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5"/>
  </p:notesMasterIdLst>
  <p:handoutMasterIdLst>
    <p:handoutMasterId r:id="rId56"/>
  </p:handoutMasterIdLst>
  <p:sldIdLst>
    <p:sldId id="283" r:id="rId45"/>
    <p:sldId id="290" r:id="rId46"/>
    <p:sldId id="293" r:id="rId47"/>
    <p:sldId id="291" r:id="rId48"/>
    <p:sldId id="294" r:id="rId49"/>
    <p:sldId id="296" r:id="rId50"/>
    <p:sldId id="298" r:id="rId51"/>
    <p:sldId id="299" r:id="rId52"/>
    <p:sldId id="300" r:id="rId53"/>
    <p:sldId id="257"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3"/>
            <p14:sldId id="291"/>
            <p14:sldId id="294"/>
            <p14:sldId id="296"/>
            <p14:sldId id="298"/>
            <p14:sldId id="299"/>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1"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393F2-01BA-4E06-B42E-42D3908F60F4}" v="16" dt="2019-06-09T14:29:11.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12" y="28"/>
      </p:cViewPr>
      <p:guideLst>
        <p:guide orient="horz" pos="2203"/>
        <p:guide pos="3917"/>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1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slide" Target="slides/slide9.xml"/><Relationship Id="rId58"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slide" Target="slides/slide8.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57057ACD-436A-4E29-99CD-EBE525CEC9B5}"/>
    <pc:docChg chg="modSld">
      <pc:chgData name="Christopher Harrison" userId="3a6027744156af90" providerId="Windows Live" clId="Web-{57057ACD-436A-4E29-99CD-EBE525CEC9B5}" dt="2019-05-24T14:49:20.581" v="47"/>
      <pc:docMkLst>
        <pc:docMk/>
      </pc:docMkLst>
      <pc:sldChg chg="addCm">
        <pc:chgData name="Christopher Harrison" userId="3a6027744156af90" providerId="Windows Live" clId="Web-{57057ACD-436A-4E29-99CD-EBE525CEC9B5}" dt="2019-05-24T14:49:20.581" v="47"/>
        <pc:sldMkLst>
          <pc:docMk/>
          <pc:sldMk cId="1842309144" sldId="283"/>
        </pc:sldMkLst>
      </pc:sldChg>
      <pc:sldChg chg="modSp">
        <pc:chgData name="Christopher Harrison" userId="3a6027744156af90" providerId="Windows Live" clId="Web-{57057ACD-436A-4E29-99CD-EBE525CEC9B5}" dt="2019-05-24T14:47:34.252" v="26" actId="20577"/>
        <pc:sldMkLst>
          <pc:docMk/>
          <pc:sldMk cId="1744841588" sldId="291"/>
        </pc:sldMkLst>
        <pc:spChg chg="mod">
          <ac:chgData name="Christopher Harrison" userId="3a6027744156af90" providerId="Windows Live" clId="Web-{57057ACD-436A-4E29-99CD-EBE525CEC9B5}" dt="2019-05-24T14:47:10.487" v="20" actId="20577"/>
          <ac:spMkLst>
            <pc:docMk/>
            <pc:sldMk cId="1744841588" sldId="291"/>
            <ac:spMk id="5" creationId="{00000000-0000-0000-0000-000000000000}"/>
          </ac:spMkLst>
        </pc:spChg>
        <pc:spChg chg="mod">
          <ac:chgData name="Christopher Harrison" userId="3a6027744156af90" providerId="Windows Live" clId="Web-{57057ACD-436A-4E29-99CD-EBE525CEC9B5}" dt="2019-05-24T14:47:34.252" v="26" actId="20577"/>
          <ac:spMkLst>
            <pc:docMk/>
            <pc:sldMk cId="1744841588" sldId="291"/>
            <ac:spMk id="6" creationId="{4F4D9F13-C119-40D2-9B3B-8DCD9D0EA709}"/>
          </ac:spMkLst>
        </pc:spChg>
      </pc:sldChg>
      <pc:sldChg chg="modSp">
        <pc:chgData name="Christopher Harrison" userId="3a6027744156af90" providerId="Windows Live" clId="Web-{57057ACD-436A-4E29-99CD-EBE525CEC9B5}" dt="2019-05-24T14:47:58.612" v="45" actId="20577"/>
        <pc:sldMkLst>
          <pc:docMk/>
          <pc:sldMk cId="2501533302" sldId="294"/>
        </pc:sldMkLst>
        <pc:spChg chg="mod">
          <ac:chgData name="Christopher Harrison" userId="3a6027744156af90" providerId="Windows Live" clId="Web-{57057ACD-436A-4E29-99CD-EBE525CEC9B5}" dt="2019-05-24T14:47:58.612" v="45" actId="20577"/>
          <ac:spMkLst>
            <pc:docMk/>
            <pc:sldMk cId="2501533302" sldId="294"/>
            <ac:spMk id="5" creationId="{00000000-0000-0000-0000-000000000000}"/>
          </ac:spMkLst>
        </pc:spChg>
      </pc:sldChg>
    </pc:docChg>
  </pc:docChgLst>
  <pc:docChgLst>
    <pc:chgData name="susan ibach" userId="11074aa641b35c68" providerId="LiveId" clId="{847393F2-01BA-4E06-B42E-42D3908F60F4}"/>
    <pc:docChg chg="custSel modSld">
      <pc:chgData name="susan ibach" userId="11074aa641b35c68" providerId="LiveId" clId="{847393F2-01BA-4E06-B42E-42D3908F60F4}" dt="2019-06-09T14:29:11.996" v="96"/>
      <pc:docMkLst>
        <pc:docMk/>
      </pc:docMkLst>
      <pc:sldChg chg="modTransition">
        <pc:chgData name="susan ibach" userId="11074aa641b35c68" providerId="LiveId" clId="{847393F2-01BA-4E06-B42E-42D3908F60F4}" dt="2019-06-09T12:38:45.691" v="82"/>
        <pc:sldMkLst>
          <pc:docMk/>
          <pc:sldMk cId="2137390358" sldId="257"/>
        </pc:sldMkLst>
      </pc:sldChg>
      <pc:sldChg chg="modTransition delCm modCm">
        <pc:chgData name="susan ibach" userId="11074aa641b35c68" providerId="LiveId" clId="{847393F2-01BA-4E06-B42E-42D3908F60F4}" dt="2019-06-09T12:38:45.691" v="82"/>
        <pc:sldMkLst>
          <pc:docMk/>
          <pc:sldMk cId="1842309144" sldId="283"/>
        </pc:sldMkLst>
      </pc:sldChg>
      <pc:sldChg chg="modTransition">
        <pc:chgData name="susan ibach" userId="11074aa641b35c68" providerId="LiveId" clId="{847393F2-01BA-4E06-B42E-42D3908F60F4}" dt="2019-06-09T12:38:45.691" v="82"/>
        <pc:sldMkLst>
          <pc:docMk/>
          <pc:sldMk cId="4227282232" sldId="290"/>
        </pc:sldMkLst>
      </pc:sldChg>
      <pc:sldChg chg="modSp modTransition">
        <pc:chgData name="susan ibach" userId="11074aa641b35c68" providerId="LiveId" clId="{847393F2-01BA-4E06-B42E-42D3908F60F4}" dt="2019-06-09T12:39:14.442" v="84" actId="207"/>
        <pc:sldMkLst>
          <pc:docMk/>
          <pc:sldMk cId="1744841588" sldId="291"/>
        </pc:sldMkLst>
        <pc:spChg chg="mod">
          <ac:chgData name="susan ibach" userId="11074aa641b35c68" providerId="LiveId" clId="{847393F2-01BA-4E06-B42E-42D3908F60F4}" dt="2019-06-09T12:39:14.442" v="84" actId="207"/>
          <ac:spMkLst>
            <pc:docMk/>
            <pc:sldMk cId="1744841588" sldId="291"/>
            <ac:spMk id="5" creationId="{00000000-0000-0000-0000-000000000000}"/>
          </ac:spMkLst>
        </pc:spChg>
      </pc:sldChg>
      <pc:sldChg chg="modSp modTransition">
        <pc:chgData name="susan ibach" userId="11074aa641b35c68" providerId="LiveId" clId="{847393F2-01BA-4E06-B42E-42D3908F60F4}" dt="2019-06-09T12:38:45.691" v="82"/>
        <pc:sldMkLst>
          <pc:docMk/>
          <pc:sldMk cId="844430980" sldId="293"/>
        </pc:sldMkLst>
        <pc:spChg chg="mod">
          <ac:chgData name="susan ibach" userId="11074aa641b35c68" providerId="LiveId" clId="{847393F2-01BA-4E06-B42E-42D3908F60F4}" dt="2019-05-24T19:02:06.219" v="11" actId="20577"/>
          <ac:spMkLst>
            <pc:docMk/>
            <pc:sldMk cId="844430980" sldId="293"/>
            <ac:spMk id="5" creationId="{00000000-0000-0000-0000-000000000000}"/>
          </ac:spMkLst>
        </pc:spChg>
      </pc:sldChg>
      <pc:sldChg chg="modSp modTransition">
        <pc:chgData name="susan ibach" userId="11074aa641b35c68" providerId="LiveId" clId="{847393F2-01BA-4E06-B42E-42D3908F60F4}" dt="2019-06-09T12:39:35.386" v="86" actId="207"/>
        <pc:sldMkLst>
          <pc:docMk/>
          <pc:sldMk cId="2501533302" sldId="294"/>
        </pc:sldMkLst>
        <pc:spChg chg="mod">
          <ac:chgData name="susan ibach" userId="11074aa641b35c68" providerId="LiveId" clId="{847393F2-01BA-4E06-B42E-42D3908F60F4}" dt="2019-06-09T12:39:35.386" v="86" actId="207"/>
          <ac:spMkLst>
            <pc:docMk/>
            <pc:sldMk cId="2501533302" sldId="294"/>
            <ac:spMk id="5" creationId="{00000000-0000-0000-0000-000000000000}"/>
          </ac:spMkLst>
        </pc:spChg>
      </pc:sldChg>
      <pc:sldChg chg="modSp modTransition">
        <pc:chgData name="susan ibach" userId="11074aa641b35c68" providerId="LiveId" clId="{847393F2-01BA-4E06-B42E-42D3908F60F4}" dt="2019-06-09T12:39:50.084" v="88" actId="207"/>
        <pc:sldMkLst>
          <pc:docMk/>
          <pc:sldMk cId="214822521" sldId="296"/>
        </pc:sldMkLst>
        <pc:spChg chg="mod">
          <ac:chgData name="susan ibach" userId="11074aa641b35c68" providerId="LiveId" clId="{847393F2-01BA-4E06-B42E-42D3908F60F4}" dt="2019-06-09T12:39:50.084" v="88" actId="207"/>
          <ac:spMkLst>
            <pc:docMk/>
            <pc:sldMk cId="214822521" sldId="296"/>
            <ac:spMk id="5" creationId="{00000000-0000-0000-0000-000000000000}"/>
          </ac:spMkLst>
        </pc:spChg>
      </pc:sldChg>
      <pc:sldChg chg="modSp modTransition">
        <pc:chgData name="susan ibach" userId="11074aa641b35c68" providerId="LiveId" clId="{847393F2-01BA-4E06-B42E-42D3908F60F4}" dt="2019-06-09T14:29:11.996" v="96"/>
        <pc:sldMkLst>
          <pc:docMk/>
          <pc:sldMk cId="490871190" sldId="298"/>
        </pc:sldMkLst>
        <pc:spChg chg="mod">
          <ac:chgData name="susan ibach" userId="11074aa641b35c68" providerId="LiveId" clId="{847393F2-01BA-4E06-B42E-42D3908F60F4}" dt="2019-06-09T12:40:18.150" v="92" actId="207"/>
          <ac:spMkLst>
            <pc:docMk/>
            <pc:sldMk cId="490871190" sldId="298"/>
            <ac:spMk id="5" creationId="{00000000-0000-0000-0000-000000000000}"/>
          </ac:spMkLst>
        </pc:spChg>
      </pc:sldChg>
      <pc:sldChg chg="modSp modTransition">
        <pc:chgData name="susan ibach" userId="11074aa641b35c68" providerId="LiveId" clId="{847393F2-01BA-4E06-B42E-42D3908F60F4}" dt="2019-06-09T12:40:39.535" v="95" actId="207"/>
        <pc:sldMkLst>
          <pc:docMk/>
          <pc:sldMk cId="2446042634" sldId="299"/>
        </pc:sldMkLst>
        <pc:spChg chg="mod">
          <ac:chgData name="susan ibach" userId="11074aa641b35c68" providerId="LiveId" clId="{847393F2-01BA-4E06-B42E-42D3908F60F4}" dt="2019-06-09T12:40:39.535" v="95" actId="207"/>
          <ac:spMkLst>
            <pc:docMk/>
            <pc:sldMk cId="2446042634" sldId="299"/>
            <ac:spMk id="5" creationId="{00000000-0000-0000-0000-000000000000}"/>
          </ac:spMkLst>
        </pc:spChg>
      </pc:sldChg>
      <pc:sldChg chg="modSp modTransition">
        <pc:chgData name="susan ibach" userId="11074aa641b35c68" providerId="LiveId" clId="{847393F2-01BA-4E06-B42E-42D3908F60F4}" dt="2019-06-09T12:38:45.691" v="82"/>
        <pc:sldMkLst>
          <pc:docMk/>
          <pc:sldMk cId="1511578857" sldId="300"/>
        </pc:sldMkLst>
        <pc:spChg chg="mod">
          <ac:chgData name="susan ibach" userId="11074aa641b35c68" providerId="LiveId" clId="{847393F2-01BA-4E06-B42E-42D3908F60F4}" dt="2019-05-24T19:03:45.985" v="70" actId="20577"/>
          <ac:spMkLst>
            <pc:docMk/>
            <pc:sldMk cId="1511578857" sldId="300"/>
            <ac:spMk id="5" creationId="{00000000-0000-0000-0000-000000000000}"/>
          </ac:spMkLst>
        </pc:spChg>
        <pc:spChg chg="mod">
          <ac:chgData name="susan ibach" userId="11074aa641b35c68" providerId="LiveId" clId="{847393F2-01BA-4E06-B42E-42D3908F60F4}" dt="2019-05-24T19:04:06.076" v="79" actId="20577"/>
          <ac:spMkLst>
            <pc:docMk/>
            <pc:sldMk cId="1511578857" sldId="300"/>
            <ac:spMk id="7" creationId="{CA47C11A-5F92-467A-8AD3-8BB610660B88}"/>
          </ac:spMkLst>
        </pc:spChg>
        <pc:graphicFrameChg chg="modGraphic">
          <ac:chgData name="susan ibach" userId="11074aa641b35c68" providerId="LiveId" clId="{847393F2-01BA-4E06-B42E-42D3908F60F4}" dt="2019-05-24T19:03:58.810" v="74" actId="20577"/>
          <ac:graphicFrameMkLst>
            <pc:docMk/>
            <pc:sldMk cId="1511578857" sldId="300"/>
            <ac:graphicFrameMk id="2" creationId="{72E5B733-FC6A-4A13-88EB-67A56E45E0E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7:29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10:27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10:27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10:27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38662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10:27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162783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10:27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54581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10:27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308104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10:27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2401905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10:27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99698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a:p>
        </p:txBody>
      </p:sp>
      <p:sp>
        <p:nvSpPr>
          <p:cNvPr id="10" name="Date Placeholder 9"/>
          <p:cNvSpPr>
            <a:spLocks noGrp="1"/>
          </p:cNvSpPr>
          <p:nvPr>
            <p:ph type="dt" idx="13"/>
          </p:nvPr>
        </p:nvSpPr>
        <p:spPr/>
        <p:txBody>
          <a:bodyPr/>
          <a:lstStyle/>
          <a:p>
            <a:fld id="{6108602D-D426-4C00-B215-BFA18C076426}" type="datetime8">
              <a:rPr lang="en-US" smtClean="0"/>
              <a:t>6/9/2019 10:27 AM</a:t>
            </a:fld>
            <a:endParaRPr lang="en-US"/>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a:p>
        </p:txBody>
      </p:sp>
    </p:spTree>
    <p:extLst>
      <p:ext uri="{BB962C8B-B14F-4D97-AF65-F5344CB8AC3E}">
        <p14:creationId xmlns:p14="http://schemas.microsoft.com/office/powerpoint/2010/main" val="95034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30.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6.xml"/><Relationship Id="rId7" Type="http://schemas.openxmlformats.org/officeDocument/2006/relationships/image" Target="../media/image1.png"/><Relationship Id="rId2" Type="http://schemas.openxmlformats.org/officeDocument/2006/relationships/customXml" Target="../../customXml/item35.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38.xml"/><Relationship Id="rId4" Type="http://schemas.openxmlformats.org/officeDocument/2006/relationships/customXml" Target="../../customXml/item3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2.png"/><Relationship Id="rId2" Type="http://schemas.openxmlformats.org/officeDocument/2006/relationships/customXml" Target="../../customXml/item40.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4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365760" y="365760"/>
            <a:ext cx="11704320" cy="822960"/>
          </a:xfrm>
        </p:spPr>
        <p:txBody>
          <a:bodyPr/>
          <a:lstStyle/>
          <a:p>
            <a:r>
              <a:rPr lang="en-US"/>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Working with numbers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Numbers can be stored in variables</a:t>
            </a:r>
          </a:p>
        </p:txBody>
      </p:sp>
      <p:sp>
        <p:nvSpPr>
          <p:cNvPr id="5" name="Text Placeholder 4"/>
          <p:cNvSpPr>
            <a:spLocks noGrp="1"/>
          </p:cNvSpPr>
          <p:nvPr>
            <p:ph type="body" sz="quarter" idx="10"/>
          </p:nvPr>
        </p:nvSpPr>
        <p:spPr>
          <a:xfrm>
            <a:off x="365760" y="1371600"/>
            <a:ext cx="11704320" cy="2708434"/>
          </a:xfrm>
        </p:spPr>
        <p:txBody>
          <a:bodyPr/>
          <a:lstStyle/>
          <a:p>
            <a:r>
              <a:rPr lang="en-CA"/>
              <a:t>pi = 3.14159</a:t>
            </a:r>
          </a:p>
          <a:p>
            <a:r>
              <a:rPr lang="en-CA"/>
              <a:t>print(pi)</a:t>
            </a:r>
          </a:p>
          <a:p>
            <a:endParaRPr lang="en-CA"/>
          </a:p>
          <a:p>
            <a:endParaRPr lang="en-CA"/>
          </a:p>
          <a:p>
            <a:endParaRPr lang="en-CA"/>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a:solidFill>
                  <a:schemeClr val="bg1"/>
                </a:solidFill>
              </a:rPr>
              <a:t>3.14159</a:t>
            </a:r>
          </a:p>
          <a:p>
            <a:endParaRPr lang="en-CA"/>
          </a:p>
          <a:p>
            <a:endParaRPr lang="en-CA"/>
          </a:p>
          <a:p>
            <a:endParaRPr lang="en-CA"/>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You can do math with numbers </a:t>
            </a:r>
            <a:endParaRPr lang="en-US"/>
          </a:p>
        </p:txBody>
      </p:sp>
      <p:sp>
        <p:nvSpPr>
          <p:cNvPr id="5" name="Text Placeholder 4"/>
          <p:cNvSpPr>
            <a:spLocks noGrp="1"/>
          </p:cNvSpPr>
          <p:nvPr>
            <p:ph type="body" sz="quarter" idx="10"/>
          </p:nvPr>
        </p:nvSpPr>
        <p:spPr>
          <a:xfrm>
            <a:off x="356618" y="1058862"/>
            <a:ext cx="11704320" cy="4268861"/>
          </a:xfrm>
        </p:spPr>
        <p:txBody>
          <a:bodyPr/>
          <a:lstStyle/>
          <a:p>
            <a:r>
              <a:rPr lang="en-US" err="1"/>
              <a:t>first_num</a:t>
            </a:r>
            <a:r>
              <a:rPr lang="en-US"/>
              <a:t> = 6</a:t>
            </a:r>
          </a:p>
          <a:p>
            <a:r>
              <a:rPr lang="en-US" err="1"/>
              <a:t>second_num</a:t>
            </a:r>
            <a:r>
              <a:rPr lang="en-US"/>
              <a:t> = 2</a:t>
            </a:r>
          </a:p>
          <a:p>
            <a:r>
              <a:rPr lang="en-US"/>
              <a:t>print(</a:t>
            </a:r>
            <a:r>
              <a:rPr lang="en-US" err="1"/>
              <a:t>first_num</a:t>
            </a:r>
            <a:r>
              <a:rPr lang="en-US"/>
              <a:t> </a:t>
            </a:r>
            <a:r>
              <a:rPr lang="en-US">
                <a:highlight>
                  <a:srgbClr val="FFFF00"/>
                </a:highlight>
              </a:rPr>
              <a:t>+</a:t>
            </a:r>
            <a:r>
              <a:rPr lang="en-US"/>
              <a:t> </a:t>
            </a:r>
            <a:r>
              <a:rPr lang="en-US" err="1"/>
              <a:t>second_num</a:t>
            </a:r>
            <a:r>
              <a:rPr lang="en-US"/>
              <a:t>)</a:t>
            </a:r>
          </a:p>
          <a:p>
            <a:r>
              <a:rPr lang="en-US"/>
              <a:t>print(</a:t>
            </a:r>
            <a:r>
              <a:rPr lang="en-US" err="1"/>
              <a:t>first_num</a:t>
            </a:r>
            <a:r>
              <a:rPr lang="en-US"/>
              <a:t> </a:t>
            </a:r>
            <a:r>
              <a:rPr lang="en-US">
                <a:highlight>
                  <a:srgbClr val="FFFF00"/>
                </a:highlight>
              </a:rPr>
              <a:t>**</a:t>
            </a:r>
            <a:r>
              <a:rPr lang="en-US"/>
              <a:t> </a:t>
            </a:r>
            <a:r>
              <a:rPr lang="en-US" err="1"/>
              <a:t>second_num</a:t>
            </a:r>
            <a:r>
              <a:rPr lang="en-US"/>
              <a:t>)</a:t>
            </a:r>
          </a:p>
          <a:p>
            <a:endParaRPr lang="en-US"/>
          </a:p>
          <a:p>
            <a:endParaRPr lang="en-CA"/>
          </a:p>
          <a:p>
            <a:endParaRPr lang="en-CA"/>
          </a:p>
          <a:p>
            <a:endParaRPr lang="en-CA"/>
          </a:p>
        </p:txBody>
      </p:sp>
      <p:sp>
        <p:nvSpPr>
          <p:cNvPr id="7" name="Text Placeholder 4">
            <a:extLst>
              <a:ext uri="{FF2B5EF4-FFF2-40B4-BE49-F238E27FC236}">
                <a16:creationId xmlns:a16="http://schemas.microsoft.com/office/drawing/2014/main" id="{F0E9F165-BB2A-404D-9EDB-9DCE1FECE162}"/>
              </a:ext>
            </a:extLst>
          </p:cNvPr>
          <p:cNvSpPr txBox="1">
            <a:spLocks/>
          </p:cNvSpPr>
          <p:nvPr/>
        </p:nvSpPr>
        <p:spPr>
          <a:xfrm>
            <a:off x="375537"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8</a:t>
            </a:r>
          </a:p>
          <a:p>
            <a:r>
              <a:rPr lang="en-US">
                <a:solidFill>
                  <a:schemeClr val="bg1"/>
                </a:solidFill>
              </a:rPr>
              <a:t>36</a:t>
            </a:r>
          </a:p>
          <a:p>
            <a:endParaRPr lang="en-CA"/>
          </a:p>
          <a:p>
            <a:endParaRPr lang="en-CA"/>
          </a:p>
        </p:txBody>
      </p:sp>
      <p:graphicFrame>
        <p:nvGraphicFramePr>
          <p:cNvPr id="2" name="Table 1">
            <a:extLst>
              <a:ext uri="{FF2B5EF4-FFF2-40B4-BE49-F238E27FC236}">
                <a16:creationId xmlns:a16="http://schemas.microsoft.com/office/drawing/2014/main" id="{8307BF26-4E86-4AE2-9487-1AB8404DF452}"/>
              </a:ext>
            </a:extLst>
          </p:cNvPr>
          <p:cNvGraphicFramePr>
            <a:graphicFrameLocks noGrp="1"/>
          </p:cNvGraphicFramePr>
          <p:nvPr>
            <p:extLst>
              <p:ext uri="{D42A27DB-BD31-4B8C-83A1-F6EECF244321}">
                <p14:modId xmlns:p14="http://schemas.microsoft.com/office/powerpoint/2010/main" val="2844523041"/>
              </p:ext>
            </p:extLst>
          </p:nvPr>
        </p:nvGraphicFramePr>
        <p:xfrm>
          <a:off x="8395068" y="1131652"/>
          <a:ext cx="3679583" cy="2365610"/>
        </p:xfrm>
        <a:graphic>
          <a:graphicData uri="http://schemas.openxmlformats.org/drawingml/2006/table">
            <a:tbl>
              <a:tblPr firstRow="1" bandRow="1">
                <a:tableStyleId>{21E4AEA4-8DFA-4A89-87EB-49C32662AFE0}</a:tableStyleId>
              </a:tblPr>
              <a:tblGrid>
                <a:gridCol w="1393583">
                  <a:extLst>
                    <a:ext uri="{9D8B030D-6E8A-4147-A177-3AD203B41FA5}">
                      <a16:colId xmlns:a16="http://schemas.microsoft.com/office/drawing/2014/main" val="1221993155"/>
                    </a:ext>
                  </a:extLst>
                </a:gridCol>
                <a:gridCol w="2286000">
                  <a:extLst>
                    <a:ext uri="{9D8B030D-6E8A-4147-A177-3AD203B41FA5}">
                      <a16:colId xmlns:a16="http://schemas.microsoft.com/office/drawing/2014/main" val="3223346213"/>
                    </a:ext>
                  </a:extLst>
                </a:gridCol>
              </a:tblGrid>
              <a:tr h="384410">
                <a:tc>
                  <a:txBody>
                    <a:bodyPr/>
                    <a:lstStyle/>
                    <a:p>
                      <a:r>
                        <a:rPr lang="en-CA"/>
                        <a:t>Symbol</a:t>
                      </a:r>
                    </a:p>
                  </a:txBody>
                  <a:tcPr/>
                </a:tc>
                <a:tc>
                  <a:txBody>
                    <a:bodyPr/>
                    <a:lstStyle/>
                    <a:p>
                      <a:r>
                        <a:rPr lang="en-CA"/>
                        <a:t>Operation</a:t>
                      </a:r>
                    </a:p>
                  </a:txBody>
                  <a:tcPr/>
                </a:tc>
                <a:extLst>
                  <a:ext uri="{0D108BD9-81ED-4DB2-BD59-A6C34878D82A}">
                    <a16:rowId xmlns:a16="http://schemas.microsoft.com/office/drawing/2014/main" val="1113786940"/>
                  </a:ext>
                </a:extLst>
              </a:tr>
              <a:tr h="384410">
                <a:tc>
                  <a:txBody>
                    <a:bodyPr/>
                    <a:lstStyle/>
                    <a:p>
                      <a:r>
                        <a:rPr lang="en-CA" sz="2000" b="1"/>
                        <a:t>+</a:t>
                      </a:r>
                    </a:p>
                  </a:txBody>
                  <a:tcPr/>
                </a:tc>
                <a:tc>
                  <a:txBody>
                    <a:bodyPr/>
                    <a:lstStyle/>
                    <a:p>
                      <a:r>
                        <a:rPr lang="en-CA" b="1"/>
                        <a:t>Addition</a:t>
                      </a:r>
                    </a:p>
                  </a:txBody>
                  <a:tcPr/>
                </a:tc>
                <a:extLst>
                  <a:ext uri="{0D108BD9-81ED-4DB2-BD59-A6C34878D82A}">
                    <a16:rowId xmlns:a16="http://schemas.microsoft.com/office/drawing/2014/main" val="3350059559"/>
                  </a:ext>
                </a:extLst>
              </a:tr>
              <a:tr h="384410">
                <a:tc>
                  <a:txBody>
                    <a:bodyPr/>
                    <a:lstStyle/>
                    <a:p>
                      <a:r>
                        <a:rPr lang="en-CA" sz="2000" b="1"/>
                        <a:t>-</a:t>
                      </a:r>
                    </a:p>
                  </a:txBody>
                  <a:tcPr/>
                </a:tc>
                <a:tc>
                  <a:txBody>
                    <a:bodyPr/>
                    <a:lstStyle/>
                    <a:p>
                      <a:r>
                        <a:rPr lang="en-CA" b="1"/>
                        <a:t>Subtraction</a:t>
                      </a:r>
                    </a:p>
                  </a:txBody>
                  <a:tcPr/>
                </a:tc>
                <a:extLst>
                  <a:ext uri="{0D108BD9-81ED-4DB2-BD59-A6C34878D82A}">
                    <a16:rowId xmlns:a16="http://schemas.microsoft.com/office/drawing/2014/main" val="1555637487"/>
                  </a:ext>
                </a:extLst>
              </a:tr>
              <a:tr h="384410">
                <a:tc>
                  <a:txBody>
                    <a:bodyPr/>
                    <a:lstStyle/>
                    <a:p>
                      <a:r>
                        <a:rPr lang="en-CA" sz="2000" b="1"/>
                        <a:t>*</a:t>
                      </a:r>
                    </a:p>
                  </a:txBody>
                  <a:tcPr/>
                </a:tc>
                <a:tc>
                  <a:txBody>
                    <a:bodyPr/>
                    <a:lstStyle/>
                    <a:p>
                      <a:r>
                        <a:rPr lang="en-CA" b="1"/>
                        <a:t>Multiplication</a:t>
                      </a:r>
                    </a:p>
                  </a:txBody>
                  <a:tcPr/>
                </a:tc>
                <a:extLst>
                  <a:ext uri="{0D108BD9-81ED-4DB2-BD59-A6C34878D82A}">
                    <a16:rowId xmlns:a16="http://schemas.microsoft.com/office/drawing/2014/main" val="73967548"/>
                  </a:ext>
                </a:extLst>
              </a:tr>
              <a:tr h="384410">
                <a:tc>
                  <a:txBody>
                    <a:bodyPr/>
                    <a:lstStyle/>
                    <a:p>
                      <a:r>
                        <a:rPr lang="en-CA" sz="2000" b="1"/>
                        <a:t>/</a:t>
                      </a:r>
                    </a:p>
                  </a:txBody>
                  <a:tcPr/>
                </a:tc>
                <a:tc>
                  <a:txBody>
                    <a:bodyPr/>
                    <a:lstStyle/>
                    <a:p>
                      <a:r>
                        <a:rPr lang="en-CA" b="1"/>
                        <a:t>Division</a:t>
                      </a:r>
                    </a:p>
                  </a:txBody>
                  <a:tcPr/>
                </a:tc>
                <a:extLst>
                  <a:ext uri="{0D108BD9-81ED-4DB2-BD59-A6C34878D82A}">
                    <a16:rowId xmlns:a16="http://schemas.microsoft.com/office/drawing/2014/main" val="3120992454"/>
                  </a:ext>
                </a:extLst>
              </a:tr>
              <a:tr h="384410">
                <a:tc>
                  <a:txBody>
                    <a:bodyPr/>
                    <a:lstStyle/>
                    <a:p>
                      <a:r>
                        <a:rPr lang="en-CA" sz="2000" b="1"/>
                        <a:t>**</a:t>
                      </a:r>
                    </a:p>
                  </a:txBody>
                  <a:tcPr/>
                </a:tc>
                <a:tc>
                  <a:txBody>
                    <a:bodyPr/>
                    <a:lstStyle/>
                    <a:p>
                      <a:r>
                        <a:rPr lang="en-CA" b="1"/>
                        <a:t>Exponent</a:t>
                      </a:r>
                    </a:p>
                  </a:txBody>
                  <a:tcPr/>
                </a:tc>
                <a:extLst>
                  <a:ext uri="{0D108BD9-81ED-4DB2-BD59-A6C34878D82A}">
                    <a16:rowId xmlns:a16="http://schemas.microsoft.com/office/drawing/2014/main" val="104439351"/>
                  </a:ext>
                </a:extLst>
              </a:tr>
            </a:tbl>
          </a:graphicData>
        </a:graphic>
      </p:graphicFrame>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If you combine strings with numbers, Python gets confused</a:t>
            </a:r>
            <a:endParaRPr lang="en-US"/>
          </a:p>
        </p:txBody>
      </p:sp>
      <p:sp>
        <p:nvSpPr>
          <p:cNvPr id="5" name="Text Placeholder 4"/>
          <p:cNvSpPr>
            <a:spLocks noGrp="1"/>
          </p:cNvSpPr>
          <p:nvPr>
            <p:ph type="body" sz="quarter" idx="10"/>
          </p:nvPr>
        </p:nvSpPr>
        <p:spPr>
          <a:xfrm>
            <a:off x="365760" y="1918571"/>
            <a:ext cx="11704320" cy="2188291"/>
          </a:xfrm>
        </p:spPr>
        <p:txBody>
          <a:bodyPr vert="horz" wrap="square" lIns="91440" tIns="91440" rIns="91440" bIns="91440" rtlCol="0" anchor="t">
            <a:spAutoFit/>
          </a:bodyPr>
          <a:lstStyle/>
          <a:p>
            <a:r>
              <a:rPr lang="en-US" dirty="0" err="1">
                <a:latin typeface="Consolas"/>
              </a:rPr>
              <a:t>days_in_feb</a:t>
            </a:r>
            <a:r>
              <a:rPr lang="en-US" dirty="0">
                <a:latin typeface="Consolas"/>
              </a:rPr>
              <a:t> = 28</a:t>
            </a:r>
          </a:p>
          <a:p>
            <a:r>
              <a:rPr lang="en-US" dirty="0">
                <a:latin typeface="Consolas"/>
              </a:rPr>
              <a:t>print(</a:t>
            </a:r>
            <a:r>
              <a:rPr lang="en-US" dirty="0" err="1">
                <a:latin typeface="Consolas"/>
              </a:rPr>
              <a:t>days_in_feb</a:t>
            </a:r>
            <a:r>
              <a:rPr lang="en-US" dirty="0">
                <a:latin typeface="Consolas"/>
              </a:rPr>
              <a:t> + </a:t>
            </a:r>
            <a:r>
              <a:rPr lang="en-US" dirty="0">
                <a:solidFill>
                  <a:srgbClr val="C00000"/>
                </a:solidFill>
                <a:latin typeface="Consolas"/>
              </a:rPr>
              <a:t>' days in February'</a:t>
            </a:r>
            <a:r>
              <a:rPr lang="en-US" dirty="0">
                <a:solidFill>
                  <a:srgbClr val="002050"/>
                </a:solidFill>
                <a:latin typeface="Consolas"/>
              </a:rPr>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631490"/>
          </a:xfrm>
          <a:prstGeom prst="rect">
            <a:avLst/>
          </a:prstGeom>
          <a:solidFill>
            <a:schemeClr val="tx1"/>
          </a:solidFill>
        </p:spPr>
        <p:txBody>
          <a:bodyPr vert="horz" wrap="square" lIns="91440" tIns="91440" rIns="91440" bIns="91440" rtlCol="0" anchor="t">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File "HelloWorld.py", line 2, in &lt;module&gt;</a:t>
            </a:r>
          </a:p>
          <a:p>
            <a:r>
              <a:rPr lang="en-US">
                <a:solidFill>
                  <a:schemeClr val="bg1"/>
                </a:solidFill>
                <a:latin typeface="Consolas"/>
              </a:rPr>
              <a:t>    print(</a:t>
            </a:r>
            <a:r>
              <a:rPr lang="en-US" err="1">
                <a:solidFill>
                  <a:schemeClr val="bg1"/>
                </a:solidFill>
                <a:latin typeface="Consolas"/>
              </a:rPr>
              <a:t>days_in_feb</a:t>
            </a:r>
            <a:r>
              <a:rPr lang="en-US">
                <a:solidFill>
                  <a:srgbClr val="000000"/>
                </a:solidFill>
                <a:latin typeface="Consolas"/>
              </a:rPr>
              <a:t> </a:t>
            </a:r>
            <a:r>
              <a:rPr lang="en-US">
                <a:solidFill>
                  <a:schemeClr val="bg1"/>
                </a:solidFill>
                <a:latin typeface="Consolas"/>
              </a:rPr>
              <a:t>+ ' days in February')</a:t>
            </a:r>
          </a:p>
          <a:p>
            <a:r>
              <a:rPr lang="en-US" err="1">
                <a:solidFill>
                  <a:schemeClr val="bg1"/>
                </a:solidFill>
              </a:rPr>
              <a:t>TypeError</a:t>
            </a:r>
            <a:r>
              <a:rPr lang="en-US">
                <a:solidFill>
                  <a:schemeClr val="bg1"/>
                </a:solidFill>
              </a:rPr>
              <a:t>: unsupported operand type(s) for +: 'int' and 'str'</a:t>
            </a:r>
            <a:endParaRPr lang="en-CA"/>
          </a:p>
          <a:p>
            <a:endParaRPr lang="en-CA"/>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When displaying a string that contains numbers you must convert the numbers into strings</a:t>
            </a:r>
            <a:endParaRPr lang="en-US"/>
          </a:p>
        </p:txBody>
      </p:sp>
      <p:sp>
        <p:nvSpPr>
          <p:cNvPr id="5" name="Text Placeholder 4"/>
          <p:cNvSpPr>
            <a:spLocks noGrp="1"/>
          </p:cNvSpPr>
          <p:nvPr>
            <p:ph type="body" sz="quarter" idx="10"/>
          </p:nvPr>
        </p:nvSpPr>
        <p:spPr>
          <a:xfrm>
            <a:off x="365760" y="2559360"/>
            <a:ext cx="11704320" cy="2708434"/>
          </a:xfrm>
        </p:spPr>
        <p:txBody>
          <a:bodyPr vert="horz" wrap="square" lIns="91440" tIns="91440" rIns="91440" bIns="91440" rtlCol="0" anchor="t">
            <a:spAutoFit/>
          </a:bodyPr>
          <a:lstStyle/>
          <a:p>
            <a:r>
              <a:rPr lang="en-US" dirty="0" err="1">
                <a:latin typeface="Consolas"/>
              </a:rPr>
              <a:t>days_in_feb</a:t>
            </a:r>
            <a:r>
              <a:rPr lang="en-US" dirty="0">
                <a:latin typeface="Consolas"/>
              </a:rPr>
              <a:t> = 28</a:t>
            </a:r>
          </a:p>
          <a:p>
            <a:r>
              <a:rPr lang="en-US" dirty="0">
                <a:latin typeface="Consolas"/>
              </a:rPr>
              <a:t>print(</a:t>
            </a:r>
            <a:r>
              <a:rPr lang="en-US" dirty="0">
                <a:highlight>
                  <a:srgbClr val="FFFF00"/>
                </a:highlight>
                <a:latin typeface="Consolas"/>
              </a:rPr>
              <a:t>str(</a:t>
            </a:r>
            <a:r>
              <a:rPr lang="en-US" dirty="0" err="1">
                <a:latin typeface="Consolas"/>
              </a:rPr>
              <a:t>days_in_feb</a:t>
            </a:r>
            <a:r>
              <a:rPr lang="en-US" dirty="0">
                <a:highlight>
                  <a:srgbClr val="FFFF00"/>
                </a:highlight>
                <a:latin typeface="Consolas"/>
              </a:rPr>
              <a:t>)</a:t>
            </a:r>
            <a:r>
              <a:rPr lang="en-US" dirty="0">
                <a:latin typeface="Consolas"/>
              </a:rPr>
              <a:t> + </a:t>
            </a:r>
            <a:r>
              <a:rPr lang="en-US" dirty="0">
                <a:solidFill>
                  <a:srgbClr val="C00000"/>
                </a:solidFill>
                <a:latin typeface="Consolas"/>
              </a:rPr>
              <a:t>' days in February'</a:t>
            </a:r>
            <a:r>
              <a:rPr lang="en-US" dirty="0">
                <a:solidFill>
                  <a:schemeClr val="tx1"/>
                </a:solidFill>
                <a:latin typeface="Consolas"/>
              </a:rPr>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28 days in February</a:t>
            </a:r>
          </a:p>
          <a:p>
            <a:endParaRPr lang="en-US">
              <a:solidFill>
                <a:schemeClr val="bg1"/>
              </a:solidFill>
            </a:endParaRPr>
          </a:p>
          <a:p>
            <a:endParaRPr lang="en-US">
              <a:solidFill>
                <a:schemeClr val="bg1"/>
              </a:solidFill>
            </a:endParaRPr>
          </a:p>
          <a:p>
            <a:endParaRPr lang="en-CA"/>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59" y="365760"/>
            <a:ext cx="12070715" cy="914400"/>
          </a:xfrm>
        </p:spPr>
        <p:txBody>
          <a:bodyPr/>
          <a:lstStyle/>
          <a:p>
            <a:r>
              <a:rPr lang="en-US" b="1"/>
              <a:t>Numbers can be stored as strings</a:t>
            </a:r>
            <a:br>
              <a:rPr lang="en-US" b="1"/>
            </a:br>
            <a:r>
              <a:rPr lang="en-US" b="1"/>
              <a:t>Numbers stored as strings are treated as strings</a:t>
            </a:r>
            <a:endParaRPr lang="en-US"/>
          </a:p>
        </p:txBody>
      </p:sp>
      <p:sp>
        <p:nvSpPr>
          <p:cNvPr id="5" name="Text Placeholder 4"/>
          <p:cNvSpPr>
            <a:spLocks noGrp="1"/>
          </p:cNvSpPr>
          <p:nvPr>
            <p:ph type="body" sz="quarter" idx="10"/>
          </p:nvPr>
        </p:nvSpPr>
        <p:spPr>
          <a:xfrm>
            <a:off x="365760" y="2278062"/>
            <a:ext cx="11704320" cy="2708434"/>
          </a:xfrm>
        </p:spPr>
        <p:txBody>
          <a:bodyPr/>
          <a:lstStyle/>
          <a:p>
            <a:r>
              <a:rPr lang="en-US" dirty="0" err="1"/>
              <a:t>first_num</a:t>
            </a:r>
            <a:r>
              <a:rPr lang="en-US" dirty="0"/>
              <a:t> = </a:t>
            </a:r>
            <a:r>
              <a:rPr lang="en-US" dirty="0">
                <a:solidFill>
                  <a:srgbClr val="C00000"/>
                </a:solidFill>
              </a:rPr>
              <a:t>'5'</a:t>
            </a:r>
          </a:p>
          <a:p>
            <a:r>
              <a:rPr lang="en-US" dirty="0" err="1"/>
              <a:t>second_num</a:t>
            </a:r>
            <a:r>
              <a:rPr lang="en-US" dirty="0"/>
              <a:t> = </a:t>
            </a:r>
            <a:r>
              <a:rPr lang="en-US" dirty="0">
                <a:solidFill>
                  <a:srgbClr val="C00000"/>
                </a:solidFill>
              </a:rPr>
              <a:t>'6'</a:t>
            </a:r>
          </a:p>
          <a:p>
            <a:r>
              <a:rPr lang="en-US" dirty="0"/>
              <a:t>print(</a:t>
            </a:r>
            <a:r>
              <a:rPr lang="en-US" dirty="0" err="1"/>
              <a:t>first_num</a:t>
            </a:r>
            <a:r>
              <a:rPr lang="en-US" dirty="0"/>
              <a:t> + </a:t>
            </a:r>
            <a:r>
              <a:rPr lang="en-US" dirty="0" err="1"/>
              <a:t>second_num</a:t>
            </a:r>
            <a:r>
              <a:rPr lang="en-US"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56</a:t>
            </a:r>
          </a:p>
          <a:p>
            <a:endParaRPr lang="en-US">
              <a:solidFill>
                <a:schemeClr val="bg1"/>
              </a:solidFill>
            </a:endParaRPr>
          </a:p>
          <a:p>
            <a:endParaRPr lang="en-US">
              <a:solidFill>
                <a:schemeClr val="bg1"/>
              </a:solidFill>
            </a:endParaRPr>
          </a:p>
          <a:p>
            <a:endParaRPr lang="en-CA"/>
          </a:p>
        </p:txBody>
      </p:sp>
    </p:spTree>
    <p:extLst>
      <p:ext uri="{BB962C8B-B14F-4D97-AF65-F5344CB8AC3E}">
        <p14:creationId xmlns:p14="http://schemas.microsoft.com/office/powerpoint/2010/main" val="214822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input function always returns strings</a:t>
            </a:r>
            <a:endParaRPr lang="en-US"/>
          </a:p>
        </p:txBody>
      </p:sp>
      <p:sp>
        <p:nvSpPr>
          <p:cNvPr id="5" name="Text Placeholder 4"/>
          <p:cNvSpPr>
            <a:spLocks noGrp="1"/>
          </p:cNvSpPr>
          <p:nvPr>
            <p:ph type="body" sz="quarter" idx="10"/>
          </p:nvPr>
        </p:nvSpPr>
        <p:spPr>
          <a:xfrm>
            <a:off x="365760" y="1973262"/>
            <a:ext cx="11704320" cy="2708434"/>
          </a:xfrm>
        </p:spPr>
        <p:txBody>
          <a:bodyPr/>
          <a:lstStyle/>
          <a:p>
            <a:r>
              <a:rPr lang="en-CA" dirty="0" err="1"/>
              <a:t>first_num</a:t>
            </a:r>
            <a:r>
              <a:rPr lang="en-CA" dirty="0"/>
              <a:t> = </a:t>
            </a:r>
            <a:r>
              <a:rPr lang="en-CA" dirty="0">
                <a:highlight>
                  <a:srgbClr val="FFFF00"/>
                </a:highlight>
              </a:rPr>
              <a:t>input</a:t>
            </a:r>
            <a:r>
              <a:rPr lang="en-CA" dirty="0"/>
              <a:t>(</a:t>
            </a:r>
            <a:r>
              <a:rPr lang="en-CA" dirty="0">
                <a:solidFill>
                  <a:srgbClr val="C00000"/>
                </a:solidFill>
              </a:rPr>
              <a:t>'Enter first number '</a:t>
            </a:r>
            <a:r>
              <a:rPr lang="en-CA" dirty="0">
                <a:solidFill>
                  <a:schemeClr val="tx1"/>
                </a:solidFill>
              </a:rPr>
              <a:t>)</a:t>
            </a:r>
          </a:p>
          <a:p>
            <a:r>
              <a:rPr lang="en-CA" dirty="0" err="1"/>
              <a:t>second_num</a:t>
            </a:r>
            <a:r>
              <a:rPr lang="en-CA" dirty="0"/>
              <a:t> = </a:t>
            </a:r>
            <a:r>
              <a:rPr lang="en-CA" dirty="0">
                <a:highlight>
                  <a:srgbClr val="FFFF00"/>
                </a:highlight>
              </a:rPr>
              <a:t>input</a:t>
            </a:r>
            <a:r>
              <a:rPr lang="en-CA" dirty="0"/>
              <a:t>(</a:t>
            </a:r>
            <a:r>
              <a:rPr lang="en-CA" dirty="0">
                <a:solidFill>
                  <a:srgbClr val="C00000"/>
                </a:solidFill>
              </a:rPr>
              <a:t>'Enter second number '</a:t>
            </a:r>
            <a:r>
              <a:rPr lang="en-CA" dirty="0">
                <a:solidFill>
                  <a:schemeClr val="tx1"/>
                </a:solidFill>
              </a:rPr>
              <a:t>)</a:t>
            </a:r>
          </a:p>
          <a:p>
            <a:r>
              <a:rPr lang="en-CA" dirty="0"/>
              <a:t>print(</a:t>
            </a:r>
            <a:r>
              <a:rPr lang="en-CA" dirty="0" err="1"/>
              <a:t>first_num</a:t>
            </a:r>
            <a:r>
              <a:rPr lang="en-CA" dirty="0"/>
              <a:t> + </a:t>
            </a:r>
            <a:r>
              <a:rPr lang="en-CA" dirty="0" err="1"/>
              <a:t>second_num</a:t>
            </a:r>
            <a:r>
              <a:rPr lang="en-CA" dirty="0"/>
              <a:t>)</a:t>
            </a:r>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Enter first number 5</a:t>
            </a:r>
          </a:p>
          <a:p>
            <a:r>
              <a:rPr lang="en-US">
                <a:solidFill>
                  <a:schemeClr val="bg1"/>
                </a:solidFill>
              </a:rPr>
              <a:t>Enter second number 6</a:t>
            </a:r>
          </a:p>
          <a:p>
            <a:r>
              <a:rPr lang="en-US">
                <a:solidFill>
                  <a:schemeClr val="bg1"/>
                </a:solidFill>
              </a:rPr>
              <a:t>56</a:t>
            </a:r>
          </a:p>
          <a:p>
            <a:endParaRPr lang="en-US">
              <a:solidFill>
                <a:schemeClr val="bg1"/>
              </a:solidFill>
            </a:endParaRPr>
          </a:p>
          <a:p>
            <a:endParaRPr lang="en-CA"/>
          </a:p>
        </p:txBody>
      </p:sp>
    </p:spTree>
    <p:extLst>
      <p:ext uri="{BB962C8B-B14F-4D97-AF65-F5344CB8AC3E}">
        <p14:creationId xmlns:p14="http://schemas.microsoft.com/office/powerpoint/2010/main" val="4908711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Numbers stored as strings must be converted to numeric values before doing math</a:t>
            </a:r>
            <a:endParaRPr lang="en-US"/>
          </a:p>
        </p:txBody>
      </p:sp>
      <p:sp>
        <p:nvSpPr>
          <p:cNvPr id="5" name="Text Placeholder 4"/>
          <p:cNvSpPr>
            <a:spLocks noGrp="1"/>
          </p:cNvSpPr>
          <p:nvPr>
            <p:ph type="body" sz="quarter" idx="10"/>
          </p:nvPr>
        </p:nvSpPr>
        <p:spPr>
          <a:xfrm>
            <a:off x="365760" y="1973262"/>
            <a:ext cx="11704320" cy="3748719"/>
          </a:xfrm>
        </p:spPr>
        <p:txBody>
          <a:bodyPr/>
          <a:lstStyle/>
          <a:p>
            <a:r>
              <a:rPr lang="en-CA" dirty="0" err="1"/>
              <a:t>first_num</a:t>
            </a:r>
            <a:r>
              <a:rPr lang="en-CA" dirty="0"/>
              <a:t> = input(</a:t>
            </a:r>
            <a:r>
              <a:rPr lang="en-CA" dirty="0">
                <a:solidFill>
                  <a:srgbClr val="C00000"/>
                </a:solidFill>
              </a:rPr>
              <a:t>'Enter first number '</a:t>
            </a:r>
            <a:r>
              <a:rPr lang="en-CA" dirty="0"/>
              <a:t>)</a:t>
            </a:r>
          </a:p>
          <a:p>
            <a:r>
              <a:rPr lang="en-CA" dirty="0" err="1"/>
              <a:t>second_num</a:t>
            </a:r>
            <a:r>
              <a:rPr lang="en-CA" dirty="0"/>
              <a:t> = input(</a:t>
            </a:r>
            <a:r>
              <a:rPr lang="en-CA" dirty="0">
                <a:solidFill>
                  <a:srgbClr val="C00000"/>
                </a:solidFill>
              </a:rPr>
              <a:t>'Enter second number '</a:t>
            </a:r>
            <a:r>
              <a:rPr lang="en-CA" dirty="0">
                <a:solidFill>
                  <a:schemeClr val="tx1"/>
                </a:solidFill>
              </a:rPr>
              <a:t>)</a:t>
            </a:r>
          </a:p>
          <a:p>
            <a:r>
              <a:rPr lang="en-CA" dirty="0"/>
              <a:t>print(</a:t>
            </a:r>
            <a:r>
              <a:rPr lang="en-CA" dirty="0">
                <a:highlight>
                  <a:srgbClr val="FFFF00"/>
                </a:highlight>
              </a:rPr>
              <a:t>int</a:t>
            </a:r>
            <a:r>
              <a:rPr lang="en-CA" dirty="0"/>
              <a:t>(</a:t>
            </a:r>
            <a:r>
              <a:rPr lang="en-CA" dirty="0" err="1"/>
              <a:t>first_num</a:t>
            </a:r>
            <a:r>
              <a:rPr lang="en-CA" dirty="0"/>
              <a:t>) + </a:t>
            </a:r>
            <a:r>
              <a:rPr lang="en-CA" dirty="0">
                <a:highlight>
                  <a:srgbClr val="FFFF00"/>
                </a:highlight>
              </a:rPr>
              <a:t>int</a:t>
            </a:r>
            <a:r>
              <a:rPr lang="en-CA" dirty="0"/>
              <a:t>(</a:t>
            </a:r>
            <a:r>
              <a:rPr lang="en-CA" dirty="0" err="1"/>
              <a:t>second_num</a:t>
            </a:r>
            <a:r>
              <a:rPr lang="en-CA" dirty="0"/>
              <a:t>))</a:t>
            </a:r>
          </a:p>
          <a:p>
            <a:r>
              <a:rPr lang="en-US" dirty="0"/>
              <a:t>print(</a:t>
            </a:r>
            <a:r>
              <a:rPr lang="en-US" dirty="0">
                <a:highlight>
                  <a:srgbClr val="FFFF00"/>
                </a:highlight>
              </a:rPr>
              <a:t>float</a:t>
            </a:r>
            <a:r>
              <a:rPr lang="en-US" dirty="0"/>
              <a:t>(</a:t>
            </a:r>
            <a:r>
              <a:rPr lang="en-US" dirty="0" err="1"/>
              <a:t>first_num</a:t>
            </a:r>
            <a:r>
              <a:rPr lang="en-US" dirty="0"/>
              <a:t>) + </a:t>
            </a:r>
            <a:r>
              <a:rPr lang="en-US" dirty="0">
                <a:highlight>
                  <a:srgbClr val="FFFF00"/>
                </a:highlight>
              </a:rPr>
              <a:t>float</a:t>
            </a:r>
            <a:r>
              <a:rPr lang="en-US" dirty="0"/>
              <a:t>(</a:t>
            </a:r>
            <a:r>
              <a:rPr lang="en-US" dirty="0" err="1"/>
              <a:t>second_num</a:t>
            </a:r>
            <a:r>
              <a:rPr lang="en-US"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Enter first number 5</a:t>
            </a:r>
          </a:p>
          <a:p>
            <a:r>
              <a:rPr lang="en-US">
                <a:solidFill>
                  <a:schemeClr val="bg1"/>
                </a:solidFill>
              </a:rPr>
              <a:t>Enter second number 6</a:t>
            </a:r>
          </a:p>
          <a:p>
            <a:r>
              <a:rPr lang="en-US">
                <a:solidFill>
                  <a:schemeClr val="bg1"/>
                </a:solidFill>
              </a:rPr>
              <a:t>11</a:t>
            </a:r>
          </a:p>
          <a:p>
            <a:r>
              <a:rPr lang="en-US">
                <a:solidFill>
                  <a:schemeClr val="bg1"/>
                </a:solidFill>
              </a:rPr>
              <a:t>11.0</a:t>
            </a:r>
          </a:p>
          <a:p>
            <a:endParaRPr lang="en-CA"/>
          </a:p>
        </p:txBody>
      </p:sp>
    </p:spTree>
    <p:extLst>
      <p:ext uri="{BB962C8B-B14F-4D97-AF65-F5344CB8AC3E}">
        <p14:creationId xmlns:p14="http://schemas.microsoft.com/office/powerpoint/2010/main" val="2446042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Numeric values are used for math operations and to specify individual rows in lists and arrays</a:t>
            </a:r>
            <a:endParaRPr lang="en-US"/>
          </a:p>
        </p:txBody>
      </p:sp>
      <p:sp>
        <p:nvSpPr>
          <p:cNvPr id="5" name="Text Placeholder 4"/>
          <p:cNvSpPr>
            <a:spLocks noGrp="1"/>
          </p:cNvSpPr>
          <p:nvPr>
            <p:ph type="body" sz="quarter" idx="10"/>
          </p:nvPr>
        </p:nvSpPr>
        <p:spPr>
          <a:xfrm>
            <a:off x="379140" y="2004386"/>
            <a:ext cx="11704320" cy="1668149"/>
          </a:xfrm>
        </p:spPr>
        <p:txBody>
          <a:bodyPr/>
          <a:lstStyle/>
          <a:p>
            <a:endParaRPr lang="en-CA"/>
          </a:p>
          <a:p>
            <a:endParaRPr lang="en-CA"/>
          </a:p>
          <a:p>
            <a:r>
              <a:rPr lang="en-CA" err="1"/>
              <a:t>price_with_tax</a:t>
            </a:r>
            <a:r>
              <a:rPr lang="en-CA"/>
              <a:t> = price + price * </a:t>
            </a:r>
            <a:r>
              <a:rPr lang="en-CA" err="1"/>
              <a:t>federal_tax</a:t>
            </a:r>
            <a:endParaRPr lang="en-CA"/>
          </a:p>
        </p:txBody>
      </p:sp>
      <p:graphicFrame>
        <p:nvGraphicFramePr>
          <p:cNvPr id="2" name="Table 1">
            <a:extLst>
              <a:ext uri="{FF2B5EF4-FFF2-40B4-BE49-F238E27FC236}">
                <a16:creationId xmlns:a16="http://schemas.microsoft.com/office/drawing/2014/main" id="{72E5B733-FC6A-4A13-88EB-67A56E45E0E6}"/>
              </a:ext>
            </a:extLst>
          </p:cNvPr>
          <p:cNvGraphicFramePr>
            <a:graphicFrameLocks noGrp="1"/>
          </p:cNvGraphicFramePr>
          <p:nvPr>
            <p:extLst>
              <p:ext uri="{D42A27DB-BD31-4B8C-83A1-F6EECF244321}">
                <p14:modId xmlns:p14="http://schemas.microsoft.com/office/powerpoint/2010/main" val="1501809234"/>
              </p:ext>
            </p:extLst>
          </p:nvPr>
        </p:nvGraphicFramePr>
        <p:xfrm>
          <a:off x="6446837" y="3765586"/>
          <a:ext cx="4495800" cy="259588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980808538"/>
                    </a:ext>
                  </a:extLst>
                </a:gridCol>
                <a:gridCol w="2971800">
                  <a:extLst>
                    <a:ext uri="{9D8B030D-6E8A-4147-A177-3AD203B41FA5}">
                      <a16:colId xmlns:a16="http://schemas.microsoft.com/office/drawing/2014/main" val="998231249"/>
                    </a:ext>
                  </a:extLst>
                </a:gridCol>
              </a:tblGrid>
              <a:tr h="370840">
                <a:tc>
                  <a:txBody>
                    <a:bodyPr/>
                    <a:lstStyle/>
                    <a:p>
                      <a:r>
                        <a:rPr lang="en-CA"/>
                        <a:t>Index</a:t>
                      </a:r>
                    </a:p>
                  </a:txBody>
                  <a:tcPr/>
                </a:tc>
                <a:tc>
                  <a:txBody>
                    <a:bodyPr/>
                    <a:lstStyle/>
                    <a:p>
                      <a:r>
                        <a:rPr lang="en-CA"/>
                        <a:t>module name</a:t>
                      </a:r>
                    </a:p>
                  </a:txBody>
                  <a:tcPr/>
                </a:tc>
                <a:extLst>
                  <a:ext uri="{0D108BD9-81ED-4DB2-BD59-A6C34878D82A}">
                    <a16:rowId xmlns:a16="http://schemas.microsoft.com/office/drawing/2014/main" val="1552677439"/>
                  </a:ext>
                </a:extLst>
              </a:tr>
              <a:tr h="370840">
                <a:tc>
                  <a:txBody>
                    <a:bodyPr/>
                    <a:lstStyle/>
                    <a:p>
                      <a:r>
                        <a:rPr lang="en-CA"/>
                        <a:t>0</a:t>
                      </a:r>
                    </a:p>
                  </a:txBody>
                  <a:tcPr/>
                </a:tc>
                <a:tc>
                  <a:txBody>
                    <a:bodyPr/>
                    <a:lstStyle/>
                    <a:p>
                      <a:r>
                        <a:rPr lang="en-CA"/>
                        <a:t>Data Science Concepts</a:t>
                      </a:r>
                    </a:p>
                  </a:txBody>
                  <a:tcPr/>
                </a:tc>
                <a:extLst>
                  <a:ext uri="{0D108BD9-81ED-4DB2-BD59-A6C34878D82A}">
                    <a16:rowId xmlns:a16="http://schemas.microsoft.com/office/drawing/2014/main" val="3484971642"/>
                  </a:ext>
                </a:extLst>
              </a:tr>
              <a:tr h="370840">
                <a:tc>
                  <a:txBody>
                    <a:bodyPr/>
                    <a:lstStyle/>
                    <a:p>
                      <a:r>
                        <a:rPr lang="en-CA"/>
                        <a:t>1</a:t>
                      </a:r>
                    </a:p>
                  </a:txBody>
                  <a:tcPr/>
                </a:tc>
                <a:tc>
                  <a:txBody>
                    <a:bodyPr/>
                    <a:lstStyle/>
                    <a:p>
                      <a:r>
                        <a:rPr lang="en-CA"/>
                        <a:t>Preparing your data</a:t>
                      </a:r>
                    </a:p>
                  </a:txBody>
                  <a:tcPr/>
                </a:tc>
                <a:extLst>
                  <a:ext uri="{0D108BD9-81ED-4DB2-BD59-A6C34878D82A}">
                    <a16:rowId xmlns:a16="http://schemas.microsoft.com/office/drawing/2014/main" val="1499673749"/>
                  </a:ext>
                </a:extLst>
              </a:tr>
              <a:tr h="370840">
                <a:tc>
                  <a:txBody>
                    <a:bodyPr/>
                    <a:lstStyle/>
                    <a:p>
                      <a:r>
                        <a:rPr lang="en-CA"/>
                        <a:t>2</a:t>
                      </a:r>
                    </a:p>
                  </a:txBody>
                  <a:tcPr/>
                </a:tc>
                <a:tc>
                  <a:txBody>
                    <a:bodyPr/>
                    <a:lstStyle/>
                    <a:p>
                      <a:r>
                        <a:rPr lang="en-CA"/>
                        <a:t>Selecting features</a:t>
                      </a:r>
                    </a:p>
                  </a:txBody>
                  <a:tcPr/>
                </a:tc>
                <a:extLst>
                  <a:ext uri="{0D108BD9-81ED-4DB2-BD59-A6C34878D82A}">
                    <a16:rowId xmlns:a16="http://schemas.microsoft.com/office/drawing/2014/main" val="1401689858"/>
                  </a:ext>
                </a:extLst>
              </a:tr>
              <a:tr h="370840">
                <a:tc>
                  <a:txBody>
                    <a:bodyPr/>
                    <a:lstStyle/>
                    <a:p>
                      <a:r>
                        <a:rPr lang="en-CA"/>
                        <a:t>3</a:t>
                      </a:r>
                    </a:p>
                  </a:txBody>
                  <a:tcPr/>
                </a:tc>
                <a:tc>
                  <a:txBody>
                    <a:bodyPr/>
                    <a:lstStyle/>
                    <a:p>
                      <a:r>
                        <a:rPr lang="en-CA"/>
                        <a:t>Splitting your data</a:t>
                      </a:r>
                    </a:p>
                  </a:txBody>
                  <a:tcPr/>
                </a:tc>
                <a:extLst>
                  <a:ext uri="{0D108BD9-81ED-4DB2-BD59-A6C34878D82A}">
                    <a16:rowId xmlns:a16="http://schemas.microsoft.com/office/drawing/2014/main" val="1298697016"/>
                  </a:ext>
                </a:extLst>
              </a:tr>
              <a:tr h="370840">
                <a:tc>
                  <a:txBody>
                    <a:bodyPr/>
                    <a:lstStyle/>
                    <a:p>
                      <a:r>
                        <a:rPr lang="en-CA"/>
                        <a:t>4</a:t>
                      </a:r>
                    </a:p>
                  </a:txBody>
                  <a:tcPr/>
                </a:tc>
                <a:tc>
                  <a:txBody>
                    <a:bodyPr/>
                    <a:lstStyle/>
                    <a:p>
                      <a:r>
                        <a:rPr lang="en-CA"/>
                        <a:t>Selecting an algorithm</a:t>
                      </a:r>
                    </a:p>
                  </a:txBody>
                  <a:tcPr/>
                </a:tc>
                <a:extLst>
                  <a:ext uri="{0D108BD9-81ED-4DB2-BD59-A6C34878D82A}">
                    <a16:rowId xmlns:a16="http://schemas.microsoft.com/office/drawing/2014/main" val="1292336888"/>
                  </a:ext>
                </a:extLst>
              </a:tr>
              <a:tr h="370840">
                <a:tc>
                  <a:txBody>
                    <a:bodyPr/>
                    <a:lstStyle/>
                    <a:p>
                      <a:r>
                        <a:rPr lang="en-CA"/>
                        <a:t>5</a:t>
                      </a:r>
                    </a:p>
                  </a:txBody>
                  <a:tcPr/>
                </a:tc>
                <a:tc>
                  <a:txBody>
                    <a:bodyPr/>
                    <a:lstStyle/>
                    <a:p>
                      <a:r>
                        <a:rPr lang="en-CA"/>
                        <a:t>Training your model</a:t>
                      </a:r>
                    </a:p>
                  </a:txBody>
                  <a:tcPr/>
                </a:tc>
                <a:extLst>
                  <a:ext uri="{0D108BD9-81ED-4DB2-BD59-A6C34878D82A}">
                    <a16:rowId xmlns:a16="http://schemas.microsoft.com/office/drawing/2014/main" val="1036156475"/>
                  </a:ext>
                </a:extLst>
              </a:tr>
            </a:tbl>
          </a:graphicData>
        </a:graphic>
      </p:graphicFrame>
      <p:sp>
        <p:nvSpPr>
          <p:cNvPr id="3" name="Arrow: Right 2">
            <a:extLst>
              <a:ext uri="{FF2B5EF4-FFF2-40B4-BE49-F238E27FC236}">
                <a16:creationId xmlns:a16="http://schemas.microsoft.com/office/drawing/2014/main" id="{84534BF3-D52F-4717-A911-52788270A443}"/>
              </a:ext>
            </a:extLst>
          </p:cNvPr>
          <p:cNvSpPr/>
          <p:nvPr/>
        </p:nvSpPr>
        <p:spPr bwMode="auto">
          <a:xfrm>
            <a:off x="5290457" y="4925214"/>
            <a:ext cx="1066800" cy="276624"/>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4">
            <a:extLst>
              <a:ext uri="{FF2B5EF4-FFF2-40B4-BE49-F238E27FC236}">
                <a16:creationId xmlns:a16="http://schemas.microsoft.com/office/drawing/2014/main" id="{CA47C11A-5F92-467A-8AD3-8BB610660B88}"/>
              </a:ext>
            </a:extLst>
          </p:cNvPr>
          <p:cNvSpPr txBox="1">
            <a:spLocks/>
          </p:cNvSpPr>
          <p:nvPr/>
        </p:nvSpPr>
        <p:spPr>
          <a:xfrm>
            <a:off x="414291" y="3697254"/>
            <a:ext cx="11704320" cy="166814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a:p>
          <a:p>
            <a:endParaRPr lang="en-CA"/>
          </a:p>
          <a:p>
            <a:r>
              <a:rPr lang="en-CA"/>
              <a:t>module(</a:t>
            </a:r>
            <a:r>
              <a:rPr lang="en-CA" err="1"/>
              <a:t>current_module</a:t>
            </a:r>
            <a:r>
              <a:rPr lang="en-CA"/>
              <a:t>)</a:t>
            </a:r>
          </a:p>
        </p:txBody>
      </p:sp>
    </p:spTree>
    <p:extLst>
      <p:ext uri="{BB962C8B-B14F-4D97-AF65-F5344CB8AC3E}">
        <p14:creationId xmlns:p14="http://schemas.microsoft.com/office/powerpoint/2010/main" val="1511578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1.xml><?xml version="1.0" encoding="utf-8"?>
<ds:datastoreItem xmlns:ds="http://schemas.openxmlformats.org/officeDocument/2006/customXml" ds:itemID="{DD228CD4-1C93-4EFE-9A88-31B415F02594}">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3B5E259B-2631-4B7B-A028-7E89B051B64C}">
  <ds:schemaRefs>
    <ds:schemaRef ds:uri="http://schemas.microsoft.com/sharepoint/v3/contenttype/forms"/>
  </ds:schemaRefs>
</ds:datastoreItem>
</file>

<file path=customXml/itemProps13.xml><?xml version="1.0" encoding="utf-8"?>
<ds:datastoreItem xmlns:ds="http://schemas.openxmlformats.org/officeDocument/2006/customXml" ds:itemID="{89F12441-1AE5-4DE5-9A31-72CE5A70E428}">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7.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9.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0.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6.xml><?xml version="1.0" encoding="utf-8"?>
<ds:datastoreItem xmlns:ds="http://schemas.openxmlformats.org/officeDocument/2006/customXml" ds:itemID="{A68A9449-FA01-4226-9BF1-93D644A9D829}">
  <ds:schemaRefs>
    <ds:schemaRef ds:uri="http://schemas.microsoft.com/sharepoint/v3/contenttype/forms"/>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0.xml><?xml version="1.0" encoding="utf-8"?>
<ds:datastoreItem xmlns:ds="http://schemas.openxmlformats.org/officeDocument/2006/customXml" ds:itemID="{00D921CA-9FCD-44C5-9793-9D18FCAA32EC}">
  <ds:schemaRefs>
    <ds:schemaRef ds:uri="http://schemas.microsoft.com/sharepoint/v3/contenttype/forms"/>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8.xml><?xml version="1.0" encoding="utf-8"?>
<ds:datastoreItem xmlns:ds="http://schemas.openxmlformats.org/officeDocument/2006/customXml" ds:itemID="{D2785389-C2C5-4270-958A-D22E6E646BAE}">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4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4</TotalTime>
  <Words>599</Words>
  <Application>Microsoft Office PowerPoint</Application>
  <PresentationFormat>Custom</PresentationFormat>
  <Paragraphs>108</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Working with numbers</vt:lpstr>
      <vt:lpstr>Numbers can be stored in variables</vt:lpstr>
      <vt:lpstr>You can do math with numbers </vt:lpstr>
      <vt:lpstr>If you combine strings with numbers, Python gets confused</vt:lpstr>
      <vt:lpstr>When displaying a string that contains numbers you must convert the numbers into strings</vt:lpstr>
      <vt:lpstr>Numbers can be stored as strings Numbers stored as strings are treated as strings</vt:lpstr>
      <vt:lpstr>The input function always returns strings</vt:lpstr>
      <vt:lpstr>Numbers stored as strings must be converted to numeric values before doing math</vt:lpstr>
      <vt:lpstr>Numeric values are used for math operations and to specify individual rows in lists and arrays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1</cp:revision>
  <dcterms:created xsi:type="dcterms:W3CDTF">2015-06-04T21:40:17Z</dcterms:created>
  <dcterms:modified xsi:type="dcterms:W3CDTF">2019-06-09T14:29:19Z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