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8"/>
  </p:notesMasterIdLst>
  <p:handoutMasterIdLst>
    <p:handoutMasterId r:id="rId59"/>
  </p:handoutMasterIdLst>
  <p:sldIdLst>
    <p:sldId id="283" r:id="rId45"/>
    <p:sldId id="290" r:id="rId46"/>
    <p:sldId id="295" r:id="rId47"/>
    <p:sldId id="296" r:id="rId48"/>
    <p:sldId id="301" r:id="rId49"/>
    <p:sldId id="302" r:id="rId50"/>
    <p:sldId id="291" r:id="rId51"/>
    <p:sldId id="297" r:id="rId52"/>
    <p:sldId id="299" r:id="rId53"/>
    <p:sldId id="298" r:id="rId54"/>
    <p:sldId id="303" r:id="rId55"/>
    <p:sldId id="300" r:id="rId56"/>
    <p:sldId id="257"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5"/>
            <p14:sldId id="296"/>
            <p14:sldId id="301"/>
            <p14:sldId id="302"/>
            <p14:sldId id="291"/>
            <p14:sldId id="297"/>
            <p14:sldId id="299"/>
            <p14:sldId id="298"/>
            <p14:sldId id="303"/>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D00D-7AE8-480F-890B-C49E9FA6711B}" v="13" dt="2019-05-30T15:17:43.472"/>
    <p1510:client id="{72A56A81-2346-47CB-8ECB-DC80861C14FC}" v="529" dt="2019-05-31T14:44:47.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5" d="100"/>
          <a:sy n="105" d="100"/>
        </p:scale>
        <p:origin x="1182" y="7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slide" Target="slides/slide11.xml"/><Relationship Id="rId63"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1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slide" Target="slides/slide9.xml"/><Relationship Id="rId58"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slide" Target="slides/slide13.xml"/><Relationship Id="rId61"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slide" Target="slides/slide8.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slide" Target="slides/slide12.xml"/><Relationship Id="rId64"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custSel addSld delSld modSld sldOrd modSection">
      <pc:chgData name="susan ibach" userId="11074aa641b35c68" providerId="LiveId" clId="{72A56A81-2346-47CB-8ECB-DC80861C14FC}" dt="2019-05-31T14:45:41.857" v="3821" actId="20577"/>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5-31T14:35:58.658" v="3509"/>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modTransition modAnim">
        <pc:chgData name="susan ibach" userId="11074aa641b35c68" providerId="LiveId" clId="{72A56A81-2346-47CB-8ECB-DC80861C14FC}" dt="2019-05-31T14:35:58.658" v="3509"/>
        <pc:sldMkLst>
          <pc:docMk/>
          <pc:sldMk cId="4227282232" sldId="290"/>
        </pc:sldMkLst>
        <pc:spChg chg="mod">
          <ac:chgData name="susan ibach" userId="11074aa641b35c68" providerId="LiveId" clId="{72A56A81-2346-47CB-8ECB-DC80861C14FC}" dt="2019-05-30T20:31:16.657" v="307" actId="20577"/>
          <ac:spMkLst>
            <pc:docMk/>
            <pc:sldMk cId="4227282232" sldId="290"/>
            <ac:spMk id="4" creationId="{00000000-0000-0000-0000-000000000000}"/>
          </ac:spMkLst>
        </pc:spChg>
        <pc:spChg chg="mod">
          <ac:chgData name="susan ibach" userId="11074aa641b35c68" providerId="LiveId" clId="{72A56A81-2346-47CB-8ECB-DC80861C14FC}" dt="2019-05-30T20:54:39.472" v="956" actId="6549"/>
          <ac:spMkLst>
            <pc:docMk/>
            <pc:sldMk cId="4227282232" sldId="290"/>
            <ac:spMk id="5" creationId="{00000000-0000-0000-0000-000000000000}"/>
          </ac:spMkLst>
        </pc:spChg>
        <pc:spChg chg="mod">
          <ac:chgData name="susan ibach" userId="11074aa641b35c68" providerId="LiveId" clId="{72A56A81-2346-47CB-8ECB-DC80861C14FC}" dt="2019-05-30T20:55:14.575" v="958"/>
          <ac:spMkLst>
            <pc:docMk/>
            <pc:sldMk cId="4227282232" sldId="290"/>
            <ac:spMk id="6" creationId="{4F4D9F13-C119-40D2-9B3B-8DCD9D0EA709}"/>
          </ac:spMkLst>
        </pc:spChg>
      </pc:sldChg>
      <pc:sldChg chg="modSp modTransition modAnim">
        <pc:chgData name="susan ibach" userId="11074aa641b35c68" providerId="LiveId" clId="{72A56A81-2346-47CB-8ECB-DC80861C14FC}" dt="2019-05-31T14:44:47.107" v="3780" actId="20577"/>
        <pc:sldMkLst>
          <pc:docMk/>
          <pc:sldMk cId="1744841588" sldId="291"/>
        </pc:sldMkLst>
        <pc:spChg chg="mod">
          <ac:chgData name="susan ibach" userId="11074aa641b35c68" providerId="LiveId" clId="{72A56A81-2346-47CB-8ECB-DC80861C14FC}" dt="2019-05-31T14:44:47.107" v="3780" actId="20577"/>
          <ac:spMkLst>
            <pc:docMk/>
            <pc:sldMk cId="1744841588" sldId="291"/>
            <ac:spMk id="4" creationId="{00000000-0000-0000-0000-000000000000}"/>
          </ac:spMkLst>
        </pc:spChg>
        <pc:spChg chg="mod">
          <ac:chgData name="susan ibach" userId="11074aa641b35c68" providerId="LiveId" clId="{72A56A81-2346-47CB-8ECB-DC80861C14FC}" dt="2019-05-31T13:56:37.982" v="1187" actId="20577"/>
          <ac:spMkLst>
            <pc:docMk/>
            <pc:sldMk cId="1744841588" sldId="291"/>
            <ac:spMk id="5" creationId="{00000000-0000-0000-0000-000000000000}"/>
          </ac:spMkLst>
        </pc:spChg>
        <pc:spChg chg="mod">
          <ac:chgData name="susan ibach" userId="11074aa641b35c68" providerId="LiveId" clId="{72A56A81-2346-47CB-8ECB-DC80861C14FC}" dt="2019-05-31T14:12:49.163" v="1960" actId="1076"/>
          <ac:spMkLst>
            <pc:docMk/>
            <pc:sldMk cId="1744841588" sldId="291"/>
            <ac:spMk id="6" creationId="{4F4D9F13-C119-40D2-9B3B-8DCD9D0EA709}"/>
          </ac:spMkLst>
        </pc:spChg>
      </pc:sldChg>
      <pc:sldChg chg="del">
        <pc:chgData name="susan ibach" userId="11074aa641b35c68" providerId="LiveId" clId="{72A56A81-2346-47CB-8ECB-DC80861C14FC}" dt="2019-05-31T14:10:42.419" v="1937" actId="2696"/>
        <pc:sldMkLst>
          <pc:docMk/>
          <pc:sldMk cId="844430980" sldId="293"/>
        </pc:sldMkLst>
      </pc:sldChg>
      <pc:sldChg chg="del">
        <pc:chgData name="susan ibach" userId="11074aa641b35c68" providerId="LiveId" clId="{72A56A81-2346-47CB-8ECB-DC80861C14FC}" dt="2019-05-31T14:10:41.391" v="1936" actId="2696"/>
        <pc:sldMkLst>
          <pc:docMk/>
          <pc:sldMk cId="2501533302" sldId="294"/>
        </pc:sldMkLst>
      </pc:sldChg>
      <pc:sldChg chg="addSp modSp add modTransition modAnim">
        <pc:chgData name="susan ibach" userId="11074aa641b35c68" providerId="LiveId" clId="{72A56A81-2346-47CB-8ECB-DC80861C14FC}" dt="2019-05-31T14:35:58.658" v="3509"/>
        <pc:sldMkLst>
          <pc:docMk/>
          <pc:sldMk cId="1644023686" sldId="295"/>
        </pc:sldMkLst>
        <pc:spChg chg="mod">
          <ac:chgData name="susan ibach" userId="11074aa641b35c68" providerId="LiveId" clId="{72A56A81-2346-47CB-8ECB-DC80861C14FC}" dt="2019-05-31T14:33:46.478" v="3307" actId="20577"/>
          <ac:spMkLst>
            <pc:docMk/>
            <pc:sldMk cId="1644023686" sldId="295"/>
            <ac:spMk id="2" creationId="{F0E73D8F-D106-407A-B7D4-CDDE786EF0E2}"/>
          </ac:spMkLst>
        </pc:spChg>
        <pc:spChg chg="mod">
          <ac:chgData name="susan ibach" userId="11074aa641b35c68" providerId="LiveId" clId="{72A56A81-2346-47CB-8ECB-DC80861C14FC}" dt="2019-05-30T20:54:26.563" v="940" actId="6549"/>
          <ac:spMkLst>
            <pc:docMk/>
            <pc:sldMk cId="1644023686" sldId="295"/>
            <ac:spMk id="3" creationId="{4B7F63C8-D1D2-4861-A85E-27BEFC1636E0}"/>
          </ac:spMkLst>
        </pc:spChg>
        <pc:spChg chg="add mod">
          <ac:chgData name="susan ibach" userId="11074aa641b35c68" providerId="LiveId" clId="{72A56A81-2346-47CB-8ECB-DC80861C14FC}" dt="2019-05-30T20:55:54.929" v="961"/>
          <ac:spMkLst>
            <pc:docMk/>
            <pc:sldMk cId="1644023686" sldId="295"/>
            <ac:spMk id="4" creationId="{DE5C89FB-D53E-47E0-BD62-D44D2F1F1265}"/>
          </ac:spMkLst>
        </pc:spChg>
      </pc:sldChg>
      <pc:sldChg chg="modSp add modTransition">
        <pc:chgData name="susan ibach" userId="11074aa641b35c68" providerId="LiveId" clId="{72A56A81-2346-47CB-8ECB-DC80861C14FC}" dt="2019-05-31T14:38:14.114" v="3512" actId="13926"/>
        <pc:sldMkLst>
          <pc:docMk/>
          <pc:sldMk cId="3874055686" sldId="296"/>
        </pc:sldMkLst>
        <pc:spChg chg="mod">
          <ac:chgData name="susan ibach" userId="11074aa641b35c68" providerId="LiveId" clId="{72A56A81-2346-47CB-8ECB-DC80861C14FC}" dt="2019-05-31T14:33:51.565" v="3315" actId="20577"/>
          <ac:spMkLst>
            <pc:docMk/>
            <pc:sldMk cId="3874055686" sldId="296"/>
            <ac:spMk id="2" creationId="{39B2106F-8AF3-43A7-841A-E72313854970}"/>
          </ac:spMkLst>
        </pc:spChg>
        <pc:spChg chg="mod">
          <ac:chgData name="susan ibach" userId="11074aa641b35c68" providerId="LiveId" clId="{72A56A81-2346-47CB-8ECB-DC80861C14FC}" dt="2019-05-31T14:38:14.114" v="3512" actId="13926"/>
          <ac:spMkLst>
            <pc:docMk/>
            <pc:sldMk cId="3874055686" sldId="296"/>
            <ac:spMk id="3" creationId="{62CA31DB-FEF6-4451-BA3B-A2ADDCB8AA61}"/>
          </ac:spMkLst>
        </pc:spChg>
      </pc:sldChg>
      <pc:sldChg chg="modSp add modTransition">
        <pc:chgData name="susan ibach" userId="11074aa641b35c68" providerId="LiveId" clId="{72A56A81-2346-47CB-8ECB-DC80861C14FC}" dt="2019-05-31T14:45:41.857" v="3821" actId="20577"/>
        <pc:sldMkLst>
          <pc:docMk/>
          <pc:sldMk cId="2802882353" sldId="297"/>
        </pc:sldMkLst>
        <pc:spChg chg="mod">
          <ac:chgData name="susan ibach" userId="11074aa641b35c68" providerId="LiveId" clId="{72A56A81-2346-47CB-8ECB-DC80861C14FC}" dt="2019-05-31T14:45:41.857" v="3821" actId="20577"/>
          <ac:spMkLst>
            <pc:docMk/>
            <pc:sldMk cId="2802882353" sldId="297"/>
            <ac:spMk id="4" creationId="{00000000-0000-0000-0000-000000000000}"/>
          </ac:spMkLst>
        </pc:spChg>
        <pc:spChg chg="mod">
          <ac:chgData name="susan ibach" userId="11074aa641b35c68" providerId="LiveId" clId="{72A56A81-2346-47CB-8ECB-DC80861C14FC}" dt="2019-05-31T14:27:25.785" v="3083" actId="20577"/>
          <ac:spMkLst>
            <pc:docMk/>
            <pc:sldMk cId="2802882353" sldId="297"/>
            <ac:spMk id="5" creationId="{00000000-0000-0000-0000-000000000000}"/>
          </ac:spMkLst>
        </pc:spChg>
        <pc:spChg chg="mod">
          <ac:chgData name="susan ibach" userId="11074aa641b35c68" providerId="LiveId" clId="{72A56A81-2346-47CB-8ECB-DC80861C14FC}" dt="2019-05-31T14:27:39.522" v="3085" actId="1076"/>
          <ac:spMkLst>
            <pc:docMk/>
            <pc:sldMk cId="2802882353" sldId="297"/>
            <ac:spMk id="6" creationId="{4F4D9F13-C119-40D2-9B3B-8DCD9D0EA709}"/>
          </ac:spMkLst>
        </pc:spChg>
      </pc:sldChg>
      <pc:sldChg chg="modSp add modTransition">
        <pc:chgData name="susan ibach" userId="11074aa641b35c68" providerId="LiveId" clId="{72A56A81-2346-47CB-8ECB-DC80861C14FC}" dt="2019-05-31T14:35:58.658" v="3509"/>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14:07:09.834" v="1422" actId="13926"/>
          <ac:spMkLst>
            <pc:docMk/>
            <pc:sldMk cId="4004018897" sldId="298"/>
            <ac:spMk id="5" creationId="{00000000-0000-0000-0000-000000000000}"/>
          </ac:spMkLst>
        </pc:spChg>
        <pc:spChg chg="mod">
          <ac:chgData name="susan ibach" userId="11074aa641b35c68" providerId="LiveId" clId="{72A56A81-2346-47CB-8ECB-DC80861C14FC}" dt="2019-05-31T14:07:14.085" v="1423" actId="1076"/>
          <ac:spMkLst>
            <pc:docMk/>
            <pc:sldMk cId="4004018897" sldId="298"/>
            <ac:spMk id="6" creationId="{4F4D9F13-C119-40D2-9B3B-8DCD9D0EA709}"/>
          </ac:spMkLst>
        </pc:spChg>
      </pc:sldChg>
      <pc:sldChg chg="delSp modSp add modTransition">
        <pc:chgData name="susan ibach" userId="11074aa641b35c68" providerId="LiveId" clId="{72A56A81-2346-47CB-8ECB-DC80861C14FC}" dt="2019-05-31T14:35:58.658" v="3509"/>
        <pc:sldMkLst>
          <pc:docMk/>
          <pc:sldMk cId="3028600936" sldId="299"/>
        </pc:sldMkLst>
        <pc:spChg chg="mod">
          <ac:chgData name="susan ibach" userId="11074aa641b35c68" providerId="LiveId" clId="{72A56A81-2346-47CB-8ECB-DC80861C14FC}" dt="2019-05-31T14:10:31.902" v="1935" actId="20577"/>
          <ac:spMkLst>
            <pc:docMk/>
            <pc:sldMk cId="3028600936" sldId="299"/>
            <ac:spMk id="2" creationId="{54C9E6B6-3A7D-4F70-8722-5AB867CBBF9C}"/>
          </ac:spMkLst>
        </pc:spChg>
        <pc:spChg chg="del">
          <ac:chgData name="susan ibach" userId="11074aa641b35c68" providerId="LiveId" clId="{72A56A81-2346-47CB-8ECB-DC80861C14FC}" dt="2019-05-31T14:10:01.521" v="1861" actId="478"/>
          <ac:spMkLst>
            <pc:docMk/>
            <pc:sldMk cId="3028600936" sldId="299"/>
            <ac:spMk id="3" creationId="{F728E876-6F0D-4011-9D76-57EAF9C9C505}"/>
          </ac:spMkLst>
        </pc:spChg>
      </pc:sldChg>
      <pc:sldChg chg="modSp add ord modTransition">
        <pc:chgData name="susan ibach" userId="11074aa641b35c68" providerId="LiveId" clId="{72A56A81-2346-47CB-8ECB-DC80861C14FC}" dt="2019-05-31T14:35:58.658" v="3509"/>
        <pc:sldMkLst>
          <pc:docMk/>
          <pc:sldMk cId="3506068698" sldId="300"/>
        </pc:sldMkLst>
        <pc:spChg chg="mod">
          <ac:chgData name="susan ibach" userId="11074aa641b35c68" providerId="LiveId" clId="{72A56A81-2346-47CB-8ECB-DC80861C14FC}" dt="2019-05-31T14:35:40.977" v="3508" actId="20577"/>
          <ac:spMkLst>
            <pc:docMk/>
            <pc:sldMk cId="3506068698" sldId="300"/>
            <ac:spMk id="2" creationId="{54C9E6B6-3A7D-4F70-8722-5AB867CBBF9C}"/>
          </ac:spMkLst>
        </pc:spChg>
      </pc:sldChg>
      <pc:sldChg chg="modSp add ord modTransition">
        <pc:chgData name="susan ibach" userId="11074aa641b35c68" providerId="LiveId" clId="{72A56A81-2346-47CB-8ECB-DC80861C14FC}" dt="2019-05-31T14:40:44.743" v="3516" actId="1076"/>
        <pc:sldMkLst>
          <pc:docMk/>
          <pc:sldMk cId="3367874214" sldId="301"/>
        </pc:sldMkLst>
        <pc:spChg chg="mod">
          <ac:chgData name="susan ibach" userId="11074aa641b35c68" providerId="LiveId" clId="{72A56A81-2346-47CB-8ECB-DC80861C14FC}" dt="2019-05-31T14:17:10.121" v="2273" actId="20577"/>
          <ac:spMkLst>
            <pc:docMk/>
            <pc:sldMk cId="3367874214" sldId="301"/>
            <ac:spMk id="4" creationId="{00000000-0000-0000-0000-000000000000}"/>
          </ac:spMkLst>
        </pc:spChg>
        <pc:spChg chg="mod">
          <ac:chgData name="susan ibach" userId="11074aa641b35c68" providerId="LiveId" clId="{72A56A81-2346-47CB-8ECB-DC80861C14FC}" dt="2019-05-31T14:40:38.680" v="3515" actId="13926"/>
          <ac:spMkLst>
            <pc:docMk/>
            <pc:sldMk cId="3367874214" sldId="301"/>
            <ac:spMk id="5" creationId="{00000000-0000-0000-0000-000000000000}"/>
          </ac:spMkLst>
        </pc:spChg>
        <pc:spChg chg="mod">
          <ac:chgData name="susan ibach" userId="11074aa641b35c68" providerId="LiveId" clId="{72A56A81-2346-47CB-8ECB-DC80861C14FC}" dt="2019-05-31T14:40:44.743" v="3516" actId="1076"/>
          <ac:spMkLst>
            <pc:docMk/>
            <pc:sldMk cId="3367874214" sldId="301"/>
            <ac:spMk id="6" creationId="{4F4D9F13-C119-40D2-9B3B-8DCD9D0EA709}"/>
          </ac:spMkLst>
        </pc:spChg>
      </pc:sldChg>
      <pc:sldChg chg="modSp add modTransition">
        <pc:chgData name="susan ibach" userId="11074aa641b35c68" providerId="LiveId" clId="{72A56A81-2346-47CB-8ECB-DC80861C14FC}" dt="2019-05-31T14:41:49.625" v="3519" actId="1076"/>
        <pc:sldMkLst>
          <pc:docMk/>
          <pc:sldMk cId="2373932977" sldId="302"/>
        </pc:sldMkLst>
        <pc:spChg chg="mod">
          <ac:chgData name="susan ibach" userId="11074aa641b35c68" providerId="LiveId" clId="{72A56A81-2346-47CB-8ECB-DC80861C14FC}" dt="2019-05-31T14:21:56.813" v="2380" actId="20577"/>
          <ac:spMkLst>
            <pc:docMk/>
            <pc:sldMk cId="2373932977" sldId="302"/>
            <ac:spMk id="4" creationId="{00000000-0000-0000-0000-000000000000}"/>
          </ac:spMkLst>
        </pc:spChg>
        <pc:spChg chg="mod">
          <ac:chgData name="susan ibach" userId="11074aa641b35c68" providerId="LiveId" clId="{72A56A81-2346-47CB-8ECB-DC80861C14FC}" dt="2019-05-31T14:41:44.774" v="3518" actId="13926"/>
          <ac:spMkLst>
            <pc:docMk/>
            <pc:sldMk cId="2373932977" sldId="302"/>
            <ac:spMk id="5" creationId="{00000000-0000-0000-0000-000000000000}"/>
          </ac:spMkLst>
        </pc:spChg>
        <pc:spChg chg="mod">
          <ac:chgData name="susan ibach" userId="11074aa641b35c68" providerId="LiveId" clId="{72A56A81-2346-47CB-8ECB-DC80861C14FC}" dt="2019-05-31T14:41:49.625" v="3519" actId="1076"/>
          <ac:spMkLst>
            <pc:docMk/>
            <pc:sldMk cId="2373932977" sldId="302"/>
            <ac:spMk id="6" creationId="{4F4D9F13-C119-40D2-9B3B-8DCD9D0EA709}"/>
          </ac:spMkLst>
        </pc:spChg>
      </pc:sldChg>
      <pc:sldChg chg="modSp add modTransition">
        <pc:chgData name="susan ibach" userId="11074aa641b35c68" providerId="LiveId" clId="{72A56A81-2346-47CB-8ECB-DC80861C14FC}" dt="2019-05-31T14:35:58.658" v="3509"/>
        <pc:sldMkLst>
          <pc:docMk/>
          <pc:sldMk cId="88941832" sldId="303"/>
        </pc:sldMkLst>
        <pc:spChg chg="mod">
          <ac:chgData name="susan ibach" userId="11074aa641b35c68" providerId="LiveId" clId="{72A56A81-2346-47CB-8ECB-DC80861C14FC}" dt="2019-05-31T14:35:01.209" v="3395" actId="20577"/>
          <ac:spMkLst>
            <pc:docMk/>
            <pc:sldMk cId="88941832" sldId="303"/>
            <ac:spMk id="4" creationId="{00000000-0000-0000-0000-000000000000}"/>
          </ac:spMkLst>
        </pc:spChg>
        <pc:spChg chg="mod">
          <ac:chgData name="susan ibach" userId="11074aa641b35c68" providerId="LiveId" clId="{72A56A81-2346-47CB-8ECB-DC80861C14FC}" dt="2019-05-31T14:32:17.781" v="3288" actId="207"/>
          <ac:spMkLst>
            <pc:docMk/>
            <pc:sldMk cId="88941832" sldId="303"/>
            <ac:spMk id="5" creationId="{00000000-0000-0000-0000-000000000000}"/>
          </ac:spMkLst>
        </pc:spChg>
        <pc:spChg chg="mod">
          <ac:chgData name="susan ibach" userId="11074aa641b35c68" providerId="LiveId" clId="{72A56A81-2346-47CB-8ECB-DC80861C14FC}" dt="2019-05-31T14:32:25.724" v="3289" actId="1076"/>
          <ac:spMkLst>
            <pc:docMk/>
            <pc:sldMk cId="88941832" sldId="303"/>
            <ac:spMk id="6" creationId="{4F4D9F13-C119-40D2-9B3B-8DCD9D0EA709}"/>
          </ac:spMkLst>
        </pc:sp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sldChg chg="modSp">
        <pc:chgData name="susan ibach" userId="11074aa641b35c68" providerId="LiveId" clId="{100ED00D-7AE8-480F-890B-C49E9FA6711B}" dt="2019-05-30T15:16:47.118" v="40" actId="207"/>
        <pc:sldMkLst>
          <pc:docMk/>
          <pc:sldMk cId="4227282232" sldId="290"/>
        </pc:sldMkLst>
        <pc:spChg chg="mod">
          <ac:chgData name="susan ibach" userId="11074aa641b35c68" providerId="LiveId" clId="{100ED00D-7AE8-480F-890B-C49E9FA6711B}" dt="2019-05-30T15:16:47.118" v="40" actId="207"/>
          <ac:spMkLst>
            <pc:docMk/>
            <pc:sldMk cId="4227282232" sldId="290"/>
            <ac:spMk id="5" creationId="{00000000-0000-0000-0000-000000000000}"/>
          </ac:spMkLst>
        </pc:spChg>
      </pc:sldChg>
      <pc:sldChg chg="modSp">
        <pc:chgData name="susan ibach" userId="11074aa641b35c68" providerId="LiveId" clId="{100ED00D-7AE8-480F-890B-C49E9FA6711B}" dt="2019-05-30T15:16:59.579" v="44" actId="207"/>
        <pc:sldMkLst>
          <pc:docMk/>
          <pc:sldMk cId="1744841588" sldId="291"/>
        </pc:sldMkLst>
        <pc:spChg chg="mod">
          <ac:chgData name="susan ibach" userId="11074aa641b35c68" providerId="LiveId" clId="{100ED00D-7AE8-480F-890B-C49E9FA6711B}" dt="2019-05-30T15:16:59.579" v="44" actId="207"/>
          <ac:spMkLst>
            <pc:docMk/>
            <pc:sldMk cId="1744841588" sldId="291"/>
            <ac:spMk id="5" creationId="{00000000-0000-0000-0000-000000000000}"/>
          </ac:spMkLst>
        </pc:spChg>
      </pc:sldChg>
      <pc:sldChg chg="modSp">
        <pc:chgData name="susan ibach" userId="11074aa641b35c68" providerId="LiveId" clId="{100ED00D-7AE8-480F-890B-C49E9FA6711B}" dt="2019-05-30T15:17:43.472" v="52" actId="207"/>
        <pc:sldMkLst>
          <pc:docMk/>
          <pc:sldMk cId="844430980" sldId="293"/>
        </pc:sldMkLst>
        <pc:spChg chg="mod">
          <ac:chgData name="susan ibach" userId="11074aa641b35c68" providerId="LiveId" clId="{100ED00D-7AE8-480F-890B-C49E9FA6711B}" dt="2019-05-30T15:17:43.472" v="52" actId="207"/>
          <ac:spMkLst>
            <pc:docMk/>
            <pc:sldMk cId="844430980" sldId="293"/>
            <ac:spMk id="5" creationId="{00000000-0000-0000-0000-000000000000}"/>
          </ac:spMkLst>
        </pc:spChg>
      </pc:sldChg>
      <pc:sldChg chg="modSp">
        <pc:chgData name="susan ibach" userId="11074aa641b35c68" providerId="LiveId" clId="{100ED00D-7AE8-480F-890B-C49E9FA6711B}" dt="2019-05-30T15:17:18.402" v="46" actId="207"/>
        <pc:sldMkLst>
          <pc:docMk/>
          <pc:sldMk cId="2501533302" sldId="294"/>
        </pc:sldMkLst>
        <pc:spChg chg="mod">
          <ac:chgData name="susan ibach" userId="11074aa641b35c68" providerId="LiveId" clId="{100ED00D-7AE8-480F-890B-C49E9FA6711B}" dt="2019-05-30T15:17:18.402" v="46" actId="207"/>
          <ac:spMkLst>
            <pc:docMk/>
            <pc:sldMk cId="2501533302" sldId="29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5/30/2019 4:22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5/30/2019 4:22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5/30/2019 4:55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10:19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0624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10:22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5076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9:56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10:04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06444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10:06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10:31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18594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30.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6.xml"/><Relationship Id="rId7" Type="http://schemas.openxmlformats.org/officeDocument/2006/relationships/image" Target="../media/image1.png"/><Relationship Id="rId2" Type="http://schemas.openxmlformats.org/officeDocument/2006/relationships/customXml" Target="../../customXml/item35.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38.xml"/><Relationship Id="rId4" Type="http://schemas.openxmlformats.org/officeDocument/2006/relationships/customXml" Target="../../customXml/item3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2.png"/><Relationship Id="rId2" Type="http://schemas.openxmlformats.org/officeDocument/2006/relationships/customXml" Target="../../customXml/item40.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4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Functions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you need to change something you only have to change it in one place!</a:t>
            </a:r>
            <a:endParaRPr lang="en-US" dirty="0"/>
          </a:p>
        </p:txBody>
      </p:sp>
      <p:sp>
        <p:nvSpPr>
          <p:cNvPr id="5" name="Text Placeholder 4"/>
          <p:cNvSpPr>
            <a:spLocks noGrp="1"/>
          </p:cNvSpPr>
          <p:nvPr>
            <p:ph type="body" sz="quarter" idx="10"/>
          </p:nvPr>
        </p:nvSpPr>
        <p:spPr>
          <a:xfrm>
            <a:off x="365760" y="1897062"/>
            <a:ext cx="11704320" cy="4899803"/>
          </a:xfrm>
        </p:spPr>
        <p:txBody>
          <a:bodyPr/>
          <a:lstStyle/>
          <a:p>
            <a:r>
              <a:rPr lang="en-US" sz="2400" dirty="0"/>
              <a:t>def </a:t>
            </a:r>
            <a:r>
              <a:rPr lang="en-US" sz="2400" dirty="0" err="1"/>
              <a:t>get_initial</a:t>
            </a:r>
            <a:r>
              <a:rPr lang="en-US" sz="2400" dirty="0"/>
              <a:t>(name):</a:t>
            </a:r>
          </a:p>
          <a:p>
            <a:r>
              <a:rPr lang="en-CA" dirty="0"/>
              <a:t>	</a:t>
            </a:r>
            <a:r>
              <a:rPr lang="en-CA" sz="2400" dirty="0"/>
              <a:t>initial = name[0:1]</a:t>
            </a:r>
            <a:r>
              <a:rPr lang="en-CA" sz="2400" dirty="0">
                <a:highlight>
                  <a:srgbClr val="FFFF00"/>
                </a:highlight>
              </a:rPr>
              <a:t>.upper()</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t>first_name_initial</a:t>
            </a:r>
            <a:r>
              <a:rPr lang="en-US" sz="2400" dirty="0"/>
              <a:t> = </a:t>
            </a:r>
            <a:r>
              <a:rPr lang="en-US" sz="2400" dirty="0" err="1"/>
              <a:t>get_initial</a:t>
            </a:r>
            <a:r>
              <a:rPr lang="en-US" sz="2400" dirty="0"/>
              <a:t>(</a:t>
            </a:r>
            <a:r>
              <a:rPr lang="en-US" sz="2400" dirty="0" err="1"/>
              <a:t>first_name</a:t>
            </a:r>
            <a:r>
              <a:rPr lang="en-US" sz="2400" dirty="0"/>
              <a:t>)</a:t>
            </a:r>
          </a:p>
          <a:p>
            <a:br>
              <a:rPr lang="en-US" sz="2400" dirty="0"/>
            </a:br>
            <a:r>
              <a:rPr lang="en-US" sz="2400" dirty="0" err="1"/>
              <a:t>middle_name</a:t>
            </a:r>
            <a:r>
              <a:rPr lang="en-US" sz="2400" dirty="0"/>
              <a:t> = input(</a:t>
            </a:r>
            <a:r>
              <a:rPr lang="en-US" sz="2400" dirty="0">
                <a:solidFill>
                  <a:srgbClr val="C00000"/>
                </a:solidFill>
              </a:rPr>
              <a:t>'Enter your middle name: '</a:t>
            </a:r>
            <a:r>
              <a:rPr lang="en-US" sz="2400" dirty="0">
                <a:solidFill>
                  <a:srgbClr val="002050"/>
                </a:solidFill>
              </a:rPr>
              <a:t>)</a:t>
            </a:r>
          </a:p>
          <a:p>
            <a:r>
              <a:rPr lang="en-US" sz="2400" dirty="0" err="1"/>
              <a:t>middle_name_initial</a:t>
            </a:r>
            <a:r>
              <a:rPr lang="en-US" sz="2400" dirty="0"/>
              <a:t> = </a:t>
            </a:r>
            <a:r>
              <a:rPr lang="en-US" sz="2400" dirty="0" err="1"/>
              <a:t>get_initial</a:t>
            </a:r>
            <a:r>
              <a:rPr lang="en-US" sz="2400" dirty="0"/>
              <a:t>(</a:t>
            </a:r>
            <a:r>
              <a:rPr lang="en-US" sz="2400" dirty="0" err="1"/>
              <a:t>middle_name</a:t>
            </a:r>
            <a:r>
              <a:rPr lang="en-US" sz="2400" dirty="0"/>
              <a:t>)</a:t>
            </a:r>
          </a:p>
          <a:p>
            <a:br>
              <a:rPr lang="en-US" sz="2400" dirty="0"/>
            </a:br>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p>
          <a:p>
            <a:r>
              <a:rPr lang="en-US" sz="2400" dirty="0" err="1"/>
              <a:t>last_name_initial</a:t>
            </a:r>
            <a:r>
              <a:rPr lang="en-US" sz="2400" dirty="0"/>
              <a:t> = </a:t>
            </a:r>
            <a:r>
              <a:rPr lang="en-US" sz="2400" dirty="0" err="1"/>
              <a:t>get_initial</a:t>
            </a:r>
            <a:r>
              <a:rPr lang="en-US" sz="2400" dirty="0"/>
              <a:t>(</a:t>
            </a:r>
            <a:r>
              <a:rPr lang="en-US" sz="2400" dirty="0" err="1"/>
              <a:t>last_name</a:t>
            </a:r>
            <a:r>
              <a:rPr lang="en-US" sz="24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61892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susan</a:t>
            </a:r>
          </a:p>
          <a:p>
            <a:r>
              <a:rPr lang="en-US" dirty="0">
                <a:solidFill>
                  <a:schemeClr val="bg1"/>
                </a:solidFill>
              </a:rPr>
              <a:t>Enter your middle name: jane</a:t>
            </a:r>
          </a:p>
          <a:p>
            <a:r>
              <a:rPr lang="en-US" dirty="0">
                <a:solidFill>
                  <a:schemeClr val="bg1"/>
                </a:solidFill>
              </a:rPr>
              <a:t>Enter your last name: ibach</a:t>
            </a:r>
          </a:p>
          <a:p>
            <a:r>
              <a:rPr lang="en-US" dirty="0">
                <a:solidFill>
                  <a:schemeClr val="bg1"/>
                </a:solidFill>
              </a:rPr>
              <a:t>Your initials are: SJI</a:t>
            </a:r>
            <a:endParaRPr lang="en-CA" dirty="0"/>
          </a:p>
        </p:txBody>
      </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Functions that return values allow clever code, but you might trade readability for less code</a:t>
            </a:r>
            <a:endParaRPr lang="en-US" dirty="0"/>
          </a:p>
        </p:txBody>
      </p:sp>
      <p:sp>
        <p:nvSpPr>
          <p:cNvPr id="5" name="Text Placeholder 4"/>
          <p:cNvSpPr>
            <a:spLocks noGrp="1"/>
          </p:cNvSpPr>
          <p:nvPr>
            <p:ph type="body" sz="quarter" idx="10"/>
          </p:nvPr>
        </p:nvSpPr>
        <p:spPr>
          <a:xfrm>
            <a:off x="365760" y="1897062"/>
            <a:ext cx="11704320" cy="4865947"/>
          </a:xfrm>
        </p:spPr>
        <p:txBody>
          <a:bodyPr/>
          <a:lstStyle/>
          <a:p>
            <a:r>
              <a:rPr lang="en-US" sz="2400" dirty="0"/>
              <a:t>def </a:t>
            </a:r>
            <a:r>
              <a:rPr lang="en-US" sz="2400" dirty="0" err="1"/>
              <a:t>get_initial</a:t>
            </a:r>
            <a:r>
              <a:rPr lang="en-US" sz="2400" dirty="0"/>
              <a:t>(name):</a:t>
            </a:r>
          </a:p>
          <a:p>
            <a:r>
              <a:rPr lang="en-US" sz="2400" dirty="0"/>
              <a:t>	initial = name[0:1].upper()</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middle_name</a:t>
            </a:r>
            <a:r>
              <a:rPr lang="en-US" sz="2400" dirty="0"/>
              <a:t> = input(</a:t>
            </a:r>
            <a:r>
              <a:rPr lang="en-US" sz="2400" dirty="0">
                <a:solidFill>
                  <a:srgbClr val="C00000"/>
                </a:solidFill>
              </a:rPr>
              <a:t>'Enter your middle name: '</a:t>
            </a:r>
            <a:r>
              <a:rPr lang="en-US" sz="2400" dirty="0">
                <a:solidFill>
                  <a:srgbClr val="333333"/>
                </a:solidFill>
              </a:rPr>
              <a:t>)</a:t>
            </a:r>
          </a:p>
          <a:p>
            <a:r>
              <a:rPr lang="en-US" sz="2400" dirty="0" err="1"/>
              <a:t>last_name</a:t>
            </a:r>
            <a:r>
              <a:rPr lang="en-US" sz="2400" dirty="0"/>
              <a:t> = input(</a:t>
            </a:r>
            <a:r>
              <a:rPr lang="en-US" sz="2400" dirty="0">
                <a:solidFill>
                  <a:srgbClr val="C00000"/>
                </a:solidFill>
              </a:rPr>
              <a:t>'Enter your last name: '</a:t>
            </a:r>
            <a:r>
              <a:rPr lang="en-US" sz="2400" dirty="0">
                <a:solidFill>
                  <a:srgbClr val="333333"/>
                </a:solidFill>
              </a:rPr>
              <a:t>)</a:t>
            </a:r>
          </a:p>
          <a:p>
            <a:br>
              <a:rPr lang="en-US" sz="2400" dirty="0"/>
            </a:br>
            <a:r>
              <a:rPr lang="en-US" sz="2400" dirty="0">
                <a:highlight>
                  <a:srgbClr val="FFFF00"/>
                </a:highlight>
              </a:rPr>
              <a:t>print(</a:t>
            </a:r>
            <a:r>
              <a:rPr lang="en-US" sz="2400" dirty="0">
                <a:solidFill>
                  <a:srgbClr val="C00000"/>
                </a:solidFill>
                <a:highlight>
                  <a:srgbClr val="FFFF00"/>
                </a:highlight>
              </a:rPr>
              <a:t>'Your initials are: ' </a:t>
            </a:r>
            <a:r>
              <a:rPr lang="en-US" sz="2400" dirty="0">
                <a:highlight>
                  <a:srgbClr val="FFFF00"/>
                </a:highlight>
              </a:rPr>
              <a:t>\</a:t>
            </a:r>
          </a:p>
          <a:p>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a:t>
            </a:r>
          </a:p>
          <a:p>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middle_name</a:t>
            </a:r>
            <a:r>
              <a:rPr lang="en-US" sz="2400" dirty="0">
                <a:highlight>
                  <a:srgbClr val="FFFF00"/>
                </a:highlight>
              </a:rPr>
              <a:t>) \</a:t>
            </a:r>
          </a:p>
          <a:p>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last_name</a:t>
            </a:r>
            <a:r>
              <a:rPr lang="en-US" sz="2400" dirty="0">
                <a:highlight>
                  <a:srgbClr val="FFFF00"/>
                </a:highlight>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716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susan</a:t>
            </a:r>
          </a:p>
          <a:p>
            <a:r>
              <a:rPr lang="en-US" dirty="0">
                <a:solidFill>
                  <a:schemeClr val="bg1"/>
                </a:solidFill>
              </a:rPr>
              <a:t>Enter your middle name: jane</a:t>
            </a:r>
          </a:p>
          <a:p>
            <a:r>
              <a:rPr lang="en-US" dirty="0">
                <a:solidFill>
                  <a:schemeClr val="bg1"/>
                </a:solidFill>
              </a:rPr>
              <a:t>Enter your last name: ibach</a:t>
            </a:r>
          </a:p>
          <a:p>
            <a:r>
              <a:rPr lang="en-US" dirty="0">
                <a:solidFill>
                  <a:schemeClr val="bg1"/>
                </a:solidFill>
              </a:rPr>
              <a:t>Your initials are: SJI</a:t>
            </a:r>
            <a:endParaRPr lang="en-CA" dirty="0"/>
          </a:p>
        </p:txBody>
      </p:sp>
    </p:spTree>
    <p:extLst>
      <p:ext uri="{BB962C8B-B14F-4D97-AF65-F5344CB8AC3E}">
        <p14:creationId xmlns:p14="http://schemas.microsoft.com/office/powerpoint/2010/main" val="889418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E6B6-3A7D-4F70-8722-5AB867CBBF9C}"/>
              </a:ext>
            </a:extLst>
          </p:cNvPr>
          <p:cNvSpPr>
            <a:spLocks noGrp="1"/>
          </p:cNvSpPr>
          <p:nvPr>
            <p:ph type="title"/>
          </p:nvPr>
        </p:nvSpPr>
        <p:spPr/>
        <p:txBody>
          <a:bodyPr/>
          <a:lstStyle/>
          <a:p>
            <a:r>
              <a:rPr lang="en-CA" dirty="0"/>
              <a:t>Functions make your code more readable and easier to maintain</a:t>
            </a:r>
            <a:br>
              <a:rPr lang="en-CA" dirty="0"/>
            </a:br>
            <a:br>
              <a:rPr lang="en-CA" dirty="0"/>
            </a:br>
            <a:r>
              <a:rPr lang="en-CA" dirty="0"/>
              <a:t>Always add comments to explain the purpose of your functions</a:t>
            </a:r>
            <a:br>
              <a:rPr lang="en-CA" dirty="0"/>
            </a:br>
            <a:br>
              <a:rPr lang="en-CA" dirty="0"/>
            </a:br>
            <a:r>
              <a:rPr lang="en-CA" dirty="0" err="1"/>
              <a:t>Functions</a:t>
            </a:r>
            <a:r>
              <a:rPr lang="en-CA" dirty="0"/>
              <a:t> must be declared before the line of code where the function is called</a:t>
            </a:r>
          </a:p>
        </p:txBody>
      </p:sp>
    </p:spTree>
    <p:extLst>
      <p:ext uri="{BB962C8B-B14F-4D97-AF65-F5344CB8AC3E}">
        <p14:creationId xmlns:p14="http://schemas.microsoft.com/office/powerpoint/2010/main" val="35060686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Sometimes we copy and paste our code</a:t>
            </a:r>
          </a:p>
        </p:txBody>
      </p:sp>
      <p:sp>
        <p:nvSpPr>
          <p:cNvPr id="5" name="Text Placeholder 4"/>
          <p:cNvSpPr>
            <a:spLocks noGrp="1"/>
          </p:cNvSpPr>
          <p:nvPr>
            <p:ph type="body" sz="quarter" idx="10"/>
          </p:nvPr>
        </p:nvSpPr>
        <p:spPr>
          <a:xfrm>
            <a:off x="365760" y="1090722"/>
            <a:ext cx="11704320" cy="5684633"/>
          </a:xfrm>
        </p:spPr>
        <p:txBody>
          <a:bodyPr/>
          <a:lstStyle/>
          <a:p>
            <a:r>
              <a:rPr lang="en-US" sz="2400" dirty="0"/>
              <a:t>import datetime</a:t>
            </a:r>
          </a:p>
          <a:p>
            <a:r>
              <a:rPr lang="en-US" sz="2400" dirty="0">
                <a:solidFill>
                  <a:srgbClr val="92D050"/>
                </a:solidFill>
              </a:rPr>
              <a:t># print timestamps to see how long sections of code </a:t>
            </a:r>
          </a:p>
          <a:p>
            <a:r>
              <a:rPr lang="en-US" sz="2400" dirty="0">
                <a:solidFill>
                  <a:srgbClr val="92D050"/>
                </a:solidFill>
              </a:rPr>
              <a:t># take to run</a:t>
            </a:r>
          </a:p>
          <a:p>
            <a:br>
              <a:rPr lang="en-US" sz="2400" dirty="0"/>
            </a:br>
            <a:r>
              <a:rPr lang="en-US" sz="2400" dirty="0" err="1"/>
              <a:t>first_name</a:t>
            </a:r>
            <a:r>
              <a:rPr lang="en-US" sz="2400" dirty="0"/>
              <a:t> = </a:t>
            </a:r>
            <a:r>
              <a:rPr lang="en-US" sz="2400" dirty="0">
                <a:solidFill>
                  <a:srgbClr val="C00000"/>
                </a:solidFill>
              </a:rPr>
              <a:t>'Susan'</a:t>
            </a:r>
          </a:p>
          <a:p>
            <a:r>
              <a:rPr lang="en-US" sz="2400" dirty="0">
                <a:highlight>
                  <a:srgbClr val="FFFF00"/>
                </a:highlight>
              </a:rPr>
              <a:t>print(</a:t>
            </a:r>
            <a:r>
              <a:rPr lang="en-US" sz="2400" dirty="0">
                <a:solidFill>
                  <a:srgbClr val="C00000"/>
                </a:solidFill>
                <a:highlight>
                  <a:srgbClr val="FFFF00"/>
                </a:highlight>
              </a:rPr>
              <a:t>'task completed'</a:t>
            </a:r>
            <a:r>
              <a:rPr lang="en-US" sz="2400" dirty="0">
                <a:solidFill>
                  <a:srgbClr val="002050"/>
                </a:solidFill>
                <a:highlight>
                  <a:srgbClr val="FFFF00"/>
                </a:highlight>
              </a:rPr>
              <a:t>)</a:t>
            </a:r>
          </a:p>
          <a:p>
            <a:r>
              <a:rPr lang="en-US" sz="2400" dirty="0">
                <a:highlight>
                  <a:srgbClr val="FFFF00"/>
                </a:highlight>
              </a:rPr>
              <a:t>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print() </a:t>
            </a:r>
          </a:p>
          <a:p>
            <a:br>
              <a:rPr lang="en-US" sz="2400" dirty="0"/>
            </a:br>
            <a:r>
              <a:rPr lang="en-US" sz="2400" dirty="0"/>
              <a:t>for x in range(0,10):</a:t>
            </a:r>
          </a:p>
          <a:p>
            <a:r>
              <a:rPr lang="en-US" sz="2400" dirty="0"/>
              <a:t>	print(x)</a:t>
            </a:r>
          </a:p>
          <a:p>
            <a:r>
              <a:rPr lang="en-US" sz="2400" dirty="0">
                <a:highlight>
                  <a:srgbClr val="FFFF00"/>
                </a:highlight>
              </a:rPr>
              <a:t>print(</a:t>
            </a:r>
            <a:r>
              <a:rPr lang="en-US" sz="2400" dirty="0">
                <a:solidFill>
                  <a:srgbClr val="C00000"/>
                </a:solidFill>
                <a:highlight>
                  <a:srgbClr val="FFFF00"/>
                </a:highlight>
              </a:rPr>
              <a:t>'task completed'</a:t>
            </a:r>
            <a:r>
              <a:rPr lang="en-US" sz="2400" dirty="0">
                <a:solidFill>
                  <a:srgbClr val="002050"/>
                </a:solidFill>
                <a:highlight>
                  <a:srgbClr val="FFFF00"/>
                </a:highlight>
              </a:rPr>
              <a:t>)</a:t>
            </a:r>
          </a:p>
          <a:p>
            <a:r>
              <a:rPr lang="en-US" sz="2400" dirty="0">
                <a:highlight>
                  <a:srgbClr val="FFFF00"/>
                </a:highlight>
              </a:rPr>
              <a:t>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print()</a:t>
            </a:r>
            <a:endParaRPr lang="en-CA" dirty="0">
              <a:highlight>
                <a:srgbClr val="FFFF00"/>
              </a:highlight>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41693" y="1211897"/>
            <a:ext cx="11704320"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task completed</a:t>
            </a:r>
          </a:p>
          <a:p>
            <a:r>
              <a:rPr lang="en-US" sz="2000" dirty="0">
                <a:solidFill>
                  <a:schemeClr val="bg1"/>
                </a:solidFill>
              </a:rPr>
              <a:t>2019-05-30 16:55:01.815327</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task completed</a:t>
            </a:r>
          </a:p>
          <a:p>
            <a:r>
              <a:rPr lang="en-US" sz="2000" dirty="0">
                <a:solidFill>
                  <a:schemeClr val="bg1"/>
                </a:solidFill>
              </a:rPr>
              <a:t>2019-05-30 16:55:01.817263</a:t>
            </a:r>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3D8F-D106-407A-B7D4-CDDE786EF0E2}"/>
              </a:ext>
            </a:extLst>
          </p:cNvPr>
          <p:cNvSpPr>
            <a:spLocks noGrp="1"/>
          </p:cNvSpPr>
          <p:nvPr>
            <p:ph type="title"/>
          </p:nvPr>
        </p:nvSpPr>
        <p:spPr/>
        <p:txBody>
          <a:bodyPr/>
          <a:lstStyle/>
          <a:p>
            <a:r>
              <a:rPr lang="en-CA" dirty="0"/>
              <a:t>Use functions instead of repeating code</a:t>
            </a:r>
          </a:p>
        </p:txBody>
      </p:sp>
      <p:sp>
        <p:nvSpPr>
          <p:cNvPr id="3" name="Text Placeholder 2">
            <a:extLst>
              <a:ext uri="{FF2B5EF4-FFF2-40B4-BE49-F238E27FC236}">
                <a16:creationId xmlns:a16="http://schemas.microsoft.com/office/drawing/2014/main" id="{4B7F63C8-D1D2-4861-A85E-27BEFC1636E0}"/>
              </a:ext>
            </a:extLst>
          </p:cNvPr>
          <p:cNvSpPr>
            <a:spLocks noGrp="1"/>
          </p:cNvSpPr>
          <p:nvPr>
            <p:ph type="body" sz="quarter" idx="10"/>
          </p:nvPr>
        </p:nvSpPr>
        <p:spPr>
          <a:xfrm>
            <a:off x="365760" y="1371600"/>
            <a:ext cx="11704320" cy="5275290"/>
          </a:xfrm>
        </p:spPr>
        <p:txBody>
          <a:bodyPr/>
          <a:lstStyle/>
          <a:p>
            <a:r>
              <a:rPr lang="en-US" sz="2400" dirty="0"/>
              <a:t>import datetime</a:t>
            </a:r>
          </a:p>
          <a:p>
            <a:r>
              <a:rPr lang="en-US" sz="2400" dirty="0">
                <a:solidFill>
                  <a:srgbClr val="92D050"/>
                </a:solidFill>
              </a:rPr>
              <a:t># Print the current time</a:t>
            </a:r>
          </a:p>
          <a:p>
            <a:r>
              <a:rPr lang="en-US" sz="2400" dirty="0">
                <a:highlight>
                  <a:srgbClr val="FFFF00"/>
                </a:highlight>
              </a:rPr>
              <a:t>def </a:t>
            </a:r>
            <a:r>
              <a:rPr lang="en-US" sz="2400" dirty="0" err="1">
                <a:highlight>
                  <a:srgbClr val="FFFF00"/>
                </a:highlight>
              </a:rPr>
              <a:t>print_time</a:t>
            </a:r>
            <a:r>
              <a:rPr lang="en-US" sz="2400" dirty="0">
                <a:highlight>
                  <a:srgbClr val="FFFF00"/>
                </a:highlight>
              </a:rPr>
              <a:t>():</a:t>
            </a:r>
          </a:p>
          <a:p>
            <a:r>
              <a:rPr lang="en-US" sz="2400" dirty="0">
                <a:highlight>
                  <a:srgbClr val="FFFF00"/>
                </a:highlight>
              </a:rPr>
              <a:t>	print(</a:t>
            </a:r>
            <a:r>
              <a:rPr lang="en-US" sz="2400" dirty="0">
                <a:solidFill>
                  <a:srgbClr val="C00000"/>
                </a:solidFill>
                <a:highlight>
                  <a:srgbClr val="FFFF00"/>
                </a:highlight>
              </a:rPr>
              <a:t>'task completed'</a:t>
            </a:r>
            <a:r>
              <a:rPr lang="en-US" sz="2400" dirty="0">
                <a:solidFill>
                  <a:srgbClr val="002050"/>
                </a:solidFill>
                <a:highlight>
                  <a:srgbClr val="FFFF00"/>
                </a:highlight>
              </a:rPr>
              <a:t>)</a:t>
            </a:r>
          </a:p>
          <a:p>
            <a:r>
              <a:rPr lang="en-US" sz="2400" dirty="0">
                <a:highlight>
                  <a:srgbClr val="FFFF00"/>
                </a:highlight>
              </a:rPr>
              <a:t>	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	print() </a:t>
            </a:r>
          </a:p>
          <a:p>
            <a:br>
              <a:rPr lang="en-US" sz="2400" dirty="0"/>
            </a:br>
            <a:r>
              <a:rPr lang="en-US" sz="2400" dirty="0" err="1"/>
              <a:t>first_name</a:t>
            </a:r>
            <a:r>
              <a:rPr lang="en-US" sz="2400" dirty="0"/>
              <a:t> = </a:t>
            </a:r>
            <a:r>
              <a:rPr lang="en-US" sz="2400" dirty="0">
                <a:solidFill>
                  <a:srgbClr val="C00000"/>
                </a:solidFill>
              </a:rPr>
              <a:t>'Susan'</a:t>
            </a:r>
          </a:p>
          <a:p>
            <a:r>
              <a:rPr lang="en-US" sz="2400" dirty="0" err="1">
                <a:highlight>
                  <a:srgbClr val="FFFF00"/>
                </a:highlight>
              </a:rPr>
              <a:t>print_time</a:t>
            </a:r>
            <a:r>
              <a:rPr lang="en-US" sz="2400" dirty="0">
                <a:highlight>
                  <a:srgbClr val="FFFF00"/>
                </a:highlight>
              </a:rPr>
              <a:t>()</a:t>
            </a:r>
          </a:p>
          <a:p>
            <a:br>
              <a:rPr lang="en-US" sz="2400" dirty="0"/>
            </a:br>
            <a:r>
              <a:rPr lang="en-US" sz="2400" dirty="0"/>
              <a:t>for x in range(0,10):</a:t>
            </a:r>
          </a:p>
          <a:p>
            <a:r>
              <a:rPr lang="en-US" sz="2400" dirty="0"/>
              <a:t>	print(x)</a:t>
            </a:r>
          </a:p>
          <a:p>
            <a:r>
              <a:rPr lang="en-US" sz="2400" dirty="0" err="1">
                <a:highlight>
                  <a:srgbClr val="FFFF00"/>
                </a:highlight>
              </a:rPr>
              <a:t>print_time</a:t>
            </a:r>
            <a:r>
              <a:rPr lang="en-US" sz="2400" dirty="0">
                <a:highlight>
                  <a:srgbClr val="FFFF00"/>
                </a:highlight>
              </a:rPr>
              <a:t>()</a:t>
            </a:r>
          </a:p>
        </p:txBody>
      </p:sp>
      <p:sp>
        <p:nvSpPr>
          <p:cNvPr id="4" name="Text Placeholder 4">
            <a:extLst>
              <a:ext uri="{FF2B5EF4-FFF2-40B4-BE49-F238E27FC236}">
                <a16:creationId xmlns:a16="http://schemas.microsoft.com/office/drawing/2014/main" id="{DE5C89FB-D53E-47E0-BD62-D44D2F1F1265}"/>
              </a:ext>
            </a:extLst>
          </p:cNvPr>
          <p:cNvSpPr txBox="1">
            <a:spLocks/>
          </p:cNvSpPr>
          <p:nvPr/>
        </p:nvSpPr>
        <p:spPr>
          <a:xfrm>
            <a:off x="341693" y="1211897"/>
            <a:ext cx="11704320"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task completed</a:t>
            </a:r>
          </a:p>
          <a:p>
            <a:r>
              <a:rPr lang="en-US" sz="2000" dirty="0">
                <a:solidFill>
                  <a:schemeClr val="bg1"/>
                </a:solidFill>
              </a:rPr>
              <a:t>2019-05-30 16:55:45.397319</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task completed</a:t>
            </a:r>
          </a:p>
          <a:p>
            <a:r>
              <a:rPr lang="en-US" sz="2000" dirty="0">
                <a:solidFill>
                  <a:schemeClr val="bg1"/>
                </a:solidFill>
              </a:rPr>
              <a:t>2019-05-30 16:55:45.399314</a:t>
            </a:r>
          </a:p>
        </p:txBody>
      </p:sp>
    </p:spTree>
    <p:extLst>
      <p:ext uri="{BB962C8B-B14F-4D97-AF65-F5344CB8AC3E}">
        <p14:creationId xmlns:p14="http://schemas.microsoft.com/office/powerpoint/2010/main" val="16440236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106F-8AF3-43A7-841A-E72313854970}"/>
              </a:ext>
            </a:extLst>
          </p:cNvPr>
          <p:cNvSpPr>
            <a:spLocks noGrp="1"/>
          </p:cNvSpPr>
          <p:nvPr>
            <p:ph type="title"/>
          </p:nvPr>
        </p:nvSpPr>
        <p:spPr/>
        <p:txBody>
          <a:bodyPr/>
          <a:lstStyle/>
          <a:p>
            <a:r>
              <a:rPr lang="en-CA" dirty="0"/>
              <a:t>By moving the code to a function, you reduce rework and the chance of introducing bugs when you change the code you had copied</a:t>
            </a:r>
          </a:p>
        </p:txBody>
      </p:sp>
      <p:sp>
        <p:nvSpPr>
          <p:cNvPr id="3" name="Text Placeholder 2">
            <a:extLst>
              <a:ext uri="{FF2B5EF4-FFF2-40B4-BE49-F238E27FC236}">
                <a16:creationId xmlns:a16="http://schemas.microsoft.com/office/drawing/2014/main" id="{62CA31DB-FEF6-4451-BA3B-A2ADDCB8AA61}"/>
              </a:ext>
            </a:extLst>
          </p:cNvPr>
          <p:cNvSpPr>
            <a:spLocks noGrp="1"/>
          </p:cNvSpPr>
          <p:nvPr>
            <p:ph type="body" sz="quarter" idx="10"/>
          </p:nvPr>
        </p:nvSpPr>
        <p:spPr>
          <a:xfrm>
            <a:off x="365760" y="2659062"/>
            <a:ext cx="11704320" cy="3936462"/>
          </a:xfrm>
        </p:spPr>
        <p:txBody>
          <a:bodyPr/>
          <a:lstStyle/>
          <a:p>
            <a:r>
              <a:rPr lang="en-US" sz="2800" dirty="0">
                <a:solidFill>
                  <a:srgbClr val="92D050"/>
                </a:solidFill>
              </a:rPr>
              <a:t># Import the datetime class from datetime library</a:t>
            </a:r>
          </a:p>
          <a:p>
            <a:r>
              <a:rPr lang="en-US" sz="2800" dirty="0">
                <a:highlight>
                  <a:srgbClr val="FFFF00"/>
                </a:highlight>
              </a:rPr>
              <a:t>from datetime import datetime</a:t>
            </a:r>
          </a:p>
          <a:p>
            <a:r>
              <a:rPr lang="en-US" sz="2800" dirty="0">
                <a:solidFill>
                  <a:srgbClr val="92D050"/>
                </a:solidFill>
              </a:rPr>
              <a:t># Print the current time</a:t>
            </a:r>
          </a:p>
          <a:p>
            <a:r>
              <a:rPr lang="en-US" sz="2800" dirty="0"/>
              <a:t>def </a:t>
            </a:r>
            <a:r>
              <a:rPr lang="en-US" sz="2800" dirty="0" err="1"/>
              <a:t>print_time</a:t>
            </a:r>
            <a:r>
              <a:rPr lang="en-US" sz="2800" dirty="0"/>
              <a:t>():</a:t>
            </a:r>
          </a:p>
          <a:p>
            <a:r>
              <a:rPr lang="en-US" sz="2800" dirty="0"/>
              <a:t>	print(</a:t>
            </a:r>
            <a:r>
              <a:rPr lang="en-US" sz="2800" dirty="0">
                <a:solidFill>
                  <a:srgbClr val="C00000"/>
                </a:solidFill>
              </a:rPr>
              <a:t>'task completed'</a:t>
            </a:r>
            <a:r>
              <a:rPr lang="en-US" sz="2800" dirty="0">
                <a:solidFill>
                  <a:schemeClr val="tx1"/>
                </a:solidFill>
              </a:rPr>
              <a:t>)</a:t>
            </a:r>
          </a:p>
          <a:p>
            <a:r>
              <a:rPr lang="en-US" sz="2800" dirty="0">
                <a:solidFill>
                  <a:schemeClr val="tx1"/>
                </a:solidFill>
              </a:rPr>
              <a:t>	</a:t>
            </a:r>
            <a:r>
              <a:rPr lang="en-US" sz="2800" dirty="0">
                <a:solidFill>
                  <a:srgbClr val="92D050"/>
                </a:solidFill>
              </a:rPr>
              <a:t># Now I don't need the extra datetime prefix</a:t>
            </a:r>
          </a:p>
          <a:p>
            <a:r>
              <a:rPr lang="en-US" sz="2800" dirty="0">
                <a:highlight>
                  <a:srgbClr val="FFFF00"/>
                </a:highlight>
              </a:rPr>
              <a:t>	print(</a:t>
            </a:r>
            <a:r>
              <a:rPr lang="en-US" sz="2800" dirty="0" err="1">
                <a:highlight>
                  <a:srgbClr val="FFFF00"/>
                </a:highlight>
              </a:rPr>
              <a:t>datetime.now</a:t>
            </a:r>
            <a:r>
              <a:rPr lang="en-US" sz="2800" dirty="0">
                <a:highlight>
                  <a:srgbClr val="FFFF00"/>
                </a:highlight>
              </a:rPr>
              <a:t>())</a:t>
            </a:r>
          </a:p>
          <a:p>
            <a:r>
              <a:rPr lang="en-US" sz="2800" dirty="0"/>
              <a:t>	print()</a:t>
            </a:r>
          </a:p>
        </p:txBody>
      </p:sp>
    </p:spTree>
    <p:extLst>
      <p:ext uri="{BB962C8B-B14F-4D97-AF65-F5344CB8AC3E}">
        <p14:creationId xmlns:p14="http://schemas.microsoft.com/office/powerpoint/2010/main" val="38740556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if I want a different message displayed?</a:t>
            </a:r>
          </a:p>
        </p:txBody>
      </p:sp>
      <p:sp>
        <p:nvSpPr>
          <p:cNvPr id="5" name="Text Placeholder 4"/>
          <p:cNvSpPr>
            <a:spLocks noGrp="1"/>
          </p:cNvSpPr>
          <p:nvPr>
            <p:ph type="body" sz="quarter" idx="10"/>
          </p:nvPr>
        </p:nvSpPr>
        <p:spPr>
          <a:xfrm>
            <a:off x="365760" y="1090722"/>
            <a:ext cx="11704320" cy="5684633"/>
          </a:xfrm>
        </p:spPr>
        <p:txBody>
          <a:bodyPr/>
          <a:lstStyle/>
          <a:p>
            <a:r>
              <a:rPr lang="en-US" sz="2400" dirty="0"/>
              <a:t>import datetime</a:t>
            </a:r>
          </a:p>
          <a:p>
            <a:r>
              <a:rPr lang="en-US" sz="2400" dirty="0">
                <a:solidFill>
                  <a:srgbClr val="92D050"/>
                </a:solidFill>
              </a:rPr>
              <a:t># print timestamps to see how long sections of code </a:t>
            </a:r>
          </a:p>
          <a:p>
            <a:r>
              <a:rPr lang="en-US" sz="2400" dirty="0">
                <a:solidFill>
                  <a:srgbClr val="92D050"/>
                </a:solidFill>
              </a:rPr>
              <a:t># take to run</a:t>
            </a:r>
          </a:p>
          <a:p>
            <a:br>
              <a:rPr lang="en-US" sz="2400" dirty="0"/>
            </a:br>
            <a:r>
              <a:rPr lang="en-US" sz="2400" dirty="0" err="1"/>
              <a:t>first_name</a:t>
            </a:r>
            <a:r>
              <a:rPr lang="en-US" sz="2400" dirty="0"/>
              <a:t> = </a:t>
            </a:r>
            <a:r>
              <a:rPr lang="en-US" sz="2400" dirty="0">
                <a:solidFill>
                  <a:srgbClr val="C00000"/>
                </a:solidFill>
              </a:rPr>
              <a:t>'Susan'</a:t>
            </a:r>
          </a:p>
          <a:p>
            <a:r>
              <a:rPr lang="en-US" sz="2400" dirty="0">
                <a:highlight>
                  <a:srgbClr val="FFFF00"/>
                </a:highlight>
              </a:rPr>
              <a:t>print(</a:t>
            </a:r>
            <a:r>
              <a:rPr lang="en-US" sz="2400" dirty="0">
                <a:solidFill>
                  <a:srgbClr val="C00000"/>
                </a:solidFill>
                <a:highlight>
                  <a:srgbClr val="FFFF00"/>
                </a:highlight>
              </a:rPr>
              <a:t>'first name assigned'</a:t>
            </a:r>
            <a:r>
              <a:rPr lang="en-US" sz="2400" dirty="0">
                <a:solidFill>
                  <a:srgbClr val="002050"/>
                </a:solidFill>
                <a:highlight>
                  <a:srgbClr val="FFFF00"/>
                </a:highlight>
              </a:rPr>
              <a:t>)</a:t>
            </a:r>
          </a:p>
          <a:p>
            <a:r>
              <a:rPr lang="en-US" sz="2400" dirty="0"/>
              <a:t>print(</a:t>
            </a:r>
            <a:r>
              <a:rPr lang="en-US" sz="2400" dirty="0" err="1"/>
              <a:t>datetime.datetime.now</a:t>
            </a:r>
            <a:r>
              <a:rPr lang="en-US" sz="2400" dirty="0"/>
              <a:t>())</a:t>
            </a:r>
          </a:p>
          <a:p>
            <a:r>
              <a:rPr lang="en-US" sz="2400" dirty="0"/>
              <a:t>print() </a:t>
            </a:r>
          </a:p>
          <a:p>
            <a:br>
              <a:rPr lang="en-US" sz="2400" dirty="0"/>
            </a:br>
            <a:r>
              <a:rPr lang="en-US" sz="2400" dirty="0"/>
              <a:t>for x in range(0,10):</a:t>
            </a:r>
          </a:p>
          <a:p>
            <a:r>
              <a:rPr lang="en-US" sz="2400" dirty="0"/>
              <a:t>	print(x)</a:t>
            </a:r>
          </a:p>
          <a:p>
            <a:r>
              <a:rPr lang="en-US" sz="2400" dirty="0">
                <a:highlight>
                  <a:srgbClr val="FFFF00"/>
                </a:highlight>
              </a:rPr>
              <a:t>print(</a:t>
            </a:r>
            <a:r>
              <a:rPr lang="en-US" sz="2400" dirty="0">
                <a:solidFill>
                  <a:srgbClr val="C00000"/>
                </a:solidFill>
                <a:highlight>
                  <a:srgbClr val="FFFF00"/>
                </a:highlight>
              </a:rPr>
              <a:t>'loop completed'</a:t>
            </a:r>
            <a:r>
              <a:rPr lang="en-US" sz="2400" dirty="0">
                <a:solidFill>
                  <a:srgbClr val="002050"/>
                </a:solidFill>
                <a:highlight>
                  <a:srgbClr val="FFFF00"/>
                </a:highlight>
              </a:rPr>
              <a:t>)</a:t>
            </a:r>
          </a:p>
          <a:p>
            <a:r>
              <a:rPr lang="en-US" sz="2400" dirty="0"/>
              <a:t>print(</a:t>
            </a:r>
            <a:r>
              <a:rPr lang="en-US" sz="2400" dirty="0" err="1"/>
              <a:t>datetime.datetime.now</a:t>
            </a:r>
            <a:r>
              <a:rPr lang="en-US" sz="2400" dirty="0"/>
              <a:t>())</a:t>
            </a:r>
          </a:p>
          <a:p>
            <a:r>
              <a:rPr lang="en-US" sz="2400" dirty="0"/>
              <a:t>print()</a:t>
            </a:r>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1211897"/>
            <a:ext cx="11704320"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first name assigned</a:t>
            </a:r>
          </a:p>
          <a:p>
            <a:r>
              <a:rPr lang="en-US" sz="2000" dirty="0">
                <a:solidFill>
                  <a:schemeClr val="bg1"/>
                </a:solidFill>
              </a:rPr>
              <a:t>2019-05-31 10:18:53.419754</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loop completed</a:t>
            </a:r>
          </a:p>
          <a:p>
            <a:r>
              <a:rPr lang="en-US" sz="2000" dirty="0">
                <a:solidFill>
                  <a:schemeClr val="bg1"/>
                </a:solidFill>
              </a:rPr>
              <a:t>2019-05-31 10:18:53.422748</a:t>
            </a:r>
          </a:p>
        </p:txBody>
      </p:sp>
    </p:spTree>
    <p:extLst>
      <p:ext uri="{BB962C8B-B14F-4D97-AF65-F5344CB8AC3E}">
        <p14:creationId xmlns:p14="http://schemas.microsoft.com/office/powerpoint/2010/main" val="33678742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Pass the task name as a parameter </a:t>
            </a:r>
          </a:p>
        </p:txBody>
      </p:sp>
      <p:sp>
        <p:nvSpPr>
          <p:cNvPr id="5" name="Text Placeholder 4"/>
          <p:cNvSpPr>
            <a:spLocks noGrp="1"/>
          </p:cNvSpPr>
          <p:nvPr>
            <p:ph type="body" sz="quarter" idx="10"/>
          </p:nvPr>
        </p:nvSpPr>
        <p:spPr>
          <a:xfrm>
            <a:off x="365760" y="1090722"/>
            <a:ext cx="11704320" cy="5684633"/>
          </a:xfrm>
        </p:spPr>
        <p:txBody>
          <a:bodyPr/>
          <a:lstStyle/>
          <a:p>
            <a:r>
              <a:rPr lang="en-US" sz="2400" dirty="0"/>
              <a:t>import datetime</a:t>
            </a:r>
          </a:p>
          <a:p>
            <a:br>
              <a:rPr lang="en-US" sz="2400" dirty="0"/>
            </a:br>
            <a:r>
              <a:rPr lang="en-US" sz="2400" dirty="0">
                <a:solidFill>
                  <a:srgbClr val="92D050"/>
                </a:solidFill>
              </a:rPr>
              <a:t># Print the current time and task name</a:t>
            </a:r>
          </a:p>
          <a:p>
            <a:r>
              <a:rPr lang="en-US" sz="2400" dirty="0"/>
              <a:t>def </a:t>
            </a:r>
            <a:r>
              <a:rPr lang="en-US" sz="2400" dirty="0" err="1"/>
              <a:t>print_time</a:t>
            </a:r>
            <a:r>
              <a:rPr lang="en-US" sz="2400" dirty="0"/>
              <a:t>(</a:t>
            </a:r>
            <a:r>
              <a:rPr lang="en-US" sz="2400" dirty="0" err="1">
                <a:highlight>
                  <a:srgbClr val="FFFF00"/>
                </a:highlight>
              </a:rPr>
              <a:t>task_name</a:t>
            </a:r>
            <a:r>
              <a:rPr lang="en-US" sz="2400" dirty="0"/>
              <a:t>):</a:t>
            </a:r>
          </a:p>
          <a:p>
            <a:r>
              <a:rPr lang="en-US" sz="2400" dirty="0"/>
              <a:t>	print(</a:t>
            </a:r>
            <a:r>
              <a:rPr lang="en-US" sz="2400" dirty="0" err="1">
                <a:highlight>
                  <a:srgbClr val="FFFF00"/>
                </a:highlight>
              </a:rPr>
              <a:t>task_name</a:t>
            </a:r>
            <a:r>
              <a:rPr lang="en-US" sz="2400" dirty="0"/>
              <a:t>)</a:t>
            </a:r>
          </a:p>
          <a:p>
            <a:r>
              <a:rPr lang="en-US" sz="2400" dirty="0"/>
              <a:t>	print(</a:t>
            </a:r>
            <a:r>
              <a:rPr lang="en-US" sz="2400" dirty="0" err="1"/>
              <a:t>datetime.datetime.now</a:t>
            </a:r>
            <a:r>
              <a:rPr lang="en-US" sz="2400" dirty="0"/>
              <a:t>())</a:t>
            </a:r>
          </a:p>
          <a:p>
            <a:r>
              <a:rPr lang="en-US" sz="2400" dirty="0"/>
              <a:t>	print()</a:t>
            </a:r>
          </a:p>
          <a:p>
            <a:br>
              <a:rPr lang="en-US" sz="2400" dirty="0"/>
            </a:br>
            <a:r>
              <a:rPr lang="en-US" sz="2400" dirty="0" err="1"/>
              <a:t>first_name</a:t>
            </a:r>
            <a:r>
              <a:rPr lang="en-US" sz="2400" dirty="0"/>
              <a:t> = </a:t>
            </a:r>
            <a:r>
              <a:rPr lang="en-US" sz="2400" dirty="0">
                <a:solidFill>
                  <a:srgbClr val="C00000"/>
                </a:solidFill>
              </a:rPr>
              <a:t>'Susan'</a:t>
            </a:r>
          </a:p>
          <a:p>
            <a:r>
              <a:rPr lang="en-US" sz="2400" dirty="0" err="1"/>
              <a:t>print_time</a:t>
            </a:r>
            <a:r>
              <a:rPr lang="en-US" sz="2400" dirty="0"/>
              <a:t>(</a:t>
            </a:r>
            <a:r>
              <a:rPr lang="en-US" sz="2400" dirty="0">
                <a:solidFill>
                  <a:srgbClr val="C00000"/>
                </a:solidFill>
                <a:highlight>
                  <a:srgbClr val="FFFF00"/>
                </a:highlight>
              </a:rPr>
              <a:t>'first name assigned'</a:t>
            </a:r>
            <a:r>
              <a:rPr lang="en-US" sz="2400" dirty="0">
                <a:solidFill>
                  <a:srgbClr val="002050"/>
                </a:solidFill>
              </a:rPr>
              <a:t>)</a:t>
            </a:r>
          </a:p>
          <a:p>
            <a:endParaRPr lang="en-US" sz="2400" dirty="0"/>
          </a:p>
          <a:p>
            <a:r>
              <a:rPr lang="en-US" sz="2400" dirty="0"/>
              <a:t>for x in range(0,10):</a:t>
            </a:r>
          </a:p>
          <a:p>
            <a:r>
              <a:rPr lang="en-US" sz="2400" dirty="0"/>
              <a:t>    print(x)</a:t>
            </a:r>
          </a:p>
          <a:p>
            <a:r>
              <a:rPr lang="en-US" sz="2400" dirty="0" err="1"/>
              <a:t>print_time</a:t>
            </a:r>
            <a:r>
              <a:rPr lang="en-US" sz="2400" dirty="0"/>
              <a:t>(</a:t>
            </a:r>
            <a:r>
              <a:rPr lang="en-US" sz="2400" dirty="0">
                <a:solidFill>
                  <a:srgbClr val="C00000"/>
                </a:solidFill>
                <a:highlight>
                  <a:srgbClr val="FFFF00"/>
                </a:highlight>
              </a:rPr>
              <a:t>'loop completed'</a:t>
            </a:r>
            <a:r>
              <a:rPr lang="en-US" sz="2400"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274637" y="1280160"/>
            <a:ext cx="11704320"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bg1"/>
                </a:solidFill>
              </a:rPr>
              <a:t>first name assigned</a:t>
            </a:r>
          </a:p>
          <a:p>
            <a:r>
              <a:rPr lang="en-US" sz="2000" dirty="0">
                <a:solidFill>
                  <a:schemeClr val="bg1"/>
                </a:solidFill>
              </a:rPr>
              <a:t>2019-05-31 10:18:53.419754</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a:solidFill>
                  <a:schemeClr val="bg1"/>
                </a:solidFill>
              </a:rPr>
              <a:t>loop completed</a:t>
            </a:r>
          </a:p>
          <a:p>
            <a:r>
              <a:rPr lang="en-US" sz="2000" dirty="0">
                <a:solidFill>
                  <a:schemeClr val="bg1"/>
                </a:solidFill>
              </a:rPr>
              <a:t>2019-05-31 10:18:53.422748</a:t>
            </a:r>
          </a:p>
        </p:txBody>
      </p:sp>
    </p:spTree>
    <p:extLst>
      <p:ext uri="{BB962C8B-B14F-4D97-AF65-F5344CB8AC3E}">
        <p14:creationId xmlns:p14="http://schemas.microsoft.com/office/powerpoint/2010/main" val="2373932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Here's another example where the code looks different but we are doing the same logic over and over</a:t>
            </a:r>
            <a:endParaRPr lang="en-US" dirty="0"/>
          </a:p>
        </p:txBody>
      </p:sp>
      <p:sp>
        <p:nvSpPr>
          <p:cNvPr id="5" name="Text Placeholder 4"/>
          <p:cNvSpPr>
            <a:spLocks noGrp="1"/>
          </p:cNvSpPr>
          <p:nvPr>
            <p:ph type="body" sz="quarter" idx="10"/>
          </p:nvPr>
        </p:nvSpPr>
        <p:spPr>
          <a:xfrm>
            <a:off x="365760" y="2506662"/>
            <a:ext cx="11704320" cy="4610493"/>
          </a:xfrm>
        </p:spPr>
        <p:txBody>
          <a:bodyPr/>
          <a:lstStyle/>
          <a:p>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highlight>
                  <a:srgbClr val="FFFF00"/>
                </a:highlight>
              </a:rPr>
              <a:t>first_name_initial</a:t>
            </a:r>
            <a:r>
              <a:rPr lang="en-US" sz="2400" dirty="0">
                <a:highlight>
                  <a:srgbClr val="FFFF00"/>
                </a:highlight>
              </a:rPr>
              <a:t> = </a:t>
            </a:r>
            <a:r>
              <a:rPr lang="en-US" sz="2400" dirty="0" err="1">
                <a:highlight>
                  <a:srgbClr val="FFFF00"/>
                </a:highlight>
              </a:rPr>
              <a:t>first_name</a:t>
            </a:r>
            <a:r>
              <a:rPr lang="en-US" sz="2400" dirty="0">
                <a:highlight>
                  <a:srgbClr val="FFFF00"/>
                </a:highlight>
              </a:rPr>
              <a:t>[0:1]</a:t>
            </a:r>
          </a:p>
          <a:p>
            <a:endParaRPr lang="en-US" sz="2400" dirty="0"/>
          </a:p>
          <a:p>
            <a:r>
              <a:rPr lang="en-US" sz="2400" dirty="0" err="1"/>
              <a:t>middle_name</a:t>
            </a:r>
            <a:r>
              <a:rPr lang="en-US" sz="2400" dirty="0"/>
              <a:t> = input(</a:t>
            </a:r>
            <a:r>
              <a:rPr lang="en-US" sz="2400" dirty="0">
                <a:solidFill>
                  <a:srgbClr val="C00000"/>
                </a:solidFill>
              </a:rPr>
              <a:t>'Enter your middle name: '</a:t>
            </a:r>
            <a:r>
              <a:rPr lang="en-US" sz="2400" dirty="0">
                <a:solidFill>
                  <a:srgbClr val="002050"/>
                </a:solidFill>
              </a:rPr>
              <a:t>)</a:t>
            </a:r>
          </a:p>
          <a:p>
            <a:r>
              <a:rPr lang="en-US" sz="2400" dirty="0" err="1">
                <a:highlight>
                  <a:srgbClr val="FFFF00"/>
                </a:highlight>
              </a:rPr>
              <a:t>middle_name_initial</a:t>
            </a:r>
            <a:r>
              <a:rPr lang="en-US" sz="2400" dirty="0">
                <a:highlight>
                  <a:srgbClr val="FFFF00"/>
                </a:highlight>
              </a:rPr>
              <a:t> = </a:t>
            </a:r>
            <a:r>
              <a:rPr lang="en-US" sz="2400" dirty="0" err="1">
                <a:highlight>
                  <a:srgbClr val="FFFF00"/>
                </a:highlight>
              </a:rPr>
              <a:t>middle_name</a:t>
            </a:r>
            <a:r>
              <a:rPr lang="en-US" sz="2400" dirty="0">
                <a:highlight>
                  <a:srgbClr val="FFFF00"/>
                </a:highlight>
              </a:rPr>
              <a:t>[0:1]</a:t>
            </a:r>
          </a:p>
          <a:p>
            <a:endParaRPr lang="en-US" sz="2400" dirty="0"/>
          </a:p>
          <a:p>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p>
          <a:p>
            <a:r>
              <a:rPr lang="en-US" sz="2400" dirty="0" err="1">
                <a:highlight>
                  <a:srgbClr val="FFFF00"/>
                </a:highlight>
              </a:rPr>
              <a:t>last_name_initial</a:t>
            </a:r>
            <a:r>
              <a:rPr lang="en-US" sz="2400" dirty="0">
                <a:highlight>
                  <a:srgbClr val="FFFF00"/>
                </a:highlight>
              </a:rPr>
              <a:t> = </a:t>
            </a:r>
            <a:r>
              <a:rPr lang="en-US" sz="2400" dirty="0" err="1">
                <a:highlight>
                  <a:srgbClr val="FFFF00"/>
                </a:highlight>
              </a:rPr>
              <a:t>last_name</a:t>
            </a:r>
            <a:r>
              <a:rPr lang="en-US" sz="2400" dirty="0">
                <a:highlight>
                  <a:srgbClr val="FFFF00"/>
                </a:highlight>
              </a:rPr>
              <a:t>[0:1]</a:t>
            </a:r>
          </a:p>
          <a:p>
            <a:endParaRPr lang="en-US" sz="2400" dirty="0"/>
          </a:p>
          <a:p>
            <a:r>
              <a:rPr lang="en-US" sz="2400" dirty="0"/>
              <a:t>print(</a:t>
            </a:r>
            <a:r>
              <a:rPr lang="en-US" sz="2400" dirty="0">
                <a:solidFill>
                  <a:srgbClr val="C00000"/>
                </a:solidFill>
              </a:rPr>
              <a:t>'Your initials are: ' </a:t>
            </a:r>
            <a:r>
              <a:rPr lang="en-US" sz="2400" dirty="0"/>
              <a:t>+ </a:t>
            </a:r>
            <a:r>
              <a:rPr lang="en-US" sz="2400" dirty="0" err="1"/>
              <a:t>first_name_initial</a:t>
            </a:r>
            <a:r>
              <a:rPr lang="en-US" sz="2400" dirty="0"/>
              <a:t> \</a:t>
            </a:r>
          </a:p>
          <a:p>
            <a:r>
              <a:rPr lang="en-US" sz="2400" dirty="0"/>
              <a:t>	+ </a:t>
            </a:r>
            <a:r>
              <a:rPr lang="en-US" sz="2400" dirty="0" err="1"/>
              <a:t>middle_name_initial</a:t>
            </a:r>
            <a:r>
              <a:rPr lang="en-US" sz="2400" dirty="0"/>
              <a:t> + </a:t>
            </a:r>
            <a:r>
              <a:rPr lang="en-US" sz="2400" dirty="0" err="1"/>
              <a:t>last_name_initial</a:t>
            </a:r>
            <a:r>
              <a:rPr lang="en-US" sz="2400" dirty="0"/>
              <a:t>)</a:t>
            </a:r>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427037" y="480623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Susan</a:t>
            </a:r>
          </a:p>
          <a:p>
            <a:r>
              <a:rPr lang="en-US" dirty="0">
                <a:solidFill>
                  <a:schemeClr val="bg1"/>
                </a:solidFill>
              </a:rPr>
              <a:t>Enter your middle name: Jane</a:t>
            </a:r>
          </a:p>
          <a:p>
            <a:r>
              <a:rPr lang="en-US" dirty="0">
                <a:solidFill>
                  <a:schemeClr val="bg1"/>
                </a:solidFill>
              </a:rPr>
              <a:t>Enter your last name: Ibach</a:t>
            </a:r>
          </a:p>
          <a:p>
            <a:r>
              <a:rPr lang="en-US" dirty="0">
                <a:solidFill>
                  <a:schemeClr val="bg1"/>
                </a:solidFill>
              </a:rPr>
              <a:t>Your initials are: SJI</a:t>
            </a:r>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 can still use a function, but this time my </a:t>
            </a:r>
            <a:r>
              <a:rPr lang="en-US" b="1"/>
              <a:t>function returns a </a:t>
            </a:r>
            <a:r>
              <a:rPr lang="en-US" b="1" dirty="0"/>
              <a:t>value</a:t>
            </a:r>
            <a:endParaRPr lang="en-US" dirty="0"/>
          </a:p>
        </p:txBody>
      </p:sp>
      <p:sp>
        <p:nvSpPr>
          <p:cNvPr id="5" name="Text Placeholder 4"/>
          <p:cNvSpPr>
            <a:spLocks noGrp="1"/>
          </p:cNvSpPr>
          <p:nvPr>
            <p:ph type="body" sz="quarter" idx="10"/>
          </p:nvPr>
        </p:nvSpPr>
        <p:spPr>
          <a:xfrm>
            <a:off x="365760" y="1897062"/>
            <a:ext cx="11704320" cy="4789003"/>
          </a:xfrm>
        </p:spPr>
        <p:txBody>
          <a:bodyPr/>
          <a:lstStyle/>
          <a:p>
            <a:r>
              <a:rPr lang="en-US" sz="2400" dirty="0"/>
              <a:t>def </a:t>
            </a:r>
            <a:r>
              <a:rPr lang="en-US" sz="2400" dirty="0" err="1"/>
              <a:t>get_initial</a:t>
            </a:r>
            <a:r>
              <a:rPr lang="en-US" sz="2400" dirty="0"/>
              <a:t>(name):</a:t>
            </a:r>
          </a:p>
          <a:p>
            <a:r>
              <a:rPr lang="en-US" sz="2400" dirty="0"/>
              <a:t>	initial = name[0:1]</a:t>
            </a:r>
          </a:p>
          <a:p>
            <a:r>
              <a:rPr lang="en-US" sz="2400" dirty="0"/>
              <a:t>	</a:t>
            </a:r>
            <a:r>
              <a:rPr lang="en-US" sz="2400" dirty="0">
                <a:highlight>
                  <a:srgbClr val="FFFF00"/>
                </a:highlight>
              </a:rPr>
              <a:t>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highlight>
                  <a:srgbClr val="FFFF00"/>
                </a:highlight>
              </a:rPr>
              <a:t>first_name_initial</a:t>
            </a:r>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a:t>
            </a:r>
          </a:p>
          <a:p>
            <a:br>
              <a:rPr lang="en-US" sz="2400" dirty="0"/>
            </a:br>
            <a:r>
              <a:rPr lang="en-US" sz="2400" dirty="0" err="1"/>
              <a:t>middle_name</a:t>
            </a:r>
            <a:r>
              <a:rPr lang="en-US" sz="2400" dirty="0"/>
              <a:t> = input(</a:t>
            </a:r>
            <a:r>
              <a:rPr lang="en-US" sz="2400" dirty="0">
                <a:solidFill>
                  <a:srgbClr val="C00000"/>
                </a:solidFill>
              </a:rPr>
              <a:t>'Enter your middle name: '</a:t>
            </a:r>
            <a:r>
              <a:rPr lang="en-US" sz="2400" dirty="0">
                <a:solidFill>
                  <a:srgbClr val="002050"/>
                </a:solidFill>
              </a:rPr>
              <a:t>)</a:t>
            </a:r>
          </a:p>
          <a:p>
            <a:r>
              <a:rPr lang="en-US" sz="2400" dirty="0" err="1">
                <a:highlight>
                  <a:srgbClr val="FFFF00"/>
                </a:highlight>
              </a:rPr>
              <a:t>middle_name_initial</a:t>
            </a:r>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middle_name</a:t>
            </a:r>
            <a:r>
              <a:rPr lang="en-US" sz="2400" dirty="0">
                <a:highlight>
                  <a:srgbClr val="FFFF00"/>
                </a:highlight>
              </a:rPr>
              <a:t>)</a:t>
            </a:r>
          </a:p>
          <a:p>
            <a:br>
              <a:rPr lang="en-US" sz="2400" dirty="0"/>
            </a:br>
            <a:r>
              <a:rPr lang="en-US" sz="2400" dirty="0" err="1"/>
              <a:t>last_name</a:t>
            </a:r>
            <a:r>
              <a:rPr lang="en-US" sz="2400" dirty="0"/>
              <a:t> = input(</a:t>
            </a:r>
            <a:r>
              <a:rPr lang="en-US" sz="2400" dirty="0">
                <a:solidFill>
                  <a:srgbClr val="C00000"/>
                </a:solidFill>
              </a:rPr>
              <a:t>'Enter your last name: '</a:t>
            </a:r>
            <a:r>
              <a:rPr lang="en-US" sz="2400" dirty="0">
                <a:solidFill>
                  <a:srgbClr val="002050"/>
                </a:solidFill>
              </a:rPr>
              <a:t>)</a:t>
            </a:r>
          </a:p>
          <a:p>
            <a:r>
              <a:rPr lang="en-US" sz="2400" dirty="0" err="1">
                <a:highlight>
                  <a:srgbClr val="FFFF00"/>
                </a:highlight>
              </a:rPr>
              <a:t>last_name_initial</a:t>
            </a:r>
            <a:r>
              <a:rPr lang="en-US" sz="2400" dirty="0">
                <a:highlight>
                  <a:srgbClr val="FFFF00"/>
                </a:highlight>
              </a:rPr>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last_name</a:t>
            </a:r>
            <a:r>
              <a:rPr lang="en-US" sz="2400" dirty="0">
                <a:highlight>
                  <a:srgbClr val="FFFF00"/>
                </a:highlight>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7764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susan</a:t>
            </a:r>
          </a:p>
          <a:p>
            <a:r>
              <a:rPr lang="en-US" dirty="0">
                <a:solidFill>
                  <a:schemeClr val="bg1"/>
                </a:solidFill>
              </a:rPr>
              <a:t>Enter your middle name: jane</a:t>
            </a:r>
          </a:p>
          <a:p>
            <a:r>
              <a:rPr lang="en-US" dirty="0">
                <a:solidFill>
                  <a:schemeClr val="bg1"/>
                </a:solidFill>
              </a:rPr>
              <a:t>Enter your last name: ibach</a:t>
            </a:r>
          </a:p>
          <a:p>
            <a:r>
              <a:rPr lang="en-US" dirty="0">
                <a:solidFill>
                  <a:schemeClr val="bg1"/>
                </a:solidFill>
              </a:rPr>
              <a:t>Your initials are: </a:t>
            </a:r>
            <a:r>
              <a:rPr lang="en-US" dirty="0" err="1">
                <a:solidFill>
                  <a:schemeClr val="bg1"/>
                </a:solidFill>
              </a:rPr>
              <a:t>sji</a:t>
            </a:r>
            <a:endParaRPr lang="en-CA" dirty="0"/>
          </a:p>
        </p:txBody>
      </p:sp>
    </p:spTree>
    <p:extLst>
      <p:ext uri="{BB962C8B-B14F-4D97-AF65-F5344CB8AC3E}">
        <p14:creationId xmlns:p14="http://schemas.microsoft.com/office/powerpoint/2010/main" val="28028823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E6B6-3A7D-4F70-8722-5AB867CBBF9C}"/>
              </a:ext>
            </a:extLst>
          </p:cNvPr>
          <p:cNvSpPr>
            <a:spLocks noGrp="1"/>
          </p:cNvSpPr>
          <p:nvPr>
            <p:ph type="title"/>
          </p:nvPr>
        </p:nvSpPr>
        <p:spPr/>
        <p:txBody>
          <a:bodyPr/>
          <a:lstStyle/>
          <a:p>
            <a:r>
              <a:rPr lang="en-CA" dirty="0"/>
              <a:t>You might be thinking, in this example, the code doesn't look any simpler.</a:t>
            </a:r>
            <a:br>
              <a:rPr lang="en-CA" dirty="0"/>
            </a:br>
            <a:br>
              <a:rPr lang="en-CA" dirty="0"/>
            </a:br>
            <a:r>
              <a:rPr lang="en-CA" dirty="0"/>
              <a:t>I just copy and paste the function call instead of the line extracting the first letter.</a:t>
            </a:r>
            <a:br>
              <a:rPr lang="en-CA" dirty="0"/>
            </a:br>
            <a:br>
              <a:rPr lang="en-CA" dirty="0"/>
            </a:br>
            <a:r>
              <a:rPr lang="en-CA" dirty="0"/>
              <a:t>What's the benefit of moving the code into a method or function?</a:t>
            </a:r>
          </a:p>
        </p:txBody>
      </p:sp>
    </p:spTree>
    <p:extLst>
      <p:ext uri="{BB962C8B-B14F-4D97-AF65-F5344CB8AC3E}">
        <p14:creationId xmlns:p14="http://schemas.microsoft.com/office/powerpoint/2010/main" val="30286009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1.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4.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16.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9.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2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6.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0.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8.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3321</TotalTime>
  <Words>697</Words>
  <Application>Microsoft Office PowerPoint</Application>
  <PresentationFormat>Custom</PresentationFormat>
  <Paragraphs>203</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Consolas</vt:lpstr>
      <vt:lpstr>Segoe UI</vt:lpstr>
      <vt:lpstr>Segoe UI Light</vt:lpstr>
      <vt:lpstr>Wingdings</vt:lpstr>
      <vt:lpstr>WHITE TEMPLATE</vt:lpstr>
      <vt:lpstr>Functions</vt:lpstr>
      <vt:lpstr>Sometimes we copy and paste our code</vt:lpstr>
      <vt:lpstr>Use functions instead of repeating code</vt:lpstr>
      <vt:lpstr>By moving the code to a function, you reduce rework and the chance of introducing bugs when you change the code you had copied</vt:lpstr>
      <vt:lpstr>What if I want a different message displayed?</vt:lpstr>
      <vt:lpstr>Pass the task name as a parameter </vt:lpstr>
      <vt:lpstr>Here's another example where the code looks different but we are doing the same logic over and over</vt:lpstr>
      <vt:lpstr>I can still use a function, but this time my function returns a value</vt:lpstr>
      <vt:lpstr>You might be thinking, in this example, the code doesn't look any simpler.  I just copy and paste the function call instead of the line extracting the first letter.  What's the benefit of moving the code into a method or function?</vt:lpstr>
      <vt:lpstr>If you need to change something you only have to change it in one place!</vt:lpstr>
      <vt:lpstr>Functions that return values allow clever code, but you might trade readability for less code</vt:lpstr>
      <vt:lpstr>Functions make your code more readable and easier to maintain  Always add comments to explain the purpose of your functions  Functions must be declared before the line of code where the function is called</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2019-05-31T14:45:43Z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