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8"/>
  </p:sldMasterIdLst>
  <p:notesMasterIdLst>
    <p:notesMasterId r:id="rId68"/>
  </p:notesMasterIdLst>
  <p:handoutMasterIdLst>
    <p:handoutMasterId r:id="rId69"/>
  </p:handoutMasterIdLst>
  <p:sldIdLst>
    <p:sldId id="283" r:id="rId59"/>
    <p:sldId id="298" r:id="rId60"/>
    <p:sldId id="313" r:id="rId61"/>
    <p:sldId id="316" r:id="rId62"/>
    <p:sldId id="317" r:id="rId63"/>
    <p:sldId id="318" r:id="rId64"/>
    <p:sldId id="319" r:id="rId65"/>
    <p:sldId id="320" r:id="rId66"/>
    <p:sldId id="257" r:id="rId6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313"/>
            <p14:sldId id="316"/>
            <p14:sldId id="317"/>
            <p14:sldId id="318"/>
            <p14:sldId id="319"/>
            <p14:sldId id="32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333333"/>
    <a:srgbClr val="00BCF2"/>
    <a:srgbClr val="FFFC9E"/>
    <a:srgbClr val="4668C5"/>
    <a:srgbClr val="002050"/>
    <a:srgbClr val="0072C6"/>
    <a:srgbClr val="DC3C00"/>
    <a:srgbClr val="EEEEEE"/>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96490-8BA8-4970-BD2C-6F664B793745}" v="80" dt="2019-06-09T18:44:46.264"/>
    <p1510:client id="{3F10FC51-139A-4882-BF98-70D67DE6156C}" v="49" dt="2019-06-09T12:31:40.2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52" d="100"/>
          <a:sy n="152" d="100"/>
        </p:scale>
        <p:origin x="264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5.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Master" Target="slideMasters/slideMaster1.xml"/><Relationship Id="rId66" Type="http://schemas.openxmlformats.org/officeDocument/2006/relationships/slide" Target="slides/slide8.xml"/><Relationship Id="rId74"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slide" Target="slides/slide3.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slide" Target="slides/slide6.xml"/><Relationship Id="rId69"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1.xml"/><Relationship Id="rId67" Type="http://schemas.openxmlformats.org/officeDocument/2006/relationships/slide" Target="slides/slide9.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4.xml"/><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2.xml"/><Relationship Id="rId65" Type="http://schemas.openxmlformats.org/officeDocument/2006/relationships/slide" Target="slides/slide7.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microsoft.com/office/2015/10/relationships/revisionInfo" Target="revisionInfo.xml"/><Relationship Id="rId7" Type="http://schemas.openxmlformats.org/officeDocument/2006/relationships/customXml" Target="../customXml/item7.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undo custSel addSld delSld modSld sldOrd modSection">
      <pc:chgData name="susan ibach" userId="11074aa641b35c68" providerId="LiveId" clId="{72A56A81-2346-47CB-8ECB-DC80861C14FC}" dt="2019-05-31T20:26:41.919" v="3865" actId="1076"/>
      <pc:docMkLst>
        <pc:docMk/>
      </pc:docMkLst>
      <pc:sldChg chg="modTransition">
        <pc:chgData name="susan ibach" userId="11074aa641b35c68" providerId="LiveId" clId="{72A56A81-2346-47CB-8ECB-DC80861C14FC}" dt="2019-05-31T14:35:58.658" v="3509"/>
        <pc:sldMkLst>
          <pc:docMk/>
          <pc:sldMk cId="2137390358" sldId="257"/>
        </pc:sldMkLst>
      </pc:sldChg>
      <pc:sldChg chg="modSp modTransition">
        <pc:chgData name="susan ibach" userId="11074aa641b35c68" providerId="LiveId" clId="{72A56A81-2346-47CB-8ECB-DC80861C14FC}" dt="2019-05-31T14:35:58.658" v="3509"/>
        <pc:sldMkLst>
          <pc:docMk/>
          <pc:sldMk cId="1842309144" sldId="283"/>
        </pc:sldMkLst>
        <pc:spChg chg="mod">
          <ac:chgData name="susan ibach" userId="11074aa641b35c68" providerId="LiveId" clId="{72A56A81-2346-47CB-8ECB-DC80861C14FC}" dt="2019-05-31T14:33:40.560" v="3298" actId="20577"/>
          <ac:spMkLst>
            <pc:docMk/>
            <pc:sldMk cId="1842309144" sldId="283"/>
            <ac:spMk id="9" creationId="{00000000-0000-0000-0000-000000000000}"/>
          </ac:spMkLst>
        </pc:spChg>
      </pc:sldChg>
      <pc:sldChg chg="modSp add modTransition">
        <pc:chgData name="susan ibach" userId="11074aa641b35c68" providerId="LiveId" clId="{72A56A81-2346-47CB-8ECB-DC80861C14FC}" dt="2019-05-31T20:26:14.724" v="3859" actId="1076"/>
        <pc:sldMkLst>
          <pc:docMk/>
          <pc:sldMk cId="4004018897" sldId="298"/>
        </pc:sldMkLst>
        <pc:spChg chg="mod">
          <ac:chgData name="susan ibach" userId="11074aa641b35c68" providerId="LiveId" clId="{72A56A81-2346-47CB-8ECB-DC80861C14FC}" dt="2019-05-31T14:09:44.397" v="1860" actId="20577"/>
          <ac:spMkLst>
            <pc:docMk/>
            <pc:sldMk cId="4004018897" sldId="298"/>
            <ac:spMk id="4" creationId="{00000000-0000-0000-0000-000000000000}"/>
          </ac:spMkLst>
        </pc:spChg>
        <pc:spChg chg="mod">
          <ac:chgData name="susan ibach" userId="11074aa641b35c68" providerId="LiveId" clId="{72A56A81-2346-47CB-8ECB-DC80861C14FC}" dt="2019-05-31T20:25:59.961" v="3856"/>
          <ac:spMkLst>
            <pc:docMk/>
            <pc:sldMk cId="4004018897" sldId="298"/>
            <ac:spMk id="5" creationId="{00000000-0000-0000-0000-000000000000}"/>
          </ac:spMkLst>
        </pc:spChg>
        <pc:spChg chg="mod">
          <ac:chgData name="susan ibach" userId="11074aa641b35c68" providerId="LiveId" clId="{72A56A81-2346-47CB-8ECB-DC80861C14FC}" dt="2019-05-31T20:26:14.724" v="3859" actId="1076"/>
          <ac:spMkLst>
            <pc:docMk/>
            <pc:sldMk cId="4004018897" sldId="298"/>
            <ac:spMk id="6" creationId="{4F4D9F13-C119-40D2-9B3B-8DCD9D0EA709}"/>
          </ac:spMkLst>
        </pc:spChg>
      </pc:sldChg>
    </pc:docChg>
  </pc:docChgLst>
  <pc:docChgLst>
    <pc:chgData name="susan ibach" userId="11074aa641b35c68" providerId="LiveId" clId="{9DD617D0-6151-4ACA-B238-6030D8249E92}"/>
    <pc:docChg chg="undo custSel addSld delSld modSld modSection">
      <pc:chgData name="susan ibach" userId="11074aa641b35c68" providerId="LiveId" clId="{9DD617D0-6151-4ACA-B238-6030D8249E92}" dt="2019-06-08T00:55:09.932" v="6669" actId="1076"/>
      <pc:docMkLst>
        <pc:docMk/>
      </pc:docMkLst>
      <pc:sldChg chg="modSp">
        <pc:chgData name="susan ibach" userId="11074aa641b35c68" providerId="LiveId" clId="{9DD617D0-6151-4ACA-B238-6030D8249E92}" dt="2019-06-07T21:02:06.840" v="5300" actId="20577"/>
        <pc:sldMkLst>
          <pc:docMk/>
          <pc:sldMk cId="1842309144" sldId="283"/>
        </pc:sldMkLst>
        <pc:spChg chg="mod">
          <ac:chgData name="susan ibach" userId="11074aa641b35c68" providerId="LiveId" clId="{9DD617D0-6151-4ACA-B238-6030D8249E92}" dt="2019-06-07T21:02:06.840" v="5300" actId="20577"/>
          <ac:spMkLst>
            <pc:docMk/>
            <pc:sldMk cId="1842309144" sldId="283"/>
            <ac:spMk id="9" creationId="{00000000-0000-0000-0000-000000000000}"/>
          </ac:spMkLst>
        </pc:spChg>
      </pc:sldChg>
      <pc:sldChg chg="addSp delSp modSp delAnim modAnim">
        <pc:chgData name="susan ibach" userId="11074aa641b35c68" providerId="LiveId" clId="{9DD617D0-6151-4ACA-B238-6030D8249E92}" dt="2019-06-08T00:51:17.134" v="6653" actId="20577"/>
        <pc:sldMkLst>
          <pc:docMk/>
          <pc:sldMk cId="4004018897" sldId="298"/>
        </pc:sldMkLst>
        <pc:spChg chg="add del mod">
          <ac:chgData name="susan ibach" userId="11074aa641b35c68" providerId="LiveId" clId="{9DD617D0-6151-4ACA-B238-6030D8249E92}" dt="2019-06-07T20:19:32.017" v="301" actId="478"/>
          <ac:spMkLst>
            <pc:docMk/>
            <pc:sldMk cId="4004018897" sldId="298"/>
            <ac:spMk id="3" creationId="{9C0C4462-4499-4DF7-AAFA-FF91F4AE9287}"/>
          </ac:spMkLst>
        </pc:spChg>
        <pc:spChg chg="del mod">
          <ac:chgData name="susan ibach" userId="11074aa641b35c68" providerId="LiveId" clId="{9DD617D0-6151-4ACA-B238-6030D8249E92}" dt="2019-06-07T20:31:10.986" v="1950"/>
          <ac:spMkLst>
            <pc:docMk/>
            <pc:sldMk cId="4004018897" sldId="298"/>
            <ac:spMk id="4" creationId="{00000000-0000-0000-0000-000000000000}"/>
          </ac:spMkLst>
        </pc:spChg>
        <pc:spChg chg="del">
          <ac:chgData name="susan ibach" userId="11074aa641b35c68" providerId="LiveId" clId="{9DD617D0-6151-4ACA-B238-6030D8249E92}" dt="2019-06-07T20:19:28.197" v="300" actId="478"/>
          <ac:spMkLst>
            <pc:docMk/>
            <pc:sldMk cId="4004018897" sldId="298"/>
            <ac:spMk id="5" creationId="{00000000-0000-0000-0000-000000000000}"/>
          </ac:spMkLst>
        </pc:spChg>
        <pc:spChg chg="del">
          <ac:chgData name="susan ibach" userId="11074aa641b35c68" providerId="LiveId" clId="{9DD617D0-6151-4ACA-B238-6030D8249E92}" dt="2019-06-07T20:19:34.047" v="302" actId="478"/>
          <ac:spMkLst>
            <pc:docMk/>
            <pc:sldMk cId="4004018897" sldId="298"/>
            <ac:spMk id="6" creationId="{4F4D9F13-C119-40D2-9B3B-8DCD9D0EA709}"/>
          </ac:spMkLst>
        </pc:spChg>
        <pc:spChg chg="add mod">
          <ac:chgData name="susan ibach" userId="11074aa641b35c68" providerId="LiveId" clId="{9DD617D0-6151-4ACA-B238-6030D8249E92}" dt="2019-06-08T00:39:24.274" v="6237" actId="14100"/>
          <ac:spMkLst>
            <pc:docMk/>
            <pc:sldMk cId="4004018897" sldId="298"/>
            <ac:spMk id="7" creationId="{5B95B2A7-9A5B-4508-8428-AA929752807F}"/>
          </ac:spMkLst>
        </pc:spChg>
        <pc:spChg chg="add mod">
          <ac:chgData name="susan ibach" userId="11074aa641b35c68" providerId="LiveId" clId="{9DD617D0-6151-4ACA-B238-6030D8249E92}" dt="2019-06-07T20:32:23.007" v="2110" actId="1076"/>
          <ac:spMkLst>
            <pc:docMk/>
            <pc:sldMk cId="4004018897" sldId="298"/>
            <ac:spMk id="8" creationId="{A014B427-F7C1-46C1-A9E7-3C6BA2B70622}"/>
          </ac:spMkLst>
        </pc:spChg>
        <pc:spChg chg="add mod">
          <ac:chgData name="susan ibach" userId="11074aa641b35c68" providerId="LiveId" clId="{9DD617D0-6151-4ACA-B238-6030D8249E92}" dt="2019-06-08T00:47:44.362" v="6479" actId="20577"/>
          <ac:spMkLst>
            <pc:docMk/>
            <pc:sldMk cId="4004018897" sldId="298"/>
            <ac:spMk id="9" creationId="{40D93A2C-8022-43BA-AC8E-B48095464C6F}"/>
          </ac:spMkLst>
        </pc:spChg>
        <pc:spChg chg="add mod">
          <ac:chgData name="susan ibach" userId="11074aa641b35c68" providerId="LiveId" clId="{9DD617D0-6151-4ACA-B238-6030D8249E92}" dt="2019-06-08T00:49:40.696" v="6578" actId="6549"/>
          <ac:spMkLst>
            <pc:docMk/>
            <pc:sldMk cId="4004018897" sldId="298"/>
            <ac:spMk id="10" creationId="{DA3FA523-98E6-415B-850A-186E2E090BA5}"/>
          </ac:spMkLst>
        </pc:spChg>
        <pc:spChg chg="add mod">
          <ac:chgData name="susan ibach" userId="11074aa641b35c68" providerId="LiveId" clId="{9DD617D0-6151-4ACA-B238-6030D8249E92}" dt="2019-06-08T00:51:17.134" v="6653" actId="20577"/>
          <ac:spMkLst>
            <pc:docMk/>
            <pc:sldMk cId="4004018897" sldId="298"/>
            <ac:spMk id="11" creationId="{A4F8C86F-734C-4605-9092-079EAE42BC2E}"/>
          </ac:spMkLst>
        </pc:spChg>
        <pc:spChg chg="add mod">
          <ac:chgData name="susan ibach" userId="11074aa641b35c68" providerId="LiveId" clId="{9DD617D0-6151-4ACA-B238-6030D8249E92}" dt="2019-06-07T20:25:11.197" v="522" actId="1035"/>
          <ac:spMkLst>
            <pc:docMk/>
            <pc:sldMk cId="4004018897" sldId="298"/>
            <ac:spMk id="12" creationId="{22EA54FB-CE93-43D6-963B-100229A73EC4}"/>
          </ac:spMkLst>
        </pc:spChg>
        <pc:spChg chg="add mod">
          <ac:chgData name="susan ibach" userId="11074aa641b35c68" providerId="LiveId" clId="{9DD617D0-6151-4ACA-B238-6030D8249E92}" dt="2019-06-07T20:25:07.787" v="520" actId="1076"/>
          <ac:spMkLst>
            <pc:docMk/>
            <pc:sldMk cId="4004018897" sldId="298"/>
            <ac:spMk id="13" creationId="{031DF528-F990-4234-95E0-777F35FD6DA7}"/>
          </ac:spMkLst>
        </pc:spChg>
        <pc:spChg chg="add mod">
          <ac:chgData name="susan ibach" userId="11074aa641b35c68" providerId="LiveId" clId="{9DD617D0-6151-4ACA-B238-6030D8249E92}" dt="2019-06-07T20:36:07.348" v="2834" actId="113"/>
          <ac:spMkLst>
            <pc:docMk/>
            <pc:sldMk cId="4004018897" sldId="298"/>
            <ac:spMk id="14" creationId="{0EABF196-DEFD-4037-AB56-85AC0D14459F}"/>
          </ac:spMkLst>
        </pc:spChg>
        <pc:spChg chg="add mod">
          <ac:chgData name="susan ibach" userId="11074aa641b35c68" providerId="LiveId" clId="{9DD617D0-6151-4ACA-B238-6030D8249E92}" dt="2019-06-07T20:48:03.797" v="3760" actId="20577"/>
          <ac:spMkLst>
            <pc:docMk/>
            <pc:sldMk cId="4004018897" sldId="298"/>
            <ac:spMk id="15" creationId="{C41CEC0E-6036-4285-A88C-1F24EC8BAFE3}"/>
          </ac:spMkLst>
        </pc:spChg>
        <pc:spChg chg="add del mod ord">
          <ac:chgData name="susan ibach" userId="11074aa641b35c68" providerId="LiveId" clId="{9DD617D0-6151-4ACA-B238-6030D8249E92}" dt="2019-06-08T00:47:48.401" v="6485" actId="20577"/>
          <ac:spMkLst>
            <pc:docMk/>
            <pc:sldMk cId="4004018897" sldId="298"/>
            <ac:spMk id="18" creationId="{4380956A-B957-4BD9-9D57-555DE366E0BB}"/>
          </ac:spMkLst>
        </pc:spChg>
        <pc:grpChg chg="add mod">
          <ac:chgData name="susan ibach" userId="11074aa641b35c68" providerId="LiveId" clId="{9DD617D0-6151-4ACA-B238-6030D8249E92}" dt="2019-06-07T20:47:35.138" v="3756" actId="1076"/>
          <ac:grpSpMkLst>
            <pc:docMk/>
            <pc:sldMk cId="4004018897" sldId="298"/>
            <ac:grpSpMk id="21" creationId="{3AB08620-D685-4DC5-8468-84E5AFC45072}"/>
          </ac:grpSpMkLst>
        </pc:grpChg>
        <pc:picChg chg="add del mod">
          <ac:chgData name="susan ibach" userId="11074aa641b35c68" providerId="LiveId" clId="{9DD617D0-6151-4ACA-B238-6030D8249E92}" dt="2019-06-07T20:47:13.023" v="3751" actId="478"/>
          <ac:picMkLst>
            <pc:docMk/>
            <pc:sldMk cId="4004018897" sldId="298"/>
            <ac:picMk id="17" creationId="{67514883-AFB0-4EBC-9C66-8B05AEF99147}"/>
          </ac:picMkLst>
        </pc:picChg>
        <pc:picChg chg="add mod">
          <ac:chgData name="susan ibach" userId="11074aa641b35c68" providerId="LiveId" clId="{9DD617D0-6151-4ACA-B238-6030D8249E92}" dt="2019-06-07T20:47:24.908" v="3754" actId="164"/>
          <ac:picMkLst>
            <pc:docMk/>
            <pc:sldMk cId="4004018897" sldId="298"/>
            <ac:picMk id="20" creationId="{206FD71F-481B-41A6-9E29-7631C9E741EF}"/>
          </ac:picMkLst>
        </pc:picChg>
      </pc:sldChg>
      <pc:sldChg chg="addSp delSp modSp add">
        <pc:chgData name="susan ibach" userId="11074aa641b35c68" providerId="LiveId" clId="{9DD617D0-6151-4ACA-B238-6030D8249E92}" dt="2019-06-08T00:47:57.636" v="6491" actId="6549"/>
        <pc:sldMkLst>
          <pc:docMk/>
          <pc:sldMk cId="2032872148" sldId="308"/>
        </pc:sldMkLst>
        <pc:spChg chg="mod">
          <ac:chgData name="susan ibach" userId="11074aa641b35c68" providerId="LiveId" clId="{9DD617D0-6151-4ACA-B238-6030D8249E92}" dt="2019-06-07T20:36:10.129" v="2835" actId="113"/>
          <ac:spMkLst>
            <pc:docMk/>
            <pc:sldMk cId="2032872148" sldId="308"/>
            <ac:spMk id="2" creationId="{C7C97C51-299D-4CA4-915F-0297BC5CD073}"/>
          </ac:spMkLst>
        </pc:spChg>
        <pc:spChg chg="mod">
          <ac:chgData name="susan ibach" userId="11074aa641b35c68" providerId="LiveId" clId="{9DD617D0-6151-4ACA-B238-6030D8249E92}" dt="2019-06-08T00:40:30.874" v="6238" actId="6549"/>
          <ac:spMkLst>
            <pc:docMk/>
            <pc:sldMk cId="2032872148" sldId="308"/>
            <ac:spMk id="3" creationId="{727F94EC-F70C-4335-88E0-A78370E0753A}"/>
          </ac:spMkLst>
        </pc:spChg>
        <pc:spChg chg="add del mod">
          <ac:chgData name="susan ibach" userId="11074aa641b35c68" providerId="LiveId" clId="{9DD617D0-6151-4ACA-B238-6030D8249E92}" dt="2019-06-07T20:49:19.397" v="3870" actId="478"/>
          <ac:spMkLst>
            <pc:docMk/>
            <pc:sldMk cId="2032872148" sldId="308"/>
            <ac:spMk id="4" creationId="{466C95CC-73C7-4EBF-80E2-F88DF32634BF}"/>
          </ac:spMkLst>
        </pc:spChg>
        <pc:spChg chg="add mod">
          <ac:chgData name="susan ibach" userId="11074aa641b35c68" providerId="LiveId" clId="{9DD617D0-6151-4ACA-B238-6030D8249E92}" dt="2019-06-08T00:47:57.636" v="6491" actId="6549"/>
          <ac:spMkLst>
            <pc:docMk/>
            <pc:sldMk cId="2032872148" sldId="308"/>
            <ac:spMk id="5" creationId="{FEB358B4-50C5-4B4B-99FA-E452F50C66F4}"/>
          </ac:spMkLst>
        </pc:spChg>
      </pc:sldChg>
      <pc:sldChg chg="addSp delSp modSp add">
        <pc:chgData name="susan ibach" userId="11074aa641b35c68" providerId="LiveId" clId="{9DD617D0-6151-4ACA-B238-6030D8249E92}" dt="2019-06-08T00:50:15.691" v="6613"/>
        <pc:sldMkLst>
          <pc:docMk/>
          <pc:sldMk cId="2492619593" sldId="309"/>
        </pc:sldMkLst>
        <pc:spChg chg="mod">
          <ac:chgData name="susan ibach" userId="11074aa641b35c68" providerId="LiveId" clId="{9DD617D0-6151-4ACA-B238-6030D8249E92}" dt="2019-06-07T20:40:37.647" v="3493" actId="113"/>
          <ac:spMkLst>
            <pc:docMk/>
            <pc:sldMk cId="2492619593" sldId="309"/>
            <ac:spMk id="2" creationId="{601E2F09-D3ED-4142-AAED-51D68BA15C90}"/>
          </ac:spMkLst>
        </pc:spChg>
        <pc:spChg chg="mod">
          <ac:chgData name="susan ibach" userId="11074aa641b35c68" providerId="LiveId" clId="{9DD617D0-6151-4ACA-B238-6030D8249E92}" dt="2019-06-07T20:42:42.761" v="3566" actId="20577"/>
          <ac:spMkLst>
            <pc:docMk/>
            <pc:sldMk cId="2492619593" sldId="309"/>
            <ac:spMk id="3" creationId="{8DF612F7-89BA-479F-99CA-5D26FD8F907F}"/>
          </ac:spMkLst>
        </pc:spChg>
        <pc:spChg chg="add mod">
          <ac:chgData name="susan ibach" userId="11074aa641b35c68" providerId="LiveId" clId="{9DD617D0-6151-4ACA-B238-6030D8249E92}" dt="2019-06-07T20:42:52.357" v="3567" actId="14100"/>
          <ac:spMkLst>
            <pc:docMk/>
            <pc:sldMk cId="2492619593" sldId="309"/>
            <ac:spMk id="4" creationId="{239593E4-FD43-441F-8E01-704684E3F2AF}"/>
          </ac:spMkLst>
        </pc:spChg>
        <pc:spChg chg="add">
          <ac:chgData name="susan ibach" userId="11074aa641b35c68" providerId="LiveId" clId="{9DD617D0-6151-4ACA-B238-6030D8249E92}" dt="2019-06-07T20:40:49.758" v="3494"/>
          <ac:spMkLst>
            <pc:docMk/>
            <pc:sldMk cId="2492619593" sldId="309"/>
            <ac:spMk id="5" creationId="{7D33E950-B344-4013-A3BE-F4B73297909D}"/>
          </ac:spMkLst>
        </pc:spChg>
        <pc:spChg chg="add mod">
          <ac:chgData name="susan ibach" userId="11074aa641b35c68" providerId="LiveId" clId="{9DD617D0-6151-4ACA-B238-6030D8249E92}" dt="2019-06-08T00:48:02.869" v="6497" actId="6549"/>
          <ac:spMkLst>
            <pc:docMk/>
            <pc:sldMk cId="2492619593" sldId="309"/>
            <ac:spMk id="6" creationId="{25398DDD-F250-41E3-9B44-EF963F736B8B}"/>
          </ac:spMkLst>
        </pc:spChg>
        <pc:spChg chg="add mod">
          <ac:chgData name="susan ibach" userId="11074aa641b35c68" providerId="LiveId" clId="{9DD617D0-6151-4ACA-B238-6030D8249E92}" dt="2019-06-08T00:49:35.091" v="6570" actId="6549"/>
          <ac:spMkLst>
            <pc:docMk/>
            <pc:sldMk cId="2492619593" sldId="309"/>
            <ac:spMk id="7" creationId="{D599F688-2667-463A-BA95-1A2BC5459AC0}"/>
          </ac:spMkLst>
        </pc:spChg>
        <pc:spChg chg="add mod">
          <ac:chgData name="susan ibach" userId="11074aa641b35c68" providerId="LiveId" clId="{9DD617D0-6151-4ACA-B238-6030D8249E92}" dt="2019-06-08T00:50:15.691" v="6613"/>
          <ac:spMkLst>
            <pc:docMk/>
            <pc:sldMk cId="2492619593" sldId="309"/>
            <ac:spMk id="8" creationId="{33F951B8-FA8D-4B3E-A79C-FD3D045AB582}"/>
          </ac:spMkLst>
        </pc:spChg>
        <pc:spChg chg="add">
          <ac:chgData name="susan ibach" userId="11074aa641b35c68" providerId="LiveId" clId="{9DD617D0-6151-4ACA-B238-6030D8249E92}" dt="2019-06-07T20:40:49.758" v="3494"/>
          <ac:spMkLst>
            <pc:docMk/>
            <pc:sldMk cId="2492619593" sldId="309"/>
            <ac:spMk id="9" creationId="{2B811A6A-3400-4596-8296-82B19A808458}"/>
          </ac:spMkLst>
        </pc:spChg>
        <pc:spChg chg="add">
          <ac:chgData name="susan ibach" userId="11074aa641b35c68" providerId="LiveId" clId="{9DD617D0-6151-4ACA-B238-6030D8249E92}" dt="2019-06-07T20:40:49.758" v="3494"/>
          <ac:spMkLst>
            <pc:docMk/>
            <pc:sldMk cId="2492619593" sldId="309"/>
            <ac:spMk id="10" creationId="{54FA05AE-B935-46A9-98F5-5C350CD87E6A}"/>
          </ac:spMkLst>
        </pc:spChg>
        <pc:spChg chg="add del mod">
          <ac:chgData name="susan ibach" userId="11074aa641b35c68" providerId="LiveId" clId="{9DD617D0-6151-4ACA-B238-6030D8249E92}" dt="2019-06-07T20:41:18.077" v="3498" actId="478"/>
          <ac:spMkLst>
            <pc:docMk/>
            <pc:sldMk cId="2492619593" sldId="309"/>
            <ac:spMk id="13" creationId="{40C5B510-3CD3-4C82-B610-F53EF37AE1DB}"/>
          </ac:spMkLst>
        </pc:spChg>
        <pc:picChg chg="add mod">
          <ac:chgData name="susan ibach" userId="11074aa641b35c68" providerId="LiveId" clId="{9DD617D0-6151-4ACA-B238-6030D8249E92}" dt="2019-06-07T20:41:22.508" v="3499" actId="1076"/>
          <ac:picMkLst>
            <pc:docMk/>
            <pc:sldMk cId="2492619593" sldId="309"/>
            <ac:picMk id="12" creationId="{F390BA6B-BE92-46D9-B9B2-4F0D96790372}"/>
          </ac:picMkLst>
        </pc:picChg>
        <pc:picChg chg="add mod">
          <ac:chgData name="susan ibach" userId="11074aa641b35c68" providerId="LiveId" clId="{9DD617D0-6151-4ACA-B238-6030D8249E92}" dt="2019-06-07T20:41:53.377" v="3506" actId="1076"/>
          <ac:picMkLst>
            <pc:docMk/>
            <pc:sldMk cId="2492619593" sldId="309"/>
            <ac:picMk id="15" creationId="{162772A9-EB24-4FD7-B246-25914E607CBC}"/>
          </ac:picMkLst>
        </pc:picChg>
        <pc:picChg chg="add mod">
          <ac:chgData name="susan ibach" userId="11074aa641b35c68" providerId="LiveId" clId="{9DD617D0-6151-4ACA-B238-6030D8249E92}" dt="2019-06-07T20:41:50.762" v="3505" actId="1076"/>
          <ac:picMkLst>
            <pc:docMk/>
            <pc:sldMk cId="2492619593" sldId="309"/>
            <ac:picMk id="16" creationId="{D05061E8-9391-497D-9811-1B88EF109992}"/>
          </ac:picMkLst>
        </pc:picChg>
        <pc:picChg chg="add mod">
          <ac:chgData name="susan ibach" userId="11074aa641b35c68" providerId="LiveId" clId="{9DD617D0-6151-4ACA-B238-6030D8249E92}" dt="2019-06-07T20:41:57.078" v="3508" actId="1076"/>
          <ac:picMkLst>
            <pc:docMk/>
            <pc:sldMk cId="2492619593" sldId="309"/>
            <ac:picMk id="17" creationId="{AC1EB5BF-0402-41AC-8D1A-A96B80C8A21B}"/>
          </ac:picMkLst>
        </pc:picChg>
      </pc:sldChg>
      <pc:sldChg chg="addSp delSp modSp add">
        <pc:chgData name="susan ibach" userId="11074aa641b35c68" providerId="LiveId" clId="{9DD617D0-6151-4ACA-B238-6030D8249E92}" dt="2019-06-08T00:50:21.032" v="6622"/>
        <pc:sldMkLst>
          <pc:docMk/>
          <pc:sldMk cId="2481679794" sldId="310"/>
        </pc:sldMkLst>
        <pc:spChg chg="mod">
          <ac:chgData name="susan ibach" userId="11074aa641b35c68" providerId="LiveId" clId="{9DD617D0-6151-4ACA-B238-6030D8249E92}" dt="2019-06-07T21:02:53.488" v="5312" actId="6549"/>
          <ac:spMkLst>
            <pc:docMk/>
            <pc:sldMk cId="2481679794" sldId="310"/>
            <ac:spMk id="2" creationId="{601E2F09-D3ED-4142-AAED-51D68BA15C90}"/>
          </ac:spMkLst>
        </pc:spChg>
        <pc:spChg chg="mod">
          <ac:chgData name="susan ibach" userId="11074aa641b35c68" providerId="LiveId" clId="{9DD617D0-6151-4ACA-B238-6030D8249E92}" dt="2019-06-08T00:31:57.136" v="6040" actId="20577"/>
          <ac:spMkLst>
            <pc:docMk/>
            <pc:sldMk cId="2481679794" sldId="310"/>
            <ac:spMk id="3" creationId="{8DF612F7-89BA-479F-99CA-5D26FD8F907F}"/>
          </ac:spMkLst>
        </pc:spChg>
        <pc:spChg chg="mod">
          <ac:chgData name="susan ibach" userId="11074aa641b35c68" providerId="LiveId" clId="{9DD617D0-6151-4ACA-B238-6030D8249E92}" dt="2019-06-08T00:48:08.425" v="6504" actId="20577"/>
          <ac:spMkLst>
            <pc:docMk/>
            <pc:sldMk cId="2481679794" sldId="310"/>
            <ac:spMk id="4" creationId="{239593E4-FD43-441F-8E01-704684E3F2AF}"/>
          </ac:spMkLst>
        </pc:spChg>
        <pc:spChg chg="mod">
          <ac:chgData name="susan ibach" userId="11074aa641b35c68" providerId="LiveId" clId="{9DD617D0-6151-4ACA-B238-6030D8249E92}" dt="2019-06-08T00:48:12.441" v="6510" actId="6549"/>
          <ac:spMkLst>
            <pc:docMk/>
            <pc:sldMk cId="2481679794" sldId="310"/>
            <ac:spMk id="6" creationId="{25398DDD-F250-41E3-9B44-EF963F736B8B}"/>
          </ac:spMkLst>
        </pc:spChg>
        <pc:spChg chg="mod">
          <ac:chgData name="susan ibach" userId="11074aa641b35c68" providerId="LiveId" clId="{9DD617D0-6151-4ACA-B238-6030D8249E92}" dt="2019-06-08T00:49:29.817" v="6562" actId="6549"/>
          <ac:spMkLst>
            <pc:docMk/>
            <pc:sldMk cId="2481679794" sldId="310"/>
            <ac:spMk id="7" creationId="{D599F688-2667-463A-BA95-1A2BC5459AC0}"/>
          </ac:spMkLst>
        </pc:spChg>
        <pc:spChg chg="mod">
          <ac:chgData name="susan ibach" userId="11074aa641b35c68" providerId="LiveId" clId="{9DD617D0-6151-4ACA-B238-6030D8249E92}" dt="2019-06-08T00:50:21.032" v="6622"/>
          <ac:spMkLst>
            <pc:docMk/>
            <pc:sldMk cId="2481679794" sldId="310"/>
            <ac:spMk id="8" creationId="{33F951B8-FA8D-4B3E-A79C-FD3D045AB582}"/>
          </ac:spMkLst>
        </pc:spChg>
        <pc:spChg chg="add mod">
          <ac:chgData name="susan ibach" userId="11074aa641b35c68" providerId="LiveId" clId="{9DD617D0-6151-4ACA-B238-6030D8249E92}" dt="2019-06-07T20:59:58.298" v="4986" actId="20577"/>
          <ac:spMkLst>
            <pc:docMk/>
            <pc:sldMk cId="2481679794" sldId="310"/>
            <ac:spMk id="11" creationId="{5CE04C8B-EA59-4EA6-95AE-6A0970FF9E88}"/>
          </ac:spMkLst>
        </pc:spChg>
        <pc:picChg chg="del">
          <ac:chgData name="susan ibach" userId="11074aa641b35c68" providerId="LiveId" clId="{9DD617D0-6151-4ACA-B238-6030D8249E92}" dt="2019-06-07T20:54:04.159" v="4372" actId="478"/>
          <ac:picMkLst>
            <pc:docMk/>
            <pc:sldMk cId="2481679794" sldId="310"/>
            <ac:picMk id="12" creationId="{F390BA6B-BE92-46D9-B9B2-4F0D96790372}"/>
          </ac:picMkLst>
        </pc:picChg>
        <pc:picChg chg="del">
          <ac:chgData name="susan ibach" userId="11074aa641b35c68" providerId="LiveId" clId="{9DD617D0-6151-4ACA-B238-6030D8249E92}" dt="2019-06-07T20:54:38.877" v="4394" actId="478"/>
          <ac:picMkLst>
            <pc:docMk/>
            <pc:sldMk cId="2481679794" sldId="310"/>
            <ac:picMk id="15" creationId="{162772A9-EB24-4FD7-B246-25914E607CBC}"/>
          </ac:picMkLst>
        </pc:picChg>
        <pc:picChg chg="del">
          <ac:chgData name="susan ibach" userId="11074aa641b35c68" providerId="LiveId" clId="{9DD617D0-6151-4ACA-B238-6030D8249E92}" dt="2019-06-07T20:54:37.952" v="4393" actId="478"/>
          <ac:picMkLst>
            <pc:docMk/>
            <pc:sldMk cId="2481679794" sldId="310"/>
            <ac:picMk id="16" creationId="{D05061E8-9391-497D-9811-1B88EF109992}"/>
          </ac:picMkLst>
        </pc:picChg>
        <pc:picChg chg="del">
          <ac:chgData name="susan ibach" userId="11074aa641b35c68" providerId="LiveId" clId="{9DD617D0-6151-4ACA-B238-6030D8249E92}" dt="2019-06-07T20:54:39.828" v="4395" actId="478"/>
          <ac:picMkLst>
            <pc:docMk/>
            <pc:sldMk cId="2481679794" sldId="310"/>
            <ac:picMk id="17" creationId="{AC1EB5BF-0402-41AC-8D1A-A96B80C8A21B}"/>
          </ac:picMkLst>
        </pc:picChg>
      </pc:sldChg>
      <pc:sldChg chg="addSp delSp modSp add modAnim">
        <pc:chgData name="susan ibach" userId="11074aa641b35c68" providerId="LiveId" clId="{9DD617D0-6151-4ACA-B238-6030D8249E92}" dt="2019-06-08T00:55:09.932" v="6669" actId="1076"/>
        <pc:sldMkLst>
          <pc:docMk/>
          <pc:sldMk cId="706568234" sldId="311"/>
        </pc:sldMkLst>
        <pc:spChg chg="mod">
          <ac:chgData name="susan ibach" userId="11074aa641b35c68" providerId="LiveId" clId="{9DD617D0-6151-4ACA-B238-6030D8249E92}" dt="2019-06-07T21:01:37.668" v="5294" actId="6549"/>
          <ac:spMkLst>
            <pc:docMk/>
            <pc:sldMk cId="706568234" sldId="311"/>
            <ac:spMk id="2" creationId="{601E2F09-D3ED-4142-AAED-51D68BA15C90}"/>
          </ac:spMkLst>
        </pc:spChg>
        <pc:spChg chg="del mod">
          <ac:chgData name="susan ibach" userId="11074aa641b35c68" providerId="LiveId" clId="{9DD617D0-6151-4ACA-B238-6030D8249E92}" dt="2019-06-07T21:01:42.358" v="5295" actId="478"/>
          <ac:spMkLst>
            <pc:docMk/>
            <pc:sldMk cId="706568234" sldId="311"/>
            <ac:spMk id="3" creationId="{8DF612F7-89BA-479F-99CA-5D26FD8F907F}"/>
          </ac:spMkLst>
        </pc:spChg>
        <pc:spChg chg="add mod">
          <ac:chgData name="susan ibach" userId="11074aa641b35c68" providerId="LiveId" clId="{9DD617D0-6151-4ACA-B238-6030D8249E92}" dt="2019-06-08T00:53:55.793" v="6659" actId="554"/>
          <ac:spMkLst>
            <pc:docMk/>
            <pc:sldMk cId="706568234" sldId="311"/>
            <ac:spMk id="3" creationId="{F5798C85-51AD-43B9-A5A5-58F7098CE9B4}"/>
          </ac:spMkLst>
        </pc:spChg>
        <pc:spChg chg="mod">
          <ac:chgData name="susan ibach" userId="11074aa641b35c68" providerId="LiveId" clId="{9DD617D0-6151-4ACA-B238-6030D8249E92}" dt="2019-06-08T00:41:51.126" v="6251" actId="20577"/>
          <ac:spMkLst>
            <pc:docMk/>
            <pc:sldMk cId="706568234" sldId="311"/>
            <ac:spMk id="4" creationId="{239593E4-FD43-441F-8E01-704684E3F2AF}"/>
          </ac:spMkLst>
        </pc:spChg>
        <pc:spChg chg="mod">
          <ac:chgData name="susan ibach" userId="11074aa641b35c68" providerId="LiveId" clId="{9DD617D0-6151-4ACA-B238-6030D8249E92}" dt="2019-06-08T00:37:39.405" v="6209" actId="1076"/>
          <ac:spMkLst>
            <pc:docMk/>
            <pc:sldMk cId="706568234" sldId="311"/>
            <ac:spMk id="5" creationId="{7D33E950-B344-4013-A3BE-F4B73297909D}"/>
          </ac:spMkLst>
        </pc:spChg>
        <pc:spChg chg="mod">
          <ac:chgData name="susan ibach" userId="11074aa641b35c68" providerId="LiveId" clId="{9DD617D0-6151-4ACA-B238-6030D8249E92}" dt="2019-06-08T00:48:17.538" v="6516" actId="6549"/>
          <ac:spMkLst>
            <pc:docMk/>
            <pc:sldMk cId="706568234" sldId="311"/>
            <ac:spMk id="6" creationId="{25398DDD-F250-41E3-9B44-EF963F736B8B}"/>
          </ac:spMkLst>
        </pc:spChg>
        <pc:spChg chg="mod">
          <ac:chgData name="susan ibach" userId="11074aa641b35c68" providerId="LiveId" clId="{9DD617D0-6151-4ACA-B238-6030D8249E92}" dt="2019-06-08T00:49:24.046" v="6554" actId="20577"/>
          <ac:spMkLst>
            <pc:docMk/>
            <pc:sldMk cId="706568234" sldId="311"/>
            <ac:spMk id="7" creationId="{D599F688-2667-463A-BA95-1A2BC5459AC0}"/>
          </ac:spMkLst>
        </pc:spChg>
        <pc:spChg chg="mod">
          <ac:chgData name="susan ibach" userId="11074aa641b35c68" providerId="LiveId" clId="{9DD617D0-6151-4ACA-B238-6030D8249E92}" dt="2019-06-08T00:50:04.584" v="6604" actId="20577"/>
          <ac:spMkLst>
            <pc:docMk/>
            <pc:sldMk cId="706568234" sldId="311"/>
            <ac:spMk id="8" creationId="{33F951B8-FA8D-4B3E-A79C-FD3D045AB582}"/>
          </ac:spMkLst>
        </pc:spChg>
        <pc:spChg chg="mod">
          <ac:chgData name="susan ibach" userId="11074aa641b35c68" providerId="LiveId" clId="{9DD617D0-6151-4ACA-B238-6030D8249E92}" dt="2019-06-08T00:37:39.405" v="6209" actId="1076"/>
          <ac:spMkLst>
            <pc:docMk/>
            <pc:sldMk cId="706568234" sldId="311"/>
            <ac:spMk id="9" creationId="{2B811A6A-3400-4596-8296-82B19A808458}"/>
          </ac:spMkLst>
        </pc:spChg>
        <pc:spChg chg="mod">
          <ac:chgData name="susan ibach" userId="11074aa641b35c68" providerId="LiveId" clId="{9DD617D0-6151-4ACA-B238-6030D8249E92}" dt="2019-06-08T00:37:39.405" v="6209" actId="1076"/>
          <ac:spMkLst>
            <pc:docMk/>
            <pc:sldMk cId="706568234" sldId="311"/>
            <ac:spMk id="10" creationId="{54FA05AE-B935-46A9-98F5-5C350CD87E6A}"/>
          </ac:spMkLst>
        </pc:spChg>
        <pc:spChg chg="mod">
          <ac:chgData name="susan ibach" userId="11074aa641b35c68" providerId="LiveId" clId="{9DD617D0-6151-4ACA-B238-6030D8249E92}" dt="2019-06-08T00:54:59.196" v="6665" actId="1076"/>
          <ac:spMkLst>
            <pc:docMk/>
            <pc:sldMk cId="706568234" sldId="311"/>
            <ac:spMk id="11" creationId="{5CE04C8B-EA59-4EA6-95AE-6A0970FF9E88}"/>
          </ac:spMkLst>
        </pc:spChg>
        <pc:spChg chg="add del mod">
          <ac:chgData name="susan ibach" userId="11074aa641b35c68" providerId="LiveId" clId="{9DD617D0-6151-4ACA-B238-6030D8249E92}" dt="2019-06-07T21:01:45.033" v="5296" actId="478"/>
          <ac:spMkLst>
            <pc:docMk/>
            <pc:sldMk cId="706568234" sldId="311"/>
            <ac:spMk id="13" creationId="{1A11E2D4-8A00-4983-B8CF-E0E81E0966C5}"/>
          </ac:spMkLst>
        </pc:spChg>
        <pc:spChg chg="add mod">
          <ac:chgData name="susan ibach" userId="11074aa641b35c68" providerId="LiveId" clId="{9DD617D0-6151-4ACA-B238-6030D8249E92}" dt="2019-06-08T00:53:55.793" v="6659" actId="554"/>
          <ac:spMkLst>
            <pc:docMk/>
            <pc:sldMk cId="706568234" sldId="311"/>
            <ac:spMk id="24" creationId="{20A22921-96AE-41D7-A5E3-085E478905D5}"/>
          </ac:spMkLst>
        </pc:spChg>
        <pc:spChg chg="add mod">
          <ac:chgData name="susan ibach" userId="11074aa641b35c68" providerId="LiveId" clId="{9DD617D0-6151-4ACA-B238-6030D8249E92}" dt="2019-06-08T00:52:55.786" v="6658" actId="554"/>
          <ac:spMkLst>
            <pc:docMk/>
            <pc:sldMk cId="706568234" sldId="311"/>
            <ac:spMk id="25" creationId="{95257951-A5BD-474B-AA69-01496C6AA986}"/>
          </ac:spMkLst>
        </pc:spChg>
        <pc:spChg chg="add mod">
          <ac:chgData name="susan ibach" userId="11074aa641b35c68" providerId="LiveId" clId="{9DD617D0-6151-4ACA-B238-6030D8249E92}" dt="2019-06-08T00:52:55.786" v="6658" actId="554"/>
          <ac:spMkLst>
            <pc:docMk/>
            <pc:sldMk cId="706568234" sldId="311"/>
            <ac:spMk id="26" creationId="{36AE0257-73D3-475D-8472-17BC0DBA912D}"/>
          </ac:spMkLst>
        </pc:spChg>
        <pc:spChg chg="add mod">
          <ac:chgData name="susan ibach" userId="11074aa641b35c68" providerId="LiveId" clId="{9DD617D0-6151-4ACA-B238-6030D8249E92}" dt="2019-06-08T00:54:03.435" v="6661" actId="554"/>
          <ac:spMkLst>
            <pc:docMk/>
            <pc:sldMk cId="706568234" sldId="311"/>
            <ac:spMk id="27" creationId="{6A7D40C0-2F5F-4926-A89D-CF1C01F376E2}"/>
          </ac:spMkLst>
        </pc:spChg>
        <pc:spChg chg="add mod">
          <ac:chgData name="susan ibach" userId="11074aa641b35c68" providerId="LiveId" clId="{9DD617D0-6151-4ACA-B238-6030D8249E92}" dt="2019-06-08T00:54:03.435" v="6661" actId="554"/>
          <ac:spMkLst>
            <pc:docMk/>
            <pc:sldMk cId="706568234" sldId="311"/>
            <ac:spMk id="28" creationId="{E2695D21-F60B-43C9-986A-98529FF2A4BE}"/>
          </ac:spMkLst>
        </pc:spChg>
        <pc:spChg chg="add mod">
          <ac:chgData name="susan ibach" userId="11074aa641b35c68" providerId="LiveId" clId="{9DD617D0-6151-4ACA-B238-6030D8249E92}" dt="2019-06-08T00:55:09.932" v="6669" actId="1076"/>
          <ac:spMkLst>
            <pc:docMk/>
            <pc:sldMk cId="706568234" sldId="311"/>
            <ac:spMk id="29" creationId="{5135FAC9-E59E-415A-B457-D3284236CF3D}"/>
          </ac:spMkLst>
        </pc:spChg>
        <pc:spChg chg="add mod">
          <ac:chgData name="susan ibach" userId="11074aa641b35c68" providerId="LiveId" clId="{9DD617D0-6151-4ACA-B238-6030D8249E92}" dt="2019-06-08T00:55:09.932" v="6669" actId="1076"/>
          <ac:spMkLst>
            <pc:docMk/>
            <pc:sldMk cId="706568234" sldId="311"/>
            <ac:spMk id="30" creationId="{FB04B57F-4A3F-417C-BEF5-8B90895D3B3E}"/>
          </ac:spMkLst>
        </pc:spChg>
        <pc:cxnChg chg="add del mod">
          <ac:chgData name="susan ibach" userId="11074aa641b35c68" providerId="LiveId" clId="{9DD617D0-6151-4ACA-B238-6030D8249E92}" dt="2019-06-08T00:36:24.898" v="6197" actId="478"/>
          <ac:cxnSpMkLst>
            <pc:docMk/>
            <pc:sldMk cId="706568234" sldId="311"/>
            <ac:cxnSpMk id="13" creationId="{CCC41867-0FB7-4FD4-942C-6895C6BB5462}"/>
          </ac:cxnSpMkLst>
        </pc:cxnChg>
        <pc:cxnChg chg="add del mod">
          <ac:chgData name="susan ibach" userId="11074aa641b35c68" providerId="LiveId" clId="{9DD617D0-6151-4ACA-B238-6030D8249E92}" dt="2019-06-08T00:36:25.502" v="6198" actId="478"/>
          <ac:cxnSpMkLst>
            <pc:docMk/>
            <pc:sldMk cId="706568234" sldId="311"/>
            <ac:cxnSpMk id="15" creationId="{9C69C72B-4028-4C07-8AE6-1760B64B5F6B}"/>
          </ac:cxnSpMkLst>
        </pc:cxnChg>
      </pc:sldChg>
    </pc:docChg>
  </pc:docChgLst>
  <pc:docChgLst>
    <pc:chgData name="susan ibach" userId="11074aa641b35c68" providerId="LiveId" clId="{100ED00D-7AE8-480F-890B-C49E9FA6711B}"/>
    <pc:docChg chg="custSel modSld">
      <pc:chgData name="susan ibach" userId="11074aa641b35c68" providerId="LiveId" clId="{100ED00D-7AE8-480F-890B-C49E9FA6711B}" dt="2019-05-30T15:17:43.472" v="52" actId="207"/>
      <pc:docMkLst>
        <pc:docMk/>
      </pc:docMkLst>
    </pc:docChg>
  </pc:docChgLst>
  <pc:docChgLst>
    <pc:chgData name="susan ibach" userId="11074aa641b35c68" providerId="LiveId" clId="{3F10FC51-139A-4882-BF98-70D67DE6156C}"/>
    <pc:docChg chg="undo custSel addSld delSld modSld sldOrd modSection">
      <pc:chgData name="susan ibach" userId="11074aa641b35c68" providerId="LiveId" clId="{3F10FC51-139A-4882-BF98-70D67DE6156C}" dt="2019-06-09T12:32:47.090" v="1818" actId="20577"/>
      <pc:docMkLst>
        <pc:docMk/>
      </pc:docMkLst>
      <pc:sldChg chg="modSp">
        <pc:chgData name="susan ibach" userId="11074aa641b35c68" providerId="LiveId" clId="{3F10FC51-139A-4882-BF98-70D67DE6156C}" dt="2019-06-09T11:26:41.928" v="3" actId="20577"/>
        <pc:sldMkLst>
          <pc:docMk/>
          <pc:sldMk cId="1842309144" sldId="283"/>
        </pc:sldMkLst>
        <pc:spChg chg="mod">
          <ac:chgData name="susan ibach" userId="11074aa641b35c68" providerId="LiveId" clId="{3F10FC51-139A-4882-BF98-70D67DE6156C}" dt="2019-06-09T11:26:41.928" v="3" actId="20577"/>
          <ac:spMkLst>
            <pc:docMk/>
            <pc:sldMk cId="1842309144" sldId="283"/>
            <ac:spMk id="9" creationId="{00000000-0000-0000-0000-000000000000}"/>
          </ac:spMkLst>
        </pc:spChg>
      </pc:sldChg>
      <pc:sldChg chg="addSp delSp modSp delAnim">
        <pc:chgData name="susan ibach" userId="11074aa641b35c68" providerId="LiveId" clId="{3F10FC51-139A-4882-BF98-70D67DE6156C}" dt="2019-06-09T12:06:07.853" v="1247" actId="20577"/>
        <pc:sldMkLst>
          <pc:docMk/>
          <pc:sldMk cId="4004018897" sldId="298"/>
        </pc:sldMkLst>
        <pc:spChg chg="add mod">
          <ac:chgData name="susan ibach" userId="11074aa641b35c68" providerId="LiveId" clId="{3F10FC51-139A-4882-BF98-70D67DE6156C}" dt="2019-06-09T12:06:07.853" v="1247" actId="20577"/>
          <ac:spMkLst>
            <pc:docMk/>
            <pc:sldMk cId="4004018897" sldId="298"/>
            <ac:spMk id="2" creationId="{70AA7D9F-5081-4FF7-AD0A-C78EBF60A4FF}"/>
          </ac:spMkLst>
        </pc:spChg>
        <pc:spChg chg="del">
          <ac:chgData name="susan ibach" userId="11074aa641b35c68" providerId="LiveId" clId="{3F10FC51-139A-4882-BF98-70D67DE6156C}" dt="2019-06-09T11:28:26.126" v="110" actId="478"/>
          <ac:spMkLst>
            <pc:docMk/>
            <pc:sldMk cId="4004018897" sldId="298"/>
            <ac:spMk id="7" creationId="{5B95B2A7-9A5B-4508-8428-AA929752807F}"/>
          </ac:spMkLst>
        </pc:spChg>
        <pc:spChg chg="del">
          <ac:chgData name="susan ibach" userId="11074aa641b35c68" providerId="LiveId" clId="{3F10FC51-139A-4882-BF98-70D67DE6156C}" dt="2019-06-09T11:28:29.175" v="111" actId="478"/>
          <ac:spMkLst>
            <pc:docMk/>
            <pc:sldMk cId="4004018897" sldId="298"/>
            <ac:spMk id="8" creationId="{A014B427-F7C1-46C1-A9E7-3C6BA2B70622}"/>
          </ac:spMkLst>
        </pc:spChg>
        <pc:spChg chg="del">
          <ac:chgData name="susan ibach" userId="11074aa641b35c68" providerId="LiveId" clId="{3F10FC51-139A-4882-BF98-70D67DE6156C}" dt="2019-06-09T11:28:29.175" v="111" actId="478"/>
          <ac:spMkLst>
            <pc:docMk/>
            <pc:sldMk cId="4004018897" sldId="298"/>
            <ac:spMk id="9" creationId="{40D93A2C-8022-43BA-AC8E-B48095464C6F}"/>
          </ac:spMkLst>
        </pc:spChg>
        <pc:spChg chg="del">
          <ac:chgData name="susan ibach" userId="11074aa641b35c68" providerId="LiveId" clId="{3F10FC51-139A-4882-BF98-70D67DE6156C}" dt="2019-06-09T11:28:29.175" v="111" actId="478"/>
          <ac:spMkLst>
            <pc:docMk/>
            <pc:sldMk cId="4004018897" sldId="298"/>
            <ac:spMk id="10" creationId="{DA3FA523-98E6-415B-850A-186E2E090BA5}"/>
          </ac:spMkLst>
        </pc:spChg>
        <pc:spChg chg="del">
          <ac:chgData name="susan ibach" userId="11074aa641b35c68" providerId="LiveId" clId="{3F10FC51-139A-4882-BF98-70D67DE6156C}" dt="2019-06-09T11:28:29.175" v="111" actId="478"/>
          <ac:spMkLst>
            <pc:docMk/>
            <pc:sldMk cId="4004018897" sldId="298"/>
            <ac:spMk id="11" creationId="{A4F8C86F-734C-4605-9092-079EAE42BC2E}"/>
          </ac:spMkLst>
        </pc:spChg>
        <pc:spChg chg="del">
          <ac:chgData name="susan ibach" userId="11074aa641b35c68" providerId="LiveId" clId="{3F10FC51-139A-4882-BF98-70D67DE6156C}" dt="2019-06-09T11:28:29.175" v="111" actId="478"/>
          <ac:spMkLst>
            <pc:docMk/>
            <pc:sldMk cId="4004018897" sldId="298"/>
            <ac:spMk id="12" creationId="{22EA54FB-CE93-43D6-963B-100229A73EC4}"/>
          </ac:spMkLst>
        </pc:spChg>
        <pc:spChg chg="del">
          <ac:chgData name="susan ibach" userId="11074aa641b35c68" providerId="LiveId" clId="{3F10FC51-139A-4882-BF98-70D67DE6156C}" dt="2019-06-09T11:28:29.175" v="111" actId="478"/>
          <ac:spMkLst>
            <pc:docMk/>
            <pc:sldMk cId="4004018897" sldId="298"/>
            <ac:spMk id="13" creationId="{031DF528-F990-4234-95E0-777F35FD6DA7}"/>
          </ac:spMkLst>
        </pc:spChg>
        <pc:spChg chg="mod">
          <ac:chgData name="susan ibach" userId="11074aa641b35c68" providerId="LiveId" clId="{3F10FC51-139A-4882-BF98-70D67DE6156C}" dt="2019-06-09T11:26:57.685" v="54" actId="20577"/>
          <ac:spMkLst>
            <pc:docMk/>
            <pc:sldMk cId="4004018897" sldId="298"/>
            <ac:spMk id="14" creationId="{0EABF196-DEFD-4037-AB56-85AC0D14459F}"/>
          </ac:spMkLst>
        </pc:spChg>
        <pc:spChg chg="mod">
          <ac:chgData name="susan ibach" userId="11074aa641b35c68" providerId="LiveId" clId="{3F10FC51-139A-4882-BF98-70D67DE6156C}" dt="2019-06-09T11:31:32.387" v="235" actId="20577"/>
          <ac:spMkLst>
            <pc:docMk/>
            <pc:sldMk cId="4004018897" sldId="298"/>
            <ac:spMk id="15" creationId="{C41CEC0E-6036-4285-A88C-1F24EC8BAFE3}"/>
          </ac:spMkLst>
        </pc:spChg>
        <pc:spChg chg="add">
          <ac:chgData name="susan ibach" userId="11074aa641b35c68" providerId="LiveId" clId="{3F10FC51-139A-4882-BF98-70D67DE6156C}" dt="2019-06-09T12:01:17.386" v="1237"/>
          <ac:spMkLst>
            <pc:docMk/>
            <pc:sldMk cId="4004018897" sldId="298"/>
            <ac:spMk id="16" creationId="{9DA8F1D8-17FF-41C5-8889-5CB9609B7579}"/>
          </ac:spMkLst>
        </pc:spChg>
        <pc:grpChg chg="del">
          <ac:chgData name="susan ibach" userId="11074aa641b35c68" providerId="LiveId" clId="{3F10FC51-139A-4882-BF98-70D67DE6156C}" dt="2019-06-09T11:28:29.175" v="111" actId="478"/>
          <ac:grpSpMkLst>
            <pc:docMk/>
            <pc:sldMk cId="4004018897" sldId="298"/>
            <ac:grpSpMk id="21" creationId="{3AB08620-D685-4DC5-8468-84E5AFC45072}"/>
          </ac:grpSpMkLst>
        </pc:grpChg>
      </pc:sldChg>
      <pc:sldChg chg="del">
        <pc:chgData name="susan ibach" userId="11074aa641b35c68" providerId="LiveId" clId="{3F10FC51-139A-4882-BF98-70D67DE6156C}" dt="2019-06-09T12:13:17.346" v="1275" actId="2696"/>
        <pc:sldMkLst>
          <pc:docMk/>
          <pc:sldMk cId="2032872148" sldId="308"/>
        </pc:sldMkLst>
      </pc:sldChg>
      <pc:sldChg chg="del">
        <pc:chgData name="susan ibach" userId="11074aa641b35c68" providerId="LiveId" clId="{3F10FC51-139A-4882-BF98-70D67DE6156C}" dt="2019-06-09T12:13:20.416" v="1276" actId="2696"/>
        <pc:sldMkLst>
          <pc:docMk/>
          <pc:sldMk cId="2492619593" sldId="309"/>
        </pc:sldMkLst>
      </pc:sldChg>
      <pc:sldChg chg="del">
        <pc:chgData name="susan ibach" userId="11074aa641b35c68" providerId="LiveId" clId="{3F10FC51-139A-4882-BF98-70D67DE6156C}" dt="2019-06-09T12:13:22.221" v="1277" actId="2696"/>
        <pc:sldMkLst>
          <pc:docMk/>
          <pc:sldMk cId="2481679794" sldId="310"/>
        </pc:sldMkLst>
      </pc:sldChg>
      <pc:sldChg chg="del">
        <pc:chgData name="susan ibach" userId="11074aa641b35c68" providerId="LiveId" clId="{3F10FC51-139A-4882-BF98-70D67DE6156C}" dt="2019-06-09T12:13:23.702" v="1278" actId="2696"/>
        <pc:sldMkLst>
          <pc:docMk/>
          <pc:sldMk cId="706568234" sldId="311"/>
        </pc:sldMkLst>
      </pc:sldChg>
      <pc:sldChg chg="del">
        <pc:chgData name="susan ibach" userId="11074aa641b35c68" providerId="LiveId" clId="{3F10FC51-139A-4882-BF98-70D67DE6156C}" dt="2019-06-09T12:13:24.945" v="1279" actId="2696"/>
        <pc:sldMkLst>
          <pc:docMk/>
          <pc:sldMk cId="2112199873" sldId="312"/>
        </pc:sldMkLst>
      </pc:sldChg>
      <pc:sldChg chg="addSp modSp add">
        <pc:chgData name="susan ibach" userId="11074aa641b35c68" providerId="LiveId" clId="{3F10FC51-139A-4882-BF98-70D67DE6156C}" dt="2019-06-09T12:18:34.616" v="1581" actId="20577"/>
        <pc:sldMkLst>
          <pc:docMk/>
          <pc:sldMk cId="1895564028" sldId="313"/>
        </pc:sldMkLst>
        <pc:spChg chg="mod">
          <ac:chgData name="susan ibach" userId="11074aa641b35c68" providerId="LiveId" clId="{3F10FC51-139A-4882-BF98-70D67DE6156C}" dt="2019-06-09T12:18:34.616" v="1581" actId="20577"/>
          <ac:spMkLst>
            <pc:docMk/>
            <pc:sldMk cId="1895564028" sldId="313"/>
            <ac:spMk id="2" creationId="{70AA7D9F-5081-4FF7-AD0A-C78EBF60A4FF}"/>
          </ac:spMkLst>
        </pc:spChg>
        <pc:spChg chg="add mod">
          <ac:chgData name="susan ibach" userId="11074aa641b35c68" providerId="LiveId" clId="{3F10FC51-139A-4882-BF98-70D67DE6156C}" dt="2019-06-09T12:00:15.198" v="1234" actId="1076"/>
          <ac:spMkLst>
            <pc:docMk/>
            <pc:sldMk cId="1895564028" sldId="313"/>
            <ac:spMk id="3" creationId="{6F062DC7-E9A7-412E-83E4-AB0E1C27909F}"/>
          </ac:spMkLst>
        </pc:spChg>
        <pc:spChg chg="mod">
          <ac:chgData name="susan ibach" userId="11074aa641b35c68" providerId="LiveId" clId="{3F10FC51-139A-4882-BF98-70D67DE6156C}" dt="2019-06-09T11:59:57.113" v="1215" actId="6549"/>
          <ac:spMkLst>
            <pc:docMk/>
            <pc:sldMk cId="1895564028" sldId="313"/>
            <ac:spMk id="15" creationId="{C41CEC0E-6036-4285-A88C-1F24EC8BAFE3}"/>
          </ac:spMkLst>
        </pc:spChg>
      </pc:sldChg>
      <pc:sldChg chg="addSp delSp modSp add">
        <pc:chgData name="susan ibach" userId="11074aa641b35c68" providerId="LiveId" clId="{3F10FC51-139A-4882-BF98-70D67DE6156C}" dt="2019-06-09T12:32:47.090" v="1818" actId="20577"/>
        <pc:sldMkLst>
          <pc:docMk/>
          <pc:sldMk cId="3419740176" sldId="314"/>
        </pc:sldMkLst>
        <pc:spChg chg="mod">
          <ac:chgData name="susan ibach" userId="11074aa641b35c68" providerId="LiveId" clId="{3F10FC51-139A-4882-BF98-70D67DE6156C}" dt="2019-06-09T12:29:06.002" v="1758" actId="208"/>
          <ac:spMkLst>
            <pc:docMk/>
            <pc:sldMk cId="3419740176" sldId="314"/>
            <ac:spMk id="2" creationId="{70AA7D9F-5081-4FF7-AD0A-C78EBF60A4FF}"/>
          </ac:spMkLst>
        </pc:spChg>
        <pc:spChg chg="add del mod">
          <ac:chgData name="susan ibach" userId="11074aa641b35c68" providerId="LiveId" clId="{3F10FC51-139A-4882-BF98-70D67DE6156C}" dt="2019-06-09T11:46:36.725" v="875" actId="478"/>
          <ac:spMkLst>
            <pc:docMk/>
            <pc:sldMk cId="3419740176" sldId="314"/>
            <ac:spMk id="3" creationId="{6D4C729C-3A4E-4E08-AF6F-917A86570726}"/>
          </ac:spMkLst>
        </pc:spChg>
        <pc:spChg chg="add del mod">
          <ac:chgData name="susan ibach" userId="11074aa641b35c68" providerId="LiveId" clId="{3F10FC51-139A-4882-BF98-70D67DE6156C}" dt="2019-06-09T11:46:36.733" v="877"/>
          <ac:spMkLst>
            <pc:docMk/>
            <pc:sldMk cId="3419740176" sldId="314"/>
            <ac:spMk id="4" creationId="{E0CE912A-D608-4C7B-8634-BB92E3C90B1A}"/>
          </ac:spMkLst>
        </pc:spChg>
        <pc:spChg chg="add del mod">
          <ac:chgData name="susan ibach" userId="11074aa641b35c68" providerId="LiveId" clId="{3F10FC51-139A-4882-BF98-70D67DE6156C}" dt="2019-06-09T11:46:36.741" v="879"/>
          <ac:spMkLst>
            <pc:docMk/>
            <pc:sldMk cId="3419740176" sldId="314"/>
            <ac:spMk id="5" creationId="{0B82ED75-CC1C-48FA-A8C4-0097C62EC37A}"/>
          </ac:spMkLst>
        </pc:spChg>
        <pc:spChg chg="add del mod">
          <ac:chgData name="susan ibach" userId="11074aa641b35c68" providerId="LiveId" clId="{3F10FC51-139A-4882-BF98-70D67DE6156C}" dt="2019-06-09T11:46:36.743" v="881"/>
          <ac:spMkLst>
            <pc:docMk/>
            <pc:sldMk cId="3419740176" sldId="314"/>
            <ac:spMk id="6" creationId="{F31C552B-E950-4D69-91F9-7961ABCF9F34}"/>
          </ac:spMkLst>
        </pc:spChg>
        <pc:spChg chg="add del mod">
          <ac:chgData name="susan ibach" userId="11074aa641b35c68" providerId="LiveId" clId="{3F10FC51-139A-4882-BF98-70D67DE6156C}" dt="2019-06-09T11:46:36.743" v="883"/>
          <ac:spMkLst>
            <pc:docMk/>
            <pc:sldMk cId="3419740176" sldId="314"/>
            <ac:spMk id="7" creationId="{23DFC033-B92C-4026-A2B6-52BCFA7CB6C1}"/>
          </ac:spMkLst>
        </pc:spChg>
        <pc:spChg chg="add mod">
          <ac:chgData name="susan ibach" userId="11074aa641b35c68" providerId="LiveId" clId="{3F10FC51-139A-4882-BF98-70D67DE6156C}" dt="2019-06-09T12:30:16.051" v="1799" actId="20577"/>
          <ac:spMkLst>
            <pc:docMk/>
            <pc:sldMk cId="3419740176" sldId="314"/>
            <ac:spMk id="8" creationId="{EE6001B0-2ED4-4248-855B-BB5E6C532E85}"/>
          </ac:spMkLst>
        </pc:spChg>
        <pc:spChg chg="add mod">
          <ac:chgData name="susan ibach" userId="11074aa641b35c68" providerId="LiveId" clId="{3F10FC51-139A-4882-BF98-70D67DE6156C}" dt="2019-06-09T12:32:47.090" v="1818" actId="20577"/>
          <ac:spMkLst>
            <pc:docMk/>
            <pc:sldMk cId="3419740176" sldId="314"/>
            <ac:spMk id="9" creationId="{1F51F5E7-75B5-4BA4-86F5-C20B770AA775}"/>
          </ac:spMkLst>
        </pc:spChg>
        <pc:spChg chg="add">
          <ac:chgData name="susan ibach" userId="11074aa641b35c68" providerId="LiveId" clId="{3F10FC51-139A-4882-BF98-70D67DE6156C}" dt="2019-06-09T12:26:05.168" v="1709"/>
          <ac:spMkLst>
            <pc:docMk/>
            <pc:sldMk cId="3419740176" sldId="314"/>
            <ac:spMk id="10" creationId="{94D6731E-2047-4451-9278-86658BC5EA64}"/>
          </ac:spMkLst>
        </pc:spChg>
        <pc:spChg chg="mod">
          <ac:chgData name="susan ibach" userId="11074aa641b35c68" providerId="LiveId" clId="{3F10FC51-139A-4882-BF98-70D67DE6156C}" dt="2019-06-09T12:23:27.973" v="1688" actId="20577"/>
          <ac:spMkLst>
            <pc:docMk/>
            <pc:sldMk cId="3419740176" sldId="314"/>
            <ac:spMk id="15" creationId="{C41CEC0E-6036-4285-A88C-1F24EC8BAFE3}"/>
          </ac:spMkLst>
        </pc:spChg>
      </pc:sldChg>
      <pc:sldChg chg="addSp modSp add ord">
        <pc:chgData name="susan ibach" userId="11074aa641b35c68" providerId="LiveId" clId="{3F10FC51-139A-4882-BF98-70D67DE6156C}" dt="2019-06-09T12:25:31.346" v="1708" actId="1076"/>
        <pc:sldMkLst>
          <pc:docMk/>
          <pc:sldMk cId="3351142080" sldId="315"/>
        </pc:sldMkLst>
        <pc:spChg chg="mod">
          <ac:chgData name="susan ibach" userId="11074aa641b35c68" providerId="LiveId" clId="{3F10FC51-139A-4882-BF98-70D67DE6156C}" dt="2019-06-09T12:25:16.257" v="1705" actId="20577"/>
          <ac:spMkLst>
            <pc:docMk/>
            <pc:sldMk cId="3351142080" sldId="315"/>
            <ac:spMk id="2" creationId="{70AA7D9F-5081-4FF7-AD0A-C78EBF60A4FF}"/>
          </ac:spMkLst>
        </pc:spChg>
        <pc:spChg chg="add mod">
          <ac:chgData name="susan ibach" userId="11074aa641b35c68" providerId="LiveId" clId="{3F10FC51-139A-4882-BF98-70D67DE6156C}" dt="2019-06-09T12:25:31.346" v="1708" actId="1076"/>
          <ac:spMkLst>
            <pc:docMk/>
            <pc:sldMk cId="3351142080" sldId="315"/>
            <ac:spMk id="3" creationId="{B2B64416-E0F5-4021-B619-1CDDC4873D7F}"/>
          </ac:spMkLst>
        </pc:spChg>
        <pc:spChg chg="add">
          <ac:chgData name="susan ibach" userId="11074aa641b35c68" providerId="LiveId" clId="{3F10FC51-139A-4882-BF98-70D67DE6156C}" dt="2019-06-09T12:24:56.685" v="1702"/>
          <ac:spMkLst>
            <pc:docMk/>
            <pc:sldMk cId="3351142080" sldId="315"/>
            <ac:spMk id="5" creationId="{64376CF3-08CE-4FC9-834B-1EBA9680F011}"/>
          </ac:spMkLst>
        </pc:spChg>
      </pc:sldChg>
      <pc:sldChg chg="addSp modSp add">
        <pc:chgData name="susan ibach" userId="11074aa641b35c68" providerId="LiveId" clId="{3F10FC51-139A-4882-BF98-70D67DE6156C}" dt="2019-06-09T12:19:32.711" v="1585" actId="20577"/>
        <pc:sldMkLst>
          <pc:docMk/>
          <pc:sldMk cId="308888824" sldId="316"/>
        </pc:sldMkLst>
        <pc:spChg chg="mod">
          <ac:chgData name="susan ibach" userId="11074aa641b35c68" providerId="LiveId" clId="{3F10FC51-139A-4882-BF98-70D67DE6156C}" dt="2019-06-09T12:18:45.136" v="1584" actId="20577"/>
          <ac:spMkLst>
            <pc:docMk/>
            <pc:sldMk cId="308888824" sldId="316"/>
            <ac:spMk id="2" creationId="{70AA7D9F-5081-4FF7-AD0A-C78EBF60A4FF}"/>
          </ac:spMkLst>
        </pc:spChg>
        <pc:spChg chg="mod">
          <ac:chgData name="susan ibach" userId="11074aa641b35c68" providerId="LiveId" clId="{3F10FC51-139A-4882-BF98-70D67DE6156C}" dt="2019-06-09T12:15:31.203" v="1498" actId="20577"/>
          <ac:spMkLst>
            <pc:docMk/>
            <pc:sldMk cId="308888824" sldId="316"/>
            <ac:spMk id="3" creationId="{6F062DC7-E9A7-412E-83E4-AB0E1C27909F}"/>
          </ac:spMkLst>
        </pc:spChg>
        <pc:spChg chg="add mod">
          <ac:chgData name="susan ibach" userId="11074aa641b35c68" providerId="LiveId" clId="{3F10FC51-139A-4882-BF98-70D67DE6156C}" dt="2019-06-09T12:19:32.711" v="1585" actId="20577"/>
          <ac:spMkLst>
            <pc:docMk/>
            <pc:sldMk cId="308888824" sldId="316"/>
            <ac:spMk id="6" creationId="{A10062FF-672F-4FD5-B01B-CCD37E15AD0A}"/>
          </ac:spMkLst>
        </pc:spChg>
        <pc:spChg chg="add mod">
          <ac:chgData name="susan ibach" userId="11074aa641b35c68" providerId="LiveId" clId="{3F10FC51-139A-4882-BF98-70D67DE6156C}" dt="2019-06-09T12:16:20.120" v="1512" actId="20577"/>
          <ac:spMkLst>
            <pc:docMk/>
            <pc:sldMk cId="308888824" sldId="316"/>
            <ac:spMk id="7" creationId="{93EAB759-DDAF-4076-AF41-CD4E9C11E148}"/>
          </ac:spMkLst>
        </pc:spChg>
        <pc:spChg chg="mod">
          <ac:chgData name="susan ibach" userId="11074aa641b35c68" providerId="LiveId" clId="{3F10FC51-139A-4882-BF98-70D67DE6156C}" dt="2019-06-09T12:14:49.933" v="1372" actId="6549"/>
          <ac:spMkLst>
            <pc:docMk/>
            <pc:sldMk cId="308888824" sldId="316"/>
            <ac:spMk id="15" creationId="{C41CEC0E-6036-4285-A88C-1F24EC8BAFE3}"/>
          </ac:spMkLst>
        </pc:spChg>
      </pc:sldChg>
    </pc:docChg>
  </pc:docChgLst>
  <pc:docChgLst>
    <pc:chgData name="susan ibach" userId="11074aa641b35c68" providerId="LiveId" clId="{1F796490-8BA8-4970-BD2C-6F664B793745}"/>
    <pc:docChg chg="undo custSel addSld delSld modSld sldOrd modSection">
      <pc:chgData name="susan ibach" userId="11074aa641b35c68" providerId="LiveId" clId="{1F796490-8BA8-4970-BD2C-6F664B793745}" dt="2019-06-09T18:45:09.141" v="2256" actId="14100"/>
      <pc:docMkLst>
        <pc:docMk/>
      </pc:docMkLst>
      <pc:sldChg chg="modSp">
        <pc:chgData name="susan ibach" userId="11074aa641b35c68" providerId="LiveId" clId="{1F796490-8BA8-4970-BD2C-6F664B793745}" dt="2019-06-09T18:21:33.721" v="1565" actId="1076"/>
        <pc:sldMkLst>
          <pc:docMk/>
          <pc:sldMk cId="4004018897" sldId="298"/>
        </pc:sldMkLst>
        <pc:spChg chg="mod">
          <ac:chgData name="susan ibach" userId="11074aa641b35c68" providerId="LiveId" clId="{1F796490-8BA8-4970-BD2C-6F664B793745}" dt="2019-06-09T18:21:33.721" v="1565" actId="1076"/>
          <ac:spMkLst>
            <pc:docMk/>
            <pc:sldMk cId="4004018897" sldId="298"/>
            <ac:spMk id="2" creationId="{70AA7D9F-5081-4FF7-AD0A-C78EBF60A4FF}"/>
          </ac:spMkLst>
        </pc:spChg>
        <pc:spChg chg="mod">
          <ac:chgData name="susan ibach" userId="11074aa641b35c68" providerId="LiveId" clId="{1F796490-8BA8-4970-BD2C-6F664B793745}" dt="2019-06-09T18:21:12.849" v="1564" actId="6549"/>
          <ac:spMkLst>
            <pc:docMk/>
            <pc:sldMk cId="4004018897" sldId="298"/>
            <ac:spMk id="15" creationId="{C41CEC0E-6036-4285-A88C-1F24EC8BAFE3}"/>
          </ac:spMkLst>
        </pc:spChg>
        <pc:spChg chg="mod">
          <ac:chgData name="susan ibach" userId="11074aa641b35c68" providerId="LiveId" clId="{1F796490-8BA8-4970-BD2C-6F664B793745}" dt="2019-06-09T18:21:33.721" v="1565" actId="1076"/>
          <ac:spMkLst>
            <pc:docMk/>
            <pc:sldMk cId="4004018897" sldId="298"/>
            <ac:spMk id="16" creationId="{9DA8F1D8-17FF-41C5-8889-5CB9609B7579}"/>
          </ac:spMkLst>
        </pc:spChg>
      </pc:sldChg>
      <pc:sldChg chg="addSp delSp modSp">
        <pc:chgData name="susan ibach" userId="11074aa641b35c68" providerId="LiveId" clId="{1F796490-8BA8-4970-BD2C-6F664B793745}" dt="2019-06-09T18:25:46.138" v="1886" actId="6549"/>
        <pc:sldMkLst>
          <pc:docMk/>
          <pc:sldMk cId="1895564028" sldId="313"/>
        </pc:sldMkLst>
        <pc:spChg chg="mod">
          <ac:chgData name="susan ibach" userId="11074aa641b35c68" providerId="LiveId" clId="{1F796490-8BA8-4970-BD2C-6F664B793745}" dt="2019-06-09T18:25:46.138" v="1886" actId="6549"/>
          <ac:spMkLst>
            <pc:docMk/>
            <pc:sldMk cId="1895564028" sldId="313"/>
            <ac:spMk id="2" creationId="{70AA7D9F-5081-4FF7-AD0A-C78EBF60A4FF}"/>
          </ac:spMkLst>
        </pc:spChg>
        <pc:spChg chg="add del mod">
          <ac:chgData name="susan ibach" userId="11074aa641b35c68" providerId="LiveId" clId="{1F796490-8BA8-4970-BD2C-6F664B793745}" dt="2019-06-09T18:22:09.610" v="1630" actId="478"/>
          <ac:spMkLst>
            <pc:docMk/>
            <pc:sldMk cId="1895564028" sldId="313"/>
            <ac:spMk id="5" creationId="{C49C5D99-FE04-477D-99E6-7E3CFC050828}"/>
          </ac:spMkLst>
        </pc:spChg>
        <pc:spChg chg="mod">
          <ac:chgData name="susan ibach" userId="11074aa641b35c68" providerId="LiveId" clId="{1F796490-8BA8-4970-BD2C-6F664B793745}" dt="2019-06-09T18:21:57.504" v="1628" actId="6549"/>
          <ac:spMkLst>
            <pc:docMk/>
            <pc:sldMk cId="1895564028" sldId="313"/>
            <ac:spMk id="14" creationId="{0EABF196-DEFD-4037-AB56-85AC0D14459F}"/>
          </ac:spMkLst>
        </pc:spChg>
        <pc:spChg chg="del">
          <ac:chgData name="susan ibach" userId="11074aa641b35c68" providerId="LiveId" clId="{1F796490-8BA8-4970-BD2C-6F664B793745}" dt="2019-06-09T18:22:00.110" v="1629" actId="478"/>
          <ac:spMkLst>
            <pc:docMk/>
            <pc:sldMk cId="1895564028" sldId="313"/>
            <ac:spMk id="15" creationId="{C41CEC0E-6036-4285-A88C-1F24EC8BAFE3}"/>
          </ac:spMkLst>
        </pc:spChg>
      </pc:sldChg>
      <pc:sldChg chg="del">
        <pc:chgData name="susan ibach" userId="11074aa641b35c68" providerId="LiveId" clId="{1F796490-8BA8-4970-BD2C-6F664B793745}" dt="2019-06-09T18:16:44.179" v="1539" actId="2696"/>
        <pc:sldMkLst>
          <pc:docMk/>
          <pc:sldMk cId="3419740176" sldId="314"/>
        </pc:sldMkLst>
      </pc:sldChg>
      <pc:sldChg chg="del">
        <pc:chgData name="susan ibach" userId="11074aa641b35c68" providerId="LiveId" clId="{1F796490-8BA8-4970-BD2C-6F664B793745}" dt="2019-06-09T18:16:45.952" v="1540" actId="2696"/>
        <pc:sldMkLst>
          <pc:docMk/>
          <pc:sldMk cId="3351142080" sldId="315"/>
        </pc:sldMkLst>
      </pc:sldChg>
      <pc:sldChg chg="addSp delSp modSp modAnim">
        <pc:chgData name="susan ibach" userId="11074aa641b35c68" providerId="LiveId" clId="{1F796490-8BA8-4970-BD2C-6F664B793745}" dt="2019-06-09T18:41:48.134" v="2212"/>
        <pc:sldMkLst>
          <pc:docMk/>
          <pc:sldMk cId="308888824" sldId="316"/>
        </pc:sldMkLst>
        <pc:spChg chg="mod">
          <ac:chgData name="susan ibach" userId="11074aa641b35c68" providerId="LiveId" clId="{1F796490-8BA8-4970-BD2C-6F664B793745}" dt="2019-06-09T17:58:17.993" v="784" actId="1035"/>
          <ac:spMkLst>
            <pc:docMk/>
            <pc:sldMk cId="308888824" sldId="316"/>
            <ac:spMk id="2" creationId="{70AA7D9F-5081-4FF7-AD0A-C78EBF60A4FF}"/>
          </ac:spMkLst>
        </pc:spChg>
        <pc:spChg chg="del mod">
          <ac:chgData name="susan ibach" userId="11074aa641b35c68" providerId="LiveId" clId="{1F796490-8BA8-4970-BD2C-6F664B793745}" dt="2019-06-09T17:58:15.210" v="781" actId="478"/>
          <ac:spMkLst>
            <pc:docMk/>
            <pc:sldMk cId="308888824" sldId="316"/>
            <ac:spMk id="3" creationId="{6F062DC7-E9A7-412E-83E4-AB0E1C27909F}"/>
          </ac:spMkLst>
        </pc:spChg>
        <pc:spChg chg="mod">
          <ac:chgData name="susan ibach" userId="11074aa641b35c68" providerId="LiveId" clId="{1F796490-8BA8-4970-BD2C-6F664B793745}" dt="2019-06-09T18:07:57.912" v="1204" actId="1035"/>
          <ac:spMkLst>
            <pc:docMk/>
            <pc:sldMk cId="308888824" sldId="316"/>
            <ac:spMk id="6" creationId="{A10062FF-672F-4FD5-B01B-CCD37E15AD0A}"/>
          </ac:spMkLst>
        </pc:spChg>
        <pc:spChg chg="del mod">
          <ac:chgData name="susan ibach" userId="11074aa641b35c68" providerId="LiveId" clId="{1F796490-8BA8-4970-BD2C-6F664B793745}" dt="2019-06-09T17:54:45.590" v="609" actId="478"/>
          <ac:spMkLst>
            <pc:docMk/>
            <pc:sldMk cId="308888824" sldId="316"/>
            <ac:spMk id="7" creationId="{93EAB759-DDAF-4076-AF41-CD4E9C11E148}"/>
          </ac:spMkLst>
        </pc:spChg>
        <pc:spChg chg="add mod">
          <ac:chgData name="susan ibach" userId="11074aa641b35c68" providerId="LiveId" clId="{1F796490-8BA8-4970-BD2C-6F664B793745}" dt="2019-06-09T18:08:05.303" v="1224" actId="1035"/>
          <ac:spMkLst>
            <pc:docMk/>
            <pc:sldMk cId="308888824" sldId="316"/>
            <ac:spMk id="8" creationId="{DB65EA93-4605-4CB2-9944-A1B17E2A65F4}"/>
          </ac:spMkLst>
        </pc:spChg>
        <pc:spChg chg="add mod">
          <ac:chgData name="susan ibach" userId="11074aa641b35c68" providerId="LiveId" clId="{1F796490-8BA8-4970-BD2C-6F664B793745}" dt="2019-06-09T18:08:05.303" v="1224" actId="1035"/>
          <ac:spMkLst>
            <pc:docMk/>
            <pc:sldMk cId="308888824" sldId="316"/>
            <ac:spMk id="9" creationId="{5C2AEFA3-1098-4939-B91B-922B6984F19E}"/>
          </ac:spMkLst>
        </pc:spChg>
        <pc:spChg chg="add mod">
          <ac:chgData name="susan ibach" userId="11074aa641b35c68" providerId="LiveId" clId="{1F796490-8BA8-4970-BD2C-6F664B793745}" dt="2019-06-09T18:07:57.912" v="1204" actId="1035"/>
          <ac:spMkLst>
            <pc:docMk/>
            <pc:sldMk cId="308888824" sldId="316"/>
            <ac:spMk id="10" creationId="{41ADF8D1-37C9-40D2-B999-6EFA735DFF56}"/>
          </ac:spMkLst>
        </pc:spChg>
        <pc:spChg chg="mod">
          <ac:chgData name="susan ibach" userId="11074aa641b35c68" providerId="LiveId" clId="{1F796490-8BA8-4970-BD2C-6F664B793745}" dt="2019-06-09T17:53:13.452" v="476" actId="20577"/>
          <ac:spMkLst>
            <pc:docMk/>
            <pc:sldMk cId="308888824" sldId="316"/>
            <ac:spMk id="14" creationId="{0EABF196-DEFD-4037-AB56-85AC0D14459F}"/>
          </ac:spMkLst>
        </pc:spChg>
        <pc:spChg chg="mod">
          <ac:chgData name="susan ibach" userId="11074aa641b35c68" providerId="LiveId" clId="{1F796490-8BA8-4970-BD2C-6F664B793745}" dt="2019-06-09T17:55:39.532" v="629" actId="20577"/>
          <ac:spMkLst>
            <pc:docMk/>
            <pc:sldMk cId="308888824" sldId="316"/>
            <ac:spMk id="15" creationId="{C41CEC0E-6036-4285-A88C-1F24EC8BAFE3}"/>
          </ac:spMkLst>
        </pc:spChg>
      </pc:sldChg>
      <pc:sldChg chg="addSp delSp modSp add modAnim">
        <pc:chgData name="susan ibach" userId="11074aa641b35c68" providerId="LiveId" clId="{1F796490-8BA8-4970-BD2C-6F664B793745}" dt="2019-06-09T18:43:15.592" v="2225"/>
        <pc:sldMkLst>
          <pc:docMk/>
          <pc:sldMk cId="1415322643" sldId="317"/>
        </pc:sldMkLst>
        <pc:spChg chg="mod">
          <ac:chgData name="susan ibach" userId="11074aa641b35c68" providerId="LiveId" clId="{1F796490-8BA8-4970-BD2C-6F664B793745}" dt="2019-06-09T18:27:39.012" v="1987" actId="1076"/>
          <ac:spMkLst>
            <pc:docMk/>
            <pc:sldMk cId="1415322643" sldId="317"/>
            <ac:spMk id="2" creationId="{70AA7D9F-5081-4FF7-AD0A-C78EBF60A4FF}"/>
          </ac:spMkLst>
        </pc:spChg>
        <pc:spChg chg="add mod">
          <ac:chgData name="susan ibach" userId="11074aa641b35c68" providerId="LiveId" clId="{1F796490-8BA8-4970-BD2C-6F664B793745}" dt="2019-06-09T18:38:22.996" v="2177" actId="13926"/>
          <ac:spMkLst>
            <pc:docMk/>
            <pc:sldMk cId="1415322643" sldId="317"/>
            <ac:spMk id="3" creationId="{E90F770C-986F-4D39-AEBC-FB8833A21FF0}"/>
          </ac:spMkLst>
        </pc:spChg>
        <pc:spChg chg="add mod">
          <ac:chgData name="susan ibach" userId="11074aa641b35c68" providerId="LiveId" clId="{1F796490-8BA8-4970-BD2C-6F664B793745}" dt="2019-06-09T18:42:51.140" v="2224" actId="207"/>
          <ac:spMkLst>
            <pc:docMk/>
            <pc:sldMk cId="1415322643" sldId="317"/>
            <ac:spMk id="4" creationId="{2DC21F35-C1C0-499B-85F0-F26DC090AB8A}"/>
          </ac:spMkLst>
        </pc:spChg>
        <pc:spChg chg="del">
          <ac:chgData name="susan ibach" userId="11074aa641b35c68" providerId="LiveId" clId="{1F796490-8BA8-4970-BD2C-6F664B793745}" dt="2019-06-09T17:59:21.953" v="799" actId="478"/>
          <ac:spMkLst>
            <pc:docMk/>
            <pc:sldMk cId="1415322643" sldId="317"/>
            <ac:spMk id="6" creationId="{A10062FF-672F-4FD5-B01B-CCD37E15AD0A}"/>
          </ac:spMkLst>
        </pc:spChg>
        <pc:spChg chg="add del mod">
          <ac:chgData name="susan ibach" userId="11074aa641b35c68" providerId="LiveId" clId="{1F796490-8BA8-4970-BD2C-6F664B793745}" dt="2019-06-09T18:27:33.501" v="1986" actId="478"/>
          <ac:spMkLst>
            <pc:docMk/>
            <pc:sldMk cId="1415322643" sldId="317"/>
            <ac:spMk id="7" creationId="{4031A9DD-5EFD-477D-8828-1428E4E49B5C}"/>
          </ac:spMkLst>
        </pc:spChg>
        <pc:spChg chg="del">
          <ac:chgData name="susan ibach" userId="11074aa641b35c68" providerId="LiveId" clId="{1F796490-8BA8-4970-BD2C-6F664B793745}" dt="2019-06-09T17:59:21.953" v="799" actId="478"/>
          <ac:spMkLst>
            <pc:docMk/>
            <pc:sldMk cId="1415322643" sldId="317"/>
            <ac:spMk id="8" creationId="{DB65EA93-4605-4CB2-9944-A1B17E2A65F4}"/>
          </ac:spMkLst>
        </pc:spChg>
        <pc:spChg chg="del">
          <ac:chgData name="susan ibach" userId="11074aa641b35c68" providerId="LiveId" clId="{1F796490-8BA8-4970-BD2C-6F664B793745}" dt="2019-06-09T17:59:21.953" v="799" actId="478"/>
          <ac:spMkLst>
            <pc:docMk/>
            <pc:sldMk cId="1415322643" sldId="317"/>
            <ac:spMk id="9" creationId="{5C2AEFA3-1098-4939-B91B-922B6984F19E}"/>
          </ac:spMkLst>
        </pc:spChg>
        <pc:spChg chg="del">
          <ac:chgData name="susan ibach" userId="11074aa641b35c68" providerId="LiveId" clId="{1F796490-8BA8-4970-BD2C-6F664B793745}" dt="2019-06-09T17:59:21.953" v="799" actId="478"/>
          <ac:spMkLst>
            <pc:docMk/>
            <pc:sldMk cId="1415322643" sldId="317"/>
            <ac:spMk id="10" creationId="{41ADF8D1-37C9-40D2-B999-6EFA735DFF56}"/>
          </ac:spMkLst>
        </pc:spChg>
        <pc:spChg chg="add mod">
          <ac:chgData name="susan ibach" userId="11074aa641b35c68" providerId="LiveId" clId="{1F796490-8BA8-4970-BD2C-6F664B793745}" dt="2019-06-09T18:27:59.670" v="2000" actId="1035"/>
          <ac:spMkLst>
            <pc:docMk/>
            <pc:sldMk cId="1415322643" sldId="317"/>
            <ac:spMk id="13" creationId="{63937D86-0BD6-41AE-A659-262F45BAD427}"/>
          </ac:spMkLst>
        </pc:spChg>
        <pc:spChg chg="mod">
          <ac:chgData name="susan ibach" userId="11074aa641b35c68" providerId="LiveId" clId="{1F796490-8BA8-4970-BD2C-6F664B793745}" dt="2019-06-09T18:27:25.536" v="1984" actId="20577"/>
          <ac:spMkLst>
            <pc:docMk/>
            <pc:sldMk cId="1415322643" sldId="317"/>
            <ac:spMk id="14" creationId="{0EABF196-DEFD-4037-AB56-85AC0D14459F}"/>
          </ac:spMkLst>
        </pc:spChg>
        <pc:spChg chg="del mod">
          <ac:chgData name="susan ibach" userId="11074aa641b35c68" providerId="LiveId" clId="{1F796490-8BA8-4970-BD2C-6F664B793745}" dt="2019-06-09T18:27:29.208" v="1985" actId="478"/>
          <ac:spMkLst>
            <pc:docMk/>
            <pc:sldMk cId="1415322643" sldId="317"/>
            <ac:spMk id="15" creationId="{C41CEC0E-6036-4285-A88C-1F24EC8BAFE3}"/>
          </ac:spMkLst>
        </pc:spChg>
      </pc:sldChg>
      <pc:sldChg chg="addSp delSp modSp add ord modAnim">
        <pc:chgData name="susan ibach" userId="11074aa641b35c68" providerId="LiveId" clId="{1F796490-8BA8-4970-BD2C-6F664B793745}" dt="2019-06-09T18:43:50.449" v="2231" actId="14100"/>
        <pc:sldMkLst>
          <pc:docMk/>
          <pc:sldMk cId="1363275735" sldId="318"/>
        </pc:sldMkLst>
        <pc:spChg chg="del">
          <ac:chgData name="susan ibach" userId="11074aa641b35c68" providerId="LiveId" clId="{1F796490-8BA8-4970-BD2C-6F664B793745}" dt="2019-06-09T18:06:38.466" v="1027" actId="478"/>
          <ac:spMkLst>
            <pc:docMk/>
            <pc:sldMk cId="1363275735" sldId="318"/>
            <ac:spMk id="2" creationId="{70AA7D9F-5081-4FF7-AD0A-C78EBF60A4FF}"/>
          </ac:spMkLst>
        </pc:spChg>
        <pc:spChg chg="add mod">
          <ac:chgData name="susan ibach" userId="11074aa641b35c68" providerId="LiveId" clId="{1F796490-8BA8-4970-BD2C-6F664B793745}" dt="2019-06-09T18:38:12.118" v="2176" actId="13926"/>
          <ac:spMkLst>
            <pc:docMk/>
            <pc:sldMk cId="1363275735" sldId="318"/>
            <ac:spMk id="3" creationId="{D3876630-5C68-4A82-B99F-174E6D0A4EA0}"/>
          </ac:spMkLst>
        </pc:spChg>
        <pc:spChg chg="add mod">
          <ac:chgData name="susan ibach" userId="11074aa641b35c68" providerId="LiveId" clId="{1F796490-8BA8-4970-BD2C-6F664B793745}" dt="2019-06-09T18:43:50.449" v="2231" actId="14100"/>
          <ac:spMkLst>
            <pc:docMk/>
            <pc:sldMk cId="1363275735" sldId="318"/>
            <ac:spMk id="4" creationId="{636F5926-A945-43C5-8060-3399E0487DAF}"/>
          </ac:spMkLst>
        </pc:spChg>
        <pc:spChg chg="mod">
          <ac:chgData name="susan ibach" userId="11074aa641b35c68" providerId="LiveId" clId="{1F796490-8BA8-4970-BD2C-6F664B793745}" dt="2019-06-09T18:29:44.343" v="2034" actId="1036"/>
          <ac:spMkLst>
            <pc:docMk/>
            <pc:sldMk cId="1363275735" sldId="318"/>
            <ac:spMk id="6" creationId="{A10062FF-672F-4FD5-B01B-CCD37E15AD0A}"/>
          </ac:spMkLst>
        </pc:spChg>
        <pc:spChg chg="add del mod">
          <ac:chgData name="susan ibach" userId="11074aa641b35c68" providerId="LiveId" clId="{1F796490-8BA8-4970-BD2C-6F664B793745}" dt="2019-06-09T18:28:59.271" v="2004" actId="478"/>
          <ac:spMkLst>
            <pc:docMk/>
            <pc:sldMk cId="1363275735" sldId="318"/>
            <ac:spMk id="7" creationId="{5ED7B076-E3FF-4E9C-97E2-9F740B7F1686}"/>
          </ac:spMkLst>
        </pc:spChg>
        <pc:spChg chg="del">
          <ac:chgData name="susan ibach" userId="11074aa641b35c68" providerId="LiveId" clId="{1F796490-8BA8-4970-BD2C-6F664B793745}" dt="2019-06-09T18:09:56.376" v="1305" actId="478"/>
          <ac:spMkLst>
            <pc:docMk/>
            <pc:sldMk cId="1363275735" sldId="318"/>
            <ac:spMk id="8" creationId="{DB65EA93-4605-4CB2-9944-A1B17E2A65F4}"/>
          </ac:spMkLst>
        </pc:spChg>
        <pc:spChg chg="del">
          <ac:chgData name="susan ibach" userId="11074aa641b35c68" providerId="LiveId" clId="{1F796490-8BA8-4970-BD2C-6F664B793745}" dt="2019-06-09T18:09:56.376" v="1305" actId="478"/>
          <ac:spMkLst>
            <pc:docMk/>
            <pc:sldMk cId="1363275735" sldId="318"/>
            <ac:spMk id="9" creationId="{5C2AEFA3-1098-4939-B91B-922B6984F19E}"/>
          </ac:spMkLst>
        </pc:spChg>
        <pc:spChg chg="del mod">
          <ac:chgData name="susan ibach" userId="11074aa641b35c68" providerId="LiveId" clId="{1F796490-8BA8-4970-BD2C-6F664B793745}" dt="2019-06-09T18:28:51.849" v="2002" actId="478"/>
          <ac:spMkLst>
            <pc:docMk/>
            <pc:sldMk cId="1363275735" sldId="318"/>
            <ac:spMk id="10" creationId="{41ADF8D1-37C9-40D2-B999-6EFA735DFF56}"/>
          </ac:spMkLst>
        </pc:spChg>
        <pc:spChg chg="add mod">
          <ac:chgData name="susan ibach" userId="11074aa641b35c68" providerId="LiveId" clId="{1F796490-8BA8-4970-BD2C-6F664B793745}" dt="2019-06-09T18:30:00.312" v="2039" actId="1037"/>
          <ac:spMkLst>
            <pc:docMk/>
            <pc:sldMk cId="1363275735" sldId="318"/>
            <ac:spMk id="13" creationId="{F8F3B61C-D11C-4FD7-928E-0EACDBF076E7}"/>
          </ac:spMkLst>
        </pc:spChg>
        <pc:spChg chg="mod">
          <ac:chgData name="susan ibach" userId="11074aa641b35c68" providerId="LiveId" clId="{1F796490-8BA8-4970-BD2C-6F664B793745}" dt="2019-06-09T18:30:25.992" v="2044" actId="20577"/>
          <ac:spMkLst>
            <pc:docMk/>
            <pc:sldMk cId="1363275735" sldId="318"/>
            <ac:spMk id="14" creationId="{0EABF196-DEFD-4037-AB56-85AC0D14459F}"/>
          </ac:spMkLst>
        </pc:spChg>
        <pc:spChg chg="del mod">
          <ac:chgData name="susan ibach" userId="11074aa641b35c68" providerId="LiveId" clId="{1F796490-8BA8-4970-BD2C-6F664B793745}" dt="2019-06-09T18:28:55.489" v="2003" actId="478"/>
          <ac:spMkLst>
            <pc:docMk/>
            <pc:sldMk cId="1363275735" sldId="318"/>
            <ac:spMk id="15" creationId="{C41CEC0E-6036-4285-A88C-1F24EC8BAFE3}"/>
          </ac:spMkLst>
        </pc:spChg>
      </pc:sldChg>
      <pc:sldChg chg="addSp delSp modSp add ord modAnim">
        <pc:chgData name="susan ibach" userId="11074aa641b35c68" providerId="LiveId" clId="{1F796490-8BA8-4970-BD2C-6F664B793745}" dt="2019-06-09T18:44:17.664" v="2236" actId="14100"/>
        <pc:sldMkLst>
          <pc:docMk/>
          <pc:sldMk cId="2158190268" sldId="319"/>
        </pc:sldMkLst>
        <pc:spChg chg="del">
          <ac:chgData name="susan ibach" userId="11074aa641b35c68" providerId="LiveId" clId="{1F796490-8BA8-4970-BD2C-6F664B793745}" dt="2019-06-09T18:12:05.266" v="1341" actId="478"/>
          <ac:spMkLst>
            <pc:docMk/>
            <pc:sldMk cId="2158190268" sldId="319"/>
            <ac:spMk id="2" creationId="{70AA7D9F-5081-4FF7-AD0A-C78EBF60A4FF}"/>
          </ac:spMkLst>
        </pc:spChg>
        <pc:spChg chg="add del mod">
          <ac:chgData name="susan ibach" userId="11074aa641b35c68" providerId="LiveId" clId="{1F796490-8BA8-4970-BD2C-6F664B793745}" dt="2019-06-09T18:27:01.990" v="1910" actId="478"/>
          <ac:spMkLst>
            <pc:docMk/>
            <pc:sldMk cId="2158190268" sldId="319"/>
            <ac:spMk id="4" creationId="{67813434-3C7F-4C0F-BBA1-7970A9A7F109}"/>
          </ac:spMkLst>
        </pc:spChg>
        <pc:spChg chg="add mod">
          <ac:chgData name="susan ibach" userId="11074aa641b35c68" providerId="LiveId" clId="{1F796490-8BA8-4970-BD2C-6F664B793745}" dt="2019-06-09T18:39:11.197" v="2191" actId="13926"/>
          <ac:spMkLst>
            <pc:docMk/>
            <pc:sldMk cId="2158190268" sldId="319"/>
            <ac:spMk id="5" creationId="{99C1C151-8308-4945-A10B-E7224536B99A}"/>
          </ac:spMkLst>
        </pc:spChg>
        <pc:spChg chg="del">
          <ac:chgData name="susan ibach" userId="11074aa641b35c68" providerId="LiveId" clId="{1F796490-8BA8-4970-BD2C-6F664B793745}" dt="2019-06-09T18:11:59.113" v="1338" actId="478"/>
          <ac:spMkLst>
            <pc:docMk/>
            <pc:sldMk cId="2158190268" sldId="319"/>
            <ac:spMk id="6" creationId="{A10062FF-672F-4FD5-B01B-CCD37E15AD0A}"/>
          </ac:spMkLst>
        </pc:spChg>
        <pc:spChg chg="add mod">
          <ac:chgData name="susan ibach" userId="11074aa641b35c68" providerId="LiveId" clId="{1F796490-8BA8-4970-BD2C-6F664B793745}" dt="2019-06-09T18:44:17.664" v="2236" actId="14100"/>
          <ac:spMkLst>
            <pc:docMk/>
            <pc:sldMk cId="2158190268" sldId="319"/>
            <ac:spMk id="7" creationId="{77DB5C1B-3573-4EBF-8A54-049CC5D3DCDB}"/>
          </ac:spMkLst>
        </pc:spChg>
        <pc:spChg chg="del mod">
          <ac:chgData name="susan ibach" userId="11074aa641b35c68" providerId="LiveId" clId="{1F796490-8BA8-4970-BD2C-6F664B793745}" dt="2019-06-09T18:30:47.153" v="2048"/>
          <ac:spMkLst>
            <pc:docMk/>
            <pc:sldMk cId="2158190268" sldId="319"/>
            <ac:spMk id="8" creationId="{DB65EA93-4605-4CB2-9944-A1B17E2A65F4}"/>
          </ac:spMkLst>
        </pc:spChg>
        <pc:spChg chg="mod">
          <ac:chgData name="susan ibach" userId="11074aa641b35c68" providerId="LiveId" clId="{1F796490-8BA8-4970-BD2C-6F664B793745}" dt="2019-06-09T18:18:07.271" v="1553" actId="13926"/>
          <ac:spMkLst>
            <pc:docMk/>
            <pc:sldMk cId="2158190268" sldId="319"/>
            <ac:spMk id="9" creationId="{5C2AEFA3-1098-4939-B91B-922B6984F19E}"/>
          </ac:spMkLst>
        </pc:spChg>
        <pc:spChg chg="del mod">
          <ac:chgData name="susan ibach" userId="11074aa641b35c68" providerId="LiveId" clId="{1F796490-8BA8-4970-BD2C-6F664B793745}" dt="2019-06-09T18:12:03.405" v="1340" actId="478"/>
          <ac:spMkLst>
            <pc:docMk/>
            <pc:sldMk cId="2158190268" sldId="319"/>
            <ac:spMk id="10" creationId="{41ADF8D1-37C9-40D2-B999-6EFA735DFF56}"/>
          </ac:spMkLst>
        </pc:spChg>
        <pc:spChg chg="add del mod">
          <ac:chgData name="susan ibach" userId="11074aa641b35c68" providerId="LiveId" clId="{1F796490-8BA8-4970-BD2C-6F664B793745}" dt="2019-06-09T18:27:04.662" v="1911" actId="478"/>
          <ac:spMkLst>
            <pc:docMk/>
            <pc:sldMk cId="2158190268" sldId="319"/>
            <ac:spMk id="12" creationId="{73EE2C30-8960-4B6F-9767-4B906780A671}"/>
          </ac:spMkLst>
        </pc:spChg>
        <pc:spChg chg="mod">
          <ac:chgData name="susan ibach" userId="11074aa641b35c68" providerId="LiveId" clId="{1F796490-8BA8-4970-BD2C-6F664B793745}" dt="2019-06-09T18:30:59.372" v="2050" actId="20577"/>
          <ac:spMkLst>
            <pc:docMk/>
            <pc:sldMk cId="2158190268" sldId="319"/>
            <ac:spMk id="14" creationId="{0EABF196-DEFD-4037-AB56-85AC0D14459F}"/>
          </ac:spMkLst>
        </pc:spChg>
        <pc:spChg chg="del">
          <ac:chgData name="susan ibach" userId="11074aa641b35c68" providerId="LiveId" clId="{1F796490-8BA8-4970-BD2C-6F664B793745}" dt="2019-06-09T18:12:10.453" v="1342" actId="478"/>
          <ac:spMkLst>
            <pc:docMk/>
            <pc:sldMk cId="2158190268" sldId="319"/>
            <ac:spMk id="15" creationId="{C41CEC0E-6036-4285-A88C-1F24EC8BAFE3}"/>
          </ac:spMkLst>
        </pc:spChg>
        <pc:spChg chg="add">
          <ac:chgData name="susan ibach" userId="11074aa641b35c68" providerId="LiveId" clId="{1F796490-8BA8-4970-BD2C-6F664B793745}" dt="2019-06-09T18:31:58.296" v="2145"/>
          <ac:spMkLst>
            <pc:docMk/>
            <pc:sldMk cId="2158190268" sldId="319"/>
            <ac:spMk id="16" creationId="{E8B4D810-9990-4B9B-81AF-2FEB05FCFF98}"/>
          </ac:spMkLst>
        </pc:spChg>
      </pc:sldChg>
      <pc:sldChg chg="addSp delSp modSp add modAnim">
        <pc:chgData name="susan ibach" userId="11074aa641b35c68" providerId="LiveId" clId="{1F796490-8BA8-4970-BD2C-6F664B793745}" dt="2019-06-09T18:45:09.141" v="2256" actId="14100"/>
        <pc:sldMkLst>
          <pc:docMk/>
          <pc:sldMk cId="2682862358" sldId="320"/>
        </pc:sldMkLst>
        <pc:spChg chg="add del mod">
          <ac:chgData name="susan ibach" userId="11074aa641b35c68" providerId="LiveId" clId="{1F796490-8BA8-4970-BD2C-6F664B793745}" dt="2019-06-09T18:15:43.283" v="1527" actId="478"/>
          <ac:spMkLst>
            <pc:docMk/>
            <pc:sldMk cId="2682862358" sldId="320"/>
            <ac:spMk id="3" creationId="{A075F591-D3F7-41D3-8090-2949225F57CA}"/>
          </ac:spMkLst>
        </pc:spChg>
        <pc:spChg chg="del">
          <ac:chgData name="susan ibach" userId="11074aa641b35c68" providerId="LiveId" clId="{1F796490-8BA8-4970-BD2C-6F664B793745}" dt="2019-06-09T18:15:40.933" v="1526" actId="478"/>
          <ac:spMkLst>
            <pc:docMk/>
            <pc:sldMk cId="2682862358" sldId="320"/>
            <ac:spMk id="4" creationId="{67813434-3C7F-4C0F-BBA1-7970A9A7F109}"/>
          </ac:spMkLst>
        </pc:spChg>
        <pc:spChg chg="mod">
          <ac:chgData name="susan ibach" userId="11074aa641b35c68" providerId="LiveId" clId="{1F796490-8BA8-4970-BD2C-6F664B793745}" dt="2019-06-09T18:44:29.296" v="2242" actId="1035"/>
          <ac:spMkLst>
            <pc:docMk/>
            <pc:sldMk cId="2682862358" sldId="320"/>
            <ac:spMk id="5" creationId="{99C1C151-8308-4945-A10B-E7224536B99A}"/>
          </ac:spMkLst>
        </pc:spChg>
        <pc:spChg chg="mod">
          <ac:chgData name="susan ibach" userId="11074aa641b35c68" providerId="LiveId" clId="{1F796490-8BA8-4970-BD2C-6F664B793745}" dt="2019-06-09T18:45:09.141" v="2256" actId="14100"/>
          <ac:spMkLst>
            <pc:docMk/>
            <pc:sldMk cId="2682862358" sldId="320"/>
            <ac:spMk id="7" creationId="{77DB5C1B-3573-4EBF-8A54-049CC5D3DCDB}"/>
          </ac:spMkLst>
        </pc:spChg>
        <pc:spChg chg="del mod">
          <ac:chgData name="susan ibach" userId="11074aa641b35c68" providerId="LiveId" clId="{1F796490-8BA8-4970-BD2C-6F664B793745}" dt="2019-06-09T18:31:21.680" v="2051" actId="478"/>
          <ac:spMkLst>
            <pc:docMk/>
            <pc:sldMk cId="2682862358" sldId="320"/>
            <ac:spMk id="8" creationId="{DB65EA93-4605-4CB2-9944-A1B17E2A65F4}"/>
          </ac:spMkLst>
        </pc:spChg>
        <pc:spChg chg="mod">
          <ac:chgData name="susan ibach" userId="11074aa641b35c68" providerId="LiveId" clId="{1F796490-8BA8-4970-BD2C-6F664B793745}" dt="2019-06-09T18:32:10.982" v="2151" actId="1036"/>
          <ac:spMkLst>
            <pc:docMk/>
            <pc:sldMk cId="2682862358" sldId="320"/>
            <ac:spMk id="9" creationId="{5C2AEFA3-1098-4939-B91B-922B6984F19E}"/>
          </ac:spMkLst>
        </pc:spChg>
        <pc:spChg chg="add mod">
          <ac:chgData name="susan ibach" userId="11074aa641b35c68" providerId="LiveId" clId="{1F796490-8BA8-4970-BD2C-6F664B793745}" dt="2019-06-09T18:32:10.982" v="2151" actId="1036"/>
          <ac:spMkLst>
            <pc:docMk/>
            <pc:sldMk cId="2682862358" sldId="320"/>
            <ac:spMk id="10" creationId="{DAF8F969-CD3D-4708-B68E-2F167EAD9D4E}"/>
          </ac:spMkLst>
        </pc:spChg>
        <pc:spChg chg="mod">
          <ac:chgData name="susan ibach" userId="11074aa641b35c68" providerId="LiveId" clId="{1F796490-8BA8-4970-BD2C-6F664B793745}" dt="2019-06-09T18:31:49.333" v="2144" actId="6549"/>
          <ac:spMkLst>
            <pc:docMk/>
            <pc:sldMk cId="2682862358" sldId="320"/>
            <ac:spMk id="14" creationId="{0EABF196-DEFD-4037-AB56-85AC0D14459F}"/>
          </ac:spMkLst>
        </pc:spChg>
      </pc:sldChg>
    </pc:docChg>
  </pc:docChgLst>
  <pc:docChgLst>
    <pc:chgData name="susan ibach" userId="11074aa641b35c68" providerId="LiveId" clId="{8C4834CC-AAFC-417A-9869-4271BFA334C2}"/>
    <pc:docChg chg="undo custSel addSld delSld modSld sldOrd modSection">
      <pc:chgData name="susan ibach" userId="11074aa641b35c68" providerId="LiveId" clId="{8C4834CC-AAFC-417A-9869-4271BFA334C2}" dt="2019-05-31T21:13:56.235" v="1492" actId="13926"/>
      <pc:docMkLst>
        <pc:docMk/>
      </pc:docMkLst>
      <pc:sldChg chg="modSp">
        <pc:chgData name="susan ibach" userId="11074aa641b35c68" providerId="LiveId" clId="{8C4834CC-AAFC-417A-9869-4271BFA334C2}" dt="2019-05-31T21:09:26.273" v="1470" actId="20577"/>
        <pc:sldMkLst>
          <pc:docMk/>
          <pc:sldMk cId="1842309144" sldId="283"/>
        </pc:sldMkLst>
        <pc:spChg chg="mod">
          <ac:chgData name="susan ibach" userId="11074aa641b35c68" providerId="LiveId" clId="{8C4834CC-AAFC-417A-9869-4271BFA334C2}" dt="2019-05-31T21:09:26.273" v="1470" actId="20577"/>
          <ac:spMkLst>
            <pc:docMk/>
            <pc:sldMk cId="1842309144" sldId="283"/>
            <ac:spMk id="9" creationId="{00000000-0000-0000-0000-000000000000}"/>
          </ac:spMkLst>
        </pc:spChg>
      </pc:sldChg>
      <pc:sldChg chg="modSp">
        <pc:chgData name="susan ibach" userId="11074aa641b35c68" providerId="LiveId" clId="{8C4834CC-AAFC-417A-9869-4271BFA334C2}" dt="2019-05-31T21:10:19.942" v="1486" actId="20577"/>
        <pc:sldMkLst>
          <pc:docMk/>
          <pc:sldMk cId="4004018897" sldId="298"/>
        </pc:sldMkLst>
        <pc:spChg chg="mod">
          <ac:chgData name="susan ibach" userId="11074aa641b35c68" providerId="LiveId" clId="{8C4834CC-AAFC-417A-9869-4271BFA334C2}" dt="2019-05-31T20:53:43.222" v="1138" actId="20577"/>
          <ac:spMkLst>
            <pc:docMk/>
            <pc:sldMk cId="4004018897" sldId="298"/>
            <ac:spMk id="4" creationId="{00000000-0000-0000-0000-000000000000}"/>
          </ac:spMkLst>
        </pc:spChg>
        <pc:spChg chg="mod">
          <ac:chgData name="susan ibach" userId="11074aa641b35c68" providerId="LiveId" clId="{8C4834CC-AAFC-417A-9869-4271BFA334C2}" dt="2019-05-31T20:52:56.533" v="1121" actId="20577"/>
          <ac:spMkLst>
            <pc:docMk/>
            <pc:sldMk cId="4004018897" sldId="298"/>
            <ac:spMk id="5" creationId="{00000000-0000-0000-0000-000000000000}"/>
          </ac:spMkLst>
        </pc:spChg>
        <pc:spChg chg="mod">
          <ac:chgData name="susan ibach" userId="11074aa641b35c68" providerId="LiveId" clId="{8C4834CC-AAFC-417A-9869-4271BFA334C2}" dt="2019-05-31T21:10:19.942" v="1486" actId="20577"/>
          <ac:spMkLst>
            <pc:docMk/>
            <pc:sldMk cId="4004018897" sldId="298"/>
            <ac:spMk id="6" creationId="{4F4D9F13-C119-40D2-9B3B-8DCD9D0EA7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5:29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5:28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5:28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614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5:28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73838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5:28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857312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5:28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06460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5:28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12562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5:28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56248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5:28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97371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39.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53.xml"/><Relationship Id="rId4" Type="http://schemas.openxmlformats.org/officeDocument/2006/relationships/customXml" Target="../../customXml/item2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7.xml"/><Relationship Id="rId7" Type="http://schemas.openxmlformats.org/officeDocument/2006/relationships/image" Target="../media/image1.png"/><Relationship Id="rId2" Type="http://schemas.openxmlformats.org/officeDocument/2006/relationships/customXml" Target="../../customXml/item35.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40.xml"/><Relationship Id="rId4" Type="http://schemas.openxmlformats.org/officeDocument/2006/relationships/customXml" Target="../../customXml/item1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8.xml"/><Relationship Id="rId7" Type="http://schemas.openxmlformats.org/officeDocument/2006/relationships/image" Target="../media/image2.png"/><Relationship Id="rId2" Type="http://schemas.openxmlformats.org/officeDocument/2006/relationships/customXml" Target="../../customXml/item28.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36.xml"/><Relationship Id="rId4" Type="http://schemas.openxmlformats.org/officeDocument/2006/relationships/customXml" Target="../../customXml/item1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JSON</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Many web services return data as JSON</a:t>
            </a:r>
          </a:p>
        </p:txBody>
      </p:sp>
      <p:sp>
        <p:nvSpPr>
          <p:cNvPr id="15" name="Text Placeholder 14">
            <a:extLst>
              <a:ext uri="{FF2B5EF4-FFF2-40B4-BE49-F238E27FC236}">
                <a16:creationId xmlns:a16="http://schemas.microsoft.com/office/drawing/2014/main" id="{C41CEC0E-6036-4285-A88C-1F24EC8BAFE3}"/>
              </a:ext>
            </a:extLst>
          </p:cNvPr>
          <p:cNvSpPr>
            <a:spLocks noGrp="1"/>
          </p:cNvSpPr>
          <p:nvPr>
            <p:ph type="body" sz="quarter" idx="10"/>
          </p:nvPr>
        </p:nvSpPr>
        <p:spPr>
          <a:xfrm>
            <a:off x="365760" y="1371600"/>
            <a:ext cx="11704320" cy="960263"/>
          </a:xfrm>
        </p:spPr>
        <p:txBody>
          <a:bodyPr/>
          <a:lstStyle/>
          <a:p>
            <a:r>
              <a:rPr lang="en-US" dirty="0"/>
              <a:t>JSON is a standard data format that can be intimidating at first glance</a:t>
            </a:r>
            <a:br>
              <a:rPr lang="en-US" b="1" dirty="0"/>
            </a:br>
            <a:endParaRPr lang="en-CA" dirty="0"/>
          </a:p>
        </p:txBody>
      </p:sp>
      <p:sp>
        <p:nvSpPr>
          <p:cNvPr id="2" name="Rectangle 1">
            <a:extLst>
              <a:ext uri="{FF2B5EF4-FFF2-40B4-BE49-F238E27FC236}">
                <a16:creationId xmlns:a16="http://schemas.microsoft.com/office/drawing/2014/main" id="{70AA7D9F-5081-4FF7-AD0A-C78EBF60A4FF}"/>
              </a:ext>
            </a:extLst>
          </p:cNvPr>
          <p:cNvSpPr/>
          <p:nvPr/>
        </p:nvSpPr>
        <p:spPr>
          <a:xfrm>
            <a:off x="503237" y="2758598"/>
            <a:ext cx="11049000" cy="1477328"/>
          </a:xfrm>
          <a:prstGeom prst="rect">
            <a:avLst/>
          </a:prstGeom>
          <a:ln>
            <a:solidFill>
              <a:srgbClr val="333333"/>
            </a:solidFill>
          </a:ln>
        </p:spPr>
        <p:txBody>
          <a:bodyPr wrap="square">
            <a:spAutoFit/>
          </a:bodyPr>
          <a:lstStyle/>
          <a:p>
            <a:r>
              <a:rPr lang="en-CA" dirty="0"/>
              <a:t>{"color": {"</a:t>
            </a:r>
            <a:r>
              <a:rPr lang="en-CA" dirty="0" err="1"/>
              <a:t>dominantColorForeground</a:t>
            </a:r>
            <a:r>
              <a:rPr lang="en-CA" dirty="0"/>
              <a:t>": "White", "</a:t>
            </a:r>
            <a:r>
              <a:rPr lang="en-CA" dirty="0" err="1"/>
              <a:t>dominantColorBackground</a:t>
            </a:r>
            <a:r>
              <a:rPr lang="en-CA" dirty="0"/>
              <a:t>": "White", "</a:t>
            </a:r>
            <a:r>
              <a:rPr lang="en-CA" dirty="0" err="1"/>
              <a:t>dominantColors</a:t>
            </a:r>
            <a:r>
              <a:rPr lang="en-CA" dirty="0"/>
              <a:t>": ["White"], "</a:t>
            </a:r>
            <a:r>
              <a:rPr lang="en-CA" dirty="0" err="1"/>
              <a:t>accentColor</a:t>
            </a:r>
            <a:r>
              <a:rPr lang="en-CA" dirty="0"/>
              <a:t>": "595144", "</a:t>
            </a:r>
            <a:r>
              <a:rPr lang="en-CA" dirty="0" err="1"/>
              <a:t>isBwImg</a:t>
            </a:r>
            <a:r>
              <a:rPr lang="en-CA" dirty="0"/>
              <a:t>": false, "</a:t>
            </a:r>
            <a:r>
              <a:rPr lang="en-CA" dirty="0" err="1"/>
              <a:t>isBWImg</a:t>
            </a:r>
            <a:r>
              <a:rPr lang="en-CA" dirty="0"/>
              <a:t>": false}, "description": {"tags": ["bear", "polar", "animal", "mammal", "outdoor", "water", "white", "large", "walking", "snow", "standing"], "captions": [{"text": "a large white polar bear walking in the water", "confidence": 0.7419737378283093}]}, "</a:t>
            </a:r>
            <a:r>
              <a:rPr lang="en-CA" dirty="0" err="1"/>
              <a:t>requestId</a:t>
            </a:r>
            <a:r>
              <a:rPr lang="en-CA" dirty="0"/>
              <a:t>": "33290a37-ad67-42af-b647-c5a236ecd202", "metadata": {"width": 220, "height": 221, "format": "Jpeg"}}</a:t>
            </a:r>
          </a:p>
        </p:txBody>
      </p:sp>
      <p:sp>
        <p:nvSpPr>
          <p:cNvPr id="16" name="Rectangle 15">
            <a:extLst>
              <a:ext uri="{FF2B5EF4-FFF2-40B4-BE49-F238E27FC236}">
                <a16:creationId xmlns:a16="http://schemas.microsoft.com/office/drawing/2014/main" id="{9DA8F1D8-17FF-41C5-8889-5CB9609B7579}"/>
              </a:ext>
            </a:extLst>
          </p:cNvPr>
          <p:cNvSpPr/>
          <p:nvPr/>
        </p:nvSpPr>
        <p:spPr>
          <a:xfrm>
            <a:off x="503237" y="2426209"/>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4004018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Using a linting tool to format JSON makes it easier to read</a:t>
            </a:r>
          </a:p>
        </p:txBody>
      </p:sp>
      <p:sp>
        <p:nvSpPr>
          <p:cNvPr id="2" name="Rectangle 1">
            <a:extLst>
              <a:ext uri="{FF2B5EF4-FFF2-40B4-BE49-F238E27FC236}">
                <a16:creationId xmlns:a16="http://schemas.microsoft.com/office/drawing/2014/main" id="{70AA7D9F-5081-4FF7-AD0A-C78EBF60A4FF}"/>
              </a:ext>
            </a:extLst>
          </p:cNvPr>
          <p:cNvSpPr/>
          <p:nvPr/>
        </p:nvSpPr>
        <p:spPr>
          <a:xfrm>
            <a:off x="503237" y="2201862"/>
            <a:ext cx="11933238" cy="4801314"/>
          </a:xfrm>
          <a:prstGeom prst="rect">
            <a:avLst/>
          </a:prstGeom>
          <a:ln>
            <a:solidFill>
              <a:srgbClr val="333333"/>
            </a:solidFill>
          </a:ln>
        </p:spPr>
        <p:txBody>
          <a:bodyPr wrap="square">
            <a:spAutoFit/>
          </a:bodyPr>
          <a:lstStyle/>
          <a:p>
            <a:r>
              <a:rPr lang="en-CA" dirty="0"/>
              <a:t>{</a:t>
            </a:r>
          </a:p>
          <a:p>
            <a:r>
              <a:rPr lang="en-CA" dirty="0"/>
              <a:t>  "color":</a:t>
            </a:r>
          </a:p>
          <a:p>
            <a:r>
              <a:rPr lang="en-CA" dirty="0"/>
              <a:t>           {"</a:t>
            </a:r>
            <a:r>
              <a:rPr lang="en-CA" dirty="0" err="1"/>
              <a:t>dominantColorForeground</a:t>
            </a:r>
            <a:r>
              <a:rPr lang="en-CA" dirty="0"/>
              <a:t>": "White",</a:t>
            </a:r>
          </a:p>
          <a:p>
            <a:r>
              <a:rPr lang="en-CA" dirty="0"/>
              <a:t>            "</a:t>
            </a:r>
            <a:r>
              <a:rPr lang="en-CA" dirty="0" err="1"/>
              <a:t>dominantColorBackground</a:t>
            </a:r>
            <a:r>
              <a:rPr lang="en-CA" dirty="0"/>
              <a:t>": "White", </a:t>
            </a:r>
          </a:p>
          <a:p>
            <a:r>
              <a:rPr lang="en-CA" dirty="0"/>
              <a:t>            "</a:t>
            </a:r>
            <a:r>
              <a:rPr lang="en-CA" dirty="0" err="1"/>
              <a:t>dominantColors</a:t>
            </a:r>
            <a:r>
              <a:rPr lang="en-CA" dirty="0"/>
              <a:t>": ["White"], </a:t>
            </a:r>
          </a:p>
          <a:p>
            <a:r>
              <a:rPr lang="en-CA" dirty="0"/>
              <a:t>            "</a:t>
            </a:r>
            <a:r>
              <a:rPr lang="en-CA" dirty="0" err="1"/>
              <a:t>accentColor</a:t>
            </a:r>
            <a:r>
              <a:rPr lang="en-CA" dirty="0"/>
              <a:t>": "595144", </a:t>
            </a:r>
          </a:p>
          <a:p>
            <a:r>
              <a:rPr lang="en-CA" dirty="0"/>
              <a:t>            "</a:t>
            </a:r>
            <a:r>
              <a:rPr lang="en-CA" dirty="0" err="1"/>
              <a:t>isBwImg</a:t>
            </a:r>
            <a:r>
              <a:rPr lang="en-CA" dirty="0"/>
              <a:t>": false, </a:t>
            </a:r>
          </a:p>
          <a:p>
            <a:r>
              <a:rPr lang="en-CA" dirty="0"/>
              <a:t>            "</a:t>
            </a:r>
            <a:r>
              <a:rPr lang="en-CA" dirty="0" err="1"/>
              <a:t>isBWImg</a:t>
            </a:r>
            <a:r>
              <a:rPr lang="en-CA" dirty="0"/>
              <a:t>": false},</a:t>
            </a:r>
          </a:p>
          <a:p>
            <a:r>
              <a:rPr lang="en-CA" dirty="0"/>
              <a:t>   "description": </a:t>
            </a:r>
          </a:p>
          <a:p>
            <a:r>
              <a:rPr lang="en-CA" dirty="0"/>
              <a:t>            {"tags": </a:t>
            </a:r>
          </a:p>
          <a:p>
            <a:r>
              <a:rPr lang="en-CA" dirty="0"/>
              <a:t>	      ["bear", "polar", "animal", "mammal", "outdoor", "water", "white", "large", "walking", "snow", "standing"], </a:t>
            </a:r>
          </a:p>
          <a:p>
            <a:r>
              <a:rPr lang="en-CA" dirty="0"/>
              <a:t>              "captions": </a:t>
            </a:r>
          </a:p>
          <a:p>
            <a:r>
              <a:rPr lang="en-CA" dirty="0"/>
              <a:t>                     [{"text": "a large white polar bear walking in the water",</a:t>
            </a:r>
          </a:p>
          <a:p>
            <a:r>
              <a:rPr lang="en-CA" dirty="0"/>
              <a:t>	        "confidence": 0.7419737378283093}]</a:t>
            </a:r>
          </a:p>
          <a:p>
            <a:r>
              <a:rPr lang="en-CA" dirty="0"/>
              <a:t>             },</a:t>
            </a:r>
          </a:p>
          <a:p>
            <a:r>
              <a:rPr lang="en-CA" dirty="0"/>
              <a:t>  "</a:t>
            </a:r>
            <a:r>
              <a:rPr lang="en-CA" dirty="0" err="1"/>
              <a:t>requestId</a:t>
            </a:r>
            <a:r>
              <a:rPr lang="en-CA" dirty="0"/>
              <a:t>": "33290a37-ad67-42af-b647-c5a236ecd202"</a:t>
            </a:r>
          </a:p>
          <a:p>
            <a:r>
              <a:rPr lang="en-CA" dirty="0"/>
              <a:t>  }</a:t>
            </a:r>
          </a:p>
        </p:txBody>
      </p:sp>
      <p:sp>
        <p:nvSpPr>
          <p:cNvPr id="3" name="Rectangle 2">
            <a:extLst>
              <a:ext uri="{FF2B5EF4-FFF2-40B4-BE49-F238E27FC236}">
                <a16:creationId xmlns:a16="http://schemas.microsoft.com/office/drawing/2014/main" id="{6F062DC7-E9A7-412E-83E4-AB0E1C27909F}"/>
              </a:ext>
            </a:extLst>
          </p:cNvPr>
          <p:cNvSpPr/>
          <p:nvPr/>
        </p:nvSpPr>
        <p:spPr>
          <a:xfrm>
            <a:off x="503237" y="1869473"/>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1895564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JSON contains key pairs</a:t>
            </a:r>
          </a:p>
        </p:txBody>
      </p:sp>
      <p:sp>
        <p:nvSpPr>
          <p:cNvPr id="15" name="Text Placeholder 14">
            <a:extLst>
              <a:ext uri="{FF2B5EF4-FFF2-40B4-BE49-F238E27FC236}">
                <a16:creationId xmlns:a16="http://schemas.microsoft.com/office/drawing/2014/main" id="{C41CEC0E-6036-4285-A88C-1F24EC8BAFE3}"/>
              </a:ext>
            </a:extLst>
          </p:cNvPr>
          <p:cNvSpPr>
            <a:spLocks noGrp="1"/>
          </p:cNvSpPr>
          <p:nvPr>
            <p:ph type="body" sz="quarter" idx="10"/>
          </p:nvPr>
        </p:nvSpPr>
        <p:spPr>
          <a:xfrm>
            <a:off x="365760" y="1371600"/>
            <a:ext cx="11704320" cy="572464"/>
          </a:xfrm>
          <a:ln>
            <a:noFill/>
          </a:ln>
        </p:spPr>
        <p:txBody>
          <a:bodyPr/>
          <a:lstStyle/>
          <a:p>
            <a:r>
              <a:rPr lang="en-US" b="1" dirty="0"/>
              <a:t>"</a:t>
            </a:r>
            <a:r>
              <a:rPr lang="en-US" b="1" dirty="0" err="1"/>
              <a:t>key":"value</a:t>
            </a:r>
            <a:r>
              <a:rPr lang="en-US" b="1" dirty="0"/>
              <a:t>"</a:t>
            </a:r>
          </a:p>
        </p:txBody>
      </p:sp>
      <p:sp>
        <p:nvSpPr>
          <p:cNvPr id="2" name="Rectangle 1">
            <a:extLst>
              <a:ext uri="{FF2B5EF4-FFF2-40B4-BE49-F238E27FC236}">
                <a16:creationId xmlns:a16="http://schemas.microsoft.com/office/drawing/2014/main" id="{70AA7D9F-5081-4FF7-AD0A-C78EBF60A4FF}"/>
              </a:ext>
            </a:extLst>
          </p:cNvPr>
          <p:cNvSpPr/>
          <p:nvPr/>
        </p:nvSpPr>
        <p:spPr>
          <a:xfrm>
            <a:off x="503237" y="1973262"/>
            <a:ext cx="11430000" cy="369332"/>
          </a:xfrm>
          <a:prstGeom prst="rect">
            <a:avLst/>
          </a:prstGeom>
          <a:ln>
            <a:solidFill>
              <a:srgbClr val="333333"/>
            </a:solidFill>
          </a:ln>
        </p:spPr>
        <p:txBody>
          <a:bodyPr wrap="square">
            <a:spAutoFit/>
          </a:bodyPr>
          <a:lstStyle/>
          <a:p>
            <a:r>
              <a:rPr lang="en-CA" dirty="0"/>
              <a:t>"</a:t>
            </a:r>
            <a:r>
              <a:rPr lang="en-CA" dirty="0" err="1"/>
              <a:t>requestId</a:t>
            </a:r>
            <a:r>
              <a:rPr lang="en-CA" dirty="0"/>
              <a:t>": "33290a37-ad67-42af-b647-c5a236ecd202", </a:t>
            </a:r>
          </a:p>
        </p:txBody>
      </p:sp>
      <p:sp>
        <p:nvSpPr>
          <p:cNvPr id="6" name="Rectangle 5">
            <a:extLst>
              <a:ext uri="{FF2B5EF4-FFF2-40B4-BE49-F238E27FC236}">
                <a16:creationId xmlns:a16="http://schemas.microsoft.com/office/drawing/2014/main" id="{A10062FF-672F-4FD5-B01B-CCD37E15AD0A}"/>
              </a:ext>
            </a:extLst>
          </p:cNvPr>
          <p:cNvSpPr/>
          <p:nvPr/>
        </p:nvSpPr>
        <p:spPr>
          <a:xfrm>
            <a:off x="518160" y="3040062"/>
            <a:ext cx="11430001" cy="2031325"/>
          </a:xfrm>
          <a:prstGeom prst="rect">
            <a:avLst/>
          </a:prstGeom>
          <a:ln>
            <a:solidFill>
              <a:srgbClr val="333333"/>
            </a:solidFill>
          </a:ln>
        </p:spPr>
        <p:txBody>
          <a:bodyPr wrap="square">
            <a:spAutoFit/>
          </a:bodyPr>
          <a:lstStyle/>
          <a:p>
            <a:r>
              <a:rPr lang="en-CA" dirty="0"/>
              <a:t> "color":</a:t>
            </a:r>
          </a:p>
          <a:p>
            <a:r>
              <a:rPr lang="en-CA" dirty="0"/>
              <a:t>	 {"</a:t>
            </a:r>
            <a:r>
              <a:rPr lang="en-CA" dirty="0" err="1"/>
              <a:t>dominantColorForeground</a:t>
            </a:r>
            <a:r>
              <a:rPr lang="en-CA" dirty="0"/>
              <a:t>": "White",</a:t>
            </a:r>
          </a:p>
          <a:p>
            <a:r>
              <a:rPr lang="en-CA" dirty="0"/>
              <a:t>	  "</a:t>
            </a:r>
            <a:r>
              <a:rPr lang="en-CA" dirty="0" err="1"/>
              <a:t>dominantColorBackground</a:t>
            </a:r>
            <a:r>
              <a:rPr lang="en-CA" dirty="0"/>
              <a:t>": "White", </a:t>
            </a:r>
          </a:p>
          <a:p>
            <a:r>
              <a:rPr lang="en-CA" dirty="0"/>
              <a:t>	  "</a:t>
            </a:r>
            <a:r>
              <a:rPr lang="en-CA" dirty="0" err="1"/>
              <a:t>dominantColors</a:t>
            </a:r>
            <a:r>
              <a:rPr lang="en-CA" dirty="0"/>
              <a:t>": ["White"], </a:t>
            </a:r>
          </a:p>
          <a:p>
            <a:r>
              <a:rPr lang="en-CA" dirty="0"/>
              <a:t>	  "</a:t>
            </a:r>
            <a:r>
              <a:rPr lang="en-CA" dirty="0" err="1"/>
              <a:t>accentColor</a:t>
            </a:r>
            <a:r>
              <a:rPr lang="en-CA" dirty="0"/>
              <a:t>": "595144", </a:t>
            </a:r>
          </a:p>
          <a:p>
            <a:r>
              <a:rPr lang="en-CA" dirty="0"/>
              <a:t>	  "</a:t>
            </a:r>
            <a:r>
              <a:rPr lang="en-CA" dirty="0" err="1"/>
              <a:t>isBwImg</a:t>
            </a:r>
            <a:r>
              <a:rPr lang="en-CA" dirty="0"/>
              <a:t>": false, </a:t>
            </a:r>
          </a:p>
          <a:p>
            <a:r>
              <a:rPr lang="en-CA" dirty="0"/>
              <a:t>	  "</a:t>
            </a:r>
            <a:r>
              <a:rPr lang="en-CA" dirty="0" err="1"/>
              <a:t>isBWImg</a:t>
            </a:r>
            <a:r>
              <a:rPr lang="en-CA" dirty="0"/>
              <a:t>": false},</a:t>
            </a:r>
          </a:p>
        </p:txBody>
      </p:sp>
      <p:sp>
        <p:nvSpPr>
          <p:cNvPr id="8" name="Text Placeholder 14">
            <a:extLst>
              <a:ext uri="{FF2B5EF4-FFF2-40B4-BE49-F238E27FC236}">
                <a16:creationId xmlns:a16="http://schemas.microsoft.com/office/drawing/2014/main" id="{DB65EA93-4605-4CB2-9944-A1B17E2A65F4}"/>
              </a:ext>
            </a:extLst>
          </p:cNvPr>
          <p:cNvSpPr txBox="1">
            <a:spLocks/>
          </p:cNvSpPr>
          <p:nvPr/>
        </p:nvSpPr>
        <p:spPr>
          <a:xfrm>
            <a:off x="365760" y="5173662"/>
            <a:ext cx="11704320" cy="572464"/>
          </a:xfrm>
          <a:prstGeom prst="rect">
            <a:avLst/>
          </a:prstGeom>
          <a:ln>
            <a:noFill/>
          </a:ln>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2286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{"key":[listvalue0, listvalue1, listvalue2, …]}</a:t>
            </a:r>
          </a:p>
        </p:txBody>
      </p:sp>
      <p:sp>
        <p:nvSpPr>
          <p:cNvPr id="9" name="Rectangle 8">
            <a:extLst>
              <a:ext uri="{FF2B5EF4-FFF2-40B4-BE49-F238E27FC236}">
                <a16:creationId xmlns:a16="http://schemas.microsoft.com/office/drawing/2014/main" id="{5C2AEFA3-1098-4939-B91B-922B6984F19E}"/>
              </a:ext>
            </a:extLst>
          </p:cNvPr>
          <p:cNvSpPr/>
          <p:nvPr/>
        </p:nvSpPr>
        <p:spPr>
          <a:xfrm>
            <a:off x="502919" y="5783262"/>
            <a:ext cx="11430001" cy="369332"/>
          </a:xfrm>
          <a:prstGeom prst="rect">
            <a:avLst/>
          </a:prstGeom>
          <a:ln>
            <a:solidFill>
              <a:srgbClr val="333333"/>
            </a:solidFill>
          </a:ln>
        </p:spPr>
        <p:txBody>
          <a:bodyPr wrap="square">
            <a:spAutoFit/>
          </a:bodyPr>
          <a:lstStyle/>
          <a:p>
            <a:r>
              <a:rPr lang="en-CA" dirty="0"/>
              <a:t>{"tags": ["bear", "polar", "animal", "mammal", "outdoor", "water", "white", "large", "walking", "snow", "standing"] </a:t>
            </a:r>
          </a:p>
        </p:txBody>
      </p:sp>
      <p:sp>
        <p:nvSpPr>
          <p:cNvPr id="10" name="Text Placeholder 14">
            <a:extLst>
              <a:ext uri="{FF2B5EF4-FFF2-40B4-BE49-F238E27FC236}">
                <a16:creationId xmlns:a16="http://schemas.microsoft.com/office/drawing/2014/main" id="{41ADF8D1-37C9-40D2-B999-6EFA735DFF56}"/>
              </a:ext>
            </a:extLst>
          </p:cNvPr>
          <p:cNvSpPr txBox="1">
            <a:spLocks/>
          </p:cNvSpPr>
          <p:nvPr/>
        </p:nvSpPr>
        <p:spPr>
          <a:xfrm>
            <a:off x="503237" y="2430462"/>
            <a:ext cx="11704320" cy="572464"/>
          </a:xfrm>
          <a:prstGeom prst="rect">
            <a:avLst/>
          </a:prstGeom>
          <a:ln>
            <a:noFill/>
          </a:ln>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2286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{"key":{"subkey0":"subvalue0","subkey1":"subvalue1", …}</a:t>
            </a:r>
          </a:p>
        </p:txBody>
      </p:sp>
    </p:spTree>
    <p:extLst>
      <p:ext uri="{BB962C8B-B14F-4D97-AF65-F5344CB8AC3E}">
        <p14:creationId xmlns:p14="http://schemas.microsoft.com/office/powerpoint/2010/main" val="308888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To retrieve the value from a "</a:t>
            </a:r>
            <a:r>
              <a:rPr lang="en-CA" b="1" dirty="0" err="1"/>
              <a:t>key":"value</a:t>
            </a:r>
            <a:r>
              <a:rPr lang="en-CA" b="1" dirty="0"/>
              <a:t>" request the key name</a:t>
            </a:r>
          </a:p>
        </p:txBody>
      </p:sp>
      <p:sp>
        <p:nvSpPr>
          <p:cNvPr id="2" name="Rectangle 1">
            <a:extLst>
              <a:ext uri="{FF2B5EF4-FFF2-40B4-BE49-F238E27FC236}">
                <a16:creationId xmlns:a16="http://schemas.microsoft.com/office/drawing/2014/main" id="{70AA7D9F-5081-4FF7-AD0A-C78EBF60A4FF}"/>
              </a:ext>
            </a:extLst>
          </p:cNvPr>
          <p:cNvSpPr/>
          <p:nvPr/>
        </p:nvSpPr>
        <p:spPr>
          <a:xfrm>
            <a:off x="503237" y="2416111"/>
            <a:ext cx="11430000" cy="369332"/>
          </a:xfrm>
          <a:prstGeom prst="rect">
            <a:avLst/>
          </a:prstGeom>
          <a:ln>
            <a:solidFill>
              <a:srgbClr val="333333"/>
            </a:solidFill>
          </a:ln>
        </p:spPr>
        <p:txBody>
          <a:bodyPr wrap="square">
            <a:spAutoFit/>
          </a:bodyPr>
          <a:lstStyle/>
          <a:p>
            <a:r>
              <a:rPr lang="en-CA" dirty="0">
                <a:highlight>
                  <a:srgbClr val="FFFF00"/>
                </a:highlight>
              </a:rPr>
              <a:t>"</a:t>
            </a:r>
            <a:r>
              <a:rPr lang="en-CA" dirty="0" err="1">
                <a:highlight>
                  <a:srgbClr val="FFFF00"/>
                </a:highlight>
              </a:rPr>
              <a:t>requestId</a:t>
            </a:r>
            <a:r>
              <a:rPr lang="en-CA" dirty="0"/>
              <a:t>": "</a:t>
            </a:r>
            <a:r>
              <a:rPr lang="en-CA" dirty="0">
                <a:highlight>
                  <a:srgbClr val="00FFFF"/>
                </a:highlight>
              </a:rPr>
              <a:t>33290a37-ad67-42af-b647-c5a236ecd202</a:t>
            </a:r>
            <a:r>
              <a:rPr lang="en-CA" dirty="0"/>
              <a:t>", </a:t>
            </a:r>
          </a:p>
        </p:txBody>
      </p:sp>
      <p:sp>
        <p:nvSpPr>
          <p:cNvPr id="3" name="Rectangle 2">
            <a:extLst>
              <a:ext uri="{FF2B5EF4-FFF2-40B4-BE49-F238E27FC236}">
                <a16:creationId xmlns:a16="http://schemas.microsoft.com/office/drawing/2014/main" id="{E90F770C-986F-4D39-AEBC-FB8833A21FF0}"/>
              </a:ext>
            </a:extLst>
          </p:cNvPr>
          <p:cNvSpPr/>
          <p:nvPr/>
        </p:nvSpPr>
        <p:spPr>
          <a:xfrm>
            <a:off x="484953" y="3127930"/>
            <a:ext cx="3730508" cy="369332"/>
          </a:xfrm>
          <a:prstGeom prst="rect">
            <a:avLst/>
          </a:prstGeom>
        </p:spPr>
        <p:txBody>
          <a:bodyPr wrap="none">
            <a:spAutoFit/>
          </a:bodyPr>
          <a:lstStyle/>
          <a:p>
            <a:r>
              <a:rPr lang="en-CA" dirty="0">
                <a:solidFill>
                  <a:srgbClr val="333333"/>
                </a:solidFill>
                <a:latin typeface="Consolas" panose="020B0609020204030204" pitchFamily="49" charset="0"/>
              </a:rPr>
              <a:t>print (results[</a:t>
            </a:r>
            <a:r>
              <a:rPr lang="en-CA" dirty="0">
                <a:solidFill>
                  <a:srgbClr val="C00000"/>
                </a:solidFill>
                <a:latin typeface="Consolas" panose="020B0609020204030204" pitchFamily="49" charset="0"/>
              </a:rPr>
              <a:t>'</a:t>
            </a:r>
            <a:r>
              <a:rPr lang="en-CA" dirty="0" err="1">
                <a:solidFill>
                  <a:srgbClr val="C00000"/>
                </a:solidFill>
                <a:highlight>
                  <a:srgbClr val="FFFF00"/>
                </a:highlight>
                <a:latin typeface="Consolas" panose="020B0609020204030204" pitchFamily="49" charset="0"/>
              </a:rPr>
              <a:t>requestId</a:t>
            </a:r>
            <a:r>
              <a:rPr lang="en-CA" dirty="0">
                <a:solidFill>
                  <a:srgbClr val="C00000"/>
                </a:solidFill>
                <a:latin typeface="Consolas" panose="020B0609020204030204" pitchFamily="49" charset="0"/>
              </a:rPr>
              <a:t>'</a:t>
            </a:r>
            <a:r>
              <a:rPr lang="en-CA" dirty="0">
                <a:solidFill>
                  <a:srgbClr val="333333"/>
                </a:solidFill>
                <a:latin typeface="Consolas" panose="020B0609020204030204" pitchFamily="49" charset="0"/>
              </a:rPr>
              <a:t>])</a:t>
            </a:r>
            <a:endParaRPr lang="en-CA" b="0" dirty="0">
              <a:solidFill>
                <a:srgbClr val="333333"/>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2DC21F35-C1C0-499B-85F0-F26DC090AB8A}"/>
              </a:ext>
            </a:extLst>
          </p:cNvPr>
          <p:cNvSpPr/>
          <p:nvPr/>
        </p:nvSpPr>
        <p:spPr>
          <a:xfrm>
            <a:off x="488839" y="3945532"/>
            <a:ext cx="11429999" cy="1477328"/>
          </a:xfrm>
          <a:prstGeom prst="rect">
            <a:avLst/>
          </a:prstGeom>
          <a:solidFill>
            <a:srgbClr val="737373"/>
          </a:solidFill>
        </p:spPr>
        <p:txBody>
          <a:bodyPr wrap="square">
            <a:spAutoFit/>
          </a:bodyPr>
          <a:lstStyle/>
          <a:p>
            <a:r>
              <a:rPr lang="en-CA" dirty="0">
                <a:highlight>
                  <a:srgbClr val="00FFFF"/>
                </a:highlight>
                <a:latin typeface="Consolas" panose="020B0609020204030204" pitchFamily="49" charset="0"/>
              </a:rPr>
              <a:t>33290a37-ad67-42af-b647-c5a236ecd202</a:t>
            </a:r>
          </a:p>
          <a:p>
            <a:endParaRPr lang="en-CA"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p:txBody>
      </p:sp>
      <p:sp>
        <p:nvSpPr>
          <p:cNvPr id="13" name="Rectangle 12">
            <a:extLst>
              <a:ext uri="{FF2B5EF4-FFF2-40B4-BE49-F238E27FC236}">
                <a16:creationId xmlns:a16="http://schemas.microsoft.com/office/drawing/2014/main" id="{63937D86-0BD6-41AE-A659-262F45BAD427}"/>
              </a:ext>
            </a:extLst>
          </p:cNvPr>
          <p:cNvSpPr/>
          <p:nvPr/>
        </p:nvSpPr>
        <p:spPr>
          <a:xfrm>
            <a:off x="503237" y="2049462"/>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1415322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b="1" dirty="0"/>
              <a:t>To request a value from a {"key":{"subkey0":"subvalue0",      </a:t>
            </a:r>
            <a:br>
              <a:rPr lang="en-US" b="1" dirty="0"/>
            </a:br>
            <a:r>
              <a:rPr lang="en-US" b="1" dirty="0"/>
              <a:t>           "subkey1":"subvalue1",…}</a:t>
            </a:r>
            <a:br>
              <a:rPr lang="en-US" b="1" dirty="0"/>
            </a:br>
            <a:r>
              <a:rPr lang="en-US" b="1" dirty="0"/>
              <a:t> specify the key name and the subkey name</a:t>
            </a:r>
          </a:p>
        </p:txBody>
      </p:sp>
      <p:sp>
        <p:nvSpPr>
          <p:cNvPr id="6" name="Rectangle 5">
            <a:extLst>
              <a:ext uri="{FF2B5EF4-FFF2-40B4-BE49-F238E27FC236}">
                <a16:creationId xmlns:a16="http://schemas.microsoft.com/office/drawing/2014/main" id="{A10062FF-672F-4FD5-B01B-CCD37E15AD0A}"/>
              </a:ext>
            </a:extLst>
          </p:cNvPr>
          <p:cNvSpPr/>
          <p:nvPr/>
        </p:nvSpPr>
        <p:spPr>
          <a:xfrm>
            <a:off x="528253" y="3523337"/>
            <a:ext cx="11430001" cy="2031325"/>
          </a:xfrm>
          <a:prstGeom prst="rect">
            <a:avLst/>
          </a:prstGeom>
          <a:ln>
            <a:solidFill>
              <a:srgbClr val="333333"/>
            </a:solidFill>
          </a:ln>
        </p:spPr>
        <p:txBody>
          <a:bodyPr wrap="square">
            <a:spAutoFit/>
          </a:bodyPr>
          <a:lstStyle/>
          <a:p>
            <a:r>
              <a:rPr lang="en-CA" dirty="0"/>
              <a:t> "</a:t>
            </a:r>
            <a:r>
              <a:rPr lang="en-CA" dirty="0">
                <a:highlight>
                  <a:srgbClr val="FFFF00"/>
                </a:highlight>
              </a:rPr>
              <a:t>color</a:t>
            </a:r>
            <a:r>
              <a:rPr lang="en-CA" dirty="0"/>
              <a:t>":</a:t>
            </a:r>
          </a:p>
          <a:p>
            <a:r>
              <a:rPr lang="en-CA" dirty="0"/>
              <a:t>	 {"</a:t>
            </a:r>
            <a:r>
              <a:rPr lang="en-CA" dirty="0" err="1"/>
              <a:t>dominantColorForeground</a:t>
            </a:r>
            <a:r>
              <a:rPr lang="en-CA" dirty="0"/>
              <a:t>": "White",</a:t>
            </a:r>
          </a:p>
          <a:p>
            <a:r>
              <a:rPr lang="en-CA" dirty="0"/>
              <a:t>	  "</a:t>
            </a:r>
            <a:r>
              <a:rPr lang="en-CA" dirty="0" err="1">
                <a:highlight>
                  <a:srgbClr val="00FF00"/>
                </a:highlight>
              </a:rPr>
              <a:t>dominantColorBackground</a:t>
            </a:r>
            <a:r>
              <a:rPr lang="en-CA" dirty="0"/>
              <a:t>": "</a:t>
            </a:r>
            <a:r>
              <a:rPr lang="en-CA" dirty="0">
                <a:highlight>
                  <a:srgbClr val="00FFFF"/>
                </a:highlight>
              </a:rPr>
              <a:t>White</a:t>
            </a:r>
            <a:r>
              <a:rPr lang="en-CA" dirty="0"/>
              <a:t>", </a:t>
            </a:r>
          </a:p>
          <a:p>
            <a:r>
              <a:rPr lang="en-CA" dirty="0"/>
              <a:t>	  "</a:t>
            </a:r>
            <a:r>
              <a:rPr lang="en-CA" dirty="0" err="1"/>
              <a:t>dominantColors</a:t>
            </a:r>
            <a:r>
              <a:rPr lang="en-CA" dirty="0"/>
              <a:t>": ["White"], </a:t>
            </a:r>
          </a:p>
          <a:p>
            <a:r>
              <a:rPr lang="en-CA" dirty="0"/>
              <a:t>	  "</a:t>
            </a:r>
            <a:r>
              <a:rPr lang="en-CA" dirty="0" err="1"/>
              <a:t>accentColor</a:t>
            </a:r>
            <a:r>
              <a:rPr lang="en-CA" dirty="0"/>
              <a:t>": "595144", </a:t>
            </a:r>
          </a:p>
          <a:p>
            <a:r>
              <a:rPr lang="en-CA" dirty="0"/>
              <a:t>	  "</a:t>
            </a:r>
            <a:r>
              <a:rPr lang="en-CA" dirty="0" err="1"/>
              <a:t>isBwImg</a:t>
            </a:r>
            <a:r>
              <a:rPr lang="en-CA" dirty="0"/>
              <a:t>": false, </a:t>
            </a:r>
          </a:p>
          <a:p>
            <a:r>
              <a:rPr lang="en-CA" dirty="0"/>
              <a:t>	  "</a:t>
            </a:r>
            <a:r>
              <a:rPr lang="en-CA" dirty="0" err="1"/>
              <a:t>isBWImg</a:t>
            </a:r>
            <a:r>
              <a:rPr lang="en-CA" dirty="0"/>
              <a:t>": false},</a:t>
            </a:r>
          </a:p>
        </p:txBody>
      </p:sp>
      <p:sp>
        <p:nvSpPr>
          <p:cNvPr id="3" name="Rectangle 2">
            <a:extLst>
              <a:ext uri="{FF2B5EF4-FFF2-40B4-BE49-F238E27FC236}">
                <a16:creationId xmlns:a16="http://schemas.microsoft.com/office/drawing/2014/main" id="{D3876630-5C68-4A82-B99F-174E6D0A4EA0}"/>
              </a:ext>
            </a:extLst>
          </p:cNvPr>
          <p:cNvSpPr/>
          <p:nvPr/>
        </p:nvSpPr>
        <p:spPr>
          <a:xfrm>
            <a:off x="519111" y="5622925"/>
            <a:ext cx="8518526" cy="369332"/>
          </a:xfrm>
          <a:prstGeom prst="rect">
            <a:avLst/>
          </a:prstGeom>
        </p:spPr>
        <p:txBody>
          <a:bodyPr wrap="square">
            <a:spAutoFit/>
          </a:bodyPr>
          <a:lstStyle/>
          <a:p>
            <a:r>
              <a:rPr lang="en-CA" dirty="0">
                <a:solidFill>
                  <a:srgbClr val="333333"/>
                </a:solidFill>
                <a:latin typeface="Consolas" panose="020B0609020204030204" pitchFamily="49" charset="0"/>
              </a:rPr>
              <a:t>print(results[</a:t>
            </a:r>
            <a:r>
              <a:rPr lang="en-CA" dirty="0">
                <a:solidFill>
                  <a:srgbClr val="C00000"/>
                </a:solidFill>
                <a:latin typeface="Consolas" panose="020B0609020204030204" pitchFamily="49" charset="0"/>
              </a:rPr>
              <a:t>'</a:t>
            </a:r>
            <a:r>
              <a:rPr lang="en-CA" dirty="0">
                <a:solidFill>
                  <a:srgbClr val="C00000"/>
                </a:solidFill>
                <a:highlight>
                  <a:srgbClr val="FFFF00"/>
                </a:highlight>
                <a:latin typeface="Consolas" panose="020B0609020204030204" pitchFamily="49" charset="0"/>
              </a:rPr>
              <a:t>color</a:t>
            </a:r>
            <a:r>
              <a:rPr lang="en-CA" dirty="0">
                <a:solidFill>
                  <a:srgbClr val="C00000"/>
                </a:solidFill>
                <a:latin typeface="Consolas" panose="020B0609020204030204" pitchFamily="49" charset="0"/>
              </a:rPr>
              <a:t>'</a:t>
            </a:r>
            <a:r>
              <a:rPr lang="en-CA" dirty="0">
                <a:solidFill>
                  <a:srgbClr val="333333"/>
                </a:solidFill>
                <a:latin typeface="Consolas" panose="020B0609020204030204" pitchFamily="49" charset="0"/>
              </a:rPr>
              <a:t>][</a:t>
            </a:r>
            <a:r>
              <a:rPr lang="en-CA" dirty="0">
                <a:solidFill>
                  <a:srgbClr val="C00000"/>
                </a:solidFill>
                <a:latin typeface="Consolas" panose="020B0609020204030204" pitchFamily="49" charset="0"/>
              </a:rPr>
              <a:t>'</a:t>
            </a:r>
            <a:r>
              <a:rPr lang="en-CA" dirty="0" err="1">
                <a:solidFill>
                  <a:srgbClr val="C00000"/>
                </a:solidFill>
                <a:highlight>
                  <a:srgbClr val="00FF00"/>
                </a:highlight>
                <a:latin typeface="Consolas" panose="020B0609020204030204" pitchFamily="49" charset="0"/>
              </a:rPr>
              <a:t>dominantColorBackground</a:t>
            </a:r>
            <a:r>
              <a:rPr lang="en-CA" dirty="0">
                <a:solidFill>
                  <a:srgbClr val="C00000"/>
                </a:solidFill>
                <a:latin typeface="Consolas" panose="020B0609020204030204" pitchFamily="49" charset="0"/>
              </a:rPr>
              <a:t>'</a:t>
            </a:r>
            <a:r>
              <a:rPr lang="en-CA" dirty="0">
                <a:solidFill>
                  <a:srgbClr val="333333"/>
                </a:solidFill>
                <a:latin typeface="Consolas" panose="020B0609020204030204" pitchFamily="49" charset="0"/>
              </a:rPr>
              <a:t>])</a:t>
            </a:r>
            <a:endParaRPr lang="en-CA" b="0" dirty="0">
              <a:solidFill>
                <a:srgbClr val="333333"/>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636F5926-A945-43C5-8060-3399E0487DAF}"/>
              </a:ext>
            </a:extLst>
          </p:cNvPr>
          <p:cNvSpPr/>
          <p:nvPr/>
        </p:nvSpPr>
        <p:spPr>
          <a:xfrm>
            <a:off x="528253" y="6259433"/>
            <a:ext cx="11430000" cy="646331"/>
          </a:xfrm>
          <a:prstGeom prst="rect">
            <a:avLst/>
          </a:prstGeom>
          <a:solidFill>
            <a:srgbClr val="737373"/>
          </a:solidFill>
        </p:spPr>
        <p:txBody>
          <a:bodyPr wrap="square">
            <a:spAutoFit/>
          </a:bodyPr>
          <a:lstStyle/>
          <a:p>
            <a:r>
              <a:rPr lang="en-CA" dirty="0">
                <a:highlight>
                  <a:srgbClr val="00FFFF"/>
                </a:highlight>
                <a:latin typeface="Consolas" panose="020B0609020204030204" pitchFamily="49" charset="0"/>
              </a:rPr>
              <a:t>White	</a:t>
            </a:r>
          </a:p>
          <a:p>
            <a:endParaRPr lang="en-CA" dirty="0">
              <a:highlight>
                <a:srgbClr val="00FFFF"/>
              </a:highlight>
              <a:latin typeface="Consolas" panose="020B0609020204030204" pitchFamily="49" charset="0"/>
            </a:endParaRPr>
          </a:p>
        </p:txBody>
      </p:sp>
      <p:sp>
        <p:nvSpPr>
          <p:cNvPr id="13" name="Rectangle 12">
            <a:extLst>
              <a:ext uri="{FF2B5EF4-FFF2-40B4-BE49-F238E27FC236}">
                <a16:creationId xmlns:a16="http://schemas.microsoft.com/office/drawing/2014/main" id="{F8F3B61C-D11C-4FD7-928E-0EACDBF076E7}"/>
              </a:ext>
            </a:extLst>
          </p:cNvPr>
          <p:cNvSpPr/>
          <p:nvPr/>
        </p:nvSpPr>
        <p:spPr>
          <a:xfrm>
            <a:off x="503237" y="3101855"/>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1363275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b="1" dirty="0"/>
              <a:t>To retrieve a value from a </a:t>
            </a:r>
            <a:br>
              <a:rPr lang="en-US" b="1" dirty="0"/>
            </a:br>
            <a:r>
              <a:rPr lang="en-US" b="1" dirty="0"/>
              <a:t>{"key":[listvalue0, listvalue1, listvalue2, …]}</a:t>
            </a:r>
            <a:br>
              <a:rPr lang="en-US" b="1" dirty="0"/>
            </a:br>
            <a:r>
              <a:rPr lang="en-US" b="1" dirty="0"/>
              <a:t>specify the </a:t>
            </a:r>
            <a:r>
              <a:rPr lang="en-US" b="1" dirty="0" err="1"/>
              <a:t>keyname</a:t>
            </a:r>
            <a:r>
              <a:rPr lang="en-US" b="1" dirty="0"/>
              <a:t> and index position of the value to retrieve</a:t>
            </a:r>
          </a:p>
        </p:txBody>
      </p:sp>
      <p:sp>
        <p:nvSpPr>
          <p:cNvPr id="9" name="Rectangle 8">
            <a:extLst>
              <a:ext uri="{FF2B5EF4-FFF2-40B4-BE49-F238E27FC236}">
                <a16:creationId xmlns:a16="http://schemas.microsoft.com/office/drawing/2014/main" id="{5C2AEFA3-1098-4939-B91B-922B6984F19E}"/>
              </a:ext>
            </a:extLst>
          </p:cNvPr>
          <p:cNvSpPr/>
          <p:nvPr/>
        </p:nvSpPr>
        <p:spPr>
          <a:xfrm>
            <a:off x="343480" y="3607606"/>
            <a:ext cx="11430001" cy="2031325"/>
          </a:xfrm>
          <a:prstGeom prst="rect">
            <a:avLst/>
          </a:prstGeom>
          <a:ln>
            <a:solidFill>
              <a:srgbClr val="333333"/>
            </a:solidFill>
          </a:ln>
        </p:spPr>
        <p:txBody>
          <a:bodyPr wrap="square">
            <a:spAutoFit/>
          </a:bodyPr>
          <a:lstStyle/>
          <a:p>
            <a:r>
              <a:rPr lang="en-CA" dirty="0"/>
              <a:t>"</a:t>
            </a:r>
            <a:r>
              <a:rPr lang="en-CA" dirty="0">
                <a:highlight>
                  <a:srgbClr val="FFFF00"/>
                </a:highlight>
              </a:rPr>
              <a:t>description</a:t>
            </a:r>
            <a:r>
              <a:rPr lang="en-CA" dirty="0"/>
              <a:t>": </a:t>
            </a:r>
          </a:p>
          <a:p>
            <a:r>
              <a:rPr lang="en-CA" dirty="0"/>
              <a:t>	{"</a:t>
            </a:r>
            <a:r>
              <a:rPr lang="en-CA" dirty="0">
                <a:highlight>
                  <a:srgbClr val="00FF00"/>
                </a:highlight>
              </a:rPr>
              <a:t>tags</a:t>
            </a:r>
            <a:r>
              <a:rPr lang="en-CA" dirty="0"/>
              <a:t>": </a:t>
            </a:r>
          </a:p>
          <a:p>
            <a:r>
              <a:rPr lang="en-CA" dirty="0"/>
              <a:t>	       ["</a:t>
            </a:r>
            <a:r>
              <a:rPr lang="en-CA" dirty="0">
                <a:highlight>
                  <a:srgbClr val="00FFFF"/>
                </a:highlight>
              </a:rPr>
              <a:t>bear</a:t>
            </a:r>
            <a:r>
              <a:rPr lang="en-CA" dirty="0"/>
              <a:t>", "polar", "animal", "mammal", "outdoor", "water", "white", "large", "walking", "snow", "standing"], </a:t>
            </a:r>
          </a:p>
          <a:p>
            <a:r>
              <a:rPr lang="en-CA" dirty="0"/>
              <a:t>                "captions": </a:t>
            </a:r>
          </a:p>
          <a:p>
            <a:r>
              <a:rPr lang="en-CA" dirty="0"/>
              <a:t>	[{"text": "a large white polar bear walking in the water", "confidence": 0.7419737378283093}]</a:t>
            </a:r>
          </a:p>
          <a:p>
            <a:r>
              <a:rPr lang="en-CA" dirty="0"/>
              <a:t>	},</a:t>
            </a:r>
          </a:p>
        </p:txBody>
      </p:sp>
      <p:sp>
        <p:nvSpPr>
          <p:cNvPr id="5" name="Rectangle 4">
            <a:extLst>
              <a:ext uri="{FF2B5EF4-FFF2-40B4-BE49-F238E27FC236}">
                <a16:creationId xmlns:a16="http://schemas.microsoft.com/office/drawing/2014/main" id="{99C1C151-8308-4945-A10B-E7224536B99A}"/>
              </a:ext>
            </a:extLst>
          </p:cNvPr>
          <p:cNvSpPr/>
          <p:nvPr/>
        </p:nvSpPr>
        <p:spPr>
          <a:xfrm>
            <a:off x="305434" y="5778868"/>
            <a:ext cx="5250155" cy="369332"/>
          </a:xfrm>
          <a:prstGeom prst="rect">
            <a:avLst/>
          </a:prstGeom>
        </p:spPr>
        <p:txBody>
          <a:bodyPr wrap="none">
            <a:spAutoFit/>
          </a:bodyPr>
          <a:lstStyle/>
          <a:p>
            <a:r>
              <a:rPr lang="en-CA" dirty="0">
                <a:solidFill>
                  <a:srgbClr val="333333"/>
                </a:solidFill>
                <a:latin typeface="Consolas" panose="020B0609020204030204" pitchFamily="49" charset="0"/>
              </a:rPr>
              <a:t>print(results[</a:t>
            </a:r>
            <a:r>
              <a:rPr lang="en-CA" dirty="0">
                <a:solidFill>
                  <a:srgbClr val="C00000"/>
                </a:solidFill>
                <a:latin typeface="Consolas" panose="020B0609020204030204" pitchFamily="49" charset="0"/>
              </a:rPr>
              <a:t>'</a:t>
            </a:r>
            <a:r>
              <a:rPr lang="en-CA" dirty="0">
                <a:solidFill>
                  <a:srgbClr val="C00000"/>
                </a:solidFill>
                <a:highlight>
                  <a:srgbClr val="FFFF00"/>
                </a:highlight>
                <a:latin typeface="Consolas" panose="020B0609020204030204" pitchFamily="49" charset="0"/>
              </a:rPr>
              <a:t>description</a:t>
            </a:r>
            <a:r>
              <a:rPr lang="en-CA" dirty="0">
                <a:solidFill>
                  <a:srgbClr val="C00000"/>
                </a:solidFill>
                <a:latin typeface="Consolas" panose="020B0609020204030204" pitchFamily="49" charset="0"/>
              </a:rPr>
              <a:t>'</a:t>
            </a:r>
            <a:r>
              <a:rPr lang="en-CA" dirty="0">
                <a:solidFill>
                  <a:srgbClr val="333333"/>
                </a:solidFill>
                <a:latin typeface="Consolas" panose="020B0609020204030204" pitchFamily="49" charset="0"/>
              </a:rPr>
              <a:t>][</a:t>
            </a:r>
            <a:r>
              <a:rPr lang="en-CA" dirty="0">
                <a:solidFill>
                  <a:srgbClr val="C00000"/>
                </a:solidFill>
                <a:latin typeface="Consolas" panose="020B0609020204030204" pitchFamily="49" charset="0"/>
              </a:rPr>
              <a:t>'</a:t>
            </a:r>
            <a:r>
              <a:rPr lang="en-CA" dirty="0">
                <a:solidFill>
                  <a:srgbClr val="C00000"/>
                </a:solidFill>
                <a:highlight>
                  <a:srgbClr val="00FF00"/>
                </a:highlight>
                <a:latin typeface="Consolas" panose="020B0609020204030204" pitchFamily="49" charset="0"/>
              </a:rPr>
              <a:t>tags</a:t>
            </a:r>
            <a:r>
              <a:rPr lang="en-CA" dirty="0">
                <a:solidFill>
                  <a:srgbClr val="C00000"/>
                </a:solidFill>
                <a:latin typeface="Consolas" panose="020B0609020204030204" pitchFamily="49" charset="0"/>
              </a:rPr>
              <a:t>'</a:t>
            </a:r>
            <a:r>
              <a:rPr lang="en-CA" dirty="0">
                <a:solidFill>
                  <a:srgbClr val="333333"/>
                </a:solidFill>
                <a:latin typeface="Consolas" panose="020B0609020204030204" pitchFamily="49" charset="0"/>
              </a:rPr>
              <a:t>][0])</a:t>
            </a:r>
            <a:endParaRPr lang="en-CA" b="0" dirty="0">
              <a:solidFill>
                <a:srgbClr val="333333"/>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DB5C1B-3573-4EBF-8A54-049CC5D3DCDB}"/>
              </a:ext>
            </a:extLst>
          </p:cNvPr>
          <p:cNvSpPr/>
          <p:nvPr/>
        </p:nvSpPr>
        <p:spPr>
          <a:xfrm>
            <a:off x="343480" y="6259433"/>
            <a:ext cx="11430001" cy="646331"/>
          </a:xfrm>
          <a:prstGeom prst="rect">
            <a:avLst/>
          </a:prstGeom>
          <a:solidFill>
            <a:srgbClr val="737373"/>
          </a:solidFill>
        </p:spPr>
        <p:txBody>
          <a:bodyPr wrap="square">
            <a:spAutoFit/>
          </a:bodyPr>
          <a:lstStyle/>
          <a:p>
            <a:r>
              <a:rPr lang="en-CA" dirty="0">
                <a:highlight>
                  <a:srgbClr val="00FFFF"/>
                </a:highlight>
                <a:latin typeface="Consolas" panose="020B0609020204030204" pitchFamily="49" charset="0"/>
              </a:rPr>
              <a:t>bear</a:t>
            </a:r>
          </a:p>
          <a:p>
            <a:endParaRPr lang="en-CA" dirty="0">
              <a:highlight>
                <a:srgbClr val="00FFFF"/>
              </a:highlight>
              <a:latin typeface="Consolas" panose="020B0609020204030204" pitchFamily="49" charset="0"/>
            </a:endParaRPr>
          </a:p>
        </p:txBody>
      </p:sp>
      <p:sp>
        <p:nvSpPr>
          <p:cNvPr id="16" name="Rectangle 15">
            <a:extLst>
              <a:ext uri="{FF2B5EF4-FFF2-40B4-BE49-F238E27FC236}">
                <a16:creationId xmlns:a16="http://schemas.microsoft.com/office/drawing/2014/main" id="{E8B4D810-9990-4B9B-81AF-2FEB05FCFF98}"/>
              </a:ext>
            </a:extLst>
          </p:cNvPr>
          <p:cNvSpPr/>
          <p:nvPr/>
        </p:nvSpPr>
        <p:spPr>
          <a:xfrm>
            <a:off x="503237" y="3101855"/>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2158190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b="1" dirty="0"/>
              <a:t>Use a loop to retrieve all values from a </a:t>
            </a:r>
            <a:br>
              <a:rPr lang="en-US" b="1" dirty="0"/>
            </a:br>
            <a:r>
              <a:rPr lang="en-US" b="1" dirty="0"/>
              <a:t>{"key":[listvalue0, listvalue1, listvalue2, …]}</a:t>
            </a:r>
            <a:br>
              <a:rPr lang="en-US" b="1" dirty="0"/>
            </a:br>
            <a:endParaRPr lang="en-CA" b="1" dirty="0"/>
          </a:p>
        </p:txBody>
      </p:sp>
      <p:sp>
        <p:nvSpPr>
          <p:cNvPr id="9" name="Rectangle 8">
            <a:extLst>
              <a:ext uri="{FF2B5EF4-FFF2-40B4-BE49-F238E27FC236}">
                <a16:creationId xmlns:a16="http://schemas.microsoft.com/office/drawing/2014/main" id="{5C2AEFA3-1098-4939-B91B-922B6984F19E}"/>
              </a:ext>
            </a:extLst>
          </p:cNvPr>
          <p:cNvSpPr/>
          <p:nvPr/>
        </p:nvSpPr>
        <p:spPr>
          <a:xfrm>
            <a:off x="365760" y="2352536"/>
            <a:ext cx="11430001" cy="1754326"/>
          </a:xfrm>
          <a:prstGeom prst="rect">
            <a:avLst/>
          </a:prstGeom>
          <a:ln>
            <a:solidFill>
              <a:srgbClr val="333333"/>
            </a:solidFill>
          </a:ln>
        </p:spPr>
        <p:txBody>
          <a:bodyPr wrap="square">
            <a:spAutoFit/>
          </a:bodyPr>
          <a:lstStyle/>
          <a:p>
            <a:r>
              <a:rPr lang="en-CA" dirty="0"/>
              <a:t>"</a:t>
            </a:r>
            <a:r>
              <a:rPr lang="en-CA" dirty="0">
                <a:highlight>
                  <a:srgbClr val="FFFF00"/>
                </a:highlight>
              </a:rPr>
              <a:t>description</a:t>
            </a:r>
            <a:r>
              <a:rPr lang="en-CA" dirty="0"/>
              <a:t>": </a:t>
            </a:r>
          </a:p>
          <a:p>
            <a:r>
              <a:rPr lang="en-CA" dirty="0"/>
              <a:t>	{"</a:t>
            </a:r>
            <a:r>
              <a:rPr lang="en-CA" dirty="0">
                <a:highlight>
                  <a:srgbClr val="00FF00"/>
                </a:highlight>
              </a:rPr>
              <a:t>tags</a:t>
            </a:r>
            <a:r>
              <a:rPr lang="en-CA" dirty="0"/>
              <a:t>": </a:t>
            </a:r>
          </a:p>
          <a:p>
            <a:r>
              <a:rPr lang="en-CA" dirty="0"/>
              <a:t>	       ["</a:t>
            </a:r>
            <a:r>
              <a:rPr lang="en-CA" dirty="0">
                <a:highlight>
                  <a:srgbClr val="00FFFF"/>
                </a:highlight>
              </a:rPr>
              <a:t>bear", "polar", "animal", "mammal", "outdoor", "water", "white", "large", "walking", "snow"], </a:t>
            </a:r>
          </a:p>
          <a:p>
            <a:r>
              <a:rPr lang="en-CA" dirty="0"/>
              <a:t>                "captions": </a:t>
            </a:r>
          </a:p>
          <a:p>
            <a:r>
              <a:rPr lang="en-CA" dirty="0"/>
              <a:t>	[{"text": "a large white polar bear walking in the water", "confidence": 0.7419737378283093}]</a:t>
            </a:r>
          </a:p>
          <a:p>
            <a:r>
              <a:rPr lang="en-CA" dirty="0"/>
              <a:t>	},</a:t>
            </a:r>
          </a:p>
        </p:txBody>
      </p:sp>
      <p:sp>
        <p:nvSpPr>
          <p:cNvPr id="5" name="Rectangle 4">
            <a:extLst>
              <a:ext uri="{FF2B5EF4-FFF2-40B4-BE49-F238E27FC236}">
                <a16:creationId xmlns:a16="http://schemas.microsoft.com/office/drawing/2014/main" id="{99C1C151-8308-4945-A10B-E7224536B99A}"/>
              </a:ext>
            </a:extLst>
          </p:cNvPr>
          <p:cNvSpPr/>
          <p:nvPr/>
        </p:nvSpPr>
        <p:spPr>
          <a:xfrm>
            <a:off x="365760" y="4640262"/>
            <a:ext cx="5630067" cy="646331"/>
          </a:xfrm>
          <a:prstGeom prst="rect">
            <a:avLst/>
          </a:prstGeom>
        </p:spPr>
        <p:txBody>
          <a:bodyPr wrap="none">
            <a:spAutoFit/>
          </a:bodyPr>
          <a:lstStyle/>
          <a:p>
            <a:r>
              <a:rPr lang="en-US" dirty="0">
                <a:latin typeface="Consolas" panose="020B0609020204030204" pitchFamily="49" charset="0"/>
              </a:rPr>
              <a:t>for item in results[</a:t>
            </a:r>
            <a:r>
              <a:rPr lang="en-US" dirty="0">
                <a:solidFill>
                  <a:srgbClr val="C00000"/>
                </a:solidFill>
                <a:latin typeface="Consolas" panose="020B0609020204030204" pitchFamily="49" charset="0"/>
              </a:rPr>
              <a:t>'</a:t>
            </a:r>
            <a:r>
              <a:rPr lang="en-US" dirty="0">
                <a:solidFill>
                  <a:srgbClr val="C00000"/>
                </a:solidFill>
                <a:highlight>
                  <a:srgbClr val="FFFF00"/>
                </a:highlight>
                <a:latin typeface="Consolas" panose="020B0609020204030204" pitchFamily="49" charset="0"/>
              </a:rPr>
              <a:t>description</a:t>
            </a:r>
            <a:r>
              <a:rPr lang="en-US" dirty="0">
                <a:solidFill>
                  <a:srgbClr val="C00000"/>
                </a:solidFill>
                <a:latin typeface="Consolas" panose="020B0609020204030204" pitchFamily="49" charset="0"/>
              </a:rPr>
              <a:t>'</a:t>
            </a:r>
            <a:r>
              <a:rPr lang="en-US" dirty="0">
                <a:latin typeface="Consolas" panose="020B0609020204030204" pitchFamily="49" charset="0"/>
              </a:rPr>
              <a:t>][</a:t>
            </a:r>
            <a:r>
              <a:rPr lang="en-US" dirty="0">
                <a:solidFill>
                  <a:srgbClr val="C00000"/>
                </a:solidFill>
                <a:latin typeface="Consolas" panose="020B0609020204030204" pitchFamily="49" charset="0"/>
              </a:rPr>
              <a:t>'</a:t>
            </a:r>
            <a:r>
              <a:rPr lang="en-US" dirty="0">
                <a:solidFill>
                  <a:srgbClr val="C00000"/>
                </a:solidFill>
                <a:highlight>
                  <a:srgbClr val="00FF00"/>
                </a:highlight>
                <a:latin typeface="Consolas" panose="020B0609020204030204" pitchFamily="49" charset="0"/>
              </a:rPr>
              <a:t>tags</a:t>
            </a:r>
            <a:r>
              <a:rPr lang="en-US" dirty="0">
                <a:solidFill>
                  <a:srgbClr val="C00000"/>
                </a:solidFill>
                <a:latin typeface="Consolas" panose="020B0609020204030204" pitchFamily="49" charset="0"/>
              </a:rPr>
              <a:t>'</a:t>
            </a:r>
            <a:r>
              <a:rPr lang="en-US" dirty="0">
                <a:latin typeface="Consolas" panose="020B0609020204030204" pitchFamily="49" charset="0"/>
              </a:rPr>
              <a:t>]:</a:t>
            </a:r>
          </a:p>
          <a:p>
            <a:r>
              <a:rPr lang="en-US" dirty="0">
                <a:latin typeface="Consolas" panose="020B0609020204030204" pitchFamily="49" charset="0"/>
              </a:rPr>
              <a:t>    print(item)</a:t>
            </a:r>
          </a:p>
        </p:txBody>
      </p:sp>
      <p:sp>
        <p:nvSpPr>
          <p:cNvPr id="7" name="Rectangle 6">
            <a:extLst>
              <a:ext uri="{FF2B5EF4-FFF2-40B4-BE49-F238E27FC236}">
                <a16:creationId xmlns:a16="http://schemas.microsoft.com/office/drawing/2014/main" id="{77DB5C1B-3573-4EBF-8A54-049CC5D3DCDB}"/>
              </a:ext>
            </a:extLst>
          </p:cNvPr>
          <p:cNvSpPr/>
          <p:nvPr/>
        </p:nvSpPr>
        <p:spPr>
          <a:xfrm>
            <a:off x="6065837" y="4140140"/>
            <a:ext cx="5729924" cy="2862322"/>
          </a:xfrm>
          <a:prstGeom prst="rect">
            <a:avLst/>
          </a:prstGeom>
          <a:solidFill>
            <a:srgbClr val="737373"/>
          </a:solidFill>
        </p:spPr>
        <p:txBody>
          <a:bodyPr wrap="square">
            <a:spAutoFit/>
          </a:bodyPr>
          <a:lstStyle/>
          <a:p>
            <a:r>
              <a:rPr lang="en-US" dirty="0">
                <a:highlight>
                  <a:srgbClr val="00FFFF"/>
                </a:highlight>
                <a:latin typeface="Consolas" panose="020B0609020204030204" pitchFamily="49" charset="0"/>
              </a:rPr>
              <a:t>bear</a:t>
            </a:r>
          </a:p>
          <a:p>
            <a:r>
              <a:rPr lang="en-US" dirty="0">
                <a:highlight>
                  <a:srgbClr val="00FFFF"/>
                </a:highlight>
                <a:latin typeface="Consolas" panose="020B0609020204030204" pitchFamily="49" charset="0"/>
              </a:rPr>
              <a:t>polar</a:t>
            </a:r>
          </a:p>
          <a:p>
            <a:r>
              <a:rPr lang="en-US" dirty="0">
                <a:highlight>
                  <a:srgbClr val="00FFFF"/>
                </a:highlight>
                <a:latin typeface="Consolas" panose="020B0609020204030204" pitchFamily="49" charset="0"/>
              </a:rPr>
              <a:t>animal</a:t>
            </a:r>
          </a:p>
          <a:p>
            <a:r>
              <a:rPr lang="en-US" dirty="0">
                <a:highlight>
                  <a:srgbClr val="00FFFF"/>
                </a:highlight>
                <a:latin typeface="Consolas" panose="020B0609020204030204" pitchFamily="49" charset="0"/>
              </a:rPr>
              <a:t>mammal</a:t>
            </a:r>
          </a:p>
          <a:p>
            <a:r>
              <a:rPr lang="en-US" dirty="0">
                <a:highlight>
                  <a:srgbClr val="00FFFF"/>
                </a:highlight>
                <a:latin typeface="Consolas" panose="020B0609020204030204" pitchFamily="49" charset="0"/>
              </a:rPr>
              <a:t>outdoor</a:t>
            </a:r>
          </a:p>
          <a:p>
            <a:r>
              <a:rPr lang="en-US" dirty="0">
                <a:highlight>
                  <a:srgbClr val="00FFFF"/>
                </a:highlight>
                <a:latin typeface="Consolas" panose="020B0609020204030204" pitchFamily="49" charset="0"/>
              </a:rPr>
              <a:t>water</a:t>
            </a:r>
          </a:p>
          <a:p>
            <a:r>
              <a:rPr lang="en-US" dirty="0">
                <a:highlight>
                  <a:srgbClr val="00FFFF"/>
                </a:highlight>
                <a:latin typeface="Consolas" panose="020B0609020204030204" pitchFamily="49" charset="0"/>
              </a:rPr>
              <a:t>white</a:t>
            </a:r>
          </a:p>
          <a:p>
            <a:r>
              <a:rPr lang="en-US" dirty="0">
                <a:highlight>
                  <a:srgbClr val="00FFFF"/>
                </a:highlight>
                <a:latin typeface="Consolas" panose="020B0609020204030204" pitchFamily="49" charset="0"/>
              </a:rPr>
              <a:t>large</a:t>
            </a:r>
          </a:p>
          <a:p>
            <a:r>
              <a:rPr lang="en-US" dirty="0">
                <a:highlight>
                  <a:srgbClr val="00FFFF"/>
                </a:highlight>
                <a:latin typeface="Consolas" panose="020B0609020204030204" pitchFamily="49" charset="0"/>
              </a:rPr>
              <a:t>walking</a:t>
            </a:r>
          </a:p>
          <a:p>
            <a:r>
              <a:rPr lang="en-US" dirty="0">
                <a:highlight>
                  <a:srgbClr val="00FFFF"/>
                </a:highlight>
                <a:latin typeface="Consolas" panose="020B0609020204030204" pitchFamily="49" charset="0"/>
              </a:rPr>
              <a:t>snow</a:t>
            </a:r>
          </a:p>
        </p:txBody>
      </p:sp>
      <p:sp>
        <p:nvSpPr>
          <p:cNvPr id="10" name="Rectangle 9">
            <a:extLst>
              <a:ext uri="{FF2B5EF4-FFF2-40B4-BE49-F238E27FC236}">
                <a16:creationId xmlns:a16="http://schemas.microsoft.com/office/drawing/2014/main" id="{DAF8F969-CD3D-4708-B68E-2F167EAD9D4E}"/>
              </a:ext>
            </a:extLst>
          </p:cNvPr>
          <p:cNvSpPr/>
          <p:nvPr/>
        </p:nvSpPr>
        <p:spPr>
          <a:xfrm>
            <a:off x="302281" y="2019490"/>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2682862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a53d73d2-368b-429e-b817-1324eec1382c" Revision="1" Stencil="7276b9ef-3953-4dce-a89b-ed85f20b8b93" StencilVersion="1.0"/>
</Control>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a2191c86-fc50-4add-948c-129f6b5a88d8" Revision="1" Stencil="7276b9ef-3953-4dce-a89b-ed85f20b8b93" StencilVersion="1.0"/>
</Control>
</file>

<file path=customXml/item37.xml><?xml version="1.0" encoding="utf-8"?>
<Control xmlns="http://schemas.microsoft.com/VisualStudio/2011/storyboarding/control">
  <Id Name="d69996e1-3d61-4686-9b63-f1b855c596ab" Revision="1" Stencil="7276b9ef-3953-4dce-a89b-ed85f20b8b93" StencilVersion="1.0"/>
</Control>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369f9055-6b6c-48b9-9320-5df2d46c430a" Revision="1" Stencil="7276b9ef-3953-4dce-a89b-ed85f20b8b93" StencilVersion="1.0"/>
</Control>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a53d73d2-368b-429e-b817-1324eec1382c" Revision="1" Stencil="7276b9ef-3953-4dce-a89b-ed85f20b8b93" StencilVersion="1.0"/>
</Control>
</file>

<file path=customXml/item42.xml><?xml version="1.0" encoding="utf-8"?>
<Control xmlns="http://schemas.microsoft.com/VisualStudio/2011/storyboarding/control">
  <Id Name="d69996e1-3d61-4686-9b63-f1b855c596ab" Revision="1" Stencil="7276b9ef-3953-4dce-a89b-ed85f20b8b93" StencilVersion="1.0"/>
</Control>
</file>

<file path=customXml/item4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4.xml><?xml version="1.0" encoding="utf-8"?>
<?mso-contentType ?>
<FormTemplates xmlns="http://schemas.microsoft.com/sharepoint/v3/contenttype/forms">
  <Display>DocumentLibraryForm</Display>
  <Edit>DocumentLibraryForm</Edit>
  <New>DocumentLibraryForm</New>
</FormTemplates>
</file>

<file path=customXml/item45.xml><?xml version="1.0" encoding="utf-8"?>
<?mso-contentType ?>
<FormTemplates xmlns="http://schemas.microsoft.com/sharepoint/v3/contenttype/forms">
  <Display>DocumentLibraryForm</Display>
  <Edit>DocumentLibraryForm</Edit>
  <New>DocumentLibraryForm</New>
</FormTemplates>
</file>

<file path=customXml/item4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7.xml><?xml version="1.0" encoding="utf-8"?>
<Control xmlns="http://schemas.microsoft.com/VisualStudio/2011/storyboarding/control">
  <Id Name="fb22c541-ded0-47fa-8877-83a4c2d16227" Revision="1" Stencil="7276b9ef-3953-4dce-a89b-ed85f20b8b93" StencilVersion="1.0"/>
</Control>
</file>

<file path=customXml/item48.xml><?xml version="1.0" encoding="utf-8"?>
<Control xmlns="http://schemas.microsoft.com/VisualStudio/2011/storyboarding/control">
  <Id Name="fb22c541-ded0-47fa-8877-83a4c2d16227" Revision="1" Stencil="7276b9ef-3953-4dce-a89b-ed85f20b8b93" StencilVersion="1.0"/>
</Control>
</file>

<file path=customXml/item49.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fb22c541-ded0-47fa-8877-83a4c2d16227" Revision="1" Stencil="7276b9ef-3953-4dce-a89b-ed85f20b8b93" StencilVersion="1.0"/>
</Control>
</file>

<file path=customXml/item50.xml><?xml version="1.0" encoding="utf-8"?>
<?mso-contentType ?>
<FormTemplates xmlns="http://schemas.microsoft.com/sharepoint/v3/contenttype/forms">
  <Display>DocumentLibraryForm</Display>
  <Edit>DocumentLibraryForm</Edit>
  <New>DocumentLibraryForm</New>
</FormTemplates>
</file>

<file path=customXml/item5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3.xml><?xml version="1.0" encoding="utf-8"?>
<Control xmlns="http://schemas.microsoft.com/VisualStudio/2011/storyboarding/control">
  <Id Name="369f9055-6b6c-48b9-9320-5df2d46c430a" Revision="1" Stencil="7276b9ef-3953-4dce-a89b-ed85f20b8b93" StencilVersion="1.0"/>
</Control>
</file>

<file path=customXml/item54.xml><?xml version="1.0" encoding="utf-8"?>
<Control xmlns="http://schemas.microsoft.com/VisualStudio/2011/storyboarding/control">
  <Id Name="369f9055-6b6c-48b9-9320-5df2d46c430a" Revision="1" Stencil="7276b9ef-3953-4dce-a89b-ed85f20b8b93" StencilVersion="1.0"/>
</Control>
</file>

<file path=customXml/item55.xml><?xml version="1.0" encoding="utf-8"?>
<?mso-contentType ?>
<FormTemplates xmlns="http://schemas.microsoft.com/sharepoint/v3/contenttype/forms">
  <Display>DocumentLibraryForm</Display>
  <Edit>DocumentLibraryForm</Edit>
  <New>DocumentLibraryForm</New>
</FormTemplates>
</file>

<file path=customXml/item56.xml><?xml version="1.0" encoding="utf-8"?>
<Control xmlns="http://schemas.microsoft.com/VisualStudio/2011/storyboarding/control">
  <Id Name="fb22c541-ded0-47fa-8877-83a4c2d16227" Revision="1" Stencil="7276b9ef-3953-4dce-a89b-ed85f20b8b93" StencilVersion="1.0"/>
</Control>
</file>

<file path=customXml/item57.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1B69B6B1-FB2A-4C02-95B6-C12A54DCD27B}">
  <ds:schemaRefs>
    <ds:schemaRef ds:uri="http://schemas.microsoft.com/office/2006/metadata/properties"/>
    <ds:schemaRef ds:uri="http://schemas.microsoft.com/office/infopath/2007/PartnerControls"/>
    <ds:schemaRef ds:uri="83cd2334-221a-48c3-9034-bfd1542dfe28"/>
  </ds:schemaRefs>
</ds:datastoreItem>
</file>

<file path=customXml/itemProps10.xml><?xml version="1.0" encoding="utf-8"?>
<ds:datastoreItem xmlns:ds="http://schemas.openxmlformats.org/officeDocument/2006/customXml" ds:itemID="{2F30C844-8093-47D2-A9B2-B7BEE821CE68}">
  <ds:schemaRefs>
    <ds:schemaRef ds:uri="http://schemas.microsoft.com/sharepoint/v3/contenttype/forms"/>
  </ds:schemaRefs>
</ds:datastoreItem>
</file>

<file path=customXml/itemProps1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3.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4.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0.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21.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3.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2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6.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2FE0657F-3467-430A-8CBC-C10125456BF4}">
  <ds:schemaRefs>
    <ds:schemaRef ds:uri="http://schemas.microsoft.com/sharepoint/v3/contenttype/forms"/>
  </ds:schemaRefs>
</ds:datastoreItem>
</file>

<file path=customXml/itemProps2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xml><?xml version="1.0" encoding="utf-8"?>
<ds:datastoreItem xmlns:ds="http://schemas.openxmlformats.org/officeDocument/2006/customXml" ds:itemID="{46A26515-AC12-45CE-B5C2-487B64D484BF}">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2.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3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8.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39.xml><?xml version="1.0" encoding="utf-8"?>
<ds:datastoreItem xmlns:ds="http://schemas.openxmlformats.org/officeDocument/2006/customXml" ds:itemID="{EE8BC9EC-1D07-4DEF-A123-A09345AC6302}">
  <ds:schemaRefs>
    <ds:schemaRef ds:uri="http://schemas.microsoft.com/sharepoint/v3/contenttype/forms"/>
  </ds:schemaRefs>
</ds:datastoreItem>
</file>

<file path=customXml/itemProps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40.xml><?xml version="1.0" encoding="utf-8"?>
<ds:datastoreItem xmlns:ds="http://schemas.openxmlformats.org/officeDocument/2006/customXml" ds:itemID="{ECB83CA1-96BF-44F4-BD12-40C3FA24896A}">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43.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44.xml><?xml version="1.0" encoding="utf-8"?>
<ds:datastoreItem xmlns:ds="http://schemas.openxmlformats.org/officeDocument/2006/customXml" ds:itemID="{D9B2CC65-7352-4418-88DB-351C33D88613}">
  <ds:schemaRefs>
    <ds:schemaRef ds:uri="http://schemas.microsoft.com/sharepoint/v3/contenttype/forms"/>
  </ds:schemaRefs>
</ds:datastoreItem>
</file>

<file path=customXml/itemProps45.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46.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4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8.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9.xml><?xml version="1.0" encoding="utf-8"?>
<ds:datastoreItem xmlns:ds="http://schemas.openxmlformats.org/officeDocument/2006/customXml" ds:itemID="{4378A4E9-AA60-4BA3-8067-B1CEFEF637CD}">
  <ds:schemaRefs>
    <ds:schemaRef ds:uri="http://schemas.microsoft.com/sharepoint/v3/contenttype/forms"/>
  </ds:schemaRefs>
</ds:datastoreItem>
</file>

<file path=customXml/itemProps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50.xml><?xml version="1.0" encoding="utf-8"?>
<ds:datastoreItem xmlns:ds="http://schemas.openxmlformats.org/officeDocument/2006/customXml" ds:itemID="{0AFEAFFC-501F-4A71-8E0A-BCC3D721BFBC}">
  <ds:schemaRefs>
    <ds:schemaRef ds:uri="http://schemas.microsoft.com/sharepoint/v3/contenttype/forms"/>
  </ds:schemaRefs>
</ds:datastoreItem>
</file>

<file path=customXml/itemProps51.xml><?xml version="1.0" encoding="utf-8"?>
<ds:datastoreItem xmlns:ds="http://schemas.openxmlformats.org/officeDocument/2006/customXml" ds:itemID="{E5517D1D-A0F7-4038-99B1-CB797994AD5E}">
  <ds:schemaRefs>
    <ds:schemaRef ds:uri="http://schemas.microsoft.com/office/2006/metadata/properties"/>
    <ds:schemaRef ds:uri="http://schemas.microsoft.com/office/infopath/2007/PartnerControls"/>
    <ds:schemaRef ds:uri="83cd2334-221a-48c3-9034-bfd1542dfe28"/>
  </ds:schemaRefs>
</ds:datastoreItem>
</file>

<file path=customXml/itemProps52.xml><?xml version="1.0" encoding="utf-8"?>
<ds:datastoreItem xmlns:ds="http://schemas.openxmlformats.org/officeDocument/2006/customXml" ds:itemID="{C049BDDC-AD09-43FB-B97D-26B51C0635EE}">
  <ds:schemaRefs>
    <ds:schemaRef ds:uri="http://schemas.microsoft.com/office/2006/metadata/properties"/>
    <ds:schemaRef ds:uri="http://schemas.microsoft.com/office/infopath/2007/PartnerControls"/>
    <ds:schemaRef ds:uri="83cd2334-221a-48c3-9034-bfd1542dfe28"/>
  </ds:schemaRefs>
</ds:datastoreItem>
</file>

<file path=customXml/itemProps5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54.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55.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5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57.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6.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7.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3571</TotalTime>
  <Words>612</Words>
  <Application>Microsoft Office PowerPoint</Application>
  <PresentationFormat>Custom</PresentationFormat>
  <Paragraphs>106</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Consolas</vt:lpstr>
      <vt:lpstr>Segoe UI</vt:lpstr>
      <vt:lpstr>Segoe UI Light</vt:lpstr>
      <vt:lpstr>Wingdings</vt:lpstr>
      <vt:lpstr>WHITE TEMPLATE</vt:lpstr>
      <vt:lpstr>JSON</vt:lpstr>
      <vt:lpstr>Many web services return data as JSON</vt:lpstr>
      <vt:lpstr>Using a linting tool to format JSON makes it easier to read</vt:lpstr>
      <vt:lpstr>JSON contains key pairs</vt:lpstr>
      <vt:lpstr>To retrieve the value from a "key":"value" request the key name</vt:lpstr>
      <vt:lpstr>To request a value from a {"key":{"subkey0":"subvalue0",                  "subkey1":"subvalue1",…}  specify the key name and the subkey name</vt:lpstr>
      <vt:lpstr>To retrieve a value from a  {"key":[listvalue0, listvalue1, listvalue2, …]} specify the keyname and index position of the value to retrieve</vt:lpstr>
      <vt:lpstr>Use a loop to retrieve all values from a  {"key":[listvalue0, listvalue1, listvalue2, …]}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205</cp:revision>
  <dcterms:created xsi:type="dcterms:W3CDTF">2015-06-04T21:40:17Z</dcterms:created>
  <dcterms:modified xsi:type="dcterms:W3CDTF">2019-06-10T00:30:58Z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