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6"/>
  </p:sldMasterIdLst>
  <p:notesMasterIdLst>
    <p:notesMasterId r:id="rId44"/>
  </p:notesMasterIdLst>
  <p:handoutMasterIdLst>
    <p:handoutMasterId r:id="rId45"/>
  </p:handoutMasterIdLst>
  <p:sldIdLst>
    <p:sldId id="283" r:id="rId37"/>
    <p:sldId id="290" r:id="rId38"/>
    <p:sldId id="291" r:id="rId39"/>
    <p:sldId id="292" r:id="rId40"/>
    <p:sldId id="294" r:id="rId41"/>
    <p:sldId id="293" r:id="rId42"/>
    <p:sldId id="257"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94"/>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19" autoAdjust="0"/>
    <p:restoredTop sz="95742" autoAdjust="0"/>
  </p:normalViewPr>
  <p:slideViewPr>
    <p:cSldViewPr>
      <p:cViewPr varScale="1">
        <p:scale>
          <a:sx n="79" d="100"/>
          <a:sy n="79" d="100"/>
        </p:scale>
        <p:origin x="126" y="10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Master" Target="slideMasters/slideMaster1.xml"/><Relationship Id="rId49"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7.xml"/><Relationship Id="rId48"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2.xml"/><Relationship Id="rId46"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8DEDA-44CB-4896-8E8B-C3290939533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7BAF7D-2462-4A38-9FB7-2F6BB00C9F30}">
      <dgm:prSet/>
      <dgm:spPr/>
      <dgm:t>
        <a:bodyPr/>
        <a:lstStyle/>
        <a:p>
          <a:pPr>
            <a:defRPr b="1"/>
          </a:pPr>
          <a:r>
            <a:rPr lang="en-US"/>
            <a:t>Arrays</a:t>
          </a:r>
        </a:p>
      </dgm:t>
    </dgm:pt>
    <dgm:pt modelId="{FE673134-64F8-4B65-93F7-E9D0285E061B}" type="parTrans" cxnId="{AA3173D1-0BB4-496B-A991-7E2F967CADE2}">
      <dgm:prSet/>
      <dgm:spPr/>
      <dgm:t>
        <a:bodyPr/>
        <a:lstStyle/>
        <a:p>
          <a:endParaRPr lang="en-US"/>
        </a:p>
      </dgm:t>
    </dgm:pt>
    <dgm:pt modelId="{1D5347D9-092E-40F3-91F6-A64A90191D6B}" type="sibTrans" cxnId="{AA3173D1-0BB4-496B-A991-7E2F967CADE2}">
      <dgm:prSet/>
      <dgm:spPr/>
      <dgm:t>
        <a:bodyPr/>
        <a:lstStyle/>
        <a:p>
          <a:endParaRPr lang="en-US"/>
        </a:p>
      </dgm:t>
    </dgm:pt>
    <dgm:pt modelId="{8875FE75-AF11-4624-9C9C-DE8BC7ABF876}">
      <dgm:prSet/>
      <dgm:spPr/>
      <dgm:t>
        <a:bodyPr/>
        <a:lstStyle/>
        <a:p>
          <a:r>
            <a:rPr lang="en-US"/>
            <a:t>Simple types such as numbers</a:t>
          </a:r>
        </a:p>
      </dgm:t>
    </dgm:pt>
    <dgm:pt modelId="{D11195EA-D7FE-40A0-A2FA-5E425F2D8C58}" type="parTrans" cxnId="{172D9CB6-A2D1-47E8-8FFC-2D063309CB78}">
      <dgm:prSet/>
      <dgm:spPr/>
      <dgm:t>
        <a:bodyPr/>
        <a:lstStyle/>
        <a:p>
          <a:endParaRPr lang="en-US"/>
        </a:p>
      </dgm:t>
    </dgm:pt>
    <dgm:pt modelId="{3E666A5C-0622-497D-9EA7-F6F2A6F3FE92}" type="sibTrans" cxnId="{172D9CB6-A2D1-47E8-8FFC-2D063309CB78}">
      <dgm:prSet/>
      <dgm:spPr/>
      <dgm:t>
        <a:bodyPr/>
        <a:lstStyle/>
        <a:p>
          <a:endParaRPr lang="en-US"/>
        </a:p>
      </dgm:t>
    </dgm:pt>
    <dgm:pt modelId="{011E2DA6-20FF-43DE-BC4A-9D1313297CBA}">
      <dgm:prSet/>
      <dgm:spPr/>
      <dgm:t>
        <a:bodyPr/>
        <a:lstStyle/>
        <a:p>
          <a:r>
            <a:rPr lang="en-US"/>
            <a:t>Must all be the same type</a:t>
          </a:r>
        </a:p>
      </dgm:t>
    </dgm:pt>
    <dgm:pt modelId="{E1FE2076-2DF7-4F1D-A7BE-07628F3F8931}" type="parTrans" cxnId="{4A1D34CA-E4FC-4F75-ABCD-41FEC7C82E97}">
      <dgm:prSet/>
      <dgm:spPr/>
      <dgm:t>
        <a:bodyPr/>
        <a:lstStyle/>
        <a:p>
          <a:endParaRPr lang="en-US"/>
        </a:p>
      </dgm:t>
    </dgm:pt>
    <dgm:pt modelId="{921CF6B7-DC8D-4871-B33F-E0DEDED94308}" type="sibTrans" cxnId="{4A1D34CA-E4FC-4F75-ABCD-41FEC7C82E97}">
      <dgm:prSet/>
      <dgm:spPr/>
      <dgm:t>
        <a:bodyPr/>
        <a:lstStyle/>
        <a:p>
          <a:endParaRPr lang="en-US"/>
        </a:p>
      </dgm:t>
    </dgm:pt>
    <dgm:pt modelId="{E776B6C1-7984-4BE9-8341-BEA397EC2135}">
      <dgm:prSet/>
      <dgm:spPr/>
      <dgm:t>
        <a:bodyPr/>
        <a:lstStyle/>
        <a:p>
          <a:pPr>
            <a:defRPr b="1"/>
          </a:pPr>
          <a:r>
            <a:rPr lang="en-US"/>
            <a:t>Lists</a:t>
          </a:r>
        </a:p>
      </dgm:t>
    </dgm:pt>
    <dgm:pt modelId="{30C44061-B62E-46F9-9625-AF45AE0EFC13}" type="parTrans" cxnId="{B2468DE3-8369-4422-92F3-17906D0C86B2}">
      <dgm:prSet/>
      <dgm:spPr/>
      <dgm:t>
        <a:bodyPr/>
        <a:lstStyle/>
        <a:p>
          <a:endParaRPr lang="en-US"/>
        </a:p>
      </dgm:t>
    </dgm:pt>
    <dgm:pt modelId="{A1C6F6A2-264C-420C-97F0-F8A037903115}" type="sibTrans" cxnId="{B2468DE3-8369-4422-92F3-17906D0C86B2}">
      <dgm:prSet/>
      <dgm:spPr/>
      <dgm:t>
        <a:bodyPr/>
        <a:lstStyle/>
        <a:p>
          <a:endParaRPr lang="en-US"/>
        </a:p>
      </dgm:t>
    </dgm:pt>
    <dgm:pt modelId="{EB446E3B-5008-4848-9715-B4D3AB93B3AC}">
      <dgm:prSet/>
      <dgm:spPr/>
      <dgm:t>
        <a:bodyPr/>
        <a:lstStyle/>
        <a:p>
          <a:r>
            <a:rPr lang="en-US"/>
            <a:t>Store anything</a:t>
          </a:r>
        </a:p>
      </dgm:t>
    </dgm:pt>
    <dgm:pt modelId="{9F5A5F74-974F-491A-9169-933BDAC049DE}" type="parTrans" cxnId="{5A8ADE04-725E-491B-868F-8B5D81317DB7}">
      <dgm:prSet/>
      <dgm:spPr/>
      <dgm:t>
        <a:bodyPr/>
        <a:lstStyle/>
        <a:p>
          <a:endParaRPr lang="en-US"/>
        </a:p>
      </dgm:t>
    </dgm:pt>
    <dgm:pt modelId="{ED986919-038D-4948-9416-1505F3976635}" type="sibTrans" cxnId="{5A8ADE04-725E-491B-868F-8B5D81317DB7}">
      <dgm:prSet/>
      <dgm:spPr/>
      <dgm:t>
        <a:bodyPr/>
        <a:lstStyle/>
        <a:p>
          <a:endParaRPr lang="en-US"/>
        </a:p>
      </dgm:t>
    </dgm:pt>
    <dgm:pt modelId="{511C321E-645A-4CE9-92B9-83CBA2B2A8C0}">
      <dgm:prSet/>
      <dgm:spPr/>
      <dgm:t>
        <a:bodyPr/>
        <a:lstStyle/>
        <a:p>
          <a:r>
            <a:rPr lang="en-US"/>
            <a:t>Store any type</a:t>
          </a:r>
        </a:p>
      </dgm:t>
    </dgm:pt>
    <dgm:pt modelId="{CD1EA0B6-B7A4-49B1-B7EF-B8AAF02D51DF}" type="parTrans" cxnId="{649DFD92-E394-4825-A6A6-16745AA29A47}">
      <dgm:prSet/>
      <dgm:spPr/>
      <dgm:t>
        <a:bodyPr/>
        <a:lstStyle/>
        <a:p>
          <a:endParaRPr lang="en-US"/>
        </a:p>
      </dgm:t>
    </dgm:pt>
    <dgm:pt modelId="{51B8C72C-C0CB-4E6B-A313-272626F1027E}" type="sibTrans" cxnId="{649DFD92-E394-4825-A6A6-16745AA29A47}">
      <dgm:prSet/>
      <dgm:spPr/>
      <dgm:t>
        <a:bodyPr/>
        <a:lstStyle/>
        <a:p>
          <a:endParaRPr lang="en-US"/>
        </a:p>
      </dgm:t>
    </dgm:pt>
    <dgm:pt modelId="{2C788FFE-0586-4CB4-9465-6CE28C1366C8}" type="pres">
      <dgm:prSet presAssocID="{C888DEDA-44CB-4896-8E8B-C32909395336}" presName="root" presStyleCnt="0">
        <dgm:presLayoutVars>
          <dgm:dir/>
          <dgm:resizeHandles val="exact"/>
        </dgm:presLayoutVars>
      </dgm:prSet>
      <dgm:spPr/>
    </dgm:pt>
    <dgm:pt modelId="{71859AD0-C491-4C1C-8CB6-5F219DC1B8F0}" type="pres">
      <dgm:prSet presAssocID="{DB7BAF7D-2462-4A38-9FB7-2F6BB00C9F30}" presName="compNode" presStyleCnt="0"/>
      <dgm:spPr/>
    </dgm:pt>
    <dgm:pt modelId="{13A574D7-8DA6-4C83-82B7-DA294584F575}" type="pres">
      <dgm:prSet presAssocID="{DB7BAF7D-2462-4A38-9FB7-2F6BB00C9F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8AD8264A-6A4F-44D3-B8E6-B60942D980A3}" type="pres">
      <dgm:prSet presAssocID="{DB7BAF7D-2462-4A38-9FB7-2F6BB00C9F30}" presName="iconSpace" presStyleCnt="0"/>
      <dgm:spPr/>
    </dgm:pt>
    <dgm:pt modelId="{CC936FBB-444B-4DD4-962A-2CD45A833D72}" type="pres">
      <dgm:prSet presAssocID="{DB7BAF7D-2462-4A38-9FB7-2F6BB00C9F30}" presName="parTx" presStyleLbl="revTx" presStyleIdx="0" presStyleCnt="4">
        <dgm:presLayoutVars>
          <dgm:chMax val="0"/>
          <dgm:chPref val="0"/>
        </dgm:presLayoutVars>
      </dgm:prSet>
      <dgm:spPr/>
    </dgm:pt>
    <dgm:pt modelId="{201BCDC3-0554-40A3-A7D8-CBD58709CF78}" type="pres">
      <dgm:prSet presAssocID="{DB7BAF7D-2462-4A38-9FB7-2F6BB00C9F30}" presName="txSpace" presStyleCnt="0"/>
      <dgm:spPr/>
    </dgm:pt>
    <dgm:pt modelId="{58C4FB18-16DD-4610-88AB-DC0E59C393AE}" type="pres">
      <dgm:prSet presAssocID="{DB7BAF7D-2462-4A38-9FB7-2F6BB00C9F30}" presName="desTx" presStyleLbl="revTx" presStyleIdx="1" presStyleCnt="4">
        <dgm:presLayoutVars/>
      </dgm:prSet>
      <dgm:spPr/>
    </dgm:pt>
    <dgm:pt modelId="{ABDD0DA6-F024-4D62-8DBC-3008F8609A19}" type="pres">
      <dgm:prSet presAssocID="{1D5347D9-092E-40F3-91F6-A64A90191D6B}" presName="sibTrans" presStyleCnt="0"/>
      <dgm:spPr/>
    </dgm:pt>
    <dgm:pt modelId="{4BECF617-ECB2-4EA3-801B-E468F144A11B}" type="pres">
      <dgm:prSet presAssocID="{E776B6C1-7984-4BE9-8341-BEA397EC2135}" presName="compNode" presStyleCnt="0"/>
      <dgm:spPr/>
    </dgm:pt>
    <dgm:pt modelId="{6288A7C3-F695-4B88-99CC-0AC7ED4CAC39}" type="pres">
      <dgm:prSet presAssocID="{E776B6C1-7984-4BE9-8341-BEA397EC21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1CB949C5-61EF-41AA-B34F-ADC6229857D1}" type="pres">
      <dgm:prSet presAssocID="{E776B6C1-7984-4BE9-8341-BEA397EC2135}" presName="iconSpace" presStyleCnt="0"/>
      <dgm:spPr/>
    </dgm:pt>
    <dgm:pt modelId="{7EDAE483-08ED-4750-A737-1A112F59FBE5}" type="pres">
      <dgm:prSet presAssocID="{E776B6C1-7984-4BE9-8341-BEA397EC2135}" presName="parTx" presStyleLbl="revTx" presStyleIdx="2" presStyleCnt="4">
        <dgm:presLayoutVars>
          <dgm:chMax val="0"/>
          <dgm:chPref val="0"/>
        </dgm:presLayoutVars>
      </dgm:prSet>
      <dgm:spPr/>
    </dgm:pt>
    <dgm:pt modelId="{0D00298C-75C6-463A-AC0E-251FED2E55A9}" type="pres">
      <dgm:prSet presAssocID="{E776B6C1-7984-4BE9-8341-BEA397EC2135}" presName="txSpace" presStyleCnt="0"/>
      <dgm:spPr/>
    </dgm:pt>
    <dgm:pt modelId="{53B8037F-B1C4-468E-AE57-1DD605111B33}" type="pres">
      <dgm:prSet presAssocID="{E776B6C1-7984-4BE9-8341-BEA397EC2135}" presName="desTx" presStyleLbl="revTx" presStyleIdx="3" presStyleCnt="4">
        <dgm:presLayoutVars/>
      </dgm:prSet>
      <dgm:spPr/>
    </dgm:pt>
  </dgm:ptLst>
  <dgm:cxnLst>
    <dgm:cxn modelId="{5A8ADE04-725E-491B-868F-8B5D81317DB7}" srcId="{E776B6C1-7984-4BE9-8341-BEA397EC2135}" destId="{EB446E3B-5008-4848-9715-B4D3AB93B3AC}" srcOrd="0" destOrd="0" parTransId="{9F5A5F74-974F-491A-9169-933BDAC049DE}" sibTransId="{ED986919-038D-4948-9416-1505F3976635}"/>
    <dgm:cxn modelId="{D609F908-09A3-43D0-BE3B-4F76C5F30104}" type="presOf" srcId="{8875FE75-AF11-4624-9C9C-DE8BC7ABF876}" destId="{58C4FB18-16DD-4610-88AB-DC0E59C393AE}" srcOrd="0" destOrd="0" presId="urn:microsoft.com/office/officeart/2018/5/layout/CenteredIconLabelDescriptionList"/>
    <dgm:cxn modelId="{EBE4170C-EF5C-489A-90C6-4DC2233F4AE1}" type="presOf" srcId="{E776B6C1-7984-4BE9-8341-BEA397EC2135}" destId="{7EDAE483-08ED-4750-A737-1A112F59FBE5}" srcOrd="0" destOrd="0" presId="urn:microsoft.com/office/officeart/2018/5/layout/CenteredIconLabelDescriptionList"/>
    <dgm:cxn modelId="{93032913-FFD3-47DF-A19E-23FC05B90905}" type="presOf" srcId="{EB446E3B-5008-4848-9715-B4D3AB93B3AC}" destId="{53B8037F-B1C4-468E-AE57-1DD605111B33}" srcOrd="0" destOrd="0" presId="urn:microsoft.com/office/officeart/2018/5/layout/CenteredIconLabelDescriptionList"/>
    <dgm:cxn modelId="{38219430-915F-41CA-A7F2-3F9428482758}" type="presOf" srcId="{511C321E-645A-4CE9-92B9-83CBA2B2A8C0}" destId="{53B8037F-B1C4-468E-AE57-1DD605111B33}" srcOrd="0" destOrd="1" presId="urn:microsoft.com/office/officeart/2018/5/layout/CenteredIconLabelDescriptionList"/>
    <dgm:cxn modelId="{EA078170-A1B1-404B-A4A8-98786D832815}" type="presOf" srcId="{C888DEDA-44CB-4896-8E8B-C32909395336}" destId="{2C788FFE-0586-4CB4-9465-6CE28C1366C8}" srcOrd="0" destOrd="0" presId="urn:microsoft.com/office/officeart/2018/5/layout/CenteredIconLabelDescriptionList"/>
    <dgm:cxn modelId="{649DFD92-E394-4825-A6A6-16745AA29A47}" srcId="{E776B6C1-7984-4BE9-8341-BEA397EC2135}" destId="{511C321E-645A-4CE9-92B9-83CBA2B2A8C0}" srcOrd="1" destOrd="0" parTransId="{CD1EA0B6-B7A4-49B1-B7EF-B8AAF02D51DF}" sibTransId="{51B8C72C-C0CB-4E6B-A313-272626F1027E}"/>
    <dgm:cxn modelId="{172D9CB6-A2D1-47E8-8FFC-2D063309CB78}" srcId="{DB7BAF7D-2462-4A38-9FB7-2F6BB00C9F30}" destId="{8875FE75-AF11-4624-9C9C-DE8BC7ABF876}" srcOrd="0" destOrd="0" parTransId="{D11195EA-D7FE-40A0-A2FA-5E425F2D8C58}" sibTransId="{3E666A5C-0622-497D-9EA7-F6F2A6F3FE92}"/>
    <dgm:cxn modelId="{224233BC-F343-4D9A-9B5C-5BB755093DBB}" type="presOf" srcId="{DB7BAF7D-2462-4A38-9FB7-2F6BB00C9F30}" destId="{CC936FBB-444B-4DD4-962A-2CD45A833D72}" srcOrd="0" destOrd="0" presId="urn:microsoft.com/office/officeart/2018/5/layout/CenteredIconLabelDescriptionList"/>
    <dgm:cxn modelId="{4A1D34CA-E4FC-4F75-ABCD-41FEC7C82E97}" srcId="{DB7BAF7D-2462-4A38-9FB7-2F6BB00C9F30}" destId="{011E2DA6-20FF-43DE-BC4A-9D1313297CBA}" srcOrd="1" destOrd="0" parTransId="{E1FE2076-2DF7-4F1D-A7BE-07628F3F8931}" sibTransId="{921CF6B7-DC8D-4871-B33F-E0DEDED94308}"/>
    <dgm:cxn modelId="{CC2BFECF-9010-49C8-8C33-EB33EB44EF96}" type="presOf" srcId="{011E2DA6-20FF-43DE-BC4A-9D1313297CBA}" destId="{58C4FB18-16DD-4610-88AB-DC0E59C393AE}" srcOrd="0" destOrd="1" presId="urn:microsoft.com/office/officeart/2018/5/layout/CenteredIconLabelDescriptionList"/>
    <dgm:cxn modelId="{AA3173D1-0BB4-496B-A991-7E2F967CADE2}" srcId="{C888DEDA-44CB-4896-8E8B-C32909395336}" destId="{DB7BAF7D-2462-4A38-9FB7-2F6BB00C9F30}" srcOrd="0" destOrd="0" parTransId="{FE673134-64F8-4B65-93F7-E9D0285E061B}" sibTransId="{1D5347D9-092E-40F3-91F6-A64A90191D6B}"/>
    <dgm:cxn modelId="{B2468DE3-8369-4422-92F3-17906D0C86B2}" srcId="{C888DEDA-44CB-4896-8E8B-C32909395336}" destId="{E776B6C1-7984-4BE9-8341-BEA397EC2135}" srcOrd="1" destOrd="0" parTransId="{30C44061-B62E-46F9-9625-AF45AE0EFC13}" sibTransId="{A1C6F6A2-264C-420C-97F0-F8A037903115}"/>
    <dgm:cxn modelId="{57909078-CAC0-4D54-A71B-AF1C79BA70FC}" type="presParOf" srcId="{2C788FFE-0586-4CB4-9465-6CE28C1366C8}" destId="{71859AD0-C491-4C1C-8CB6-5F219DC1B8F0}" srcOrd="0" destOrd="0" presId="urn:microsoft.com/office/officeart/2018/5/layout/CenteredIconLabelDescriptionList"/>
    <dgm:cxn modelId="{C4FE5558-5A06-42E7-9DE5-A3F71754F1AB}" type="presParOf" srcId="{71859AD0-C491-4C1C-8CB6-5F219DC1B8F0}" destId="{13A574D7-8DA6-4C83-82B7-DA294584F575}" srcOrd="0" destOrd="0" presId="urn:microsoft.com/office/officeart/2018/5/layout/CenteredIconLabelDescriptionList"/>
    <dgm:cxn modelId="{91B3FC21-795B-4BAA-8F9E-7D722CC6B429}" type="presParOf" srcId="{71859AD0-C491-4C1C-8CB6-5F219DC1B8F0}" destId="{8AD8264A-6A4F-44D3-B8E6-B60942D980A3}" srcOrd="1" destOrd="0" presId="urn:microsoft.com/office/officeart/2018/5/layout/CenteredIconLabelDescriptionList"/>
    <dgm:cxn modelId="{31795EC1-99C3-4FD0-A844-5257B24F247D}" type="presParOf" srcId="{71859AD0-C491-4C1C-8CB6-5F219DC1B8F0}" destId="{CC936FBB-444B-4DD4-962A-2CD45A833D72}" srcOrd="2" destOrd="0" presId="urn:microsoft.com/office/officeart/2018/5/layout/CenteredIconLabelDescriptionList"/>
    <dgm:cxn modelId="{F3F47EF5-0BBB-46D3-903F-E42D32177C47}" type="presParOf" srcId="{71859AD0-C491-4C1C-8CB6-5F219DC1B8F0}" destId="{201BCDC3-0554-40A3-A7D8-CBD58709CF78}" srcOrd="3" destOrd="0" presId="urn:microsoft.com/office/officeart/2018/5/layout/CenteredIconLabelDescriptionList"/>
    <dgm:cxn modelId="{8C791D52-9DB0-4A14-8E66-5CD35F8B006F}" type="presParOf" srcId="{71859AD0-C491-4C1C-8CB6-5F219DC1B8F0}" destId="{58C4FB18-16DD-4610-88AB-DC0E59C393AE}" srcOrd="4" destOrd="0" presId="urn:microsoft.com/office/officeart/2018/5/layout/CenteredIconLabelDescriptionList"/>
    <dgm:cxn modelId="{8CE29055-CE6C-449A-B5F7-7B8FBEEE688B}" type="presParOf" srcId="{2C788FFE-0586-4CB4-9465-6CE28C1366C8}" destId="{ABDD0DA6-F024-4D62-8DBC-3008F8609A19}" srcOrd="1" destOrd="0" presId="urn:microsoft.com/office/officeart/2018/5/layout/CenteredIconLabelDescriptionList"/>
    <dgm:cxn modelId="{52308E62-D992-4A88-9525-31893E761487}" type="presParOf" srcId="{2C788FFE-0586-4CB4-9465-6CE28C1366C8}" destId="{4BECF617-ECB2-4EA3-801B-E468F144A11B}" srcOrd="2" destOrd="0" presId="urn:microsoft.com/office/officeart/2018/5/layout/CenteredIconLabelDescriptionList"/>
    <dgm:cxn modelId="{5A3B767B-6295-4975-85D2-09929B4ED650}" type="presParOf" srcId="{4BECF617-ECB2-4EA3-801B-E468F144A11B}" destId="{6288A7C3-F695-4B88-99CC-0AC7ED4CAC39}" srcOrd="0" destOrd="0" presId="urn:microsoft.com/office/officeart/2018/5/layout/CenteredIconLabelDescriptionList"/>
    <dgm:cxn modelId="{3DB27D0D-0A3C-4492-BF65-A90E041D858B}" type="presParOf" srcId="{4BECF617-ECB2-4EA3-801B-E468F144A11B}" destId="{1CB949C5-61EF-41AA-B34F-ADC6229857D1}" srcOrd="1" destOrd="0" presId="urn:microsoft.com/office/officeart/2018/5/layout/CenteredIconLabelDescriptionList"/>
    <dgm:cxn modelId="{D47A0652-CC6B-41DF-BC16-3D936C51D001}" type="presParOf" srcId="{4BECF617-ECB2-4EA3-801B-E468F144A11B}" destId="{7EDAE483-08ED-4750-A737-1A112F59FBE5}" srcOrd="2" destOrd="0" presId="urn:microsoft.com/office/officeart/2018/5/layout/CenteredIconLabelDescriptionList"/>
    <dgm:cxn modelId="{6A02E1A4-CB09-49C1-95D2-D3423B870A8E}" type="presParOf" srcId="{4BECF617-ECB2-4EA3-801B-E468F144A11B}" destId="{0D00298C-75C6-463A-AC0E-251FED2E55A9}" srcOrd="3" destOrd="0" presId="urn:microsoft.com/office/officeart/2018/5/layout/CenteredIconLabelDescriptionList"/>
    <dgm:cxn modelId="{7527C440-FC9E-45BC-BBF3-9CD9F1C1DB4A}" type="presParOf" srcId="{4BECF617-ECB2-4EA3-801B-E468F144A11B}" destId="{53B8037F-B1C4-468E-AE57-1DD605111B3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574D7-8DA6-4C83-82B7-DA294584F575}">
      <dsp:nvSpPr>
        <dsp:cNvPr id="0" name=""/>
        <dsp:cNvSpPr/>
      </dsp:nvSpPr>
      <dsp:spPr>
        <a:xfrm>
          <a:off x="2069230" y="72896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36FBB-444B-4DD4-962A-2CD45A833D72}">
      <dsp:nvSpPr>
        <dsp:cNvPr id="0" name=""/>
        <dsp:cNvSpPr/>
      </dsp:nvSpPr>
      <dsp:spPr>
        <a:xfrm>
          <a:off x="665230" y="23691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Arrays</a:t>
          </a:r>
        </a:p>
      </dsp:txBody>
      <dsp:txXfrm>
        <a:off x="665230" y="2369110"/>
        <a:ext cx="4320000" cy="648000"/>
      </dsp:txXfrm>
    </dsp:sp>
    <dsp:sp modelId="{58C4FB18-16DD-4610-88AB-DC0E59C393AE}">
      <dsp:nvSpPr>
        <dsp:cNvPr id="0" name=""/>
        <dsp:cNvSpPr/>
      </dsp:nvSpPr>
      <dsp:spPr>
        <a:xfrm>
          <a:off x="665230" y="3076711"/>
          <a:ext cx="4320000" cy="63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Simple types such as numbers</a:t>
          </a:r>
        </a:p>
        <a:p>
          <a:pPr marL="0" lvl="0" indent="0" algn="ctr" defTabSz="755650">
            <a:lnSpc>
              <a:spcPct val="90000"/>
            </a:lnSpc>
            <a:spcBef>
              <a:spcPct val="0"/>
            </a:spcBef>
            <a:spcAft>
              <a:spcPct val="35000"/>
            </a:spcAft>
            <a:buNone/>
          </a:pPr>
          <a:r>
            <a:rPr lang="en-US" sz="1700" kern="1200"/>
            <a:t>Must all be the same type</a:t>
          </a:r>
        </a:p>
      </dsp:txBody>
      <dsp:txXfrm>
        <a:off x="665230" y="3076711"/>
        <a:ext cx="4320000" cy="632280"/>
      </dsp:txXfrm>
    </dsp:sp>
    <dsp:sp modelId="{6288A7C3-F695-4B88-99CC-0AC7ED4CAC39}">
      <dsp:nvSpPr>
        <dsp:cNvPr id="0" name=""/>
        <dsp:cNvSpPr/>
      </dsp:nvSpPr>
      <dsp:spPr>
        <a:xfrm>
          <a:off x="7145230" y="72896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DAE483-08ED-4750-A737-1A112F59FBE5}">
      <dsp:nvSpPr>
        <dsp:cNvPr id="0" name=""/>
        <dsp:cNvSpPr/>
      </dsp:nvSpPr>
      <dsp:spPr>
        <a:xfrm>
          <a:off x="5741230" y="236911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Lists</a:t>
          </a:r>
        </a:p>
      </dsp:txBody>
      <dsp:txXfrm>
        <a:off x="5741230" y="2369110"/>
        <a:ext cx="4320000" cy="648000"/>
      </dsp:txXfrm>
    </dsp:sp>
    <dsp:sp modelId="{53B8037F-B1C4-468E-AE57-1DD605111B33}">
      <dsp:nvSpPr>
        <dsp:cNvPr id="0" name=""/>
        <dsp:cNvSpPr/>
      </dsp:nvSpPr>
      <dsp:spPr>
        <a:xfrm>
          <a:off x="5741230" y="3076711"/>
          <a:ext cx="4320000" cy="63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Store anything</a:t>
          </a:r>
        </a:p>
        <a:p>
          <a:pPr marL="0" lvl="0" indent="0" algn="ctr" defTabSz="755650">
            <a:lnSpc>
              <a:spcPct val="90000"/>
            </a:lnSpc>
            <a:spcBef>
              <a:spcPct val="0"/>
            </a:spcBef>
            <a:spcAft>
              <a:spcPct val="35000"/>
            </a:spcAft>
            <a:buNone/>
          </a:pPr>
          <a:r>
            <a:rPr lang="en-US" sz="1700" kern="1200"/>
            <a:t>Store any type</a:t>
          </a:r>
        </a:p>
      </dsp:txBody>
      <dsp:txXfrm>
        <a:off x="5741230" y="3076711"/>
        <a:ext cx="4320000" cy="63228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5/24/2019 10:09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5/24/2019 10:09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5/24/2019 10:13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5/24/2019 10:29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38718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5/24/2019 10:21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602583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11.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19.xml"/><Relationship Id="rId4" Type="http://schemas.openxmlformats.org/officeDocument/2006/relationships/customXml" Target="../../customXml/item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12.xml"/><Relationship Id="rId1" Type="http://schemas.openxmlformats.org/officeDocument/2006/relationships/customXml" Target="../../customXml/item33.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2.png"/><Relationship Id="rId2" Type="http://schemas.openxmlformats.org/officeDocument/2006/relationships/customXml" Target="../../customXml/item7.xml"/><Relationship Id="rId1" Type="http://schemas.openxmlformats.org/officeDocument/2006/relationships/customXml" Target="../../customXml/item28.xml"/><Relationship Id="rId6" Type="http://schemas.openxmlformats.org/officeDocument/2006/relationships/slideMaster" Target="../slideMasters/slideMaster1.xml"/><Relationship Id="rId5" Type="http://schemas.openxmlformats.org/officeDocument/2006/relationships/customXml" Target="../../customXml/item14.xml"/><Relationship Id="rId4" Type="http://schemas.openxmlformats.org/officeDocument/2006/relationships/customXml" Target="../../customXml/item3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Collections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Lists are collections of items</a:t>
            </a:r>
          </a:p>
        </p:txBody>
      </p:sp>
      <p:sp>
        <p:nvSpPr>
          <p:cNvPr id="5" name="Text Placeholder 4"/>
          <p:cNvSpPr>
            <a:spLocks noGrp="1"/>
          </p:cNvSpPr>
          <p:nvPr>
            <p:ph type="body" sz="quarter" idx="10"/>
          </p:nvPr>
        </p:nvSpPr>
        <p:spPr>
          <a:xfrm>
            <a:off x="365760" y="1371600"/>
            <a:ext cx="11704320" cy="3748719"/>
          </a:xfrm>
        </p:spPr>
        <p:txBody>
          <a:bodyPr/>
          <a:lstStyle/>
          <a:p>
            <a:r>
              <a:rPr lang="en-CA" dirty="0"/>
              <a:t>names = [</a:t>
            </a:r>
            <a:r>
              <a:rPr lang="en-CA" dirty="0">
                <a:solidFill>
                  <a:srgbClr val="C00000"/>
                </a:solidFill>
              </a:rPr>
              <a:t>'Christopher'</a:t>
            </a:r>
            <a:r>
              <a:rPr lang="en-CA" dirty="0"/>
              <a:t>, </a:t>
            </a:r>
            <a:r>
              <a:rPr lang="en-CA" dirty="0">
                <a:solidFill>
                  <a:srgbClr val="C00000"/>
                </a:solidFill>
              </a:rPr>
              <a:t>'Susan'</a:t>
            </a:r>
            <a:r>
              <a:rPr lang="en-CA" dirty="0"/>
              <a:t>]</a:t>
            </a:r>
          </a:p>
          <a:p>
            <a:r>
              <a:rPr lang="en-CA" dirty="0"/>
              <a:t>scores = []</a:t>
            </a:r>
          </a:p>
          <a:p>
            <a:r>
              <a:rPr lang="en-CA" dirty="0" err="1"/>
              <a:t>scores.append</a:t>
            </a:r>
            <a:r>
              <a:rPr lang="en-CA" dirty="0"/>
              <a:t>(98) </a:t>
            </a:r>
            <a:r>
              <a:rPr lang="en-CA" dirty="0">
                <a:solidFill>
                  <a:srgbClr val="00B050"/>
                </a:solidFill>
              </a:rPr>
              <a:t># Add new item to the end</a:t>
            </a:r>
          </a:p>
          <a:p>
            <a:r>
              <a:rPr lang="en-CA" dirty="0" err="1"/>
              <a:t>scores.append</a:t>
            </a:r>
            <a:r>
              <a:rPr lang="en-CA" dirty="0"/>
              <a:t>(99)</a:t>
            </a:r>
          </a:p>
          <a:p>
            <a:r>
              <a:rPr lang="en-CA" dirty="0"/>
              <a:t>print(names)</a:t>
            </a:r>
          </a:p>
          <a:p>
            <a:r>
              <a:rPr lang="en-CA" dirty="0"/>
              <a:t>print(scores)</a:t>
            </a:r>
          </a:p>
          <a:p>
            <a:r>
              <a:rPr lang="en-CA" dirty="0"/>
              <a:t>print(scores[1]) </a:t>
            </a:r>
            <a:r>
              <a:rPr lang="en-CA" dirty="0">
                <a:solidFill>
                  <a:srgbClr val="00B050"/>
                </a:solidFill>
              </a:rPr>
              <a:t># Collections are zero-indexed</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['Christopher', 'Susan']</a:t>
            </a:r>
          </a:p>
          <a:p>
            <a:r>
              <a:rPr lang="en-CA" dirty="0">
                <a:solidFill>
                  <a:schemeClr val="bg1"/>
                </a:solidFill>
              </a:rPr>
              <a:t>[98, 99]</a:t>
            </a:r>
          </a:p>
          <a:p>
            <a:r>
              <a:rPr lang="en-CA" dirty="0">
                <a:solidFill>
                  <a:schemeClr val="bg1"/>
                </a:solidFill>
              </a:rPr>
              <a:t>99</a:t>
            </a:r>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0037-672F-4ED4-8BBB-D4D16A355BD7}"/>
              </a:ext>
            </a:extLst>
          </p:cNvPr>
          <p:cNvSpPr>
            <a:spLocks noGrp="1"/>
          </p:cNvSpPr>
          <p:nvPr>
            <p:ph type="title"/>
          </p:nvPr>
        </p:nvSpPr>
        <p:spPr/>
        <p:txBody>
          <a:bodyPr/>
          <a:lstStyle/>
          <a:p>
            <a:r>
              <a:rPr lang="en-US" b="1" dirty="0"/>
              <a:t>Arrays are also collections of items</a:t>
            </a:r>
          </a:p>
        </p:txBody>
      </p:sp>
      <p:sp>
        <p:nvSpPr>
          <p:cNvPr id="3" name="Text Placeholder 2">
            <a:extLst>
              <a:ext uri="{FF2B5EF4-FFF2-40B4-BE49-F238E27FC236}">
                <a16:creationId xmlns:a16="http://schemas.microsoft.com/office/drawing/2014/main" id="{3D359FBF-19B9-4836-8CEB-AD32E6B51B64}"/>
              </a:ext>
            </a:extLst>
          </p:cNvPr>
          <p:cNvSpPr>
            <a:spLocks noGrp="1"/>
          </p:cNvSpPr>
          <p:nvPr>
            <p:ph type="body" sz="quarter" idx="10"/>
          </p:nvPr>
        </p:nvSpPr>
        <p:spPr>
          <a:xfrm>
            <a:off x="365760" y="1371600"/>
            <a:ext cx="11704320" cy="3228576"/>
          </a:xfrm>
        </p:spPr>
        <p:txBody>
          <a:bodyPr/>
          <a:lstStyle/>
          <a:p>
            <a:r>
              <a:rPr lang="en-US" dirty="0">
                <a:solidFill>
                  <a:srgbClr val="7030A0"/>
                </a:solidFill>
              </a:rPr>
              <a:t>from</a:t>
            </a:r>
            <a:r>
              <a:rPr lang="en-US" dirty="0"/>
              <a:t> array </a:t>
            </a:r>
            <a:r>
              <a:rPr lang="en-US" dirty="0">
                <a:solidFill>
                  <a:srgbClr val="7030A0"/>
                </a:solidFill>
              </a:rPr>
              <a:t>import</a:t>
            </a:r>
            <a:r>
              <a:rPr lang="en-US" dirty="0"/>
              <a:t> array</a:t>
            </a:r>
          </a:p>
          <a:p>
            <a:r>
              <a:rPr lang="en-US" dirty="0"/>
              <a:t>scores = array(</a:t>
            </a:r>
            <a:r>
              <a:rPr lang="en-US" dirty="0">
                <a:solidFill>
                  <a:srgbClr val="C00000"/>
                </a:solidFill>
              </a:rPr>
              <a:t>'d'</a:t>
            </a:r>
            <a:r>
              <a:rPr lang="en-US" dirty="0"/>
              <a:t>)</a:t>
            </a:r>
          </a:p>
          <a:p>
            <a:r>
              <a:rPr lang="en-US" dirty="0" err="1"/>
              <a:t>scores.append</a:t>
            </a:r>
            <a:r>
              <a:rPr lang="en-US" dirty="0"/>
              <a:t>(97)</a:t>
            </a:r>
          </a:p>
          <a:p>
            <a:r>
              <a:rPr lang="en-US" dirty="0" err="1"/>
              <a:t>scores.append</a:t>
            </a:r>
            <a:r>
              <a:rPr lang="en-US" dirty="0"/>
              <a:t>(98)</a:t>
            </a:r>
          </a:p>
          <a:p>
            <a:r>
              <a:rPr lang="en-US" dirty="0"/>
              <a:t>print(scores)</a:t>
            </a:r>
          </a:p>
          <a:p>
            <a:r>
              <a:rPr lang="en-US" dirty="0"/>
              <a:t>print(scores[1])</a:t>
            </a:r>
          </a:p>
        </p:txBody>
      </p:sp>
      <p:sp>
        <p:nvSpPr>
          <p:cNvPr id="4" name="Text Placeholder 4">
            <a:extLst>
              <a:ext uri="{FF2B5EF4-FFF2-40B4-BE49-F238E27FC236}">
                <a16:creationId xmlns:a16="http://schemas.microsoft.com/office/drawing/2014/main" id="{669E65A9-3AEC-4B14-9ADC-B81D40221537}"/>
              </a:ext>
            </a:extLst>
          </p:cNvPr>
          <p:cNvSpPr txBox="1">
            <a:spLocks/>
          </p:cNvSpPr>
          <p:nvPr/>
        </p:nvSpPr>
        <p:spPr>
          <a:xfrm>
            <a:off x="365760" y="4661771"/>
            <a:ext cx="11704320" cy="1148007"/>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array('d', [97.0, 98.0])</a:t>
            </a:r>
            <a:endParaRPr lang="en-CA" dirty="0"/>
          </a:p>
          <a:p>
            <a:r>
              <a:rPr lang="en-CA" dirty="0">
                <a:solidFill>
                  <a:schemeClr val="bg1"/>
                </a:solidFill>
              </a:rPr>
              <a:t>98.0</a:t>
            </a:r>
          </a:p>
        </p:txBody>
      </p:sp>
    </p:spTree>
    <p:extLst>
      <p:ext uri="{BB962C8B-B14F-4D97-AF65-F5344CB8AC3E}">
        <p14:creationId xmlns:p14="http://schemas.microsoft.com/office/powerpoint/2010/main" val="4202128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13D05-A43B-43BC-BDB2-8A45F7BF9EF9}"/>
              </a:ext>
            </a:extLst>
          </p:cNvPr>
          <p:cNvSpPr>
            <a:spLocks noGrp="1"/>
          </p:cNvSpPr>
          <p:nvPr>
            <p:ph type="title"/>
          </p:nvPr>
        </p:nvSpPr>
        <p:spPr>
          <a:xfrm>
            <a:off x="855007" y="372393"/>
            <a:ext cx="10726460" cy="1351952"/>
          </a:xfrm>
        </p:spPr>
        <p:txBody>
          <a:bodyPr vert="horz" lIns="91440" tIns="45720" rIns="91440" bIns="45720" rtlCol="0" anchor="ctr">
            <a:normAutofit/>
          </a:bodyPr>
          <a:lstStyle/>
          <a:p>
            <a:pPr defTabSz="914400"/>
            <a:r>
              <a:rPr lang="en-US" sz="4400" kern="1200">
                <a:solidFill>
                  <a:schemeClr val="tx1"/>
                </a:solidFill>
                <a:latin typeface="+mj-lt"/>
                <a:ea typeface="+mj-ea"/>
                <a:cs typeface="+mj-cs"/>
              </a:rPr>
              <a:t>What's the difference?</a:t>
            </a:r>
          </a:p>
        </p:txBody>
      </p:sp>
      <p:graphicFrame>
        <p:nvGraphicFramePr>
          <p:cNvPr id="7" name="Text Placeholder 4">
            <a:extLst>
              <a:ext uri="{FF2B5EF4-FFF2-40B4-BE49-F238E27FC236}">
                <a16:creationId xmlns:a16="http://schemas.microsoft.com/office/drawing/2014/main" id="{8B948C02-8781-4B28-84FF-D250FE3850F0}"/>
              </a:ext>
            </a:extLst>
          </p:cNvPr>
          <p:cNvGraphicFramePr/>
          <p:nvPr>
            <p:extLst>
              <p:ext uri="{D42A27DB-BD31-4B8C-83A1-F6EECF244321}">
                <p14:modId xmlns:p14="http://schemas.microsoft.com/office/powerpoint/2010/main" val="3140233524"/>
              </p:ext>
            </p:extLst>
          </p:nvPr>
        </p:nvGraphicFramePr>
        <p:xfrm>
          <a:off x="855007" y="1861968"/>
          <a:ext cx="10726460" cy="4437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98341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Common operations</a:t>
            </a:r>
          </a:p>
        </p:txBody>
      </p:sp>
      <p:sp>
        <p:nvSpPr>
          <p:cNvPr id="5" name="Text Placeholder 4"/>
          <p:cNvSpPr>
            <a:spLocks noGrp="1"/>
          </p:cNvSpPr>
          <p:nvPr>
            <p:ph type="body" sz="quarter" idx="10"/>
          </p:nvPr>
        </p:nvSpPr>
        <p:spPr>
          <a:xfrm>
            <a:off x="365760" y="1371600"/>
            <a:ext cx="11704320" cy="3228576"/>
          </a:xfrm>
        </p:spPr>
        <p:txBody>
          <a:bodyPr/>
          <a:lstStyle/>
          <a:p>
            <a:r>
              <a:rPr lang="en-CA" dirty="0"/>
              <a:t>names = [</a:t>
            </a:r>
            <a:r>
              <a:rPr lang="en-CA" dirty="0">
                <a:solidFill>
                  <a:srgbClr val="C00000"/>
                </a:solidFill>
              </a:rPr>
              <a:t>'Susan'</a:t>
            </a:r>
            <a:r>
              <a:rPr lang="en-CA" dirty="0"/>
              <a:t>, </a:t>
            </a:r>
            <a:r>
              <a:rPr lang="en-CA" dirty="0">
                <a:solidFill>
                  <a:srgbClr val="C00000"/>
                </a:solidFill>
              </a:rPr>
              <a:t>'Bill'</a:t>
            </a:r>
            <a:r>
              <a:rPr lang="en-CA" dirty="0"/>
              <a:t>]</a:t>
            </a:r>
          </a:p>
          <a:p>
            <a:r>
              <a:rPr lang="en-CA" dirty="0"/>
              <a:t>print(</a:t>
            </a:r>
            <a:r>
              <a:rPr lang="en-CA" dirty="0" err="1"/>
              <a:t>len</a:t>
            </a:r>
            <a:r>
              <a:rPr lang="en-CA" dirty="0"/>
              <a:t>(names)) </a:t>
            </a:r>
            <a:r>
              <a:rPr lang="en-CA" dirty="0">
                <a:solidFill>
                  <a:srgbClr val="00B050"/>
                </a:solidFill>
              </a:rPr>
              <a:t># Get the number of items</a:t>
            </a:r>
          </a:p>
          <a:p>
            <a:r>
              <a:rPr lang="en-CA" dirty="0" err="1"/>
              <a:t>names.insert</a:t>
            </a:r>
            <a:r>
              <a:rPr lang="en-CA" dirty="0"/>
              <a:t>(0, </a:t>
            </a:r>
            <a:r>
              <a:rPr lang="en-CA" dirty="0">
                <a:solidFill>
                  <a:srgbClr val="C00000"/>
                </a:solidFill>
              </a:rPr>
              <a:t>'Bill'</a:t>
            </a:r>
            <a:r>
              <a:rPr lang="en-CA" dirty="0"/>
              <a:t>) </a:t>
            </a:r>
            <a:r>
              <a:rPr lang="en-CA" dirty="0">
                <a:solidFill>
                  <a:srgbClr val="00B050"/>
                </a:solidFill>
              </a:rPr>
              <a:t># Insert before index</a:t>
            </a:r>
          </a:p>
          <a:p>
            <a:r>
              <a:rPr lang="en-CA" dirty="0"/>
              <a:t>print(names)</a:t>
            </a:r>
          </a:p>
          <a:p>
            <a:r>
              <a:rPr lang="en-CA" dirty="0" err="1"/>
              <a:t>names.sort</a:t>
            </a:r>
            <a:r>
              <a:rPr lang="en-CA" dirty="0"/>
              <a:t>()</a:t>
            </a:r>
          </a:p>
          <a:p>
            <a:r>
              <a:rPr lang="en-CA" dirty="0"/>
              <a:t>print(names)</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2581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2</a:t>
            </a:r>
          </a:p>
          <a:p>
            <a:r>
              <a:rPr lang="en-CA" dirty="0">
                <a:solidFill>
                  <a:schemeClr val="bg1"/>
                </a:solidFill>
              </a:rPr>
              <a:t>['Bill', 'Susan', 'Christopher']</a:t>
            </a:r>
          </a:p>
          <a:p>
            <a:r>
              <a:rPr lang="en-CA" dirty="0">
                <a:solidFill>
                  <a:schemeClr val="bg1"/>
                </a:solidFill>
              </a:rPr>
              <a:t>['Bill', 'Christopher', 'Susan']</a:t>
            </a:r>
          </a:p>
        </p:txBody>
      </p:sp>
    </p:spTree>
    <p:extLst>
      <p:ext uri="{BB962C8B-B14F-4D97-AF65-F5344CB8AC3E}">
        <p14:creationId xmlns:p14="http://schemas.microsoft.com/office/powerpoint/2010/main" val="325703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Dictionaries</a:t>
            </a:r>
          </a:p>
        </p:txBody>
      </p:sp>
      <p:sp>
        <p:nvSpPr>
          <p:cNvPr id="5" name="Text Placeholder 4"/>
          <p:cNvSpPr>
            <a:spLocks noGrp="1"/>
          </p:cNvSpPr>
          <p:nvPr>
            <p:ph type="body" sz="quarter" idx="10"/>
          </p:nvPr>
        </p:nvSpPr>
        <p:spPr>
          <a:xfrm>
            <a:off x="365760" y="1371600"/>
            <a:ext cx="11704320" cy="2188291"/>
          </a:xfrm>
        </p:spPr>
        <p:txBody>
          <a:bodyPr/>
          <a:lstStyle/>
          <a:p>
            <a:r>
              <a:rPr lang="en-US" dirty="0"/>
              <a:t>person = {</a:t>
            </a:r>
            <a:r>
              <a:rPr lang="en-US" dirty="0">
                <a:solidFill>
                  <a:srgbClr val="C00000"/>
                </a:solidFill>
              </a:rPr>
              <a:t>'first'</a:t>
            </a:r>
            <a:r>
              <a:rPr lang="en-US" dirty="0"/>
              <a:t>: </a:t>
            </a:r>
            <a:r>
              <a:rPr lang="en-US" dirty="0">
                <a:solidFill>
                  <a:srgbClr val="C00000"/>
                </a:solidFill>
              </a:rPr>
              <a:t>'Christopher'</a:t>
            </a:r>
            <a:r>
              <a:rPr lang="en-US" dirty="0"/>
              <a:t>}</a:t>
            </a:r>
          </a:p>
          <a:p>
            <a:r>
              <a:rPr lang="en-US" dirty="0"/>
              <a:t>person[</a:t>
            </a:r>
            <a:r>
              <a:rPr lang="en-US" dirty="0">
                <a:solidFill>
                  <a:srgbClr val="C00000"/>
                </a:solidFill>
              </a:rPr>
              <a:t>'last'</a:t>
            </a:r>
            <a:r>
              <a:rPr lang="en-US" dirty="0"/>
              <a:t>] = </a:t>
            </a:r>
            <a:r>
              <a:rPr lang="en-US" dirty="0">
                <a:solidFill>
                  <a:srgbClr val="C00000"/>
                </a:solidFill>
              </a:rPr>
              <a:t>'Harrison'</a:t>
            </a:r>
          </a:p>
          <a:p>
            <a:r>
              <a:rPr lang="en-US" dirty="0"/>
              <a:t>print(person)</a:t>
            </a:r>
          </a:p>
          <a:p>
            <a:r>
              <a:rPr lang="en-US" dirty="0"/>
              <a:t>print(person[</a:t>
            </a:r>
            <a:r>
              <a:rPr lang="en-US" dirty="0">
                <a:solidFill>
                  <a:srgbClr val="C00000"/>
                </a:solidFill>
              </a:rPr>
              <a:t>'first'</a:t>
            </a:r>
            <a:r>
              <a:rPr lang="en-US" dirty="0"/>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4661771"/>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{'first': 'Christopher', 'last': 'Harrison'}</a:t>
            </a:r>
          </a:p>
          <a:p>
            <a:r>
              <a:rPr lang="en-US" dirty="0">
                <a:solidFill>
                  <a:schemeClr val="bg1"/>
                </a:solidFill>
              </a:rPr>
              <a:t>Christopher</a:t>
            </a:r>
            <a:endParaRPr lang="en-CA" dirty="0"/>
          </a:p>
          <a:p>
            <a:endParaRPr lang="en-CA" dirty="0"/>
          </a:p>
        </p:txBody>
      </p:sp>
    </p:spTree>
    <p:extLst>
      <p:ext uri="{BB962C8B-B14F-4D97-AF65-F5344CB8AC3E}">
        <p14:creationId xmlns:p14="http://schemas.microsoft.com/office/powerpoint/2010/main" val="278523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mso-contentType ?>
<FormTemplates xmlns="http://schemas.microsoft.com/sharepoint/v3/contenttype/forms">
  <Display>DocumentLibraryForm</Display>
  <Edit>DocumentLibraryForm</Edit>
  <New>DocumentLibraryForm</New>
</FormTemplates>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0.xml><?xml version="1.0" encoding="utf-8"?>
<Control xmlns="http://schemas.microsoft.com/VisualStudio/2011/storyboarding/control">
  <Id Name="fb22c541-ded0-47fa-8877-83a4c2d16227" Revision="1" Stencil="7276b9ef-3953-4dce-a89b-ed85f20b8b93" StencilVersion="1.0"/>
</Control>
</file>

<file path=customXml/item21.xml><?xml version="1.0" encoding="utf-8"?>
<Control xmlns="http://schemas.microsoft.com/VisualStudio/2011/storyboarding/control">
  <Id Name="d69996e1-3d61-4686-9b63-f1b855c596ab" Revision="1" Stencil="7276b9ef-3953-4dce-a89b-ed85f20b8b93" StencilVersion="1.0"/>
</Control>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a53d73d2-368b-429e-b817-1324eec1382c"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fb22c541-ded0-47fa-8877-83a4c2d16227"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xml><?xml version="1.0" encoding="utf-8"?>
<Control xmlns="http://schemas.microsoft.com/VisualStudio/2011/storyboarding/control">
  <Id Name="fb22c541-ded0-47fa-8877-83a4c2d16227"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2191c86-fc50-4add-948c-129f6b5a88d8" Revision="1" Stencil="7276b9ef-3953-4dce-a89b-ed85f20b8b93" StencilVersion="1.0"/>
</Control>
</file>

<file path=customXml/item33.xml><?xml version="1.0" encoding="utf-8"?>
<Control xmlns="http://schemas.microsoft.com/VisualStudio/2011/storyboarding/control">
  <Id Name="a53d73d2-368b-429e-b817-1324eec1382c" Revision="1" Stencil="7276b9ef-3953-4dce-a89b-ed85f20b8b93" StencilVersion="1.0"/>
</Control>
</file>

<file path=customXml/item34.xml><?xml version="1.0" encoding="utf-8"?>
<Control xmlns="http://schemas.microsoft.com/VisualStudio/2011/storyboarding/control">
  <Id Name="369f9055-6b6c-48b9-9320-5df2d46c430a" Revision="1" Stencil="7276b9ef-3953-4dce-a89b-ed85f20b8b93" StencilVersion="1.0"/>
</Control>
</file>

<file path=customXml/item35.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369f9055-6b6c-48b9-9320-5df2d46c430a" Revision="1" Stencil="7276b9ef-3953-4dce-a89b-ed85f20b8b93" StencilVersion="1.0"/>
</Control>
</file>

<file path=customXml/itemProps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1.xml><?xml version="1.0" encoding="utf-8"?>
<ds:datastoreItem xmlns:ds="http://schemas.openxmlformats.org/officeDocument/2006/customXml" ds:itemID="{50326EE5-754B-4E02-99C4-DDA8AB4ABBEE}">
  <ds:schemaRefs>
    <ds:schemaRef ds:uri="http://schemas.microsoft.com/sharepoint/v3/contenttype/forms"/>
  </ds:schemaRefs>
</ds:datastoreItem>
</file>

<file path=customXml/itemProps12.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3.xml><?xml version="1.0" encoding="utf-8"?>
<ds:datastoreItem xmlns:ds="http://schemas.openxmlformats.org/officeDocument/2006/customXml" ds:itemID="{29A419E7-5506-4231-819E-32B0D2087F4E}">
  <ds:schemaRefs>
    <ds:schemaRef ds:uri="http://schemas.microsoft.com/office/2006/metadata/properties"/>
    <ds:schemaRef ds:uri="http://schemas.microsoft.com/office/infopath/2007/PartnerControls"/>
    <ds:schemaRef ds:uri="83cd2334-221a-48c3-9034-bfd1542dfe28"/>
  </ds:schemaRefs>
</ds:datastoreItem>
</file>

<file path=customXml/itemProps14.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5.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9.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http://purl.org/dc/dcmitype/"/>
    <ds:schemaRef ds:uri="83cd2334-221a-48c3-9034-bfd1542dfe28"/>
    <ds:schemaRef ds:uri="http://schemas.openxmlformats.org/package/2006/metadata/core-properties"/>
    <ds:schemaRef ds:uri="http://schemas.microsoft.com/office/infopath/2007/PartnerControls"/>
    <ds:schemaRef ds:uri="http://www.w3.org/XML/1998/namespace"/>
    <ds:schemaRef ds:uri="http://purl.org/dc/terms/"/>
    <ds:schemaRef ds:uri="http://purl.org/dc/elements/1.1/"/>
  </ds:schemaRefs>
</ds:datastoreItem>
</file>

<file path=customXml/itemProps20.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3.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2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8.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3.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1.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3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5.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6.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7.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8.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2154</TotalTime>
  <Words>319</Words>
  <Application>Microsoft Office PowerPoint</Application>
  <PresentationFormat>Custom</PresentationFormat>
  <Paragraphs>54</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Collections</vt:lpstr>
      <vt:lpstr>Lists are collections of items</vt:lpstr>
      <vt:lpstr>Arrays are also collections of items</vt:lpstr>
      <vt:lpstr>What's the difference?</vt:lpstr>
      <vt:lpstr>Common operations</vt:lpstr>
      <vt:lpstr>Dictionaries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205</cp:revision>
  <dcterms:created xsi:type="dcterms:W3CDTF">2015-06-04T21:40:17Z</dcterms:created>
  <dcterms:modified xsi:type="dcterms:W3CDTF">2019-05-24T17:38:03Z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