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4"/>
  </p:sldMasterIdLst>
  <p:notesMasterIdLst>
    <p:notesMasterId r:id="rId63"/>
  </p:notesMasterIdLst>
  <p:handoutMasterIdLst>
    <p:handoutMasterId r:id="rId64"/>
  </p:handoutMasterIdLst>
  <p:sldIdLst>
    <p:sldId id="283" r:id="rId55"/>
    <p:sldId id="290" r:id="rId56"/>
    <p:sldId id="304" r:id="rId57"/>
    <p:sldId id="305" r:id="rId58"/>
    <p:sldId id="306" r:id="rId59"/>
    <p:sldId id="308" r:id="rId60"/>
    <p:sldId id="309"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4"/>
            <p14:sldId id="305"/>
            <p14:sldId id="306"/>
            <p14:sldId id="308"/>
            <p14:sldId id="30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360EC-9C55-4BBE-BB08-12417561EC4F}" v="163" dt="2019-06-09T14:29:49.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modSld">
      <pc:chgData name="susan ibach" userId="11074aa641b35c68" providerId="LiveId" clId="{72A56A81-2346-47CB-8ECB-DC80861C14FC}" dt="2019-06-06T19:06:12.074" v="4" actId="20577"/>
      <pc:docMkLst>
        <pc:docMk/>
      </pc:docMkLst>
      <pc:sldChg chg="modSp">
        <pc:chgData name="susan ibach" userId="11074aa641b35c68" providerId="LiveId" clId="{72A56A81-2346-47CB-8ECB-DC80861C14FC}" dt="2019-06-06T19:06:12.074" v="4" actId="20577"/>
        <pc:sldMkLst>
          <pc:docMk/>
          <pc:sldMk cId="1842309144" sldId="283"/>
        </pc:sldMkLst>
        <pc:spChg chg="mod">
          <ac:chgData name="susan ibach" userId="11074aa641b35c68" providerId="LiveId" clId="{72A56A81-2346-47CB-8ECB-DC80861C14FC}" dt="2019-06-06T19:06:12.074" v="4" actId="20577"/>
          <ac:spMkLst>
            <pc:docMk/>
            <pc:sldMk cId="1842309144" sldId="283"/>
            <ac:spMk id="9" creationId="{00000000-0000-0000-0000-000000000000}"/>
          </ac:spMkLst>
        </pc:spChg>
      </pc:sldChg>
    </pc:docChg>
  </pc:docChgLst>
  <pc:docChgLst>
    <pc:chgData name="susan ibach" userId="11074aa641b35c68" providerId="LiveId" clId="{60F360EC-9C55-4BBE-BB08-12417561EC4F}"/>
    <pc:docChg chg="addSld delSld modSld sldOrd modSection">
      <pc:chgData name="susan ibach" userId="11074aa641b35c68" providerId="LiveId" clId="{60F360EC-9C55-4BBE-BB08-12417561EC4F}" dt="2019-06-09T14:29:49.196" v="1800"/>
      <pc:docMkLst>
        <pc:docMk/>
      </pc:docMkLst>
      <pc:sldChg chg="modTransition">
        <pc:chgData name="susan ibach" userId="11074aa641b35c68" providerId="LiveId" clId="{60F360EC-9C55-4BBE-BB08-12417561EC4F}" dt="2019-06-09T14:29:49.196" v="1800"/>
        <pc:sldMkLst>
          <pc:docMk/>
          <pc:sldMk cId="1842309144" sldId="283"/>
        </pc:sldMkLst>
      </pc:sldChg>
      <pc:sldChg chg="modSp">
        <pc:chgData name="susan ibach" userId="11074aa641b35c68" providerId="LiveId" clId="{60F360EC-9C55-4BBE-BB08-12417561EC4F}" dt="2019-06-06T21:20:11.932" v="1128" actId="207"/>
        <pc:sldMkLst>
          <pc:docMk/>
          <pc:sldMk cId="4227282232" sldId="290"/>
        </pc:sldMkLst>
        <pc:spChg chg="mod">
          <ac:chgData name="susan ibach" userId="11074aa641b35c68" providerId="LiveId" clId="{60F360EC-9C55-4BBE-BB08-12417561EC4F}" dt="2019-06-06T21:05:21.789" v="575" actId="20577"/>
          <ac:spMkLst>
            <pc:docMk/>
            <pc:sldMk cId="4227282232" sldId="290"/>
            <ac:spMk id="4" creationId="{00000000-0000-0000-0000-000000000000}"/>
          </ac:spMkLst>
        </pc:spChg>
        <pc:spChg chg="mod">
          <ac:chgData name="susan ibach" userId="11074aa641b35c68" providerId="LiveId" clId="{60F360EC-9C55-4BBE-BB08-12417561EC4F}" dt="2019-06-06T21:20:11.932" v="1128" actId="207"/>
          <ac:spMkLst>
            <pc:docMk/>
            <pc:sldMk cId="4227282232" sldId="290"/>
            <ac:spMk id="5" creationId="{00000000-0000-0000-0000-000000000000}"/>
          </ac:spMkLst>
        </pc:spChg>
        <pc:spChg chg="mod">
          <ac:chgData name="susan ibach" userId="11074aa641b35c68" providerId="LiveId" clId="{60F360EC-9C55-4BBE-BB08-12417561EC4F}" dt="2019-06-06T21:19:41.576" v="1048" actId="403"/>
          <ac:spMkLst>
            <pc:docMk/>
            <pc:sldMk cId="4227282232" sldId="290"/>
            <ac:spMk id="6" creationId="{4F4D9F13-C119-40D2-9B3B-8DCD9D0EA709}"/>
          </ac:spMkLst>
        </pc:spChg>
      </pc:sldChg>
      <pc:sldChg chg="modSp add modAnim">
        <pc:chgData name="susan ibach" userId="11074aa641b35c68" providerId="LiveId" clId="{60F360EC-9C55-4BBE-BB08-12417561EC4F}" dt="2019-06-06T21:22:29.544" v="1298" actId="207"/>
        <pc:sldMkLst>
          <pc:docMk/>
          <pc:sldMk cId="3899830710" sldId="304"/>
        </pc:sldMkLst>
        <pc:spChg chg="mod">
          <ac:chgData name="susan ibach" userId="11074aa641b35c68" providerId="LiveId" clId="{60F360EC-9C55-4BBE-BB08-12417561EC4F}" dt="2019-06-06T20:14:15.147" v="513" actId="20577"/>
          <ac:spMkLst>
            <pc:docMk/>
            <pc:sldMk cId="3899830710" sldId="304"/>
            <ac:spMk id="4" creationId="{00000000-0000-0000-0000-000000000000}"/>
          </ac:spMkLst>
        </pc:spChg>
        <pc:spChg chg="mod">
          <ac:chgData name="susan ibach" userId="11074aa641b35c68" providerId="LiveId" clId="{60F360EC-9C55-4BBE-BB08-12417561EC4F}" dt="2019-06-06T21:22:29.544" v="1298" actId="207"/>
          <ac:spMkLst>
            <pc:docMk/>
            <pc:sldMk cId="3899830710" sldId="304"/>
            <ac:spMk id="5" creationId="{00000000-0000-0000-0000-000000000000}"/>
          </ac:spMkLst>
        </pc:spChg>
        <pc:spChg chg="mod">
          <ac:chgData name="susan ibach" userId="11074aa641b35c68" providerId="LiveId" clId="{60F360EC-9C55-4BBE-BB08-12417561EC4F}" dt="2019-06-06T21:22:25.526" v="1297" actId="1036"/>
          <ac:spMkLst>
            <pc:docMk/>
            <pc:sldMk cId="3899830710" sldId="304"/>
            <ac:spMk id="6" creationId="{4F4D9F13-C119-40D2-9B3B-8DCD9D0EA709}"/>
          </ac:spMkLst>
        </pc:spChg>
      </pc:sldChg>
      <pc:sldChg chg="modSp add">
        <pc:chgData name="susan ibach" userId="11074aa641b35c68" providerId="LiveId" clId="{60F360EC-9C55-4BBE-BB08-12417561EC4F}" dt="2019-06-06T21:24:01.329" v="1321" actId="1036"/>
        <pc:sldMkLst>
          <pc:docMk/>
          <pc:sldMk cId="1472728571" sldId="305"/>
        </pc:sldMkLst>
        <pc:spChg chg="mod">
          <ac:chgData name="susan ibach" userId="11074aa641b35c68" providerId="LiveId" clId="{60F360EC-9C55-4BBE-BB08-12417561EC4F}" dt="2019-06-06T21:12:12.789" v="962" actId="20577"/>
          <ac:spMkLst>
            <pc:docMk/>
            <pc:sldMk cId="1472728571" sldId="305"/>
            <ac:spMk id="4" creationId="{00000000-0000-0000-0000-000000000000}"/>
          </ac:spMkLst>
        </pc:spChg>
        <pc:spChg chg="mod">
          <ac:chgData name="susan ibach" userId="11074aa641b35c68" providerId="LiveId" clId="{60F360EC-9C55-4BBE-BB08-12417561EC4F}" dt="2019-06-06T21:23:54.303" v="1300" actId="6549"/>
          <ac:spMkLst>
            <pc:docMk/>
            <pc:sldMk cId="1472728571" sldId="305"/>
            <ac:spMk id="5" creationId="{00000000-0000-0000-0000-000000000000}"/>
          </ac:spMkLst>
        </pc:spChg>
        <pc:spChg chg="mod">
          <ac:chgData name="susan ibach" userId="11074aa641b35c68" providerId="LiveId" clId="{60F360EC-9C55-4BBE-BB08-12417561EC4F}" dt="2019-06-06T21:24:01.329" v="1321" actId="1036"/>
          <ac:spMkLst>
            <pc:docMk/>
            <pc:sldMk cId="1472728571" sldId="305"/>
            <ac:spMk id="6" creationId="{4F4D9F13-C119-40D2-9B3B-8DCD9D0EA709}"/>
          </ac:spMkLst>
        </pc:spChg>
      </pc:sldChg>
      <pc:sldChg chg="modSp add">
        <pc:chgData name="susan ibach" userId="11074aa641b35c68" providerId="LiveId" clId="{60F360EC-9C55-4BBE-BB08-12417561EC4F}" dt="2019-06-06T21:39:06.774" v="1793" actId="207"/>
        <pc:sldMkLst>
          <pc:docMk/>
          <pc:sldMk cId="1162122395" sldId="306"/>
        </pc:sldMkLst>
        <pc:spChg chg="mod">
          <ac:chgData name="susan ibach" userId="11074aa641b35c68" providerId="LiveId" clId="{60F360EC-9C55-4BBE-BB08-12417561EC4F}" dt="2019-06-06T21:25:10.676" v="1422" actId="20577"/>
          <ac:spMkLst>
            <pc:docMk/>
            <pc:sldMk cId="1162122395" sldId="306"/>
            <ac:spMk id="4" creationId="{00000000-0000-0000-0000-000000000000}"/>
          </ac:spMkLst>
        </pc:spChg>
        <pc:spChg chg="mod">
          <ac:chgData name="susan ibach" userId="11074aa641b35c68" providerId="LiveId" clId="{60F360EC-9C55-4BBE-BB08-12417561EC4F}" dt="2019-06-06T21:39:06.774" v="1793" actId="207"/>
          <ac:spMkLst>
            <pc:docMk/>
            <pc:sldMk cId="1162122395" sldId="306"/>
            <ac:spMk id="5" creationId="{00000000-0000-0000-0000-000000000000}"/>
          </ac:spMkLst>
        </pc:spChg>
        <pc:spChg chg="mod">
          <ac:chgData name="susan ibach" userId="11074aa641b35c68" providerId="LiveId" clId="{60F360EC-9C55-4BBE-BB08-12417561EC4F}" dt="2019-06-06T21:31:22.262" v="1516"/>
          <ac:spMkLst>
            <pc:docMk/>
            <pc:sldMk cId="1162122395" sldId="306"/>
            <ac:spMk id="6" creationId="{4F4D9F13-C119-40D2-9B3B-8DCD9D0EA709}"/>
          </ac:spMkLst>
        </pc:spChg>
      </pc:sldChg>
      <pc:sldChg chg="modSp add">
        <pc:chgData name="susan ibach" userId="11074aa641b35c68" providerId="LiveId" clId="{60F360EC-9C55-4BBE-BB08-12417561EC4F}" dt="2019-06-06T21:39:39.475" v="1799" actId="6549"/>
        <pc:sldMkLst>
          <pc:docMk/>
          <pc:sldMk cId="3605925439" sldId="308"/>
        </pc:sldMkLst>
        <pc:spChg chg="mod">
          <ac:chgData name="susan ibach" userId="11074aa641b35c68" providerId="LiveId" clId="{60F360EC-9C55-4BBE-BB08-12417561EC4F}" dt="2019-06-06T21:28:23.311" v="1503" actId="20577"/>
          <ac:spMkLst>
            <pc:docMk/>
            <pc:sldMk cId="3605925439" sldId="308"/>
            <ac:spMk id="4" creationId="{00000000-0000-0000-0000-000000000000}"/>
          </ac:spMkLst>
        </pc:spChg>
        <pc:spChg chg="mod">
          <ac:chgData name="susan ibach" userId="11074aa641b35c68" providerId="LiveId" clId="{60F360EC-9C55-4BBE-BB08-12417561EC4F}" dt="2019-06-06T21:39:39.475" v="1799" actId="6549"/>
          <ac:spMkLst>
            <pc:docMk/>
            <pc:sldMk cId="3605925439" sldId="308"/>
            <ac:spMk id="5" creationId="{00000000-0000-0000-0000-000000000000}"/>
          </ac:spMkLst>
        </pc:spChg>
        <pc:spChg chg="mod">
          <ac:chgData name="susan ibach" userId="11074aa641b35c68" providerId="LiveId" clId="{60F360EC-9C55-4BBE-BB08-12417561EC4F}" dt="2019-06-06T21:32:47.364" v="1526"/>
          <ac:spMkLst>
            <pc:docMk/>
            <pc:sldMk cId="3605925439" sldId="308"/>
            <ac:spMk id="6" creationId="{4F4D9F13-C119-40D2-9B3B-8DCD9D0EA709}"/>
          </ac:spMkLst>
        </pc:spChg>
      </pc:sldChg>
      <pc:sldChg chg="modSp add ord modAnim">
        <pc:chgData name="susan ibach" userId="11074aa641b35c68" providerId="LiveId" clId="{60F360EC-9C55-4BBE-BB08-12417561EC4F}" dt="2019-06-06T21:38:06.353" v="1782"/>
        <pc:sldMkLst>
          <pc:docMk/>
          <pc:sldMk cId="3794075981" sldId="309"/>
        </pc:sldMkLst>
        <pc:spChg chg="mod">
          <ac:chgData name="susan ibach" userId="11074aa641b35c68" providerId="LiveId" clId="{60F360EC-9C55-4BBE-BB08-12417561EC4F}" dt="2019-06-06T21:35:18.764" v="1690" actId="20577"/>
          <ac:spMkLst>
            <pc:docMk/>
            <pc:sldMk cId="3794075981" sldId="309"/>
            <ac:spMk id="4" creationId="{00000000-0000-0000-0000-000000000000}"/>
          </ac:spMkLst>
        </pc:spChg>
        <pc:spChg chg="mod">
          <ac:chgData name="susan ibach" userId="11074aa641b35c68" providerId="LiveId" clId="{60F360EC-9C55-4BBE-BB08-12417561EC4F}" dt="2019-06-06T21:36:02.566" v="1692" actId="13926"/>
          <ac:spMkLst>
            <pc:docMk/>
            <pc:sldMk cId="3794075981" sldId="309"/>
            <ac:spMk id="5" creationId="{00000000-0000-0000-0000-000000000000}"/>
          </ac:spMkLst>
        </pc:spChg>
        <pc:spChg chg="mod">
          <ac:chgData name="susan ibach" userId="11074aa641b35c68" providerId="LiveId" clId="{60F360EC-9C55-4BBE-BB08-12417561EC4F}" dt="2019-06-06T21:37:53.622" v="1781" actId="207"/>
          <ac:spMkLst>
            <pc:docMk/>
            <pc:sldMk cId="3794075981" sldId="309"/>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44594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1958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3904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738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4:25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06099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44.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4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38.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5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46.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3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often need current date and time when logging errors and saving data</a:t>
            </a:r>
          </a:p>
        </p:txBody>
      </p:sp>
      <p:sp>
        <p:nvSpPr>
          <p:cNvPr id="5" name="Text Placeholder 4"/>
          <p:cNvSpPr>
            <a:spLocks noGrp="1"/>
          </p:cNvSpPr>
          <p:nvPr>
            <p:ph type="body" sz="quarter" idx="10"/>
          </p:nvPr>
        </p:nvSpPr>
        <p:spPr>
          <a:xfrm>
            <a:off x="365760" y="1918975"/>
            <a:ext cx="11704320" cy="3671774"/>
          </a:xfrm>
        </p:spPr>
        <p:txBody>
          <a:bodyPr/>
          <a:lstStyle/>
          <a:p>
            <a:r>
              <a:rPr lang="en-US" dirty="0">
                <a:solidFill>
                  <a:schemeClr val="tx2"/>
                </a:solidFill>
              </a:rPr>
              <a:t># To get current date and time </a:t>
            </a:r>
          </a:p>
          <a:p>
            <a:r>
              <a:rPr lang="en-US" dirty="0">
                <a:solidFill>
                  <a:schemeClr val="tx2"/>
                </a:solidFill>
              </a:rPr>
              <a:t># we need to use the datetime library</a:t>
            </a:r>
          </a:p>
          <a:p>
            <a:r>
              <a:rPr lang="en-US" dirty="0"/>
              <a:t>from datetime import datetime</a:t>
            </a:r>
          </a:p>
          <a:p>
            <a:br>
              <a:rPr lang="en-US" dirty="0"/>
            </a:br>
            <a:r>
              <a:rPr lang="en-US" dirty="0" err="1"/>
              <a:t>current_date</a:t>
            </a:r>
            <a:r>
              <a:rPr lang="en-US" dirty="0"/>
              <a:t> = </a:t>
            </a:r>
            <a:r>
              <a:rPr lang="en-US" dirty="0" err="1"/>
              <a:t>datetime.now</a:t>
            </a:r>
            <a:r>
              <a:rPr lang="en-US" dirty="0"/>
              <a:t>()</a:t>
            </a:r>
          </a:p>
          <a:p>
            <a:r>
              <a:rPr lang="en-US" dirty="0">
                <a:solidFill>
                  <a:schemeClr val="tx2"/>
                </a:solidFill>
              </a:rPr>
              <a:t># the now function returns a datetime object</a:t>
            </a:r>
          </a:p>
          <a:p>
            <a:r>
              <a:rPr lang="en-US" dirty="0"/>
              <a:t>print(</a:t>
            </a:r>
            <a:r>
              <a:rPr lang="en-US" dirty="0">
                <a:solidFill>
                  <a:srgbClr val="C00000"/>
                </a:solidFill>
              </a:rPr>
              <a:t>'Today is: ' </a:t>
            </a:r>
            <a:r>
              <a:rPr lang="en-US" dirty="0"/>
              <a:t>+ str(</a:t>
            </a:r>
            <a:r>
              <a:rPr lang="en-US" dirty="0" err="1"/>
              <a:t>current_date</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41693" y="5882054"/>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Today is: 2019-06-06 16:17:18.694511</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There are functions you can use with datetime objects to manipulate dates</a:t>
            </a:r>
          </a:p>
        </p:txBody>
      </p:sp>
      <p:sp>
        <p:nvSpPr>
          <p:cNvPr id="5" name="Text Placeholder 4"/>
          <p:cNvSpPr>
            <a:spLocks noGrp="1"/>
          </p:cNvSpPr>
          <p:nvPr>
            <p:ph type="body" sz="quarter" idx="10"/>
          </p:nvPr>
        </p:nvSpPr>
        <p:spPr>
          <a:xfrm>
            <a:off x="365760" y="1918975"/>
            <a:ext cx="11704320" cy="4290405"/>
          </a:xfrm>
        </p:spPr>
        <p:txBody>
          <a:bodyPr/>
          <a:lstStyle/>
          <a:p>
            <a:r>
              <a:rPr lang="en-US" sz="2800" dirty="0"/>
              <a:t>from datetime import datetime, </a:t>
            </a:r>
            <a:r>
              <a:rPr lang="en-US" sz="2800" dirty="0" err="1"/>
              <a:t>timedelta</a:t>
            </a:r>
            <a:endParaRPr lang="en-US" sz="2800" dirty="0"/>
          </a:p>
          <a:p>
            <a:r>
              <a:rPr lang="en-US" sz="2800" dirty="0"/>
              <a:t>today = </a:t>
            </a:r>
            <a:r>
              <a:rPr lang="en-US" sz="2800" dirty="0" err="1"/>
              <a:t>datetime.now</a:t>
            </a:r>
            <a:r>
              <a:rPr lang="en-US" sz="2800" dirty="0"/>
              <a:t>()</a:t>
            </a:r>
          </a:p>
          <a:p>
            <a:r>
              <a:rPr lang="en-US" sz="2800" dirty="0"/>
              <a:t>print(</a:t>
            </a:r>
            <a:r>
              <a:rPr lang="en-US" sz="2800" dirty="0">
                <a:solidFill>
                  <a:srgbClr val="C00000"/>
                </a:solidFill>
              </a:rPr>
              <a:t>'Today is: ' </a:t>
            </a:r>
            <a:r>
              <a:rPr lang="en-US" sz="2800" dirty="0"/>
              <a:t>+ str(today))</a:t>
            </a:r>
          </a:p>
          <a:p>
            <a:endParaRPr lang="en-US" sz="2800" dirty="0"/>
          </a:p>
          <a:p>
            <a:r>
              <a:rPr lang="en-US" sz="2800" dirty="0">
                <a:solidFill>
                  <a:schemeClr val="tx2"/>
                </a:solidFill>
              </a:rPr>
              <a:t># </a:t>
            </a:r>
            <a:r>
              <a:rPr lang="en-US" sz="2800" dirty="0" err="1">
                <a:solidFill>
                  <a:schemeClr val="tx2"/>
                </a:solidFill>
              </a:rPr>
              <a:t>timedelta</a:t>
            </a:r>
            <a:r>
              <a:rPr lang="en-US" sz="2800" dirty="0">
                <a:solidFill>
                  <a:schemeClr val="tx2"/>
                </a:solidFill>
              </a:rPr>
              <a:t> is used to define a period of time</a:t>
            </a:r>
          </a:p>
          <a:p>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p>
          <a:p>
            <a:r>
              <a:rPr lang="en-US" sz="2800" dirty="0">
                <a:highlight>
                  <a:srgbClr val="FFFF00"/>
                </a:highlight>
              </a:rPr>
              <a:t>yesterday = today - </a:t>
            </a:r>
            <a:r>
              <a:rPr lang="en-US" sz="2800" dirty="0" err="1">
                <a:highlight>
                  <a:srgbClr val="FFFF00"/>
                </a:highlight>
              </a:rPr>
              <a:t>one_day</a:t>
            </a:r>
            <a:endParaRPr lang="en-US" sz="2800" dirty="0">
              <a:highlight>
                <a:srgbClr val="FFFF00"/>
              </a:highlight>
            </a:endParaRPr>
          </a:p>
          <a:p>
            <a:r>
              <a:rPr lang="en-US" sz="2800" dirty="0"/>
              <a:t>print(</a:t>
            </a:r>
            <a:r>
              <a:rPr lang="en-US" sz="2800" dirty="0">
                <a:solidFill>
                  <a:srgbClr val="C00000"/>
                </a:solidFill>
              </a:rPr>
              <a:t>'Yesterday was: ' </a:t>
            </a:r>
            <a:r>
              <a:rPr lang="en-US" sz="2800" dirty="0"/>
              <a:t>+ str(yesterday))</a:t>
            </a:r>
          </a:p>
          <a:p>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812855"/>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Today is: 2019-06-06 16:14:24.615495</a:t>
            </a:r>
          </a:p>
          <a:p>
            <a:r>
              <a:rPr lang="en-US" sz="2800" dirty="0">
                <a:solidFill>
                  <a:schemeClr val="bg1"/>
                </a:solidFill>
              </a:rPr>
              <a:t>Yesterday was: 2019-06-05 16:14:24.615495</a:t>
            </a:r>
          </a:p>
        </p:txBody>
      </p:sp>
    </p:spTree>
    <p:extLst>
      <p:ext uri="{BB962C8B-B14F-4D97-AF65-F5344CB8AC3E}">
        <p14:creationId xmlns:p14="http://schemas.microsoft.com/office/powerpoint/2010/main" val="389983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date functions to control date formatting</a:t>
            </a:r>
          </a:p>
        </p:txBody>
      </p:sp>
      <p:sp>
        <p:nvSpPr>
          <p:cNvPr id="5" name="Text Placeholder 4"/>
          <p:cNvSpPr>
            <a:spLocks noGrp="1"/>
          </p:cNvSpPr>
          <p:nvPr>
            <p:ph type="body" sz="quarter" idx="10"/>
          </p:nvPr>
        </p:nvSpPr>
        <p:spPr>
          <a:xfrm>
            <a:off x="365760" y="1918975"/>
            <a:ext cx="11704320" cy="3671774"/>
          </a:xfrm>
        </p:spPr>
        <p:txBody>
          <a:bodyPr/>
          <a:lstStyle/>
          <a:p>
            <a:r>
              <a:rPr lang="en-US" sz="2800" dirty="0"/>
              <a:t>from datetime import datetime</a:t>
            </a:r>
          </a:p>
          <a:p>
            <a:r>
              <a:rPr lang="en-US" sz="2800" dirty="0" err="1"/>
              <a:t>current_date</a:t>
            </a:r>
            <a:r>
              <a:rPr lang="en-US" sz="2800" dirty="0"/>
              <a:t> = </a:t>
            </a:r>
            <a:r>
              <a:rPr lang="en-US" sz="2800" dirty="0" err="1"/>
              <a:t>datetime.now</a:t>
            </a:r>
            <a:r>
              <a:rPr lang="en-US" sz="2800" dirty="0"/>
              <a:t>()</a:t>
            </a:r>
          </a:p>
          <a:p>
            <a:br>
              <a:rPr lang="en-US" sz="2800" dirty="0"/>
            </a:br>
            <a:r>
              <a:rPr lang="en-US" sz="2800" dirty="0"/>
              <a:t>print(</a:t>
            </a:r>
            <a:r>
              <a:rPr lang="en-US" sz="2800" dirty="0">
                <a:solidFill>
                  <a:srgbClr val="C00000"/>
                </a:solidFill>
              </a:rPr>
              <a:t>'Day: ' </a:t>
            </a:r>
            <a:r>
              <a:rPr lang="en-US" sz="2800" dirty="0"/>
              <a:t>+ str(</a:t>
            </a:r>
            <a:r>
              <a:rPr lang="en-US" sz="2800" dirty="0" err="1">
                <a:highlight>
                  <a:srgbClr val="FFFF00"/>
                </a:highlight>
              </a:rPr>
              <a:t>current_date.day</a:t>
            </a:r>
            <a:r>
              <a:rPr lang="en-US" sz="2800" dirty="0"/>
              <a:t>))</a:t>
            </a:r>
          </a:p>
          <a:p>
            <a:r>
              <a:rPr lang="en-US" sz="2800" dirty="0"/>
              <a:t>print(</a:t>
            </a:r>
            <a:r>
              <a:rPr lang="en-US" sz="2800" dirty="0">
                <a:solidFill>
                  <a:srgbClr val="C00000"/>
                </a:solidFill>
              </a:rPr>
              <a:t>'Month: ' </a:t>
            </a:r>
            <a:r>
              <a:rPr lang="en-US" sz="2800" dirty="0"/>
              <a:t>+ str(</a:t>
            </a:r>
            <a:r>
              <a:rPr lang="en-US" sz="2800" dirty="0" err="1">
                <a:highlight>
                  <a:srgbClr val="FFFF00"/>
                </a:highlight>
              </a:rPr>
              <a:t>current_date.month</a:t>
            </a:r>
            <a:r>
              <a:rPr lang="en-US" sz="2800" dirty="0"/>
              <a:t>))</a:t>
            </a:r>
          </a:p>
          <a:p>
            <a:r>
              <a:rPr lang="en-US" sz="2800" dirty="0"/>
              <a:t>print(</a:t>
            </a:r>
            <a:r>
              <a:rPr lang="en-US" sz="2800" dirty="0">
                <a:solidFill>
                  <a:srgbClr val="C00000"/>
                </a:solidFill>
              </a:rPr>
              <a:t>'Year: ' </a:t>
            </a:r>
            <a:r>
              <a:rPr lang="en-US" sz="2800" dirty="0"/>
              <a:t>+ str(</a:t>
            </a:r>
            <a:r>
              <a:rPr lang="en-US" sz="2800" dirty="0" err="1">
                <a:highlight>
                  <a:srgbClr val="FFFF00"/>
                </a:highlight>
              </a:rPr>
              <a:t>current_date.year</a:t>
            </a:r>
            <a:r>
              <a:rPr lang="en-US" sz="2800" dirty="0"/>
              <a:t>))</a:t>
            </a:r>
          </a:p>
          <a:p>
            <a:br>
              <a:rPr lang="en-US" sz="2800" dirty="0"/>
            </a:br>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19571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Day: 6</a:t>
            </a:r>
          </a:p>
          <a:p>
            <a:r>
              <a:rPr lang="en-US" sz="2800" dirty="0">
                <a:solidFill>
                  <a:schemeClr val="bg1"/>
                </a:solidFill>
              </a:rPr>
              <a:t>Month: 6</a:t>
            </a:r>
          </a:p>
          <a:p>
            <a:r>
              <a:rPr lang="en-US" sz="2800" dirty="0">
                <a:solidFill>
                  <a:schemeClr val="bg1"/>
                </a:solidFill>
              </a:rPr>
              <a:t>Year: 2019</a:t>
            </a:r>
          </a:p>
        </p:txBody>
      </p:sp>
    </p:spTree>
    <p:extLst>
      <p:ext uri="{BB962C8B-B14F-4D97-AF65-F5344CB8AC3E}">
        <p14:creationId xmlns:p14="http://schemas.microsoft.com/office/powerpoint/2010/main" val="147272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you receive the date as a string and need to convert it to a datetime object</a:t>
            </a:r>
          </a:p>
        </p:txBody>
      </p:sp>
      <p:sp>
        <p:nvSpPr>
          <p:cNvPr id="5" name="Text Placeholder 4"/>
          <p:cNvSpPr>
            <a:spLocks noGrp="1"/>
          </p:cNvSpPr>
          <p:nvPr>
            <p:ph type="body" sz="quarter" idx="10"/>
          </p:nvPr>
        </p:nvSpPr>
        <p:spPr>
          <a:xfrm>
            <a:off x="365760" y="1918975"/>
            <a:ext cx="11704320" cy="2686889"/>
          </a:xfrm>
        </p:spPr>
        <p:txBody>
          <a:bodyPr/>
          <a:lstStyle/>
          <a:p>
            <a:r>
              <a:rPr lang="en-CA" sz="2800" dirty="0"/>
              <a:t>from datetime 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p>
          <a:p>
            <a:br>
              <a:rPr lang="en-CA" sz="2800" dirty="0"/>
            </a:br>
            <a:r>
              <a:rPr lang="en-CA" sz="2800" dirty="0" err="1"/>
              <a:t>birthday_date</a:t>
            </a:r>
            <a:r>
              <a:rPr lang="en-CA" sz="2800" dirty="0"/>
              <a:t> = </a:t>
            </a:r>
            <a:r>
              <a:rPr lang="en-CA" sz="2800" dirty="0" err="1">
                <a:highlight>
                  <a:srgbClr val="FFFF00"/>
                </a:highlight>
              </a:rPr>
              <a:t>datetime.strptime</a:t>
            </a:r>
            <a:r>
              <a:rPr lang="en-CA" sz="2800" dirty="0">
                <a:highlight>
                  <a:srgbClr val="FFFF00"/>
                </a:highlight>
              </a:rPr>
              <a:t>(birthday, </a:t>
            </a:r>
            <a:r>
              <a:rPr lang="en-CA" sz="2800" dirty="0">
                <a:solidFill>
                  <a:srgbClr val="C00000"/>
                </a:solidFill>
                <a:highlight>
                  <a:srgbClr val="FFFF00"/>
                </a:highlight>
              </a:rPr>
              <a:t>'%d/%m/%Y'</a:t>
            </a:r>
            <a:r>
              <a:rPr lang="en-CA" sz="2800" dirty="0">
                <a:solidFill>
                  <a:schemeClr val="tx1"/>
                </a:solidFill>
                <a:highlight>
                  <a:srgbClr val="FFFF00"/>
                </a:highlight>
              </a:rPr>
              <a:t>)</a:t>
            </a: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630862"/>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p>
          <a:p>
            <a:r>
              <a:rPr lang="en-US" sz="2800" dirty="0">
                <a:solidFill>
                  <a:schemeClr val="bg1"/>
                </a:solidFill>
              </a:rPr>
              <a:t>Birthday: 1998-04-24 00:00:00</a:t>
            </a:r>
          </a:p>
        </p:txBody>
      </p:sp>
    </p:spTree>
    <p:extLst>
      <p:ext uri="{BB962C8B-B14F-4D97-AF65-F5344CB8AC3E}">
        <p14:creationId xmlns:p14="http://schemas.microsoft.com/office/powerpoint/2010/main" val="116212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Converting it to a datetime allows you to use the date functions</a:t>
            </a:r>
          </a:p>
        </p:txBody>
      </p:sp>
      <p:sp>
        <p:nvSpPr>
          <p:cNvPr id="5" name="Text Placeholder 4"/>
          <p:cNvSpPr>
            <a:spLocks noGrp="1"/>
          </p:cNvSpPr>
          <p:nvPr>
            <p:ph type="body" sz="quarter" idx="10"/>
          </p:nvPr>
        </p:nvSpPr>
        <p:spPr>
          <a:xfrm>
            <a:off x="365760" y="1918975"/>
            <a:ext cx="11704320" cy="3616375"/>
          </a:xfrm>
        </p:spPr>
        <p:txBody>
          <a:bodyPr/>
          <a:lstStyle/>
          <a:p>
            <a:r>
              <a:rPr lang="en-CA" sz="2800" dirty="0"/>
              <a:t>from datetime import datetime, </a:t>
            </a:r>
            <a:r>
              <a:rPr lang="en-CA" sz="2800" dirty="0" err="1"/>
              <a:t>timedelta</a:t>
            </a:r>
            <a:endParaRPr lang="en-CA" sz="2800" dirty="0"/>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r>
              <a:rPr lang="en-CA" sz="2800" dirty="0">
                <a:solidFill>
                  <a:schemeClr val="tx1"/>
                </a:solidFill>
              </a:rPr>
              <a:t>)</a:t>
            </a:r>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a:p>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p>
          <a:p>
            <a:r>
              <a:rPr lang="en-US" sz="2800" dirty="0" err="1">
                <a:highlight>
                  <a:srgbClr val="FFFF00"/>
                </a:highlight>
              </a:rPr>
              <a:t>birthday_eve</a:t>
            </a:r>
            <a:r>
              <a:rPr lang="en-US" sz="2800" dirty="0">
                <a:highlight>
                  <a:srgbClr val="FFFF00"/>
                </a:highlight>
              </a:rPr>
              <a:t> = </a:t>
            </a:r>
            <a:r>
              <a:rPr lang="en-US" sz="2800" dirty="0" err="1">
                <a:highlight>
                  <a:srgbClr val="FFFF00"/>
                </a:highlight>
              </a:rPr>
              <a:t>birthday_date</a:t>
            </a:r>
            <a:r>
              <a:rPr lang="en-US" sz="2800" dirty="0">
                <a:highlight>
                  <a:srgbClr val="FFFF00"/>
                </a:highlight>
              </a:rPr>
              <a:t> - </a:t>
            </a:r>
            <a:r>
              <a:rPr lang="en-US" sz="2800" dirty="0" err="1">
                <a:highlight>
                  <a:srgbClr val="FFFF00"/>
                </a:highlight>
              </a:rPr>
              <a:t>one_day</a:t>
            </a:r>
            <a:endParaRPr lang="en-US" sz="2800" dirty="0">
              <a:highlight>
                <a:srgbClr val="FFFF00"/>
              </a:highlight>
            </a:endParaRPr>
          </a:p>
          <a:p>
            <a:r>
              <a:rPr lang="en-US" sz="2800" dirty="0"/>
              <a:t>print('Day before birthday: ' + str(</a:t>
            </a:r>
            <a:r>
              <a:rPr lang="en-US" sz="2800" dirty="0" err="1"/>
              <a:t>birthday_eve</a:t>
            </a:r>
            <a:r>
              <a:rPr lang="en-US" sz="2800" dirty="0"/>
              <a:t>))</a:t>
            </a:r>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40226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p>
          <a:p>
            <a:r>
              <a:rPr lang="en-US" sz="2800" dirty="0">
                <a:solidFill>
                  <a:schemeClr val="bg1"/>
                </a:solidFill>
              </a:rPr>
              <a:t>Birthday: 1998-04-24 00:00:00</a:t>
            </a:r>
          </a:p>
          <a:p>
            <a:r>
              <a:rPr lang="en-US" sz="2800" dirty="0">
                <a:solidFill>
                  <a:schemeClr val="bg1"/>
                </a:solidFill>
              </a:rPr>
              <a:t>Day before birthday: 1998-04-23 00:00:00</a:t>
            </a:r>
          </a:p>
        </p:txBody>
      </p:sp>
    </p:spTree>
    <p:extLst>
      <p:ext uri="{BB962C8B-B14F-4D97-AF65-F5344CB8AC3E}">
        <p14:creationId xmlns:p14="http://schemas.microsoft.com/office/powerpoint/2010/main" val="360592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Make sure you add exception handling in case  the date entered is invalid</a:t>
            </a:r>
          </a:p>
        </p:txBody>
      </p:sp>
      <p:sp>
        <p:nvSpPr>
          <p:cNvPr id="5" name="Text Placeholder 4"/>
          <p:cNvSpPr>
            <a:spLocks noGrp="1"/>
          </p:cNvSpPr>
          <p:nvPr>
            <p:ph type="body" sz="quarter" idx="10"/>
          </p:nvPr>
        </p:nvSpPr>
        <p:spPr>
          <a:xfrm>
            <a:off x="365760" y="1918975"/>
            <a:ext cx="11704320" cy="2686889"/>
          </a:xfrm>
        </p:spPr>
        <p:txBody>
          <a:bodyPr/>
          <a:lstStyle/>
          <a:p>
            <a:r>
              <a:rPr lang="en-CA" sz="2800" dirty="0"/>
              <a:t>from datetime 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p>
          <a:p>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p:txBody>
      </p:sp>
      <p:sp>
        <p:nvSpPr>
          <p:cNvPr id="7" name="Text Placeholder 4">
            <a:extLst>
              <a:ext uri="{FF2B5EF4-FFF2-40B4-BE49-F238E27FC236}">
                <a16:creationId xmlns:a16="http://schemas.microsoft.com/office/drawing/2014/main" id="{E7A9E57F-2CA8-4543-A0FF-2D564FD32FEA}"/>
              </a:ext>
            </a:extLst>
          </p:cNvPr>
          <p:cNvSpPr txBox="1">
            <a:spLocks/>
          </p:cNvSpPr>
          <p:nvPr/>
        </p:nvSpPr>
        <p:spPr>
          <a:xfrm>
            <a:off x="198437" y="1728660"/>
            <a:ext cx="11704320" cy="4456605"/>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1"/>
                </a:solidFill>
              </a:rPr>
              <a:t>When is your birthday (dd/mm/</a:t>
            </a:r>
            <a:r>
              <a:rPr lang="en-US" sz="2400" dirty="0" err="1">
                <a:solidFill>
                  <a:schemeClr val="bg1"/>
                </a:solidFill>
              </a:rPr>
              <a:t>yyyy</a:t>
            </a:r>
            <a:r>
              <a:rPr lang="en-US" sz="2400" dirty="0">
                <a:solidFill>
                  <a:schemeClr val="bg1"/>
                </a:solidFill>
              </a:rPr>
              <a:t>)? 05-19-2005</a:t>
            </a:r>
          </a:p>
          <a:p>
            <a:r>
              <a:rPr lang="en-US" sz="2400" dirty="0">
                <a:solidFill>
                  <a:schemeClr val="bg1"/>
                </a:solidFill>
              </a:rPr>
              <a:t>Traceback (most recent call last):</a:t>
            </a:r>
          </a:p>
          <a:p>
            <a:r>
              <a:rPr lang="en-US" sz="2400" dirty="0">
                <a:solidFill>
                  <a:schemeClr val="bg1"/>
                </a:solidFill>
              </a:rPr>
              <a:t>  File "c:/PythonCourse/dates/input_date.py", line 6, in &lt;module&gt;</a:t>
            </a:r>
          </a:p>
          <a:p>
            <a:r>
              <a:rPr lang="en-US" sz="2400" dirty="0">
                <a:solidFill>
                  <a:schemeClr val="bg1"/>
                </a:solidFill>
              </a:rPr>
              <a:t>    </a:t>
            </a:r>
            <a:r>
              <a:rPr lang="en-US" sz="2400" dirty="0" err="1">
                <a:solidFill>
                  <a:schemeClr val="bg1"/>
                </a:solidFill>
              </a:rPr>
              <a:t>datetime.datetime.strptime</a:t>
            </a:r>
            <a:r>
              <a:rPr lang="en-US" sz="2400" dirty="0">
                <a:solidFill>
                  <a:schemeClr val="bg1"/>
                </a:solidFill>
              </a:rPr>
              <a:t>(birthday, '%d/%m/%Y')</a:t>
            </a:r>
          </a:p>
          <a:p>
            <a:r>
              <a:rPr lang="en-US" sz="2400" dirty="0">
                <a:solidFill>
                  <a:schemeClr val="bg1"/>
                </a:solidFill>
              </a:rPr>
              <a:t>  File "C:\AppData\Local\Programs\Python\Python37-32\lib\_strptime.py", line 577, in _</a:t>
            </a:r>
            <a:r>
              <a:rPr lang="en-US" sz="2400" dirty="0" err="1">
                <a:solidFill>
                  <a:schemeClr val="bg1"/>
                </a:solidFill>
              </a:rPr>
              <a:t>strptime_datetime</a:t>
            </a:r>
            <a:endParaRPr lang="en-US" sz="2400" dirty="0">
              <a:solidFill>
                <a:schemeClr val="bg1"/>
              </a:solidFill>
            </a:endParaRPr>
          </a:p>
          <a:p>
            <a:r>
              <a:rPr lang="en-US" sz="2400" dirty="0">
                <a:solidFill>
                  <a:schemeClr val="bg1"/>
                </a:solidFill>
              </a:rPr>
              <a:t>    </a:t>
            </a:r>
            <a:r>
              <a:rPr lang="en-US" sz="2400" dirty="0" err="1">
                <a:solidFill>
                  <a:schemeClr val="bg1"/>
                </a:solidFill>
              </a:rPr>
              <a:t>tt</a:t>
            </a:r>
            <a:r>
              <a:rPr lang="en-US" sz="2400" dirty="0">
                <a:solidFill>
                  <a:schemeClr val="bg1"/>
                </a:solidFill>
              </a:rPr>
              <a:t>, fraction, </a:t>
            </a:r>
            <a:r>
              <a:rPr lang="en-US" sz="2400" dirty="0" err="1">
                <a:solidFill>
                  <a:schemeClr val="bg1"/>
                </a:solidFill>
              </a:rPr>
              <a:t>gmtoff_fraction</a:t>
            </a:r>
            <a:r>
              <a:rPr lang="en-US" sz="2400" dirty="0">
                <a:solidFill>
                  <a:schemeClr val="bg1"/>
                </a:solidFill>
              </a:rPr>
              <a:t> = _</a:t>
            </a:r>
            <a:r>
              <a:rPr lang="en-US" sz="2400" dirty="0" err="1">
                <a:solidFill>
                  <a:schemeClr val="bg1"/>
                </a:solidFill>
              </a:rPr>
              <a:t>strptime</a:t>
            </a:r>
            <a:r>
              <a:rPr lang="en-US" sz="2400" dirty="0">
                <a:solidFill>
                  <a:schemeClr val="bg1"/>
                </a:solidFill>
              </a:rPr>
              <a:t>(</a:t>
            </a:r>
            <a:r>
              <a:rPr lang="en-US" sz="2400" dirty="0" err="1">
                <a:solidFill>
                  <a:schemeClr val="bg1"/>
                </a:solidFill>
              </a:rPr>
              <a:t>data_string</a:t>
            </a:r>
            <a:r>
              <a:rPr lang="en-US" sz="2400" dirty="0">
                <a:solidFill>
                  <a:schemeClr val="bg1"/>
                </a:solidFill>
              </a:rPr>
              <a:t>, format)</a:t>
            </a:r>
          </a:p>
          <a:p>
            <a:r>
              <a:rPr lang="en-US" sz="2400" dirty="0">
                <a:solidFill>
                  <a:schemeClr val="bg1"/>
                </a:solidFill>
              </a:rPr>
              <a:t>  File "C:\AppData\Local\Programs\Python\Python37-32\lib\_strptime.py", line 359, in _</a:t>
            </a:r>
            <a:r>
              <a:rPr lang="en-US" sz="2400" dirty="0" err="1">
                <a:solidFill>
                  <a:schemeClr val="bg1"/>
                </a:solidFill>
              </a:rPr>
              <a:t>strptime</a:t>
            </a:r>
            <a:endParaRPr lang="en-US" sz="2400" dirty="0">
              <a:solidFill>
                <a:schemeClr val="bg1"/>
              </a:solidFill>
            </a:endParaRPr>
          </a:p>
          <a:p>
            <a:r>
              <a:rPr lang="en-US" sz="2400" dirty="0">
                <a:solidFill>
                  <a:schemeClr val="bg1"/>
                </a:solidFill>
              </a:rPr>
              <a:t>    (</a:t>
            </a:r>
            <a:r>
              <a:rPr lang="en-US" sz="2400" dirty="0" err="1">
                <a:solidFill>
                  <a:schemeClr val="bg1"/>
                </a:solidFill>
              </a:rPr>
              <a:t>data_string</a:t>
            </a:r>
            <a:r>
              <a:rPr lang="en-US" sz="2400" dirty="0">
                <a:solidFill>
                  <a:schemeClr val="bg1"/>
                </a:solidFill>
              </a:rPr>
              <a:t>, format))</a:t>
            </a:r>
          </a:p>
          <a:p>
            <a:r>
              <a:rPr lang="en-US" sz="2400" dirty="0" err="1">
                <a:solidFill>
                  <a:srgbClr val="FFFF00"/>
                </a:solidFill>
              </a:rPr>
              <a:t>ValueError</a:t>
            </a:r>
            <a:r>
              <a:rPr lang="en-US" sz="2400" dirty="0">
                <a:solidFill>
                  <a:srgbClr val="FFFF00"/>
                </a:solidFill>
              </a:rPr>
              <a:t>: time data '05-19-2005' does not match format '%d/%m/%Y'</a:t>
            </a:r>
          </a:p>
        </p:txBody>
      </p:sp>
    </p:spTree>
    <p:extLst>
      <p:ext uri="{BB962C8B-B14F-4D97-AF65-F5344CB8AC3E}">
        <p14:creationId xmlns:p14="http://schemas.microsoft.com/office/powerpoint/2010/main" val="3794075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Control xmlns="http://schemas.microsoft.com/VisualStudio/2011/storyboarding/control">
  <Id Name="369f9055-6b6c-48b9-9320-5df2d46c430a" Revision="1" Stencil="7276b9ef-3953-4dce-a89b-ed85f20b8b93" StencilVersion="1.0"/>
</Control>
</file>

<file path=customXml/item45.xml><?xml version="1.0" encoding="utf-8"?>
<Control xmlns="http://schemas.microsoft.com/VisualStudio/2011/storyboarding/control">
  <Id Name="d69996e1-3d61-4686-9b63-f1b855c596ab" Revision="1" Stencil="7276b9ef-3953-4dce-a89b-ed85f20b8b93" StencilVersion="1.0"/>
</Control>
</file>

<file path=customXml/item46.xml><?xml version="1.0" encoding="utf-8"?>
<Control xmlns="http://schemas.microsoft.com/VisualStudio/2011/storyboarding/control">
  <Id Name="d69996e1-3d61-4686-9b63-f1b855c596ab" Revision="1" Stencil="7276b9ef-3953-4dce-a89b-ed85f20b8b93" StencilVersion="1.0"/>
</Control>
</file>

<file path=customXml/item4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8.xml><?xml version="1.0" encoding="utf-8"?>
<?mso-contentType ?>
<FormTemplates xmlns="http://schemas.microsoft.com/sharepoint/v3/contenttype/forms">
  <Display>DocumentLibraryForm</Display>
  <Edit>DocumentLibraryForm</Edit>
  <New>DocumentLibraryForm</New>
</FormTemplates>
</file>

<file path=customXml/item49.xml><?xml version="1.0" encoding="utf-8"?>
<Control xmlns="http://schemas.microsoft.com/VisualStudio/2011/storyboarding/control">
  <Id Name="a53d73d2-368b-429e-b817-1324eec1382c"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2.xml><?xml version="1.0" encoding="utf-8"?>
<Control xmlns="http://schemas.microsoft.com/VisualStudio/2011/storyboarding/control">
  <Id Name="369f9055-6b6c-48b9-9320-5df2d46c430a" Revision="1" Stencil="7276b9ef-3953-4dce-a89b-ed85f20b8b93" StencilVersion="1.0"/>
</Control>
</file>

<file path=customXml/item53.xml><?xml version="1.0" encoding="utf-8"?>
<Control xmlns="http://schemas.microsoft.com/VisualStudio/2011/storyboarding/control">
  <Id Name="a53d73d2-368b-429e-b817-1324eec1382c"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1.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4.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15.xml><?xml version="1.0" encoding="utf-8"?>
<ds:datastoreItem xmlns:ds="http://schemas.openxmlformats.org/officeDocument/2006/customXml" ds:itemID="{F8161C77-CF0F-4477-84AB-9F5BE9DE94F0}">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6B54639E-AC34-4B67-A9D5-6F9852696283}">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084E0550-E761-4ECF-B70B-F78D76F55320}">
  <ds:schemaRefs>
    <ds:schemaRef ds:uri="http://schemas.microsoft.com/sharepoint/v3/contenttype/forms"/>
  </ds:schemaRefs>
</ds:datastoreItem>
</file>

<file path=customXml/itemProps2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9.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2.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3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7.xml><?xml version="1.0" encoding="utf-8"?>
<ds:datastoreItem xmlns:ds="http://schemas.openxmlformats.org/officeDocument/2006/customXml" ds:itemID="{A04E0FB3-C79D-4C6D-950F-4E1E151C9D70}">
  <ds:schemaRefs>
    <ds:schemaRef ds:uri="http://schemas.microsoft.com/sharepoint/v3/contenttype/forms"/>
  </ds:schemaRefs>
</ds:datastoreItem>
</file>

<file path=customXml/itemProps3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4D2DC492-0615-4887-9A7E-502F1DC6E1B8}">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42.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7.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48.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4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5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5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5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6.xml><?xml version="1.0" encoding="utf-8"?>
<ds:datastoreItem xmlns:ds="http://schemas.openxmlformats.org/officeDocument/2006/customXml" ds:itemID="{F785A8A3-C23B-4FA9-8A9A-19A360466D01}">
  <ds:schemaRefs>
    <ds:schemaRef ds:uri="http://schemas.microsoft.com/sharepoint/v3/contenttype/forms"/>
  </ds:schemaRefs>
</ds:datastoreItem>
</file>

<file path=customXml/itemProps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3416</TotalTime>
  <Words>627</Words>
  <Application>Microsoft Office PowerPoint</Application>
  <PresentationFormat>Custom</PresentationFormat>
  <Paragraphs>78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Dates</vt:lpstr>
      <vt:lpstr>We often need current date and time when logging errors and saving data</vt:lpstr>
      <vt:lpstr>There are functions you can use with datetime objects to manipulate dates</vt:lpstr>
      <vt:lpstr>Use date functions to control date formatting</vt:lpstr>
      <vt:lpstr>Sometimes you receive the date as a string and need to convert it to a datetime object</vt:lpstr>
      <vt:lpstr>Converting it to a datetime allows you to use the date functions</vt:lpstr>
      <vt:lpstr>Make sure you add exception handling in case  the date entered is invalid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206</cp:revision>
  <dcterms:created xsi:type="dcterms:W3CDTF">2015-06-04T21:40:17Z</dcterms:created>
  <dcterms:modified xsi:type="dcterms:W3CDTF">2019-06-09T23:25:20Z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