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63"/>
  </p:notesMasterIdLst>
  <p:handoutMasterIdLst>
    <p:handoutMasterId r:id="rId64"/>
  </p:handoutMasterIdLst>
  <p:sldIdLst>
    <p:sldId id="283" r:id="rId51"/>
    <p:sldId id="290" r:id="rId52"/>
    <p:sldId id="295" r:id="rId53"/>
    <p:sldId id="296" r:id="rId54"/>
    <p:sldId id="301" r:id="rId55"/>
    <p:sldId id="302" r:id="rId56"/>
    <p:sldId id="291" r:id="rId57"/>
    <p:sldId id="297" r:id="rId58"/>
    <p:sldId id="298" r:id="rId59"/>
    <p:sldId id="303" r:id="rId60"/>
    <p:sldId id="300"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5"/>
            <p14:sldId id="296"/>
            <p14:sldId id="301"/>
            <p14:sldId id="302"/>
            <p14:sldId id="291"/>
            <p14:sldId id="297"/>
            <p14:sldId id="298"/>
            <p14:sldId id="303"/>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56A81-2346-47CB-8ECB-DC80861C14FC}" v="546" dt="2019-06-09T14:32:10.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Master" Target="slideMasters/slideMaster1.xml"/><Relationship Id="rId55" Type="http://schemas.openxmlformats.org/officeDocument/2006/relationships/slide" Target="slides/slide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slide" Target="slides/slide8.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7.xml"/><Relationship Id="rId61" Type="http://schemas.openxmlformats.org/officeDocument/2006/relationships/slide" Target="slides/slide1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slide" Target="slides/slide10.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6.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9.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openxmlformats.org/officeDocument/2006/relationships/slide" Target="slides/slide12.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6-09T14:32:19.100" v="4409" actId="103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6-09T14:30:30.737" v="3866"/>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modTransition modAnim">
        <pc:chgData name="susan ibach" userId="11074aa641b35c68" providerId="LiveId" clId="{72A56A81-2346-47CB-8ECB-DC80861C14FC}" dt="2019-06-09T14:31:25.879" v="4008" actId="1035"/>
        <pc:sldMkLst>
          <pc:docMk/>
          <pc:sldMk cId="4227282232" sldId="290"/>
        </pc:sldMkLst>
        <pc:spChg chg="mod">
          <ac:chgData name="susan ibach" userId="11074aa641b35c68" providerId="LiveId" clId="{72A56A81-2346-47CB-8ECB-DC80861C14FC}" dt="2019-05-30T20:31:16.657" v="307" actId="20577"/>
          <ac:spMkLst>
            <pc:docMk/>
            <pc:sldMk cId="4227282232" sldId="290"/>
            <ac:spMk id="4" creationId="{00000000-0000-0000-0000-000000000000}"/>
          </ac:spMkLst>
        </pc:spChg>
        <pc:spChg chg="mod">
          <ac:chgData name="susan ibach" userId="11074aa641b35c68" providerId="LiveId" clId="{72A56A81-2346-47CB-8ECB-DC80861C14FC}" dt="2019-06-09T14:31:19.938" v="3939" actId="207"/>
          <ac:spMkLst>
            <pc:docMk/>
            <pc:sldMk cId="4227282232" sldId="290"/>
            <ac:spMk id="5" creationId="{00000000-0000-0000-0000-000000000000}"/>
          </ac:spMkLst>
        </pc:spChg>
        <pc:spChg chg="mod">
          <ac:chgData name="susan ibach" userId="11074aa641b35c68" providerId="LiveId" clId="{72A56A81-2346-47CB-8ECB-DC80861C14FC}" dt="2019-06-09T14:31:25.879" v="4008" actId="1035"/>
          <ac:spMkLst>
            <pc:docMk/>
            <pc:sldMk cId="4227282232" sldId="290"/>
            <ac:spMk id="6" creationId="{4F4D9F13-C119-40D2-9B3B-8DCD9D0EA709}"/>
          </ac:spMkLst>
        </pc:spChg>
      </pc:sldChg>
      <pc:sldChg chg="modSp modTransition modAnim">
        <pc:chgData name="susan ibach" userId="11074aa641b35c68" providerId="LiveId" clId="{72A56A81-2346-47CB-8ECB-DC80861C14FC}" dt="2019-05-31T20:24:32.583" v="3837" actId="20577"/>
        <pc:sldMkLst>
          <pc:docMk/>
          <pc:sldMk cId="1744841588" sldId="291"/>
        </pc:sldMkLst>
        <pc:spChg chg="mod">
          <ac:chgData name="susan ibach" userId="11074aa641b35c68" providerId="LiveId" clId="{72A56A81-2346-47CB-8ECB-DC80861C14FC}" dt="2019-05-31T14:44:47.107" v="3780" actId="20577"/>
          <ac:spMkLst>
            <pc:docMk/>
            <pc:sldMk cId="1744841588" sldId="291"/>
            <ac:spMk id="4" creationId="{00000000-0000-0000-0000-000000000000}"/>
          </ac:spMkLst>
        </pc:spChg>
        <pc:spChg chg="mod">
          <ac:chgData name="susan ibach" userId="11074aa641b35c68" providerId="LiveId" clId="{72A56A81-2346-47CB-8ECB-DC80861C14FC}" dt="2019-05-31T20:24:32.583" v="3837" actId="20577"/>
          <ac:spMkLst>
            <pc:docMk/>
            <pc:sldMk cId="1744841588" sldId="291"/>
            <ac:spMk id="5" creationId="{00000000-0000-0000-0000-000000000000}"/>
          </ac:spMkLst>
        </pc:spChg>
        <pc:spChg chg="mod">
          <ac:chgData name="susan ibach" userId="11074aa641b35c68" providerId="LiveId" clId="{72A56A81-2346-47CB-8ECB-DC80861C14FC}" dt="2019-05-31T20:24:14.855" v="3831" actId="1076"/>
          <ac:spMkLst>
            <pc:docMk/>
            <pc:sldMk cId="1744841588" sldId="291"/>
            <ac:spMk id="6" creationId="{4F4D9F13-C119-40D2-9B3B-8DCD9D0EA709}"/>
          </ac:spMkLst>
        </pc:spChg>
      </pc:sldChg>
      <pc:sldChg chg="addSp modSp add modTransition modAnim">
        <pc:chgData name="susan ibach" userId="11074aa641b35c68" providerId="LiveId" clId="{72A56A81-2346-47CB-8ECB-DC80861C14FC}" dt="2019-06-09T14:31:40.639" v="4138" actId="1035"/>
        <pc:sldMkLst>
          <pc:docMk/>
          <pc:sldMk cId="1644023686" sldId="295"/>
        </pc:sldMkLst>
        <pc:spChg chg="mod">
          <ac:chgData name="susan ibach" userId="11074aa641b35c68" providerId="LiveId" clId="{72A56A81-2346-47CB-8ECB-DC80861C14FC}" dt="2019-05-31T14:33:46.478" v="3307" actId="20577"/>
          <ac:spMkLst>
            <pc:docMk/>
            <pc:sldMk cId="1644023686" sldId="295"/>
            <ac:spMk id="2" creationId="{F0E73D8F-D106-407A-B7D4-CDDE786EF0E2}"/>
          </ac:spMkLst>
        </pc:spChg>
        <pc:spChg chg="mod">
          <ac:chgData name="susan ibach" userId="11074aa641b35c68" providerId="LiveId" clId="{72A56A81-2346-47CB-8ECB-DC80861C14FC}" dt="2019-06-09T14:31:35.681" v="4075" actId="207"/>
          <ac:spMkLst>
            <pc:docMk/>
            <pc:sldMk cId="1644023686" sldId="295"/>
            <ac:spMk id="3" creationId="{4B7F63C8-D1D2-4861-A85E-27BEFC1636E0}"/>
          </ac:spMkLst>
        </pc:spChg>
        <pc:spChg chg="add mod">
          <ac:chgData name="susan ibach" userId="11074aa641b35c68" providerId="LiveId" clId="{72A56A81-2346-47CB-8ECB-DC80861C14FC}" dt="2019-06-09T14:31:40.639" v="4138" actId="1035"/>
          <ac:spMkLst>
            <pc:docMk/>
            <pc:sldMk cId="1644023686" sldId="295"/>
            <ac:spMk id="4" creationId="{DE5C89FB-D53E-47E0-BD62-D44D2F1F1265}"/>
          </ac:spMkLst>
        </pc:spChg>
      </pc:sldChg>
      <pc:sldChg chg="modSp add modTransition">
        <pc:chgData name="susan ibach" userId="11074aa641b35c68" providerId="LiveId" clId="{72A56A81-2346-47CB-8ECB-DC80861C14FC}" dt="2019-06-09T14:30:53.983" v="3869" actId="207"/>
        <pc:sldMkLst>
          <pc:docMk/>
          <pc:sldMk cId="3874055686" sldId="296"/>
        </pc:sldMkLst>
        <pc:spChg chg="mod">
          <ac:chgData name="susan ibach" userId="11074aa641b35c68" providerId="LiveId" clId="{72A56A81-2346-47CB-8ECB-DC80861C14FC}" dt="2019-05-31T14:33:51.565" v="3315" actId="20577"/>
          <ac:spMkLst>
            <pc:docMk/>
            <pc:sldMk cId="3874055686" sldId="296"/>
            <ac:spMk id="2" creationId="{39B2106F-8AF3-43A7-841A-E72313854970}"/>
          </ac:spMkLst>
        </pc:spChg>
        <pc:spChg chg="mod">
          <ac:chgData name="susan ibach" userId="11074aa641b35c68" providerId="LiveId" clId="{72A56A81-2346-47CB-8ECB-DC80861C14FC}" dt="2019-06-09T14:30:53.983" v="3869" actId="207"/>
          <ac:spMkLst>
            <pc:docMk/>
            <pc:sldMk cId="3874055686" sldId="296"/>
            <ac:spMk id="3" creationId="{62CA31DB-FEF6-4451-BA3B-A2ADDCB8AA61}"/>
          </ac:spMkLst>
        </pc:spChg>
      </pc:sldChg>
      <pc:sldChg chg="modSp add modTransition">
        <pc:chgData name="susan ibach" userId="11074aa641b35c68" providerId="LiveId" clId="{72A56A81-2346-47CB-8ECB-DC80861C14FC}" dt="2019-05-31T20:25:41.956" v="3850" actId="1076"/>
        <pc:sldMkLst>
          <pc:docMk/>
          <pc:sldMk cId="2802882353" sldId="297"/>
        </pc:sldMkLst>
        <pc:spChg chg="mod">
          <ac:chgData name="susan ibach" userId="11074aa641b35c68" providerId="LiveId" clId="{72A56A81-2346-47CB-8ECB-DC80861C14FC}" dt="2019-05-31T14:45:41.857" v="3821" actId="20577"/>
          <ac:spMkLst>
            <pc:docMk/>
            <pc:sldMk cId="2802882353" sldId="297"/>
            <ac:spMk id="4" creationId="{00000000-0000-0000-0000-000000000000}"/>
          </ac:spMkLst>
        </pc:spChg>
        <pc:spChg chg="mod">
          <ac:chgData name="susan ibach" userId="11074aa641b35c68" providerId="LiveId" clId="{72A56A81-2346-47CB-8ECB-DC80861C14FC}" dt="2019-05-31T20:25:24.491" v="3849" actId="13926"/>
          <ac:spMkLst>
            <pc:docMk/>
            <pc:sldMk cId="2802882353" sldId="297"/>
            <ac:spMk id="5" creationId="{00000000-0000-0000-0000-000000000000}"/>
          </ac:spMkLst>
        </pc:spChg>
        <pc:spChg chg="mod">
          <ac:chgData name="susan ibach" userId="11074aa641b35c68" providerId="LiveId" clId="{72A56A81-2346-47CB-8ECB-DC80861C14FC}" dt="2019-05-31T20:25:41.956" v="3850" actId="1076"/>
          <ac:spMkLst>
            <pc:docMk/>
            <pc:sldMk cId="2802882353" sldId="297"/>
            <ac:spMk id="6" creationId="{4F4D9F13-C119-40D2-9B3B-8DCD9D0EA709}"/>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sldChg chg="modSp add ord modTransition">
        <pc:chgData name="susan ibach" userId="11074aa641b35c68" providerId="LiveId" clId="{72A56A81-2346-47CB-8ECB-DC80861C14FC}" dt="2019-05-31T14:35:58.658" v="3509"/>
        <pc:sldMkLst>
          <pc:docMk/>
          <pc:sldMk cId="3506068698" sldId="300"/>
        </pc:sldMkLst>
        <pc:spChg chg="mod">
          <ac:chgData name="susan ibach" userId="11074aa641b35c68" providerId="LiveId" clId="{72A56A81-2346-47CB-8ECB-DC80861C14FC}" dt="2019-05-31T14:35:40.977" v="3508" actId="20577"/>
          <ac:spMkLst>
            <pc:docMk/>
            <pc:sldMk cId="3506068698" sldId="300"/>
            <ac:spMk id="2" creationId="{54C9E6B6-3A7D-4F70-8722-5AB867CBBF9C}"/>
          </ac:spMkLst>
        </pc:spChg>
      </pc:sldChg>
      <pc:sldChg chg="modSp add ord modTransition">
        <pc:chgData name="susan ibach" userId="11074aa641b35c68" providerId="LiveId" clId="{72A56A81-2346-47CB-8ECB-DC80861C14FC}" dt="2019-06-09T14:31:58.401" v="4271" actId="1035"/>
        <pc:sldMkLst>
          <pc:docMk/>
          <pc:sldMk cId="3367874214" sldId="301"/>
        </pc:sldMkLst>
        <pc:spChg chg="mod">
          <ac:chgData name="susan ibach" userId="11074aa641b35c68" providerId="LiveId" clId="{72A56A81-2346-47CB-8ECB-DC80861C14FC}" dt="2019-05-31T14:17:10.121" v="2273" actId="20577"/>
          <ac:spMkLst>
            <pc:docMk/>
            <pc:sldMk cId="3367874214" sldId="301"/>
            <ac:spMk id="4" creationId="{00000000-0000-0000-0000-000000000000}"/>
          </ac:spMkLst>
        </pc:spChg>
        <pc:spChg chg="mod">
          <ac:chgData name="susan ibach" userId="11074aa641b35c68" providerId="LiveId" clId="{72A56A81-2346-47CB-8ECB-DC80861C14FC}" dt="2019-06-09T14:31:51.866" v="4205" actId="207"/>
          <ac:spMkLst>
            <pc:docMk/>
            <pc:sldMk cId="3367874214" sldId="301"/>
            <ac:spMk id="5" creationId="{00000000-0000-0000-0000-000000000000}"/>
          </ac:spMkLst>
        </pc:spChg>
        <pc:spChg chg="mod">
          <ac:chgData name="susan ibach" userId="11074aa641b35c68" providerId="LiveId" clId="{72A56A81-2346-47CB-8ECB-DC80861C14FC}" dt="2019-06-09T14:31:58.401" v="4271" actId="1035"/>
          <ac:spMkLst>
            <pc:docMk/>
            <pc:sldMk cId="3367874214" sldId="301"/>
            <ac:spMk id="6" creationId="{4F4D9F13-C119-40D2-9B3B-8DCD9D0EA709}"/>
          </ac:spMkLst>
        </pc:spChg>
      </pc:sldChg>
      <pc:sldChg chg="modSp add modTransition">
        <pc:chgData name="susan ibach" userId="11074aa641b35c68" providerId="LiveId" clId="{72A56A81-2346-47CB-8ECB-DC80861C14FC}" dt="2019-06-09T14:32:19.100" v="4409" actId="1036"/>
        <pc:sldMkLst>
          <pc:docMk/>
          <pc:sldMk cId="2373932977" sldId="302"/>
        </pc:sldMkLst>
        <pc:spChg chg="mod">
          <ac:chgData name="susan ibach" userId="11074aa641b35c68" providerId="LiveId" clId="{72A56A81-2346-47CB-8ECB-DC80861C14FC}" dt="2019-05-31T14:21:56.813" v="2380" actId="20577"/>
          <ac:spMkLst>
            <pc:docMk/>
            <pc:sldMk cId="2373932977" sldId="302"/>
            <ac:spMk id="4" creationId="{00000000-0000-0000-0000-000000000000}"/>
          </ac:spMkLst>
        </pc:spChg>
        <pc:spChg chg="mod">
          <ac:chgData name="susan ibach" userId="11074aa641b35c68" providerId="LiveId" clId="{72A56A81-2346-47CB-8ECB-DC80861C14FC}" dt="2019-06-09T14:32:12.712" v="4340" actId="1036"/>
          <ac:spMkLst>
            <pc:docMk/>
            <pc:sldMk cId="2373932977" sldId="302"/>
            <ac:spMk id="5" creationId="{00000000-0000-0000-0000-000000000000}"/>
          </ac:spMkLst>
        </pc:spChg>
        <pc:spChg chg="mod">
          <ac:chgData name="susan ibach" userId="11074aa641b35c68" providerId="LiveId" clId="{72A56A81-2346-47CB-8ECB-DC80861C14FC}" dt="2019-06-09T14:32:19.100" v="4409" actId="1036"/>
          <ac:spMkLst>
            <pc:docMk/>
            <pc:sldMk cId="2373932977" sldId="302"/>
            <ac:spMk id="6" creationId="{4F4D9F13-C119-40D2-9B3B-8DCD9D0EA709}"/>
          </ac:spMkLst>
        </pc:spChg>
      </pc:sldChg>
      <pc:sldChg chg="modSp add modTransition">
        <pc:chgData name="susan ibach" userId="11074aa641b35c68" providerId="LiveId" clId="{72A56A81-2346-47CB-8ECB-DC80861C14FC}" dt="2019-05-31T20:26:41.919" v="3865" actId="1076"/>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20:26:30.014" v="3863" actId="20577"/>
          <ac:spMkLst>
            <pc:docMk/>
            <pc:sldMk cId="88941832" sldId="303"/>
            <ac:spMk id="5" creationId="{00000000-0000-0000-0000-000000000000}"/>
          </ac:spMkLst>
        </pc:spChg>
        <pc:spChg chg="mod">
          <ac:chgData name="susan ibach" userId="11074aa641b35c68" providerId="LiveId" clId="{72A56A81-2346-47CB-8ECB-DC80861C14FC}" dt="2019-05-31T20:26:41.919" v="3865" actId="1076"/>
          <ac:spMkLst>
            <pc:docMk/>
            <pc:sldMk cId="88941832" sldId="303"/>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sldChg chg="modSp">
        <pc:chgData name="susan ibach" userId="11074aa641b35c68" providerId="LiveId" clId="{100ED00D-7AE8-480F-890B-C49E9FA6711B}" dt="2019-05-30T15:16:47.118" v="40" actId="207"/>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pc:chgData name="susan ibach" userId="11074aa641b35c68" providerId="LiveId" clId="{100ED00D-7AE8-480F-890B-C49E9FA6711B}" dt="2019-05-30T15:16:59.579" v="44" actId="207"/>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7:30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0624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5076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0644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1.png"/><Relationship Id="rId2" Type="http://schemas.openxmlformats.org/officeDocument/2006/relationships/customXml" Target="../../customXml/item36.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3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41.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44.xml"/><Relationship Id="rId4" Type="http://schemas.openxmlformats.org/officeDocument/2006/relationships/customXml" Target="../../customXml/item4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7.xml"/><Relationship Id="rId7" Type="http://schemas.openxmlformats.org/officeDocument/2006/relationships/image" Target="../media/image2.png"/><Relationship Id="rId2" Type="http://schemas.openxmlformats.org/officeDocument/2006/relationships/customXml" Target="../../customXml/item46.xml"/><Relationship Id="rId1" Type="http://schemas.openxmlformats.org/officeDocument/2006/relationships/customXml" Target="../../customXml/item45.xml"/><Relationship Id="rId6" Type="http://schemas.openxmlformats.org/officeDocument/2006/relationships/slideMaster" Target="../slideMasters/slideMaster1.xml"/><Relationship Id="rId5" Type="http://schemas.openxmlformats.org/officeDocument/2006/relationships/customXml" Target="../../customXml/item49.xml"/><Relationship Id="rId4" Type="http://schemas.openxmlformats.org/officeDocument/2006/relationships/customXml" Target="../../customXml/item4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Functions that return values allow clever code, but you might trade readability for less code</a:t>
            </a:r>
            <a:endParaRPr lang="en-US" dirty="0"/>
          </a:p>
        </p:txBody>
      </p:sp>
      <p:sp>
        <p:nvSpPr>
          <p:cNvPr id="5" name="Text Placeholder 4"/>
          <p:cNvSpPr>
            <a:spLocks noGrp="1"/>
          </p:cNvSpPr>
          <p:nvPr>
            <p:ph type="body" sz="quarter" idx="10"/>
          </p:nvPr>
        </p:nvSpPr>
        <p:spPr>
          <a:xfrm>
            <a:off x="365760" y="1897062"/>
            <a:ext cx="11704320" cy="4047262"/>
          </a:xfrm>
        </p:spPr>
        <p:txBody>
          <a:bodyPr/>
          <a:lstStyle/>
          <a:p>
            <a:r>
              <a:rPr lang="en-US" sz="2400" dirty="0"/>
              <a:t>def </a:t>
            </a:r>
            <a:r>
              <a:rPr lang="en-US" sz="2400" dirty="0" err="1"/>
              <a:t>get_initial</a:t>
            </a:r>
            <a:r>
              <a:rPr lang="en-US" sz="2400" dirty="0"/>
              <a:t>(name):</a:t>
            </a:r>
          </a:p>
          <a:p>
            <a:r>
              <a:rPr lang="en-US" sz="2400" dirty="0"/>
              <a:t>	initial = name[0:1].upper()</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last_name</a:t>
            </a:r>
            <a:r>
              <a:rPr lang="en-US" sz="2400" dirty="0"/>
              <a:t> = input(</a:t>
            </a:r>
            <a:r>
              <a:rPr lang="en-US" sz="2400" dirty="0">
                <a:solidFill>
                  <a:srgbClr val="C00000"/>
                </a:solidFill>
              </a:rPr>
              <a:t>'Enter your last name: '</a:t>
            </a:r>
            <a:r>
              <a:rPr lang="en-US" sz="2400" dirty="0">
                <a:solidFill>
                  <a:srgbClr val="333333"/>
                </a:solidFill>
              </a:rPr>
              <a:t>)</a:t>
            </a:r>
          </a:p>
          <a:p>
            <a:br>
              <a:rPr lang="en-US" sz="2400" dirty="0"/>
            </a:br>
            <a:r>
              <a:rPr lang="en-US" sz="2400" dirty="0">
                <a:highlight>
                  <a:srgbClr val="FFFF00"/>
                </a:highlight>
              </a:rPr>
              <a:t>print(</a:t>
            </a:r>
            <a:r>
              <a:rPr lang="en-US" sz="2400" dirty="0">
                <a:solidFill>
                  <a:srgbClr val="C00000"/>
                </a:solidFill>
                <a:highlight>
                  <a:srgbClr val="FFFF00"/>
                </a:highlight>
              </a:rPr>
              <a:t>'Your initials are: ' </a:t>
            </a:r>
            <a:r>
              <a:rPr lang="en-US" sz="2400" dirty="0">
                <a:highlight>
                  <a:srgbClr val="FFFF00"/>
                </a:highlight>
              </a:rPr>
              <a:t>\</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49862"/>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last name: ibach</a:t>
            </a:r>
          </a:p>
          <a:p>
            <a:r>
              <a:rPr lang="en-US" dirty="0">
                <a:solidFill>
                  <a:schemeClr val="bg1"/>
                </a:solidFill>
              </a:rPr>
              <a:t>Your initials are: SJI</a:t>
            </a:r>
            <a:endParaRPr lang="en-CA" dirty="0"/>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E6B6-3A7D-4F70-8722-5AB867CBBF9C}"/>
              </a:ext>
            </a:extLst>
          </p:cNvPr>
          <p:cNvSpPr>
            <a:spLocks noGrp="1"/>
          </p:cNvSpPr>
          <p:nvPr>
            <p:ph type="title"/>
          </p:nvPr>
        </p:nvSpPr>
        <p:spPr/>
        <p:txBody>
          <a:bodyPr/>
          <a:lstStyle/>
          <a:p>
            <a:r>
              <a:rPr lang="en-CA" dirty="0"/>
              <a:t>Functions make your code more readable and easier to maintain</a:t>
            </a:r>
            <a:br>
              <a:rPr lang="en-CA" dirty="0"/>
            </a:br>
            <a:br>
              <a:rPr lang="en-CA" dirty="0"/>
            </a:br>
            <a:r>
              <a:rPr lang="en-CA" dirty="0"/>
              <a:t>Always add comments to explain the purpose of your functions</a:t>
            </a:r>
            <a:br>
              <a:rPr lang="en-CA" dirty="0"/>
            </a:br>
            <a:br>
              <a:rPr lang="en-CA" dirty="0"/>
            </a:br>
            <a:r>
              <a:rPr lang="en-CA" dirty="0" err="1"/>
              <a:t>Functions</a:t>
            </a:r>
            <a:r>
              <a:rPr lang="en-CA" dirty="0"/>
              <a:t> must be declared before the line of code where the function is called</a:t>
            </a:r>
          </a:p>
        </p:txBody>
      </p:sp>
    </p:spTree>
    <p:extLst>
      <p:ext uri="{BB962C8B-B14F-4D97-AF65-F5344CB8AC3E}">
        <p14:creationId xmlns:p14="http://schemas.microsoft.com/office/powerpoint/2010/main" val="3506068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we copy and paste our code</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p>
          <a:p>
            <a:r>
              <a:rPr lang="en-US" sz="2400" dirty="0">
                <a:solidFill>
                  <a:schemeClr val="tx2"/>
                </a:solidFill>
              </a:rPr>
              <a:t># print timestamps to see how long sections of code </a:t>
            </a:r>
          </a:p>
          <a:p>
            <a:r>
              <a:rPr lang="en-US" sz="2400" dirty="0">
                <a:solidFill>
                  <a:schemeClr val="tx2"/>
                </a:solidFill>
              </a:rPr>
              <a:t># take to run</a:t>
            </a:r>
          </a:p>
          <a:p>
            <a:br>
              <a:rPr lang="en-US" sz="2400" dirty="0"/>
            </a:br>
            <a:r>
              <a:rPr lang="en-US" sz="2400" dirty="0" err="1"/>
              <a:t>first_name</a:t>
            </a:r>
            <a:r>
              <a:rPr lang="en-US" sz="2400" dirty="0"/>
              <a:t> = </a:t>
            </a:r>
            <a:r>
              <a:rPr lang="en-US" sz="2400" dirty="0">
                <a:solidFill>
                  <a:srgbClr val="C00000"/>
                </a:solidFill>
              </a:rPr>
              <a:t>'Susan'</a:t>
            </a: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a:t>
            </a:r>
            <a:endParaRPr lang="en-CA"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1211262"/>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p>
          <a:p>
            <a:r>
              <a:rPr lang="en-US" sz="2000" dirty="0">
                <a:solidFill>
                  <a:schemeClr val="bg1"/>
                </a:solidFill>
              </a:rPr>
              <a:t>2019-05-30 16:55:01.815327</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task completed</a:t>
            </a:r>
          </a:p>
          <a:p>
            <a:r>
              <a:rPr lang="en-US" sz="2000" dirty="0">
                <a:solidFill>
                  <a:schemeClr val="bg1"/>
                </a:solidFill>
              </a:rPr>
              <a:t>2019-05-30 16:55:01.817263</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3D8F-D106-407A-B7D4-CDDE786EF0E2}"/>
              </a:ext>
            </a:extLst>
          </p:cNvPr>
          <p:cNvSpPr>
            <a:spLocks noGrp="1"/>
          </p:cNvSpPr>
          <p:nvPr>
            <p:ph type="title"/>
          </p:nvPr>
        </p:nvSpPr>
        <p:spPr/>
        <p:txBody>
          <a:bodyPr/>
          <a:lstStyle/>
          <a:p>
            <a:r>
              <a:rPr lang="en-CA" dirty="0"/>
              <a:t>Use functions instead of repeating code</a:t>
            </a:r>
          </a:p>
        </p:txBody>
      </p:sp>
      <p:sp>
        <p:nvSpPr>
          <p:cNvPr id="3" name="Text Placeholder 2">
            <a:extLst>
              <a:ext uri="{FF2B5EF4-FFF2-40B4-BE49-F238E27FC236}">
                <a16:creationId xmlns:a16="http://schemas.microsoft.com/office/drawing/2014/main" id="{4B7F63C8-D1D2-4861-A85E-27BEFC1636E0}"/>
              </a:ext>
            </a:extLst>
          </p:cNvPr>
          <p:cNvSpPr>
            <a:spLocks noGrp="1"/>
          </p:cNvSpPr>
          <p:nvPr>
            <p:ph type="body" sz="quarter" idx="10"/>
          </p:nvPr>
        </p:nvSpPr>
        <p:spPr>
          <a:xfrm>
            <a:off x="365760" y="1371600"/>
            <a:ext cx="11704320" cy="5275290"/>
          </a:xfrm>
        </p:spPr>
        <p:txBody>
          <a:bodyPr/>
          <a:lstStyle/>
          <a:p>
            <a:r>
              <a:rPr lang="en-US" sz="2400" dirty="0"/>
              <a:t>import datetime</a:t>
            </a:r>
          </a:p>
          <a:p>
            <a:r>
              <a:rPr lang="en-US" sz="2400" dirty="0">
                <a:solidFill>
                  <a:schemeClr val="tx2"/>
                </a:solidFill>
              </a:rPr>
              <a:t># Print the current time</a:t>
            </a:r>
          </a:p>
          <a:p>
            <a:r>
              <a:rPr lang="en-US" sz="2400" dirty="0">
                <a:highlight>
                  <a:srgbClr val="FFFF00"/>
                </a:highlight>
              </a:rPr>
              <a:t>def </a:t>
            </a:r>
            <a:r>
              <a:rPr lang="en-US" sz="2400" dirty="0" err="1">
                <a:highlight>
                  <a:srgbClr val="FFFF00"/>
                </a:highlight>
              </a:rPr>
              <a:t>print_time</a:t>
            </a:r>
            <a:r>
              <a:rPr lang="en-US" sz="2400" dirty="0">
                <a:highlight>
                  <a:srgbClr val="FFFF00"/>
                </a:highlight>
              </a:rPr>
              <a:t>():</a:t>
            </a:r>
          </a:p>
          <a:p>
            <a:r>
              <a:rPr lang="en-US" sz="2400" dirty="0">
                <a:highlight>
                  <a:srgbClr val="FFFF00"/>
                </a:highlight>
              </a:rPr>
              <a:t>	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	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	print() </a:t>
            </a:r>
          </a:p>
          <a:p>
            <a:br>
              <a:rPr lang="en-US" sz="2400" dirty="0"/>
            </a:br>
            <a:r>
              <a:rPr lang="en-US" sz="2400" dirty="0" err="1"/>
              <a:t>first_name</a:t>
            </a:r>
            <a:r>
              <a:rPr lang="en-US" sz="2400" dirty="0"/>
              <a:t> = </a:t>
            </a:r>
            <a:r>
              <a:rPr lang="en-US" sz="2400" dirty="0">
                <a:solidFill>
                  <a:srgbClr val="C00000"/>
                </a:solidFill>
              </a:rPr>
              <a:t>'Susan'</a:t>
            </a:r>
          </a:p>
          <a:p>
            <a:r>
              <a:rPr lang="en-US" sz="2400" dirty="0" err="1">
                <a:highlight>
                  <a:srgbClr val="FFFF00"/>
                </a:highlight>
              </a:rPr>
              <a:t>print_time</a:t>
            </a:r>
            <a:r>
              <a:rPr lang="en-US" sz="2400" dirty="0">
                <a:highlight>
                  <a:srgbClr val="FFFF00"/>
                </a:highlight>
              </a:rPr>
              <a:t>()</a:t>
            </a:r>
          </a:p>
          <a:p>
            <a:br>
              <a:rPr lang="en-US" sz="2400" dirty="0"/>
            </a:br>
            <a:r>
              <a:rPr lang="en-US" sz="2400" dirty="0"/>
              <a:t>for x in range(0,10):</a:t>
            </a:r>
          </a:p>
          <a:p>
            <a:r>
              <a:rPr lang="en-US" sz="2400" dirty="0"/>
              <a:t>	print(x)</a:t>
            </a:r>
          </a:p>
          <a:p>
            <a:r>
              <a:rPr lang="en-US" sz="2400" dirty="0" err="1">
                <a:highlight>
                  <a:srgbClr val="FFFF00"/>
                </a:highlight>
              </a:rPr>
              <a:t>print_time</a:t>
            </a:r>
            <a:r>
              <a:rPr lang="en-US" sz="2400" dirty="0">
                <a:highlight>
                  <a:srgbClr val="FFFF00"/>
                </a:highlight>
              </a:rPr>
              <a:t>()</a:t>
            </a:r>
          </a:p>
        </p:txBody>
      </p:sp>
      <p:sp>
        <p:nvSpPr>
          <p:cNvPr id="4" name="Text Placeholder 4">
            <a:extLst>
              <a:ext uri="{FF2B5EF4-FFF2-40B4-BE49-F238E27FC236}">
                <a16:creationId xmlns:a16="http://schemas.microsoft.com/office/drawing/2014/main" id="{DE5C89FB-D53E-47E0-BD62-D44D2F1F1265}"/>
              </a:ext>
            </a:extLst>
          </p:cNvPr>
          <p:cNvSpPr txBox="1">
            <a:spLocks/>
          </p:cNvSpPr>
          <p:nvPr/>
        </p:nvSpPr>
        <p:spPr>
          <a:xfrm>
            <a:off x="341693" y="1439862"/>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p>
          <a:p>
            <a:r>
              <a:rPr lang="en-US" sz="2000" dirty="0">
                <a:solidFill>
                  <a:schemeClr val="bg1"/>
                </a:solidFill>
              </a:rPr>
              <a:t>2019-05-30 16:55:45.397319</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task completed</a:t>
            </a:r>
          </a:p>
          <a:p>
            <a:r>
              <a:rPr lang="en-US" sz="2000" dirty="0">
                <a:solidFill>
                  <a:schemeClr val="bg1"/>
                </a:solidFill>
              </a:rPr>
              <a:t>2019-05-30 16:55:45.399314</a:t>
            </a:r>
          </a:p>
        </p:txBody>
      </p:sp>
    </p:spTree>
    <p:extLst>
      <p:ext uri="{BB962C8B-B14F-4D97-AF65-F5344CB8AC3E}">
        <p14:creationId xmlns:p14="http://schemas.microsoft.com/office/powerpoint/2010/main" val="164402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106F-8AF3-43A7-841A-E72313854970}"/>
              </a:ext>
            </a:extLst>
          </p:cNvPr>
          <p:cNvSpPr>
            <a:spLocks noGrp="1"/>
          </p:cNvSpPr>
          <p:nvPr>
            <p:ph type="title"/>
          </p:nvPr>
        </p:nvSpPr>
        <p:spPr/>
        <p:txBody>
          <a:bodyPr/>
          <a:lstStyle/>
          <a:p>
            <a:r>
              <a:rPr lang="en-CA" dirty="0"/>
              <a:t>By moving the code to a function, you reduce rework and the chance of introducing bugs when you change the code you had copied</a:t>
            </a:r>
          </a:p>
        </p:txBody>
      </p:sp>
      <p:sp>
        <p:nvSpPr>
          <p:cNvPr id="3" name="Text Placeholder 2">
            <a:extLst>
              <a:ext uri="{FF2B5EF4-FFF2-40B4-BE49-F238E27FC236}">
                <a16:creationId xmlns:a16="http://schemas.microsoft.com/office/drawing/2014/main" id="{62CA31DB-FEF6-4451-BA3B-A2ADDCB8AA61}"/>
              </a:ext>
            </a:extLst>
          </p:cNvPr>
          <p:cNvSpPr>
            <a:spLocks noGrp="1"/>
          </p:cNvSpPr>
          <p:nvPr>
            <p:ph type="body" sz="quarter" idx="10"/>
          </p:nvPr>
        </p:nvSpPr>
        <p:spPr>
          <a:xfrm>
            <a:off x="365760" y="2659062"/>
            <a:ext cx="11704320" cy="3936462"/>
          </a:xfrm>
        </p:spPr>
        <p:txBody>
          <a:bodyPr/>
          <a:lstStyle/>
          <a:p>
            <a:r>
              <a:rPr lang="en-US" sz="2800" dirty="0">
                <a:solidFill>
                  <a:schemeClr val="tx2"/>
                </a:solidFill>
              </a:rPr>
              <a:t># Import the datetime class from datetime library</a:t>
            </a:r>
          </a:p>
          <a:p>
            <a:r>
              <a:rPr lang="en-US" sz="2800" dirty="0">
                <a:highlight>
                  <a:srgbClr val="FFFF00"/>
                </a:highlight>
              </a:rPr>
              <a:t>from datetime import datetime</a:t>
            </a:r>
          </a:p>
          <a:p>
            <a:r>
              <a:rPr lang="en-US" sz="2800" dirty="0">
                <a:solidFill>
                  <a:schemeClr val="tx2"/>
                </a:solidFill>
              </a:rPr>
              <a:t># Print the current time</a:t>
            </a:r>
          </a:p>
          <a:p>
            <a:r>
              <a:rPr lang="en-US" sz="2800" dirty="0"/>
              <a:t>def </a:t>
            </a:r>
            <a:r>
              <a:rPr lang="en-US" sz="2800" dirty="0" err="1"/>
              <a:t>print_time</a:t>
            </a:r>
            <a:r>
              <a:rPr lang="en-US" sz="2800" dirty="0"/>
              <a:t>():</a:t>
            </a:r>
          </a:p>
          <a:p>
            <a:r>
              <a:rPr lang="en-US" sz="2800" dirty="0"/>
              <a:t>	print(</a:t>
            </a:r>
            <a:r>
              <a:rPr lang="en-US" sz="2800" dirty="0">
                <a:solidFill>
                  <a:srgbClr val="C00000"/>
                </a:solidFill>
              </a:rPr>
              <a:t>'task completed'</a:t>
            </a:r>
            <a:r>
              <a:rPr lang="en-US" sz="2800" dirty="0">
                <a:solidFill>
                  <a:schemeClr val="tx1"/>
                </a:solidFill>
              </a:rPr>
              <a:t>)</a:t>
            </a:r>
          </a:p>
          <a:p>
            <a:r>
              <a:rPr lang="en-US" sz="2800" dirty="0">
                <a:solidFill>
                  <a:schemeClr val="tx1"/>
                </a:solidFill>
              </a:rPr>
              <a:t>	</a:t>
            </a:r>
            <a:r>
              <a:rPr lang="en-US" sz="2800" dirty="0">
                <a:solidFill>
                  <a:schemeClr val="tx2"/>
                </a:solidFill>
              </a:rPr>
              <a:t># Now I don't need the extra datetime prefix</a:t>
            </a:r>
          </a:p>
          <a:p>
            <a:r>
              <a:rPr lang="en-US" sz="2800" dirty="0">
                <a:highlight>
                  <a:srgbClr val="FFFF00"/>
                </a:highlight>
              </a:rPr>
              <a:t>	print(</a:t>
            </a:r>
            <a:r>
              <a:rPr lang="en-US" sz="2800" dirty="0" err="1">
                <a:highlight>
                  <a:srgbClr val="FFFF00"/>
                </a:highlight>
              </a:rPr>
              <a:t>datetime.now</a:t>
            </a:r>
            <a:r>
              <a:rPr lang="en-US" sz="2800" dirty="0">
                <a:highlight>
                  <a:srgbClr val="FFFF00"/>
                </a:highlight>
              </a:rPr>
              <a:t>())</a:t>
            </a:r>
          </a:p>
          <a:p>
            <a:r>
              <a:rPr lang="en-US" sz="2800" dirty="0"/>
              <a:t>	print()</a:t>
            </a:r>
          </a:p>
        </p:txBody>
      </p:sp>
    </p:spTree>
    <p:extLst>
      <p:ext uri="{BB962C8B-B14F-4D97-AF65-F5344CB8AC3E}">
        <p14:creationId xmlns:p14="http://schemas.microsoft.com/office/powerpoint/2010/main" val="387405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if I want a different message displayed?</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p>
          <a:p>
            <a:r>
              <a:rPr lang="en-US" sz="2400" dirty="0">
                <a:solidFill>
                  <a:schemeClr val="tx2"/>
                </a:solidFill>
              </a:rPr>
              <a:t># print timestamps to see how long sections of code </a:t>
            </a:r>
          </a:p>
          <a:p>
            <a:r>
              <a:rPr lang="en-US" sz="2400" dirty="0">
                <a:solidFill>
                  <a:schemeClr val="tx2"/>
                </a:solidFill>
              </a:rPr>
              <a:t># take to run</a:t>
            </a:r>
          </a:p>
          <a:p>
            <a:br>
              <a:rPr lang="en-US" sz="2400" dirty="0"/>
            </a:br>
            <a:r>
              <a:rPr lang="en-US" sz="2400" dirty="0" err="1"/>
              <a:t>first_name</a:t>
            </a:r>
            <a:r>
              <a:rPr lang="en-US" sz="2400" dirty="0"/>
              <a:t> = </a:t>
            </a:r>
            <a:r>
              <a:rPr lang="en-US" sz="2400" dirty="0">
                <a:solidFill>
                  <a:srgbClr val="C00000"/>
                </a:solidFill>
              </a:rPr>
              <a:t>'Susan'</a:t>
            </a:r>
          </a:p>
          <a:p>
            <a:r>
              <a:rPr lang="en-US" sz="2400" dirty="0">
                <a:highlight>
                  <a:srgbClr val="FFFF00"/>
                </a:highlight>
              </a:rPr>
              <a:t>print(</a:t>
            </a:r>
            <a:r>
              <a:rPr lang="en-US" sz="2400" dirty="0">
                <a:solidFill>
                  <a:srgbClr val="C00000"/>
                </a:solidFill>
                <a:highlight>
                  <a:srgbClr val="FFFF00"/>
                </a:highlight>
              </a:rPr>
              <a:t>'first name assigned'</a:t>
            </a:r>
            <a:r>
              <a:rPr lang="en-US" sz="2400" dirty="0">
                <a:solidFill>
                  <a:srgbClr val="002050"/>
                </a:solidFill>
                <a:highlight>
                  <a:srgbClr val="FFFF00"/>
                </a:highlight>
              </a:rPr>
              <a:t>)</a:t>
            </a:r>
          </a:p>
          <a:p>
            <a:r>
              <a:rPr lang="en-US" sz="2400" dirty="0"/>
              <a:t>print(</a:t>
            </a:r>
            <a:r>
              <a:rPr lang="en-US" sz="2400" dirty="0" err="1"/>
              <a:t>datetime.datetime.now</a:t>
            </a:r>
            <a:r>
              <a:rPr lang="en-US" sz="2400" dirty="0"/>
              <a:t>())</a:t>
            </a:r>
          </a:p>
          <a:p>
            <a:r>
              <a:rPr lang="en-US" sz="2400" dirty="0"/>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'loop completed'</a:t>
            </a:r>
            <a:r>
              <a:rPr lang="en-US" sz="2400" dirty="0">
                <a:solidFill>
                  <a:srgbClr val="002050"/>
                </a:solidFill>
                <a:highlight>
                  <a:srgbClr val="FFFF00"/>
                </a:highlight>
              </a:rPr>
              <a:t>)</a:t>
            </a:r>
          </a:p>
          <a:p>
            <a:r>
              <a:rPr lang="en-US" sz="2400" dirty="0"/>
              <a:t>print(</a:t>
            </a:r>
            <a:r>
              <a:rPr lang="en-US" sz="2400" dirty="0" err="1"/>
              <a:t>datetime.datetime.now</a:t>
            </a:r>
            <a:r>
              <a:rPr lang="en-US" sz="2400" dirty="0"/>
              <a:t>())</a:t>
            </a:r>
          </a:p>
          <a:p>
            <a:r>
              <a:rPr lang="en-US" sz="2400" dirty="0"/>
              <a:t>print()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1211262"/>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p>
          <a:p>
            <a:r>
              <a:rPr lang="en-US" sz="2000" dirty="0">
                <a:solidFill>
                  <a:schemeClr val="bg1"/>
                </a:solidFill>
              </a:rPr>
              <a:t>2019-05-31 10:18:53.419754</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loop completed</a:t>
            </a:r>
          </a:p>
          <a:p>
            <a:r>
              <a:rPr lang="en-US" sz="2000" dirty="0">
                <a:solidFill>
                  <a:schemeClr val="bg1"/>
                </a:solidFill>
              </a:rPr>
              <a:t>2019-05-31 10:18:53.422748</a:t>
            </a:r>
          </a:p>
        </p:txBody>
      </p:sp>
    </p:spTree>
    <p:extLst>
      <p:ext uri="{BB962C8B-B14F-4D97-AF65-F5344CB8AC3E}">
        <p14:creationId xmlns:p14="http://schemas.microsoft.com/office/powerpoint/2010/main" val="336787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Pass the task name as a parameter </a:t>
            </a:r>
          </a:p>
        </p:txBody>
      </p:sp>
      <p:sp>
        <p:nvSpPr>
          <p:cNvPr id="5" name="Text Placeholder 4"/>
          <p:cNvSpPr>
            <a:spLocks noGrp="1"/>
          </p:cNvSpPr>
          <p:nvPr>
            <p:ph type="body" sz="quarter" idx="10"/>
          </p:nvPr>
        </p:nvSpPr>
        <p:spPr>
          <a:xfrm>
            <a:off x="365760" y="1089229"/>
            <a:ext cx="11704320" cy="5684633"/>
          </a:xfrm>
        </p:spPr>
        <p:txBody>
          <a:bodyPr/>
          <a:lstStyle/>
          <a:p>
            <a:r>
              <a:rPr lang="en-US" sz="2400" dirty="0"/>
              <a:t>import datetime</a:t>
            </a:r>
          </a:p>
          <a:p>
            <a:br>
              <a:rPr lang="en-US" sz="2400" dirty="0"/>
            </a:br>
            <a:r>
              <a:rPr lang="en-US" sz="2400" dirty="0">
                <a:solidFill>
                  <a:schemeClr val="tx2"/>
                </a:solidFill>
              </a:rPr>
              <a:t># Print the current time and task name</a:t>
            </a:r>
          </a:p>
          <a:p>
            <a:r>
              <a:rPr lang="en-US" sz="2400" dirty="0"/>
              <a:t>def </a:t>
            </a:r>
            <a:r>
              <a:rPr lang="en-US" sz="2400" dirty="0" err="1"/>
              <a:t>print_time</a:t>
            </a:r>
            <a:r>
              <a:rPr lang="en-US" sz="2400" dirty="0"/>
              <a:t>(</a:t>
            </a:r>
            <a:r>
              <a:rPr lang="en-US" sz="2400" dirty="0" err="1">
                <a:highlight>
                  <a:srgbClr val="FFFF00"/>
                </a:highlight>
              </a:rPr>
              <a:t>task_name</a:t>
            </a:r>
            <a:r>
              <a:rPr lang="en-US" sz="2400" dirty="0"/>
              <a:t>):</a:t>
            </a:r>
          </a:p>
          <a:p>
            <a:r>
              <a:rPr lang="en-US" sz="2400" dirty="0"/>
              <a:t>	print(</a:t>
            </a:r>
            <a:r>
              <a:rPr lang="en-US" sz="2400" dirty="0" err="1">
                <a:highlight>
                  <a:srgbClr val="FFFF00"/>
                </a:highlight>
              </a:rPr>
              <a:t>task_name</a:t>
            </a:r>
            <a:r>
              <a:rPr lang="en-US" sz="2400" dirty="0"/>
              <a:t>)</a:t>
            </a:r>
          </a:p>
          <a:p>
            <a:r>
              <a:rPr lang="en-US" sz="2400" dirty="0"/>
              <a:t>	print(</a:t>
            </a:r>
            <a:r>
              <a:rPr lang="en-US" sz="2400" dirty="0" err="1"/>
              <a:t>datetime.datetime.now</a:t>
            </a:r>
            <a:r>
              <a:rPr lang="en-US" sz="2400" dirty="0"/>
              <a:t>())</a:t>
            </a:r>
          </a:p>
          <a:p>
            <a:r>
              <a:rPr lang="en-US" sz="2400" dirty="0"/>
              <a:t>	print()</a:t>
            </a:r>
          </a:p>
          <a:p>
            <a:br>
              <a:rPr lang="en-US" sz="2400" dirty="0"/>
            </a:br>
            <a:r>
              <a:rPr lang="en-US" sz="2400" dirty="0" err="1"/>
              <a:t>first_name</a:t>
            </a:r>
            <a:r>
              <a:rPr lang="en-US" sz="2400" dirty="0"/>
              <a:t> = </a:t>
            </a:r>
            <a:r>
              <a:rPr lang="en-US" sz="2400" dirty="0">
                <a:solidFill>
                  <a:srgbClr val="C00000"/>
                </a:solidFill>
              </a:rPr>
              <a:t>'Susan'</a:t>
            </a:r>
          </a:p>
          <a:p>
            <a:r>
              <a:rPr lang="en-US" sz="2400" dirty="0" err="1"/>
              <a:t>print_time</a:t>
            </a:r>
            <a:r>
              <a:rPr lang="en-US" sz="2400" dirty="0"/>
              <a:t>(</a:t>
            </a:r>
            <a:r>
              <a:rPr lang="en-US" sz="2400" dirty="0">
                <a:solidFill>
                  <a:srgbClr val="C00000"/>
                </a:solidFill>
                <a:highlight>
                  <a:srgbClr val="FFFF00"/>
                </a:highlight>
              </a:rPr>
              <a:t>'first name assigned'</a:t>
            </a:r>
            <a:r>
              <a:rPr lang="en-US" sz="2400" dirty="0">
                <a:solidFill>
                  <a:srgbClr val="002050"/>
                </a:solidFill>
              </a:rPr>
              <a:t>)</a:t>
            </a:r>
          </a:p>
          <a:p>
            <a:endParaRPr lang="en-US" sz="2400" dirty="0"/>
          </a:p>
          <a:p>
            <a:r>
              <a:rPr lang="en-US" sz="2400" dirty="0"/>
              <a:t>for x in range(0,10):</a:t>
            </a:r>
          </a:p>
          <a:p>
            <a:r>
              <a:rPr lang="en-US" sz="2400" dirty="0"/>
              <a:t>    print(x)</a:t>
            </a:r>
          </a:p>
          <a:p>
            <a:r>
              <a:rPr lang="en-US" sz="2400" dirty="0" err="1"/>
              <a:t>print_time</a:t>
            </a:r>
            <a:r>
              <a:rPr lang="en-US" sz="2400" dirty="0"/>
              <a:t>(</a:t>
            </a:r>
            <a:r>
              <a:rPr lang="en-US" sz="2400" dirty="0">
                <a:solidFill>
                  <a:srgbClr val="C00000"/>
                </a:solidFill>
                <a:highlight>
                  <a:srgbClr val="FFFF00"/>
                </a:highlight>
              </a:rPr>
              <a:t>'loop completed'</a:t>
            </a:r>
            <a:r>
              <a:rPr lang="en-US" sz="2400"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274637" y="1204594"/>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p>
          <a:p>
            <a:r>
              <a:rPr lang="en-US" sz="2000" dirty="0">
                <a:solidFill>
                  <a:schemeClr val="bg1"/>
                </a:solidFill>
              </a:rPr>
              <a:t>2019-05-31 10:18:53.419754</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loop completed</a:t>
            </a:r>
          </a:p>
          <a:p>
            <a:r>
              <a:rPr lang="en-US" sz="2000" dirty="0">
                <a:solidFill>
                  <a:schemeClr val="bg1"/>
                </a:solidFill>
              </a:rPr>
              <a:t>2019-05-31 10:18:53.422748</a:t>
            </a:r>
          </a:p>
        </p:txBody>
      </p:sp>
    </p:spTree>
    <p:extLst>
      <p:ext uri="{BB962C8B-B14F-4D97-AF65-F5344CB8AC3E}">
        <p14:creationId xmlns:p14="http://schemas.microsoft.com/office/powerpoint/2010/main" val="237393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Here's another example where the code looks different but we are doing the same logic over and over</a:t>
            </a:r>
            <a:endParaRPr lang="en-US" dirty="0"/>
          </a:p>
        </p:txBody>
      </p:sp>
      <p:sp>
        <p:nvSpPr>
          <p:cNvPr id="5" name="Text Placeholder 4"/>
          <p:cNvSpPr>
            <a:spLocks noGrp="1"/>
          </p:cNvSpPr>
          <p:nvPr>
            <p:ph type="body" sz="quarter" idx="10"/>
          </p:nvPr>
        </p:nvSpPr>
        <p:spPr>
          <a:xfrm>
            <a:off x="365760" y="2506662"/>
            <a:ext cx="11704320" cy="2973122"/>
          </a:xfrm>
        </p:spPr>
        <p:txBody>
          <a:bodyPr/>
          <a:lstStyle/>
          <a:p>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first_name</a:t>
            </a:r>
            <a:r>
              <a:rPr lang="en-US" sz="2400" dirty="0">
                <a:highlight>
                  <a:srgbClr val="FFFF00"/>
                </a:highlight>
              </a:rPr>
              <a:t>[0:1]</a:t>
            </a:r>
          </a:p>
          <a:p>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last_name</a:t>
            </a:r>
            <a:r>
              <a:rPr lang="en-US" sz="2400" dirty="0">
                <a:highlight>
                  <a:srgbClr val="FFFF00"/>
                </a:highlight>
              </a:rPr>
              <a:t>[0:1]</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274637" y="5249862"/>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last name: Ibach</a:t>
            </a:r>
          </a:p>
          <a:p>
            <a:r>
              <a:rPr lang="en-US" dirty="0">
                <a:solidFill>
                  <a:schemeClr val="bg1"/>
                </a:solidFill>
              </a:rPr>
              <a:t>Your initials are: SI</a:t>
            </a:r>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 can still use a function, but this time my </a:t>
            </a:r>
            <a:r>
              <a:rPr lang="en-US" b="1"/>
              <a:t>function returns a </a:t>
            </a:r>
            <a:r>
              <a:rPr lang="en-US" b="1" dirty="0"/>
              <a:t>value</a:t>
            </a:r>
            <a:endParaRPr lang="en-US" dirty="0"/>
          </a:p>
        </p:txBody>
      </p:sp>
      <p:sp>
        <p:nvSpPr>
          <p:cNvPr id="5" name="Text Placeholder 4"/>
          <p:cNvSpPr>
            <a:spLocks noGrp="1"/>
          </p:cNvSpPr>
          <p:nvPr>
            <p:ph type="body" sz="quarter" idx="10"/>
          </p:nvPr>
        </p:nvSpPr>
        <p:spPr>
          <a:xfrm>
            <a:off x="365760" y="1897062"/>
            <a:ext cx="11704320" cy="5275290"/>
          </a:xfrm>
        </p:spPr>
        <p:txBody>
          <a:bodyPr/>
          <a:lstStyle/>
          <a:p>
            <a:r>
              <a:rPr lang="en-US" sz="2400" dirty="0"/>
              <a:t>def </a:t>
            </a:r>
            <a:r>
              <a:rPr lang="en-US" sz="2400" dirty="0" err="1"/>
              <a:t>get_initial</a:t>
            </a:r>
            <a:r>
              <a:rPr lang="en-US" sz="2400" dirty="0"/>
              <a:t>(name):</a:t>
            </a:r>
          </a:p>
          <a:p>
            <a:r>
              <a:rPr lang="en-US" sz="2400" dirty="0"/>
              <a:t>	initial = name[0:1]</a:t>
            </a:r>
          </a:p>
          <a:p>
            <a:r>
              <a:rPr lang="en-US" sz="2400" dirty="0"/>
              <a:t>	</a:t>
            </a:r>
            <a:r>
              <a:rPr lang="en-US" sz="2400" dirty="0">
                <a:highlight>
                  <a:srgbClr val="FFFF00"/>
                </a:highlight>
              </a:rPr>
              <a:t>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sz="2400" dirty="0"/>
          </a:p>
          <a:p>
            <a:endParaRPr lang="en-US" sz="2400"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97462"/>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last name: ibach</a:t>
            </a:r>
          </a:p>
          <a:p>
            <a:r>
              <a:rPr lang="en-US" dirty="0">
                <a:solidFill>
                  <a:schemeClr val="bg1"/>
                </a:solidFill>
              </a:rPr>
              <a:t>Your initials are: </a:t>
            </a:r>
            <a:r>
              <a:rPr lang="en-US" dirty="0" err="1">
                <a:solidFill>
                  <a:schemeClr val="bg1"/>
                </a:solidFill>
              </a:rPr>
              <a:t>si</a:t>
            </a:r>
            <a:endParaRPr lang="en-CA" dirty="0"/>
          </a:p>
        </p:txBody>
      </p:sp>
    </p:spTree>
    <p:extLst>
      <p:ext uri="{BB962C8B-B14F-4D97-AF65-F5344CB8AC3E}">
        <p14:creationId xmlns:p14="http://schemas.microsoft.com/office/powerpoint/2010/main" val="2802882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change something you only have to change it in one place!</a:t>
            </a:r>
            <a:endParaRPr lang="en-US" dirty="0"/>
          </a:p>
        </p:txBody>
      </p:sp>
      <p:sp>
        <p:nvSpPr>
          <p:cNvPr id="5" name="Text Placeholder 4"/>
          <p:cNvSpPr>
            <a:spLocks noGrp="1"/>
          </p:cNvSpPr>
          <p:nvPr>
            <p:ph type="body" sz="quarter" idx="10"/>
          </p:nvPr>
        </p:nvSpPr>
        <p:spPr>
          <a:xfrm>
            <a:off x="365760" y="1897062"/>
            <a:ext cx="11704320" cy="5386090"/>
          </a:xfrm>
        </p:spPr>
        <p:txBody>
          <a:bodyPr/>
          <a:lstStyle/>
          <a:p>
            <a:r>
              <a:rPr lang="en-US" sz="2400" dirty="0"/>
              <a:t>def </a:t>
            </a:r>
            <a:r>
              <a:rPr lang="en-US" sz="2400" dirty="0" err="1"/>
              <a:t>get_initial</a:t>
            </a:r>
            <a:r>
              <a:rPr lang="en-US" sz="2400" dirty="0"/>
              <a:t>(name):</a:t>
            </a:r>
          </a:p>
          <a:p>
            <a:r>
              <a:rPr lang="en-CA" dirty="0"/>
              <a:t>	</a:t>
            </a:r>
            <a:r>
              <a:rPr lang="en-CA" sz="2400" dirty="0"/>
              <a:t>initial = name[0:1]</a:t>
            </a:r>
            <a:r>
              <a:rPr lang="en-CA" sz="2400" dirty="0">
                <a:highlight>
                  <a:srgbClr val="FFFF00"/>
                </a:highlight>
              </a:rPr>
              <a:t>.upper()</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t>first_name_initial</a:t>
            </a:r>
            <a:r>
              <a:rPr lang="en-US" sz="2400" dirty="0"/>
              <a:t> = </a:t>
            </a:r>
            <a:r>
              <a:rPr lang="en-US" sz="2400" dirty="0" err="1"/>
              <a:t>get_initial</a:t>
            </a:r>
            <a:r>
              <a:rPr lang="en-US" sz="2400" dirty="0"/>
              <a:t>(</a:t>
            </a:r>
            <a:r>
              <a:rPr lang="en-US" sz="2400" dirty="0" err="1"/>
              <a:t>first_name</a:t>
            </a:r>
            <a:r>
              <a:rPr lang="en-US" sz="2400" dirty="0"/>
              <a:t>)</a:t>
            </a: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t>last_name_initial</a:t>
            </a:r>
            <a:r>
              <a:rPr lang="en-US" sz="2400" dirty="0"/>
              <a:t> = </a:t>
            </a:r>
            <a:r>
              <a:rPr lang="en-US" sz="2400" dirty="0" err="1"/>
              <a:t>get_initial</a:t>
            </a:r>
            <a:r>
              <a:rPr lang="en-US" sz="2400" dirty="0"/>
              <a:t>(</a:t>
            </a:r>
            <a:r>
              <a:rPr lang="en-US" sz="2400" dirty="0" err="1"/>
              <a:t>last_name</a:t>
            </a:r>
            <a:r>
              <a:rPr lang="en-US" sz="2400" dirty="0"/>
              <a:t>)</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sz="2400" dirty="0"/>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173662"/>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last name: ibach</a:t>
            </a:r>
          </a:p>
          <a:p>
            <a:r>
              <a:rPr lang="en-US" dirty="0">
                <a:solidFill>
                  <a:schemeClr val="bg1"/>
                </a:solidFill>
              </a:rPr>
              <a:t>Your initials are: SI</a:t>
            </a:r>
            <a:endParaRPr lang="en-CA"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a2191c86-fc50-4add-948c-129f6b5a88d8"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14.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8.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3.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34.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6.xml><?xml version="1.0" encoding="utf-8"?>
<ds:datastoreItem xmlns:ds="http://schemas.openxmlformats.org/officeDocument/2006/customXml" ds:itemID="{479863CC-31E1-4D69-82E8-783AC6DA0219}">
  <ds:schemaRefs>
    <ds:schemaRef ds:uri="http://schemas.microsoft.com/sharepoint/v3/contenttype/forms"/>
  </ds:schemaRefs>
</ds:datastoreItem>
</file>

<file path=customXml/itemProps3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4.xml><?xml version="1.0" encoding="utf-8"?>
<ds:datastoreItem xmlns:ds="http://schemas.openxmlformats.org/officeDocument/2006/customXml" ds:itemID="{92635D88-0993-4B04-96FB-0CD3C29A8A44}">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3324</TotalTime>
  <Words>633</Words>
  <Application>Microsoft Office PowerPoint</Application>
  <PresentationFormat>Custom</PresentationFormat>
  <Paragraphs>194</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Light</vt:lpstr>
      <vt:lpstr>Wingdings</vt:lpstr>
      <vt:lpstr>WHITE TEMPLATE</vt:lpstr>
      <vt:lpstr>Functions</vt:lpstr>
      <vt:lpstr>Sometimes we copy and paste our code</vt:lpstr>
      <vt:lpstr>Use functions instead of repeating code</vt:lpstr>
      <vt:lpstr>By moving the code to a function, you reduce rework and the chance of introducing bugs when you change the code you had copied</vt:lpstr>
      <vt:lpstr>What if I want a different message displayed?</vt:lpstr>
      <vt:lpstr>Pass the task name as a parameter </vt:lpstr>
      <vt:lpstr>Here's another example where the code looks different but we are doing the same logic over and over</vt:lpstr>
      <vt:lpstr>I can still use a function, but this time my function returns a value</vt:lpstr>
      <vt:lpstr>If you need to change something you only have to change it in one place!</vt:lpstr>
      <vt:lpstr>Functions that return values allow clever code, but you might trade readability for less code</vt:lpstr>
      <vt:lpstr>Functions make your code more readable and easier to maintain  Always add comments to explain the purpose of your functions  Functions must be declared before the line of code where the function is called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2019-06-09T14:32:23Z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