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2"/>
  </p:sldMasterIdLst>
  <p:notesMasterIdLst>
    <p:notesMasterId r:id="rId49"/>
  </p:notesMasterIdLst>
  <p:handoutMasterIdLst>
    <p:handoutMasterId r:id="rId50"/>
  </p:handoutMasterIdLst>
  <p:sldIdLst>
    <p:sldId id="283" r:id="rId43"/>
    <p:sldId id="290" r:id="rId44"/>
    <p:sldId id="291" r:id="rId45"/>
    <p:sldId id="294" r:id="rId46"/>
    <p:sldId id="293"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D00D-7AE8-480F-890B-C49E9FA6711B}" v="13" dt="2019-05-30T15:17:43.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5" d="100"/>
          <a:sy n="105" d="100"/>
        </p:scale>
        <p:origin x="1182" y="7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Master" Target="slideMasters/slideMaster1.xml"/><Relationship Id="rId47" Type="http://schemas.openxmlformats.org/officeDocument/2006/relationships/slide" Target="slides/slide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3.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sldChg chg="modSp">
        <pc:chgData name="susan ibach" userId="11074aa641b35c68" providerId="LiveId" clId="{100ED00D-7AE8-480F-890B-C49E9FA6711B}" dt="2019-05-30T15:16:47.118" v="40" actId="207"/>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pc:chgData name="susan ibach" userId="11074aa641b35c68" providerId="LiveId" clId="{100ED00D-7AE8-480F-890B-C49E9FA6711B}" dt="2019-05-30T15:16:59.579" v="44" actId="207"/>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sldChg chg="modSp">
        <pc:chgData name="susan ibach" userId="11074aa641b35c68" providerId="LiveId" clId="{100ED00D-7AE8-480F-890B-C49E9FA6711B}" dt="2019-05-30T15:17:43.472" v="52" actId="207"/>
        <pc:sldMkLst>
          <pc:docMk/>
          <pc:sldMk cId="844430980" sldId="293"/>
        </pc:sldMkLst>
        <pc:spChg chg="mod">
          <ac:chgData name="susan ibach" userId="11074aa641b35c68" providerId="LiveId" clId="{100ED00D-7AE8-480F-890B-C49E9FA6711B}" dt="2019-05-30T15:17:43.472" v="52" actId="207"/>
          <ac:spMkLst>
            <pc:docMk/>
            <pc:sldMk cId="844430980" sldId="293"/>
            <ac:spMk id="5" creationId="{00000000-0000-0000-0000-000000000000}"/>
          </ac:spMkLst>
        </pc:spChg>
      </pc:sldChg>
      <pc:sldChg chg="modSp">
        <pc:chgData name="susan ibach" userId="11074aa641b35c68" providerId="LiveId" clId="{100ED00D-7AE8-480F-890B-C49E9FA6711B}" dt="2019-05-30T15:17:18.402" v="46" actId="207"/>
        <pc:sldMkLst>
          <pc:docMk/>
          <pc:sldMk cId="2501533302" sldId="294"/>
        </pc:sldMkLst>
        <pc:spChg chg="mod">
          <ac:chgData name="susan ibach" userId="11074aa641b35c68" providerId="LiveId" clId="{100ED00D-7AE8-480F-890B-C49E9FA6711B}" dt="2019-05-30T15:17:18.402" v="46" actId="207"/>
          <ac:spMkLst>
            <pc:docMk/>
            <pc:sldMk cId="2501533302" sldId="29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5/30/2019 11:16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5/30/2019 11:16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5/30/2019 11:16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5/30/2019 11:16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5/30/2019 11:16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5/30/2019 11:16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8.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3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4.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36.xml"/><Relationship Id="rId4" Type="http://schemas.openxmlformats.org/officeDocument/2006/relationships/customXml" Target="../../customXml/item3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2.png"/><Relationship Id="rId2" Type="http://schemas.openxmlformats.org/officeDocument/2006/relationships/customXml" Target="../../customXml/item38.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41.xml"/><Relationship Id="rId4" Type="http://schemas.openxmlformats.org/officeDocument/2006/relationships/customXml" Target="../../customXml/item4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Working with strings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Strings can be stored in variables</a:t>
            </a:r>
          </a:p>
        </p:txBody>
      </p:sp>
      <p:sp>
        <p:nvSpPr>
          <p:cNvPr id="5" name="Text Placeholder 4"/>
          <p:cNvSpPr>
            <a:spLocks noGrp="1"/>
          </p:cNvSpPr>
          <p:nvPr>
            <p:ph type="body" sz="quarter" idx="10"/>
          </p:nvPr>
        </p:nvSpPr>
        <p:spPr>
          <a:xfrm>
            <a:off x="365760" y="1371600"/>
            <a:ext cx="11704320" cy="2708434"/>
          </a:xfrm>
        </p:spPr>
        <p:txBody>
          <a:bodyPr/>
          <a:lstStyle/>
          <a:p>
            <a:r>
              <a:rPr lang="en-CA" dirty="0" err="1"/>
              <a:t>first_name</a:t>
            </a:r>
            <a:r>
              <a:rPr lang="en-CA" dirty="0"/>
              <a:t> = </a:t>
            </a:r>
            <a:r>
              <a:rPr lang="en-CA" dirty="0">
                <a:solidFill>
                  <a:srgbClr val="C00000"/>
                </a:solidFill>
              </a:rPr>
              <a:t>'Susan'</a:t>
            </a:r>
          </a:p>
          <a:p>
            <a:r>
              <a:rPr lang="en-CA" dirty="0"/>
              <a:t>print(</a:t>
            </a:r>
            <a:r>
              <a:rPr lang="en-CA" dirty="0" err="1"/>
              <a:t>first_name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Susan</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combine strings with +</a:t>
            </a:r>
            <a:endParaRPr lang="en-US" dirty="0"/>
          </a:p>
        </p:txBody>
      </p:sp>
      <p:sp>
        <p:nvSpPr>
          <p:cNvPr id="5" name="Text Placeholder 4"/>
          <p:cNvSpPr>
            <a:spLocks noGrp="1"/>
          </p:cNvSpPr>
          <p:nvPr>
            <p:ph type="body" sz="quarter" idx="10"/>
          </p:nvPr>
        </p:nvSpPr>
        <p:spPr>
          <a:xfrm>
            <a:off x="365760" y="1371600"/>
            <a:ext cx="11704320" cy="3748719"/>
          </a:xfrm>
        </p:spPr>
        <p:txBody>
          <a:bodyPr/>
          <a:lstStyle/>
          <a:p>
            <a:r>
              <a:rPr lang="en-CA" dirty="0" err="1"/>
              <a:t>first_name</a:t>
            </a:r>
            <a:r>
              <a:rPr lang="en-CA" dirty="0"/>
              <a:t> = </a:t>
            </a:r>
            <a:r>
              <a:rPr lang="en-CA" dirty="0">
                <a:solidFill>
                  <a:srgbClr val="C00000"/>
                </a:solidFill>
              </a:rPr>
              <a:t>'Susan'</a:t>
            </a:r>
          </a:p>
          <a:p>
            <a:r>
              <a:rPr lang="en-CA" dirty="0" err="1"/>
              <a:t>last_name</a:t>
            </a:r>
            <a:r>
              <a:rPr lang="en-CA" dirty="0"/>
              <a:t> = </a:t>
            </a:r>
            <a:r>
              <a:rPr lang="en-CA" dirty="0">
                <a:solidFill>
                  <a:srgbClr val="C00000"/>
                </a:solidFill>
              </a:rPr>
              <a:t>'Ibach'</a:t>
            </a:r>
          </a:p>
          <a:p>
            <a:r>
              <a:rPr lang="en-CA" dirty="0"/>
              <a:t>print(</a:t>
            </a:r>
            <a:r>
              <a:rPr lang="en-CA" dirty="0" err="1"/>
              <a:t>first_name</a:t>
            </a:r>
            <a:r>
              <a:rPr lang="en-CA" dirty="0"/>
              <a:t> + </a:t>
            </a:r>
            <a:r>
              <a:rPr lang="en-CA" dirty="0" err="1"/>
              <a:t>last_name</a:t>
            </a:r>
            <a:r>
              <a:rPr lang="en-CA" dirty="0"/>
              <a:t>)</a:t>
            </a:r>
          </a:p>
          <a:p>
            <a:r>
              <a:rPr lang="en-CA" dirty="0"/>
              <a:t>print(</a:t>
            </a:r>
            <a:r>
              <a:rPr lang="en-CA" dirty="0">
                <a:solidFill>
                  <a:srgbClr val="C00000"/>
                </a:solidFill>
              </a:rPr>
              <a:t>'Hello ' </a:t>
            </a:r>
            <a:r>
              <a:rPr lang="en-CA" dirty="0"/>
              <a:t>+ </a:t>
            </a:r>
            <a:r>
              <a:rPr lang="en-CA" dirty="0" err="1"/>
              <a:t>first_name</a:t>
            </a:r>
            <a:r>
              <a:rPr lang="en-CA" dirty="0"/>
              <a:t> + </a:t>
            </a:r>
            <a:r>
              <a:rPr lang="en-CA" dirty="0">
                <a:solidFill>
                  <a:srgbClr val="C00000"/>
                </a:solidFill>
              </a:rPr>
              <a:t>' ' </a:t>
            </a:r>
            <a:r>
              <a:rPr lang="en-CA" dirty="0"/>
              <a:t>+ </a:t>
            </a:r>
            <a:r>
              <a:rPr lang="en-CA" dirty="0" err="1"/>
              <a:t>last_name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SusanIbach</a:t>
            </a:r>
            <a:endParaRPr lang="en-CA" dirty="0">
              <a:solidFill>
                <a:schemeClr val="bg1"/>
              </a:solidFill>
            </a:endParaRPr>
          </a:p>
          <a:p>
            <a:r>
              <a:rPr lang="en-CA" dirty="0">
                <a:solidFill>
                  <a:schemeClr val="bg1"/>
                </a:solidFill>
              </a:rPr>
              <a:t>Hello Susan Ibach</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use functions to modify strings</a:t>
            </a:r>
            <a:endParaRPr lang="en-US" dirty="0"/>
          </a:p>
        </p:txBody>
      </p:sp>
      <p:sp>
        <p:nvSpPr>
          <p:cNvPr id="5" name="Text Placeholder 4"/>
          <p:cNvSpPr>
            <a:spLocks noGrp="1"/>
          </p:cNvSpPr>
          <p:nvPr>
            <p:ph type="body" sz="quarter" idx="10"/>
          </p:nvPr>
        </p:nvSpPr>
        <p:spPr>
          <a:xfrm>
            <a:off x="365760" y="1371600"/>
            <a:ext cx="11704320" cy="4268861"/>
          </a:xfrm>
        </p:spPr>
        <p:txBody>
          <a:bodyPr/>
          <a:lstStyle/>
          <a:p>
            <a:r>
              <a:rPr lang="en-CA" dirty="0"/>
              <a:t>sentence = </a:t>
            </a:r>
            <a:r>
              <a:rPr lang="en-CA" dirty="0">
                <a:solidFill>
                  <a:srgbClr val="C00000"/>
                </a:solidFill>
              </a:rPr>
              <a:t>'The dog is named Sammy'</a:t>
            </a:r>
          </a:p>
          <a:p>
            <a:r>
              <a:rPr lang="en-CA" dirty="0"/>
              <a:t>print(</a:t>
            </a:r>
            <a:r>
              <a:rPr lang="en-CA" dirty="0" err="1"/>
              <a:t>sentence.upper</a:t>
            </a:r>
            <a:r>
              <a:rPr lang="en-CA" dirty="0"/>
              <a:t>())</a:t>
            </a:r>
          </a:p>
          <a:p>
            <a:r>
              <a:rPr lang="en-CA" dirty="0"/>
              <a:t>print(</a:t>
            </a:r>
            <a:r>
              <a:rPr lang="en-CA" dirty="0" err="1"/>
              <a:t>sentence.lower</a:t>
            </a:r>
            <a:r>
              <a:rPr lang="en-CA" dirty="0"/>
              <a:t>())</a:t>
            </a:r>
          </a:p>
          <a:p>
            <a:r>
              <a:rPr lang="en-CA" dirty="0"/>
              <a:t>print(</a:t>
            </a:r>
            <a:r>
              <a:rPr lang="en-CA" dirty="0" err="1"/>
              <a:t>sentence.capitalize</a:t>
            </a:r>
            <a:r>
              <a:rPr lang="en-CA" dirty="0"/>
              <a:t>())</a:t>
            </a:r>
          </a:p>
          <a:p>
            <a:r>
              <a:rPr lang="en-CA" dirty="0"/>
              <a:t>print(</a:t>
            </a:r>
            <a:r>
              <a:rPr lang="en-CA" dirty="0" err="1"/>
              <a:t>sentence.count</a:t>
            </a:r>
            <a:r>
              <a:rPr lang="en-CA" dirty="0"/>
              <a:t>(</a:t>
            </a:r>
            <a:r>
              <a:rPr lang="en-CA" dirty="0">
                <a:solidFill>
                  <a:srgbClr val="C00000"/>
                </a:solidFill>
              </a:rPr>
              <a:t>'a'</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THE DOG IS NAMED SAMMY</a:t>
            </a: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2</a:t>
            </a:r>
            <a:endParaRPr lang="en-CA" dirty="0"/>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a:t>
            </a:r>
            <a:r>
              <a:rPr lang="en-US" b="1" dirty="0"/>
              <a:t>functions help us format strings we save  to files and databases, or display to users </a:t>
            </a:r>
            <a:endParaRPr lang="en-US" dirty="0"/>
          </a:p>
        </p:txBody>
      </p:sp>
      <p:sp>
        <p:nvSpPr>
          <p:cNvPr id="5" name="Text Placeholder 4"/>
          <p:cNvSpPr>
            <a:spLocks noGrp="1"/>
          </p:cNvSpPr>
          <p:nvPr>
            <p:ph type="body" sz="quarter" idx="10"/>
          </p:nvPr>
        </p:nvSpPr>
        <p:spPr>
          <a:xfrm>
            <a:off x="359245" y="1959436"/>
            <a:ext cx="11704320" cy="4712059"/>
          </a:xfrm>
        </p:spPr>
        <p:txBody>
          <a:bodyPr/>
          <a:lstStyle/>
          <a:p>
            <a:r>
              <a:rPr lang="en-US" dirty="0" err="1"/>
              <a:t>first_name</a:t>
            </a:r>
            <a:r>
              <a:rPr lang="en-US" dirty="0"/>
              <a:t> = input(</a:t>
            </a:r>
            <a:r>
              <a:rPr lang="en-US" dirty="0">
                <a:solidFill>
                  <a:srgbClr val="C00000"/>
                </a:solidFill>
              </a:rPr>
              <a:t>'What is your first name? '</a:t>
            </a:r>
            <a:r>
              <a:rPr lang="en-US" dirty="0">
                <a:solidFill>
                  <a:srgbClr val="002050"/>
                </a:solidFill>
              </a:rPr>
              <a:t>)</a:t>
            </a:r>
          </a:p>
          <a:p>
            <a:r>
              <a:rPr lang="en-US" dirty="0" err="1"/>
              <a:t>last_name</a:t>
            </a:r>
            <a:r>
              <a:rPr lang="en-US" dirty="0"/>
              <a:t> = input(</a:t>
            </a:r>
            <a:r>
              <a:rPr lang="en-US" dirty="0">
                <a:solidFill>
                  <a:srgbClr val="C00000"/>
                </a:solidFill>
              </a:rPr>
              <a:t>'What is your last name? '</a:t>
            </a:r>
            <a:r>
              <a:rPr lang="en-US" dirty="0">
                <a:solidFill>
                  <a:srgbClr val="002050"/>
                </a:solidFill>
              </a:rPr>
              <a:t>)</a:t>
            </a:r>
          </a:p>
          <a:p>
            <a:r>
              <a:rPr lang="en-US" dirty="0"/>
              <a:t>print (</a:t>
            </a:r>
            <a:r>
              <a:rPr lang="en-US" dirty="0">
                <a:solidFill>
                  <a:srgbClr val="C00000"/>
                </a:solidFill>
              </a:rPr>
              <a:t>'Hello '</a:t>
            </a:r>
            <a:r>
              <a:rPr lang="en-US" dirty="0"/>
              <a:t> + </a:t>
            </a:r>
            <a:r>
              <a:rPr lang="en-US" dirty="0" err="1"/>
              <a:t>first_name.capitalize</a:t>
            </a:r>
            <a:r>
              <a:rPr lang="en-US" dirty="0"/>
              <a:t>() + </a:t>
            </a:r>
            <a:r>
              <a:rPr lang="en-US" dirty="0">
                <a:solidFill>
                  <a:srgbClr val="C00000"/>
                </a:solidFill>
              </a:rPr>
              <a:t>' '</a:t>
            </a:r>
            <a:r>
              <a:rPr lang="en-US" dirty="0"/>
              <a:t> \</a:t>
            </a:r>
          </a:p>
          <a:p>
            <a:r>
              <a:rPr lang="en-US" dirty="0"/>
              <a:t>       + </a:t>
            </a:r>
            <a:r>
              <a:rPr lang="en-US" dirty="0" err="1"/>
              <a:t>last_name.capitalize</a:t>
            </a:r>
            <a:r>
              <a:rPr lang="en-US" dirty="0"/>
              <a:t>())</a:t>
            </a:r>
          </a:p>
          <a:p>
            <a:br>
              <a:rPr lang="en-US" dirty="0"/>
            </a:br>
            <a:endParaRPr lang="en-US" dirty="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0006"/>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What is your first name? SUSAN</a:t>
            </a:r>
          </a:p>
          <a:p>
            <a:r>
              <a:rPr lang="en-US" dirty="0">
                <a:solidFill>
                  <a:schemeClr val="bg1"/>
                </a:solidFill>
              </a:rPr>
              <a:t>What is your last name? IBACH</a:t>
            </a:r>
          </a:p>
          <a:p>
            <a:r>
              <a:rPr lang="en-US" dirty="0">
                <a:solidFill>
                  <a:schemeClr val="bg1"/>
                </a:solidFill>
              </a:rPr>
              <a:t>Hello Susan Ibach</a:t>
            </a:r>
            <a:endParaRPr lang="en-CA" dirty="0"/>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8.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2.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5.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6.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4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2218</TotalTime>
  <Words>330</Words>
  <Application>Microsoft Office PowerPoint</Application>
  <PresentationFormat>Custom</PresentationFormat>
  <Paragraphs>48</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vt:lpstr>
      <vt:lpstr>Segoe UI Light</vt:lpstr>
      <vt:lpstr>Wingdings</vt:lpstr>
      <vt:lpstr>WHITE TEMPLATE</vt:lpstr>
      <vt:lpstr>Working with strings</vt:lpstr>
      <vt:lpstr>Strings can be stored in variables</vt:lpstr>
      <vt:lpstr>You can combine strings with +</vt:lpstr>
      <vt:lpstr>You can use functions to modify strings</vt:lpstr>
      <vt:lpstr>The functions help us format strings we save  to files and databases, or display to users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2019-05-30T15:17:44Z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