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57" r:id="rId5"/>
    <p:sldId id="259" r:id="rId6"/>
    <p:sldId id="260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49" autoAdjust="0"/>
    <p:restoredTop sz="94660"/>
  </p:normalViewPr>
  <p:slideViewPr>
    <p:cSldViewPr snapToGrid="0">
      <p:cViewPr varScale="1">
        <p:scale>
          <a:sx n="70" d="100"/>
          <a:sy n="70" d="100"/>
        </p:scale>
        <p:origin x="102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EFB5-9193-47CF-875D-5B96CA8F3DD3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7DD99-FB7E-43E6-B799-40F434AD51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982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EFB5-9193-47CF-875D-5B96CA8F3DD3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7DD99-FB7E-43E6-B799-40F434AD51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8860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EFB5-9193-47CF-875D-5B96CA8F3DD3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7DD99-FB7E-43E6-B799-40F434AD51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4594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EFB5-9193-47CF-875D-5B96CA8F3DD3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7DD99-FB7E-43E6-B799-40F434AD51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3310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EFB5-9193-47CF-875D-5B96CA8F3DD3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7DD99-FB7E-43E6-B799-40F434AD51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6861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EFB5-9193-47CF-875D-5B96CA8F3DD3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7DD99-FB7E-43E6-B799-40F434AD51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8292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EFB5-9193-47CF-875D-5B96CA8F3DD3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7DD99-FB7E-43E6-B799-40F434AD51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2786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EFB5-9193-47CF-875D-5B96CA8F3DD3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7DD99-FB7E-43E6-B799-40F434AD51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0890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EFB5-9193-47CF-875D-5B96CA8F3DD3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7DD99-FB7E-43E6-B799-40F434AD51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6244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EFB5-9193-47CF-875D-5B96CA8F3DD3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7DD99-FB7E-43E6-B799-40F434AD51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6171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EFB5-9193-47CF-875D-5B96CA8F3DD3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7DD99-FB7E-43E6-B799-40F434AD51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9227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7EFB5-9193-47CF-875D-5B96CA8F3DD3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7DD99-FB7E-43E6-B799-40F434AD51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172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109312"/>
          </a:xfrm>
        </p:spPr>
        <p:txBody>
          <a:bodyPr>
            <a:normAutofit/>
          </a:bodyPr>
          <a:lstStyle/>
          <a:p>
            <a:r>
              <a:rPr lang="en-US" altLang="zh-TW" sz="5400" b="1" dirty="0" smtClean="0"/>
              <a:t>Matrix to Tree Converter</a:t>
            </a:r>
            <a:br>
              <a:rPr lang="en-US" altLang="zh-TW" sz="5400" b="1" dirty="0" smtClean="0"/>
            </a:br>
            <a:endParaRPr lang="zh-TW" altLang="en-US" sz="5400" b="1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251" y="3509963"/>
            <a:ext cx="2814320" cy="2976143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clrChange>
              <a:clrFrom>
                <a:srgbClr val="FBFBFB"/>
              </a:clrFrom>
              <a:clrTo>
                <a:srgbClr val="FBFB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879046" y="4330513"/>
            <a:ext cx="1347787" cy="754761"/>
          </a:xfrm>
          <a:prstGeom prst="rect">
            <a:avLst/>
          </a:prstGeom>
        </p:spPr>
      </p:pic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>
            <a:off x="1143000" y="2865120"/>
            <a:ext cx="6858000" cy="2392680"/>
          </a:xfrm>
        </p:spPr>
        <p:txBody>
          <a:bodyPr/>
          <a:lstStyle/>
          <a:p>
            <a:r>
              <a:rPr lang="en-US" altLang="zh-TW" dirty="0" smtClean="0"/>
              <a:t>Data Structures Assignment</a:t>
            </a:r>
          </a:p>
          <a:p>
            <a:r>
              <a:rPr lang="en-US" altLang="zh-TW" dirty="0" smtClean="0"/>
              <a:t>NTHU </a:t>
            </a:r>
            <a:r>
              <a:rPr lang="en-US" altLang="zh-TW" dirty="0"/>
              <a:t>EE and CS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66" r="37416" b="11666"/>
          <a:stretch/>
        </p:blipFill>
        <p:spPr>
          <a:xfrm>
            <a:off x="2270370" y="4167258"/>
            <a:ext cx="1470660" cy="136883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741" y="136380"/>
            <a:ext cx="3126562" cy="86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60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Overview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Given</a:t>
            </a:r>
          </a:p>
          <a:p>
            <a:pPr lvl="1"/>
            <a:r>
              <a:rPr lang="en-US" altLang="zh-TW" dirty="0" smtClean="0"/>
              <a:t>A matrix of digits</a:t>
            </a:r>
          </a:p>
          <a:p>
            <a:pPr lvl="1"/>
            <a:r>
              <a:rPr lang="en-US" altLang="zh-TW" dirty="0" smtClean="0"/>
              <a:t>A starting position</a:t>
            </a:r>
          </a:p>
          <a:p>
            <a:pPr lvl="1"/>
            <a:r>
              <a:rPr lang="en-US" altLang="zh-TW" dirty="0"/>
              <a:t>Traversal method</a:t>
            </a:r>
            <a:endParaRPr lang="en-US" altLang="zh-TW" dirty="0" smtClean="0"/>
          </a:p>
          <a:p>
            <a:pPr lvl="3"/>
            <a:endParaRPr lang="en-US" altLang="zh-TW" dirty="0" smtClean="0"/>
          </a:p>
          <a:p>
            <a:r>
              <a:rPr lang="en-US" altLang="zh-TW" dirty="0" smtClean="0"/>
              <a:t>Task</a:t>
            </a:r>
          </a:p>
          <a:p>
            <a:pPr lvl="1"/>
            <a:r>
              <a:rPr lang="en-US" altLang="zh-TW" dirty="0" smtClean="0"/>
              <a:t>Convert </a:t>
            </a:r>
            <a:r>
              <a:rPr lang="en-US" altLang="zh-TW" dirty="0"/>
              <a:t>the </a:t>
            </a:r>
            <a:r>
              <a:rPr lang="en-US" altLang="zh-TW" dirty="0" smtClean="0"/>
              <a:t>nonzero digits of the matrix into a tree</a:t>
            </a:r>
          </a:p>
          <a:p>
            <a:pPr lvl="2"/>
            <a:r>
              <a:rPr lang="en-US" altLang="zh-TW" dirty="0" smtClean="0"/>
              <a:t>The input </a:t>
            </a:r>
            <a:r>
              <a:rPr lang="en-US" altLang="zh-TW" dirty="0"/>
              <a:t>matrix </a:t>
            </a:r>
            <a:r>
              <a:rPr lang="en-US" altLang="zh-TW" dirty="0" smtClean="0"/>
              <a:t>guarantees no cycle</a:t>
            </a:r>
          </a:p>
          <a:p>
            <a:pPr lvl="1"/>
            <a:r>
              <a:rPr lang="en-US" altLang="zh-TW" dirty="0" smtClean="0"/>
              <a:t>Print out the digits based on the specified tree traversal methods</a:t>
            </a:r>
          </a:p>
          <a:p>
            <a:pPr lvl="2"/>
            <a:endParaRPr lang="en-US" altLang="zh-TW" dirty="0" smtClean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29025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Tree Specification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136" y="1514729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altLang="zh-TW" sz="2000" dirty="0" smtClean="0"/>
              <a:t>Each cell in the matrix contains a digit value (ranged from 0 to 9)</a:t>
            </a:r>
          </a:p>
          <a:p>
            <a:pPr lvl="1"/>
            <a:r>
              <a:rPr lang="en-US" altLang="zh-TW" sz="1800" dirty="0" smtClean="0"/>
              <a:t>0 represents NULL in the tree</a:t>
            </a:r>
          </a:p>
          <a:p>
            <a:pPr lvl="1"/>
            <a:r>
              <a:rPr lang="en-US" altLang="zh-TW" sz="1800" dirty="0" smtClean="0"/>
              <a:t>Root cannot be NULL (i.e., 0)</a:t>
            </a:r>
          </a:p>
          <a:p>
            <a:pPr lvl="1"/>
            <a:r>
              <a:rPr lang="en-US" altLang="zh-TW" sz="1800" dirty="0" smtClean="0"/>
              <a:t>Each cell can only be visited at most once</a:t>
            </a:r>
          </a:p>
          <a:p>
            <a:r>
              <a:rPr lang="en-US" altLang="zh-TW" sz="2000" dirty="0" smtClean="0"/>
              <a:t>The </a:t>
            </a:r>
            <a:r>
              <a:rPr lang="en-US" altLang="zh-TW" sz="2000" dirty="0"/>
              <a:t>starting position represents the root of the </a:t>
            </a:r>
            <a:r>
              <a:rPr lang="en-US" altLang="zh-TW" sz="2000" dirty="0" smtClean="0"/>
              <a:t>tree</a:t>
            </a:r>
          </a:p>
          <a:p>
            <a:r>
              <a:rPr lang="en-US" altLang="zh-TW" sz="2000" dirty="0" smtClean="0"/>
              <a:t>Each node in the tree can have up to 4 children</a:t>
            </a:r>
          </a:p>
          <a:p>
            <a:pPr lvl="1"/>
            <a:r>
              <a:rPr lang="en-US" altLang="zh-TW" sz="1800" dirty="0" smtClean="0"/>
              <a:t>Left, Down, Right, Up</a:t>
            </a:r>
          </a:p>
          <a:p>
            <a:pPr lvl="1"/>
            <a:endParaRPr lang="en-US" altLang="zh-TW" sz="1800" dirty="0"/>
          </a:p>
          <a:p>
            <a:r>
              <a:rPr lang="en-US" altLang="zh-TW" sz="2000" dirty="0" smtClean="0"/>
              <a:t>Take the right figure as an example</a:t>
            </a:r>
          </a:p>
          <a:p>
            <a:pPr lvl="1"/>
            <a:r>
              <a:rPr lang="en-US" altLang="zh-TW" sz="1800" dirty="0" smtClean="0"/>
              <a:t>The root is 2, and it has two children</a:t>
            </a:r>
          </a:p>
          <a:p>
            <a:pPr lvl="2"/>
            <a:r>
              <a:rPr lang="en-US" altLang="zh-TW" sz="1600" dirty="0" smtClean="0"/>
              <a:t>Up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for 2 and right for 6</a:t>
            </a:r>
          </a:p>
          <a:p>
            <a:pPr lvl="2"/>
            <a:r>
              <a:rPr lang="en-US" altLang="zh-TW" sz="1600" dirty="0" smtClean="0"/>
              <a:t>The right child of the root can only have				  one right child (5)</a:t>
            </a:r>
          </a:p>
          <a:p>
            <a:pPr lvl="3"/>
            <a:r>
              <a:rPr lang="en-US" altLang="zh-TW" sz="1400" dirty="0" smtClean="0"/>
              <a:t>Since the left cell is visited (root)</a:t>
            </a:r>
          </a:p>
          <a:p>
            <a:pPr lvl="1"/>
            <a:endParaRPr lang="en-US" altLang="zh-TW" sz="2000" dirty="0" smtClean="0"/>
          </a:p>
          <a:p>
            <a:endParaRPr lang="en-US" altLang="zh-TW" sz="2000" dirty="0" smtClean="0"/>
          </a:p>
          <a:p>
            <a:pPr lvl="1"/>
            <a:endParaRPr lang="en-US" altLang="zh-TW" sz="1800" dirty="0" smtClean="0"/>
          </a:p>
          <a:p>
            <a:endParaRPr lang="zh-TW" alt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5909706" y="4052328"/>
            <a:ext cx="2605644" cy="2677656"/>
            <a:chOff x="6266322" y="4180344"/>
            <a:chExt cx="2605644" cy="2677656"/>
          </a:xfrm>
        </p:grpSpPr>
        <p:sp>
          <p:nvSpPr>
            <p:cNvPr id="5" name="手繪多邊形 5"/>
            <p:cNvSpPr/>
            <p:nvPr/>
          </p:nvSpPr>
          <p:spPr>
            <a:xfrm>
              <a:off x="7411701" y="4790464"/>
              <a:ext cx="721360" cy="721360"/>
            </a:xfrm>
            <a:custGeom>
              <a:avLst/>
              <a:gdLst>
                <a:gd name="connsiteX0" fmla="*/ 30480 w 721360"/>
                <a:gd name="connsiteY0" fmla="*/ 721360 h 721360"/>
                <a:gd name="connsiteX1" fmla="*/ 721360 w 721360"/>
                <a:gd name="connsiteY1" fmla="*/ 721360 h 721360"/>
                <a:gd name="connsiteX2" fmla="*/ 721360 w 721360"/>
                <a:gd name="connsiteY2" fmla="*/ 0 h 721360"/>
                <a:gd name="connsiteX3" fmla="*/ 0 w 721360"/>
                <a:gd name="connsiteY3" fmla="*/ 0 h 72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360" h="721360">
                  <a:moveTo>
                    <a:pt x="30480" y="721360"/>
                  </a:moveTo>
                  <a:lnTo>
                    <a:pt x="721360" y="721360"/>
                  </a:lnTo>
                  <a:lnTo>
                    <a:pt x="721360" y="0"/>
                  </a:lnTo>
                  <a:lnTo>
                    <a:pt x="0" y="0"/>
                  </a:lnTo>
                </a:path>
              </a:pathLst>
            </a:custGeom>
            <a:noFill/>
            <a:ln w="1143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手繪多邊形 7"/>
            <p:cNvSpPr/>
            <p:nvPr/>
          </p:nvSpPr>
          <p:spPr>
            <a:xfrm>
              <a:off x="6730981" y="6253504"/>
              <a:ext cx="711200" cy="0"/>
            </a:xfrm>
            <a:custGeom>
              <a:avLst/>
              <a:gdLst>
                <a:gd name="connsiteX0" fmla="*/ 711200 w 711200"/>
                <a:gd name="connsiteY0" fmla="*/ 0 h 0"/>
                <a:gd name="connsiteX1" fmla="*/ 0 w 71120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200">
                  <a:moveTo>
                    <a:pt x="711200" y="0"/>
                  </a:moveTo>
                  <a:lnTo>
                    <a:pt x="0" y="0"/>
                  </a:lnTo>
                </a:path>
              </a:pathLst>
            </a:custGeom>
            <a:noFill/>
            <a:ln w="1143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手繪多邊形 168"/>
            <p:cNvSpPr/>
            <p:nvPr/>
          </p:nvSpPr>
          <p:spPr>
            <a:xfrm>
              <a:off x="6427920" y="4805202"/>
              <a:ext cx="2049780" cy="1440180"/>
            </a:xfrm>
            <a:custGeom>
              <a:avLst/>
              <a:gdLst>
                <a:gd name="connsiteX0" fmla="*/ 0 w 2049780"/>
                <a:gd name="connsiteY0" fmla="*/ 0 h 1440180"/>
                <a:gd name="connsiteX1" fmla="*/ 53340 w 2049780"/>
                <a:gd name="connsiteY1" fmla="*/ 0 h 1440180"/>
                <a:gd name="connsiteX2" fmla="*/ 381000 w 2049780"/>
                <a:gd name="connsiteY2" fmla="*/ 0 h 1440180"/>
                <a:gd name="connsiteX3" fmla="*/ 381000 w 2049780"/>
                <a:gd name="connsiteY3" fmla="*/ 716280 h 1440180"/>
                <a:gd name="connsiteX4" fmla="*/ 1021080 w 2049780"/>
                <a:gd name="connsiteY4" fmla="*/ 716280 h 1440180"/>
                <a:gd name="connsiteX5" fmla="*/ 1021080 w 2049780"/>
                <a:gd name="connsiteY5" fmla="*/ 1440180 h 1440180"/>
                <a:gd name="connsiteX6" fmla="*/ 2049780 w 2049780"/>
                <a:gd name="connsiteY6" fmla="*/ 1440180 h 1440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49780" h="1440180">
                  <a:moveTo>
                    <a:pt x="0" y="0"/>
                  </a:moveTo>
                  <a:lnTo>
                    <a:pt x="53340" y="0"/>
                  </a:lnTo>
                  <a:lnTo>
                    <a:pt x="381000" y="0"/>
                  </a:lnTo>
                  <a:lnTo>
                    <a:pt x="381000" y="716280"/>
                  </a:lnTo>
                  <a:lnTo>
                    <a:pt x="1021080" y="716280"/>
                  </a:lnTo>
                  <a:lnTo>
                    <a:pt x="1021080" y="1440180"/>
                  </a:lnTo>
                  <a:lnTo>
                    <a:pt x="2049780" y="1440180"/>
                  </a:lnTo>
                </a:path>
              </a:pathLst>
            </a:custGeom>
            <a:noFill/>
            <a:ln w="1143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3"/>
            <p:cNvSpPr txBox="1"/>
            <p:nvPr/>
          </p:nvSpPr>
          <p:spPr>
            <a:xfrm>
              <a:off x="6266322" y="4180344"/>
              <a:ext cx="2605644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0 0 0 0 0 0 0</a:t>
              </a:r>
            </a:p>
            <a:p>
              <a:r>
                <a:rPr lang="en-US" altLang="zh-TW" sz="24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2 8 0 1 8 6 0</a:t>
              </a:r>
            </a:p>
            <a:p>
              <a:r>
                <a:rPr lang="en-US" altLang="zh-TW" sz="24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0 2 0 0 0 4 0</a:t>
              </a:r>
              <a:endParaRPr lang="en-US" altLang="zh-TW" sz="24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altLang="zh-TW" sz="24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0 2 6 5 6 8 0</a:t>
              </a:r>
            </a:p>
            <a:p>
              <a:r>
                <a:rPr lang="en-US" altLang="zh-TW" sz="24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0 0 0 5 0 0 0</a:t>
              </a:r>
            </a:p>
            <a:p>
              <a:r>
                <a:rPr lang="en-US" altLang="zh-TW" sz="24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0 1 8 2 9 9 7</a:t>
              </a:r>
            </a:p>
            <a:p>
              <a:r>
                <a:rPr lang="en-US" altLang="zh-TW" sz="24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0 0 0 0 0 0 0</a:t>
              </a:r>
            </a:p>
          </p:txBody>
        </p:sp>
        <p:pic>
          <p:nvPicPr>
            <p:cNvPr id="9" name="圖片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637985">
              <a:off x="6429255" y="5149907"/>
              <a:ext cx="454089" cy="4540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741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6" name="手繪多邊形 5"/>
          <p:cNvSpPr/>
          <p:nvPr/>
        </p:nvSpPr>
        <p:spPr>
          <a:xfrm>
            <a:off x="1949831" y="2100915"/>
            <a:ext cx="721360" cy="721360"/>
          </a:xfrm>
          <a:custGeom>
            <a:avLst/>
            <a:gdLst>
              <a:gd name="connsiteX0" fmla="*/ 30480 w 721360"/>
              <a:gd name="connsiteY0" fmla="*/ 721360 h 721360"/>
              <a:gd name="connsiteX1" fmla="*/ 721360 w 721360"/>
              <a:gd name="connsiteY1" fmla="*/ 721360 h 721360"/>
              <a:gd name="connsiteX2" fmla="*/ 721360 w 721360"/>
              <a:gd name="connsiteY2" fmla="*/ 0 h 721360"/>
              <a:gd name="connsiteX3" fmla="*/ 0 w 721360"/>
              <a:gd name="connsiteY3" fmla="*/ 0 h 72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1360" h="721360">
                <a:moveTo>
                  <a:pt x="30480" y="721360"/>
                </a:moveTo>
                <a:lnTo>
                  <a:pt x="721360" y="721360"/>
                </a:lnTo>
                <a:lnTo>
                  <a:pt x="721360" y="0"/>
                </a:lnTo>
                <a:lnTo>
                  <a:pt x="0" y="0"/>
                </a:lnTo>
              </a:path>
            </a:pathLst>
          </a:custGeom>
          <a:noFill/>
          <a:ln w="1143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手繪多邊形 7"/>
          <p:cNvSpPr/>
          <p:nvPr/>
        </p:nvSpPr>
        <p:spPr>
          <a:xfrm>
            <a:off x="1269111" y="3563955"/>
            <a:ext cx="711200" cy="0"/>
          </a:xfrm>
          <a:custGeom>
            <a:avLst/>
            <a:gdLst>
              <a:gd name="connsiteX0" fmla="*/ 711200 w 711200"/>
              <a:gd name="connsiteY0" fmla="*/ 0 h 0"/>
              <a:gd name="connsiteX1" fmla="*/ 0 w 7112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1200">
                <a:moveTo>
                  <a:pt x="711200" y="0"/>
                </a:moveTo>
                <a:lnTo>
                  <a:pt x="0" y="0"/>
                </a:lnTo>
              </a:path>
            </a:pathLst>
          </a:custGeom>
          <a:noFill/>
          <a:ln w="1143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6" name="群組 25"/>
          <p:cNvGrpSpPr/>
          <p:nvPr/>
        </p:nvGrpSpPr>
        <p:grpSpPr>
          <a:xfrm>
            <a:off x="1407515" y="5793043"/>
            <a:ext cx="2403546" cy="704215"/>
            <a:chOff x="5506720" y="2943225"/>
            <a:chExt cx="2622968" cy="704215"/>
          </a:xfrm>
        </p:grpSpPr>
        <p:sp>
          <p:nvSpPr>
            <p:cNvPr id="12" name="文字方塊 11"/>
            <p:cNvSpPr txBox="1"/>
            <p:nvPr/>
          </p:nvSpPr>
          <p:spPr>
            <a:xfrm>
              <a:off x="5533420" y="3278108"/>
              <a:ext cx="592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b="1" dirty="0" smtClean="0"/>
                <a:t>L</a:t>
              </a:r>
              <a:r>
                <a:rPr lang="en-US" altLang="zh-TW" dirty="0" smtClean="0"/>
                <a:t>eft</a:t>
              </a:r>
              <a:endParaRPr lang="zh-TW" altLang="en-US" dirty="0"/>
            </a:p>
          </p:txBody>
        </p:sp>
        <p:grpSp>
          <p:nvGrpSpPr>
            <p:cNvPr id="22" name="群組 21"/>
            <p:cNvGrpSpPr/>
            <p:nvPr/>
          </p:nvGrpSpPr>
          <p:grpSpPr>
            <a:xfrm>
              <a:off x="5506720" y="2953385"/>
              <a:ext cx="2600960" cy="683895"/>
              <a:chOff x="5506720" y="2953385"/>
              <a:chExt cx="1950849" cy="683895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5506720" y="2953385"/>
                <a:ext cx="1950849" cy="68389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7" name="直線接點 16"/>
              <p:cNvCxnSpPr/>
              <p:nvPr/>
            </p:nvCxnSpPr>
            <p:spPr>
              <a:xfrm>
                <a:off x="5506720" y="3305492"/>
                <a:ext cx="195084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接點 18"/>
              <p:cNvCxnSpPr/>
              <p:nvPr/>
            </p:nvCxnSpPr>
            <p:spPr>
              <a:xfrm>
                <a:off x="6487288" y="3295332"/>
                <a:ext cx="0" cy="3419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接點 19"/>
              <p:cNvCxnSpPr/>
              <p:nvPr/>
            </p:nvCxnSpPr>
            <p:spPr>
              <a:xfrm>
                <a:off x="6974968" y="3295332"/>
                <a:ext cx="0" cy="3419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接點 20"/>
              <p:cNvCxnSpPr/>
              <p:nvPr/>
            </p:nvCxnSpPr>
            <p:spPr>
              <a:xfrm>
                <a:off x="5979288" y="3295332"/>
                <a:ext cx="0" cy="3419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文字方塊 22"/>
            <p:cNvSpPr txBox="1"/>
            <p:nvPr/>
          </p:nvSpPr>
          <p:spPr>
            <a:xfrm>
              <a:off x="7477241" y="3278108"/>
              <a:ext cx="652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 smtClean="0"/>
                <a:t>U</a:t>
              </a:r>
              <a:r>
                <a:rPr lang="en-US" altLang="zh-TW" dirty="0" smtClean="0"/>
                <a:t>p</a:t>
              </a:r>
              <a:endParaRPr lang="zh-TW" altLang="en-US" dirty="0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6087734" y="3278108"/>
              <a:ext cx="802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b="1" dirty="0" smtClean="0"/>
                <a:t>D</a:t>
              </a:r>
              <a:r>
                <a:rPr lang="en-US" altLang="zh-TW" dirty="0" smtClean="0"/>
                <a:t>own</a:t>
              </a:r>
              <a:endParaRPr lang="zh-TW" altLang="en-US" dirty="0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6773420" y="3278108"/>
              <a:ext cx="7589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 smtClean="0"/>
                <a:t>R</a:t>
              </a:r>
              <a:r>
                <a:rPr lang="en-US" altLang="zh-TW" dirty="0" smtClean="0"/>
                <a:t>ight</a:t>
              </a:r>
              <a:endParaRPr lang="zh-TW" altLang="en-US" dirty="0"/>
            </a:p>
          </p:txBody>
        </p:sp>
        <p:sp>
          <p:nvSpPr>
            <p:cNvPr id="154" name="文字方塊 153"/>
            <p:cNvSpPr txBox="1"/>
            <p:nvPr/>
          </p:nvSpPr>
          <p:spPr>
            <a:xfrm>
              <a:off x="6449862" y="2943225"/>
              <a:ext cx="7488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value</a:t>
              </a:r>
              <a:endParaRPr lang="zh-TW" altLang="en-US" dirty="0"/>
            </a:p>
          </p:txBody>
        </p:sp>
      </p:grpSp>
      <p:grpSp>
        <p:nvGrpSpPr>
          <p:cNvPr id="62" name="群組 61"/>
          <p:cNvGrpSpPr/>
          <p:nvPr/>
        </p:nvGrpSpPr>
        <p:grpSpPr>
          <a:xfrm>
            <a:off x="5539872" y="940138"/>
            <a:ext cx="652118" cy="511762"/>
            <a:chOff x="5506720" y="2879984"/>
            <a:chExt cx="2638737" cy="757296"/>
          </a:xfrm>
        </p:grpSpPr>
        <p:grpSp>
          <p:nvGrpSpPr>
            <p:cNvPr id="63" name="群組 62"/>
            <p:cNvGrpSpPr/>
            <p:nvPr/>
          </p:nvGrpSpPr>
          <p:grpSpPr>
            <a:xfrm>
              <a:off x="5506720" y="2953385"/>
              <a:ext cx="2600960" cy="683895"/>
              <a:chOff x="5506720" y="2953385"/>
              <a:chExt cx="1950849" cy="683895"/>
            </a:xfrm>
          </p:grpSpPr>
          <p:sp>
            <p:nvSpPr>
              <p:cNvPr id="65" name="矩形 64"/>
              <p:cNvSpPr/>
              <p:nvPr/>
            </p:nvSpPr>
            <p:spPr>
              <a:xfrm>
                <a:off x="5506720" y="2953385"/>
                <a:ext cx="1950849" cy="68389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66" name="直線接點 65"/>
              <p:cNvCxnSpPr/>
              <p:nvPr/>
            </p:nvCxnSpPr>
            <p:spPr>
              <a:xfrm>
                <a:off x="5506720" y="3305492"/>
                <a:ext cx="195084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接點 66"/>
              <p:cNvCxnSpPr/>
              <p:nvPr/>
            </p:nvCxnSpPr>
            <p:spPr>
              <a:xfrm>
                <a:off x="6487288" y="3295332"/>
                <a:ext cx="0" cy="3419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接點 67"/>
              <p:cNvCxnSpPr/>
              <p:nvPr/>
            </p:nvCxnSpPr>
            <p:spPr>
              <a:xfrm>
                <a:off x="6974968" y="3295332"/>
                <a:ext cx="0" cy="3419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接點 68"/>
              <p:cNvCxnSpPr/>
              <p:nvPr/>
            </p:nvCxnSpPr>
            <p:spPr>
              <a:xfrm>
                <a:off x="5979288" y="3295332"/>
                <a:ext cx="0" cy="3419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文字方塊 63"/>
            <p:cNvSpPr txBox="1"/>
            <p:nvPr/>
          </p:nvSpPr>
          <p:spPr>
            <a:xfrm>
              <a:off x="5588943" y="2879984"/>
              <a:ext cx="2556514" cy="546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6</a:t>
              </a:r>
              <a:endParaRPr lang="zh-TW" altLang="en-US" dirty="0"/>
            </a:p>
          </p:txBody>
        </p:sp>
      </p:grpSp>
      <p:grpSp>
        <p:nvGrpSpPr>
          <p:cNvPr id="70" name="群組 69"/>
          <p:cNvGrpSpPr/>
          <p:nvPr/>
        </p:nvGrpSpPr>
        <p:grpSpPr>
          <a:xfrm>
            <a:off x="5691190" y="1658078"/>
            <a:ext cx="652118" cy="511764"/>
            <a:chOff x="5506720" y="2879982"/>
            <a:chExt cx="2638737" cy="757298"/>
          </a:xfrm>
        </p:grpSpPr>
        <p:grpSp>
          <p:nvGrpSpPr>
            <p:cNvPr id="71" name="群組 70"/>
            <p:cNvGrpSpPr/>
            <p:nvPr/>
          </p:nvGrpSpPr>
          <p:grpSpPr>
            <a:xfrm>
              <a:off x="5506720" y="2953385"/>
              <a:ext cx="2600960" cy="683895"/>
              <a:chOff x="5506720" y="2953385"/>
              <a:chExt cx="1950849" cy="683895"/>
            </a:xfrm>
          </p:grpSpPr>
          <p:sp>
            <p:nvSpPr>
              <p:cNvPr id="73" name="矩形 72"/>
              <p:cNvSpPr/>
              <p:nvPr/>
            </p:nvSpPr>
            <p:spPr>
              <a:xfrm>
                <a:off x="5506720" y="2953385"/>
                <a:ext cx="1950849" cy="68389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74" name="直線接點 73"/>
              <p:cNvCxnSpPr/>
              <p:nvPr/>
            </p:nvCxnSpPr>
            <p:spPr>
              <a:xfrm>
                <a:off x="5506720" y="3305492"/>
                <a:ext cx="195084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接點 74"/>
              <p:cNvCxnSpPr/>
              <p:nvPr/>
            </p:nvCxnSpPr>
            <p:spPr>
              <a:xfrm>
                <a:off x="6487288" y="3295332"/>
                <a:ext cx="0" cy="3419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接點 75"/>
              <p:cNvCxnSpPr/>
              <p:nvPr/>
            </p:nvCxnSpPr>
            <p:spPr>
              <a:xfrm>
                <a:off x="6974968" y="3295332"/>
                <a:ext cx="0" cy="3419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接點 76"/>
              <p:cNvCxnSpPr/>
              <p:nvPr/>
            </p:nvCxnSpPr>
            <p:spPr>
              <a:xfrm>
                <a:off x="5979288" y="3295332"/>
                <a:ext cx="0" cy="3419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文字方塊 71"/>
            <p:cNvSpPr txBox="1"/>
            <p:nvPr/>
          </p:nvSpPr>
          <p:spPr>
            <a:xfrm>
              <a:off x="5588943" y="2879982"/>
              <a:ext cx="2556514" cy="546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5</a:t>
              </a:r>
              <a:endParaRPr lang="zh-TW" altLang="en-US" dirty="0"/>
            </a:p>
          </p:txBody>
        </p:sp>
      </p:grpSp>
      <p:grpSp>
        <p:nvGrpSpPr>
          <p:cNvPr id="78" name="群組 77"/>
          <p:cNvGrpSpPr/>
          <p:nvPr/>
        </p:nvGrpSpPr>
        <p:grpSpPr>
          <a:xfrm>
            <a:off x="5367701" y="2474912"/>
            <a:ext cx="652118" cy="511764"/>
            <a:chOff x="5506720" y="2879982"/>
            <a:chExt cx="2638737" cy="757298"/>
          </a:xfrm>
        </p:grpSpPr>
        <p:grpSp>
          <p:nvGrpSpPr>
            <p:cNvPr id="79" name="群組 78"/>
            <p:cNvGrpSpPr/>
            <p:nvPr/>
          </p:nvGrpSpPr>
          <p:grpSpPr>
            <a:xfrm>
              <a:off x="5506720" y="2953385"/>
              <a:ext cx="2600960" cy="683895"/>
              <a:chOff x="5506720" y="2953385"/>
              <a:chExt cx="1950849" cy="683895"/>
            </a:xfrm>
          </p:grpSpPr>
          <p:sp>
            <p:nvSpPr>
              <p:cNvPr id="81" name="矩形 80"/>
              <p:cNvSpPr/>
              <p:nvPr/>
            </p:nvSpPr>
            <p:spPr>
              <a:xfrm>
                <a:off x="5506720" y="2953385"/>
                <a:ext cx="1950849" cy="68389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82" name="直線接點 81"/>
              <p:cNvCxnSpPr/>
              <p:nvPr/>
            </p:nvCxnSpPr>
            <p:spPr>
              <a:xfrm>
                <a:off x="5506720" y="3305492"/>
                <a:ext cx="195084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接點 82"/>
              <p:cNvCxnSpPr/>
              <p:nvPr/>
            </p:nvCxnSpPr>
            <p:spPr>
              <a:xfrm>
                <a:off x="6487288" y="3295332"/>
                <a:ext cx="0" cy="3419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線接點 83"/>
              <p:cNvCxnSpPr/>
              <p:nvPr/>
            </p:nvCxnSpPr>
            <p:spPr>
              <a:xfrm>
                <a:off x="6974968" y="3295332"/>
                <a:ext cx="0" cy="3419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線接點 84"/>
              <p:cNvCxnSpPr/>
              <p:nvPr/>
            </p:nvCxnSpPr>
            <p:spPr>
              <a:xfrm>
                <a:off x="5979288" y="3295332"/>
                <a:ext cx="0" cy="3419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文字方塊 79"/>
            <p:cNvSpPr txBox="1"/>
            <p:nvPr/>
          </p:nvSpPr>
          <p:spPr>
            <a:xfrm>
              <a:off x="5588943" y="2879982"/>
              <a:ext cx="2556514" cy="546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5</a:t>
              </a:r>
              <a:endParaRPr lang="zh-TW" altLang="en-US" dirty="0"/>
            </a:p>
          </p:txBody>
        </p:sp>
      </p:grpSp>
      <p:grpSp>
        <p:nvGrpSpPr>
          <p:cNvPr id="86" name="群組 85"/>
          <p:cNvGrpSpPr/>
          <p:nvPr/>
        </p:nvGrpSpPr>
        <p:grpSpPr>
          <a:xfrm>
            <a:off x="6439291" y="2470776"/>
            <a:ext cx="652118" cy="511764"/>
            <a:chOff x="5506720" y="2879982"/>
            <a:chExt cx="2638737" cy="757298"/>
          </a:xfrm>
        </p:grpSpPr>
        <p:grpSp>
          <p:nvGrpSpPr>
            <p:cNvPr id="87" name="群組 86"/>
            <p:cNvGrpSpPr/>
            <p:nvPr/>
          </p:nvGrpSpPr>
          <p:grpSpPr>
            <a:xfrm>
              <a:off x="5506720" y="2953385"/>
              <a:ext cx="2600960" cy="683895"/>
              <a:chOff x="5506720" y="2953385"/>
              <a:chExt cx="1950849" cy="683895"/>
            </a:xfrm>
          </p:grpSpPr>
          <p:sp>
            <p:nvSpPr>
              <p:cNvPr id="89" name="矩形 88"/>
              <p:cNvSpPr/>
              <p:nvPr/>
            </p:nvSpPr>
            <p:spPr>
              <a:xfrm>
                <a:off x="5506720" y="2953385"/>
                <a:ext cx="1950849" cy="68389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90" name="直線接點 89"/>
              <p:cNvCxnSpPr/>
              <p:nvPr/>
            </p:nvCxnSpPr>
            <p:spPr>
              <a:xfrm>
                <a:off x="5506720" y="3305492"/>
                <a:ext cx="195084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線接點 90"/>
              <p:cNvCxnSpPr/>
              <p:nvPr/>
            </p:nvCxnSpPr>
            <p:spPr>
              <a:xfrm>
                <a:off x="6487288" y="3295332"/>
                <a:ext cx="0" cy="3419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線接點 91"/>
              <p:cNvCxnSpPr/>
              <p:nvPr/>
            </p:nvCxnSpPr>
            <p:spPr>
              <a:xfrm>
                <a:off x="6974968" y="3295332"/>
                <a:ext cx="0" cy="3419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線接點 92"/>
              <p:cNvCxnSpPr/>
              <p:nvPr/>
            </p:nvCxnSpPr>
            <p:spPr>
              <a:xfrm>
                <a:off x="5979288" y="3295332"/>
                <a:ext cx="0" cy="3419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文字方塊 87"/>
            <p:cNvSpPr txBox="1"/>
            <p:nvPr/>
          </p:nvSpPr>
          <p:spPr>
            <a:xfrm>
              <a:off x="5588943" y="2879982"/>
              <a:ext cx="2556514" cy="546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6</a:t>
              </a:r>
              <a:endParaRPr lang="zh-TW" altLang="en-US" dirty="0"/>
            </a:p>
          </p:txBody>
        </p:sp>
      </p:grpSp>
      <p:grpSp>
        <p:nvGrpSpPr>
          <p:cNvPr id="94" name="群組 93"/>
          <p:cNvGrpSpPr/>
          <p:nvPr/>
        </p:nvGrpSpPr>
        <p:grpSpPr>
          <a:xfrm>
            <a:off x="6808724" y="3226004"/>
            <a:ext cx="652118" cy="511764"/>
            <a:chOff x="5506720" y="2879982"/>
            <a:chExt cx="2638737" cy="757298"/>
          </a:xfrm>
        </p:grpSpPr>
        <p:grpSp>
          <p:nvGrpSpPr>
            <p:cNvPr id="95" name="群組 94"/>
            <p:cNvGrpSpPr/>
            <p:nvPr/>
          </p:nvGrpSpPr>
          <p:grpSpPr>
            <a:xfrm>
              <a:off x="5506720" y="2953385"/>
              <a:ext cx="2600960" cy="683895"/>
              <a:chOff x="5506720" y="2953385"/>
              <a:chExt cx="1950849" cy="683895"/>
            </a:xfrm>
          </p:grpSpPr>
          <p:sp>
            <p:nvSpPr>
              <p:cNvPr id="97" name="矩形 96"/>
              <p:cNvSpPr/>
              <p:nvPr/>
            </p:nvSpPr>
            <p:spPr>
              <a:xfrm>
                <a:off x="5506720" y="2953385"/>
                <a:ext cx="1950849" cy="68389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98" name="直線接點 97"/>
              <p:cNvCxnSpPr/>
              <p:nvPr/>
            </p:nvCxnSpPr>
            <p:spPr>
              <a:xfrm>
                <a:off x="5506720" y="3305492"/>
                <a:ext cx="195084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接點 98"/>
              <p:cNvCxnSpPr/>
              <p:nvPr/>
            </p:nvCxnSpPr>
            <p:spPr>
              <a:xfrm>
                <a:off x="6487288" y="3295332"/>
                <a:ext cx="0" cy="3419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線接點 99"/>
              <p:cNvCxnSpPr/>
              <p:nvPr/>
            </p:nvCxnSpPr>
            <p:spPr>
              <a:xfrm>
                <a:off x="6974968" y="3295332"/>
                <a:ext cx="0" cy="3419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線接點 100"/>
              <p:cNvCxnSpPr/>
              <p:nvPr/>
            </p:nvCxnSpPr>
            <p:spPr>
              <a:xfrm>
                <a:off x="5979288" y="3295332"/>
                <a:ext cx="0" cy="3419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文字方塊 95"/>
            <p:cNvSpPr txBox="1"/>
            <p:nvPr/>
          </p:nvSpPr>
          <p:spPr>
            <a:xfrm>
              <a:off x="5588943" y="2879982"/>
              <a:ext cx="2556514" cy="546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8</a:t>
              </a:r>
              <a:endParaRPr lang="zh-TW" altLang="en-US" dirty="0"/>
            </a:p>
          </p:txBody>
        </p:sp>
      </p:grpSp>
      <p:grpSp>
        <p:nvGrpSpPr>
          <p:cNvPr id="102" name="群組 101"/>
          <p:cNvGrpSpPr/>
          <p:nvPr/>
        </p:nvGrpSpPr>
        <p:grpSpPr>
          <a:xfrm>
            <a:off x="5104090" y="3254918"/>
            <a:ext cx="652118" cy="511764"/>
            <a:chOff x="5506720" y="2879982"/>
            <a:chExt cx="2638737" cy="757298"/>
          </a:xfrm>
        </p:grpSpPr>
        <p:grpSp>
          <p:nvGrpSpPr>
            <p:cNvPr id="103" name="群組 102"/>
            <p:cNvGrpSpPr/>
            <p:nvPr/>
          </p:nvGrpSpPr>
          <p:grpSpPr>
            <a:xfrm>
              <a:off x="5506720" y="2953385"/>
              <a:ext cx="2600960" cy="683895"/>
              <a:chOff x="5506720" y="2953385"/>
              <a:chExt cx="1950849" cy="683895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5506720" y="2953385"/>
                <a:ext cx="1950849" cy="68389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06" name="直線接點 105"/>
              <p:cNvCxnSpPr/>
              <p:nvPr/>
            </p:nvCxnSpPr>
            <p:spPr>
              <a:xfrm>
                <a:off x="5506720" y="3305492"/>
                <a:ext cx="195084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線接點 106"/>
              <p:cNvCxnSpPr/>
              <p:nvPr/>
            </p:nvCxnSpPr>
            <p:spPr>
              <a:xfrm>
                <a:off x="6487288" y="3295332"/>
                <a:ext cx="0" cy="3419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線接點 107"/>
              <p:cNvCxnSpPr/>
              <p:nvPr/>
            </p:nvCxnSpPr>
            <p:spPr>
              <a:xfrm>
                <a:off x="6974968" y="3295332"/>
                <a:ext cx="0" cy="3419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線接點 108"/>
              <p:cNvCxnSpPr/>
              <p:nvPr/>
            </p:nvCxnSpPr>
            <p:spPr>
              <a:xfrm>
                <a:off x="5979288" y="3295332"/>
                <a:ext cx="0" cy="3419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文字方塊 103"/>
            <p:cNvSpPr txBox="1"/>
            <p:nvPr/>
          </p:nvSpPr>
          <p:spPr>
            <a:xfrm>
              <a:off x="5588943" y="2879982"/>
              <a:ext cx="2556514" cy="546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2</a:t>
              </a:r>
              <a:endParaRPr lang="zh-TW" altLang="en-US" dirty="0"/>
            </a:p>
          </p:txBody>
        </p:sp>
      </p:grpSp>
      <p:cxnSp>
        <p:nvCxnSpPr>
          <p:cNvPr id="111" name="直線單箭頭接點 110"/>
          <p:cNvCxnSpPr/>
          <p:nvPr/>
        </p:nvCxnSpPr>
        <p:spPr>
          <a:xfrm flipH="1">
            <a:off x="7886379" y="2107484"/>
            <a:ext cx="218376" cy="405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單箭頭接點 111"/>
          <p:cNvCxnSpPr/>
          <p:nvPr/>
        </p:nvCxnSpPr>
        <p:spPr>
          <a:xfrm>
            <a:off x="7823981" y="1307915"/>
            <a:ext cx="489849" cy="3961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單箭頭接點 113"/>
          <p:cNvCxnSpPr/>
          <p:nvPr/>
        </p:nvCxnSpPr>
        <p:spPr>
          <a:xfrm>
            <a:off x="5897865" y="595514"/>
            <a:ext cx="1636055" cy="3626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/>
          <p:cNvCxnSpPr/>
          <p:nvPr/>
        </p:nvCxnSpPr>
        <p:spPr>
          <a:xfrm>
            <a:off x="5755182" y="588630"/>
            <a:ext cx="108111" cy="3833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單箭頭接點 116"/>
          <p:cNvCxnSpPr/>
          <p:nvPr/>
        </p:nvCxnSpPr>
        <p:spPr>
          <a:xfrm>
            <a:off x="5956160" y="1353502"/>
            <a:ext cx="182835" cy="352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單箭頭接點 119"/>
          <p:cNvCxnSpPr/>
          <p:nvPr/>
        </p:nvCxnSpPr>
        <p:spPr>
          <a:xfrm flipH="1">
            <a:off x="5813469" y="2070430"/>
            <a:ext cx="103226" cy="4428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121"/>
          <p:cNvCxnSpPr/>
          <p:nvPr/>
        </p:nvCxnSpPr>
        <p:spPr>
          <a:xfrm>
            <a:off x="6093214" y="2055210"/>
            <a:ext cx="738453" cy="4513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單箭頭接點 123"/>
          <p:cNvCxnSpPr/>
          <p:nvPr/>
        </p:nvCxnSpPr>
        <p:spPr>
          <a:xfrm>
            <a:off x="6810906" y="2863881"/>
            <a:ext cx="159010" cy="4280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單箭頭接點 125"/>
          <p:cNvCxnSpPr/>
          <p:nvPr/>
        </p:nvCxnSpPr>
        <p:spPr>
          <a:xfrm flipH="1">
            <a:off x="5358365" y="2846706"/>
            <a:ext cx="239481" cy="4741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群組 128"/>
          <p:cNvGrpSpPr/>
          <p:nvPr/>
        </p:nvGrpSpPr>
        <p:grpSpPr>
          <a:xfrm>
            <a:off x="4310457" y="3986763"/>
            <a:ext cx="652118" cy="511764"/>
            <a:chOff x="5506720" y="2879982"/>
            <a:chExt cx="2638737" cy="757298"/>
          </a:xfrm>
        </p:grpSpPr>
        <p:grpSp>
          <p:nvGrpSpPr>
            <p:cNvPr id="130" name="群組 129"/>
            <p:cNvGrpSpPr/>
            <p:nvPr/>
          </p:nvGrpSpPr>
          <p:grpSpPr>
            <a:xfrm>
              <a:off x="5506720" y="2953385"/>
              <a:ext cx="2600960" cy="683895"/>
              <a:chOff x="5506720" y="2953385"/>
              <a:chExt cx="1950849" cy="683895"/>
            </a:xfrm>
          </p:grpSpPr>
          <p:sp>
            <p:nvSpPr>
              <p:cNvPr id="132" name="矩形 131"/>
              <p:cNvSpPr/>
              <p:nvPr/>
            </p:nvSpPr>
            <p:spPr>
              <a:xfrm>
                <a:off x="5506720" y="2953385"/>
                <a:ext cx="1950849" cy="68389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33" name="直線接點 132"/>
              <p:cNvCxnSpPr/>
              <p:nvPr/>
            </p:nvCxnSpPr>
            <p:spPr>
              <a:xfrm>
                <a:off x="5506720" y="3305492"/>
                <a:ext cx="195084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線接點 133"/>
              <p:cNvCxnSpPr/>
              <p:nvPr/>
            </p:nvCxnSpPr>
            <p:spPr>
              <a:xfrm>
                <a:off x="6487288" y="3295332"/>
                <a:ext cx="0" cy="3419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線接點 134"/>
              <p:cNvCxnSpPr/>
              <p:nvPr/>
            </p:nvCxnSpPr>
            <p:spPr>
              <a:xfrm>
                <a:off x="6974968" y="3295332"/>
                <a:ext cx="0" cy="3419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線接點 135"/>
              <p:cNvCxnSpPr/>
              <p:nvPr/>
            </p:nvCxnSpPr>
            <p:spPr>
              <a:xfrm>
                <a:off x="5979288" y="3295332"/>
                <a:ext cx="0" cy="3419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1" name="文字方塊 130"/>
            <p:cNvSpPr txBox="1"/>
            <p:nvPr/>
          </p:nvSpPr>
          <p:spPr>
            <a:xfrm>
              <a:off x="5588943" y="2879982"/>
              <a:ext cx="2556514" cy="546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8</a:t>
              </a:r>
              <a:endParaRPr lang="zh-TW" altLang="en-US" dirty="0"/>
            </a:p>
          </p:txBody>
        </p:sp>
      </p:grpSp>
      <p:grpSp>
        <p:nvGrpSpPr>
          <p:cNvPr id="137" name="群組 136"/>
          <p:cNvGrpSpPr/>
          <p:nvPr/>
        </p:nvGrpSpPr>
        <p:grpSpPr>
          <a:xfrm>
            <a:off x="5298592" y="3986763"/>
            <a:ext cx="652118" cy="511764"/>
            <a:chOff x="5506720" y="2879982"/>
            <a:chExt cx="2638737" cy="757298"/>
          </a:xfrm>
        </p:grpSpPr>
        <p:grpSp>
          <p:nvGrpSpPr>
            <p:cNvPr id="138" name="群組 137"/>
            <p:cNvGrpSpPr/>
            <p:nvPr/>
          </p:nvGrpSpPr>
          <p:grpSpPr>
            <a:xfrm>
              <a:off x="5506720" y="2953385"/>
              <a:ext cx="2600960" cy="683895"/>
              <a:chOff x="5506720" y="2953385"/>
              <a:chExt cx="1950849" cy="683895"/>
            </a:xfrm>
          </p:grpSpPr>
          <p:sp>
            <p:nvSpPr>
              <p:cNvPr id="140" name="矩形 139"/>
              <p:cNvSpPr/>
              <p:nvPr/>
            </p:nvSpPr>
            <p:spPr>
              <a:xfrm>
                <a:off x="5506720" y="2953385"/>
                <a:ext cx="1950849" cy="68389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41" name="直線接點 140"/>
              <p:cNvCxnSpPr/>
              <p:nvPr/>
            </p:nvCxnSpPr>
            <p:spPr>
              <a:xfrm>
                <a:off x="5506720" y="3305492"/>
                <a:ext cx="195084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線接點 141"/>
              <p:cNvCxnSpPr/>
              <p:nvPr/>
            </p:nvCxnSpPr>
            <p:spPr>
              <a:xfrm>
                <a:off x="6487288" y="3295332"/>
                <a:ext cx="0" cy="3419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線接點 142"/>
              <p:cNvCxnSpPr/>
              <p:nvPr/>
            </p:nvCxnSpPr>
            <p:spPr>
              <a:xfrm>
                <a:off x="6974968" y="3295332"/>
                <a:ext cx="0" cy="3419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直線接點 143"/>
              <p:cNvCxnSpPr/>
              <p:nvPr/>
            </p:nvCxnSpPr>
            <p:spPr>
              <a:xfrm>
                <a:off x="5979288" y="3295332"/>
                <a:ext cx="0" cy="3419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9" name="文字方塊 138"/>
            <p:cNvSpPr txBox="1"/>
            <p:nvPr/>
          </p:nvSpPr>
          <p:spPr>
            <a:xfrm>
              <a:off x="5588943" y="2879982"/>
              <a:ext cx="2556514" cy="546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9</a:t>
              </a:r>
              <a:endParaRPr lang="zh-TW" altLang="en-US" dirty="0"/>
            </a:p>
          </p:txBody>
        </p:sp>
      </p:grpSp>
      <p:cxnSp>
        <p:nvCxnSpPr>
          <p:cNvPr id="145" name="直線單箭頭接點 144"/>
          <p:cNvCxnSpPr/>
          <p:nvPr/>
        </p:nvCxnSpPr>
        <p:spPr>
          <a:xfrm flipH="1">
            <a:off x="5513846" y="3657760"/>
            <a:ext cx="7263" cy="398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單箭頭接點 146"/>
          <p:cNvCxnSpPr/>
          <p:nvPr/>
        </p:nvCxnSpPr>
        <p:spPr>
          <a:xfrm flipH="1">
            <a:off x="4610943" y="3650095"/>
            <a:ext cx="606870" cy="3862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2" name="圖片 151"/>
          <p:cNvPicPr>
            <a:picLocks noChangeAspect="1"/>
          </p:cNvPicPr>
          <p:nvPr/>
        </p:nvPicPr>
        <p:blipFill>
          <a:blip r:embed="rId2">
            <a:clrChange>
              <a:clrFrom>
                <a:srgbClr val="FBFBFB"/>
              </a:clrFrom>
              <a:clrTo>
                <a:srgbClr val="FBFB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414994" y="2099561"/>
            <a:ext cx="1347787" cy="754761"/>
          </a:xfrm>
          <a:prstGeom prst="rect">
            <a:avLst/>
          </a:prstGeom>
        </p:spPr>
      </p:pic>
      <p:sp>
        <p:nvSpPr>
          <p:cNvPr id="153" name="文字方塊 152"/>
          <p:cNvSpPr txBox="1"/>
          <p:nvPr/>
        </p:nvSpPr>
        <p:spPr>
          <a:xfrm>
            <a:off x="1659748" y="5384236"/>
            <a:ext cx="190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Tree Node Format</a:t>
            </a:r>
            <a:endParaRPr lang="zh-TW" altLang="en-US" b="1" dirty="0"/>
          </a:p>
        </p:txBody>
      </p:sp>
      <p:grpSp>
        <p:nvGrpSpPr>
          <p:cNvPr id="125" name="群組 124"/>
          <p:cNvGrpSpPr/>
          <p:nvPr/>
        </p:nvGrpSpPr>
        <p:grpSpPr>
          <a:xfrm>
            <a:off x="7537504" y="2458865"/>
            <a:ext cx="785793" cy="551376"/>
            <a:chOff x="8498526" y="277105"/>
            <a:chExt cx="785793" cy="551376"/>
          </a:xfrm>
        </p:grpSpPr>
        <p:grpSp>
          <p:nvGrpSpPr>
            <p:cNvPr id="27" name="群組 26"/>
            <p:cNvGrpSpPr/>
            <p:nvPr/>
          </p:nvGrpSpPr>
          <p:grpSpPr>
            <a:xfrm>
              <a:off x="8555204" y="277105"/>
              <a:ext cx="652118" cy="511762"/>
              <a:chOff x="5506720" y="2879984"/>
              <a:chExt cx="2638737" cy="757296"/>
            </a:xfrm>
          </p:grpSpPr>
          <p:grpSp>
            <p:nvGrpSpPr>
              <p:cNvPr id="29" name="群組 28"/>
              <p:cNvGrpSpPr/>
              <p:nvPr/>
            </p:nvGrpSpPr>
            <p:grpSpPr>
              <a:xfrm>
                <a:off x="5506720" y="2953385"/>
                <a:ext cx="2600960" cy="683895"/>
                <a:chOff x="5506720" y="2953385"/>
                <a:chExt cx="1950849" cy="683895"/>
              </a:xfrm>
            </p:grpSpPr>
            <p:sp>
              <p:nvSpPr>
                <p:cNvPr id="33" name="矩形 32"/>
                <p:cNvSpPr/>
                <p:nvPr/>
              </p:nvSpPr>
              <p:spPr>
                <a:xfrm>
                  <a:off x="5506720" y="2953385"/>
                  <a:ext cx="1950849" cy="68389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34" name="直線接點 33"/>
                <p:cNvCxnSpPr/>
                <p:nvPr/>
              </p:nvCxnSpPr>
              <p:spPr>
                <a:xfrm>
                  <a:off x="5506720" y="3305492"/>
                  <a:ext cx="195084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線接點 34"/>
                <p:cNvCxnSpPr/>
                <p:nvPr/>
              </p:nvCxnSpPr>
              <p:spPr>
                <a:xfrm>
                  <a:off x="6487288" y="3295332"/>
                  <a:ext cx="0" cy="34194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線接點 35"/>
                <p:cNvCxnSpPr/>
                <p:nvPr/>
              </p:nvCxnSpPr>
              <p:spPr>
                <a:xfrm>
                  <a:off x="6974968" y="3295332"/>
                  <a:ext cx="0" cy="34194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接點 36"/>
                <p:cNvCxnSpPr/>
                <p:nvPr/>
              </p:nvCxnSpPr>
              <p:spPr>
                <a:xfrm>
                  <a:off x="5979288" y="3295332"/>
                  <a:ext cx="0" cy="34194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文字方塊 29"/>
              <p:cNvSpPr txBox="1"/>
              <p:nvPr/>
            </p:nvSpPr>
            <p:spPr>
              <a:xfrm>
                <a:off x="5588943" y="2879984"/>
                <a:ext cx="2556514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2</a:t>
                </a:r>
                <a:endParaRPr lang="zh-TW" altLang="en-US" dirty="0"/>
              </a:p>
            </p:txBody>
          </p:sp>
        </p:grpSp>
        <p:sp>
          <p:nvSpPr>
            <p:cNvPr id="31" name="文字方塊 30"/>
            <p:cNvSpPr txBox="1"/>
            <p:nvPr/>
          </p:nvSpPr>
          <p:spPr>
            <a:xfrm>
              <a:off x="8498526" y="536093"/>
              <a:ext cx="78579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00" dirty="0" smtClean="0"/>
                <a:t>L  D  R  U</a:t>
              </a:r>
              <a:endParaRPr lang="zh-TW" altLang="en-US" sz="1300" dirty="0"/>
            </a:p>
          </p:txBody>
        </p:sp>
      </p:grpSp>
      <p:grpSp>
        <p:nvGrpSpPr>
          <p:cNvPr id="121" name="群組 120"/>
          <p:cNvGrpSpPr/>
          <p:nvPr/>
        </p:nvGrpSpPr>
        <p:grpSpPr>
          <a:xfrm>
            <a:off x="7933065" y="1660401"/>
            <a:ext cx="785793" cy="549728"/>
            <a:chOff x="8795316" y="903532"/>
            <a:chExt cx="785793" cy="549728"/>
          </a:xfrm>
        </p:grpSpPr>
        <p:grpSp>
          <p:nvGrpSpPr>
            <p:cNvPr id="38" name="群組 37"/>
            <p:cNvGrpSpPr/>
            <p:nvPr/>
          </p:nvGrpSpPr>
          <p:grpSpPr>
            <a:xfrm>
              <a:off x="8846646" y="903532"/>
              <a:ext cx="652118" cy="511762"/>
              <a:chOff x="5506720" y="2879984"/>
              <a:chExt cx="2638737" cy="757296"/>
            </a:xfrm>
          </p:grpSpPr>
          <p:grpSp>
            <p:nvGrpSpPr>
              <p:cNvPr id="39" name="群組 38"/>
              <p:cNvGrpSpPr/>
              <p:nvPr/>
            </p:nvGrpSpPr>
            <p:grpSpPr>
              <a:xfrm>
                <a:off x="5506720" y="2953385"/>
                <a:ext cx="2600960" cy="683895"/>
                <a:chOff x="5506720" y="2953385"/>
                <a:chExt cx="1950849" cy="683895"/>
              </a:xfrm>
            </p:grpSpPr>
            <p:sp>
              <p:nvSpPr>
                <p:cNvPr id="41" name="矩形 40"/>
                <p:cNvSpPr/>
                <p:nvPr/>
              </p:nvSpPr>
              <p:spPr>
                <a:xfrm>
                  <a:off x="5506720" y="2953385"/>
                  <a:ext cx="1950849" cy="68389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42" name="直線接點 41"/>
                <p:cNvCxnSpPr/>
                <p:nvPr/>
              </p:nvCxnSpPr>
              <p:spPr>
                <a:xfrm>
                  <a:off x="5506720" y="3305492"/>
                  <a:ext cx="195084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接點 42"/>
                <p:cNvCxnSpPr/>
                <p:nvPr/>
              </p:nvCxnSpPr>
              <p:spPr>
                <a:xfrm>
                  <a:off x="6487288" y="3295332"/>
                  <a:ext cx="0" cy="34194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線接點 43"/>
                <p:cNvCxnSpPr/>
                <p:nvPr/>
              </p:nvCxnSpPr>
              <p:spPr>
                <a:xfrm>
                  <a:off x="6974968" y="3295332"/>
                  <a:ext cx="0" cy="34194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線接點 44"/>
                <p:cNvCxnSpPr/>
                <p:nvPr/>
              </p:nvCxnSpPr>
              <p:spPr>
                <a:xfrm>
                  <a:off x="5979288" y="3295332"/>
                  <a:ext cx="0" cy="34194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文字方塊 39"/>
              <p:cNvSpPr txBox="1"/>
              <p:nvPr/>
            </p:nvSpPr>
            <p:spPr>
              <a:xfrm>
                <a:off x="5588943" y="2879984"/>
                <a:ext cx="2556514" cy="546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8</a:t>
                </a:r>
                <a:endParaRPr lang="zh-TW" altLang="en-US" dirty="0"/>
              </a:p>
            </p:txBody>
          </p:sp>
        </p:grpSp>
        <p:sp>
          <p:nvSpPr>
            <p:cNvPr id="146" name="文字方塊 145"/>
            <p:cNvSpPr txBox="1"/>
            <p:nvPr/>
          </p:nvSpPr>
          <p:spPr>
            <a:xfrm>
              <a:off x="8795316" y="1160872"/>
              <a:ext cx="78579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00" dirty="0" smtClean="0"/>
                <a:t>L  D  R  U</a:t>
              </a:r>
              <a:endParaRPr lang="zh-TW" altLang="en-US" sz="1300" dirty="0"/>
            </a:p>
          </p:txBody>
        </p:sp>
      </p:grpSp>
      <p:grpSp>
        <p:nvGrpSpPr>
          <p:cNvPr id="119" name="群組 118"/>
          <p:cNvGrpSpPr/>
          <p:nvPr/>
        </p:nvGrpSpPr>
        <p:grpSpPr>
          <a:xfrm>
            <a:off x="7197415" y="935007"/>
            <a:ext cx="785793" cy="551270"/>
            <a:chOff x="8795316" y="1664835"/>
            <a:chExt cx="785793" cy="551270"/>
          </a:xfrm>
        </p:grpSpPr>
        <p:grpSp>
          <p:nvGrpSpPr>
            <p:cNvPr id="46" name="群組 45"/>
            <p:cNvGrpSpPr/>
            <p:nvPr/>
          </p:nvGrpSpPr>
          <p:grpSpPr>
            <a:xfrm>
              <a:off x="8847310" y="1664835"/>
              <a:ext cx="652118" cy="511762"/>
              <a:chOff x="5506720" y="2879984"/>
              <a:chExt cx="2638737" cy="757296"/>
            </a:xfrm>
          </p:grpSpPr>
          <p:grpSp>
            <p:nvGrpSpPr>
              <p:cNvPr id="47" name="群組 46"/>
              <p:cNvGrpSpPr/>
              <p:nvPr/>
            </p:nvGrpSpPr>
            <p:grpSpPr>
              <a:xfrm>
                <a:off x="5506720" y="2953385"/>
                <a:ext cx="2600960" cy="683895"/>
                <a:chOff x="5506720" y="2953385"/>
                <a:chExt cx="1950849" cy="683895"/>
              </a:xfrm>
            </p:grpSpPr>
            <p:sp>
              <p:nvSpPr>
                <p:cNvPr id="49" name="矩形 48"/>
                <p:cNvSpPr/>
                <p:nvPr/>
              </p:nvSpPr>
              <p:spPr>
                <a:xfrm>
                  <a:off x="5506720" y="2953385"/>
                  <a:ext cx="1950849" cy="68389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50" name="直線接點 49"/>
                <p:cNvCxnSpPr/>
                <p:nvPr/>
              </p:nvCxnSpPr>
              <p:spPr>
                <a:xfrm>
                  <a:off x="5506720" y="3305492"/>
                  <a:ext cx="195084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線接點 50"/>
                <p:cNvCxnSpPr/>
                <p:nvPr/>
              </p:nvCxnSpPr>
              <p:spPr>
                <a:xfrm>
                  <a:off x="6487288" y="3295332"/>
                  <a:ext cx="0" cy="34194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線接點 51"/>
                <p:cNvCxnSpPr/>
                <p:nvPr/>
              </p:nvCxnSpPr>
              <p:spPr>
                <a:xfrm>
                  <a:off x="6974968" y="3295332"/>
                  <a:ext cx="0" cy="34194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線接點 52"/>
                <p:cNvCxnSpPr/>
                <p:nvPr/>
              </p:nvCxnSpPr>
              <p:spPr>
                <a:xfrm>
                  <a:off x="5979288" y="3295332"/>
                  <a:ext cx="0" cy="34194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" name="文字方塊 47"/>
              <p:cNvSpPr txBox="1"/>
              <p:nvPr/>
            </p:nvSpPr>
            <p:spPr>
              <a:xfrm>
                <a:off x="5588943" y="2879984"/>
                <a:ext cx="2556514" cy="546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2</a:t>
                </a:r>
                <a:endParaRPr lang="zh-TW" altLang="en-US" dirty="0"/>
              </a:p>
            </p:txBody>
          </p:sp>
        </p:grpSp>
        <p:sp>
          <p:nvSpPr>
            <p:cNvPr id="148" name="文字方塊 147"/>
            <p:cNvSpPr txBox="1"/>
            <p:nvPr/>
          </p:nvSpPr>
          <p:spPr>
            <a:xfrm>
              <a:off x="8795316" y="1923717"/>
              <a:ext cx="78579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00" dirty="0" smtClean="0"/>
                <a:t>L  D  R  U</a:t>
              </a:r>
              <a:endParaRPr lang="zh-TW" altLang="en-US" sz="1300" dirty="0"/>
            </a:p>
          </p:txBody>
        </p:sp>
      </p:grpSp>
      <p:grpSp>
        <p:nvGrpSpPr>
          <p:cNvPr id="110" name="群組 109"/>
          <p:cNvGrpSpPr/>
          <p:nvPr/>
        </p:nvGrpSpPr>
        <p:grpSpPr>
          <a:xfrm>
            <a:off x="5259796" y="140913"/>
            <a:ext cx="785793" cy="550588"/>
            <a:chOff x="6505773" y="2228026"/>
            <a:chExt cx="785793" cy="550588"/>
          </a:xfrm>
        </p:grpSpPr>
        <p:grpSp>
          <p:nvGrpSpPr>
            <p:cNvPr id="54" name="群組 53"/>
            <p:cNvGrpSpPr/>
            <p:nvPr/>
          </p:nvGrpSpPr>
          <p:grpSpPr>
            <a:xfrm>
              <a:off x="6575262" y="2228026"/>
              <a:ext cx="652118" cy="511762"/>
              <a:chOff x="5506720" y="2879984"/>
              <a:chExt cx="2638737" cy="757296"/>
            </a:xfrm>
          </p:grpSpPr>
          <p:grpSp>
            <p:nvGrpSpPr>
              <p:cNvPr id="55" name="群組 54"/>
              <p:cNvGrpSpPr/>
              <p:nvPr/>
            </p:nvGrpSpPr>
            <p:grpSpPr>
              <a:xfrm>
                <a:off x="5506720" y="2953385"/>
                <a:ext cx="2600960" cy="683895"/>
                <a:chOff x="5506720" y="2953385"/>
                <a:chExt cx="1950849" cy="683895"/>
              </a:xfrm>
            </p:grpSpPr>
            <p:sp>
              <p:nvSpPr>
                <p:cNvPr id="57" name="矩形 56"/>
                <p:cNvSpPr/>
                <p:nvPr/>
              </p:nvSpPr>
              <p:spPr>
                <a:xfrm>
                  <a:off x="5506720" y="2953385"/>
                  <a:ext cx="1950849" cy="68389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58" name="直線接點 57"/>
                <p:cNvCxnSpPr/>
                <p:nvPr/>
              </p:nvCxnSpPr>
              <p:spPr>
                <a:xfrm>
                  <a:off x="5506720" y="3305492"/>
                  <a:ext cx="195084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接點 58"/>
                <p:cNvCxnSpPr/>
                <p:nvPr/>
              </p:nvCxnSpPr>
              <p:spPr>
                <a:xfrm>
                  <a:off x="6487288" y="3295332"/>
                  <a:ext cx="0" cy="34194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線接點 59"/>
                <p:cNvCxnSpPr/>
                <p:nvPr/>
              </p:nvCxnSpPr>
              <p:spPr>
                <a:xfrm>
                  <a:off x="6974968" y="3295332"/>
                  <a:ext cx="0" cy="34194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線接點 60"/>
                <p:cNvCxnSpPr/>
                <p:nvPr/>
              </p:nvCxnSpPr>
              <p:spPr>
                <a:xfrm>
                  <a:off x="5979288" y="3295332"/>
                  <a:ext cx="0" cy="34194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6" name="文字方塊 55"/>
              <p:cNvSpPr txBox="1"/>
              <p:nvPr/>
            </p:nvSpPr>
            <p:spPr>
              <a:xfrm>
                <a:off x="5588943" y="2879984"/>
                <a:ext cx="2556514" cy="546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2</a:t>
                </a:r>
                <a:endParaRPr lang="zh-TW" altLang="en-US" dirty="0"/>
              </a:p>
            </p:txBody>
          </p:sp>
        </p:grpSp>
        <p:sp>
          <p:nvSpPr>
            <p:cNvPr id="155" name="文字方塊 154"/>
            <p:cNvSpPr txBox="1"/>
            <p:nvPr/>
          </p:nvSpPr>
          <p:spPr>
            <a:xfrm>
              <a:off x="6505773" y="2486226"/>
              <a:ext cx="78579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00" dirty="0" smtClean="0"/>
                <a:t>L  D  R  U</a:t>
              </a:r>
              <a:endParaRPr lang="zh-TW" altLang="en-US" sz="1300" dirty="0"/>
            </a:p>
          </p:txBody>
        </p:sp>
      </p:grpSp>
      <p:sp>
        <p:nvSpPr>
          <p:cNvPr id="156" name="文字方塊 155"/>
          <p:cNvSpPr txBox="1"/>
          <p:nvPr/>
        </p:nvSpPr>
        <p:spPr>
          <a:xfrm>
            <a:off x="5463281" y="1200589"/>
            <a:ext cx="78579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00" dirty="0" smtClean="0"/>
              <a:t>L  D  R  U</a:t>
            </a:r>
            <a:endParaRPr lang="zh-TW" altLang="en-US" sz="1300" dirty="0"/>
          </a:p>
        </p:txBody>
      </p:sp>
      <p:sp>
        <p:nvSpPr>
          <p:cNvPr id="157" name="文字方塊 156"/>
          <p:cNvSpPr txBox="1"/>
          <p:nvPr/>
        </p:nvSpPr>
        <p:spPr>
          <a:xfrm>
            <a:off x="5624785" y="1902608"/>
            <a:ext cx="78579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00" dirty="0" smtClean="0"/>
              <a:t>L  D  R  U</a:t>
            </a:r>
            <a:endParaRPr lang="zh-TW" altLang="en-US" sz="1300" dirty="0"/>
          </a:p>
        </p:txBody>
      </p:sp>
      <p:sp>
        <p:nvSpPr>
          <p:cNvPr id="158" name="文字方塊 157"/>
          <p:cNvSpPr txBox="1"/>
          <p:nvPr/>
        </p:nvSpPr>
        <p:spPr>
          <a:xfrm>
            <a:off x="6384782" y="2734553"/>
            <a:ext cx="78579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00" dirty="0" smtClean="0"/>
              <a:t>L  D  R  U</a:t>
            </a:r>
            <a:endParaRPr lang="zh-TW" altLang="en-US" sz="1300" dirty="0"/>
          </a:p>
        </p:txBody>
      </p:sp>
      <p:sp>
        <p:nvSpPr>
          <p:cNvPr id="159" name="文字方塊 158"/>
          <p:cNvSpPr txBox="1"/>
          <p:nvPr/>
        </p:nvSpPr>
        <p:spPr>
          <a:xfrm>
            <a:off x="5304395" y="2726272"/>
            <a:ext cx="78579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00" dirty="0" smtClean="0"/>
              <a:t>L  D  R  U</a:t>
            </a:r>
            <a:endParaRPr lang="zh-TW" altLang="en-US" sz="1300" dirty="0"/>
          </a:p>
        </p:txBody>
      </p:sp>
      <p:sp>
        <p:nvSpPr>
          <p:cNvPr id="160" name="文字方塊 159"/>
          <p:cNvSpPr txBox="1"/>
          <p:nvPr/>
        </p:nvSpPr>
        <p:spPr>
          <a:xfrm>
            <a:off x="5045518" y="3504368"/>
            <a:ext cx="78579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00" dirty="0" smtClean="0"/>
              <a:t>L  D  R  U</a:t>
            </a:r>
            <a:endParaRPr lang="zh-TW" altLang="en-US" sz="1300" dirty="0"/>
          </a:p>
        </p:txBody>
      </p:sp>
      <p:sp>
        <p:nvSpPr>
          <p:cNvPr id="161" name="文字方塊 160"/>
          <p:cNvSpPr txBox="1"/>
          <p:nvPr/>
        </p:nvSpPr>
        <p:spPr>
          <a:xfrm>
            <a:off x="5234349" y="4233937"/>
            <a:ext cx="78579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00" dirty="0" smtClean="0"/>
              <a:t>L  D  R  U</a:t>
            </a:r>
            <a:endParaRPr lang="zh-TW" altLang="en-US" sz="1300" dirty="0"/>
          </a:p>
        </p:txBody>
      </p:sp>
      <p:sp>
        <p:nvSpPr>
          <p:cNvPr id="162" name="文字方塊 161"/>
          <p:cNvSpPr txBox="1"/>
          <p:nvPr/>
        </p:nvSpPr>
        <p:spPr>
          <a:xfrm>
            <a:off x="4253779" y="4237052"/>
            <a:ext cx="78579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00" dirty="0" smtClean="0"/>
              <a:t>L  D  R  U</a:t>
            </a:r>
            <a:endParaRPr lang="zh-TW" altLang="en-US" sz="1300" dirty="0"/>
          </a:p>
        </p:txBody>
      </p:sp>
      <p:sp>
        <p:nvSpPr>
          <p:cNvPr id="168" name="文字方塊 167"/>
          <p:cNvSpPr txBox="1"/>
          <p:nvPr/>
        </p:nvSpPr>
        <p:spPr>
          <a:xfrm>
            <a:off x="6737218" y="3490998"/>
            <a:ext cx="78579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00" dirty="0" smtClean="0"/>
              <a:t>L  D  R  U</a:t>
            </a:r>
            <a:endParaRPr lang="zh-TW" altLang="en-US" sz="1300" dirty="0"/>
          </a:p>
        </p:txBody>
      </p:sp>
      <p:sp>
        <p:nvSpPr>
          <p:cNvPr id="169" name="手繪多邊形 168"/>
          <p:cNvSpPr/>
          <p:nvPr/>
        </p:nvSpPr>
        <p:spPr>
          <a:xfrm>
            <a:off x="966050" y="2115653"/>
            <a:ext cx="2049780" cy="1440180"/>
          </a:xfrm>
          <a:custGeom>
            <a:avLst/>
            <a:gdLst>
              <a:gd name="connsiteX0" fmla="*/ 0 w 2049780"/>
              <a:gd name="connsiteY0" fmla="*/ 0 h 1440180"/>
              <a:gd name="connsiteX1" fmla="*/ 53340 w 2049780"/>
              <a:gd name="connsiteY1" fmla="*/ 0 h 1440180"/>
              <a:gd name="connsiteX2" fmla="*/ 381000 w 2049780"/>
              <a:gd name="connsiteY2" fmla="*/ 0 h 1440180"/>
              <a:gd name="connsiteX3" fmla="*/ 381000 w 2049780"/>
              <a:gd name="connsiteY3" fmla="*/ 716280 h 1440180"/>
              <a:gd name="connsiteX4" fmla="*/ 1021080 w 2049780"/>
              <a:gd name="connsiteY4" fmla="*/ 716280 h 1440180"/>
              <a:gd name="connsiteX5" fmla="*/ 1021080 w 2049780"/>
              <a:gd name="connsiteY5" fmla="*/ 1440180 h 1440180"/>
              <a:gd name="connsiteX6" fmla="*/ 2049780 w 2049780"/>
              <a:gd name="connsiteY6" fmla="*/ 1440180 h 1440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49780" h="1440180">
                <a:moveTo>
                  <a:pt x="0" y="0"/>
                </a:moveTo>
                <a:lnTo>
                  <a:pt x="53340" y="0"/>
                </a:lnTo>
                <a:lnTo>
                  <a:pt x="381000" y="0"/>
                </a:lnTo>
                <a:lnTo>
                  <a:pt x="381000" y="716280"/>
                </a:lnTo>
                <a:lnTo>
                  <a:pt x="1021080" y="716280"/>
                </a:lnTo>
                <a:lnTo>
                  <a:pt x="1021080" y="1440180"/>
                </a:lnTo>
                <a:lnTo>
                  <a:pt x="2049780" y="1440180"/>
                </a:lnTo>
              </a:path>
            </a:pathLst>
          </a:custGeom>
          <a:noFill/>
          <a:ln w="1143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804452" y="1490795"/>
            <a:ext cx="26056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0 0 0 0 0 0 0</a:t>
            </a:r>
          </a:p>
          <a:p>
            <a:r>
              <a:rPr lang="en-US" altLang="zh-TW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2 8 0 1 8 6 0</a:t>
            </a:r>
          </a:p>
          <a:p>
            <a:r>
              <a:rPr lang="en-US" altLang="zh-TW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0 2 0 0 0 4 0</a:t>
            </a:r>
            <a:endParaRPr lang="en-US" altLang="zh-TW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0 2 6 5 6 8 0</a:t>
            </a:r>
          </a:p>
          <a:p>
            <a:r>
              <a:rPr lang="en-US" altLang="zh-TW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0 0 0 5 0 0 0</a:t>
            </a:r>
          </a:p>
          <a:p>
            <a:r>
              <a:rPr lang="en-US" altLang="zh-TW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0 1 8 2 9 9 7</a:t>
            </a:r>
          </a:p>
          <a:p>
            <a:r>
              <a:rPr lang="en-US" altLang="zh-TW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0 0 0 0 0 0 0</a:t>
            </a:r>
          </a:p>
        </p:txBody>
      </p:sp>
      <p:pic>
        <p:nvPicPr>
          <p:cNvPr id="28" name="圖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37985">
            <a:off x="967385" y="2460358"/>
            <a:ext cx="454089" cy="454089"/>
          </a:xfrm>
          <a:prstGeom prst="rect">
            <a:avLst/>
          </a:prstGeom>
        </p:spPr>
      </p:pic>
      <p:grpSp>
        <p:nvGrpSpPr>
          <p:cNvPr id="171" name="群組 170"/>
          <p:cNvGrpSpPr/>
          <p:nvPr/>
        </p:nvGrpSpPr>
        <p:grpSpPr>
          <a:xfrm>
            <a:off x="4019751" y="4724871"/>
            <a:ext cx="652118" cy="511764"/>
            <a:chOff x="5506720" y="2879982"/>
            <a:chExt cx="2638737" cy="757298"/>
          </a:xfrm>
        </p:grpSpPr>
        <p:grpSp>
          <p:nvGrpSpPr>
            <p:cNvPr id="172" name="群組 171"/>
            <p:cNvGrpSpPr/>
            <p:nvPr/>
          </p:nvGrpSpPr>
          <p:grpSpPr>
            <a:xfrm>
              <a:off x="5506720" y="2953385"/>
              <a:ext cx="2600960" cy="683895"/>
              <a:chOff x="5506720" y="2953385"/>
              <a:chExt cx="1950849" cy="683895"/>
            </a:xfrm>
          </p:grpSpPr>
          <p:sp>
            <p:nvSpPr>
              <p:cNvPr id="174" name="矩形 173"/>
              <p:cNvSpPr/>
              <p:nvPr/>
            </p:nvSpPr>
            <p:spPr>
              <a:xfrm>
                <a:off x="5506720" y="2953385"/>
                <a:ext cx="1950849" cy="68389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75" name="直線接點 174"/>
              <p:cNvCxnSpPr/>
              <p:nvPr/>
            </p:nvCxnSpPr>
            <p:spPr>
              <a:xfrm>
                <a:off x="5506720" y="3305492"/>
                <a:ext cx="195084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直線接點 175"/>
              <p:cNvCxnSpPr/>
              <p:nvPr/>
            </p:nvCxnSpPr>
            <p:spPr>
              <a:xfrm>
                <a:off x="6487288" y="3295332"/>
                <a:ext cx="0" cy="3419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直線接點 176"/>
              <p:cNvCxnSpPr/>
              <p:nvPr/>
            </p:nvCxnSpPr>
            <p:spPr>
              <a:xfrm>
                <a:off x="6974968" y="3295332"/>
                <a:ext cx="0" cy="3419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直線接點 177"/>
              <p:cNvCxnSpPr/>
              <p:nvPr/>
            </p:nvCxnSpPr>
            <p:spPr>
              <a:xfrm>
                <a:off x="5979288" y="3295332"/>
                <a:ext cx="0" cy="3419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3" name="文字方塊 172"/>
            <p:cNvSpPr txBox="1"/>
            <p:nvPr/>
          </p:nvSpPr>
          <p:spPr>
            <a:xfrm>
              <a:off x="5588943" y="2879982"/>
              <a:ext cx="2556514" cy="546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1</a:t>
              </a:r>
              <a:endParaRPr lang="zh-TW" altLang="en-US" dirty="0"/>
            </a:p>
          </p:txBody>
        </p:sp>
      </p:grpSp>
      <p:sp>
        <p:nvSpPr>
          <p:cNvPr id="179" name="文字方塊 178"/>
          <p:cNvSpPr txBox="1"/>
          <p:nvPr/>
        </p:nvSpPr>
        <p:spPr>
          <a:xfrm>
            <a:off x="3963073" y="4975160"/>
            <a:ext cx="78579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00" dirty="0" smtClean="0"/>
              <a:t>L  D  R  U</a:t>
            </a:r>
            <a:endParaRPr lang="zh-TW" altLang="en-US" sz="1300" dirty="0"/>
          </a:p>
        </p:txBody>
      </p:sp>
      <p:cxnSp>
        <p:nvCxnSpPr>
          <p:cNvPr id="180" name="直線單箭頭接點 179"/>
          <p:cNvCxnSpPr/>
          <p:nvPr/>
        </p:nvCxnSpPr>
        <p:spPr>
          <a:xfrm flipH="1">
            <a:off x="4355795" y="4416051"/>
            <a:ext cx="60696" cy="3626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群組 181"/>
          <p:cNvGrpSpPr/>
          <p:nvPr/>
        </p:nvGrpSpPr>
        <p:grpSpPr>
          <a:xfrm>
            <a:off x="5493526" y="4724871"/>
            <a:ext cx="652118" cy="511764"/>
            <a:chOff x="5506720" y="2879982"/>
            <a:chExt cx="2638737" cy="757298"/>
          </a:xfrm>
        </p:grpSpPr>
        <p:grpSp>
          <p:nvGrpSpPr>
            <p:cNvPr id="183" name="群組 182"/>
            <p:cNvGrpSpPr/>
            <p:nvPr/>
          </p:nvGrpSpPr>
          <p:grpSpPr>
            <a:xfrm>
              <a:off x="5506720" y="2953385"/>
              <a:ext cx="2600960" cy="683895"/>
              <a:chOff x="5506720" y="2953385"/>
              <a:chExt cx="1950849" cy="683895"/>
            </a:xfrm>
          </p:grpSpPr>
          <p:sp>
            <p:nvSpPr>
              <p:cNvPr id="185" name="矩形 184"/>
              <p:cNvSpPr/>
              <p:nvPr/>
            </p:nvSpPr>
            <p:spPr>
              <a:xfrm>
                <a:off x="5506720" y="2953385"/>
                <a:ext cx="1950849" cy="68389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86" name="直線接點 185"/>
              <p:cNvCxnSpPr/>
              <p:nvPr/>
            </p:nvCxnSpPr>
            <p:spPr>
              <a:xfrm>
                <a:off x="5506720" y="3305492"/>
                <a:ext cx="195084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線接點 186"/>
              <p:cNvCxnSpPr/>
              <p:nvPr/>
            </p:nvCxnSpPr>
            <p:spPr>
              <a:xfrm>
                <a:off x="6487288" y="3295332"/>
                <a:ext cx="0" cy="3419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線接點 187"/>
              <p:cNvCxnSpPr/>
              <p:nvPr/>
            </p:nvCxnSpPr>
            <p:spPr>
              <a:xfrm>
                <a:off x="6974968" y="3295332"/>
                <a:ext cx="0" cy="3419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線接點 188"/>
              <p:cNvCxnSpPr/>
              <p:nvPr/>
            </p:nvCxnSpPr>
            <p:spPr>
              <a:xfrm>
                <a:off x="5979288" y="3295332"/>
                <a:ext cx="0" cy="3419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4" name="文字方塊 183"/>
            <p:cNvSpPr txBox="1"/>
            <p:nvPr/>
          </p:nvSpPr>
          <p:spPr>
            <a:xfrm>
              <a:off x="5588943" y="2879982"/>
              <a:ext cx="2556514" cy="546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9</a:t>
              </a:r>
              <a:endParaRPr lang="zh-TW" altLang="en-US" dirty="0"/>
            </a:p>
          </p:txBody>
        </p:sp>
      </p:grpSp>
      <p:sp>
        <p:nvSpPr>
          <p:cNvPr id="190" name="文字方塊 189"/>
          <p:cNvSpPr txBox="1"/>
          <p:nvPr/>
        </p:nvSpPr>
        <p:spPr>
          <a:xfrm>
            <a:off x="5436848" y="4975160"/>
            <a:ext cx="78579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00" dirty="0" smtClean="0"/>
              <a:t>L  D  R  U</a:t>
            </a:r>
            <a:endParaRPr lang="zh-TW" altLang="en-US" sz="1300" dirty="0"/>
          </a:p>
        </p:txBody>
      </p:sp>
      <p:grpSp>
        <p:nvGrpSpPr>
          <p:cNvPr id="191" name="群組 190"/>
          <p:cNvGrpSpPr/>
          <p:nvPr/>
        </p:nvGrpSpPr>
        <p:grpSpPr>
          <a:xfrm>
            <a:off x="5669827" y="5531026"/>
            <a:ext cx="652118" cy="511764"/>
            <a:chOff x="5506720" y="2879982"/>
            <a:chExt cx="2638737" cy="757298"/>
          </a:xfrm>
        </p:grpSpPr>
        <p:grpSp>
          <p:nvGrpSpPr>
            <p:cNvPr id="192" name="群組 191"/>
            <p:cNvGrpSpPr/>
            <p:nvPr/>
          </p:nvGrpSpPr>
          <p:grpSpPr>
            <a:xfrm>
              <a:off x="5506720" y="2953385"/>
              <a:ext cx="2600960" cy="683895"/>
              <a:chOff x="5506720" y="2953385"/>
              <a:chExt cx="1950849" cy="683895"/>
            </a:xfrm>
          </p:grpSpPr>
          <p:sp>
            <p:nvSpPr>
              <p:cNvPr id="194" name="矩形 193"/>
              <p:cNvSpPr/>
              <p:nvPr/>
            </p:nvSpPr>
            <p:spPr>
              <a:xfrm>
                <a:off x="5506720" y="2953385"/>
                <a:ext cx="1950849" cy="68389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95" name="直線接點 194"/>
              <p:cNvCxnSpPr/>
              <p:nvPr/>
            </p:nvCxnSpPr>
            <p:spPr>
              <a:xfrm>
                <a:off x="5506720" y="3305492"/>
                <a:ext cx="195084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線接點 195"/>
              <p:cNvCxnSpPr/>
              <p:nvPr/>
            </p:nvCxnSpPr>
            <p:spPr>
              <a:xfrm>
                <a:off x="6487288" y="3295332"/>
                <a:ext cx="0" cy="3419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線接點 196"/>
              <p:cNvCxnSpPr/>
              <p:nvPr/>
            </p:nvCxnSpPr>
            <p:spPr>
              <a:xfrm>
                <a:off x="6974968" y="3295332"/>
                <a:ext cx="0" cy="3419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線接點 197"/>
              <p:cNvCxnSpPr/>
              <p:nvPr/>
            </p:nvCxnSpPr>
            <p:spPr>
              <a:xfrm>
                <a:off x="5979288" y="3295332"/>
                <a:ext cx="0" cy="3419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文字方塊 192"/>
            <p:cNvSpPr txBox="1"/>
            <p:nvPr/>
          </p:nvSpPr>
          <p:spPr>
            <a:xfrm>
              <a:off x="5588943" y="2879982"/>
              <a:ext cx="2556514" cy="546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7</a:t>
              </a:r>
              <a:endParaRPr lang="zh-TW" altLang="en-US" dirty="0"/>
            </a:p>
          </p:txBody>
        </p:sp>
      </p:grpSp>
      <p:sp>
        <p:nvSpPr>
          <p:cNvPr id="199" name="文字方塊 198"/>
          <p:cNvSpPr txBox="1"/>
          <p:nvPr/>
        </p:nvSpPr>
        <p:spPr>
          <a:xfrm>
            <a:off x="5613149" y="5781315"/>
            <a:ext cx="78579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00" dirty="0" smtClean="0"/>
              <a:t>L  D  R  U</a:t>
            </a:r>
            <a:endParaRPr lang="zh-TW" altLang="en-US" sz="1300" dirty="0"/>
          </a:p>
        </p:txBody>
      </p:sp>
      <p:cxnSp>
        <p:nvCxnSpPr>
          <p:cNvPr id="200" name="直線單箭頭接點 199"/>
          <p:cNvCxnSpPr/>
          <p:nvPr/>
        </p:nvCxnSpPr>
        <p:spPr>
          <a:xfrm>
            <a:off x="5683019" y="4434357"/>
            <a:ext cx="146377" cy="3514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單箭頭接點 201"/>
          <p:cNvCxnSpPr/>
          <p:nvPr/>
        </p:nvCxnSpPr>
        <p:spPr>
          <a:xfrm>
            <a:off x="5897865" y="5164255"/>
            <a:ext cx="105690" cy="4110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群組 212"/>
          <p:cNvGrpSpPr/>
          <p:nvPr/>
        </p:nvGrpSpPr>
        <p:grpSpPr>
          <a:xfrm>
            <a:off x="7209232" y="3982449"/>
            <a:ext cx="652118" cy="511764"/>
            <a:chOff x="5506720" y="2879982"/>
            <a:chExt cx="2638737" cy="757298"/>
          </a:xfrm>
        </p:grpSpPr>
        <p:grpSp>
          <p:nvGrpSpPr>
            <p:cNvPr id="214" name="群組 213"/>
            <p:cNvGrpSpPr/>
            <p:nvPr/>
          </p:nvGrpSpPr>
          <p:grpSpPr>
            <a:xfrm>
              <a:off x="5506720" y="2953385"/>
              <a:ext cx="2600960" cy="683895"/>
              <a:chOff x="5506720" y="2953385"/>
              <a:chExt cx="1950849" cy="683895"/>
            </a:xfrm>
          </p:grpSpPr>
          <p:sp>
            <p:nvSpPr>
              <p:cNvPr id="216" name="矩形 215"/>
              <p:cNvSpPr/>
              <p:nvPr/>
            </p:nvSpPr>
            <p:spPr>
              <a:xfrm>
                <a:off x="5506720" y="2953385"/>
                <a:ext cx="1950849" cy="68389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17" name="直線接點 216"/>
              <p:cNvCxnSpPr/>
              <p:nvPr/>
            </p:nvCxnSpPr>
            <p:spPr>
              <a:xfrm>
                <a:off x="5506720" y="3305492"/>
                <a:ext cx="195084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線接點 217"/>
              <p:cNvCxnSpPr/>
              <p:nvPr/>
            </p:nvCxnSpPr>
            <p:spPr>
              <a:xfrm>
                <a:off x="6487288" y="3295332"/>
                <a:ext cx="0" cy="3419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直線接點 218"/>
              <p:cNvCxnSpPr/>
              <p:nvPr/>
            </p:nvCxnSpPr>
            <p:spPr>
              <a:xfrm>
                <a:off x="6974968" y="3295332"/>
                <a:ext cx="0" cy="3419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直線接點 219"/>
              <p:cNvCxnSpPr/>
              <p:nvPr/>
            </p:nvCxnSpPr>
            <p:spPr>
              <a:xfrm>
                <a:off x="5979288" y="3295332"/>
                <a:ext cx="0" cy="3419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5" name="文字方塊 214"/>
            <p:cNvSpPr txBox="1"/>
            <p:nvPr/>
          </p:nvSpPr>
          <p:spPr>
            <a:xfrm>
              <a:off x="5588943" y="2879982"/>
              <a:ext cx="2556514" cy="546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4</a:t>
              </a:r>
              <a:endParaRPr lang="zh-TW" altLang="en-US" dirty="0"/>
            </a:p>
          </p:txBody>
        </p:sp>
      </p:grpSp>
      <p:sp>
        <p:nvSpPr>
          <p:cNvPr id="221" name="文字方塊 220"/>
          <p:cNvSpPr txBox="1"/>
          <p:nvPr/>
        </p:nvSpPr>
        <p:spPr>
          <a:xfrm>
            <a:off x="7137726" y="4247443"/>
            <a:ext cx="78579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00" dirty="0" smtClean="0"/>
              <a:t>L  D  R  U</a:t>
            </a:r>
            <a:endParaRPr lang="zh-TW" altLang="en-US" sz="1300" dirty="0"/>
          </a:p>
        </p:txBody>
      </p:sp>
      <p:grpSp>
        <p:nvGrpSpPr>
          <p:cNvPr id="222" name="群組 221"/>
          <p:cNvGrpSpPr/>
          <p:nvPr/>
        </p:nvGrpSpPr>
        <p:grpSpPr>
          <a:xfrm>
            <a:off x="7449771" y="4720557"/>
            <a:ext cx="652118" cy="511764"/>
            <a:chOff x="5506720" y="2879982"/>
            <a:chExt cx="2638737" cy="757298"/>
          </a:xfrm>
        </p:grpSpPr>
        <p:grpSp>
          <p:nvGrpSpPr>
            <p:cNvPr id="223" name="群組 222"/>
            <p:cNvGrpSpPr/>
            <p:nvPr/>
          </p:nvGrpSpPr>
          <p:grpSpPr>
            <a:xfrm>
              <a:off x="5506720" y="2953385"/>
              <a:ext cx="2600960" cy="683895"/>
              <a:chOff x="5506720" y="2953385"/>
              <a:chExt cx="1950849" cy="683895"/>
            </a:xfrm>
          </p:grpSpPr>
          <p:sp>
            <p:nvSpPr>
              <p:cNvPr id="225" name="矩形 224"/>
              <p:cNvSpPr/>
              <p:nvPr/>
            </p:nvSpPr>
            <p:spPr>
              <a:xfrm>
                <a:off x="5506720" y="2953385"/>
                <a:ext cx="1950849" cy="68389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26" name="直線接點 225"/>
              <p:cNvCxnSpPr/>
              <p:nvPr/>
            </p:nvCxnSpPr>
            <p:spPr>
              <a:xfrm>
                <a:off x="5506720" y="3305492"/>
                <a:ext cx="195084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直線接點 226"/>
              <p:cNvCxnSpPr/>
              <p:nvPr/>
            </p:nvCxnSpPr>
            <p:spPr>
              <a:xfrm>
                <a:off x="6487288" y="3295332"/>
                <a:ext cx="0" cy="3419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直線接點 227"/>
              <p:cNvCxnSpPr/>
              <p:nvPr/>
            </p:nvCxnSpPr>
            <p:spPr>
              <a:xfrm>
                <a:off x="6974968" y="3295332"/>
                <a:ext cx="0" cy="3419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直線接點 228"/>
              <p:cNvCxnSpPr/>
              <p:nvPr/>
            </p:nvCxnSpPr>
            <p:spPr>
              <a:xfrm>
                <a:off x="5979288" y="3295332"/>
                <a:ext cx="0" cy="3419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4" name="文字方塊 223"/>
            <p:cNvSpPr txBox="1"/>
            <p:nvPr/>
          </p:nvSpPr>
          <p:spPr>
            <a:xfrm>
              <a:off x="5588943" y="2879982"/>
              <a:ext cx="2556514" cy="546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6</a:t>
              </a:r>
              <a:endParaRPr lang="zh-TW" altLang="en-US" dirty="0"/>
            </a:p>
          </p:txBody>
        </p:sp>
      </p:grpSp>
      <p:sp>
        <p:nvSpPr>
          <p:cNvPr id="230" name="文字方塊 229"/>
          <p:cNvSpPr txBox="1"/>
          <p:nvPr/>
        </p:nvSpPr>
        <p:spPr>
          <a:xfrm>
            <a:off x="7378265" y="4985551"/>
            <a:ext cx="78579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00" dirty="0" smtClean="0"/>
              <a:t>L  D  R  U</a:t>
            </a:r>
            <a:endParaRPr lang="zh-TW" altLang="en-US" sz="1300" dirty="0"/>
          </a:p>
        </p:txBody>
      </p:sp>
      <p:grpSp>
        <p:nvGrpSpPr>
          <p:cNvPr id="231" name="群組 230"/>
          <p:cNvGrpSpPr/>
          <p:nvPr/>
        </p:nvGrpSpPr>
        <p:grpSpPr>
          <a:xfrm>
            <a:off x="7026802" y="5532159"/>
            <a:ext cx="652118" cy="511764"/>
            <a:chOff x="5506720" y="2879982"/>
            <a:chExt cx="2638737" cy="757298"/>
          </a:xfrm>
        </p:grpSpPr>
        <p:grpSp>
          <p:nvGrpSpPr>
            <p:cNvPr id="232" name="群組 231"/>
            <p:cNvGrpSpPr/>
            <p:nvPr/>
          </p:nvGrpSpPr>
          <p:grpSpPr>
            <a:xfrm>
              <a:off x="5506720" y="2953385"/>
              <a:ext cx="2600960" cy="683895"/>
              <a:chOff x="5506720" y="2953385"/>
              <a:chExt cx="1950849" cy="683895"/>
            </a:xfrm>
          </p:grpSpPr>
          <p:sp>
            <p:nvSpPr>
              <p:cNvPr id="234" name="矩形 233"/>
              <p:cNvSpPr/>
              <p:nvPr/>
            </p:nvSpPr>
            <p:spPr>
              <a:xfrm>
                <a:off x="5506720" y="2953385"/>
                <a:ext cx="1950849" cy="68389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35" name="直線接點 234"/>
              <p:cNvCxnSpPr/>
              <p:nvPr/>
            </p:nvCxnSpPr>
            <p:spPr>
              <a:xfrm>
                <a:off x="5506720" y="3305492"/>
                <a:ext cx="195084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直線接點 235"/>
              <p:cNvCxnSpPr/>
              <p:nvPr/>
            </p:nvCxnSpPr>
            <p:spPr>
              <a:xfrm>
                <a:off x="6487288" y="3295332"/>
                <a:ext cx="0" cy="3419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直線接點 236"/>
              <p:cNvCxnSpPr/>
              <p:nvPr/>
            </p:nvCxnSpPr>
            <p:spPr>
              <a:xfrm>
                <a:off x="6974968" y="3295332"/>
                <a:ext cx="0" cy="3419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直線接點 237"/>
              <p:cNvCxnSpPr/>
              <p:nvPr/>
            </p:nvCxnSpPr>
            <p:spPr>
              <a:xfrm>
                <a:off x="5979288" y="3295332"/>
                <a:ext cx="0" cy="3419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3" name="文字方塊 232"/>
            <p:cNvSpPr txBox="1"/>
            <p:nvPr/>
          </p:nvSpPr>
          <p:spPr>
            <a:xfrm>
              <a:off x="5588943" y="2879982"/>
              <a:ext cx="2556514" cy="546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8</a:t>
              </a:r>
              <a:endParaRPr lang="zh-TW" altLang="en-US" dirty="0"/>
            </a:p>
          </p:txBody>
        </p:sp>
      </p:grpSp>
      <p:sp>
        <p:nvSpPr>
          <p:cNvPr id="239" name="文字方塊 238"/>
          <p:cNvSpPr txBox="1"/>
          <p:nvPr/>
        </p:nvSpPr>
        <p:spPr>
          <a:xfrm>
            <a:off x="6955296" y="5797153"/>
            <a:ext cx="78579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00" dirty="0" smtClean="0"/>
              <a:t>L  D  R  U</a:t>
            </a:r>
            <a:endParaRPr lang="zh-TW" altLang="en-US" sz="1300" dirty="0"/>
          </a:p>
        </p:txBody>
      </p:sp>
      <p:grpSp>
        <p:nvGrpSpPr>
          <p:cNvPr id="240" name="群組 239"/>
          <p:cNvGrpSpPr/>
          <p:nvPr/>
        </p:nvGrpSpPr>
        <p:grpSpPr>
          <a:xfrm>
            <a:off x="6789064" y="6242486"/>
            <a:ext cx="652118" cy="511764"/>
            <a:chOff x="5506720" y="2879982"/>
            <a:chExt cx="2638737" cy="757298"/>
          </a:xfrm>
        </p:grpSpPr>
        <p:grpSp>
          <p:nvGrpSpPr>
            <p:cNvPr id="241" name="群組 240"/>
            <p:cNvGrpSpPr/>
            <p:nvPr/>
          </p:nvGrpSpPr>
          <p:grpSpPr>
            <a:xfrm>
              <a:off x="5506720" y="2953385"/>
              <a:ext cx="2600960" cy="683895"/>
              <a:chOff x="5506720" y="2953385"/>
              <a:chExt cx="1950849" cy="683895"/>
            </a:xfrm>
          </p:grpSpPr>
          <p:sp>
            <p:nvSpPr>
              <p:cNvPr id="243" name="矩形 242"/>
              <p:cNvSpPr/>
              <p:nvPr/>
            </p:nvSpPr>
            <p:spPr>
              <a:xfrm>
                <a:off x="5506720" y="2953385"/>
                <a:ext cx="1950849" cy="68389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44" name="直線接點 243"/>
              <p:cNvCxnSpPr/>
              <p:nvPr/>
            </p:nvCxnSpPr>
            <p:spPr>
              <a:xfrm>
                <a:off x="5506720" y="3305492"/>
                <a:ext cx="195084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直線接點 244"/>
              <p:cNvCxnSpPr/>
              <p:nvPr/>
            </p:nvCxnSpPr>
            <p:spPr>
              <a:xfrm>
                <a:off x="6487288" y="3295332"/>
                <a:ext cx="0" cy="3419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直線接點 245"/>
              <p:cNvCxnSpPr/>
              <p:nvPr/>
            </p:nvCxnSpPr>
            <p:spPr>
              <a:xfrm>
                <a:off x="6974968" y="3295332"/>
                <a:ext cx="0" cy="3419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直線接點 246"/>
              <p:cNvCxnSpPr/>
              <p:nvPr/>
            </p:nvCxnSpPr>
            <p:spPr>
              <a:xfrm>
                <a:off x="5979288" y="3295332"/>
                <a:ext cx="0" cy="3419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2" name="文字方塊 241"/>
            <p:cNvSpPr txBox="1"/>
            <p:nvPr/>
          </p:nvSpPr>
          <p:spPr>
            <a:xfrm>
              <a:off x="5588943" y="2879982"/>
              <a:ext cx="2556514" cy="546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1</a:t>
              </a:r>
              <a:endParaRPr lang="zh-TW" altLang="en-US" dirty="0"/>
            </a:p>
          </p:txBody>
        </p:sp>
      </p:grpSp>
      <p:sp>
        <p:nvSpPr>
          <p:cNvPr id="248" name="文字方塊 247"/>
          <p:cNvSpPr txBox="1"/>
          <p:nvPr/>
        </p:nvSpPr>
        <p:spPr>
          <a:xfrm>
            <a:off x="6717558" y="6507480"/>
            <a:ext cx="78579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00" dirty="0" smtClean="0"/>
              <a:t>L  D  R  U</a:t>
            </a:r>
            <a:endParaRPr lang="zh-TW" altLang="en-US" sz="1300" dirty="0"/>
          </a:p>
        </p:txBody>
      </p:sp>
      <p:cxnSp>
        <p:nvCxnSpPr>
          <p:cNvPr id="251" name="直線單箭頭接點 250"/>
          <p:cNvCxnSpPr/>
          <p:nvPr/>
        </p:nvCxnSpPr>
        <p:spPr>
          <a:xfrm>
            <a:off x="7371266" y="3668241"/>
            <a:ext cx="45849" cy="3638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線單箭頭接點 252"/>
          <p:cNvCxnSpPr/>
          <p:nvPr/>
        </p:nvCxnSpPr>
        <p:spPr>
          <a:xfrm>
            <a:off x="7787909" y="4399667"/>
            <a:ext cx="45849" cy="3638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單箭頭接點 253"/>
          <p:cNvCxnSpPr/>
          <p:nvPr/>
        </p:nvCxnSpPr>
        <p:spPr>
          <a:xfrm flipH="1">
            <a:off x="7329458" y="5138206"/>
            <a:ext cx="215993" cy="4371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單箭頭接點 256"/>
          <p:cNvCxnSpPr/>
          <p:nvPr/>
        </p:nvCxnSpPr>
        <p:spPr>
          <a:xfrm flipH="1">
            <a:off x="6990822" y="5907948"/>
            <a:ext cx="154122" cy="3806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9" name="圖片 2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37985">
            <a:off x="5257946" y="-47626"/>
            <a:ext cx="454089" cy="45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45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Sample Input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2621255" y="1690689"/>
                <a:ext cx="26207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zh-TW" dirty="0" smtClean="0"/>
                  <a:t>Number of matrices (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dirty="0" smtClean="0"/>
                  <a:t>)</a:t>
                </a: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255" y="1690689"/>
                <a:ext cx="2620717" cy="369332"/>
              </a:xfrm>
              <a:prstGeom prst="rect">
                <a:avLst/>
              </a:prstGeom>
              <a:blipFill>
                <a:blip r:embed="rId2"/>
                <a:stretch>
                  <a:fillRect l="-1163" t="-8197" r="-1860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3400314" y="1959057"/>
            <a:ext cx="1841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dirty="0" smtClean="0"/>
              <a:t>Width and Height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1574365" y="2260244"/>
            <a:ext cx="3667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dirty="0" smtClean="0"/>
              <a:t>Position of the starting digit (X and Y)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3707825" y="3309382"/>
            <a:ext cx="11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dirty="0" smtClean="0"/>
              <a:t>The matrix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3436541" y="4432935"/>
            <a:ext cx="1805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dirty="0" smtClean="0"/>
              <a:t>Traversal method</a:t>
            </a:r>
          </a:p>
        </p:txBody>
      </p:sp>
      <p:sp>
        <p:nvSpPr>
          <p:cNvPr id="17" name="矩形 16"/>
          <p:cNvSpPr/>
          <p:nvPr/>
        </p:nvSpPr>
        <p:spPr>
          <a:xfrm>
            <a:off x="5322570" y="1690689"/>
            <a:ext cx="3192780" cy="38176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US" altLang="zh-TW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7 7</a:t>
            </a:r>
          </a:p>
          <a:p>
            <a:r>
              <a:rPr lang="en-US" altLang="zh-TW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1 3</a:t>
            </a:r>
          </a:p>
          <a:p>
            <a:r>
              <a:rPr lang="en-US" altLang="zh-TW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</a:t>
            </a:r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0 0 0 0 0 0</a:t>
            </a:r>
          </a:p>
          <a:p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2 8 0 1 8 6 0</a:t>
            </a:r>
          </a:p>
          <a:p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0 2 0 0 0 4 0</a:t>
            </a:r>
          </a:p>
          <a:p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0 2 6 5 6 8 0</a:t>
            </a:r>
          </a:p>
          <a:p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0 0 0 5 0 0 0</a:t>
            </a:r>
          </a:p>
          <a:p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0 1 8 2 9 9 7</a:t>
            </a:r>
          </a:p>
          <a:p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0 0 0 0 0 0 </a:t>
            </a:r>
            <a:r>
              <a:rPr lang="en-US" altLang="zh-TW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r>
              <a:rPr lang="en-US" altLang="zh-TW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Level-order-traversal</a:t>
            </a:r>
          </a:p>
          <a:p>
            <a:endParaRPr lang="en-US" altLang="zh-TW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手繪多邊形 17"/>
          <p:cNvSpPr/>
          <p:nvPr/>
        </p:nvSpPr>
        <p:spPr>
          <a:xfrm>
            <a:off x="5543550" y="1795345"/>
            <a:ext cx="144780" cy="160020"/>
          </a:xfrm>
          <a:custGeom>
            <a:avLst/>
            <a:gdLst>
              <a:gd name="connsiteX0" fmla="*/ 144780 w 144780"/>
              <a:gd name="connsiteY0" fmla="*/ 0 h 160020"/>
              <a:gd name="connsiteX1" fmla="*/ 144780 w 144780"/>
              <a:gd name="connsiteY1" fmla="*/ 160020 h 160020"/>
              <a:gd name="connsiteX2" fmla="*/ 0 w 144780"/>
              <a:gd name="connsiteY2" fmla="*/ 160020 h 16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80" h="160020">
                <a:moveTo>
                  <a:pt x="144780" y="0"/>
                </a:moveTo>
                <a:lnTo>
                  <a:pt x="144780" y="160020"/>
                </a:lnTo>
                <a:lnTo>
                  <a:pt x="0" y="16002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手繪多邊形 18"/>
          <p:cNvSpPr/>
          <p:nvPr/>
        </p:nvSpPr>
        <p:spPr>
          <a:xfrm>
            <a:off x="5756910" y="2053236"/>
            <a:ext cx="144780" cy="160020"/>
          </a:xfrm>
          <a:custGeom>
            <a:avLst/>
            <a:gdLst>
              <a:gd name="connsiteX0" fmla="*/ 144780 w 144780"/>
              <a:gd name="connsiteY0" fmla="*/ 0 h 160020"/>
              <a:gd name="connsiteX1" fmla="*/ 144780 w 144780"/>
              <a:gd name="connsiteY1" fmla="*/ 160020 h 160020"/>
              <a:gd name="connsiteX2" fmla="*/ 0 w 144780"/>
              <a:gd name="connsiteY2" fmla="*/ 160020 h 16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80" h="160020">
                <a:moveTo>
                  <a:pt x="144780" y="0"/>
                </a:moveTo>
                <a:lnTo>
                  <a:pt x="144780" y="160020"/>
                </a:lnTo>
                <a:lnTo>
                  <a:pt x="0" y="16002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手繪多邊形 19"/>
          <p:cNvSpPr/>
          <p:nvPr/>
        </p:nvSpPr>
        <p:spPr>
          <a:xfrm>
            <a:off x="5756910" y="2321244"/>
            <a:ext cx="144780" cy="160020"/>
          </a:xfrm>
          <a:custGeom>
            <a:avLst/>
            <a:gdLst>
              <a:gd name="connsiteX0" fmla="*/ 144780 w 144780"/>
              <a:gd name="connsiteY0" fmla="*/ 0 h 160020"/>
              <a:gd name="connsiteX1" fmla="*/ 144780 w 144780"/>
              <a:gd name="connsiteY1" fmla="*/ 160020 h 160020"/>
              <a:gd name="connsiteX2" fmla="*/ 0 w 144780"/>
              <a:gd name="connsiteY2" fmla="*/ 160020 h 16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80" h="160020">
                <a:moveTo>
                  <a:pt x="144780" y="0"/>
                </a:moveTo>
                <a:lnTo>
                  <a:pt x="144780" y="160020"/>
                </a:lnTo>
                <a:lnTo>
                  <a:pt x="0" y="16002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手繪多邊形 20"/>
          <p:cNvSpPr/>
          <p:nvPr/>
        </p:nvSpPr>
        <p:spPr>
          <a:xfrm>
            <a:off x="7052310" y="2603110"/>
            <a:ext cx="144780" cy="160020"/>
          </a:xfrm>
          <a:custGeom>
            <a:avLst/>
            <a:gdLst>
              <a:gd name="connsiteX0" fmla="*/ 144780 w 144780"/>
              <a:gd name="connsiteY0" fmla="*/ 0 h 160020"/>
              <a:gd name="connsiteX1" fmla="*/ 144780 w 144780"/>
              <a:gd name="connsiteY1" fmla="*/ 160020 h 160020"/>
              <a:gd name="connsiteX2" fmla="*/ 0 w 144780"/>
              <a:gd name="connsiteY2" fmla="*/ 160020 h 16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80" h="160020">
                <a:moveTo>
                  <a:pt x="144780" y="0"/>
                </a:moveTo>
                <a:lnTo>
                  <a:pt x="144780" y="160020"/>
                </a:lnTo>
                <a:lnTo>
                  <a:pt x="0" y="16002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手繪多邊形 21"/>
          <p:cNvSpPr/>
          <p:nvPr/>
        </p:nvSpPr>
        <p:spPr>
          <a:xfrm>
            <a:off x="7052310" y="2871118"/>
            <a:ext cx="144780" cy="160020"/>
          </a:xfrm>
          <a:custGeom>
            <a:avLst/>
            <a:gdLst>
              <a:gd name="connsiteX0" fmla="*/ 144780 w 144780"/>
              <a:gd name="connsiteY0" fmla="*/ 0 h 160020"/>
              <a:gd name="connsiteX1" fmla="*/ 144780 w 144780"/>
              <a:gd name="connsiteY1" fmla="*/ 160020 h 160020"/>
              <a:gd name="connsiteX2" fmla="*/ 0 w 144780"/>
              <a:gd name="connsiteY2" fmla="*/ 160020 h 16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80" h="160020">
                <a:moveTo>
                  <a:pt x="144780" y="0"/>
                </a:moveTo>
                <a:lnTo>
                  <a:pt x="144780" y="160020"/>
                </a:lnTo>
                <a:lnTo>
                  <a:pt x="0" y="16002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手繪多邊形 22"/>
          <p:cNvSpPr/>
          <p:nvPr/>
        </p:nvSpPr>
        <p:spPr>
          <a:xfrm>
            <a:off x="7052310" y="3139126"/>
            <a:ext cx="144780" cy="160020"/>
          </a:xfrm>
          <a:custGeom>
            <a:avLst/>
            <a:gdLst>
              <a:gd name="connsiteX0" fmla="*/ 144780 w 144780"/>
              <a:gd name="connsiteY0" fmla="*/ 0 h 160020"/>
              <a:gd name="connsiteX1" fmla="*/ 144780 w 144780"/>
              <a:gd name="connsiteY1" fmla="*/ 160020 h 160020"/>
              <a:gd name="connsiteX2" fmla="*/ 0 w 144780"/>
              <a:gd name="connsiteY2" fmla="*/ 160020 h 16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80" h="160020">
                <a:moveTo>
                  <a:pt x="144780" y="0"/>
                </a:moveTo>
                <a:lnTo>
                  <a:pt x="144780" y="160020"/>
                </a:lnTo>
                <a:lnTo>
                  <a:pt x="0" y="16002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手繪多邊形 23"/>
          <p:cNvSpPr/>
          <p:nvPr/>
        </p:nvSpPr>
        <p:spPr>
          <a:xfrm>
            <a:off x="7052310" y="3407134"/>
            <a:ext cx="144780" cy="160020"/>
          </a:xfrm>
          <a:custGeom>
            <a:avLst/>
            <a:gdLst>
              <a:gd name="connsiteX0" fmla="*/ 144780 w 144780"/>
              <a:gd name="connsiteY0" fmla="*/ 0 h 160020"/>
              <a:gd name="connsiteX1" fmla="*/ 144780 w 144780"/>
              <a:gd name="connsiteY1" fmla="*/ 160020 h 160020"/>
              <a:gd name="connsiteX2" fmla="*/ 0 w 144780"/>
              <a:gd name="connsiteY2" fmla="*/ 160020 h 16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80" h="160020">
                <a:moveTo>
                  <a:pt x="144780" y="0"/>
                </a:moveTo>
                <a:lnTo>
                  <a:pt x="144780" y="160020"/>
                </a:lnTo>
                <a:lnTo>
                  <a:pt x="0" y="16002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手繪多邊形 24"/>
          <p:cNvSpPr/>
          <p:nvPr/>
        </p:nvSpPr>
        <p:spPr>
          <a:xfrm>
            <a:off x="7052310" y="3707691"/>
            <a:ext cx="144780" cy="160020"/>
          </a:xfrm>
          <a:custGeom>
            <a:avLst/>
            <a:gdLst>
              <a:gd name="connsiteX0" fmla="*/ 144780 w 144780"/>
              <a:gd name="connsiteY0" fmla="*/ 0 h 160020"/>
              <a:gd name="connsiteX1" fmla="*/ 144780 w 144780"/>
              <a:gd name="connsiteY1" fmla="*/ 160020 h 160020"/>
              <a:gd name="connsiteX2" fmla="*/ 0 w 144780"/>
              <a:gd name="connsiteY2" fmla="*/ 160020 h 16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80" h="160020">
                <a:moveTo>
                  <a:pt x="144780" y="0"/>
                </a:moveTo>
                <a:lnTo>
                  <a:pt x="144780" y="160020"/>
                </a:lnTo>
                <a:lnTo>
                  <a:pt x="0" y="16002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手繪多邊形 25"/>
          <p:cNvSpPr/>
          <p:nvPr/>
        </p:nvSpPr>
        <p:spPr>
          <a:xfrm>
            <a:off x="7052310" y="3975699"/>
            <a:ext cx="144780" cy="160020"/>
          </a:xfrm>
          <a:custGeom>
            <a:avLst/>
            <a:gdLst>
              <a:gd name="connsiteX0" fmla="*/ 144780 w 144780"/>
              <a:gd name="connsiteY0" fmla="*/ 0 h 160020"/>
              <a:gd name="connsiteX1" fmla="*/ 144780 w 144780"/>
              <a:gd name="connsiteY1" fmla="*/ 160020 h 160020"/>
              <a:gd name="connsiteX2" fmla="*/ 0 w 144780"/>
              <a:gd name="connsiteY2" fmla="*/ 160020 h 16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80" h="160020">
                <a:moveTo>
                  <a:pt x="144780" y="0"/>
                </a:moveTo>
                <a:lnTo>
                  <a:pt x="144780" y="160020"/>
                </a:lnTo>
                <a:lnTo>
                  <a:pt x="0" y="16002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手繪多邊形 26"/>
          <p:cNvSpPr/>
          <p:nvPr/>
        </p:nvSpPr>
        <p:spPr>
          <a:xfrm>
            <a:off x="7052310" y="4231534"/>
            <a:ext cx="144780" cy="160020"/>
          </a:xfrm>
          <a:custGeom>
            <a:avLst/>
            <a:gdLst>
              <a:gd name="connsiteX0" fmla="*/ 144780 w 144780"/>
              <a:gd name="connsiteY0" fmla="*/ 0 h 160020"/>
              <a:gd name="connsiteX1" fmla="*/ 144780 w 144780"/>
              <a:gd name="connsiteY1" fmla="*/ 160020 h 160020"/>
              <a:gd name="connsiteX2" fmla="*/ 0 w 144780"/>
              <a:gd name="connsiteY2" fmla="*/ 160020 h 16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80" h="160020">
                <a:moveTo>
                  <a:pt x="144780" y="0"/>
                </a:moveTo>
                <a:lnTo>
                  <a:pt x="144780" y="160020"/>
                </a:lnTo>
                <a:lnTo>
                  <a:pt x="0" y="16002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手繪多邊形 28"/>
          <p:cNvSpPr/>
          <p:nvPr/>
        </p:nvSpPr>
        <p:spPr>
          <a:xfrm>
            <a:off x="8042910" y="4537591"/>
            <a:ext cx="144780" cy="160020"/>
          </a:xfrm>
          <a:custGeom>
            <a:avLst/>
            <a:gdLst>
              <a:gd name="connsiteX0" fmla="*/ 144780 w 144780"/>
              <a:gd name="connsiteY0" fmla="*/ 0 h 160020"/>
              <a:gd name="connsiteX1" fmla="*/ 144780 w 144780"/>
              <a:gd name="connsiteY1" fmla="*/ 160020 h 160020"/>
              <a:gd name="connsiteX2" fmla="*/ 0 w 144780"/>
              <a:gd name="connsiteY2" fmla="*/ 160020 h 16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80" h="160020">
                <a:moveTo>
                  <a:pt x="144780" y="0"/>
                </a:moveTo>
                <a:lnTo>
                  <a:pt x="144780" y="160020"/>
                </a:lnTo>
                <a:lnTo>
                  <a:pt x="0" y="16002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249473" y="5206059"/>
            <a:ext cx="45693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Traversal method can be one of the following: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cs typeface="Consolas" panose="020B0609020204030204" pitchFamily="49" charset="0"/>
              </a:rPr>
              <a:t>“Level-order-traversal”</a:t>
            </a:r>
            <a:endParaRPr lang="en-US" altLang="zh-TW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“Pre-order-traversal”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“Post-order-traversal”</a:t>
            </a:r>
          </a:p>
        </p:txBody>
      </p:sp>
      <p:sp>
        <p:nvSpPr>
          <p:cNvPr id="3" name="左大括弧 2"/>
          <p:cNvSpPr/>
          <p:nvPr/>
        </p:nvSpPr>
        <p:spPr>
          <a:xfrm>
            <a:off x="4897061" y="2629577"/>
            <a:ext cx="231617" cy="1761978"/>
          </a:xfrm>
          <a:prstGeom prst="leftBrace">
            <a:avLst>
              <a:gd name="adj1" fmla="val 74187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656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Sample 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print </a:t>
            </a:r>
            <a:r>
              <a:rPr lang="en-US" altLang="zh-TW" dirty="0" smtClean="0"/>
              <a:t>out the </a:t>
            </a:r>
            <a:r>
              <a:rPr lang="en-US" altLang="zh-TW" dirty="0" smtClean="0"/>
              <a:t>tree </a:t>
            </a:r>
            <a:r>
              <a:rPr lang="en-US" altLang="zh-TW" dirty="0" smtClean="0"/>
              <a:t>traversal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2734818" y="2952561"/>
            <a:ext cx="3192780" cy="942783"/>
            <a:chOff x="5322570" y="1690689"/>
            <a:chExt cx="3192780" cy="942783"/>
          </a:xfrm>
        </p:grpSpPr>
        <p:sp>
          <p:nvSpPr>
            <p:cNvPr id="6" name="矩形 5"/>
            <p:cNvSpPr/>
            <p:nvPr/>
          </p:nvSpPr>
          <p:spPr>
            <a:xfrm>
              <a:off x="5322570" y="1690689"/>
              <a:ext cx="3192780" cy="9427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 </a:t>
              </a:r>
              <a:r>
                <a:rPr lang="en-US" altLang="zh-TW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6 2 5 8 5 6 2 2 8 8 9 4 1 9 6 7 8 1</a:t>
              </a:r>
            </a:p>
            <a:p>
              <a:endParaRPr lang="en-US" altLang="zh-TW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" name="手繪多邊形 15"/>
            <p:cNvSpPr/>
            <p:nvPr/>
          </p:nvSpPr>
          <p:spPr>
            <a:xfrm>
              <a:off x="7052310" y="2023945"/>
              <a:ext cx="144780" cy="160020"/>
            </a:xfrm>
            <a:custGeom>
              <a:avLst/>
              <a:gdLst>
                <a:gd name="connsiteX0" fmla="*/ 144780 w 144780"/>
                <a:gd name="connsiteY0" fmla="*/ 0 h 160020"/>
                <a:gd name="connsiteX1" fmla="*/ 144780 w 144780"/>
                <a:gd name="connsiteY1" fmla="*/ 160020 h 160020"/>
                <a:gd name="connsiteX2" fmla="*/ 0 w 144780"/>
                <a:gd name="connsiteY2" fmla="*/ 160020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4780" h="160020">
                  <a:moveTo>
                    <a:pt x="144780" y="0"/>
                  </a:moveTo>
                  <a:lnTo>
                    <a:pt x="144780" y="160020"/>
                  </a:lnTo>
                  <a:lnTo>
                    <a:pt x="0" y="160020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935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</TotalTime>
  <Words>479</Words>
  <Application>Microsoft Office PowerPoint</Application>
  <PresentationFormat>如螢幕大小 (4:3)</PresentationFormat>
  <Paragraphs>112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新細明體</vt:lpstr>
      <vt:lpstr>Arial</vt:lpstr>
      <vt:lpstr>Calibri</vt:lpstr>
      <vt:lpstr>Calibri Light</vt:lpstr>
      <vt:lpstr>Cambria Math</vt:lpstr>
      <vt:lpstr>Consolas</vt:lpstr>
      <vt:lpstr>Office 佈景主題</vt:lpstr>
      <vt:lpstr>Matrix to Tree Converter </vt:lpstr>
      <vt:lpstr>Overview</vt:lpstr>
      <vt:lpstr>Tree Specification</vt:lpstr>
      <vt:lpstr>Example</vt:lpstr>
      <vt:lpstr>Sample Input</vt:lpstr>
      <vt:lpstr>Sample 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Maze to Tree</dc:title>
  <dc:creator>n</dc:creator>
  <cp:lastModifiedBy>Zayn Liu</cp:lastModifiedBy>
  <cp:revision>21</cp:revision>
  <dcterms:created xsi:type="dcterms:W3CDTF">2018-04-23T13:51:38Z</dcterms:created>
  <dcterms:modified xsi:type="dcterms:W3CDTF">2018-04-25T14:37:43Z</dcterms:modified>
</cp:coreProperties>
</file>