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7" r:id="rId2"/>
    <p:sldId id="268" r:id="rId3"/>
    <p:sldId id="256" r:id="rId4"/>
    <p:sldId id="257" r:id="rId5"/>
    <p:sldId id="258" r:id="rId6"/>
    <p:sldId id="259" r:id="rId7"/>
    <p:sldId id="260" r:id="rId8"/>
    <p:sldId id="261" r:id="rId9"/>
    <p:sldId id="262" r:id="rId10"/>
    <p:sldId id="263" r:id="rId11"/>
    <p:sldId id="264"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8" d="100"/>
          <a:sy n="78"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353245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AEEAE-DF39-4DB2-8939-8435706CEFC9}"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27205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2995415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1708172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2887750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1918758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214635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2062550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40681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26226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AEEAE-DF39-4DB2-8939-8435706CEFC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34231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7AEEAE-DF39-4DB2-8939-8435706CEFC9}"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419157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7AEEAE-DF39-4DB2-8939-8435706CEFC9}"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130176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7AEEAE-DF39-4DB2-8939-8435706CEFC9}"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258394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7AEEAE-DF39-4DB2-8939-8435706CEFC9}"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1446763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AEEAE-DF39-4DB2-8939-8435706CEFC9}"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218311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AEEAE-DF39-4DB2-8939-8435706CEFC9}"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9A1C-ECD6-436F-A749-E9135AFC9236}" type="slidenum">
              <a:rPr lang="en-US" smtClean="0"/>
              <a:t>‹#›</a:t>
            </a:fld>
            <a:endParaRPr lang="en-US"/>
          </a:p>
        </p:txBody>
      </p:sp>
    </p:spTree>
    <p:extLst>
      <p:ext uri="{BB962C8B-B14F-4D97-AF65-F5344CB8AC3E}">
        <p14:creationId xmlns:p14="http://schemas.microsoft.com/office/powerpoint/2010/main" val="33037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7AEEAE-DF39-4DB2-8939-8435706CEFC9}" type="datetimeFigureOut">
              <a:rPr lang="en-US" smtClean="0"/>
              <a:t>12/28/2021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5E9A1C-ECD6-436F-A749-E9135AFC9236}" type="slidenum">
              <a:rPr lang="en-US" smtClean="0"/>
              <a:t>‹#›</a:t>
            </a:fld>
            <a:endParaRPr lang="en-US"/>
          </a:p>
        </p:txBody>
      </p:sp>
    </p:spTree>
    <p:extLst>
      <p:ext uri="{BB962C8B-B14F-4D97-AF65-F5344CB8AC3E}">
        <p14:creationId xmlns:p14="http://schemas.microsoft.com/office/powerpoint/2010/main" val="37959946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C90C9B-7194-46F6-B293-9F8C75B9387A}"/>
              </a:ext>
            </a:extLst>
          </p:cNvPr>
          <p:cNvSpPr txBox="1"/>
          <p:nvPr/>
        </p:nvSpPr>
        <p:spPr>
          <a:xfrm>
            <a:off x="1297460" y="3105834"/>
            <a:ext cx="9786551" cy="2831544"/>
          </a:xfrm>
          <a:prstGeom prst="rect">
            <a:avLst/>
          </a:prstGeom>
          <a:noFill/>
        </p:spPr>
        <p:txBody>
          <a:bodyPr wrap="square" rtlCol="0">
            <a:spAutoFit/>
          </a:bodyPr>
          <a:lstStyle/>
          <a:p>
            <a:r>
              <a:rPr lang="en-US" sz="4000" b="1" dirty="0">
                <a:highlight>
                  <a:srgbClr val="00FFFF"/>
                </a:highlight>
                <a:latin typeface="Algerian" panose="04020705040A02060702" pitchFamily="82" charset="0"/>
              </a:rPr>
              <a:t>CLEAN SWIFT DETERGENT ENTERPRISE</a:t>
            </a:r>
          </a:p>
          <a:p>
            <a:endParaRPr lang="en-US" sz="4000" b="1" dirty="0">
              <a:highlight>
                <a:srgbClr val="00FFFF"/>
              </a:highlight>
              <a:latin typeface="Algerian" panose="04020705040A02060702" pitchFamily="82" charset="0"/>
            </a:endParaRPr>
          </a:p>
          <a:p>
            <a:endParaRPr lang="en-US" sz="4000" b="1" dirty="0">
              <a:highlight>
                <a:srgbClr val="00FFFF"/>
              </a:highlight>
              <a:latin typeface="Algerian" panose="04020705040A02060702" pitchFamily="82" charset="0"/>
            </a:endParaRPr>
          </a:p>
          <a:p>
            <a:endParaRPr lang="en-US" sz="4000" b="1" dirty="0">
              <a:highlight>
                <a:srgbClr val="00FFFF"/>
              </a:highlight>
              <a:latin typeface="Algerian" panose="04020705040A02060702" pitchFamily="82" charset="0"/>
            </a:endParaRPr>
          </a:p>
          <a:p>
            <a:r>
              <a:rPr lang="en-US" b="1" dirty="0">
                <a:highlight>
                  <a:srgbClr val="00FFFF"/>
                </a:highlight>
                <a:latin typeface="Algerian" panose="04020705040A02060702" pitchFamily="82" charset="0"/>
              </a:rPr>
              <a:t>                                               Stay clean ,stay pure</a:t>
            </a:r>
          </a:p>
        </p:txBody>
      </p:sp>
    </p:spTree>
    <p:extLst>
      <p:ext uri="{BB962C8B-B14F-4D97-AF65-F5344CB8AC3E}">
        <p14:creationId xmlns:p14="http://schemas.microsoft.com/office/powerpoint/2010/main" val="414284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387528-C5CC-4633-8F7B-27DBE1B440A5}"/>
              </a:ext>
            </a:extLst>
          </p:cNvPr>
          <p:cNvSpPr txBox="1"/>
          <p:nvPr/>
        </p:nvSpPr>
        <p:spPr>
          <a:xfrm>
            <a:off x="1471951" y="2805359"/>
            <a:ext cx="10072254" cy="1938992"/>
          </a:xfrm>
          <a:prstGeom prst="rect">
            <a:avLst/>
          </a:prstGeom>
          <a:noFill/>
        </p:spPr>
        <p:txBody>
          <a:bodyPr wrap="square" rtlCol="0">
            <a:spAutoFit/>
          </a:bodyPr>
          <a:lstStyle/>
          <a:p>
            <a:pPr algn="ctr"/>
            <a:r>
              <a:rPr lang="en-US" sz="2400" b="1" dirty="0">
                <a:highlight>
                  <a:srgbClr val="00FFFF"/>
                </a:highlight>
                <a:latin typeface="Times New Roman" panose="02020603050405020304" pitchFamily="18" charset="0"/>
                <a:cs typeface="Times New Roman" panose="02020603050405020304" pitchFamily="18" charset="0"/>
              </a:rPr>
              <a:t>Marketing and sales strategies</a:t>
            </a:r>
          </a:p>
          <a:p>
            <a:pPr algn="ctr"/>
            <a:endParaRPr lang="en-US" sz="2400" b="1" dirty="0">
              <a:highlight>
                <a:srgbClr val="00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of personnel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of social media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Whatsapp ,Facebook , Instagram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Networking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choosing the right venues, follow ups etc.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posters and stickers</a:t>
            </a:r>
          </a:p>
        </p:txBody>
      </p:sp>
    </p:spTree>
    <p:extLst>
      <p:ext uri="{BB962C8B-B14F-4D97-AF65-F5344CB8AC3E}">
        <p14:creationId xmlns:p14="http://schemas.microsoft.com/office/powerpoint/2010/main" val="276141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1FA0C-B67A-4EFD-BBB8-D254E4D27BB8}"/>
              </a:ext>
            </a:extLst>
          </p:cNvPr>
          <p:cNvSpPr txBox="1"/>
          <p:nvPr/>
        </p:nvSpPr>
        <p:spPr>
          <a:xfrm>
            <a:off x="1434508" y="2367171"/>
            <a:ext cx="10002982" cy="2492990"/>
          </a:xfrm>
          <a:prstGeom prst="rect">
            <a:avLst/>
          </a:prstGeom>
          <a:noFill/>
        </p:spPr>
        <p:txBody>
          <a:bodyPr wrap="square" rtlCol="0">
            <a:spAutoFit/>
          </a:bodyPr>
          <a:lstStyle/>
          <a:p>
            <a:pPr algn="ctr"/>
            <a:r>
              <a:rPr lang="en-US" sz="2400" b="1" dirty="0">
                <a:highlight>
                  <a:srgbClr val="00FFFF"/>
                </a:highlight>
                <a:latin typeface="Times New Roman" panose="02020603050405020304" pitchFamily="18" charset="0"/>
                <a:cs typeface="Times New Roman" panose="02020603050405020304" pitchFamily="18" charset="0"/>
              </a:rPr>
              <a:t>Customer service</a:t>
            </a:r>
          </a:p>
          <a:p>
            <a:pPr algn="ct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Competence-we will ensure that the employees know the product in and out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Empathy/Human touch- we  customers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Consistency- Apply your without partiality, make pour brand reliable and comparable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Empowerment- Make customers feel that they are in control of the situation, allow customers to rate the service they got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Personalization- Go to an extra mile to meet the personal needs of your customers</a:t>
            </a:r>
          </a:p>
        </p:txBody>
      </p:sp>
    </p:spTree>
    <p:extLst>
      <p:ext uri="{BB962C8B-B14F-4D97-AF65-F5344CB8AC3E}">
        <p14:creationId xmlns:p14="http://schemas.microsoft.com/office/powerpoint/2010/main" val="285796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55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AD37E2-1FBA-4297-9B32-6BBC1B62BF7E}"/>
              </a:ext>
            </a:extLst>
          </p:cNvPr>
          <p:cNvSpPr txBox="1"/>
          <p:nvPr/>
        </p:nvSpPr>
        <p:spPr>
          <a:xfrm>
            <a:off x="2063578" y="1285103"/>
            <a:ext cx="8365525" cy="769441"/>
          </a:xfrm>
          <a:prstGeom prst="rect">
            <a:avLst/>
          </a:prstGeom>
          <a:noFill/>
        </p:spPr>
        <p:txBody>
          <a:bodyPr wrap="square" rtlCol="0">
            <a:spAutoFit/>
          </a:bodyPr>
          <a:lstStyle/>
          <a:p>
            <a:pPr algn="ctr"/>
            <a:r>
              <a:rPr lang="en-US" sz="4400" b="1" dirty="0">
                <a:latin typeface="Algerian" panose="04020705040A02060702" pitchFamily="82" charset="0"/>
              </a:rPr>
              <a:t>THANK YOU</a:t>
            </a:r>
          </a:p>
        </p:txBody>
      </p:sp>
    </p:spTree>
    <p:extLst>
      <p:ext uri="{BB962C8B-B14F-4D97-AF65-F5344CB8AC3E}">
        <p14:creationId xmlns:p14="http://schemas.microsoft.com/office/powerpoint/2010/main" val="205130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FD46-E170-4491-ADB0-023B9CF6F752}"/>
              </a:ext>
            </a:extLst>
          </p:cNvPr>
          <p:cNvSpPr>
            <a:spLocks noGrp="1"/>
          </p:cNvSpPr>
          <p:nvPr>
            <p:ph type="title"/>
          </p:nvPr>
        </p:nvSpPr>
        <p:spPr/>
        <p:txBody>
          <a:bodyPr/>
          <a:lstStyle/>
          <a:p>
            <a:r>
              <a:rPr lang="en-US" b="1" dirty="0">
                <a:highlight>
                  <a:srgbClr val="00FFFF"/>
                </a:highlight>
              </a:rPr>
              <a:t>GROUP MEMBERS</a:t>
            </a:r>
          </a:p>
        </p:txBody>
      </p:sp>
      <p:sp>
        <p:nvSpPr>
          <p:cNvPr id="3" name="Content Placeholder 2">
            <a:extLst>
              <a:ext uri="{FF2B5EF4-FFF2-40B4-BE49-F238E27FC236}">
                <a16:creationId xmlns:a16="http://schemas.microsoft.com/office/drawing/2014/main" id="{548355CE-0C2C-41EC-B4E7-63DCECEB9B80}"/>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GITARI KARIUKI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RUTH MUNGAI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BETH WANJIKU</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JULIUS MAINA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MUHORO</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MUTHONI NGARUIYA</a:t>
            </a:r>
          </a:p>
        </p:txBody>
      </p:sp>
    </p:spTree>
    <p:extLst>
      <p:ext uri="{BB962C8B-B14F-4D97-AF65-F5344CB8AC3E}">
        <p14:creationId xmlns:p14="http://schemas.microsoft.com/office/powerpoint/2010/main" val="134679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B248B4-80D2-444C-B42A-5071441A3223}"/>
              </a:ext>
            </a:extLst>
          </p:cNvPr>
          <p:cNvSpPr txBox="1"/>
          <p:nvPr/>
        </p:nvSpPr>
        <p:spPr>
          <a:xfrm>
            <a:off x="2549610" y="939112"/>
            <a:ext cx="7187513" cy="4985980"/>
          </a:xfrm>
          <a:prstGeom prst="rect">
            <a:avLst/>
          </a:prstGeom>
          <a:noFill/>
        </p:spPr>
        <p:txBody>
          <a:bodyPr wrap="square" rtlCol="0">
            <a:spAutoFit/>
          </a:bodyPr>
          <a:lstStyle/>
          <a:p>
            <a:pPr algn="ctr"/>
            <a:r>
              <a:rPr lang="en-US" sz="2400" b="1" dirty="0">
                <a:highlight>
                  <a:srgbClr val="00FFFF"/>
                </a:highlight>
              </a:rPr>
              <a:t>CLEAN SWIFT DETERGENT ENTERPRISE</a:t>
            </a:r>
          </a:p>
          <a:p>
            <a:pPr algn="ctr"/>
            <a:endParaRPr lang="en-US" sz="2400" b="1" dirty="0">
              <a:highlight>
                <a:srgbClr val="00FFFF"/>
              </a:highlight>
            </a:endParaRPr>
          </a:p>
          <a:p>
            <a:r>
              <a:rPr lang="en-US" b="1" dirty="0"/>
              <a:t>INTRODUCTION</a:t>
            </a:r>
          </a:p>
          <a:p>
            <a:endParaRPr lang="en-US" dirty="0"/>
          </a:p>
          <a:p>
            <a:r>
              <a:rPr lang="en-US" dirty="0">
                <a:latin typeface="Times New Roman" panose="02020603050405020304" pitchFamily="18" charset="0"/>
                <a:cs typeface="Times New Roman" panose="02020603050405020304" pitchFamily="18" charset="0"/>
              </a:rPr>
              <a:t>Clean Swift! Is a sole proprietorship detergent </a:t>
            </a:r>
            <a:r>
              <a:rPr lang="en-US" dirty="0" err="1">
                <a:latin typeface="Times New Roman" panose="02020603050405020304" pitchFamily="18" charset="0"/>
                <a:cs typeface="Times New Roman" panose="02020603050405020304" pitchFamily="18" charset="0"/>
              </a:rPr>
              <a:t>businessto</a:t>
            </a:r>
            <a:r>
              <a:rPr lang="en-US" dirty="0">
                <a:latin typeface="Times New Roman" panose="02020603050405020304" pitchFamily="18" charset="0"/>
                <a:cs typeface="Times New Roman" panose="02020603050405020304" pitchFamily="18" charset="0"/>
              </a:rPr>
              <a:t> be located in Thika town. The business will start on </a:t>
            </a:r>
            <a:r>
              <a:rPr lang="en-US">
                <a:latin typeface="Times New Roman" panose="02020603050405020304" pitchFamily="18" charset="0"/>
                <a:cs typeface="Times New Roman" panose="02020603050405020304" pitchFamily="18" charset="0"/>
              </a:rPr>
              <a:t>10</a:t>
            </a:r>
            <a:r>
              <a:rPr lang="en-US" baseline="30000">
                <a:latin typeface="Times New Roman" panose="02020603050405020304" pitchFamily="18" charset="0"/>
                <a:cs typeface="Times New Roman" panose="02020603050405020304" pitchFamily="18" charset="0"/>
              </a:rPr>
              <a:t>th</a:t>
            </a:r>
            <a:r>
              <a:rPr lang="en-US">
                <a:latin typeface="Times New Roman" panose="02020603050405020304" pitchFamily="18" charset="0"/>
                <a:cs typeface="Times New Roman" panose="02020603050405020304" pitchFamily="18" charset="0"/>
              </a:rPr>
              <a:t>  January 2022 We </a:t>
            </a:r>
            <a:r>
              <a:rPr lang="en-US" dirty="0">
                <a:latin typeface="Times New Roman" panose="02020603050405020304" pitchFamily="18" charset="0"/>
                <a:cs typeface="Times New Roman" panose="02020603050405020304" pitchFamily="18" charset="0"/>
              </a:rPr>
              <a:t>are a small business that combines quality, affordability and profitability as our major pillars. Not only do we seek to achieve these objectives but will also produce environmentally friendly products. Our detergent products are eco-friendly  and re-usable.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our business expands ,we seek to open other branches in </a:t>
            </a:r>
            <a:r>
              <a:rPr lang="en-US" dirty="0" err="1">
                <a:latin typeface="Times New Roman" panose="02020603050405020304" pitchFamily="18" charset="0"/>
                <a:cs typeface="Times New Roman" panose="02020603050405020304" pitchFamily="18" charset="0"/>
              </a:rPr>
              <a:t>Juja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Witeithie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Kimbo</a:t>
            </a:r>
            <a:r>
              <a:rPr lang="en-US" dirty="0">
                <a:latin typeface="Times New Roman" panose="02020603050405020304" pitchFamily="18" charset="0"/>
                <a:cs typeface="Times New Roman" panose="02020603050405020304" pitchFamily="18" charset="0"/>
              </a:rPr>
              <a:t>. We plan on achieving this within 2 years  from the time of commencement.</a:t>
            </a:r>
          </a:p>
          <a:p>
            <a:endParaRPr lang="en-US" dirty="0"/>
          </a:p>
          <a:p>
            <a:r>
              <a:rPr lang="en-US" dirty="0"/>
              <a:t>	</a:t>
            </a:r>
          </a:p>
          <a:p>
            <a:endParaRPr lang="en-US" dirty="0"/>
          </a:p>
        </p:txBody>
      </p:sp>
    </p:spTree>
    <p:extLst>
      <p:ext uri="{BB962C8B-B14F-4D97-AF65-F5344CB8AC3E}">
        <p14:creationId xmlns:p14="http://schemas.microsoft.com/office/powerpoint/2010/main" val="73815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16B5AC-5587-48E6-9622-7A4883A2E8AC}"/>
              </a:ext>
            </a:extLst>
          </p:cNvPr>
          <p:cNvSpPr txBox="1"/>
          <p:nvPr/>
        </p:nvSpPr>
        <p:spPr>
          <a:xfrm>
            <a:off x="1016138" y="3076833"/>
            <a:ext cx="10159724" cy="1538883"/>
          </a:xfrm>
          <a:prstGeom prst="rect">
            <a:avLst/>
          </a:prstGeom>
          <a:noFill/>
        </p:spPr>
        <p:txBody>
          <a:bodyPr wrap="square" rtlCol="0">
            <a:spAutoFit/>
          </a:bodyPr>
          <a:lstStyle/>
          <a:p>
            <a:pPr algn="ctr"/>
            <a:r>
              <a:rPr lang="en-US" sz="2000" b="1" dirty="0">
                <a:highlight>
                  <a:srgbClr val="00FFFF"/>
                </a:highlight>
              </a:rPr>
              <a:t>VISION</a:t>
            </a:r>
          </a:p>
          <a:p>
            <a:pPr algn="ctr"/>
            <a:endParaRPr lang="en-US" sz="2000" b="1" dirty="0"/>
          </a:p>
          <a:p>
            <a:r>
              <a:rPr lang="en-US" dirty="0">
                <a:latin typeface="Times New Roman" panose="02020603050405020304" pitchFamily="18" charset="0"/>
                <a:cs typeface="Times New Roman" panose="02020603050405020304" pitchFamily="18" charset="0"/>
              </a:rPr>
              <a:t>Our vision is to set up a detergent business that reflects our philosophy of providing top quality detergent products. We are starting on a small  scale but have the vision of eventually expanding our services to compete favorably with established and reputable detergent brands.</a:t>
            </a:r>
          </a:p>
        </p:txBody>
      </p:sp>
    </p:spTree>
    <p:extLst>
      <p:ext uri="{BB962C8B-B14F-4D97-AF65-F5344CB8AC3E}">
        <p14:creationId xmlns:p14="http://schemas.microsoft.com/office/powerpoint/2010/main" val="395404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BD2D1-AC99-4ED1-8901-138C146F07FE}"/>
              </a:ext>
            </a:extLst>
          </p:cNvPr>
          <p:cNvSpPr txBox="1"/>
          <p:nvPr/>
        </p:nvSpPr>
        <p:spPr>
          <a:xfrm>
            <a:off x="1631092" y="3188043"/>
            <a:ext cx="8600303" cy="1815882"/>
          </a:xfrm>
          <a:prstGeom prst="rect">
            <a:avLst/>
          </a:prstGeom>
          <a:noFill/>
        </p:spPr>
        <p:txBody>
          <a:bodyPr wrap="square" rtlCol="0">
            <a:spAutoFit/>
          </a:bodyPr>
          <a:lstStyle/>
          <a:p>
            <a:pPr algn="ctr"/>
            <a:r>
              <a:rPr lang="en-US" sz="2000" b="1" dirty="0">
                <a:highlight>
                  <a:srgbClr val="00FFFF"/>
                </a:highlight>
              </a:rPr>
              <a:t>MISSION</a:t>
            </a:r>
          </a:p>
          <a:p>
            <a:pPr algn="ctr"/>
            <a:endParaRPr lang="en-US" sz="2000" b="1" dirty="0"/>
          </a:p>
          <a:p>
            <a:r>
              <a:rPr lang="en-US" dirty="0">
                <a:latin typeface="Times New Roman" panose="02020603050405020304" pitchFamily="18" charset="0"/>
                <a:cs typeface="Times New Roman" panose="02020603050405020304" pitchFamily="18" charset="0"/>
              </a:rPr>
              <a:t>Our mission is to become key players in the detergent industry. We seek to build a reputable brand known for quality detergent products. We are not looking only at Thika but seek to expand to cover the city of Nairobi as well as becoming a regional player in the detergent making.</a:t>
            </a:r>
          </a:p>
        </p:txBody>
      </p:sp>
    </p:spTree>
    <p:extLst>
      <p:ext uri="{BB962C8B-B14F-4D97-AF65-F5344CB8AC3E}">
        <p14:creationId xmlns:p14="http://schemas.microsoft.com/office/powerpoint/2010/main" val="388679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6A8F0-3970-4682-89BF-24DB2AC33EF2}"/>
              </a:ext>
            </a:extLst>
          </p:cNvPr>
          <p:cNvSpPr txBox="1"/>
          <p:nvPr/>
        </p:nvSpPr>
        <p:spPr>
          <a:xfrm>
            <a:off x="1149178" y="2903838"/>
            <a:ext cx="10404389" cy="2092881"/>
          </a:xfrm>
          <a:prstGeom prst="rect">
            <a:avLst/>
          </a:prstGeom>
          <a:noFill/>
        </p:spPr>
        <p:txBody>
          <a:bodyPr wrap="square" rtlCol="0">
            <a:spAutoFit/>
          </a:bodyPr>
          <a:lstStyle/>
          <a:p>
            <a:pPr algn="ctr"/>
            <a:r>
              <a:rPr lang="en-US" sz="2000" b="1" dirty="0">
                <a:highlight>
                  <a:srgbClr val="00FFFF"/>
                </a:highlight>
                <a:latin typeface="Times New Roman" panose="02020603050405020304" pitchFamily="18" charset="0"/>
                <a:cs typeface="Times New Roman" panose="02020603050405020304" pitchFamily="18" charset="0"/>
              </a:rPr>
              <a:t>Start-up Capital</a:t>
            </a:r>
          </a:p>
          <a:p>
            <a:endParaRPr lang="en-US" sz="2000" b="1" dirty="0"/>
          </a:p>
          <a:p>
            <a:r>
              <a:rPr lang="en-US" dirty="0">
                <a:latin typeface="Times New Roman" panose="02020603050405020304" pitchFamily="18" charset="0"/>
                <a:cs typeface="Times New Roman" panose="02020603050405020304" pitchFamily="18" charset="0"/>
              </a:rPr>
              <a:t>Funding for my business will be raised from my savings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30,000,donations,totaling from </a:t>
            </a:r>
            <a:r>
              <a:rPr lang="en-US" dirty="0" err="1">
                <a:latin typeface="Times New Roman" panose="02020603050405020304" pitchFamily="18" charset="0"/>
                <a:cs typeface="Times New Roman" panose="02020603050405020304" pitchFamily="18" charset="0"/>
              </a:rPr>
              <a:t>friends,i.e</a:t>
            </a:r>
            <a:r>
              <a:rPr lang="en-US" dirty="0">
                <a:latin typeface="Times New Roman" panose="02020603050405020304" pitchFamily="18" charset="0"/>
                <a:cs typeface="Times New Roman" panose="02020603050405020304" pitchFamily="18" charset="0"/>
              </a:rPr>
              <a:t> 20,000 and a loan from Equity bank,i.e50,000 . A sum of 100k has so far been realized and will be committed to bringing the business to fruition. We will incur an expenditure of 80,000 which will be spent on the purchase of equipment and materials, payment of the rent, refurbishment of the enterprise. The remaining will be set aside as running costs.</a:t>
            </a:r>
          </a:p>
        </p:txBody>
      </p:sp>
    </p:spTree>
    <p:extLst>
      <p:ext uri="{BB962C8B-B14F-4D97-AF65-F5344CB8AC3E}">
        <p14:creationId xmlns:p14="http://schemas.microsoft.com/office/powerpoint/2010/main" val="102403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8D29D-2E81-4B10-B02B-C42124C22400}"/>
              </a:ext>
            </a:extLst>
          </p:cNvPr>
          <p:cNvSpPr txBox="1"/>
          <p:nvPr/>
        </p:nvSpPr>
        <p:spPr>
          <a:xfrm>
            <a:off x="1161535" y="2854411"/>
            <a:ext cx="10812162" cy="2092881"/>
          </a:xfrm>
          <a:prstGeom prst="rect">
            <a:avLst/>
          </a:prstGeom>
          <a:noFill/>
        </p:spPr>
        <p:txBody>
          <a:bodyPr wrap="square" rtlCol="0">
            <a:spAutoFit/>
          </a:bodyPr>
          <a:lstStyle/>
          <a:p>
            <a:pPr algn="ctr"/>
            <a:r>
              <a:rPr lang="en-US" sz="2000" b="1" dirty="0">
                <a:highlight>
                  <a:srgbClr val="00FFFF"/>
                </a:highlight>
                <a:latin typeface="Times New Roman" panose="02020603050405020304" pitchFamily="18" charset="0"/>
                <a:cs typeface="Times New Roman" panose="02020603050405020304" pitchFamily="18" charset="0"/>
              </a:rPr>
              <a:t>PRODUCTS AND SERVICES</a:t>
            </a:r>
          </a:p>
          <a:p>
            <a:pPr algn="ctr"/>
            <a:endParaRPr lang="en-US"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produce different types of detergents such as washrooms detergents used for cleaning the washrooms.</a:t>
            </a:r>
          </a:p>
          <a:p>
            <a:r>
              <a:rPr lang="en-US" dirty="0">
                <a:latin typeface="Times New Roman" panose="02020603050405020304" pitchFamily="18" charset="0"/>
                <a:cs typeface="Times New Roman" panose="02020603050405020304" pitchFamily="18" charset="0"/>
              </a:rPr>
              <a:t> Dish washing detergents, We will also produce disinfectant liquid detergents and also clothes and surfaces cleaning detergents.</a:t>
            </a:r>
          </a:p>
          <a:p>
            <a:r>
              <a:rPr lang="en-US" dirty="0">
                <a:latin typeface="Times New Roman" panose="02020603050405020304" pitchFamily="18" charset="0"/>
                <a:cs typeface="Times New Roman" panose="02020603050405020304" pitchFamily="18" charset="0"/>
              </a:rPr>
              <a:t>Other services will include training for interested persons and consultancy services which will be charged at an affordable fee.</a:t>
            </a:r>
          </a:p>
        </p:txBody>
      </p:sp>
    </p:spTree>
    <p:extLst>
      <p:ext uri="{BB962C8B-B14F-4D97-AF65-F5344CB8AC3E}">
        <p14:creationId xmlns:p14="http://schemas.microsoft.com/office/powerpoint/2010/main" val="181194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D2D9B-9DC8-4A5F-9ECF-AF23C5B0C083}"/>
              </a:ext>
            </a:extLst>
          </p:cNvPr>
          <p:cNvSpPr txBox="1"/>
          <p:nvPr/>
        </p:nvSpPr>
        <p:spPr>
          <a:xfrm>
            <a:off x="1359243" y="271849"/>
            <a:ext cx="10305535" cy="6217087"/>
          </a:xfrm>
          <a:prstGeom prst="rect">
            <a:avLst/>
          </a:prstGeom>
          <a:noFill/>
        </p:spPr>
        <p:txBody>
          <a:bodyPr wrap="square" rtlCol="0">
            <a:spAutoFit/>
          </a:bodyPr>
          <a:lstStyle/>
          <a:p>
            <a:pPr algn="ctr"/>
            <a:r>
              <a:rPr lang="en-US" sz="2000" b="1" dirty="0">
                <a:highlight>
                  <a:srgbClr val="00FFFF"/>
                </a:highlight>
                <a:latin typeface="Times New Roman" panose="02020603050405020304" pitchFamily="18" charset="0"/>
                <a:cs typeface="Times New Roman" panose="02020603050405020304" pitchFamily="18" charset="0"/>
              </a:rPr>
              <a:t>MARKET ANALYSIS</a:t>
            </a:r>
          </a:p>
          <a:p>
            <a:pPr algn="ctr"/>
            <a:r>
              <a:rPr lang="en-US" dirty="0">
                <a:latin typeface="Times New Roman" panose="02020603050405020304" pitchFamily="18" charset="0"/>
                <a:cs typeface="Times New Roman" panose="02020603050405020304" pitchFamily="18" charset="0"/>
              </a:rPr>
              <a:t> I have contracted a reputable business solutions company to analyze the strengths ,weaknesses opportunities and threats. The results have been revealing and will enable take the path that promises the most profitability and growth. The findings are as shown below:</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Strengths</a:t>
            </a:r>
          </a:p>
          <a:p>
            <a:r>
              <a:rPr lang="en-US" dirty="0">
                <a:latin typeface="Times New Roman" panose="02020603050405020304" pitchFamily="18" charset="0"/>
                <a:cs typeface="Times New Roman" panose="02020603050405020304" pitchFamily="18" charset="0"/>
              </a:rPr>
              <a:t>I have discovered my strengths to include the experience I posses. I have a deep understanding of the detergents.</a:t>
            </a:r>
          </a:p>
          <a:p>
            <a:r>
              <a:rPr lang="en-US" dirty="0">
                <a:latin typeface="Times New Roman" panose="02020603050405020304" pitchFamily="18" charset="0"/>
                <a:cs typeface="Times New Roman" panose="02020603050405020304" pitchFamily="18" charset="0"/>
              </a:rPr>
              <a:t>My staff consists  of people with years of experience in business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production , distribution and marketing.</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Weaknesses</a:t>
            </a:r>
          </a:p>
          <a:p>
            <a:r>
              <a:rPr lang="en-US" dirty="0">
                <a:latin typeface="Times New Roman" panose="02020603050405020304" pitchFamily="18" charset="0"/>
                <a:cs typeface="Times New Roman" panose="02020603050405020304" pitchFamily="18" charset="0"/>
              </a:rPr>
              <a:t>This consists primarily of our size .Bigger companies have a great say and influence in the market. Their economy of large scale means they can easily lower their prices to stave off competition and still end up profitable. We will have to compete with these major businesses to get access to the market.</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Opportunities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of the opportunities we have included receptiveness of the market to new products. Since our detergents will be of good quality it is likely to be accepted easily in the market hence our business will thrive.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Threats</a:t>
            </a:r>
          </a:p>
          <a:p>
            <a:r>
              <a:rPr lang="en-US" dirty="0">
                <a:latin typeface="Times New Roman" panose="02020603050405020304" pitchFamily="18" charset="0"/>
                <a:cs typeface="Times New Roman" panose="02020603050405020304" pitchFamily="18" charset="0"/>
              </a:rPr>
              <a:t>The market is likely to be faced with monopoly from similar businesses which is a major threat to our small business </a:t>
            </a:r>
          </a:p>
          <a:p>
            <a:r>
              <a:rPr lang="en-US" dirty="0">
                <a:latin typeface="Times New Roman" panose="02020603050405020304" pitchFamily="18" charset="0"/>
                <a:cs typeface="Times New Roman" panose="02020603050405020304" pitchFamily="18" charset="0"/>
              </a:rPr>
              <a:t>Economic decline. Due to political pressure, our economy may go down.</a:t>
            </a:r>
          </a:p>
          <a:p>
            <a:endParaRPr lang="en-US" dirty="0"/>
          </a:p>
          <a:p>
            <a:endParaRPr lang="en-US" dirty="0"/>
          </a:p>
        </p:txBody>
      </p:sp>
    </p:spTree>
    <p:extLst>
      <p:ext uri="{BB962C8B-B14F-4D97-AF65-F5344CB8AC3E}">
        <p14:creationId xmlns:p14="http://schemas.microsoft.com/office/powerpoint/2010/main" val="344584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E8445-9B2D-4DC9-B664-806CE6796FD1}"/>
              </a:ext>
            </a:extLst>
          </p:cNvPr>
          <p:cNvSpPr txBox="1"/>
          <p:nvPr/>
        </p:nvSpPr>
        <p:spPr>
          <a:xfrm>
            <a:off x="1371600" y="2018645"/>
            <a:ext cx="11180618" cy="4062651"/>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Target market</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Since detergent is a commodity used in our day to day lives our target population includes: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Households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MKU, students and staff</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Hotels and restaurants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Carwash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Hospitals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mary</a:t>
            </a:r>
            <a:r>
              <a:rPr lang="en-US" dirty="0">
                <a:latin typeface="Times New Roman" panose="02020603050405020304" pitchFamily="18" charset="0"/>
                <a:cs typeface="Times New Roman" panose="02020603050405020304" pitchFamily="18" charset="0"/>
              </a:rPr>
              <a:t> help mission hospital</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Competitive environment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friendly working environment to our employees to enable them develop a positive attitude towards the work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Empower the employees by giving them opportunities and freedom to make decisions concerning the business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00404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413</TotalTime>
  <Words>778</Words>
  <Application>Microsoft Office PowerPoint</Application>
  <PresentationFormat>Widescreen</PresentationFormat>
  <Paragraphs>74</Paragraphs>
  <Slides>13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Corbel</vt:lpstr>
      <vt:lpstr>Times New Roman</vt:lpstr>
      <vt:lpstr>Wingdings</vt:lpstr>
      <vt:lpstr>Parallax</vt:lpstr>
      <vt:lpstr>PowerPoint Presentation</vt:lpstr>
      <vt:lpstr>GROUP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2021-12-27T20:02:54Z</dcterms:created>
  <dcterms:modified xsi:type="dcterms:W3CDTF">2021-12-28T20:00:25Z</dcterms:modified>
</cp:coreProperties>
</file>