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30FB-A6F6-485F-B4E6-093225C3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9A67-E985-428C-844E-80CA06695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4F0E-09EE-4CDE-9364-564C1022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2652-C23A-44FD-932A-E5152597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89BD-4030-4F4A-8697-A5829EA9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80B-39E2-4B98-8A29-87AA4D3B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B2307-A5CE-4498-B952-16632C9C4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9CE8-A4D9-49CF-BCA8-2B346892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2971-4AF3-43B3-8DF8-EB692623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DE90-2B04-45AB-A2D1-CAD58ADF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C1C91-9697-4A43-9AF1-6248E10F0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A619B-CAA0-47AE-9903-2CAFCCDE1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E4DF-94BF-4B7F-809C-33D6BACB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450A-DBDE-43B4-AAF5-8D5C5A19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B134-4506-4FEF-AC0E-F9AA115C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02BD-A721-4F1F-887B-BA3D47B5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A2F3-288A-4382-8B52-0466D75F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FB92-49ED-43EE-84F8-436D3EEB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E959-94F0-4859-BB87-9F12D8C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4E41-FF43-4D34-8ADB-6DC2A13C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AA6A-DAE5-482B-8B8D-B5E1E881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97A1-4A87-4993-BDC5-11022C0B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1E78-FBF3-4B15-8AE4-AB2F124E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03A7-573E-4A4B-846A-EC73ADD3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CAD7A-7D11-4C73-A4D8-3D4BF555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A8D3-B8C8-4A02-A479-443DCBDD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620-0070-490E-B750-6E872D70A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FC09A-BD5E-46D6-95E2-AD316C9A9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53657-A9F5-4DC5-91ED-33D8AF65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384B3-3977-4DB8-A5DC-A2E24DF9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6CA20-5561-47DE-BCD6-E1A2C912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1E89-6D9C-42C0-A005-E3219567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A5BE2-5783-4DA5-86ED-E5E4F839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A760D-576B-416A-BFB4-02B757D1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2D3AB-778C-4E21-A9BD-A85EA2FA1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EA031-B61C-4029-8E38-480CF76F7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7BF84-C034-4A2F-89CD-905E2C92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79423-3D00-4F4D-9849-E9AF4748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56ECC-A1F2-4D42-A2B5-A89F7FA2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7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A261-4483-4E9F-A4D1-7414594F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98CEF-1B8D-41E0-8F39-D1CAA290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E9BD3-B2F4-4D54-824B-D4AE1C1A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06079-AE8D-4A52-88C6-65A0D797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3A535-22EA-45ED-9C98-3C5F5FC7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05D8A-77EC-42B7-BFD0-D03BEFA2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06C11-EA2A-40C5-88E0-6AA304D3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31F3-08E4-4606-B098-6C7BAEDB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F653-FF2D-43F1-9CC6-009D6FFA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0984-86EF-40B3-BCF5-974501FB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51AF-4EFD-419B-A475-A97B024E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C051-FADB-4B90-A0FB-FF547802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6AEE-76E0-4605-B4C6-0FFE7FD5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19B0-5D28-4A95-BEDB-240A1654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D301E-71C6-47A2-9F5F-09527314B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79474-50AF-46EF-818C-C49B95588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5D63-A503-4B0D-A62B-D597F2B7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A8AFB-526C-47C9-8EA7-124EC7AA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9082F-6434-4E7A-8D29-92472E4F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531A0-98EF-489A-AFC3-0009EC47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C71A-C383-4E5A-A28A-A89F2A14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F203-1077-464B-855D-942B28A9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3A83-C0EC-4BF4-B035-969EA9C238D8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27F6-5AFD-47A8-B206-41F88B7EF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C76E-3FCB-43DE-BF73-59E9C863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3F1AB-043C-4A5D-BE10-CF68DEAA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CD58E-9451-4337-8680-8980F2EE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14828"/>
            <a:ext cx="112395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6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0A118-53A2-4D95-B558-78945F71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42950"/>
            <a:ext cx="111252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2DF27C-A98B-4DFB-B0C9-65A06B37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152525"/>
            <a:ext cx="100488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258AB-57E5-42B4-AC27-754DFF81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057275"/>
            <a:ext cx="91630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8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ED504-6588-4DB7-9276-5CF063DC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052512"/>
            <a:ext cx="935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5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7AEF81-762F-4644-B567-D0510EA4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842962"/>
            <a:ext cx="9363075" cy="517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0D4B2-F010-4BEE-94AD-02ACA79F1575}"/>
              </a:ext>
            </a:extLst>
          </p:cNvPr>
          <p:cNvSpPr txBox="1"/>
          <p:nvPr/>
        </p:nvSpPr>
        <p:spPr>
          <a:xfrm>
            <a:off x="1913641" y="273377"/>
            <a:ext cx="610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yum repo and ansible</a:t>
            </a:r>
          </a:p>
        </p:txBody>
      </p:sp>
    </p:spTree>
    <p:extLst>
      <p:ext uri="{BB962C8B-B14F-4D97-AF65-F5344CB8AC3E}">
        <p14:creationId xmlns:p14="http://schemas.microsoft.com/office/powerpoint/2010/main" val="37590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F1068-9D2F-48D7-856A-8A35EB78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852487"/>
            <a:ext cx="9258300" cy="515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DF61D-3A93-4301-87DE-89BFD500AB87}"/>
              </a:ext>
            </a:extLst>
          </p:cNvPr>
          <p:cNvSpPr txBox="1"/>
          <p:nvPr/>
        </p:nvSpPr>
        <p:spPr>
          <a:xfrm>
            <a:off x="7107810" y="339365"/>
            <a:ext cx="296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ELK setup is little complicated</a:t>
            </a:r>
          </a:p>
        </p:txBody>
      </p:sp>
    </p:spTree>
    <p:extLst>
      <p:ext uri="{BB962C8B-B14F-4D97-AF65-F5344CB8AC3E}">
        <p14:creationId xmlns:p14="http://schemas.microsoft.com/office/powerpoint/2010/main" val="6516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1EA62-ED01-49D0-9335-327EA951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742950"/>
            <a:ext cx="92487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F77468-B30C-4C1F-87DB-F157D5AC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09625"/>
            <a:ext cx="92392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8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Emmadi Kumar, D.</dc:creator>
  <cp:lastModifiedBy>Emmadi Kumar, D.</cp:lastModifiedBy>
  <cp:revision>9</cp:revision>
  <dcterms:created xsi:type="dcterms:W3CDTF">2018-04-19T10:19:44Z</dcterms:created>
  <dcterms:modified xsi:type="dcterms:W3CDTF">2018-04-20T06:52:42Z</dcterms:modified>
</cp:coreProperties>
</file>