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slideMasters/slideMaster8.xml" ContentType="application/vnd.openxmlformats-officedocument.presentationml.slideMaster+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Masters/slideMaster9.xml" ContentType="application/vnd.openxmlformats-officedocument.presentationml.slideMaster+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s/slide49.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Masters/slideMaster7.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notesSlides/notesSlide45.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Lst>
  <p:notesMasterIdLst>
    <p:notesMasterId r:id="rId60"/>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7" r:id="rId39"/>
    <p:sldId id="288" r:id="rId40"/>
    <p:sldId id="289" r:id="rId41"/>
    <p:sldId id="292" r:id="rId42"/>
    <p:sldId id="290" r:id="rId43"/>
    <p:sldId id="291" r:id="rId44"/>
    <p:sldId id="293" r:id="rId45"/>
    <p:sldId id="294" r:id="rId46"/>
    <p:sldId id="297" r:id="rId47"/>
    <p:sldId id="295" r:id="rId48"/>
    <p:sldId id="296" r:id="rId49"/>
    <p:sldId id="298" r:id="rId50"/>
    <p:sldId id="299" r:id="rId51"/>
    <p:sldId id="300" r:id="rId52"/>
    <p:sldId id="301" r:id="rId53"/>
    <p:sldId id="302" r:id="rId54"/>
    <p:sldId id="303" r:id="rId55"/>
    <p:sldId id="304" r:id="rId56"/>
    <p:sldId id="305" r:id="rId57"/>
    <p:sldId id="306" r:id="rId58"/>
    <p:sldId id="286" r:id="rId5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17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30365-2782-4810-94C2-2B51686BF3CF}" type="datetimeFigureOut">
              <a:rPr lang="fr-FR" smtClean="0"/>
              <a:pPr/>
              <a:t>05/10/2015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37462F-5B61-478E-9D43-B6EF2A059DA1}"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17</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18</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19</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2</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20</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21</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22</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23</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24</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25</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26</a:t>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27</a:t>
            </a:fld>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28</a:t>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29</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3</a:t>
            </a:fld>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30</a:t>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31</a:t>
            </a:fld>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32</a:t>
            </a:fld>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33</a:t>
            </a:fld>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34</a:t>
            </a:fld>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35</a:t>
            </a:fld>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36</a:t>
            </a:fld>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37</a:t>
            </a:fld>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38</a:t>
            </a:fld>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39</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4</a:t>
            </a:fld>
            <a:endParaRPr lang="fr-F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40</a:t>
            </a:fld>
            <a:endParaRPr 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41</a:t>
            </a:fld>
            <a:endParaRPr 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42</a:t>
            </a:fld>
            <a:endParaRPr 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43</a:t>
            </a:fld>
            <a:endParaRPr 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44</a:t>
            </a:fld>
            <a:endParaRPr lang="fr-F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45</a:t>
            </a:fld>
            <a:endParaRPr lang="fr-F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46</a:t>
            </a:fld>
            <a:endParaRPr lang="fr-F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47</a:t>
            </a:fld>
            <a:endParaRPr lang="fr-F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48</a:t>
            </a:fld>
            <a:endParaRPr lang="fr-F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49</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5</a:t>
            </a:fld>
            <a:endParaRPr lang="fr-F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50</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237462F-5B61-478E-9D43-B6EF2A059DA1}"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reeform 2"/>
          <p:cNvSpPr>
            <a:spLocks/>
          </p:cNvSpPr>
          <p:nvPr/>
        </p:nvSpPr>
        <p:spPr bwMode="gray">
          <a:xfrm>
            <a:off x="-3175" y="-7938"/>
            <a:ext cx="9174163" cy="4392613"/>
          </a:xfrm>
          <a:custGeom>
            <a:avLst/>
            <a:gdLst/>
            <a:ahLst/>
            <a:cxnLst>
              <a:cxn ang="0">
                <a:pos x="0" y="0"/>
              </a:cxn>
              <a:cxn ang="0">
                <a:pos x="0" y="2767"/>
              </a:cxn>
              <a:cxn ang="0">
                <a:pos x="5806" y="726"/>
              </a:cxn>
              <a:cxn ang="0">
                <a:pos x="5806" y="0"/>
              </a:cxn>
              <a:cxn ang="0">
                <a:pos x="0" y="0"/>
              </a:cxn>
            </a:cxnLst>
            <a:rect l="0" t="0" r="r" b="b"/>
            <a:pathLst>
              <a:path w="5806" h="2767">
                <a:moveTo>
                  <a:pt x="0" y="0"/>
                </a:moveTo>
                <a:lnTo>
                  <a:pt x="0" y="2767"/>
                </a:lnTo>
                <a:lnTo>
                  <a:pt x="5806" y="726"/>
                </a:lnTo>
                <a:lnTo>
                  <a:pt x="5806" y="0"/>
                </a:lnTo>
                <a:lnTo>
                  <a:pt x="0" y="0"/>
                </a:lnTo>
                <a:close/>
              </a:path>
            </a:pathLst>
          </a:custGeom>
          <a:gradFill rotWithShape="1">
            <a:gsLst>
              <a:gs pos="0">
                <a:schemeClr val="bg1">
                  <a:gamma/>
                  <a:shade val="46275"/>
                  <a:invGamma/>
                </a:schemeClr>
              </a:gs>
              <a:gs pos="100000">
                <a:schemeClr val="bg1"/>
              </a:gs>
            </a:gsLst>
            <a:lin ang="18900000" scaled="1"/>
          </a:gradFill>
          <a:ln w="38100" cap="flat" cmpd="sng">
            <a:noFill/>
            <a:prstDash val="solid"/>
            <a:round/>
            <a:headEnd/>
            <a:tailEnd/>
          </a:ln>
          <a:effectLst/>
        </p:spPr>
        <p:txBody>
          <a:bodyPr wrap="none" anchor="ctr"/>
          <a:lstStyle/>
          <a:p>
            <a:pPr>
              <a:defRPr/>
            </a:pPr>
            <a:endParaRPr lang="fr-FR"/>
          </a:p>
        </p:txBody>
      </p:sp>
      <p:sp>
        <p:nvSpPr>
          <p:cNvPr id="5" name="Rectangle 3"/>
          <p:cNvSpPr>
            <a:spLocks noChangeArrowheads="1"/>
          </p:cNvSpPr>
          <p:nvPr/>
        </p:nvSpPr>
        <p:spPr bwMode="ltGray">
          <a:xfrm>
            <a:off x="0" y="1628775"/>
            <a:ext cx="7524750" cy="71438"/>
          </a:xfrm>
          <a:prstGeom prst="rect">
            <a:avLst/>
          </a:prstGeom>
          <a:gradFill rotWithShape="1">
            <a:gsLst>
              <a:gs pos="0">
                <a:schemeClr val="accent1"/>
              </a:gs>
              <a:gs pos="100000">
                <a:schemeClr val="bg1"/>
              </a:gs>
            </a:gsLst>
            <a:lin ang="0" scaled="1"/>
          </a:gradFill>
          <a:ln w="9525">
            <a:noFill/>
            <a:miter lim="800000"/>
            <a:headEnd/>
            <a:tailEnd/>
          </a:ln>
          <a:effectLst/>
        </p:spPr>
        <p:txBody>
          <a:bodyPr wrap="none" anchor="ctr"/>
          <a:lstStyle/>
          <a:p>
            <a:pPr>
              <a:defRPr/>
            </a:pPr>
            <a:endParaRPr lang="fr-FR"/>
          </a:p>
        </p:txBody>
      </p:sp>
      <p:sp>
        <p:nvSpPr>
          <p:cNvPr id="6" name="Text Box 9"/>
          <p:cNvSpPr txBox="1">
            <a:spLocks noChangeArrowheads="1"/>
          </p:cNvSpPr>
          <p:nvPr/>
        </p:nvSpPr>
        <p:spPr bwMode="black">
          <a:xfrm>
            <a:off x="3092450" y="5318125"/>
            <a:ext cx="2971800" cy="396875"/>
          </a:xfrm>
          <a:prstGeom prst="rect">
            <a:avLst/>
          </a:prstGeom>
          <a:noFill/>
          <a:ln w="9525" algn="ctr">
            <a:noFill/>
            <a:miter lim="800000"/>
            <a:headEnd/>
            <a:tailEnd/>
          </a:ln>
          <a:effectLst/>
        </p:spPr>
        <p:txBody>
          <a:bodyPr>
            <a:spAutoFit/>
          </a:bodyPr>
          <a:lstStyle/>
          <a:p>
            <a:pPr algn="ctr">
              <a:spcBef>
                <a:spcPct val="50000"/>
              </a:spcBef>
              <a:defRPr/>
            </a:pPr>
            <a:r>
              <a:rPr lang="en-US" sz="2000" b="1">
                <a:solidFill>
                  <a:srgbClr val="080808"/>
                </a:solidFill>
                <a:latin typeface="Arial" pitchFamily="34" charset="0"/>
              </a:rPr>
              <a:t>Company Logo</a:t>
            </a:r>
          </a:p>
        </p:txBody>
      </p:sp>
      <p:sp>
        <p:nvSpPr>
          <p:cNvPr id="23556" name="Rectangle 4"/>
          <p:cNvSpPr>
            <a:spLocks noGrp="1" noChangeArrowheads="1"/>
          </p:cNvSpPr>
          <p:nvPr>
            <p:ph type="ctrTitle" sz="quarter"/>
          </p:nvPr>
        </p:nvSpPr>
        <p:spPr bwMode="white">
          <a:xfrm>
            <a:off x="533400" y="381000"/>
            <a:ext cx="8001000" cy="1219200"/>
          </a:xfrm>
        </p:spPr>
        <p:txBody>
          <a:bodyPr/>
          <a:lstStyle>
            <a:lvl1pPr algn="l">
              <a:defRPr sz="4000"/>
            </a:lvl1pPr>
          </a:lstStyle>
          <a:p>
            <a:r>
              <a:rPr lang="fr-FR" smtClean="0"/>
              <a:t>Cliquez pour modifier le style du titre</a:t>
            </a:r>
            <a:endParaRPr lang="en-US"/>
          </a:p>
        </p:txBody>
      </p:sp>
      <p:sp>
        <p:nvSpPr>
          <p:cNvPr id="23557" name="Rectangle 5"/>
          <p:cNvSpPr>
            <a:spLocks noGrp="1" noChangeArrowheads="1"/>
          </p:cNvSpPr>
          <p:nvPr>
            <p:ph type="subTitle" sz="quarter" idx="1"/>
          </p:nvPr>
        </p:nvSpPr>
        <p:spPr bwMode="white">
          <a:xfrm>
            <a:off x="533400" y="1828800"/>
            <a:ext cx="6096000" cy="533400"/>
          </a:xfrm>
        </p:spPr>
        <p:txBody>
          <a:bodyPr/>
          <a:lstStyle>
            <a:lvl1pPr marL="0" indent="0">
              <a:buFont typeface="Wingdings" pitchFamily="2" charset="2"/>
              <a:buNone/>
              <a:defRPr sz="2400" b="0"/>
            </a:lvl1pPr>
          </a:lstStyle>
          <a:p>
            <a:r>
              <a:rPr lang="fr-FR" smtClean="0"/>
              <a:t>Cliquez pour modifier le style des sous-titres du masque</a:t>
            </a:r>
            <a:endParaRPr lang="en-US"/>
          </a:p>
        </p:txBody>
      </p:sp>
      <p:sp>
        <p:nvSpPr>
          <p:cNvPr id="7" name="Rectangle 6"/>
          <p:cNvSpPr>
            <a:spLocks noGrp="1" noChangeArrowheads="1"/>
          </p:cNvSpPr>
          <p:nvPr>
            <p:ph type="dt" sz="quarter" idx="10"/>
          </p:nvPr>
        </p:nvSpPr>
        <p:spPr bwMode="auto">
          <a:xfrm>
            <a:off x="457200" y="6477000"/>
            <a:ext cx="2133600" cy="244475"/>
          </a:xfrm>
        </p:spPr>
        <p:txBody>
          <a:bodyPr/>
          <a:lstStyle>
            <a:lvl1pPr>
              <a:defRPr smtClean="0"/>
            </a:lvl1pPr>
          </a:lstStyle>
          <a:p>
            <a:fld id="{6711B2CE-3AA6-4DAD-8C8E-C549F587F48D}" type="datetime1">
              <a:rPr lang="fr-FR" smtClean="0"/>
              <a:pPr/>
              <a:t>05/10/2015</a:t>
            </a:fld>
            <a:endParaRPr lang="fr-BE"/>
          </a:p>
        </p:txBody>
      </p:sp>
      <p:sp>
        <p:nvSpPr>
          <p:cNvPr id="8" name="Rectangle 7"/>
          <p:cNvSpPr>
            <a:spLocks noGrp="1" noChangeArrowheads="1"/>
          </p:cNvSpPr>
          <p:nvPr>
            <p:ph type="ftr" sz="quarter" idx="11"/>
          </p:nvPr>
        </p:nvSpPr>
        <p:spPr bwMode="auto">
          <a:xfrm>
            <a:off x="3124200" y="6477000"/>
            <a:ext cx="2895600" cy="244475"/>
          </a:xfrm>
        </p:spPr>
        <p:txBody>
          <a:bodyPr/>
          <a:lstStyle>
            <a:lvl1pPr algn="ctr">
              <a:defRPr smtClean="0"/>
            </a:lvl1pPr>
          </a:lstStyle>
          <a:p>
            <a:endParaRPr lang="fr-BE"/>
          </a:p>
        </p:txBody>
      </p:sp>
      <p:sp>
        <p:nvSpPr>
          <p:cNvPr id="9" name="Rectangle 8"/>
          <p:cNvSpPr>
            <a:spLocks noGrp="1" noChangeArrowheads="1"/>
          </p:cNvSpPr>
          <p:nvPr>
            <p:ph type="sldNum" sz="quarter" idx="12"/>
          </p:nvPr>
        </p:nvSpPr>
        <p:spPr bwMode="auto">
          <a:xfrm>
            <a:off x="6553200" y="6477000"/>
            <a:ext cx="2133600" cy="244475"/>
          </a:xfrm>
        </p:spPr>
        <p:txBody>
          <a:bodyPr/>
          <a:lstStyle>
            <a:lvl1pPr>
              <a:defRPr smtClean="0"/>
            </a:lvl1p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6"/>
          <p:cNvSpPr>
            <a:spLocks noGrp="1" noChangeArrowheads="1"/>
          </p:cNvSpPr>
          <p:nvPr>
            <p:ph type="dt" sz="half" idx="10"/>
          </p:nvPr>
        </p:nvSpPr>
        <p:spPr>
          <a:ln/>
        </p:spPr>
        <p:txBody>
          <a:bodyPr/>
          <a:lstStyle>
            <a:lvl1pPr>
              <a:defRPr/>
            </a:lvl1pPr>
          </a:lstStyle>
          <a:p>
            <a:fld id="{B0EAB0BF-6168-41D9-8CD7-222A1E244901}" type="datetime1">
              <a:rPr lang="fr-FR" smtClean="0"/>
              <a:pPr/>
              <a:t>05/10/2015</a:t>
            </a:fld>
            <a:endParaRPr lang="fr-BE"/>
          </a:p>
        </p:txBody>
      </p:sp>
      <p:sp>
        <p:nvSpPr>
          <p:cNvPr id="5" name="Rectangle 7"/>
          <p:cNvSpPr>
            <a:spLocks noGrp="1" noChangeArrowheads="1"/>
          </p:cNvSpPr>
          <p:nvPr>
            <p:ph type="ftr" sz="quarter" idx="11"/>
          </p:nvPr>
        </p:nvSpPr>
        <p:spPr>
          <a:ln/>
        </p:spPr>
        <p:txBody>
          <a:bodyPr/>
          <a:lstStyle>
            <a:lvl1pPr>
              <a:defRPr/>
            </a:lvl1pPr>
          </a:lstStyle>
          <a:p>
            <a:endParaRPr lang="fr-BE"/>
          </a:p>
        </p:txBody>
      </p:sp>
      <p:sp>
        <p:nvSpPr>
          <p:cNvPr id="6" name="Rectangle 8"/>
          <p:cNvSpPr>
            <a:spLocks noGrp="1" noChangeArrowheads="1"/>
          </p:cNvSpPr>
          <p:nvPr>
            <p:ph type="sldNum" sz="quarter" idx="12"/>
          </p:nvPr>
        </p:nvSpPr>
        <p:spPr>
          <a:ln/>
        </p:spPr>
        <p:txBody>
          <a:bodyPr/>
          <a:lstStyle>
            <a:lvl1pPr>
              <a:defRPr/>
            </a:lvl1p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303213"/>
            <a:ext cx="2076450" cy="6021387"/>
          </a:xfrm>
        </p:spPr>
        <p:txBody>
          <a:bodyPr vert="eaVert"/>
          <a:lstStyle/>
          <a:p>
            <a:r>
              <a:rPr lang="fr-FR" smtClean="0"/>
              <a:t>Cliquez pour modifier le style du titre</a:t>
            </a:r>
            <a:endParaRPr lang="fr-FR"/>
          </a:p>
        </p:txBody>
      </p:sp>
      <p:sp>
        <p:nvSpPr>
          <p:cNvPr id="3" name="Vertical Text Placeholder 2"/>
          <p:cNvSpPr>
            <a:spLocks noGrp="1"/>
          </p:cNvSpPr>
          <p:nvPr>
            <p:ph type="body" orient="vert" idx="1"/>
          </p:nvPr>
        </p:nvSpPr>
        <p:spPr>
          <a:xfrm>
            <a:off x="457200" y="303213"/>
            <a:ext cx="6076950" cy="6021387"/>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6"/>
          <p:cNvSpPr>
            <a:spLocks noGrp="1" noChangeArrowheads="1"/>
          </p:cNvSpPr>
          <p:nvPr>
            <p:ph type="dt" sz="half" idx="10"/>
          </p:nvPr>
        </p:nvSpPr>
        <p:spPr>
          <a:ln/>
        </p:spPr>
        <p:txBody>
          <a:bodyPr/>
          <a:lstStyle>
            <a:lvl1pPr>
              <a:defRPr/>
            </a:lvl1pPr>
          </a:lstStyle>
          <a:p>
            <a:fld id="{7719E740-B668-4244-832A-F246A0B60E68}" type="datetime1">
              <a:rPr lang="fr-FR" smtClean="0"/>
              <a:pPr/>
              <a:t>05/10/2015</a:t>
            </a:fld>
            <a:endParaRPr lang="fr-BE"/>
          </a:p>
        </p:txBody>
      </p:sp>
      <p:sp>
        <p:nvSpPr>
          <p:cNvPr id="5" name="Rectangle 7"/>
          <p:cNvSpPr>
            <a:spLocks noGrp="1" noChangeArrowheads="1"/>
          </p:cNvSpPr>
          <p:nvPr>
            <p:ph type="ftr" sz="quarter" idx="11"/>
          </p:nvPr>
        </p:nvSpPr>
        <p:spPr>
          <a:ln/>
        </p:spPr>
        <p:txBody>
          <a:bodyPr/>
          <a:lstStyle>
            <a:lvl1pPr>
              <a:defRPr/>
            </a:lvl1pPr>
          </a:lstStyle>
          <a:p>
            <a:endParaRPr lang="fr-BE"/>
          </a:p>
        </p:txBody>
      </p:sp>
      <p:sp>
        <p:nvSpPr>
          <p:cNvPr id="6" name="Rectangle 8"/>
          <p:cNvSpPr>
            <a:spLocks noGrp="1" noChangeArrowheads="1"/>
          </p:cNvSpPr>
          <p:nvPr>
            <p:ph type="sldNum" sz="quarter" idx="12"/>
          </p:nvPr>
        </p:nvSpPr>
        <p:spPr>
          <a:ln/>
        </p:spPr>
        <p:txBody>
          <a:bodyPr/>
          <a:lstStyle>
            <a:lvl1pPr>
              <a:defRPr/>
            </a:lvl1pPr>
          </a:lstStyle>
          <a:p>
            <a:fld id="{CF4668DC-857F-487D-BFFA-8C0CA5037977}" type="slidenum">
              <a:rPr lang="fr-BE" smtClean="0"/>
              <a:pPr/>
              <a:t>‹N°›</a:t>
            </a:fld>
            <a:endParaRPr lang="fr-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Freeform 2"/>
          <p:cNvSpPr>
            <a:spLocks/>
          </p:cNvSpPr>
          <p:nvPr/>
        </p:nvSpPr>
        <p:spPr bwMode="ltGray">
          <a:xfrm>
            <a:off x="-15875" y="1316038"/>
            <a:ext cx="1466850" cy="5065712"/>
          </a:xfrm>
          <a:custGeom>
            <a:avLst/>
            <a:gdLst/>
            <a:ahLst/>
            <a:cxnLst>
              <a:cxn ang="0">
                <a:pos x="2" y="0"/>
              </a:cxn>
              <a:cxn ang="0">
                <a:pos x="924" y="791"/>
              </a:cxn>
              <a:cxn ang="0">
                <a:pos x="0" y="3191"/>
              </a:cxn>
              <a:cxn ang="0">
                <a:pos x="2" y="0"/>
              </a:cxn>
            </a:cxnLst>
            <a:rect l="0" t="0" r="r" b="b"/>
            <a:pathLst>
              <a:path w="924" h="3191">
                <a:moveTo>
                  <a:pt x="2" y="0"/>
                </a:moveTo>
                <a:lnTo>
                  <a:pt x="924" y="791"/>
                </a:lnTo>
                <a:lnTo>
                  <a:pt x="0" y="3191"/>
                </a:lnTo>
                <a:lnTo>
                  <a:pt x="2" y="0"/>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pPr>
              <a:defRPr/>
            </a:pPr>
            <a:endParaRPr lang="fr-FR"/>
          </a:p>
        </p:txBody>
      </p:sp>
      <p:sp>
        <p:nvSpPr>
          <p:cNvPr id="5" name="Freeform 3"/>
          <p:cNvSpPr>
            <a:spLocks/>
          </p:cNvSpPr>
          <p:nvPr/>
        </p:nvSpPr>
        <p:spPr bwMode="ltGray">
          <a:xfrm>
            <a:off x="7489825" y="573088"/>
            <a:ext cx="1666875" cy="5519737"/>
          </a:xfrm>
          <a:custGeom>
            <a:avLst/>
            <a:gdLst/>
            <a:ahLst/>
            <a:cxnLst>
              <a:cxn ang="0">
                <a:pos x="1050" y="0"/>
              </a:cxn>
              <a:cxn ang="0">
                <a:pos x="0" y="983"/>
              </a:cxn>
              <a:cxn ang="0">
                <a:pos x="1043" y="3477"/>
              </a:cxn>
              <a:cxn ang="0">
                <a:pos x="1050" y="0"/>
              </a:cxn>
            </a:cxnLst>
            <a:rect l="0" t="0" r="r" b="b"/>
            <a:pathLst>
              <a:path w="1050" h="3477">
                <a:moveTo>
                  <a:pt x="1050" y="0"/>
                </a:moveTo>
                <a:lnTo>
                  <a:pt x="0" y="983"/>
                </a:lnTo>
                <a:lnTo>
                  <a:pt x="1043" y="3477"/>
                </a:lnTo>
                <a:lnTo>
                  <a:pt x="1050" y="0"/>
                </a:lnTo>
                <a:close/>
              </a:path>
            </a:pathLst>
          </a:custGeom>
          <a:gradFill rotWithShape="1">
            <a:gsLst>
              <a:gs pos="0">
                <a:schemeClr val="accent2">
                  <a:gamma/>
                  <a:shade val="46275"/>
                  <a:invGamma/>
                </a:schemeClr>
              </a:gs>
              <a:gs pos="100000">
                <a:schemeClr val="accent2"/>
              </a:gs>
            </a:gsLst>
            <a:lin ang="0" scaled="1"/>
          </a:gradFill>
          <a:ln w="9525">
            <a:noFill/>
            <a:round/>
            <a:headEnd/>
            <a:tailEnd/>
          </a:ln>
          <a:effectLst/>
        </p:spPr>
        <p:txBody>
          <a:bodyPr/>
          <a:lstStyle/>
          <a:p>
            <a:pPr>
              <a:defRPr/>
            </a:pPr>
            <a:endParaRPr lang="fr-FR"/>
          </a:p>
        </p:txBody>
      </p:sp>
      <p:sp>
        <p:nvSpPr>
          <p:cNvPr id="6" name="Freeform 4"/>
          <p:cNvSpPr>
            <a:spLocks/>
          </p:cNvSpPr>
          <p:nvPr/>
        </p:nvSpPr>
        <p:spPr bwMode="ltGray">
          <a:xfrm>
            <a:off x="133350" y="3671888"/>
            <a:ext cx="8975725" cy="3192462"/>
          </a:xfrm>
          <a:custGeom>
            <a:avLst/>
            <a:gdLst/>
            <a:ahLst/>
            <a:cxnLst>
              <a:cxn ang="0">
                <a:pos x="761" y="0"/>
              </a:cxn>
              <a:cxn ang="0">
                <a:pos x="4923" y="307"/>
              </a:cxn>
              <a:cxn ang="0">
                <a:pos x="5654" y="2011"/>
              </a:cxn>
              <a:cxn ang="0">
                <a:pos x="0" y="2006"/>
              </a:cxn>
            </a:cxnLst>
            <a:rect l="0" t="0" r="r" b="b"/>
            <a:pathLst>
              <a:path w="5654" h="2011">
                <a:moveTo>
                  <a:pt x="761" y="0"/>
                </a:moveTo>
                <a:lnTo>
                  <a:pt x="4923" y="307"/>
                </a:lnTo>
                <a:lnTo>
                  <a:pt x="5654" y="2011"/>
                </a:lnTo>
                <a:lnTo>
                  <a:pt x="0" y="2006"/>
                </a:lnTo>
              </a:path>
            </a:pathLst>
          </a:custGeom>
          <a:gradFill rotWithShape="1">
            <a:gsLst>
              <a:gs pos="0">
                <a:schemeClr val="accent1">
                  <a:gamma/>
                  <a:shade val="46275"/>
                  <a:invGamma/>
                </a:schemeClr>
              </a:gs>
              <a:gs pos="100000">
                <a:schemeClr val="accent1"/>
              </a:gs>
            </a:gsLst>
            <a:lin ang="5400000" scaled="1"/>
          </a:gradFill>
          <a:ln w="9525">
            <a:noFill/>
            <a:round/>
            <a:headEnd/>
            <a:tailEnd/>
          </a:ln>
          <a:effectLst/>
        </p:spPr>
        <p:txBody>
          <a:bodyPr/>
          <a:lstStyle/>
          <a:p>
            <a:pPr>
              <a:defRPr/>
            </a:pPr>
            <a:endParaRPr lang="fr-FR"/>
          </a:p>
        </p:txBody>
      </p:sp>
      <p:sp>
        <p:nvSpPr>
          <p:cNvPr id="7" name="Freeform 5"/>
          <p:cNvSpPr>
            <a:spLocks/>
          </p:cNvSpPr>
          <p:nvPr/>
        </p:nvSpPr>
        <p:spPr bwMode="ltGray">
          <a:xfrm>
            <a:off x="0" y="0"/>
            <a:ext cx="9144000" cy="2344738"/>
          </a:xfrm>
          <a:custGeom>
            <a:avLst/>
            <a:gdLst/>
            <a:ahLst/>
            <a:cxnLst>
              <a:cxn ang="0">
                <a:pos x="0" y="0"/>
              </a:cxn>
              <a:cxn ang="0">
                <a:pos x="0" y="476"/>
              </a:cxn>
              <a:cxn ang="0">
                <a:pos x="1068" y="1475"/>
              </a:cxn>
              <a:cxn ang="0">
                <a:pos x="4593" y="1206"/>
              </a:cxn>
              <a:cxn ang="0">
                <a:pos x="5760" y="0"/>
              </a:cxn>
              <a:cxn ang="0">
                <a:pos x="0" y="0"/>
              </a:cxn>
            </a:cxnLst>
            <a:rect l="0" t="0" r="r" b="b"/>
            <a:pathLst>
              <a:path w="5760" h="1475">
                <a:moveTo>
                  <a:pt x="0" y="0"/>
                </a:moveTo>
                <a:lnTo>
                  <a:pt x="0" y="476"/>
                </a:lnTo>
                <a:lnTo>
                  <a:pt x="1068" y="1475"/>
                </a:lnTo>
                <a:lnTo>
                  <a:pt x="4593" y="1206"/>
                </a:lnTo>
                <a:lnTo>
                  <a:pt x="5760" y="0"/>
                </a:lnTo>
                <a:lnTo>
                  <a:pt x="0" y="0"/>
                </a:lnTo>
                <a:close/>
              </a:path>
            </a:pathLst>
          </a:custGeom>
          <a:gradFill rotWithShape="1">
            <a:gsLst>
              <a:gs pos="0">
                <a:schemeClr val="bg1"/>
              </a:gs>
              <a:gs pos="100000">
                <a:schemeClr val="bg1">
                  <a:gamma/>
                  <a:tint val="90980"/>
                  <a:invGamma/>
                </a:schemeClr>
              </a:gs>
            </a:gsLst>
            <a:lin ang="5400000" scaled="1"/>
          </a:gradFill>
          <a:ln w="9525">
            <a:noFill/>
            <a:round/>
            <a:headEnd/>
            <a:tailEnd/>
          </a:ln>
          <a:effectLst/>
        </p:spPr>
        <p:txBody>
          <a:bodyPr/>
          <a:lstStyle/>
          <a:p>
            <a:pPr>
              <a:defRPr/>
            </a:pPr>
            <a:endParaRPr lang="fr-FR"/>
          </a:p>
        </p:txBody>
      </p:sp>
      <p:sp>
        <p:nvSpPr>
          <p:cNvPr id="8" name="Text Box 11"/>
          <p:cNvSpPr txBox="1">
            <a:spLocks noChangeArrowheads="1"/>
          </p:cNvSpPr>
          <p:nvPr/>
        </p:nvSpPr>
        <p:spPr bwMode="black">
          <a:xfrm>
            <a:off x="152400" y="304800"/>
            <a:ext cx="1905000" cy="822325"/>
          </a:xfrm>
          <a:prstGeom prst="rect">
            <a:avLst/>
          </a:prstGeom>
          <a:noFill/>
          <a:ln w="9525" algn="ctr">
            <a:noFill/>
            <a:miter lim="800000"/>
            <a:headEnd/>
            <a:tailEnd/>
          </a:ln>
          <a:effectLst/>
        </p:spPr>
        <p:txBody>
          <a:bodyPr>
            <a:spAutoFit/>
          </a:bodyPr>
          <a:lstStyle/>
          <a:p>
            <a:pPr algn="ctr">
              <a:spcBef>
                <a:spcPct val="50000"/>
              </a:spcBef>
              <a:defRPr/>
            </a:pPr>
            <a:r>
              <a:rPr lang="en-US" b="1">
                <a:latin typeface="Arial" pitchFamily="34" charset="0"/>
              </a:rPr>
              <a:t>Company Logo</a:t>
            </a:r>
          </a:p>
        </p:txBody>
      </p:sp>
      <p:sp>
        <p:nvSpPr>
          <p:cNvPr id="32774" name="Rectangle 6"/>
          <p:cNvSpPr>
            <a:spLocks noGrp="1" noChangeArrowheads="1"/>
          </p:cNvSpPr>
          <p:nvPr>
            <p:ph type="ctrTitle"/>
          </p:nvPr>
        </p:nvSpPr>
        <p:spPr>
          <a:xfrm>
            <a:off x="609600" y="2667000"/>
            <a:ext cx="7924800" cy="838200"/>
          </a:xfrm>
        </p:spPr>
        <p:txBody>
          <a:bodyPr/>
          <a:lstStyle>
            <a:lvl1pPr>
              <a:defRPr sz="4400">
                <a:effectLst>
                  <a:outerShdw blurRad="38100" dist="38100" dir="2700000" algn="tl">
                    <a:srgbClr val="000000"/>
                  </a:outerShdw>
                </a:effectLst>
              </a:defRPr>
            </a:lvl1pPr>
          </a:lstStyle>
          <a:p>
            <a:r>
              <a:rPr lang="fr-FR" smtClean="0"/>
              <a:t>Cliquez pour modifier le style du titre</a:t>
            </a:r>
            <a:endParaRPr lang="en-US"/>
          </a:p>
        </p:txBody>
      </p:sp>
      <p:sp>
        <p:nvSpPr>
          <p:cNvPr id="32775" name="Rectangle 7"/>
          <p:cNvSpPr>
            <a:spLocks noGrp="1" noChangeArrowheads="1"/>
          </p:cNvSpPr>
          <p:nvPr>
            <p:ph type="subTitle" idx="1"/>
          </p:nvPr>
        </p:nvSpPr>
        <p:spPr bwMode="white">
          <a:xfrm>
            <a:off x="1524000" y="4724400"/>
            <a:ext cx="6324600" cy="533400"/>
          </a:xfrm>
        </p:spPr>
        <p:txBody>
          <a:bodyPr/>
          <a:lstStyle>
            <a:lvl1pPr marL="0" indent="0" algn="ctr">
              <a:buFont typeface="Wingdings" pitchFamily="2" charset="2"/>
              <a:buNone/>
              <a:defRPr sz="2400">
                <a:solidFill>
                  <a:srgbClr val="FEFEFE"/>
                </a:solidFill>
              </a:defRPr>
            </a:lvl1pPr>
          </a:lstStyle>
          <a:p>
            <a:r>
              <a:rPr lang="fr-FR" smtClean="0"/>
              <a:t>Cliquez pour modifier le style des sous-titres du masque</a:t>
            </a:r>
            <a:endParaRPr lang="en-US"/>
          </a:p>
        </p:txBody>
      </p:sp>
      <p:sp>
        <p:nvSpPr>
          <p:cNvPr id="9" name="Rectangle 8"/>
          <p:cNvSpPr>
            <a:spLocks noGrp="1" noChangeArrowheads="1"/>
          </p:cNvSpPr>
          <p:nvPr>
            <p:ph type="dt" sz="half" idx="10"/>
          </p:nvPr>
        </p:nvSpPr>
        <p:spPr>
          <a:xfrm>
            <a:off x="457200" y="6537325"/>
            <a:ext cx="2133600" cy="244475"/>
          </a:xfrm>
        </p:spPr>
        <p:txBody>
          <a:bodyPr/>
          <a:lstStyle>
            <a:lvl1pPr>
              <a:defRPr sz="1400" smtClean="0"/>
            </a:lvl1pPr>
          </a:lstStyle>
          <a:p>
            <a:pPr>
              <a:defRPr/>
            </a:pPr>
            <a:fld id="{60B2076A-8754-4AA2-9FBD-6A5EEC6D2B7F}" type="datetime1">
              <a:rPr lang="fr-FR" smtClean="0"/>
              <a:pPr>
                <a:defRPr/>
              </a:pPr>
              <a:t>05/10/2015</a:t>
            </a:fld>
            <a:endParaRPr lang="en-US"/>
          </a:p>
        </p:txBody>
      </p:sp>
      <p:sp>
        <p:nvSpPr>
          <p:cNvPr id="10" name="Rectangle 9"/>
          <p:cNvSpPr>
            <a:spLocks noGrp="1" noChangeArrowheads="1"/>
          </p:cNvSpPr>
          <p:nvPr>
            <p:ph type="ftr" sz="quarter" idx="11"/>
          </p:nvPr>
        </p:nvSpPr>
        <p:spPr>
          <a:xfrm>
            <a:off x="3124200" y="6537325"/>
            <a:ext cx="2895600" cy="244475"/>
          </a:xfrm>
        </p:spPr>
        <p:txBody>
          <a:bodyPr/>
          <a:lstStyle>
            <a:lvl1pPr>
              <a:defRPr smtClean="0"/>
            </a:lvl1pPr>
          </a:lstStyle>
          <a:p>
            <a:pPr>
              <a:defRPr/>
            </a:pPr>
            <a:endParaRPr lang="en-US"/>
          </a:p>
        </p:txBody>
      </p:sp>
      <p:sp>
        <p:nvSpPr>
          <p:cNvPr id="11" name="Rectangle 10"/>
          <p:cNvSpPr>
            <a:spLocks noGrp="1" noChangeArrowheads="1"/>
          </p:cNvSpPr>
          <p:nvPr>
            <p:ph type="sldNum" sz="quarter" idx="12"/>
          </p:nvPr>
        </p:nvSpPr>
        <p:spPr>
          <a:xfrm>
            <a:off x="6553200" y="6537325"/>
            <a:ext cx="2133600" cy="244475"/>
          </a:xfrm>
        </p:spPr>
        <p:txBody>
          <a:bodyPr/>
          <a:lstStyle>
            <a:lvl1pPr>
              <a:defRPr sz="1400" smtClean="0"/>
            </a:lvl1pPr>
          </a:lstStyle>
          <a:p>
            <a:pPr>
              <a:defRPr/>
            </a:pPr>
            <a:fld id="{CCB1DA0D-9724-4DCD-90B0-3C6D0F1083CD}" type="slidenum">
              <a:rPr lang="en-US"/>
              <a:pPr>
                <a:defRPr/>
              </a:pPr>
              <a:t>‹N°›</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dt" sz="half" idx="10"/>
          </p:nvPr>
        </p:nvSpPr>
        <p:spPr>
          <a:ln/>
        </p:spPr>
        <p:txBody>
          <a:bodyPr/>
          <a:lstStyle>
            <a:lvl1pPr>
              <a:defRPr/>
            </a:lvl1pPr>
          </a:lstStyle>
          <a:p>
            <a:pPr>
              <a:defRPr/>
            </a:pPr>
            <a:fld id="{169AE8F3-C8B4-43B9-A2D2-41B90EBED406}" type="datetime1">
              <a:rPr lang="fr-FR" smtClean="0"/>
              <a:pPr>
                <a:defRPr/>
              </a:pPr>
              <a:t>05/10/2015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0E69EE31-9135-47BB-9E64-4ED106D3AFBC}" type="slidenum">
              <a:rPr lang="en-US"/>
              <a:pPr>
                <a:defRPr/>
              </a:pPr>
              <a:t>‹N°›</a:t>
            </a:fld>
            <a:endParaRPr lang="en-US"/>
          </a:p>
        </p:txBody>
      </p:sp>
      <p:sp>
        <p:nvSpPr>
          <p:cNvPr id="6" name="Rectangle 7"/>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5"/>
          <p:cNvSpPr>
            <a:spLocks noGrp="1" noChangeArrowheads="1"/>
          </p:cNvSpPr>
          <p:nvPr>
            <p:ph type="dt" sz="half" idx="10"/>
          </p:nvPr>
        </p:nvSpPr>
        <p:spPr>
          <a:ln/>
        </p:spPr>
        <p:txBody>
          <a:bodyPr/>
          <a:lstStyle>
            <a:lvl1pPr>
              <a:defRPr/>
            </a:lvl1pPr>
          </a:lstStyle>
          <a:p>
            <a:pPr>
              <a:defRPr/>
            </a:pPr>
            <a:fld id="{60E5427C-791D-4ED6-9FF8-2836A6A20873}" type="datetime1">
              <a:rPr lang="fr-FR" smtClean="0"/>
              <a:pPr>
                <a:defRPr/>
              </a:pPr>
              <a:t>05/10/2015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6B3CC58-7EAA-41BE-9AA2-1220A75D42FA}" type="slidenum">
              <a:rPr lang="en-US"/>
              <a:pPr>
                <a:defRPr/>
              </a:pPr>
              <a:t>‹N°›</a:t>
            </a:fld>
            <a:endParaRPr lang="en-US"/>
          </a:p>
        </p:txBody>
      </p:sp>
      <p:sp>
        <p:nvSpPr>
          <p:cNvPr id="6" name="Rectangle 7"/>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Content Placeholder 2"/>
          <p:cNvSpPr>
            <a:spLocks noGrp="1"/>
          </p:cNvSpPr>
          <p:nvPr>
            <p:ph sz="half" idx="1"/>
          </p:nvPr>
        </p:nvSpPr>
        <p:spPr>
          <a:xfrm>
            <a:off x="457200" y="1447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Content Placeholder 3"/>
          <p:cNvSpPr>
            <a:spLocks noGrp="1"/>
          </p:cNvSpPr>
          <p:nvPr>
            <p:ph sz="half" idx="2"/>
          </p:nvPr>
        </p:nvSpPr>
        <p:spPr>
          <a:xfrm>
            <a:off x="4648200" y="1447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dt" sz="half" idx="10"/>
          </p:nvPr>
        </p:nvSpPr>
        <p:spPr>
          <a:ln/>
        </p:spPr>
        <p:txBody>
          <a:bodyPr/>
          <a:lstStyle>
            <a:lvl1pPr>
              <a:defRPr/>
            </a:lvl1pPr>
          </a:lstStyle>
          <a:p>
            <a:pPr>
              <a:defRPr/>
            </a:pPr>
            <a:fld id="{1CF48C80-46D0-48DA-881F-356EE97790D8}" type="datetime1">
              <a:rPr lang="fr-FR" smtClean="0"/>
              <a:pPr>
                <a:defRPr/>
              </a:pPr>
              <a:t>05/10/2015</a:t>
            </a:fld>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5497D39-3603-43BD-AE40-8336010C7538}" type="slidenum">
              <a:rPr lang="en-US"/>
              <a:pPr>
                <a:defRPr/>
              </a:pPr>
              <a:t>‹N°›</a:t>
            </a:fld>
            <a:endParaRPr lang="en-US"/>
          </a:p>
        </p:txBody>
      </p:sp>
      <p:sp>
        <p:nvSpPr>
          <p:cNvPr id="7" name="Rectangle 7"/>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dt" sz="half" idx="10"/>
          </p:nvPr>
        </p:nvSpPr>
        <p:spPr>
          <a:ln/>
        </p:spPr>
        <p:txBody>
          <a:bodyPr/>
          <a:lstStyle>
            <a:lvl1pPr>
              <a:defRPr/>
            </a:lvl1pPr>
          </a:lstStyle>
          <a:p>
            <a:pPr>
              <a:defRPr/>
            </a:pPr>
            <a:fld id="{E631688F-3078-4192-91CE-0BA1294B2CE6}" type="datetime1">
              <a:rPr lang="fr-FR" smtClean="0"/>
              <a:pPr>
                <a:defRPr/>
              </a:pPr>
              <a:t>05/10/2015</a:t>
            </a:fld>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A1E71C4D-88BF-49EC-A736-BBA64DD04036}" type="slidenum">
              <a:rPr lang="en-US"/>
              <a:pPr>
                <a:defRPr/>
              </a:pPr>
              <a:t>‹N°›</a:t>
            </a:fld>
            <a:endParaRPr lang="en-US"/>
          </a:p>
        </p:txBody>
      </p:sp>
      <p:sp>
        <p:nvSpPr>
          <p:cNvPr id="9" name="Rectangle 7"/>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Rectangle 5"/>
          <p:cNvSpPr>
            <a:spLocks noGrp="1" noChangeArrowheads="1"/>
          </p:cNvSpPr>
          <p:nvPr>
            <p:ph type="dt" sz="half" idx="10"/>
          </p:nvPr>
        </p:nvSpPr>
        <p:spPr>
          <a:ln/>
        </p:spPr>
        <p:txBody>
          <a:bodyPr/>
          <a:lstStyle>
            <a:lvl1pPr>
              <a:defRPr/>
            </a:lvl1pPr>
          </a:lstStyle>
          <a:p>
            <a:pPr>
              <a:defRPr/>
            </a:pPr>
            <a:fld id="{9846B727-DD82-4EEF-8497-71E536A3EA41}" type="datetime1">
              <a:rPr lang="fr-FR" smtClean="0"/>
              <a:pPr>
                <a:defRPr/>
              </a:pPr>
              <a:t>05/10/2015</a:t>
            </a:fld>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CA0807F3-BDCD-45E9-8729-9AAD724AD2FA}" type="slidenum">
              <a:rPr lang="en-US"/>
              <a:pPr>
                <a:defRPr/>
              </a:pPr>
              <a:t>‹N°›</a:t>
            </a:fld>
            <a:endParaRPr lang="en-US"/>
          </a:p>
        </p:txBody>
      </p:sp>
      <p:sp>
        <p:nvSpPr>
          <p:cNvPr id="5" name="Rectangle 7"/>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E3D9C0C2-7C46-400C-9668-7A48A43FD212}" type="datetime1">
              <a:rPr lang="fr-FR" smtClean="0"/>
              <a:pPr>
                <a:defRPr/>
              </a:pPr>
              <a:t>05/10/2015</a:t>
            </a:fld>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27BDD411-CF1D-4534-ADD6-ADF7D6F210A2}" type="slidenum">
              <a:rPr lang="en-US"/>
              <a:pPr>
                <a:defRPr/>
              </a:pPr>
              <a:t>‹N°›</a:t>
            </a:fld>
            <a:endParaRPr lang="en-US"/>
          </a:p>
        </p:txBody>
      </p:sp>
      <p:sp>
        <p:nvSpPr>
          <p:cNvPr id="4" name="Rectangle 7"/>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dt" sz="half" idx="10"/>
          </p:nvPr>
        </p:nvSpPr>
        <p:spPr>
          <a:ln/>
        </p:spPr>
        <p:txBody>
          <a:bodyPr/>
          <a:lstStyle>
            <a:lvl1pPr>
              <a:defRPr/>
            </a:lvl1pPr>
          </a:lstStyle>
          <a:p>
            <a:pPr>
              <a:defRPr/>
            </a:pPr>
            <a:fld id="{01DDB23A-7E34-42B0-9A1C-EE3CFE877353}" type="datetime1">
              <a:rPr lang="fr-FR" smtClean="0"/>
              <a:pPr>
                <a:defRPr/>
              </a:pPr>
              <a:t>05/10/2015</a:t>
            </a:fld>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87B53AD5-7187-4C45-8B3C-E8F8AF8B9419}" type="slidenum">
              <a:rPr lang="en-US"/>
              <a:pPr>
                <a:defRPr/>
              </a:pPr>
              <a:t>‹N°›</a:t>
            </a:fld>
            <a:endParaRPr lang="en-US"/>
          </a:p>
        </p:txBody>
      </p:sp>
      <p:sp>
        <p:nvSpPr>
          <p:cNvPr id="7" name="Rectangle 7"/>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6"/>
          <p:cNvSpPr>
            <a:spLocks noGrp="1" noChangeArrowheads="1"/>
          </p:cNvSpPr>
          <p:nvPr>
            <p:ph type="dt" sz="half" idx="10"/>
          </p:nvPr>
        </p:nvSpPr>
        <p:spPr>
          <a:ln/>
        </p:spPr>
        <p:txBody>
          <a:bodyPr/>
          <a:lstStyle>
            <a:lvl1pPr>
              <a:defRPr/>
            </a:lvl1pPr>
          </a:lstStyle>
          <a:p>
            <a:fld id="{717D5E87-95D1-48BB-8017-091C9EC1D3C7}" type="datetime1">
              <a:rPr lang="fr-FR" smtClean="0"/>
              <a:pPr/>
              <a:t>05/10/2015</a:t>
            </a:fld>
            <a:endParaRPr lang="fr-BE"/>
          </a:p>
        </p:txBody>
      </p:sp>
      <p:sp>
        <p:nvSpPr>
          <p:cNvPr id="5" name="Rectangle 7"/>
          <p:cNvSpPr>
            <a:spLocks noGrp="1" noChangeArrowheads="1"/>
          </p:cNvSpPr>
          <p:nvPr>
            <p:ph type="ftr" sz="quarter" idx="11"/>
          </p:nvPr>
        </p:nvSpPr>
        <p:spPr>
          <a:ln/>
        </p:spPr>
        <p:txBody>
          <a:bodyPr/>
          <a:lstStyle>
            <a:lvl1pPr>
              <a:defRPr/>
            </a:lvl1pPr>
          </a:lstStyle>
          <a:p>
            <a:endParaRPr lang="fr-BE"/>
          </a:p>
        </p:txBody>
      </p:sp>
      <p:sp>
        <p:nvSpPr>
          <p:cNvPr id="6" name="Rectangle 8"/>
          <p:cNvSpPr>
            <a:spLocks noGrp="1" noChangeArrowheads="1"/>
          </p:cNvSpPr>
          <p:nvPr>
            <p:ph type="sldNum" sz="quarter" idx="12"/>
          </p:nvPr>
        </p:nvSpPr>
        <p:spPr>
          <a:ln/>
        </p:spPr>
        <p:txBody>
          <a:bodyPr/>
          <a:lstStyle>
            <a:lvl1pPr>
              <a:defRPr/>
            </a:lvl1pPr>
          </a:lstStyle>
          <a:p>
            <a:fld id="{CF4668DC-857F-487D-BFFA-8C0CA5037977}" type="slidenum">
              <a:rPr lang="fr-BE" smtClean="0"/>
              <a:pPr/>
              <a:t>‹N°›</a:t>
            </a:fld>
            <a:endParaRPr lang="fr-B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dt" sz="half" idx="10"/>
          </p:nvPr>
        </p:nvSpPr>
        <p:spPr>
          <a:ln/>
        </p:spPr>
        <p:txBody>
          <a:bodyPr/>
          <a:lstStyle>
            <a:lvl1pPr>
              <a:defRPr/>
            </a:lvl1pPr>
          </a:lstStyle>
          <a:p>
            <a:pPr>
              <a:defRPr/>
            </a:pPr>
            <a:fld id="{6FF68630-B5E5-4602-B1C9-40389879EB7B}" type="datetime1">
              <a:rPr lang="fr-FR" smtClean="0"/>
              <a:pPr>
                <a:defRPr/>
              </a:pPr>
              <a:t>05/10/2015</a:t>
            </a:fld>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7CE4EDB1-E287-40B2-BDE1-591058DB9FAE}" type="slidenum">
              <a:rPr lang="en-US"/>
              <a:pPr>
                <a:defRPr/>
              </a:pPr>
              <a:t>‹N°›</a:t>
            </a:fld>
            <a:endParaRPr lang="en-US"/>
          </a:p>
        </p:txBody>
      </p:sp>
      <p:sp>
        <p:nvSpPr>
          <p:cNvPr id="7" name="Rectangle 7"/>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dt" sz="half" idx="10"/>
          </p:nvPr>
        </p:nvSpPr>
        <p:spPr>
          <a:ln/>
        </p:spPr>
        <p:txBody>
          <a:bodyPr/>
          <a:lstStyle>
            <a:lvl1pPr>
              <a:defRPr/>
            </a:lvl1pPr>
          </a:lstStyle>
          <a:p>
            <a:pPr>
              <a:defRPr/>
            </a:pPr>
            <a:fld id="{3214EF3D-1181-41CF-A0C3-118A6A3741C7}" type="datetime1">
              <a:rPr lang="fr-FR" smtClean="0"/>
              <a:pPr>
                <a:defRPr/>
              </a:pPr>
              <a:t>05/10/2015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0C187DF4-53EE-4B35-A388-802509E11418}" type="slidenum">
              <a:rPr lang="en-US"/>
              <a:pPr>
                <a:defRPr/>
              </a:pPr>
              <a:t>‹N°›</a:t>
            </a:fld>
            <a:endParaRPr lang="en-US"/>
          </a:p>
        </p:txBody>
      </p:sp>
      <p:sp>
        <p:nvSpPr>
          <p:cNvPr id="6" name="Rectangle 7"/>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6248400"/>
          </a:xfrm>
        </p:spPr>
        <p:txBody>
          <a:bodyPr vert="eaVert"/>
          <a:lstStyle/>
          <a:p>
            <a:r>
              <a:rPr lang="fr-FR" smtClean="0"/>
              <a:t>Cliquez pour modifier le style du titre</a:t>
            </a:r>
            <a:endParaRPr lang="fr-FR"/>
          </a:p>
        </p:txBody>
      </p:sp>
      <p:sp>
        <p:nvSpPr>
          <p:cNvPr id="3" name="Vertical Text Placeholder 2"/>
          <p:cNvSpPr>
            <a:spLocks noGrp="1"/>
          </p:cNvSpPr>
          <p:nvPr>
            <p:ph type="body" orient="vert" idx="1"/>
          </p:nvPr>
        </p:nvSpPr>
        <p:spPr>
          <a:xfrm>
            <a:off x="457200" y="152400"/>
            <a:ext cx="6019800" cy="62484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dt" sz="half" idx="10"/>
          </p:nvPr>
        </p:nvSpPr>
        <p:spPr>
          <a:ln/>
        </p:spPr>
        <p:txBody>
          <a:bodyPr/>
          <a:lstStyle>
            <a:lvl1pPr>
              <a:defRPr/>
            </a:lvl1pPr>
          </a:lstStyle>
          <a:p>
            <a:pPr>
              <a:defRPr/>
            </a:pPr>
            <a:fld id="{19BB9D43-3CF1-4EFE-B776-40A0C9CC2615}" type="datetime1">
              <a:rPr lang="fr-FR" smtClean="0"/>
              <a:pPr>
                <a:defRPr/>
              </a:pPr>
              <a:t>05/10/2015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8715AF5B-59DD-497E-9D7C-1767C5567771}" type="slidenum">
              <a:rPr lang="en-US"/>
              <a:pPr>
                <a:defRPr/>
              </a:pPr>
              <a:t>‹N°›</a:t>
            </a:fld>
            <a:endParaRPr lang="en-US"/>
          </a:p>
        </p:txBody>
      </p:sp>
      <p:sp>
        <p:nvSpPr>
          <p:cNvPr id="6" name="Rectangle 7"/>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Freeform 2"/>
          <p:cNvSpPr>
            <a:spLocks/>
          </p:cNvSpPr>
          <p:nvPr/>
        </p:nvSpPr>
        <p:spPr bwMode="ltGray">
          <a:xfrm>
            <a:off x="-15875" y="1316038"/>
            <a:ext cx="1466850" cy="5065712"/>
          </a:xfrm>
          <a:custGeom>
            <a:avLst/>
            <a:gdLst/>
            <a:ahLst/>
            <a:cxnLst>
              <a:cxn ang="0">
                <a:pos x="2" y="0"/>
              </a:cxn>
              <a:cxn ang="0">
                <a:pos x="924" y="791"/>
              </a:cxn>
              <a:cxn ang="0">
                <a:pos x="0" y="3191"/>
              </a:cxn>
              <a:cxn ang="0">
                <a:pos x="2" y="0"/>
              </a:cxn>
            </a:cxnLst>
            <a:rect l="0" t="0" r="r" b="b"/>
            <a:pathLst>
              <a:path w="924" h="3191">
                <a:moveTo>
                  <a:pt x="2" y="0"/>
                </a:moveTo>
                <a:lnTo>
                  <a:pt x="924" y="791"/>
                </a:lnTo>
                <a:lnTo>
                  <a:pt x="0" y="3191"/>
                </a:lnTo>
                <a:lnTo>
                  <a:pt x="2" y="0"/>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pPr>
              <a:defRPr/>
            </a:pPr>
            <a:endParaRPr lang="fr-FR"/>
          </a:p>
        </p:txBody>
      </p:sp>
      <p:sp>
        <p:nvSpPr>
          <p:cNvPr id="5" name="Freeform 3"/>
          <p:cNvSpPr>
            <a:spLocks/>
          </p:cNvSpPr>
          <p:nvPr/>
        </p:nvSpPr>
        <p:spPr bwMode="ltGray">
          <a:xfrm>
            <a:off x="7489825" y="573088"/>
            <a:ext cx="1666875" cy="5519737"/>
          </a:xfrm>
          <a:custGeom>
            <a:avLst/>
            <a:gdLst/>
            <a:ahLst/>
            <a:cxnLst>
              <a:cxn ang="0">
                <a:pos x="1050" y="0"/>
              </a:cxn>
              <a:cxn ang="0">
                <a:pos x="0" y="983"/>
              </a:cxn>
              <a:cxn ang="0">
                <a:pos x="1043" y="3477"/>
              </a:cxn>
              <a:cxn ang="0">
                <a:pos x="1050" y="0"/>
              </a:cxn>
            </a:cxnLst>
            <a:rect l="0" t="0" r="r" b="b"/>
            <a:pathLst>
              <a:path w="1050" h="3477">
                <a:moveTo>
                  <a:pt x="1050" y="0"/>
                </a:moveTo>
                <a:lnTo>
                  <a:pt x="0" y="983"/>
                </a:lnTo>
                <a:lnTo>
                  <a:pt x="1043" y="3477"/>
                </a:lnTo>
                <a:lnTo>
                  <a:pt x="1050" y="0"/>
                </a:lnTo>
                <a:close/>
              </a:path>
            </a:pathLst>
          </a:custGeom>
          <a:gradFill rotWithShape="1">
            <a:gsLst>
              <a:gs pos="0">
                <a:schemeClr val="accent2">
                  <a:gamma/>
                  <a:shade val="46275"/>
                  <a:invGamma/>
                </a:schemeClr>
              </a:gs>
              <a:gs pos="100000">
                <a:schemeClr val="accent2"/>
              </a:gs>
            </a:gsLst>
            <a:lin ang="0" scaled="1"/>
          </a:gradFill>
          <a:ln w="9525">
            <a:noFill/>
            <a:round/>
            <a:headEnd/>
            <a:tailEnd/>
          </a:ln>
          <a:effectLst/>
        </p:spPr>
        <p:txBody>
          <a:bodyPr/>
          <a:lstStyle/>
          <a:p>
            <a:pPr>
              <a:defRPr/>
            </a:pPr>
            <a:endParaRPr lang="fr-FR"/>
          </a:p>
        </p:txBody>
      </p:sp>
      <p:sp>
        <p:nvSpPr>
          <p:cNvPr id="6" name="Freeform 4"/>
          <p:cNvSpPr>
            <a:spLocks/>
          </p:cNvSpPr>
          <p:nvPr/>
        </p:nvSpPr>
        <p:spPr bwMode="ltGray">
          <a:xfrm>
            <a:off x="133350" y="3671888"/>
            <a:ext cx="8975725" cy="3192462"/>
          </a:xfrm>
          <a:custGeom>
            <a:avLst/>
            <a:gdLst/>
            <a:ahLst/>
            <a:cxnLst>
              <a:cxn ang="0">
                <a:pos x="761" y="0"/>
              </a:cxn>
              <a:cxn ang="0">
                <a:pos x="4923" y="307"/>
              </a:cxn>
              <a:cxn ang="0">
                <a:pos x="5654" y="2011"/>
              </a:cxn>
              <a:cxn ang="0">
                <a:pos x="0" y="2006"/>
              </a:cxn>
            </a:cxnLst>
            <a:rect l="0" t="0" r="r" b="b"/>
            <a:pathLst>
              <a:path w="5654" h="2011">
                <a:moveTo>
                  <a:pt x="761" y="0"/>
                </a:moveTo>
                <a:lnTo>
                  <a:pt x="4923" y="307"/>
                </a:lnTo>
                <a:lnTo>
                  <a:pt x="5654" y="2011"/>
                </a:lnTo>
                <a:lnTo>
                  <a:pt x="0" y="2006"/>
                </a:lnTo>
              </a:path>
            </a:pathLst>
          </a:custGeom>
          <a:gradFill rotWithShape="1">
            <a:gsLst>
              <a:gs pos="0">
                <a:schemeClr val="accent1">
                  <a:gamma/>
                  <a:shade val="46275"/>
                  <a:invGamma/>
                </a:schemeClr>
              </a:gs>
              <a:gs pos="100000">
                <a:schemeClr val="accent1"/>
              </a:gs>
            </a:gsLst>
            <a:lin ang="5400000" scaled="1"/>
          </a:gradFill>
          <a:ln w="9525">
            <a:noFill/>
            <a:round/>
            <a:headEnd/>
            <a:tailEnd/>
          </a:ln>
          <a:effectLst/>
        </p:spPr>
        <p:txBody>
          <a:bodyPr/>
          <a:lstStyle/>
          <a:p>
            <a:pPr>
              <a:defRPr/>
            </a:pPr>
            <a:endParaRPr lang="fr-FR"/>
          </a:p>
        </p:txBody>
      </p:sp>
      <p:sp>
        <p:nvSpPr>
          <p:cNvPr id="7" name="Freeform 5"/>
          <p:cNvSpPr>
            <a:spLocks/>
          </p:cNvSpPr>
          <p:nvPr/>
        </p:nvSpPr>
        <p:spPr bwMode="ltGray">
          <a:xfrm>
            <a:off x="0" y="0"/>
            <a:ext cx="9144000" cy="2344738"/>
          </a:xfrm>
          <a:custGeom>
            <a:avLst/>
            <a:gdLst/>
            <a:ahLst/>
            <a:cxnLst>
              <a:cxn ang="0">
                <a:pos x="0" y="0"/>
              </a:cxn>
              <a:cxn ang="0">
                <a:pos x="0" y="476"/>
              </a:cxn>
              <a:cxn ang="0">
                <a:pos x="1068" y="1475"/>
              </a:cxn>
              <a:cxn ang="0">
                <a:pos x="4593" y="1206"/>
              </a:cxn>
              <a:cxn ang="0">
                <a:pos x="5760" y="0"/>
              </a:cxn>
              <a:cxn ang="0">
                <a:pos x="0" y="0"/>
              </a:cxn>
            </a:cxnLst>
            <a:rect l="0" t="0" r="r" b="b"/>
            <a:pathLst>
              <a:path w="5760" h="1475">
                <a:moveTo>
                  <a:pt x="0" y="0"/>
                </a:moveTo>
                <a:lnTo>
                  <a:pt x="0" y="476"/>
                </a:lnTo>
                <a:lnTo>
                  <a:pt x="1068" y="1475"/>
                </a:lnTo>
                <a:lnTo>
                  <a:pt x="4593" y="1206"/>
                </a:lnTo>
                <a:lnTo>
                  <a:pt x="5760" y="0"/>
                </a:lnTo>
                <a:lnTo>
                  <a:pt x="0" y="0"/>
                </a:lnTo>
                <a:close/>
              </a:path>
            </a:pathLst>
          </a:custGeom>
          <a:gradFill rotWithShape="1">
            <a:gsLst>
              <a:gs pos="0">
                <a:schemeClr val="bg1"/>
              </a:gs>
              <a:gs pos="100000">
                <a:schemeClr val="bg1">
                  <a:gamma/>
                  <a:tint val="90980"/>
                  <a:invGamma/>
                </a:schemeClr>
              </a:gs>
            </a:gsLst>
            <a:lin ang="5400000" scaled="1"/>
          </a:gradFill>
          <a:ln w="9525">
            <a:noFill/>
            <a:round/>
            <a:headEnd/>
            <a:tailEnd/>
          </a:ln>
          <a:effectLst/>
        </p:spPr>
        <p:txBody>
          <a:bodyPr/>
          <a:lstStyle/>
          <a:p>
            <a:pPr>
              <a:defRPr/>
            </a:pPr>
            <a:endParaRPr lang="fr-FR"/>
          </a:p>
        </p:txBody>
      </p:sp>
      <p:sp>
        <p:nvSpPr>
          <p:cNvPr id="8" name="Text Box 11"/>
          <p:cNvSpPr txBox="1">
            <a:spLocks noChangeArrowheads="1"/>
          </p:cNvSpPr>
          <p:nvPr/>
        </p:nvSpPr>
        <p:spPr bwMode="black">
          <a:xfrm>
            <a:off x="152400" y="304800"/>
            <a:ext cx="1905000" cy="822325"/>
          </a:xfrm>
          <a:prstGeom prst="rect">
            <a:avLst/>
          </a:prstGeom>
          <a:noFill/>
          <a:ln w="9525" algn="ctr">
            <a:noFill/>
            <a:miter lim="800000"/>
            <a:headEnd/>
            <a:tailEnd/>
          </a:ln>
          <a:effectLst/>
        </p:spPr>
        <p:txBody>
          <a:bodyPr>
            <a:spAutoFit/>
          </a:bodyPr>
          <a:lstStyle/>
          <a:p>
            <a:pPr algn="ctr">
              <a:spcBef>
                <a:spcPct val="50000"/>
              </a:spcBef>
              <a:defRPr/>
            </a:pPr>
            <a:r>
              <a:rPr lang="en-US" b="1">
                <a:latin typeface="Arial" pitchFamily="34" charset="0"/>
              </a:rPr>
              <a:t>Company Logo</a:t>
            </a:r>
          </a:p>
        </p:txBody>
      </p:sp>
      <p:sp>
        <p:nvSpPr>
          <p:cNvPr id="48134" name="Rectangle 6"/>
          <p:cNvSpPr>
            <a:spLocks noGrp="1" noChangeArrowheads="1"/>
          </p:cNvSpPr>
          <p:nvPr>
            <p:ph type="ctrTitle"/>
          </p:nvPr>
        </p:nvSpPr>
        <p:spPr>
          <a:xfrm>
            <a:off x="609600" y="2667000"/>
            <a:ext cx="7924800" cy="838200"/>
          </a:xfrm>
        </p:spPr>
        <p:txBody>
          <a:bodyPr/>
          <a:lstStyle>
            <a:lvl1pPr>
              <a:defRPr sz="4400">
                <a:effectLst>
                  <a:outerShdw blurRad="38100" dist="38100" dir="2700000" algn="tl">
                    <a:srgbClr val="000000"/>
                  </a:outerShdw>
                </a:effectLst>
              </a:defRPr>
            </a:lvl1pPr>
          </a:lstStyle>
          <a:p>
            <a:r>
              <a:rPr lang="fr-FR" smtClean="0"/>
              <a:t>Cliquez pour modifier le style du titre</a:t>
            </a:r>
            <a:endParaRPr lang="en-US"/>
          </a:p>
        </p:txBody>
      </p:sp>
      <p:sp>
        <p:nvSpPr>
          <p:cNvPr id="48135" name="Rectangle 7"/>
          <p:cNvSpPr>
            <a:spLocks noGrp="1" noChangeArrowheads="1"/>
          </p:cNvSpPr>
          <p:nvPr>
            <p:ph type="subTitle" idx="1"/>
          </p:nvPr>
        </p:nvSpPr>
        <p:spPr bwMode="white">
          <a:xfrm>
            <a:off x="1524000" y="4724400"/>
            <a:ext cx="6324600" cy="533400"/>
          </a:xfrm>
        </p:spPr>
        <p:txBody>
          <a:bodyPr/>
          <a:lstStyle>
            <a:lvl1pPr marL="0" indent="0" algn="ctr">
              <a:buFont typeface="Wingdings" pitchFamily="2" charset="2"/>
              <a:buNone/>
              <a:defRPr sz="2400">
                <a:solidFill>
                  <a:srgbClr val="FEFEFE"/>
                </a:solidFill>
              </a:defRPr>
            </a:lvl1pPr>
          </a:lstStyle>
          <a:p>
            <a:r>
              <a:rPr lang="fr-FR" smtClean="0"/>
              <a:t>Cliquez pour modifier le style des sous-titres du masque</a:t>
            </a:r>
            <a:endParaRPr lang="en-US"/>
          </a:p>
        </p:txBody>
      </p:sp>
      <p:sp>
        <p:nvSpPr>
          <p:cNvPr id="9" name="Rectangle 8"/>
          <p:cNvSpPr>
            <a:spLocks noGrp="1" noChangeArrowheads="1"/>
          </p:cNvSpPr>
          <p:nvPr>
            <p:ph type="dt" sz="half" idx="10"/>
          </p:nvPr>
        </p:nvSpPr>
        <p:spPr>
          <a:xfrm>
            <a:off x="457200" y="6537325"/>
            <a:ext cx="2133600" cy="244475"/>
          </a:xfrm>
        </p:spPr>
        <p:txBody>
          <a:bodyPr/>
          <a:lstStyle>
            <a:lvl1pPr>
              <a:defRPr sz="1400" smtClean="0"/>
            </a:lvl1pPr>
          </a:lstStyle>
          <a:p>
            <a:pPr>
              <a:defRPr/>
            </a:pPr>
            <a:fld id="{FFFBB81F-8B6F-4449-BE62-48A6479BF235}" type="datetime1">
              <a:rPr lang="fr-FR" smtClean="0"/>
              <a:pPr>
                <a:defRPr/>
              </a:pPr>
              <a:t>05/10/2015</a:t>
            </a:fld>
            <a:endParaRPr lang="en-US"/>
          </a:p>
        </p:txBody>
      </p:sp>
      <p:sp>
        <p:nvSpPr>
          <p:cNvPr id="10" name="Rectangle 9"/>
          <p:cNvSpPr>
            <a:spLocks noGrp="1" noChangeArrowheads="1"/>
          </p:cNvSpPr>
          <p:nvPr>
            <p:ph type="ftr" sz="quarter" idx="11"/>
          </p:nvPr>
        </p:nvSpPr>
        <p:spPr>
          <a:xfrm>
            <a:off x="3124200" y="6537325"/>
            <a:ext cx="2895600" cy="244475"/>
          </a:xfrm>
        </p:spPr>
        <p:txBody>
          <a:bodyPr/>
          <a:lstStyle>
            <a:lvl1pPr>
              <a:defRPr smtClean="0"/>
            </a:lvl1pPr>
          </a:lstStyle>
          <a:p>
            <a:pPr>
              <a:defRPr/>
            </a:pPr>
            <a:endParaRPr lang="en-US"/>
          </a:p>
        </p:txBody>
      </p:sp>
      <p:sp>
        <p:nvSpPr>
          <p:cNvPr id="11" name="Rectangle 10"/>
          <p:cNvSpPr>
            <a:spLocks noGrp="1" noChangeArrowheads="1"/>
          </p:cNvSpPr>
          <p:nvPr>
            <p:ph type="sldNum" sz="quarter" idx="12"/>
          </p:nvPr>
        </p:nvSpPr>
        <p:spPr>
          <a:xfrm>
            <a:off x="6553200" y="6537325"/>
            <a:ext cx="2133600" cy="244475"/>
          </a:xfrm>
        </p:spPr>
        <p:txBody>
          <a:bodyPr/>
          <a:lstStyle>
            <a:lvl1pPr>
              <a:defRPr sz="1400" smtClean="0"/>
            </a:lvl1pPr>
          </a:lstStyle>
          <a:p>
            <a:pPr>
              <a:defRPr/>
            </a:pPr>
            <a:fld id="{D3B2F83F-4BD9-41B3-A264-ACCB50D6784A}" type="slidenum">
              <a:rPr lang="en-US"/>
              <a:pPr>
                <a:defRPr/>
              </a:pPr>
              <a:t>‹N°›</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dt" sz="half" idx="10"/>
          </p:nvPr>
        </p:nvSpPr>
        <p:spPr>
          <a:ln/>
        </p:spPr>
        <p:txBody>
          <a:bodyPr/>
          <a:lstStyle>
            <a:lvl1pPr>
              <a:defRPr/>
            </a:lvl1pPr>
          </a:lstStyle>
          <a:p>
            <a:pPr>
              <a:defRPr/>
            </a:pPr>
            <a:fld id="{5086134C-B3E7-43CF-84D4-4690F574B874}" type="datetime1">
              <a:rPr lang="fr-FR" smtClean="0"/>
              <a:pPr>
                <a:defRPr/>
              </a:pPr>
              <a:t>05/10/2015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46EB06A-4F39-427A-9100-8B1B3DE00164}" type="slidenum">
              <a:rPr lang="en-US"/>
              <a:pPr>
                <a:defRPr/>
              </a:pPr>
              <a:t>‹N°›</a:t>
            </a:fld>
            <a:endParaRPr lang="en-US"/>
          </a:p>
        </p:txBody>
      </p:sp>
      <p:sp>
        <p:nvSpPr>
          <p:cNvPr id="6" name="Rectangle 7"/>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5"/>
          <p:cNvSpPr>
            <a:spLocks noGrp="1" noChangeArrowheads="1"/>
          </p:cNvSpPr>
          <p:nvPr>
            <p:ph type="dt" sz="half" idx="10"/>
          </p:nvPr>
        </p:nvSpPr>
        <p:spPr>
          <a:ln/>
        </p:spPr>
        <p:txBody>
          <a:bodyPr/>
          <a:lstStyle>
            <a:lvl1pPr>
              <a:defRPr/>
            </a:lvl1pPr>
          </a:lstStyle>
          <a:p>
            <a:pPr>
              <a:defRPr/>
            </a:pPr>
            <a:fld id="{49F70EAC-49BC-4BCE-894C-63257469273C}" type="datetime1">
              <a:rPr lang="fr-FR" smtClean="0"/>
              <a:pPr>
                <a:defRPr/>
              </a:pPr>
              <a:t>05/10/2015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CEC61A5-ABBD-469E-8A3E-72830D0596F5}" type="slidenum">
              <a:rPr lang="en-US"/>
              <a:pPr>
                <a:defRPr/>
              </a:pPr>
              <a:t>‹N°›</a:t>
            </a:fld>
            <a:endParaRPr lang="en-US"/>
          </a:p>
        </p:txBody>
      </p:sp>
      <p:sp>
        <p:nvSpPr>
          <p:cNvPr id="6" name="Rectangle 7"/>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Content Placeholder 2"/>
          <p:cNvSpPr>
            <a:spLocks noGrp="1"/>
          </p:cNvSpPr>
          <p:nvPr>
            <p:ph sz="half" idx="1"/>
          </p:nvPr>
        </p:nvSpPr>
        <p:spPr>
          <a:xfrm>
            <a:off x="457200" y="1447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Content Placeholder 3"/>
          <p:cNvSpPr>
            <a:spLocks noGrp="1"/>
          </p:cNvSpPr>
          <p:nvPr>
            <p:ph sz="half" idx="2"/>
          </p:nvPr>
        </p:nvSpPr>
        <p:spPr>
          <a:xfrm>
            <a:off x="4648200" y="1447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dt" sz="half" idx="10"/>
          </p:nvPr>
        </p:nvSpPr>
        <p:spPr>
          <a:ln/>
        </p:spPr>
        <p:txBody>
          <a:bodyPr/>
          <a:lstStyle>
            <a:lvl1pPr>
              <a:defRPr/>
            </a:lvl1pPr>
          </a:lstStyle>
          <a:p>
            <a:pPr>
              <a:defRPr/>
            </a:pPr>
            <a:fld id="{7AD2F507-A491-44E9-AE43-D98CF80F6A84}" type="datetime1">
              <a:rPr lang="fr-FR" smtClean="0"/>
              <a:pPr>
                <a:defRPr/>
              </a:pPr>
              <a:t>05/10/2015</a:t>
            </a:fld>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DB33A1-2AF4-4B11-91C5-6EE9511B86C9}" type="slidenum">
              <a:rPr lang="en-US"/>
              <a:pPr>
                <a:defRPr/>
              </a:pPr>
              <a:t>‹N°›</a:t>
            </a:fld>
            <a:endParaRPr lang="en-US"/>
          </a:p>
        </p:txBody>
      </p:sp>
      <p:sp>
        <p:nvSpPr>
          <p:cNvPr id="7" name="Rectangle 7"/>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dt" sz="half" idx="10"/>
          </p:nvPr>
        </p:nvSpPr>
        <p:spPr>
          <a:ln/>
        </p:spPr>
        <p:txBody>
          <a:bodyPr/>
          <a:lstStyle>
            <a:lvl1pPr>
              <a:defRPr/>
            </a:lvl1pPr>
          </a:lstStyle>
          <a:p>
            <a:pPr>
              <a:defRPr/>
            </a:pPr>
            <a:fld id="{7F06167A-A70E-4994-96CE-1C2C7DE6D8F9}" type="datetime1">
              <a:rPr lang="fr-FR" smtClean="0"/>
              <a:pPr>
                <a:defRPr/>
              </a:pPr>
              <a:t>05/10/2015</a:t>
            </a:fld>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7F6E191D-F0B1-4240-92D6-A9E891555D8E}" type="slidenum">
              <a:rPr lang="en-US"/>
              <a:pPr>
                <a:defRPr/>
              </a:pPr>
              <a:t>‹N°›</a:t>
            </a:fld>
            <a:endParaRPr lang="en-US"/>
          </a:p>
        </p:txBody>
      </p:sp>
      <p:sp>
        <p:nvSpPr>
          <p:cNvPr id="9" name="Rectangle 7"/>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Rectangle 5"/>
          <p:cNvSpPr>
            <a:spLocks noGrp="1" noChangeArrowheads="1"/>
          </p:cNvSpPr>
          <p:nvPr>
            <p:ph type="dt" sz="half" idx="10"/>
          </p:nvPr>
        </p:nvSpPr>
        <p:spPr>
          <a:ln/>
        </p:spPr>
        <p:txBody>
          <a:bodyPr/>
          <a:lstStyle>
            <a:lvl1pPr>
              <a:defRPr/>
            </a:lvl1pPr>
          </a:lstStyle>
          <a:p>
            <a:pPr>
              <a:defRPr/>
            </a:pPr>
            <a:fld id="{8FB24459-2417-4F24-BCF6-C4E91A3AFAAB}" type="datetime1">
              <a:rPr lang="fr-FR" smtClean="0"/>
              <a:pPr>
                <a:defRPr/>
              </a:pPr>
              <a:t>05/10/2015</a:t>
            </a:fld>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56083FA9-4E37-408B-9877-D8F097C76A97}" type="slidenum">
              <a:rPr lang="en-US"/>
              <a:pPr>
                <a:defRPr/>
              </a:pPr>
              <a:t>‹N°›</a:t>
            </a:fld>
            <a:endParaRPr lang="en-US"/>
          </a:p>
        </p:txBody>
      </p:sp>
      <p:sp>
        <p:nvSpPr>
          <p:cNvPr id="5" name="Rectangle 7"/>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407C973B-1385-43B3-A6D9-E80677FC655C}" type="datetime1">
              <a:rPr lang="fr-FR" smtClean="0"/>
              <a:pPr>
                <a:defRPr/>
              </a:pPr>
              <a:t>05/10/2015</a:t>
            </a:fld>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5BD14B90-A0CA-47FA-B47D-D03D1EFD00AC}" type="slidenum">
              <a:rPr lang="en-US"/>
              <a:pPr>
                <a:defRPr/>
              </a:pPr>
              <a:t>‹N°›</a:t>
            </a:fld>
            <a:endParaRPr lang="en-US"/>
          </a:p>
        </p:txBody>
      </p:sp>
      <p:sp>
        <p:nvSpPr>
          <p:cNvPr id="4" name="Rectangle 7"/>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6"/>
          <p:cNvSpPr>
            <a:spLocks noGrp="1" noChangeArrowheads="1"/>
          </p:cNvSpPr>
          <p:nvPr>
            <p:ph type="dt" sz="half" idx="10"/>
          </p:nvPr>
        </p:nvSpPr>
        <p:spPr>
          <a:ln/>
        </p:spPr>
        <p:txBody>
          <a:bodyPr/>
          <a:lstStyle>
            <a:lvl1pPr>
              <a:defRPr/>
            </a:lvl1pPr>
          </a:lstStyle>
          <a:p>
            <a:fld id="{908B83CA-7910-40E2-AC08-EA058E0A1FD8}" type="datetime1">
              <a:rPr lang="fr-FR" smtClean="0"/>
              <a:pPr/>
              <a:t>05/10/2015</a:t>
            </a:fld>
            <a:endParaRPr lang="fr-BE"/>
          </a:p>
        </p:txBody>
      </p:sp>
      <p:sp>
        <p:nvSpPr>
          <p:cNvPr id="5" name="Rectangle 7"/>
          <p:cNvSpPr>
            <a:spLocks noGrp="1" noChangeArrowheads="1"/>
          </p:cNvSpPr>
          <p:nvPr>
            <p:ph type="ftr" sz="quarter" idx="11"/>
          </p:nvPr>
        </p:nvSpPr>
        <p:spPr>
          <a:ln/>
        </p:spPr>
        <p:txBody>
          <a:bodyPr/>
          <a:lstStyle>
            <a:lvl1pPr>
              <a:defRPr/>
            </a:lvl1pPr>
          </a:lstStyle>
          <a:p>
            <a:endParaRPr lang="fr-BE"/>
          </a:p>
        </p:txBody>
      </p:sp>
      <p:sp>
        <p:nvSpPr>
          <p:cNvPr id="6" name="Rectangle 8"/>
          <p:cNvSpPr>
            <a:spLocks noGrp="1" noChangeArrowheads="1"/>
          </p:cNvSpPr>
          <p:nvPr>
            <p:ph type="sldNum" sz="quarter" idx="12"/>
          </p:nvPr>
        </p:nvSpPr>
        <p:spPr>
          <a:ln/>
        </p:spPr>
        <p:txBody>
          <a:bodyPr/>
          <a:lstStyle>
            <a:lvl1pPr>
              <a:defRPr/>
            </a:lvl1pPr>
          </a:lstStyle>
          <a:p>
            <a:fld id="{CF4668DC-857F-487D-BFFA-8C0CA5037977}" type="slidenum">
              <a:rPr lang="fr-BE" smtClean="0"/>
              <a:pPr/>
              <a:t>‹N°›</a:t>
            </a:fld>
            <a:endParaRPr lang="fr-B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dt" sz="half" idx="10"/>
          </p:nvPr>
        </p:nvSpPr>
        <p:spPr>
          <a:ln/>
        </p:spPr>
        <p:txBody>
          <a:bodyPr/>
          <a:lstStyle>
            <a:lvl1pPr>
              <a:defRPr/>
            </a:lvl1pPr>
          </a:lstStyle>
          <a:p>
            <a:pPr>
              <a:defRPr/>
            </a:pPr>
            <a:fld id="{9C2B5164-281F-4CB3-AF4D-686A28D41626}" type="datetime1">
              <a:rPr lang="fr-FR" smtClean="0"/>
              <a:pPr>
                <a:defRPr/>
              </a:pPr>
              <a:t>05/10/2015</a:t>
            </a:fld>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694E4090-64B5-4BDE-A0BB-9B79F5713C9F}" type="slidenum">
              <a:rPr lang="en-US"/>
              <a:pPr>
                <a:defRPr/>
              </a:pPr>
              <a:t>‹N°›</a:t>
            </a:fld>
            <a:endParaRPr lang="en-US"/>
          </a:p>
        </p:txBody>
      </p:sp>
      <p:sp>
        <p:nvSpPr>
          <p:cNvPr id="7" name="Rectangle 7"/>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5"/>
          <p:cNvSpPr>
            <a:spLocks noGrp="1" noChangeArrowheads="1"/>
          </p:cNvSpPr>
          <p:nvPr>
            <p:ph type="dt" sz="half" idx="10"/>
          </p:nvPr>
        </p:nvSpPr>
        <p:spPr>
          <a:ln/>
        </p:spPr>
        <p:txBody>
          <a:bodyPr/>
          <a:lstStyle>
            <a:lvl1pPr>
              <a:defRPr/>
            </a:lvl1pPr>
          </a:lstStyle>
          <a:p>
            <a:pPr>
              <a:defRPr/>
            </a:pPr>
            <a:fld id="{106A3324-A0B9-441E-BD75-6ED7A51C9D90}" type="datetime1">
              <a:rPr lang="fr-FR" smtClean="0"/>
              <a:pPr>
                <a:defRPr/>
              </a:pPr>
              <a:t>05/10/2015</a:t>
            </a:fld>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7D81FAE-58ED-42DF-B390-524AC67EADC9}" type="slidenum">
              <a:rPr lang="en-US"/>
              <a:pPr>
                <a:defRPr/>
              </a:pPr>
              <a:t>‹N°›</a:t>
            </a:fld>
            <a:endParaRPr lang="en-US"/>
          </a:p>
        </p:txBody>
      </p:sp>
      <p:sp>
        <p:nvSpPr>
          <p:cNvPr id="7" name="Rectangle 7"/>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dt" sz="half" idx="10"/>
          </p:nvPr>
        </p:nvSpPr>
        <p:spPr>
          <a:ln/>
        </p:spPr>
        <p:txBody>
          <a:bodyPr/>
          <a:lstStyle>
            <a:lvl1pPr>
              <a:defRPr/>
            </a:lvl1pPr>
          </a:lstStyle>
          <a:p>
            <a:pPr>
              <a:defRPr/>
            </a:pPr>
            <a:fld id="{ADE20F85-7AA6-4D25-A039-97230F3F42E7}" type="datetime1">
              <a:rPr lang="fr-FR" smtClean="0"/>
              <a:pPr>
                <a:defRPr/>
              </a:pPr>
              <a:t>05/10/2015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BD506A3A-1E91-473C-84A6-2E1499C40A44}" type="slidenum">
              <a:rPr lang="en-US"/>
              <a:pPr>
                <a:defRPr/>
              </a:pPr>
              <a:t>‹N°›</a:t>
            </a:fld>
            <a:endParaRPr lang="en-US"/>
          </a:p>
        </p:txBody>
      </p:sp>
      <p:sp>
        <p:nvSpPr>
          <p:cNvPr id="6" name="Rectangle 7"/>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6248400"/>
          </a:xfrm>
        </p:spPr>
        <p:txBody>
          <a:bodyPr vert="eaVert"/>
          <a:lstStyle/>
          <a:p>
            <a:r>
              <a:rPr lang="fr-FR" smtClean="0"/>
              <a:t>Cliquez pour modifier le style du titre</a:t>
            </a:r>
            <a:endParaRPr lang="fr-FR"/>
          </a:p>
        </p:txBody>
      </p:sp>
      <p:sp>
        <p:nvSpPr>
          <p:cNvPr id="3" name="Vertical Text Placeholder 2"/>
          <p:cNvSpPr>
            <a:spLocks noGrp="1"/>
          </p:cNvSpPr>
          <p:nvPr>
            <p:ph type="body" orient="vert" idx="1"/>
          </p:nvPr>
        </p:nvSpPr>
        <p:spPr>
          <a:xfrm>
            <a:off x="457200" y="152400"/>
            <a:ext cx="6019800" cy="62484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dt" sz="half" idx="10"/>
          </p:nvPr>
        </p:nvSpPr>
        <p:spPr>
          <a:ln/>
        </p:spPr>
        <p:txBody>
          <a:bodyPr/>
          <a:lstStyle>
            <a:lvl1pPr>
              <a:defRPr/>
            </a:lvl1pPr>
          </a:lstStyle>
          <a:p>
            <a:pPr>
              <a:defRPr/>
            </a:pPr>
            <a:fld id="{C4DF169D-A7B9-4ED6-BF2D-F852846BB7AE}" type="datetime1">
              <a:rPr lang="fr-FR" smtClean="0"/>
              <a:pPr>
                <a:defRPr/>
              </a:pPr>
              <a:t>05/10/2015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B06CD4F-CB99-48CF-897B-D4C5DBA879EA}" type="slidenum">
              <a:rPr lang="en-US"/>
              <a:pPr>
                <a:defRPr/>
              </a:pPr>
              <a:t>‹N°›</a:t>
            </a:fld>
            <a:endParaRPr lang="en-US"/>
          </a:p>
        </p:txBody>
      </p:sp>
      <p:sp>
        <p:nvSpPr>
          <p:cNvPr id="6" name="Rectangle 7"/>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reeform 2"/>
          <p:cNvSpPr>
            <a:spLocks/>
          </p:cNvSpPr>
          <p:nvPr/>
        </p:nvSpPr>
        <p:spPr bwMode="gray">
          <a:xfrm>
            <a:off x="-3175" y="-7938"/>
            <a:ext cx="9174163" cy="4392613"/>
          </a:xfrm>
          <a:custGeom>
            <a:avLst/>
            <a:gdLst/>
            <a:ahLst/>
            <a:cxnLst>
              <a:cxn ang="0">
                <a:pos x="0" y="0"/>
              </a:cxn>
              <a:cxn ang="0">
                <a:pos x="0" y="2767"/>
              </a:cxn>
              <a:cxn ang="0">
                <a:pos x="5806" y="726"/>
              </a:cxn>
              <a:cxn ang="0">
                <a:pos x="5806" y="0"/>
              </a:cxn>
              <a:cxn ang="0">
                <a:pos x="0" y="0"/>
              </a:cxn>
            </a:cxnLst>
            <a:rect l="0" t="0" r="r" b="b"/>
            <a:pathLst>
              <a:path w="5806" h="2767">
                <a:moveTo>
                  <a:pt x="0" y="0"/>
                </a:moveTo>
                <a:lnTo>
                  <a:pt x="0" y="2767"/>
                </a:lnTo>
                <a:lnTo>
                  <a:pt x="5806" y="726"/>
                </a:lnTo>
                <a:lnTo>
                  <a:pt x="5806" y="0"/>
                </a:lnTo>
                <a:lnTo>
                  <a:pt x="0" y="0"/>
                </a:lnTo>
                <a:close/>
              </a:path>
            </a:pathLst>
          </a:custGeom>
          <a:gradFill rotWithShape="1">
            <a:gsLst>
              <a:gs pos="0">
                <a:schemeClr val="bg1">
                  <a:gamma/>
                  <a:shade val="46275"/>
                  <a:invGamma/>
                </a:schemeClr>
              </a:gs>
              <a:gs pos="100000">
                <a:schemeClr val="bg1"/>
              </a:gs>
            </a:gsLst>
            <a:lin ang="18900000" scaled="1"/>
          </a:gradFill>
          <a:ln w="38100" cap="flat" cmpd="sng">
            <a:noFill/>
            <a:prstDash val="solid"/>
            <a:round/>
            <a:headEnd/>
            <a:tailEnd/>
          </a:ln>
          <a:effectLst/>
        </p:spPr>
        <p:txBody>
          <a:bodyPr wrap="none" anchor="ctr"/>
          <a:lstStyle/>
          <a:p>
            <a:pPr>
              <a:defRPr/>
            </a:pPr>
            <a:endParaRPr lang="fr-FR"/>
          </a:p>
        </p:txBody>
      </p:sp>
      <p:sp>
        <p:nvSpPr>
          <p:cNvPr id="5" name="Rectangle 3"/>
          <p:cNvSpPr>
            <a:spLocks noChangeArrowheads="1"/>
          </p:cNvSpPr>
          <p:nvPr/>
        </p:nvSpPr>
        <p:spPr bwMode="ltGray">
          <a:xfrm>
            <a:off x="0" y="1628775"/>
            <a:ext cx="7524750" cy="71438"/>
          </a:xfrm>
          <a:prstGeom prst="rect">
            <a:avLst/>
          </a:prstGeom>
          <a:gradFill rotWithShape="1">
            <a:gsLst>
              <a:gs pos="0">
                <a:schemeClr val="accent1"/>
              </a:gs>
              <a:gs pos="100000">
                <a:schemeClr val="bg1"/>
              </a:gs>
            </a:gsLst>
            <a:lin ang="0" scaled="1"/>
          </a:gradFill>
          <a:ln w="9525">
            <a:noFill/>
            <a:miter lim="800000"/>
            <a:headEnd/>
            <a:tailEnd/>
          </a:ln>
          <a:effectLst/>
        </p:spPr>
        <p:txBody>
          <a:bodyPr wrap="none" anchor="ctr"/>
          <a:lstStyle/>
          <a:p>
            <a:pPr>
              <a:defRPr/>
            </a:pPr>
            <a:endParaRPr lang="fr-FR"/>
          </a:p>
        </p:txBody>
      </p:sp>
      <p:sp>
        <p:nvSpPr>
          <p:cNvPr id="6" name="Text Box 9"/>
          <p:cNvSpPr txBox="1">
            <a:spLocks noChangeArrowheads="1"/>
          </p:cNvSpPr>
          <p:nvPr/>
        </p:nvSpPr>
        <p:spPr bwMode="black">
          <a:xfrm>
            <a:off x="3092450" y="5318125"/>
            <a:ext cx="2971800" cy="396875"/>
          </a:xfrm>
          <a:prstGeom prst="rect">
            <a:avLst/>
          </a:prstGeom>
          <a:noFill/>
          <a:ln w="9525" algn="ctr">
            <a:noFill/>
            <a:miter lim="800000"/>
            <a:headEnd/>
            <a:tailEnd/>
          </a:ln>
          <a:effectLst/>
        </p:spPr>
        <p:txBody>
          <a:bodyPr>
            <a:spAutoFit/>
          </a:bodyPr>
          <a:lstStyle/>
          <a:p>
            <a:pPr algn="ctr">
              <a:spcBef>
                <a:spcPct val="50000"/>
              </a:spcBef>
              <a:defRPr/>
            </a:pPr>
            <a:r>
              <a:rPr lang="en-US" sz="2000" b="1">
                <a:solidFill>
                  <a:srgbClr val="080808"/>
                </a:solidFill>
                <a:latin typeface="Arial" pitchFamily="34" charset="0"/>
              </a:rPr>
              <a:t>Company Logo</a:t>
            </a:r>
          </a:p>
        </p:txBody>
      </p:sp>
      <p:sp>
        <p:nvSpPr>
          <p:cNvPr id="51204" name="Rectangle 4"/>
          <p:cNvSpPr>
            <a:spLocks noGrp="1" noChangeArrowheads="1"/>
          </p:cNvSpPr>
          <p:nvPr>
            <p:ph type="ctrTitle" sz="quarter"/>
          </p:nvPr>
        </p:nvSpPr>
        <p:spPr bwMode="white">
          <a:xfrm>
            <a:off x="533400" y="381000"/>
            <a:ext cx="8001000" cy="1219200"/>
          </a:xfrm>
        </p:spPr>
        <p:txBody>
          <a:bodyPr/>
          <a:lstStyle>
            <a:lvl1pPr algn="l">
              <a:defRPr sz="4000"/>
            </a:lvl1pPr>
          </a:lstStyle>
          <a:p>
            <a:r>
              <a:rPr lang="fr-FR" smtClean="0"/>
              <a:t>Cliquez pour modifier le style du titre</a:t>
            </a:r>
            <a:endParaRPr lang="en-US"/>
          </a:p>
        </p:txBody>
      </p:sp>
      <p:sp>
        <p:nvSpPr>
          <p:cNvPr id="51205" name="Rectangle 5"/>
          <p:cNvSpPr>
            <a:spLocks noGrp="1" noChangeArrowheads="1"/>
          </p:cNvSpPr>
          <p:nvPr>
            <p:ph type="subTitle" sz="quarter" idx="1"/>
          </p:nvPr>
        </p:nvSpPr>
        <p:spPr bwMode="white">
          <a:xfrm>
            <a:off x="533400" y="1828800"/>
            <a:ext cx="6096000" cy="533400"/>
          </a:xfrm>
        </p:spPr>
        <p:txBody>
          <a:bodyPr/>
          <a:lstStyle>
            <a:lvl1pPr marL="0" indent="0">
              <a:buFont typeface="Wingdings" pitchFamily="2" charset="2"/>
              <a:buNone/>
              <a:defRPr sz="2400" b="0"/>
            </a:lvl1pPr>
          </a:lstStyle>
          <a:p>
            <a:r>
              <a:rPr lang="fr-FR" smtClean="0"/>
              <a:t>Cliquez pour modifier le style des sous-titres du masque</a:t>
            </a:r>
            <a:endParaRPr lang="en-US"/>
          </a:p>
        </p:txBody>
      </p:sp>
      <p:sp>
        <p:nvSpPr>
          <p:cNvPr id="7" name="Rectangle 6"/>
          <p:cNvSpPr>
            <a:spLocks noGrp="1" noChangeArrowheads="1"/>
          </p:cNvSpPr>
          <p:nvPr>
            <p:ph type="dt" sz="quarter" idx="10"/>
          </p:nvPr>
        </p:nvSpPr>
        <p:spPr bwMode="auto">
          <a:xfrm>
            <a:off x="457200" y="6477000"/>
            <a:ext cx="2133600" cy="244475"/>
          </a:xfrm>
        </p:spPr>
        <p:txBody>
          <a:bodyPr/>
          <a:lstStyle>
            <a:lvl1pPr>
              <a:defRPr smtClean="0"/>
            </a:lvl1pPr>
          </a:lstStyle>
          <a:p>
            <a:pPr>
              <a:defRPr/>
            </a:pPr>
            <a:fld id="{BBA1B61D-9E42-4979-9FB2-087A66B379EF}" type="datetime1">
              <a:rPr lang="fr-FR" smtClean="0"/>
              <a:pPr>
                <a:defRPr/>
              </a:pPr>
              <a:t>05/10/2015</a:t>
            </a:fld>
            <a:endParaRPr lang="en-US"/>
          </a:p>
        </p:txBody>
      </p:sp>
      <p:sp>
        <p:nvSpPr>
          <p:cNvPr id="8" name="Rectangle 7"/>
          <p:cNvSpPr>
            <a:spLocks noGrp="1" noChangeArrowheads="1"/>
          </p:cNvSpPr>
          <p:nvPr>
            <p:ph type="ftr" sz="quarter" idx="11"/>
          </p:nvPr>
        </p:nvSpPr>
        <p:spPr bwMode="auto">
          <a:xfrm>
            <a:off x="3124200" y="6477000"/>
            <a:ext cx="2895600" cy="244475"/>
          </a:xfrm>
        </p:spPr>
        <p:txBody>
          <a:bodyPr/>
          <a:lstStyle>
            <a:lvl1pPr algn="ctr">
              <a:defRPr smtClean="0"/>
            </a:lvl1pPr>
          </a:lstStyle>
          <a:p>
            <a:pPr>
              <a:defRPr/>
            </a:pPr>
            <a:endParaRPr lang="en-US"/>
          </a:p>
        </p:txBody>
      </p:sp>
      <p:sp>
        <p:nvSpPr>
          <p:cNvPr id="9" name="Rectangle 8"/>
          <p:cNvSpPr>
            <a:spLocks noGrp="1" noChangeArrowheads="1"/>
          </p:cNvSpPr>
          <p:nvPr>
            <p:ph type="sldNum" sz="quarter" idx="12"/>
          </p:nvPr>
        </p:nvSpPr>
        <p:spPr bwMode="auto">
          <a:xfrm>
            <a:off x="6553200" y="6477000"/>
            <a:ext cx="2133600" cy="244475"/>
          </a:xfrm>
        </p:spPr>
        <p:txBody>
          <a:bodyPr/>
          <a:lstStyle>
            <a:lvl1pPr>
              <a:defRPr smtClean="0"/>
            </a:lvl1pPr>
          </a:lstStyle>
          <a:p>
            <a:pPr>
              <a:defRPr/>
            </a:pPr>
            <a:fld id="{BF9BF3B5-CD08-4BA3-8A1F-321D01F07819}" type="slidenum">
              <a:rPr lang="en-US"/>
              <a:pPr>
                <a:defRPr/>
              </a:pPr>
              <a:t>‹N°›</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6"/>
          <p:cNvSpPr>
            <a:spLocks noGrp="1" noChangeArrowheads="1"/>
          </p:cNvSpPr>
          <p:nvPr>
            <p:ph type="dt" sz="half" idx="10"/>
          </p:nvPr>
        </p:nvSpPr>
        <p:spPr>
          <a:ln/>
        </p:spPr>
        <p:txBody>
          <a:bodyPr/>
          <a:lstStyle>
            <a:lvl1pPr>
              <a:defRPr/>
            </a:lvl1pPr>
          </a:lstStyle>
          <a:p>
            <a:pPr>
              <a:defRPr/>
            </a:pPr>
            <a:fld id="{2F9E5C80-96AB-42BF-9B67-A0482E254C43}" type="datetime1">
              <a:rPr lang="fr-FR" smtClean="0"/>
              <a:pPr>
                <a:defRPr/>
              </a:pPr>
              <a:t>05/10/2015</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7D7878BC-8D98-4A3C-A7B9-216A6A0349B0}" type="slidenum">
              <a:rPr lang="en-US"/>
              <a:pPr>
                <a:defRPr/>
              </a:pPr>
              <a:t>‹N°›</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6"/>
          <p:cNvSpPr>
            <a:spLocks noGrp="1" noChangeArrowheads="1"/>
          </p:cNvSpPr>
          <p:nvPr>
            <p:ph type="dt" sz="half" idx="10"/>
          </p:nvPr>
        </p:nvSpPr>
        <p:spPr>
          <a:ln/>
        </p:spPr>
        <p:txBody>
          <a:bodyPr/>
          <a:lstStyle>
            <a:lvl1pPr>
              <a:defRPr/>
            </a:lvl1pPr>
          </a:lstStyle>
          <a:p>
            <a:pPr>
              <a:defRPr/>
            </a:pPr>
            <a:fld id="{D54C6B31-562D-452C-B4D4-72EC45906B1F}" type="datetime1">
              <a:rPr lang="fr-FR" smtClean="0"/>
              <a:pPr>
                <a:defRPr/>
              </a:pPr>
              <a:t>05/10/2015</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E4D25082-5DBE-48C9-9849-0DAD812573D9}" type="slidenum">
              <a:rPr lang="en-US"/>
              <a:pPr>
                <a:defRPr/>
              </a:pPr>
              <a:t>‹N°›</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Content Placeholder 2"/>
          <p:cNvSpPr>
            <a:spLocks noGrp="1"/>
          </p:cNvSpPr>
          <p:nvPr>
            <p:ph sz="half" idx="1"/>
          </p:nvPr>
        </p:nvSpPr>
        <p:spPr>
          <a:xfrm>
            <a:off x="457200" y="1285875"/>
            <a:ext cx="4038600" cy="5038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Content Placeholder 3"/>
          <p:cNvSpPr>
            <a:spLocks noGrp="1"/>
          </p:cNvSpPr>
          <p:nvPr>
            <p:ph sz="half" idx="2"/>
          </p:nvPr>
        </p:nvSpPr>
        <p:spPr>
          <a:xfrm>
            <a:off x="4648200" y="1285875"/>
            <a:ext cx="4038600" cy="5038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6"/>
          <p:cNvSpPr>
            <a:spLocks noGrp="1" noChangeArrowheads="1"/>
          </p:cNvSpPr>
          <p:nvPr>
            <p:ph type="dt" sz="half" idx="10"/>
          </p:nvPr>
        </p:nvSpPr>
        <p:spPr>
          <a:ln/>
        </p:spPr>
        <p:txBody>
          <a:bodyPr/>
          <a:lstStyle>
            <a:lvl1pPr>
              <a:defRPr/>
            </a:lvl1pPr>
          </a:lstStyle>
          <a:p>
            <a:pPr>
              <a:defRPr/>
            </a:pPr>
            <a:fld id="{7961269E-CB84-46C4-AC4B-F685BB5D6094}" type="datetime1">
              <a:rPr lang="fr-FR" smtClean="0"/>
              <a:pPr>
                <a:defRPr/>
              </a:pPr>
              <a:t>05/10/2015</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C0579C35-805B-46AB-8F76-4F94C11ADB5F}" type="slidenum">
              <a:rPr lang="en-US"/>
              <a:pPr>
                <a:defRPr/>
              </a:pPr>
              <a:t>‹N°›</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a:spLocks noGrp="1" noChangeArrowheads="1"/>
          </p:cNvSpPr>
          <p:nvPr>
            <p:ph type="dt" sz="half" idx="10"/>
          </p:nvPr>
        </p:nvSpPr>
        <p:spPr>
          <a:ln/>
        </p:spPr>
        <p:txBody>
          <a:bodyPr/>
          <a:lstStyle>
            <a:lvl1pPr>
              <a:defRPr/>
            </a:lvl1pPr>
          </a:lstStyle>
          <a:p>
            <a:pPr>
              <a:defRPr/>
            </a:pPr>
            <a:fld id="{3E7F6821-859B-4E17-8B5D-C02748E55171}" type="datetime1">
              <a:rPr lang="fr-FR" smtClean="0"/>
              <a:pPr>
                <a:defRPr/>
              </a:pPr>
              <a:t>05/10/2015</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D7834A75-42F7-44B7-AB78-5D8C12AD763D}" type="slidenum">
              <a:rPr lang="en-US"/>
              <a:pPr>
                <a:defRPr/>
              </a:pPr>
              <a:t>‹N°›</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Rectangle 6"/>
          <p:cNvSpPr>
            <a:spLocks noGrp="1" noChangeArrowheads="1"/>
          </p:cNvSpPr>
          <p:nvPr>
            <p:ph type="dt" sz="half" idx="10"/>
          </p:nvPr>
        </p:nvSpPr>
        <p:spPr>
          <a:ln/>
        </p:spPr>
        <p:txBody>
          <a:bodyPr/>
          <a:lstStyle>
            <a:lvl1pPr>
              <a:defRPr/>
            </a:lvl1pPr>
          </a:lstStyle>
          <a:p>
            <a:pPr>
              <a:defRPr/>
            </a:pPr>
            <a:fld id="{7049DEE2-83F8-4034-AEF2-15B073D80931}" type="datetime1">
              <a:rPr lang="fr-FR" smtClean="0"/>
              <a:pPr>
                <a:defRPr/>
              </a:pPr>
              <a:t>05/10/2015</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00629145-D239-4E44-8ED6-235BF824C5E1}" type="slidenum">
              <a:rPr lang="en-US"/>
              <a:pPr>
                <a:defRPr/>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Content Placeholder 2"/>
          <p:cNvSpPr>
            <a:spLocks noGrp="1"/>
          </p:cNvSpPr>
          <p:nvPr>
            <p:ph sz="half" idx="1"/>
          </p:nvPr>
        </p:nvSpPr>
        <p:spPr>
          <a:xfrm>
            <a:off x="457200" y="1285875"/>
            <a:ext cx="4038600" cy="5038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Content Placeholder 3"/>
          <p:cNvSpPr>
            <a:spLocks noGrp="1"/>
          </p:cNvSpPr>
          <p:nvPr>
            <p:ph sz="half" idx="2"/>
          </p:nvPr>
        </p:nvSpPr>
        <p:spPr>
          <a:xfrm>
            <a:off x="4648200" y="1285875"/>
            <a:ext cx="4038600" cy="5038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6"/>
          <p:cNvSpPr>
            <a:spLocks noGrp="1" noChangeArrowheads="1"/>
          </p:cNvSpPr>
          <p:nvPr>
            <p:ph type="dt" sz="half" idx="10"/>
          </p:nvPr>
        </p:nvSpPr>
        <p:spPr>
          <a:ln/>
        </p:spPr>
        <p:txBody>
          <a:bodyPr/>
          <a:lstStyle>
            <a:lvl1pPr>
              <a:defRPr/>
            </a:lvl1pPr>
          </a:lstStyle>
          <a:p>
            <a:fld id="{D51FF972-EBCA-407D-8DD1-AA646DE7E754}" type="datetime1">
              <a:rPr lang="fr-FR" smtClean="0"/>
              <a:pPr/>
              <a:t>05/10/2015</a:t>
            </a:fld>
            <a:endParaRPr lang="fr-BE"/>
          </a:p>
        </p:txBody>
      </p:sp>
      <p:sp>
        <p:nvSpPr>
          <p:cNvPr id="6" name="Rectangle 7"/>
          <p:cNvSpPr>
            <a:spLocks noGrp="1" noChangeArrowheads="1"/>
          </p:cNvSpPr>
          <p:nvPr>
            <p:ph type="ftr" sz="quarter" idx="11"/>
          </p:nvPr>
        </p:nvSpPr>
        <p:spPr>
          <a:ln/>
        </p:spPr>
        <p:txBody>
          <a:bodyPr/>
          <a:lstStyle>
            <a:lvl1pPr>
              <a:defRPr/>
            </a:lvl1pPr>
          </a:lstStyle>
          <a:p>
            <a:endParaRPr lang="fr-BE"/>
          </a:p>
        </p:txBody>
      </p:sp>
      <p:sp>
        <p:nvSpPr>
          <p:cNvPr id="7" name="Rectangle 8"/>
          <p:cNvSpPr>
            <a:spLocks noGrp="1" noChangeArrowheads="1"/>
          </p:cNvSpPr>
          <p:nvPr>
            <p:ph type="sldNum" sz="quarter" idx="12"/>
          </p:nvPr>
        </p:nvSpPr>
        <p:spPr>
          <a:ln/>
        </p:spPr>
        <p:txBody>
          <a:bodyPr/>
          <a:lstStyle>
            <a:lvl1pPr>
              <a:defRPr/>
            </a:lvl1pPr>
          </a:lstStyle>
          <a:p>
            <a:fld id="{CF4668DC-857F-487D-BFFA-8C0CA5037977}" type="slidenum">
              <a:rPr lang="fr-BE" smtClean="0"/>
              <a:pPr/>
              <a:t>‹N°›</a:t>
            </a:fld>
            <a:endParaRPr lang="fr-B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E790D3F0-DC9F-4288-B9AA-F8A95A610003}" type="datetime1">
              <a:rPr lang="fr-FR" smtClean="0"/>
              <a:pPr>
                <a:defRPr/>
              </a:pPr>
              <a:t>05/10/2015</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B32BFEDD-1D03-4256-82BF-EBD3036E3570}" type="slidenum">
              <a:rPr lang="en-US"/>
              <a:pPr>
                <a:defRPr/>
              </a:pPr>
              <a:t>‹N°›</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fld id="{8D173B82-853C-45A0-BAEA-FE1638BBB3E8}" type="datetime1">
              <a:rPr lang="fr-FR" smtClean="0"/>
              <a:pPr>
                <a:defRPr/>
              </a:pPr>
              <a:t>05/10/2015</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CD2E0498-BBD8-42BA-8E2C-82E9B7148B81}" type="slidenum">
              <a:rPr lang="en-US"/>
              <a:pPr>
                <a:defRPr/>
              </a:pPr>
              <a:t>‹N°›</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fld id="{837A60E2-48DD-4F9F-AF55-526A7A4001D0}" type="datetime1">
              <a:rPr lang="fr-FR" smtClean="0"/>
              <a:pPr>
                <a:defRPr/>
              </a:pPr>
              <a:t>05/10/2015</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2FD208D6-393E-4922-B5FA-4D2F3920217D}" type="slidenum">
              <a:rPr lang="en-US"/>
              <a:pPr>
                <a:defRPr/>
              </a:pPr>
              <a:t>‹N°›</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6"/>
          <p:cNvSpPr>
            <a:spLocks noGrp="1" noChangeArrowheads="1"/>
          </p:cNvSpPr>
          <p:nvPr>
            <p:ph type="dt" sz="half" idx="10"/>
          </p:nvPr>
        </p:nvSpPr>
        <p:spPr>
          <a:ln/>
        </p:spPr>
        <p:txBody>
          <a:bodyPr/>
          <a:lstStyle>
            <a:lvl1pPr>
              <a:defRPr/>
            </a:lvl1pPr>
          </a:lstStyle>
          <a:p>
            <a:pPr>
              <a:defRPr/>
            </a:pPr>
            <a:fld id="{A0170B51-6DD0-4834-945A-05B103184687}" type="datetime1">
              <a:rPr lang="fr-FR" smtClean="0"/>
              <a:pPr>
                <a:defRPr/>
              </a:pPr>
              <a:t>05/10/2015</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459B7B3A-D485-41E3-9C0B-3BAC4DFC4E0E}" type="slidenum">
              <a:rPr lang="en-US"/>
              <a:pPr>
                <a:defRPr/>
              </a:pPr>
              <a:t>‹N°›</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303213"/>
            <a:ext cx="2076450" cy="6021387"/>
          </a:xfrm>
        </p:spPr>
        <p:txBody>
          <a:bodyPr vert="eaVert"/>
          <a:lstStyle/>
          <a:p>
            <a:r>
              <a:rPr lang="fr-FR" smtClean="0"/>
              <a:t>Cliquez pour modifier le style du titre</a:t>
            </a:r>
            <a:endParaRPr lang="fr-FR"/>
          </a:p>
        </p:txBody>
      </p:sp>
      <p:sp>
        <p:nvSpPr>
          <p:cNvPr id="3" name="Vertical Text Placeholder 2"/>
          <p:cNvSpPr>
            <a:spLocks noGrp="1"/>
          </p:cNvSpPr>
          <p:nvPr>
            <p:ph type="body" orient="vert" idx="1"/>
          </p:nvPr>
        </p:nvSpPr>
        <p:spPr>
          <a:xfrm>
            <a:off x="457200" y="303213"/>
            <a:ext cx="6076950" cy="6021387"/>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6"/>
          <p:cNvSpPr>
            <a:spLocks noGrp="1" noChangeArrowheads="1"/>
          </p:cNvSpPr>
          <p:nvPr>
            <p:ph type="dt" sz="half" idx="10"/>
          </p:nvPr>
        </p:nvSpPr>
        <p:spPr>
          <a:ln/>
        </p:spPr>
        <p:txBody>
          <a:bodyPr/>
          <a:lstStyle>
            <a:lvl1pPr>
              <a:defRPr/>
            </a:lvl1pPr>
          </a:lstStyle>
          <a:p>
            <a:pPr>
              <a:defRPr/>
            </a:pPr>
            <a:fld id="{FD59E235-CB26-476F-8A96-A57F0650AAED}" type="datetime1">
              <a:rPr lang="fr-FR" smtClean="0"/>
              <a:pPr>
                <a:defRPr/>
              </a:pPr>
              <a:t>05/10/2015</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3F17E5E4-11D4-4960-B4A7-25B4DA9CE1BD}" type="slidenum">
              <a:rPr lang="en-US"/>
              <a:pPr>
                <a:defRPr/>
              </a:pPr>
              <a:t>‹N°›</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AutoShape 2"/>
          <p:cNvSpPr>
            <a:spLocks noChangeArrowheads="1"/>
          </p:cNvSpPr>
          <p:nvPr/>
        </p:nvSpPr>
        <p:spPr bwMode="ltGray">
          <a:xfrm flipH="1">
            <a:off x="2627313" y="4581525"/>
            <a:ext cx="647700" cy="431800"/>
          </a:xfrm>
          <a:prstGeom prst="homePlate">
            <a:avLst>
              <a:gd name="adj" fmla="val 37500"/>
            </a:avLst>
          </a:prstGeom>
          <a:gradFill rotWithShape="1">
            <a:gsLst>
              <a:gs pos="0">
                <a:schemeClr val="accent2">
                  <a:gamma/>
                  <a:shade val="46275"/>
                  <a:invGamma/>
                </a:schemeClr>
              </a:gs>
              <a:gs pos="100000">
                <a:schemeClr val="accent2"/>
              </a:gs>
            </a:gsLst>
            <a:lin ang="0" scaled="1"/>
          </a:gradFill>
          <a:ln w="9525">
            <a:noFill/>
            <a:miter lim="800000"/>
            <a:headEnd/>
            <a:tailEnd/>
          </a:ln>
          <a:effectLst/>
        </p:spPr>
        <p:txBody>
          <a:bodyPr wrap="none" anchor="ctr"/>
          <a:lstStyle/>
          <a:p>
            <a:pPr>
              <a:defRPr/>
            </a:pPr>
            <a:endParaRPr lang="fr-FR"/>
          </a:p>
        </p:txBody>
      </p:sp>
      <p:sp>
        <p:nvSpPr>
          <p:cNvPr id="5" name="AutoShape 3"/>
          <p:cNvSpPr>
            <a:spLocks noChangeArrowheads="1"/>
          </p:cNvSpPr>
          <p:nvPr/>
        </p:nvSpPr>
        <p:spPr bwMode="ltGray">
          <a:xfrm flipH="1">
            <a:off x="2843213" y="4581525"/>
            <a:ext cx="647700" cy="431800"/>
          </a:xfrm>
          <a:prstGeom prst="homePlate">
            <a:avLst>
              <a:gd name="adj" fmla="val 37500"/>
            </a:avLst>
          </a:prstGeom>
          <a:gradFill rotWithShape="1">
            <a:gsLst>
              <a:gs pos="0">
                <a:schemeClr val="accent2">
                  <a:gamma/>
                  <a:shade val="46275"/>
                  <a:invGamma/>
                </a:schemeClr>
              </a:gs>
              <a:gs pos="100000">
                <a:schemeClr val="accent2"/>
              </a:gs>
            </a:gsLst>
            <a:lin ang="0" scaled="1"/>
          </a:gradFill>
          <a:ln w="9525">
            <a:noFill/>
            <a:miter lim="800000"/>
            <a:headEnd/>
            <a:tailEnd/>
          </a:ln>
          <a:effectLst/>
        </p:spPr>
        <p:txBody>
          <a:bodyPr wrap="none" anchor="ctr"/>
          <a:lstStyle/>
          <a:p>
            <a:pPr>
              <a:defRPr/>
            </a:pPr>
            <a:endParaRPr lang="fr-FR"/>
          </a:p>
        </p:txBody>
      </p:sp>
      <p:grpSp>
        <p:nvGrpSpPr>
          <p:cNvPr id="2" name="Group 4"/>
          <p:cNvGrpSpPr>
            <a:grpSpLocks/>
          </p:cNvGrpSpPr>
          <p:nvPr/>
        </p:nvGrpSpPr>
        <p:grpSpPr bwMode="auto">
          <a:xfrm flipH="1">
            <a:off x="3132138" y="4581525"/>
            <a:ext cx="6011862" cy="431800"/>
            <a:chOff x="2381" y="0"/>
            <a:chExt cx="3016" cy="611"/>
          </a:xfrm>
        </p:grpSpPr>
        <p:sp>
          <p:nvSpPr>
            <p:cNvPr id="7" name="Rectangle 5"/>
            <p:cNvSpPr>
              <a:spLocks noChangeArrowheads="1"/>
            </p:cNvSpPr>
            <p:nvPr userDrawn="1"/>
          </p:nvSpPr>
          <p:spPr bwMode="ltGray">
            <a:xfrm>
              <a:off x="2381" y="2"/>
              <a:ext cx="2843" cy="609"/>
            </a:xfrm>
            <a:prstGeom prst="rect">
              <a:avLst/>
            </a:prstGeom>
            <a:gradFill rotWithShape="1">
              <a:gsLst>
                <a:gs pos="0">
                  <a:schemeClr val="accent2">
                    <a:gamma/>
                    <a:tint val="0"/>
                    <a:invGamma/>
                  </a:schemeClr>
                </a:gs>
                <a:gs pos="100000">
                  <a:schemeClr val="accent2"/>
                </a:gs>
              </a:gsLst>
              <a:lin ang="0" scaled="1"/>
            </a:gradFill>
            <a:ln w="9525">
              <a:noFill/>
              <a:miter lim="800000"/>
              <a:headEnd/>
              <a:tailEnd/>
            </a:ln>
            <a:effectLst/>
          </p:spPr>
          <p:txBody>
            <a:bodyPr wrap="none" anchor="ctr"/>
            <a:lstStyle/>
            <a:p>
              <a:pPr>
                <a:defRPr/>
              </a:pPr>
              <a:endParaRPr lang="fr-FR"/>
            </a:p>
          </p:txBody>
        </p:sp>
        <p:sp>
          <p:nvSpPr>
            <p:cNvPr id="8" name="AutoShape 6"/>
            <p:cNvSpPr>
              <a:spLocks noChangeArrowheads="1"/>
            </p:cNvSpPr>
            <p:nvPr userDrawn="1"/>
          </p:nvSpPr>
          <p:spPr bwMode="ltGray">
            <a:xfrm>
              <a:off x="5109" y="0"/>
              <a:ext cx="288" cy="611"/>
            </a:xfrm>
            <a:prstGeom prst="homePlate">
              <a:avLst>
                <a:gd name="adj" fmla="val 25000"/>
              </a:avLst>
            </a:prstGeom>
            <a:solidFill>
              <a:schemeClr val="accent2"/>
            </a:solidFill>
            <a:ln w="9525">
              <a:noFill/>
              <a:miter lim="800000"/>
              <a:headEnd/>
              <a:tailEnd/>
            </a:ln>
            <a:effectLst/>
          </p:spPr>
          <p:txBody>
            <a:bodyPr wrap="none" anchor="ctr"/>
            <a:lstStyle/>
            <a:p>
              <a:pPr>
                <a:defRPr/>
              </a:pPr>
              <a:endParaRPr lang="fr-FR"/>
            </a:p>
          </p:txBody>
        </p:sp>
      </p:grpSp>
      <p:sp>
        <p:nvSpPr>
          <p:cNvPr id="9" name="Text Box 12"/>
          <p:cNvSpPr txBox="1">
            <a:spLocks noChangeArrowheads="1"/>
          </p:cNvSpPr>
          <p:nvPr/>
        </p:nvSpPr>
        <p:spPr bwMode="ltGray">
          <a:xfrm>
            <a:off x="152400" y="228600"/>
            <a:ext cx="1600200" cy="457200"/>
          </a:xfrm>
          <a:prstGeom prst="rect">
            <a:avLst/>
          </a:prstGeom>
          <a:noFill/>
          <a:ln w="9525" algn="ctr">
            <a:noFill/>
            <a:miter lim="800000"/>
            <a:headEnd/>
            <a:tailEnd/>
          </a:ln>
          <a:effectLst/>
        </p:spPr>
        <p:txBody>
          <a:bodyPr>
            <a:spAutoFit/>
          </a:bodyPr>
          <a:lstStyle/>
          <a:p>
            <a:pPr algn="ctr">
              <a:spcBef>
                <a:spcPct val="50000"/>
              </a:spcBef>
              <a:defRPr/>
            </a:pPr>
            <a:r>
              <a:rPr lang="en-US" b="1">
                <a:solidFill>
                  <a:srgbClr val="FEFEFE"/>
                </a:solidFill>
                <a:latin typeface="Arial" pitchFamily="34" charset="0"/>
              </a:rPr>
              <a:t>LOGO</a:t>
            </a:r>
          </a:p>
        </p:txBody>
      </p:sp>
      <p:sp>
        <p:nvSpPr>
          <p:cNvPr id="54279" name="Rectangle 7"/>
          <p:cNvSpPr>
            <a:spLocks noGrp="1" noChangeArrowheads="1"/>
          </p:cNvSpPr>
          <p:nvPr>
            <p:ph type="ctrTitle" sz="quarter"/>
          </p:nvPr>
        </p:nvSpPr>
        <p:spPr>
          <a:xfrm>
            <a:off x="3276600" y="2130425"/>
            <a:ext cx="5638800" cy="1470025"/>
          </a:xfrm>
        </p:spPr>
        <p:txBody>
          <a:bodyPr/>
          <a:lstStyle>
            <a:lvl1pPr algn="l">
              <a:defRPr sz="5400"/>
            </a:lvl1pPr>
          </a:lstStyle>
          <a:p>
            <a:r>
              <a:rPr lang="fr-FR" smtClean="0"/>
              <a:t>Cliquez pour modifier le style du titre</a:t>
            </a:r>
            <a:endParaRPr lang="en-US"/>
          </a:p>
        </p:txBody>
      </p:sp>
      <p:sp>
        <p:nvSpPr>
          <p:cNvPr id="54280" name="Rectangle 8"/>
          <p:cNvSpPr>
            <a:spLocks noGrp="1" noChangeArrowheads="1"/>
          </p:cNvSpPr>
          <p:nvPr>
            <p:ph type="subTitle" sz="quarter" idx="1"/>
          </p:nvPr>
        </p:nvSpPr>
        <p:spPr>
          <a:xfrm>
            <a:off x="3276600" y="4572000"/>
            <a:ext cx="5638800" cy="533400"/>
          </a:xfrm>
        </p:spPr>
        <p:txBody>
          <a:bodyPr/>
          <a:lstStyle>
            <a:lvl1pPr marL="0" indent="0">
              <a:buFont typeface="Wingdings" pitchFamily="2" charset="2"/>
              <a:buNone/>
              <a:defRPr sz="2400">
                <a:solidFill>
                  <a:schemeClr val="tx1"/>
                </a:solidFill>
              </a:defRPr>
            </a:lvl1pPr>
          </a:lstStyle>
          <a:p>
            <a:r>
              <a:rPr lang="fr-FR" smtClean="0"/>
              <a:t>Cliquez pour modifier le style des sous-titres du masque</a:t>
            </a:r>
            <a:endParaRPr lang="en-US"/>
          </a:p>
        </p:txBody>
      </p:sp>
      <p:sp>
        <p:nvSpPr>
          <p:cNvPr id="10" name="Rectangle 9"/>
          <p:cNvSpPr>
            <a:spLocks noGrp="1" noChangeArrowheads="1"/>
          </p:cNvSpPr>
          <p:nvPr>
            <p:ph type="dt" sz="quarter" idx="10"/>
          </p:nvPr>
        </p:nvSpPr>
        <p:spPr>
          <a:xfrm>
            <a:off x="457200" y="6324600"/>
            <a:ext cx="2133600" cy="396875"/>
          </a:xfrm>
        </p:spPr>
        <p:txBody>
          <a:bodyPr/>
          <a:lstStyle>
            <a:lvl1pPr>
              <a:defRPr smtClean="0">
                <a:solidFill>
                  <a:srgbClr val="FEFEFE"/>
                </a:solidFill>
              </a:defRPr>
            </a:lvl1pPr>
          </a:lstStyle>
          <a:p>
            <a:pPr>
              <a:defRPr/>
            </a:pPr>
            <a:fld id="{9FAD8A4D-7143-45B0-89CD-4D04E35B0743}" type="datetime1">
              <a:rPr lang="fr-FR" smtClean="0"/>
              <a:pPr>
                <a:defRPr/>
              </a:pPr>
              <a:t>05/10/2015</a:t>
            </a:fld>
            <a:endParaRPr lang="en-US"/>
          </a:p>
        </p:txBody>
      </p:sp>
      <p:sp>
        <p:nvSpPr>
          <p:cNvPr id="11" name="Rectangle 10"/>
          <p:cNvSpPr>
            <a:spLocks noGrp="1" noChangeArrowheads="1"/>
          </p:cNvSpPr>
          <p:nvPr>
            <p:ph type="ftr" sz="quarter" idx="11"/>
          </p:nvPr>
        </p:nvSpPr>
        <p:spPr>
          <a:xfrm>
            <a:off x="3124200" y="6324600"/>
            <a:ext cx="2895600" cy="396875"/>
          </a:xfrm>
        </p:spPr>
        <p:txBody>
          <a:bodyPr/>
          <a:lstStyle>
            <a:lvl1pPr algn="ctr">
              <a:defRPr smtClean="0">
                <a:solidFill>
                  <a:srgbClr val="FEFEFE"/>
                </a:solidFill>
              </a:defRPr>
            </a:lvl1pPr>
          </a:lstStyle>
          <a:p>
            <a:pPr>
              <a:defRPr/>
            </a:pPr>
            <a:endParaRPr lang="en-US"/>
          </a:p>
        </p:txBody>
      </p:sp>
      <p:sp>
        <p:nvSpPr>
          <p:cNvPr id="12" name="Rectangle 11"/>
          <p:cNvSpPr>
            <a:spLocks noGrp="1" noChangeArrowheads="1"/>
          </p:cNvSpPr>
          <p:nvPr>
            <p:ph type="sldNum" sz="quarter" idx="12"/>
          </p:nvPr>
        </p:nvSpPr>
        <p:spPr>
          <a:xfrm>
            <a:off x="6553200" y="6324600"/>
            <a:ext cx="2133600" cy="396875"/>
          </a:xfrm>
        </p:spPr>
        <p:txBody>
          <a:bodyPr/>
          <a:lstStyle>
            <a:lvl1pPr>
              <a:defRPr smtClean="0">
                <a:solidFill>
                  <a:srgbClr val="FEFEFE"/>
                </a:solidFill>
              </a:defRPr>
            </a:lvl1pPr>
          </a:lstStyle>
          <a:p>
            <a:pPr>
              <a:defRPr/>
            </a:pPr>
            <a:fld id="{9DAAF3F9-BD14-4711-AA89-4C58D1940185}" type="slidenum">
              <a:rPr lang="en-US"/>
              <a:pPr>
                <a:defRPr/>
              </a:pPr>
              <a:t>‹N°›</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2"/>
          <p:cNvSpPr>
            <a:spLocks noGrp="1" noChangeArrowheads="1"/>
          </p:cNvSpPr>
          <p:nvPr>
            <p:ph type="dt" sz="half" idx="10"/>
          </p:nvPr>
        </p:nvSpPr>
        <p:spPr>
          <a:ln/>
        </p:spPr>
        <p:txBody>
          <a:bodyPr/>
          <a:lstStyle>
            <a:lvl1pPr>
              <a:defRPr/>
            </a:lvl1pPr>
          </a:lstStyle>
          <a:p>
            <a:pPr>
              <a:defRPr/>
            </a:pPr>
            <a:fld id="{4DD80188-1C86-421A-81BF-E6446DB7C6FB}" type="datetime1">
              <a:rPr lang="fr-FR" smtClean="0"/>
              <a:pPr>
                <a:defRPr/>
              </a:pPr>
              <a:t>05/10/2015</a:t>
            </a:fld>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6975528B-2E03-4645-90EC-70BE5D8972AE}" type="slidenum">
              <a:rPr lang="en-US"/>
              <a:pPr>
                <a:defRPr/>
              </a:pPr>
              <a:t>‹N°›</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12"/>
          <p:cNvSpPr>
            <a:spLocks noGrp="1" noChangeArrowheads="1"/>
          </p:cNvSpPr>
          <p:nvPr>
            <p:ph type="dt" sz="half" idx="10"/>
          </p:nvPr>
        </p:nvSpPr>
        <p:spPr>
          <a:ln/>
        </p:spPr>
        <p:txBody>
          <a:bodyPr/>
          <a:lstStyle>
            <a:lvl1pPr>
              <a:defRPr/>
            </a:lvl1pPr>
          </a:lstStyle>
          <a:p>
            <a:pPr>
              <a:defRPr/>
            </a:pPr>
            <a:fld id="{5B457C02-A11E-49A5-B913-878C98AEF1AD}" type="datetime1">
              <a:rPr lang="fr-FR" smtClean="0"/>
              <a:pPr>
                <a:defRPr/>
              </a:pPr>
              <a:t>05/10/2015</a:t>
            </a:fld>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CD8D9285-CB91-46AE-B6C5-978B96690941}" type="slidenum">
              <a:rPr lang="en-US"/>
              <a:pPr>
                <a:defRPr/>
              </a:pPr>
              <a:t>‹N°›</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Content Placeholder 2"/>
          <p:cNvSpPr>
            <a:spLocks noGrp="1"/>
          </p:cNvSpPr>
          <p:nvPr>
            <p:ph sz="half" idx="1"/>
          </p:nvPr>
        </p:nvSpPr>
        <p:spPr>
          <a:xfrm>
            <a:off x="1905000" y="990600"/>
            <a:ext cx="33147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Content Placeholder 3"/>
          <p:cNvSpPr>
            <a:spLocks noGrp="1"/>
          </p:cNvSpPr>
          <p:nvPr>
            <p:ph sz="half" idx="2"/>
          </p:nvPr>
        </p:nvSpPr>
        <p:spPr>
          <a:xfrm>
            <a:off x="5372100" y="990600"/>
            <a:ext cx="33147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12"/>
          <p:cNvSpPr>
            <a:spLocks noGrp="1" noChangeArrowheads="1"/>
          </p:cNvSpPr>
          <p:nvPr>
            <p:ph type="dt" sz="half" idx="10"/>
          </p:nvPr>
        </p:nvSpPr>
        <p:spPr>
          <a:ln/>
        </p:spPr>
        <p:txBody>
          <a:bodyPr/>
          <a:lstStyle>
            <a:lvl1pPr>
              <a:defRPr/>
            </a:lvl1pPr>
          </a:lstStyle>
          <a:p>
            <a:pPr>
              <a:defRPr/>
            </a:pPr>
            <a:fld id="{2FB36555-DF7E-4638-B32D-A4B47DE66E79}" type="datetime1">
              <a:rPr lang="fr-FR" smtClean="0"/>
              <a:pPr>
                <a:defRPr/>
              </a:pPr>
              <a:t>05/10/2015</a:t>
            </a:fld>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AD6DE928-5A35-4DEE-9BE6-90CD9074BB83}" type="slidenum">
              <a:rPr lang="en-US"/>
              <a:pPr>
                <a:defRPr/>
              </a:pPr>
              <a:t>‹N°›</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12"/>
          <p:cNvSpPr>
            <a:spLocks noGrp="1" noChangeArrowheads="1"/>
          </p:cNvSpPr>
          <p:nvPr>
            <p:ph type="dt" sz="half" idx="10"/>
          </p:nvPr>
        </p:nvSpPr>
        <p:spPr>
          <a:ln/>
        </p:spPr>
        <p:txBody>
          <a:bodyPr/>
          <a:lstStyle>
            <a:lvl1pPr>
              <a:defRPr/>
            </a:lvl1pPr>
          </a:lstStyle>
          <a:p>
            <a:pPr>
              <a:defRPr/>
            </a:pPr>
            <a:fld id="{433B80BC-B9ED-4E1E-9B07-C94EEDC0DE54}" type="datetime1">
              <a:rPr lang="fr-FR" smtClean="0"/>
              <a:pPr>
                <a:defRPr/>
              </a:pPr>
              <a:t>05/10/2015</a:t>
            </a:fld>
            <a:endParaRPr lang="en-US"/>
          </a:p>
        </p:txBody>
      </p:sp>
      <p:sp>
        <p:nvSpPr>
          <p:cNvPr id="8" name="Rectangle 13"/>
          <p:cNvSpPr>
            <a:spLocks noGrp="1" noChangeArrowheads="1"/>
          </p:cNvSpPr>
          <p:nvPr>
            <p:ph type="ftr" sz="quarter" idx="11"/>
          </p:nvPr>
        </p:nvSpPr>
        <p:spPr>
          <a:ln/>
        </p:spPr>
        <p:txBody>
          <a:bodyPr/>
          <a:lstStyle>
            <a:lvl1pPr>
              <a:defRPr/>
            </a:lvl1pPr>
          </a:lstStyle>
          <a:p>
            <a:pPr>
              <a:defRPr/>
            </a:pPr>
            <a:endParaRPr lang="en-US"/>
          </a:p>
        </p:txBody>
      </p:sp>
      <p:sp>
        <p:nvSpPr>
          <p:cNvPr id="9" name="Rectangle 14"/>
          <p:cNvSpPr>
            <a:spLocks noGrp="1" noChangeArrowheads="1"/>
          </p:cNvSpPr>
          <p:nvPr>
            <p:ph type="sldNum" sz="quarter" idx="12"/>
          </p:nvPr>
        </p:nvSpPr>
        <p:spPr>
          <a:ln/>
        </p:spPr>
        <p:txBody>
          <a:bodyPr/>
          <a:lstStyle>
            <a:lvl1pPr>
              <a:defRPr/>
            </a:lvl1pPr>
          </a:lstStyle>
          <a:p>
            <a:pPr>
              <a:defRPr/>
            </a:pPr>
            <a:fld id="{A1069074-AC94-49E3-9947-D834185DD9A5}" type="slidenum">
              <a:rPr lang="en-US"/>
              <a:pPr>
                <a:defRPr/>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a:spLocks noGrp="1" noChangeArrowheads="1"/>
          </p:cNvSpPr>
          <p:nvPr>
            <p:ph type="dt" sz="half" idx="10"/>
          </p:nvPr>
        </p:nvSpPr>
        <p:spPr>
          <a:ln/>
        </p:spPr>
        <p:txBody>
          <a:bodyPr/>
          <a:lstStyle>
            <a:lvl1pPr>
              <a:defRPr/>
            </a:lvl1pPr>
          </a:lstStyle>
          <a:p>
            <a:fld id="{CC44C7A1-252E-41A5-8BDD-267382891B96}" type="datetime1">
              <a:rPr lang="fr-FR" smtClean="0"/>
              <a:pPr/>
              <a:t>05/10/2015</a:t>
            </a:fld>
            <a:endParaRPr lang="fr-BE"/>
          </a:p>
        </p:txBody>
      </p:sp>
      <p:sp>
        <p:nvSpPr>
          <p:cNvPr id="8" name="Rectangle 7"/>
          <p:cNvSpPr>
            <a:spLocks noGrp="1" noChangeArrowheads="1"/>
          </p:cNvSpPr>
          <p:nvPr>
            <p:ph type="ftr" sz="quarter" idx="11"/>
          </p:nvPr>
        </p:nvSpPr>
        <p:spPr>
          <a:ln/>
        </p:spPr>
        <p:txBody>
          <a:bodyPr/>
          <a:lstStyle>
            <a:lvl1pPr>
              <a:defRPr/>
            </a:lvl1pPr>
          </a:lstStyle>
          <a:p>
            <a:endParaRPr lang="fr-BE"/>
          </a:p>
        </p:txBody>
      </p:sp>
      <p:sp>
        <p:nvSpPr>
          <p:cNvPr id="9" name="Rectangle 8"/>
          <p:cNvSpPr>
            <a:spLocks noGrp="1" noChangeArrowheads="1"/>
          </p:cNvSpPr>
          <p:nvPr>
            <p:ph type="sldNum" sz="quarter" idx="12"/>
          </p:nvPr>
        </p:nvSpPr>
        <p:spPr>
          <a:ln/>
        </p:spPr>
        <p:txBody>
          <a:bodyPr/>
          <a:lstStyle>
            <a:lvl1pPr>
              <a:defRPr/>
            </a:lvl1pPr>
          </a:lstStyle>
          <a:p>
            <a:fld id="{CF4668DC-857F-487D-BFFA-8C0CA5037977}" type="slidenum">
              <a:rPr lang="fr-BE" smtClean="0"/>
              <a:pPr/>
              <a:t>‹N°›</a:t>
            </a:fld>
            <a:endParaRPr lang="fr-B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Rectangle 12"/>
          <p:cNvSpPr>
            <a:spLocks noGrp="1" noChangeArrowheads="1"/>
          </p:cNvSpPr>
          <p:nvPr>
            <p:ph type="dt" sz="half" idx="10"/>
          </p:nvPr>
        </p:nvSpPr>
        <p:spPr>
          <a:ln/>
        </p:spPr>
        <p:txBody>
          <a:bodyPr/>
          <a:lstStyle>
            <a:lvl1pPr>
              <a:defRPr/>
            </a:lvl1pPr>
          </a:lstStyle>
          <a:p>
            <a:pPr>
              <a:defRPr/>
            </a:pPr>
            <a:fld id="{0F9B3FDB-3F03-4CA4-9A58-DC5B605DDF4F}" type="datetime1">
              <a:rPr lang="fr-FR" smtClean="0"/>
              <a:pPr>
                <a:defRPr/>
              </a:pPr>
              <a:t>05/10/2015</a:t>
            </a:fld>
            <a:endParaRPr lang="en-US"/>
          </a:p>
        </p:txBody>
      </p:sp>
      <p:sp>
        <p:nvSpPr>
          <p:cNvPr id="4" name="Rectangle 13"/>
          <p:cNvSpPr>
            <a:spLocks noGrp="1" noChangeArrowheads="1"/>
          </p:cNvSpPr>
          <p:nvPr>
            <p:ph type="ftr" sz="quarter" idx="11"/>
          </p:nvPr>
        </p:nvSpPr>
        <p:spPr>
          <a:ln/>
        </p:spPr>
        <p:txBody>
          <a:bodyPr/>
          <a:lstStyle>
            <a:lvl1pPr>
              <a:defRPr/>
            </a:lvl1pPr>
          </a:lstStyle>
          <a:p>
            <a:pPr>
              <a:defRPr/>
            </a:pPr>
            <a:endParaRPr lang="en-US"/>
          </a:p>
        </p:txBody>
      </p:sp>
      <p:sp>
        <p:nvSpPr>
          <p:cNvPr id="5" name="Rectangle 14"/>
          <p:cNvSpPr>
            <a:spLocks noGrp="1" noChangeArrowheads="1"/>
          </p:cNvSpPr>
          <p:nvPr>
            <p:ph type="sldNum" sz="quarter" idx="12"/>
          </p:nvPr>
        </p:nvSpPr>
        <p:spPr>
          <a:ln/>
        </p:spPr>
        <p:txBody>
          <a:bodyPr/>
          <a:lstStyle>
            <a:lvl1pPr>
              <a:defRPr/>
            </a:lvl1pPr>
          </a:lstStyle>
          <a:p>
            <a:pPr>
              <a:defRPr/>
            </a:pPr>
            <a:fld id="{C97A660A-EBF4-4CE4-A150-0C9E386D4C52}" type="slidenum">
              <a:rPr lang="en-US"/>
              <a:pPr>
                <a:defRPr/>
              </a:pPr>
              <a:t>‹N°›</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fld id="{24EA1B4C-83D7-45B0-BFF6-7D2EF3134BDD}" type="datetime1">
              <a:rPr lang="fr-FR" smtClean="0"/>
              <a:pPr>
                <a:defRPr/>
              </a:pPr>
              <a:t>05/10/2015</a:t>
            </a:fld>
            <a:endParaRPr lang="en-US"/>
          </a:p>
        </p:txBody>
      </p:sp>
      <p:sp>
        <p:nvSpPr>
          <p:cNvPr id="3" name="Rectangle 13"/>
          <p:cNvSpPr>
            <a:spLocks noGrp="1" noChangeArrowheads="1"/>
          </p:cNvSpPr>
          <p:nvPr>
            <p:ph type="ftr" sz="quarter" idx="11"/>
          </p:nvPr>
        </p:nvSpPr>
        <p:spPr>
          <a:ln/>
        </p:spPr>
        <p:txBody>
          <a:bodyPr/>
          <a:lstStyle>
            <a:lvl1pPr>
              <a:defRPr/>
            </a:lvl1pPr>
          </a:lstStyle>
          <a:p>
            <a:pPr>
              <a:defRPr/>
            </a:pPr>
            <a:endParaRPr lang="en-US"/>
          </a:p>
        </p:txBody>
      </p:sp>
      <p:sp>
        <p:nvSpPr>
          <p:cNvPr id="4" name="Rectangle 14"/>
          <p:cNvSpPr>
            <a:spLocks noGrp="1" noChangeArrowheads="1"/>
          </p:cNvSpPr>
          <p:nvPr>
            <p:ph type="sldNum" sz="quarter" idx="12"/>
          </p:nvPr>
        </p:nvSpPr>
        <p:spPr>
          <a:ln/>
        </p:spPr>
        <p:txBody>
          <a:bodyPr/>
          <a:lstStyle>
            <a:lvl1pPr>
              <a:defRPr/>
            </a:lvl1pPr>
          </a:lstStyle>
          <a:p>
            <a:pPr>
              <a:defRPr/>
            </a:pPr>
            <a:fld id="{558E73DB-8FC1-4B77-970F-FD1F30D33139}" type="slidenum">
              <a:rPr lang="en-US"/>
              <a:pPr>
                <a:defRPr/>
              </a:pPr>
              <a:t>‹N°›</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12"/>
          <p:cNvSpPr>
            <a:spLocks noGrp="1" noChangeArrowheads="1"/>
          </p:cNvSpPr>
          <p:nvPr>
            <p:ph type="dt" sz="half" idx="10"/>
          </p:nvPr>
        </p:nvSpPr>
        <p:spPr>
          <a:ln/>
        </p:spPr>
        <p:txBody>
          <a:bodyPr/>
          <a:lstStyle>
            <a:lvl1pPr>
              <a:defRPr/>
            </a:lvl1pPr>
          </a:lstStyle>
          <a:p>
            <a:pPr>
              <a:defRPr/>
            </a:pPr>
            <a:fld id="{A1321192-446A-48B4-B2DD-E2976B9AF564}" type="datetime1">
              <a:rPr lang="fr-FR" smtClean="0"/>
              <a:pPr>
                <a:defRPr/>
              </a:pPr>
              <a:t>05/10/2015</a:t>
            </a:fld>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B12DD91D-E9B6-43AB-8A9D-14A6A9158B10}" type="slidenum">
              <a:rPr lang="en-US"/>
              <a:pPr>
                <a:defRPr/>
              </a:pPr>
              <a:t>‹N°›</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12"/>
          <p:cNvSpPr>
            <a:spLocks noGrp="1" noChangeArrowheads="1"/>
          </p:cNvSpPr>
          <p:nvPr>
            <p:ph type="dt" sz="half" idx="10"/>
          </p:nvPr>
        </p:nvSpPr>
        <p:spPr>
          <a:ln/>
        </p:spPr>
        <p:txBody>
          <a:bodyPr/>
          <a:lstStyle>
            <a:lvl1pPr>
              <a:defRPr/>
            </a:lvl1pPr>
          </a:lstStyle>
          <a:p>
            <a:pPr>
              <a:defRPr/>
            </a:pPr>
            <a:fld id="{9893EFCF-5FFF-49CD-88DF-AF6039DAD149}" type="datetime1">
              <a:rPr lang="fr-FR" smtClean="0"/>
              <a:pPr>
                <a:defRPr/>
              </a:pPr>
              <a:t>05/10/2015</a:t>
            </a:fld>
            <a:endParaRPr lang="en-US"/>
          </a:p>
        </p:txBody>
      </p:sp>
      <p:sp>
        <p:nvSpPr>
          <p:cNvPr id="6" name="Rectangle 13"/>
          <p:cNvSpPr>
            <a:spLocks noGrp="1" noChangeArrowheads="1"/>
          </p:cNvSpPr>
          <p:nvPr>
            <p:ph type="ftr" sz="quarter" idx="11"/>
          </p:nvPr>
        </p:nvSpPr>
        <p:spPr>
          <a:ln/>
        </p:spPr>
        <p:txBody>
          <a:bodyPr/>
          <a:lstStyle>
            <a:lvl1pPr>
              <a:defRPr/>
            </a:lvl1pPr>
          </a:lstStyle>
          <a:p>
            <a:pPr>
              <a:defRPr/>
            </a:pPr>
            <a:endParaRPr lang="en-US"/>
          </a:p>
        </p:txBody>
      </p:sp>
      <p:sp>
        <p:nvSpPr>
          <p:cNvPr id="7" name="Rectangle 14"/>
          <p:cNvSpPr>
            <a:spLocks noGrp="1" noChangeArrowheads="1"/>
          </p:cNvSpPr>
          <p:nvPr>
            <p:ph type="sldNum" sz="quarter" idx="12"/>
          </p:nvPr>
        </p:nvSpPr>
        <p:spPr>
          <a:ln/>
        </p:spPr>
        <p:txBody>
          <a:bodyPr/>
          <a:lstStyle>
            <a:lvl1pPr>
              <a:defRPr/>
            </a:lvl1pPr>
          </a:lstStyle>
          <a:p>
            <a:pPr>
              <a:defRPr/>
            </a:pPr>
            <a:fld id="{7E252B4F-D182-4128-B5D3-3F569BDDD025}" type="slidenum">
              <a:rPr lang="en-US"/>
              <a:pPr>
                <a:defRPr/>
              </a:pPr>
              <a:t>‹N°›</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2"/>
          <p:cNvSpPr>
            <a:spLocks noGrp="1" noChangeArrowheads="1"/>
          </p:cNvSpPr>
          <p:nvPr>
            <p:ph type="dt" sz="half" idx="10"/>
          </p:nvPr>
        </p:nvSpPr>
        <p:spPr>
          <a:ln/>
        </p:spPr>
        <p:txBody>
          <a:bodyPr/>
          <a:lstStyle>
            <a:lvl1pPr>
              <a:defRPr/>
            </a:lvl1pPr>
          </a:lstStyle>
          <a:p>
            <a:pPr>
              <a:defRPr/>
            </a:pPr>
            <a:fld id="{AA9CEA27-BD69-484F-81BA-F6C284EAEE36}" type="datetime1">
              <a:rPr lang="fr-FR" smtClean="0"/>
              <a:pPr>
                <a:defRPr/>
              </a:pPr>
              <a:t>05/10/2015</a:t>
            </a:fld>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4F1A81E5-F3D9-4DA4-82BF-D8E8FE9F61EE}" type="slidenum">
              <a:rPr lang="en-US"/>
              <a:pPr>
                <a:defRPr/>
              </a:pPr>
              <a:t>‹N°›</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09538"/>
            <a:ext cx="1885950" cy="6016625"/>
          </a:xfrm>
        </p:spPr>
        <p:txBody>
          <a:bodyPr vert="eaVert"/>
          <a:lstStyle/>
          <a:p>
            <a:r>
              <a:rPr lang="fr-FR" smtClean="0"/>
              <a:t>Cliquez pour modifier le style du titre</a:t>
            </a:r>
            <a:endParaRPr lang="fr-FR"/>
          </a:p>
        </p:txBody>
      </p:sp>
      <p:sp>
        <p:nvSpPr>
          <p:cNvPr id="3" name="Vertical Text Placeholder 2"/>
          <p:cNvSpPr>
            <a:spLocks noGrp="1"/>
          </p:cNvSpPr>
          <p:nvPr>
            <p:ph type="body" orient="vert" idx="1"/>
          </p:nvPr>
        </p:nvSpPr>
        <p:spPr>
          <a:xfrm>
            <a:off x="1143000" y="109538"/>
            <a:ext cx="5505450" cy="60166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2"/>
          <p:cNvSpPr>
            <a:spLocks noGrp="1" noChangeArrowheads="1"/>
          </p:cNvSpPr>
          <p:nvPr>
            <p:ph type="dt" sz="half" idx="10"/>
          </p:nvPr>
        </p:nvSpPr>
        <p:spPr>
          <a:ln/>
        </p:spPr>
        <p:txBody>
          <a:bodyPr/>
          <a:lstStyle>
            <a:lvl1pPr>
              <a:defRPr/>
            </a:lvl1pPr>
          </a:lstStyle>
          <a:p>
            <a:pPr>
              <a:defRPr/>
            </a:pPr>
            <a:fld id="{2B5A7D8A-350F-467F-927B-B1015F4D0641}" type="datetime1">
              <a:rPr lang="fr-FR" smtClean="0"/>
              <a:pPr>
                <a:defRPr/>
              </a:pPr>
              <a:t>05/10/2015</a:t>
            </a:fld>
            <a:endParaRPr lang="en-US"/>
          </a:p>
        </p:txBody>
      </p:sp>
      <p:sp>
        <p:nvSpPr>
          <p:cNvPr id="5" name="Rectangle 13"/>
          <p:cNvSpPr>
            <a:spLocks noGrp="1" noChangeArrowheads="1"/>
          </p:cNvSpPr>
          <p:nvPr>
            <p:ph type="ftr" sz="quarter" idx="11"/>
          </p:nvPr>
        </p:nvSpPr>
        <p:spPr>
          <a:ln/>
        </p:spPr>
        <p:txBody>
          <a:bodyPr/>
          <a:lstStyle>
            <a:lvl1pPr>
              <a:defRPr/>
            </a:lvl1pPr>
          </a:lstStyle>
          <a:p>
            <a:pPr>
              <a:defRPr/>
            </a:pPr>
            <a:endParaRPr lang="en-US"/>
          </a:p>
        </p:txBody>
      </p:sp>
      <p:sp>
        <p:nvSpPr>
          <p:cNvPr id="6" name="Rectangle 14"/>
          <p:cNvSpPr>
            <a:spLocks noGrp="1" noChangeArrowheads="1"/>
          </p:cNvSpPr>
          <p:nvPr>
            <p:ph type="sldNum" sz="quarter" idx="12"/>
          </p:nvPr>
        </p:nvSpPr>
        <p:spPr>
          <a:ln/>
        </p:spPr>
        <p:txBody>
          <a:bodyPr/>
          <a:lstStyle>
            <a:lvl1pPr>
              <a:defRPr/>
            </a:lvl1pPr>
          </a:lstStyle>
          <a:p>
            <a:pPr>
              <a:defRPr/>
            </a:pPr>
            <a:fld id="{5709FA95-51A5-4F9A-9AB7-4FA84360B977}" type="slidenum">
              <a:rPr lang="en-US"/>
              <a:pPr>
                <a:defRPr/>
              </a:pPr>
              <a:t>‹N°›</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reeform 2"/>
          <p:cNvSpPr>
            <a:spLocks/>
          </p:cNvSpPr>
          <p:nvPr/>
        </p:nvSpPr>
        <p:spPr bwMode="gray">
          <a:xfrm>
            <a:off x="-3175" y="-7938"/>
            <a:ext cx="9174163" cy="4392613"/>
          </a:xfrm>
          <a:custGeom>
            <a:avLst/>
            <a:gdLst/>
            <a:ahLst/>
            <a:cxnLst>
              <a:cxn ang="0">
                <a:pos x="0" y="0"/>
              </a:cxn>
              <a:cxn ang="0">
                <a:pos x="0" y="2767"/>
              </a:cxn>
              <a:cxn ang="0">
                <a:pos x="5806" y="726"/>
              </a:cxn>
              <a:cxn ang="0">
                <a:pos x="5806" y="0"/>
              </a:cxn>
              <a:cxn ang="0">
                <a:pos x="0" y="0"/>
              </a:cxn>
            </a:cxnLst>
            <a:rect l="0" t="0" r="r" b="b"/>
            <a:pathLst>
              <a:path w="5806" h="2767">
                <a:moveTo>
                  <a:pt x="0" y="0"/>
                </a:moveTo>
                <a:lnTo>
                  <a:pt x="0" y="2767"/>
                </a:lnTo>
                <a:lnTo>
                  <a:pt x="5806" y="726"/>
                </a:lnTo>
                <a:lnTo>
                  <a:pt x="5806" y="0"/>
                </a:lnTo>
                <a:lnTo>
                  <a:pt x="0" y="0"/>
                </a:lnTo>
                <a:close/>
              </a:path>
            </a:pathLst>
          </a:custGeom>
          <a:gradFill rotWithShape="1">
            <a:gsLst>
              <a:gs pos="0">
                <a:schemeClr val="bg1">
                  <a:gamma/>
                  <a:shade val="46275"/>
                  <a:invGamma/>
                </a:schemeClr>
              </a:gs>
              <a:gs pos="100000">
                <a:schemeClr val="bg1"/>
              </a:gs>
            </a:gsLst>
            <a:lin ang="18900000" scaled="1"/>
          </a:gradFill>
          <a:ln w="38100" cap="flat" cmpd="sng">
            <a:noFill/>
            <a:prstDash val="solid"/>
            <a:round/>
            <a:headEnd/>
            <a:tailEnd/>
          </a:ln>
          <a:effectLst/>
        </p:spPr>
        <p:txBody>
          <a:bodyPr wrap="none" anchor="ctr"/>
          <a:lstStyle/>
          <a:p>
            <a:pPr>
              <a:defRPr/>
            </a:pPr>
            <a:endParaRPr lang="fr-FR"/>
          </a:p>
        </p:txBody>
      </p:sp>
      <p:sp>
        <p:nvSpPr>
          <p:cNvPr id="5" name="Rectangle 3"/>
          <p:cNvSpPr>
            <a:spLocks noChangeArrowheads="1"/>
          </p:cNvSpPr>
          <p:nvPr/>
        </p:nvSpPr>
        <p:spPr bwMode="ltGray">
          <a:xfrm>
            <a:off x="0" y="1628775"/>
            <a:ext cx="7524750" cy="71438"/>
          </a:xfrm>
          <a:prstGeom prst="rect">
            <a:avLst/>
          </a:prstGeom>
          <a:gradFill rotWithShape="1">
            <a:gsLst>
              <a:gs pos="0">
                <a:schemeClr val="accent1"/>
              </a:gs>
              <a:gs pos="100000">
                <a:schemeClr val="bg1"/>
              </a:gs>
            </a:gsLst>
            <a:lin ang="0" scaled="1"/>
          </a:gradFill>
          <a:ln w="9525">
            <a:noFill/>
            <a:miter lim="800000"/>
            <a:headEnd/>
            <a:tailEnd/>
          </a:ln>
          <a:effectLst/>
        </p:spPr>
        <p:txBody>
          <a:bodyPr wrap="none" anchor="ctr"/>
          <a:lstStyle/>
          <a:p>
            <a:pPr>
              <a:defRPr/>
            </a:pPr>
            <a:endParaRPr lang="fr-FR"/>
          </a:p>
        </p:txBody>
      </p:sp>
      <p:sp>
        <p:nvSpPr>
          <p:cNvPr id="6" name="Text Box 9"/>
          <p:cNvSpPr txBox="1">
            <a:spLocks noChangeArrowheads="1"/>
          </p:cNvSpPr>
          <p:nvPr/>
        </p:nvSpPr>
        <p:spPr bwMode="black">
          <a:xfrm>
            <a:off x="3092450" y="5318125"/>
            <a:ext cx="2971800" cy="396875"/>
          </a:xfrm>
          <a:prstGeom prst="rect">
            <a:avLst/>
          </a:prstGeom>
          <a:noFill/>
          <a:ln w="9525" algn="ctr">
            <a:noFill/>
            <a:miter lim="800000"/>
            <a:headEnd/>
            <a:tailEnd/>
          </a:ln>
          <a:effectLst/>
        </p:spPr>
        <p:txBody>
          <a:bodyPr>
            <a:spAutoFit/>
          </a:bodyPr>
          <a:lstStyle/>
          <a:p>
            <a:pPr algn="ctr">
              <a:spcBef>
                <a:spcPct val="50000"/>
              </a:spcBef>
              <a:defRPr/>
            </a:pPr>
            <a:r>
              <a:rPr lang="en-US" sz="2000" b="1">
                <a:solidFill>
                  <a:srgbClr val="080808"/>
                </a:solidFill>
                <a:latin typeface="Arial" pitchFamily="34" charset="0"/>
              </a:rPr>
              <a:t>Company Logo</a:t>
            </a:r>
          </a:p>
        </p:txBody>
      </p:sp>
      <p:sp>
        <p:nvSpPr>
          <p:cNvPr id="57348" name="Rectangle 4"/>
          <p:cNvSpPr>
            <a:spLocks noGrp="1" noChangeArrowheads="1"/>
          </p:cNvSpPr>
          <p:nvPr>
            <p:ph type="ctrTitle" sz="quarter"/>
          </p:nvPr>
        </p:nvSpPr>
        <p:spPr bwMode="white">
          <a:xfrm>
            <a:off x="533400" y="381000"/>
            <a:ext cx="8001000" cy="1219200"/>
          </a:xfrm>
        </p:spPr>
        <p:txBody>
          <a:bodyPr/>
          <a:lstStyle>
            <a:lvl1pPr algn="l">
              <a:defRPr sz="4000"/>
            </a:lvl1pPr>
          </a:lstStyle>
          <a:p>
            <a:r>
              <a:rPr lang="fr-FR" smtClean="0"/>
              <a:t>Cliquez pour modifier le style du titre</a:t>
            </a:r>
            <a:endParaRPr lang="en-US"/>
          </a:p>
        </p:txBody>
      </p:sp>
      <p:sp>
        <p:nvSpPr>
          <p:cNvPr id="57349" name="Rectangle 5"/>
          <p:cNvSpPr>
            <a:spLocks noGrp="1" noChangeArrowheads="1"/>
          </p:cNvSpPr>
          <p:nvPr>
            <p:ph type="subTitle" sz="quarter" idx="1"/>
          </p:nvPr>
        </p:nvSpPr>
        <p:spPr bwMode="white">
          <a:xfrm>
            <a:off x="533400" y="1828800"/>
            <a:ext cx="6096000" cy="533400"/>
          </a:xfrm>
        </p:spPr>
        <p:txBody>
          <a:bodyPr/>
          <a:lstStyle>
            <a:lvl1pPr marL="0" indent="0">
              <a:buFont typeface="Wingdings" pitchFamily="2" charset="2"/>
              <a:buNone/>
              <a:defRPr sz="2400" b="0"/>
            </a:lvl1pPr>
          </a:lstStyle>
          <a:p>
            <a:r>
              <a:rPr lang="fr-FR" smtClean="0"/>
              <a:t>Cliquez pour modifier le style des sous-titres du masque</a:t>
            </a:r>
            <a:endParaRPr lang="en-US"/>
          </a:p>
        </p:txBody>
      </p:sp>
      <p:sp>
        <p:nvSpPr>
          <p:cNvPr id="7" name="Rectangle 6"/>
          <p:cNvSpPr>
            <a:spLocks noGrp="1" noChangeArrowheads="1"/>
          </p:cNvSpPr>
          <p:nvPr>
            <p:ph type="dt" sz="quarter" idx="10"/>
          </p:nvPr>
        </p:nvSpPr>
        <p:spPr bwMode="auto">
          <a:xfrm>
            <a:off x="457200" y="6477000"/>
            <a:ext cx="2133600" cy="244475"/>
          </a:xfrm>
        </p:spPr>
        <p:txBody>
          <a:bodyPr/>
          <a:lstStyle>
            <a:lvl1pPr>
              <a:defRPr smtClean="0"/>
            </a:lvl1pPr>
          </a:lstStyle>
          <a:p>
            <a:pPr>
              <a:defRPr/>
            </a:pPr>
            <a:fld id="{0FB4688E-DAD9-4006-B8F1-5735B7F3D84B}" type="datetime1">
              <a:rPr lang="fr-FR" smtClean="0"/>
              <a:pPr>
                <a:defRPr/>
              </a:pPr>
              <a:t>05/10/2015</a:t>
            </a:fld>
            <a:endParaRPr lang="en-US"/>
          </a:p>
        </p:txBody>
      </p:sp>
      <p:sp>
        <p:nvSpPr>
          <p:cNvPr id="8" name="Rectangle 7"/>
          <p:cNvSpPr>
            <a:spLocks noGrp="1" noChangeArrowheads="1"/>
          </p:cNvSpPr>
          <p:nvPr>
            <p:ph type="ftr" sz="quarter" idx="11"/>
          </p:nvPr>
        </p:nvSpPr>
        <p:spPr bwMode="auto">
          <a:xfrm>
            <a:off x="3124200" y="6477000"/>
            <a:ext cx="2895600" cy="244475"/>
          </a:xfrm>
        </p:spPr>
        <p:txBody>
          <a:bodyPr/>
          <a:lstStyle>
            <a:lvl1pPr algn="ctr">
              <a:defRPr smtClean="0"/>
            </a:lvl1pPr>
          </a:lstStyle>
          <a:p>
            <a:pPr>
              <a:defRPr/>
            </a:pPr>
            <a:endParaRPr lang="en-US"/>
          </a:p>
        </p:txBody>
      </p:sp>
      <p:sp>
        <p:nvSpPr>
          <p:cNvPr id="9" name="Rectangle 8"/>
          <p:cNvSpPr>
            <a:spLocks noGrp="1" noChangeArrowheads="1"/>
          </p:cNvSpPr>
          <p:nvPr>
            <p:ph type="sldNum" sz="quarter" idx="12"/>
          </p:nvPr>
        </p:nvSpPr>
        <p:spPr bwMode="auto">
          <a:xfrm>
            <a:off x="6553200" y="6477000"/>
            <a:ext cx="2133600" cy="244475"/>
          </a:xfrm>
        </p:spPr>
        <p:txBody>
          <a:bodyPr/>
          <a:lstStyle>
            <a:lvl1pPr>
              <a:defRPr smtClean="0"/>
            </a:lvl1pPr>
          </a:lstStyle>
          <a:p>
            <a:pPr>
              <a:defRPr/>
            </a:pPr>
            <a:fld id="{2D7B97FA-F499-411A-8E38-F903B81B83E6}" type="slidenum">
              <a:rPr lang="en-US"/>
              <a:pPr>
                <a:defRPr/>
              </a:pPr>
              <a:t>‹N°›</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6"/>
          <p:cNvSpPr>
            <a:spLocks noGrp="1" noChangeArrowheads="1"/>
          </p:cNvSpPr>
          <p:nvPr>
            <p:ph type="dt" sz="half" idx="10"/>
          </p:nvPr>
        </p:nvSpPr>
        <p:spPr>
          <a:ln/>
        </p:spPr>
        <p:txBody>
          <a:bodyPr/>
          <a:lstStyle>
            <a:lvl1pPr>
              <a:defRPr/>
            </a:lvl1pPr>
          </a:lstStyle>
          <a:p>
            <a:pPr>
              <a:defRPr/>
            </a:pPr>
            <a:fld id="{1E1FD4AC-0E31-475E-8C38-7186F6E0C7E5}" type="datetime1">
              <a:rPr lang="fr-FR" smtClean="0"/>
              <a:pPr>
                <a:defRPr/>
              </a:pPr>
              <a:t>05/10/2015</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CEFA6972-D5F0-4A1B-86C4-7CA47A9982E2}" type="slidenum">
              <a:rPr lang="en-US"/>
              <a:pPr>
                <a:defRPr/>
              </a:pPr>
              <a:t>‹N°›</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6"/>
          <p:cNvSpPr>
            <a:spLocks noGrp="1" noChangeArrowheads="1"/>
          </p:cNvSpPr>
          <p:nvPr>
            <p:ph type="dt" sz="half" idx="10"/>
          </p:nvPr>
        </p:nvSpPr>
        <p:spPr>
          <a:ln/>
        </p:spPr>
        <p:txBody>
          <a:bodyPr/>
          <a:lstStyle>
            <a:lvl1pPr>
              <a:defRPr/>
            </a:lvl1pPr>
          </a:lstStyle>
          <a:p>
            <a:pPr>
              <a:defRPr/>
            </a:pPr>
            <a:fld id="{70A05AA9-E2C7-40FC-90F3-093032834CDE}" type="datetime1">
              <a:rPr lang="fr-FR" smtClean="0"/>
              <a:pPr>
                <a:defRPr/>
              </a:pPr>
              <a:t>05/10/2015</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1ACD954E-F405-435E-AB90-F9C42F5BF00A}" type="slidenum">
              <a:rPr lang="en-US"/>
              <a:pPr>
                <a:defRPr/>
              </a:pPr>
              <a:t>‹N°›</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Content Placeholder 2"/>
          <p:cNvSpPr>
            <a:spLocks noGrp="1"/>
          </p:cNvSpPr>
          <p:nvPr>
            <p:ph sz="half" idx="1"/>
          </p:nvPr>
        </p:nvSpPr>
        <p:spPr>
          <a:xfrm>
            <a:off x="457200" y="1285875"/>
            <a:ext cx="4038600" cy="5038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Content Placeholder 3"/>
          <p:cNvSpPr>
            <a:spLocks noGrp="1"/>
          </p:cNvSpPr>
          <p:nvPr>
            <p:ph sz="half" idx="2"/>
          </p:nvPr>
        </p:nvSpPr>
        <p:spPr>
          <a:xfrm>
            <a:off x="4648200" y="1285875"/>
            <a:ext cx="4038600" cy="5038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6"/>
          <p:cNvSpPr>
            <a:spLocks noGrp="1" noChangeArrowheads="1"/>
          </p:cNvSpPr>
          <p:nvPr>
            <p:ph type="dt" sz="half" idx="10"/>
          </p:nvPr>
        </p:nvSpPr>
        <p:spPr>
          <a:ln/>
        </p:spPr>
        <p:txBody>
          <a:bodyPr/>
          <a:lstStyle>
            <a:lvl1pPr>
              <a:defRPr/>
            </a:lvl1pPr>
          </a:lstStyle>
          <a:p>
            <a:pPr>
              <a:defRPr/>
            </a:pPr>
            <a:fld id="{A3D76934-FCDD-41F9-B27D-E332B3E5C38F}" type="datetime1">
              <a:rPr lang="fr-FR" smtClean="0"/>
              <a:pPr>
                <a:defRPr/>
              </a:pPr>
              <a:t>05/10/2015</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6E6B4DF0-4444-4745-A657-FCABF5981B0E}" type="slidenum">
              <a:rPr lang="en-US"/>
              <a:pPr>
                <a:defRPr/>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Rectangle 6"/>
          <p:cNvSpPr>
            <a:spLocks noGrp="1" noChangeArrowheads="1"/>
          </p:cNvSpPr>
          <p:nvPr>
            <p:ph type="dt" sz="half" idx="10"/>
          </p:nvPr>
        </p:nvSpPr>
        <p:spPr>
          <a:ln/>
        </p:spPr>
        <p:txBody>
          <a:bodyPr/>
          <a:lstStyle>
            <a:lvl1pPr>
              <a:defRPr/>
            </a:lvl1pPr>
          </a:lstStyle>
          <a:p>
            <a:fld id="{1F7BFCB5-BB0D-45B9-8588-CF9F8B5B6F16}" type="datetime1">
              <a:rPr lang="fr-FR" smtClean="0"/>
              <a:pPr/>
              <a:t>05/10/2015</a:t>
            </a:fld>
            <a:endParaRPr lang="fr-BE"/>
          </a:p>
        </p:txBody>
      </p:sp>
      <p:sp>
        <p:nvSpPr>
          <p:cNvPr id="4" name="Rectangle 7"/>
          <p:cNvSpPr>
            <a:spLocks noGrp="1" noChangeArrowheads="1"/>
          </p:cNvSpPr>
          <p:nvPr>
            <p:ph type="ftr" sz="quarter" idx="11"/>
          </p:nvPr>
        </p:nvSpPr>
        <p:spPr>
          <a:ln/>
        </p:spPr>
        <p:txBody>
          <a:bodyPr/>
          <a:lstStyle>
            <a:lvl1pPr>
              <a:defRPr/>
            </a:lvl1pPr>
          </a:lstStyle>
          <a:p>
            <a:endParaRPr lang="fr-BE"/>
          </a:p>
        </p:txBody>
      </p:sp>
      <p:sp>
        <p:nvSpPr>
          <p:cNvPr id="5" name="Rectangle 8"/>
          <p:cNvSpPr>
            <a:spLocks noGrp="1" noChangeArrowheads="1"/>
          </p:cNvSpPr>
          <p:nvPr>
            <p:ph type="sldNum" sz="quarter" idx="12"/>
          </p:nvPr>
        </p:nvSpPr>
        <p:spPr>
          <a:ln/>
        </p:spPr>
        <p:txBody>
          <a:bodyPr/>
          <a:lstStyle>
            <a:lvl1pPr>
              <a:defRPr/>
            </a:lvl1pPr>
          </a:lstStyle>
          <a:p>
            <a:fld id="{CF4668DC-857F-487D-BFFA-8C0CA5037977}" type="slidenum">
              <a:rPr lang="fr-BE" smtClean="0"/>
              <a:pPr/>
              <a:t>‹N°›</a:t>
            </a:fld>
            <a:endParaRPr lang="fr-B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a:spLocks noGrp="1" noChangeArrowheads="1"/>
          </p:cNvSpPr>
          <p:nvPr>
            <p:ph type="dt" sz="half" idx="10"/>
          </p:nvPr>
        </p:nvSpPr>
        <p:spPr>
          <a:ln/>
        </p:spPr>
        <p:txBody>
          <a:bodyPr/>
          <a:lstStyle>
            <a:lvl1pPr>
              <a:defRPr/>
            </a:lvl1pPr>
          </a:lstStyle>
          <a:p>
            <a:pPr>
              <a:defRPr/>
            </a:pPr>
            <a:fld id="{1872E911-AE5B-4B0D-84C3-A992EB7995BF}" type="datetime1">
              <a:rPr lang="fr-FR" smtClean="0"/>
              <a:pPr>
                <a:defRPr/>
              </a:pPr>
              <a:t>05/10/2015</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689A1085-46FC-4AA7-89DB-E1B65B0F1AB6}" type="slidenum">
              <a:rPr lang="en-US"/>
              <a:pPr>
                <a:defRPr/>
              </a:pPr>
              <a:t>‹N°›</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Rectangle 6"/>
          <p:cNvSpPr>
            <a:spLocks noGrp="1" noChangeArrowheads="1"/>
          </p:cNvSpPr>
          <p:nvPr>
            <p:ph type="dt" sz="half" idx="10"/>
          </p:nvPr>
        </p:nvSpPr>
        <p:spPr>
          <a:ln/>
        </p:spPr>
        <p:txBody>
          <a:bodyPr/>
          <a:lstStyle>
            <a:lvl1pPr>
              <a:defRPr/>
            </a:lvl1pPr>
          </a:lstStyle>
          <a:p>
            <a:pPr>
              <a:defRPr/>
            </a:pPr>
            <a:fld id="{C0FD4B64-AACF-4958-BE30-9983242E0C2E}" type="datetime1">
              <a:rPr lang="fr-FR" smtClean="0"/>
              <a:pPr>
                <a:defRPr/>
              </a:pPr>
              <a:t>05/10/2015</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275E35AF-0B0F-4D6B-BCE7-EB8638F65C34}" type="slidenum">
              <a:rPr lang="en-US"/>
              <a:pPr>
                <a:defRPr/>
              </a:pPr>
              <a:t>‹N°›</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EF944873-C0F9-4DBD-8C83-123D05FA6A64}" type="datetime1">
              <a:rPr lang="fr-FR" smtClean="0"/>
              <a:pPr>
                <a:defRPr/>
              </a:pPr>
              <a:t>05/10/2015</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8518060A-C473-4C25-99E1-994813835DB9}" type="slidenum">
              <a:rPr lang="en-US"/>
              <a:pPr>
                <a:defRPr/>
              </a:pPr>
              <a:t>‹N°›</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fld id="{F163023E-8EF6-425A-9AD2-ACD330F2CCD4}" type="datetime1">
              <a:rPr lang="fr-FR" smtClean="0"/>
              <a:pPr>
                <a:defRPr/>
              </a:pPr>
              <a:t>05/10/2015</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F7D04D9C-2875-4FD4-A9AC-B638A30D8124}" type="slidenum">
              <a:rPr lang="en-US"/>
              <a:pPr>
                <a:defRPr/>
              </a:pPr>
              <a:t>‹N°›</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fld id="{AC4AF391-0322-4B79-8F2F-1F7AE866B178}" type="datetime1">
              <a:rPr lang="fr-FR" smtClean="0"/>
              <a:pPr>
                <a:defRPr/>
              </a:pPr>
              <a:t>05/10/2015</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0DC8EE77-8FD8-4698-B60C-BC6E1ED21ACB}" type="slidenum">
              <a:rPr lang="en-US"/>
              <a:pPr>
                <a:defRPr/>
              </a:pPr>
              <a:t>‹N°›</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6"/>
          <p:cNvSpPr>
            <a:spLocks noGrp="1" noChangeArrowheads="1"/>
          </p:cNvSpPr>
          <p:nvPr>
            <p:ph type="dt" sz="half" idx="10"/>
          </p:nvPr>
        </p:nvSpPr>
        <p:spPr>
          <a:ln/>
        </p:spPr>
        <p:txBody>
          <a:bodyPr/>
          <a:lstStyle>
            <a:lvl1pPr>
              <a:defRPr/>
            </a:lvl1pPr>
          </a:lstStyle>
          <a:p>
            <a:pPr>
              <a:defRPr/>
            </a:pPr>
            <a:fld id="{730FA95A-61F1-488C-94FC-E0AEAD7012C5}" type="datetime1">
              <a:rPr lang="fr-FR" smtClean="0"/>
              <a:pPr>
                <a:defRPr/>
              </a:pPr>
              <a:t>05/10/2015</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45957334-E05E-4F50-9213-13FAFDBEA956}" type="slidenum">
              <a:rPr lang="en-US"/>
              <a:pPr>
                <a:defRPr/>
              </a:pPr>
              <a:t>‹N°›</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303213"/>
            <a:ext cx="2076450" cy="6021387"/>
          </a:xfrm>
        </p:spPr>
        <p:txBody>
          <a:bodyPr vert="eaVert"/>
          <a:lstStyle/>
          <a:p>
            <a:r>
              <a:rPr lang="fr-FR" smtClean="0"/>
              <a:t>Cliquez pour modifier le style du titre</a:t>
            </a:r>
            <a:endParaRPr lang="fr-FR"/>
          </a:p>
        </p:txBody>
      </p:sp>
      <p:sp>
        <p:nvSpPr>
          <p:cNvPr id="3" name="Vertical Text Placeholder 2"/>
          <p:cNvSpPr>
            <a:spLocks noGrp="1"/>
          </p:cNvSpPr>
          <p:nvPr>
            <p:ph type="body" orient="vert" idx="1"/>
          </p:nvPr>
        </p:nvSpPr>
        <p:spPr>
          <a:xfrm>
            <a:off x="457200" y="303213"/>
            <a:ext cx="6076950" cy="6021387"/>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6"/>
          <p:cNvSpPr>
            <a:spLocks noGrp="1" noChangeArrowheads="1"/>
          </p:cNvSpPr>
          <p:nvPr>
            <p:ph type="dt" sz="half" idx="10"/>
          </p:nvPr>
        </p:nvSpPr>
        <p:spPr>
          <a:ln/>
        </p:spPr>
        <p:txBody>
          <a:bodyPr/>
          <a:lstStyle>
            <a:lvl1pPr>
              <a:defRPr/>
            </a:lvl1pPr>
          </a:lstStyle>
          <a:p>
            <a:pPr>
              <a:defRPr/>
            </a:pPr>
            <a:fld id="{36E14716-F0A5-4BD7-B0BE-58D1E283C141}" type="datetime1">
              <a:rPr lang="fr-FR" smtClean="0"/>
              <a:pPr>
                <a:defRPr/>
              </a:pPr>
              <a:t>05/10/2015</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E730F03B-3190-4888-9A17-73DD5CFE2D31}" type="slidenum">
              <a:rPr lang="en-US"/>
              <a:pPr>
                <a:defRPr/>
              </a:pPr>
              <a:t>‹N°›</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reeform 2"/>
          <p:cNvSpPr>
            <a:spLocks/>
          </p:cNvSpPr>
          <p:nvPr/>
        </p:nvSpPr>
        <p:spPr bwMode="gray">
          <a:xfrm>
            <a:off x="-3175" y="-7938"/>
            <a:ext cx="9174163" cy="4392613"/>
          </a:xfrm>
          <a:custGeom>
            <a:avLst/>
            <a:gdLst/>
            <a:ahLst/>
            <a:cxnLst>
              <a:cxn ang="0">
                <a:pos x="0" y="0"/>
              </a:cxn>
              <a:cxn ang="0">
                <a:pos x="0" y="2767"/>
              </a:cxn>
              <a:cxn ang="0">
                <a:pos x="5806" y="726"/>
              </a:cxn>
              <a:cxn ang="0">
                <a:pos x="5806" y="0"/>
              </a:cxn>
              <a:cxn ang="0">
                <a:pos x="0" y="0"/>
              </a:cxn>
            </a:cxnLst>
            <a:rect l="0" t="0" r="r" b="b"/>
            <a:pathLst>
              <a:path w="5806" h="2767">
                <a:moveTo>
                  <a:pt x="0" y="0"/>
                </a:moveTo>
                <a:lnTo>
                  <a:pt x="0" y="2767"/>
                </a:lnTo>
                <a:lnTo>
                  <a:pt x="5806" y="726"/>
                </a:lnTo>
                <a:lnTo>
                  <a:pt x="5806" y="0"/>
                </a:lnTo>
                <a:lnTo>
                  <a:pt x="0" y="0"/>
                </a:lnTo>
                <a:close/>
              </a:path>
            </a:pathLst>
          </a:custGeom>
          <a:gradFill rotWithShape="1">
            <a:gsLst>
              <a:gs pos="0">
                <a:schemeClr val="bg1">
                  <a:gamma/>
                  <a:shade val="46275"/>
                  <a:invGamma/>
                </a:schemeClr>
              </a:gs>
              <a:gs pos="100000">
                <a:schemeClr val="bg1"/>
              </a:gs>
            </a:gsLst>
            <a:lin ang="18900000" scaled="1"/>
          </a:gradFill>
          <a:ln w="38100" cap="flat" cmpd="sng">
            <a:noFill/>
            <a:prstDash val="solid"/>
            <a:round/>
            <a:headEnd/>
            <a:tailEnd/>
          </a:ln>
          <a:effectLst/>
        </p:spPr>
        <p:txBody>
          <a:bodyPr wrap="none" anchor="ctr"/>
          <a:lstStyle/>
          <a:p>
            <a:pPr>
              <a:defRPr/>
            </a:pPr>
            <a:endParaRPr lang="fr-FR"/>
          </a:p>
        </p:txBody>
      </p:sp>
      <p:sp>
        <p:nvSpPr>
          <p:cNvPr id="5" name="Rectangle 3"/>
          <p:cNvSpPr>
            <a:spLocks noChangeArrowheads="1"/>
          </p:cNvSpPr>
          <p:nvPr/>
        </p:nvSpPr>
        <p:spPr bwMode="ltGray">
          <a:xfrm>
            <a:off x="0" y="1628775"/>
            <a:ext cx="7524750" cy="71438"/>
          </a:xfrm>
          <a:prstGeom prst="rect">
            <a:avLst/>
          </a:prstGeom>
          <a:gradFill rotWithShape="1">
            <a:gsLst>
              <a:gs pos="0">
                <a:schemeClr val="accent1"/>
              </a:gs>
              <a:gs pos="100000">
                <a:schemeClr val="bg1"/>
              </a:gs>
            </a:gsLst>
            <a:lin ang="0" scaled="1"/>
          </a:gradFill>
          <a:ln w="9525">
            <a:noFill/>
            <a:miter lim="800000"/>
            <a:headEnd/>
            <a:tailEnd/>
          </a:ln>
          <a:effectLst/>
        </p:spPr>
        <p:txBody>
          <a:bodyPr wrap="none" anchor="ctr"/>
          <a:lstStyle/>
          <a:p>
            <a:pPr>
              <a:defRPr/>
            </a:pPr>
            <a:endParaRPr lang="fr-FR"/>
          </a:p>
        </p:txBody>
      </p:sp>
      <p:sp>
        <p:nvSpPr>
          <p:cNvPr id="6" name="Text Box 9"/>
          <p:cNvSpPr txBox="1">
            <a:spLocks noChangeArrowheads="1"/>
          </p:cNvSpPr>
          <p:nvPr/>
        </p:nvSpPr>
        <p:spPr bwMode="black">
          <a:xfrm>
            <a:off x="3092450" y="5318125"/>
            <a:ext cx="2971800" cy="396875"/>
          </a:xfrm>
          <a:prstGeom prst="rect">
            <a:avLst/>
          </a:prstGeom>
          <a:noFill/>
          <a:ln w="9525" algn="ctr">
            <a:noFill/>
            <a:miter lim="800000"/>
            <a:headEnd/>
            <a:tailEnd/>
          </a:ln>
          <a:effectLst/>
        </p:spPr>
        <p:txBody>
          <a:bodyPr>
            <a:spAutoFit/>
          </a:bodyPr>
          <a:lstStyle/>
          <a:p>
            <a:pPr algn="ctr">
              <a:spcBef>
                <a:spcPct val="50000"/>
              </a:spcBef>
              <a:defRPr/>
            </a:pPr>
            <a:r>
              <a:rPr lang="en-US" sz="2000" b="1">
                <a:solidFill>
                  <a:srgbClr val="080808"/>
                </a:solidFill>
                <a:latin typeface="Arial" pitchFamily="34" charset="0"/>
              </a:rPr>
              <a:t>Company Logo</a:t>
            </a:r>
          </a:p>
        </p:txBody>
      </p:sp>
      <p:sp>
        <p:nvSpPr>
          <p:cNvPr id="63492" name="Rectangle 4"/>
          <p:cNvSpPr>
            <a:spLocks noGrp="1" noChangeArrowheads="1"/>
          </p:cNvSpPr>
          <p:nvPr>
            <p:ph type="ctrTitle" sz="quarter"/>
          </p:nvPr>
        </p:nvSpPr>
        <p:spPr bwMode="white">
          <a:xfrm>
            <a:off x="533400" y="381000"/>
            <a:ext cx="8001000" cy="1219200"/>
          </a:xfrm>
        </p:spPr>
        <p:txBody>
          <a:bodyPr/>
          <a:lstStyle>
            <a:lvl1pPr algn="l">
              <a:defRPr sz="4000"/>
            </a:lvl1pPr>
          </a:lstStyle>
          <a:p>
            <a:r>
              <a:rPr lang="fr-FR" smtClean="0"/>
              <a:t>Cliquez pour modifier le style du titre</a:t>
            </a:r>
            <a:endParaRPr lang="en-US"/>
          </a:p>
        </p:txBody>
      </p:sp>
      <p:sp>
        <p:nvSpPr>
          <p:cNvPr id="63493" name="Rectangle 5"/>
          <p:cNvSpPr>
            <a:spLocks noGrp="1" noChangeArrowheads="1"/>
          </p:cNvSpPr>
          <p:nvPr>
            <p:ph type="subTitle" sz="quarter" idx="1"/>
          </p:nvPr>
        </p:nvSpPr>
        <p:spPr bwMode="white">
          <a:xfrm>
            <a:off x="533400" y="1828800"/>
            <a:ext cx="6096000" cy="533400"/>
          </a:xfrm>
        </p:spPr>
        <p:txBody>
          <a:bodyPr/>
          <a:lstStyle>
            <a:lvl1pPr marL="0" indent="0">
              <a:buFont typeface="Wingdings" pitchFamily="2" charset="2"/>
              <a:buNone/>
              <a:defRPr sz="2400" b="0"/>
            </a:lvl1pPr>
          </a:lstStyle>
          <a:p>
            <a:r>
              <a:rPr lang="fr-FR" smtClean="0"/>
              <a:t>Cliquez pour modifier le style des sous-titres du masque</a:t>
            </a:r>
            <a:endParaRPr lang="en-US"/>
          </a:p>
        </p:txBody>
      </p:sp>
      <p:sp>
        <p:nvSpPr>
          <p:cNvPr id="7" name="Rectangle 6"/>
          <p:cNvSpPr>
            <a:spLocks noGrp="1" noChangeArrowheads="1"/>
          </p:cNvSpPr>
          <p:nvPr>
            <p:ph type="dt" sz="quarter" idx="10"/>
          </p:nvPr>
        </p:nvSpPr>
        <p:spPr bwMode="auto">
          <a:xfrm>
            <a:off x="457200" y="6477000"/>
            <a:ext cx="2133600" cy="244475"/>
          </a:xfrm>
        </p:spPr>
        <p:txBody>
          <a:bodyPr/>
          <a:lstStyle>
            <a:lvl1pPr>
              <a:defRPr smtClean="0"/>
            </a:lvl1pPr>
          </a:lstStyle>
          <a:p>
            <a:pPr>
              <a:defRPr/>
            </a:pPr>
            <a:fld id="{556B9D2B-B25F-44A6-9B0A-7C09FFCFB6E9}" type="datetime1">
              <a:rPr lang="fr-FR" smtClean="0"/>
              <a:pPr>
                <a:defRPr/>
              </a:pPr>
              <a:t>05/10/2015</a:t>
            </a:fld>
            <a:endParaRPr lang="en-US"/>
          </a:p>
        </p:txBody>
      </p:sp>
      <p:sp>
        <p:nvSpPr>
          <p:cNvPr id="8" name="Rectangle 7"/>
          <p:cNvSpPr>
            <a:spLocks noGrp="1" noChangeArrowheads="1"/>
          </p:cNvSpPr>
          <p:nvPr>
            <p:ph type="ftr" sz="quarter" idx="11"/>
          </p:nvPr>
        </p:nvSpPr>
        <p:spPr bwMode="auto">
          <a:xfrm>
            <a:off x="3124200" y="6477000"/>
            <a:ext cx="2895600" cy="244475"/>
          </a:xfrm>
        </p:spPr>
        <p:txBody>
          <a:bodyPr/>
          <a:lstStyle>
            <a:lvl1pPr algn="ctr">
              <a:defRPr smtClean="0"/>
            </a:lvl1pPr>
          </a:lstStyle>
          <a:p>
            <a:pPr>
              <a:defRPr/>
            </a:pPr>
            <a:endParaRPr lang="en-US"/>
          </a:p>
        </p:txBody>
      </p:sp>
      <p:sp>
        <p:nvSpPr>
          <p:cNvPr id="9" name="Rectangle 8"/>
          <p:cNvSpPr>
            <a:spLocks noGrp="1" noChangeArrowheads="1"/>
          </p:cNvSpPr>
          <p:nvPr>
            <p:ph type="sldNum" sz="quarter" idx="12"/>
          </p:nvPr>
        </p:nvSpPr>
        <p:spPr bwMode="auto">
          <a:xfrm>
            <a:off x="6553200" y="6477000"/>
            <a:ext cx="2133600" cy="244475"/>
          </a:xfrm>
        </p:spPr>
        <p:txBody>
          <a:bodyPr/>
          <a:lstStyle>
            <a:lvl1pPr>
              <a:defRPr smtClean="0"/>
            </a:lvl1pPr>
          </a:lstStyle>
          <a:p>
            <a:pPr>
              <a:defRPr/>
            </a:pPr>
            <a:fld id="{C4738A7D-7ADA-4D7C-AA51-72D539D26EF2}" type="slidenum">
              <a:rPr lang="en-US"/>
              <a:pPr>
                <a:defRPr/>
              </a:pPr>
              <a:t>‹N°›</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6"/>
          <p:cNvSpPr>
            <a:spLocks noGrp="1" noChangeArrowheads="1"/>
          </p:cNvSpPr>
          <p:nvPr>
            <p:ph type="dt" sz="half" idx="10"/>
          </p:nvPr>
        </p:nvSpPr>
        <p:spPr>
          <a:ln/>
        </p:spPr>
        <p:txBody>
          <a:bodyPr/>
          <a:lstStyle>
            <a:lvl1pPr>
              <a:defRPr/>
            </a:lvl1pPr>
          </a:lstStyle>
          <a:p>
            <a:pPr>
              <a:defRPr/>
            </a:pPr>
            <a:fld id="{7020CAEC-2940-4496-8C95-7E91AE0179DC}" type="datetime1">
              <a:rPr lang="fr-FR" smtClean="0"/>
              <a:pPr>
                <a:defRPr/>
              </a:pPr>
              <a:t>05/10/2015</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5EE8F1B9-E418-4120-8EB1-1F3E996A8854}" type="slidenum">
              <a:rPr lang="en-US"/>
              <a:pPr>
                <a:defRPr/>
              </a:pPr>
              <a:t>‹N°›</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6"/>
          <p:cNvSpPr>
            <a:spLocks noGrp="1" noChangeArrowheads="1"/>
          </p:cNvSpPr>
          <p:nvPr>
            <p:ph type="dt" sz="half" idx="10"/>
          </p:nvPr>
        </p:nvSpPr>
        <p:spPr>
          <a:ln/>
        </p:spPr>
        <p:txBody>
          <a:bodyPr/>
          <a:lstStyle>
            <a:lvl1pPr>
              <a:defRPr/>
            </a:lvl1pPr>
          </a:lstStyle>
          <a:p>
            <a:pPr>
              <a:defRPr/>
            </a:pPr>
            <a:fld id="{49338964-7100-4A74-B9EC-90CB04F41E7E}" type="datetime1">
              <a:rPr lang="fr-FR" smtClean="0"/>
              <a:pPr>
                <a:defRPr/>
              </a:pPr>
              <a:t>05/10/2015</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B1BC3725-EDE6-4D70-A026-252FCB33593F}" type="slidenum">
              <a:rPr lang="en-US"/>
              <a:pPr>
                <a:defRPr/>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78027BD7-1AE0-4443-8EAB-AFAB8821C5FD}" type="datetime1">
              <a:rPr lang="fr-FR" smtClean="0"/>
              <a:pPr/>
              <a:t>05/10/2015</a:t>
            </a:fld>
            <a:endParaRPr lang="fr-BE"/>
          </a:p>
        </p:txBody>
      </p:sp>
      <p:sp>
        <p:nvSpPr>
          <p:cNvPr id="3" name="Rectangle 7"/>
          <p:cNvSpPr>
            <a:spLocks noGrp="1" noChangeArrowheads="1"/>
          </p:cNvSpPr>
          <p:nvPr>
            <p:ph type="ftr" sz="quarter" idx="11"/>
          </p:nvPr>
        </p:nvSpPr>
        <p:spPr>
          <a:ln/>
        </p:spPr>
        <p:txBody>
          <a:bodyPr/>
          <a:lstStyle>
            <a:lvl1pPr>
              <a:defRPr/>
            </a:lvl1pPr>
          </a:lstStyle>
          <a:p>
            <a:endParaRPr lang="fr-BE"/>
          </a:p>
        </p:txBody>
      </p:sp>
      <p:sp>
        <p:nvSpPr>
          <p:cNvPr id="4" name="Rectangle 8"/>
          <p:cNvSpPr>
            <a:spLocks noGrp="1" noChangeArrowheads="1"/>
          </p:cNvSpPr>
          <p:nvPr>
            <p:ph type="sldNum" sz="quarter" idx="12"/>
          </p:nvPr>
        </p:nvSpPr>
        <p:spPr>
          <a:ln/>
        </p:spPr>
        <p:txBody>
          <a:bodyPr/>
          <a:lstStyle>
            <a:lvl1pPr>
              <a:defRPr/>
            </a:lvl1pPr>
          </a:lstStyle>
          <a:p>
            <a:fld id="{CF4668DC-857F-487D-BFFA-8C0CA5037977}" type="slidenum">
              <a:rPr lang="fr-BE" smtClean="0"/>
              <a:pPr/>
              <a:t>‹N°›</a:t>
            </a:fld>
            <a:endParaRPr lang="fr-B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Content Placeholder 2"/>
          <p:cNvSpPr>
            <a:spLocks noGrp="1"/>
          </p:cNvSpPr>
          <p:nvPr>
            <p:ph sz="half" idx="1"/>
          </p:nvPr>
        </p:nvSpPr>
        <p:spPr>
          <a:xfrm>
            <a:off x="457200" y="1285875"/>
            <a:ext cx="4038600" cy="5038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Content Placeholder 3"/>
          <p:cNvSpPr>
            <a:spLocks noGrp="1"/>
          </p:cNvSpPr>
          <p:nvPr>
            <p:ph sz="half" idx="2"/>
          </p:nvPr>
        </p:nvSpPr>
        <p:spPr>
          <a:xfrm>
            <a:off x="4648200" y="1285875"/>
            <a:ext cx="4038600" cy="5038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6"/>
          <p:cNvSpPr>
            <a:spLocks noGrp="1" noChangeArrowheads="1"/>
          </p:cNvSpPr>
          <p:nvPr>
            <p:ph type="dt" sz="half" idx="10"/>
          </p:nvPr>
        </p:nvSpPr>
        <p:spPr>
          <a:ln/>
        </p:spPr>
        <p:txBody>
          <a:bodyPr/>
          <a:lstStyle>
            <a:lvl1pPr>
              <a:defRPr/>
            </a:lvl1pPr>
          </a:lstStyle>
          <a:p>
            <a:pPr>
              <a:defRPr/>
            </a:pPr>
            <a:fld id="{54F7D865-10D4-48E2-8EDE-666DED31A758}" type="datetime1">
              <a:rPr lang="fr-FR" smtClean="0"/>
              <a:pPr>
                <a:defRPr/>
              </a:pPr>
              <a:t>05/10/2015</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7CF0E2D7-409B-4BEF-A106-1DA1BC9466D9}" type="slidenum">
              <a:rPr lang="en-US"/>
              <a:pPr>
                <a:defRPr/>
              </a:pPr>
              <a:t>‹N°›</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a:spLocks noGrp="1" noChangeArrowheads="1"/>
          </p:cNvSpPr>
          <p:nvPr>
            <p:ph type="dt" sz="half" idx="10"/>
          </p:nvPr>
        </p:nvSpPr>
        <p:spPr>
          <a:ln/>
        </p:spPr>
        <p:txBody>
          <a:bodyPr/>
          <a:lstStyle>
            <a:lvl1pPr>
              <a:defRPr/>
            </a:lvl1pPr>
          </a:lstStyle>
          <a:p>
            <a:pPr>
              <a:defRPr/>
            </a:pPr>
            <a:fld id="{84CFB813-70C1-4B56-952C-BC34A8AC5B21}" type="datetime1">
              <a:rPr lang="fr-FR" smtClean="0"/>
              <a:pPr>
                <a:defRPr/>
              </a:pPr>
              <a:t>05/10/2015</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F5B6A193-11F7-47A0-8601-EEA93E547B01}" type="slidenum">
              <a:rPr lang="en-US"/>
              <a:pPr>
                <a:defRPr/>
              </a:pPr>
              <a:t>‹N°›</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Rectangle 6"/>
          <p:cNvSpPr>
            <a:spLocks noGrp="1" noChangeArrowheads="1"/>
          </p:cNvSpPr>
          <p:nvPr>
            <p:ph type="dt" sz="half" idx="10"/>
          </p:nvPr>
        </p:nvSpPr>
        <p:spPr>
          <a:ln/>
        </p:spPr>
        <p:txBody>
          <a:bodyPr/>
          <a:lstStyle>
            <a:lvl1pPr>
              <a:defRPr/>
            </a:lvl1pPr>
          </a:lstStyle>
          <a:p>
            <a:pPr>
              <a:defRPr/>
            </a:pPr>
            <a:fld id="{D7183C31-98F6-4EEA-B88A-A060DBB8F532}" type="datetime1">
              <a:rPr lang="fr-FR" smtClean="0"/>
              <a:pPr>
                <a:defRPr/>
              </a:pPr>
              <a:t>05/10/2015</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A5DD6017-39C7-46F7-AD78-48A194EE793E}" type="slidenum">
              <a:rPr lang="en-US"/>
              <a:pPr>
                <a:defRPr/>
              </a:pPr>
              <a:t>‹N°›</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7810CA18-D484-4F91-9596-3DDBC0203A6D}" type="datetime1">
              <a:rPr lang="fr-FR" smtClean="0"/>
              <a:pPr>
                <a:defRPr/>
              </a:pPr>
              <a:t>05/10/2015</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CFDF9172-C3BF-4B99-A09D-00E7B370FC96}" type="slidenum">
              <a:rPr lang="en-US"/>
              <a:pPr>
                <a:defRPr/>
              </a:pPr>
              <a:t>‹N°›</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fld id="{87C16F6D-F5C6-49A6-8179-AFC978BD543B}" type="datetime1">
              <a:rPr lang="fr-FR" smtClean="0"/>
              <a:pPr>
                <a:defRPr/>
              </a:pPr>
              <a:t>05/10/2015</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2CBA03CD-8954-4A77-A0D9-BAC2C0E13DB1}" type="slidenum">
              <a:rPr lang="en-US"/>
              <a:pPr>
                <a:defRPr/>
              </a:pPr>
              <a:t>‹N°›</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fld id="{D055D04C-B5E7-49B7-8267-7F67700C8462}" type="datetime1">
              <a:rPr lang="fr-FR" smtClean="0"/>
              <a:pPr>
                <a:defRPr/>
              </a:pPr>
              <a:t>05/10/2015</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7CDB2C0C-D671-4697-98B2-1162545488F7}" type="slidenum">
              <a:rPr lang="en-US"/>
              <a:pPr>
                <a:defRPr/>
              </a:pPr>
              <a:t>‹N°›</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6"/>
          <p:cNvSpPr>
            <a:spLocks noGrp="1" noChangeArrowheads="1"/>
          </p:cNvSpPr>
          <p:nvPr>
            <p:ph type="dt" sz="half" idx="10"/>
          </p:nvPr>
        </p:nvSpPr>
        <p:spPr>
          <a:ln/>
        </p:spPr>
        <p:txBody>
          <a:bodyPr/>
          <a:lstStyle>
            <a:lvl1pPr>
              <a:defRPr/>
            </a:lvl1pPr>
          </a:lstStyle>
          <a:p>
            <a:pPr>
              <a:defRPr/>
            </a:pPr>
            <a:fld id="{06BAA8DA-DF5B-497C-AA31-E59EC40F4707}" type="datetime1">
              <a:rPr lang="fr-FR" smtClean="0"/>
              <a:pPr>
                <a:defRPr/>
              </a:pPr>
              <a:t>05/10/2015</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F8EF9C86-EF0E-44DF-B8C3-3EF01F6FC4F4}" type="slidenum">
              <a:rPr lang="en-US"/>
              <a:pPr>
                <a:defRPr/>
              </a:pPr>
              <a:t>‹N°›</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303213"/>
            <a:ext cx="2076450" cy="6021387"/>
          </a:xfrm>
        </p:spPr>
        <p:txBody>
          <a:bodyPr vert="eaVert"/>
          <a:lstStyle/>
          <a:p>
            <a:r>
              <a:rPr lang="fr-FR" smtClean="0"/>
              <a:t>Cliquez pour modifier le style du titre</a:t>
            </a:r>
            <a:endParaRPr lang="fr-FR"/>
          </a:p>
        </p:txBody>
      </p:sp>
      <p:sp>
        <p:nvSpPr>
          <p:cNvPr id="3" name="Vertical Text Placeholder 2"/>
          <p:cNvSpPr>
            <a:spLocks noGrp="1"/>
          </p:cNvSpPr>
          <p:nvPr>
            <p:ph type="body" orient="vert" idx="1"/>
          </p:nvPr>
        </p:nvSpPr>
        <p:spPr>
          <a:xfrm>
            <a:off x="457200" y="303213"/>
            <a:ext cx="6076950" cy="6021387"/>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6"/>
          <p:cNvSpPr>
            <a:spLocks noGrp="1" noChangeArrowheads="1"/>
          </p:cNvSpPr>
          <p:nvPr>
            <p:ph type="dt" sz="half" idx="10"/>
          </p:nvPr>
        </p:nvSpPr>
        <p:spPr>
          <a:ln/>
        </p:spPr>
        <p:txBody>
          <a:bodyPr/>
          <a:lstStyle>
            <a:lvl1pPr>
              <a:defRPr/>
            </a:lvl1pPr>
          </a:lstStyle>
          <a:p>
            <a:pPr>
              <a:defRPr/>
            </a:pPr>
            <a:fld id="{7BA88D99-DDD6-4261-B078-2FEF220AEFC3}" type="datetime1">
              <a:rPr lang="fr-FR" smtClean="0"/>
              <a:pPr>
                <a:defRPr/>
              </a:pPr>
              <a:t>05/10/2015</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5B58C2F4-DF8C-4567-A747-E341E7EBB665}" type="slidenum">
              <a:rPr lang="en-US"/>
              <a:pPr>
                <a:defRPr/>
              </a:pPr>
              <a:t>‹N°›</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bwMode="gray">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0" y="1341438"/>
            <a:ext cx="9144000" cy="287337"/>
          </a:xfrm>
          <a:prstGeom prst="rect">
            <a:avLst/>
          </a:prstGeom>
          <a:gradFill rotWithShape="1">
            <a:gsLst>
              <a:gs pos="0">
                <a:srgbClr val="080808"/>
              </a:gs>
              <a:gs pos="100000">
                <a:srgbClr val="080808">
                  <a:gamma/>
                  <a:tint val="0"/>
                  <a:invGamma/>
                </a:srgbClr>
              </a:gs>
            </a:gsLst>
            <a:lin ang="5400000" scaled="1"/>
          </a:gradFill>
          <a:ln w="9525">
            <a:noFill/>
            <a:miter lim="800000"/>
            <a:headEnd/>
            <a:tailEnd/>
          </a:ln>
          <a:effectLst/>
        </p:spPr>
        <p:txBody>
          <a:bodyPr wrap="none" anchor="ctr"/>
          <a:lstStyle/>
          <a:p>
            <a:pPr>
              <a:defRPr/>
            </a:pPr>
            <a:endParaRPr lang="fr-FR"/>
          </a:p>
        </p:txBody>
      </p:sp>
      <p:sp>
        <p:nvSpPr>
          <p:cNvPr id="5" name="Rectangle 3"/>
          <p:cNvSpPr>
            <a:spLocks noChangeArrowheads="1"/>
          </p:cNvSpPr>
          <p:nvPr/>
        </p:nvSpPr>
        <p:spPr bwMode="gray">
          <a:xfrm>
            <a:off x="0" y="0"/>
            <a:ext cx="9144000" cy="304800"/>
          </a:xfrm>
          <a:prstGeom prst="rect">
            <a:avLst/>
          </a:prstGeom>
          <a:gradFill rotWithShape="0">
            <a:gsLst>
              <a:gs pos="0">
                <a:schemeClr val="hlink">
                  <a:gamma/>
                  <a:tint val="0"/>
                  <a:invGamma/>
                </a:schemeClr>
              </a:gs>
              <a:gs pos="100000">
                <a:schemeClr val="hlink"/>
              </a:gs>
            </a:gsLst>
            <a:lin ang="0" scaled="1"/>
          </a:gradFill>
          <a:ln w="9525">
            <a:noFill/>
            <a:miter lim="800000"/>
            <a:headEnd/>
            <a:tailEnd/>
          </a:ln>
          <a:effectLst/>
        </p:spPr>
        <p:txBody>
          <a:bodyPr wrap="none" anchor="ctr"/>
          <a:lstStyle/>
          <a:p>
            <a:pPr>
              <a:defRPr/>
            </a:pPr>
            <a:endParaRPr lang="fr-FR"/>
          </a:p>
        </p:txBody>
      </p:sp>
      <p:grpSp>
        <p:nvGrpSpPr>
          <p:cNvPr id="2" name="Group 4"/>
          <p:cNvGrpSpPr>
            <a:grpSpLocks/>
          </p:cNvGrpSpPr>
          <p:nvPr/>
        </p:nvGrpSpPr>
        <p:grpSpPr bwMode="auto">
          <a:xfrm>
            <a:off x="7391400" y="0"/>
            <a:ext cx="1143000" cy="304800"/>
            <a:chOff x="4704" y="0"/>
            <a:chExt cx="720" cy="336"/>
          </a:xfrm>
        </p:grpSpPr>
        <p:sp>
          <p:nvSpPr>
            <p:cNvPr id="7" name="Rectangle 5"/>
            <p:cNvSpPr>
              <a:spLocks noChangeArrowheads="1"/>
            </p:cNvSpPr>
            <p:nvPr userDrawn="1"/>
          </p:nvSpPr>
          <p:spPr bwMode="gray">
            <a:xfrm>
              <a:off x="4704" y="0"/>
              <a:ext cx="48" cy="336"/>
            </a:xfrm>
            <a:prstGeom prst="rect">
              <a:avLst/>
            </a:prstGeom>
            <a:solidFill>
              <a:schemeClr val="accent1"/>
            </a:solidFill>
            <a:ln w="9525">
              <a:noFill/>
              <a:miter lim="800000"/>
              <a:headEnd/>
              <a:tailEnd/>
            </a:ln>
            <a:effectLst/>
          </p:spPr>
          <p:txBody>
            <a:bodyPr wrap="none" anchor="ctr"/>
            <a:lstStyle/>
            <a:p>
              <a:pPr>
                <a:defRPr/>
              </a:pPr>
              <a:endParaRPr lang="fr-FR"/>
            </a:p>
          </p:txBody>
        </p:sp>
        <p:sp>
          <p:nvSpPr>
            <p:cNvPr id="8" name="Rectangle 6"/>
            <p:cNvSpPr>
              <a:spLocks noChangeArrowheads="1"/>
            </p:cNvSpPr>
            <p:nvPr userDrawn="1"/>
          </p:nvSpPr>
          <p:spPr bwMode="gray">
            <a:xfrm>
              <a:off x="5040" y="0"/>
              <a:ext cx="48" cy="336"/>
            </a:xfrm>
            <a:prstGeom prst="rect">
              <a:avLst/>
            </a:prstGeom>
            <a:solidFill>
              <a:schemeClr val="folHlink"/>
            </a:solidFill>
            <a:ln w="9525">
              <a:noFill/>
              <a:miter lim="800000"/>
              <a:headEnd/>
              <a:tailEnd/>
            </a:ln>
            <a:effectLst/>
          </p:spPr>
          <p:txBody>
            <a:bodyPr wrap="none" anchor="ctr"/>
            <a:lstStyle/>
            <a:p>
              <a:pPr>
                <a:defRPr/>
              </a:pPr>
              <a:endParaRPr lang="fr-FR"/>
            </a:p>
          </p:txBody>
        </p:sp>
        <p:sp>
          <p:nvSpPr>
            <p:cNvPr id="9" name="Rectangle 7"/>
            <p:cNvSpPr>
              <a:spLocks noChangeArrowheads="1"/>
            </p:cNvSpPr>
            <p:nvPr userDrawn="1"/>
          </p:nvSpPr>
          <p:spPr bwMode="gray">
            <a:xfrm>
              <a:off x="5376" y="0"/>
              <a:ext cx="48" cy="336"/>
            </a:xfrm>
            <a:prstGeom prst="rect">
              <a:avLst/>
            </a:prstGeom>
            <a:solidFill>
              <a:schemeClr val="accent2"/>
            </a:solidFill>
            <a:ln w="9525">
              <a:noFill/>
              <a:miter lim="800000"/>
              <a:headEnd/>
              <a:tailEnd/>
            </a:ln>
            <a:effectLst/>
          </p:spPr>
          <p:txBody>
            <a:bodyPr wrap="none" anchor="ctr"/>
            <a:lstStyle/>
            <a:p>
              <a:pPr>
                <a:defRPr/>
              </a:pPr>
              <a:endParaRPr lang="fr-FR"/>
            </a:p>
          </p:txBody>
        </p:sp>
      </p:grpSp>
      <p:sp>
        <p:nvSpPr>
          <p:cNvPr id="10" name="Rectangle 8"/>
          <p:cNvSpPr>
            <a:spLocks noChangeArrowheads="1"/>
          </p:cNvSpPr>
          <p:nvPr/>
        </p:nvSpPr>
        <p:spPr bwMode="gray">
          <a:xfrm>
            <a:off x="-9525" y="152400"/>
            <a:ext cx="2209800" cy="1066800"/>
          </a:xfrm>
          <a:prstGeom prst="rect">
            <a:avLst/>
          </a:prstGeom>
          <a:solidFill>
            <a:schemeClr val="accent2"/>
          </a:solidFill>
          <a:ln w="9525">
            <a:noFill/>
            <a:miter lim="800000"/>
            <a:headEnd/>
            <a:tailEnd/>
          </a:ln>
          <a:effectLst/>
        </p:spPr>
        <p:txBody>
          <a:bodyPr wrap="none" anchor="ctr"/>
          <a:lstStyle/>
          <a:p>
            <a:pPr>
              <a:defRPr/>
            </a:pPr>
            <a:endParaRPr lang="fr-FR"/>
          </a:p>
        </p:txBody>
      </p:sp>
      <p:sp>
        <p:nvSpPr>
          <p:cNvPr id="11" name="Oval 9" descr="80%"/>
          <p:cNvSpPr>
            <a:spLocks noChangeArrowheads="1"/>
          </p:cNvSpPr>
          <p:nvPr/>
        </p:nvSpPr>
        <p:spPr bwMode="gray">
          <a:xfrm>
            <a:off x="152400" y="0"/>
            <a:ext cx="1981200" cy="1447800"/>
          </a:xfrm>
          <a:prstGeom prst="ellipse">
            <a:avLst/>
          </a:prstGeom>
          <a:pattFill prst="pct80">
            <a:fgClr>
              <a:schemeClr val="accent2"/>
            </a:fgClr>
            <a:bgClr>
              <a:schemeClr val="tx2"/>
            </a:bgClr>
          </a:pattFill>
          <a:ln w="9525">
            <a:noFill/>
            <a:round/>
            <a:headEnd/>
            <a:tailEnd/>
          </a:ln>
          <a:effectLst/>
        </p:spPr>
        <p:txBody>
          <a:bodyPr wrap="none" anchor="ctr"/>
          <a:lstStyle/>
          <a:p>
            <a:pPr>
              <a:defRPr/>
            </a:pPr>
            <a:endParaRPr lang="fr-FR"/>
          </a:p>
        </p:txBody>
      </p:sp>
      <p:sp>
        <p:nvSpPr>
          <p:cNvPr id="12" name="Oval 10" descr="75%"/>
          <p:cNvSpPr>
            <a:spLocks noChangeArrowheads="1"/>
          </p:cNvSpPr>
          <p:nvPr/>
        </p:nvSpPr>
        <p:spPr bwMode="gray">
          <a:xfrm>
            <a:off x="457200" y="165100"/>
            <a:ext cx="1295400" cy="1066800"/>
          </a:xfrm>
          <a:prstGeom prst="ellipse">
            <a:avLst/>
          </a:prstGeom>
          <a:pattFill prst="pct75">
            <a:fgClr>
              <a:schemeClr val="accent2"/>
            </a:fgClr>
            <a:bgClr>
              <a:schemeClr val="tx1"/>
            </a:bgClr>
          </a:pattFill>
          <a:ln w="9525">
            <a:noFill/>
            <a:round/>
            <a:headEnd/>
            <a:tailEnd/>
          </a:ln>
          <a:effectLst/>
        </p:spPr>
        <p:txBody>
          <a:bodyPr wrap="none" anchor="ctr"/>
          <a:lstStyle/>
          <a:p>
            <a:pPr>
              <a:defRPr/>
            </a:pPr>
            <a:endParaRPr lang="fr-FR"/>
          </a:p>
        </p:txBody>
      </p:sp>
      <p:sp>
        <p:nvSpPr>
          <p:cNvPr id="13" name="Oval 11" descr="80%"/>
          <p:cNvSpPr>
            <a:spLocks noChangeArrowheads="1"/>
          </p:cNvSpPr>
          <p:nvPr/>
        </p:nvSpPr>
        <p:spPr bwMode="gray">
          <a:xfrm>
            <a:off x="698500" y="393700"/>
            <a:ext cx="762000" cy="609600"/>
          </a:xfrm>
          <a:prstGeom prst="ellipse">
            <a:avLst/>
          </a:prstGeom>
          <a:pattFill prst="pct80">
            <a:fgClr>
              <a:schemeClr val="accent2"/>
            </a:fgClr>
            <a:bgClr>
              <a:schemeClr val="tx1"/>
            </a:bgClr>
          </a:pattFill>
          <a:ln w="9525">
            <a:noFill/>
            <a:round/>
            <a:headEnd/>
            <a:tailEnd/>
          </a:ln>
          <a:effectLst/>
        </p:spPr>
        <p:txBody>
          <a:bodyPr wrap="none" anchor="ctr"/>
          <a:lstStyle/>
          <a:p>
            <a:pPr>
              <a:defRPr/>
            </a:pPr>
            <a:endParaRPr lang="fr-FR"/>
          </a:p>
        </p:txBody>
      </p:sp>
      <p:sp>
        <p:nvSpPr>
          <p:cNvPr id="14" name="Rectangle 12"/>
          <p:cNvSpPr>
            <a:spLocks noChangeArrowheads="1"/>
          </p:cNvSpPr>
          <p:nvPr/>
        </p:nvSpPr>
        <p:spPr bwMode="gray">
          <a:xfrm>
            <a:off x="0" y="1219200"/>
            <a:ext cx="9144000" cy="228600"/>
          </a:xfrm>
          <a:prstGeom prst="rect">
            <a:avLst/>
          </a:prstGeom>
          <a:solidFill>
            <a:schemeClr val="accent1"/>
          </a:solidFill>
          <a:ln w="9525">
            <a:noFill/>
            <a:miter lim="800000"/>
            <a:headEnd/>
            <a:tailEnd/>
          </a:ln>
          <a:effectLst/>
        </p:spPr>
        <p:txBody>
          <a:bodyPr wrap="none" anchor="ctr"/>
          <a:lstStyle/>
          <a:p>
            <a:pPr>
              <a:defRPr/>
            </a:pPr>
            <a:endParaRPr lang="fr-FR"/>
          </a:p>
        </p:txBody>
      </p:sp>
      <p:sp>
        <p:nvSpPr>
          <p:cNvPr id="15" name="Rectangle 13"/>
          <p:cNvSpPr>
            <a:spLocks noChangeArrowheads="1"/>
          </p:cNvSpPr>
          <p:nvPr/>
        </p:nvSpPr>
        <p:spPr bwMode="gray">
          <a:xfrm>
            <a:off x="3124200" y="2133600"/>
            <a:ext cx="1981200" cy="152400"/>
          </a:xfrm>
          <a:prstGeom prst="rect">
            <a:avLst/>
          </a:prstGeom>
          <a:solidFill>
            <a:schemeClr val="bg1"/>
          </a:solidFill>
          <a:ln w="9525">
            <a:noFill/>
            <a:miter lim="800000"/>
            <a:headEnd/>
            <a:tailEnd/>
          </a:ln>
          <a:effectLst/>
        </p:spPr>
        <p:txBody>
          <a:bodyPr wrap="none" anchor="ctr"/>
          <a:lstStyle/>
          <a:p>
            <a:pPr>
              <a:defRPr/>
            </a:pPr>
            <a:endParaRPr lang="fr-FR"/>
          </a:p>
        </p:txBody>
      </p:sp>
      <p:sp>
        <p:nvSpPr>
          <p:cNvPr id="16" name="Rectangle 14"/>
          <p:cNvSpPr>
            <a:spLocks noChangeArrowheads="1"/>
          </p:cNvSpPr>
          <p:nvPr/>
        </p:nvSpPr>
        <p:spPr bwMode="gray">
          <a:xfrm>
            <a:off x="0" y="0"/>
            <a:ext cx="2209800" cy="152400"/>
          </a:xfrm>
          <a:prstGeom prst="rect">
            <a:avLst/>
          </a:prstGeom>
          <a:solidFill>
            <a:schemeClr val="bg1"/>
          </a:solidFill>
          <a:ln w="9525">
            <a:noFill/>
            <a:miter lim="800000"/>
            <a:headEnd/>
            <a:tailEnd/>
          </a:ln>
          <a:effectLst/>
        </p:spPr>
        <p:txBody>
          <a:bodyPr wrap="none" anchor="ctr"/>
          <a:lstStyle/>
          <a:p>
            <a:pPr>
              <a:defRPr/>
            </a:pPr>
            <a:endParaRPr lang="fr-FR"/>
          </a:p>
        </p:txBody>
      </p:sp>
      <p:sp>
        <p:nvSpPr>
          <p:cNvPr id="17" name="Rectangle 15"/>
          <p:cNvSpPr>
            <a:spLocks noChangeArrowheads="1"/>
          </p:cNvSpPr>
          <p:nvPr/>
        </p:nvSpPr>
        <p:spPr bwMode="gray">
          <a:xfrm>
            <a:off x="2057400" y="6629400"/>
            <a:ext cx="7086600" cy="228600"/>
          </a:xfrm>
          <a:prstGeom prst="rect">
            <a:avLst/>
          </a:prstGeom>
          <a:gradFill rotWithShape="0">
            <a:gsLst>
              <a:gs pos="0">
                <a:schemeClr val="accent2"/>
              </a:gs>
              <a:gs pos="100000">
                <a:schemeClr val="accent2">
                  <a:gamma/>
                  <a:shade val="69804"/>
                  <a:invGamma/>
                </a:schemeClr>
              </a:gs>
            </a:gsLst>
            <a:lin ang="0" scaled="1"/>
          </a:gradFill>
          <a:ln w="9525">
            <a:noFill/>
            <a:miter lim="800000"/>
            <a:headEnd/>
            <a:tailEnd/>
          </a:ln>
          <a:effectLst/>
        </p:spPr>
        <p:txBody>
          <a:bodyPr wrap="none" anchor="ctr"/>
          <a:lstStyle/>
          <a:p>
            <a:pPr>
              <a:defRPr/>
            </a:pPr>
            <a:endParaRPr lang="fr-FR"/>
          </a:p>
        </p:txBody>
      </p:sp>
      <p:grpSp>
        <p:nvGrpSpPr>
          <p:cNvPr id="3" name="Group 16"/>
          <p:cNvGrpSpPr>
            <a:grpSpLocks/>
          </p:cNvGrpSpPr>
          <p:nvPr/>
        </p:nvGrpSpPr>
        <p:grpSpPr bwMode="auto">
          <a:xfrm>
            <a:off x="0" y="6629400"/>
            <a:ext cx="2590800" cy="228600"/>
            <a:chOff x="0" y="4080"/>
            <a:chExt cx="2400" cy="144"/>
          </a:xfrm>
        </p:grpSpPr>
        <p:sp>
          <p:nvSpPr>
            <p:cNvPr id="19" name="Rectangle 17"/>
            <p:cNvSpPr>
              <a:spLocks noChangeArrowheads="1"/>
            </p:cNvSpPr>
            <p:nvPr userDrawn="1"/>
          </p:nvSpPr>
          <p:spPr bwMode="gray">
            <a:xfrm>
              <a:off x="0" y="4080"/>
              <a:ext cx="2207" cy="144"/>
            </a:xfrm>
            <a:prstGeom prst="rect">
              <a:avLst/>
            </a:prstGeom>
            <a:solidFill>
              <a:schemeClr val="hlink"/>
            </a:solidFill>
            <a:ln w="9525">
              <a:noFill/>
              <a:miter lim="800000"/>
              <a:headEnd/>
              <a:tailEnd/>
            </a:ln>
            <a:effectLst/>
          </p:spPr>
          <p:txBody>
            <a:bodyPr wrap="none" anchor="ctr"/>
            <a:lstStyle/>
            <a:p>
              <a:pPr>
                <a:defRPr/>
              </a:pPr>
              <a:endParaRPr lang="fr-FR"/>
            </a:p>
          </p:txBody>
        </p:sp>
        <p:sp>
          <p:nvSpPr>
            <p:cNvPr id="20" name="Freeform 18"/>
            <p:cNvSpPr>
              <a:spLocks/>
            </p:cNvSpPr>
            <p:nvPr userDrawn="1"/>
          </p:nvSpPr>
          <p:spPr bwMode="gray">
            <a:xfrm>
              <a:off x="2207" y="4080"/>
              <a:ext cx="193" cy="144"/>
            </a:xfrm>
            <a:custGeom>
              <a:avLst/>
              <a:gdLst/>
              <a:ahLst/>
              <a:cxnLst>
                <a:cxn ang="0">
                  <a:pos x="192" y="0"/>
                </a:cxn>
                <a:cxn ang="0">
                  <a:pos x="0" y="0"/>
                </a:cxn>
                <a:cxn ang="0">
                  <a:pos x="0" y="192"/>
                </a:cxn>
                <a:cxn ang="0">
                  <a:pos x="192" y="0"/>
                </a:cxn>
              </a:cxnLst>
              <a:rect l="0" t="0" r="r" b="b"/>
              <a:pathLst>
                <a:path w="192" h="192">
                  <a:moveTo>
                    <a:pt x="192" y="0"/>
                  </a:moveTo>
                  <a:lnTo>
                    <a:pt x="0" y="0"/>
                  </a:lnTo>
                  <a:lnTo>
                    <a:pt x="0" y="192"/>
                  </a:lnTo>
                  <a:lnTo>
                    <a:pt x="192" y="0"/>
                  </a:lnTo>
                  <a:close/>
                </a:path>
              </a:pathLst>
            </a:custGeom>
            <a:solidFill>
              <a:schemeClr val="hlink"/>
            </a:solidFill>
            <a:ln w="9525">
              <a:noFill/>
              <a:round/>
              <a:headEnd/>
              <a:tailEnd/>
            </a:ln>
            <a:effectLst/>
          </p:spPr>
          <p:txBody>
            <a:bodyPr/>
            <a:lstStyle/>
            <a:p>
              <a:pPr>
                <a:defRPr/>
              </a:pPr>
              <a:endParaRPr lang="fr-FR"/>
            </a:p>
          </p:txBody>
        </p:sp>
      </p:grpSp>
      <p:sp>
        <p:nvSpPr>
          <p:cNvPr id="21" name="Line 19"/>
          <p:cNvSpPr>
            <a:spLocks noChangeShapeType="1"/>
          </p:cNvSpPr>
          <p:nvPr/>
        </p:nvSpPr>
        <p:spPr bwMode="auto">
          <a:xfrm flipH="1">
            <a:off x="0" y="1219200"/>
            <a:ext cx="9144000" cy="0"/>
          </a:xfrm>
          <a:prstGeom prst="line">
            <a:avLst/>
          </a:prstGeom>
          <a:noFill/>
          <a:ln w="9525">
            <a:solidFill>
              <a:schemeClr val="bg1"/>
            </a:solidFill>
            <a:round/>
            <a:headEnd/>
            <a:tailEnd/>
          </a:ln>
          <a:effectLst/>
        </p:spPr>
        <p:txBody>
          <a:bodyPr/>
          <a:lstStyle/>
          <a:p>
            <a:pPr>
              <a:defRPr/>
            </a:pPr>
            <a:endParaRPr lang="fr-FR"/>
          </a:p>
        </p:txBody>
      </p:sp>
      <p:sp>
        <p:nvSpPr>
          <p:cNvPr id="22" name="Rectangle 20"/>
          <p:cNvSpPr>
            <a:spLocks noChangeArrowheads="1"/>
          </p:cNvSpPr>
          <p:nvPr/>
        </p:nvSpPr>
        <p:spPr bwMode="gray">
          <a:xfrm>
            <a:off x="2176463" y="301625"/>
            <a:ext cx="6967537" cy="912813"/>
          </a:xfrm>
          <a:prstGeom prst="rect">
            <a:avLst/>
          </a:prstGeom>
          <a:solidFill>
            <a:schemeClr val="accent2"/>
          </a:solidFill>
          <a:ln w="9525">
            <a:noFill/>
            <a:miter lim="800000"/>
            <a:headEnd/>
            <a:tailEnd/>
          </a:ln>
          <a:effectLst/>
        </p:spPr>
        <p:txBody>
          <a:bodyPr wrap="none" anchor="ctr"/>
          <a:lstStyle/>
          <a:p>
            <a:pPr>
              <a:defRPr/>
            </a:pPr>
            <a:endParaRPr lang="fr-FR"/>
          </a:p>
        </p:txBody>
      </p:sp>
      <p:sp>
        <p:nvSpPr>
          <p:cNvPr id="23" name="Text Box 26"/>
          <p:cNvSpPr txBox="1">
            <a:spLocks noChangeArrowheads="1"/>
          </p:cNvSpPr>
          <p:nvPr/>
        </p:nvSpPr>
        <p:spPr bwMode="white">
          <a:xfrm>
            <a:off x="304800" y="400050"/>
            <a:ext cx="1676400" cy="609600"/>
          </a:xfrm>
          <a:prstGeom prst="rect">
            <a:avLst/>
          </a:prstGeom>
          <a:noFill/>
          <a:ln w="9525">
            <a:noFill/>
            <a:miter lim="800000"/>
            <a:headEnd/>
            <a:tailEnd/>
          </a:ln>
          <a:effectLst/>
        </p:spPr>
        <p:txBody>
          <a:bodyPr>
            <a:spAutoFit/>
          </a:bodyPr>
          <a:lstStyle/>
          <a:p>
            <a:pPr algn="ctr">
              <a:lnSpc>
                <a:spcPct val="60000"/>
              </a:lnSpc>
              <a:spcBef>
                <a:spcPct val="50000"/>
              </a:spcBef>
              <a:defRPr/>
            </a:pPr>
            <a:r>
              <a:rPr lang="en-US" sz="2000" b="1">
                <a:solidFill>
                  <a:schemeClr val="bg1"/>
                </a:solidFill>
                <a:latin typeface="Arial" pitchFamily="34" charset="0"/>
              </a:rPr>
              <a:t>COMPANY</a:t>
            </a:r>
          </a:p>
          <a:p>
            <a:pPr algn="ctr">
              <a:lnSpc>
                <a:spcPct val="60000"/>
              </a:lnSpc>
              <a:spcBef>
                <a:spcPct val="50000"/>
              </a:spcBef>
              <a:defRPr/>
            </a:pPr>
            <a:r>
              <a:rPr lang="en-US" sz="2000" b="1">
                <a:solidFill>
                  <a:schemeClr val="bg1"/>
                </a:solidFill>
                <a:latin typeface="Arial" pitchFamily="34" charset="0"/>
              </a:rPr>
              <a:t>LOGO</a:t>
            </a:r>
          </a:p>
        </p:txBody>
      </p:sp>
      <p:sp>
        <p:nvSpPr>
          <p:cNvPr id="67605" name="Rectangle 21"/>
          <p:cNvSpPr>
            <a:spLocks noGrp="1" noChangeArrowheads="1"/>
          </p:cNvSpPr>
          <p:nvPr>
            <p:ph type="ctrTitle" sz="quarter"/>
          </p:nvPr>
        </p:nvSpPr>
        <p:spPr bwMode="auto">
          <a:xfrm>
            <a:off x="381000" y="2667000"/>
            <a:ext cx="8382000" cy="933450"/>
          </a:xfrm>
        </p:spPr>
        <p:txBody>
          <a:bodyPr/>
          <a:lstStyle>
            <a:lvl1pPr algn="ctr">
              <a:defRPr sz="4800">
                <a:solidFill>
                  <a:schemeClr val="tx1"/>
                </a:solidFill>
                <a:latin typeface="Times New Roman" pitchFamily="18" charset="0"/>
              </a:defRPr>
            </a:lvl1pPr>
          </a:lstStyle>
          <a:p>
            <a:r>
              <a:rPr lang="fr-FR" smtClean="0"/>
              <a:t>Cliquez pour modifier le style du titre</a:t>
            </a:r>
            <a:endParaRPr lang="en-US"/>
          </a:p>
        </p:txBody>
      </p:sp>
      <p:sp>
        <p:nvSpPr>
          <p:cNvPr id="67606" name="Rectangle 22"/>
          <p:cNvSpPr>
            <a:spLocks noGrp="1" noChangeArrowheads="1"/>
          </p:cNvSpPr>
          <p:nvPr>
            <p:ph type="subTitle" sz="quarter" idx="1"/>
          </p:nvPr>
        </p:nvSpPr>
        <p:spPr>
          <a:xfrm>
            <a:off x="1371600" y="3657600"/>
            <a:ext cx="6400800" cy="609600"/>
          </a:xfrm>
        </p:spPr>
        <p:txBody>
          <a:bodyPr/>
          <a:lstStyle>
            <a:lvl1pPr marL="0" indent="0" algn="ctr">
              <a:buFont typeface="Wingdings" pitchFamily="2" charset="2"/>
              <a:buNone/>
              <a:defRPr>
                <a:solidFill>
                  <a:schemeClr val="hlink"/>
                </a:solidFill>
                <a:latin typeface="Arial" pitchFamily="34" charset="0"/>
              </a:defRPr>
            </a:lvl1pPr>
          </a:lstStyle>
          <a:p>
            <a:r>
              <a:rPr lang="fr-FR" smtClean="0"/>
              <a:t>Cliquez pour modifier le style des sous-titres du masque</a:t>
            </a:r>
            <a:endParaRPr lang="en-US"/>
          </a:p>
        </p:txBody>
      </p:sp>
      <p:sp>
        <p:nvSpPr>
          <p:cNvPr id="24" name="Rectangle 23"/>
          <p:cNvSpPr>
            <a:spLocks noGrp="1" noChangeArrowheads="1"/>
          </p:cNvSpPr>
          <p:nvPr>
            <p:ph type="dt" sz="quarter" idx="10"/>
          </p:nvPr>
        </p:nvSpPr>
        <p:spPr>
          <a:xfrm>
            <a:off x="152400" y="6613525"/>
            <a:ext cx="2133600" cy="244475"/>
          </a:xfrm>
        </p:spPr>
        <p:txBody>
          <a:bodyPr/>
          <a:lstStyle>
            <a:lvl1pPr algn="l">
              <a:defRPr sz="1200" smtClean="0">
                <a:solidFill>
                  <a:schemeClr val="bg1"/>
                </a:solidFill>
              </a:defRPr>
            </a:lvl1pPr>
          </a:lstStyle>
          <a:p>
            <a:pPr>
              <a:defRPr/>
            </a:pPr>
            <a:fld id="{36963BAD-90F2-4145-B7BF-57B6F1856580}" type="datetime1">
              <a:rPr lang="fr-FR" smtClean="0"/>
              <a:pPr>
                <a:defRPr/>
              </a:pPr>
              <a:t>05/10/2015</a:t>
            </a:fld>
            <a:endParaRPr lang="en-US"/>
          </a:p>
        </p:txBody>
      </p:sp>
      <p:sp>
        <p:nvSpPr>
          <p:cNvPr id="25" name="Rectangle 24"/>
          <p:cNvSpPr>
            <a:spLocks noGrp="1" noChangeArrowheads="1"/>
          </p:cNvSpPr>
          <p:nvPr>
            <p:ph type="ftr" sz="quarter" idx="11"/>
          </p:nvPr>
        </p:nvSpPr>
        <p:spPr>
          <a:xfrm>
            <a:off x="3124200" y="6613525"/>
            <a:ext cx="2895600" cy="244475"/>
          </a:xfrm>
        </p:spPr>
        <p:txBody>
          <a:bodyPr/>
          <a:lstStyle>
            <a:lvl1pPr>
              <a:defRPr sz="1000" smtClean="0">
                <a:solidFill>
                  <a:schemeClr val="bg1"/>
                </a:solidFill>
              </a:defRPr>
            </a:lvl1pPr>
          </a:lstStyle>
          <a:p>
            <a:pPr>
              <a:defRPr/>
            </a:pPr>
            <a:endParaRPr lang="en-US"/>
          </a:p>
        </p:txBody>
      </p:sp>
      <p:sp>
        <p:nvSpPr>
          <p:cNvPr id="26" name="Rectangle 25"/>
          <p:cNvSpPr>
            <a:spLocks noGrp="1" noChangeArrowheads="1"/>
          </p:cNvSpPr>
          <p:nvPr>
            <p:ph type="sldNum" sz="quarter" idx="12"/>
          </p:nvPr>
        </p:nvSpPr>
        <p:spPr>
          <a:xfrm>
            <a:off x="6553200" y="6613525"/>
            <a:ext cx="2133600" cy="244475"/>
          </a:xfrm>
        </p:spPr>
        <p:txBody>
          <a:bodyPr/>
          <a:lstStyle>
            <a:lvl1pPr>
              <a:defRPr sz="1000" smtClean="0">
                <a:solidFill>
                  <a:schemeClr val="bg1"/>
                </a:solidFill>
              </a:defRPr>
            </a:lvl1pPr>
          </a:lstStyle>
          <a:p>
            <a:pPr>
              <a:defRPr/>
            </a:pPr>
            <a:fld id="{FEC6ACE5-ABFD-4D29-A6E4-22EE598A8206}" type="slidenum">
              <a:rPr lang="en-US"/>
              <a:pPr>
                <a:defRPr/>
              </a:pPr>
              <a:t>‹N°›</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20"/>
          <p:cNvSpPr>
            <a:spLocks noGrp="1" noChangeArrowheads="1"/>
          </p:cNvSpPr>
          <p:nvPr>
            <p:ph type="dt" sz="half" idx="10"/>
          </p:nvPr>
        </p:nvSpPr>
        <p:spPr>
          <a:ln/>
        </p:spPr>
        <p:txBody>
          <a:bodyPr/>
          <a:lstStyle>
            <a:lvl1pPr>
              <a:defRPr/>
            </a:lvl1pPr>
          </a:lstStyle>
          <a:p>
            <a:pPr>
              <a:defRPr/>
            </a:pPr>
            <a:fld id="{09B9329A-C721-429F-A274-6D8A4C8F1B9E}" type="datetime1">
              <a:rPr lang="fr-FR" smtClean="0"/>
              <a:pPr>
                <a:defRPr/>
              </a:pPr>
              <a:t>05/10/2015</a:t>
            </a:fld>
            <a:endParaRPr lang="en-US"/>
          </a:p>
        </p:txBody>
      </p:sp>
      <p:sp>
        <p:nvSpPr>
          <p:cNvPr id="5" name="Rectangle 21"/>
          <p:cNvSpPr>
            <a:spLocks noGrp="1" noChangeArrowheads="1"/>
          </p:cNvSpPr>
          <p:nvPr>
            <p:ph type="ftr" sz="quarter" idx="11"/>
          </p:nvPr>
        </p:nvSpPr>
        <p:spPr>
          <a:ln/>
        </p:spPr>
        <p:txBody>
          <a:bodyPr/>
          <a:lstStyle>
            <a:lvl1pPr>
              <a:defRPr/>
            </a:lvl1pPr>
          </a:lstStyle>
          <a:p>
            <a:pPr>
              <a:defRPr/>
            </a:pPr>
            <a:endParaRPr lang="en-US"/>
          </a:p>
        </p:txBody>
      </p:sp>
      <p:sp>
        <p:nvSpPr>
          <p:cNvPr id="6" name="Rectangle 22"/>
          <p:cNvSpPr>
            <a:spLocks noGrp="1" noChangeArrowheads="1"/>
          </p:cNvSpPr>
          <p:nvPr>
            <p:ph type="sldNum" sz="quarter" idx="12"/>
          </p:nvPr>
        </p:nvSpPr>
        <p:spPr>
          <a:ln/>
        </p:spPr>
        <p:txBody>
          <a:bodyPr/>
          <a:lstStyle>
            <a:lvl1pPr>
              <a:defRPr/>
            </a:lvl1pPr>
          </a:lstStyle>
          <a:p>
            <a:pPr>
              <a:defRPr/>
            </a:pPr>
            <a:fld id="{1DBF615F-246A-4085-947E-3F5DD36DE37F}" type="slidenum">
              <a:rPr lang="en-US"/>
              <a:pPr>
                <a:defRPr/>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6"/>
          <p:cNvSpPr>
            <a:spLocks noGrp="1" noChangeArrowheads="1"/>
          </p:cNvSpPr>
          <p:nvPr>
            <p:ph type="dt" sz="half" idx="10"/>
          </p:nvPr>
        </p:nvSpPr>
        <p:spPr>
          <a:ln/>
        </p:spPr>
        <p:txBody>
          <a:bodyPr/>
          <a:lstStyle>
            <a:lvl1pPr>
              <a:defRPr/>
            </a:lvl1pPr>
          </a:lstStyle>
          <a:p>
            <a:fld id="{89A7BAB2-B048-4042-A3C9-4D6B5C06DA2A}" type="datetime1">
              <a:rPr lang="fr-FR" smtClean="0"/>
              <a:pPr/>
              <a:t>05/10/2015</a:t>
            </a:fld>
            <a:endParaRPr lang="fr-BE"/>
          </a:p>
        </p:txBody>
      </p:sp>
      <p:sp>
        <p:nvSpPr>
          <p:cNvPr id="6" name="Rectangle 7"/>
          <p:cNvSpPr>
            <a:spLocks noGrp="1" noChangeArrowheads="1"/>
          </p:cNvSpPr>
          <p:nvPr>
            <p:ph type="ftr" sz="quarter" idx="11"/>
          </p:nvPr>
        </p:nvSpPr>
        <p:spPr>
          <a:ln/>
        </p:spPr>
        <p:txBody>
          <a:bodyPr/>
          <a:lstStyle>
            <a:lvl1pPr>
              <a:defRPr/>
            </a:lvl1pPr>
          </a:lstStyle>
          <a:p>
            <a:endParaRPr lang="fr-BE"/>
          </a:p>
        </p:txBody>
      </p:sp>
      <p:sp>
        <p:nvSpPr>
          <p:cNvPr id="7" name="Rectangle 8"/>
          <p:cNvSpPr>
            <a:spLocks noGrp="1" noChangeArrowheads="1"/>
          </p:cNvSpPr>
          <p:nvPr>
            <p:ph type="sldNum" sz="quarter" idx="12"/>
          </p:nvPr>
        </p:nvSpPr>
        <p:spPr>
          <a:ln/>
        </p:spPr>
        <p:txBody>
          <a:bodyPr/>
          <a:lstStyle>
            <a:lvl1pPr>
              <a:defRPr/>
            </a:lvl1pPr>
          </a:lstStyle>
          <a:p>
            <a:fld id="{CF4668DC-857F-487D-BFFA-8C0CA5037977}" type="slidenum">
              <a:rPr lang="fr-BE" smtClean="0"/>
              <a:pPr/>
              <a:t>‹N°›</a:t>
            </a:fld>
            <a:endParaRPr lang="fr-B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20"/>
          <p:cNvSpPr>
            <a:spLocks noGrp="1" noChangeArrowheads="1"/>
          </p:cNvSpPr>
          <p:nvPr>
            <p:ph type="dt" sz="half" idx="10"/>
          </p:nvPr>
        </p:nvSpPr>
        <p:spPr>
          <a:ln/>
        </p:spPr>
        <p:txBody>
          <a:bodyPr/>
          <a:lstStyle>
            <a:lvl1pPr>
              <a:defRPr/>
            </a:lvl1pPr>
          </a:lstStyle>
          <a:p>
            <a:pPr>
              <a:defRPr/>
            </a:pPr>
            <a:fld id="{1FC19D8D-6FDC-40B5-B57C-24FBDF25D60A}" type="datetime1">
              <a:rPr lang="fr-FR" smtClean="0"/>
              <a:pPr>
                <a:defRPr/>
              </a:pPr>
              <a:t>05/10/2015</a:t>
            </a:fld>
            <a:endParaRPr lang="en-US"/>
          </a:p>
        </p:txBody>
      </p:sp>
      <p:sp>
        <p:nvSpPr>
          <p:cNvPr id="5" name="Rectangle 21"/>
          <p:cNvSpPr>
            <a:spLocks noGrp="1" noChangeArrowheads="1"/>
          </p:cNvSpPr>
          <p:nvPr>
            <p:ph type="ftr" sz="quarter" idx="11"/>
          </p:nvPr>
        </p:nvSpPr>
        <p:spPr>
          <a:ln/>
        </p:spPr>
        <p:txBody>
          <a:bodyPr/>
          <a:lstStyle>
            <a:lvl1pPr>
              <a:defRPr/>
            </a:lvl1pPr>
          </a:lstStyle>
          <a:p>
            <a:pPr>
              <a:defRPr/>
            </a:pPr>
            <a:endParaRPr lang="en-US"/>
          </a:p>
        </p:txBody>
      </p:sp>
      <p:sp>
        <p:nvSpPr>
          <p:cNvPr id="6" name="Rectangle 22"/>
          <p:cNvSpPr>
            <a:spLocks noGrp="1" noChangeArrowheads="1"/>
          </p:cNvSpPr>
          <p:nvPr>
            <p:ph type="sldNum" sz="quarter" idx="12"/>
          </p:nvPr>
        </p:nvSpPr>
        <p:spPr>
          <a:ln/>
        </p:spPr>
        <p:txBody>
          <a:bodyPr/>
          <a:lstStyle>
            <a:lvl1pPr>
              <a:defRPr/>
            </a:lvl1pPr>
          </a:lstStyle>
          <a:p>
            <a:pPr>
              <a:defRPr/>
            </a:pPr>
            <a:fld id="{06E0B635-54B8-49F6-B699-67B8E10A5E09}" type="slidenum">
              <a:rPr lang="en-US"/>
              <a:pPr>
                <a:defRPr/>
              </a:pPr>
              <a:t>‹N°›</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20"/>
          <p:cNvSpPr>
            <a:spLocks noGrp="1" noChangeArrowheads="1"/>
          </p:cNvSpPr>
          <p:nvPr>
            <p:ph type="dt" sz="half" idx="10"/>
          </p:nvPr>
        </p:nvSpPr>
        <p:spPr>
          <a:ln/>
        </p:spPr>
        <p:txBody>
          <a:bodyPr/>
          <a:lstStyle>
            <a:lvl1pPr>
              <a:defRPr/>
            </a:lvl1pPr>
          </a:lstStyle>
          <a:p>
            <a:pPr>
              <a:defRPr/>
            </a:pPr>
            <a:fld id="{DE055AD8-62C1-4430-8317-7E1B3F88E9ED}" type="datetime1">
              <a:rPr lang="fr-FR" smtClean="0"/>
              <a:pPr>
                <a:defRPr/>
              </a:pPr>
              <a:t>05/10/2015</a:t>
            </a:fld>
            <a:endParaRPr lang="en-US"/>
          </a:p>
        </p:txBody>
      </p:sp>
      <p:sp>
        <p:nvSpPr>
          <p:cNvPr id="6" name="Rectangle 21"/>
          <p:cNvSpPr>
            <a:spLocks noGrp="1" noChangeArrowheads="1"/>
          </p:cNvSpPr>
          <p:nvPr>
            <p:ph type="ftr" sz="quarter" idx="11"/>
          </p:nvPr>
        </p:nvSpPr>
        <p:spPr>
          <a:ln/>
        </p:spPr>
        <p:txBody>
          <a:bodyPr/>
          <a:lstStyle>
            <a:lvl1pPr>
              <a:defRPr/>
            </a:lvl1pPr>
          </a:lstStyle>
          <a:p>
            <a:pPr>
              <a:defRPr/>
            </a:pPr>
            <a:endParaRPr lang="en-US"/>
          </a:p>
        </p:txBody>
      </p:sp>
      <p:sp>
        <p:nvSpPr>
          <p:cNvPr id="7" name="Rectangle 22"/>
          <p:cNvSpPr>
            <a:spLocks noGrp="1" noChangeArrowheads="1"/>
          </p:cNvSpPr>
          <p:nvPr>
            <p:ph type="sldNum" sz="quarter" idx="12"/>
          </p:nvPr>
        </p:nvSpPr>
        <p:spPr>
          <a:ln/>
        </p:spPr>
        <p:txBody>
          <a:bodyPr/>
          <a:lstStyle>
            <a:lvl1pPr>
              <a:defRPr/>
            </a:lvl1pPr>
          </a:lstStyle>
          <a:p>
            <a:pPr>
              <a:defRPr/>
            </a:pPr>
            <a:fld id="{5403F4FB-55BD-4C79-A1C2-D7DA98B8219A}" type="slidenum">
              <a:rPr lang="en-US"/>
              <a:pPr>
                <a:defRPr/>
              </a:pPr>
              <a:t>‹N°›</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20"/>
          <p:cNvSpPr>
            <a:spLocks noGrp="1" noChangeArrowheads="1"/>
          </p:cNvSpPr>
          <p:nvPr>
            <p:ph type="dt" sz="half" idx="10"/>
          </p:nvPr>
        </p:nvSpPr>
        <p:spPr>
          <a:ln/>
        </p:spPr>
        <p:txBody>
          <a:bodyPr/>
          <a:lstStyle>
            <a:lvl1pPr>
              <a:defRPr/>
            </a:lvl1pPr>
          </a:lstStyle>
          <a:p>
            <a:pPr>
              <a:defRPr/>
            </a:pPr>
            <a:fld id="{F4FC5F06-D635-43CA-AB0C-CF52410806E1}" type="datetime1">
              <a:rPr lang="fr-FR" smtClean="0"/>
              <a:pPr>
                <a:defRPr/>
              </a:pPr>
              <a:t>05/10/2015</a:t>
            </a:fld>
            <a:endParaRPr lang="en-US"/>
          </a:p>
        </p:txBody>
      </p:sp>
      <p:sp>
        <p:nvSpPr>
          <p:cNvPr id="8" name="Rectangle 21"/>
          <p:cNvSpPr>
            <a:spLocks noGrp="1" noChangeArrowheads="1"/>
          </p:cNvSpPr>
          <p:nvPr>
            <p:ph type="ftr" sz="quarter" idx="11"/>
          </p:nvPr>
        </p:nvSpPr>
        <p:spPr>
          <a:ln/>
        </p:spPr>
        <p:txBody>
          <a:bodyPr/>
          <a:lstStyle>
            <a:lvl1pPr>
              <a:defRPr/>
            </a:lvl1pPr>
          </a:lstStyle>
          <a:p>
            <a:pPr>
              <a:defRPr/>
            </a:pPr>
            <a:endParaRPr lang="en-US"/>
          </a:p>
        </p:txBody>
      </p:sp>
      <p:sp>
        <p:nvSpPr>
          <p:cNvPr id="9" name="Rectangle 22"/>
          <p:cNvSpPr>
            <a:spLocks noGrp="1" noChangeArrowheads="1"/>
          </p:cNvSpPr>
          <p:nvPr>
            <p:ph type="sldNum" sz="quarter" idx="12"/>
          </p:nvPr>
        </p:nvSpPr>
        <p:spPr>
          <a:ln/>
        </p:spPr>
        <p:txBody>
          <a:bodyPr/>
          <a:lstStyle>
            <a:lvl1pPr>
              <a:defRPr/>
            </a:lvl1pPr>
          </a:lstStyle>
          <a:p>
            <a:pPr>
              <a:defRPr/>
            </a:pPr>
            <a:fld id="{799270B9-9DD0-4AA7-957A-F665EBFEC506}" type="slidenum">
              <a:rPr lang="en-US"/>
              <a:pPr>
                <a:defRPr/>
              </a:pPr>
              <a:t>‹N°›</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Rectangle 20"/>
          <p:cNvSpPr>
            <a:spLocks noGrp="1" noChangeArrowheads="1"/>
          </p:cNvSpPr>
          <p:nvPr>
            <p:ph type="dt" sz="half" idx="10"/>
          </p:nvPr>
        </p:nvSpPr>
        <p:spPr>
          <a:ln/>
        </p:spPr>
        <p:txBody>
          <a:bodyPr/>
          <a:lstStyle>
            <a:lvl1pPr>
              <a:defRPr/>
            </a:lvl1pPr>
          </a:lstStyle>
          <a:p>
            <a:pPr>
              <a:defRPr/>
            </a:pPr>
            <a:fld id="{BD183AC5-FC84-427B-819C-9808AACEB9B3}" type="datetime1">
              <a:rPr lang="fr-FR" smtClean="0"/>
              <a:pPr>
                <a:defRPr/>
              </a:pPr>
              <a:t>05/10/2015</a:t>
            </a:fld>
            <a:endParaRPr lang="en-US"/>
          </a:p>
        </p:txBody>
      </p:sp>
      <p:sp>
        <p:nvSpPr>
          <p:cNvPr id="4" name="Rectangle 21"/>
          <p:cNvSpPr>
            <a:spLocks noGrp="1" noChangeArrowheads="1"/>
          </p:cNvSpPr>
          <p:nvPr>
            <p:ph type="ftr" sz="quarter" idx="11"/>
          </p:nvPr>
        </p:nvSpPr>
        <p:spPr>
          <a:ln/>
        </p:spPr>
        <p:txBody>
          <a:bodyPr/>
          <a:lstStyle>
            <a:lvl1pPr>
              <a:defRPr/>
            </a:lvl1pPr>
          </a:lstStyle>
          <a:p>
            <a:pPr>
              <a:defRPr/>
            </a:pPr>
            <a:endParaRPr lang="en-US"/>
          </a:p>
        </p:txBody>
      </p:sp>
      <p:sp>
        <p:nvSpPr>
          <p:cNvPr id="5" name="Rectangle 22"/>
          <p:cNvSpPr>
            <a:spLocks noGrp="1" noChangeArrowheads="1"/>
          </p:cNvSpPr>
          <p:nvPr>
            <p:ph type="sldNum" sz="quarter" idx="12"/>
          </p:nvPr>
        </p:nvSpPr>
        <p:spPr>
          <a:ln/>
        </p:spPr>
        <p:txBody>
          <a:bodyPr/>
          <a:lstStyle>
            <a:lvl1pPr>
              <a:defRPr/>
            </a:lvl1pPr>
          </a:lstStyle>
          <a:p>
            <a:pPr>
              <a:defRPr/>
            </a:pPr>
            <a:fld id="{7C4F848B-F5F3-4EB9-BE66-C2112C784E31}" type="slidenum">
              <a:rPr lang="en-US"/>
              <a:pPr>
                <a:defRPr/>
              </a:pPr>
              <a:t>‹N°›</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20"/>
          <p:cNvSpPr>
            <a:spLocks noGrp="1" noChangeArrowheads="1"/>
          </p:cNvSpPr>
          <p:nvPr>
            <p:ph type="dt" sz="half" idx="10"/>
          </p:nvPr>
        </p:nvSpPr>
        <p:spPr>
          <a:ln/>
        </p:spPr>
        <p:txBody>
          <a:bodyPr/>
          <a:lstStyle>
            <a:lvl1pPr>
              <a:defRPr/>
            </a:lvl1pPr>
          </a:lstStyle>
          <a:p>
            <a:pPr>
              <a:defRPr/>
            </a:pPr>
            <a:fld id="{18063869-7C30-4A1C-A4D6-06301899C7FD}" type="datetime1">
              <a:rPr lang="fr-FR" smtClean="0"/>
              <a:pPr>
                <a:defRPr/>
              </a:pPr>
              <a:t>05/10/2015</a:t>
            </a:fld>
            <a:endParaRPr lang="en-US"/>
          </a:p>
        </p:txBody>
      </p:sp>
      <p:sp>
        <p:nvSpPr>
          <p:cNvPr id="3" name="Rectangle 21"/>
          <p:cNvSpPr>
            <a:spLocks noGrp="1" noChangeArrowheads="1"/>
          </p:cNvSpPr>
          <p:nvPr>
            <p:ph type="ftr" sz="quarter" idx="11"/>
          </p:nvPr>
        </p:nvSpPr>
        <p:spPr>
          <a:ln/>
        </p:spPr>
        <p:txBody>
          <a:bodyPr/>
          <a:lstStyle>
            <a:lvl1pPr>
              <a:defRPr/>
            </a:lvl1pPr>
          </a:lstStyle>
          <a:p>
            <a:pPr>
              <a:defRPr/>
            </a:pPr>
            <a:endParaRPr lang="en-US"/>
          </a:p>
        </p:txBody>
      </p:sp>
      <p:sp>
        <p:nvSpPr>
          <p:cNvPr id="4" name="Rectangle 22"/>
          <p:cNvSpPr>
            <a:spLocks noGrp="1" noChangeArrowheads="1"/>
          </p:cNvSpPr>
          <p:nvPr>
            <p:ph type="sldNum" sz="quarter" idx="12"/>
          </p:nvPr>
        </p:nvSpPr>
        <p:spPr>
          <a:ln/>
        </p:spPr>
        <p:txBody>
          <a:bodyPr/>
          <a:lstStyle>
            <a:lvl1pPr>
              <a:defRPr/>
            </a:lvl1pPr>
          </a:lstStyle>
          <a:p>
            <a:pPr>
              <a:defRPr/>
            </a:pPr>
            <a:fld id="{B4964790-0535-48D3-9A3D-1E8BC6562BBA}" type="slidenum">
              <a:rPr lang="en-US"/>
              <a:pPr>
                <a:defRPr/>
              </a:pPr>
              <a:t>‹N°›</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20"/>
          <p:cNvSpPr>
            <a:spLocks noGrp="1" noChangeArrowheads="1"/>
          </p:cNvSpPr>
          <p:nvPr>
            <p:ph type="dt" sz="half" idx="10"/>
          </p:nvPr>
        </p:nvSpPr>
        <p:spPr>
          <a:ln/>
        </p:spPr>
        <p:txBody>
          <a:bodyPr/>
          <a:lstStyle>
            <a:lvl1pPr>
              <a:defRPr/>
            </a:lvl1pPr>
          </a:lstStyle>
          <a:p>
            <a:pPr>
              <a:defRPr/>
            </a:pPr>
            <a:fld id="{CB6A0819-9E49-43FC-9B0C-EA4725836515}" type="datetime1">
              <a:rPr lang="fr-FR" smtClean="0"/>
              <a:pPr>
                <a:defRPr/>
              </a:pPr>
              <a:t>05/10/2015</a:t>
            </a:fld>
            <a:endParaRPr lang="en-US"/>
          </a:p>
        </p:txBody>
      </p:sp>
      <p:sp>
        <p:nvSpPr>
          <p:cNvPr id="6" name="Rectangle 21"/>
          <p:cNvSpPr>
            <a:spLocks noGrp="1" noChangeArrowheads="1"/>
          </p:cNvSpPr>
          <p:nvPr>
            <p:ph type="ftr" sz="quarter" idx="11"/>
          </p:nvPr>
        </p:nvSpPr>
        <p:spPr>
          <a:ln/>
        </p:spPr>
        <p:txBody>
          <a:bodyPr/>
          <a:lstStyle>
            <a:lvl1pPr>
              <a:defRPr/>
            </a:lvl1pPr>
          </a:lstStyle>
          <a:p>
            <a:pPr>
              <a:defRPr/>
            </a:pPr>
            <a:endParaRPr lang="en-US"/>
          </a:p>
        </p:txBody>
      </p:sp>
      <p:sp>
        <p:nvSpPr>
          <p:cNvPr id="7" name="Rectangle 22"/>
          <p:cNvSpPr>
            <a:spLocks noGrp="1" noChangeArrowheads="1"/>
          </p:cNvSpPr>
          <p:nvPr>
            <p:ph type="sldNum" sz="quarter" idx="12"/>
          </p:nvPr>
        </p:nvSpPr>
        <p:spPr>
          <a:ln/>
        </p:spPr>
        <p:txBody>
          <a:bodyPr/>
          <a:lstStyle>
            <a:lvl1pPr>
              <a:defRPr/>
            </a:lvl1pPr>
          </a:lstStyle>
          <a:p>
            <a:pPr>
              <a:defRPr/>
            </a:pPr>
            <a:fld id="{339D6181-4015-47BC-B2B5-A79B2085512A}" type="slidenum">
              <a:rPr lang="en-US"/>
              <a:pPr>
                <a:defRPr/>
              </a:pPr>
              <a:t>‹N°›</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20"/>
          <p:cNvSpPr>
            <a:spLocks noGrp="1" noChangeArrowheads="1"/>
          </p:cNvSpPr>
          <p:nvPr>
            <p:ph type="dt" sz="half" idx="10"/>
          </p:nvPr>
        </p:nvSpPr>
        <p:spPr>
          <a:ln/>
        </p:spPr>
        <p:txBody>
          <a:bodyPr/>
          <a:lstStyle>
            <a:lvl1pPr>
              <a:defRPr/>
            </a:lvl1pPr>
          </a:lstStyle>
          <a:p>
            <a:pPr>
              <a:defRPr/>
            </a:pPr>
            <a:fld id="{22EA8980-B53F-4B72-B3A8-66ADB1BFB5C3}" type="datetime1">
              <a:rPr lang="fr-FR" smtClean="0"/>
              <a:pPr>
                <a:defRPr/>
              </a:pPr>
              <a:t>05/10/2015</a:t>
            </a:fld>
            <a:endParaRPr lang="en-US"/>
          </a:p>
        </p:txBody>
      </p:sp>
      <p:sp>
        <p:nvSpPr>
          <p:cNvPr id="6" name="Rectangle 21"/>
          <p:cNvSpPr>
            <a:spLocks noGrp="1" noChangeArrowheads="1"/>
          </p:cNvSpPr>
          <p:nvPr>
            <p:ph type="ftr" sz="quarter" idx="11"/>
          </p:nvPr>
        </p:nvSpPr>
        <p:spPr>
          <a:ln/>
        </p:spPr>
        <p:txBody>
          <a:bodyPr/>
          <a:lstStyle>
            <a:lvl1pPr>
              <a:defRPr/>
            </a:lvl1pPr>
          </a:lstStyle>
          <a:p>
            <a:pPr>
              <a:defRPr/>
            </a:pPr>
            <a:endParaRPr lang="en-US"/>
          </a:p>
        </p:txBody>
      </p:sp>
      <p:sp>
        <p:nvSpPr>
          <p:cNvPr id="7" name="Rectangle 22"/>
          <p:cNvSpPr>
            <a:spLocks noGrp="1" noChangeArrowheads="1"/>
          </p:cNvSpPr>
          <p:nvPr>
            <p:ph type="sldNum" sz="quarter" idx="12"/>
          </p:nvPr>
        </p:nvSpPr>
        <p:spPr>
          <a:ln/>
        </p:spPr>
        <p:txBody>
          <a:bodyPr/>
          <a:lstStyle>
            <a:lvl1pPr>
              <a:defRPr/>
            </a:lvl1pPr>
          </a:lstStyle>
          <a:p>
            <a:pPr>
              <a:defRPr/>
            </a:pPr>
            <a:fld id="{F683C4AF-C97C-4376-B303-65A7A448C994}" type="slidenum">
              <a:rPr lang="en-US"/>
              <a:pPr>
                <a:defRPr/>
              </a:pPr>
              <a:t>‹N°›</a:t>
            </a:fld>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20"/>
          <p:cNvSpPr>
            <a:spLocks noGrp="1" noChangeArrowheads="1"/>
          </p:cNvSpPr>
          <p:nvPr>
            <p:ph type="dt" sz="half" idx="10"/>
          </p:nvPr>
        </p:nvSpPr>
        <p:spPr>
          <a:ln/>
        </p:spPr>
        <p:txBody>
          <a:bodyPr/>
          <a:lstStyle>
            <a:lvl1pPr>
              <a:defRPr/>
            </a:lvl1pPr>
          </a:lstStyle>
          <a:p>
            <a:pPr>
              <a:defRPr/>
            </a:pPr>
            <a:fld id="{0820A72C-49E6-4714-A4A7-367ED2BAAE88}" type="datetime1">
              <a:rPr lang="fr-FR" smtClean="0"/>
              <a:pPr>
                <a:defRPr/>
              </a:pPr>
              <a:t>05/10/2015</a:t>
            </a:fld>
            <a:endParaRPr lang="en-US"/>
          </a:p>
        </p:txBody>
      </p:sp>
      <p:sp>
        <p:nvSpPr>
          <p:cNvPr id="5" name="Rectangle 21"/>
          <p:cNvSpPr>
            <a:spLocks noGrp="1" noChangeArrowheads="1"/>
          </p:cNvSpPr>
          <p:nvPr>
            <p:ph type="ftr" sz="quarter" idx="11"/>
          </p:nvPr>
        </p:nvSpPr>
        <p:spPr>
          <a:ln/>
        </p:spPr>
        <p:txBody>
          <a:bodyPr/>
          <a:lstStyle>
            <a:lvl1pPr>
              <a:defRPr/>
            </a:lvl1pPr>
          </a:lstStyle>
          <a:p>
            <a:pPr>
              <a:defRPr/>
            </a:pPr>
            <a:endParaRPr lang="en-US"/>
          </a:p>
        </p:txBody>
      </p:sp>
      <p:sp>
        <p:nvSpPr>
          <p:cNvPr id="6" name="Rectangle 22"/>
          <p:cNvSpPr>
            <a:spLocks noGrp="1" noChangeArrowheads="1"/>
          </p:cNvSpPr>
          <p:nvPr>
            <p:ph type="sldNum" sz="quarter" idx="12"/>
          </p:nvPr>
        </p:nvSpPr>
        <p:spPr>
          <a:ln/>
        </p:spPr>
        <p:txBody>
          <a:bodyPr/>
          <a:lstStyle>
            <a:lvl1pPr>
              <a:defRPr/>
            </a:lvl1pPr>
          </a:lstStyle>
          <a:p>
            <a:pPr>
              <a:defRPr/>
            </a:pPr>
            <a:fld id="{1DB33E70-571D-4A7C-9A8A-8C850FC89951}" type="slidenum">
              <a:rPr lang="en-US"/>
              <a:pPr>
                <a:defRPr/>
              </a:pPr>
              <a:t>‹N°›</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74638"/>
            <a:ext cx="2076450" cy="6049962"/>
          </a:xfrm>
        </p:spPr>
        <p:txBody>
          <a:bodyPr vert="eaVert"/>
          <a:lstStyle/>
          <a:p>
            <a:r>
              <a:rPr lang="fr-FR" smtClean="0"/>
              <a:t>Cliquez pour modifier le style du titre</a:t>
            </a:r>
            <a:endParaRPr lang="fr-FR"/>
          </a:p>
        </p:txBody>
      </p:sp>
      <p:sp>
        <p:nvSpPr>
          <p:cNvPr id="3" name="Vertical Text Placeholder 2"/>
          <p:cNvSpPr>
            <a:spLocks noGrp="1"/>
          </p:cNvSpPr>
          <p:nvPr>
            <p:ph type="body" orient="vert" idx="1"/>
          </p:nvPr>
        </p:nvSpPr>
        <p:spPr>
          <a:xfrm>
            <a:off x="381000" y="274638"/>
            <a:ext cx="6076950" cy="6049962"/>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20"/>
          <p:cNvSpPr>
            <a:spLocks noGrp="1" noChangeArrowheads="1"/>
          </p:cNvSpPr>
          <p:nvPr>
            <p:ph type="dt" sz="half" idx="10"/>
          </p:nvPr>
        </p:nvSpPr>
        <p:spPr>
          <a:ln/>
        </p:spPr>
        <p:txBody>
          <a:bodyPr/>
          <a:lstStyle>
            <a:lvl1pPr>
              <a:defRPr/>
            </a:lvl1pPr>
          </a:lstStyle>
          <a:p>
            <a:pPr>
              <a:defRPr/>
            </a:pPr>
            <a:fld id="{79F8D5E6-91EE-4246-A732-85C8138E52C9}" type="datetime1">
              <a:rPr lang="fr-FR" smtClean="0"/>
              <a:pPr>
                <a:defRPr/>
              </a:pPr>
              <a:t>05/10/2015</a:t>
            </a:fld>
            <a:endParaRPr lang="en-US"/>
          </a:p>
        </p:txBody>
      </p:sp>
      <p:sp>
        <p:nvSpPr>
          <p:cNvPr id="5" name="Rectangle 21"/>
          <p:cNvSpPr>
            <a:spLocks noGrp="1" noChangeArrowheads="1"/>
          </p:cNvSpPr>
          <p:nvPr>
            <p:ph type="ftr" sz="quarter" idx="11"/>
          </p:nvPr>
        </p:nvSpPr>
        <p:spPr>
          <a:ln/>
        </p:spPr>
        <p:txBody>
          <a:bodyPr/>
          <a:lstStyle>
            <a:lvl1pPr>
              <a:defRPr/>
            </a:lvl1pPr>
          </a:lstStyle>
          <a:p>
            <a:pPr>
              <a:defRPr/>
            </a:pPr>
            <a:endParaRPr lang="en-US"/>
          </a:p>
        </p:txBody>
      </p:sp>
      <p:sp>
        <p:nvSpPr>
          <p:cNvPr id="6" name="Rectangle 22"/>
          <p:cNvSpPr>
            <a:spLocks noGrp="1" noChangeArrowheads="1"/>
          </p:cNvSpPr>
          <p:nvPr>
            <p:ph type="sldNum" sz="quarter" idx="12"/>
          </p:nvPr>
        </p:nvSpPr>
        <p:spPr>
          <a:ln/>
        </p:spPr>
        <p:txBody>
          <a:bodyPr/>
          <a:lstStyle>
            <a:lvl1pPr>
              <a:defRPr/>
            </a:lvl1pPr>
          </a:lstStyle>
          <a:p>
            <a:pPr>
              <a:defRPr/>
            </a:pPr>
            <a:fld id="{CB04339D-CA59-453A-9D0D-B03C0A62F96D}" type="slidenum">
              <a:rPr lang="en-US"/>
              <a:pPr>
                <a:defRPr/>
              </a:pPr>
              <a:t>‹N°›</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ctangle à coins arrondi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ctangle à coins arrondi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6705600" y="4206240"/>
            <a:ext cx="960120" cy="457200"/>
          </a:xfrm>
        </p:spPr>
        <p:txBody>
          <a:bodyPr/>
          <a:lstStyle/>
          <a:p>
            <a:fld id="{010BDC32-B795-477E-92B3-7C665E0B8F82}" type="datetime1">
              <a:rPr lang="fr-FR" smtClean="0"/>
              <a:pPr/>
              <a:t>05/10/2015</a:t>
            </a:fld>
            <a:endParaRPr lang="fr-BE"/>
          </a:p>
        </p:txBody>
      </p:sp>
      <p:sp>
        <p:nvSpPr>
          <p:cNvPr id="17" name="Espace réservé du pied de page 16"/>
          <p:cNvSpPr>
            <a:spLocks noGrp="1"/>
          </p:cNvSpPr>
          <p:nvPr>
            <p:ph type="ftr" sz="quarter" idx="11"/>
          </p:nvPr>
        </p:nvSpPr>
        <p:spPr>
          <a:xfrm>
            <a:off x="5410200" y="4205288"/>
            <a:ext cx="1295400" cy="457200"/>
          </a:xfrm>
        </p:spPr>
        <p:txBody>
          <a:bodyPr/>
          <a:lstStyle/>
          <a:p>
            <a:endParaRPr lang="fr-BE"/>
          </a:p>
        </p:txBody>
      </p:sp>
      <p:sp>
        <p:nvSpPr>
          <p:cNvPr id="29" name="Espace réservé du numéro de diapositiv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6"/>
          <p:cNvSpPr>
            <a:spLocks noGrp="1" noChangeArrowheads="1"/>
          </p:cNvSpPr>
          <p:nvPr>
            <p:ph type="dt" sz="half" idx="10"/>
          </p:nvPr>
        </p:nvSpPr>
        <p:spPr>
          <a:ln/>
        </p:spPr>
        <p:txBody>
          <a:bodyPr/>
          <a:lstStyle>
            <a:lvl1pPr>
              <a:defRPr/>
            </a:lvl1pPr>
          </a:lstStyle>
          <a:p>
            <a:fld id="{BCA4FCBC-AA0A-4DD1-95A9-13B3FA736343}" type="datetime1">
              <a:rPr lang="fr-FR" smtClean="0"/>
              <a:pPr/>
              <a:t>05/10/2015</a:t>
            </a:fld>
            <a:endParaRPr lang="fr-BE"/>
          </a:p>
        </p:txBody>
      </p:sp>
      <p:sp>
        <p:nvSpPr>
          <p:cNvPr id="6" name="Rectangle 7"/>
          <p:cNvSpPr>
            <a:spLocks noGrp="1" noChangeArrowheads="1"/>
          </p:cNvSpPr>
          <p:nvPr>
            <p:ph type="ftr" sz="quarter" idx="11"/>
          </p:nvPr>
        </p:nvSpPr>
        <p:spPr>
          <a:ln/>
        </p:spPr>
        <p:txBody>
          <a:bodyPr/>
          <a:lstStyle>
            <a:lvl1pPr>
              <a:defRPr/>
            </a:lvl1pPr>
          </a:lstStyle>
          <a:p>
            <a:endParaRPr lang="fr-BE"/>
          </a:p>
        </p:txBody>
      </p:sp>
      <p:sp>
        <p:nvSpPr>
          <p:cNvPr id="7" name="Rectangle 8"/>
          <p:cNvSpPr>
            <a:spLocks noGrp="1" noChangeArrowheads="1"/>
          </p:cNvSpPr>
          <p:nvPr>
            <p:ph type="sldNum" sz="quarter" idx="12"/>
          </p:nvPr>
        </p:nvSpPr>
        <p:spPr>
          <a:ln/>
        </p:spPr>
        <p:txBody>
          <a:bodyPr/>
          <a:lstStyle>
            <a:lvl1pPr>
              <a:defRPr/>
            </a:lvl1pPr>
          </a:lstStyle>
          <a:p>
            <a:fld id="{CF4668DC-857F-487D-BFFA-8C0CA5037977}" type="slidenum">
              <a:rPr lang="fr-BE" smtClean="0"/>
              <a:pPr/>
              <a:t>‹N°›</a:t>
            </a:fld>
            <a:endParaRPr lang="fr-B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24BF6A3-B7C6-4471-BDF7-569779A52492}" type="datetime1">
              <a:rPr lang="fr-FR" smtClean="0"/>
              <a:pPr/>
              <a:t>05/10/2015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3BA99522-6F46-4659-9127-CB7343652827}" type="datetime1">
              <a:rPr lang="fr-FR" smtClean="0"/>
              <a:pPr/>
              <a:t>05/10/2015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E971F37A-CA18-430D-8CF3-07AD7883F037}" type="datetime1">
              <a:rPr lang="fr-FR" smtClean="0"/>
              <a:pPr/>
              <a:t>05/10/2015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81000" y="1143000"/>
            <a:ext cx="8382000" cy="1069848"/>
          </a:xfrm>
        </p:spPr>
        <p:txBody>
          <a:bodyPr anchor="ctr"/>
          <a:lstStyle>
            <a:lvl1pPr>
              <a:defRPr sz="4000" b="0" i="0"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e la date 25"/>
          <p:cNvSpPr>
            <a:spLocks noGrp="1"/>
          </p:cNvSpPr>
          <p:nvPr>
            <p:ph type="dt" sz="half" idx="10"/>
          </p:nvPr>
        </p:nvSpPr>
        <p:spPr/>
        <p:txBody>
          <a:bodyPr rtlCol="0"/>
          <a:lstStyle/>
          <a:p>
            <a:fld id="{58BA75AF-7662-4895-8EB0-647BD8BEB7E0}" type="datetime1">
              <a:rPr lang="fr-FR" smtClean="0"/>
              <a:pPr/>
              <a:t>05/10/2015</a:t>
            </a:fld>
            <a:endParaRPr lang="fr-BE"/>
          </a:p>
        </p:txBody>
      </p:sp>
      <p:sp>
        <p:nvSpPr>
          <p:cNvPr id="27" name="Espace réservé du numéro de diapositive 26"/>
          <p:cNvSpPr>
            <a:spLocks noGrp="1"/>
          </p:cNvSpPr>
          <p:nvPr>
            <p:ph type="sldNum" sz="quarter" idx="11"/>
          </p:nvPr>
        </p:nvSpPr>
        <p:spPr/>
        <p:txBody>
          <a:bodyPr rtlCol="0"/>
          <a:lstStyle/>
          <a:p>
            <a:fld id="{CF4668DC-857F-487D-BFFA-8C0CA5037977}" type="slidenum">
              <a:rPr lang="fr-BE" smtClean="0"/>
              <a:pPr/>
              <a:t>‹N°›</a:t>
            </a:fld>
            <a:endParaRPr lang="fr-BE"/>
          </a:p>
        </p:txBody>
      </p:sp>
      <p:sp>
        <p:nvSpPr>
          <p:cNvPr id="28" name="Espace réservé du pied de page 27"/>
          <p:cNvSpPr>
            <a:spLocks noGrp="1"/>
          </p:cNvSpPr>
          <p:nvPr>
            <p:ph type="ftr" sz="quarter" idx="12"/>
          </p:nvPr>
        </p:nvSpPr>
        <p:spPr/>
        <p:txBody>
          <a:bodyPr rtlCol="0"/>
          <a:lstStyle/>
          <a:p>
            <a:endParaRPr lang="fr-B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a:xfrm>
            <a:off x="6583680" y="612648"/>
            <a:ext cx="957264" cy="457200"/>
          </a:xfrm>
        </p:spPr>
        <p:txBody>
          <a:bodyPr/>
          <a:lstStyle/>
          <a:p>
            <a:fld id="{B6F24213-51AE-45DE-9132-7D0C8EA9A8A1}" type="datetime1">
              <a:rPr lang="fr-FR" smtClean="0"/>
              <a:pPr/>
              <a:t>05/10/2015</a:t>
            </a:fld>
            <a:endParaRPr lang="fr-BE"/>
          </a:p>
        </p:txBody>
      </p:sp>
      <p:sp>
        <p:nvSpPr>
          <p:cNvPr id="4" name="Espace réservé du pied de page 3"/>
          <p:cNvSpPr>
            <a:spLocks noGrp="1"/>
          </p:cNvSpPr>
          <p:nvPr>
            <p:ph type="ftr" sz="quarter" idx="11"/>
          </p:nvPr>
        </p:nvSpPr>
        <p:spPr>
          <a:xfrm>
            <a:off x="5257800" y="612648"/>
            <a:ext cx="1325880" cy="457200"/>
          </a:xfrm>
        </p:spPr>
        <p:txBody>
          <a:bodyPr/>
          <a:lstStyle/>
          <a:p>
            <a:endParaRPr lang="fr-BE"/>
          </a:p>
        </p:txBody>
      </p:sp>
      <p:sp>
        <p:nvSpPr>
          <p:cNvPr id="5" name="Espace réservé du numéro de diapositive 4"/>
          <p:cNvSpPr>
            <a:spLocks noGrp="1"/>
          </p:cNvSpPr>
          <p:nvPr>
            <p:ph type="sldNum" sz="quarter" idx="12"/>
          </p:nvPr>
        </p:nvSpPr>
        <p:spPr>
          <a:xfrm>
            <a:off x="8174736" y="2272"/>
            <a:ext cx="762000" cy="365760"/>
          </a:xfrm>
        </p:spPr>
        <p:txBody>
          <a:bodyPr/>
          <a:lstStyle/>
          <a:p>
            <a:fld id="{CF4668DC-857F-487D-BFFA-8C0CA5037977}" type="slidenum">
              <a:rPr lang="fr-BE" smtClean="0"/>
              <a:pPr/>
              <a:t>‹N°›</a:t>
            </a:fld>
            <a:endParaRPr lang="fr-B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50FAEAD-6B58-4A86-BEF4-332745029DC3}" type="datetime1">
              <a:rPr lang="fr-FR" smtClean="0"/>
              <a:pPr/>
              <a:t>05/10/2015</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353496" y="1101970"/>
            <a:ext cx="3383280" cy="877824"/>
          </a:xfrm>
        </p:spPr>
        <p:txBody>
          <a:bodyPr anchor="b"/>
          <a:lstStyle>
            <a:lvl1pPr algn="l">
              <a:buNone/>
              <a:defRPr sz="1800" b="1"/>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3AA08A33-8F99-431E-A7F1-D7684FAA7526}" type="datetime1">
              <a:rPr lang="fr-FR" smtClean="0"/>
              <a:pPr/>
              <a:t>05/10/2015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2EBF9082-2D07-444D-A808-52615CF019E6}" type="datetime1">
              <a:rPr lang="fr-FR" smtClean="0"/>
              <a:pPr/>
              <a:t>05/10/2015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5496DD3-5EB7-415D-ACF2-BBECE5379A31}" type="datetime1">
              <a:rPr lang="fr-FR" smtClean="0"/>
              <a:pPr/>
              <a:t>05/10/2015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1143000"/>
            <a:ext cx="1905000" cy="5486400"/>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143000"/>
            <a:ext cx="6248400" cy="5486400"/>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B274B39A-B724-4312-9B25-C52D4D42EA50}" type="datetime1">
              <a:rPr lang="fr-FR" smtClean="0"/>
              <a:pPr/>
              <a:t>05/10/2015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vmlDrawing" Target="../drawings/vmlDrawing2.v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oleObject" Target="../embeddings/oleObject2.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vmlDrawing" Target="../drawings/vmlDrawing3.v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oleObject" Target="../embeddings/oleObject3.bin"/></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vmlDrawing" Target="../drawings/vmlDrawing4.v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oleObject" Target="../embeddings/oleObject4.bin"/></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vmlDrawing" Target="../drawings/vmlDrawing5.v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oleObject" Target="../embeddings/oleObject5.bin"/></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1588" y="234950"/>
          <a:ext cx="9145587" cy="792163"/>
        </p:xfrm>
        <a:graphic>
          <a:graphicData uri="http://schemas.openxmlformats.org/presentationml/2006/ole">
            <p:oleObj spid="_x0000_s1026" name="Image" r:id="rId14" imgW="7619048" imgH="1028571" progId="">
              <p:embed/>
            </p:oleObj>
          </a:graphicData>
        </a:graphic>
      </p:graphicFrame>
      <p:sp>
        <p:nvSpPr>
          <p:cNvPr id="22531" name="Rectangle 3"/>
          <p:cNvSpPr>
            <a:spLocks noChangeArrowheads="1"/>
          </p:cNvSpPr>
          <p:nvPr/>
        </p:nvSpPr>
        <p:spPr bwMode="gray">
          <a:xfrm>
            <a:off x="0" y="6524625"/>
            <a:ext cx="9144000" cy="333375"/>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a:defRPr/>
            </a:pPr>
            <a:endParaRPr lang="fr-FR"/>
          </a:p>
        </p:txBody>
      </p:sp>
      <p:sp>
        <p:nvSpPr>
          <p:cNvPr id="22532" name="Rectangle 4"/>
          <p:cNvSpPr>
            <a:spLocks noChangeArrowheads="1"/>
          </p:cNvSpPr>
          <p:nvPr/>
        </p:nvSpPr>
        <p:spPr bwMode="ltGray">
          <a:xfrm>
            <a:off x="0" y="0"/>
            <a:ext cx="9144000" cy="241300"/>
          </a:xfrm>
          <a:prstGeom prst="rect">
            <a:avLst/>
          </a:prstGeom>
          <a:gradFill rotWithShape="1">
            <a:gsLst>
              <a:gs pos="0">
                <a:schemeClr val="bg1"/>
              </a:gs>
              <a:gs pos="100000">
                <a:schemeClr val="accent1"/>
              </a:gs>
            </a:gsLst>
            <a:lin ang="0" scaled="1"/>
          </a:gradFill>
          <a:ln w="9525">
            <a:noFill/>
            <a:miter lim="800000"/>
            <a:headEnd/>
            <a:tailEnd/>
          </a:ln>
          <a:effectLst/>
        </p:spPr>
        <p:txBody>
          <a:bodyPr wrap="none" anchor="ctr"/>
          <a:lstStyle/>
          <a:p>
            <a:pPr>
              <a:defRPr/>
            </a:pPr>
            <a:endParaRPr lang="fr-FR"/>
          </a:p>
        </p:txBody>
      </p:sp>
      <p:sp>
        <p:nvSpPr>
          <p:cNvPr id="1030" name="Rectangle 5"/>
          <p:cNvSpPr>
            <a:spLocks noGrp="1" noChangeArrowheads="1"/>
          </p:cNvSpPr>
          <p:nvPr>
            <p:ph type="body" idx="1"/>
          </p:nvPr>
        </p:nvSpPr>
        <p:spPr bwMode="auto">
          <a:xfrm>
            <a:off x="457200" y="1285875"/>
            <a:ext cx="8229600" cy="5038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p>
        </p:txBody>
      </p:sp>
      <p:sp>
        <p:nvSpPr>
          <p:cNvPr id="22534" name="Rectangle 6"/>
          <p:cNvSpPr>
            <a:spLocks noGrp="1" noChangeArrowheads="1"/>
          </p:cNvSpPr>
          <p:nvPr>
            <p:ph type="dt" sz="half" idx="2"/>
          </p:nvPr>
        </p:nvSpPr>
        <p:spPr bwMode="white">
          <a:xfrm>
            <a:off x="457200" y="6553200"/>
            <a:ext cx="2133600" cy="242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Arial" pitchFamily="34" charset="0"/>
              </a:defRPr>
            </a:lvl1pPr>
          </a:lstStyle>
          <a:p>
            <a:fld id="{6A2D86C9-028D-462A-9E1A-39D7E4CEA8AB}" type="datetime1">
              <a:rPr lang="fr-FR" smtClean="0"/>
              <a:pPr/>
              <a:t>05/10/2015</a:t>
            </a:fld>
            <a:endParaRPr lang="fr-BE"/>
          </a:p>
        </p:txBody>
      </p:sp>
      <p:sp>
        <p:nvSpPr>
          <p:cNvPr id="22535" name="Rectangle 7"/>
          <p:cNvSpPr>
            <a:spLocks noGrp="1" noChangeArrowheads="1"/>
          </p:cNvSpPr>
          <p:nvPr>
            <p:ph type="ftr" sz="quarter" idx="3"/>
          </p:nvPr>
        </p:nvSpPr>
        <p:spPr bwMode="white">
          <a:xfrm>
            <a:off x="5791200" y="6572250"/>
            <a:ext cx="2895600" cy="242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Arial" pitchFamily="34" charset="0"/>
              </a:defRPr>
            </a:lvl1pPr>
          </a:lstStyle>
          <a:p>
            <a:endParaRPr lang="fr-BE"/>
          </a:p>
        </p:txBody>
      </p:sp>
      <p:sp>
        <p:nvSpPr>
          <p:cNvPr id="22536" name="Rectangle 8"/>
          <p:cNvSpPr>
            <a:spLocks noGrp="1" noChangeArrowheads="1"/>
          </p:cNvSpPr>
          <p:nvPr>
            <p:ph type="sldNum" sz="quarter" idx="4"/>
          </p:nvPr>
        </p:nvSpPr>
        <p:spPr bwMode="white">
          <a:xfrm>
            <a:off x="3962400" y="6553200"/>
            <a:ext cx="762000" cy="242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Arial" pitchFamily="34" charset="0"/>
              </a:defRPr>
            </a:lvl1pPr>
          </a:lstStyle>
          <a:p>
            <a:fld id="{CF4668DC-857F-487D-BFFA-8C0CA5037977}" type="slidenum">
              <a:rPr lang="fr-BE" smtClean="0"/>
              <a:pPr/>
              <a:t>‹N°›</a:t>
            </a:fld>
            <a:endParaRPr lang="fr-BE"/>
          </a:p>
        </p:txBody>
      </p:sp>
      <p:sp>
        <p:nvSpPr>
          <p:cNvPr id="22537" name="Rectangle 9"/>
          <p:cNvSpPr>
            <a:spLocks noGrp="1" noChangeArrowheads="1"/>
          </p:cNvSpPr>
          <p:nvPr>
            <p:ph type="title"/>
          </p:nvPr>
        </p:nvSpPr>
        <p:spPr bwMode="black">
          <a:xfrm>
            <a:off x="457200" y="303213"/>
            <a:ext cx="8305800" cy="6873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Cliquez pour modifier le style du titre</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2pPr>
      <a:lvl3pPr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3pPr>
      <a:lvl4pPr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4pPr>
      <a:lvl5pPr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5pPr>
      <a:lvl6pPr marL="457200"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6pPr>
      <a:lvl7pPr marL="914400"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7pPr>
      <a:lvl8pPr marL="1371600"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8pPr>
      <a:lvl9pPr marL="1828800"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9pPr>
    </p:titleStyle>
    <p:bodyStyle>
      <a:lvl1pPr marL="342900" indent="-342900" algn="l" rtl="0" eaLnBrk="1" fontAlgn="base" hangingPunct="1">
        <a:spcBef>
          <a:spcPct val="20000"/>
        </a:spcBef>
        <a:spcAft>
          <a:spcPct val="0"/>
        </a:spcAft>
        <a:buClr>
          <a:schemeClr val="accent2"/>
        </a:buClr>
        <a:buFont typeface="Wingdings" pitchFamily="2" charset="2"/>
        <a:buChar char="u"/>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amma/>
                <a:shade val="46275"/>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31746" name="Freeform 2"/>
          <p:cNvSpPr>
            <a:spLocks/>
          </p:cNvSpPr>
          <p:nvPr/>
        </p:nvSpPr>
        <p:spPr bwMode="hidden">
          <a:xfrm>
            <a:off x="-22225" y="841375"/>
            <a:ext cx="9166225" cy="6035675"/>
          </a:xfrm>
          <a:custGeom>
            <a:avLst/>
            <a:gdLst/>
            <a:ahLst/>
            <a:cxnLst>
              <a:cxn ang="0">
                <a:pos x="431" y="393"/>
              </a:cxn>
              <a:cxn ang="0">
                <a:pos x="5336" y="0"/>
              </a:cxn>
              <a:cxn ang="0">
                <a:pos x="5774" y="299"/>
              </a:cxn>
              <a:cxn ang="0">
                <a:pos x="5760" y="3786"/>
              </a:cxn>
              <a:cxn ang="0">
                <a:pos x="0" y="3802"/>
              </a:cxn>
              <a:cxn ang="0">
                <a:pos x="0" y="976"/>
              </a:cxn>
            </a:cxnLst>
            <a:rect l="0" t="0" r="r" b="b"/>
            <a:pathLst>
              <a:path w="5774" h="3802">
                <a:moveTo>
                  <a:pt x="431" y="393"/>
                </a:moveTo>
                <a:lnTo>
                  <a:pt x="5336" y="0"/>
                </a:lnTo>
                <a:lnTo>
                  <a:pt x="5774" y="299"/>
                </a:lnTo>
                <a:lnTo>
                  <a:pt x="5760" y="3786"/>
                </a:lnTo>
                <a:lnTo>
                  <a:pt x="0" y="3802"/>
                </a:lnTo>
                <a:lnTo>
                  <a:pt x="0" y="976"/>
                </a:lnTo>
              </a:path>
            </a:pathLst>
          </a:custGeom>
          <a:gradFill rotWithShape="1">
            <a:gsLst>
              <a:gs pos="0">
                <a:schemeClr val="bg1"/>
              </a:gs>
              <a:gs pos="100000">
                <a:schemeClr val="bg1">
                  <a:gamma/>
                  <a:shade val="46275"/>
                  <a:invGamma/>
                </a:schemeClr>
              </a:gs>
            </a:gsLst>
            <a:lin ang="5400000" scaled="1"/>
          </a:gradFill>
          <a:ln w="9525">
            <a:noFill/>
            <a:round/>
            <a:headEnd/>
            <a:tailEnd/>
          </a:ln>
          <a:effectLst/>
        </p:spPr>
        <p:txBody>
          <a:bodyPr/>
          <a:lstStyle/>
          <a:p>
            <a:pPr>
              <a:defRPr/>
            </a:pPr>
            <a:endParaRPr lang="fr-FR"/>
          </a:p>
        </p:txBody>
      </p:sp>
      <p:sp>
        <p:nvSpPr>
          <p:cNvPr id="31747" name="Freeform 3"/>
          <p:cNvSpPr>
            <a:spLocks/>
          </p:cNvSpPr>
          <p:nvPr/>
        </p:nvSpPr>
        <p:spPr bwMode="ltGray">
          <a:xfrm>
            <a:off x="0" y="0"/>
            <a:ext cx="9166225" cy="1268413"/>
          </a:xfrm>
          <a:custGeom>
            <a:avLst/>
            <a:gdLst/>
            <a:ahLst/>
            <a:cxnLst>
              <a:cxn ang="0">
                <a:pos x="0" y="0"/>
              </a:cxn>
              <a:cxn ang="0">
                <a:pos x="0" y="230"/>
              </a:cxn>
              <a:cxn ang="0">
                <a:pos x="408" y="799"/>
              </a:cxn>
              <a:cxn ang="0">
                <a:pos x="5307" y="353"/>
              </a:cxn>
              <a:cxn ang="0">
                <a:pos x="5774" y="0"/>
              </a:cxn>
              <a:cxn ang="0">
                <a:pos x="0" y="0"/>
              </a:cxn>
            </a:cxnLst>
            <a:rect l="0" t="0" r="r" b="b"/>
            <a:pathLst>
              <a:path w="5774" h="799">
                <a:moveTo>
                  <a:pt x="0" y="0"/>
                </a:moveTo>
                <a:lnTo>
                  <a:pt x="0" y="230"/>
                </a:lnTo>
                <a:lnTo>
                  <a:pt x="408" y="799"/>
                </a:lnTo>
                <a:lnTo>
                  <a:pt x="5307" y="353"/>
                </a:lnTo>
                <a:lnTo>
                  <a:pt x="5774" y="0"/>
                </a:lnTo>
                <a:lnTo>
                  <a:pt x="0" y="0"/>
                </a:lnTo>
                <a:close/>
              </a:path>
            </a:pathLst>
          </a:custGeom>
          <a:gradFill rotWithShape="1">
            <a:gsLst>
              <a:gs pos="0">
                <a:schemeClr val="accent1">
                  <a:gamma/>
                  <a:tint val="87843"/>
                  <a:invGamma/>
                </a:schemeClr>
              </a:gs>
              <a:gs pos="100000">
                <a:schemeClr val="accent1"/>
              </a:gs>
            </a:gsLst>
            <a:lin ang="0" scaled="1"/>
          </a:gradFill>
          <a:ln w="9525">
            <a:noFill/>
            <a:round/>
            <a:headEnd/>
            <a:tailEnd/>
          </a:ln>
          <a:effectLst/>
        </p:spPr>
        <p:txBody>
          <a:bodyPr/>
          <a:lstStyle/>
          <a:p>
            <a:pPr>
              <a:defRPr/>
            </a:pPr>
            <a:endParaRPr lang="fr-FR"/>
          </a:p>
        </p:txBody>
      </p:sp>
      <p:sp>
        <p:nvSpPr>
          <p:cNvPr id="12292" name="Rectangle 4"/>
          <p:cNvSpPr>
            <a:spLocks noGrp="1" noChangeArrowheads="1"/>
          </p:cNvSpPr>
          <p:nvPr>
            <p:ph type="body" idx="1"/>
          </p:nvPr>
        </p:nvSpPr>
        <p:spPr bwMode="auto">
          <a:xfrm>
            <a:off x="457200" y="14478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p>
        </p:txBody>
      </p:sp>
      <p:sp>
        <p:nvSpPr>
          <p:cNvPr id="31749" name="Rectangle 5"/>
          <p:cNvSpPr>
            <a:spLocks noGrp="1" noChangeArrowheads="1"/>
          </p:cNvSpPr>
          <p:nvPr>
            <p:ph type="dt" sz="half" idx="2"/>
          </p:nvPr>
        </p:nvSpPr>
        <p:spPr bwMode="auto">
          <a:xfrm>
            <a:off x="457200" y="65754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mn-lt"/>
              </a:defRPr>
            </a:lvl1pPr>
          </a:lstStyle>
          <a:p>
            <a:pPr>
              <a:defRPr/>
            </a:pPr>
            <a:fld id="{E5ED4FB3-AC83-4BAC-80F5-87A22523D3B5}" type="datetime1">
              <a:rPr lang="fr-FR" smtClean="0"/>
              <a:pPr>
                <a:defRPr/>
              </a:pPr>
              <a:t>05/10/2015</a:t>
            </a:fld>
            <a:endParaRPr lang="en-US"/>
          </a:p>
        </p:txBody>
      </p:sp>
      <p:sp>
        <p:nvSpPr>
          <p:cNvPr id="31750" name="Rectangle 6"/>
          <p:cNvSpPr>
            <a:spLocks noGrp="1" noChangeArrowheads="1"/>
          </p:cNvSpPr>
          <p:nvPr>
            <p:ph type="sldNum" sz="quarter" idx="4"/>
          </p:nvPr>
        </p:nvSpPr>
        <p:spPr bwMode="auto">
          <a:xfrm>
            <a:off x="6553200" y="65754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mn-lt"/>
              </a:defRPr>
            </a:lvl1pPr>
          </a:lstStyle>
          <a:p>
            <a:pPr>
              <a:defRPr/>
            </a:pPr>
            <a:fld id="{6E5AB806-F85E-439D-AC27-BB45C77361EE}" type="slidenum">
              <a:rPr lang="en-US"/>
              <a:pPr>
                <a:defRPr/>
              </a:pPr>
              <a:t>‹N°›</a:t>
            </a:fld>
            <a:endParaRPr lang="en-US"/>
          </a:p>
        </p:txBody>
      </p:sp>
      <p:sp>
        <p:nvSpPr>
          <p:cNvPr id="31751" name="Rectangle 7"/>
          <p:cNvSpPr>
            <a:spLocks noGrp="1" noChangeArrowheads="1"/>
          </p:cNvSpPr>
          <p:nvPr>
            <p:ph type="ftr" sz="quarter" idx="3"/>
          </p:nvPr>
        </p:nvSpPr>
        <p:spPr bwMode="auto">
          <a:xfrm>
            <a:off x="3113088" y="6538913"/>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mn-lt"/>
              </a:defRPr>
            </a:lvl1pPr>
          </a:lstStyle>
          <a:p>
            <a:pPr>
              <a:defRPr/>
            </a:pPr>
            <a:endParaRPr lang="en-US"/>
          </a:p>
        </p:txBody>
      </p:sp>
      <p:sp>
        <p:nvSpPr>
          <p:cNvPr id="12296" name="Rectangle 8"/>
          <p:cNvSpPr>
            <a:spLocks noGrp="1" noChangeArrowheads="1"/>
          </p:cNvSpPr>
          <p:nvPr>
            <p:ph type="title"/>
          </p:nvPr>
        </p:nvSpPr>
        <p:spPr bwMode="black">
          <a:xfrm>
            <a:off x="714375" y="152400"/>
            <a:ext cx="7743825" cy="6000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Cliquez pour modifier le style du titre</a:t>
            </a:r>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b="1">
          <a:solidFill>
            <a:schemeClr val="tx2"/>
          </a:solidFill>
          <a:latin typeface="Arial" pitchFamily="34" charset="0"/>
        </a:defRPr>
      </a:lvl2pPr>
      <a:lvl3pPr algn="ctr" rtl="0" eaLnBrk="1" fontAlgn="base" hangingPunct="1">
        <a:spcBef>
          <a:spcPct val="0"/>
        </a:spcBef>
        <a:spcAft>
          <a:spcPct val="0"/>
        </a:spcAft>
        <a:defRPr sz="3600" b="1">
          <a:solidFill>
            <a:schemeClr val="tx2"/>
          </a:solidFill>
          <a:latin typeface="Arial" pitchFamily="34" charset="0"/>
        </a:defRPr>
      </a:lvl3pPr>
      <a:lvl4pPr algn="ctr" rtl="0" eaLnBrk="1" fontAlgn="base" hangingPunct="1">
        <a:spcBef>
          <a:spcPct val="0"/>
        </a:spcBef>
        <a:spcAft>
          <a:spcPct val="0"/>
        </a:spcAft>
        <a:defRPr sz="3600" b="1">
          <a:solidFill>
            <a:schemeClr val="tx2"/>
          </a:solidFill>
          <a:latin typeface="Arial" pitchFamily="34" charset="0"/>
        </a:defRPr>
      </a:lvl4pPr>
      <a:lvl5pPr algn="ctr" rtl="0" eaLnBrk="1" fontAlgn="base" hangingPunct="1">
        <a:spcBef>
          <a:spcPct val="0"/>
        </a:spcBef>
        <a:spcAft>
          <a:spcPct val="0"/>
        </a:spcAft>
        <a:defRPr sz="3600" b="1">
          <a:solidFill>
            <a:schemeClr val="tx2"/>
          </a:solidFill>
          <a:latin typeface="Arial" pitchFamily="34" charset="0"/>
        </a:defRPr>
      </a:lvl5pPr>
      <a:lvl6pPr marL="457200" algn="ctr" rtl="0" eaLnBrk="1" fontAlgn="base" hangingPunct="1">
        <a:spcBef>
          <a:spcPct val="0"/>
        </a:spcBef>
        <a:spcAft>
          <a:spcPct val="0"/>
        </a:spcAft>
        <a:defRPr sz="3600" b="1">
          <a:solidFill>
            <a:schemeClr val="tx2"/>
          </a:solidFill>
          <a:latin typeface="Arial" pitchFamily="34" charset="0"/>
        </a:defRPr>
      </a:lvl6pPr>
      <a:lvl7pPr marL="914400" algn="ctr" rtl="0" eaLnBrk="1" fontAlgn="base" hangingPunct="1">
        <a:spcBef>
          <a:spcPct val="0"/>
        </a:spcBef>
        <a:spcAft>
          <a:spcPct val="0"/>
        </a:spcAft>
        <a:defRPr sz="3600" b="1">
          <a:solidFill>
            <a:schemeClr val="tx2"/>
          </a:solidFill>
          <a:latin typeface="Arial" pitchFamily="34" charset="0"/>
        </a:defRPr>
      </a:lvl7pPr>
      <a:lvl8pPr marL="1371600" algn="ctr" rtl="0" eaLnBrk="1" fontAlgn="base" hangingPunct="1">
        <a:spcBef>
          <a:spcPct val="0"/>
        </a:spcBef>
        <a:spcAft>
          <a:spcPct val="0"/>
        </a:spcAft>
        <a:defRPr sz="3600" b="1">
          <a:solidFill>
            <a:schemeClr val="tx2"/>
          </a:solidFill>
          <a:latin typeface="Arial" pitchFamily="34" charset="0"/>
        </a:defRPr>
      </a:lvl8pPr>
      <a:lvl9pPr marL="1828800" algn="ctr" rtl="0" eaLnBrk="1" fontAlgn="base" hangingPunct="1">
        <a:spcBef>
          <a:spcPct val="0"/>
        </a:spcBef>
        <a:spcAft>
          <a:spcPct val="0"/>
        </a:spcAft>
        <a:defRPr sz="3600" b="1">
          <a:solidFill>
            <a:schemeClr val="tx2"/>
          </a:solidFill>
          <a:latin typeface="Arial" pitchFamily="34" charset="0"/>
        </a:defRPr>
      </a:lvl9pPr>
    </p:titleStyle>
    <p:bodyStyle>
      <a:lvl1pPr marL="342900" indent="-342900" algn="l" rtl="0" eaLnBrk="1" fontAlgn="base" hangingPunct="1">
        <a:spcBef>
          <a:spcPct val="20000"/>
        </a:spcBef>
        <a:spcAft>
          <a:spcPct val="0"/>
        </a:spcAft>
        <a:buClr>
          <a:schemeClr val="tx2"/>
        </a:buClr>
        <a:buSzPct val="8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folHlink"/>
        </a:buClr>
        <a:buSzPct val="11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amma/>
                <a:shade val="46275"/>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47106" name="Freeform 2"/>
          <p:cNvSpPr>
            <a:spLocks/>
          </p:cNvSpPr>
          <p:nvPr/>
        </p:nvSpPr>
        <p:spPr bwMode="hidden">
          <a:xfrm>
            <a:off x="-22225" y="841375"/>
            <a:ext cx="9166225" cy="6035675"/>
          </a:xfrm>
          <a:custGeom>
            <a:avLst/>
            <a:gdLst/>
            <a:ahLst/>
            <a:cxnLst>
              <a:cxn ang="0">
                <a:pos x="431" y="393"/>
              </a:cxn>
              <a:cxn ang="0">
                <a:pos x="5336" y="0"/>
              </a:cxn>
              <a:cxn ang="0">
                <a:pos x="5774" y="299"/>
              </a:cxn>
              <a:cxn ang="0">
                <a:pos x="5760" y="3786"/>
              </a:cxn>
              <a:cxn ang="0">
                <a:pos x="0" y="3802"/>
              </a:cxn>
              <a:cxn ang="0">
                <a:pos x="0" y="976"/>
              </a:cxn>
            </a:cxnLst>
            <a:rect l="0" t="0" r="r" b="b"/>
            <a:pathLst>
              <a:path w="5774" h="3802">
                <a:moveTo>
                  <a:pt x="431" y="393"/>
                </a:moveTo>
                <a:lnTo>
                  <a:pt x="5336" y="0"/>
                </a:lnTo>
                <a:lnTo>
                  <a:pt x="5774" y="299"/>
                </a:lnTo>
                <a:lnTo>
                  <a:pt x="5760" y="3786"/>
                </a:lnTo>
                <a:lnTo>
                  <a:pt x="0" y="3802"/>
                </a:lnTo>
                <a:lnTo>
                  <a:pt x="0" y="976"/>
                </a:lnTo>
              </a:path>
            </a:pathLst>
          </a:custGeom>
          <a:gradFill rotWithShape="1">
            <a:gsLst>
              <a:gs pos="0">
                <a:schemeClr val="bg1"/>
              </a:gs>
              <a:gs pos="100000">
                <a:schemeClr val="bg1">
                  <a:gamma/>
                  <a:shade val="46275"/>
                  <a:invGamma/>
                </a:schemeClr>
              </a:gs>
            </a:gsLst>
            <a:lin ang="5400000" scaled="1"/>
          </a:gradFill>
          <a:ln w="9525">
            <a:noFill/>
            <a:round/>
            <a:headEnd/>
            <a:tailEnd/>
          </a:ln>
          <a:effectLst/>
        </p:spPr>
        <p:txBody>
          <a:bodyPr/>
          <a:lstStyle/>
          <a:p>
            <a:pPr>
              <a:defRPr/>
            </a:pPr>
            <a:endParaRPr lang="fr-FR"/>
          </a:p>
        </p:txBody>
      </p:sp>
      <p:sp>
        <p:nvSpPr>
          <p:cNvPr id="47107" name="Freeform 3"/>
          <p:cNvSpPr>
            <a:spLocks/>
          </p:cNvSpPr>
          <p:nvPr/>
        </p:nvSpPr>
        <p:spPr bwMode="ltGray">
          <a:xfrm>
            <a:off x="0" y="0"/>
            <a:ext cx="9166225" cy="1268413"/>
          </a:xfrm>
          <a:custGeom>
            <a:avLst/>
            <a:gdLst/>
            <a:ahLst/>
            <a:cxnLst>
              <a:cxn ang="0">
                <a:pos x="0" y="0"/>
              </a:cxn>
              <a:cxn ang="0">
                <a:pos x="0" y="230"/>
              </a:cxn>
              <a:cxn ang="0">
                <a:pos x="408" y="799"/>
              </a:cxn>
              <a:cxn ang="0">
                <a:pos x="5307" y="353"/>
              </a:cxn>
              <a:cxn ang="0">
                <a:pos x="5774" y="0"/>
              </a:cxn>
              <a:cxn ang="0">
                <a:pos x="0" y="0"/>
              </a:cxn>
            </a:cxnLst>
            <a:rect l="0" t="0" r="r" b="b"/>
            <a:pathLst>
              <a:path w="5774" h="799">
                <a:moveTo>
                  <a:pt x="0" y="0"/>
                </a:moveTo>
                <a:lnTo>
                  <a:pt x="0" y="230"/>
                </a:lnTo>
                <a:lnTo>
                  <a:pt x="408" y="799"/>
                </a:lnTo>
                <a:lnTo>
                  <a:pt x="5307" y="353"/>
                </a:lnTo>
                <a:lnTo>
                  <a:pt x="5774" y="0"/>
                </a:lnTo>
                <a:lnTo>
                  <a:pt x="0" y="0"/>
                </a:lnTo>
                <a:close/>
              </a:path>
            </a:pathLst>
          </a:custGeom>
          <a:gradFill rotWithShape="1">
            <a:gsLst>
              <a:gs pos="0">
                <a:schemeClr val="accent1">
                  <a:gamma/>
                  <a:tint val="87843"/>
                  <a:invGamma/>
                </a:schemeClr>
              </a:gs>
              <a:gs pos="100000">
                <a:schemeClr val="accent1"/>
              </a:gs>
            </a:gsLst>
            <a:lin ang="0" scaled="1"/>
          </a:gradFill>
          <a:ln w="9525">
            <a:noFill/>
            <a:round/>
            <a:headEnd/>
            <a:tailEnd/>
          </a:ln>
          <a:effectLst/>
        </p:spPr>
        <p:txBody>
          <a:bodyPr/>
          <a:lstStyle/>
          <a:p>
            <a:pPr>
              <a:defRPr/>
            </a:pPr>
            <a:endParaRPr lang="fr-FR"/>
          </a:p>
        </p:txBody>
      </p:sp>
      <p:sp>
        <p:nvSpPr>
          <p:cNvPr id="13316" name="Rectangle 4"/>
          <p:cNvSpPr>
            <a:spLocks noGrp="1" noChangeArrowheads="1"/>
          </p:cNvSpPr>
          <p:nvPr>
            <p:ph type="body" idx="1"/>
          </p:nvPr>
        </p:nvSpPr>
        <p:spPr bwMode="auto">
          <a:xfrm>
            <a:off x="457200" y="14478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p>
        </p:txBody>
      </p:sp>
      <p:sp>
        <p:nvSpPr>
          <p:cNvPr id="47109" name="Rectangle 5"/>
          <p:cNvSpPr>
            <a:spLocks noGrp="1" noChangeArrowheads="1"/>
          </p:cNvSpPr>
          <p:nvPr>
            <p:ph type="dt" sz="half" idx="2"/>
          </p:nvPr>
        </p:nvSpPr>
        <p:spPr bwMode="auto">
          <a:xfrm>
            <a:off x="457200" y="65754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mn-lt"/>
              </a:defRPr>
            </a:lvl1pPr>
          </a:lstStyle>
          <a:p>
            <a:pPr>
              <a:defRPr/>
            </a:pPr>
            <a:fld id="{5B5C53D1-E344-4019-AFC0-BB99CBB51757}" type="datetime1">
              <a:rPr lang="fr-FR" smtClean="0"/>
              <a:pPr>
                <a:defRPr/>
              </a:pPr>
              <a:t>05/10/2015</a:t>
            </a:fld>
            <a:endParaRPr lang="en-US"/>
          </a:p>
        </p:txBody>
      </p:sp>
      <p:sp>
        <p:nvSpPr>
          <p:cNvPr id="47110" name="Rectangle 6"/>
          <p:cNvSpPr>
            <a:spLocks noGrp="1" noChangeArrowheads="1"/>
          </p:cNvSpPr>
          <p:nvPr>
            <p:ph type="sldNum" sz="quarter" idx="4"/>
          </p:nvPr>
        </p:nvSpPr>
        <p:spPr bwMode="auto">
          <a:xfrm>
            <a:off x="6553200" y="65754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mn-lt"/>
              </a:defRPr>
            </a:lvl1pPr>
          </a:lstStyle>
          <a:p>
            <a:pPr>
              <a:defRPr/>
            </a:pPr>
            <a:fld id="{5BC8E172-A969-4D3A-8A43-DCDF3770A283}" type="slidenum">
              <a:rPr lang="en-US"/>
              <a:pPr>
                <a:defRPr/>
              </a:pPr>
              <a:t>‹N°›</a:t>
            </a:fld>
            <a:endParaRPr lang="en-US"/>
          </a:p>
        </p:txBody>
      </p:sp>
      <p:sp>
        <p:nvSpPr>
          <p:cNvPr id="47111" name="Rectangle 7"/>
          <p:cNvSpPr>
            <a:spLocks noGrp="1" noChangeArrowheads="1"/>
          </p:cNvSpPr>
          <p:nvPr>
            <p:ph type="ftr" sz="quarter" idx="3"/>
          </p:nvPr>
        </p:nvSpPr>
        <p:spPr bwMode="auto">
          <a:xfrm>
            <a:off x="3113088" y="6538913"/>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mn-lt"/>
              </a:defRPr>
            </a:lvl1pPr>
          </a:lstStyle>
          <a:p>
            <a:pPr>
              <a:defRPr/>
            </a:pPr>
            <a:endParaRPr lang="en-US"/>
          </a:p>
        </p:txBody>
      </p:sp>
      <p:sp>
        <p:nvSpPr>
          <p:cNvPr id="13320" name="Rectangle 8"/>
          <p:cNvSpPr>
            <a:spLocks noGrp="1" noChangeArrowheads="1"/>
          </p:cNvSpPr>
          <p:nvPr>
            <p:ph type="title"/>
          </p:nvPr>
        </p:nvSpPr>
        <p:spPr bwMode="black">
          <a:xfrm>
            <a:off x="714375" y="152400"/>
            <a:ext cx="7743825" cy="6000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Cliquez pour modifier le style du titre</a:t>
            </a:r>
          </a:p>
        </p:txBody>
      </p:sp>
    </p:spTree>
  </p:cSld>
  <p:clrMap bg1="dk2" tx1="lt1" bg2="dk1"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b="1">
          <a:solidFill>
            <a:schemeClr val="tx2"/>
          </a:solidFill>
          <a:latin typeface="Arial" pitchFamily="34" charset="0"/>
        </a:defRPr>
      </a:lvl2pPr>
      <a:lvl3pPr algn="ctr" rtl="0" eaLnBrk="1" fontAlgn="base" hangingPunct="1">
        <a:spcBef>
          <a:spcPct val="0"/>
        </a:spcBef>
        <a:spcAft>
          <a:spcPct val="0"/>
        </a:spcAft>
        <a:defRPr sz="3600" b="1">
          <a:solidFill>
            <a:schemeClr val="tx2"/>
          </a:solidFill>
          <a:latin typeface="Arial" pitchFamily="34" charset="0"/>
        </a:defRPr>
      </a:lvl3pPr>
      <a:lvl4pPr algn="ctr" rtl="0" eaLnBrk="1" fontAlgn="base" hangingPunct="1">
        <a:spcBef>
          <a:spcPct val="0"/>
        </a:spcBef>
        <a:spcAft>
          <a:spcPct val="0"/>
        </a:spcAft>
        <a:defRPr sz="3600" b="1">
          <a:solidFill>
            <a:schemeClr val="tx2"/>
          </a:solidFill>
          <a:latin typeface="Arial" pitchFamily="34" charset="0"/>
        </a:defRPr>
      </a:lvl4pPr>
      <a:lvl5pPr algn="ctr" rtl="0" eaLnBrk="1" fontAlgn="base" hangingPunct="1">
        <a:spcBef>
          <a:spcPct val="0"/>
        </a:spcBef>
        <a:spcAft>
          <a:spcPct val="0"/>
        </a:spcAft>
        <a:defRPr sz="3600" b="1">
          <a:solidFill>
            <a:schemeClr val="tx2"/>
          </a:solidFill>
          <a:latin typeface="Arial" pitchFamily="34" charset="0"/>
        </a:defRPr>
      </a:lvl5pPr>
      <a:lvl6pPr marL="457200" algn="ctr" rtl="0" eaLnBrk="1" fontAlgn="base" hangingPunct="1">
        <a:spcBef>
          <a:spcPct val="0"/>
        </a:spcBef>
        <a:spcAft>
          <a:spcPct val="0"/>
        </a:spcAft>
        <a:defRPr sz="3600" b="1">
          <a:solidFill>
            <a:schemeClr val="tx2"/>
          </a:solidFill>
          <a:latin typeface="Arial" pitchFamily="34" charset="0"/>
        </a:defRPr>
      </a:lvl6pPr>
      <a:lvl7pPr marL="914400" algn="ctr" rtl="0" eaLnBrk="1" fontAlgn="base" hangingPunct="1">
        <a:spcBef>
          <a:spcPct val="0"/>
        </a:spcBef>
        <a:spcAft>
          <a:spcPct val="0"/>
        </a:spcAft>
        <a:defRPr sz="3600" b="1">
          <a:solidFill>
            <a:schemeClr val="tx2"/>
          </a:solidFill>
          <a:latin typeface="Arial" pitchFamily="34" charset="0"/>
        </a:defRPr>
      </a:lvl7pPr>
      <a:lvl8pPr marL="1371600" algn="ctr" rtl="0" eaLnBrk="1" fontAlgn="base" hangingPunct="1">
        <a:spcBef>
          <a:spcPct val="0"/>
        </a:spcBef>
        <a:spcAft>
          <a:spcPct val="0"/>
        </a:spcAft>
        <a:defRPr sz="3600" b="1">
          <a:solidFill>
            <a:schemeClr val="tx2"/>
          </a:solidFill>
          <a:latin typeface="Arial" pitchFamily="34" charset="0"/>
        </a:defRPr>
      </a:lvl8pPr>
      <a:lvl9pPr marL="1828800" algn="ctr" rtl="0" eaLnBrk="1" fontAlgn="base" hangingPunct="1">
        <a:spcBef>
          <a:spcPct val="0"/>
        </a:spcBef>
        <a:spcAft>
          <a:spcPct val="0"/>
        </a:spcAft>
        <a:defRPr sz="3600" b="1">
          <a:solidFill>
            <a:schemeClr val="tx2"/>
          </a:solidFill>
          <a:latin typeface="Arial" pitchFamily="34" charset="0"/>
        </a:defRPr>
      </a:lvl9pPr>
    </p:titleStyle>
    <p:bodyStyle>
      <a:lvl1pPr marL="342900" indent="-342900" algn="l" rtl="0" eaLnBrk="1" fontAlgn="base" hangingPunct="1">
        <a:spcBef>
          <a:spcPct val="20000"/>
        </a:spcBef>
        <a:spcAft>
          <a:spcPct val="0"/>
        </a:spcAft>
        <a:buClr>
          <a:schemeClr val="tx2"/>
        </a:buClr>
        <a:buSzPct val="8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folHlink"/>
        </a:buClr>
        <a:buSzPct val="11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1588" y="234950"/>
          <a:ext cx="9145587" cy="792163"/>
        </p:xfrm>
        <a:graphic>
          <a:graphicData uri="http://schemas.openxmlformats.org/presentationml/2006/ole">
            <p:oleObj spid="_x0000_s2050" name="Image" r:id="rId14" imgW="7619048" imgH="1028571" progId="">
              <p:embed/>
            </p:oleObj>
          </a:graphicData>
        </a:graphic>
      </p:graphicFrame>
      <p:sp>
        <p:nvSpPr>
          <p:cNvPr id="50179" name="Rectangle 3"/>
          <p:cNvSpPr>
            <a:spLocks noChangeArrowheads="1"/>
          </p:cNvSpPr>
          <p:nvPr/>
        </p:nvSpPr>
        <p:spPr bwMode="gray">
          <a:xfrm>
            <a:off x="0" y="6524625"/>
            <a:ext cx="9144000" cy="333375"/>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a:defRPr/>
            </a:pPr>
            <a:endParaRPr lang="fr-FR"/>
          </a:p>
        </p:txBody>
      </p:sp>
      <p:sp>
        <p:nvSpPr>
          <p:cNvPr id="50180" name="Rectangle 4"/>
          <p:cNvSpPr>
            <a:spLocks noChangeArrowheads="1"/>
          </p:cNvSpPr>
          <p:nvPr/>
        </p:nvSpPr>
        <p:spPr bwMode="ltGray">
          <a:xfrm>
            <a:off x="0" y="0"/>
            <a:ext cx="9144000" cy="241300"/>
          </a:xfrm>
          <a:prstGeom prst="rect">
            <a:avLst/>
          </a:prstGeom>
          <a:gradFill rotWithShape="1">
            <a:gsLst>
              <a:gs pos="0">
                <a:schemeClr val="bg1"/>
              </a:gs>
              <a:gs pos="100000">
                <a:schemeClr val="accent1"/>
              </a:gs>
            </a:gsLst>
            <a:lin ang="0" scaled="1"/>
          </a:gradFill>
          <a:ln w="9525">
            <a:noFill/>
            <a:miter lim="800000"/>
            <a:headEnd/>
            <a:tailEnd/>
          </a:ln>
          <a:effectLst/>
        </p:spPr>
        <p:txBody>
          <a:bodyPr wrap="none" anchor="ctr"/>
          <a:lstStyle/>
          <a:p>
            <a:pPr>
              <a:defRPr/>
            </a:pPr>
            <a:endParaRPr lang="fr-FR"/>
          </a:p>
        </p:txBody>
      </p:sp>
      <p:sp>
        <p:nvSpPr>
          <p:cNvPr id="2054" name="Rectangle 5"/>
          <p:cNvSpPr>
            <a:spLocks noGrp="1" noChangeArrowheads="1"/>
          </p:cNvSpPr>
          <p:nvPr>
            <p:ph type="body" idx="1"/>
          </p:nvPr>
        </p:nvSpPr>
        <p:spPr bwMode="auto">
          <a:xfrm>
            <a:off x="457200" y="1285875"/>
            <a:ext cx="8229600" cy="5038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p>
        </p:txBody>
      </p:sp>
      <p:sp>
        <p:nvSpPr>
          <p:cNvPr id="50182" name="Rectangle 6"/>
          <p:cNvSpPr>
            <a:spLocks noGrp="1" noChangeArrowheads="1"/>
          </p:cNvSpPr>
          <p:nvPr>
            <p:ph type="dt" sz="half" idx="2"/>
          </p:nvPr>
        </p:nvSpPr>
        <p:spPr bwMode="white">
          <a:xfrm>
            <a:off x="457200" y="6553200"/>
            <a:ext cx="2133600" cy="242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Arial" pitchFamily="34" charset="0"/>
              </a:defRPr>
            </a:lvl1pPr>
          </a:lstStyle>
          <a:p>
            <a:pPr>
              <a:defRPr/>
            </a:pPr>
            <a:fld id="{9EA0CAA5-A064-4C51-8C31-94868A5B4F42}" type="datetime1">
              <a:rPr lang="fr-FR" smtClean="0"/>
              <a:pPr>
                <a:defRPr/>
              </a:pPr>
              <a:t>05/10/2015</a:t>
            </a:fld>
            <a:endParaRPr lang="en-US"/>
          </a:p>
        </p:txBody>
      </p:sp>
      <p:sp>
        <p:nvSpPr>
          <p:cNvPr id="50183" name="Rectangle 7"/>
          <p:cNvSpPr>
            <a:spLocks noGrp="1" noChangeArrowheads="1"/>
          </p:cNvSpPr>
          <p:nvPr>
            <p:ph type="ftr" sz="quarter" idx="3"/>
          </p:nvPr>
        </p:nvSpPr>
        <p:spPr bwMode="white">
          <a:xfrm>
            <a:off x="5791200" y="6572250"/>
            <a:ext cx="2895600" cy="242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Arial" pitchFamily="34" charset="0"/>
              </a:defRPr>
            </a:lvl1pPr>
          </a:lstStyle>
          <a:p>
            <a:pPr>
              <a:defRPr/>
            </a:pPr>
            <a:endParaRPr lang="en-US"/>
          </a:p>
        </p:txBody>
      </p:sp>
      <p:sp>
        <p:nvSpPr>
          <p:cNvPr id="50184" name="Rectangle 8"/>
          <p:cNvSpPr>
            <a:spLocks noGrp="1" noChangeArrowheads="1"/>
          </p:cNvSpPr>
          <p:nvPr>
            <p:ph type="sldNum" sz="quarter" idx="4"/>
          </p:nvPr>
        </p:nvSpPr>
        <p:spPr bwMode="white">
          <a:xfrm>
            <a:off x="3962400" y="6553200"/>
            <a:ext cx="762000" cy="242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Arial" pitchFamily="34" charset="0"/>
              </a:defRPr>
            </a:lvl1pPr>
          </a:lstStyle>
          <a:p>
            <a:pPr>
              <a:defRPr/>
            </a:pPr>
            <a:fld id="{6A82ADC1-96A9-4F79-B86A-103422705E05}" type="slidenum">
              <a:rPr lang="en-US"/>
              <a:pPr>
                <a:defRPr/>
              </a:pPr>
              <a:t>‹N°›</a:t>
            </a:fld>
            <a:endParaRPr lang="en-US"/>
          </a:p>
        </p:txBody>
      </p:sp>
      <p:sp>
        <p:nvSpPr>
          <p:cNvPr id="50185" name="Rectangle 9"/>
          <p:cNvSpPr>
            <a:spLocks noGrp="1" noChangeArrowheads="1"/>
          </p:cNvSpPr>
          <p:nvPr>
            <p:ph type="title"/>
          </p:nvPr>
        </p:nvSpPr>
        <p:spPr bwMode="black">
          <a:xfrm>
            <a:off x="457200" y="303213"/>
            <a:ext cx="8305800" cy="6873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Cliquez pour modifier le style du titre</a:t>
            </a:r>
          </a:p>
        </p:txBody>
      </p:sp>
    </p:spTree>
  </p:cSld>
  <p:clrMap bg1="dk2" tx1="lt1" bg2="dk1"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2pPr>
      <a:lvl3pPr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3pPr>
      <a:lvl4pPr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4pPr>
      <a:lvl5pPr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5pPr>
      <a:lvl6pPr marL="457200"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6pPr>
      <a:lvl7pPr marL="914400"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7pPr>
      <a:lvl8pPr marL="1371600"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8pPr>
      <a:lvl9pPr marL="1828800"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9pPr>
    </p:titleStyle>
    <p:bodyStyle>
      <a:lvl1pPr marL="342900" indent="-342900" algn="l" rtl="0" eaLnBrk="1" fontAlgn="base" hangingPunct="1">
        <a:spcBef>
          <a:spcPct val="20000"/>
        </a:spcBef>
        <a:spcAft>
          <a:spcPct val="0"/>
        </a:spcAft>
        <a:buClr>
          <a:schemeClr val="accent2"/>
        </a:buClr>
        <a:buFont typeface="Wingdings" pitchFamily="2" charset="2"/>
        <a:buChar char="u"/>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53250" name="Rectangle 2"/>
          <p:cNvSpPr>
            <a:spLocks noChangeArrowheads="1"/>
          </p:cNvSpPr>
          <p:nvPr/>
        </p:nvSpPr>
        <p:spPr bwMode="ltGray">
          <a:xfrm>
            <a:off x="8859838" y="0"/>
            <a:ext cx="284162" cy="6188075"/>
          </a:xfrm>
          <a:prstGeom prst="rect">
            <a:avLst/>
          </a:prstGeom>
          <a:gradFill rotWithShape="1">
            <a:gsLst>
              <a:gs pos="0">
                <a:schemeClr val="folHlink"/>
              </a:gs>
              <a:gs pos="100000">
                <a:schemeClr val="folHlink">
                  <a:gamma/>
                  <a:tint val="0"/>
                  <a:invGamma/>
                </a:schemeClr>
              </a:gs>
            </a:gsLst>
            <a:lin ang="5400000" scaled="1"/>
          </a:gradFill>
          <a:ln w="9525">
            <a:noFill/>
            <a:miter lim="800000"/>
            <a:headEnd/>
            <a:tailEnd/>
          </a:ln>
          <a:effectLst/>
        </p:spPr>
        <p:txBody>
          <a:bodyPr wrap="none" anchor="ctr"/>
          <a:lstStyle/>
          <a:p>
            <a:pPr>
              <a:defRPr/>
            </a:pPr>
            <a:endParaRPr lang="fr-FR"/>
          </a:p>
        </p:txBody>
      </p:sp>
      <p:graphicFrame>
        <p:nvGraphicFramePr>
          <p:cNvPr id="3074" name="Object 3"/>
          <p:cNvGraphicFramePr>
            <a:graphicFrameLocks noChangeAspect="1"/>
          </p:cNvGraphicFramePr>
          <p:nvPr/>
        </p:nvGraphicFramePr>
        <p:xfrm>
          <a:off x="0" y="0"/>
          <a:ext cx="3848100" cy="3797300"/>
        </p:xfrm>
        <a:graphic>
          <a:graphicData uri="http://schemas.openxmlformats.org/presentationml/2006/ole">
            <p:oleObj spid="_x0000_s3074" name="Image" r:id="rId14" imgW="3847619" imgH="3796825" progId="">
              <p:embed/>
            </p:oleObj>
          </a:graphicData>
        </a:graphic>
      </p:graphicFrame>
      <p:sp>
        <p:nvSpPr>
          <p:cNvPr id="53252" name="Line 4"/>
          <p:cNvSpPr>
            <a:spLocks noChangeShapeType="1"/>
          </p:cNvSpPr>
          <p:nvPr/>
        </p:nvSpPr>
        <p:spPr bwMode="auto">
          <a:xfrm>
            <a:off x="304800" y="6508750"/>
            <a:ext cx="8610600" cy="0"/>
          </a:xfrm>
          <a:prstGeom prst="line">
            <a:avLst/>
          </a:prstGeom>
          <a:noFill/>
          <a:ln w="9525">
            <a:solidFill>
              <a:schemeClr val="tx1"/>
            </a:solidFill>
            <a:round/>
            <a:headEnd/>
            <a:tailEnd/>
          </a:ln>
          <a:effectLst/>
        </p:spPr>
        <p:txBody>
          <a:bodyPr/>
          <a:lstStyle/>
          <a:p>
            <a:pPr>
              <a:defRPr/>
            </a:pPr>
            <a:endParaRPr lang="fr-FR"/>
          </a:p>
        </p:txBody>
      </p:sp>
      <p:sp>
        <p:nvSpPr>
          <p:cNvPr id="53253" name="AutoShape 5"/>
          <p:cNvSpPr>
            <a:spLocks noChangeArrowheads="1"/>
          </p:cNvSpPr>
          <p:nvPr/>
        </p:nvSpPr>
        <p:spPr bwMode="ltGray">
          <a:xfrm>
            <a:off x="8461375" y="-6350"/>
            <a:ext cx="539750" cy="835025"/>
          </a:xfrm>
          <a:prstGeom prst="homePlate">
            <a:avLst>
              <a:gd name="adj" fmla="val 25000"/>
            </a:avLst>
          </a:prstGeom>
          <a:gradFill rotWithShape="1">
            <a:gsLst>
              <a:gs pos="0">
                <a:schemeClr val="accent2">
                  <a:gamma/>
                  <a:shade val="46275"/>
                  <a:invGamma/>
                </a:schemeClr>
              </a:gs>
              <a:gs pos="100000">
                <a:schemeClr val="accent2"/>
              </a:gs>
            </a:gsLst>
            <a:lin ang="0" scaled="1"/>
          </a:gradFill>
          <a:ln w="9525">
            <a:noFill/>
            <a:miter lim="800000"/>
            <a:headEnd/>
            <a:tailEnd/>
          </a:ln>
          <a:effectLst/>
        </p:spPr>
        <p:txBody>
          <a:bodyPr wrap="none" anchor="ctr"/>
          <a:lstStyle/>
          <a:p>
            <a:pPr>
              <a:defRPr/>
            </a:pPr>
            <a:endParaRPr lang="fr-FR"/>
          </a:p>
        </p:txBody>
      </p:sp>
      <p:sp>
        <p:nvSpPr>
          <p:cNvPr id="53254" name="AutoShape 6"/>
          <p:cNvSpPr>
            <a:spLocks noChangeArrowheads="1"/>
          </p:cNvSpPr>
          <p:nvPr/>
        </p:nvSpPr>
        <p:spPr bwMode="ltGray">
          <a:xfrm>
            <a:off x="8145463" y="-6350"/>
            <a:ext cx="539750" cy="835025"/>
          </a:xfrm>
          <a:prstGeom prst="homePlate">
            <a:avLst>
              <a:gd name="adj" fmla="val 25000"/>
            </a:avLst>
          </a:prstGeom>
          <a:gradFill rotWithShape="1">
            <a:gsLst>
              <a:gs pos="0">
                <a:schemeClr val="accent2">
                  <a:gamma/>
                  <a:shade val="46275"/>
                  <a:invGamma/>
                </a:schemeClr>
              </a:gs>
              <a:gs pos="100000">
                <a:schemeClr val="accent2"/>
              </a:gs>
            </a:gsLst>
            <a:lin ang="0" scaled="1"/>
          </a:gradFill>
          <a:ln w="9525">
            <a:noFill/>
            <a:miter lim="800000"/>
            <a:headEnd/>
            <a:tailEnd/>
          </a:ln>
          <a:effectLst/>
        </p:spPr>
        <p:txBody>
          <a:bodyPr wrap="none" anchor="ctr"/>
          <a:lstStyle/>
          <a:p>
            <a:pPr>
              <a:defRPr/>
            </a:pPr>
            <a:endParaRPr lang="fr-FR"/>
          </a:p>
        </p:txBody>
      </p:sp>
      <p:grpSp>
        <p:nvGrpSpPr>
          <p:cNvPr id="2" name="Group 7"/>
          <p:cNvGrpSpPr>
            <a:grpSpLocks/>
          </p:cNvGrpSpPr>
          <p:nvPr/>
        </p:nvGrpSpPr>
        <p:grpSpPr bwMode="auto">
          <a:xfrm>
            <a:off x="3851275" y="0"/>
            <a:ext cx="4464050" cy="836613"/>
            <a:chOff x="2381" y="0"/>
            <a:chExt cx="3016" cy="611"/>
          </a:xfrm>
        </p:grpSpPr>
        <p:sp>
          <p:nvSpPr>
            <p:cNvPr id="53256" name="Rectangle 8"/>
            <p:cNvSpPr>
              <a:spLocks noChangeArrowheads="1"/>
            </p:cNvSpPr>
            <p:nvPr userDrawn="1"/>
          </p:nvSpPr>
          <p:spPr bwMode="ltGray">
            <a:xfrm>
              <a:off x="2381" y="2"/>
              <a:ext cx="2843" cy="609"/>
            </a:xfrm>
            <a:prstGeom prst="rect">
              <a:avLst/>
            </a:prstGeom>
            <a:gradFill rotWithShape="1">
              <a:gsLst>
                <a:gs pos="0">
                  <a:schemeClr val="accent2">
                    <a:gamma/>
                    <a:tint val="0"/>
                    <a:invGamma/>
                  </a:schemeClr>
                </a:gs>
                <a:gs pos="100000">
                  <a:schemeClr val="accent2"/>
                </a:gs>
              </a:gsLst>
              <a:lin ang="0" scaled="1"/>
            </a:gradFill>
            <a:ln w="9525">
              <a:noFill/>
              <a:miter lim="800000"/>
              <a:headEnd/>
              <a:tailEnd/>
            </a:ln>
            <a:effectLst/>
          </p:spPr>
          <p:txBody>
            <a:bodyPr wrap="none" anchor="ctr"/>
            <a:lstStyle/>
            <a:p>
              <a:pPr>
                <a:defRPr/>
              </a:pPr>
              <a:endParaRPr lang="fr-FR"/>
            </a:p>
          </p:txBody>
        </p:sp>
        <p:sp>
          <p:nvSpPr>
            <p:cNvPr id="53257" name="AutoShape 9"/>
            <p:cNvSpPr>
              <a:spLocks noChangeArrowheads="1"/>
            </p:cNvSpPr>
            <p:nvPr userDrawn="1"/>
          </p:nvSpPr>
          <p:spPr bwMode="ltGray">
            <a:xfrm>
              <a:off x="5108" y="0"/>
              <a:ext cx="289" cy="610"/>
            </a:xfrm>
            <a:prstGeom prst="homePlate">
              <a:avLst>
                <a:gd name="adj" fmla="val 25000"/>
              </a:avLst>
            </a:prstGeom>
            <a:solidFill>
              <a:schemeClr val="accent2"/>
            </a:solidFill>
            <a:ln w="9525">
              <a:noFill/>
              <a:miter lim="800000"/>
              <a:headEnd/>
              <a:tailEnd/>
            </a:ln>
            <a:effectLst/>
          </p:spPr>
          <p:txBody>
            <a:bodyPr wrap="none" anchor="ctr"/>
            <a:lstStyle/>
            <a:p>
              <a:pPr>
                <a:defRPr/>
              </a:pPr>
              <a:endParaRPr lang="fr-FR"/>
            </a:p>
          </p:txBody>
        </p:sp>
      </p:grpSp>
      <p:sp>
        <p:nvSpPr>
          <p:cNvPr id="3081" name="Rectangle 10"/>
          <p:cNvSpPr>
            <a:spLocks noGrp="1" noChangeArrowheads="1"/>
          </p:cNvSpPr>
          <p:nvPr>
            <p:ph type="title"/>
          </p:nvPr>
        </p:nvSpPr>
        <p:spPr bwMode="auto">
          <a:xfrm>
            <a:off x="1143000" y="109538"/>
            <a:ext cx="7162800" cy="593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Cliquez pour modifier le style du titre</a:t>
            </a:r>
          </a:p>
        </p:txBody>
      </p:sp>
      <p:sp>
        <p:nvSpPr>
          <p:cNvPr id="3082" name="Rectangle 11"/>
          <p:cNvSpPr>
            <a:spLocks noGrp="1" noChangeArrowheads="1"/>
          </p:cNvSpPr>
          <p:nvPr>
            <p:ph type="body" idx="1"/>
          </p:nvPr>
        </p:nvSpPr>
        <p:spPr bwMode="auto">
          <a:xfrm>
            <a:off x="1905000" y="990600"/>
            <a:ext cx="67818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p>
        </p:txBody>
      </p:sp>
      <p:sp>
        <p:nvSpPr>
          <p:cNvPr id="53260" name="Rectangle 12"/>
          <p:cNvSpPr>
            <a:spLocks noGrp="1" noChangeArrowheads="1"/>
          </p:cNvSpPr>
          <p:nvPr>
            <p:ph type="dt" sz="half" idx="2"/>
          </p:nvPr>
        </p:nvSpPr>
        <p:spPr bwMode="auto">
          <a:xfrm>
            <a:off x="457200" y="6553200"/>
            <a:ext cx="2133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Arial" pitchFamily="34" charset="0"/>
              </a:defRPr>
            </a:lvl1pPr>
          </a:lstStyle>
          <a:p>
            <a:pPr>
              <a:defRPr/>
            </a:pPr>
            <a:fld id="{87209C17-D861-4540-A521-9982363B53C7}" type="datetime1">
              <a:rPr lang="fr-FR" smtClean="0"/>
              <a:pPr>
                <a:defRPr/>
              </a:pPr>
              <a:t>05/10/2015</a:t>
            </a:fld>
            <a:endParaRPr lang="en-US"/>
          </a:p>
        </p:txBody>
      </p:sp>
      <p:sp>
        <p:nvSpPr>
          <p:cNvPr id="53261" name="Rectangle 13"/>
          <p:cNvSpPr>
            <a:spLocks noGrp="1" noChangeArrowheads="1"/>
          </p:cNvSpPr>
          <p:nvPr>
            <p:ph type="ftr" sz="quarter" idx="3"/>
          </p:nvPr>
        </p:nvSpPr>
        <p:spPr bwMode="auto">
          <a:xfrm>
            <a:off x="6019800" y="6553200"/>
            <a:ext cx="2895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Arial" pitchFamily="34" charset="0"/>
              </a:defRPr>
            </a:lvl1pPr>
          </a:lstStyle>
          <a:p>
            <a:pPr>
              <a:defRPr/>
            </a:pPr>
            <a:endParaRPr lang="en-US"/>
          </a:p>
        </p:txBody>
      </p:sp>
      <p:sp>
        <p:nvSpPr>
          <p:cNvPr id="53262" name="Rectangle 14"/>
          <p:cNvSpPr>
            <a:spLocks noGrp="1" noChangeArrowheads="1"/>
          </p:cNvSpPr>
          <p:nvPr>
            <p:ph type="sldNum" sz="quarter" idx="4"/>
          </p:nvPr>
        </p:nvSpPr>
        <p:spPr bwMode="auto">
          <a:xfrm>
            <a:off x="4343400" y="6553200"/>
            <a:ext cx="668338"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Arial" pitchFamily="34" charset="0"/>
              </a:defRPr>
            </a:lvl1pPr>
          </a:lstStyle>
          <a:p>
            <a:pPr>
              <a:defRPr/>
            </a:pPr>
            <a:fld id="{B4B06D7C-7527-4259-A897-26E097000335}"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Verdana" pitchFamily="34" charset="0"/>
        </a:defRPr>
      </a:lvl2pPr>
      <a:lvl3pPr algn="ctr" rtl="0" eaLnBrk="1" fontAlgn="base" hangingPunct="1">
        <a:spcBef>
          <a:spcPct val="0"/>
        </a:spcBef>
        <a:spcAft>
          <a:spcPct val="0"/>
        </a:spcAft>
        <a:defRPr sz="3200" b="1">
          <a:solidFill>
            <a:schemeClr val="tx1"/>
          </a:solidFill>
          <a:latin typeface="Verdana" pitchFamily="34" charset="0"/>
        </a:defRPr>
      </a:lvl3pPr>
      <a:lvl4pPr algn="ctr" rtl="0" eaLnBrk="1" fontAlgn="base" hangingPunct="1">
        <a:spcBef>
          <a:spcPct val="0"/>
        </a:spcBef>
        <a:spcAft>
          <a:spcPct val="0"/>
        </a:spcAft>
        <a:defRPr sz="3200" b="1">
          <a:solidFill>
            <a:schemeClr val="tx1"/>
          </a:solidFill>
          <a:latin typeface="Verdana" pitchFamily="34" charset="0"/>
        </a:defRPr>
      </a:lvl4pPr>
      <a:lvl5pPr algn="ctr" rtl="0" eaLnBrk="1" fontAlgn="base" hangingPunct="1">
        <a:spcBef>
          <a:spcPct val="0"/>
        </a:spcBef>
        <a:spcAft>
          <a:spcPct val="0"/>
        </a:spcAft>
        <a:defRPr sz="3200" b="1">
          <a:solidFill>
            <a:schemeClr val="tx1"/>
          </a:solidFill>
          <a:latin typeface="Verdana" pitchFamily="34" charset="0"/>
        </a:defRPr>
      </a:lvl5pPr>
      <a:lvl6pPr marL="457200" algn="ctr" rtl="0" eaLnBrk="1" fontAlgn="base" hangingPunct="1">
        <a:spcBef>
          <a:spcPct val="0"/>
        </a:spcBef>
        <a:spcAft>
          <a:spcPct val="0"/>
        </a:spcAft>
        <a:defRPr sz="3200" b="1">
          <a:solidFill>
            <a:schemeClr val="tx1"/>
          </a:solidFill>
          <a:latin typeface="Verdana" pitchFamily="34" charset="0"/>
        </a:defRPr>
      </a:lvl6pPr>
      <a:lvl7pPr marL="914400" algn="ctr" rtl="0" eaLnBrk="1" fontAlgn="base" hangingPunct="1">
        <a:spcBef>
          <a:spcPct val="0"/>
        </a:spcBef>
        <a:spcAft>
          <a:spcPct val="0"/>
        </a:spcAft>
        <a:defRPr sz="3200" b="1">
          <a:solidFill>
            <a:schemeClr val="tx1"/>
          </a:solidFill>
          <a:latin typeface="Verdana" pitchFamily="34" charset="0"/>
        </a:defRPr>
      </a:lvl7pPr>
      <a:lvl8pPr marL="1371600" algn="ctr" rtl="0" eaLnBrk="1" fontAlgn="base" hangingPunct="1">
        <a:spcBef>
          <a:spcPct val="0"/>
        </a:spcBef>
        <a:spcAft>
          <a:spcPct val="0"/>
        </a:spcAft>
        <a:defRPr sz="3200" b="1">
          <a:solidFill>
            <a:schemeClr val="tx1"/>
          </a:solidFill>
          <a:latin typeface="Verdana" pitchFamily="34" charset="0"/>
        </a:defRPr>
      </a:lvl8pPr>
      <a:lvl9pPr marL="1828800" algn="ctr"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u"/>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400">
          <a:solidFill>
            <a:schemeClr val="tx2"/>
          </a:solidFill>
          <a:latin typeface="+mn-lt"/>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tx2"/>
          </a:solidFill>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2"/>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1588" y="234950"/>
          <a:ext cx="9145587" cy="792163"/>
        </p:xfrm>
        <a:graphic>
          <a:graphicData uri="http://schemas.openxmlformats.org/presentationml/2006/ole">
            <p:oleObj spid="_x0000_s4098" name="Image" r:id="rId14" imgW="7619048" imgH="1028571" progId="">
              <p:embed/>
            </p:oleObj>
          </a:graphicData>
        </a:graphic>
      </p:graphicFrame>
      <p:sp>
        <p:nvSpPr>
          <p:cNvPr id="56323" name="Rectangle 3"/>
          <p:cNvSpPr>
            <a:spLocks noChangeArrowheads="1"/>
          </p:cNvSpPr>
          <p:nvPr/>
        </p:nvSpPr>
        <p:spPr bwMode="gray">
          <a:xfrm>
            <a:off x="0" y="6524625"/>
            <a:ext cx="9144000" cy="333375"/>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a:defRPr/>
            </a:pPr>
            <a:endParaRPr lang="fr-FR"/>
          </a:p>
        </p:txBody>
      </p:sp>
      <p:sp>
        <p:nvSpPr>
          <p:cNvPr id="56324" name="Rectangle 4"/>
          <p:cNvSpPr>
            <a:spLocks noChangeArrowheads="1"/>
          </p:cNvSpPr>
          <p:nvPr/>
        </p:nvSpPr>
        <p:spPr bwMode="ltGray">
          <a:xfrm>
            <a:off x="0" y="0"/>
            <a:ext cx="9144000" cy="241300"/>
          </a:xfrm>
          <a:prstGeom prst="rect">
            <a:avLst/>
          </a:prstGeom>
          <a:gradFill rotWithShape="1">
            <a:gsLst>
              <a:gs pos="0">
                <a:schemeClr val="bg1"/>
              </a:gs>
              <a:gs pos="100000">
                <a:schemeClr val="accent1"/>
              </a:gs>
            </a:gsLst>
            <a:lin ang="0" scaled="1"/>
          </a:gradFill>
          <a:ln w="9525">
            <a:noFill/>
            <a:miter lim="800000"/>
            <a:headEnd/>
            <a:tailEnd/>
          </a:ln>
          <a:effectLst/>
        </p:spPr>
        <p:txBody>
          <a:bodyPr wrap="none" anchor="ctr"/>
          <a:lstStyle/>
          <a:p>
            <a:pPr>
              <a:defRPr/>
            </a:pPr>
            <a:endParaRPr lang="fr-FR"/>
          </a:p>
        </p:txBody>
      </p:sp>
      <p:sp>
        <p:nvSpPr>
          <p:cNvPr id="4102" name="Rectangle 5"/>
          <p:cNvSpPr>
            <a:spLocks noGrp="1" noChangeArrowheads="1"/>
          </p:cNvSpPr>
          <p:nvPr>
            <p:ph type="body" idx="1"/>
          </p:nvPr>
        </p:nvSpPr>
        <p:spPr bwMode="auto">
          <a:xfrm>
            <a:off x="457200" y="1285875"/>
            <a:ext cx="8229600" cy="5038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p>
        </p:txBody>
      </p:sp>
      <p:sp>
        <p:nvSpPr>
          <p:cNvPr id="56326" name="Rectangle 6"/>
          <p:cNvSpPr>
            <a:spLocks noGrp="1" noChangeArrowheads="1"/>
          </p:cNvSpPr>
          <p:nvPr>
            <p:ph type="dt" sz="half" idx="2"/>
          </p:nvPr>
        </p:nvSpPr>
        <p:spPr bwMode="white">
          <a:xfrm>
            <a:off x="457200" y="6553200"/>
            <a:ext cx="2133600" cy="242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Arial" pitchFamily="34" charset="0"/>
              </a:defRPr>
            </a:lvl1pPr>
          </a:lstStyle>
          <a:p>
            <a:pPr>
              <a:defRPr/>
            </a:pPr>
            <a:fld id="{DA058067-3C1D-4DB0-974E-E47823C252E0}" type="datetime1">
              <a:rPr lang="fr-FR" smtClean="0"/>
              <a:pPr>
                <a:defRPr/>
              </a:pPr>
              <a:t>05/10/2015</a:t>
            </a:fld>
            <a:endParaRPr lang="en-US"/>
          </a:p>
        </p:txBody>
      </p:sp>
      <p:sp>
        <p:nvSpPr>
          <p:cNvPr id="56327" name="Rectangle 7"/>
          <p:cNvSpPr>
            <a:spLocks noGrp="1" noChangeArrowheads="1"/>
          </p:cNvSpPr>
          <p:nvPr>
            <p:ph type="ftr" sz="quarter" idx="3"/>
          </p:nvPr>
        </p:nvSpPr>
        <p:spPr bwMode="white">
          <a:xfrm>
            <a:off x="5791200" y="6572250"/>
            <a:ext cx="2895600" cy="242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Arial" pitchFamily="34" charset="0"/>
              </a:defRPr>
            </a:lvl1pPr>
          </a:lstStyle>
          <a:p>
            <a:pPr>
              <a:defRPr/>
            </a:pPr>
            <a:endParaRPr lang="en-US"/>
          </a:p>
        </p:txBody>
      </p:sp>
      <p:sp>
        <p:nvSpPr>
          <p:cNvPr id="56328" name="Rectangle 8"/>
          <p:cNvSpPr>
            <a:spLocks noGrp="1" noChangeArrowheads="1"/>
          </p:cNvSpPr>
          <p:nvPr>
            <p:ph type="sldNum" sz="quarter" idx="4"/>
          </p:nvPr>
        </p:nvSpPr>
        <p:spPr bwMode="white">
          <a:xfrm>
            <a:off x="3962400" y="6553200"/>
            <a:ext cx="762000" cy="242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Arial" pitchFamily="34" charset="0"/>
              </a:defRPr>
            </a:lvl1pPr>
          </a:lstStyle>
          <a:p>
            <a:pPr>
              <a:defRPr/>
            </a:pPr>
            <a:fld id="{0FEEDBF6-EED6-444F-B200-BA2316986C74}" type="slidenum">
              <a:rPr lang="en-US"/>
              <a:pPr>
                <a:defRPr/>
              </a:pPr>
              <a:t>‹N°›</a:t>
            </a:fld>
            <a:endParaRPr lang="en-US"/>
          </a:p>
        </p:txBody>
      </p:sp>
      <p:sp>
        <p:nvSpPr>
          <p:cNvPr id="56329" name="Rectangle 9"/>
          <p:cNvSpPr>
            <a:spLocks noGrp="1" noChangeArrowheads="1"/>
          </p:cNvSpPr>
          <p:nvPr>
            <p:ph type="title"/>
          </p:nvPr>
        </p:nvSpPr>
        <p:spPr bwMode="black">
          <a:xfrm>
            <a:off x="457200" y="303213"/>
            <a:ext cx="8305800" cy="6873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Cliquez pour modifier le style du titre</a:t>
            </a:r>
          </a:p>
        </p:txBody>
      </p:sp>
    </p:spTree>
  </p:cSld>
  <p:clrMap bg1="dk2" tx1="lt1" bg2="dk1"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2pPr>
      <a:lvl3pPr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3pPr>
      <a:lvl4pPr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4pPr>
      <a:lvl5pPr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5pPr>
      <a:lvl6pPr marL="457200"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6pPr>
      <a:lvl7pPr marL="914400"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7pPr>
      <a:lvl8pPr marL="1371600"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8pPr>
      <a:lvl9pPr marL="1828800"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9pPr>
    </p:titleStyle>
    <p:bodyStyle>
      <a:lvl1pPr marL="342900" indent="-342900" algn="l" rtl="0" eaLnBrk="1" fontAlgn="base" hangingPunct="1">
        <a:spcBef>
          <a:spcPct val="20000"/>
        </a:spcBef>
        <a:spcAft>
          <a:spcPct val="0"/>
        </a:spcAft>
        <a:buClr>
          <a:schemeClr val="accent2"/>
        </a:buClr>
        <a:buFont typeface="Wingdings" pitchFamily="2" charset="2"/>
        <a:buChar char="u"/>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1588" y="234950"/>
          <a:ext cx="9145587" cy="792163"/>
        </p:xfrm>
        <a:graphic>
          <a:graphicData uri="http://schemas.openxmlformats.org/presentationml/2006/ole">
            <p:oleObj spid="_x0000_s5122" name="Image" r:id="rId14" imgW="7619048" imgH="1028571" progId="">
              <p:embed/>
            </p:oleObj>
          </a:graphicData>
        </a:graphic>
      </p:graphicFrame>
      <p:sp>
        <p:nvSpPr>
          <p:cNvPr id="62467" name="Rectangle 3"/>
          <p:cNvSpPr>
            <a:spLocks noChangeArrowheads="1"/>
          </p:cNvSpPr>
          <p:nvPr/>
        </p:nvSpPr>
        <p:spPr bwMode="gray">
          <a:xfrm>
            <a:off x="0" y="6524625"/>
            <a:ext cx="9144000" cy="333375"/>
          </a:xfrm>
          <a:prstGeom prst="rect">
            <a:avLst/>
          </a:prstGeom>
          <a:gradFill rotWithShape="1">
            <a:gsLst>
              <a:gs pos="0">
                <a:schemeClr val="bg1">
                  <a:gamma/>
                  <a:shade val="46275"/>
                  <a:invGamma/>
                </a:schemeClr>
              </a:gs>
              <a:gs pos="100000">
                <a:schemeClr val="bg1"/>
              </a:gs>
            </a:gsLst>
            <a:lin ang="5400000" scaled="1"/>
          </a:gradFill>
          <a:ln w="9525">
            <a:noFill/>
            <a:miter lim="800000"/>
            <a:headEnd/>
            <a:tailEnd/>
          </a:ln>
          <a:effectLst/>
        </p:spPr>
        <p:txBody>
          <a:bodyPr wrap="none" anchor="ctr"/>
          <a:lstStyle/>
          <a:p>
            <a:pPr>
              <a:defRPr/>
            </a:pPr>
            <a:endParaRPr lang="fr-FR"/>
          </a:p>
        </p:txBody>
      </p:sp>
      <p:sp>
        <p:nvSpPr>
          <p:cNvPr id="62468" name="Rectangle 4"/>
          <p:cNvSpPr>
            <a:spLocks noChangeArrowheads="1"/>
          </p:cNvSpPr>
          <p:nvPr/>
        </p:nvSpPr>
        <p:spPr bwMode="ltGray">
          <a:xfrm>
            <a:off x="0" y="0"/>
            <a:ext cx="9144000" cy="241300"/>
          </a:xfrm>
          <a:prstGeom prst="rect">
            <a:avLst/>
          </a:prstGeom>
          <a:gradFill rotWithShape="1">
            <a:gsLst>
              <a:gs pos="0">
                <a:schemeClr val="bg1"/>
              </a:gs>
              <a:gs pos="100000">
                <a:schemeClr val="accent1"/>
              </a:gs>
            </a:gsLst>
            <a:lin ang="0" scaled="1"/>
          </a:gradFill>
          <a:ln w="9525">
            <a:noFill/>
            <a:miter lim="800000"/>
            <a:headEnd/>
            <a:tailEnd/>
          </a:ln>
          <a:effectLst/>
        </p:spPr>
        <p:txBody>
          <a:bodyPr wrap="none" anchor="ctr"/>
          <a:lstStyle/>
          <a:p>
            <a:pPr>
              <a:defRPr/>
            </a:pPr>
            <a:endParaRPr lang="fr-FR"/>
          </a:p>
        </p:txBody>
      </p:sp>
      <p:sp>
        <p:nvSpPr>
          <p:cNvPr id="5126" name="Rectangle 5"/>
          <p:cNvSpPr>
            <a:spLocks noGrp="1" noChangeArrowheads="1"/>
          </p:cNvSpPr>
          <p:nvPr>
            <p:ph type="body" idx="1"/>
          </p:nvPr>
        </p:nvSpPr>
        <p:spPr bwMode="auto">
          <a:xfrm>
            <a:off x="457200" y="1285875"/>
            <a:ext cx="8229600" cy="5038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p>
        </p:txBody>
      </p:sp>
      <p:sp>
        <p:nvSpPr>
          <p:cNvPr id="62470" name="Rectangle 6"/>
          <p:cNvSpPr>
            <a:spLocks noGrp="1" noChangeArrowheads="1"/>
          </p:cNvSpPr>
          <p:nvPr>
            <p:ph type="dt" sz="half" idx="2"/>
          </p:nvPr>
        </p:nvSpPr>
        <p:spPr bwMode="white">
          <a:xfrm>
            <a:off x="457200" y="6553200"/>
            <a:ext cx="2133600" cy="242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Arial" pitchFamily="34" charset="0"/>
              </a:defRPr>
            </a:lvl1pPr>
          </a:lstStyle>
          <a:p>
            <a:pPr>
              <a:defRPr/>
            </a:pPr>
            <a:fld id="{78996D64-9EF8-4AA0-B8F9-5C4AB5078A73}" type="datetime1">
              <a:rPr lang="fr-FR" smtClean="0"/>
              <a:pPr>
                <a:defRPr/>
              </a:pPr>
              <a:t>05/10/2015</a:t>
            </a:fld>
            <a:endParaRPr lang="en-US"/>
          </a:p>
        </p:txBody>
      </p:sp>
      <p:sp>
        <p:nvSpPr>
          <p:cNvPr id="62471" name="Rectangle 7"/>
          <p:cNvSpPr>
            <a:spLocks noGrp="1" noChangeArrowheads="1"/>
          </p:cNvSpPr>
          <p:nvPr>
            <p:ph type="ftr" sz="quarter" idx="3"/>
          </p:nvPr>
        </p:nvSpPr>
        <p:spPr bwMode="white">
          <a:xfrm>
            <a:off x="5791200" y="6572250"/>
            <a:ext cx="2895600" cy="242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Arial" pitchFamily="34" charset="0"/>
              </a:defRPr>
            </a:lvl1pPr>
          </a:lstStyle>
          <a:p>
            <a:pPr>
              <a:defRPr/>
            </a:pPr>
            <a:endParaRPr lang="en-US"/>
          </a:p>
        </p:txBody>
      </p:sp>
      <p:sp>
        <p:nvSpPr>
          <p:cNvPr id="62472" name="Rectangle 8"/>
          <p:cNvSpPr>
            <a:spLocks noGrp="1" noChangeArrowheads="1"/>
          </p:cNvSpPr>
          <p:nvPr>
            <p:ph type="sldNum" sz="quarter" idx="4"/>
          </p:nvPr>
        </p:nvSpPr>
        <p:spPr bwMode="white">
          <a:xfrm>
            <a:off x="3962400" y="6553200"/>
            <a:ext cx="762000" cy="242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Arial" pitchFamily="34" charset="0"/>
              </a:defRPr>
            </a:lvl1pPr>
          </a:lstStyle>
          <a:p>
            <a:pPr>
              <a:defRPr/>
            </a:pPr>
            <a:fld id="{5BC48C7F-8D44-4C4A-8A66-8D5758912F22}" type="slidenum">
              <a:rPr lang="en-US"/>
              <a:pPr>
                <a:defRPr/>
              </a:pPr>
              <a:t>‹N°›</a:t>
            </a:fld>
            <a:endParaRPr lang="en-US"/>
          </a:p>
        </p:txBody>
      </p:sp>
      <p:sp>
        <p:nvSpPr>
          <p:cNvPr id="62473" name="Rectangle 9"/>
          <p:cNvSpPr>
            <a:spLocks noGrp="1" noChangeArrowheads="1"/>
          </p:cNvSpPr>
          <p:nvPr>
            <p:ph type="title"/>
          </p:nvPr>
        </p:nvSpPr>
        <p:spPr bwMode="black">
          <a:xfrm>
            <a:off x="457200" y="303213"/>
            <a:ext cx="8305800" cy="6873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Cliquez pour modifier le style du titre</a:t>
            </a:r>
          </a:p>
        </p:txBody>
      </p:sp>
    </p:spTree>
  </p:cSld>
  <p:clrMap bg1="dk2" tx1="lt1" bg2="dk1"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2pPr>
      <a:lvl3pPr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3pPr>
      <a:lvl4pPr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4pPr>
      <a:lvl5pPr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5pPr>
      <a:lvl6pPr marL="457200"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6pPr>
      <a:lvl7pPr marL="914400"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7pPr>
      <a:lvl8pPr marL="1371600"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8pPr>
      <a:lvl9pPr marL="1828800" algn="ctr" rtl="0" eaLnBrk="1" fontAlgn="base" hangingPunct="1">
        <a:spcBef>
          <a:spcPct val="0"/>
        </a:spcBef>
        <a:spcAft>
          <a:spcPct val="0"/>
        </a:spcAft>
        <a:defRPr sz="3600" b="1">
          <a:solidFill>
            <a:srgbClr val="FEFEFE"/>
          </a:solidFill>
          <a:effectLst>
            <a:outerShdw blurRad="38100" dist="38100" dir="2700000" algn="tl">
              <a:srgbClr val="000000"/>
            </a:outerShdw>
          </a:effectLst>
          <a:latin typeface="Verdana" pitchFamily="34" charset="0"/>
        </a:defRPr>
      </a:lvl9pPr>
    </p:titleStyle>
    <p:bodyStyle>
      <a:lvl1pPr marL="342900" indent="-342900" algn="l" rtl="0" eaLnBrk="1" fontAlgn="base" hangingPunct="1">
        <a:spcBef>
          <a:spcPct val="20000"/>
        </a:spcBef>
        <a:spcAft>
          <a:spcPct val="0"/>
        </a:spcAft>
        <a:buClr>
          <a:schemeClr val="accent2"/>
        </a:buClr>
        <a:buFont typeface="Wingdings" pitchFamily="2" charset="2"/>
        <a:buChar char="u"/>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0" y="1052513"/>
            <a:ext cx="9144000" cy="215900"/>
          </a:xfrm>
          <a:prstGeom prst="rect">
            <a:avLst/>
          </a:prstGeom>
          <a:gradFill rotWithShape="1">
            <a:gsLst>
              <a:gs pos="0">
                <a:srgbClr val="080808"/>
              </a:gs>
              <a:gs pos="100000">
                <a:srgbClr val="080808">
                  <a:gamma/>
                  <a:tint val="0"/>
                  <a:invGamma/>
                </a:srgbClr>
              </a:gs>
            </a:gsLst>
            <a:lin ang="5400000" scaled="1"/>
          </a:gradFill>
          <a:ln w="9525">
            <a:noFill/>
            <a:miter lim="800000"/>
            <a:headEnd/>
            <a:tailEnd/>
          </a:ln>
          <a:effectLst/>
        </p:spPr>
        <p:txBody>
          <a:bodyPr wrap="none" anchor="ctr"/>
          <a:lstStyle/>
          <a:p>
            <a:pPr>
              <a:defRPr/>
            </a:pPr>
            <a:endParaRPr lang="fr-FR"/>
          </a:p>
        </p:txBody>
      </p:sp>
      <p:sp>
        <p:nvSpPr>
          <p:cNvPr id="66563" name="Rectangle 3"/>
          <p:cNvSpPr>
            <a:spLocks noChangeArrowheads="1"/>
          </p:cNvSpPr>
          <p:nvPr/>
        </p:nvSpPr>
        <p:spPr bwMode="gray">
          <a:xfrm>
            <a:off x="0" y="0"/>
            <a:ext cx="9144000" cy="838200"/>
          </a:xfrm>
          <a:prstGeom prst="rect">
            <a:avLst/>
          </a:prstGeom>
          <a:gradFill rotWithShape="0">
            <a:gsLst>
              <a:gs pos="0">
                <a:schemeClr val="hlink">
                  <a:gamma/>
                  <a:tint val="0"/>
                  <a:invGamma/>
                </a:schemeClr>
              </a:gs>
              <a:gs pos="100000">
                <a:schemeClr val="hlink"/>
              </a:gs>
            </a:gsLst>
            <a:lin ang="0" scaled="1"/>
          </a:gradFill>
          <a:ln w="9525">
            <a:noFill/>
            <a:miter lim="800000"/>
            <a:headEnd/>
            <a:tailEnd/>
          </a:ln>
          <a:effectLst/>
        </p:spPr>
        <p:txBody>
          <a:bodyPr wrap="none" anchor="ctr"/>
          <a:lstStyle/>
          <a:p>
            <a:pPr>
              <a:defRPr/>
            </a:pPr>
            <a:endParaRPr lang="fr-FR"/>
          </a:p>
        </p:txBody>
      </p:sp>
      <p:sp>
        <p:nvSpPr>
          <p:cNvPr id="66564" name="Rectangle 4"/>
          <p:cNvSpPr>
            <a:spLocks noChangeArrowheads="1"/>
          </p:cNvSpPr>
          <p:nvPr/>
        </p:nvSpPr>
        <p:spPr bwMode="gray">
          <a:xfrm>
            <a:off x="419100" y="0"/>
            <a:ext cx="76200" cy="381000"/>
          </a:xfrm>
          <a:prstGeom prst="rect">
            <a:avLst/>
          </a:prstGeom>
          <a:solidFill>
            <a:schemeClr val="accent1"/>
          </a:solidFill>
          <a:ln w="9525">
            <a:noFill/>
            <a:miter lim="800000"/>
            <a:headEnd/>
            <a:tailEnd/>
          </a:ln>
          <a:effectLst/>
        </p:spPr>
        <p:txBody>
          <a:bodyPr wrap="none" anchor="ctr"/>
          <a:lstStyle/>
          <a:p>
            <a:pPr>
              <a:defRPr/>
            </a:pPr>
            <a:endParaRPr lang="fr-FR"/>
          </a:p>
        </p:txBody>
      </p:sp>
      <p:sp>
        <p:nvSpPr>
          <p:cNvPr id="66565" name="Rectangle 5"/>
          <p:cNvSpPr>
            <a:spLocks noChangeArrowheads="1"/>
          </p:cNvSpPr>
          <p:nvPr/>
        </p:nvSpPr>
        <p:spPr bwMode="gray">
          <a:xfrm>
            <a:off x="952500" y="0"/>
            <a:ext cx="76200" cy="381000"/>
          </a:xfrm>
          <a:prstGeom prst="rect">
            <a:avLst/>
          </a:prstGeom>
          <a:solidFill>
            <a:schemeClr val="folHlink"/>
          </a:solidFill>
          <a:ln w="9525">
            <a:noFill/>
            <a:miter lim="800000"/>
            <a:headEnd/>
            <a:tailEnd/>
          </a:ln>
          <a:effectLst/>
        </p:spPr>
        <p:txBody>
          <a:bodyPr wrap="none" anchor="ctr"/>
          <a:lstStyle/>
          <a:p>
            <a:pPr>
              <a:defRPr/>
            </a:pPr>
            <a:endParaRPr lang="fr-FR"/>
          </a:p>
        </p:txBody>
      </p:sp>
      <p:sp>
        <p:nvSpPr>
          <p:cNvPr id="66566" name="Rectangle 6"/>
          <p:cNvSpPr>
            <a:spLocks noChangeArrowheads="1"/>
          </p:cNvSpPr>
          <p:nvPr/>
        </p:nvSpPr>
        <p:spPr bwMode="gray">
          <a:xfrm>
            <a:off x="1485900" y="0"/>
            <a:ext cx="76200" cy="381000"/>
          </a:xfrm>
          <a:prstGeom prst="rect">
            <a:avLst/>
          </a:prstGeom>
          <a:solidFill>
            <a:schemeClr val="accent2"/>
          </a:solidFill>
          <a:ln w="9525">
            <a:noFill/>
            <a:miter lim="800000"/>
            <a:headEnd/>
            <a:tailEnd/>
          </a:ln>
          <a:effectLst/>
        </p:spPr>
        <p:txBody>
          <a:bodyPr wrap="none" anchor="ctr"/>
          <a:lstStyle/>
          <a:p>
            <a:pPr>
              <a:defRPr/>
            </a:pPr>
            <a:endParaRPr lang="fr-FR"/>
          </a:p>
        </p:txBody>
      </p:sp>
      <p:sp>
        <p:nvSpPr>
          <p:cNvPr id="66567" name="Rectangle 7"/>
          <p:cNvSpPr>
            <a:spLocks noChangeArrowheads="1"/>
          </p:cNvSpPr>
          <p:nvPr/>
        </p:nvSpPr>
        <p:spPr bwMode="gray">
          <a:xfrm>
            <a:off x="0" y="338138"/>
            <a:ext cx="9144000" cy="736600"/>
          </a:xfrm>
          <a:prstGeom prst="rect">
            <a:avLst/>
          </a:prstGeom>
          <a:gradFill rotWithShape="0">
            <a:gsLst>
              <a:gs pos="0">
                <a:schemeClr val="accent2"/>
              </a:gs>
              <a:gs pos="100000">
                <a:schemeClr val="accent2">
                  <a:gamma/>
                  <a:shade val="78824"/>
                  <a:invGamma/>
                </a:schemeClr>
              </a:gs>
            </a:gsLst>
            <a:lin ang="0" scaled="1"/>
          </a:gradFill>
          <a:ln w="9525">
            <a:noFill/>
            <a:miter lim="800000"/>
            <a:headEnd/>
            <a:tailEnd/>
          </a:ln>
          <a:effectLst/>
        </p:spPr>
        <p:txBody>
          <a:bodyPr wrap="none" anchor="ctr"/>
          <a:lstStyle/>
          <a:p>
            <a:pPr>
              <a:defRPr/>
            </a:pPr>
            <a:endParaRPr lang="fr-FR"/>
          </a:p>
        </p:txBody>
      </p:sp>
      <p:grpSp>
        <p:nvGrpSpPr>
          <p:cNvPr id="2" name="Group 8"/>
          <p:cNvGrpSpPr>
            <a:grpSpLocks/>
          </p:cNvGrpSpPr>
          <p:nvPr/>
        </p:nvGrpSpPr>
        <p:grpSpPr bwMode="auto">
          <a:xfrm>
            <a:off x="139700" y="342900"/>
            <a:ext cx="1295400" cy="685800"/>
            <a:chOff x="96" y="0"/>
            <a:chExt cx="1248" cy="912"/>
          </a:xfrm>
        </p:grpSpPr>
        <p:sp>
          <p:nvSpPr>
            <p:cNvPr id="66569" name="Oval 9" descr="80%"/>
            <p:cNvSpPr>
              <a:spLocks noChangeArrowheads="1"/>
            </p:cNvSpPr>
            <p:nvPr userDrawn="1"/>
          </p:nvSpPr>
          <p:spPr bwMode="gray">
            <a:xfrm>
              <a:off x="96" y="0"/>
              <a:ext cx="1248" cy="912"/>
            </a:xfrm>
            <a:prstGeom prst="ellipse">
              <a:avLst/>
            </a:prstGeom>
            <a:pattFill prst="pct80">
              <a:fgClr>
                <a:schemeClr val="accent2"/>
              </a:fgClr>
              <a:bgClr>
                <a:schemeClr val="tx2"/>
              </a:bgClr>
            </a:pattFill>
            <a:ln w="9525">
              <a:noFill/>
              <a:round/>
              <a:headEnd/>
              <a:tailEnd/>
            </a:ln>
            <a:effectLst/>
          </p:spPr>
          <p:txBody>
            <a:bodyPr wrap="none" anchor="ctr"/>
            <a:lstStyle/>
            <a:p>
              <a:pPr>
                <a:defRPr/>
              </a:pPr>
              <a:endParaRPr lang="fr-FR"/>
            </a:p>
          </p:txBody>
        </p:sp>
        <p:sp>
          <p:nvSpPr>
            <p:cNvPr id="66570" name="Oval 10" descr="75%"/>
            <p:cNvSpPr>
              <a:spLocks noChangeArrowheads="1"/>
            </p:cNvSpPr>
            <p:nvPr userDrawn="1"/>
          </p:nvSpPr>
          <p:spPr bwMode="gray">
            <a:xfrm>
              <a:off x="289" y="103"/>
              <a:ext cx="815" cy="673"/>
            </a:xfrm>
            <a:prstGeom prst="ellipse">
              <a:avLst/>
            </a:prstGeom>
            <a:pattFill prst="pct75">
              <a:fgClr>
                <a:schemeClr val="accent2"/>
              </a:fgClr>
              <a:bgClr>
                <a:schemeClr val="tx1"/>
              </a:bgClr>
            </a:pattFill>
            <a:ln w="9525">
              <a:noFill/>
              <a:round/>
              <a:headEnd/>
              <a:tailEnd/>
            </a:ln>
            <a:effectLst/>
          </p:spPr>
          <p:txBody>
            <a:bodyPr wrap="none" anchor="ctr"/>
            <a:lstStyle/>
            <a:p>
              <a:pPr>
                <a:defRPr/>
              </a:pPr>
              <a:endParaRPr lang="fr-FR"/>
            </a:p>
          </p:txBody>
        </p:sp>
        <p:sp>
          <p:nvSpPr>
            <p:cNvPr id="66571" name="Oval 11" descr="80%"/>
            <p:cNvSpPr>
              <a:spLocks noChangeArrowheads="1"/>
            </p:cNvSpPr>
            <p:nvPr userDrawn="1"/>
          </p:nvSpPr>
          <p:spPr bwMode="gray">
            <a:xfrm>
              <a:off x="440" y="247"/>
              <a:ext cx="480" cy="384"/>
            </a:xfrm>
            <a:prstGeom prst="ellipse">
              <a:avLst/>
            </a:prstGeom>
            <a:pattFill prst="pct80">
              <a:fgClr>
                <a:schemeClr val="accent2"/>
              </a:fgClr>
              <a:bgClr>
                <a:schemeClr val="tx1"/>
              </a:bgClr>
            </a:pattFill>
            <a:ln w="9525">
              <a:noFill/>
              <a:round/>
              <a:headEnd/>
              <a:tailEnd/>
            </a:ln>
            <a:effectLst/>
          </p:spPr>
          <p:txBody>
            <a:bodyPr wrap="none" anchor="ctr"/>
            <a:lstStyle/>
            <a:p>
              <a:pPr>
                <a:defRPr/>
              </a:pPr>
              <a:endParaRPr lang="fr-FR"/>
            </a:p>
          </p:txBody>
        </p:sp>
      </p:grpSp>
      <p:grpSp>
        <p:nvGrpSpPr>
          <p:cNvPr id="3" name="Group 12"/>
          <p:cNvGrpSpPr>
            <a:grpSpLocks/>
          </p:cNvGrpSpPr>
          <p:nvPr/>
        </p:nvGrpSpPr>
        <p:grpSpPr bwMode="auto">
          <a:xfrm>
            <a:off x="0" y="914400"/>
            <a:ext cx="9144000" cy="219075"/>
            <a:chOff x="0" y="576"/>
            <a:chExt cx="5760" cy="138"/>
          </a:xfrm>
        </p:grpSpPr>
        <p:sp>
          <p:nvSpPr>
            <p:cNvPr id="66573" name="Rectangle 13"/>
            <p:cNvSpPr>
              <a:spLocks noChangeArrowheads="1"/>
            </p:cNvSpPr>
            <p:nvPr/>
          </p:nvSpPr>
          <p:spPr bwMode="gray">
            <a:xfrm flipH="1" flipV="1">
              <a:off x="0" y="666"/>
              <a:ext cx="5760" cy="48"/>
            </a:xfrm>
            <a:prstGeom prst="rect">
              <a:avLst/>
            </a:prstGeom>
            <a:solidFill>
              <a:schemeClr val="accent1"/>
            </a:solidFill>
            <a:ln w="9525">
              <a:noFill/>
              <a:miter lim="800000"/>
              <a:headEnd/>
              <a:tailEnd/>
            </a:ln>
            <a:effectLst/>
          </p:spPr>
          <p:txBody>
            <a:bodyPr wrap="none" anchor="ctr"/>
            <a:lstStyle/>
            <a:p>
              <a:pPr>
                <a:defRPr/>
              </a:pPr>
              <a:endParaRPr lang="fr-FR"/>
            </a:p>
          </p:txBody>
        </p:sp>
        <p:sp>
          <p:nvSpPr>
            <p:cNvPr id="66574" name="Rectangle 14"/>
            <p:cNvSpPr>
              <a:spLocks noChangeArrowheads="1"/>
            </p:cNvSpPr>
            <p:nvPr/>
          </p:nvSpPr>
          <p:spPr bwMode="gray">
            <a:xfrm flipH="1" flipV="1">
              <a:off x="4656" y="576"/>
              <a:ext cx="1104" cy="96"/>
            </a:xfrm>
            <a:prstGeom prst="rect">
              <a:avLst/>
            </a:prstGeom>
            <a:solidFill>
              <a:schemeClr val="accent1"/>
            </a:solidFill>
            <a:ln w="9525">
              <a:noFill/>
              <a:miter lim="800000"/>
              <a:headEnd/>
              <a:tailEnd/>
            </a:ln>
            <a:effectLst/>
          </p:spPr>
          <p:txBody>
            <a:bodyPr wrap="none" anchor="ctr"/>
            <a:lstStyle/>
            <a:p>
              <a:pPr>
                <a:defRPr/>
              </a:pPr>
              <a:endParaRPr lang="fr-FR"/>
            </a:p>
          </p:txBody>
        </p:sp>
        <p:sp>
          <p:nvSpPr>
            <p:cNvPr id="66575" name="Freeform 15"/>
            <p:cNvSpPr>
              <a:spLocks/>
            </p:cNvSpPr>
            <p:nvPr/>
          </p:nvSpPr>
          <p:spPr bwMode="gray">
            <a:xfrm flipH="1" flipV="1">
              <a:off x="4560" y="576"/>
              <a:ext cx="96" cy="96"/>
            </a:xfrm>
            <a:custGeom>
              <a:avLst/>
              <a:gdLst/>
              <a:ahLst/>
              <a:cxnLst>
                <a:cxn ang="0">
                  <a:pos x="192" y="0"/>
                </a:cxn>
                <a:cxn ang="0">
                  <a:pos x="0" y="0"/>
                </a:cxn>
                <a:cxn ang="0">
                  <a:pos x="0" y="192"/>
                </a:cxn>
                <a:cxn ang="0">
                  <a:pos x="192" y="0"/>
                </a:cxn>
              </a:cxnLst>
              <a:rect l="0" t="0" r="r" b="b"/>
              <a:pathLst>
                <a:path w="192" h="192">
                  <a:moveTo>
                    <a:pt x="192" y="0"/>
                  </a:moveTo>
                  <a:lnTo>
                    <a:pt x="0" y="0"/>
                  </a:lnTo>
                  <a:lnTo>
                    <a:pt x="0" y="192"/>
                  </a:lnTo>
                  <a:lnTo>
                    <a:pt x="192" y="0"/>
                  </a:lnTo>
                  <a:close/>
                </a:path>
              </a:pathLst>
            </a:custGeom>
            <a:solidFill>
              <a:schemeClr val="accent1"/>
            </a:solidFill>
            <a:ln w="9525">
              <a:noFill/>
              <a:round/>
              <a:headEnd/>
              <a:tailEnd/>
            </a:ln>
            <a:effectLst/>
          </p:spPr>
          <p:txBody>
            <a:bodyPr/>
            <a:lstStyle/>
            <a:p>
              <a:pPr>
                <a:defRPr/>
              </a:pPr>
              <a:endParaRPr lang="fr-FR"/>
            </a:p>
          </p:txBody>
        </p:sp>
      </p:grpSp>
      <p:sp>
        <p:nvSpPr>
          <p:cNvPr id="66576" name="Line 16"/>
          <p:cNvSpPr>
            <a:spLocks noChangeShapeType="1"/>
          </p:cNvSpPr>
          <p:nvPr/>
        </p:nvSpPr>
        <p:spPr bwMode="auto">
          <a:xfrm>
            <a:off x="11113" y="1050925"/>
            <a:ext cx="7239000" cy="0"/>
          </a:xfrm>
          <a:prstGeom prst="line">
            <a:avLst/>
          </a:prstGeom>
          <a:noFill/>
          <a:ln w="9525">
            <a:solidFill>
              <a:schemeClr val="bg1"/>
            </a:solidFill>
            <a:round/>
            <a:headEnd/>
            <a:tailEnd/>
          </a:ln>
          <a:effectLst/>
        </p:spPr>
        <p:txBody>
          <a:bodyPr/>
          <a:lstStyle/>
          <a:p>
            <a:pPr>
              <a:defRPr/>
            </a:pPr>
            <a:endParaRPr lang="fr-FR"/>
          </a:p>
        </p:txBody>
      </p:sp>
      <p:sp>
        <p:nvSpPr>
          <p:cNvPr id="66577" name="Line 17"/>
          <p:cNvSpPr>
            <a:spLocks noChangeShapeType="1"/>
          </p:cNvSpPr>
          <p:nvPr/>
        </p:nvSpPr>
        <p:spPr bwMode="auto">
          <a:xfrm>
            <a:off x="7391400" y="914400"/>
            <a:ext cx="1746250" cy="0"/>
          </a:xfrm>
          <a:prstGeom prst="line">
            <a:avLst/>
          </a:prstGeom>
          <a:noFill/>
          <a:ln w="9525">
            <a:solidFill>
              <a:schemeClr val="bg1"/>
            </a:solidFill>
            <a:round/>
            <a:headEnd/>
            <a:tailEnd/>
          </a:ln>
          <a:effectLst/>
        </p:spPr>
        <p:txBody>
          <a:bodyPr/>
          <a:lstStyle/>
          <a:p>
            <a:pPr>
              <a:defRPr/>
            </a:pPr>
            <a:endParaRPr lang="fr-FR"/>
          </a:p>
        </p:txBody>
      </p:sp>
      <p:sp>
        <p:nvSpPr>
          <p:cNvPr id="14348" name="Rectangle 18"/>
          <p:cNvSpPr>
            <a:spLocks noGrp="1" noChangeArrowheads="1"/>
          </p:cNvSpPr>
          <p:nvPr>
            <p:ph type="title"/>
          </p:nvPr>
        </p:nvSpPr>
        <p:spPr bwMode="white">
          <a:xfrm>
            <a:off x="381000" y="274638"/>
            <a:ext cx="75438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Cliquez pour modifier le style du titre</a:t>
            </a:r>
          </a:p>
        </p:txBody>
      </p:sp>
      <p:sp>
        <p:nvSpPr>
          <p:cNvPr id="14349" name="Rectangle 19"/>
          <p:cNvSpPr>
            <a:spLocks noGrp="1" noChangeArrowheads="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p>
        </p:txBody>
      </p:sp>
      <p:sp>
        <p:nvSpPr>
          <p:cNvPr id="66580" name="Rectangle 20"/>
          <p:cNvSpPr>
            <a:spLocks noGrp="1" noChangeArrowheads="1"/>
          </p:cNvSpPr>
          <p:nvPr>
            <p:ph type="dt" sz="half" idx="2"/>
          </p:nvPr>
        </p:nvSpPr>
        <p:spPr bwMode="auto">
          <a:xfrm>
            <a:off x="6934200" y="914400"/>
            <a:ext cx="2133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smtClean="0">
                <a:latin typeface="+mj-lt"/>
              </a:defRPr>
            </a:lvl1pPr>
          </a:lstStyle>
          <a:p>
            <a:pPr>
              <a:defRPr/>
            </a:pPr>
            <a:fld id="{B4B22B9D-FA56-4A10-A164-CFD441E39384}" type="datetime1">
              <a:rPr lang="fr-FR" smtClean="0"/>
              <a:pPr>
                <a:defRPr/>
              </a:pPr>
              <a:t>05/10/2015</a:t>
            </a:fld>
            <a:endParaRPr lang="en-US"/>
          </a:p>
        </p:txBody>
      </p:sp>
      <p:sp>
        <p:nvSpPr>
          <p:cNvPr id="66581" name="Rectangle 21"/>
          <p:cNvSpPr>
            <a:spLocks noGrp="1" noChangeArrowheads="1"/>
          </p:cNvSpPr>
          <p:nvPr>
            <p:ph type="ftr" sz="quarter" idx="3"/>
          </p:nvPr>
        </p:nvSpPr>
        <p:spPr bwMode="auto">
          <a:xfrm>
            <a:off x="3124200" y="64770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latin typeface="+mj-lt"/>
              </a:defRPr>
            </a:lvl1pPr>
          </a:lstStyle>
          <a:p>
            <a:pPr>
              <a:defRPr/>
            </a:pPr>
            <a:endParaRPr lang="en-US"/>
          </a:p>
        </p:txBody>
      </p:sp>
      <p:sp>
        <p:nvSpPr>
          <p:cNvPr id="66582" name="Rectangle 22"/>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mj-lt"/>
              </a:defRPr>
            </a:lvl1pPr>
          </a:lstStyle>
          <a:p>
            <a:pPr>
              <a:defRPr/>
            </a:pPr>
            <a:fld id="{D0B8B925-FD99-4240-B4D6-24243D54655A}" type="slidenum">
              <a:rPr lang="en-US"/>
              <a:pPr>
                <a:defRPr/>
              </a:pPr>
              <a:t>‹N°›</a:t>
            </a:fld>
            <a:endParaRPr lang="en-US"/>
          </a:p>
        </p:txBody>
      </p:sp>
      <p:sp>
        <p:nvSpPr>
          <p:cNvPr id="66583" name="Text Box 23"/>
          <p:cNvSpPr txBox="1">
            <a:spLocks noChangeArrowheads="1"/>
          </p:cNvSpPr>
          <p:nvPr/>
        </p:nvSpPr>
        <p:spPr bwMode="white">
          <a:xfrm>
            <a:off x="7219950" y="68263"/>
            <a:ext cx="1828800" cy="201612"/>
          </a:xfrm>
          <a:prstGeom prst="rect">
            <a:avLst/>
          </a:prstGeom>
          <a:noFill/>
          <a:ln w="9525">
            <a:noFill/>
            <a:miter lim="800000"/>
            <a:headEnd/>
            <a:tailEnd/>
          </a:ln>
          <a:effectLst/>
        </p:spPr>
        <p:txBody>
          <a:bodyPr>
            <a:spAutoFit/>
          </a:bodyPr>
          <a:lstStyle/>
          <a:p>
            <a:pPr algn="r">
              <a:lnSpc>
                <a:spcPct val="60000"/>
              </a:lnSpc>
              <a:spcBef>
                <a:spcPct val="50000"/>
              </a:spcBef>
              <a:defRPr/>
            </a:pPr>
            <a:r>
              <a:rPr lang="en-US" sz="1200" b="1">
                <a:solidFill>
                  <a:schemeClr val="bg1"/>
                </a:solidFill>
                <a:latin typeface="Arial" pitchFamily="34" charset="0"/>
              </a:rPr>
              <a:t>COMPANY LOGO</a:t>
            </a: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6564"/>
                                        </p:tgtEl>
                                        <p:attrNameLst>
                                          <p:attrName>style.visibility</p:attrName>
                                        </p:attrNameLst>
                                      </p:cBhvr>
                                      <p:to>
                                        <p:strVal val="visible"/>
                                      </p:to>
                                    </p:set>
                                    <p:anim calcmode="lin" valueType="num">
                                      <p:cBhvr additive="base">
                                        <p:cTn id="7" dur="500" fill="hold"/>
                                        <p:tgtEl>
                                          <p:spTgt spid="66564"/>
                                        </p:tgtEl>
                                        <p:attrNameLst>
                                          <p:attrName>ppt_x</p:attrName>
                                        </p:attrNameLst>
                                      </p:cBhvr>
                                      <p:tavLst>
                                        <p:tav tm="0">
                                          <p:val>
                                            <p:strVal val="#ppt_x"/>
                                          </p:val>
                                        </p:tav>
                                        <p:tav tm="100000">
                                          <p:val>
                                            <p:strVal val="#ppt_x"/>
                                          </p:val>
                                        </p:tav>
                                      </p:tavLst>
                                    </p:anim>
                                    <p:anim calcmode="lin" valueType="num">
                                      <p:cBhvr additive="base">
                                        <p:cTn id="8" dur="500" fill="hold"/>
                                        <p:tgtEl>
                                          <p:spTgt spid="6656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66565"/>
                                        </p:tgtEl>
                                        <p:attrNameLst>
                                          <p:attrName>style.visibility</p:attrName>
                                        </p:attrNameLst>
                                      </p:cBhvr>
                                      <p:to>
                                        <p:strVal val="visible"/>
                                      </p:to>
                                    </p:set>
                                    <p:anim calcmode="lin" valueType="num">
                                      <p:cBhvr additive="base">
                                        <p:cTn id="12" dur="500" fill="hold"/>
                                        <p:tgtEl>
                                          <p:spTgt spid="66565"/>
                                        </p:tgtEl>
                                        <p:attrNameLst>
                                          <p:attrName>ppt_x</p:attrName>
                                        </p:attrNameLst>
                                      </p:cBhvr>
                                      <p:tavLst>
                                        <p:tav tm="0">
                                          <p:val>
                                            <p:strVal val="#ppt_x"/>
                                          </p:val>
                                        </p:tav>
                                        <p:tav tm="100000">
                                          <p:val>
                                            <p:strVal val="#ppt_x"/>
                                          </p:val>
                                        </p:tav>
                                      </p:tavLst>
                                    </p:anim>
                                    <p:anim calcmode="lin" valueType="num">
                                      <p:cBhvr additive="base">
                                        <p:cTn id="13" dur="500" fill="hold"/>
                                        <p:tgtEl>
                                          <p:spTgt spid="6656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66566"/>
                                        </p:tgtEl>
                                        <p:attrNameLst>
                                          <p:attrName>style.visibility</p:attrName>
                                        </p:attrNameLst>
                                      </p:cBhvr>
                                      <p:to>
                                        <p:strVal val="visible"/>
                                      </p:to>
                                    </p:set>
                                    <p:anim calcmode="lin" valueType="num">
                                      <p:cBhvr additive="base">
                                        <p:cTn id="17" dur="500" fill="hold"/>
                                        <p:tgtEl>
                                          <p:spTgt spid="66566"/>
                                        </p:tgtEl>
                                        <p:attrNameLst>
                                          <p:attrName>ppt_x</p:attrName>
                                        </p:attrNameLst>
                                      </p:cBhvr>
                                      <p:tavLst>
                                        <p:tav tm="0">
                                          <p:val>
                                            <p:strVal val="#ppt_x"/>
                                          </p:val>
                                        </p:tav>
                                        <p:tav tm="100000">
                                          <p:val>
                                            <p:strVal val="#ppt_x"/>
                                          </p:val>
                                        </p:tav>
                                      </p:tavLst>
                                    </p:anim>
                                    <p:anim calcmode="lin" valueType="num">
                                      <p:cBhvr additive="base">
                                        <p:cTn id="18" dur="500" fill="hold"/>
                                        <p:tgtEl>
                                          <p:spTgt spid="665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animBg="1"/>
      <p:bldP spid="66565" grpId="0" animBg="1"/>
      <p:bldP spid="66566" grpId="0" animBg="1"/>
    </p:bldLst>
  </p:timing>
  <p:hf hdr="0" ftr="0" dt="0"/>
  <p:txStyles>
    <p:title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Arial" pitchFamily="34" charset="0"/>
        </a:defRPr>
      </a:lvl2pPr>
      <a:lvl3pPr algn="l" rtl="0" eaLnBrk="1" fontAlgn="base" hangingPunct="1">
        <a:spcBef>
          <a:spcPct val="0"/>
        </a:spcBef>
        <a:spcAft>
          <a:spcPct val="0"/>
        </a:spcAft>
        <a:defRPr sz="4000" b="1">
          <a:solidFill>
            <a:schemeClr val="bg1"/>
          </a:solidFill>
          <a:latin typeface="Arial" pitchFamily="34" charset="0"/>
        </a:defRPr>
      </a:lvl3pPr>
      <a:lvl4pPr algn="l" rtl="0" eaLnBrk="1" fontAlgn="base" hangingPunct="1">
        <a:spcBef>
          <a:spcPct val="0"/>
        </a:spcBef>
        <a:spcAft>
          <a:spcPct val="0"/>
        </a:spcAft>
        <a:defRPr sz="4000" b="1">
          <a:solidFill>
            <a:schemeClr val="bg1"/>
          </a:solidFill>
          <a:latin typeface="Arial" pitchFamily="34" charset="0"/>
        </a:defRPr>
      </a:lvl4pPr>
      <a:lvl5pPr algn="l" rtl="0" eaLnBrk="1" fontAlgn="base" hangingPunct="1">
        <a:spcBef>
          <a:spcPct val="0"/>
        </a:spcBef>
        <a:spcAft>
          <a:spcPct val="0"/>
        </a:spcAft>
        <a:defRPr sz="4000" b="1">
          <a:solidFill>
            <a:schemeClr val="bg1"/>
          </a:solidFill>
          <a:latin typeface="Arial" pitchFamily="34" charset="0"/>
        </a:defRPr>
      </a:lvl5pPr>
      <a:lvl6pPr marL="457200" algn="l" rtl="0" eaLnBrk="1" fontAlgn="base" hangingPunct="1">
        <a:spcBef>
          <a:spcPct val="0"/>
        </a:spcBef>
        <a:spcAft>
          <a:spcPct val="0"/>
        </a:spcAft>
        <a:defRPr sz="4000" b="1">
          <a:solidFill>
            <a:schemeClr val="bg1"/>
          </a:solidFill>
          <a:latin typeface="Arial" pitchFamily="34" charset="0"/>
        </a:defRPr>
      </a:lvl6pPr>
      <a:lvl7pPr marL="914400" algn="l" rtl="0" eaLnBrk="1" fontAlgn="base" hangingPunct="1">
        <a:spcBef>
          <a:spcPct val="0"/>
        </a:spcBef>
        <a:spcAft>
          <a:spcPct val="0"/>
        </a:spcAft>
        <a:defRPr sz="4000" b="1">
          <a:solidFill>
            <a:schemeClr val="bg1"/>
          </a:solidFill>
          <a:latin typeface="Arial" pitchFamily="34" charset="0"/>
        </a:defRPr>
      </a:lvl7pPr>
      <a:lvl8pPr marL="1371600" algn="l" rtl="0" eaLnBrk="1" fontAlgn="base" hangingPunct="1">
        <a:spcBef>
          <a:spcPct val="0"/>
        </a:spcBef>
        <a:spcAft>
          <a:spcPct val="0"/>
        </a:spcAft>
        <a:defRPr sz="4000" b="1">
          <a:solidFill>
            <a:schemeClr val="bg1"/>
          </a:solidFill>
          <a:latin typeface="Arial" pitchFamily="34" charset="0"/>
        </a:defRPr>
      </a:lvl8pPr>
      <a:lvl9pPr marL="1828800" algn="l" rtl="0" eaLnBrk="1" fontAlgn="base" hangingPunct="1">
        <a:spcBef>
          <a:spcPct val="0"/>
        </a:spcBef>
        <a:spcAft>
          <a:spcPct val="0"/>
        </a:spcAft>
        <a:defRPr sz="4000" b="1">
          <a:solidFill>
            <a:schemeClr val="bg1"/>
          </a:solidFill>
          <a:latin typeface="Arial" pitchFamily="34" charset="0"/>
        </a:defRPr>
      </a:lvl9pPr>
    </p:titleStyle>
    <p:bodyStyle>
      <a:lvl1pPr marL="342900" indent="-342900" algn="l" rtl="0" eaLnBrk="1" fontAlgn="base" hangingPunct="1">
        <a:spcBef>
          <a:spcPct val="20000"/>
        </a:spcBef>
        <a:spcAft>
          <a:spcPct val="0"/>
        </a:spcAft>
        <a:buClr>
          <a:schemeClr val="hlink"/>
        </a:buClr>
        <a:buSzPct val="120000"/>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6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hlink"/>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ctangle à coins arrondi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ctangle à coins arrondi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space réservé du titre 21"/>
          <p:cNvSpPr>
            <a:spLocks noGrp="1"/>
          </p:cNvSpPr>
          <p:nvPr>
            <p:ph type="title"/>
          </p:nvPr>
        </p:nvSpPr>
        <p:spPr>
          <a:xfrm>
            <a:off x="457200" y="1143000"/>
            <a:ext cx="8229600" cy="10668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00A2E79-1672-4D77-A7D6-FEB759B46760}" type="datetime1">
              <a:rPr lang="fr-FR" smtClean="0"/>
              <a:pPr/>
              <a:t>05/10/2015</a:t>
            </a:fld>
            <a:endParaRPr lang="fr-BE"/>
          </a:p>
        </p:txBody>
      </p:sp>
      <p:sp>
        <p:nvSpPr>
          <p:cNvPr id="3" name="Espace réservé du pied de page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fr-BE"/>
          </a:p>
        </p:txBody>
      </p:sp>
      <p:sp>
        <p:nvSpPr>
          <p:cNvPr id="23" name="Espace réservé du numéro de diapositiv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8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0.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9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0.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9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0.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9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0.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9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0.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9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0.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9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57200" y="785794"/>
            <a:ext cx="8458200" cy="3086119"/>
          </a:xfrm>
        </p:spPr>
        <p:txBody>
          <a:bodyPr>
            <a:normAutofit fontScale="90000"/>
          </a:bodyPr>
          <a:lstStyle/>
          <a:p>
            <a:pPr algn="ctr"/>
            <a:r>
              <a:rPr lang="fr-FR" u="sng" dirty="0" smtClean="0"/>
              <a:t>Chapitre I</a:t>
            </a:r>
            <a:r>
              <a:rPr lang="fr-FR" dirty="0" smtClean="0"/>
              <a:t/>
            </a:r>
            <a:br>
              <a:rPr lang="fr-FR" dirty="0" smtClean="0"/>
            </a:br>
            <a:r>
              <a:rPr lang="fr-FR" dirty="0" smtClean="0"/>
              <a:t>Introduction à l'administration des comptes et des ressources</a:t>
            </a:r>
            <a:br>
              <a:rPr lang="fr-FR" dirty="0" smtClean="0"/>
            </a:br>
            <a:r>
              <a:rPr lang="fr-FR" dirty="0" smtClean="0"/>
              <a:t>sous Windows Server 2003</a:t>
            </a:r>
            <a:br>
              <a:rPr lang="fr-FR" dirty="0" smtClean="0"/>
            </a:br>
            <a:endParaRPr lang="fr-FR" dirty="0"/>
          </a:p>
        </p:txBody>
      </p:sp>
      <p:sp>
        <p:nvSpPr>
          <p:cNvPr id="3" name="Sous-titre 2"/>
          <p:cNvSpPr>
            <a:spLocks noGrp="1"/>
          </p:cNvSpPr>
          <p:nvPr>
            <p:ph type="subTitle" idx="1"/>
          </p:nvPr>
        </p:nvSpPr>
        <p:spPr>
          <a:xfrm>
            <a:off x="457200" y="3899938"/>
            <a:ext cx="5543560" cy="2458020"/>
          </a:xfrm>
        </p:spPr>
        <p:txBody>
          <a:bodyPr>
            <a:normAutofit/>
          </a:bodyPr>
          <a:lstStyle/>
          <a:p>
            <a:pPr algn="ctr"/>
            <a:endParaRPr lang="fr-FR" dirty="0" smtClean="0"/>
          </a:p>
        </p:txBody>
      </p:sp>
      <p:pic>
        <p:nvPicPr>
          <p:cNvPr id="4" name="Picture 2"/>
          <p:cNvPicPr>
            <a:picLocks noChangeAspect="1" noChangeArrowheads="1"/>
          </p:cNvPicPr>
          <p:nvPr/>
        </p:nvPicPr>
        <p:blipFill>
          <a:blip r:embed="rId3"/>
          <a:srcRect/>
          <a:stretch>
            <a:fillRect/>
          </a:stretch>
        </p:blipFill>
        <p:spPr bwMode="auto">
          <a:xfrm>
            <a:off x="71406" y="71414"/>
            <a:ext cx="1857388" cy="7848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647688"/>
            <a:ext cx="8229600" cy="1066800"/>
          </a:xfrm>
        </p:spPr>
        <p:txBody>
          <a:bodyPr/>
          <a:lstStyle/>
          <a:p>
            <a:r>
              <a:rPr lang="fr-FR" dirty="0" smtClean="0"/>
              <a:t>Introduction</a:t>
            </a:r>
            <a:endParaRPr lang="fr-FR" dirty="0"/>
          </a:p>
        </p:txBody>
      </p:sp>
      <p:sp>
        <p:nvSpPr>
          <p:cNvPr id="3" name="Espace réservé du contenu 2"/>
          <p:cNvSpPr>
            <a:spLocks noGrp="1"/>
          </p:cNvSpPr>
          <p:nvPr>
            <p:ph idx="1"/>
          </p:nvPr>
        </p:nvSpPr>
        <p:spPr>
          <a:xfrm>
            <a:off x="457200" y="1785926"/>
            <a:ext cx="8229600" cy="4788610"/>
          </a:xfrm>
        </p:spPr>
        <p:txBody>
          <a:bodyPr>
            <a:normAutofit fontScale="92500"/>
          </a:bodyPr>
          <a:lstStyle/>
          <a:p>
            <a:pPr lvl="2" algn="just"/>
            <a:r>
              <a:rPr lang="fr-FR" sz="2600" dirty="0" smtClean="0"/>
              <a:t>Système d’entreprise: </a:t>
            </a:r>
          </a:p>
          <a:p>
            <a:pPr lvl="3" algn="just"/>
            <a:r>
              <a:rPr lang="fr-FR" dirty="0" smtClean="0">
                <a:solidFill>
                  <a:schemeClr val="tx1"/>
                </a:solidFill>
              </a:rPr>
              <a:t>Les systèmes d'information d'entreprise sont très fréquemment basés sur les technologies issues de l'Internet.</a:t>
            </a:r>
          </a:p>
          <a:p>
            <a:pPr lvl="3" algn="just"/>
            <a:r>
              <a:rPr lang="fr-FR" dirty="0" smtClean="0">
                <a:solidFill>
                  <a:schemeClr val="tx1"/>
                </a:solidFill>
              </a:rPr>
              <a:t>Windows 2003 apporte les outils nécessaires à une telle utilisation avec le support de technologies telles que:</a:t>
            </a:r>
          </a:p>
          <a:p>
            <a:pPr lvl="5" algn="just"/>
            <a:r>
              <a:rPr lang="fr-FR" sz="2200" dirty="0" smtClean="0">
                <a:solidFill>
                  <a:schemeClr val="tx1"/>
                </a:solidFill>
              </a:rPr>
              <a:t>TCP/IP</a:t>
            </a:r>
          </a:p>
          <a:p>
            <a:pPr lvl="5" algn="just"/>
            <a:r>
              <a:rPr lang="fr-FR" sz="2200" dirty="0" smtClean="0">
                <a:solidFill>
                  <a:schemeClr val="tx1"/>
                </a:solidFill>
              </a:rPr>
              <a:t>DNS</a:t>
            </a:r>
          </a:p>
          <a:p>
            <a:pPr lvl="5" algn="just"/>
            <a:r>
              <a:rPr lang="fr-FR" sz="2200" dirty="0" smtClean="0">
                <a:solidFill>
                  <a:schemeClr val="tx1"/>
                </a:solidFill>
              </a:rPr>
              <a:t>DHCP</a:t>
            </a:r>
          </a:p>
          <a:p>
            <a:pPr lvl="5" algn="just"/>
            <a:r>
              <a:rPr lang="fr-FR" sz="2200" dirty="0" smtClean="0">
                <a:solidFill>
                  <a:schemeClr val="tx1"/>
                </a:solidFill>
              </a:rPr>
              <a:t>WEB</a:t>
            </a:r>
          </a:p>
          <a:p>
            <a:pPr lvl="5" algn="just"/>
            <a:r>
              <a:rPr lang="fr-FR" sz="2200" dirty="0" smtClean="0">
                <a:solidFill>
                  <a:schemeClr val="tx1"/>
                </a:solidFill>
              </a:rPr>
              <a:t>FTP</a:t>
            </a:r>
          </a:p>
          <a:p>
            <a:pPr lvl="5" algn="just"/>
            <a:r>
              <a:rPr lang="fr-FR" sz="2200" dirty="0" smtClean="0">
                <a:solidFill>
                  <a:schemeClr val="tx1"/>
                </a:solidFill>
              </a:rPr>
              <a:t>...</a:t>
            </a:r>
          </a:p>
          <a:p>
            <a:pPr lvl="3" algn="just"/>
            <a:r>
              <a:rPr lang="fr-FR" dirty="0" smtClean="0">
                <a:solidFill>
                  <a:schemeClr val="tx1"/>
                </a:solidFill>
              </a:rPr>
              <a:t>De plus, il intègre le souci de la sécurité par la gestion de comptes, d'autorisations associées à ces comptes et l'audit des actions subordonnées à l'utilisation de tels comptes.</a:t>
            </a:r>
          </a:p>
          <a:p>
            <a:pPr lvl="2" algn="just"/>
            <a:endParaRPr lang="fr-FR" dirty="0" smtClean="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10</a:t>
            </a:fld>
            <a:endParaRPr lang="fr-B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576250"/>
            <a:ext cx="8715436" cy="1066800"/>
          </a:xfrm>
        </p:spPr>
        <p:txBody>
          <a:bodyPr>
            <a:normAutofit/>
          </a:bodyPr>
          <a:lstStyle/>
          <a:p>
            <a:pPr marL="857250" indent="-857250">
              <a:buFont typeface="+mj-lt"/>
              <a:buAutoNum type="romanUcPeriod"/>
            </a:pPr>
            <a:r>
              <a:rPr lang="fr-FR" sz="3200" dirty="0" smtClean="0">
                <a:solidFill>
                  <a:srgbClr val="B13F9A"/>
                </a:solidFill>
              </a:rPr>
              <a:t>Présentation de l'environnement WS 2003</a:t>
            </a:r>
            <a:endParaRPr lang="fr-FR" dirty="0"/>
          </a:p>
        </p:txBody>
      </p:sp>
      <p:sp>
        <p:nvSpPr>
          <p:cNvPr id="3" name="Espace réservé du contenu 2"/>
          <p:cNvSpPr>
            <a:spLocks noGrp="1"/>
          </p:cNvSpPr>
          <p:nvPr>
            <p:ph idx="1"/>
          </p:nvPr>
        </p:nvSpPr>
        <p:spPr>
          <a:xfrm>
            <a:off x="457200" y="1714488"/>
            <a:ext cx="8229600" cy="4860048"/>
          </a:xfrm>
        </p:spPr>
        <p:txBody>
          <a:bodyPr>
            <a:normAutofit/>
          </a:bodyPr>
          <a:lstStyle/>
          <a:p>
            <a:pPr marL="624078" indent="-514350" algn="just">
              <a:buFont typeface="+mj-lt"/>
              <a:buAutoNum type="arabicPeriod"/>
            </a:pPr>
            <a:r>
              <a:rPr lang="fr-FR" sz="2600" dirty="0" smtClean="0">
                <a:solidFill>
                  <a:schemeClr val="accent3"/>
                </a:solidFill>
              </a:rPr>
              <a:t>Rôles d’un serveur:</a:t>
            </a:r>
          </a:p>
          <a:p>
            <a:pPr lvl="1" algn="just"/>
            <a:r>
              <a:rPr lang="fr-FR" dirty="0" smtClean="0">
                <a:solidFill>
                  <a:schemeClr val="tx1"/>
                </a:solidFill>
              </a:rPr>
              <a:t>Les serveurs jouent de nombreux rôles dans l'environnement réseau client/serveur:</a:t>
            </a:r>
          </a:p>
          <a:p>
            <a:pPr lvl="2" algn="just"/>
            <a:r>
              <a:rPr lang="fr-FR" dirty="0" smtClean="0">
                <a:solidFill>
                  <a:schemeClr val="tx1"/>
                </a:solidFill>
              </a:rPr>
              <a:t>Authentification des clients</a:t>
            </a:r>
          </a:p>
          <a:p>
            <a:pPr lvl="2" algn="just"/>
            <a:r>
              <a:rPr lang="fr-FR" dirty="0" smtClean="0">
                <a:solidFill>
                  <a:schemeClr val="tx1"/>
                </a:solidFill>
              </a:rPr>
              <a:t>Exécution d’applications</a:t>
            </a:r>
          </a:p>
          <a:p>
            <a:pPr lvl="2" algn="just"/>
            <a:r>
              <a:rPr lang="fr-FR" dirty="0" smtClean="0">
                <a:solidFill>
                  <a:schemeClr val="tx1"/>
                </a:solidFill>
              </a:rPr>
              <a:t>Fourniture de services réseau qui permettent aux utilisateurs de communiquer avec d'autres serveurs et ressources du réseau. </a:t>
            </a:r>
          </a:p>
          <a:p>
            <a:pPr lvl="1" algn="just"/>
            <a:r>
              <a:rPr lang="fr-FR" dirty="0" smtClean="0">
                <a:solidFill>
                  <a:schemeClr val="tx1"/>
                </a:solidFill>
              </a:rPr>
              <a:t>Un administrateur système, doit connaître les principaux types de serveurs et les fonctions qu'ils exécutent sur son réseau.</a:t>
            </a:r>
            <a:endParaRPr lang="fr-FR" dirty="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11</a:t>
            </a:fld>
            <a:endParaRPr lang="fr-B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642918"/>
            <a:ext cx="8643998" cy="1066800"/>
          </a:xfrm>
        </p:spPr>
        <p:txBody>
          <a:bodyPr>
            <a:normAutofit/>
          </a:bodyPr>
          <a:lstStyle/>
          <a:p>
            <a:pPr marL="857250" indent="-857250">
              <a:buFont typeface="+mj-lt"/>
              <a:buAutoNum type="romanUcPeriod"/>
            </a:pPr>
            <a:r>
              <a:rPr lang="fr-FR" sz="3200" dirty="0" smtClean="0">
                <a:solidFill>
                  <a:srgbClr val="B13F9A"/>
                </a:solidFill>
              </a:rPr>
              <a:t>Présentation de l'environnement WS 2003</a:t>
            </a:r>
            <a:endParaRPr lang="fr-FR" dirty="0"/>
          </a:p>
        </p:txBody>
      </p:sp>
      <p:sp>
        <p:nvSpPr>
          <p:cNvPr id="3" name="Espace réservé du contenu 2"/>
          <p:cNvSpPr>
            <a:spLocks noGrp="1"/>
          </p:cNvSpPr>
          <p:nvPr>
            <p:ph idx="1"/>
          </p:nvPr>
        </p:nvSpPr>
        <p:spPr>
          <a:xfrm>
            <a:off x="457200" y="1785926"/>
            <a:ext cx="8229600" cy="4788610"/>
          </a:xfrm>
        </p:spPr>
        <p:txBody>
          <a:bodyPr>
            <a:normAutofit/>
          </a:bodyPr>
          <a:lstStyle/>
          <a:p>
            <a:pPr algn="just"/>
            <a:r>
              <a:rPr lang="fr-FR" dirty="0" smtClean="0"/>
              <a:t>Exemples de rôles:</a:t>
            </a:r>
          </a:p>
          <a:p>
            <a:pPr lvl="1" algn="just"/>
            <a:r>
              <a:rPr lang="fr-FR" dirty="0" smtClean="0"/>
              <a:t>Contrôleur de domaine</a:t>
            </a:r>
          </a:p>
          <a:p>
            <a:pPr lvl="2" algn="just"/>
            <a:r>
              <a:rPr lang="fr-FR" dirty="0" smtClean="0">
                <a:solidFill>
                  <a:schemeClr val="tx1"/>
                </a:solidFill>
              </a:rPr>
              <a:t>Un contrôleur de domaine stocke les données de l'annuaire et gère les communications entre les utilisateurs et les domaines (y compris les processus d'ouverture de session utilisateur, l'authentification et les recherches effectuées dans l'annuaire). </a:t>
            </a:r>
          </a:p>
          <a:p>
            <a:pPr lvl="2" algn="just"/>
            <a:r>
              <a:rPr lang="fr-FR" dirty="0" smtClean="0">
                <a:solidFill>
                  <a:schemeClr val="tx1"/>
                </a:solidFill>
              </a:rPr>
              <a:t>Lorsque vous installez </a:t>
            </a:r>
            <a:r>
              <a:rPr lang="fr-FR" dirty="0" smtClean="0">
                <a:solidFill>
                  <a:srgbClr val="FF0000"/>
                </a:solidFill>
              </a:rPr>
              <a:t>Active Directory </a:t>
            </a:r>
            <a:r>
              <a:rPr lang="fr-FR" dirty="0" smtClean="0">
                <a:solidFill>
                  <a:schemeClr val="tx1"/>
                </a:solidFill>
              </a:rPr>
              <a:t>sur un ordinateur qui exécute Windows Server 2003, l'ordinateur devient contrôleur de domaine.</a:t>
            </a:r>
          </a:p>
          <a:p>
            <a:pPr lvl="2" algn="just">
              <a:buNone/>
            </a:pPr>
            <a:endParaRPr lang="fr-FR" dirty="0" smtClean="0">
              <a:solidFill>
                <a:schemeClr val="tx1"/>
              </a:solidFill>
            </a:endParaRPr>
          </a:p>
          <a:p>
            <a:pPr lvl="2" algn="just"/>
            <a:endParaRPr lang="fr-FR" dirty="0" smtClean="0">
              <a:solidFill>
                <a:schemeClr val="tx1"/>
              </a:solidFill>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12</a:t>
            </a:fld>
            <a:endParaRPr lang="fr-B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571480"/>
            <a:ext cx="8643998" cy="1066800"/>
          </a:xfrm>
        </p:spPr>
        <p:txBody>
          <a:bodyPr>
            <a:normAutofit/>
          </a:bodyPr>
          <a:lstStyle/>
          <a:p>
            <a:pPr marL="857250" indent="-857250">
              <a:buFont typeface="+mj-lt"/>
              <a:buAutoNum type="romanUcPeriod"/>
            </a:pPr>
            <a:r>
              <a:rPr lang="fr-FR" sz="3200" dirty="0" smtClean="0">
                <a:solidFill>
                  <a:srgbClr val="B13F9A"/>
                </a:solidFill>
              </a:rPr>
              <a:t>Présentation de l'environnement WS 2003</a:t>
            </a:r>
            <a:endParaRPr lang="fr-FR" dirty="0"/>
          </a:p>
        </p:txBody>
      </p:sp>
      <p:sp>
        <p:nvSpPr>
          <p:cNvPr id="3" name="Espace réservé du contenu 2"/>
          <p:cNvSpPr>
            <a:spLocks noGrp="1"/>
          </p:cNvSpPr>
          <p:nvPr>
            <p:ph idx="1"/>
          </p:nvPr>
        </p:nvSpPr>
        <p:spPr>
          <a:xfrm>
            <a:off x="457200" y="1714488"/>
            <a:ext cx="8229600" cy="4860048"/>
          </a:xfrm>
        </p:spPr>
        <p:txBody>
          <a:bodyPr>
            <a:normAutofit/>
          </a:bodyPr>
          <a:lstStyle/>
          <a:p>
            <a:pPr lvl="1" algn="just"/>
            <a:r>
              <a:rPr lang="fr-FR" dirty="0" smtClean="0"/>
              <a:t>Serveur de fichiers</a:t>
            </a:r>
          </a:p>
          <a:p>
            <a:pPr lvl="2" algn="just"/>
            <a:r>
              <a:rPr lang="fr-FR" dirty="0" smtClean="0">
                <a:solidFill>
                  <a:schemeClr val="tx1"/>
                </a:solidFill>
              </a:rPr>
              <a:t>Un serveur de fichiers constitue un emplacement central sur votre réseau où vous pouvez stocker et partager des fichiers avec les utilisateurs de ce réseau. </a:t>
            </a:r>
          </a:p>
          <a:p>
            <a:pPr lvl="2" algn="just"/>
            <a:r>
              <a:rPr lang="fr-FR" dirty="0" smtClean="0">
                <a:solidFill>
                  <a:schemeClr val="tx1"/>
                </a:solidFill>
              </a:rPr>
              <a:t>Lorsque les utilisateurs ont besoin d'un fichier important tel qu'un plan de projet, ils peuvent y accéder sur le serveur de fichiers au lieu de le transférer d'un ordinateur à l'autre.</a:t>
            </a:r>
          </a:p>
          <a:p>
            <a:pPr lvl="2" algn="just"/>
            <a:r>
              <a:rPr lang="fr-FR" dirty="0" err="1" smtClean="0">
                <a:solidFill>
                  <a:schemeClr val="tx1"/>
                </a:solidFill>
              </a:rPr>
              <a:t>e.g</a:t>
            </a:r>
            <a:r>
              <a:rPr lang="fr-FR" dirty="0" smtClean="0">
                <a:solidFill>
                  <a:schemeClr val="tx1"/>
                </a:solidFill>
              </a:rPr>
              <a:t>: serveur FTP (File Transfer Protocol)</a:t>
            </a:r>
            <a:endParaRPr lang="fr-FR" dirty="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13</a:t>
            </a:fld>
            <a:endParaRPr lang="fr-B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500042"/>
            <a:ext cx="8643998" cy="1066800"/>
          </a:xfrm>
        </p:spPr>
        <p:txBody>
          <a:bodyPr>
            <a:normAutofit/>
          </a:bodyPr>
          <a:lstStyle/>
          <a:p>
            <a:pPr marL="857250" indent="-857250">
              <a:buFont typeface="+mj-lt"/>
              <a:buAutoNum type="romanUcPeriod"/>
            </a:pPr>
            <a:r>
              <a:rPr lang="fr-FR" sz="3200" dirty="0" smtClean="0">
                <a:solidFill>
                  <a:srgbClr val="B13F9A"/>
                </a:solidFill>
              </a:rPr>
              <a:t>Présentation de l'environnement WS 2003</a:t>
            </a:r>
            <a:endParaRPr lang="fr-FR" dirty="0"/>
          </a:p>
        </p:txBody>
      </p:sp>
      <p:sp>
        <p:nvSpPr>
          <p:cNvPr id="3" name="Espace réservé du contenu 2"/>
          <p:cNvSpPr>
            <a:spLocks noGrp="1"/>
          </p:cNvSpPr>
          <p:nvPr>
            <p:ph idx="1"/>
          </p:nvPr>
        </p:nvSpPr>
        <p:spPr>
          <a:xfrm>
            <a:off x="428596" y="1643050"/>
            <a:ext cx="8229600" cy="5000660"/>
          </a:xfrm>
        </p:spPr>
        <p:txBody>
          <a:bodyPr>
            <a:normAutofit fontScale="92500" lnSpcReduction="20000"/>
          </a:bodyPr>
          <a:lstStyle/>
          <a:p>
            <a:pPr lvl="1" algn="just"/>
            <a:r>
              <a:rPr lang="fr-FR" dirty="0" smtClean="0"/>
              <a:t>Serveur d'impression:</a:t>
            </a:r>
          </a:p>
          <a:p>
            <a:pPr lvl="2" algn="just"/>
            <a:r>
              <a:rPr lang="fr-FR" dirty="0" smtClean="0">
                <a:solidFill>
                  <a:schemeClr val="tx1"/>
                </a:solidFill>
              </a:rPr>
              <a:t>Un serveur d'impression constitue un emplacement central sur votre réseau où les utilisateurs peuvent imprimer des documents. </a:t>
            </a:r>
          </a:p>
          <a:p>
            <a:pPr lvl="2" algn="just"/>
            <a:r>
              <a:rPr lang="fr-FR" dirty="0" smtClean="0">
                <a:solidFill>
                  <a:schemeClr val="tx1"/>
                </a:solidFill>
              </a:rPr>
              <a:t>Il fournit aux clients des mises à jour des pilotes d'imprimante et gère la file d'attente d'impression et la sécurité.</a:t>
            </a:r>
          </a:p>
          <a:p>
            <a:pPr lvl="1" algn="just"/>
            <a:r>
              <a:rPr lang="fr-FR" dirty="0" smtClean="0"/>
              <a:t>Serveur DNS:</a:t>
            </a:r>
          </a:p>
          <a:p>
            <a:pPr lvl="2" algn="just"/>
            <a:r>
              <a:rPr lang="fr-FR" dirty="0" smtClean="0">
                <a:solidFill>
                  <a:schemeClr val="tx1"/>
                </a:solidFill>
              </a:rPr>
              <a:t>Un service DNS (Domain Name System) est un service de nom Internet et TCP/IP standard, qui permet aux ordinateurs clients installés sur votre réseau d'enregistrer et de résoudre des noms de domaines DNS. </a:t>
            </a:r>
          </a:p>
          <a:p>
            <a:pPr lvl="2" algn="just"/>
            <a:r>
              <a:rPr lang="fr-FR" dirty="0" smtClean="0">
                <a:solidFill>
                  <a:schemeClr val="tx1"/>
                </a:solidFill>
              </a:rPr>
              <a:t>Un ordinateur configuré pour fournir des services DNS sur un réseau est un serveur DNS.</a:t>
            </a:r>
          </a:p>
          <a:p>
            <a:pPr lvl="2" algn="just"/>
            <a:r>
              <a:rPr lang="fr-FR" dirty="0" smtClean="0">
                <a:solidFill>
                  <a:schemeClr val="tx1"/>
                </a:solidFill>
              </a:rPr>
              <a:t>Vous devez en avoir un sur votre réseau pour implémenter Active Directory.</a:t>
            </a:r>
            <a:endParaRPr lang="fr-FR" dirty="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14</a:t>
            </a:fld>
            <a:endParaRPr lang="fr-B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571480"/>
            <a:ext cx="8643998" cy="1066800"/>
          </a:xfrm>
        </p:spPr>
        <p:txBody>
          <a:bodyPr>
            <a:normAutofit/>
          </a:bodyPr>
          <a:lstStyle/>
          <a:p>
            <a:pPr marL="857250" indent="-857250">
              <a:buFont typeface="+mj-lt"/>
              <a:buAutoNum type="romanUcPeriod"/>
            </a:pPr>
            <a:r>
              <a:rPr lang="fr-FR" sz="3200" dirty="0" smtClean="0">
                <a:solidFill>
                  <a:srgbClr val="B13F9A"/>
                </a:solidFill>
              </a:rPr>
              <a:t>Présentation de l'environnement WS 2003</a:t>
            </a:r>
            <a:endParaRPr lang="fr-FR" dirty="0"/>
          </a:p>
        </p:txBody>
      </p:sp>
      <p:sp>
        <p:nvSpPr>
          <p:cNvPr id="3" name="Espace réservé du contenu 2"/>
          <p:cNvSpPr>
            <a:spLocks noGrp="1"/>
          </p:cNvSpPr>
          <p:nvPr>
            <p:ph idx="1"/>
          </p:nvPr>
        </p:nvSpPr>
        <p:spPr>
          <a:xfrm>
            <a:off x="457200" y="1714488"/>
            <a:ext cx="8229600" cy="4860048"/>
          </a:xfrm>
        </p:spPr>
        <p:txBody>
          <a:bodyPr>
            <a:normAutofit fontScale="92500" lnSpcReduction="20000"/>
          </a:bodyPr>
          <a:lstStyle/>
          <a:p>
            <a:pPr lvl="1" algn="just"/>
            <a:r>
              <a:rPr lang="fr-FR" dirty="0" smtClean="0"/>
              <a:t>Serveur d'applications:</a:t>
            </a:r>
          </a:p>
          <a:p>
            <a:pPr lvl="2" algn="just"/>
            <a:r>
              <a:rPr lang="fr-FR" dirty="0" smtClean="0">
                <a:solidFill>
                  <a:schemeClr val="tx1"/>
                </a:solidFill>
              </a:rPr>
              <a:t>Serveur hébergeant des applications destinées à être utilisées dans un réseau distribué. </a:t>
            </a:r>
          </a:p>
          <a:p>
            <a:pPr lvl="2" algn="just"/>
            <a:r>
              <a:rPr lang="fr-FR" dirty="0" smtClean="0">
                <a:solidFill>
                  <a:schemeClr val="tx1"/>
                </a:solidFill>
              </a:rPr>
              <a:t>En comparaison au serveur de fichiers qui abrite les données destinées à être téléchargées et traitées par des postes clients, le serveur d'applications assume une partie du traitement.</a:t>
            </a:r>
          </a:p>
          <a:p>
            <a:pPr lvl="2" algn="just"/>
            <a:r>
              <a:rPr lang="fr-FR" dirty="0" err="1" smtClean="0">
                <a:solidFill>
                  <a:schemeClr val="tx1"/>
                </a:solidFill>
              </a:rPr>
              <a:t>e.g</a:t>
            </a:r>
            <a:r>
              <a:rPr lang="fr-FR" dirty="0" smtClean="0">
                <a:solidFill>
                  <a:schemeClr val="tx1"/>
                </a:solidFill>
              </a:rPr>
              <a:t>: serveur Web, SGBD (Système de Gestion de Base de Données), serveur de transactions bancaires, …</a:t>
            </a:r>
          </a:p>
          <a:p>
            <a:pPr lvl="1" algn="just"/>
            <a:r>
              <a:rPr lang="fr-FR" dirty="0" smtClean="0"/>
              <a:t>Serveur Terminal Server:</a:t>
            </a:r>
          </a:p>
          <a:p>
            <a:pPr lvl="2" algn="just"/>
            <a:r>
              <a:rPr lang="fr-FR" dirty="0" smtClean="0">
                <a:solidFill>
                  <a:schemeClr val="tx1"/>
                </a:solidFill>
              </a:rPr>
              <a:t>Un serveur Terminal Server permet à des ordinateurs distants qui exécutent Windows Server 2003, Standard Edition, Windows Server 2003, Enterprise Edition ou Windows Server 2003, Datacenter Edition, d'accéder à des programmes fonctionnant sous Microsoft Windows</a:t>
            </a:r>
            <a:r>
              <a:rPr lang="fr-FR" sz="400" dirty="0" smtClean="0">
                <a:solidFill>
                  <a:schemeClr val="tx1"/>
                </a:solidFill>
              </a:rPr>
              <a:t>.</a:t>
            </a:r>
            <a:endParaRPr lang="fr-FR" dirty="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15</a:t>
            </a:fld>
            <a:endParaRPr lang="fr-B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571480"/>
            <a:ext cx="8643998" cy="1066800"/>
          </a:xfrm>
        </p:spPr>
        <p:txBody>
          <a:bodyPr>
            <a:normAutofit/>
          </a:bodyPr>
          <a:lstStyle/>
          <a:p>
            <a:pPr marL="857250" indent="-857250">
              <a:buFont typeface="+mj-lt"/>
              <a:buAutoNum type="romanUcPeriod"/>
            </a:pPr>
            <a:r>
              <a:rPr lang="fr-FR" sz="3200" dirty="0" smtClean="0">
                <a:solidFill>
                  <a:srgbClr val="B13F9A"/>
                </a:solidFill>
              </a:rPr>
              <a:t>Présentation de l'environnement WS 2003</a:t>
            </a:r>
            <a:endParaRPr lang="fr-FR" dirty="0"/>
          </a:p>
        </p:txBody>
      </p:sp>
      <p:sp>
        <p:nvSpPr>
          <p:cNvPr id="3" name="Espace réservé du contenu 2"/>
          <p:cNvSpPr>
            <a:spLocks noGrp="1"/>
          </p:cNvSpPr>
          <p:nvPr>
            <p:ph idx="1"/>
          </p:nvPr>
        </p:nvSpPr>
        <p:spPr>
          <a:xfrm>
            <a:off x="457200" y="1714488"/>
            <a:ext cx="8229600" cy="4860048"/>
          </a:xfrm>
        </p:spPr>
        <p:txBody>
          <a:bodyPr/>
          <a:lstStyle/>
          <a:p>
            <a:pPr lvl="2" algn="just"/>
            <a:r>
              <a:rPr lang="fr-FR" dirty="0" smtClean="0">
                <a:solidFill>
                  <a:schemeClr val="tx1"/>
                </a:solidFill>
              </a:rPr>
              <a:t>Il permet également d'installer une application à un seul endroit et sur un seul serveur afin que plusieurs utilisateurs y accèdent sans avoir à l'installer sur leurs ordinateurs.</a:t>
            </a:r>
          </a:p>
          <a:p>
            <a:pPr lvl="2" algn="just"/>
            <a:r>
              <a:rPr lang="fr-FR" dirty="0" smtClean="0">
                <a:solidFill>
                  <a:schemeClr val="tx1"/>
                </a:solidFill>
              </a:rPr>
              <a:t>Les utilisateurs peuvent ainsi exécuter des programmes, enregistrer des fichiers et utiliser des ressources réseau à partir d'un emplacement distant comme si elles étaient installées sur leur propre ordinateur. </a:t>
            </a:r>
            <a:endParaRPr lang="fr-FR" dirty="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16</a:t>
            </a:fld>
            <a:endParaRPr lang="fr-B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571480"/>
            <a:ext cx="8643998" cy="1066800"/>
          </a:xfrm>
        </p:spPr>
        <p:txBody>
          <a:bodyPr>
            <a:normAutofit/>
          </a:bodyPr>
          <a:lstStyle/>
          <a:p>
            <a:pPr marL="857250" indent="-857250">
              <a:buFont typeface="+mj-lt"/>
              <a:buAutoNum type="romanUcPeriod"/>
            </a:pPr>
            <a:r>
              <a:rPr lang="fr-FR" sz="3200" dirty="0" smtClean="0">
                <a:solidFill>
                  <a:srgbClr val="B13F9A"/>
                </a:solidFill>
              </a:rPr>
              <a:t>Présentation de l'environnement WS 2003</a:t>
            </a:r>
            <a:endParaRPr lang="fr-FR" dirty="0"/>
          </a:p>
        </p:txBody>
      </p:sp>
      <p:sp>
        <p:nvSpPr>
          <p:cNvPr id="3" name="Espace réservé du contenu 2"/>
          <p:cNvSpPr>
            <a:spLocks noGrp="1"/>
          </p:cNvSpPr>
          <p:nvPr>
            <p:ph idx="1"/>
          </p:nvPr>
        </p:nvSpPr>
        <p:spPr>
          <a:xfrm>
            <a:off x="457200" y="1714488"/>
            <a:ext cx="8229600" cy="4860048"/>
          </a:xfrm>
        </p:spPr>
        <p:txBody>
          <a:bodyPr/>
          <a:lstStyle/>
          <a:p>
            <a:pPr lvl="1" algn="just"/>
            <a:r>
              <a:rPr lang="fr-FR" dirty="0" smtClean="0"/>
              <a:t>Serveur DHCP (</a:t>
            </a:r>
            <a:r>
              <a:rPr lang="fr-FR" dirty="0" err="1" smtClean="0"/>
              <a:t>Dynamic</a:t>
            </a:r>
            <a:r>
              <a:rPr lang="fr-FR" dirty="0" smtClean="0"/>
              <a:t> Host Configuration Protocol):</a:t>
            </a:r>
          </a:p>
          <a:p>
            <a:pPr lvl="2" algn="just"/>
            <a:r>
              <a:rPr lang="fr-FR" dirty="0" smtClean="0">
                <a:solidFill>
                  <a:schemeClr val="tx1"/>
                </a:solidFill>
              </a:rPr>
              <a:t>Permet une allocation dynamique des @ IP aux clients DHCP dans un réseau.</a:t>
            </a:r>
          </a:p>
          <a:p>
            <a:pPr lvl="2" algn="just"/>
            <a:r>
              <a:rPr lang="fr-FR" dirty="0" smtClean="0">
                <a:solidFill>
                  <a:schemeClr val="tx1"/>
                </a:solidFill>
              </a:rPr>
              <a:t>Peut aussi configurer l'adresse de la passerelle par défaut et des serveurs de noms DNS.</a:t>
            </a:r>
          </a:p>
          <a:p>
            <a:pPr lvl="1" algn="just"/>
            <a:r>
              <a:rPr lang="fr-FR" dirty="0" smtClean="0"/>
              <a:t>Serveur de messagerie</a:t>
            </a:r>
            <a:endParaRPr lang="fr-FR" dirty="0">
              <a:solidFill>
                <a:schemeClr val="tx1"/>
              </a:solidFill>
            </a:endParaRPr>
          </a:p>
          <a:p>
            <a:pPr lvl="2" algn="just"/>
            <a:r>
              <a:rPr lang="fr-FR" dirty="0" smtClean="0">
                <a:solidFill>
                  <a:schemeClr val="tx1"/>
                </a:solidFill>
              </a:rPr>
              <a:t>Serveur de courrier électronique.</a:t>
            </a:r>
          </a:p>
          <a:p>
            <a:pPr lvl="2" algn="just"/>
            <a:r>
              <a:rPr lang="fr-FR" dirty="0" smtClean="0">
                <a:solidFill>
                  <a:schemeClr val="tx1"/>
                </a:solidFill>
              </a:rPr>
              <a:t>L'envoi d'un courrier électronique se déroule généralement via le protocole SMTP (Simple Mail Transfer Protocol ). </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17</a:t>
            </a:fld>
            <a:endParaRPr lang="fr-B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571480"/>
            <a:ext cx="8715436" cy="1066800"/>
          </a:xfrm>
        </p:spPr>
        <p:txBody>
          <a:bodyPr>
            <a:normAutofit/>
          </a:bodyPr>
          <a:lstStyle/>
          <a:p>
            <a:pPr marL="857250" indent="-857250">
              <a:buFont typeface="+mj-lt"/>
              <a:buAutoNum type="romanUcPeriod"/>
            </a:pPr>
            <a:r>
              <a:rPr lang="fr-FR" sz="3200" dirty="0" smtClean="0">
                <a:solidFill>
                  <a:srgbClr val="B13F9A"/>
                </a:solidFill>
              </a:rPr>
              <a:t>Présentation de l'environnement WS 2003</a:t>
            </a:r>
            <a:endParaRPr lang="fr-FR" dirty="0"/>
          </a:p>
        </p:txBody>
      </p:sp>
      <p:sp>
        <p:nvSpPr>
          <p:cNvPr id="3" name="Espace réservé du contenu 2"/>
          <p:cNvSpPr>
            <a:spLocks noGrp="1"/>
          </p:cNvSpPr>
          <p:nvPr>
            <p:ph idx="1"/>
          </p:nvPr>
        </p:nvSpPr>
        <p:spPr>
          <a:xfrm>
            <a:off x="457200" y="1714488"/>
            <a:ext cx="8229600" cy="4929222"/>
          </a:xfrm>
        </p:spPr>
        <p:txBody>
          <a:bodyPr>
            <a:normAutofit fontScale="85000" lnSpcReduction="10000"/>
          </a:bodyPr>
          <a:lstStyle/>
          <a:p>
            <a:pPr algn="just"/>
            <a:r>
              <a:rPr lang="fr-FR" sz="3100" dirty="0" smtClean="0"/>
              <a:t>Outil « Gérer votre serveur »:</a:t>
            </a:r>
          </a:p>
          <a:p>
            <a:pPr lvl="1" algn="just"/>
            <a:r>
              <a:rPr lang="fr-FR" dirty="0" smtClean="0">
                <a:solidFill>
                  <a:schemeClr val="tx1"/>
                </a:solidFill>
              </a:rPr>
              <a:t>Lorsque Windows Server 2003 est installé et qu'un utilisateur ouvre une session pour la première fois, l'outil Gérer votre serveur démarre automatiquement.</a:t>
            </a:r>
          </a:p>
          <a:p>
            <a:pPr lvl="1" algn="just"/>
            <a:r>
              <a:rPr lang="fr-FR" dirty="0" smtClean="0">
                <a:solidFill>
                  <a:schemeClr val="tx1"/>
                </a:solidFill>
              </a:rPr>
              <a:t>Cet outil sert à ajouter ou à supprimer des rôles de serveur.</a:t>
            </a:r>
          </a:p>
          <a:p>
            <a:pPr lvl="1" algn="just"/>
            <a:r>
              <a:rPr lang="fr-FR" dirty="0" smtClean="0">
                <a:solidFill>
                  <a:schemeClr val="tx1"/>
                </a:solidFill>
              </a:rPr>
              <a:t>Lorsque vous ajoutez un rôle de serveur sur l'ordinateur, l'outil « Gérer votre serveur » l'ajoute dans la liste des rôles de serveur configurés disponibles. </a:t>
            </a:r>
          </a:p>
          <a:p>
            <a:pPr lvl="1" algn="just"/>
            <a:r>
              <a:rPr lang="fr-FR" dirty="0" smtClean="0">
                <a:solidFill>
                  <a:schemeClr val="tx1"/>
                </a:solidFill>
              </a:rPr>
              <a:t>Vous pouvez alors utiliser différents Assistants pour vous aider à gérer ce rôle. </a:t>
            </a:r>
          </a:p>
          <a:p>
            <a:pPr lvl="1" algn="just"/>
            <a:r>
              <a:rPr lang="fr-FR" dirty="0" smtClean="0">
                <a:solidFill>
                  <a:schemeClr val="tx1"/>
                </a:solidFill>
              </a:rPr>
              <a:t>L'outil « Gérer votre serveur » fournit également des fichiers d'aide adapté à ce rôle de serveur qui contiennent des listes de vérification et des recommandations de dépannage.</a:t>
            </a:r>
            <a:endParaRPr lang="fr-FR" sz="6400" dirty="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18</a:t>
            </a:fld>
            <a:endParaRPr lang="fr-B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71480"/>
            <a:ext cx="8229600" cy="1066800"/>
          </a:xfrm>
        </p:spPr>
        <p:txBody>
          <a:bodyPr/>
          <a:lstStyle/>
          <a:p>
            <a:endParaRPr lang="fr-FR" dirty="0"/>
          </a:p>
        </p:txBody>
      </p:sp>
      <p:sp>
        <p:nvSpPr>
          <p:cNvPr id="3" name="Espace réservé du contenu 2"/>
          <p:cNvSpPr>
            <a:spLocks noGrp="1"/>
          </p:cNvSpPr>
          <p:nvPr>
            <p:ph idx="1"/>
          </p:nvPr>
        </p:nvSpPr>
        <p:spPr>
          <a:xfrm>
            <a:off x="457200" y="1714488"/>
            <a:ext cx="8229600" cy="4860048"/>
          </a:xfrm>
        </p:spPr>
        <p:txBody>
          <a:bodyPr/>
          <a:lstStyle/>
          <a:p>
            <a:endParaRPr lang="fr-FR" dirty="0"/>
          </a:p>
        </p:txBody>
      </p:sp>
      <p:pic>
        <p:nvPicPr>
          <p:cNvPr id="6146" name="Picture 2"/>
          <p:cNvPicPr>
            <a:picLocks noChangeAspect="1" noChangeArrowheads="1"/>
          </p:cNvPicPr>
          <p:nvPr/>
        </p:nvPicPr>
        <p:blipFill>
          <a:blip r:embed="rId3"/>
          <a:srcRect/>
          <a:stretch>
            <a:fillRect/>
          </a:stretch>
        </p:blipFill>
        <p:spPr bwMode="auto">
          <a:xfrm>
            <a:off x="785786" y="1500174"/>
            <a:ext cx="7286676" cy="4929222"/>
          </a:xfrm>
          <a:prstGeom prst="rect">
            <a:avLst/>
          </a:prstGeom>
          <a:noFill/>
          <a:ln w="9525">
            <a:noFill/>
            <a:miter lim="800000"/>
            <a:headEnd/>
            <a:tailEnd/>
          </a:ln>
          <a:effectLst/>
        </p:spPr>
      </p:pic>
      <p:sp>
        <p:nvSpPr>
          <p:cNvPr id="5" name="Espace réservé du numéro de diapositive 4"/>
          <p:cNvSpPr>
            <a:spLocks noGrp="1"/>
          </p:cNvSpPr>
          <p:nvPr>
            <p:ph type="sldNum" sz="quarter" idx="12"/>
          </p:nvPr>
        </p:nvSpPr>
        <p:spPr/>
        <p:txBody>
          <a:bodyPr/>
          <a:lstStyle/>
          <a:p>
            <a:fld id="{CF4668DC-857F-487D-BFFA-8C0CA5037977}" type="slidenum">
              <a:rPr lang="fr-BE" smtClean="0"/>
              <a:pPr/>
              <a:t>19</a:t>
            </a:fld>
            <a:endParaRPr lang="fr-B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14356"/>
            <a:ext cx="8229600" cy="1066800"/>
          </a:xfrm>
        </p:spPr>
        <p:txBody>
          <a:bodyPr/>
          <a:lstStyle/>
          <a:p>
            <a:r>
              <a:rPr lang="fr-FR" dirty="0" smtClean="0"/>
              <a:t>PLAN</a:t>
            </a:r>
            <a:endParaRPr lang="fr-FR" dirty="0"/>
          </a:p>
        </p:txBody>
      </p:sp>
      <p:sp>
        <p:nvSpPr>
          <p:cNvPr id="3" name="Espace réservé du contenu 2"/>
          <p:cNvSpPr>
            <a:spLocks noGrp="1"/>
          </p:cNvSpPr>
          <p:nvPr>
            <p:ph idx="1"/>
          </p:nvPr>
        </p:nvSpPr>
        <p:spPr>
          <a:xfrm>
            <a:off x="457200" y="1643050"/>
            <a:ext cx="8229600" cy="4931486"/>
          </a:xfrm>
        </p:spPr>
        <p:txBody>
          <a:bodyPr>
            <a:normAutofit fontScale="92500" lnSpcReduction="10000"/>
          </a:bodyPr>
          <a:lstStyle/>
          <a:p>
            <a:pPr marL="681228" indent="-571500" algn="just">
              <a:lnSpc>
                <a:spcPct val="150000"/>
              </a:lnSpc>
              <a:buNone/>
            </a:pPr>
            <a:r>
              <a:rPr lang="fr-FR" dirty="0" smtClean="0">
                <a:effectLst>
                  <a:outerShdw blurRad="60007" dist="310007" dir="7680000" sy="30000" kx="1300200" algn="ctr" rotWithShape="0">
                    <a:prstClr val="black">
                      <a:alpha val="32000"/>
                    </a:prstClr>
                  </a:outerShdw>
                </a:effectLst>
              </a:rPr>
              <a:t>	Introduction</a:t>
            </a:r>
          </a:p>
          <a:p>
            <a:pPr marL="681228" indent="-571500" algn="just">
              <a:lnSpc>
                <a:spcPct val="150000"/>
              </a:lnSpc>
              <a:buFont typeface="+mj-lt"/>
              <a:buAutoNum type="romanUcPeriod"/>
            </a:pPr>
            <a:r>
              <a:rPr lang="fr-FR" dirty="0" smtClean="0">
                <a:effectLst>
                  <a:outerShdw blurRad="60007" dist="310007" dir="7680000" sy="30000" kx="1300200" algn="ctr" rotWithShape="0">
                    <a:prstClr val="black">
                      <a:alpha val="32000"/>
                    </a:prstClr>
                  </a:outerShdw>
                </a:effectLst>
              </a:rPr>
              <a:t>Présentation de l'environnement Windows Server 2003 </a:t>
            </a:r>
          </a:p>
          <a:p>
            <a:pPr marL="681228" indent="-571500" algn="just">
              <a:lnSpc>
                <a:spcPct val="150000"/>
              </a:lnSpc>
              <a:buFont typeface="+mj-lt"/>
              <a:buAutoNum type="romanUcPeriod"/>
            </a:pPr>
            <a:r>
              <a:rPr lang="fr-FR" dirty="0" smtClean="0">
                <a:effectLst>
                  <a:outerShdw blurRad="60007" dist="310007" dir="7680000" sy="30000" kx="1300200" algn="ctr" rotWithShape="0">
                    <a:prstClr val="black">
                      <a:alpha val="32000"/>
                    </a:prstClr>
                  </a:outerShdw>
                </a:effectLst>
              </a:rPr>
              <a:t>Ouverture de session WS 2003</a:t>
            </a:r>
          </a:p>
          <a:p>
            <a:pPr marL="681228" indent="-571500" algn="just">
              <a:lnSpc>
                <a:spcPct val="150000"/>
              </a:lnSpc>
              <a:buFont typeface="+mj-lt"/>
              <a:buAutoNum type="romanUcPeriod"/>
            </a:pPr>
            <a:r>
              <a:rPr lang="fr-FR" dirty="0" smtClean="0">
                <a:effectLst>
                  <a:outerShdw blurRad="60007" dist="310007" dir="7680000" sy="30000" kx="1300200" algn="ctr" rotWithShape="0">
                    <a:prstClr val="black">
                      <a:alpha val="32000"/>
                    </a:prstClr>
                  </a:outerShdw>
                </a:effectLst>
              </a:rPr>
              <a:t>Utilisation de la fonctionnalité « Exécuter en tant que » pour l'administration</a:t>
            </a:r>
          </a:p>
          <a:p>
            <a:pPr marL="681228" indent="-571500" algn="just">
              <a:lnSpc>
                <a:spcPct val="150000"/>
              </a:lnSpc>
              <a:buFont typeface="+mj-lt"/>
              <a:buAutoNum type="romanUcPeriod"/>
            </a:pPr>
            <a:r>
              <a:rPr lang="fr-FR" dirty="0" smtClean="0">
                <a:effectLst>
                  <a:outerShdw blurRad="60007" dist="310007" dir="7680000" sy="30000" kx="1300200" algn="ctr" rotWithShape="0">
                    <a:prstClr val="black">
                      <a:alpha val="32000"/>
                    </a:prstClr>
                  </a:outerShdw>
                </a:effectLst>
              </a:rPr>
              <a:t>Outils d'administration et console MMC </a:t>
            </a:r>
          </a:p>
          <a:p>
            <a:pPr marL="681228" indent="-571500" algn="just">
              <a:lnSpc>
                <a:spcPct val="150000"/>
              </a:lnSpc>
              <a:buFont typeface="+mj-lt"/>
              <a:buAutoNum type="romanUcPeriod"/>
            </a:pPr>
            <a:r>
              <a:rPr lang="fr-FR" dirty="0" smtClean="0">
                <a:effectLst>
                  <a:outerShdw blurRad="60007" dist="310007" dir="7680000" sy="30000" kx="1300200" algn="ctr" rotWithShape="0">
                    <a:prstClr val="black">
                      <a:alpha val="32000"/>
                    </a:prstClr>
                  </a:outerShdw>
                </a:effectLst>
              </a:rPr>
              <a:t>Unité d'organisation</a:t>
            </a:r>
            <a:endParaRPr lang="fr-FR" dirty="0">
              <a:effectLst>
                <a:outerShdw blurRad="60007" dist="310007" dir="7680000" sy="30000" kx="1300200" algn="ctr" rotWithShape="0">
                  <a:prstClr val="black">
                    <a:alpha val="32000"/>
                  </a:prstClr>
                </a:outerShdw>
              </a:effectLst>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a:t>
            </a:fld>
            <a:endParaRPr lang="fr-B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571480"/>
            <a:ext cx="8786874" cy="1066800"/>
          </a:xfrm>
        </p:spPr>
        <p:txBody>
          <a:bodyPr>
            <a:normAutofit/>
          </a:bodyPr>
          <a:lstStyle/>
          <a:p>
            <a:pPr marL="857250" indent="-857250">
              <a:buFont typeface="+mj-lt"/>
              <a:buAutoNum type="romanUcPeriod"/>
            </a:pPr>
            <a:r>
              <a:rPr lang="fr-FR" sz="3200" dirty="0" smtClean="0">
                <a:solidFill>
                  <a:srgbClr val="B13F9A"/>
                </a:solidFill>
              </a:rPr>
              <a:t>Présentation de l'environnement WS 2003</a:t>
            </a:r>
            <a:endParaRPr lang="fr-FR" dirty="0"/>
          </a:p>
        </p:txBody>
      </p:sp>
      <p:sp>
        <p:nvSpPr>
          <p:cNvPr id="3" name="Espace réservé du contenu 2"/>
          <p:cNvSpPr>
            <a:spLocks noGrp="1"/>
          </p:cNvSpPr>
          <p:nvPr>
            <p:ph idx="1"/>
          </p:nvPr>
        </p:nvSpPr>
        <p:spPr>
          <a:xfrm>
            <a:off x="457200" y="1714488"/>
            <a:ext cx="8229600" cy="4860048"/>
          </a:xfrm>
        </p:spPr>
        <p:txBody>
          <a:bodyPr/>
          <a:lstStyle/>
          <a:p>
            <a:pPr marL="624078" indent="-514350" algn="just">
              <a:buFont typeface="+mj-lt"/>
              <a:buAutoNum type="arabicPeriod" startAt="2"/>
            </a:pPr>
            <a:r>
              <a:rPr lang="fr-FR" dirty="0" smtClean="0">
                <a:solidFill>
                  <a:schemeClr val="accent3"/>
                </a:solidFill>
              </a:rPr>
              <a:t>Editions Windows Server 2003</a:t>
            </a:r>
          </a:p>
          <a:p>
            <a:pPr algn="just"/>
            <a:r>
              <a:rPr lang="fr-FR" sz="2400" dirty="0" smtClean="0"/>
              <a:t>Windows Server 2003 est disponible en cinq éditions. Chaque édition a été conçue pour être utilisée dans un rôle de serveur spécifique </a:t>
            </a:r>
          </a:p>
          <a:p>
            <a:pPr algn="just">
              <a:buFont typeface="Symbol"/>
              <a:buChar char="Þ"/>
            </a:pPr>
            <a:r>
              <a:rPr lang="fr-FR" sz="2400" dirty="0" smtClean="0"/>
              <a:t> Cela vous permet de choisir celle qui ne fournit que les fonctions et outils requis par votre serveur</a:t>
            </a:r>
            <a:r>
              <a:rPr lang="fr-FR" dirty="0" smtClean="0"/>
              <a:t>.</a:t>
            </a:r>
          </a:p>
          <a:p>
            <a:pPr algn="just">
              <a:buNone/>
            </a:pPr>
            <a:endParaRPr lang="fr-FR" sz="2400" dirty="0">
              <a:solidFill>
                <a:schemeClr val="accent3"/>
              </a:solidFill>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20</a:t>
            </a:fld>
            <a:endParaRPr lang="fr-BE"/>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Picture 2"/>
          <p:cNvPicPr>
            <a:picLocks noChangeAspect="1" noChangeArrowheads="1"/>
          </p:cNvPicPr>
          <p:nvPr/>
        </p:nvPicPr>
        <p:blipFill>
          <a:blip r:embed="rId3"/>
          <a:srcRect/>
          <a:stretch>
            <a:fillRect/>
          </a:stretch>
        </p:blipFill>
        <p:spPr bwMode="auto">
          <a:xfrm>
            <a:off x="142876" y="1214422"/>
            <a:ext cx="8929718" cy="5429288"/>
          </a:xfrm>
          <a:prstGeom prst="rect">
            <a:avLst/>
          </a:prstGeom>
          <a:noFill/>
          <a:ln w="9525">
            <a:noFill/>
            <a:miter lim="800000"/>
            <a:headEnd/>
            <a:tailEnd/>
          </a:ln>
          <a:effectLst/>
        </p:spPr>
      </p:pic>
      <p:sp>
        <p:nvSpPr>
          <p:cNvPr id="5" name="Espace réservé du numéro de diapositive 4"/>
          <p:cNvSpPr>
            <a:spLocks noGrp="1"/>
          </p:cNvSpPr>
          <p:nvPr>
            <p:ph type="sldNum" sz="quarter" idx="12"/>
          </p:nvPr>
        </p:nvSpPr>
        <p:spPr/>
        <p:txBody>
          <a:bodyPr/>
          <a:lstStyle/>
          <a:p>
            <a:fld id="{CF4668DC-857F-487D-BFFA-8C0CA5037977}" type="slidenum">
              <a:rPr lang="fr-BE" smtClean="0"/>
              <a:pPr/>
              <a:t>21</a:t>
            </a:fld>
            <a:endParaRPr lang="fr-BE"/>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571480"/>
            <a:ext cx="8643998" cy="1066800"/>
          </a:xfrm>
        </p:spPr>
        <p:txBody>
          <a:bodyPr>
            <a:normAutofit/>
          </a:bodyPr>
          <a:lstStyle/>
          <a:p>
            <a:pPr marL="857250" indent="-857250">
              <a:buFont typeface="+mj-lt"/>
              <a:buAutoNum type="romanUcPeriod"/>
            </a:pPr>
            <a:r>
              <a:rPr lang="fr-FR" sz="3200" dirty="0" smtClean="0">
                <a:solidFill>
                  <a:srgbClr val="B13F9A"/>
                </a:solidFill>
              </a:rPr>
              <a:t>Présentation de l'environnement WS 2003</a:t>
            </a:r>
            <a:endParaRPr lang="fr-FR" dirty="0"/>
          </a:p>
        </p:txBody>
      </p:sp>
      <p:sp>
        <p:nvSpPr>
          <p:cNvPr id="3" name="Espace réservé du contenu 2"/>
          <p:cNvSpPr>
            <a:spLocks noGrp="1"/>
          </p:cNvSpPr>
          <p:nvPr>
            <p:ph idx="1"/>
          </p:nvPr>
        </p:nvSpPr>
        <p:spPr>
          <a:xfrm>
            <a:off x="428596" y="1714488"/>
            <a:ext cx="8229600" cy="4860048"/>
          </a:xfrm>
        </p:spPr>
        <p:txBody>
          <a:bodyPr>
            <a:normAutofit fontScale="92500"/>
          </a:bodyPr>
          <a:lstStyle/>
          <a:p>
            <a:pPr lvl="1" algn="just"/>
            <a:r>
              <a:rPr lang="fr-FR" dirty="0" smtClean="0"/>
              <a:t>Web Edition:</a:t>
            </a:r>
          </a:p>
          <a:p>
            <a:pPr lvl="2" algn="just"/>
            <a:r>
              <a:rPr lang="fr-FR" dirty="0" smtClean="0">
                <a:solidFill>
                  <a:schemeClr val="tx1"/>
                </a:solidFill>
              </a:rPr>
              <a:t>Windows Server 2003 Web Edition est conçu pour une utilisation spécifique comme serveur Web.</a:t>
            </a:r>
          </a:p>
          <a:p>
            <a:pPr lvl="1" algn="just"/>
            <a:r>
              <a:rPr lang="fr-FR" dirty="0" smtClean="0"/>
              <a:t>Small Business Server Edition:</a:t>
            </a:r>
          </a:p>
          <a:p>
            <a:pPr lvl="2" algn="just"/>
            <a:r>
              <a:rPr lang="en-US" dirty="0" smtClean="0">
                <a:solidFill>
                  <a:schemeClr val="tx1"/>
                </a:solidFill>
              </a:rPr>
              <a:t>Windows Server 2003, Small Business Server Edition, </a:t>
            </a:r>
            <a:r>
              <a:rPr lang="en-US" dirty="0" err="1" smtClean="0">
                <a:solidFill>
                  <a:schemeClr val="tx1"/>
                </a:solidFill>
              </a:rPr>
              <a:t>est</a:t>
            </a:r>
            <a:r>
              <a:rPr lang="en-US" dirty="0" smtClean="0">
                <a:solidFill>
                  <a:schemeClr val="tx1"/>
                </a:solidFill>
              </a:rPr>
              <a:t> </a:t>
            </a:r>
            <a:r>
              <a:rPr lang="en-US" dirty="0" err="1" smtClean="0">
                <a:solidFill>
                  <a:schemeClr val="tx1"/>
                </a:solidFill>
              </a:rPr>
              <a:t>une</a:t>
            </a:r>
            <a:r>
              <a:rPr lang="en-US" dirty="0" smtClean="0">
                <a:solidFill>
                  <a:schemeClr val="tx1"/>
                </a:solidFill>
              </a:rPr>
              <a:t> solution </a:t>
            </a:r>
            <a:r>
              <a:rPr lang="fr-FR" dirty="0" smtClean="0">
                <a:solidFill>
                  <a:schemeClr val="tx1"/>
                </a:solidFill>
              </a:rPr>
              <a:t>complète de gestion de serveurs d'entreprise destinée aux petites entreprises comptant jusqu'à 75 stations de travail.</a:t>
            </a:r>
          </a:p>
          <a:p>
            <a:pPr lvl="2" algn="just"/>
            <a:r>
              <a:rPr lang="fr-FR" dirty="0" smtClean="0">
                <a:solidFill>
                  <a:schemeClr val="tx1"/>
                </a:solidFill>
              </a:rPr>
              <a:t>fournit des technologies et des outils comme la messagerie électronique, le partage de documents et de calendriers, des accès Internet sécurisés, le stockage protégé des données, l'impression et la télécopie fiables et l'administration distante sur un serveur unique.</a:t>
            </a:r>
            <a:endParaRPr lang="fr-FR" dirty="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22</a:t>
            </a:fld>
            <a:endParaRPr lang="fr-B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571480"/>
            <a:ext cx="8715436" cy="1066800"/>
          </a:xfrm>
        </p:spPr>
        <p:txBody>
          <a:bodyPr>
            <a:normAutofit/>
          </a:bodyPr>
          <a:lstStyle/>
          <a:p>
            <a:pPr marL="857250" indent="-857250">
              <a:buFont typeface="+mj-lt"/>
              <a:buAutoNum type="romanUcPeriod"/>
            </a:pPr>
            <a:r>
              <a:rPr lang="fr-FR" sz="3200" dirty="0" smtClean="0">
                <a:solidFill>
                  <a:srgbClr val="B13F9A"/>
                </a:solidFill>
              </a:rPr>
              <a:t>Présentation de l'environnement WS 2003</a:t>
            </a:r>
            <a:endParaRPr lang="fr-FR" dirty="0"/>
          </a:p>
        </p:txBody>
      </p:sp>
      <p:sp>
        <p:nvSpPr>
          <p:cNvPr id="3" name="Espace réservé du contenu 2"/>
          <p:cNvSpPr>
            <a:spLocks noGrp="1"/>
          </p:cNvSpPr>
          <p:nvPr>
            <p:ph idx="1"/>
          </p:nvPr>
        </p:nvSpPr>
        <p:spPr>
          <a:xfrm>
            <a:off x="457200" y="1714488"/>
            <a:ext cx="8229600" cy="4860048"/>
          </a:xfrm>
        </p:spPr>
        <p:txBody>
          <a:bodyPr>
            <a:normAutofit/>
          </a:bodyPr>
          <a:lstStyle/>
          <a:p>
            <a:pPr lvl="1" algn="just"/>
            <a:r>
              <a:rPr lang="fr-FR" dirty="0" smtClean="0"/>
              <a:t>Standard Edition</a:t>
            </a:r>
          </a:p>
          <a:p>
            <a:pPr lvl="2" algn="just"/>
            <a:r>
              <a:rPr lang="fr-FR" dirty="0" smtClean="0">
                <a:solidFill>
                  <a:schemeClr val="tx1"/>
                </a:solidFill>
              </a:rPr>
              <a:t>Windows Server 2003 Standard Edition est un système d'exploitation réseau fiable qui fournit, rapidement et aisément, des solutions d'entreprise.</a:t>
            </a:r>
          </a:p>
          <a:p>
            <a:pPr lvl="2" algn="just"/>
            <a:r>
              <a:rPr lang="fr-FR" dirty="0" smtClean="0">
                <a:solidFill>
                  <a:schemeClr val="tx1"/>
                </a:solidFill>
              </a:rPr>
              <a:t>Ce serveur flexible est un choix idéal pour les PME et les services d'une entreprise.</a:t>
            </a:r>
          </a:p>
          <a:p>
            <a:pPr lvl="1" algn="just"/>
            <a:r>
              <a:rPr lang="fr-FR" dirty="0" smtClean="0"/>
              <a:t>Enterprise Edition</a:t>
            </a:r>
          </a:p>
          <a:p>
            <a:pPr lvl="2" algn="just"/>
            <a:r>
              <a:rPr lang="fr-FR" dirty="0" smtClean="0">
                <a:solidFill>
                  <a:schemeClr val="tx1"/>
                </a:solidFill>
              </a:rPr>
              <a:t>Outre les fonctionnalités de Windows Server 2003 Standard Edition, Windows Server 2003 Enterprise Edition dispose de fonctionnalités supplémentaires qui mettent l'accent sur la disponibilité, l'évolutivité et la fiabilité.</a:t>
            </a:r>
            <a:endParaRPr lang="fr-FR" dirty="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23</a:t>
            </a:fld>
            <a:endParaRPr lang="fr-B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571480"/>
            <a:ext cx="8643998" cy="1066800"/>
          </a:xfrm>
        </p:spPr>
        <p:txBody>
          <a:bodyPr>
            <a:normAutofit/>
          </a:bodyPr>
          <a:lstStyle/>
          <a:p>
            <a:pPr marL="857250" indent="-857250">
              <a:buFont typeface="+mj-lt"/>
              <a:buAutoNum type="romanUcPeriod"/>
            </a:pPr>
            <a:r>
              <a:rPr lang="fr-FR" sz="3200" dirty="0" smtClean="0">
                <a:solidFill>
                  <a:srgbClr val="B13F9A"/>
                </a:solidFill>
              </a:rPr>
              <a:t>Présentation de l'environnement WS 2003</a:t>
            </a:r>
            <a:endParaRPr lang="fr-FR" dirty="0"/>
          </a:p>
        </p:txBody>
      </p:sp>
      <p:sp>
        <p:nvSpPr>
          <p:cNvPr id="3" name="Espace réservé du contenu 2"/>
          <p:cNvSpPr>
            <a:spLocks noGrp="1"/>
          </p:cNvSpPr>
          <p:nvPr>
            <p:ph idx="1"/>
          </p:nvPr>
        </p:nvSpPr>
        <p:spPr>
          <a:xfrm>
            <a:off x="457200" y="1714488"/>
            <a:ext cx="8229600" cy="4860048"/>
          </a:xfrm>
        </p:spPr>
        <p:txBody>
          <a:bodyPr>
            <a:normAutofit/>
          </a:bodyPr>
          <a:lstStyle/>
          <a:p>
            <a:pPr lvl="2" algn="just"/>
            <a:r>
              <a:rPr lang="fr-FR" dirty="0" smtClean="0">
                <a:solidFill>
                  <a:schemeClr val="tx1"/>
                </a:solidFill>
              </a:rPr>
              <a:t>Ce système d'exploitation est recommandé pour les applications, les services Web XML et les infrastructures, car il offre une fiabilité et des performances élevées, ainsi qu'une importante valeur technologique.</a:t>
            </a:r>
          </a:p>
          <a:p>
            <a:pPr lvl="2" algn="just"/>
            <a:r>
              <a:rPr lang="fr-FR" dirty="0" smtClean="0">
                <a:solidFill>
                  <a:schemeClr val="tx1"/>
                </a:solidFill>
              </a:rPr>
              <a:t>Conçu pour les grandes entreprises.</a:t>
            </a:r>
          </a:p>
          <a:p>
            <a:pPr lvl="1" algn="just"/>
            <a:r>
              <a:rPr lang="fr-FR" dirty="0" smtClean="0"/>
              <a:t>Datacenter Edition:</a:t>
            </a:r>
          </a:p>
          <a:p>
            <a:pPr lvl="2" algn="just"/>
            <a:r>
              <a:rPr lang="fr-FR" dirty="0" smtClean="0">
                <a:solidFill>
                  <a:schemeClr val="tx1"/>
                </a:solidFill>
              </a:rPr>
              <a:t>Windows Server 2003 Datacenter Edition est conçu pour les applications stratégiques de l'entreprise qui requièrent les plus hauts niveaux d'évolutivité et de disponibilité.</a:t>
            </a:r>
            <a:endParaRPr lang="fr-FR" dirty="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24</a:t>
            </a:fld>
            <a:endParaRPr lang="fr-B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571480"/>
            <a:ext cx="8715436" cy="1066800"/>
          </a:xfrm>
        </p:spPr>
        <p:txBody>
          <a:bodyPr>
            <a:normAutofit/>
          </a:bodyPr>
          <a:lstStyle/>
          <a:p>
            <a:pPr marL="857250" indent="-857250">
              <a:buFont typeface="+mj-lt"/>
              <a:buAutoNum type="romanUcPeriod"/>
            </a:pPr>
            <a:r>
              <a:rPr lang="fr-FR" sz="3200" dirty="0" smtClean="0">
                <a:solidFill>
                  <a:srgbClr val="B13F9A"/>
                </a:solidFill>
              </a:rPr>
              <a:t>Présentation de l'environnement WS 2003</a:t>
            </a:r>
            <a:endParaRPr lang="fr-FR" dirty="0"/>
          </a:p>
        </p:txBody>
      </p:sp>
      <p:sp>
        <p:nvSpPr>
          <p:cNvPr id="3" name="Espace réservé du contenu 2"/>
          <p:cNvSpPr>
            <a:spLocks noGrp="1"/>
          </p:cNvSpPr>
          <p:nvPr>
            <p:ph idx="1"/>
          </p:nvPr>
        </p:nvSpPr>
        <p:spPr>
          <a:xfrm>
            <a:off x="457200" y="1714488"/>
            <a:ext cx="8229600" cy="4860048"/>
          </a:xfrm>
        </p:spPr>
        <p:txBody>
          <a:bodyPr/>
          <a:lstStyle/>
          <a:p>
            <a:pPr marL="624078" indent="-514350" algn="just">
              <a:buFont typeface="+mj-lt"/>
              <a:buAutoNum type="arabicPeriod" startAt="3"/>
            </a:pPr>
            <a:r>
              <a:rPr lang="fr-FR" sz="2600" dirty="0" smtClean="0">
                <a:solidFill>
                  <a:schemeClr val="accent3"/>
                </a:solidFill>
              </a:rPr>
              <a:t>Service d'annuaire</a:t>
            </a:r>
          </a:p>
          <a:p>
            <a:pPr algn="just"/>
            <a:r>
              <a:rPr lang="fr-FR" sz="2400" dirty="0" smtClean="0"/>
              <a:t>En tant qu'utilisateur ayant ouvert une session sur un réseau, vous pouvez avoir besoin de vous connecter à un dossier partagé ou d'envoyer un travail d'impression sur le réseau. </a:t>
            </a:r>
          </a:p>
          <a:p>
            <a:pPr algn="just"/>
            <a:r>
              <a:rPr lang="fr-FR" sz="2400" dirty="0" smtClean="0"/>
              <a:t>Comment trouver le dossier, l'imprimante et d'autres ressources réseau </a:t>
            </a:r>
            <a:r>
              <a:rPr lang="fr-FR" sz="2400" dirty="0" smtClean="0">
                <a:solidFill>
                  <a:schemeClr val="accent3"/>
                </a:solidFill>
              </a:rPr>
              <a:t>?</a:t>
            </a:r>
          </a:p>
          <a:p>
            <a:pPr algn="ctr">
              <a:buNone/>
            </a:pPr>
            <a:r>
              <a:rPr lang="fr-FR" sz="2400" dirty="0" smtClean="0">
                <a:solidFill>
                  <a:schemeClr val="accent1"/>
                </a:solidFill>
              </a:rPr>
              <a:t>=&gt;</a:t>
            </a:r>
            <a:r>
              <a:rPr lang="fr-FR" sz="2400" dirty="0" smtClean="0">
                <a:solidFill>
                  <a:schemeClr val="accent3"/>
                </a:solidFill>
              </a:rPr>
              <a:t> </a:t>
            </a:r>
            <a:r>
              <a:rPr lang="fr-FR" sz="2400" dirty="0" smtClean="0">
                <a:solidFill>
                  <a:schemeClr val="accent1"/>
                </a:solidFill>
              </a:rPr>
              <a:t>Besoin d’un serveur d’annuaire.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25</a:t>
            </a:fld>
            <a:endParaRPr lang="fr-BE"/>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571480"/>
            <a:ext cx="8643998" cy="1066800"/>
          </a:xfrm>
        </p:spPr>
        <p:txBody>
          <a:bodyPr>
            <a:normAutofit/>
          </a:bodyPr>
          <a:lstStyle/>
          <a:p>
            <a:pPr marL="857250" indent="-857250">
              <a:buFont typeface="+mj-lt"/>
              <a:buAutoNum type="romanUcPeriod"/>
            </a:pPr>
            <a:r>
              <a:rPr lang="fr-FR" sz="3200" dirty="0" smtClean="0">
                <a:solidFill>
                  <a:srgbClr val="B13F9A"/>
                </a:solidFill>
              </a:rPr>
              <a:t>Présentation de l'environnement WS 2003</a:t>
            </a:r>
            <a:endParaRPr lang="fr-FR" dirty="0"/>
          </a:p>
        </p:txBody>
      </p:sp>
      <p:sp>
        <p:nvSpPr>
          <p:cNvPr id="3" name="Espace réservé du contenu 2"/>
          <p:cNvSpPr>
            <a:spLocks noGrp="1"/>
          </p:cNvSpPr>
          <p:nvPr>
            <p:ph idx="1"/>
          </p:nvPr>
        </p:nvSpPr>
        <p:spPr>
          <a:xfrm>
            <a:off x="457200" y="1714488"/>
            <a:ext cx="8229600" cy="4860048"/>
          </a:xfrm>
        </p:spPr>
        <p:txBody>
          <a:bodyPr>
            <a:normAutofit lnSpcReduction="10000"/>
          </a:bodyPr>
          <a:lstStyle/>
          <a:p>
            <a:r>
              <a:rPr lang="fr-FR" dirty="0" smtClean="0">
                <a:solidFill>
                  <a:schemeClr val="tx2"/>
                </a:solidFill>
              </a:rPr>
              <a:t>Définition d’un service d’annuaire:</a:t>
            </a:r>
          </a:p>
          <a:p>
            <a:pPr lvl="1"/>
            <a:r>
              <a:rPr lang="fr-FR" dirty="0" smtClean="0">
                <a:solidFill>
                  <a:schemeClr val="tx1"/>
                </a:solidFill>
              </a:rPr>
              <a:t>C’est un service réseau qui identifie toutes les ressources d'un réseau et les rend accessibles aux utilisateurs et aux applications. </a:t>
            </a:r>
          </a:p>
          <a:p>
            <a:pPr lvl="1"/>
            <a:r>
              <a:rPr lang="fr-FR" dirty="0" smtClean="0">
                <a:solidFill>
                  <a:schemeClr val="tx1"/>
                </a:solidFill>
              </a:rPr>
              <a:t>Les services d'annuaire sont importants car ils permettent de nommer, de décrire, de repérer, de gérer et de sécuriser ces ressources ainsi que d'y accéder, de manière cohérente.</a:t>
            </a:r>
          </a:p>
          <a:p>
            <a:pPr lvl="1"/>
            <a:r>
              <a:rPr lang="fr-FR" dirty="0" smtClean="0">
                <a:solidFill>
                  <a:schemeClr val="tx1"/>
                </a:solidFill>
              </a:rPr>
              <a:t>Lorsqu'un utilisateur recherche un dossier partagé sur le réseau, c'est le service d'annuaire qui identifie la ressource et fournit les informations à l'utilisateur. </a:t>
            </a:r>
            <a:endParaRPr lang="fr-FR" dirty="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26</a:t>
            </a:fld>
            <a:endParaRPr lang="fr-B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571480"/>
            <a:ext cx="8786842" cy="1066800"/>
          </a:xfrm>
        </p:spPr>
        <p:txBody>
          <a:bodyPr>
            <a:normAutofit/>
          </a:bodyPr>
          <a:lstStyle/>
          <a:p>
            <a:pPr marL="857250" indent="-857250">
              <a:buFont typeface="+mj-lt"/>
              <a:buAutoNum type="romanUcPeriod"/>
            </a:pPr>
            <a:r>
              <a:rPr lang="fr-FR" sz="3200" dirty="0" smtClean="0">
                <a:solidFill>
                  <a:srgbClr val="B13F9A"/>
                </a:solidFill>
              </a:rPr>
              <a:t>Présentation de l'environnement WS 2003</a:t>
            </a:r>
            <a:endParaRPr lang="fr-FR" dirty="0"/>
          </a:p>
        </p:txBody>
      </p:sp>
      <p:sp>
        <p:nvSpPr>
          <p:cNvPr id="3" name="Espace réservé du contenu 2"/>
          <p:cNvSpPr>
            <a:spLocks noGrp="1"/>
          </p:cNvSpPr>
          <p:nvPr>
            <p:ph idx="1"/>
          </p:nvPr>
        </p:nvSpPr>
        <p:spPr>
          <a:xfrm>
            <a:off x="457200" y="1714488"/>
            <a:ext cx="8229600" cy="4860048"/>
          </a:xfrm>
        </p:spPr>
        <p:txBody>
          <a:bodyPr>
            <a:normAutofit/>
          </a:bodyPr>
          <a:lstStyle/>
          <a:p>
            <a:pPr algn="just"/>
            <a:r>
              <a:rPr lang="fr-FR" sz="2600" dirty="0" smtClean="0">
                <a:solidFill>
                  <a:schemeClr val="tx2"/>
                </a:solidFill>
              </a:rPr>
              <a:t>Active Directory</a:t>
            </a:r>
          </a:p>
          <a:p>
            <a:pPr lvl="1" algn="just"/>
            <a:r>
              <a:rPr lang="fr-FR" dirty="0" smtClean="0">
                <a:solidFill>
                  <a:schemeClr val="tx1"/>
                </a:solidFill>
              </a:rPr>
              <a:t>C’est le service d'annuaire de la famille Windows Server 2003.</a:t>
            </a:r>
          </a:p>
          <a:p>
            <a:pPr lvl="1" algn="just"/>
            <a:r>
              <a:rPr lang="fr-FR" dirty="0" smtClean="0">
                <a:solidFill>
                  <a:schemeClr val="tx1"/>
                </a:solidFill>
              </a:rPr>
              <a:t>Il étend les fonctionnalités de base d'un service d'annuaire afin d'offrir les avantages suivants :</a:t>
            </a:r>
          </a:p>
          <a:p>
            <a:pPr lvl="2" algn="just"/>
            <a:r>
              <a:rPr lang="fr-FR" u="sng" dirty="0" smtClean="0"/>
              <a:t>Intégration DNS:</a:t>
            </a:r>
            <a:r>
              <a:rPr lang="fr-FR" dirty="0" smtClean="0"/>
              <a:t> </a:t>
            </a:r>
            <a:r>
              <a:rPr lang="fr-FR" dirty="0" smtClean="0">
                <a:solidFill>
                  <a:schemeClr val="tx1"/>
                </a:solidFill>
              </a:rPr>
              <a:t>Active Directory utilise les conventions d'attribution de noms DNS pour créer une structure hiérarchique qui offre une vue d'ensemble familière, ordonnée et évolutive des relations de réseau.</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27</a:t>
            </a:fld>
            <a:endParaRPr lang="fr-BE"/>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571480"/>
            <a:ext cx="8786874" cy="1066800"/>
          </a:xfrm>
        </p:spPr>
        <p:txBody>
          <a:bodyPr>
            <a:normAutofit/>
          </a:bodyPr>
          <a:lstStyle/>
          <a:p>
            <a:pPr marL="857250" indent="-857250">
              <a:buFont typeface="+mj-lt"/>
              <a:buAutoNum type="romanUcPeriod"/>
            </a:pPr>
            <a:r>
              <a:rPr lang="fr-FR" sz="3200" dirty="0" smtClean="0">
                <a:solidFill>
                  <a:srgbClr val="B13F9A"/>
                </a:solidFill>
              </a:rPr>
              <a:t>Présentation de l'environnement WS 2003</a:t>
            </a:r>
            <a:endParaRPr lang="fr-FR" dirty="0"/>
          </a:p>
        </p:txBody>
      </p:sp>
      <p:sp>
        <p:nvSpPr>
          <p:cNvPr id="3" name="Espace réservé du contenu 2"/>
          <p:cNvSpPr>
            <a:spLocks noGrp="1"/>
          </p:cNvSpPr>
          <p:nvPr>
            <p:ph idx="1"/>
          </p:nvPr>
        </p:nvSpPr>
        <p:spPr>
          <a:xfrm>
            <a:off x="457200" y="1714488"/>
            <a:ext cx="8229600" cy="5143512"/>
          </a:xfrm>
        </p:spPr>
        <p:txBody>
          <a:bodyPr>
            <a:normAutofit fontScale="92500" lnSpcReduction="10000"/>
          </a:bodyPr>
          <a:lstStyle/>
          <a:p>
            <a:pPr lvl="2" algn="just"/>
            <a:r>
              <a:rPr lang="fr-FR" u="sng" dirty="0" smtClean="0"/>
              <a:t>Évolutivité:</a:t>
            </a:r>
            <a:r>
              <a:rPr lang="fr-FR" dirty="0" smtClean="0">
                <a:solidFill>
                  <a:schemeClr val="tx1"/>
                </a:solidFill>
              </a:rPr>
              <a:t> Active Directory est structuré en sections qui peuvent stocker un grand nombre d'objets. De ce fait, il peut répondre aux besoins issus de la croissance d'une organisation.</a:t>
            </a:r>
          </a:p>
          <a:p>
            <a:pPr lvl="2" algn="just"/>
            <a:r>
              <a:rPr lang="fr-FR" u="sng" dirty="0" smtClean="0"/>
              <a:t>Gestion centralisée:</a:t>
            </a:r>
            <a:r>
              <a:rPr lang="fr-FR" dirty="0" smtClean="0"/>
              <a:t> </a:t>
            </a:r>
            <a:r>
              <a:rPr lang="fr-FR" dirty="0" smtClean="0">
                <a:solidFill>
                  <a:schemeClr val="tx1"/>
                </a:solidFill>
              </a:rPr>
              <a:t>Active Directory permet aux administrateurs de gérer des postes de travail distribués, des services réseau et des applications à partir d'un emplacement central tout en utilisant une interface de gestion homogène.</a:t>
            </a:r>
          </a:p>
          <a:p>
            <a:pPr lvl="2" algn="just"/>
            <a:r>
              <a:rPr lang="fr-FR" u="sng" dirty="0" smtClean="0"/>
              <a:t>Administration déléguée:</a:t>
            </a:r>
            <a:r>
              <a:rPr lang="fr-FR" dirty="0" smtClean="0"/>
              <a:t> </a:t>
            </a:r>
            <a:r>
              <a:rPr lang="fr-FR" dirty="0" smtClean="0">
                <a:solidFill>
                  <a:schemeClr val="tx1"/>
                </a:solidFill>
              </a:rPr>
              <a:t>La structure hiérarchique d'Active Directory permet de déléguer le contrôle administratif pour des segments spécifiques de la hiérarchie =&gt; Une autorité administrative supérieure peut autoriser des utilisateurs à effectuer des tâches d'administration dans la partie de la structure qui leur est attribuée.</a:t>
            </a:r>
          </a:p>
          <a:p>
            <a:pPr lvl="2" algn="just"/>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28</a:t>
            </a:fld>
            <a:endParaRPr lang="fr-BE"/>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pPr>
              <a:buNone/>
            </a:pPr>
            <a:endParaRPr lang="fr-FR" dirty="0"/>
          </a:p>
        </p:txBody>
      </p:sp>
      <p:pic>
        <p:nvPicPr>
          <p:cNvPr id="8194" name="Picture 2"/>
          <p:cNvPicPr>
            <a:picLocks noChangeAspect="1" noChangeArrowheads="1"/>
          </p:cNvPicPr>
          <p:nvPr/>
        </p:nvPicPr>
        <p:blipFill>
          <a:blip r:embed="rId3"/>
          <a:srcRect/>
          <a:stretch>
            <a:fillRect/>
          </a:stretch>
        </p:blipFill>
        <p:spPr bwMode="auto">
          <a:xfrm>
            <a:off x="142844" y="928670"/>
            <a:ext cx="8643998" cy="5929330"/>
          </a:xfrm>
          <a:prstGeom prst="rect">
            <a:avLst/>
          </a:prstGeom>
          <a:noFill/>
          <a:ln w="9525">
            <a:noFill/>
            <a:miter lim="800000"/>
            <a:headEnd/>
            <a:tailEnd/>
          </a:ln>
          <a:effectLst/>
        </p:spPr>
      </p:pic>
      <p:sp>
        <p:nvSpPr>
          <p:cNvPr id="5" name="Espace réservé du numéro de diapositive 4"/>
          <p:cNvSpPr>
            <a:spLocks noGrp="1"/>
          </p:cNvSpPr>
          <p:nvPr>
            <p:ph type="sldNum" sz="quarter" idx="12"/>
          </p:nvPr>
        </p:nvSpPr>
        <p:spPr/>
        <p:txBody>
          <a:bodyPr/>
          <a:lstStyle/>
          <a:p>
            <a:fld id="{CF4668DC-857F-487D-BFFA-8C0CA5037977}" type="slidenum">
              <a:rPr lang="fr-BE" smtClean="0"/>
              <a:pPr/>
              <a:t>29</a:t>
            </a:fld>
            <a:endParaRPr lang="fr-B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71480"/>
            <a:ext cx="8229600" cy="1066800"/>
          </a:xfrm>
        </p:spPr>
        <p:txBody>
          <a:bodyPr/>
          <a:lstStyle/>
          <a:p>
            <a:r>
              <a:rPr lang="fr-FR" dirty="0" smtClean="0"/>
              <a:t>Introduction</a:t>
            </a:r>
            <a:endParaRPr lang="fr-FR" dirty="0"/>
          </a:p>
        </p:txBody>
      </p:sp>
      <p:sp>
        <p:nvSpPr>
          <p:cNvPr id="3" name="Espace réservé du contenu 2"/>
          <p:cNvSpPr>
            <a:spLocks noGrp="1"/>
          </p:cNvSpPr>
          <p:nvPr>
            <p:ph idx="1"/>
          </p:nvPr>
        </p:nvSpPr>
        <p:spPr>
          <a:xfrm>
            <a:off x="457200" y="1643050"/>
            <a:ext cx="8229600" cy="5214950"/>
          </a:xfrm>
        </p:spPr>
        <p:txBody>
          <a:bodyPr>
            <a:normAutofit fontScale="92500" lnSpcReduction="10000"/>
          </a:bodyPr>
          <a:lstStyle/>
          <a:p>
            <a:r>
              <a:rPr lang="fr-FR" dirty="0" smtClean="0">
                <a:solidFill>
                  <a:schemeClr val="accent1"/>
                </a:solidFill>
              </a:rPr>
              <a:t>Windows Server 2003</a:t>
            </a:r>
          </a:p>
          <a:p>
            <a:pPr lvl="1"/>
            <a:r>
              <a:rPr lang="fr-FR" sz="2400" dirty="0" smtClean="0">
                <a:solidFill>
                  <a:schemeClr val="tx1"/>
                </a:solidFill>
              </a:rPr>
              <a:t>Système d'exploitation à vocation professionnelle issu de Windows 2000 (et antérieurement de Windows NT 4.0, 3.51, 3.5 et 3.1).</a:t>
            </a:r>
          </a:p>
          <a:p>
            <a:pPr lvl="1"/>
            <a:r>
              <a:rPr lang="fr-FR" sz="2400" dirty="0" smtClean="0">
                <a:solidFill>
                  <a:schemeClr val="tx1"/>
                </a:solidFill>
              </a:rPr>
              <a:t>Développé par Microsoft Corporation depuis le début des années 90 initialement par une ancienne équipe de Digital Equipment Corporation (DEC).</a:t>
            </a:r>
          </a:p>
          <a:p>
            <a:pPr lvl="1"/>
            <a:r>
              <a:rPr lang="fr-FR" dirty="0" smtClean="0">
                <a:solidFill>
                  <a:schemeClr val="tx1"/>
                </a:solidFill>
              </a:rPr>
              <a:t>Solution présentée à des attentes telles que:</a:t>
            </a:r>
          </a:p>
          <a:p>
            <a:pPr lvl="2"/>
            <a:r>
              <a:rPr lang="fr-FR" dirty="0" smtClean="0">
                <a:solidFill>
                  <a:schemeClr val="tx1"/>
                </a:solidFill>
              </a:rPr>
              <a:t>robustesse,</a:t>
            </a:r>
          </a:p>
          <a:p>
            <a:pPr lvl="2"/>
            <a:r>
              <a:rPr lang="fr-FR" dirty="0" smtClean="0">
                <a:solidFill>
                  <a:schemeClr val="tx1"/>
                </a:solidFill>
              </a:rPr>
              <a:t>sécurisation,</a:t>
            </a:r>
          </a:p>
          <a:p>
            <a:pPr lvl="2"/>
            <a:r>
              <a:rPr lang="fr-FR" dirty="0" smtClean="0">
                <a:solidFill>
                  <a:schemeClr val="tx1"/>
                </a:solidFill>
              </a:rPr>
              <a:t>fonctionnalités serveur,</a:t>
            </a:r>
          </a:p>
          <a:p>
            <a:pPr lvl="2"/>
            <a:r>
              <a:rPr lang="fr-FR" dirty="0" smtClean="0">
                <a:solidFill>
                  <a:schemeClr val="tx1"/>
                </a:solidFill>
              </a:rPr>
              <a:t>gestion du poste client,</a:t>
            </a:r>
          </a:p>
          <a:p>
            <a:pPr lvl="2"/>
            <a:r>
              <a:rPr lang="fr-FR" dirty="0" smtClean="0">
                <a:solidFill>
                  <a:schemeClr val="tx1"/>
                </a:solidFill>
              </a:rPr>
              <a:t>administration distante,</a:t>
            </a:r>
          </a:p>
          <a:p>
            <a:pPr lvl="2"/>
            <a:r>
              <a:rPr lang="fr-FR" dirty="0" smtClean="0">
                <a:solidFill>
                  <a:schemeClr val="tx1"/>
                </a:solidFill>
              </a:rPr>
              <a:t>technologies d'infrastructure réseau,</a:t>
            </a:r>
          </a:p>
          <a:p>
            <a:pPr lvl="2"/>
            <a:r>
              <a:rPr lang="fr-FR" dirty="0" smtClean="0">
                <a:solidFill>
                  <a:schemeClr val="tx1"/>
                </a:solidFill>
              </a:rPr>
              <a:t>…</a:t>
            </a:r>
          </a:p>
          <a:p>
            <a:pPr lvl="1"/>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a:t>
            </a:fld>
            <a:endParaRPr lang="fr-BE"/>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500042"/>
            <a:ext cx="8401080" cy="1066800"/>
          </a:xfrm>
        </p:spPr>
        <p:txBody>
          <a:bodyPr>
            <a:normAutofit/>
          </a:bodyPr>
          <a:lstStyle/>
          <a:p>
            <a:pPr marL="571500" indent="-571500">
              <a:buFont typeface="+mj-lt"/>
              <a:buAutoNum type="romanUcPeriod"/>
            </a:pPr>
            <a:r>
              <a:rPr lang="fr-FR" sz="3200" dirty="0" smtClean="0">
                <a:solidFill>
                  <a:srgbClr val="B13F9A"/>
                </a:solidFill>
              </a:rPr>
              <a:t>Présentation de l'environnement WS 2003</a:t>
            </a:r>
            <a:endParaRPr lang="fr-FR" dirty="0"/>
          </a:p>
        </p:txBody>
      </p:sp>
      <p:sp>
        <p:nvSpPr>
          <p:cNvPr id="3" name="Espace réservé du contenu 2"/>
          <p:cNvSpPr>
            <a:spLocks noGrp="1"/>
          </p:cNvSpPr>
          <p:nvPr>
            <p:ph idx="1"/>
          </p:nvPr>
        </p:nvSpPr>
        <p:spPr>
          <a:xfrm>
            <a:off x="457200" y="1571612"/>
            <a:ext cx="8229600" cy="5002924"/>
          </a:xfrm>
        </p:spPr>
        <p:txBody>
          <a:bodyPr/>
          <a:lstStyle/>
          <a:p>
            <a:pPr marL="624078" indent="-514350">
              <a:buFont typeface="+mj-lt"/>
              <a:buAutoNum type="arabicPeriod" startAt="4"/>
            </a:pPr>
            <a:r>
              <a:rPr lang="fr-FR" dirty="0" smtClean="0">
                <a:solidFill>
                  <a:schemeClr val="accent3"/>
                </a:solidFill>
              </a:rPr>
              <a:t>Termes relatifs à la fonction Active Directory</a:t>
            </a:r>
          </a:p>
          <a:p>
            <a:pPr marL="624078" indent="-514350">
              <a:buNone/>
            </a:pPr>
            <a:endParaRPr lang="fr-FR" dirty="0">
              <a:solidFill>
                <a:schemeClr val="accent3"/>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30</a:t>
            </a:fld>
            <a:endParaRPr lang="fr-BE"/>
          </a:p>
        </p:txBody>
      </p:sp>
      <p:pic>
        <p:nvPicPr>
          <p:cNvPr id="75778" name="Picture 2"/>
          <p:cNvPicPr>
            <a:picLocks noChangeAspect="1" noChangeArrowheads="1"/>
          </p:cNvPicPr>
          <p:nvPr/>
        </p:nvPicPr>
        <p:blipFill>
          <a:blip r:embed="rId3"/>
          <a:srcRect/>
          <a:stretch>
            <a:fillRect/>
          </a:stretch>
        </p:blipFill>
        <p:spPr bwMode="auto">
          <a:xfrm>
            <a:off x="857224" y="2214578"/>
            <a:ext cx="7429520" cy="46434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71480"/>
            <a:ext cx="8472518" cy="1066800"/>
          </a:xfrm>
        </p:spPr>
        <p:txBody>
          <a:bodyPr>
            <a:normAutofit/>
          </a:bodyPr>
          <a:lstStyle/>
          <a:p>
            <a:pPr marL="571500" indent="-571500">
              <a:buFont typeface="+mj-lt"/>
              <a:buAutoNum type="romanUcPeriod"/>
            </a:pPr>
            <a:r>
              <a:rPr lang="fr-FR" sz="3200" dirty="0" smtClean="0">
                <a:solidFill>
                  <a:srgbClr val="B13F9A"/>
                </a:solidFill>
              </a:rPr>
              <a:t>Présentation de l'environnement WS 2003</a:t>
            </a:r>
            <a:endParaRPr lang="fr-FR" dirty="0"/>
          </a:p>
        </p:txBody>
      </p:sp>
      <p:sp>
        <p:nvSpPr>
          <p:cNvPr id="3" name="Espace réservé du contenu 2"/>
          <p:cNvSpPr>
            <a:spLocks noGrp="1"/>
          </p:cNvSpPr>
          <p:nvPr>
            <p:ph idx="1"/>
          </p:nvPr>
        </p:nvSpPr>
        <p:spPr>
          <a:xfrm>
            <a:off x="457200" y="1714488"/>
            <a:ext cx="8229600" cy="4860048"/>
          </a:xfrm>
        </p:spPr>
        <p:txBody>
          <a:bodyPr>
            <a:normAutofit lnSpcReduction="10000"/>
          </a:bodyPr>
          <a:lstStyle/>
          <a:p>
            <a:pPr algn="just"/>
            <a:r>
              <a:rPr lang="fr-FR" dirty="0" smtClean="0"/>
              <a:t>La structure logique d'Active Directory inclut les composants suivants :</a:t>
            </a:r>
          </a:p>
          <a:p>
            <a:pPr lvl="1" algn="just"/>
            <a:r>
              <a:rPr lang="fr-FR" dirty="0" smtClean="0"/>
              <a:t>Domaine: </a:t>
            </a:r>
          </a:p>
          <a:p>
            <a:pPr lvl="2" algn="just"/>
            <a:r>
              <a:rPr lang="fr-FR" dirty="0" smtClean="0">
                <a:solidFill>
                  <a:schemeClr val="tx1"/>
                </a:solidFill>
              </a:rPr>
              <a:t>Constitue l'unité centrale de la structure logique d'Active Directory (</a:t>
            </a:r>
            <a:r>
              <a:rPr lang="fr-FR" dirty="0" smtClean="0">
                <a:solidFill>
                  <a:srgbClr val="FF0000"/>
                </a:solidFill>
              </a:rPr>
              <a:t>racine</a:t>
            </a:r>
            <a:r>
              <a:rPr lang="fr-FR" dirty="0" smtClean="0">
                <a:solidFill>
                  <a:schemeClr val="tx1"/>
                </a:solidFill>
              </a:rPr>
              <a:t> de l’hiérarchie). </a:t>
            </a:r>
          </a:p>
          <a:p>
            <a:pPr lvl="2" algn="just"/>
            <a:r>
              <a:rPr lang="fr-FR" dirty="0" smtClean="0">
                <a:solidFill>
                  <a:schemeClr val="tx1"/>
                </a:solidFill>
              </a:rPr>
              <a:t>Un domaine est constitué d'un ensemble défini d'éléments ou d’</a:t>
            </a:r>
            <a:r>
              <a:rPr lang="fr-FR" dirty="0" smtClean="0">
                <a:solidFill>
                  <a:srgbClr val="FF0000"/>
                </a:solidFill>
              </a:rPr>
              <a:t>objets</a:t>
            </a:r>
            <a:r>
              <a:rPr lang="fr-FR" dirty="0" smtClean="0">
                <a:solidFill>
                  <a:schemeClr val="tx1"/>
                </a:solidFill>
              </a:rPr>
              <a:t> (comme des comptes d'utilisateurs, d'ordinateurs, des imprimantes et des dossiers partagés) et possède une politique de sécurité (</a:t>
            </a:r>
            <a:r>
              <a:rPr lang="fr-FR" dirty="0" smtClean="0">
                <a:solidFill>
                  <a:srgbClr val="FF0000"/>
                </a:solidFill>
              </a:rPr>
              <a:t>contrôles d'accès</a:t>
            </a:r>
            <a:r>
              <a:rPr lang="fr-FR" dirty="0" smtClean="0">
                <a:solidFill>
                  <a:schemeClr val="tx1"/>
                </a:solidFill>
              </a:rPr>
              <a:t>) qui lui est propre.</a:t>
            </a:r>
          </a:p>
          <a:p>
            <a:pPr lvl="2" algn="just"/>
            <a:r>
              <a:rPr lang="fr-FR" dirty="0" smtClean="0">
                <a:solidFill>
                  <a:schemeClr val="tx1"/>
                </a:solidFill>
              </a:rPr>
              <a:t>Les objets du domaine sont définis par un administrateur et partagent une base de données de l'annuaire commune et un nom unique.</a:t>
            </a:r>
            <a:endParaRPr lang="fr-FR" dirty="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31</a:t>
            </a:fld>
            <a:endParaRPr lang="fr-BE"/>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71480"/>
            <a:ext cx="8686800" cy="1066800"/>
          </a:xfrm>
        </p:spPr>
        <p:txBody>
          <a:bodyPr>
            <a:normAutofit/>
          </a:bodyPr>
          <a:lstStyle/>
          <a:p>
            <a:pPr marL="571500" indent="-571500">
              <a:buFont typeface="+mj-lt"/>
              <a:buAutoNum type="romanUcPeriod"/>
            </a:pPr>
            <a:r>
              <a:rPr lang="fr-FR" sz="3200" dirty="0" smtClean="0"/>
              <a:t>Présentation de l'environnement WS 2003</a:t>
            </a:r>
            <a:endParaRPr lang="fr-FR" sz="3200" dirty="0"/>
          </a:p>
        </p:txBody>
      </p:sp>
      <p:sp>
        <p:nvSpPr>
          <p:cNvPr id="3" name="Espace réservé du contenu 2"/>
          <p:cNvSpPr>
            <a:spLocks noGrp="1"/>
          </p:cNvSpPr>
          <p:nvPr>
            <p:ph idx="1"/>
          </p:nvPr>
        </p:nvSpPr>
        <p:spPr>
          <a:xfrm>
            <a:off x="457200" y="1714488"/>
            <a:ext cx="8229600" cy="4860048"/>
          </a:xfrm>
        </p:spPr>
        <p:txBody>
          <a:bodyPr>
            <a:normAutofit fontScale="92500" lnSpcReduction="20000"/>
          </a:bodyPr>
          <a:lstStyle/>
          <a:p>
            <a:pPr lvl="1" algn="just"/>
            <a:r>
              <a:rPr lang="fr-FR" dirty="0" smtClean="0"/>
              <a:t>Unité d'organisation:</a:t>
            </a:r>
          </a:p>
          <a:p>
            <a:pPr lvl="2" algn="just"/>
            <a:r>
              <a:rPr lang="fr-FR" dirty="0" smtClean="0">
                <a:solidFill>
                  <a:schemeClr val="tx1"/>
                </a:solidFill>
              </a:rPr>
              <a:t>C’est est un type d'objet conteneur que vous utilisez pour organiser des objets dans un domaine.</a:t>
            </a:r>
          </a:p>
          <a:p>
            <a:pPr lvl="2" algn="just"/>
            <a:r>
              <a:rPr lang="fr-FR" dirty="0" smtClean="0">
                <a:solidFill>
                  <a:schemeClr val="tx1"/>
                </a:solidFill>
              </a:rPr>
              <a:t>Elle peut contenir des objets tels que des comptes d'utilisateurs, des groupes, des ordinateurs, des imprimantes et d'autres unités d'organisation.</a:t>
            </a:r>
          </a:p>
          <a:p>
            <a:pPr lvl="1" algn="just"/>
            <a:r>
              <a:rPr lang="fr-FR" dirty="0" smtClean="0"/>
              <a:t>Forêt</a:t>
            </a:r>
            <a:r>
              <a:rPr lang="fr-FR" i="1" dirty="0" smtClean="0"/>
              <a:t>:</a:t>
            </a:r>
          </a:p>
          <a:p>
            <a:pPr lvl="2" algn="just"/>
            <a:r>
              <a:rPr lang="fr-FR" dirty="0" smtClean="0">
                <a:solidFill>
                  <a:schemeClr val="tx1"/>
                </a:solidFill>
              </a:rPr>
              <a:t>Une forêt correspond à un ou plusieurs domaines qui partagent une configuration commune, un schéma et un catalogue global.</a:t>
            </a:r>
          </a:p>
          <a:p>
            <a:pPr lvl="1" algn="just"/>
            <a:r>
              <a:rPr lang="fr-FR" dirty="0" smtClean="0"/>
              <a:t>Arborescence:</a:t>
            </a:r>
          </a:p>
          <a:p>
            <a:pPr lvl="2" algn="just"/>
            <a:r>
              <a:rPr lang="fr-FR" dirty="0" smtClean="0">
                <a:solidFill>
                  <a:schemeClr val="tx1"/>
                </a:solidFill>
              </a:rPr>
              <a:t>Une arborescence est constituée des domaines d'une forêt qui partagent un espace de noms DNS contigu et possèdent une relation d'approbation (confiance) transitive bidirectionnelle entre les domaines parents et enfants.</a:t>
            </a:r>
            <a:endParaRPr lang="fr-FR" dirty="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32</a:t>
            </a:fld>
            <a:endParaRPr lang="fr-BE"/>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76250"/>
            <a:ext cx="8229600" cy="1066800"/>
          </a:xfrm>
        </p:spPr>
        <p:txBody>
          <a:bodyPr>
            <a:normAutofit/>
          </a:bodyPr>
          <a:lstStyle/>
          <a:p>
            <a:pPr marL="857250" indent="-857250">
              <a:buFont typeface="+mj-lt"/>
              <a:buAutoNum type="romanUcPeriod" startAt="2"/>
            </a:pPr>
            <a:r>
              <a:rPr lang="fr-FR" sz="3200" dirty="0" smtClean="0"/>
              <a:t>Ouverture de session WS 2003</a:t>
            </a:r>
            <a:endParaRPr lang="fr-FR" sz="3200" dirty="0"/>
          </a:p>
        </p:txBody>
      </p:sp>
      <p:sp>
        <p:nvSpPr>
          <p:cNvPr id="3" name="Espace réservé du contenu 2"/>
          <p:cNvSpPr>
            <a:spLocks noGrp="1"/>
          </p:cNvSpPr>
          <p:nvPr>
            <p:ph idx="1"/>
          </p:nvPr>
        </p:nvSpPr>
        <p:spPr>
          <a:xfrm>
            <a:off x="457200" y="1643050"/>
            <a:ext cx="8229600" cy="4931486"/>
          </a:xfrm>
        </p:spPr>
        <p:txBody>
          <a:bodyPr/>
          <a:lstStyle/>
          <a:p>
            <a:pPr algn="ctr">
              <a:buFont typeface="Symbol"/>
              <a:buChar char="Þ"/>
            </a:pPr>
            <a:r>
              <a:rPr lang="fr-FR" dirty="0" smtClean="0"/>
              <a:t> Voir TP n°1</a:t>
            </a:r>
          </a:p>
          <a:p>
            <a:pPr>
              <a:buNone/>
            </a:pP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33</a:t>
            </a:fld>
            <a:endParaRPr lang="fr-BE"/>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71480"/>
            <a:ext cx="8229600" cy="1066800"/>
          </a:xfrm>
        </p:spPr>
        <p:txBody>
          <a:bodyPr>
            <a:noAutofit/>
          </a:bodyPr>
          <a:lstStyle/>
          <a:p>
            <a:pPr marL="857250" indent="-857250">
              <a:buFont typeface="+mj-lt"/>
              <a:buAutoNum type="romanUcPeriod" startAt="3"/>
            </a:pPr>
            <a:r>
              <a:rPr lang="fr-FR" sz="2800" dirty="0" smtClean="0"/>
              <a:t>Utilisation de la fonctionnalité « Exécuter en tant que » pour l'administration</a:t>
            </a:r>
            <a:endParaRPr lang="fr-FR" sz="3600" dirty="0"/>
          </a:p>
        </p:txBody>
      </p:sp>
      <p:sp>
        <p:nvSpPr>
          <p:cNvPr id="3" name="Espace réservé du contenu 2"/>
          <p:cNvSpPr>
            <a:spLocks noGrp="1"/>
          </p:cNvSpPr>
          <p:nvPr>
            <p:ph idx="1"/>
          </p:nvPr>
        </p:nvSpPr>
        <p:spPr>
          <a:xfrm>
            <a:off x="457200" y="1643050"/>
            <a:ext cx="8229600" cy="4931486"/>
          </a:xfrm>
        </p:spPr>
        <p:txBody>
          <a:bodyPr>
            <a:normAutofit/>
          </a:bodyPr>
          <a:lstStyle/>
          <a:p>
            <a:pPr algn="just"/>
            <a:r>
              <a:rPr lang="fr-FR" sz="2400" dirty="0" smtClean="0"/>
              <a:t>Dans un environnement Active Directory, les utilisateurs ne doivent pas ouvrir une session sur des stations de travail avec des informations d'identification d'administrateur =&gt; mesure de sécurité.</a:t>
            </a:r>
          </a:p>
          <a:p>
            <a:pPr algn="just"/>
            <a:r>
              <a:rPr lang="fr-FR" sz="2400" dirty="0" smtClean="0"/>
              <a:t>Ils doivent le faire à partir d'un compte non administratif et exécuter des tâches d'administration à l'aide de la fonctionnalité </a:t>
            </a:r>
            <a:r>
              <a:rPr lang="fr-FR" sz="2400" dirty="0" smtClean="0">
                <a:solidFill>
                  <a:srgbClr val="FF0000"/>
                </a:solidFill>
              </a:rPr>
              <a:t>Exécuter en tant que</a:t>
            </a:r>
            <a:r>
              <a:rPr lang="fr-FR" sz="2400" dirty="0" smtClean="0"/>
              <a:t>.</a:t>
            </a:r>
          </a:p>
          <a:p>
            <a:pPr algn="just"/>
            <a:r>
              <a:rPr lang="fr-FR" sz="2400" dirty="0" smtClean="0"/>
              <a:t>Permet à un utilisateur d’exécuter des outils et des programmes spécifiques sur n’importe quelle station de travail avec des autorisations différentes que celles fournies pas l’ouverture de session actuelle de l’utilisateur.</a:t>
            </a:r>
          </a:p>
          <a:p>
            <a:pPr algn="just"/>
            <a:endParaRPr lang="fr-FR" sz="24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34</a:t>
            </a:fld>
            <a:endParaRPr lang="fr-BE"/>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71480"/>
            <a:ext cx="8229600" cy="1066800"/>
          </a:xfrm>
        </p:spPr>
        <p:txBody>
          <a:bodyPr>
            <a:normAutofit/>
          </a:bodyPr>
          <a:lstStyle/>
          <a:p>
            <a:pPr marL="571500" indent="-571500">
              <a:buFont typeface="+mj-lt"/>
              <a:buAutoNum type="romanUcPeriod" startAt="3"/>
            </a:pPr>
            <a:r>
              <a:rPr lang="fr-FR" sz="2800" dirty="0" smtClean="0">
                <a:solidFill>
                  <a:srgbClr val="B13F9A"/>
                </a:solidFill>
              </a:rPr>
              <a:t>Utilisation de la fonctionnalité « Exécuter en tant que » pour l'administration</a:t>
            </a:r>
            <a:endParaRPr lang="fr-FR" dirty="0"/>
          </a:p>
        </p:txBody>
      </p:sp>
      <p:sp>
        <p:nvSpPr>
          <p:cNvPr id="3" name="Espace réservé du contenu 2"/>
          <p:cNvSpPr>
            <a:spLocks noGrp="1"/>
          </p:cNvSpPr>
          <p:nvPr>
            <p:ph idx="1"/>
          </p:nvPr>
        </p:nvSpPr>
        <p:spPr>
          <a:xfrm>
            <a:off x="457200" y="1643050"/>
            <a:ext cx="8229600" cy="4931486"/>
          </a:xfrm>
        </p:spPr>
        <p:txBody>
          <a:bodyPr/>
          <a:lstStyle/>
          <a:p>
            <a:r>
              <a:rPr lang="fr-FR" dirty="0" smtClean="0"/>
              <a:t>Peut être utilisée dans des scénarios de dépannage pour exécuter des taches d’administration sur la station de travail du client sans fermer la session de l’utilisateur actuel.</a:t>
            </a:r>
          </a:p>
          <a:p>
            <a:r>
              <a:rPr lang="fr-FR" dirty="0" smtClean="0"/>
              <a:t>Utilisation de la fonctionnalité Exécuter en tant que </a:t>
            </a:r>
            <a:r>
              <a:rPr lang="fr-FR" dirty="0" smtClean="0">
                <a:solidFill>
                  <a:schemeClr val="accent1"/>
                </a:solidFill>
              </a:rPr>
              <a:t>=&gt;</a:t>
            </a:r>
            <a:r>
              <a:rPr lang="fr-FR" dirty="0" smtClean="0"/>
              <a:t> voir TP n°2</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35</a:t>
            </a:fld>
            <a:endParaRPr lang="fr-BE"/>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71480"/>
            <a:ext cx="8229600" cy="1066800"/>
          </a:xfrm>
        </p:spPr>
        <p:txBody>
          <a:bodyPr>
            <a:normAutofit/>
          </a:bodyPr>
          <a:lstStyle/>
          <a:p>
            <a:pPr marL="857250" indent="-857250">
              <a:buFont typeface="+mj-lt"/>
              <a:buAutoNum type="romanUcPeriod" startAt="4"/>
            </a:pPr>
            <a:r>
              <a:rPr lang="fr-FR" sz="3200" dirty="0" smtClean="0"/>
              <a:t>Outils d’administration et console MMC</a:t>
            </a:r>
            <a:endParaRPr lang="fr-FR" sz="3200" dirty="0"/>
          </a:p>
        </p:txBody>
      </p:sp>
      <p:sp>
        <p:nvSpPr>
          <p:cNvPr id="3" name="Espace réservé du contenu 2"/>
          <p:cNvSpPr>
            <a:spLocks noGrp="1"/>
          </p:cNvSpPr>
          <p:nvPr>
            <p:ph idx="1"/>
          </p:nvPr>
        </p:nvSpPr>
        <p:spPr>
          <a:xfrm>
            <a:off x="457200" y="1500174"/>
            <a:ext cx="8229600" cy="5357826"/>
          </a:xfrm>
        </p:spPr>
        <p:txBody>
          <a:bodyPr>
            <a:normAutofit/>
          </a:bodyPr>
          <a:lstStyle/>
          <a:p>
            <a:pPr algn="just"/>
            <a:r>
              <a:rPr lang="fr-FR" sz="2400" dirty="0" smtClean="0"/>
              <a:t>Les outils d'administration permettent aux administrateurs réseau d'ajouter, de rechercher et de modifier des paramètres ordinateur et réseau, ainsi que des objets Active Directory.</a:t>
            </a:r>
          </a:p>
          <a:p>
            <a:pPr algn="just"/>
            <a:r>
              <a:rPr lang="fr-FR" sz="2400" dirty="0" smtClean="0"/>
              <a:t>Parmi les outils les plus fréquemment utilisés figurent :</a:t>
            </a:r>
          </a:p>
          <a:p>
            <a:pPr lvl="1" algn="just"/>
            <a:r>
              <a:rPr lang="fr-FR" sz="2400" dirty="0" smtClean="0">
                <a:solidFill>
                  <a:schemeClr val="tx1"/>
                </a:solidFill>
              </a:rPr>
              <a:t>Utilisateurs et ordinateurs Active Directory</a:t>
            </a:r>
          </a:p>
          <a:p>
            <a:pPr lvl="1" algn="just"/>
            <a:r>
              <a:rPr lang="fr-FR" sz="2400" dirty="0" smtClean="0">
                <a:solidFill>
                  <a:schemeClr val="tx1"/>
                </a:solidFill>
              </a:rPr>
              <a:t>Sites et services Active Directory</a:t>
            </a:r>
          </a:p>
          <a:p>
            <a:pPr lvl="1" algn="just"/>
            <a:r>
              <a:rPr lang="fr-FR" sz="2400" dirty="0" smtClean="0">
                <a:solidFill>
                  <a:schemeClr val="tx1"/>
                </a:solidFill>
              </a:rPr>
              <a:t>Domaines et approbations Active Directory</a:t>
            </a:r>
          </a:p>
          <a:p>
            <a:pPr lvl="1" algn="just"/>
            <a:r>
              <a:rPr lang="fr-FR" sz="2400" dirty="0" smtClean="0">
                <a:solidFill>
                  <a:schemeClr val="tx1"/>
                </a:solidFill>
              </a:rPr>
              <a:t>Gestion de l'ordinateur</a:t>
            </a:r>
          </a:p>
          <a:p>
            <a:pPr lvl="1" algn="just"/>
            <a:r>
              <a:rPr lang="fr-FR" sz="2400" dirty="0" smtClean="0">
                <a:solidFill>
                  <a:schemeClr val="tx1"/>
                </a:solidFill>
              </a:rPr>
              <a:t>DNS</a:t>
            </a:r>
          </a:p>
          <a:p>
            <a:pPr lvl="1" algn="just"/>
            <a:r>
              <a:rPr lang="fr-FR" sz="2400" dirty="0" smtClean="0">
                <a:solidFill>
                  <a:schemeClr val="tx1"/>
                </a:solidFill>
              </a:rPr>
              <a:t>Bureaux à distance</a:t>
            </a:r>
            <a:endParaRPr lang="fr-FR" sz="2400" dirty="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36</a:t>
            </a:fld>
            <a:endParaRPr lang="fr-BE"/>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71480"/>
            <a:ext cx="8229600" cy="1066800"/>
          </a:xfrm>
        </p:spPr>
        <p:txBody>
          <a:bodyPr>
            <a:normAutofit/>
          </a:bodyPr>
          <a:lstStyle/>
          <a:p>
            <a:pPr marL="571500" indent="-571500">
              <a:buFont typeface="+mj-lt"/>
              <a:buAutoNum type="romanUcPeriod" startAt="4"/>
            </a:pPr>
            <a:r>
              <a:rPr lang="fr-FR" sz="3200" dirty="0" smtClean="0">
                <a:solidFill>
                  <a:srgbClr val="B13F9A"/>
                </a:solidFill>
              </a:rPr>
              <a:t>Outils d’administration et console MMC</a:t>
            </a:r>
            <a:endParaRPr lang="fr-FR" dirty="0"/>
          </a:p>
        </p:txBody>
      </p:sp>
      <p:sp>
        <p:nvSpPr>
          <p:cNvPr id="3" name="Espace réservé du contenu 2"/>
          <p:cNvSpPr>
            <a:spLocks noGrp="1"/>
          </p:cNvSpPr>
          <p:nvPr>
            <p:ph idx="1"/>
          </p:nvPr>
        </p:nvSpPr>
        <p:spPr>
          <a:xfrm>
            <a:off x="457200" y="1785926"/>
            <a:ext cx="8229600" cy="4788610"/>
          </a:xfrm>
        </p:spPr>
        <p:txBody>
          <a:bodyPr/>
          <a:lstStyle/>
          <a:p>
            <a:pPr algn="just"/>
            <a:r>
              <a:rPr lang="fr-FR" sz="2400" dirty="0" smtClean="0"/>
              <a:t>Console </a:t>
            </a:r>
            <a:r>
              <a:rPr lang="fr-FR" sz="2400" dirty="0" smtClean="0">
                <a:solidFill>
                  <a:srgbClr val="FF0000"/>
                </a:solidFill>
              </a:rPr>
              <a:t>MMC</a:t>
            </a:r>
            <a:r>
              <a:rPr lang="fr-FR" sz="2400" dirty="0" smtClean="0"/>
              <a:t> (Microsoft Management Console):</a:t>
            </a:r>
          </a:p>
          <a:p>
            <a:pPr lvl="1" algn="just"/>
            <a:r>
              <a:rPr lang="fr-FR" sz="2400" dirty="0" smtClean="0">
                <a:solidFill>
                  <a:schemeClr val="tx1"/>
                </a:solidFill>
              </a:rPr>
              <a:t>utilisée pour créer, enregistrer et ouvrir les outils d'administration, qui permettent de gérer les composants matériels, logiciels et réseau de votre système d'exploitation Microsoft Windows. </a:t>
            </a:r>
          </a:p>
          <a:p>
            <a:pPr lvl="1" algn="just"/>
            <a:r>
              <a:rPr lang="fr-FR" sz="2400" dirty="0" smtClean="0">
                <a:solidFill>
                  <a:schemeClr val="tx1"/>
                </a:solidFill>
              </a:rPr>
              <a:t>s'exécute sur tout système d'exploitation client pris en charge.</a:t>
            </a:r>
          </a:p>
          <a:p>
            <a:pPr lvl="1" algn="just"/>
            <a:r>
              <a:rPr lang="fr-FR" sz="2400" dirty="0" smtClean="0">
                <a:solidFill>
                  <a:schemeClr val="tx1"/>
                </a:solidFill>
              </a:rPr>
              <a:t>peut être utilisée pour créer des outils personnalisés et les distribuer aux utilisateurs.</a:t>
            </a:r>
          </a:p>
          <a:p>
            <a:pPr lvl="1" algn="just"/>
            <a:r>
              <a:rPr lang="fr-FR" sz="2400" dirty="0" smtClean="0">
                <a:solidFill>
                  <a:schemeClr val="tx1"/>
                </a:solidFill>
              </a:rPr>
              <a:t>un outil hébergé dans la console MMC est appelé composant logiciel enfichable.</a:t>
            </a:r>
            <a:endParaRPr lang="fr-FR" sz="2400" dirty="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37</a:t>
            </a:fld>
            <a:endParaRPr lang="fr-BE"/>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38</a:t>
            </a:fld>
            <a:endParaRPr lang="fr-BE"/>
          </a:p>
        </p:txBody>
      </p:sp>
      <p:pic>
        <p:nvPicPr>
          <p:cNvPr id="75778" name="Picture 2"/>
          <p:cNvPicPr>
            <a:picLocks noChangeAspect="1" noChangeArrowheads="1"/>
          </p:cNvPicPr>
          <p:nvPr/>
        </p:nvPicPr>
        <p:blipFill>
          <a:blip r:embed="rId3"/>
          <a:srcRect/>
          <a:stretch>
            <a:fillRect/>
          </a:stretch>
        </p:blipFill>
        <p:spPr bwMode="auto">
          <a:xfrm>
            <a:off x="0" y="785794"/>
            <a:ext cx="8786842" cy="60722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71480"/>
            <a:ext cx="8229600" cy="1066800"/>
          </a:xfrm>
        </p:spPr>
        <p:txBody>
          <a:bodyPr>
            <a:normAutofit/>
          </a:bodyPr>
          <a:lstStyle/>
          <a:p>
            <a:pPr marL="571500" indent="-571500">
              <a:buFont typeface="+mj-lt"/>
              <a:buAutoNum type="romanUcPeriod" startAt="4"/>
            </a:pPr>
            <a:r>
              <a:rPr lang="fr-FR" sz="3200" dirty="0" smtClean="0">
                <a:solidFill>
                  <a:srgbClr val="B13F9A"/>
                </a:solidFill>
              </a:rPr>
              <a:t>Outils d’administration et console MMC</a:t>
            </a:r>
            <a:endParaRPr lang="fr-FR" dirty="0"/>
          </a:p>
        </p:txBody>
      </p:sp>
      <p:sp>
        <p:nvSpPr>
          <p:cNvPr id="3" name="Espace réservé du contenu 2"/>
          <p:cNvSpPr>
            <a:spLocks noGrp="1"/>
          </p:cNvSpPr>
          <p:nvPr>
            <p:ph idx="1"/>
          </p:nvPr>
        </p:nvSpPr>
        <p:spPr>
          <a:xfrm>
            <a:off x="457200" y="1714488"/>
            <a:ext cx="8229600" cy="4860048"/>
          </a:xfrm>
        </p:spPr>
        <p:txBody>
          <a:bodyPr>
            <a:normAutofit/>
          </a:bodyPr>
          <a:lstStyle/>
          <a:p>
            <a:pPr algn="just"/>
            <a:r>
              <a:rPr lang="fr-FR" sz="2400" dirty="0" smtClean="0"/>
              <a:t>Création et enregistrement d’une console MMC personnalisée </a:t>
            </a:r>
            <a:r>
              <a:rPr lang="fr-FR" sz="2400" b="1" dirty="0" smtClean="0">
                <a:solidFill>
                  <a:schemeClr val="accent1"/>
                </a:solidFill>
              </a:rPr>
              <a:t>=&gt;</a:t>
            </a:r>
            <a:r>
              <a:rPr lang="fr-FR" sz="2400" dirty="0" smtClean="0"/>
              <a:t> voir TP n°3.</a:t>
            </a:r>
            <a:endParaRPr lang="fr-FR" sz="24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39</a:t>
            </a:fld>
            <a:endParaRPr lang="fr-B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71480"/>
            <a:ext cx="8229600" cy="1066800"/>
          </a:xfrm>
        </p:spPr>
        <p:txBody>
          <a:bodyPr/>
          <a:lstStyle/>
          <a:p>
            <a:r>
              <a:rPr lang="fr-FR" dirty="0" smtClean="0"/>
              <a:t>Introduction</a:t>
            </a:r>
            <a:endParaRPr lang="fr-FR" dirty="0"/>
          </a:p>
        </p:txBody>
      </p:sp>
      <p:sp>
        <p:nvSpPr>
          <p:cNvPr id="3" name="Espace réservé du contenu 2"/>
          <p:cNvSpPr>
            <a:spLocks noGrp="1"/>
          </p:cNvSpPr>
          <p:nvPr>
            <p:ph idx="1"/>
          </p:nvPr>
        </p:nvSpPr>
        <p:spPr>
          <a:xfrm>
            <a:off x="457200" y="1571612"/>
            <a:ext cx="8229600" cy="5002924"/>
          </a:xfrm>
        </p:spPr>
        <p:txBody>
          <a:bodyPr>
            <a:normAutofit/>
          </a:bodyPr>
          <a:lstStyle/>
          <a:p>
            <a:pPr lvl="1"/>
            <a:r>
              <a:rPr lang="fr-FR" dirty="0" smtClean="0"/>
              <a:t>Caractéristiques:</a:t>
            </a:r>
          </a:p>
          <a:p>
            <a:pPr lvl="2"/>
            <a:r>
              <a:rPr lang="fr-FR" dirty="0" smtClean="0"/>
              <a:t>Administrabilité</a:t>
            </a:r>
          </a:p>
          <a:p>
            <a:pPr lvl="2"/>
            <a:r>
              <a:rPr lang="fr-FR" dirty="0" smtClean="0"/>
              <a:t>Sécurité vis à vis des intrusions</a:t>
            </a:r>
          </a:p>
          <a:p>
            <a:pPr lvl="2"/>
            <a:r>
              <a:rPr lang="fr-FR" dirty="0" smtClean="0"/>
              <a:t>Robustesse</a:t>
            </a:r>
          </a:p>
          <a:p>
            <a:pPr lvl="2"/>
            <a:r>
              <a:rPr lang="fr-FR" dirty="0" smtClean="0"/>
              <a:t>Maintenance de la part de Microsoft</a:t>
            </a:r>
          </a:p>
          <a:p>
            <a:pPr lvl="2"/>
            <a:r>
              <a:rPr lang="fr-FR" dirty="0" smtClean="0"/>
              <a:t>Système en version 32 bits et 64 bits</a:t>
            </a:r>
          </a:p>
          <a:p>
            <a:pPr lvl="2"/>
            <a:r>
              <a:rPr lang="fr-FR" dirty="0" smtClean="0"/>
              <a:t>Système </a:t>
            </a:r>
            <a:r>
              <a:rPr lang="fr-FR" dirty="0" err="1" smtClean="0"/>
              <a:t>multi-tâche</a:t>
            </a:r>
            <a:r>
              <a:rPr lang="fr-FR" dirty="0" smtClean="0"/>
              <a:t> et multi-</a:t>
            </a:r>
            <a:r>
              <a:rPr lang="fr-FR" dirty="0" err="1" smtClean="0"/>
              <a:t>threadé</a:t>
            </a:r>
            <a:endParaRPr lang="fr-FR" dirty="0" smtClean="0"/>
          </a:p>
          <a:p>
            <a:pPr lvl="2"/>
            <a:r>
              <a:rPr lang="fr-FR" dirty="0" smtClean="0"/>
              <a:t>Support des ordinateurs multiprocesseurs</a:t>
            </a:r>
          </a:p>
          <a:p>
            <a:pPr lvl="2"/>
            <a:r>
              <a:rPr lang="fr-FR" dirty="0" smtClean="0"/>
              <a:t>Support des standards du marché</a:t>
            </a:r>
          </a:p>
          <a:p>
            <a:pPr lvl="2"/>
            <a:r>
              <a:rPr lang="fr-FR" dirty="0" smtClean="0"/>
              <a:t>Système d'entreprise</a:t>
            </a:r>
          </a:p>
          <a:p>
            <a:pPr lvl="2"/>
            <a:endParaRPr lang="fr-FR" dirty="0" smtClean="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a:t>
            </a:fld>
            <a:endParaRPr lang="fr-BE"/>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71480"/>
            <a:ext cx="8229600" cy="1066800"/>
          </a:xfrm>
        </p:spPr>
        <p:txBody>
          <a:bodyPr>
            <a:normAutofit/>
          </a:bodyPr>
          <a:lstStyle/>
          <a:p>
            <a:pPr marL="857250" indent="-857250"/>
            <a:r>
              <a:rPr lang="fr-FR" sz="3200" dirty="0" smtClean="0"/>
              <a:t>V. Unité d’organisation </a:t>
            </a:r>
            <a:endParaRPr lang="fr-FR" sz="3200" dirty="0"/>
          </a:p>
        </p:txBody>
      </p:sp>
      <p:sp>
        <p:nvSpPr>
          <p:cNvPr id="3" name="Espace réservé du contenu 2"/>
          <p:cNvSpPr>
            <a:spLocks noGrp="1"/>
          </p:cNvSpPr>
          <p:nvPr>
            <p:ph idx="1"/>
          </p:nvPr>
        </p:nvSpPr>
        <p:spPr>
          <a:xfrm>
            <a:off x="457200" y="1571612"/>
            <a:ext cx="8229600" cy="5002924"/>
          </a:xfrm>
        </p:spPr>
        <p:txBody>
          <a:bodyPr>
            <a:normAutofit/>
          </a:bodyPr>
          <a:lstStyle/>
          <a:p>
            <a:pPr algn="just"/>
            <a:r>
              <a:rPr lang="fr-FR" sz="2400" dirty="0" smtClean="0"/>
              <a:t>Définition d’une unité d’organisation:</a:t>
            </a:r>
          </a:p>
          <a:p>
            <a:pPr lvl="1" algn="just"/>
            <a:r>
              <a:rPr lang="fr-FR" sz="2400" dirty="0" smtClean="0">
                <a:solidFill>
                  <a:schemeClr val="tx1"/>
                </a:solidFill>
              </a:rPr>
              <a:t>Les unités d’organisation servent à organiser en unités gérables des centaines de milliers d'objets présents dans l'annuaire.</a:t>
            </a:r>
          </a:p>
          <a:p>
            <a:pPr lvl="1" algn="just"/>
            <a:r>
              <a:rPr lang="fr-FR" sz="2400" dirty="0" smtClean="0">
                <a:solidFill>
                  <a:schemeClr val="tx1"/>
                </a:solidFill>
              </a:rPr>
              <a:t>Utilisé pour regrouper et organiser des objets à des fins d'administration (</a:t>
            </a:r>
            <a:r>
              <a:rPr lang="fr-FR" sz="2400" dirty="0" err="1" smtClean="0">
                <a:solidFill>
                  <a:schemeClr val="tx1"/>
                </a:solidFill>
              </a:rPr>
              <a:t>e.g</a:t>
            </a:r>
            <a:r>
              <a:rPr lang="fr-FR" sz="2400" dirty="0" smtClean="0">
                <a:solidFill>
                  <a:schemeClr val="tx1"/>
                </a:solidFill>
              </a:rPr>
              <a:t>: pour déléguer des droits d'administration ou affecter des stratégies à un ensemble d'objets en tant qu'unité unique.</a:t>
            </a:r>
            <a:endParaRPr lang="fr-FR" sz="2400" dirty="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40</a:t>
            </a:fld>
            <a:endParaRPr lang="fr-BE"/>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571480"/>
            <a:ext cx="8229600" cy="1066800"/>
          </a:xfrm>
        </p:spPr>
        <p:txBody>
          <a:bodyPr>
            <a:normAutofit/>
          </a:bodyPr>
          <a:lstStyle/>
          <a:p>
            <a:pPr marL="571500" indent="-571500">
              <a:buFont typeface="+mj-lt"/>
              <a:buAutoNum type="romanUcPeriod" startAt="5"/>
            </a:pPr>
            <a:r>
              <a:rPr lang="fr-FR" sz="3200" dirty="0" smtClean="0">
                <a:solidFill>
                  <a:srgbClr val="B13F9A"/>
                </a:solidFill>
              </a:rPr>
              <a:t>Unité d’organisation</a:t>
            </a:r>
            <a:endParaRPr lang="fr-FR" dirty="0"/>
          </a:p>
        </p:txBody>
      </p:sp>
      <p:sp>
        <p:nvSpPr>
          <p:cNvPr id="3" name="Espace réservé du contenu 2"/>
          <p:cNvSpPr>
            <a:spLocks noGrp="1"/>
          </p:cNvSpPr>
          <p:nvPr>
            <p:ph idx="1"/>
          </p:nvPr>
        </p:nvSpPr>
        <p:spPr>
          <a:xfrm>
            <a:off x="457200" y="1714488"/>
            <a:ext cx="8229600" cy="4860048"/>
          </a:xfrm>
        </p:spPr>
        <p:txBody>
          <a:bodyPr>
            <a:normAutofit fontScale="85000" lnSpcReduction="10000"/>
          </a:bodyPr>
          <a:lstStyle/>
          <a:p>
            <a:pPr algn="just"/>
            <a:r>
              <a:rPr lang="fr-FR" dirty="0" smtClean="0"/>
              <a:t>Avantages d’utilisation des unités d’organisation:</a:t>
            </a:r>
          </a:p>
          <a:p>
            <a:pPr lvl="1" algn="just"/>
            <a:r>
              <a:rPr lang="fr-FR" b="1" dirty="0" smtClean="0"/>
              <a:t>organiser des objets dans un domaine</a:t>
            </a:r>
          </a:p>
          <a:p>
            <a:pPr lvl="2" algn="just"/>
            <a:r>
              <a:rPr lang="fr-FR" dirty="0" smtClean="0">
                <a:solidFill>
                  <a:schemeClr val="tx1"/>
                </a:solidFill>
              </a:rPr>
              <a:t>Ils contiennent des objets de domaine tels que les comptes et groupes d'utilisateurs et d'ordinateurs. </a:t>
            </a:r>
          </a:p>
          <a:p>
            <a:pPr lvl="2" algn="just"/>
            <a:r>
              <a:rPr lang="fr-FR" dirty="0" smtClean="0">
                <a:solidFill>
                  <a:schemeClr val="tx1"/>
                </a:solidFill>
              </a:rPr>
              <a:t>Les partages de fichiers et d'imprimantes publiés dans Active Directory figurent également dans des unités d'organisation.</a:t>
            </a:r>
          </a:p>
          <a:p>
            <a:pPr lvl="1" algn="just"/>
            <a:r>
              <a:rPr lang="fr-FR" b="1" dirty="0" smtClean="0"/>
              <a:t>déléguer le contrôle administratif </a:t>
            </a:r>
          </a:p>
          <a:p>
            <a:pPr lvl="2" algn="just"/>
            <a:r>
              <a:rPr lang="fr-FR" dirty="0" smtClean="0">
                <a:solidFill>
                  <a:schemeClr val="tx1"/>
                </a:solidFill>
              </a:rPr>
              <a:t>Vous pouvez affecter un contrôle administratif </a:t>
            </a:r>
            <a:r>
              <a:rPr lang="fr-FR" b="1" dirty="0" smtClean="0">
                <a:solidFill>
                  <a:schemeClr val="tx1"/>
                </a:solidFill>
              </a:rPr>
              <a:t>complet</a:t>
            </a:r>
            <a:r>
              <a:rPr lang="fr-FR" dirty="0" smtClean="0">
                <a:solidFill>
                  <a:schemeClr val="tx1"/>
                </a:solidFill>
              </a:rPr>
              <a:t> sur l'ensemble des objets de l'unité d'organisation, ou bien un contrôle administratif </a:t>
            </a:r>
            <a:r>
              <a:rPr lang="fr-FR" b="1" dirty="0" smtClean="0">
                <a:solidFill>
                  <a:schemeClr val="tx1"/>
                </a:solidFill>
              </a:rPr>
              <a:t>limité</a:t>
            </a:r>
            <a:r>
              <a:rPr lang="fr-FR" dirty="0" smtClean="0">
                <a:solidFill>
                  <a:schemeClr val="tx1"/>
                </a:solidFill>
              </a:rPr>
              <a:t>, tel que l'autorisation de modifier les informations de messagerie électronique, sur des objets utilisateur de l'unité d'organisation. </a:t>
            </a:r>
          </a:p>
          <a:p>
            <a:pPr lvl="2" algn="just">
              <a:buNone/>
            </a:pPr>
            <a:r>
              <a:rPr lang="fr-FR" b="1" dirty="0" smtClean="0"/>
              <a:t>=&gt;</a:t>
            </a:r>
            <a:r>
              <a:rPr lang="fr-FR" dirty="0" smtClean="0">
                <a:solidFill>
                  <a:schemeClr val="tx1"/>
                </a:solidFill>
              </a:rPr>
              <a:t> Pour déléguer un contrôle administratif, vous affectez des autorisations spécifiques sur l'unité d'organisation et les objets qu'elle contient pour un ou plusieurs utilisateurs et groupes.</a:t>
            </a:r>
          </a:p>
          <a:p>
            <a:pPr lvl="2" algn="just">
              <a:buNone/>
            </a:pPr>
            <a:endParaRPr lang="fr-FR" dirty="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41</a:t>
            </a:fld>
            <a:endParaRPr lang="fr-BE"/>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71480"/>
            <a:ext cx="8229600" cy="1066800"/>
          </a:xfrm>
        </p:spPr>
        <p:txBody>
          <a:bodyPr>
            <a:normAutofit/>
          </a:bodyPr>
          <a:lstStyle/>
          <a:p>
            <a:pPr marL="571500" indent="-571500">
              <a:buFont typeface="+mj-lt"/>
              <a:buAutoNum type="romanUcPeriod" startAt="5"/>
            </a:pPr>
            <a:r>
              <a:rPr lang="fr-FR" sz="3200" dirty="0" smtClean="0">
                <a:solidFill>
                  <a:srgbClr val="B13F9A"/>
                </a:solidFill>
              </a:rPr>
              <a:t>Unité d’organisation</a:t>
            </a:r>
            <a:endParaRPr lang="fr-FR" dirty="0"/>
          </a:p>
        </p:txBody>
      </p:sp>
      <p:sp>
        <p:nvSpPr>
          <p:cNvPr id="3" name="Espace réservé du contenu 2"/>
          <p:cNvSpPr>
            <a:spLocks noGrp="1"/>
          </p:cNvSpPr>
          <p:nvPr>
            <p:ph idx="1"/>
          </p:nvPr>
        </p:nvSpPr>
        <p:spPr>
          <a:xfrm>
            <a:off x="457200" y="1714488"/>
            <a:ext cx="8229600" cy="4860048"/>
          </a:xfrm>
        </p:spPr>
        <p:txBody>
          <a:bodyPr>
            <a:normAutofit/>
          </a:bodyPr>
          <a:lstStyle/>
          <a:p>
            <a:pPr lvl="1" algn="just"/>
            <a:r>
              <a:rPr lang="fr-FR" sz="2200" b="1" dirty="0" smtClean="0"/>
              <a:t>simplifier la gestion des ressources groupées couramment utilisées</a:t>
            </a:r>
          </a:p>
          <a:p>
            <a:pPr lvl="2" algn="just"/>
            <a:r>
              <a:rPr lang="fr-FR" sz="2000" dirty="0" smtClean="0">
                <a:solidFill>
                  <a:schemeClr val="tx1"/>
                </a:solidFill>
              </a:rPr>
              <a:t>L'utilisation d'unités d'organisation vous permet de créer des conteneurs dans un domaine représentant les structures hiérarchique et logique de votre organisation. </a:t>
            </a:r>
          </a:p>
          <a:p>
            <a:pPr lvl="2" algn="just"/>
            <a:r>
              <a:rPr lang="fr-FR" sz="2000" dirty="0" smtClean="0">
                <a:solidFill>
                  <a:schemeClr val="tx1"/>
                </a:solidFill>
              </a:rPr>
              <a:t>Vous pouvez utiliser ensuite des paramètres de stratégie de groupe pour gérer la configuration des paramètres de l'utilisateur et de l'ordinateur en fonction de votre modèle d'organisation.</a:t>
            </a:r>
            <a:endParaRPr lang="fr-FR" sz="2000" dirty="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42</a:t>
            </a:fld>
            <a:endParaRPr lang="fr-BE"/>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71480"/>
            <a:ext cx="8229600" cy="1066800"/>
          </a:xfrm>
        </p:spPr>
        <p:txBody>
          <a:bodyPr>
            <a:normAutofit/>
          </a:bodyPr>
          <a:lstStyle/>
          <a:p>
            <a:pPr marL="571500" indent="-571500">
              <a:buFont typeface="+mj-lt"/>
              <a:buAutoNum type="romanUcPeriod" startAt="5"/>
            </a:pPr>
            <a:r>
              <a:rPr lang="fr-FR" sz="3200" dirty="0" smtClean="0">
                <a:solidFill>
                  <a:srgbClr val="B13F9A"/>
                </a:solidFill>
              </a:rPr>
              <a:t>Unité d’organisation</a:t>
            </a:r>
            <a:endParaRPr lang="fr-FR" dirty="0"/>
          </a:p>
        </p:txBody>
      </p:sp>
      <p:sp>
        <p:nvSpPr>
          <p:cNvPr id="3" name="Espace réservé du contenu 2"/>
          <p:cNvSpPr>
            <a:spLocks noGrp="1"/>
          </p:cNvSpPr>
          <p:nvPr>
            <p:ph idx="1"/>
          </p:nvPr>
        </p:nvSpPr>
        <p:spPr>
          <a:xfrm>
            <a:off x="457200" y="1714488"/>
            <a:ext cx="8229600" cy="4860048"/>
          </a:xfrm>
        </p:spPr>
        <p:txBody>
          <a:bodyPr>
            <a:normAutofit/>
          </a:bodyPr>
          <a:lstStyle/>
          <a:p>
            <a:pPr algn="just"/>
            <a:r>
              <a:rPr lang="fr-FR" sz="2400" dirty="0" smtClean="0"/>
              <a:t>Modèles hiérarchiques d'une unité d'organisation</a:t>
            </a:r>
          </a:p>
          <a:p>
            <a:pPr lvl="1" algn="just"/>
            <a:r>
              <a:rPr lang="fr-FR" sz="2200" dirty="0" smtClean="0">
                <a:solidFill>
                  <a:schemeClr val="tx1"/>
                </a:solidFill>
              </a:rPr>
              <a:t>En tant qu'administrateur système, vous ne sélectionnez pas la conception de la structure Active Directory pour votre organisation. </a:t>
            </a:r>
          </a:p>
          <a:p>
            <a:pPr lvl="1" algn="just"/>
            <a:r>
              <a:rPr lang="fr-FR" sz="2200" dirty="0" smtClean="0">
                <a:solidFill>
                  <a:schemeClr val="tx1"/>
                </a:solidFill>
              </a:rPr>
              <a:t>Toutefois, il est important de connaître les caractéristiques et les ramifications de chaque structure. Ces connaissances peuvent se révéler très importantes lors de l'exécution de tâches d'administrateur système au sein de la structure Active Directory.</a:t>
            </a:r>
          </a:p>
          <a:p>
            <a:pPr lvl="1" algn="just"/>
            <a:r>
              <a:rPr lang="fr-FR" sz="2200" dirty="0" smtClean="0">
                <a:solidFill>
                  <a:schemeClr val="tx1"/>
                </a:solidFill>
              </a:rPr>
              <a:t>Il y a quatre conceptions hiérarchiques de base:</a:t>
            </a:r>
          </a:p>
          <a:p>
            <a:pPr lvl="1" algn="just">
              <a:buNone/>
            </a:pPr>
            <a:endParaRPr lang="fr-FR" sz="2000" dirty="0" smtClean="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43</a:t>
            </a:fld>
            <a:endParaRPr lang="fr-BE"/>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71480"/>
            <a:ext cx="8229600" cy="1066800"/>
          </a:xfrm>
        </p:spPr>
        <p:txBody>
          <a:bodyPr>
            <a:normAutofit/>
          </a:bodyPr>
          <a:lstStyle/>
          <a:p>
            <a:r>
              <a:rPr lang="fr-FR" sz="3200" dirty="0" smtClean="0">
                <a:solidFill>
                  <a:srgbClr val="B13F9A"/>
                </a:solidFill>
              </a:rPr>
              <a:t>V. Unité d’organisation</a:t>
            </a:r>
            <a:endParaRPr lang="fr-FR" dirty="0"/>
          </a:p>
        </p:txBody>
      </p:sp>
      <p:sp>
        <p:nvSpPr>
          <p:cNvPr id="3" name="Espace réservé du contenu 2"/>
          <p:cNvSpPr>
            <a:spLocks noGrp="1"/>
          </p:cNvSpPr>
          <p:nvPr>
            <p:ph idx="1"/>
          </p:nvPr>
        </p:nvSpPr>
        <p:spPr>
          <a:xfrm>
            <a:off x="457200" y="1714488"/>
            <a:ext cx="8229600" cy="4860048"/>
          </a:xfrm>
        </p:spPr>
        <p:txBody>
          <a:bodyPr>
            <a:normAutofit fontScale="92500" lnSpcReduction="10000"/>
          </a:bodyPr>
          <a:lstStyle/>
          <a:p>
            <a:pPr lvl="2" algn="just"/>
            <a:r>
              <a:rPr lang="fr-FR" sz="2000" b="1" dirty="0" smtClean="0">
                <a:solidFill>
                  <a:schemeClr val="accent3"/>
                </a:solidFill>
              </a:rPr>
              <a:t>Hiérarchie basée sur la fonction: </a:t>
            </a:r>
            <a:r>
              <a:rPr lang="fr-FR" sz="2000" dirty="0" smtClean="0">
                <a:solidFill>
                  <a:schemeClr val="tx1"/>
                </a:solidFill>
              </a:rPr>
              <a:t>Ce type de hiérarchie est basée uniquement sur les fonctions professionnelles (dites « business ») de l'organisation, sans tenir compte de l'emplacement géographique ou des cloisonnements départementaux ou divisionnaires.</a:t>
            </a:r>
          </a:p>
          <a:p>
            <a:pPr lvl="2" algn="just"/>
            <a:r>
              <a:rPr lang="fr-FR" sz="2000" b="1" dirty="0" smtClean="0">
                <a:solidFill>
                  <a:schemeClr val="accent3"/>
                </a:solidFill>
              </a:rPr>
              <a:t>Hiérarchie basée sur l'organisation: </a:t>
            </a:r>
            <a:r>
              <a:rPr lang="fr-FR" sz="2000" dirty="0" smtClean="0">
                <a:solidFill>
                  <a:schemeClr val="tx1"/>
                </a:solidFill>
              </a:rPr>
              <a:t>structurée selon les départements ou les divisions de votre organisation.</a:t>
            </a:r>
          </a:p>
          <a:p>
            <a:pPr lvl="2" algn="just"/>
            <a:r>
              <a:rPr lang="fr-FR" sz="2000" b="1" dirty="0" smtClean="0">
                <a:solidFill>
                  <a:schemeClr val="accent3"/>
                </a:solidFill>
              </a:rPr>
              <a:t>Hiérarchie basée sur l'emplacement: </a:t>
            </a:r>
            <a:r>
              <a:rPr lang="fr-FR" sz="2000" dirty="0" smtClean="0">
                <a:solidFill>
                  <a:schemeClr val="tx1"/>
                </a:solidFill>
              </a:rPr>
              <a:t>Si l'organisation est centralisée et que la gestion du réseau est distribuée géographiquement, l'utilisation d'une hiérarchie basée sur l'emplacement est recommandée.</a:t>
            </a:r>
          </a:p>
          <a:p>
            <a:pPr lvl="2" algn="just"/>
            <a:r>
              <a:rPr lang="fr-FR" sz="2100" b="1" dirty="0" smtClean="0">
                <a:solidFill>
                  <a:schemeClr val="accent3"/>
                </a:solidFill>
              </a:rPr>
              <a:t>Hiérarchie hybride: </a:t>
            </a:r>
            <a:r>
              <a:rPr lang="fr-FR" sz="2200" dirty="0" smtClean="0">
                <a:solidFill>
                  <a:schemeClr val="tx1"/>
                </a:solidFill>
              </a:rPr>
              <a:t>Une hiérarchie basée sur l'emplacement puis sur l'organisation, ou toute autre combinaison de types de structures, est appelée hiérarchie hybride.</a:t>
            </a:r>
          </a:p>
          <a:p>
            <a:pPr lvl="2" algn="just">
              <a:buNone/>
            </a:pPr>
            <a:r>
              <a:rPr lang="fr-FR" sz="2200" dirty="0" smtClean="0">
                <a:solidFill>
                  <a:schemeClr val="tx1"/>
                </a:solidFill>
              </a:rPr>
              <a:t>   Cette hiérarchie hybride associe les points forts de plusieurs secteurs pour répondre aux besoins de l'organisation.</a:t>
            </a:r>
            <a:endParaRPr lang="fr-FR" sz="2200" b="1" dirty="0" smtClean="0">
              <a:solidFill>
                <a:schemeClr val="tx1"/>
              </a:solidFill>
            </a:endParaRPr>
          </a:p>
          <a:p>
            <a:pPr lvl="2" algn="just">
              <a:buNone/>
            </a:pPr>
            <a:endParaRPr lang="fr-FR" sz="9200" dirty="0" smtClean="0">
              <a:solidFill>
                <a:schemeClr val="tx1"/>
              </a:solidFill>
            </a:endParaRPr>
          </a:p>
          <a:p>
            <a:pPr algn="just"/>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44</a:t>
            </a:fld>
            <a:endParaRPr lang="fr-BE"/>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45</a:t>
            </a:fld>
            <a:endParaRPr lang="fr-BE"/>
          </a:p>
        </p:txBody>
      </p:sp>
      <p:pic>
        <p:nvPicPr>
          <p:cNvPr id="76802" name="Picture 2"/>
          <p:cNvPicPr>
            <a:picLocks noChangeAspect="1" noChangeArrowheads="1"/>
          </p:cNvPicPr>
          <p:nvPr/>
        </p:nvPicPr>
        <p:blipFill>
          <a:blip r:embed="rId3"/>
          <a:srcRect/>
          <a:stretch>
            <a:fillRect/>
          </a:stretch>
        </p:blipFill>
        <p:spPr bwMode="auto">
          <a:xfrm>
            <a:off x="214282" y="857232"/>
            <a:ext cx="8501122" cy="6000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71480"/>
            <a:ext cx="8229600" cy="1066800"/>
          </a:xfrm>
        </p:spPr>
        <p:txBody>
          <a:bodyPr>
            <a:normAutofit/>
          </a:bodyPr>
          <a:lstStyle/>
          <a:p>
            <a:r>
              <a:rPr lang="fr-FR" sz="3200" dirty="0" smtClean="0">
                <a:solidFill>
                  <a:srgbClr val="B13F9A"/>
                </a:solidFill>
              </a:rPr>
              <a:t>V. Unité d’organisation</a:t>
            </a:r>
            <a:endParaRPr lang="fr-FR" dirty="0"/>
          </a:p>
        </p:txBody>
      </p:sp>
      <p:sp>
        <p:nvSpPr>
          <p:cNvPr id="3" name="Espace réservé du contenu 2"/>
          <p:cNvSpPr>
            <a:spLocks noGrp="1"/>
          </p:cNvSpPr>
          <p:nvPr>
            <p:ph idx="1"/>
          </p:nvPr>
        </p:nvSpPr>
        <p:spPr>
          <a:xfrm>
            <a:off x="457200" y="1714488"/>
            <a:ext cx="8229600" cy="5143512"/>
          </a:xfrm>
        </p:spPr>
        <p:txBody>
          <a:bodyPr>
            <a:normAutofit fontScale="92500" lnSpcReduction="10000"/>
          </a:bodyPr>
          <a:lstStyle/>
          <a:p>
            <a:pPr algn="just"/>
            <a:r>
              <a:rPr lang="fr-FR" sz="2400" dirty="0" smtClean="0"/>
              <a:t>Noms associés aux unités d'organisation</a:t>
            </a:r>
          </a:p>
          <a:p>
            <a:pPr algn="just">
              <a:buNone/>
            </a:pPr>
            <a:r>
              <a:rPr lang="fr-FR" sz="2000" dirty="0" smtClean="0">
                <a:solidFill>
                  <a:schemeClr val="tx1"/>
                </a:solidFill>
              </a:rPr>
              <a:t>    Dans Active Directory, chaque objet peut être référencé par plusieurs types de noms qui décrivent l'emplacement de l'objet.</a:t>
            </a:r>
          </a:p>
          <a:p>
            <a:pPr algn="just">
              <a:buNone/>
            </a:pPr>
            <a:r>
              <a:rPr lang="fr-FR" sz="2000" dirty="0" smtClean="0">
                <a:solidFill>
                  <a:schemeClr val="tx1"/>
                </a:solidFill>
              </a:rPr>
              <a:t>    Active Directory crée, pour chacun d'eux, un nom unique relatif, un nom unique et un nom canonique, basés sur les informations fournies lors de la création ou de la modification de l'objet.</a:t>
            </a:r>
          </a:p>
          <a:p>
            <a:pPr lvl="1" algn="just"/>
            <a:r>
              <a:rPr lang="fr-FR" sz="2200" b="1" dirty="0" smtClean="0"/>
              <a:t>Nom unique relatif LDAP </a:t>
            </a:r>
            <a:r>
              <a:rPr lang="fr-FR" sz="2200" dirty="0" smtClean="0"/>
              <a:t>(</a:t>
            </a:r>
            <a:r>
              <a:rPr lang="fr-FR" sz="2200" dirty="0" err="1" smtClean="0"/>
              <a:t>Lightweight</a:t>
            </a:r>
            <a:r>
              <a:rPr lang="fr-FR" sz="2200" dirty="0" smtClean="0"/>
              <a:t> Directory Access Protocol): </a:t>
            </a:r>
          </a:p>
          <a:p>
            <a:pPr lvl="2" algn="just"/>
            <a:r>
              <a:rPr lang="fr-FR" sz="2000" dirty="0" smtClean="0">
                <a:solidFill>
                  <a:schemeClr val="tx1"/>
                </a:solidFill>
              </a:rPr>
              <a:t>Il identifie de manière unique l'objet dans son conteneur parent.</a:t>
            </a:r>
          </a:p>
          <a:p>
            <a:pPr lvl="2" algn="just"/>
            <a:r>
              <a:rPr lang="fr-FR" sz="2000" dirty="0" smtClean="0">
                <a:solidFill>
                  <a:schemeClr val="tx1"/>
                </a:solidFill>
              </a:rPr>
              <a:t>Par exemple, le nom unique relatif LDAP d'une unité d'organisation appelée </a:t>
            </a:r>
            <a:r>
              <a:rPr lang="fr-FR" sz="2000" dirty="0" err="1" smtClean="0">
                <a:solidFill>
                  <a:schemeClr val="tx1"/>
                </a:solidFill>
              </a:rPr>
              <a:t>Mon_Unité_Organisation</a:t>
            </a:r>
            <a:r>
              <a:rPr lang="fr-FR" sz="2000" dirty="0" smtClean="0">
                <a:solidFill>
                  <a:schemeClr val="tx1"/>
                </a:solidFill>
              </a:rPr>
              <a:t> est </a:t>
            </a:r>
            <a:r>
              <a:rPr lang="fr-FR" sz="2000" b="1" dirty="0" smtClean="0">
                <a:solidFill>
                  <a:schemeClr val="tx1"/>
                </a:solidFill>
              </a:rPr>
              <a:t>OU=</a:t>
            </a:r>
            <a:r>
              <a:rPr lang="fr-FR" sz="2000" b="1" dirty="0" err="1" smtClean="0">
                <a:solidFill>
                  <a:schemeClr val="tx1"/>
                </a:solidFill>
              </a:rPr>
              <a:t>Mon_Unité_Organisation</a:t>
            </a:r>
            <a:r>
              <a:rPr lang="fr-FR" sz="2000" dirty="0" smtClean="0">
                <a:solidFill>
                  <a:schemeClr val="tx1"/>
                </a:solidFill>
              </a:rPr>
              <a:t>. </a:t>
            </a:r>
          </a:p>
          <a:p>
            <a:pPr lvl="2" algn="just"/>
            <a:r>
              <a:rPr lang="fr-FR" sz="2000" dirty="0" smtClean="0">
                <a:solidFill>
                  <a:schemeClr val="tx1"/>
                </a:solidFill>
              </a:rPr>
              <a:t>Les noms uniques relatifs doivent être uniques dans une unité d'organisation.</a:t>
            </a:r>
          </a:p>
          <a:p>
            <a:pPr lvl="2" algn="just"/>
            <a:r>
              <a:rPr lang="fr-FR" sz="2200" dirty="0" smtClean="0">
                <a:solidFill>
                  <a:schemeClr val="tx1"/>
                </a:solidFill>
              </a:rPr>
              <a:t>Il est important de comprendre la syntaxe du nom unique relatif LDAP lors de l'utilisation de scripts pour interroger et gérer Active Directory</a:t>
            </a:r>
            <a:r>
              <a:rPr lang="fr-FR" dirty="0" smtClean="0"/>
              <a:t>.</a:t>
            </a:r>
            <a:endParaRPr lang="fr-FR" sz="6000" dirty="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46</a:t>
            </a:fld>
            <a:endParaRPr lang="fr-BE"/>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71480"/>
            <a:ext cx="8229600" cy="1066800"/>
          </a:xfrm>
        </p:spPr>
        <p:txBody>
          <a:bodyPr>
            <a:normAutofit/>
          </a:bodyPr>
          <a:lstStyle/>
          <a:p>
            <a:r>
              <a:rPr lang="fr-FR" sz="3200" dirty="0" smtClean="0">
                <a:solidFill>
                  <a:srgbClr val="B13F9A"/>
                </a:solidFill>
              </a:rPr>
              <a:t>V. Unité d’organisation</a:t>
            </a:r>
            <a:endParaRPr lang="fr-FR" dirty="0"/>
          </a:p>
        </p:txBody>
      </p:sp>
      <p:sp>
        <p:nvSpPr>
          <p:cNvPr id="3" name="Espace réservé du contenu 2"/>
          <p:cNvSpPr>
            <a:spLocks noGrp="1"/>
          </p:cNvSpPr>
          <p:nvPr>
            <p:ph idx="1"/>
          </p:nvPr>
        </p:nvSpPr>
        <p:spPr>
          <a:xfrm>
            <a:off x="457200" y="1714488"/>
            <a:ext cx="8229600" cy="4860048"/>
          </a:xfrm>
        </p:spPr>
        <p:txBody>
          <a:bodyPr>
            <a:normAutofit/>
          </a:bodyPr>
          <a:lstStyle/>
          <a:p>
            <a:pPr lvl="1" algn="just"/>
            <a:r>
              <a:rPr lang="fr-FR" sz="2000" b="1" dirty="0" smtClean="0"/>
              <a:t>Nom unique LDAP:</a:t>
            </a:r>
          </a:p>
          <a:p>
            <a:pPr lvl="2" algn="just"/>
            <a:r>
              <a:rPr lang="fr-FR" sz="2000" dirty="0" smtClean="0">
                <a:solidFill>
                  <a:schemeClr val="tx1"/>
                </a:solidFill>
              </a:rPr>
              <a:t>Contrairement au nom unique relatif LDAP, le nom unique LDAP est globalement unique. </a:t>
            </a:r>
          </a:p>
          <a:p>
            <a:pPr lvl="2" algn="just"/>
            <a:r>
              <a:rPr lang="fr-FR" sz="2000" dirty="0" smtClean="0">
                <a:solidFill>
                  <a:schemeClr val="tx1"/>
                </a:solidFill>
              </a:rPr>
              <a:t>Un exemple de nom unique LDAP d'une unité d'organisation appelée </a:t>
            </a:r>
            <a:r>
              <a:rPr lang="fr-FR" sz="2000" dirty="0" err="1" smtClean="0">
                <a:solidFill>
                  <a:schemeClr val="tx1"/>
                </a:solidFill>
              </a:rPr>
              <a:t>Mon_Unité_Organisation</a:t>
            </a:r>
            <a:r>
              <a:rPr lang="fr-FR" sz="2000" dirty="0" smtClean="0">
                <a:solidFill>
                  <a:schemeClr val="tx1"/>
                </a:solidFill>
              </a:rPr>
              <a:t> dans le domaine microsoft.com est </a:t>
            </a:r>
            <a:r>
              <a:rPr lang="fr-FR" sz="2000" b="1" dirty="0" smtClean="0">
                <a:solidFill>
                  <a:schemeClr val="tx1"/>
                </a:solidFill>
              </a:rPr>
              <a:t>OU=</a:t>
            </a:r>
            <a:r>
              <a:rPr lang="fr-FR" sz="2000" b="1" dirty="0" err="1" smtClean="0">
                <a:solidFill>
                  <a:schemeClr val="tx1"/>
                </a:solidFill>
              </a:rPr>
              <a:t>Mon_Unité_Organisation</a:t>
            </a:r>
            <a:r>
              <a:rPr lang="fr-FR" sz="2000" b="1" dirty="0" smtClean="0">
                <a:solidFill>
                  <a:schemeClr val="tx1"/>
                </a:solidFill>
              </a:rPr>
              <a:t>, DC=</a:t>
            </a:r>
            <a:r>
              <a:rPr lang="fr-FR" sz="2000" b="1" dirty="0" err="1" smtClean="0">
                <a:solidFill>
                  <a:schemeClr val="tx1"/>
                </a:solidFill>
              </a:rPr>
              <a:t>microsoft</a:t>
            </a:r>
            <a:r>
              <a:rPr lang="fr-FR" sz="2000" b="1" dirty="0" smtClean="0">
                <a:solidFill>
                  <a:schemeClr val="tx1"/>
                </a:solidFill>
              </a:rPr>
              <a:t>, DC=com.</a:t>
            </a:r>
          </a:p>
          <a:p>
            <a:pPr lvl="2" algn="just"/>
            <a:r>
              <a:rPr lang="fr-FR" sz="2000" dirty="0" smtClean="0">
                <a:solidFill>
                  <a:schemeClr val="tx1"/>
                </a:solidFill>
              </a:rPr>
              <a:t>Les administrateurs système n'utilisent le nom unique relatif LDAP et le nom unique LDAP que lorsqu'ils rédigent des scripts d'administration ou lors de l'administration à partir de lignes de commandes.</a:t>
            </a:r>
            <a:endParaRPr lang="fr-FR" sz="5400" b="1" dirty="0" smtClean="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47</a:t>
            </a:fld>
            <a:endParaRPr lang="fr-BE"/>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71480"/>
            <a:ext cx="8229600" cy="1066800"/>
          </a:xfrm>
        </p:spPr>
        <p:txBody>
          <a:bodyPr>
            <a:normAutofit/>
          </a:bodyPr>
          <a:lstStyle/>
          <a:p>
            <a:r>
              <a:rPr lang="fr-FR" sz="3200" dirty="0" smtClean="0">
                <a:solidFill>
                  <a:srgbClr val="B13F9A"/>
                </a:solidFill>
              </a:rPr>
              <a:t>V. Unité d’organisation</a:t>
            </a:r>
            <a:endParaRPr lang="fr-FR" dirty="0"/>
          </a:p>
        </p:txBody>
      </p:sp>
      <p:sp>
        <p:nvSpPr>
          <p:cNvPr id="3" name="Espace réservé du contenu 2"/>
          <p:cNvSpPr>
            <a:spLocks noGrp="1"/>
          </p:cNvSpPr>
          <p:nvPr>
            <p:ph idx="1"/>
          </p:nvPr>
        </p:nvSpPr>
        <p:spPr>
          <a:xfrm>
            <a:off x="457200" y="1714488"/>
            <a:ext cx="8229600" cy="4860048"/>
          </a:xfrm>
        </p:spPr>
        <p:txBody>
          <a:bodyPr>
            <a:normAutofit/>
          </a:bodyPr>
          <a:lstStyle/>
          <a:p>
            <a:pPr lvl="1" algn="just">
              <a:buClr>
                <a:srgbClr val="DE6C36"/>
              </a:buClr>
            </a:pPr>
            <a:r>
              <a:rPr lang="fr-FR" sz="2000" b="1" dirty="0" smtClean="0"/>
              <a:t>Nom canonique:</a:t>
            </a:r>
          </a:p>
          <a:p>
            <a:pPr lvl="2" algn="just">
              <a:buClr>
                <a:srgbClr val="DE6C36"/>
              </a:buClr>
            </a:pPr>
            <a:r>
              <a:rPr lang="fr-FR" sz="2000" dirty="0" smtClean="0">
                <a:solidFill>
                  <a:prstClr val="black"/>
                </a:solidFill>
              </a:rPr>
              <a:t>La syntaxe du nom canonique est la même que celle du nom unique LDAP, si ce n'est qu'elle est représentée par une notation différente. </a:t>
            </a:r>
          </a:p>
          <a:p>
            <a:pPr lvl="2" algn="just">
              <a:buClr>
                <a:srgbClr val="DE6C36"/>
              </a:buClr>
            </a:pPr>
            <a:r>
              <a:rPr lang="fr-FR" sz="2000" dirty="0" smtClean="0">
                <a:solidFill>
                  <a:prstClr val="black"/>
                </a:solidFill>
              </a:rPr>
              <a:t>Le nom canonique de l'unité d'organisation appelée </a:t>
            </a:r>
            <a:r>
              <a:rPr lang="fr-FR" sz="2000" dirty="0" err="1" smtClean="0">
                <a:solidFill>
                  <a:prstClr val="black"/>
                </a:solidFill>
              </a:rPr>
              <a:t>Mon_Unité_Organisation</a:t>
            </a:r>
            <a:r>
              <a:rPr lang="fr-FR" sz="2000" dirty="0" smtClean="0">
                <a:solidFill>
                  <a:prstClr val="black"/>
                </a:solidFill>
              </a:rPr>
              <a:t> dans le domaine microsoft.com est </a:t>
            </a:r>
            <a:r>
              <a:rPr lang="fr-FR" sz="2000" b="1" dirty="0" smtClean="0">
                <a:solidFill>
                  <a:prstClr val="black"/>
                </a:solidFill>
              </a:rPr>
              <a:t>Microsoft.com/</a:t>
            </a:r>
            <a:r>
              <a:rPr lang="fr-FR" sz="2000" b="1" dirty="0" err="1" smtClean="0">
                <a:solidFill>
                  <a:prstClr val="black"/>
                </a:solidFill>
              </a:rPr>
              <a:t>Mon_Unité_Organisation</a:t>
            </a:r>
            <a:r>
              <a:rPr lang="fr-FR" sz="2000" b="1" dirty="0" smtClean="0">
                <a:solidFill>
                  <a:prstClr val="black"/>
                </a:solidFill>
              </a:rPr>
              <a:t>.</a:t>
            </a:r>
          </a:p>
          <a:p>
            <a:pPr lvl="2" algn="just">
              <a:buClr>
                <a:srgbClr val="DE6C36"/>
              </a:buClr>
            </a:pPr>
            <a:r>
              <a:rPr lang="fr-FR" sz="2000" dirty="0" smtClean="0">
                <a:solidFill>
                  <a:prstClr val="black"/>
                </a:solidFill>
              </a:rPr>
              <a:t>Les administrateurs utilisent des noms canoniques dans quelques outils d'administration. Le nom canonique est utilisé pour représenter une hiérarchie dans les outils d'administration.</a:t>
            </a:r>
          </a:p>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48</a:t>
            </a:fld>
            <a:endParaRPr lang="fr-BE"/>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71480"/>
            <a:ext cx="8229600" cy="1066800"/>
          </a:xfrm>
        </p:spPr>
        <p:txBody>
          <a:bodyPr>
            <a:normAutofit/>
          </a:bodyPr>
          <a:lstStyle/>
          <a:p>
            <a:r>
              <a:rPr lang="fr-FR" sz="3200" dirty="0" smtClean="0">
                <a:solidFill>
                  <a:srgbClr val="B13F9A"/>
                </a:solidFill>
              </a:rPr>
              <a:t>V. Unité d’organisation</a:t>
            </a:r>
            <a:endParaRPr lang="fr-FR" dirty="0"/>
          </a:p>
        </p:txBody>
      </p:sp>
      <p:sp>
        <p:nvSpPr>
          <p:cNvPr id="3" name="Espace réservé du contenu 2"/>
          <p:cNvSpPr>
            <a:spLocks noGrp="1"/>
          </p:cNvSpPr>
          <p:nvPr>
            <p:ph idx="1"/>
          </p:nvPr>
        </p:nvSpPr>
        <p:spPr>
          <a:xfrm>
            <a:off x="457200" y="1714488"/>
            <a:ext cx="8229600" cy="4860048"/>
          </a:xfrm>
        </p:spPr>
        <p:txBody>
          <a:bodyPr>
            <a:normAutofit/>
          </a:bodyPr>
          <a:lstStyle/>
          <a:p>
            <a:r>
              <a:rPr lang="fr-FR" sz="2400" dirty="0" smtClean="0"/>
              <a:t>Création d'une unité d'organisation </a:t>
            </a:r>
            <a:r>
              <a:rPr lang="fr-FR" sz="2400" b="1" dirty="0" smtClean="0">
                <a:solidFill>
                  <a:schemeClr val="accent2"/>
                </a:solidFill>
              </a:rPr>
              <a:t>=&gt;</a:t>
            </a:r>
            <a:r>
              <a:rPr lang="fr-FR" sz="2400" dirty="0" smtClean="0"/>
              <a:t> voir TP n°4</a:t>
            </a:r>
            <a:endParaRPr lang="fr-FR" sz="24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49</a:t>
            </a:fld>
            <a:endParaRPr lang="fr-B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642918"/>
            <a:ext cx="8229600" cy="1066800"/>
          </a:xfrm>
        </p:spPr>
        <p:txBody>
          <a:bodyPr/>
          <a:lstStyle/>
          <a:p>
            <a:r>
              <a:rPr lang="fr-FR" dirty="0" smtClean="0"/>
              <a:t>Introduction</a:t>
            </a:r>
            <a:endParaRPr lang="fr-FR" dirty="0"/>
          </a:p>
        </p:txBody>
      </p:sp>
      <p:sp>
        <p:nvSpPr>
          <p:cNvPr id="3" name="Espace réservé du contenu 2"/>
          <p:cNvSpPr>
            <a:spLocks noGrp="1"/>
          </p:cNvSpPr>
          <p:nvPr>
            <p:ph idx="1"/>
          </p:nvPr>
        </p:nvSpPr>
        <p:spPr>
          <a:xfrm>
            <a:off x="457200" y="1785926"/>
            <a:ext cx="8229600" cy="4857784"/>
          </a:xfrm>
        </p:spPr>
        <p:txBody>
          <a:bodyPr>
            <a:normAutofit fontScale="85000" lnSpcReduction="20000"/>
          </a:bodyPr>
          <a:lstStyle/>
          <a:p>
            <a:pPr lvl="2" algn="just"/>
            <a:r>
              <a:rPr lang="fr-FR" sz="2800" dirty="0" smtClean="0"/>
              <a:t>Administrabilité:</a:t>
            </a:r>
          </a:p>
          <a:p>
            <a:pPr lvl="3" algn="just"/>
            <a:r>
              <a:rPr lang="fr-FR" sz="2400" dirty="0" smtClean="0">
                <a:solidFill>
                  <a:schemeClr val="tx1"/>
                </a:solidFill>
              </a:rPr>
              <a:t>Système conçu dans le but d'être administré =&gt; existence de comptes d'utilisateur.</a:t>
            </a:r>
          </a:p>
          <a:p>
            <a:pPr lvl="3" algn="just"/>
            <a:r>
              <a:rPr lang="fr-FR" sz="2400" dirty="0" smtClean="0">
                <a:solidFill>
                  <a:schemeClr val="tx1"/>
                </a:solidFill>
              </a:rPr>
              <a:t>Un ou plusieurs administrateurs sont désignés pour gérer les machines. Les autres utilisateurs définis n'y sont techniquement pas autorisés et ne peuvent réaliser que les actions qui ont été prévues pour eux.</a:t>
            </a:r>
            <a:br>
              <a:rPr lang="fr-FR" sz="2400" dirty="0" smtClean="0">
                <a:solidFill>
                  <a:schemeClr val="tx1"/>
                </a:solidFill>
              </a:rPr>
            </a:br>
            <a:r>
              <a:rPr lang="fr-FR" sz="2400" dirty="0" smtClean="0">
                <a:solidFill>
                  <a:schemeClr val="tx1"/>
                </a:solidFill>
              </a:rPr>
              <a:t>=&gt; Protection des postes contre les actions des personnes qui sont autorisées à les utiliser.</a:t>
            </a:r>
          </a:p>
          <a:p>
            <a:pPr lvl="3" algn="just"/>
            <a:r>
              <a:rPr lang="fr-FR" sz="2400" dirty="0" smtClean="0">
                <a:solidFill>
                  <a:schemeClr val="tx1"/>
                </a:solidFill>
              </a:rPr>
              <a:t>Gestion de caractéristiques permettant de réellement administrer les machines tant localement qu'à distance:</a:t>
            </a:r>
          </a:p>
          <a:p>
            <a:pPr lvl="4" algn="just"/>
            <a:r>
              <a:rPr lang="fr-FR" sz="2400" dirty="0" smtClean="0">
                <a:solidFill>
                  <a:schemeClr val="tx1"/>
                </a:solidFill>
              </a:rPr>
              <a:t>Audit du fonctionnement interne matériel et logiciel.</a:t>
            </a:r>
          </a:p>
          <a:p>
            <a:pPr lvl="4" algn="just"/>
            <a:r>
              <a:rPr lang="fr-FR" sz="2400" dirty="0" smtClean="0">
                <a:solidFill>
                  <a:schemeClr val="tx1"/>
                </a:solidFill>
              </a:rPr>
              <a:t>Gestion de parc d'ordinateurs.</a:t>
            </a:r>
          </a:p>
          <a:p>
            <a:pPr lvl="4" algn="just"/>
            <a:r>
              <a:rPr lang="fr-FR" sz="2400" dirty="0" smtClean="0">
                <a:solidFill>
                  <a:schemeClr val="tx1"/>
                </a:solidFill>
              </a:rPr>
              <a:t>Outils d'administration, d'installation et de configuration en local et à distance.</a:t>
            </a:r>
          </a:p>
          <a:p>
            <a:pPr lvl="4" algn="just"/>
            <a:r>
              <a:rPr lang="fr-FR" sz="2400" dirty="0" smtClean="0">
                <a:solidFill>
                  <a:schemeClr val="tx1"/>
                </a:solidFill>
              </a:rPr>
              <a:t>Consoles texte et graphique, en local et à distance.</a:t>
            </a:r>
          </a:p>
          <a:p>
            <a:pPr lvl="4" algn="just"/>
            <a:r>
              <a:rPr lang="fr-FR" sz="2400" dirty="0" smtClean="0">
                <a:solidFill>
                  <a:schemeClr val="tx1"/>
                </a:solidFill>
              </a:rPr>
              <a:t>...</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5</a:t>
            </a:fld>
            <a:endParaRPr lang="fr-BE"/>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571480"/>
            <a:ext cx="8229600" cy="1066800"/>
          </a:xfrm>
        </p:spPr>
        <p:txBody>
          <a:bodyPr/>
          <a:lstStyle/>
          <a:p>
            <a:r>
              <a:rPr lang="fr-FR" dirty="0" smtClean="0"/>
              <a:t>Bibliographie </a:t>
            </a:r>
            <a:endParaRPr lang="fr-FR" dirty="0"/>
          </a:p>
        </p:txBody>
      </p:sp>
      <p:sp>
        <p:nvSpPr>
          <p:cNvPr id="3" name="Espace réservé du contenu 2"/>
          <p:cNvSpPr>
            <a:spLocks noGrp="1"/>
          </p:cNvSpPr>
          <p:nvPr>
            <p:ph idx="1"/>
          </p:nvPr>
        </p:nvSpPr>
        <p:spPr>
          <a:xfrm>
            <a:off x="457200" y="1643050"/>
            <a:ext cx="8401080" cy="4931486"/>
          </a:xfrm>
        </p:spPr>
        <p:txBody>
          <a:bodyPr>
            <a:normAutofit/>
          </a:bodyPr>
          <a:lstStyle/>
          <a:p>
            <a:r>
              <a:rPr lang="fr-FR" sz="2000" dirty="0" smtClean="0"/>
              <a:t>Active Directory: </a:t>
            </a:r>
          </a:p>
          <a:p>
            <a:pPr>
              <a:buNone/>
            </a:pPr>
            <a:r>
              <a:rPr lang="fr-FR" sz="2000" dirty="0" smtClean="0"/>
              <a:t>    http://technet.microsoft.com/en-us/library/cc780036(WS.10).aspx </a:t>
            </a:r>
          </a:p>
          <a:p>
            <a:r>
              <a:rPr lang="fr-FR" sz="2000" dirty="0" smtClean="0"/>
              <a:t>Produits de la famille Windows Server 2003: http://www.microsoft.com/france/serveur/windowsserver/versions-precedentes/decouvrez/bref.mspx </a:t>
            </a:r>
          </a:p>
          <a:p>
            <a:r>
              <a:rPr lang="fr-FR" sz="2000" dirty="0" smtClean="0"/>
              <a:t>Console MMC: </a:t>
            </a:r>
          </a:p>
          <a:p>
            <a:pPr>
              <a:buNone/>
            </a:pPr>
            <a:r>
              <a:rPr lang="fr-FR" sz="2000" dirty="0" smtClean="0"/>
              <a:t>    http://technet.microsoft.com/en-us/library/bb742442.aspx</a:t>
            </a:r>
          </a:p>
          <a:p>
            <a:pPr algn="just"/>
            <a:endParaRPr lang="fr-FR" sz="20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50</a:t>
            </a:fld>
            <a:endParaRPr lang="fr-BE"/>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00042"/>
            <a:ext cx="8229600" cy="1066800"/>
          </a:xfrm>
        </p:spPr>
        <p:txBody>
          <a:bodyPr/>
          <a:lstStyle/>
          <a:p>
            <a:r>
              <a:rPr lang="fr-FR" dirty="0" smtClean="0"/>
              <a:t>Introduction</a:t>
            </a:r>
            <a:endParaRPr lang="fr-FR" dirty="0"/>
          </a:p>
        </p:txBody>
      </p:sp>
      <p:sp>
        <p:nvSpPr>
          <p:cNvPr id="3" name="Espace réservé du contenu 2"/>
          <p:cNvSpPr>
            <a:spLocks noGrp="1"/>
          </p:cNvSpPr>
          <p:nvPr>
            <p:ph idx="1"/>
          </p:nvPr>
        </p:nvSpPr>
        <p:spPr>
          <a:xfrm>
            <a:off x="457200" y="1643050"/>
            <a:ext cx="8229600" cy="5000660"/>
          </a:xfrm>
        </p:spPr>
        <p:txBody>
          <a:bodyPr>
            <a:normAutofit fontScale="92500"/>
          </a:bodyPr>
          <a:lstStyle/>
          <a:p>
            <a:pPr marL="621792" lvl="3" indent="-256032" algn="just">
              <a:buFont typeface="Georgia"/>
              <a:buChar char="•"/>
            </a:pPr>
            <a:r>
              <a:rPr lang="fr-FR" sz="2600" dirty="0" smtClean="0"/>
              <a:t>Sécurité vis à vis des intrusions</a:t>
            </a:r>
          </a:p>
          <a:p>
            <a:pPr lvl="2" algn="just"/>
            <a:r>
              <a:rPr lang="fr-FR" dirty="0" smtClean="0">
                <a:solidFill>
                  <a:schemeClr val="tx1"/>
                </a:solidFill>
              </a:rPr>
              <a:t>Processus de gestion de la sécurité comme processus de base du système d'exploitation. =&gt; Soumission de tous les objets du système d'exploitation (fichiers, répertoires, imprimantes, partages réseau, processus, canaux nommés, clés du registre, ...) à l'attribution d'</a:t>
            </a:r>
            <a:r>
              <a:rPr lang="fr-FR" dirty="0" err="1" smtClean="0">
                <a:solidFill>
                  <a:schemeClr val="tx1"/>
                </a:solidFill>
              </a:rPr>
              <a:t>ACLs</a:t>
            </a:r>
            <a:r>
              <a:rPr lang="fr-FR" dirty="0" smtClean="0">
                <a:solidFill>
                  <a:schemeClr val="tx1"/>
                </a:solidFill>
              </a:rPr>
              <a:t> (Access Control </a:t>
            </a:r>
            <a:r>
              <a:rPr lang="fr-FR" dirty="0" err="1" smtClean="0">
                <a:solidFill>
                  <a:schemeClr val="tx1"/>
                </a:solidFill>
              </a:rPr>
              <a:t>Lists</a:t>
            </a:r>
            <a:r>
              <a:rPr lang="fr-FR" dirty="0" smtClean="0">
                <a:solidFill>
                  <a:schemeClr val="tx1"/>
                </a:solidFill>
              </a:rPr>
              <a:t>) permettant de définir les "utilisateurs" pouvant y accéder et les actions qu'ils peuvent réaliser sur ces objets.</a:t>
            </a:r>
          </a:p>
          <a:p>
            <a:pPr lvl="2" algn="just"/>
            <a:r>
              <a:rPr lang="fr-FR" dirty="0" smtClean="0">
                <a:solidFill>
                  <a:schemeClr val="tx1"/>
                </a:solidFill>
              </a:rPr>
              <a:t>Contrôle de l'utilisation de l'ordinateur par les utilisateurs réalisé par l'administrateur.</a:t>
            </a:r>
          </a:p>
          <a:p>
            <a:pPr lvl="2" algn="just"/>
            <a:r>
              <a:rPr lang="fr-FR" dirty="0" smtClean="0">
                <a:solidFill>
                  <a:schemeClr val="tx1"/>
                </a:solidFill>
              </a:rPr>
              <a:t>Interdiction stricte de réalisation d'actions particulières aux personnes non autorisées pour ces actions.</a:t>
            </a:r>
          </a:p>
          <a:p>
            <a:pPr marL="832104" lvl="4" indent="-256032" algn="just">
              <a:buFont typeface="Georgia"/>
              <a:buChar char="•"/>
            </a:pPr>
            <a:endParaRPr lang="fr-FR" dirty="0" smtClean="0"/>
          </a:p>
          <a:p>
            <a:pPr algn="just"/>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a:t>
            </a:fld>
            <a:endParaRPr lang="fr-B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642918"/>
            <a:ext cx="8229600" cy="1066800"/>
          </a:xfrm>
        </p:spPr>
        <p:txBody>
          <a:bodyPr/>
          <a:lstStyle/>
          <a:p>
            <a:r>
              <a:rPr lang="fr-FR" dirty="0" smtClean="0"/>
              <a:t>Introduction</a:t>
            </a:r>
            <a:endParaRPr lang="fr-FR" dirty="0"/>
          </a:p>
        </p:txBody>
      </p:sp>
      <p:sp>
        <p:nvSpPr>
          <p:cNvPr id="3" name="Espace réservé du contenu 2"/>
          <p:cNvSpPr>
            <a:spLocks noGrp="1"/>
          </p:cNvSpPr>
          <p:nvPr>
            <p:ph idx="1"/>
          </p:nvPr>
        </p:nvSpPr>
        <p:spPr>
          <a:xfrm>
            <a:off x="457200" y="1857364"/>
            <a:ext cx="8229600" cy="4717172"/>
          </a:xfrm>
        </p:spPr>
        <p:txBody>
          <a:bodyPr>
            <a:normAutofit/>
          </a:bodyPr>
          <a:lstStyle/>
          <a:p>
            <a:pPr lvl="2" algn="just"/>
            <a:r>
              <a:rPr lang="fr-FR" dirty="0" smtClean="0"/>
              <a:t>Robustesse:</a:t>
            </a:r>
          </a:p>
          <a:p>
            <a:pPr lvl="3" algn="just"/>
            <a:r>
              <a:rPr lang="fr-FR" dirty="0" smtClean="0">
                <a:solidFill>
                  <a:schemeClr val="tx1"/>
                </a:solidFill>
              </a:rPr>
              <a:t>Peu de plantages (apparition d'un écran bleu ou gel de l'écran, reboot non sollicité, ...).</a:t>
            </a:r>
          </a:p>
          <a:p>
            <a:pPr lvl="3" algn="just"/>
            <a:r>
              <a:rPr lang="fr-FR" dirty="0" smtClean="0">
                <a:solidFill>
                  <a:schemeClr val="tx1"/>
                </a:solidFill>
              </a:rPr>
              <a:t>Progrès par rapport aux versions antérieures de Windows.</a:t>
            </a:r>
          </a:p>
          <a:p>
            <a:pPr lvl="3" algn="just"/>
            <a:r>
              <a:rPr lang="fr-FR" dirty="0" smtClean="0">
                <a:solidFill>
                  <a:schemeClr val="tx1"/>
                </a:solidFill>
              </a:rPr>
              <a:t>Fonctionnement des différents composants du système d'exploitation et des différentes applications des utilisateurs dans des zones mémoires différentes isolées les unes des autres (mode protégé du processeur).</a:t>
            </a:r>
          </a:p>
          <a:p>
            <a:pPr lvl="3" algn="just"/>
            <a:r>
              <a:rPr lang="fr-FR" dirty="0" smtClean="0">
                <a:solidFill>
                  <a:schemeClr val="tx1"/>
                </a:solidFill>
              </a:rPr>
              <a:t>Si un programme plante, les autres applications en fonctionnement et le système d'exploitation ne plantent pas conséquemment.</a:t>
            </a:r>
          </a:p>
          <a:p>
            <a:pPr lvl="3" algn="just"/>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a:t>
            </a:fld>
            <a:endParaRPr lang="fr-B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642918"/>
            <a:ext cx="8229600" cy="1066800"/>
          </a:xfrm>
        </p:spPr>
        <p:txBody>
          <a:bodyPr/>
          <a:lstStyle/>
          <a:p>
            <a:r>
              <a:rPr lang="fr-FR" dirty="0" smtClean="0"/>
              <a:t>Introduction</a:t>
            </a:r>
            <a:endParaRPr lang="fr-FR" dirty="0"/>
          </a:p>
        </p:txBody>
      </p:sp>
      <p:sp>
        <p:nvSpPr>
          <p:cNvPr id="3" name="Espace réservé du contenu 2"/>
          <p:cNvSpPr>
            <a:spLocks noGrp="1"/>
          </p:cNvSpPr>
          <p:nvPr>
            <p:ph idx="1"/>
          </p:nvPr>
        </p:nvSpPr>
        <p:spPr>
          <a:xfrm>
            <a:off x="457200" y="1857364"/>
            <a:ext cx="8229600" cy="4717172"/>
          </a:xfrm>
        </p:spPr>
        <p:txBody>
          <a:bodyPr>
            <a:normAutofit lnSpcReduction="10000"/>
          </a:bodyPr>
          <a:lstStyle/>
          <a:p>
            <a:pPr lvl="2" algn="just"/>
            <a:r>
              <a:rPr lang="fr-FR" dirty="0" smtClean="0"/>
              <a:t>Système </a:t>
            </a:r>
            <a:r>
              <a:rPr lang="fr-FR" dirty="0" err="1" smtClean="0"/>
              <a:t>multi-tâche</a:t>
            </a:r>
            <a:r>
              <a:rPr lang="fr-FR" dirty="0" smtClean="0"/>
              <a:t> et multi-</a:t>
            </a:r>
            <a:r>
              <a:rPr lang="fr-FR" dirty="0" err="1" smtClean="0"/>
              <a:t>threadé</a:t>
            </a:r>
            <a:endParaRPr lang="fr-FR" dirty="0" smtClean="0"/>
          </a:p>
          <a:p>
            <a:pPr lvl="3" algn="just"/>
            <a:r>
              <a:rPr lang="fr-FR" i="1" u="sng" dirty="0" err="1" smtClean="0">
                <a:solidFill>
                  <a:schemeClr val="tx1"/>
                </a:solidFill>
              </a:rPr>
              <a:t>Multi-tâches</a:t>
            </a:r>
            <a:r>
              <a:rPr lang="fr-FR" i="1" dirty="0" smtClean="0">
                <a:solidFill>
                  <a:schemeClr val="tx1"/>
                </a:solidFill>
              </a:rPr>
              <a:t>:</a:t>
            </a:r>
            <a:r>
              <a:rPr lang="fr-FR" dirty="0" smtClean="0">
                <a:solidFill>
                  <a:schemeClr val="tx1"/>
                </a:solidFill>
              </a:rPr>
              <a:t> Plusieurs applications peuvent être lancées et exécutées simultanément, qu'elles soient relatives au système d'exploitation ou qu'elles aient été lancées par les utilisateurs.</a:t>
            </a:r>
          </a:p>
          <a:p>
            <a:pPr lvl="3" algn="just"/>
            <a:r>
              <a:rPr lang="fr-FR" dirty="0" smtClean="0">
                <a:solidFill>
                  <a:schemeClr val="tx1"/>
                </a:solidFill>
              </a:rPr>
              <a:t>Pas d'exécution véritablement parallèle dans le cas des machines </a:t>
            </a:r>
            <a:r>
              <a:rPr lang="fr-FR" dirty="0" err="1" smtClean="0">
                <a:solidFill>
                  <a:schemeClr val="tx1"/>
                </a:solidFill>
              </a:rPr>
              <a:t>mono-processeur</a:t>
            </a:r>
            <a:r>
              <a:rPr lang="fr-FR" dirty="0" smtClean="0">
                <a:solidFill>
                  <a:schemeClr val="tx1"/>
                </a:solidFill>
              </a:rPr>
              <a:t>.</a:t>
            </a:r>
          </a:p>
          <a:p>
            <a:pPr lvl="3" algn="just"/>
            <a:r>
              <a:rPr lang="fr-FR" dirty="0" smtClean="0">
                <a:solidFill>
                  <a:schemeClr val="tx1"/>
                </a:solidFill>
              </a:rPr>
              <a:t>L'ordinateur n'exécute qu'une seule application (une seule instruction processeur) à tout instant, mais </a:t>
            </a:r>
            <a:r>
              <a:rPr lang="fr-FR" dirty="0" err="1" smtClean="0">
                <a:solidFill>
                  <a:schemeClr val="tx1"/>
                </a:solidFill>
              </a:rPr>
              <a:t>switche</a:t>
            </a:r>
            <a:r>
              <a:rPr lang="fr-FR" dirty="0" smtClean="0">
                <a:solidFill>
                  <a:schemeClr val="tx1"/>
                </a:solidFill>
              </a:rPr>
              <a:t> de manière très rapide entre toutes les applications en exécution par affectation successive de l'utilisation exclusive du processeur.</a:t>
            </a:r>
          </a:p>
          <a:p>
            <a:pPr lvl="3" algn="just"/>
            <a:r>
              <a:rPr lang="fr-FR" dirty="0" smtClean="0">
                <a:solidFill>
                  <a:schemeClr val="tx1"/>
                </a:solidFill>
              </a:rPr>
              <a:t>Le cadencement étant très rapide, l'impression est ainsi donnée que les applications s'exécutent en parallèle. </a:t>
            </a:r>
            <a:endParaRPr lang="fr-FR" dirty="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8</a:t>
            </a:fld>
            <a:endParaRPr lang="fr-B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642918"/>
            <a:ext cx="8229600" cy="1066800"/>
          </a:xfrm>
        </p:spPr>
        <p:txBody>
          <a:bodyPr/>
          <a:lstStyle/>
          <a:p>
            <a:r>
              <a:rPr lang="fr-FR" dirty="0" smtClean="0"/>
              <a:t>Introduction</a:t>
            </a:r>
            <a:endParaRPr lang="fr-FR" dirty="0"/>
          </a:p>
        </p:txBody>
      </p:sp>
      <p:sp>
        <p:nvSpPr>
          <p:cNvPr id="3" name="Espace réservé du contenu 2"/>
          <p:cNvSpPr>
            <a:spLocks noGrp="1"/>
          </p:cNvSpPr>
          <p:nvPr>
            <p:ph idx="1"/>
          </p:nvPr>
        </p:nvSpPr>
        <p:spPr>
          <a:xfrm>
            <a:off x="457200" y="1785926"/>
            <a:ext cx="8229600" cy="4788610"/>
          </a:xfrm>
        </p:spPr>
        <p:txBody>
          <a:bodyPr/>
          <a:lstStyle/>
          <a:p>
            <a:pPr lvl="3" algn="just"/>
            <a:r>
              <a:rPr lang="fr-FR" i="1" u="sng" dirty="0" smtClean="0">
                <a:solidFill>
                  <a:schemeClr val="tx1"/>
                </a:solidFill>
              </a:rPr>
              <a:t>Multi-</a:t>
            </a:r>
            <a:r>
              <a:rPr lang="fr-FR" i="1" u="sng" dirty="0" err="1" smtClean="0">
                <a:solidFill>
                  <a:schemeClr val="tx1"/>
                </a:solidFill>
              </a:rPr>
              <a:t>threadé</a:t>
            </a:r>
            <a:r>
              <a:rPr lang="fr-FR" i="1" u="sng" dirty="0" smtClean="0">
                <a:solidFill>
                  <a:schemeClr val="tx1"/>
                </a:solidFill>
              </a:rPr>
              <a:t>:</a:t>
            </a:r>
            <a:r>
              <a:rPr lang="fr-FR" dirty="0" smtClean="0">
                <a:solidFill>
                  <a:schemeClr val="tx1"/>
                </a:solidFill>
              </a:rPr>
              <a:t> Un développeur peut concevoir une application sous la forme d'un programme maître P créant lui-même des sous-programmes </a:t>
            </a:r>
            <a:r>
              <a:rPr lang="fr-FR" dirty="0" err="1" smtClean="0">
                <a:solidFill>
                  <a:schemeClr val="tx1"/>
                </a:solidFill>
              </a:rPr>
              <a:t>SP</a:t>
            </a:r>
            <a:r>
              <a:rPr lang="fr-FR" baseline="-25000" dirty="0" err="1" smtClean="0">
                <a:solidFill>
                  <a:schemeClr val="tx1"/>
                </a:solidFill>
              </a:rPr>
              <a:t>i</a:t>
            </a:r>
            <a:r>
              <a:rPr lang="fr-FR" dirty="0" smtClean="0">
                <a:solidFill>
                  <a:schemeClr val="tx1"/>
                </a:solidFill>
              </a:rPr>
              <a:t> identiques ou non s'exécutant indépendamment et "parallèlement" au sein de la zone mémoire associée à P : des threads (processus léger).</a:t>
            </a:r>
          </a:p>
          <a:p>
            <a:pPr lvl="3" algn="just"/>
            <a:r>
              <a:rPr lang="fr-FR" dirty="0" smtClean="0">
                <a:solidFill>
                  <a:schemeClr val="tx1"/>
                </a:solidFill>
              </a:rPr>
              <a:t>Outre un intérêt algorithmique, la programmation multi-</a:t>
            </a:r>
            <a:r>
              <a:rPr lang="fr-FR" dirty="0" err="1" smtClean="0">
                <a:solidFill>
                  <a:schemeClr val="tx1"/>
                </a:solidFill>
              </a:rPr>
              <a:t>threadée</a:t>
            </a:r>
            <a:r>
              <a:rPr lang="fr-FR" dirty="0" smtClean="0">
                <a:solidFill>
                  <a:schemeClr val="tx1"/>
                </a:solidFill>
              </a:rPr>
              <a:t> a pour caractéristique que, si un processeur </a:t>
            </a:r>
            <a:r>
              <a:rPr lang="fr-FR" dirty="0" err="1" smtClean="0">
                <a:solidFill>
                  <a:schemeClr val="tx1"/>
                </a:solidFill>
              </a:rPr>
              <a:t>multicoeur</a:t>
            </a:r>
            <a:r>
              <a:rPr lang="fr-FR" dirty="0" smtClean="0">
                <a:solidFill>
                  <a:schemeClr val="tx1"/>
                </a:solidFill>
              </a:rPr>
              <a:t> est utilisé et que le système d'exploitation gère cette fonctionnalité, les différents threads seront affectés à différents </a:t>
            </a:r>
            <a:r>
              <a:rPr lang="fr-FR" dirty="0" err="1" smtClean="0">
                <a:solidFill>
                  <a:schemeClr val="tx1"/>
                </a:solidFill>
              </a:rPr>
              <a:t>coeurs</a:t>
            </a:r>
            <a:r>
              <a:rPr lang="fr-FR" dirty="0" smtClean="0">
                <a:solidFill>
                  <a:schemeClr val="tx1"/>
                </a:solidFill>
              </a:rPr>
              <a:t>, réalisant ainsi une véritable exécution parallèle.  </a:t>
            </a:r>
            <a:endParaRPr lang="fr-FR" dirty="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9</a:t>
            </a:fld>
            <a:endParaRPr lang="fr-BE"/>
          </a:p>
        </p:txBody>
      </p:sp>
    </p:spTree>
  </p:cSld>
  <p:clrMapOvr>
    <a:masterClrMapping/>
  </p:clrMapOvr>
</p:sld>
</file>

<file path=ppt/theme/_rels/theme9.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Thème3">
  <a:themeElements>
    <a:clrScheme name="F045TGp 1">
      <a:dk1>
        <a:srgbClr val="000000"/>
      </a:dk1>
      <a:lt1>
        <a:srgbClr val="FFFFFF"/>
      </a:lt1>
      <a:dk2>
        <a:srgbClr val="2C648E"/>
      </a:dk2>
      <a:lt2>
        <a:srgbClr val="79D3E5"/>
      </a:lt2>
      <a:accent1>
        <a:srgbClr val="5AB14B"/>
      </a:accent1>
      <a:accent2>
        <a:srgbClr val="2F7ADF"/>
      </a:accent2>
      <a:accent3>
        <a:srgbClr val="ACB8C6"/>
      </a:accent3>
      <a:accent4>
        <a:srgbClr val="DADADA"/>
      </a:accent4>
      <a:accent5>
        <a:srgbClr val="B5D5B1"/>
      </a:accent5>
      <a:accent6>
        <a:srgbClr val="2A6ECA"/>
      </a:accent6>
      <a:hlink>
        <a:srgbClr val="8A52C8"/>
      </a:hlink>
      <a:folHlink>
        <a:srgbClr val="DD8739"/>
      </a:folHlink>
    </a:clrScheme>
    <a:fontScheme name="F045TGp">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F045TGp 1">
        <a:dk1>
          <a:srgbClr val="000000"/>
        </a:dk1>
        <a:lt1>
          <a:srgbClr val="FFFFFF"/>
        </a:lt1>
        <a:dk2>
          <a:srgbClr val="2C648E"/>
        </a:dk2>
        <a:lt2>
          <a:srgbClr val="79D3E5"/>
        </a:lt2>
        <a:accent1>
          <a:srgbClr val="5AB14B"/>
        </a:accent1>
        <a:accent2>
          <a:srgbClr val="2F7ADF"/>
        </a:accent2>
        <a:accent3>
          <a:srgbClr val="ACB8C6"/>
        </a:accent3>
        <a:accent4>
          <a:srgbClr val="DADADA"/>
        </a:accent4>
        <a:accent5>
          <a:srgbClr val="B5D5B1"/>
        </a:accent5>
        <a:accent6>
          <a:srgbClr val="2A6ECA"/>
        </a:accent6>
        <a:hlink>
          <a:srgbClr val="8A52C8"/>
        </a:hlink>
        <a:folHlink>
          <a:srgbClr val="DD8739"/>
        </a:folHlink>
      </a:clrScheme>
      <a:clrMap bg1="dk2" tx1="lt1" bg2="dk1" tx2="lt2" accent1="accent1" accent2="accent2" accent3="accent3" accent4="accent4" accent5="accent5" accent6="accent6" hlink="hlink" folHlink="folHlink"/>
    </a:extraClrScheme>
    <a:extraClrScheme>
      <a:clrScheme name="F045TGp 2">
        <a:dk1>
          <a:srgbClr val="000000"/>
        </a:dk1>
        <a:lt1>
          <a:srgbClr val="FFFFFF"/>
        </a:lt1>
        <a:dk2>
          <a:srgbClr val="008C89"/>
        </a:dk2>
        <a:lt2>
          <a:srgbClr val="F8C662"/>
        </a:lt2>
        <a:accent1>
          <a:srgbClr val="10C7EC"/>
        </a:accent1>
        <a:accent2>
          <a:srgbClr val="A5DE7E"/>
        </a:accent2>
        <a:accent3>
          <a:srgbClr val="AAC5C4"/>
        </a:accent3>
        <a:accent4>
          <a:srgbClr val="DADADA"/>
        </a:accent4>
        <a:accent5>
          <a:srgbClr val="AAE0F4"/>
        </a:accent5>
        <a:accent6>
          <a:srgbClr val="95C972"/>
        </a:accent6>
        <a:hlink>
          <a:srgbClr val="D5CB81"/>
        </a:hlink>
        <a:folHlink>
          <a:srgbClr val="9C8DF3"/>
        </a:folHlink>
      </a:clrScheme>
      <a:clrMap bg1="dk2" tx1="lt1" bg2="dk1" tx2="lt2" accent1="accent1" accent2="accent2" accent3="accent3" accent4="accent4" accent5="accent5" accent6="accent6" hlink="hlink" folHlink="folHlink"/>
    </a:extraClrScheme>
    <a:extraClrScheme>
      <a:clrScheme name="F045TGp 3">
        <a:dk1>
          <a:srgbClr val="000000"/>
        </a:dk1>
        <a:lt1>
          <a:srgbClr val="FFFFFF"/>
        </a:lt1>
        <a:dk2>
          <a:srgbClr val="5C2280"/>
        </a:dk2>
        <a:lt2>
          <a:srgbClr val="EEC5FF"/>
        </a:lt2>
        <a:accent1>
          <a:srgbClr val="5C98E0"/>
        </a:accent1>
        <a:accent2>
          <a:srgbClr val="F1A05D"/>
        </a:accent2>
        <a:accent3>
          <a:srgbClr val="B5ABC0"/>
        </a:accent3>
        <a:accent4>
          <a:srgbClr val="DADADA"/>
        </a:accent4>
        <a:accent5>
          <a:srgbClr val="B5CAED"/>
        </a:accent5>
        <a:accent6>
          <a:srgbClr val="DA9153"/>
        </a:accent6>
        <a:hlink>
          <a:srgbClr val="8F7AEA"/>
        </a:hlink>
        <a:folHlink>
          <a:srgbClr val="26CAA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046TGp">
  <a:themeElements>
    <a:clrScheme name="F046TGp 1">
      <a:dk1>
        <a:srgbClr val="003399"/>
      </a:dk1>
      <a:lt1>
        <a:srgbClr val="FFFFFF"/>
      </a:lt1>
      <a:dk2>
        <a:srgbClr val="0C83B8"/>
      </a:dk2>
      <a:lt2>
        <a:srgbClr val="FFFFCC"/>
      </a:lt2>
      <a:accent1>
        <a:srgbClr val="557FE7"/>
      </a:accent1>
      <a:accent2>
        <a:srgbClr val="38BA7C"/>
      </a:accent2>
      <a:accent3>
        <a:srgbClr val="AAC1D8"/>
      </a:accent3>
      <a:accent4>
        <a:srgbClr val="DADADA"/>
      </a:accent4>
      <a:accent5>
        <a:srgbClr val="B4C0F1"/>
      </a:accent5>
      <a:accent6>
        <a:srgbClr val="32A870"/>
      </a:accent6>
      <a:hlink>
        <a:srgbClr val="9351C9"/>
      </a:hlink>
      <a:folHlink>
        <a:srgbClr val="28C4C8"/>
      </a:folHlink>
    </a:clrScheme>
    <a:fontScheme name="F046TG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F046TGp 1">
        <a:dk1>
          <a:srgbClr val="003399"/>
        </a:dk1>
        <a:lt1>
          <a:srgbClr val="FFFFFF"/>
        </a:lt1>
        <a:dk2>
          <a:srgbClr val="0C83B8"/>
        </a:dk2>
        <a:lt2>
          <a:srgbClr val="FFFFCC"/>
        </a:lt2>
        <a:accent1>
          <a:srgbClr val="557FE7"/>
        </a:accent1>
        <a:accent2>
          <a:srgbClr val="38BA7C"/>
        </a:accent2>
        <a:accent3>
          <a:srgbClr val="AAC1D8"/>
        </a:accent3>
        <a:accent4>
          <a:srgbClr val="DADADA"/>
        </a:accent4>
        <a:accent5>
          <a:srgbClr val="B4C0F1"/>
        </a:accent5>
        <a:accent6>
          <a:srgbClr val="32A870"/>
        </a:accent6>
        <a:hlink>
          <a:srgbClr val="9351C9"/>
        </a:hlink>
        <a:folHlink>
          <a:srgbClr val="28C4C8"/>
        </a:folHlink>
      </a:clrScheme>
      <a:clrMap bg1="dk2" tx1="lt1" bg2="dk1" tx2="lt2" accent1="accent1" accent2="accent2" accent3="accent3" accent4="accent4" accent5="accent5" accent6="accent6" hlink="hlink" folHlink="folHlink"/>
    </a:extraClrScheme>
    <a:extraClrScheme>
      <a:clrScheme name="F046TGp 2">
        <a:dk1>
          <a:srgbClr val="969696"/>
        </a:dk1>
        <a:lt1>
          <a:srgbClr val="FFFFFF"/>
        </a:lt1>
        <a:dk2>
          <a:srgbClr val="843520"/>
        </a:dk2>
        <a:lt2>
          <a:srgbClr val="FFFFCC"/>
        </a:lt2>
        <a:accent1>
          <a:srgbClr val="CFA12D"/>
        </a:accent1>
        <a:accent2>
          <a:srgbClr val="5C8F39"/>
        </a:accent2>
        <a:accent3>
          <a:srgbClr val="C2AEAB"/>
        </a:accent3>
        <a:accent4>
          <a:srgbClr val="DADADA"/>
        </a:accent4>
        <a:accent5>
          <a:srgbClr val="E4CDAD"/>
        </a:accent5>
        <a:accent6>
          <a:srgbClr val="538133"/>
        </a:accent6>
        <a:hlink>
          <a:srgbClr val="4A92E2"/>
        </a:hlink>
        <a:folHlink>
          <a:srgbClr val="4AC68B"/>
        </a:folHlink>
      </a:clrScheme>
      <a:clrMap bg1="dk2" tx1="lt1" bg2="dk1" tx2="lt2" accent1="accent1" accent2="accent2" accent3="accent3" accent4="accent4" accent5="accent5" accent6="accent6" hlink="hlink" folHlink="folHlink"/>
    </a:extraClrScheme>
    <a:extraClrScheme>
      <a:clrScheme name="F046TGp 3">
        <a:dk1>
          <a:srgbClr val="969696"/>
        </a:dk1>
        <a:lt1>
          <a:srgbClr val="FFFFFF"/>
        </a:lt1>
        <a:dk2>
          <a:srgbClr val="134B2E"/>
        </a:dk2>
        <a:lt2>
          <a:srgbClr val="DAEEA2"/>
        </a:lt2>
        <a:accent1>
          <a:srgbClr val="C3C03C"/>
        </a:accent1>
        <a:accent2>
          <a:srgbClr val="43A98E"/>
        </a:accent2>
        <a:accent3>
          <a:srgbClr val="AAB1AD"/>
        </a:accent3>
        <a:accent4>
          <a:srgbClr val="DADADA"/>
        </a:accent4>
        <a:accent5>
          <a:srgbClr val="DEDCAF"/>
        </a:accent5>
        <a:accent6>
          <a:srgbClr val="3C9980"/>
        </a:accent6>
        <a:hlink>
          <a:srgbClr val="98C385"/>
        </a:hlink>
        <a:folHlink>
          <a:srgbClr val="D0AA2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F046TGp">
  <a:themeElements>
    <a:clrScheme name="1_F046TGp 1">
      <a:dk1>
        <a:srgbClr val="003399"/>
      </a:dk1>
      <a:lt1>
        <a:srgbClr val="FFFFFF"/>
      </a:lt1>
      <a:dk2>
        <a:srgbClr val="0C83B8"/>
      </a:dk2>
      <a:lt2>
        <a:srgbClr val="FFFFCC"/>
      </a:lt2>
      <a:accent1>
        <a:srgbClr val="557FE7"/>
      </a:accent1>
      <a:accent2>
        <a:srgbClr val="38BA7C"/>
      </a:accent2>
      <a:accent3>
        <a:srgbClr val="AAC1D8"/>
      </a:accent3>
      <a:accent4>
        <a:srgbClr val="DADADA"/>
      </a:accent4>
      <a:accent5>
        <a:srgbClr val="B4C0F1"/>
      </a:accent5>
      <a:accent6>
        <a:srgbClr val="32A870"/>
      </a:accent6>
      <a:hlink>
        <a:srgbClr val="9351C9"/>
      </a:hlink>
      <a:folHlink>
        <a:srgbClr val="28C4C8"/>
      </a:folHlink>
    </a:clrScheme>
    <a:fontScheme name="1_F046TG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F046TGp 1">
        <a:dk1>
          <a:srgbClr val="003399"/>
        </a:dk1>
        <a:lt1>
          <a:srgbClr val="FFFFFF"/>
        </a:lt1>
        <a:dk2>
          <a:srgbClr val="0C83B8"/>
        </a:dk2>
        <a:lt2>
          <a:srgbClr val="FFFFCC"/>
        </a:lt2>
        <a:accent1>
          <a:srgbClr val="557FE7"/>
        </a:accent1>
        <a:accent2>
          <a:srgbClr val="38BA7C"/>
        </a:accent2>
        <a:accent3>
          <a:srgbClr val="AAC1D8"/>
        </a:accent3>
        <a:accent4>
          <a:srgbClr val="DADADA"/>
        </a:accent4>
        <a:accent5>
          <a:srgbClr val="B4C0F1"/>
        </a:accent5>
        <a:accent6>
          <a:srgbClr val="32A870"/>
        </a:accent6>
        <a:hlink>
          <a:srgbClr val="9351C9"/>
        </a:hlink>
        <a:folHlink>
          <a:srgbClr val="28C4C8"/>
        </a:folHlink>
      </a:clrScheme>
      <a:clrMap bg1="dk2" tx1="lt1" bg2="dk1" tx2="lt2" accent1="accent1" accent2="accent2" accent3="accent3" accent4="accent4" accent5="accent5" accent6="accent6" hlink="hlink" folHlink="folHlink"/>
    </a:extraClrScheme>
    <a:extraClrScheme>
      <a:clrScheme name="1_F046TGp 2">
        <a:dk1>
          <a:srgbClr val="969696"/>
        </a:dk1>
        <a:lt1>
          <a:srgbClr val="FFFFFF"/>
        </a:lt1>
        <a:dk2>
          <a:srgbClr val="843520"/>
        </a:dk2>
        <a:lt2>
          <a:srgbClr val="FFFFCC"/>
        </a:lt2>
        <a:accent1>
          <a:srgbClr val="CFA12D"/>
        </a:accent1>
        <a:accent2>
          <a:srgbClr val="5C8F39"/>
        </a:accent2>
        <a:accent3>
          <a:srgbClr val="C2AEAB"/>
        </a:accent3>
        <a:accent4>
          <a:srgbClr val="DADADA"/>
        </a:accent4>
        <a:accent5>
          <a:srgbClr val="E4CDAD"/>
        </a:accent5>
        <a:accent6>
          <a:srgbClr val="538133"/>
        </a:accent6>
        <a:hlink>
          <a:srgbClr val="4A92E2"/>
        </a:hlink>
        <a:folHlink>
          <a:srgbClr val="4AC68B"/>
        </a:folHlink>
      </a:clrScheme>
      <a:clrMap bg1="dk2" tx1="lt1" bg2="dk1" tx2="lt2" accent1="accent1" accent2="accent2" accent3="accent3" accent4="accent4" accent5="accent5" accent6="accent6" hlink="hlink" folHlink="folHlink"/>
    </a:extraClrScheme>
    <a:extraClrScheme>
      <a:clrScheme name="1_F046TGp 3">
        <a:dk1>
          <a:srgbClr val="969696"/>
        </a:dk1>
        <a:lt1>
          <a:srgbClr val="FFFFFF"/>
        </a:lt1>
        <a:dk2>
          <a:srgbClr val="134B2E"/>
        </a:dk2>
        <a:lt2>
          <a:srgbClr val="DAEEA2"/>
        </a:lt2>
        <a:accent1>
          <a:srgbClr val="C3C03C"/>
        </a:accent1>
        <a:accent2>
          <a:srgbClr val="43A98E"/>
        </a:accent2>
        <a:accent3>
          <a:srgbClr val="AAB1AD"/>
        </a:accent3>
        <a:accent4>
          <a:srgbClr val="DADADA"/>
        </a:accent4>
        <a:accent5>
          <a:srgbClr val="DEDCAF"/>
        </a:accent5>
        <a:accent6>
          <a:srgbClr val="3C9980"/>
        </a:accent6>
        <a:hlink>
          <a:srgbClr val="98C385"/>
        </a:hlink>
        <a:folHlink>
          <a:srgbClr val="D0AA2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F045TGp">
  <a:themeElements>
    <a:clrScheme name="1_F045TGp 1">
      <a:dk1>
        <a:srgbClr val="000000"/>
      </a:dk1>
      <a:lt1>
        <a:srgbClr val="FFFFFF"/>
      </a:lt1>
      <a:dk2>
        <a:srgbClr val="2C648E"/>
      </a:dk2>
      <a:lt2>
        <a:srgbClr val="79D3E5"/>
      </a:lt2>
      <a:accent1>
        <a:srgbClr val="5AB14B"/>
      </a:accent1>
      <a:accent2>
        <a:srgbClr val="2F7ADF"/>
      </a:accent2>
      <a:accent3>
        <a:srgbClr val="ACB8C6"/>
      </a:accent3>
      <a:accent4>
        <a:srgbClr val="DADADA"/>
      </a:accent4>
      <a:accent5>
        <a:srgbClr val="B5D5B1"/>
      </a:accent5>
      <a:accent6>
        <a:srgbClr val="2A6ECA"/>
      </a:accent6>
      <a:hlink>
        <a:srgbClr val="8A52C8"/>
      </a:hlink>
      <a:folHlink>
        <a:srgbClr val="DD8739"/>
      </a:folHlink>
    </a:clrScheme>
    <a:fontScheme name="1_F045TGp">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F045TGp 1">
        <a:dk1>
          <a:srgbClr val="000000"/>
        </a:dk1>
        <a:lt1>
          <a:srgbClr val="FFFFFF"/>
        </a:lt1>
        <a:dk2>
          <a:srgbClr val="2C648E"/>
        </a:dk2>
        <a:lt2>
          <a:srgbClr val="79D3E5"/>
        </a:lt2>
        <a:accent1>
          <a:srgbClr val="5AB14B"/>
        </a:accent1>
        <a:accent2>
          <a:srgbClr val="2F7ADF"/>
        </a:accent2>
        <a:accent3>
          <a:srgbClr val="ACB8C6"/>
        </a:accent3>
        <a:accent4>
          <a:srgbClr val="DADADA"/>
        </a:accent4>
        <a:accent5>
          <a:srgbClr val="B5D5B1"/>
        </a:accent5>
        <a:accent6>
          <a:srgbClr val="2A6ECA"/>
        </a:accent6>
        <a:hlink>
          <a:srgbClr val="8A52C8"/>
        </a:hlink>
        <a:folHlink>
          <a:srgbClr val="DD8739"/>
        </a:folHlink>
      </a:clrScheme>
      <a:clrMap bg1="dk2" tx1="lt1" bg2="dk1" tx2="lt2" accent1="accent1" accent2="accent2" accent3="accent3" accent4="accent4" accent5="accent5" accent6="accent6" hlink="hlink" folHlink="folHlink"/>
    </a:extraClrScheme>
    <a:extraClrScheme>
      <a:clrScheme name="1_F045TGp 2">
        <a:dk1>
          <a:srgbClr val="000000"/>
        </a:dk1>
        <a:lt1>
          <a:srgbClr val="FFFFFF"/>
        </a:lt1>
        <a:dk2>
          <a:srgbClr val="008C89"/>
        </a:dk2>
        <a:lt2>
          <a:srgbClr val="F8C662"/>
        </a:lt2>
        <a:accent1>
          <a:srgbClr val="10C7EC"/>
        </a:accent1>
        <a:accent2>
          <a:srgbClr val="A5DE7E"/>
        </a:accent2>
        <a:accent3>
          <a:srgbClr val="AAC5C4"/>
        </a:accent3>
        <a:accent4>
          <a:srgbClr val="DADADA"/>
        </a:accent4>
        <a:accent5>
          <a:srgbClr val="AAE0F4"/>
        </a:accent5>
        <a:accent6>
          <a:srgbClr val="95C972"/>
        </a:accent6>
        <a:hlink>
          <a:srgbClr val="D5CB81"/>
        </a:hlink>
        <a:folHlink>
          <a:srgbClr val="9C8DF3"/>
        </a:folHlink>
      </a:clrScheme>
      <a:clrMap bg1="dk2" tx1="lt1" bg2="dk1" tx2="lt2" accent1="accent1" accent2="accent2" accent3="accent3" accent4="accent4" accent5="accent5" accent6="accent6" hlink="hlink" folHlink="folHlink"/>
    </a:extraClrScheme>
    <a:extraClrScheme>
      <a:clrScheme name="1_F045TGp 3">
        <a:dk1>
          <a:srgbClr val="000000"/>
        </a:dk1>
        <a:lt1>
          <a:srgbClr val="FFFFFF"/>
        </a:lt1>
        <a:dk2>
          <a:srgbClr val="5C2280"/>
        </a:dk2>
        <a:lt2>
          <a:srgbClr val="EEC5FF"/>
        </a:lt2>
        <a:accent1>
          <a:srgbClr val="5C98E0"/>
        </a:accent1>
        <a:accent2>
          <a:srgbClr val="F1A05D"/>
        </a:accent2>
        <a:accent3>
          <a:srgbClr val="B5ABC0"/>
        </a:accent3>
        <a:accent4>
          <a:srgbClr val="DADADA"/>
        </a:accent4>
        <a:accent5>
          <a:srgbClr val="B5CAED"/>
        </a:accent5>
        <a:accent6>
          <a:srgbClr val="DA9153"/>
        </a:accent6>
        <a:hlink>
          <a:srgbClr val="8F7AEA"/>
        </a:hlink>
        <a:folHlink>
          <a:srgbClr val="26CAA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F026TGp">
  <a:themeElements>
    <a:clrScheme name="F026TGp 1">
      <a:dk1>
        <a:srgbClr val="000066"/>
      </a:dk1>
      <a:lt1>
        <a:srgbClr val="FFFFFF"/>
      </a:lt1>
      <a:dk2>
        <a:srgbClr val="175B5B"/>
      </a:dk2>
      <a:lt2>
        <a:srgbClr val="DDDDDD"/>
      </a:lt2>
      <a:accent1>
        <a:srgbClr val="CBB61D"/>
      </a:accent1>
      <a:accent2>
        <a:srgbClr val="6CA5D8"/>
      </a:accent2>
      <a:accent3>
        <a:srgbClr val="FFFFFF"/>
      </a:accent3>
      <a:accent4>
        <a:srgbClr val="000056"/>
      </a:accent4>
      <a:accent5>
        <a:srgbClr val="E2D7AB"/>
      </a:accent5>
      <a:accent6>
        <a:srgbClr val="6195C4"/>
      </a:accent6>
      <a:hlink>
        <a:srgbClr val="5D4BC7"/>
      </a:hlink>
      <a:folHlink>
        <a:srgbClr val="878FA5"/>
      </a:folHlink>
    </a:clrScheme>
    <a:fontScheme name="F026TGp">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F026TGp 1">
        <a:dk1>
          <a:srgbClr val="000066"/>
        </a:dk1>
        <a:lt1>
          <a:srgbClr val="FFFFFF"/>
        </a:lt1>
        <a:dk2>
          <a:srgbClr val="175B5B"/>
        </a:dk2>
        <a:lt2>
          <a:srgbClr val="DDDDDD"/>
        </a:lt2>
        <a:accent1>
          <a:srgbClr val="CBB61D"/>
        </a:accent1>
        <a:accent2>
          <a:srgbClr val="6CA5D8"/>
        </a:accent2>
        <a:accent3>
          <a:srgbClr val="FFFFFF"/>
        </a:accent3>
        <a:accent4>
          <a:srgbClr val="000056"/>
        </a:accent4>
        <a:accent5>
          <a:srgbClr val="E2D7AB"/>
        </a:accent5>
        <a:accent6>
          <a:srgbClr val="6195C4"/>
        </a:accent6>
        <a:hlink>
          <a:srgbClr val="5D4BC7"/>
        </a:hlink>
        <a:folHlink>
          <a:srgbClr val="878FA5"/>
        </a:folHlink>
      </a:clrScheme>
      <a:clrMap bg1="lt1" tx1="dk1" bg2="lt2" tx2="dk2" accent1="accent1" accent2="accent2" accent3="accent3" accent4="accent4" accent5="accent5" accent6="accent6" hlink="hlink" folHlink="folHlink"/>
    </a:extraClrScheme>
    <a:extraClrScheme>
      <a:clrScheme name="F026TGp 2">
        <a:dk1>
          <a:srgbClr val="333333"/>
        </a:dk1>
        <a:lt1>
          <a:srgbClr val="FFFFFF"/>
        </a:lt1>
        <a:dk2>
          <a:srgbClr val="003366"/>
        </a:dk2>
        <a:lt2>
          <a:srgbClr val="B2B2B2"/>
        </a:lt2>
        <a:accent1>
          <a:srgbClr val="3C96C8"/>
        </a:accent1>
        <a:accent2>
          <a:srgbClr val="E2AF52"/>
        </a:accent2>
        <a:accent3>
          <a:srgbClr val="FFFFFF"/>
        </a:accent3>
        <a:accent4>
          <a:srgbClr val="2A2A2A"/>
        </a:accent4>
        <a:accent5>
          <a:srgbClr val="AFC9E0"/>
        </a:accent5>
        <a:accent6>
          <a:srgbClr val="CD9E49"/>
        </a:accent6>
        <a:hlink>
          <a:srgbClr val="576CD5"/>
        </a:hlink>
        <a:folHlink>
          <a:srgbClr val="6EBCB3"/>
        </a:folHlink>
      </a:clrScheme>
      <a:clrMap bg1="lt1" tx1="dk1" bg2="lt2" tx2="dk2" accent1="accent1" accent2="accent2" accent3="accent3" accent4="accent4" accent5="accent5" accent6="accent6" hlink="hlink" folHlink="folHlink"/>
    </a:extraClrScheme>
    <a:extraClrScheme>
      <a:clrScheme name="F026TGp 3">
        <a:dk1>
          <a:srgbClr val="000000"/>
        </a:dk1>
        <a:lt1>
          <a:srgbClr val="FFFFFF"/>
        </a:lt1>
        <a:dk2>
          <a:srgbClr val="000066"/>
        </a:dk2>
        <a:lt2>
          <a:srgbClr val="DDDDDD"/>
        </a:lt2>
        <a:accent1>
          <a:srgbClr val="E47F6E"/>
        </a:accent1>
        <a:accent2>
          <a:srgbClr val="00CC99"/>
        </a:accent2>
        <a:accent3>
          <a:srgbClr val="FFFFFF"/>
        </a:accent3>
        <a:accent4>
          <a:srgbClr val="000000"/>
        </a:accent4>
        <a:accent5>
          <a:srgbClr val="EFC0BA"/>
        </a:accent5>
        <a:accent6>
          <a:srgbClr val="00B98A"/>
        </a:accent6>
        <a:hlink>
          <a:srgbClr val="7648EA"/>
        </a:hlink>
        <a:folHlink>
          <a:srgbClr val="6E96D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F045TGp">
  <a:themeElements>
    <a:clrScheme name="2_F045TGp 1">
      <a:dk1>
        <a:srgbClr val="000000"/>
      </a:dk1>
      <a:lt1>
        <a:srgbClr val="FFFFFF"/>
      </a:lt1>
      <a:dk2>
        <a:srgbClr val="2C648E"/>
      </a:dk2>
      <a:lt2>
        <a:srgbClr val="79D3E5"/>
      </a:lt2>
      <a:accent1>
        <a:srgbClr val="5AB14B"/>
      </a:accent1>
      <a:accent2>
        <a:srgbClr val="2F7ADF"/>
      </a:accent2>
      <a:accent3>
        <a:srgbClr val="ACB8C6"/>
      </a:accent3>
      <a:accent4>
        <a:srgbClr val="DADADA"/>
      </a:accent4>
      <a:accent5>
        <a:srgbClr val="B5D5B1"/>
      </a:accent5>
      <a:accent6>
        <a:srgbClr val="2A6ECA"/>
      </a:accent6>
      <a:hlink>
        <a:srgbClr val="8A52C8"/>
      </a:hlink>
      <a:folHlink>
        <a:srgbClr val="DD8739"/>
      </a:folHlink>
    </a:clrScheme>
    <a:fontScheme name="2_F045TGp">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F045TGp 1">
        <a:dk1>
          <a:srgbClr val="000000"/>
        </a:dk1>
        <a:lt1>
          <a:srgbClr val="FFFFFF"/>
        </a:lt1>
        <a:dk2>
          <a:srgbClr val="2C648E"/>
        </a:dk2>
        <a:lt2>
          <a:srgbClr val="79D3E5"/>
        </a:lt2>
        <a:accent1>
          <a:srgbClr val="5AB14B"/>
        </a:accent1>
        <a:accent2>
          <a:srgbClr val="2F7ADF"/>
        </a:accent2>
        <a:accent3>
          <a:srgbClr val="ACB8C6"/>
        </a:accent3>
        <a:accent4>
          <a:srgbClr val="DADADA"/>
        </a:accent4>
        <a:accent5>
          <a:srgbClr val="B5D5B1"/>
        </a:accent5>
        <a:accent6>
          <a:srgbClr val="2A6ECA"/>
        </a:accent6>
        <a:hlink>
          <a:srgbClr val="8A52C8"/>
        </a:hlink>
        <a:folHlink>
          <a:srgbClr val="DD8739"/>
        </a:folHlink>
      </a:clrScheme>
      <a:clrMap bg1="dk2" tx1="lt1" bg2="dk1" tx2="lt2" accent1="accent1" accent2="accent2" accent3="accent3" accent4="accent4" accent5="accent5" accent6="accent6" hlink="hlink" folHlink="folHlink"/>
    </a:extraClrScheme>
    <a:extraClrScheme>
      <a:clrScheme name="2_F045TGp 2">
        <a:dk1>
          <a:srgbClr val="000000"/>
        </a:dk1>
        <a:lt1>
          <a:srgbClr val="FFFFFF"/>
        </a:lt1>
        <a:dk2>
          <a:srgbClr val="008C89"/>
        </a:dk2>
        <a:lt2>
          <a:srgbClr val="F8C662"/>
        </a:lt2>
        <a:accent1>
          <a:srgbClr val="10C7EC"/>
        </a:accent1>
        <a:accent2>
          <a:srgbClr val="A5DE7E"/>
        </a:accent2>
        <a:accent3>
          <a:srgbClr val="AAC5C4"/>
        </a:accent3>
        <a:accent4>
          <a:srgbClr val="DADADA"/>
        </a:accent4>
        <a:accent5>
          <a:srgbClr val="AAE0F4"/>
        </a:accent5>
        <a:accent6>
          <a:srgbClr val="95C972"/>
        </a:accent6>
        <a:hlink>
          <a:srgbClr val="D5CB81"/>
        </a:hlink>
        <a:folHlink>
          <a:srgbClr val="9C8DF3"/>
        </a:folHlink>
      </a:clrScheme>
      <a:clrMap bg1="dk2" tx1="lt1" bg2="dk1" tx2="lt2" accent1="accent1" accent2="accent2" accent3="accent3" accent4="accent4" accent5="accent5" accent6="accent6" hlink="hlink" folHlink="folHlink"/>
    </a:extraClrScheme>
    <a:extraClrScheme>
      <a:clrScheme name="2_F045TGp 3">
        <a:dk1>
          <a:srgbClr val="000000"/>
        </a:dk1>
        <a:lt1>
          <a:srgbClr val="FFFFFF"/>
        </a:lt1>
        <a:dk2>
          <a:srgbClr val="5C2280"/>
        </a:dk2>
        <a:lt2>
          <a:srgbClr val="EEC5FF"/>
        </a:lt2>
        <a:accent1>
          <a:srgbClr val="5C98E0"/>
        </a:accent1>
        <a:accent2>
          <a:srgbClr val="F1A05D"/>
        </a:accent2>
        <a:accent3>
          <a:srgbClr val="B5ABC0"/>
        </a:accent3>
        <a:accent4>
          <a:srgbClr val="DADADA"/>
        </a:accent4>
        <a:accent5>
          <a:srgbClr val="B5CAED"/>
        </a:accent5>
        <a:accent6>
          <a:srgbClr val="DA9153"/>
        </a:accent6>
        <a:hlink>
          <a:srgbClr val="8F7AEA"/>
        </a:hlink>
        <a:folHlink>
          <a:srgbClr val="26CAAF"/>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F045TGp">
  <a:themeElements>
    <a:clrScheme name="3_F045TGp 1">
      <a:dk1>
        <a:srgbClr val="000000"/>
      </a:dk1>
      <a:lt1>
        <a:srgbClr val="FFFFFF"/>
      </a:lt1>
      <a:dk2>
        <a:srgbClr val="2C648E"/>
      </a:dk2>
      <a:lt2>
        <a:srgbClr val="79D3E5"/>
      </a:lt2>
      <a:accent1>
        <a:srgbClr val="5AB14B"/>
      </a:accent1>
      <a:accent2>
        <a:srgbClr val="2F7ADF"/>
      </a:accent2>
      <a:accent3>
        <a:srgbClr val="ACB8C6"/>
      </a:accent3>
      <a:accent4>
        <a:srgbClr val="DADADA"/>
      </a:accent4>
      <a:accent5>
        <a:srgbClr val="B5D5B1"/>
      </a:accent5>
      <a:accent6>
        <a:srgbClr val="2A6ECA"/>
      </a:accent6>
      <a:hlink>
        <a:srgbClr val="8A52C8"/>
      </a:hlink>
      <a:folHlink>
        <a:srgbClr val="DD8739"/>
      </a:folHlink>
    </a:clrScheme>
    <a:fontScheme name="3_F045TGp">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3_F045TGp 1">
        <a:dk1>
          <a:srgbClr val="000000"/>
        </a:dk1>
        <a:lt1>
          <a:srgbClr val="FFFFFF"/>
        </a:lt1>
        <a:dk2>
          <a:srgbClr val="2C648E"/>
        </a:dk2>
        <a:lt2>
          <a:srgbClr val="79D3E5"/>
        </a:lt2>
        <a:accent1>
          <a:srgbClr val="5AB14B"/>
        </a:accent1>
        <a:accent2>
          <a:srgbClr val="2F7ADF"/>
        </a:accent2>
        <a:accent3>
          <a:srgbClr val="ACB8C6"/>
        </a:accent3>
        <a:accent4>
          <a:srgbClr val="DADADA"/>
        </a:accent4>
        <a:accent5>
          <a:srgbClr val="B5D5B1"/>
        </a:accent5>
        <a:accent6>
          <a:srgbClr val="2A6ECA"/>
        </a:accent6>
        <a:hlink>
          <a:srgbClr val="8A52C8"/>
        </a:hlink>
        <a:folHlink>
          <a:srgbClr val="DD8739"/>
        </a:folHlink>
      </a:clrScheme>
      <a:clrMap bg1="dk2" tx1="lt1" bg2="dk1" tx2="lt2" accent1="accent1" accent2="accent2" accent3="accent3" accent4="accent4" accent5="accent5" accent6="accent6" hlink="hlink" folHlink="folHlink"/>
    </a:extraClrScheme>
    <a:extraClrScheme>
      <a:clrScheme name="3_F045TGp 2">
        <a:dk1>
          <a:srgbClr val="000000"/>
        </a:dk1>
        <a:lt1>
          <a:srgbClr val="FFFFFF"/>
        </a:lt1>
        <a:dk2>
          <a:srgbClr val="008C89"/>
        </a:dk2>
        <a:lt2>
          <a:srgbClr val="F8C662"/>
        </a:lt2>
        <a:accent1>
          <a:srgbClr val="10C7EC"/>
        </a:accent1>
        <a:accent2>
          <a:srgbClr val="A5DE7E"/>
        </a:accent2>
        <a:accent3>
          <a:srgbClr val="AAC5C4"/>
        </a:accent3>
        <a:accent4>
          <a:srgbClr val="DADADA"/>
        </a:accent4>
        <a:accent5>
          <a:srgbClr val="AAE0F4"/>
        </a:accent5>
        <a:accent6>
          <a:srgbClr val="95C972"/>
        </a:accent6>
        <a:hlink>
          <a:srgbClr val="D5CB81"/>
        </a:hlink>
        <a:folHlink>
          <a:srgbClr val="9C8DF3"/>
        </a:folHlink>
      </a:clrScheme>
      <a:clrMap bg1="dk2" tx1="lt1" bg2="dk1" tx2="lt2" accent1="accent1" accent2="accent2" accent3="accent3" accent4="accent4" accent5="accent5" accent6="accent6" hlink="hlink" folHlink="folHlink"/>
    </a:extraClrScheme>
    <a:extraClrScheme>
      <a:clrScheme name="3_F045TGp 3">
        <a:dk1>
          <a:srgbClr val="000000"/>
        </a:dk1>
        <a:lt1>
          <a:srgbClr val="FFFFFF"/>
        </a:lt1>
        <a:dk2>
          <a:srgbClr val="5C2280"/>
        </a:dk2>
        <a:lt2>
          <a:srgbClr val="EEC5FF"/>
        </a:lt2>
        <a:accent1>
          <a:srgbClr val="5C98E0"/>
        </a:accent1>
        <a:accent2>
          <a:srgbClr val="F1A05D"/>
        </a:accent2>
        <a:accent3>
          <a:srgbClr val="B5ABC0"/>
        </a:accent3>
        <a:accent4>
          <a:srgbClr val="DADADA"/>
        </a:accent4>
        <a:accent5>
          <a:srgbClr val="B5CAED"/>
        </a:accent5>
        <a:accent6>
          <a:srgbClr val="DA9153"/>
        </a:accent6>
        <a:hlink>
          <a:srgbClr val="8F7AEA"/>
        </a:hlink>
        <a:folHlink>
          <a:srgbClr val="26CAAF"/>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F008TGp">
  <a:themeElements>
    <a:clrScheme name="F008TGp 1">
      <a:dk1>
        <a:srgbClr val="000000"/>
      </a:dk1>
      <a:lt1>
        <a:srgbClr val="FFFFFF"/>
      </a:lt1>
      <a:dk2>
        <a:srgbClr val="000000"/>
      </a:dk2>
      <a:lt2>
        <a:srgbClr val="C0C0C0"/>
      </a:lt2>
      <a:accent1>
        <a:srgbClr val="FFB727"/>
      </a:accent1>
      <a:accent2>
        <a:srgbClr val="4678BA"/>
      </a:accent2>
      <a:accent3>
        <a:srgbClr val="FFFFFF"/>
      </a:accent3>
      <a:accent4>
        <a:srgbClr val="000000"/>
      </a:accent4>
      <a:accent5>
        <a:srgbClr val="FFD8AC"/>
      </a:accent5>
      <a:accent6>
        <a:srgbClr val="3F6CA8"/>
      </a:accent6>
      <a:hlink>
        <a:srgbClr val="93CE4C"/>
      </a:hlink>
      <a:folHlink>
        <a:srgbClr val="FF9999"/>
      </a:folHlink>
    </a:clrScheme>
    <a:fontScheme name="F008TGp">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F008TGp 1">
        <a:dk1>
          <a:srgbClr val="000000"/>
        </a:dk1>
        <a:lt1>
          <a:srgbClr val="FFFFFF"/>
        </a:lt1>
        <a:dk2>
          <a:srgbClr val="000000"/>
        </a:dk2>
        <a:lt2>
          <a:srgbClr val="C0C0C0"/>
        </a:lt2>
        <a:accent1>
          <a:srgbClr val="FFB727"/>
        </a:accent1>
        <a:accent2>
          <a:srgbClr val="4678BA"/>
        </a:accent2>
        <a:accent3>
          <a:srgbClr val="FFFFFF"/>
        </a:accent3>
        <a:accent4>
          <a:srgbClr val="000000"/>
        </a:accent4>
        <a:accent5>
          <a:srgbClr val="FFD8AC"/>
        </a:accent5>
        <a:accent6>
          <a:srgbClr val="3F6CA8"/>
        </a:accent6>
        <a:hlink>
          <a:srgbClr val="93CE4C"/>
        </a:hlink>
        <a:folHlink>
          <a:srgbClr val="FF9999"/>
        </a:folHlink>
      </a:clrScheme>
      <a:clrMap bg1="lt1" tx1="dk1" bg2="lt2" tx2="dk2" accent1="accent1" accent2="accent2" accent3="accent3" accent4="accent4" accent5="accent5" accent6="accent6" hlink="hlink" folHlink="folHlink"/>
    </a:extraClrScheme>
    <a:extraClrScheme>
      <a:clrScheme name="F008TGp 2">
        <a:dk1>
          <a:srgbClr val="000000"/>
        </a:dk1>
        <a:lt1>
          <a:srgbClr val="FFFFFF"/>
        </a:lt1>
        <a:dk2>
          <a:srgbClr val="000000"/>
        </a:dk2>
        <a:lt2>
          <a:srgbClr val="808080"/>
        </a:lt2>
        <a:accent1>
          <a:srgbClr val="63DDD7"/>
        </a:accent1>
        <a:accent2>
          <a:srgbClr val="4454CE"/>
        </a:accent2>
        <a:accent3>
          <a:srgbClr val="FFFFFF"/>
        </a:accent3>
        <a:accent4>
          <a:srgbClr val="000000"/>
        </a:accent4>
        <a:accent5>
          <a:srgbClr val="B7EBE8"/>
        </a:accent5>
        <a:accent6>
          <a:srgbClr val="3D4BBA"/>
        </a:accent6>
        <a:hlink>
          <a:srgbClr val="9999FF"/>
        </a:hlink>
        <a:folHlink>
          <a:srgbClr val="9933FF"/>
        </a:folHlink>
      </a:clrScheme>
      <a:clrMap bg1="lt1" tx1="dk1" bg2="lt2" tx2="dk2" accent1="accent1" accent2="accent2" accent3="accent3" accent4="accent4" accent5="accent5" accent6="accent6" hlink="hlink" folHlink="folHlink"/>
    </a:extraClrScheme>
    <a:extraClrScheme>
      <a:clrScheme name="F008TGp 3">
        <a:dk1>
          <a:srgbClr val="000000"/>
        </a:dk1>
        <a:lt1>
          <a:srgbClr val="FFFFFF"/>
        </a:lt1>
        <a:dk2>
          <a:srgbClr val="000000"/>
        </a:dk2>
        <a:lt2>
          <a:srgbClr val="808080"/>
        </a:lt2>
        <a:accent1>
          <a:srgbClr val="EBDD77"/>
        </a:accent1>
        <a:accent2>
          <a:srgbClr val="BE3EA0"/>
        </a:accent2>
        <a:accent3>
          <a:srgbClr val="FFFFFF"/>
        </a:accent3>
        <a:accent4>
          <a:srgbClr val="000000"/>
        </a:accent4>
        <a:accent5>
          <a:srgbClr val="F3EBBD"/>
        </a:accent5>
        <a:accent6>
          <a:srgbClr val="AC3791"/>
        </a:accent6>
        <a:hlink>
          <a:srgbClr val="FF9933"/>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Urbain">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Urbai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i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Thème3</Template>
  <TotalTime>903</TotalTime>
  <Words>3156</Words>
  <PresentationFormat>Affichage à l'écran (4:3)</PresentationFormat>
  <Paragraphs>356</Paragraphs>
  <Slides>50</Slides>
  <Notes>50</Notes>
  <HiddenSlides>0</HiddenSlides>
  <MMClips>0</MMClips>
  <ScaleCrop>false</ScaleCrop>
  <HeadingPairs>
    <vt:vector size="6" baseType="variant">
      <vt:variant>
        <vt:lpstr>Thème</vt:lpstr>
      </vt:variant>
      <vt:variant>
        <vt:i4>9</vt:i4>
      </vt:variant>
      <vt:variant>
        <vt:lpstr>Serveurs OLE incorporés</vt:lpstr>
      </vt:variant>
      <vt:variant>
        <vt:i4>1</vt:i4>
      </vt:variant>
      <vt:variant>
        <vt:lpstr>Titres des diapositives</vt:lpstr>
      </vt:variant>
      <vt:variant>
        <vt:i4>50</vt:i4>
      </vt:variant>
    </vt:vector>
  </HeadingPairs>
  <TitlesOfParts>
    <vt:vector size="60" baseType="lpstr">
      <vt:lpstr>Thème3</vt:lpstr>
      <vt:lpstr>F046TGp</vt:lpstr>
      <vt:lpstr>1_F046TGp</vt:lpstr>
      <vt:lpstr>1_F045TGp</vt:lpstr>
      <vt:lpstr>F026TGp</vt:lpstr>
      <vt:lpstr>2_F045TGp</vt:lpstr>
      <vt:lpstr>3_F045TGp</vt:lpstr>
      <vt:lpstr>F008TGp</vt:lpstr>
      <vt:lpstr>Urbain</vt:lpstr>
      <vt:lpstr>Image</vt:lpstr>
      <vt:lpstr>Chapitre I Introduction à l'administration des comptes et des ressources sous Windows Server 2003 </vt:lpstr>
      <vt:lpstr>PLAN</vt:lpstr>
      <vt:lpstr>Introduction</vt:lpstr>
      <vt:lpstr>Introduction</vt:lpstr>
      <vt:lpstr>Introduction</vt:lpstr>
      <vt:lpstr>Introduction</vt:lpstr>
      <vt:lpstr>Introduction</vt:lpstr>
      <vt:lpstr>Introduction</vt:lpstr>
      <vt:lpstr>Introduction</vt:lpstr>
      <vt:lpstr>Introduction</vt:lpstr>
      <vt:lpstr>Présentation de l'environnement WS 2003</vt:lpstr>
      <vt:lpstr>Présentation de l'environnement WS 2003</vt:lpstr>
      <vt:lpstr>Présentation de l'environnement WS 2003</vt:lpstr>
      <vt:lpstr>Présentation de l'environnement WS 2003</vt:lpstr>
      <vt:lpstr>Présentation de l'environnement WS 2003</vt:lpstr>
      <vt:lpstr>Présentation de l'environnement WS 2003</vt:lpstr>
      <vt:lpstr>Présentation de l'environnement WS 2003</vt:lpstr>
      <vt:lpstr>Présentation de l'environnement WS 2003</vt:lpstr>
      <vt:lpstr>Diapositive 19</vt:lpstr>
      <vt:lpstr>Présentation de l'environnement WS 2003</vt:lpstr>
      <vt:lpstr>Diapositive 21</vt:lpstr>
      <vt:lpstr>Présentation de l'environnement WS 2003</vt:lpstr>
      <vt:lpstr>Présentation de l'environnement WS 2003</vt:lpstr>
      <vt:lpstr>Présentation de l'environnement WS 2003</vt:lpstr>
      <vt:lpstr>Présentation de l'environnement WS 2003</vt:lpstr>
      <vt:lpstr>Présentation de l'environnement WS 2003</vt:lpstr>
      <vt:lpstr>Présentation de l'environnement WS 2003</vt:lpstr>
      <vt:lpstr>Présentation de l'environnement WS 2003</vt:lpstr>
      <vt:lpstr>Diapositive 29</vt:lpstr>
      <vt:lpstr>Présentation de l'environnement WS 2003</vt:lpstr>
      <vt:lpstr>Présentation de l'environnement WS 2003</vt:lpstr>
      <vt:lpstr>Présentation de l'environnement WS 2003</vt:lpstr>
      <vt:lpstr>Ouverture de session WS 2003</vt:lpstr>
      <vt:lpstr>Utilisation de la fonctionnalité « Exécuter en tant que » pour l'administration</vt:lpstr>
      <vt:lpstr>Utilisation de la fonctionnalité « Exécuter en tant que » pour l'administration</vt:lpstr>
      <vt:lpstr>Outils d’administration et console MMC</vt:lpstr>
      <vt:lpstr>Outils d’administration et console MMC</vt:lpstr>
      <vt:lpstr>Diapositive 38</vt:lpstr>
      <vt:lpstr>Outils d’administration et console MMC</vt:lpstr>
      <vt:lpstr>V. Unité d’organisation </vt:lpstr>
      <vt:lpstr>Unité d’organisation</vt:lpstr>
      <vt:lpstr>Unité d’organisation</vt:lpstr>
      <vt:lpstr>Unité d’organisation</vt:lpstr>
      <vt:lpstr>V. Unité d’organisation</vt:lpstr>
      <vt:lpstr>Diapositive 45</vt:lpstr>
      <vt:lpstr>V. Unité d’organisation</vt:lpstr>
      <vt:lpstr>V. Unité d’organisation</vt:lpstr>
      <vt:lpstr>V. Unité d’organisation</vt:lpstr>
      <vt:lpstr>V. Unité d’organisation</vt:lpstr>
      <vt:lpstr>Bibliographie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I Introduction à l'administration des comptes et des ressources sous Windows Server 2003 </dc:title>
  <cp:lastModifiedBy>essaied</cp:lastModifiedBy>
  <cp:revision>120</cp:revision>
  <dcterms:modified xsi:type="dcterms:W3CDTF">2015-10-05T07:28:40Z</dcterms:modified>
</cp:coreProperties>
</file>