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64a41a77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64a41a7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64a41a7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64a41a7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64a41a7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64a41a77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64a41a7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64a41a7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64a41a77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64a41a7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64a41a7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64a41a7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64a41a77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64a41a7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64a41a77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64a41a7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64a41a77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64a41a7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4a41a77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264a41a7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264a41a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4a41a7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4a41a7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264a41a77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64a41a77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264a41a77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264a41a77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64a41a77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264a41a77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64a41a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264a41a7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264a41a7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264a41a7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264a41a77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264a41a7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264a41a77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264a41a77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72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4a41a7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64a41a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64a41a7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4a41a7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multithreading-in-jav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D837-B393-0CD7-68FE-D13786C8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3C4-56D0-0104-ED16-FD3AC756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5A7F-F516-DCD5-1708-E7FA539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705DAF-0C14-A1B3-34F6-822958DA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76" y="865866"/>
            <a:ext cx="5307899" cy="41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Volatile keyword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DDA-B43D-8655-CD8D-5F0C9AD8A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id="223" name="Google Shape;223;p35" descr="1264517109_1.jpeg"/>
          <p:cNvPicPr preferRelativeResize="0"/>
          <p:nvPr/>
        </p:nvPicPr>
        <p:blipFill rotWithShape="1">
          <a:blip r:embed="rId3">
            <a:alphaModFix/>
          </a:blip>
          <a:srcRect t="8746" b="8738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 descr="b_75c2a897b3299efbc5075e36ce44405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227962-8979-58CB-19C6-0F340A3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3" y="1017725"/>
            <a:ext cx="5153853" cy="40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967475" cy="2314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2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873300" cy="24689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85C3-5274-F6CF-45DD-26760EA5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AtomicBoolean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60AB-B87E-A13B-CC93-2135B554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sz="1308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lang="ru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385-5D15-CE2B-50B3-BDFED473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39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40</a:t>
            </a:fld>
            <a:endParaRPr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7547-8A25-F59B-1E7B-5ADEA50D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41</a:t>
            </a:fld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42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405" name="Google Shape;405;p54" descr="4100321_700b_v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43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44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E76-094A-8EC3-DF97-45A62C7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45</a:t>
            </a:fld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Multithreading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Homework map example</a:t>
            </a:r>
            <a:endParaRPr dirty="0"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63E9-8A24-7EB2-3DC2-561CE32B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89" y="106243"/>
            <a:ext cx="6030022" cy="49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47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F4D0-95F0-A6C3-2F01-49C7BFE4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runnable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callable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7051575" cy="24933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1251</Words>
  <Application>Microsoft Macintosh PowerPoint</Application>
  <PresentationFormat>On-screen Show (16:9)</PresentationFormat>
  <Paragraphs>217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Lato</vt:lpstr>
      <vt:lpstr>Courier New</vt:lpstr>
      <vt:lpstr>Simple Dark</vt:lpstr>
      <vt:lpstr>Concurrency</vt:lpstr>
      <vt:lpstr>Contents</vt:lpstr>
      <vt:lpstr>Task</vt:lpstr>
      <vt:lpstr>Multitasking</vt:lpstr>
      <vt:lpstr>Multithreading</vt:lpstr>
      <vt:lpstr>Multitasking vs Multithreading</vt:lpstr>
      <vt:lpstr>Example - Thread creation</vt:lpstr>
      <vt:lpstr>Extend thread vs Implement runnable  </vt:lpstr>
      <vt:lpstr>Implement callable</vt:lpstr>
      <vt:lpstr>Example - Thread creation (Callable)</vt:lpstr>
      <vt:lpstr>Thread types</vt:lpstr>
      <vt:lpstr>Process model</vt:lpstr>
      <vt:lpstr>Thread lifecycle</vt:lpstr>
      <vt:lpstr>Thread lifecycle</vt:lpstr>
      <vt:lpstr>Thread lifecycle</vt:lpstr>
      <vt:lpstr>Example - How to work with threads</vt:lpstr>
      <vt:lpstr>Java Memory Model</vt:lpstr>
      <vt:lpstr>Example - Thread Stack</vt:lpstr>
      <vt:lpstr>Hardware Memory Architecture</vt:lpstr>
      <vt:lpstr>Visibility Between Threads</vt:lpstr>
      <vt:lpstr>Visibility Between Threads</vt:lpstr>
      <vt:lpstr>Example - Volatile keyword</vt:lpstr>
      <vt:lpstr>Synchronizing problem</vt:lpstr>
      <vt:lpstr>Synchronizing problem</vt:lpstr>
      <vt:lpstr>Synchronizing problem</vt:lpstr>
      <vt:lpstr>Synchronizing problem</vt:lpstr>
      <vt:lpstr>Synchronizing solution</vt:lpstr>
      <vt:lpstr>Synchronizing solution</vt:lpstr>
      <vt:lpstr>Example - Thread Synchronization</vt:lpstr>
      <vt:lpstr>Synchronization Using Atomic</vt:lpstr>
      <vt:lpstr>java.util.concurrent.atomic</vt:lpstr>
      <vt:lpstr>Example - Atomic</vt:lpstr>
      <vt:lpstr>Concurrent Collections</vt:lpstr>
      <vt:lpstr>Concurrent Collections</vt:lpstr>
      <vt:lpstr>Executor Service </vt:lpstr>
      <vt:lpstr>Submit vs Execute</vt:lpstr>
      <vt:lpstr>Future</vt:lpstr>
      <vt:lpstr>Example - Executors</vt:lpstr>
      <vt:lpstr>Scheduler</vt:lpstr>
      <vt:lpstr>Example - Schedulers</vt:lpstr>
      <vt:lpstr>Scheduler tasks</vt:lpstr>
      <vt:lpstr>Deadlock</vt:lpstr>
      <vt:lpstr>Deadlock</vt:lpstr>
      <vt:lpstr>Example - Deadlock </vt:lpstr>
      <vt:lpstr>Useful links</vt:lpstr>
      <vt:lpstr>Homework map example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Vladyslav Nikolenko</cp:lastModifiedBy>
  <cp:revision>4</cp:revision>
  <dcterms:modified xsi:type="dcterms:W3CDTF">2023-01-17T10:01:27Z</dcterms:modified>
</cp:coreProperties>
</file>