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cc5cec37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4cc5cec37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cc5cec37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4cc5cec37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cc5cec37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4cc5cec37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cc5cec37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4cc5cec37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cc5cec37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4cc5cec37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4af7e9ba3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4af7e9ba3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af7e9ba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4af7e9ba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408e68f90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16408e68f90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cc5cec37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14cc5cec37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cc5cec37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14cc5cec37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cc5cec37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14cc5cec37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cc5cec37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4cc5cec37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cc5cec37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4cc5cec37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cc5cec37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4cc5cec37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cc5cec37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4cc5cec37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0375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Lesson 1: Homework Review</a:t>
            </a:r>
            <a:endParaRPr/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6350" y="4140675"/>
            <a:ext cx="1885950" cy="800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" name="Google Shape;57;p13"/>
          <p:cNvGrpSpPr/>
          <p:nvPr/>
        </p:nvGrpSpPr>
        <p:grpSpPr>
          <a:xfrm>
            <a:off x="-25800" y="1916325"/>
            <a:ext cx="4970030" cy="1450"/>
            <a:chOff x="-25800" y="1916325"/>
            <a:chExt cx="4970030" cy="1450"/>
          </a:xfrm>
        </p:grpSpPr>
        <p:cxnSp>
          <p:nvCxnSpPr>
            <p:cNvPr id="58" name="Google Shape;58;p13"/>
            <p:cNvCxnSpPr/>
            <p:nvPr/>
          </p:nvCxnSpPr>
          <p:spPr>
            <a:xfrm>
              <a:off x="-25800" y="1916325"/>
              <a:ext cx="19071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13"/>
            <p:cNvCxnSpPr/>
            <p:nvPr/>
          </p:nvCxnSpPr>
          <p:spPr>
            <a:xfrm>
              <a:off x="1881300" y="1917775"/>
              <a:ext cx="768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" name="Google Shape;60;p13"/>
            <p:cNvCxnSpPr/>
            <p:nvPr/>
          </p:nvCxnSpPr>
          <p:spPr>
            <a:xfrm>
              <a:off x="2643300" y="1917775"/>
              <a:ext cx="768300" cy="0"/>
            </a:xfrm>
            <a:prstGeom prst="straightConnector1">
              <a:avLst/>
            </a:prstGeom>
            <a:noFill/>
            <a:ln cap="flat" cmpd="sng" w="76200">
              <a:solidFill>
                <a:srgbClr val="4A86E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13"/>
            <p:cNvCxnSpPr/>
            <p:nvPr/>
          </p:nvCxnSpPr>
          <p:spPr>
            <a:xfrm>
              <a:off x="3405300" y="1917775"/>
              <a:ext cx="768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13"/>
            <p:cNvCxnSpPr/>
            <p:nvPr/>
          </p:nvCxnSpPr>
          <p:spPr>
            <a:xfrm>
              <a:off x="4175930" y="1917775"/>
              <a:ext cx="768300" cy="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Make Atomic Git Commits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124" y="1184475"/>
            <a:ext cx="5534374" cy="324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Make Atomic Git Commits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790" y="928150"/>
            <a:ext cx="3896426" cy="401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Remove useless comments\code</a:t>
            </a:r>
            <a:endParaRPr/>
          </a:p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704975"/>
            <a:ext cx="655320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Improve checkstyle supressions  </a:t>
            </a:r>
            <a:endParaRPr/>
          </a:p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83800"/>
            <a:ext cx="4504964" cy="24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6725" y="876238"/>
            <a:ext cx="539115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Follow code conventions</a:t>
            </a:r>
            <a:endParaRPr/>
          </a:p>
        </p:txBody>
      </p:sp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800" y="1517025"/>
            <a:ext cx="725805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619023"/>
            <a:ext cx="8520600" cy="39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400">
                <a:solidFill>
                  <a:schemeClr val="dk1"/>
                </a:solidFill>
              </a:rPr>
              <a:t>Follow geekhub rules!</a:t>
            </a:r>
            <a:endParaRPr sz="4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That's all!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1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11">
                <a:solidFill>
                  <a:srgbClr val="D9D9D9"/>
                </a:solidFill>
              </a:rPr>
              <a:t>Find us in Slack:</a:t>
            </a:r>
            <a:endParaRPr sz="1711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11">
                <a:solidFill>
                  <a:srgbClr val="D9D9D9"/>
                </a:solidFill>
              </a:rPr>
              <a:t>	@Bohdan Cherniak</a:t>
            </a:r>
            <a:endParaRPr sz="1711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11">
                <a:solidFill>
                  <a:srgbClr val="D9D9D9"/>
                </a:solidFill>
              </a:rPr>
              <a:t>	@Vladyslav Nikolenko</a:t>
            </a:r>
            <a:endParaRPr sz="1711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11">
                <a:solidFill>
                  <a:srgbClr val="D9D9D9"/>
                </a:solidFill>
              </a:rPr>
              <a:t>	@Volodymyr Vedula</a:t>
            </a:r>
            <a:endParaRPr sz="1711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1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1">
              <a:solidFill>
                <a:srgbClr val="D9D9D9"/>
              </a:solidFill>
            </a:endParaRPr>
          </a:p>
        </p:txBody>
      </p:sp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pSp>
        <p:nvGrpSpPr>
          <p:cNvPr id="186" name="Google Shape;186;p28"/>
          <p:cNvGrpSpPr/>
          <p:nvPr/>
        </p:nvGrpSpPr>
        <p:grpSpPr>
          <a:xfrm>
            <a:off x="-25800" y="1916325"/>
            <a:ext cx="4970030" cy="1450"/>
            <a:chOff x="-25800" y="1916325"/>
            <a:chExt cx="4970030" cy="1450"/>
          </a:xfrm>
        </p:grpSpPr>
        <p:cxnSp>
          <p:nvCxnSpPr>
            <p:cNvPr id="187" name="Google Shape;187;p28"/>
            <p:cNvCxnSpPr/>
            <p:nvPr/>
          </p:nvCxnSpPr>
          <p:spPr>
            <a:xfrm>
              <a:off x="-25800" y="1916325"/>
              <a:ext cx="19071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28"/>
            <p:cNvCxnSpPr/>
            <p:nvPr/>
          </p:nvCxnSpPr>
          <p:spPr>
            <a:xfrm>
              <a:off x="1881300" y="1917775"/>
              <a:ext cx="768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28"/>
            <p:cNvCxnSpPr/>
            <p:nvPr/>
          </p:nvCxnSpPr>
          <p:spPr>
            <a:xfrm>
              <a:off x="2643300" y="1917775"/>
              <a:ext cx="768300" cy="0"/>
            </a:xfrm>
            <a:prstGeom prst="straightConnector1">
              <a:avLst/>
            </a:prstGeom>
            <a:noFill/>
            <a:ln cap="flat" cmpd="sng" w="76200">
              <a:solidFill>
                <a:srgbClr val="4A86E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28"/>
            <p:cNvCxnSpPr/>
            <p:nvPr/>
          </p:nvCxnSpPr>
          <p:spPr>
            <a:xfrm>
              <a:off x="3405300" y="1917775"/>
              <a:ext cx="768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28"/>
            <p:cNvCxnSpPr/>
            <p:nvPr/>
          </p:nvCxnSpPr>
          <p:spPr>
            <a:xfrm>
              <a:off x="4175930" y="1917775"/>
              <a:ext cx="768300" cy="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Make repositories private</a:t>
            </a:r>
            <a:endParaRPr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775" y="1017713"/>
            <a:ext cx="6654400" cy="37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Make repositories private</a:t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12" y="1682800"/>
            <a:ext cx="8409175" cy="192985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6512375" y="2389850"/>
            <a:ext cx="739200" cy="29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Private Repository</a:t>
            </a:r>
            <a:endParaRPr/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00" y="1152475"/>
            <a:ext cx="8530594" cy="30584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6576050" y="3073350"/>
            <a:ext cx="1458000" cy="393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Private Repository</a:t>
            </a:r>
            <a:endParaRPr/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387" y="295862"/>
            <a:ext cx="2887226" cy="4551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Private Repository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338" y="1152473"/>
            <a:ext cx="7315323" cy="36291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/>
          <p:nvPr/>
        </p:nvSpPr>
        <p:spPr>
          <a:xfrm>
            <a:off x="6905875" y="3121125"/>
            <a:ext cx="591300" cy="29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4137650" y="1317350"/>
            <a:ext cx="591300" cy="29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1060075" y="2197625"/>
            <a:ext cx="1469400" cy="29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Private Repository</a:t>
            </a:r>
            <a:endParaRPr/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52475"/>
            <a:ext cx="412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Make repositories private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Add admin roles to the mentors</a:t>
            </a:r>
            <a:endParaRPr/>
          </a:p>
          <a:p>
            <a:pPr indent="-317499" lvl="1" marL="99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volodymyr-Vedula</a:t>
            </a:r>
            <a:endParaRPr/>
          </a:p>
          <a:p>
            <a:pPr indent="-317499" lvl="1" marL="99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cherniakb</a:t>
            </a:r>
            <a:endParaRPr/>
          </a:p>
          <a:p>
            <a:pPr indent="-317499" lvl="1" marL="99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V-Nikolenko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852" y="1103650"/>
            <a:ext cx="4053225" cy="3857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Make commits helpful</a:t>
            </a:r>
            <a:endParaRPr/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 rotWithShape="1">
          <a:blip r:embed="rId3">
            <a:alphaModFix/>
          </a:blip>
          <a:srcRect b="3579" l="9181" r="0" t="6020"/>
          <a:stretch/>
        </p:blipFill>
        <p:spPr>
          <a:xfrm>
            <a:off x="5465625" y="554925"/>
            <a:ext cx="3321951" cy="3909049"/>
          </a:xfrm>
          <a:prstGeom prst="rect">
            <a:avLst/>
          </a:prstGeom>
          <a:noFill/>
          <a:ln>
            <a:noFill/>
          </a:ln>
          <a:effectLst>
            <a:outerShdw blurRad="185738" rotWithShape="0" algn="bl">
              <a:srgbClr val="FF0000">
                <a:alpha val="49000"/>
              </a:srgbClr>
            </a:outerShdw>
          </a:effectLst>
        </p:spPr>
      </p:pic>
      <p:pic>
        <p:nvPicPr>
          <p:cNvPr id="124" name="Google Shape;124;p20"/>
          <p:cNvPicPr preferRelativeResize="0"/>
          <p:nvPr/>
        </p:nvPicPr>
        <p:blipFill rotWithShape="1">
          <a:blip r:embed="rId4">
            <a:alphaModFix/>
          </a:blip>
          <a:srcRect b="0" l="14733" r="0" t="9739"/>
          <a:stretch/>
        </p:blipFill>
        <p:spPr>
          <a:xfrm>
            <a:off x="1042400" y="1739612"/>
            <a:ext cx="3529600" cy="2777476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st="9525">
              <a:schemeClr val="accent6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Make commits helpful</a:t>
            </a:r>
            <a:endParaRPr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175" y="1054125"/>
            <a:ext cx="4629229" cy="3737975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5400000" dist="19050">
              <a:srgbClr val="00FF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