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9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59AF3-F9D7-4937-A929-D9C4F2F76D89}">
  <a:tblStyle styleId="{DF559AF3-F9D7-4937-A929-D9C4F2F76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3:38:2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1128 86 24575,'5'0'0,"0"0"0,2 0 0,-1 0 0,1 0 0,7-2 0,-6 1 0,21-3 0,-20 3 0,32-5 0,-31 2 0,54-5 0,-50 5 0,61-5 0,-55 6 0,58-4 0,-54 4 0,58-4 0,-66 6 0,59-6 0,-61 7 0,51-5 0,-53 5 0,38-2 0,-41 2 0,32 2 0,-31-2 0,22 3 0,-18-3 0,20 0 0,-18 0 0,25 0 0,-32 0 0,32-3 0,-25 3 0,36-5 0,-33 5 0,26-5 0,-37 5 0,11-3 0,-5 3 0,-7 0 0,12 0 0,-13 0 0,10 3 0,-5-1 0,2 1 0,4 2 0,-11-5 0,15 5 0,-14-5 0,16 7 0,-15-6 0,15 8 0,-16-8 0,14 6 0,-12-4 0,14 2 0,-13-2 0,16 1 0,-21-1 0,19 2 0,-18-2 0,19 1 0,-18-3 0,14 3 0,-14-3 0,7 3 0,-6-3 0,6 3 0,-5-3 0,3 1 0,-7-2 0,9 3 0,-6-3 0,12 5 0,-13-5 0,9 2 0,-7-2 0,10 3 0,-10-3 0,8 5 0,-12-5 0,9 2 0,-7-2 0,20 0 0,-18 0 0,19 0 0,-19 0 0,14 0 0,-12 0 0,9-2 0,-14 2 0,6-3 0,-6 3 0,3 0 0,-3 0 0,1 0 0,-2 0 0,3 0 0,-3 0 0,14 0 0,-11 0 0,19 0 0,-8 0 0,0 0 0,-2 0 0,-3 0 0,-7 0 0,16 0 0,-16 0 0,9 0 0,-10 0 0,1 3 0,-2-3 0,-4 2 0,-4-2 0,-3 3 0,-12 0 0,10-1 0,-33 7 0,21-5-6784,-61 12 6784,52-9-2269,-32 3 1,0-1 2268,34-5-1517,-43 6 0,0-2 1517,46-6-1015,-47 7 1,0 0 1014,46-6 0,-42 3 0,1-1 0,44-5 1164,-75 5-1164,81-5 2118,-45 3-2118,48-3 3655,-26 0-3655,29 0 5465,-9 0-5465,15 0 2714,3 0-2714,6 0 1268,2 0-1268,-1 0 0,39-3 0,-15 3 0,34-4 0,5 1 0,-16 1-2262,10 1 1,15-2 0,-16 2 2261,-16 1-1092,36 1 1,-5 0 1091,-52 2 0,38 0 0,-53-1 0,3 0 0,-18-1 5703,-13 4-5703,0-3 0,-41 1 0,-9-1 0,5 1-1174,-19-2 1,-21 0 0,18-1 1173,6 0-283,-2 1 1,-13-2 282,3 0 0,-6 0 0,16-1 0,-6 1 0,9-1 0,-22-1 0,3 0 0,31 0 0,31-2 0,-30 0 0,5 0 0,43 2 0,-22 0 0,35 3 6505,2 0-6505,17 0 844,3 0-844,61-4 0,-45 3 0,49-6 0,0-2 0,-45 3 0,29-1 0,20-1 0,-18 0 0,-17 0 0,43-2 0,-5 2 0,-60 3 0,35-2 0,-64 7 0,-6-2 0,-13-1-6784,-74-9 6784,55 7 0,-53-4 0,33 4 0,4 2 0,10 1 0,-25-1 0,-21 0 0,15 1 0,-1 2 0,5 2 0,-13 1 0,16 0 0,9-1 0,-37 8 0,117-10 0,-20 3 0,46-1 0,12-2 0,-28 0 0,44 0 0,27-2 0,-19 1-1127,-14 0 1127,3-2 0,22 0 0,3-1 0,-17 1 0,-20 1 0,-1-1 0,13 1 0,15-1 0,-1-1 0,-15 2 0,-15 0 0,-4 0 0,44 1 0,-20 0 0,-63 2 0,11 3 6226,-31-3-6226,-42 8 0,22-8-1700,-31 2 0,-21 1 1,12-2 1699,-2-1 0,-5 0 0,-24-1 0,0 1 0,24-1-423,3 0 423,-18 0 0,-20 0 0,23 0 0,28 3 0,-10-2 0,5 0 0,34 2 0,8-1 0,28-2 0,43 2 0,10 2 0,-14 1 0,36 1 0,26 1 0,-20-1-348,-14 1 348,-3-2 0,22 1 0,2-1 0,-20-1 0,22-2 0,-7 2 0,17 1 0,-20-1 0,-10-3 0,-1 2 0,-14 0 0,-50-3 0,-9 0 6402,-18 0-6402,-17 0 0,13 0-688,2 0 688,-2 0 0,7 0 0,-8 0 0,4 0 0,0-3 0,-3 3 0,-6-2 0,-14-2-2058,-25 1 0,-21 0 0,12 1 2058,-11-4 0,4 3 0,-25 0 0,3 0 0,27 1 0,22 1 0,-23 0 0,-17 1 0,25-1-4071,42 2 4071,-50 1 829,61-2-829,24 2 4569,-15-1-4569,62 4 0,-27-5-2285,46 3 1,6 1 2284,-27-3-22,9 2 1,15 1 0,-19-1 21,-25-2-1268,45 2 1,-2-1 1267,-49-2-280,59-2 280,-74 1 3142,-9-1-3142,-13 2 0,-62-5 0,40 2 0,-67-5 0,-5 0 0,49 3 1815,-21-1 0,-5 1-1815,-18 2 580,62 3-580,-43-2 0,2 1 0,50 1 0,-40 0 0,91 4 6784,-11-2-6784,40 3 0,4 1 0,-29-5 0,69 4 0,4-1 0,-60-3 0,21 0 0,17 0 0,-19-1 0,-27 0 0,28 0 0,-5 0 0,-42 0 0,13 0 0,-30 0 0,-50 0 0,34 0 0,-32 0 0,-25-4 0,-1-1 0,19 3 0,-19-2 0,-19-1 0,21 2 0,24 2 0,-31 1 0,5 2-2718,50 1 2718,-38 2 0,86 2 0,-13-6 0,41 5 0,9-1 0,-16-3 0,22 1 0,19 1 0,-12-1-739,11-3 739,-12 1 0,21 0 0,1 0 0,-20-1 0,23 0 0,1 0 0,19-1 0,-29 0 0,-39 0 0,19 0 0,-14 0 2604,-48 1-2604,-30 0 0,11 0-3251,-60-4 1,-12 0 3250,28 1 0,-29 0 0,-25-2 0,17 2-295,-2 2 295,25 1 0,-21 0 0,-8 0 0,6 0 0,21 1 0,16 2 0,2-1 0,-28 0 0,-21 0 0,4 1 0,31 0 0,26 5 0,-17-4 0,11 0 0,43-1 0,8-1 6356,8-2-6356,54 0 0,-15 0-2746,49-2 1,6 0 2745,-23-2-99,-4 2 0,5-1 99,-17-3 0,2-2 0,-1 3 0,5 1 0,-2-1 0,18-3 0,2-1 0,-4 3 0,5 0 0,-23 1 0,-31 2 0,24-2 0,-4 2 0,-37 3 0,23-3 0,-42 3 0,-27 3 0,16-3 0,-52 1 0,-7 0 0,31-1-26,-18 0 1,-11 0 25,-25 2 0,4 0-778,6-1 778,16 1 0,-18 0 0,0 0 0,16-1 0,-27 0 0,-2 1 0,7-1 0,39-1 6275,6 0-6275,85 0 0,-21 0 351,29 0-351,21 0 0,0 0 332,-14 0-332,10 0 0,22 0 0,2 0 0,-19 0 0,6 0 0,-9-2 0,22-1 0,8 0 0,-6-1 0,-22 1 0,23-4 0,-19 2 0,20-1 0,-4 0 0,-27 1 0,-21 0 0,45-5 0,-83 10 0,-39 0 0,20 0-3251,-65 2 1,-8-1 3250,46-1 0,-18 0 0,-24 0 0,-2 0 0,22 0-397,6 0 397,-5 0 0,-22 0 0,1 0 0,25 0 553,17 0-553,-23 0 0,-18 0 0,22 0 0,35 0 0,-29 0 0,10 0 6579,44 0-6579,-9 0 619,43 2-619,-14-2-6784,66 5 6784,-58-4-1513,40 2 1,26 1 0,-13-1 1512,3-1-607,-15 0 0,23 1 0,7 1 1,-6 0-1,-20-2 607,-18-1 0,2 0-406,27 1 0,26 1 1,8 0-1,-9 0 0,-27-1 406,10-1 638,-4 0 1,16 1 0,-16-1-639,1-1 2977,-56 0-2977,53 0 0,-136 0 0,22 0 0,-40-1 0,-35 0 0,-8-1 0,23 1 0,31 1 0,-6-1 0,4 1 0,-20-1 0,-14 0 0,-9 1 0,-3-1 0,2 1 0,8-1 0,12 1 0,18-1 1093,-19 1 1,-1 0-1094,17 1 0,-18 1 0,-15 0 0,-8 0 0,-2 1 0,3 0 0,9-1 0,15 0 0,20 0 0,-8 0 0,5 0 0,-12 2 0,-21 2 0,-5 0 0,12-1 0,30-2 211,13-2-211,-1 2 0,9-1 0,39-2 0,14 0 5640,5 0-5640,72 0-3331,-59 0 3331,46 0-2545,-14 0 2545,-31 0-1847,49 2 0,4-1 1847,-36 0-824,29-1 1,22-1 0,-17-1 823,-8-3 784,11 0 0,21 0 0,-8-1-784,-7-3 0,-6 0 495,0 3 1,-3 0-496,-4-2 0,-25 1 4126,-45 7-4126,-8-2 6170,-6 2-6170,-40 0 0,-8 0-500,15 0 500,-23-2 0,-28 0 0,-4 0 0,23 0-474,-16 0 474,24-1 0,-25-1 0,-12 0 0,0-1 0,11 1 0,24 2 0,17 0 0,1 0 0,-23 0 0,-24-2 0,-6 1 0,11 0 0,29 1 0,11 2 0,-36 1 0,20 0 0,66 0 0,5 3 0,9-3 0,54 4 0,14 1-366,-10-3 366,10-1 0,28 2 0,3 0 0,-23-1 0,-32-2 0,2-1 0,26-1 0,26 0 0,8 0 0,-10-1 0,-27 0 0,15-4 0,-7 2 0,26-2 0,-1 1 0,-33 0 1922,-20 0-1922,9 0 0,14-1 0,-24 1 0,-36 3 0,43-5 0,-64 7 0,-15 0 0,5 0 0,-61 0 0,50 0 0,-33 0 0,0 0 0,30 2 0,-47-1 0,59 1 0,-3-2 0,14 0 1272,14 0-1272,-6 0-6784,87 2 6784,-67-1 0,43 0 0,29 0 0,-20-1-466,-17 0 466,5 1 0,23 0 0,1 0 0,-24 0 0,-6 0 0,22 0 0,21 1 0,-26-1-4382,-37-1 4382,21 1 0,-5-2 4382,-33-1-4382,-51 1 466,33-1-466,-75-1 0,-34 2-1466,24 0 1466,12 0 0,-26-1 0,-14 1 0,-2-1 0,9 0 0,20 1 0,-4 1 0,2-1 0,7 0 0,-13 0 0,-5-1 0,-1 1 0,6 2 0,-7 0 0,0 2 0,7 0 0,14-1-332,15-1 1,-3 1 331,-10 1 0,-23 1 0,-10 1 0,1 0 0,14 0 0,26-2 0,-8 1 0,-11 2 0,-12 1 0,48-2 0,53-5 0,-19 2 0,91 1 0,-57-3 1387,46 3-1387,25-1 0,-58-1 0,39-1 0,26 0 0,-18-1 5177,-7-4-5177,-10 3 0,22-1 0,9 0 0,-7 1 0,-21-1 0,31-3 0,-31 3 0,21 1 0,6-1 0,-8 1 0,-24 0 1038,3 1-1038,9 0 0,17-1 0,-25 1 0,-37 1 0,35 0 0,-63 0 0,-61 5 0,26-4 0,-28 0 0,-19 1 0,12-1-944,-2-1 944,4 1 0,-23 2 0,-10-1 0,7 1 0,22-1 0,-28 1 0,13 1 0,-23 1 0,2 1 0,31-2 0,24-2 0,-19 2 0,22 2 1246,51-3-1246,-3-1-3225,42 2 0,18-3 3225,-16-1 0,24 1 0,28 0 0,3-1 0,-22 1-430,11-1 430,-8-1 0,26-1 0,-5 0 0,-31 1 652,-32-1-652,41-2 0,-6 1 0,-55 2 0,30-1 0,-46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3:39:0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24575,'2'2'0,"3"-1"0,-2 1 0,0 0 0,3 3 0,-2-1 0,12 11 0,-7-10 0,33 27 0,-28-22 0,43 26 0,-46-27 0,46 25 0,-46-25 0,35 21 0,-38-23 0,22 16 0,-22-16 0,24 21 0,-26-20 0,26 22 0,-27-22 0,25 19 0,-21-21 0,16 16 0,-18-19 0,7 8 0,-9-8 0,12 6 0,-10-3 0,16 8 0,-18-8 0,22 11 0,-19-11 0,9 6 0,-8-7 0,-8 0 0,6-2 0,-7 2 0,5-5 0,-2 2 0,-1 1 0,3-3 0,-4 5 0,3-5 0,-3 5 0,3-5 0,-1 3 0,0-1 0,1-2 0,-1 3 0,2-3 0,0 2 0,0-2 0,2 5 0,-1-5 0,-1 5 0,0-5 0,-7 3 0,-1-3 0,-3 0 0,-1 0 0,2 0 0,0 0 0,0-3 0,0 3 0,-7-7 0,5 6 0,-16-6 0,18 5 0,-27-8 0,26 6 0,-33-9 0,29 11 0,-24-9 0,26 7 0,-12-1 0,13 3 0,-7 0 0,8 1 0,-8-3 0,8 3 0,-8-6 0,8 6 0,-6-3 0,9 2 0,-4 1 0,4-1 0,-6 2 0,5-2 0,-7 1 0,7-1 0,-8 0 0,8-1 0,-5 0 0,7 1 0,-3 2 0,0 0 0,0 0 0,-1 0 0,6 0 0,3 0 0,2 0 0,3 0 0,-3 0 0,2 0 0,-1 0 0,12 0 0,-10 0 0,26 0 0,-24 0 0,26-3 0,-27 3 0,18-2 0,-20 2 0,7 0 0,-9 0 0,0 0 0,-2 2 0,2-2 0,-2 3 0,4-1 0,-2-2 0,7 3 0,-8-1 0,12 1 0,-12 0 0,19 3 0,-15-5 0,17 6 0,-17-6 0,8 3 0,-10-3 0,-1 3 0,-5-3 0,-3 1 0,-2-2 0,2-2 0,-10-5 0,8 3 0,-16-12 0,14 14 0,-7-19 0,11 16 0,-2-13 0,5 12 0,0-13 0,0 12 0,0-12 0,0 13 0,0-8 0,0 8 0,-2-6 0,1 7 0,-5-9 0,4 7 0,-6-12 0,6 13 0,-2-22 0,4 19 0,2-23 0,1 27 0,2-18 0,-2 19 0,-1-8 0,0 9 0,-1-1 0,1 5 0,-2 4 0,0 2 0,0 2 0,0-4 0,0 0 0,0 5 0,0-4 0,0 15 0,0-14 0,2 16 0,-1-16 0,3 9 0,-3-9 0,3 2 0,-3-4 0,1 3 0,-2-3 0,2 7 0,-1-6 0,4 8 0,-3-8 0,3 6 0,-2-6 0,-1 3 0,1-5 0,-1 5 0,1-6 0,2 4 0,-5-2 0,5 0 0,-5 0 0,5-2 0,-5 2 0,3-3 0,-1 1 0,1 6 0,0-5 0,1 6 0,-3-5 0,3 7 0,-3-6 0,3 10 0,-1-9 0,2 9 0,-2-9 0,1 4 0,-3-6 0,3-2 0,-1 0 0,0-1 0,1-2 0,-3 5 0,3-5 0,-1 3 0,2-1 0,-2 1 0,-1-1 0,-2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3:41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380 209 24575,'5'0'0,"0"0"0,2 0 0,-1 0 0,1 0 0,10 0 0,-10 0 0,30 0 0,-18 0-6784,65-3 6784,-54 3-2269,30-2 1,-2-1 2268,-35 3-1517,32-2 0,-1-1 1517,-33 0-632,59 1 632,-66-1 2721,22 3-2721,-34 0 4068,0-2-4068,-8 2 6084,1-5-6084,-28-9 0,7 2 0,-15-6-4670,-33-7 4670,47 15 0,-49-15-3262,59 21 3262,-6-3-831,12 4 831,-3 0-411,3-1 411,-3 3 0,4-3 0,-4 3 0,3-1 0,-17-3 0,10 4 0,-60-10 0,53 9 1392,-66 0-1392,79 3 915,-25 6-915,36-6 515,-3 3-515,9-3 5951,-2 1-5951,2 0 2515,11 3-2515,-6-1 0,7 2 0,19 2 0,-21-4 0,69 13 0,-64-14 0,34 7 0,9 0 0,16-1 0,3 2 0,9 0 0,-79-10 0,22 4 0,-33-5 0,1 0 0,-7 0 0,0 0 0,-1 0 0,-17 0 0,12 0 0,-53-2 0,35 1 0,-21-1 0,-34 0-6784,13 1 6784,-13-1-2427,5 4 2427,67-1 0,-29 3 0,38-3 0,-5 1 0,13 0 5582,2-1-5582,-1 1 3629,26 5-3629,-10-3-6784,67 7 6784,-57-5-2269,32-3 1,-3-1 2268,-38 0-307,30-1 1,-2-2 306,-37 1 0,22 0 0,-36 0 4233,-12 0-4233,5 0 0,-31 0 0,21 0 6330,-16-2-6330,-28-7 0,43 4-2707,-42-5 1,-2 0 2706,39 7-1226,-36-4 0,2 1 1226,39 5 0,-43-1 0,57 2 0,-6 0 0,19 0 0,13 0 0,-6 0 0,43 0 0,-40 0 0,32 4 0,0 1 0,-27-3-1043,34 5 1,0-1 1042,-36-4-1517,38 3 0,0 1 1517,-34-5-819,71 8 819,-82-8 2628,19 1-2628,-33-2 3929,-2 0-3929,-4 0 5877,-2-2-5877,1-1 0,-30-11 0,23 9 0,-55-15 0,55 18 0,-59-9 0,58 10 2740,-45 1-2740,49 1 0,-13 3 0,23-3 0,3 1 0,18-2 0,-12 0 0,68 7 0,-56-6-3392,51 7 0,3 0 3392,-44-6-2269,61 6 1,1 0 2268,-55-6-1517,38 3 0,-4 0 1517,-49-5 0,41 3 0,-61-3 0,8 0 3034,-21 0-3034,-14-3 0,10 3 0,-49-11 0,45 8 0,-32-7 0,-2 0 0,29 7 0,-36-4 0,0 1 0,35 5-2441,-58 4 2441,70-2 0,-9 3 0,22-4 3327,4 0-3327,4 0 4976,-2 0-4976,18 0 0,-16 0 5459,27 0-5459,-27 0 0,23 0 0,-24 0 0,17 0 0,-17 0 0,10 0 0,-14-2 0,1 1 0,-8-1 0,-2 0 0,-21-3 0,16-1-6784,-71-10 6784,62 11-2269,-32-4 1,0 2 2268,36 6-2290,-59-3 2290,61 4 0,-32 4 0,39 0 3403,-9 1-3403,16-3 5088,0-2-5088,4 0 5120,0 0-5120,36 4 0,-27-3-3392,37 2 0,4-1 3392,-32-2-2269,39 0 1,-1 0 2268,-39 0-3034,78-2 3034,-82-1 0,50-2 0,-60 0 3034,14 0-3034,-24 2 4537,-1 1-4537,-2 2 6784,0 0-6784,-7 2 0,6-2 0,-22 7 0,19-6 0,-27 8 0,27-8 0,-17 4 0,25-5 0,-3 0 0,11 0 0,-1 0 0,-1-2 0,-5 1 0,-3-1 0,-2 2 0,-20-2 0,12 1 0,-51-6 0,48 6 0,-57-6 0,61 7 0,-40-5 0,42 5 0,-31-5 0,32 5 0,-14-2 0,22 2 0,2 0 0,4 0 0,4 0 0,-3 0 0,31-3 0,-25 3 0,53-2 0,-49 2 0,68-3 0,-65 3 0,57-3 0,-64 3 0,20 0 0,-29-2 0,-1-1 0,-4-2 0,-1 3 0,0-3 0,-12 0 0,9 2 0,-30-6 0,26 8 0,-38-4 0,37 5 0,-19 2 0,29-1 0,0 1 0,6-2 0,24 0 0,-17 0 0,62 5 0,-57-4 0,71 3 0,-74-4 0,59 3 0,-61-3 0,24 2 0,-35-2 0,1 0 0,-9 0 0,1 0 0,-1 0 0,-18 0 0,8 0 0,-55 0 0,47 0-3392,-29 1 0,1 1 3392,32-2-2269,-36 6 1,1 2 2268,36-6-1517,-29 10 0,0-1 1517,32-8-436,-49 12 436,56-11 2818,-17 1-2818,26-3 4214,-6-2-4214,7 0 6302,-3-2-6302,-19-1 0,14 0 0,-64-13 0,55 13-2664,-35-8 1,0 0 2663,34 8-2269,-33-3 1,-1 1 2268,34 5-950,-65-3 950,70 3 0,-23 0 0,33 3 4066,0-3-4066,24 7 0,-11-4 6080,13 2-6080,13 9 0,-21-11 2125,22 10-2125,2-1 0,-26-7 0,66 17 0,-41-14 0,15 4 0,-25-8 0,-28-4 0,0 0 0,-5 0 0,-5 0 0,4 0 0,-35-6 0,26 4 0,-65-9 0,60 7-6784,-77-3 6784,77 4 0,-57 1 0,71 2 0,-16 0 0,29-2 0,-1 1 0,1-1 0,16 0 0,-13 1 0,49-1 0,-43 2 0,59 0 0,-59 0 0,52 2 0,-56-1 6784,33 1-6784,-41-2 0,6 0 0,-24 0 0,7 0 0,-7 0 0,-20-4 0,22 2 0,-63-7 0,58 6 0,-77-2 0,71 3 0,-51 4 0,60-1 0,-11 1 0,24-2 0,4 2 0,2-1 0,18 1 0,47 3 0,29 0 0,-14 0 0,-1-1 0,-9 1 0,22 3 0,-4-1 0,-32-2 0,-35-3 0,29 6 0,-7-2 0,-42-4 0,16 2 0,-27-4 0,-18 2 0,13-1 0,-55 3 0,49-3 0,-74 1 0,72-2 0,-51 2 0,57-1 0,-11 3 0,19-3 0,1 1 0,-2-2 0,0 0 0,-5 0 0,4 0 0,-24 0 0,20 0 0,-31 0 0,32 0 0,-18 0 0,24 0 0,-3 0 0,14 0 0,6 0 0,-2 0 0,47 2 0,-25-1-3392,46 0 0,4 0 3392,-30-1-1513,24 0 1,21-2 0,-19 1 1512,-19 1-1012,10-3 1,16 0 0,-20 1 1011,-26 0 0,18-2 0,-8-1 0,-42 4 3034,18-4-3034,-32 5 4537,-14 0-4537,2-2 0,-64-5 0,49 3-2269,-39-2 1,-1 1 2268,39 1-1517,-58 0 0,-1 0 1517,54 1-1015,-54 0 1,3 1 1014,62 2 2029,-57-3-2029,33 3 0,31 0 3034,-33 0-3034,61 0 4537,-7 0-4537,42 3 0,-31-3 0,47 5 0,-48-2 6784,26-1-6784,-35 1 0,2-3 0,-10 0 0,-10 0 0,6 0 0,-38-5 0,33 4 0,-58-13 0,59 12 0,-51-16 0,53 16 0,-58-20 0,55 18 0,-55-16 0,59 18 0,-19-7 0,30 9 0,0-2 0,5 2 0,0 0 0,-2 2 0,2-2 0,-3 3 0,3-3 0,16 2 0,-12-2 0,41 5 0,-38-2 0,52 2 0,-52-2 0,49-1 0,-49-2 0,22 0 0,-30-2 0,-2-1 0,-5 0 0,0-2 0,-8 0 0,7 2 0,-26-10 0,20 10 0,-13-6 0,-13 5 0,23 3 0,-57-6 0,56 6 0,-42-1 0,51 2 0,-13 0 0,39 2 0,-10-1 0,40 6 0,-21-4 0,8 2-6784,32 4 6784,-52-7-4183,72 9 4183,-76-10 0,45 6 0,-50-7 0,14 3 0,-18-3 4711,10-5-4711,-8 4 6256,7-3-6256,-9 4 0,0 0 0,0-3 0,9 1 0,-7-1 0,23 1 0,-21 2 0,21 0 0,-23 0 0,12 0 0,-16 2 0,6-2 0,-6 3 0,2-3 0,0 0 0,0 2 0,0-2 0,0 3 0,-4-3 0,-4 0 0,-2 0 0,0 2 0,0-2 0,2 3 0,-9-1 0,6-2 0,-6 5 0,11-4 0,2 1 0,4-2 0,0 0 0,0 0 0,5-2 0,-4 1 0,10-1 0,-9 2 0,9 0 0,-10 0 0,4-3 0,-5 3 0,0-2 0,-5 2 0,-2 0 0,-4 0 0,-1 0 0,-14 2 0,12-2 0,-61 5 0,50-4 0,-37 1 0,-40 0 0,61-1 0,-26-1 0,-19 1 0,17 0 0,18-1 0,-18 0 0,-18 1 0,18 0 0,18 0 0,-31 0 0,3 0 0,44-1 0,-23 0 0,48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3:41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243 173 24575,'5'0'0,"0"0"0,0 0 0,0 0 0,0 0 0,9 2 0,-7-2 0,37 5 0,-30-5-6784,75 3 6784,-68-3-2269,38-1 1,1-1 2268,-40 2-1517,44-2 0,1-1 1517,-42 3-1015,37-2 1,0-1 1014,-40 3 344,64-7-344,-73 6 2198,32-6-2198,-35 7 3289,4-3-3289,-12 3 4916,-10 0-4916,-1 0 5637,1 0-5637,-45-2 0,39 2-3392,-35-3 0,-2 1 3392,33 1-2269,-35-2 1,1 0 2268,32 2-1517,-31-6 0,1 0 1517,33 5-733,-69-12 733,74 13 2671,-33-5-2671,44 5 3994,-6-1-3994,19 2 5972,1 0-5972,-1 0 0,18 2 0,-19-1 2451,14 1-2451,9-2 0,11 0 0,-3 0 0,19-2 0,-48 1 0,28-3 0,-32 3 0,12-3 0,-18 3 0,1-1 0,-7 2 0,-21-3 0,16 3 0,-51-7 0,47 4 0,-67-4 0,66 4 0,-58 0 0,62 3 0,-28 0 0,37 0 0,-5 0 0,15 0 0,31 9 0,-23-6-6784,81 12 6784,-75-11-2269,40 1 1,2 0 2268,-38-2-1517,33-2 0,-1 0 1517,-38-1 0,46-2 0,-65-1 3034,9 0-3034,-17 1 0,-25-7 0,20 7 0,-80-24 0,69 20 0,-44-7 0,-1 0 0,41 9-1517,-39-2 0,1 3 1517,41 3-461,-28 1 0,2 0 461,33-1 2577,-42 5-2577,50-5 3854,-5 3-3854,15-3 5763,4 2-5763,7 1 3083,-8 2-3083,46 7 0,-36-6 0,68 8 0,-56-8 0,24-2 0,4-1 0,-12 0-3392,16-1 0,-2-2 3392,-26 0 0,31 0 0,-58 0 0,-6 0 0,-5-2 0,-60-12 0,48 8-2269,-51-7 1,-5 0 2268,40 6 0,-50-2 0,1 0 0,54 5-1517,-30-1 0,6 3 1517,43 4 0,-33-2 0,46 3 3034,-5-1-3034,7 0 0,17 6 0,-13-4 0,51 16 0,-41-17 0,81 17 0,-77-18 1496,34 4 1,2-1-1497,-29-4 0,69 6 0,-72-6 0,21 1 0,-40 0 0,-1-1 0,-8 1 6019,-11-2-6019,0 0 0,-2-2-4475,-58-6 4475,51 5-2269,-42-4 1,-1 2 2268,41 4-332,-75-1 332,78 3 0,-20 3 0,33-3 4372,5 1-4372,41 2 0,-24-3 0,64 11 0,-60-11 0,37 7 0,3 0 0,-31-6-1196,35 6 1,0 0 1195,-36-6-1472,66 4 1472,-73-6 0,30 0 0,-45 0 4625,5 0-4625,-17 0 3730,2 0-3730,-2 0 2789,-12-2-2789,5 2 0,-29-3 0,26 3 0,-38 0 0,42 0 0,-30 0 0,41 0 0,-6 0 0,17 3 0,1-3 0,6 2 0,24 1 0,-9-3-3392,23 1 0,2 0 3392,-23-1-2269,32 0 1,-4 0 2268,-42 0 0,50-4 0,-62 3 0,10-6 0,-20 7 4537,-9-5-4537,7 2 6784,-32-4-6784,17-1-6784,-67-2 6784,56 4-1452,-24 3 1,1 2 1451,29 1-1029,-28 0 0,0 0 1029,30 0 0,-36 0 0,60 0 4327,-3 0-4327,7 2 3514,6-1-3514,-1 1 0,27 2 0,-17-2 0,51 7 0,-53-8 0,66 8 0,-68-8 3904,43 6-3904,-53-7 0,9 2 0,-18-2 0,-16-2 0,5-1-6784,-71-13 6784,57 10-2269,-38-4 1,2 0 2268,41 9-221,-27-3 1,-1 1 220,28 3 0,-56 7 0,57-6 0,-30 10 0,51-9 4318,-8 2-4318,16-4 0,25 0 0,-19 0 6457,52 0-6457,-34-2-5797,63 1 5797,-56-1-2037,50 2 2037,-66 0-1180,51 2 1180,-53-1-543,39 1 543,-48-2 4922,19 0-4922,-24-2 2596,0 1-2596,-7-1 1966,-2 2-1966,0 0 1060,0 0-1060,-4 0 0,0 2 0,-19 1 0,16 0 0,-29 4 0,32-6 0,-28 10 0,29-7 0,-11 3 0,19-5 0,0-2 0,6 0 0,12 3 0,2-1 0,39 1 0,-24-1 0,57-2 0,-61 0 0,49-2 0,-64 2 0,23-3 0,-32 3 0,7-2 0,-9 2 0,-2-3 0,-8 3 0,-1 0 0,-4 0 0,5 0 0,-11 0 0,6 0 0,-23 3 0,22-3 0,-19 2 0,23 1 0,-9-3 0,15 2 0,-1-2 0,7 0 0,5 0 0,0 0 0,35 0 0,-21 0-6784,71 0 6784,-70-2 0,36 2 0,5-7 0,-43 6 0,74-6 0,-84 7 0,25-5 0,-34 2 0,-2 0 6784,-3-1-6784,-5 3 0,-11-10 0,2 7 0,-48-13 0,41 13-3392,-32-1 0,-1 1 3392,30 4-2269,-36-1 1,0 2 2268,40 2-1085,-70 4 1085,79-4 0,-22 2 0,33-5 3999,2 0-3999,4 2 5980,0-1-5980,0 1 2427,7-2-2427,-5 2 0,20 1 0,-18 0 0,39 1 0,-36-3 0,49 3 0,-45-3 0,56 1 0,-54-2 0,30 0 0,-46 0 0,4 0 0,-13 0 0,1 0 0,-8-2 0,5 1 0,-37-5 0,20 4 0,-70-4 0,60 5-3392,-26 0 0,3 0 3392,29 1-1520,-56 2 1520,74-1 0,-9 1 0,21-2 0,5 0 0,3 0 6031,24 2-6031,-9-1 0,50 1 0,-50-2 2273,41 0-2273,-52 0 0,18 0 0,-26 0 0,0 0 0,-13 0 0,2 0 0,-2 0 0,-19-2 0,4-1 0,-51-4 0,38 3-3392,-21 1 0,2 0 3392,28 2-2022,-71 6 2022,84-4 0,-22 6-1060,-7 2 1060,30-7 0,-33 9 0,45-10 5257,-5 1-5257,15 0 2750,-3-1-2750,5 6 1859,-5-6-1859,0 6 0,0-7 0,-5 5 0,0-5 0,-2 2 0,-1 1 0,-2-3 0,3 2 0,-6 1 0,3-3 0,0 5 0,-16 0 0,-8 0 0,1 0 0,-32 0 0,34-2 0,-49 4 0,49-4 0,-28 6 0,50-7 0,-9 2 0,18-4 0,5 0 0,-4 0 0,42 0 0,-32 2-3392,36-1 0,1-1 3392,-29 2-2269,36-2 1,-2 0 2268,-35 0-2883,68 0 2883,-76 0 0,31 0 0,-40 0 3108,6 0-3108,-7 0 4649,0 0-4649,0 0 6447,0 0-6447,0 0 0,1 0 0,-4-2 0,3 1 0,-2-3 0,2 3 0,2-1 0,-1 2 0,5-2 0,-4 1 0,11-6 0,-11 6 0,16-8 0,-11 8 0,32-10 0,-27 9 0,51-7 0,-52 9 0,23-2 0,-9 2 0,-15 0 0,41 0 0,-40 0 0,27 0 0,-40 0 0,6 0 0,-17 0 0,0 0 0,-8 0 0,8-3 0,-23 0 0,21 1 0,-26-7 0,27 7 0,-9-5 0,-10 3 0,17 0 0,-16-1 0,35 1 0,-5 3 0,43-5 0,-33 4 0,81-7 0,-63 6 0,41-2 0,13 3 0,-55 2 0,26-1 0,-4 0 0,-35 0 0,26-1 0,-42 2 0,1 0 0,-16 0 0,2 0 0,-26 0 0,23 0 0,-26 2 0,33-1 0,-20 3 0,21-1 0,-7 0 0,9-1 0,2 0 0,-1-1 0,3 3 0,-3-3 0,-4 3 0,2-1 0,-24 13 0,20-10 0,-33 21 0,36-22 0,-16 10 0,21-13 0,-4-2 0,1 0 0,0 0 0,5 0 0,3 0 0,2 0 0,0 2 0,-5-1 0,-3 1 0,-11-2 0,5 0 0,-30 0 0,23 0 0,-48-5 0,48 4 0,-43-8 0,49 8 0,-17-3 0,21 4 0,3 0 0,8 0 0,2 0 0,0 2 0,6 1 0,-8 2 0,36 4 0,-29-3 0,56 11 0,-54-13 0,54 10 0,-56-13 0,35 3 0,-42-4 0,10-2 0,-20 1 0,-2-3 0,1 1 0,-35-11 0,28 7-6784,-78-16 6784,71 16-2269,-35-2 1,-1 1 2268,33 5-1326,-75-2 1326,82 5 0,-30 3 0,45-1 3881,-1 1-3881,7 0 5802,1-3-5802,23 4 0,-18-1 0,75 5 0,-60-6-1910,29 1 0,0-1 1910,-29-1-2285,74 1 2285,-81-2 0,46 0 0,-61 0 0,9 0 0,-18 0 5653,-2-2-5653,1 1 3416,-8-4-3416,8 5 0,-42-9 0,32 7 0,-80-4 0,71 6 0,-62 0 0,71 2 0,-12-2 0,29 3 0,20-3 0,-8 0 0,82 2 0,-60-2-3392,50 2 0,3-1 3392,-42-1-1875,32 0 0,-2 0 1875,-43 0 0,45 0 0,-68 0 0,10 0 0,-26 0 0,-19-3 0,13 3 0,-54-7 0,48 6 0,-70-6 0,73 7 0,-58-3 0,62 3 4926,-23 0-4926,30-2 5608,-1 2-5608,4-3 0,0 3 0,-4 0 0,0 0 0,-18 0 0,13 0 0,-51 0 0,44 0-6784,-73 0 6784,71 0-1239,-58 0 1239,65 0 0,-22 0 0,33 0 0,-3 0 0,9-2 0,13-3 0,-9 2 6170,9-2-6170,7-2 0,-12 6 0,10-6 0,-18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3:41:0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 24575,'-24'-3'0,"1"2"0,18 4 0,0 2 0,3 0 0,2 0 0,2-2 0,-2 2 0,5-3 0,-2 1 0,4-1 0,-1 1 0,23 4 0,-12-3-3392,30 6 0,5 0 3392,-17-3 0,25 3 0,-5 1 0,-36-7 0,23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3:47:3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24575,'5'0'0,"0"0"0,0 0 0,0 0 0,0 0 0,4 0 0,-2 0 0,2 0 0,32 0 0,-27 0-3392,37 2 0,2 0 3392,-30 0-2269,48 3 1,4 1 2268,-42-4-1012,26 4 1,20 1 0,-15-1 1011,-9-3-677,31 5 1,24 3 0,-22-3 676,-23-4 0,7 1 0,24 3 0,1 0 0,-26-3 0,-11-2 0,12 2 0,24 2 0,1 1 0,-27-3 0,-13 2 0,8-1 0,23 1 0,-1 0 0,-22-1 0,-12-1 0,28 2 0,23 0 0,-26-2 0,-36-3 0,26 2 0,17 2 0,-20-1 0,-31 0 0,59 1 0,0 1 0,-59-1 0,56 1 0,2-1 0,-51-1 0,59 3 0,-1 0 0,-61-6 0,25 3 0,18 2 0,-19-2 0,-27-2 0,30 3 0,21 2 0,-19-1 0,-26-4 0,26 2 0,18 1 0,-18-2 0,-24-2 0,28 1 0,21 2 0,-19 0 0,-24 0 0,34 1 0,25 1 0,-24-1 0,-31-1 0,30 1 0,21 1 0,-24-2 0,-37-3 0,29 2 0,20 2 0,-21-3 0,-30-1 0,26 0 0,21 1 0,-20-1 0,-23-1 0,21 0 0,20 2 0,-19-2 0,-23 0 0,26 2 0,20 1 0,-19 0 0,-23-2 0,26 3 0,21 1 0,-21-1 0,-26-2 0,21 1 0,18 1 0,-20-1 0,-29-3 0,54 4 0,-3-1 0,-60-2 0,43 2 0,-2 1 0,-46-4 0,32 4 0,-1-1 0,-36-3 184,69 6-184,-74-6 1850,43 1-1850,-48-2 3036,12 0-3036,-16 0 4541,0 0-4541,0 0 5908,0 0-5908,-5 0 865,2 2-865,-6-1 0,1 1 0,-2-2 0,-3 0 0,3 0 0,-16 0 0,10 0 0,-30-2 0,28 1 0,-35-3 0,38 3 0,-46-3 0,43 3 0,-71-8 0,67 7-3392,-38-6 0,-3-1 3392,36 6-2269,-42-10 1,-1 1 2268,42 9-1517,-39-10 0,2 1 1517,42 9-1911,-75-15 1911,80 14 1792,-44-5-1792,48 6 2975,-21 1-2975,23 2 4448,-2-3-4448,4 3 6091,2-2-6091,-2 2 960,0-3-960,0 3 0,-7-7 0,6 6 0,-8-8 0,8 8 0,-6-4 0,6 5 0,-12-2 0,10 2 0,-24-9 0,23 7 0,-32-9 0,31 7 0,-26-5 0,27 5 0,-23-5 0,24 6 0,-31-9 0,29 8 0,-33-9 0,31 11 0,-27-11 0,28 11 0,-17-9 0,22 10 0,-6-4 0,7 5 0,2-2 0,-2 1 0,3-1 0,-3 2 0,-1 0 0,1 0 0,0 0 0,0 0 0,0-2 0,0 1 0,-2-1 0,1 2 0,4 0 0,4 2 0,4-1 0,1 1 0,12 5 0,-9-3 0,9 3 0,20 7 0,-28-9 0,54 18 0,-50-16 0,49 16 0,-47-18 0,35 15 0,-42-18 0,42 21 0,-42-17 0,48 19 0,-22-7 0,1-3 0,17 7 0,-43-19 0,34 12 0,-35-13 0,19 7 0,-20-6 0,19 4 0,-16-4 0,22 6 0,-26-8 0,24 8 0,-23-7 0,18 4 0,-20-5 0,7 1 0,3 3 0,-1-4 0,3 3 0,2-2 0,-15-1 0,11 1 0,-11-2 0,8 3 0,-6-3 0,11 5 0,-9-5 0,11 5 0,-15-5 0,11 5 0,-11-5 0,8 2 0,-8-2 0,13 3 0,-12-3 0,16 3 0,-16-3 0,18 0 0,-17 0 0,26 0 0,-22 0 0,23 0 0,-20 0 0,18 0 0,-20 0 0,19-3 0,-24 3 0,19-3 0,-19 3 0,18 0 0,-19 0 0,9-2 0,-10 2 0,1-3 0,-2 3 0,0 0 0,-2-2 0,6 2 0,-5-5 0,17 0 0,-14 2 0,12-4 0,-18 6 0,1-1 0,-7 4 0,-3-1 0,1 3 0,-17 2 0,13-3 0,-37 8 0,36-9 0,-51 11 0,50-11 0,-64 11 0,62-11 0,-62 9 0,64-7 0,-37 3 0,42-4 0,-20 1 0,21-3 0,-5 3 0,8-3 0,1 1 0,-2 0 0,0-1 0,0 1 0,0-2 0,-2 2 0,1-1 0,-6 3 0,6-3 0,-17 6 0,17-4 0,-30 7 0,29-7 0,-32 6 0,30-6 0,-30 7 0,30-7 0,-32 6 0,31-5 0,-28 5 0,29-6 0,-30 6 0,29-5 0,-33 8 0,33-8 0,-29 5 0,24-7 0,-18 6 0,17-5 0,-20 6 0,26-8 0,-33 10 0,33-9 0,-31 9 0,32-7 0,-25 5 0,26-6 0,-24 6 0,25-5 0,-24 3 0,27-2 0,-25 2 0,23-3 0,-17 3 0,19-5 0,-10 1 0,11-1 0,-4 1 0,6-3 0,2 2 0,2-4 0,1 2 0,-1-3 0,2 3 0,0-2 0,-2-1 0,3 1 0,-2-3 0,8 2 0,-6-2 0,23-9 0,-18 9 0,41-22 0,-40 21 0,31-19 0,-35 20 0,15-8 0,-19 9 0,14-5 0,-14 6 0,17-9 0,-13 11 0,12-11 0,-13 11 0,12-8 0,-13 8 0,13-8 0,-12 8 0,13-8 0,-12 6 0,19-7 0,-19 7 0,31-11 0,-29 12 0,38-14 0,-37 15 0,34-13 0,-29 10 0,29-10 0,-28 8 0,26-6 0,-33 7 0,33-5 0,-33 5 0,29-5 0,-31 7 0,20-4 0,-21 6 0,11-5 0,-11 5 0,9-6 0,-9 6 0,16-5 0,-16 4 0,34-7 0,-29 6 0,44-9 0,-44 8 0,29-5 0,-34 9 0,7-5 0,-13 5 0,1-2 0,-5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67181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af7e9ba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af7e9ba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0375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dirty="0"/>
              <a:t>Lesson 2: </a:t>
            </a:r>
            <a:r>
              <a:rPr lang="en-US" dirty="0"/>
              <a:t>Homework Review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-25800" y="1916325"/>
            <a:ext cx="4970030" cy="1450"/>
            <a:chOff x="-25800" y="1916325"/>
            <a:chExt cx="4970030" cy="1450"/>
          </a:xfrm>
        </p:grpSpPr>
        <p:cxnSp>
          <p:nvCxnSpPr>
            <p:cNvPr id="58" name="Google Shape;58;p13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84B3-0B9A-60AC-6A25-0FFE8AF4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A" dirty="0"/>
              <a:t>Two times without homework = chill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E7AA33-C4AE-5D51-1977-2C3CDD5AA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pic>
        <p:nvPicPr>
          <p:cNvPr id="4098" name="Picture 2" descr="ＣＨＩＬＬ ＆ ＳＭＯＫＥ - YouTube">
            <a:extLst>
              <a:ext uri="{FF2B5EF4-FFF2-40B4-BE49-F238E27FC236}">
                <a16:creationId xmlns:a16="http://schemas.microsoft.com/office/drawing/2014/main" id="{172620EB-7613-3D4C-A0DE-6FE1E2377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93" y="1017725"/>
            <a:ext cx="6790414" cy="381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1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11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Find us in Slack:</a:t>
            </a:r>
            <a:endParaRPr sz="1711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	@Bohdan Cherniak</a:t>
            </a:r>
            <a:endParaRPr sz="1711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	@Vladyslav Nikolenko</a:t>
            </a:r>
            <a:endParaRPr sz="1711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	@Volodymyr Vedula</a:t>
            </a:r>
            <a:endParaRPr sz="1711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11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11">
              <a:solidFill>
                <a:srgbClr val="D9D9D9"/>
              </a:solidFill>
            </a:endParaRPr>
          </a:p>
        </p:txBody>
      </p:sp>
      <p:sp>
        <p:nvSpPr>
          <p:cNvPr id="370" name="Google Shape;37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grpSp>
        <p:nvGrpSpPr>
          <p:cNvPr id="371" name="Google Shape;371;p50"/>
          <p:cNvGrpSpPr/>
          <p:nvPr/>
        </p:nvGrpSpPr>
        <p:grpSpPr>
          <a:xfrm>
            <a:off x="-25800" y="1916325"/>
            <a:ext cx="4970030" cy="1450"/>
            <a:chOff x="-25800" y="1916325"/>
            <a:chExt cx="4970030" cy="1450"/>
          </a:xfrm>
        </p:grpSpPr>
        <p:cxnSp>
          <p:nvCxnSpPr>
            <p:cNvPr id="372" name="Google Shape;372;p50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50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50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50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50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3D04-7C45-9303-995B-29D1C768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A" dirty="0"/>
              <a:t>Follow formating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6ED35-DF65-906F-C2DF-C75E70AEF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375F9-070F-8D8C-B08B-46526E66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66827"/>
            <a:ext cx="8529627" cy="30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4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B01B-DDAB-E532-392D-B3DA4DA4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A" dirty="0"/>
              <a:t>Use constants and inline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13E93-2DDC-0A5D-312F-572BFFCF1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F356C-29D4-D1E3-CB23-51C7B050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7" y="2033193"/>
            <a:ext cx="8857365" cy="8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CAB1-07C4-62F5-DC9D-E2B0E752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46453"/>
          </a:xfrm>
        </p:spPr>
        <p:txBody>
          <a:bodyPr>
            <a:normAutofit fontScale="90000"/>
          </a:bodyPr>
          <a:lstStyle/>
          <a:p>
            <a:pPr algn="ctr"/>
            <a:r>
              <a:rPr lang="en-UA" dirty="0"/>
              <a:t>If you implement input make shure that all needed  validations exists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5EFB5D-1BF8-2D49-88DB-7F7356E71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8FF1267E-4EF5-168E-6871-857D9AAB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1337"/>
            <a:ext cx="9144000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6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3860-7B82-33BA-29BE-951E3E76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A" dirty="0"/>
              <a:t>Devide functionality by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BCBB9-1214-5BE3-16B5-E40B6B2FFA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9DF85-A663-6071-37A3-BB482B00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2452"/>
            <a:ext cx="7772400" cy="549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F7166-CF52-6F20-EF6E-58F3E91C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3329717"/>
            <a:ext cx="5626100" cy="133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C39BC1-38D1-9D3A-398C-3665AD79D58C}"/>
              </a:ext>
            </a:extLst>
          </p:cNvPr>
          <p:cNvSpPr txBox="1">
            <a:spLocks/>
          </p:cNvSpPr>
          <p:nvPr/>
        </p:nvSpPr>
        <p:spPr>
          <a:xfrm>
            <a:off x="311700" y="23643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A" dirty="0"/>
              <a:t>And specify method paramethers name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F7D0AD-3FBB-27C6-DF3F-8486BE037AF7}"/>
                  </a:ext>
                </a:extLst>
              </p14:cNvPr>
              <p14:cNvContentPartPr/>
              <p14:nvPr/>
            </p14:nvContentPartPr>
            <p14:xfrm>
              <a:off x="5686732" y="4049217"/>
              <a:ext cx="1301760" cy="90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F7D0AD-3FBB-27C6-DF3F-8486BE037A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8092" y="4040217"/>
                <a:ext cx="1319400" cy="108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E31AC1F-CFC3-A757-18A2-85D52591CD7E}"/>
              </a:ext>
            </a:extLst>
          </p:cNvPr>
          <p:cNvSpPr txBox="1"/>
          <p:nvPr/>
        </p:nvSpPr>
        <p:spPr>
          <a:xfrm>
            <a:off x="5042164" y="339123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but not n</a:t>
            </a:r>
            <a:endParaRPr lang="en-U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EC7625-7047-EA1F-6CB6-171148111FDC}"/>
                  </a:ext>
                </a:extLst>
              </p14:cNvPr>
              <p14:cNvContentPartPr/>
              <p14:nvPr/>
            </p14:nvContentPartPr>
            <p14:xfrm>
              <a:off x="6247612" y="3675177"/>
              <a:ext cx="251280" cy="18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EC7625-7047-EA1F-6CB6-171148111F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8972" y="3666537"/>
                <a:ext cx="26892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09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83A0-2494-C52B-C11B-0606A7A1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One check is enough</a:t>
            </a:r>
            <a:endParaRPr lang="en-U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E47BB-7F46-59E3-2771-400BAE1A27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AB504-CF45-7AD8-1B14-74669099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4" y="1295836"/>
            <a:ext cx="4202926" cy="27233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E18B76F-C9FC-0764-9E99-D0766899666C}"/>
              </a:ext>
            </a:extLst>
          </p:cNvPr>
          <p:cNvGrpSpPr/>
          <p:nvPr/>
        </p:nvGrpSpPr>
        <p:grpSpPr>
          <a:xfrm>
            <a:off x="5242361" y="1220337"/>
            <a:ext cx="3075044" cy="3577092"/>
            <a:chOff x="5250312" y="1220337"/>
            <a:chExt cx="3075044" cy="3577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E4551A-3728-A457-B5EA-73953B29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0312" y="1220337"/>
              <a:ext cx="3075044" cy="35770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9C672E-9876-4EAC-6A32-30ACD53031DE}"/>
                    </a:ext>
                  </a:extLst>
                </p14:cNvPr>
                <p14:cNvContentPartPr/>
                <p14:nvPr/>
              </p14:nvContentPartPr>
              <p14:xfrm>
                <a:off x="5930452" y="1220337"/>
                <a:ext cx="581760" cy="75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9C672E-9876-4EAC-6A32-30ACD53031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1452" y="1211337"/>
                  <a:ext cx="599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A28365-C549-A138-11D2-2F2AD4C43132}"/>
                    </a:ext>
                  </a:extLst>
                </p14:cNvPr>
                <p14:cNvContentPartPr/>
                <p14:nvPr/>
              </p14:nvContentPartPr>
              <p14:xfrm>
                <a:off x="5939812" y="2945457"/>
                <a:ext cx="515880" cy="7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A28365-C549-A138-11D2-2F2AD4C431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30812" y="2936817"/>
                  <a:ext cx="53352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3D70BC-638C-6FFA-CD26-0807513BEF23}"/>
                  </a:ext>
                </a:extLst>
              </p14:cNvPr>
              <p14:cNvContentPartPr/>
              <p14:nvPr/>
            </p14:nvContentPartPr>
            <p14:xfrm>
              <a:off x="-350468" y="-156303"/>
              <a:ext cx="137160" cy="3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3D70BC-638C-6FFA-CD26-0807513BEF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359108" y="-165303"/>
                <a:ext cx="15480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05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ADE1-1968-18A9-6FB6-6874BBF7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A" dirty="0"/>
              <a:t>Naming = everything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EFE6C-CFB9-F0B1-3E5F-FB0AB46A9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C5314-7C6D-89F7-9E49-896531F5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1580"/>
            <a:ext cx="7772400" cy="1360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841D-2A82-B077-BD44-AF4D4514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65605"/>
            <a:ext cx="7772400" cy="14402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C74C08-741A-D993-D923-C1912CA12EE8}"/>
                  </a:ext>
                </a:extLst>
              </p14:cNvPr>
              <p14:cNvContentPartPr/>
              <p14:nvPr/>
            </p14:nvContentPartPr>
            <p14:xfrm>
              <a:off x="2071675" y="1289472"/>
              <a:ext cx="2678760" cy="30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C74C08-741A-D993-D923-C1912CA12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3035" y="1280832"/>
                <a:ext cx="2696400" cy="326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0F6B7D-8E51-3A95-0D08-B500E2841AB1}"/>
              </a:ext>
            </a:extLst>
          </p:cNvPr>
          <p:cNvSpPr txBox="1"/>
          <p:nvPr/>
        </p:nvSpPr>
        <p:spPr>
          <a:xfrm>
            <a:off x="4736881" y="1211580"/>
            <a:ext cx="139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UA" dirty="0"/>
              <a:t>hy in upper case????</a:t>
            </a:r>
          </a:p>
        </p:txBody>
      </p:sp>
    </p:spTree>
    <p:extLst>
      <p:ext uri="{BB962C8B-B14F-4D97-AF65-F5344CB8AC3E}">
        <p14:creationId xmlns:p14="http://schemas.microsoft.com/office/powerpoint/2010/main" val="195168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8A22-5B8E-0E5A-5037-F41E07C5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A" dirty="0"/>
              <a:t>No pushed commits = no review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9CC6A-7BD0-5B16-F764-335AB4C9D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2050" name="Picture 2" descr="Buy Dower MR White Core from Denmakers | Cheap price Dower MR White Core">
            <a:extLst>
              <a:ext uri="{FF2B5EF4-FFF2-40B4-BE49-F238E27FC236}">
                <a16:creationId xmlns:a16="http://schemas.microsoft.com/office/drawing/2014/main" id="{58B3AE07-72BE-C18B-641F-1E18DDA8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3" y="1185612"/>
            <a:ext cx="7781934" cy="33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9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5F1B-C043-ACA7-99B7-F2B1E8D5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A" dirty="0"/>
              <a:t>Logical error also error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B5992-2562-5627-5D32-3C946474B5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3074" name="Picture 2" descr="Program for Area Of Square - GeeksforGeeks">
            <a:extLst>
              <a:ext uri="{FF2B5EF4-FFF2-40B4-BE49-F238E27FC236}">
                <a16:creationId xmlns:a16="http://schemas.microsoft.com/office/drawing/2014/main" id="{F7A9B7C4-A1B2-52D4-622B-B9F80F8AB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66" y="1422344"/>
            <a:ext cx="2291467" cy="251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EAE26-D526-3AF8-AFBD-AC8147B004C9}"/>
              </a:ext>
            </a:extLst>
          </p:cNvPr>
          <p:cNvSpPr txBox="1"/>
          <p:nvPr/>
        </p:nvSpPr>
        <p:spPr>
          <a:xfrm>
            <a:off x="3426266" y="3260035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UA" dirty="0"/>
              <a:t>ut no area = side*2</a:t>
            </a:r>
          </a:p>
        </p:txBody>
      </p:sp>
    </p:spTree>
    <p:extLst>
      <p:ext uri="{BB962C8B-B14F-4D97-AF65-F5344CB8AC3E}">
        <p14:creationId xmlns:p14="http://schemas.microsoft.com/office/powerpoint/2010/main" val="42880414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104</Words>
  <Application>Microsoft Macintosh PowerPoint</Application>
  <PresentationFormat>On-screen Show (16:9)</PresentationFormat>
  <Paragraphs>32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Lesson 2: Homework Review</vt:lpstr>
      <vt:lpstr>Follow formating rules</vt:lpstr>
      <vt:lpstr>Use constants and inline variables</vt:lpstr>
      <vt:lpstr>If you implement input make shure that all needed  validations exists</vt:lpstr>
      <vt:lpstr>Devide functionality by methods</vt:lpstr>
      <vt:lpstr>One check is enough</vt:lpstr>
      <vt:lpstr>Naming = everything</vt:lpstr>
      <vt:lpstr>No pushed commits = no review </vt:lpstr>
      <vt:lpstr>Logical error also error </vt:lpstr>
      <vt:lpstr>Two times without homework = chill</vt:lpstr>
      <vt:lpstr>Thanks!   Find us in Slack:  @Bohdan Cherniak  @Vladyslav Nikolenko  @Volodymyr Vedula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Homework Review</dc:title>
  <cp:lastModifiedBy>Bohdan Cherniak</cp:lastModifiedBy>
  <cp:revision>2</cp:revision>
  <dcterms:modified xsi:type="dcterms:W3CDTF">2022-11-01T16:48:16Z</dcterms:modified>
</cp:coreProperties>
</file>