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971f57461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971f57461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971f57461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971f57461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971f57461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971f57461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971f57461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971f57461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971f57461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971f57461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971f57461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971f57461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71f57461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971f57461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971f57461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971f57461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af7e9ba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4af7e9ba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408e68f90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16408e68f90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971f57461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1971f57461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71f57461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1971f57461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71f57461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1971f57461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971f57461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971f57461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71f57461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971f57461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71f57461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971f57461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971f57461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971f57461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0375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Lesson 4: Homework Review</a:t>
            </a:r>
            <a:endParaRPr/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6350" y="4140675"/>
            <a:ext cx="1885950" cy="800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" name="Google Shape;57;p13"/>
          <p:cNvGrpSpPr/>
          <p:nvPr/>
        </p:nvGrpSpPr>
        <p:grpSpPr>
          <a:xfrm>
            <a:off x="-25800" y="1916325"/>
            <a:ext cx="4970030" cy="1450"/>
            <a:chOff x="-25800" y="1916325"/>
            <a:chExt cx="4970030" cy="1450"/>
          </a:xfrm>
        </p:grpSpPr>
        <p:cxnSp>
          <p:nvCxnSpPr>
            <p:cNvPr id="58" name="Google Shape;58;p13"/>
            <p:cNvCxnSpPr/>
            <p:nvPr/>
          </p:nvCxnSpPr>
          <p:spPr>
            <a:xfrm>
              <a:off x="-25800" y="1916325"/>
              <a:ext cx="19071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13"/>
            <p:cNvCxnSpPr/>
            <p:nvPr/>
          </p:nvCxnSpPr>
          <p:spPr>
            <a:xfrm>
              <a:off x="1881300" y="1917775"/>
              <a:ext cx="768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" name="Google Shape;60;p13"/>
            <p:cNvCxnSpPr/>
            <p:nvPr/>
          </p:nvCxnSpPr>
          <p:spPr>
            <a:xfrm>
              <a:off x="2643300" y="1917775"/>
              <a:ext cx="768300" cy="0"/>
            </a:xfrm>
            <a:prstGeom prst="straightConnector1">
              <a:avLst/>
            </a:prstGeom>
            <a:noFill/>
            <a:ln cap="flat" cmpd="sng" w="76200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13"/>
            <p:cNvCxnSpPr/>
            <p:nvPr/>
          </p:nvCxnSpPr>
          <p:spPr>
            <a:xfrm>
              <a:off x="3405300" y="1917775"/>
              <a:ext cx="768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13"/>
            <p:cNvCxnSpPr/>
            <p:nvPr/>
          </p:nvCxnSpPr>
          <p:spPr>
            <a:xfrm>
              <a:off x="4175930" y="1917775"/>
              <a:ext cx="768300" cy="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Fix the problems</a:t>
            </a:r>
            <a:endParaRPr/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050" y="1381463"/>
            <a:ext cx="5531899" cy="2806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Fix the problems</a:t>
            </a:r>
            <a:endParaRPr/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889" y="1034362"/>
            <a:ext cx="6014224" cy="365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D</a:t>
            </a:r>
            <a:r>
              <a:rPr lang="ru"/>
              <a:t>o not scare consumer</a:t>
            </a:r>
            <a:endParaRPr/>
          </a:p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313" y="1884875"/>
            <a:ext cx="6505375" cy="195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4"/>
          <p:cNvCxnSpPr/>
          <p:nvPr/>
        </p:nvCxnSpPr>
        <p:spPr>
          <a:xfrm>
            <a:off x="4631875" y="3114175"/>
            <a:ext cx="2532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4"/>
          <p:cNvCxnSpPr/>
          <p:nvPr/>
        </p:nvCxnSpPr>
        <p:spPr>
          <a:xfrm>
            <a:off x="3760775" y="2095650"/>
            <a:ext cx="2532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Do not scare consumer</a:t>
            </a:r>
            <a:endParaRPr/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50" y="1446224"/>
            <a:ext cx="8074800" cy="22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Do not scare consumer</a:t>
            </a:r>
            <a:endParaRPr/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075" y="1464473"/>
            <a:ext cx="7041849" cy="22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Fix the problems</a:t>
            </a:r>
            <a:endParaRPr/>
          </a:p>
        </p:txBody>
      </p:sp>
      <p:sp>
        <p:nvSpPr>
          <p:cNvPr id="180" name="Google Shape;18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838" y="1276701"/>
            <a:ext cx="6852324" cy="316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Fix the problems</a:t>
            </a:r>
            <a:endParaRPr/>
          </a:p>
        </p:txBody>
      </p:sp>
      <p:sp>
        <p:nvSpPr>
          <p:cNvPr id="188" name="Google Shape;18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238" y="1355247"/>
            <a:ext cx="6687526" cy="30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Next homework assignment</a:t>
            </a:r>
            <a:endParaRPr/>
          </a:p>
        </p:txBody>
      </p:sp>
      <p:sp>
        <p:nvSpPr>
          <p:cNvPr id="196" name="Google Shape;19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311700" y="1152475"/>
            <a:ext cx="2781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Бодя: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Andrii Priadko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Dulskyi Ivan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Kateryna Chepurna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Olena Nemtsova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Vova Ponomarenk</a:t>
            </a:r>
            <a:r>
              <a:rPr lang="ru"/>
              <a:t>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175475" y="1152475"/>
            <a:ext cx="2781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Вова: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Artur Zaporozhets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Horbatko Ivan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Maks Savienkov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Valeriy Svetlichniy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Yahudin Kostiantyn</a:t>
            </a:r>
            <a:endParaRPr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6067350" y="1152475"/>
            <a:ext cx="2572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Влад: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Bohdan Lifirenko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Igor Shavlak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Oleg Furt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Sopilko Maxim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Yevhen Datsenko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That's all!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1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11">
                <a:solidFill>
                  <a:srgbClr val="D9D9D9"/>
                </a:solidFill>
              </a:rPr>
              <a:t>Find us in Slack:</a:t>
            </a:r>
            <a:endParaRPr sz="1711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11">
                <a:solidFill>
                  <a:srgbClr val="D9D9D9"/>
                </a:solidFill>
              </a:rPr>
              <a:t>	@Bohdan Cherniak</a:t>
            </a:r>
            <a:endParaRPr sz="1711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11">
                <a:solidFill>
                  <a:srgbClr val="D9D9D9"/>
                </a:solidFill>
              </a:rPr>
              <a:t>	@Vladyslav Nikolenko</a:t>
            </a:r>
            <a:endParaRPr sz="1711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11">
                <a:solidFill>
                  <a:srgbClr val="D9D9D9"/>
                </a:solidFill>
              </a:rPr>
              <a:t>	@Volodymyr Vedula</a:t>
            </a:r>
            <a:endParaRPr sz="1711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1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1">
              <a:solidFill>
                <a:srgbClr val="D9D9D9"/>
              </a:solidFill>
            </a:endParaRPr>
          </a:p>
        </p:txBody>
      </p:sp>
      <p:sp>
        <p:nvSpPr>
          <p:cNvPr id="205" name="Google Shape;20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-25800" y="1916325"/>
            <a:ext cx="4970030" cy="1450"/>
            <a:chOff x="-25800" y="1916325"/>
            <a:chExt cx="4970030" cy="1450"/>
          </a:xfrm>
        </p:grpSpPr>
        <p:cxnSp>
          <p:nvCxnSpPr>
            <p:cNvPr id="207" name="Google Shape;207;p30"/>
            <p:cNvCxnSpPr/>
            <p:nvPr/>
          </p:nvCxnSpPr>
          <p:spPr>
            <a:xfrm>
              <a:off x="-25800" y="1916325"/>
              <a:ext cx="19071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30"/>
            <p:cNvCxnSpPr/>
            <p:nvPr/>
          </p:nvCxnSpPr>
          <p:spPr>
            <a:xfrm>
              <a:off x="1881300" y="1917775"/>
              <a:ext cx="768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30"/>
            <p:cNvCxnSpPr/>
            <p:nvPr/>
          </p:nvCxnSpPr>
          <p:spPr>
            <a:xfrm>
              <a:off x="2643300" y="1917775"/>
              <a:ext cx="768300" cy="0"/>
            </a:xfrm>
            <a:prstGeom prst="straightConnector1">
              <a:avLst/>
            </a:prstGeom>
            <a:noFill/>
            <a:ln cap="flat" cmpd="sng" w="76200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30"/>
            <p:cNvCxnSpPr/>
            <p:nvPr/>
          </p:nvCxnSpPr>
          <p:spPr>
            <a:xfrm>
              <a:off x="3405300" y="1917775"/>
              <a:ext cx="768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30"/>
            <p:cNvCxnSpPr/>
            <p:nvPr/>
          </p:nvCxnSpPr>
          <p:spPr>
            <a:xfrm>
              <a:off x="4175930" y="1917775"/>
              <a:ext cx="768300" cy="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Create exceptions for process and not for each field</a:t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9138" y="1582925"/>
            <a:ext cx="3585725" cy="255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Don’t forget about Whitespaces (" ")</a:t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300" y="1291897"/>
            <a:ext cx="7198475" cy="7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475" y="3197200"/>
            <a:ext cx="7480124" cy="7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Cast class correctly</a:t>
            </a:r>
            <a:endParaRPr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12" y="1994550"/>
            <a:ext cx="8579775" cy="14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Cast class correctly</a:t>
            </a:r>
            <a:endParaRPr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625" y="2163250"/>
            <a:ext cx="3894550" cy="139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8700" y="3842950"/>
            <a:ext cx="602636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Cast class correctly</a:t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0" y="2165350"/>
            <a:ext cx="55245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Handle nullpointer exception instead of producing it</a:t>
            </a:r>
            <a:endParaRPr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687" y="1335924"/>
            <a:ext cx="8288624" cy="98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688" y="3107100"/>
            <a:ext cx="8288625" cy="974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Find the problem</a:t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000" y="1933528"/>
            <a:ext cx="6802000" cy="1854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20"/>
          <p:cNvCxnSpPr/>
          <p:nvPr/>
        </p:nvCxnSpPr>
        <p:spPr>
          <a:xfrm>
            <a:off x="1947200" y="2702600"/>
            <a:ext cx="5486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20"/>
          <p:cNvCxnSpPr/>
          <p:nvPr/>
        </p:nvCxnSpPr>
        <p:spPr>
          <a:xfrm>
            <a:off x="2829750" y="2893650"/>
            <a:ext cx="4922400" cy="18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20"/>
          <p:cNvCxnSpPr/>
          <p:nvPr/>
        </p:nvCxnSpPr>
        <p:spPr>
          <a:xfrm flipH="1" rot="10800000">
            <a:off x="1637850" y="2311450"/>
            <a:ext cx="2629500" cy="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Fix the problems</a:t>
            </a:r>
            <a:endParaRPr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025" y="1255336"/>
            <a:ext cx="5779949" cy="26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