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dd0b259e7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dd0b259e7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d0b259e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dd0b259e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dd0b259e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dd0b259e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d0b259e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dd0b259e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dd0b259e7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dd0b259e7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dd0b259e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dd0b259e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dd0b259e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dd0b259e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dd0b259e7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dd0b259e7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dd0b259e7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dd0b259e7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dd0b259e7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dd0b259e7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dd0b259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dd0b259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dd0b259e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dd0b259e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dd0b259e7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dd0b259e7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dd0b259e7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dd0b259e7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dd0b259e7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8dd0b259e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dd0b259e7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dd0b259e7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dd0b259e7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dd0b259e7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8dd0b259e7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8dd0b259e7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dd0b259e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dd0b259e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dd0b259e7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dd0b259e7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dd0b259e7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dd0b259e7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dd0b259e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dd0b259e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dd0b259e7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dd0b259e7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dd0b259e7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dd0b259e7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dd0b259e7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dd0b259e7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dd0b259e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dd0b259e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dd0b259e7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dd0b259e7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dd0b259e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dd0b259e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dd0b259e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dd0b259e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dd0b259e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dd0b259e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dd0b259e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dd0b259e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joel-costigliola.github.io/assertj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Single-responsibility_principle" TargetMode="External"/><Relationship Id="rId4" Type="http://schemas.openxmlformats.org/officeDocument/2006/relationships/hyperlink" Target="https://en.wikipedia.org/wiki/Test-driven_developmen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agprog.com/titles/utj2/pragmatic-unit-testing-in-java-8-with-junit/" TargetMode="External"/><Relationship Id="rId4" Type="http://schemas.openxmlformats.org/officeDocument/2006/relationships/hyperlink" Target="https://www.baeldung.com/junit-5" TargetMode="External"/><Relationship Id="rId5" Type="http://schemas.openxmlformats.org/officeDocument/2006/relationships/hyperlink" Target="https://www.baeldung.com/java-unit-testing-best-practic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Foundations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What Tests We Can Write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could write *dozens* of tests against any method of reasonable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want to think instead about how many tests you ***should*** 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firstly look 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potentially impactful data variants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`if, if-else, if-else-if`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lang="en"/>
              <a:t>complex conditionals (math calculations, boolean logic)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what happens if value is `null` or *zero*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amount of test cases (???)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second test…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2 - </a:t>
            </a:r>
            <a:r>
              <a:rPr lang="en"/>
              <a:t>StudentScoreCollectionWithAnotherTestCaseTest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Tests with @Before Methods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to follow DRY principle?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refactoring using `@Before` annotation, example #2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variant is better?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Init/Teardown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up your tests regularly to simplify writing more tests.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assertion in general?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149" y="1152475"/>
            <a:ext cx="4304149" cy="381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assertThat Something Is Equal to Another Something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 That exception was thrown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Checked Exceptions in test cases (code example that checked exceptions is OK in tests)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125" y="2835125"/>
            <a:ext cx="1733751" cy="173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rest test cases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example #4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coverage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optimal value ?</a:t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Organising Your Tests</a:t>
            </a:r>
            <a:endParaRPr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Tests Consistent with AAA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500" y="1820438"/>
            <a:ext cx="4440999" cy="20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Tests Consistent with AAA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Arrange - before test, ensure that system is in a proper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- exercise the code we want to test, usually by calling a single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 - verify that the exercised code behaved as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[optional] After - in case some resources being allocated, ensure that they get cleaned up</a:t>
            </a:r>
            <a:endParaRPr/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Behaviour versus Testing Methods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write tests, focus on the behaviours of your class, not on testing the individual methods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`SteamWallet` class with methods: `deposit()`, `withdraw()`, and `getBalance()`.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of them will be used in test cases?: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makeSingleDeposit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makeMultipleDeposits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makeSingleWithdrawal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makeMultipleWithdrawals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attemptToWithdrawTooMuch</a:t>
            </a:r>
            <a:endParaRPr/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724200"/>
            <a:ext cx="4045200" cy="8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Vasya Rudas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Work 8+ years in SPD-Ukraine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Fan of Intellij IDEA and Kotlin language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Follow TDD and Clean Code principles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Graduated from GeekHub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Take part as GeekHub lector/</a:t>
            </a:r>
            <a:r>
              <a:rPr lang="en" sz="1500"/>
              <a:t>assistant</a:t>
            </a:r>
            <a:r>
              <a:rPr lang="en" sz="1500"/>
              <a:t> couple of years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Retro/Indie Gamer 👾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Learn DJ-ing and Music Production as a hobby</a:t>
            </a: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563" y="1558800"/>
            <a:ext cx="2349073" cy="23515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Test and Production Code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code is dependent on production code but not otherwise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Separating Tests and Production Code</a:t>
            </a:r>
            <a:endParaRPr/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Focused, Single-Purpose Tests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example of multiple test cases in one test (assertTrue, assertFalse)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💡Split multiple cases into separate test methods, each named for the behaviour it verifies.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separate tests we: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immediately know what behaviour went wrong when assertion fails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minimise the amount of code to read and decipher a failed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that all cases get executed</a:t>
            </a:r>
            <a:endParaRPr/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as Documentation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your test with obvious descriptable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doingSomeOperationGeneratesSomeResult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someResultOccursUnderSomeCondition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given</a:t>
            </a:r>
            <a:r>
              <a:rPr lang="en"/>
              <a:t>SomeContext</a:t>
            </a:r>
            <a:r>
              <a:rPr b="1" lang="en"/>
              <a:t>When</a:t>
            </a:r>
            <a:r>
              <a:rPr lang="en"/>
              <a:t>DoingSomeBehavior</a:t>
            </a:r>
            <a:r>
              <a:rPr b="1" lang="en"/>
              <a:t>Then</a:t>
            </a:r>
            <a:r>
              <a:rPr lang="en"/>
              <a:t>SomeResultOccurs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whenDoingSomeBehaviorThenSomeResultOccurs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doingSomeOperationGeneratesSomeResult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which to chose is less important than follow chosen naming across test cases</a:t>
            </a:r>
            <a:endParaRPr b="1" u="sng"/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as Documentation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your tests meaningful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any local-variable names.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 meaningful constants.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 `AssertJ` assertions. (more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https://joel-costigliola.github.io/assertj/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larger tests into smaller, more-focused tests.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test case preparation code to helper methods and `@Before` methods.</a:t>
            </a:r>
            <a:endParaRPr/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Tests Follows Rules Of FIRST</a:t>
            </a:r>
            <a:endParaRPr/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Tests Follows Rules Of FIRST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tests provide many significant benefits when crafted with care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tests are also code that must be written and maintained</a:t>
            </a:r>
            <a:endParaRPr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80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tests that can help to lose lots of your time 🕟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that make little sense to someone following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that fail unexpectedly aka “flaky”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“Tests” that don’t prove anything worthwhile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that require a long time to execute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that don’t sufficiently cover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that couple too tightly to implementation, meaning that small changes break lots of tests all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tests that require a lot of code to setup</a:t>
            </a:r>
            <a:endParaRPr/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principles of unit testing: 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8323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[F]ast</a:t>
            </a:r>
            <a:r>
              <a:rPr lang="en"/>
              <a:t> - 3 600 unit tests * each execution is 200 ms = 720 000 ms == 12 min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[I]solated: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good test verifies small chunk of code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you should be able run any one test at any time, in any order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tests are independent from each other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check rule is a </a:t>
            </a:r>
            <a:r>
              <a:rPr lang="en" u="sng">
                <a:solidFill>
                  <a:schemeClr val="hlink"/>
                </a:solidFill>
                <a:hlinkClick r:id="rId3"/>
              </a:rPr>
              <a:t>Single Responsibility Principle (SRP)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[R]epeatable</a:t>
            </a:r>
            <a:r>
              <a:rPr lang="en"/>
              <a:t> - Each test should produce the same results every time when it runs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[S]elf-validating: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Tests aren’t tests unless they assert that things went as expected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You write unit tests to save you time, not take more of your time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Doesn’t require manual validation of result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[T]imely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You can write unit tests at virtually any time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But when tests written first they more valued aka </a:t>
            </a:r>
            <a:r>
              <a:rPr lang="en" u="sng">
                <a:solidFill>
                  <a:schemeClr val="hlink"/>
                </a:solidFill>
                <a:hlinkClick r:id="rId4"/>
              </a:rPr>
              <a:t>TDD (Test Driven Development)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Also tests written last also good(in most cases cover less conditions), especially in “legacy” code (code was written days ago before you)</a:t>
            </a:r>
            <a:endParaRPr/>
          </a:p>
        </p:txBody>
      </p:sp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unit tests requires a serious investment in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your tests can repay that investment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test you write adds more code that you must maintain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Guard that investment by ensuring that tests retain high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FIRST acronym to remind you of the characteristics of quality tests</a:t>
            </a:r>
            <a:endParaRPr/>
          </a:p>
        </p:txBody>
      </p:sp>
      <p:sp>
        <p:nvSpPr>
          <p:cNvPr id="248" name="Google Shape;24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Pragmatic Unit Testing in Java 8 with JUnit</a:t>
            </a:r>
            <a:r>
              <a:rPr lang="en"/>
              <a:t> chapters 1-4 aka Part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https://www.baeldung.com/junit-5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https://www.baeldung.com/java-unit-testing-best-practices</a:t>
            </a:r>
            <a:endParaRPr/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Unit Testing?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 is when you (a programmer) write test code to verify *units* of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can be different depending of code size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rules: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not allowed to change access modifiers of existing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not allowed to use any classes from Collections framework or Stream API: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`java.util.Collection and its children are not allowed to use in homework`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`java.util.stream.Stream is not allowed to use in homework`</a:t>
            </a:r>
            <a:endParaRPr/>
          </a:p>
        </p:txBody>
      </p:sp>
      <p:sp>
        <p:nvSpPr>
          <p:cNvPr id="262" name="Google Shape;26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1 - Write tests for existing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2 - Write code for existing test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3 - Write code and tests for Task 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cases should include such input: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present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Incorrect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with space symbols around correct value, e.g:    `1    ,     2,3`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should include special characters like `!@#$%^&amp;()` example `1#$, &amp;^%2   ,!!3@@`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Odd and Even number count</a:t>
            </a:r>
            <a:endParaRPr/>
          </a:p>
        </p:txBody>
      </p:sp>
      <p:sp>
        <p:nvSpPr>
          <p:cNvPr id="269" name="Google Shape;26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Passing Test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200" y="1152475"/>
            <a:ext cx="4577599" cy="37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IDE (code structure, configuring, execution)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 test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 test example case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59" y="2809400"/>
            <a:ext cx="1759476" cy="1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Arrange, Act, and Assert Your Way to a Test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550" y="1136712"/>
            <a:ext cx="5048900" cy="28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Test Really Testing Anything?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change some things and check if test fails?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💡Deliberately fail your tests to prove they’re really doing something.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yourself 🤔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 need to write additional tests to feel confident that the code works?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I write tests that expose defects or limitations in the class?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What We’re Testing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 2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72" y="1692013"/>
            <a:ext cx="1759476" cy="1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