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38"/>
  </p:notesMasterIdLst>
  <p:sldIdLst>
    <p:sldId id="256" r:id="rId2"/>
    <p:sldId id="294" r:id="rId3"/>
    <p:sldId id="295" r:id="rId4"/>
    <p:sldId id="296" r:id="rId5"/>
    <p:sldId id="298" r:id="rId6"/>
    <p:sldId id="297" r:id="rId7"/>
    <p:sldId id="320" r:id="rId8"/>
    <p:sldId id="300" r:id="rId9"/>
    <p:sldId id="323" r:id="rId10"/>
    <p:sldId id="321" r:id="rId11"/>
    <p:sldId id="322" r:id="rId12"/>
    <p:sldId id="324" r:id="rId13"/>
    <p:sldId id="299" r:id="rId14"/>
    <p:sldId id="325" r:id="rId15"/>
    <p:sldId id="326" r:id="rId16"/>
    <p:sldId id="327" r:id="rId17"/>
    <p:sldId id="331" r:id="rId18"/>
    <p:sldId id="332" r:id="rId19"/>
    <p:sldId id="333" r:id="rId20"/>
    <p:sldId id="334" r:id="rId21"/>
    <p:sldId id="335" r:id="rId22"/>
    <p:sldId id="301" r:id="rId23"/>
    <p:sldId id="328" r:id="rId24"/>
    <p:sldId id="329" r:id="rId25"/>
    <p:sldId id="330" r:id="rId26"/>
    <p:sldId id="302" r:id="rId27"/>
    <p:sldId id="303" r:id="rId28"/>
    <p:sldId id="304" r:id="rId29"/>
    <p:sldId id="305" r:id="rId30"/>
    <p:sldId id="306" r:id="rId31"/>
    <p:sldId id="307" r:id="rId32"/>
    <p:sldId id="309" r:id="rId33"/>
    <p:sldId id="310" r:id="rId34"/>
    <p:sldId id="308" r:id="rId35"/>
    <p:sldId id="311" r:id="rId36"/>
    <p:sldId id="293" r:id="rId3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188"/>
    <p:restoredTop sz="96327"/>
  </p:normalViewPr>
  <p:slideViewPr>
    <p:cSldViewPr snapToGrid="0">
      <p:cViewPr varScale="1">
        <p:scale>
          <a:sx n="123" d="100"/>
          <a:sy n="123" d="100"/>
        </p:scale>
        <p:origin x="40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B95D6A-9796-6341-83EA-5247D7E65B64}" type="datetimeFigureOut">
              <a:rPr lang="en-UA" smtClean="0"/>
              <a:t>02.12.2022</a:t>
            </a:fld>
            <a:endParaRPr lang="en-U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422DC9-6A51-DC4F-B952-97C3564B67B4}" type="slidenum">
              <a:rPr lang="en-UA" smtClean="0"/>
              <a:t>‹#›</a:t>
            </a:fld>
            <a:endParaRPr lang="en-UA"/>
          </a:p>
        </p:txBody>
      </p:sp>
    </p:spTree>
    <p:extLst>
      <p:ext uri="{BB962C8B-B14F-4D97-AF65-F5344CB8AC3E}">
        <p14:creationId xmlns:p14="http://schemas.microsoft.com/office/powerpoint/2010/main" val="22559243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A" dirty="0"/>
          </a:p>
        </p:txBody>
      </p:sp>
      <p:sp>
        <p:nvSpPr>
          <p:cNvPr id="4" name="Slide Number Placeholder 3"/>
          <p:cNvSpPr>
            <a:spLocks noGrp="1"/>
          </p:cNvSpPr>
          <p:nvPr>
            <p:ph type="sldNum" sz="quarter" idx="5"/>
          </p:nvPr>
        </p:nvSpPr>
        <p:spPr/>
        <p:txBody>
          <a:bodyPr/>
          <a:lstStyle/>
          <a:p>
            <a:fld id="{EA422DC9-6A51-DC4F-B952-97C3564B67B4}" type="slidenum">
              <a:rPr lang="en-UA" smtClean="0"/>
              <a:t>7</a:t>
            </a:fld>
            <a:endParaRPr lang="en-UA"/>
          </a:p>
        </p:txBody>
      </p:sp>
    </p:spTree>
    <p:extLst>
      <p:ext uri="{BB962C8B-B14F-4D97-AF65-F5344CB8AC3E}">
        <p14:creationId xmlns:p14="http://schemas.microsoft.com/office/powerpoint/2010/main" val="2983277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14af7e9ba3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14af7e9ba3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415600" y="2867800"/>
            <a:ext cx="11360800" cy="11224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4800"/>
            </a:lvl1pPr>
            <a:lvl2pPr lvl="1" algn="ctr">
              <a:lnSpc>
                <a:spcPct val="100000"/>
              </a:lnSpc>
              <a:spcBef>
                <a:spcPts val="0"/>
              </a:spcBef>
              <a:spcAft>
                <a:spcPts val="0"/>
              </a:spcAft>
              <a:buSzPts val="3600"/>
              <a:buNone/>
              <a:defRPr sz="4800"/>
            </a:lvl2pPr>
            <a:lvl3pPr lvl="2" algn="ctr">
              <a:lnSpc>
                <a:spcPct val="100000"/>
              </a:lnSpc>
              <a:spcBef>
                <a:spcPts val="0"/>
              </a:spcBef>
              <a:spcAft>
                <a:spcPts val="0"/>
              </a:spcAft>
              <a:buSzPts val="3600"/>
              <a:buNone/>
              <a:defRPr sz="4800"/>
            </a:lvl3pPr>
            <a:lvl4pPr lvl="3" algn="ctr">
              <a:lnSpc>
                <a:spcPct val="100000"/>
              </a:lnSpc>
              <a:spcBef>
                <a:spcPts val="0"/>
              </a:spcBef>
              <a:spcAft>
                <a:spcPts val="0"/>
              </a:spcAft>
              <a:buSzPts val="3600"/>
              <a:buNone/>
              <a:defRPr sz="4800"/>
            </a:lvl4pPr>
            <a:lvl5pPr lvl="4" algn="ctr">
              <a:lnSpc>
                <a:spcPct val="100000"/>
              </a:lnSpc>
              <a:spcBef>
                <a:spcPts val="0"/>
              </a:spcBef>
              <a:spcAft>
                <a:spcPts val="0"/>
              </a:spcAft>
              <a:buSzPts val="3600"/>
              <a:buNone/>
              <a:defRPr sz="4800"/>
            </a:lvl5pPr>
            <a:lvl6pPr lvl="5" algn="ctr">
              <a:lnSpc>
                <a:spcPct val="100000"/>
              </a:lnSpc>
              <a:spcBef>
                <a:spcPts val="0"/>
              </a:spcBef>
              <a:spcAft>
                <a:spcPts val="0"/>
              </a:spcAft>
              <a:buSzPts val="3600"/>
              <a:buNone/>
              <a:defRPr sz="4800"/>
            </a:lvl6pPr>
            <a:lvl7pPr lvl="6" algn="ctr">
              <a:lnSpc>
                <a:spcPct val="100000"/>
              </a:lnSpc>
              <a:spcBef>
                <a:spcPts val="0"/>
              </a:spcBef>
              <a:spcAft>
                <a:spcPts val="0"/>
              </a:spcAft>
              <a:buSzPts val="3600"/>
              <a:buNone/>
              <a:defRPr sz="4800"/>
            </a:lvl7pPr>
            <a:lvl8pPr lvl="7" algn="ctr">
              <a:lnSpc>
                <a:spcPct val="100000"/>
              </a:lnSpc>
              <a:spcBef>
                <a:spcPts val="0"/>
              </a:spcBef>
              <a:spcAft>
                <a:spcPts val="0"/>
              </a:spcAft>
              <a:buSzPts val="3600"/>
              <a:buNone/>
              <a:defRPr sz="4800"/>
            </a:lvl8pPr>
            <a:lvl9pPr lvl="8" algn="ctr">
              <a:lnSpc>
                <a:spcPct val="100000"/>
              </a:lnSpc>
              <a:spcBef>
                <a:spcPts val="0"/>
              </a:spcBef>
              <a:spcAft>
                <a:spcPts val="0"/>
              </a:spcAft>
              <a:buSzPts val="3600"/>
              <a:buNone/>
              <a:defRPr sz="4800"/>
            </a:lvl9pPr>
          </a:lstStyle>
          <a:p>
            <a:r>
              <a:rPr lang="en-GB"/>
              <a:t>Click to edit Master title style</a:t>
            </a:r>
            <a:endParaRPr/>
          </a:p>
        </p:txBody>
      </p:sp>
      <p:sp>
        <p:nvSpPr>
          <p:cNvPr id="11" name="Google Shape;11;p2"/>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9pPr>
          </a:lstStyle>
          <a:p>
            <a:fld id="{00000000-1234-1234-1234-123412341234}" type="slidenum">
              <a:rPr lang="ru" smtClean="0"/>
              <a:pPr/>
              <a:t>‹#›</a:t>
            </a:fld>
            <a:endParaRPr lang="ru"/>
          </a:p>
        </p:txBody>
      </p:sp>
    </p:spTree>
    <p:extLst>
      <p:ext uri="{BB962C8B-B14F-4D97-AF65-F5344CB8AC3E}">
        <p14:creationId xmlns:p14="http://schemas.microsoft.com/office/powerpoint/2010/main" val="348120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9pPr>
          </a:lstStyle>
          <a:p>
            <a:fld id="{605F566D-97C2-7F45-814D-2539C57B96FE}" type="slidenum">
              <a:rPr lang="en-UA" smtClean="0"/>
              <a:t>‹#›</a:t>
            </a:fld>
            <a:endParaRPr lang="en-UA"/>
          </a:p>
        </p:txBody>
      </p:sp>
    </p:spTree>
    <p:extLst>
      <p:ext uri="{BB962C8B-B14F-4D97-AF65-F5344CB8AC3E}">
        <p14:creationId xmlns:p14="http://schemas.microsoft.com/office/powerpoint/2010/main" val="2023206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6"/>
        <p:cNvGrpSpPr/>
        <p:nvPr/>
      </p:nvGrpSpPr>
      <p:grpSpPr>
        <a:xfrm>
          <a:off x="0" y="0"/>
          <a:ext cx="0" cy="0"/>
          <a:chOff x="0" y="0"/>
          <a:chExt cx="0" cy="0"/>
        </a:xfrm>
      </p:grpSpPr>
      <p:sp>
        <p:nvSpPr>
          <p:cNvPr id="17" name="Google Shape;17;p4"/>
          <p:cNvSpPr txBox="1">
            <a:spLocks noGrp="1"/>
          </p:cNvSpPr>
          <p:nvPr>
            <p:ph type="ctrTitle"/>
          </p:nvPr>
        </p:nvSpPr>
        <p:spPr>
          <a:xfrm>
            <a:off x="415611" y="992767"/>
            <a:ext cx="11360800" cy="27368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6933"/>
            </a:lvl1pPr>
            <a:lvl2pPr lvl="1" algn="ctr">
              <a:lnSpc>
                <a:spcPct val="100000"/>
              </a:lnSpc>
              <a:spcBef>
                <a:spcPts val="0"/>
              </a:spcBef>
              <a:spcAft>
                <a:spcPts val="0"/>
              </a:spcAft>
              <a:buSzPts val="5200"/>
              <a:buNone/>
              <a:defRPr sz="6933"/>
            </a:lvl2pPr>
            <a:lvl3pPr lvl="2" algn="ctr">
              <a:lnSpc>
                <a:spcPct val="100000"/>
              </a:lnSpc>
              <a:spcBef>
                <a:spcPts val="0"/>
              </a:spcBef>
              <a:spcAft>
                <a:spcPts val="0"/>
              </a:spcAft>
              <a:buSzPts val="5200"/>
              <a:buNone/>
              <a:defRPr sz="6933"/>
            </a:lvl3pPr>
            <a:lvl4pPr lvl="3" algn="ctr">
              <a:lnSpc>
                <a:spcPct val="100000"/>
              </a:lnSpc>
              <a:spcBef>
                <a:spcPts val="0"/>
              </a:spcBef>
              <a:spcAft>
                <a:spcPts val="0"/>
              </a:spcAft>
              <a:buSzPts val="5200"/>
              <a:buNone/>
              <a:defRPr sz="6933"/>
            </a:lvl4pPr>
            <a:lvl5pPr lvl="4" algn="ctr">
              <a:lnSpc>
                <a:spcPct val="100000"/>
              </a:lnSpc>
              <a:spcBef>
                <a:spcPts val="0"/>
              </a:spcBef>
              <a:spcAft>
                <a:spcPts val="0"/>
              </a:spcAft>
              <a:buSzPts val="5200"/>
              <a:buNone/>
              <a:defRPr sz="6933"/>
            </a:lvl5pPr>
            <a:lvl6pPr lvl="5" algn="ctr">
              <a:lnSpc>
                <a:spcPct val="100000"/>
              </a:lnSpc>
              <a:spcBef>
                <a:spcPts val="0"/>
              </a:spcBef>
              <a:spcAft>
                <a:spcPts val="0"/>
              </a:spcAft>
              <a:buSzPts val="5200"/>
              <a:buNone/>
              <a:defRPr sz="6933"/>
            </a:lvl6pPr>
            <a:lvl7pPr lvl="6" algn="ctr">
              <a:lnSpc>
                <a:spcPct val="100000"/>
              </a:lnSpc>
              <a:spcBef>
                <a:spcPts val="0"/>
              </a:spcBef>
              <a:spcAft>
                <a:spcPts val="0"/>
              </a:spcAft>
              <a:buSzPts val="5200"/>
              <a:buNone/>
              <a:defRPr sz="6933"/>
            </a:lvl7pPr>
            <a:lvl8pPr lvl="7" algn="ctr">
              <a:lnSpc>
                <a:spcPct val="100000"/>
              </a:lnSpc>
              <a:spcBef>
                <a:spcPts val="0"/>
              </a:spcBef>
              <a:spcAft>
                <a:spcPts val="0"/>
              </a:spcAft>
              <a:buSzPts val="5200"/>
              <a:buNone/>
              <a:defRPr sz="6933"/>
            </a:lvl8pPr>
            <a:lvl9pPr lvl="8" algn="ctr">
              <a:lnSpc>
                <a:spcPct val="100000"/>
              </a:lnSpc>
              <a:spcBef>
                <a:spcPts val="0"/>
              </a:spcBef>
              <a:spcAft>
                <a:spcPts val="0"/>
              </a:spcAft>
              <a:buSzPts val="5200"/>
              <a:buNone/>
              <a:defRPr sz="6933"/>
            </a:lvl9pPr>
          </a:lstStyle>
          <a:p>
            <a:r>
              <a:rPr lang="en-GB"/>
              <a:t>Click to edit Master title style</a:t>
            </a:r>
            <a:endParaRPr/>
          </a:p>
        </p:txBody>
      </p:sp>
      <p:sp>
        <p:nvSpPr>
          <p:cNvPr id="18" name="Google Shape;18;p4"/>
          <p:cNvSpPr txBox="1">
            <a:spLocks noGrp="1"/>
          </p:cNvSpPr>
          <p:nvPr>
            <p:ph type="subTitle" idx="1"/>
          </p:nvPr>
        </p:nvSpPr>
        <p:spPr>
          <a:xfrm>
            <a:off x="415600" y="3778833"/>
            <a:ext cx="11360800" cy="10568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en-GB"/>
              <a:t>Click to edit Master subtitle style</a:t>
            </a:r>
            <a:endParaRPr/>
          </a:p>
        </p:txBody>
      </p:sp>
      <p:sp>
        <p:nvSpPr>
          <p:cNvPr id="19" name="Google Shape;19;p4"/>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9pPr>
          </a:lstStyle>
          <a:p>
            <a:fld id="{605F566D-97C2-7F45-814D-2539C57B96FE}" type="slidenum">
              <a:rPr lang="en-UA" smtClean="0"/>
              <a:t>‹#›</a:t>
            </a:fld>
            <a:endParaRPr lang="en-UA"/>
          </a:p>
        </p:txBody>
      </p:sp>
    </p:spTree>
    <p:extLst>
      <p:ext uri="{BB962C8B-B14F-4D97-AF65-F5344CB8AC3E}">
        <p14:creationId xmlns:p14="http://schemas.microsoft.com/office/powerpoint/2010/main" val="1197247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r>
              <a:rPr lang="en-GB"/>
              <a:t>Click to edit Master title style</a:t>
            </a:r>
            <a:endParaRPr/>
          </a:p>
        </p:txBody>
      </p:sp>
      <p:sp>
        <p:nvSpPr>
          <p:cNvPr id="22" name="Google Shape;22;p5"/>
          <p:cNvSpPr txBox="1">
            <a:spLocks noGrp="1"/>
          </p:cNvSpPr>
          <p:nvPr>
            <p:ph type="body" idx="1"/>
          </p:nvPr>
        </p:nvSpPr>
        <p:spPr>
          <a:xfrm>
            <a:off x="415600" y="1536633"/>
            <a:ext cx="5333200" cy="4555200"/>
          </a:xfrm>
          <a:prstGeom prst="rect">
            <a:avLst/>
          </a:prstGeom>
          <a:noFill/>
          <a:ln>
            <a:noFill/>
          </a:ln>
        </p:spPr>
        <p:txBody>
          <a:bodyPr spcFirstLastPara="1" wrap="square" lIns="91425" tIns="91425" rIns="91425" bIns="91425" anchor="t" anchorCtr="0">
            <a:norm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0"/>
              </a:spcBef>
              <a:spcAft>
                <a:spcPts val="0"/>
              </a:spcAft>
              <a:buSzPts val="1200"/>
              <a:buChar char="○"/>
              <a:defRPr sz="1600"/>
            </a:lvl2pPr>
            <a:lvl3pPr marL="1828754" lvl="2" indent="-406390" algn="l">
              <a:lnSpc>
                <a:spcPct val="115000"/>
              </a:lnSpc>
              <a:spcBef>
                <a:spcPts val="0"/>
              </a:spcBef>
              <a:spcAft>
                <a:spcPts val="0"/>
              </a:spcAft>
              <a:buSzPts val="1200"/>
              <a:buChar char="■"/>
              <a:defRPr sz="1600"/>
            </a:lvl3pPr>
            <a:lvl4pPr marL="2438339" lvl="3" indent="-406390" algn="l">
              <a:lnSpc>
                <a:spcPct val="115000"/>
              </a:lnSpc>
              <a:spcBef>
                <a:spcPts val="0"/>
              </a:spcBef>
              <a:spcAft>
                <a:spcPts val="0"/>
              </a:spcAft>
              <a:buSzPts val="1200"/>
              <a:buChar char="●"/>
              <a:defRPr sz="1600"/>
            </a:lvl4pPr>
            <a:lvl5pPr marL="3047924" lvl="4" indent="-406390" algn="l">
              <a:lnSpc>
                <a:spcPct val="115000"/>
              </a:lnSpc>
              <a:spcBef>
                <a:spcPts val="0"/>
              </a:spcBef>
              <a:spcAft>
                <a:spcPts val="0"/>
              </a:spcAft>
              <a:buSzPts val="1200"/>
              <a:buChar char="○"/>
              <a:defRPr sz="1600"/>
            </a:lvl5pPr>
            <a:lvl6pPr marL="3657509" lvl="5" indent="-406390" algn="l">
              <a:lnSpc>
                <a:spcPct val="115000"/>
              </a:lnSpc>
              <a:spcBef>
                <a:spcPts val="0"/>
              </a:spcBef>
              <a:spcAft>
                <a:spcPts val="0"/>
              </a:spcAft>
              <a:buSzPts val="1200"/>
              <a:buChar char="■"/>
              <a:defRPr sz="1600"/>
            </a:lvl6pPr>
            <a:lvl7pPr marL="4267093" lvl="6" indent="-406390" algn="l">
              <a:lnSpc>
                <a:spcPct val="115000"/>
              </a:lnSpc>
              <a:spcBef>
                <a:spcPts val="0"/>
              </a:spcBef>
              <a:spcAft>
                <a:spcPts val="0"/>
              </a:spcAft>
              <a:buSzPts val="1200"/>
              <a:buChar char="●"/>
              <a:defRPr sz="1600"/>
            </a:lvl7pPr>
            <a:lvl8pPr marL="4876678" lvl="7" indent="-406390" algn="l">
              <a:lnSpc>
                <a:spcPct val="115000"/>
              </a:lnSpc>
              <a:spcBef>
                <a:spcPts val="0"/>
              </a:spcBef>
              <a:spcAft>
                <a:spcPts val="0"/>
              </a:spcAft>
              <a:buSzPts val="1200"/>
              <a:buChar char="○"/>
              <a:defRPr sz="1600"/>
            </a:lvl8pPr>
            <a:lvl9pPr marL="5486263" lvl="8" indent="-406390" algn="l">
              <a:lnSpc>
                <a:spcPct val="115000"/>
              </a:lnSpc>
              <a:spcBef>
                <a:spcPts val="0"/>
              </a:spcBef>
              <a:spcAft>
                <a:spcPts val="0"/>
              </a:spcAft>
              <a:buSzPts val="1200"/>
              <a:buChar char="■"/>
              <a:defRPr sz="1600"/>
            </a:lvl9pPr>
          </a:lstStyle>
          <a:p>
            <a:pPr lvl="0"/>
            <a:r>
              <a:rPr lang="en-GB"/>
              <a:t>Click to edit Master text styles</a:t>
            </a:r>
          </a:p>
        </p:txBody>
      </p:sp>
      <p:sp>
        <p:nvSpPr>
          <p:cNvPr id="23" name="Google Shape;23;p5"/>
          <p:cNvSpPr txBox="1">
            <a:spLocks noGrp="1"/>
          </p:cNvSpPr>
          <p:nvPr>
            <p:ph type="body" idx="2"/>
          </p:nvPr>
        </p:nvSpPr>
        <p:spPr>
          <a:xfrm>
            <a:off x="6443200" y="1536633"/>
            <a:ext cx="5333200" cy="4555200"/>
          </a:xfrm>
          <a:prstGeom prst="rect">
            <a:avLst/>
          </a:prstGeom>
          <a:noFill/>
          <a:ln>
            <a:noFill/>
          </a:ln>
        </p:spPr>
        <p:txBody>
          <a:bodyPr spcFirstLastPara="1" wrap="square" lIns="91425" tIns="91425" rIns="91425" bIns="91425" anchor="t" anchorCtr="0">
            <a:norm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0"/>
              </a:spcBef>
              <a:spcAft>
                <a:spcPts val="0"/>
              </a:spcAft>
              <a:buSzPts val="1200"/>
              <a:buChar char="○"/>
              <a:defRPr sz="1600"/>
            </a:lvl2pPr>
            <a:lvl3pPr marL="1828754" lvl="2" indent="-406390" algn="l">
              <a:lnSpc>
                <a:spcPct val="115000"/>
              </a:lnSpc>
              <a:spcBef>
                <a:spcPts val="0"/>
              </a:spcBef>
              <a:spcAft>
                <a:spcPts val="0"/>
              </a:spcAft>
              <a:buSzPts val="1200"/>
              <a:buChar char="■"/>
              <a:defRPr sz="1600"/>
            </a:lvl3pPr>
            <a:lvl4pPr marL="2438339" lvl="3" indent="-406390" algn="l">
              <a:lnSpc>
                <a:spcPct val="115000"/>
              </a:lnSpc>
              <a:spcBef>
                <a:spcPts val="0"/>
              </a:spcBef>
              <a:spcAft>
                <a:spcPts val="0"/>
              </a:spcAft>
              <a:buSzPts val="1200"/>
              <a:buChar char="●"/>
              <a:defRPr sz="1600"/>
            </a:lvl4pPr>
            <a:lvl5pPr marL="3047924" lvl="4" indent="-406390" algn="l">
              <a:lnSpc>
                <a:spcPct val="115000"/>
              </a:lnSpc>
              <a:spcBef>
                <a:spcPts val="0"/>
              </a:spcBef>
              <a:spcAft>
                <a:spcPts val="0"/>
              </a:spcAft>
              <a:buSzPts val="1200"/>
              <a:buChar char="○"/>
              <a:defRPr sz="1600"/>
            </a:lvl5pPr>
            <a:lvl6pPr marL="3657509" lvl="5" indent="-406390" algn="l">
              <a:lnSpc>
                <a:spcPct val="115000"/>
              </a:lnSpc>
              <a:spcBef>
                <a:spcPts val="0"/>
              </a:spcBef>
              <a:spcAft>
                <a:spcPts val="0"/>
              </a:spcAft>
              <a:buSzPts val="1200"/>
              <a:buChar char="■"/>
              <a:defRPr sz="1600"/>
            </a:lvl6pPr>
            <a:lvl7pPr marL="4267093" lvl="6" indent="-406390" algn="l">
              <a:lnSpc>
                <a:spcPct val="115000"/>
              </a:lnSpc>
              <a:spcBef>
                <a:spcPts val="0"/>
              </a:spcBef>
              <a:spcAft>
                <a:spcPts val="0"/>
              </a:spcAft>
              <a:buSzPts val="1200"/>
              <a:buChar char="●"/>
              <a:defRPr sz="1600"/>
            </a:lvl7pPr>
            <a:lvl8pPr marL="4876678" lvl="7" indent="-406390" algn="l">
              <a:lnSpc>
                <a:spcPct val="115000"/>
              </a:lnSpc>
              <a:spcBef>
                <a:spcPts val="0"/>
              </a:spcBef>
              <a:spcAft>
                <a:spcPts val="0"/>
              </a:spcAft>
              <a:buSzPts val="1200"/>
              <a:buChar char="○"/>
              <a:defRPr sz="1600"/>
            </a:lvl8pPr>
            <a:lvl9pPr marL="5486263" lvl="8" indent="-406390" algn="l">
              <a:lnSpc>
                <a:spcPct val="115000"/>
              </a:lnSpc>
              <a:spcBef>
                <a:spcPts val="0"/>
              </a:spcBef>
              <a:spcAft>
                <a:spcPts val="0"/>
              </a:spcAft>
              <a:buSzPts val="1200"/>
              <a:buChar char="■"/>
              <a:defRPr sz="1600"/>
            </a:lvl9pPr>
          </a:lstStyle>
          <a:p>
            <a:pPr lvl="0"/>
            <a:r>
              <a:rPr lang="en-GB"/>
              <a:t>Click to edit Master text styles</a:t>
            </a:r>
          </a:p>
        </p:txBody>
      </p:sp>
      <p:sp>
        <p:nvSpPr>
          <p:cNvPr id="24" name="Google Shape;24;p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9pPr>
          </a:lstStyle>
          <a:p>
            <a:fld id="{605F566D-97C2-7F45-814D-2539C57B96FE}" type="slidenum">
              <a:rPr lang="en-UA" smtClean="0"/>
              <a:t>‹#›</a:t>
            </a:fld>
            <a:endParaRPr lang="en-UA"/>
          </a:p>
        </p:txBody>
      </p:sp>
    </p:spTree>
    <p:extLst>
      <p:ext uri="{BB962C8B-B14F-4D97-AF65-F5344CB8AC3E}">
        <p14:creationId xmlns:p14="http://schemas.microsoft.com/office/powerpoint/2010/main" val="3329670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r>
              <a:rPr lang="en-GB"/>
              <a:t>Click to edit Master title style</a:t>
            </a:r>
            <a:endParaRPr/>
          </a:p>
        </p:txBody>
      </p:sp>
      <p:sp>
        <p:nvSpPr>
          <p:cNvPr id="27" name="Google Shape;27;p6"/>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9pPr>
          </a:lstStyle>
          <a:p>
            <a:fld id="{605F566D-97C2-7F45-814D-2539C57B96FE}" type="slidenum">
              <a:rPr lang="en-UA" smtClean="0"/>
              <a:t>‹#›</a:t>
            </a:fld>
            <a:endParaRPr lang="en-UA"/>
          </a:p>
        </p:txBody>
      </p:sp>
    </p:spTree>
    <p:extLst>
      <p:ext uri="{BB962C8B-B14F-4D97-AF65-F5344CB8AC3E}">
        <p14:creationId xmlns:p14="http://schemas.microsoft.com/office/powerpoint/2010/main" val="3803112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15600" y="740800"/>
            <a:ext cx="3744000" cy="10076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3200"/>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a:r>
              <a:rPr lang="en-GB"/>
              <a:t>Click to edit Master title style</a:t>
            </a:r>
            <a:endParaRPr/>
          </a:p>
        </p:txBody>
      </p:sp>
      <p:sp>
        <p:nvSpPr>
          <p:cNvPr id="30" name="Google Shape;30;p7"/>
          <p:cNvSpPr txBox="1">
            <a:spLocks noGrp="1"/>
          </p:cNvSpPr>
          <p:nvPr>
            <p:ph type="body" idx="1"/>
          </p:nvPr>
        </p:nvSpPr>
        <p:spPr>
          <a:xfrm>
            <a:off x="415600" y="1852800"/>
            <a:ext cx="3744000" cy="4239200"/>
          </a:xfrm>
          <a:prstGeom prst="rect">
            <a:avLst/>
          </a:prstGeom>
          <a:noFill/>
          <a:ln>
            <a:noFill/>
          </a:ln>
        </p:spPr>
        <p:txBody>
          <a:bodyPr spcFirstLastPara="1" wrap="square" lIns="91425" tIns="91425" rIns="91425" bIns="91425" anchor="t" anchorCtr="0">
            <a:normAutofit/>
          </a:bodyPr>
          <a:lstStyle>
            <a:lvl1pPr marL="609585" lvl="0" indent="-406390" algn="l">
              <a:lnSpc>
                <a:spcPct val="115000"/>
              </a:lnSpc>
              <a:spcBef>
                <a:spcPts val="0"/>
              </a:spcBef>
              <a:spcAft>
                <a:spcPts val="0"/>
              </a:spcAft>
              <a:buSzPts val="1200"/>
              <a:buChar char="●"/>
              <a:defRPr sz="1600"/>
            </a:lvl1pPr>
            <a:lvl2pPr marL="1219170" lvl="1" indent="-406390" algn="l">
              <a:lnSpc>
                <a:spcPct val="115000"/>
              </a:lnSpc>
              <a:spcBef>
                <a:spcPts val="0"/>
              </a:spcBef>
              <a:spcAft>
                <a:spcPts val="0"/>
              </a:spcAft>
              <a:buSzPts val="1200"/>
              <a:buChar char="○"/>
              <a:defRPr sz="1600"/>
            </a:lvl2pPr>
            <a:lvl3pPr marL="1828754" lvl="2" indent="-406390" algn="l">
              <a:lnSpc>
                <a:spcPct val="115000"/>
              </a:lnSpc>
              <a:spcBef>
                <a:spcPts val="0"/>
              </a:spcBef>
              <a:spcAft>
                <a:spcPts val="0"/>
              </a:spcAft>
              <a:buSzPts val="1200"/>
              <a:buChar char="■"/>
              <a:defRPr sz="1600"/>
            </a:lvl3pPr>
            <a:lvl4pPr marL="2438339" lvl="3" indent="-406390" algn="l">
              <a:lnSpc>
                <a:spcPct val="115000"/>
              </a:lnSpc>
              <a:spcBef>
                <a:spcPts val="0"/>
              </a:spcBef>
              <a:spcAft>
                <a:spcPts val="0"/>
              </a:spcAft>
              <a:buSzPts val="1200"/>
              <a:buChar char="●"/>
              <a:defRPr sz="1600"/>
            </a:lvl4pPr>
            <a:lvl5pPr marL="3047924" lvl="4" indent="-406390" algn="l">
              <a:lnSpc>
                <a:spcPct val="115000"/>
              </a:lnSpc>
              <a:spcBef>
                <a:spcPts val="0"/>
              </a:spcBef>
              <a:spcAft>
                <a:spcPts val="0"/>
              </a:spcAft>
              <a:buSzPts val="1200"/>
              <a:buChar char="○"/>
              <a:defRPr sz="1600"/>
            </a:lvl5pPr>
            <a:lvl6pPr marL="3657509" lvl="5" indent="-406390" algn="l">
              <a:lnSpc>
                <a:spcPct val="115000"/>
              </a:lnSpc>
              <a:spcBef>
                <a:spcPts val="0"/>
              </a:spcBef>
              <a:spcAft>
                <a:spcPts val="0"/>
              </a:spcAft>
              <a:buSzPts val="1200"/>
              <a:buChar char="■"/>
              <a:defRPr sz="1600"/>
            </a:lvl6pPr>
            <a:lvl7pPr marL="4267093" lvl="6" indent="-406390" algn="l">
              <a:lnSpc>
                <a:spcPct val="115000"/>
              </a:lnSpc>
              <a:spcBef>
                <a:spcPts val="0"/>
              </a:spcBef>
              <a:spcAft>
                <a:spcPts val="0"/>
              </a:spcAft>
              <a:buSzPts val="1200"/>
              <a:buChar char="●"/>
              <a:defRPr sz="1600"/>
            </a:lvl7pPr>
            <a:lvl8pPr marL="4876678" lvl="7" indent="-406390" algn="l">
              <a:lnSpc>
                <a:spcPct val="115000"/>
              </a:lnSpc>
              <a:spcBef>
                <a:spcPts val="0"/>
              </a:spcBef>
              <a:spcAft>
                <a:spcPts val="0"/>
              </a:spcAft>
              <a:buSzPts val="1200"/>
              <a:buChar char="○"/>
              <a:defRPr sz="1600"/>
            </a:lvl8pPr>
            <a:lvl9pPr marL="5486263" lvl="8" indent="-406390" algn="l">
              <a:lnSpc>
                <a:spcPct val="115000"/>
              </a:lnSpc>
              <a:spcBef>
                <a:spcPts val="0"/>
              </a:spcBef>
              <a:spcAft>
                <a:spcPts val="0"/>
              </a:spcAft>
              <a:buSzPts val="1200"/>
              <a:buChar char="■"/>
              <a:defRPr sz="1600"/>
            </a:lvl9pPr>
          </a:lstStyle>
          <a:p>
            <a:pPr lvl="0"/>
            <a:r>
              <a:rPr lang="en-GB"/>
              <a:t>Click to edit Master text styles</a:t>
            </a:r>
          </a:p>
        </p:txBody>
      </p:sp>
      <p:sp>
        <p:nvSpPr>
          <p:cNvPr id="31" name="Google Shape;31;p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9pPr>
          </a:lstStyle>
          <a:p>
            <a:fld id="{605F566D-97C2-7F45-814D-2539C57B96FE}" type="slidenum">
              <a:rPr lang="en-UA" smtClean="0"/>
              <a:t>‹#›</a:t>
            </a:fld>
            <a:endParaRPr lang="en-UA"/>
          </a:p>
        </p:txBody>
      </p:sp>
    </p:spTree>
    <p:extLst>
      <p:ext uri="{BB962C8B-B14F-4D97-AF65-F5344CB8AC3E}">
        <p14:creationId xmlns:p14="http://schemas.microsoft.com/office/powerpoint/2010/main" val="1941790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400" cy="54544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6400"/>
            </a:lvl1pPr>
            <a:lvl2pPr lvl="1" algn="l">
              <a:lnSpc>
                <a:spcPct val="100000"/>
              </a:lnSpc>
              <a:spcBef>
                <a:spcPts val="0"/>
              </a:spcBef>
              <a:spcAft>
                <a:spcPts val="0"/>
              </a:spcAft>
              <a:buSzPts val="4800"/>
              <a:buNone/>
              <a:defRPr sz="6400"/>
            </a:lvl2pPr>
            <a:lvl3pPr lvl="2" algn="l">
              <a:lnSpc>
                <a:spcPct val="100000"/>
              </a:lnSpc>
              <a:spcBef>
                <a:spcPts val="0"/>
              </a:spcBef>
              <a:spcAft>
                <a:spcPts val="0"/>
              </a:spcAft>
              <a:buSzPts val="4800"/>
              <a:buNone/>
              <a:defRPr sz="6400"/>
            </a:lvl3pPr>
            <a:lvl4pPr lvl="3" algn="l">
              <a:lnSpc>
                <a:spcPct val="100000"/>
              </a:lnSpc>
              <a:spcBef>
                <a:spcPts val="0"/>
              </a:spcBef>
              <a:spcAft>
                <a:spcPts val="0"/>
              </a:spcAft>
              <a:buSzPts val="4800"/>
              <a:buNone/>
              <a:defRPr sz="6400"/>
            </a:lvl4pPr>
            <a:lvl5pPr lvl="4" algn="l">
              <a:lnSpc>
                <a:spcPct val="100000"/>
              </a:lnSpc>
              <a:spcBef>
                <a:spcPts val="0"/>
              </a:spcBef>
              <a:spcAft>
                <a:spcPts val="0"/>
              </a:spcAft>
              <a:buSzPts val="4800"/>
              <a:buNone/>
              <a:defRPr sz="6400"/>
            </a:lvl5pPr>
            <a:lvl6pPr lvl="5" algn="l">
              <a:lnSpc>
                <a:spcPct val="100000"/>
              </a:lnSpc>
              <a:spcBef>
                <a:spcPts val="0"/>
              </a:spcBef>
              <a:spcAft>
                <a:spcPts val="0"/>
              </a:spcAft>
              <a:buSzPts val="4800"/>
              <a:buNone/>
              <a:defRPr sz="6400"/>
            </a:lvl6pPr>
            <a:lvl7pPr lvl="6" algn="l">
              <a:lnSpc>
                <a:spcPct val="100000"/>
              </a:lnSpc>
              <a:spcBef>
                <a:spcPts val="0"/>
              </a:spcBef>
              <a:spcAft>
                <a:spcPts val="0"/>
              </a:spcAft>
              <a:buSzPts val="4800"/>
              <a:buNone/>
              <a:defRPr sz="6400"/>
            </a:lvl7pPr>
            <a:lvl8pPr lvl="7" algn="l">
              <a:lnSpc>
                <a:spcPct val="100000"/>
              </a:lnSpc>
              <a:spcBef>
                <a:spcPts val="0"/>
              </a:spcBef>
              <a:spcAft>
                <a:spcPts val="0"/>
              </a:spcAft>
              <a:buSzPts val="4800"/>
              <a:buNone/>
              <a:defRPr sz="6400"/>
            </a:lvl8pPr>
            <a:lvl9pPr lvl="8" algn="l">
              <a:lnSpc>
                <a:spcPct val="100000"/>
              </a:lnSpc>
              <a:spcBef>
                <a:spcPts val="0"/>
              </a:spcBef>
              <a:spcAft>
                <a:spcPts val="0"/>
              </a:spcAft>
              <a:buSzPts val="4800"/>
              <a:buNone/>
              <a:defRPr sz="6400"/>
            </a:lvl9pPr>
          </a:lstStyle>
          <a:p>
            <a:r>
              <a:rPr lang="en-GB"/>
              <a:t>Click to edit Master title style</a:t>
            </a:r>
            <a:endParaRPr/>
          </a:p>
        </p:txBody>
      </p:sp>
      <p:sp>
        <p:nvSpPr>
          <p:cNvPr id="34" name="Google Shape;34;p8"/>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9pPr>
          </a:lstStyle>
          <a:p>
            <a:fld id="{605F566D-97C2-7F45-814D-2539C57B96FE}" type="slidenum">
              <a:rPr lang="en-UA" smtClean="0"/>
              <a:t>‹#›</a:t>
            </a:fld>
            <a:endParaRPr lang="en-UA"/>
          </a:p>
        </p:txBody>
      </p:sp>
    </p:spTree>
    <p:extLst>
      <p:ext uri="{BB962C8B-B14F-4D97-AF65-F5344CB8AC3E}">
        <p14:creationId xmlns:p14="http://schemas.microsoft.com/office/powerpoint/2010/main" val="1165868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6096000" y="33"/>
            <a:ext cx="6096000" cy="6858000"/>
          </a:xfrm>
          <a:prstGeom prst="rect">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354000" y="1644233"/>
            <a:ext cx="5393600" cy="19764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5600"/>
            </a:lvl1pPr>
            <a:lvl2pPr lvl="1" algn="ctr">
              <a:lnSpc>
                <a:spcPct val="100000"/>
              </a:lnSpc>
              <a:spcBef>
                <a:spcPts val="0"/>
              </a:spcBef>
              <a:spcAft>
                <a:spcPts val="0"/>
              </a:spcAft>
              <a:buSzPts val="4200"/>
              <a:buNone/>
              <a:defRPr sz="5600"/>
            </a:lvl2pPr>
            <a:lvl3pPr lvl="2" algn="ctr">
              <a:lnSpc>
                <a:spcPct val="100000"/>
              </a:lnSpc>
              <a:spcBef>
                <a:spcPts val="0"/>
              </a:spcBef>
              <a:spcAft>
                <a:spcPts val="0"/>
              </a:spcAft>
              <a:buSzPts val="4200"/>
              <a:buNone/>
              <a:defRPr sz="5600"/>
            </a:lvl3pPr>
            <a:lvl4pPr lvl="3" algn="ctr">
              <a:lnSpc>
                <a:spcPct val="100000"/>
              </a:lnSpc>
              <a:spcBef>
                <a:spcPts val="0"/>
              </a:spcBef>
              <a:spcAft>
                <a:spcPts val="0"/>
              </a:spcAft>
              <a:buSzPts val="4200"/>
              <a:buNone/>
              <a:defRPr sz="5600"/>
            </a:lvl4pPr>
            <a:lvl5pPr lvl="4" algn="ctr">
              <a:lnSpc>
                <a:spcPct val="100000"/>
              </a:lnSpc>
              <a:spcBef>
                <a:spcPts val="0"/>
              </a:spcBef>
              <a:spcAft>
                <a:spcPts val="0"/>
              </a:spcAft>
              <a:buSzPts val="4200"/>
              <a:buNone/>
              <a:defRPr sz="5600"/>
            </a:lvl5pPr>
            <a:lvl6pPr lvl="5" algn="ctr">
              <a:lnSpc>
                <a:spcPct val="100000"/>
              </a:lnSpc>
              <a:spcBef>
                <a:spcPts val="0"/>
              </a:spcBef>
              <a:spcAft>
                <a:spcPts val="0"/>
              </a:spcAft>
              <a:buSzPts val="4200"/>
              <a:buNone/>
              <a:defRPr sz="5600"/>
            </a:lvl6pPr>
            <a:lvl7pPr lvl="6" algn="ctr">
              <a:lnSpc>
                <a:spcPct val="100000"/>
              </a:lnSpc>
              <a:spcBef>
                <a:spcPts val="0"/>
              </a:spcBef>
              <a:spcAft>
                <a:spcPts val="0"/>
              </a:spcAft>
              <a:buSzPts val="4200"/>
              <a:buNone/>
              <a:defRPr sz="5600"/>
            </a:lvl7pPr>
            <a:lvl8pPr lvl="7" algn="ctr">
              <a:lnSpc>
                <a:spcPct val="100000"/>
              </a:lnSpc>
              <a:spcBef>
                <a:spcPts val="0"/>
              </a:spcBef>
              <a:spcAft>
                <a:spcPts val="0"/>
              </a:spcAft>
              <a:buSzPts val="4200"/>
              <a:buNone/>
              <a:defRPr sz="5600"/>
            </a:lvl8pPr>
            <a:lvl9pPr lvl="8" algn="ctr">
              <a:lnSpc>
                <a:spcPct val="100000"/>
              </a:lnSpc>
              <a:spcBef>
                <a:spcPts val="0"/>
              </a:spcBef>
              <a:spcAft>
                <a:spcPts val="0"/>
              </a:spcAft>
              <a:buSzPts val="4200"/>
              <a:buNone/>
              <a:defRPr sz="5600"/>
            </a:lvl9pPr>
          </a:lstStyle>
          <a:p>
            <a:r>
              <a:rPr lang="en-GB"/>
              <a:t>Click to edit Master title style</a:t>
            </a:r>
            <a:endParaRPr/>
          </a:p>
        </p:txBody>
      </p:sp>
      <p:sp>
        <p:nvSpPr>
          <p:cNvPr id="38" name="Google Shape;38;p9"/>
          <p:cNvSpPr txBox="1">
            <a:spLocks noGrp="1"/>
          </p:cNvSpPr>
          <p:nvPr>
            <p:ph type="subTitle" idx="1"/>
          </p:nvPr>
        </p:nvSpPr>
        <p:spPr>
          <a:xfrm>
            <a:off x="354000" y="3737433"/>
            <a:ext cx="5393600" cy="16468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r>
              <a:rPr lang="en-GB"/>
              <a:t>Click to edit Master subtitle style</a:t>
            </a:r>
            <a:endParaRPr/>
          </a:p>
        </p:txBody>
      </p:sp>
      <p:sp>
        <p:nvSpPr>
          <p:cNvPr id="39" name="Google Shape;39;p9"/>
          <p:cNvSpPr txBox="1">
            <a:spLocks noGrp="1"/>
          </p:cNvSpPr>
          <p:nvPr>
            <p:ph type="body" idx="2"/>
          </p:nvPr>
        </p:nvSpPr>
        <p:spPr>
          <a:xfrm>
            <a:off x="6586000" y="965600"/>
            <a:ext cx="5116000" cy="4926800"/>
          </a:xfrm>
          <a:prstGeom prst="rect">
            <a:avLst/>
          </a:prstGeom>
          <a:noFill/>
          <a:ln>
            <a:noFill/>
          </a:ln>
        </p:spPr>
        <p:txBody>
          <a:bodyPr spcFirstLastPara="1" wrap="square" lIns="91425" tIns="91425" rIns="91425" bIns="91425" anchor="ctr" anchorCtr="0">
            <a:normAutofit/>
          </a:bodyPr>
          <a:lstStyle>
            <a:lvl1pPr marL="609585" lvl="0" indent="-457189" algn="l">
              <a:lnSpc>
                <a:spcPct val="115000"/>
              </a:lnSpc>
              <a:spcBef>
                <a:spcPts val="0"/>
              </a:spcBef>
              <a:spcAft>
                <a:spcPts val="0"/>
              </a:spcAft>
              <a:buClr>
                <a:schemeClr val="dk1"/>
              </a:buClr>
              <a:buSzPts val="1800"/>
              <a:buChar char="●"/>
              <a:defRPr>
                <a:solidFill>
                  <a:schemeClr val="dk1"/>
                </a:solidFill>
              </a:defRPr>
            </a:lvl1pPr>
            <a:lvl2pPr marL="1219170" lvl="1" indent="-423323" algn="l">
              <a:lnSpc>
                <a:spcPct val="115000"/>
              </a:lnSpc>
              <a:spcBef>
                <a:spcPts val="0"/>
              </a:spcBef>
              <a:spcAft>
                <a:spcPts val="0"/>
              </a:spcAft>
              <a:buClr>
                <a:schemeClr val="dk1"/>
              </a:buClr>
              <a:buSzPts val="1400"/>
              <a:buChar char="○"/>
              <a:defRPr>
                <a:solidFill>
                  <a:schemeClr val="dk1"/>
                </a:solidFill>
              </a:defRPr>
            </a:lvl2pPr>
            <a:lvl3pPr marL="1828754" lvl="2" indent="-423323" algn="l">
              <a:lnSpc>
                <a:spcPct val="115000"/>
              </a:lnSpc>
              <a:spcBef>
                <a:spcPts val="0"/>
              </a:spcBef>
              <a:spcAft>
                <a:spcPts val="0"/>
              </a:spcAft>
              <a:buClr>
                <a:schemeClr val="dk1"/>
              </a:buClr>
              <a:buSzPts val="1400"/>
              <a:buChar char="■"/>
              <a:defRPr>
                <a:solidFill>
                  <a:schemeClr val="dk1"/>
                </a:solidFill>
              </a:defRPr>
            </a:lvl3pPr>
            <a:lvl4pPr marL="2438339" lvl="3" indent="-423323" algn="l">
              <a:lnSpc>
                <a:spcPct val="115000"/>
              </a:lnSpc>
              <a:spcBef>
                <a:spcPts val="0"/>
              </a:spcBef>
              <a:spcAft>
                <a:spcPts val="0"/>
              </a:spcAft>
              <a:buClr>
                <a:schemeClr val="dk1"/>
              </a:buClr>
              <a:buSzPts val="1400"/>
              <a:buChar char="●"/>
              <a:defRPr>
                <a:solidFill>
                  <a:schemeClr val="dk1"/>
                </a:solidFill>
              </a:defRPr>
            </a:lvl4pPr>
            <a:lvl5pPr marL="3047924" lvl="4" indent="-423323" algn="l">
              <a:lnSpc>
                <a:spcPct val="115000"/>
              </a:lnSpc>
              <a:spcBef>
                <a:spcPts val="0"/>
              </a:spcBef>
              <a:spcAft>
                <a:spcPts val="0"/>
              </a:spcAft>
              <a:buClr>
                <a:schemeClr val="dk1"/>
              </a:buClr>
              <a:buSzPts val="1400"/>
              <a:buChar char="○"/>
              <a:defRPr>
                <a:solidFill>
                  <a:schemeClr val="dk1"/>
                </a:solidFill>
              </a:defRPr>
            </a:lvl5pPr>
            <a:lvl6pPr marL="3657509" lvl="5" indent="-423323" algn="l">
              <a:lnSpc>
                <a:spcPct val="115000"/>
              </a:lnSpc>
              <a:spcBef>
                <a:spcPts val="0"/>
              </a:spcBef>
              <a:spcAft>
                <a:spcPts val="0"/>
              </a:spcAft>
              <a:buClr>
                <a:schemeClr val="dk1"/>
              </a:buClr>
              <a:buSzPts val="1400"/>
              <a:buChar char="■"/>
              <a:defRPr>
                <a:solidFill>
                  <a:schemeClr val="dk1"/>
                </a:solidFill>
              </a:defRPr>
            </a:lvl6pPr>
            <a:lvl7pPr marL="4267093" lvl="6" indent="-423323" algn="l">
              <a:lnSpc>
                <a:spcPct val="115000"/>
              </a:lnSpc>
              <a:spcBef>
                <a:spcPts val="0"/>
              </a:spcBef>
              <a:spcAft>
                <a:spcPts val="0"/>
              </a:spcAft>
              <a:buClr>
                <a:schemeClr val="dk1"/>
              </a:buClr>
              <a:buSzPts val="1400"/>
              <a:buChar char="●"/>
              <a:defRPr>
                <a:solidFill>
                  <a:schemeClr val="dk1"/>
                </a:solidFill>
              </a:defRPr>
            </a:lvl7pPr>
            <a:lvl8pPr marL="4876678" lvl="7" indent="-423323" algn="l">
              <a:lnSpc>
                <a:spcPct val="115000"/>
              </a:lnSpc>
              <a:spcBef>
                <a:spcPts val="0"/>
              </a:spcBef>
              <a:spcAft>
                <a:spcPts val="0"/>
              </a:spcAft>
              <a:buClr>
                <a:schemeClr val="dk1"/>
              </a:buClr>
              <a:buSzPts val="1400"/>
              <a:buChar char="○"/>
              <a:defRPr>
                <a:solidFill>
                  <a:schemeClr val="dk1"/>
                </a:solidFill>
              </a:defRPr>
            </a:lvl8pPr>
            <a:lvl9pPr marL="5486263" lvl="8" indent="-423323" algn="l">
              <a:lnSpc>
                <a:spcPct val="115000"/>
              </a:lnSpc>
              <a:spcBef>
                <a:spcPts val="0"/>
              </a:spcBef>
              <a:spcAft>
                <a:spcPts val="0"/>
              </a:spcAft>
              <a:buClr>
                <a:schemeClr val="dk1"/>
              </a:buClr>
              <a:buSzPts val="1400"/>
              <a:buChar char="■"/>
              <a:defRPr>
                <a:solidFill>
                  <a:schemeClr val="dk1"/>
                </a:solidFill>
              </a:defRPr>
            </a:lvl9pPr>
          </a:lstStyle>
          <a:p>
            <a:pPr lvl="0"/>
            <a:r>
              <a:rPr lang="en-GB"/>
              <a:t>Click to edit Master text styles</a:t>
            </a:r>
          </a:p>
        </p:txBody>
      </p:sp>
      <p:sp>
        <p:nvSpPr>
          <p:cNvPr id="40" name="Google Shape;40;p9"/>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9pPr>
          </a:lstStyle>
          <a:p>
            <a:fld id="{605F566D-97C2-7F45-814D-2539C57B96FE}" type="slidenum">
              <a:rPr lang="en-UA" smtClean="0"/>
              <a:t>‹#›</a:t>
            </a:fld>
            <a:endParaRPr lang="en-UA"/>
          </a:p>
        </p:txBody>
      </p:sp>
    </p:spTree>
    <p:extLst>
      <p:ext uri="{BB962C8B-B14F-4D97-AF65-F5344CB8AC3E}">
        <p14:creationId xmlns:p14="http://schemas.microsoft.com/office/powerpoint/2010/main" val="3768630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15600" y="5640767"/>
            <a:ext cx="7998400" cy="806800"/>
          </a:xfrm>
          <a:prstGeom prst="rect">
            <a:avLst/>
          </a:prstGeom>
          <a:noFill/>
          <a:ln>
            <a:noFill/>
          </a:ln>
        </p:spPr>
        <p:txBody>
          <a:bodyPr spcFirstLastPara="1" wrap="square" lIns="91425" tIns="91425" rIns="91425" bIns="91425" anchor="ctr" anchorCtr="0">
            <a:normAutofit/>
          </a:bodyPr>
          <a:lstStyle>
            <a:lvl1pPr marL="609585" lvl="0" indent="-304792" algn="l">
              <a:lnSpc>
                <a:spcPct val="100000"/>
              </a:lnSpc>
              <a:spcBef>
                <a:spcPts val="0"/>
              </a:spcBef>
              <a:spcAft>
                <a:spcPts val="0"/>
              </a:spcAft>
              <a:buSzPts val="1800"/>
              <a:buNone/>
              <a:defRPr/>
            </a:lvl1pPr>
          </a:lstStyle>
          <a:p>
            <a:pPr lvl="0"/>
            <a:r>
              <a:rPr lang="en-GB"/>
              <a:t>Click to edit Master text styles</a:t>
            </a:r>
          </a:p>
        </p:txBody>
      </p:sp>
      <p:sp>
        <p:nvSpPr>
          <p:cNvPr id="43" name="Google Shape;43;p10"/>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9pPr>
          </a:lstStyle>
          <a:p>
            <a:fld id="{605F566D-97C2-7F45-814D-2539C57B96FE}" type="slidenum">
              <a:rPr lang="en-UA" smtClean="0"/>
              <a:t>‹#›</a:t>
            </a:fld>
            <a:endParaRPr lang="en-UA"/>
          </a:p>
        </p:txBody>
      </p:sp>
    </p:spTree>
    <p:extLst>
      <p:ext uri="{BB962C8B-B14F-4D97-AF65-F5344CB8AC3E}">
        <p14:creationId xmlns:p14="http://schemas.microsoft.com/office/powerpoint/2010/main" val="2823103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15600" y="1474833"/>
            <a:ext cx="11360800" cy="26180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6000"/>
            </a:lvl1pPr>
            <a:lvl2pPr lvl="1" algn="ctr">
              <a:lnSpc>
                <a:spcPct val="100000"/>
              </a:lnSpc>
              <a:spcBef>
                <a:spcPts val="0"/>
              </a:spcBef>
              <a:spcAft>
                <a:spcPts val="0"/>
              </a:spcAft>
              <a:buSzPts val="12000"/>
              <a:buNone/>
              <a:defRPr sz="16000"/>
            </a:lvl2pPr>
            <a:lvl3pPr lvl="2" algn="ctr">
              <a:lnSpc>
                <a:spcPct val="100000"/>
              </a:lnSpc>
              <a:spcBef>
                <a:spcPts val="0"/>
              </a:spcBef>
              <a:spcAft>
                <a:spcPts val="0"/>
              </a:spcAft>
              <a:buSzPts val="12000"/>
              <a:buNone/>
              <a:defRPr sz="16000"/>
            </a:lvl3pPr>
            <a:lvl4pPr lvl="3" algn="ctr">
              <a:lnSpc>
                <a:spcPct val="100000"/>
              </a:lnSpc>
              <a:spcBef>
                <a:spcPts val="0"/>
              </a:spcBef>
              <a:spcAft>
                <a:spcPts val="0"/>
              </a:spcAft>
              <a:buSzPts val="12000"/>
              <a:buNone/>
              <a:defRPr sz="16000"/>
            </a:lvl4pPr>
            <a:lvl5pPr lvl="4" algn="ctr">
              <a:lnSpc>
                <a:spcPct val="100000"/>
              </a:lnSpc>
              <a:spcBef>
                <a:spcPts val="0"/>
              </a:spcBef>
              <a:spcAft>
                <a:spcPts val="0"/>
              </a:spcAft>
              <a:buSzPts val="12000"/>
              <a:buNone/>
              <a:defRPr sz="16000"/>
            </a:lvl5pPr>
            <a:lvl6pPr lvl="5" algn="ctr">
              <a:lnSpc>
                <a:spcPct val="100000"/>
              </a:lnSpc>
              <a:spcBef>
                <a:spcPts val="0"/>
              </a:spcBef>
              <a:spcAft>
                <a:spcPts val="0"/>
              </a:spcAft>
              <a:buSzPts val="12000"/>
              <a:buNone/>
              <a:defRPr sz="16000"/>
            </a:lvl6pPr>
            <a:lvl7pPr lvl="6" algn="ctr">
              <a:lnSpc>
                <a:spcPct val="100000"/>
              </a:lnSpc>
              <a:spcBef>
                <a:spcPts val="0"/>
              </a:spcBef>
              <a:spcAft>
                <a:spcPts val="0"/>
              </a:spcAft>
              <a:buSzPts val="12000"/>
              <a:buNone/>
              <a:defRPr sz="16000"/>
            </a:lvl7pPr>
            <a:lvl8pPr lvl="7" algn="ctr">
              <a:lnSpc>
                <a:spcPct val="100000"/>
              </a:lnSpc>
              <a:spcBef>
                <a:spcPts val="0"/>
              </a:spcBef>
              <a:spcAft>
                <a:spcPts val="0"/>
              </a:spcAft>
              <a:buSzPts val="12000"/>
              <a:buNone/>
              <a:defRPr sz="16000"/>
            </a:lvl8pPr>
            <a:lvl9pPr lvl="8" algn="ctr">
              <a:lnSpc>
                <a:spcPct val="100000"/>
              </a:lnSpc>
              <a:spcBef>
                <a:spcPts val="0"/>
              </a:spcBef>
              <a:spcAft>
                <a:spcPts val="0"/>
              </a:spcAft>
              <a:buSzPts val="12000"/>
              <a:buNone/>
              <a:defRPr sz="16000"/>
            </a:lvl9pPr>
          </a:lstStyle>
          <a:p>
            <a:r>
              <a:t>xx%</a:t>
            </a:r>
          </a:p>
        </p:txBody>
      </p:sp>
      <p:sp>
        <p:nvSpPr>
          <p:cNvPr id="46" name="Google Shape;46;p11"/>
          <p:cNvSpPr txBox="1">
            <a:spLocks noGrp="1"/>
          </p:cNvSpPr>
          <p:nvPr>
            <p:ph type="body" idx="1"/>
          </p:nvPr>
        </p:nvSpPr>
        <p:spPr>
          <a:xfrm>
            <a:off x="415600" y="4202967"/>
            <a:ext cx="11360800" cy="1734400"/>
          </a:xfrm>
          <a:prstGeom prst="rect">
            <a:avLst/>
          </a:prstGeom>
          <a:noFill/>
          <a:ln>
            <a:noFill/>
          </a:ln>
        </p:spPr>
        <p:txBody>
          <a:bodyPr spcFirstLastPara="1" wrap="square" lIns="91425" tIns="91425" rIns="91425" bIns="91425" anchor="t" anchorCtr="0">
            <a:normAutofit/>
          </a:bodyPr>
          <a:lstStyle>
            <a:lvl1pPr marL="609585" lvl="0" indent="-457189" algn="ctr">
              <a:lnSpc>
                <a:spcPct val="115000"/>
              </a:lnSpc>
              <a:spcBef>
                <a:spcPts val="0"/>
              </a:spcBef>
              <a:spcAft>
                <a:spcPts val="0"/>
              </a:spcAft>
              <a:buSzPts val="1800"/>
              <a:buChar char="●"/>
              <a:defRPr/>
            </a:lvl1pPr>
            <a:lvl2pPr marL="1219170" lvl="1" indent="-423323" algn="ctr">
              <a:lnSpc>
                <a:spcPct val="115000"/>
              </a:lnSpc>
              <a:spcBef>
                <a:spcPts val="0"/>
              </a:spcBef>
              <a:spcAft>
                <a:spcPts val="0"/>
              </a:spcAft>
              <a:buSzPts val="1400"/>
              <a:buChar char="○"/>
              <a:defRPr/>
            </a:lvl2pPr>
            <a:lvl3pPr marL="1828754" lvl="2" indent="-423323" algn="ctr">
              <a:lnSpc>
                <a:spcPct val="115000"/>
              </a:lnSpc>
              <a:spcBef>
                <a:spcPts val="0"/>
              </a:spcBef>
              <a:spcAft>
                <a:spcPts val="0"/>
              </a:spcAft>
              <a:buSzPts val="1400"/>
              <a:buChar char="■"/>
              <a:defRPr/>
            </a:lvl3pPr>
            <a:lvl4pPr marL="2438339" lvl="3" indent="-423323" algn="ctr">
              <a:lnSpc>
                <a:spcPct val="115000"/>
              </a:lnSpc>
              <a:spcBef>
                <a:spcPts val="0"/>
              </a:spcBef>
              <a:spcAft>
                <a:spcPts val="0"/>
              </a:spcAft>
              <a:buSzPts val="1400"/>
              <a:buChar char="●"/>
              <a:defRPr/>
            </a:lvl4pPr>
            <a:lvl5pPr marL="3047924" lvl="4" indent="-423323" algn="ctr">
              <a:lnSpc>
                <a:spcPct val="115000"/>
              </a:lnSpc>
              <a:spcBef>
                <a:spcPts val="0"/>
              </a:spcBef>
              <a:spcAft>
                <a:spcPts val="0"/>
              </a:spcAft>
              <a:buSzPts val="1400"/>
              <a:buChar char="○"/>
              <a:defRPr/>
            </a:lvl5pPr>
            <a:lvl6pPr marL="3657509" lvl="5" indent="-423323" algn="ctr">
              <a:lnSpc>
                <a:spcPct val="115000"/>
              </a:lnSpc>
              <a:spcBef>
                <a:spcPts val="0"/>
              </a:spcBef>
              <a:spcAft>
                <a:spcPts val="0"/>
              </a:spcAft>
              <a:buSzPts val="1400"/>
              <a:buChar char="■"/>
              <a:defRPr/>
            </a:lvl6pPr>
            <a:lvl7pPr marL="4267093" lvl="6" indent="-423323" algn="ctr">
              <a:lnSpc>
                <a:spcPct val="115000"/>
              </a:lnSpc>
              <a:spcBef>
                <a:spcPts val="0"/>
              </a:spcBef>
              <a:spcAft>
                <a:spcPts val="0"/>
              </a:spcAft>
              <a:buSzPts val="1400"/>
              <a:buChar char="●"/>
              <a:defRPr/>
            </a:lvl7pPr>
            <a:lvl8pPr marL="4876678" lvl="7" indent="-423323" algn="ctr">
              <a:lnSpc>
                <a:spcPct val="115000"/>
              </a:lnSpc>
              <a:spcBef>
                <a:spcPts val="0"/>
              </a:spcBef>
              <a:spcAft>
                <a:spcPts val="0"/>
              </a:spcAft>
              <a:buSzPts val="1400"/>
              <a:buChar char="○"/>
              <a:defRPr/>
            </a:lvl8pPr>
            <a:lvl9pPr marL="5486263" lvl="8" indent="-423323" algn="ctr">
              <a:lnSpc>
                <a:spcPct val="115000"/>
              </a:lnSpc>
              <a:spcBef>
                <a:spcPts val="0"/>
              </a:spcBef>
              <a:spcAft>
                <a:spcPts val="0"/>
              </a:spcAft>
              <a:buSzPts val="1400"/>
              <a:buChar char="■"/>
              <a:defRPr/>
            </a:lvl9pPr>
          </a:lstStyle>
          <a:p>
            <a:pPr lvl="0"/>
            <a:r>
              <a:rPr lang="en-GB"/>
              <a:t>Click to edit Master text styles</a:t>
            </a:r>
          </a:p>
        </p:txBody>
      </p:sp>
      <p:sp>
        <p:nvSpPr>
          <p:cNvPr id="47" name="Google Shape;47;p1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9pPr>
          </a:lstStyle>
          <a:p>
            <a:fld id="{605F566D-97C2-7F45-814D-2539C57B96FE}" type="slidenum">
              <a:rPr lang="en-UA" smtClean="0"/>
              <a:t>‹#›</a:t>
            </a:fld>
            <a:endParaRPr lang="en-UA"/>
          </a:p>
        </p:txBody>
      </p:sp>
    </p:spTree>
    <p:extLst>
      <p:ext uri="{BB962C8B-B14F-4D97-AF65-F5344CB8AC3E}">
        <p14:creationId xmlns:p14="http://schemas.microsoft.com/office/powerpoint/2010/main" val="2186517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1pPr>
            <a:lvl2pPr marL="914400" marR="0" lvl="1"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1371600" marR="0" lvl="2"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1828800" marR="0" lvl="3"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2286000" marR="0" lvl="4"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743200" marR="0" lvl="5"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6pPr>
            <a:lvl7pPr marL="3200400" marR="0" lvl="6"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7pPr>
            <a:lvl8pPr marL="3657600" marR="0" lvl="7"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8pPr>
            <a:lvl9pPr marL="4114800" marR="0" lvl="8"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9pPr>
          </a:lstStyle>
          <a:p>
            <a:fld id="{605F566D-97C2-7F45-814D-2539C57B96FE}" type="slidenum">
              <a:rPr lang="en-UA" smtClean="0"/>
              <a:t>‹#›</a:t>
            </a:fld>
            <a:endParaRPr lang="en-UA"/>
          </a:p>
        </p:txBody>
      </p:sp>
    </p:spTree>
    <p:extLst>
      <p:ext uri="{BB962C8B-B14F-4D97-AF65-F5344CB8AC3E}">
        <p14:creationId xmlns:p14="http://schemas.microsoft.com/office/powerpoint/2010/main" val="3219598002"/>
      </p:ext>
    </p:extLst>
  </p:cSld>
  <p:clrMap bg1="lt1" tx1="dk1" bg2="dk2" tx2="lt2" accent1="accent1" accent2="accent2" accent3="accent3" accent4="accent4" accent5="accent5" accent6="accent6" hlink="hlink" folHlink="folHlink"/>
  <p:sldLayoutIdLst>
    <p:sldLayoutId id="2147483733"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415600" y="1383400"/>
            <a:ext cx="11360800" cy="1122400"/>
          </a:xfrm>
          <a:prstGeom prst="rect">
            <a:avLst/>
          </a:prstGeom>
          <a:noFill/>
          <a:ln>
            <a:noFill/>
          </a:ln>
        </p:spPr>
        <p:txBody>
          <a:bodyPr spcFirstLastPara="1" vert="horz" wrap="square" lIns="121900" tIns="121900" rIns="121900" bIns="121900" rtlCol="0" anchor="ctr" anchorCtr="0">
            <a:normAutofit fontScale="90000"/>
          </a:bodyPr>
          <a:lstStyle/>
          <a:p>
            <a:pPr algn="l"/>
            <a:r>
              <a:rPr lang="ru" dirty="0"/>
              <a:t>Lesson </a:t>
            </a:r>
            <a:r>
              <a:rPr lang="en-US" dirty="0"/>
              <a:t>6</a:t>
            </a:r>
            <a:r>
              <a:rPr lang="ru" dirty="0"/>
              <a:t>:</a:t>
            </a:r>
            <a:r>
              <a:rPr lang="en-US" dirty="0"/>
              <a:t> Generics. Collections Framework</a:t>
            </a:r>
            <a:endParaRPr dirty="0"/>
          </a:p>
        </p:txBody>
      </p:sp>
      <p:sp>
        <p:nvSpPr>
          <p:cNvPr id="55" name="Google Shape;55;p13"/>
          <p:cNvSpPr txBox="1">
            <a:spLocks noGrp="1"/>
          </p:cNvSpPr>
          <p:nvPr>
            <p:ph type="sldNum" idx="12"/>
          </p:nvPr>
        </p:nvSpPr>
        <p:spPr>
          <a:prstGeom prst="rect">
            <a:avLst/>
          </a:prstGeom>
          <a:noFill/>
          <a:ln>
            <a:noFill/>
          </a:ln>
        </p:spPr>
        <p:txBody>
          <a:bodyPr spcFirstLastPara="1" vert="horz" wrap="square" lIns="121900" tIns="121900" rIns="121900" bIns="121900" rtlCol="0" anchor="ctr" anchorCtr="0">
            <a:normAutofit/>
          </a:bodyPr>
          <a:lstStyle/>
          <a:p>
            <a:fld id="{00000000-1234-1234-1234-123412341234}" type="slidenum">
              <a:rPr lang="ru"/>
              <a:pPr/>
              <a:t>1</a:t>
            </a:fld>
            <a:endParaRPr/>
          </a:p>
        </p:txBody>
      </p:sp>
      <p:pic>
        <p:nvPicPr>
          <p:cNvPr id="56" name="Google Shape;56;p13"/>
          <p:cNvPicPr preferRelativeResize="0"/>
          <p:nvPr/>
        </p:nvPicPr>
        <p:blipFill>
          <a:blip r:embed="rId3">
            <a:alphaModFix/>
          </a:blip>
          <a:stretch>
            <a:fillRect/>
          </a:stretch>
        </p:blipFill>
        <p:spPr>
          <a:xfrm>
            <a:off x="9261800" y="5520900"/>
            <a:ext cx="2514600" cy="1066800"/>
          </a:xfrm>
          <a:prstGeom prst="rect">
            <a:avLst/>
          </a:prstGeom>
          <a:noFill/>
          <a:ln>
            <a:noFill/>
          </a:ln>
        </p:spPr>
      </p:pic>
      <p:grpSp>
        <p:nvGrpSpPr>
          <p:cNvPr id="57" name="Google Shape;57;p13"/>
          <p:cNvGrpSpPr/>
          <p:nvPr/>
        </p:nvGrpSpPr>
        <p:grpSpPr>
          <a:xfrm>
            <a:off x="188021" y="2505800"/>
            <a:ext cx="6626707" cy="1933"/>
            <a:chOff x="-25800" y="1916325"/>
            <a:chExt cx="4970030" cy="1450"/>
          </a:xfrm>
        </p:grpSpPr>
        <p:cxnSp>
          <p:nvCxnSpPr>
            <p:cNvPr id="58" name="Google Shape;58;p13"/>
            <p:cNvCxnSpPr/>
            <p:nvPr/>
          </p:nvCxnSpPr>
          <p:spPr>
            <a:xfrm>
              <a:off x="-25800" y="1916325"/>
              <a:ext cx="1907100" cy="0"/>
            </a:xfrm>
            <a:prstGeom prst="straightConnector1">
              <a:avLst/>
            </a:prstGeom>
            <a:noFill/>
            <a:ln w="76200" cap="flat" cmpd="sng">
              <a:solidFill>
                <a:schemeClr val="tx1">
                  <a:lumMod val="95000"/>
                </a:schemeClr>
              </a:solidFill>
              <a:prstDash val="solid"/>
              <a:round/>
              <a:headEnd type="none" w="med" len="med"/>
              <a:tailEnd type="none" w="med" len="med"/>
            </a:ln>
          </p:spPr>
        </p:cxnSp>
        <p:cxnSp>
          <p:nvCxnSpPr>
            <p:cNvPr id="60" name="Google Shape;60;p13"/>
            <p:cNvCxnSpPr/>
            <p:nvPr/>
          </p:nvCxnSpPr>
          <p:spPr>
            <a:xfrm>
              <a:off x="2643300" y="1917775"/>
              <a:ext cx="768300" cy="0"/>
            </a:xfrm>
            <a:prstGeom prst="straightConnector1">
              <a:avLst/>
            </a:prstGeom>
            <a:noFill/>
            <a:ln w="76200" cap="flat" cmpd="sng">
              <a:solidFill>
                <a:srgbClr val="4A86E8"/>
              </a:solidFill>
              <a:prstDash val="solid"/>
              <a:round/>
              <a:headEnd type="none" w="med" len="med"/>
              <a:tailEnd type="none" w="med" len="med"/>
            </a:ln>
          </p:spPr>
        </p:cxnSp>
        <p:cxnSp>
          <p:nvCxnSpPr>
            <p:cNvPr id="61" name="Google Shape;61;p13"/>
            <p:cNvCxnSpPr/>
            <p:nvPr/>
          </p:nvCxnSpPr>
          <p:spPr>
            <a:xfrm>
              <a:off x="3405300" y="1917775"/>
              <a:ext cx="768300" cy="0"/>
            </a:xfrm>
            <a:prstGeom prst="straightConnector1">
              <a:avLst/>
            </a:prstGeom>
            <a:noFill/>
            <a:ln w="76200" cap="flat" cmpd="sng">
              <a:solidFill>
                <a:schemeClr val="accent4"/>
              </a:solidFill>
              <a:prstDash val="solid"/>
              <a:round/>
              <a:headEnd type="none" w="med" len="med"/>
              <a:tailEnd type="none" w="med" len="med"/>
            </a:ln>
          </p:spPr>
        </p:cxnSp>
        <p:cxnSp>
          <p:nvCxnSpPr>
            <p:cNvPr id="62" name="Google Shape;62;p13"/>
            <p:cNvCxnSpPr/>
            <p:nvPr/>
          </p:nvCxnSpPr>
          <p:spPr>
            <a:xfrm>
              <a:off x="4175930" y="1917775"/>
              <a:ext cx="768300" cy="0"/>
            </a:xfrm>
            <a:prstGeom prst="straightConnector1">
              <a:avLst/>
            </a:prstGeom>
            <a:noFill/>
            <a:ln w="76200" cap="flat" cmpd="sng">
              <a:solidFill>
                <a:srgbClr val="FF0000"/>
              </a:solidFill>
              <a:prstDash val="solid"/>
              <a:round/>
              <a:headEnd type="none" w="med" len="med"/>
              <a:tailEnd type="none" w="med" len="med"/>
            </a:ln>
          </p:spPr>
        </p:cxnSp>
      </p:grpSp>
      <p:cxnSp>
        <p:nvCxnSpPr>
          <p:cNvPr id="2" name="Google Shape;59;p13">
            <a:extLst>
              <a:ext uri="{FF2B5EF4-FFF2-40B4-BE49-F238E27FC236}">
                <a16:creationId xmlns:a16="http://schemas.microsoft.com/office/drawing/2014/main" id="{593B4927-A627-0FF1-7187-1A5C201A4BE7}"/>
              </a:ext>
            </a:extLst>
          </p:cNvPr>
          <p:cNvCxnSpPr>
            <a:cxnSpLocks/>
          </p:cNvCxnSpPr>
          <p:nvPr/>
        </p:nvCxnSpPr>
        <p:spPr>
          <a:xfrm>
            <a:off x="2730821" y="2505800"/>
            <a:ext cx="1016000" cy="0"/>
          </a:xfrm>
          <a:prstGeom prst="straightConnector1">
            <a:avLst/>
          </a:prstGeom>
          <a:noFill/>
          <a:ln w="76200" cap="flat" cmpd="sng">
            <a:solidFill>
              <a:schemeClr val="accent5"/>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7C7B6-112F-97EE-7874-D9FE6C4C77C6}"/>
              </a:ext>
            </a:extLst>
          </p:cNvPr>
          <p:cNvSpPr>
            <a:spLocks noGrp="1"/>
          </p:cNvSpPr>
          <p:nvPr>
            <p:ph type="ctrTitle"/>
          </p:nvPr>
        </p:nvSpPr>
        <p:spPr>
          <a:xfrm>
            <a:off x="415600" y="161494"/>
            <a:ext cx="11360800" cy="1061664"/>
          </a:xfrm>
        </p:spPr>
        <p:txBody>
          <a:bodyPr>
            <a:noAutofit/>
          </a:bodyPr>
          <a:lstStyle/>
          <a:p>
            <a:r>
              <a:rPr lang="en-GB" sz="4800" dirty="0"/>
              <a:t>Using Wildcards</a:t>
            </a:r>
            <a:endParaRPr lang="en-UA" sz="4800" dirty="0"/>
          </a:p>
        </p:txBody>
      </p:sp>
      <p:sp>
        <p:nvSpPr>
          <p:cNvPr id="4" name="Title 1">
            <a:extLst>
              <a:ext uri="{FF2B5EF4-FFF2-40B4-BE49-F238E27FC236}">
                <a16:creationId xmlns:a16="http://schemas.microsoft.com/office/drawing/2014/main" id="{9737F8AD-406E-B9B0-27A3-B9FC867A50DF}"/>
              </a:ext>
            </a:extLst>
          </p:cNvPr>
          <p:cNvSpPr txBox="1">
            <a:spLocks/>
          </p:cNvSpPr>
          <p:nvPr/>
        </p:nvSpPr>
        <p:spPr>
          <a:xfrm>
            <a:off x="415600" y="1223158"/>
            <a:ext cx="11360800" cy="1618457"/>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1pPr>
            <a:lvl2pPr marR="0" lvl="1"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2pPr>
            <a:lvl3pPr marR="0" lvl="2"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3pPr>
            <a:lvl4pPr marR="0" lvl="3"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4pPr>
            <a:lvl5pPr marR="0" lvl="4"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5pPr>
            <a:lvl6pPr marR="0" lvl="5"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6pPr>
            <a:lvl7pPr marR="0" lvl="6"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7pPr>
            <a:lvl8pPr marR="0" lvl="7"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8pPr>
            <a:lvl9pPr marR="0" lvl="8"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9pPr>
          </a:lstStyle>
          <a:p>
            <a:pPr algn="just" rtl="0">
              <a:spcBef>
                <a:spcPts val="0"/>
              </a:spcBef>
              <a:spcAft>
                <a:spcPts val="0"/>
              </a:spcAft>
            </a:pPr>
            <a:r>
              <a:rPr lang="en-GB" sz="1800" b="0" i="0" u="none" strike="noStrike" dirty="0">
                <a:solidFill>
                  <a:schemeClr val="tx1"/>
                </a:solidFill>
                <a:effectLst/>
                <a:latin typeface="Arial" panose="020B0604020202020204" pitchFamily="34" charset="0"/>
              </a:rPr>
              <a:t>The wildcard ? represents an unknown type. You can use it to declare the type of a parameter; a local, instance, or static variable; and return value of generic types. But you can’t use it as a type argument to invoke a generic method, create a generic class instance, or for a supertype.</a:t>
            </a:r>
            <a:endParaRPr lang="en-GB" sz="800" b="0" dirty="0">
              <a:solidFill>
                <a:schemeClr val="tx1"/>
              </a:solidFill>
              <a:effectLst/>
            </a:endParaRPr>
          </a:p>
          <a:p>
            <a:br>
              <a:rPr lang="en-GB" sz="800" dirty="0">
                <a:solidFill>
                  <a:schemeClr val="tx1"/>
                </a:solidFill>
              </a:rPr>
            </a:br>
            <a:endParaRPr lang="en-GB" sz="2500" b="0" i="0" u="none" strike="noStrike" dirty="0">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2264E3C0-77E2-267B-B2E6-7061F77E32AF}"/>
              </a:ext>
            </a:extLst>
          </p:cNvPr>
          <p:cNvSpPr txBox="1"/>
          <p:nvPr/>
        </p:nvSpPr>
        <p:spPr>
          <a:xfrm>
            <a:off x="458724" y="5539826"/>
            <a:ext cx="11274552" cy="738664"/>
          </a:xfrm>
          <a:prstGeom prst="rect">
            <a:avLst/>
          </a:prstGeom>
          <a:noFill/>
        </p:spPr>
        <p:txBody>
          <a:bodyPr wrap="square">
            <a:spAutoFit/>
          </a:bodyPr>
          <a:lstStyle/>
          <a:p>
            <a:r>
              <a:rPr lang="en-GB" b="0" i="0" dirty="0">
                <a:solidFill>
                  <a:schemeClr val="tx1"/>
                </a:solidFill>
                <a:effectLst/>
                <a:latin typeface="Arial" panose="020B0604020202020204" pitchFamily="34" charset="0"/>
              </a:rPr>
              <a:t>The </a:t>
            </a:r>
            <a:r>
              <a:rPr lang="en-GB" dirty="0">
                <a:solidFill>
                  <a:schemeClr val="tx1"/>
                </a:solidFill>
              </a:rPr>
              <a:t>add()</a:t>
            </a:r>
            <a:r>
              <a:rPr lang="en-GB" b="0" i="0" dirty="0">
                <a:solidFill>
                  <a:schemeClr val="tx1"/>
                </a:solidFill>
                <a:effectLst/>
                <a:latin typeface="Arial" panose="020B0604020202020204" pitchFamily="34" charset="0"/>
              </a:rPr>
              <a:t> method takes arguments of type </a:t>
            </a:r>
            <a:r>
              <a:rPr lang="en-GB" dirty="0">
                <a:solidFill>
                  <a:schemeClr val="tx1"/>
                </a:solidFill>
              </a:rPr>
              <a:t>E</a:t>
            </a:r>
            <a:r>
              <a:rPr lang="en-GB" b="0" i="0" dirty="0">
                <a:solidFill>
                  <a:schemeClr val="tx1"/>
                </a:solidFill>
                <a:effectLst/>
                <a:latin typeface="Arial" panose="020B0604020202020204" pitchFamily="34" charset="0"/>
              </a:rPr>
              <a:t>, the element type of the collection. When the actual type parameter is </a:t>
            </a:r>
            <a:r>
              <a:rPr lang="en-GB" dirty="0">
                <a:solidFill>
                  <a:schemeClr val="tx1"/>
                </a:solidFill>
              </a:rPr>
              <a:t>?</a:t>
            </a:r>
            <a:r>
              <a:rPr lang="en-GB" b="0" i="0" dirty="0">
                <a:solidFill>
                  <a:schemeClr val="tx1"/>
                </a:solidFill>
                <a:effectLst/>
                <a:latin typeface="Arial" panose="020B0604020202020204" pitchFamily="34" charset="0"/>
              </a:rPr>
              <a:t>, it stands for some unknown type. Any parameter we pass to </a:t>
            </a:r>
            <a:r>
              <a:rPr lang="en-GB" dirty="0">
                <a:solidFill>
                  <a:schemeClr val="tx1"/>
                </a:solidFill>
              </a:rPr>
              <a:t>add</a:t>
            </a:r>
            <a:r>
              <a:rPr lang="en-GB" b="0" i="0" dirty="0">
                <a:solidFill>
                  <a:schemeClr val="tx1"/>
                </a:solidFill>
                <a:effectLst/>
                <a:latin typeface="Arial" panose="020B0604020202020204" pitchFamily="34" charset="0"/>
              </a:rPr>
              <a:t> would have to be a subtype of this unknown type. Since we don't know what type that is, we cannot pass anything in. The sole exception is </a:t>
            </a:r>
            <a:r>
              <a:rPr lang="en-GB" dirty="0">
                <a:solidFill>
                  <a:schemeClr val="tx1"/>
                </a:solidFill>
              </a:rPr>
              <a:t>null</a:t>
            </a:r>
            <a:r>
              <a:rPr lang="en-GB" b="0" i="0" dirty="0">
                <a:solidFill>
                  <a:schemeClr val="tx1"/>
                </a:solidFill>
                <a:effectLst/>
                <a:latin typeface="Arial" panose="020B0604020202020204" pitchFamily="34" charset="0"/>
              </a:rPr>
              <a:t>, which is a member of every type.</a:t>
            </a:r>
            <a:endParaRPr lang="en-UA" dirty="0">
              <a:solidFill>
                <a:schemeClr val="tx1"/>
              </a:solidFill>
            </a:endParaRPr>
          </a:p>
        </p:txBody>
      </p:sp>
      <p:sp>
        <p:nvSpPr>
          <p:cNvPr id="8" name="Title 1">
            <a:extLst>
              <a:ext uri="{FF2B5EF4-FFF2-40B4-BE49-F238E27FC236}">
                <a16:creationId xmlns:a16="http://schemas.microsoft.com/office/drawing/2014/main" id="{ACFBA8B3-1394-C107-09B3-FA3C1807004C}"/>
              </a:ext>
            </a:extLst>
          </p:cNvPr>
          <p:cNvSpPr txBox="1">
            <a:spLocks/>
          </p:cNvSpPr>
          <p:nvPr/>
        </p:nvSpPr>
        <p:spPr>
          <a:xfrm>
            <a:off x="2406017" y="2552730"/>
            <a:ext cx="7379965" cy="2363356"/>
          </a:xfrm>
          <a:prstGeom prst="rect">
            <a:avLst/>
          </a:prstGeom>
          <a:noFill/>
          <a:ln>
            <a:solidFill>
              <a:schemeClr val="accent1"/>
            </a:solidFill>
          </a:ln>
        </p:spPr>
        <p:txBody>
          <a:bodyPr spcFirstLastPara="1" wrap="square" lIns="91425" tIns="91425" rIns="91425" bIns="91425" anchor="t" anchorCtr="0">
            <a:normAutofit fontScale="90000" lnSpcReduction="20000"/>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1pPr>
            <a:lvl2pPr marR="0" lvl="1"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2pPr>
            <a:lvl3pPr marR="0" lvl="2"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3pPr>
            <a:lvl4pPr marR="0" lvl="3"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4pPr>
            <a:lvl5pPr marR="0" lvl="4"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5pPr>
            <a:lvl6pPr marR="0" lvl="5"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6pPr>
            <a:lvl7pPr marR="0" lvl="6"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7pPr>
            <a:lvl8pPr marR="0" lvl="7"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8pPr>
            <a:lvl9pPr marR="0" lvl="8"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9pPr>
          </a:lstStyle>
          <a:p>
            <a:pPr algn="l" rtl="0">
              <a:spcBef>
                <a:spcPts val="0"/>
              </a:spcBef>
              <a:spcAft>
                <a:spcPts val="0"/>
              </a:spcAft>
            </a:pPr>
            <a:r>
              <a:rPr lang="en-GB" sz="2000" dirty="0">
                <a:solidFill>
                  <a:schemeClr val="tx1"/>
                </a:solidFill>
                <a:effectLst/>
                <a:latin typeface="Courier New" panose="02070309020205020404" pitchFamily="49" charset="0"/>
                <a:cs typeface="Courier New" panose="02070309020205020404" pitchFamily="49" charset="0"/>
              </a:rPr>
              <a:t>class Pizza {</a:t>
            </a:r>
            <a:br>
              <a:rPr lang="en-GB" sz="2000" dirty="0">
                <a:solidFill>
                  <a:schemeClr val="tx1"/>
                </a:solidFill>
                <a:effectLst/>
                <a:latin typeface="Courier New" panose="02070309020205020404" pitchFamily="49" charset="0"/>
                <a:cs typeface="Courier New" panose="02070309020205020404" pitchFamily="49" charset="0"/>
              </a:rPr>
            </a:br>
            <a:r>
              <a:rPr lang="en-GB" sz="2000" dirty="0">
                <a:solidFill>
                  <a:schemeClr val="tx1"/>
                </a:solidFill>
                <a:effectLst/>
                <a:latin typeface="Courier New" panose="02070309020205020404" pitchFamily="49" charset="0"/>
                <a:cs typeface="Courier New" panose="02070309020205020404" pitchFamily="49" charset="0"/>
              </a:rPr>
              <a:t>}</a:t>
            </a:r>
            <a:br>
              <a:rPr lang="en-GB" sz="2000" dirty="0">
                <a:solidFill>
                  <a:schemeClr val="tx1"/>
                </a:solidFill>
                <a:effectLst/>
                <a:latin typeface="Courier New" panose="02070309020205020404" pitchFamily="49" charset="0"/>
                <a:cs typeface="Courier New" panose="02070309020205020404" pitchFamily="49" charset="0"/>
              </a:rPr>
            </a:br>
            <a:br>
              <a:rPr lang="en-GB" sz="2000" dirty="0">
                <a:solidFill>
                  <a:schemeClr val="tx1"/>
                </a:solidFill>
                <a:effectLst/>
                <a:latin typeface="Courier New" panose="02070309020205020404" pitchFamily="49" charset="0"/>
                <a:cs typeface="Courier New" panose="02070309020205020404" pitchFamily="49" charset="0"/>
              </a:rPr>
            </a:br>
            <a:r>
              <a:rPr lang="en-GB" sz="2000" dirty="0">
                <a:solidFill>
                  <a:schemeClr val="tx1"/>
                </a:solidFill>
                <a:effectLst/>
                <a:latin typeface="Courier New" panose="02070309020205020404" pitchFamily="49" charset="0"/>
                <a:cs typeface="Courier New" panose="02070309020205020404" pitchFamily="49" charset="0"/>
              </a:rPr>
              <a:t>public class </a:t>
            </a:r>
            <a:r>
              <a:rPr lang="en-GB" sz="2000" dirty="0" err="1">
                <a:solidFill>
                  <a:schemeClr val="tx1"/>
                </a:solidFill>
                <a:effectLst/>
                <a:latin typeface="Courier New" panose="02070309020205020404" pitchFamily="49" charset="0"/>
                <a:cs typeface="Courier New" panose="02070309020205020404" pitchFamily="49" charset="0"/>
              </a:rPr>
              <a:t>ApplicationStarter</a:t>
            </a:r>
            <a:r>
              <a:rPr lang="en-GB" sz="2000" dirty="0">
                <a:solidFill>
                  <a:schemeClr val="tx1"/>
                </a:solidFill>
                <a:effectLst/>
                <a:latin typeface="Courier New" panose="02070309020205020404" pitchFamily="49" charset="0"/>
                <a:cs typeface="Courier New" panose="02070309020205020404" pitchFamily="49" charset="0"/>
              </a:rPr>
              <a:t> {</a:t>
            </a:r>
            <a:br>
              <a:rPr lang="en-GB" sz="2000" dirty="0">
                <a:solidFill>
                  <a:schemeClr val="tx1"/>
                </a:solidFill>
                <a:effectLst/>
                <a:latin typeface="Courier New" panose="02070309020205020404" pitchFamily="49" charset="0"/>
                <a:cs typeface="Courier New" panose="02070309020205020404" pitchFamily="49" charset="0"/>
              </a:rPr>
            </a:br>
            <a:r>
              <a:rPr lang="en-GB" sz="2000" dirty="0">
                <a:solidFill>
                  <a:schemeClr val="tx1"/>
                </a:solidFill>
                <a:effectLst/>
                <a:latin typeface="Courier New" panose="02070309020205020404" pitchFamily="49" charset="0"/>
                <a:cs typeface="Courier New" panose="02070309020205020404" pitchFamily="49" charset="0"/>
              </a:rPr>
              <a:t>    public static void main(String[] </a:t>
            </a:r>
            <a:r>
              <a:rPr lang="en-GB" sz="2000" dirty="0" err="1">
                <a:solidFill>
                  <a:schemeClr val="tx1"/>
                </a:solidFill>
                <a:effectLst/>
                <a:latin typeface="Courier New" panose="02070309020205020404" pitchFamily="49" charset="0"/>
                <a:cs typeface="Courier New" panose="02070309020205020404" pitchFamily="49" charset="0"/>
              </a:rPr>
              <a:t>args</a:t>
            </a:r>
            <a:r>
              <a:rPr lang="en-GB" sz="2000" dirty="0">
                <a:solidFill>
                  <a:schemeClr val="tx1"/>
                </a:solidFill>
                <a:effectLst/>
                <a:latin typeface="Courier New" panose="02070309020205020404" pitchFamily="49" charset="0"/>
                <a:cs typeface="Courier New" panose="02070309020205020404" pitchFamily="49" charset="0"/>
              </a:rPr>
              <a:t>) {</a:t>
            </a:r>
            <a:br>
              <a:rPr lang="en-GB" sz="2000" dirty="0">
                <a:solidFill>
                  <a:schemeClr val="tx1"/>
                </a:solidFill>
                <a:effectLst/>
                <a:latin typeface="Courier New" panose="02070309020205020404" pitchFamily="49" charset="0"/>
                <a:cs typeface="Courier New" panose="02070309020205020404" pitchFamily="49" charset="0"/>
              </a:rPr>
            </a:br>
            <a:r>
              <a:rPr lang="en-GB" sz="2000" dirty="0">
                <a:solidFill>
                  <a:schemeClr val="tx1"/>
                </a:solidFill>
                <a:effectLst/>
                <a:latin typeface="Courier New" panose="02070309020205020404" pitchFamily="49" charset="0"/>
                <a:cs typeface="Courier New" panose="02070309020205020404" pitchFamily="49" charset="0"/>
              </a:rPr>
              <a:t>        List&lt;?&gt; orders = new </a:t>
            </a:r>
            <a:r>
              <a:rPr lang="en-GB" sz="2000" dirty="0" err="1">
                <a:solidFill>
                  <a:schemeClr val="tx1"/>
                </a:solidFill>
                <a:effectLst/>
                <a:latin typeface="Courier New" panose="02070309020205020404" pitchFamily="49" charset="0"/>
                <a:cs typeface="Courier New" panose="02070309020205020404" pitchFamily="49" charset="0"/>
              </a:rPr>
              <a:t>ArrayList</a:t>
            </a:r>
            <a:r>
              <a:rPr lang="en-GB" sz="2000" dirty="0">
                <a:solidFill>
                  <a:schemeClr val="tx1"/>
                </a:solidFill>
                <a:effectLst/>
                <a:latin typeface="Courier New" panose="02070309020205020404" pitchFamily="49" charset="0"/>
                <a:cs typeface="Courier New" panose="02070309020205020404" pitchFamily="49" charset="0"/>
              </a:rPr>
              <a:t>&lt;&gt;();</a:t>
            </a:r>
            <a:br>
              <a:rPr lang="en-GB" sz="2000" dirty="0">
                <a:solidFill>
                  <a:schemeClr val="tx1"/>
                </a:solidFill>
                <a:effectLst/>
                <a:latin typeface="Courier New" panose="02070309020205020404" pitchFamily="49" charset="0"/>
                <a:cs typeface="Courier New" panose="02070309020205020404" pitchFamily="49" charset="0"/>
              </a:rPr>
            </a:br>
            <a:r>
              <a:rPr lang="en-GB" sz="2000" dirty="0">
                <a:solidFill>
                  <a:schemeClr val="tx1"/>
                </a:solidFill>
                <a:effectLst/>
                <a:latin typeface="Courier New" panose="02070309020205020404" pitchFamily="49" charset="0"/>
                <a:cs typeface="Courier New" panose="02070309020205020404" pitchFamily="49" charset="0"/>
              </a:rPr>
              <a:t>        </a:t>
            </a:r>
            <a:r>
              <a:rPr lang="en-GB" sz="2000" dirty="0" err="1">
                <a:solidFill>
                  <a:schemeClr val="tx1"/>
                </a:solidFill>
                <a:effectLst/>
                <a:latin typeface="Courier New" panose="02070309020205020404" pitchFamily="49" charset="0"/>
                <a:cs typeface="Courier New" panose="02070309020205020404" pitchFamily="49" charset="0"/>
              </a:rPr>
              <a:t>orders.add</a:t>
            </a:r>
            <a:r>
              <a:rPr lang="en-GB" sz="2000" dirty="0">
                <a:solidFill>
                  <a:schemeClr val="tx1"/>
                </a:solidFill>
                <a:effectLst/>
                <a:latin typeface="Courier New" panose="02070309020205020404" pitchFamily="49" charset="0"/>
                <a:cs typeface="Courier New" panose="02070309020205020404" pitchFamily="49" charset="0"/>
              </a:rPr>
              <a:t>(new Pizza()); // compile error</a:t>
            </a:r>
            <a:br>
              <a:rPr lang="en-GB" sz="2000" dirty="0">
                <a:solidFill>
                  <a:schemeClr val="tx1"/>
                </a:solidFill>
                <a:effectLst/>
                <a:latin typeface="Courier New" panose="02070309020205020404" pitchFamily="49" charset="0"/>
                <a:cs typeface="Courier New" panose="02070309020205020404" pitchFamily="49" charset="0"/>
              </a:rPr>
            </a:br>
            <a:r>
              <a:rPr lang="en-GB" sz="2000" dirty="0">
                <a:solidFill>
                  <a:schemeClr val="tx1"/>
                </a:solidFill>
                <a:effectLst/>
                <a:latin typeface="Courier New" panose="02070309020205020404" pitchFamily="49" charset="0"/>
                <a:cs typeface="Courier New" panose="02070309020205020404" pitchFamily="49" charset="0"/>
              </a:rPr>
              <a:t>    }</a:t>
            </a:r>
            <a:br>
              <a:rPr lang="en-GB" sz="2000" dirty="0">
                <a:solidFill>
                  <a:schemeClr val="tx1"/>
                </a:solidFill>
                <a:effectLst/>
                <a:latin typeface="Courier New" panose="02070309020205020404" pitchFamily="49" charset="0"/>
                <a:cs typeface="Courier New" panose="02070309020205020404" pitchFamily="49" charset="0"/>
              </a:rPr>
            </a:br>
            <a:r>
              <a:rPr lang="en-GB" sz="2000" dirty="0">
                <a:solidFill>
                  <a:schemeClr val="tx1"/>
                </a:solidFill>
                <a:effectLst/>
                <a:latin typeface="Courier New" panose="02070309020205020404" pitchFamily="49" charset="0"/>
                <a:cs typeface="Courier New" panose="02070309020205020404" pitchFamily="49" charset="0"/>
              </a:rPr>
              <a:t>}</a:t>
            </a:r>
            <a:endParaRPr lang="en-GB" sz="2800" b="0" i="0" u="none" strike="noStrike" dirty="0">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24519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7C7B6-112F-97EE-7874-D9FE6C4C77C6}"/>
              </a:ext>
            </a:extLst>
          </p:cNvPr>
          <p:cNvSpPr>
            <a:spLocks noGrp="1"/>
          </p:cNvSpPr>
          <p:nvPr>
            <p:ph type="ctrTitle"/>
          </p:nvPr>
        </p:nvSpPr>
        <p:spPr>
          <a:xfrm>
            <a:off x="415600" y="161494"/>
            <a:ext cx="11360800" cy="1061664"/>
          </a:xfrm>
        </p:spPr>
        <p:txBody>
          <a:bodyPr>
            <a:noAutofit/>
          </a:bodyPr>
          <a:lstStyle/>
          <a:p>
            <a:r>
              <a:rPr lang="en-UA" sz="4800" dirty="0"/>
              <a:t>Bounded wildcards</a:t>
            </a:r>
          </a:p>
        </p:txBody>
      </p:sp>
      <p:sp>
        <p:nvSpPr>
          <p:cNvPr id="5" name="TextBox 4">
            <a:extLst>
              <a:ext uri="{FF2B5EF4-FFF2-40B4-BE49-F238E27FC236}">
                <a16:creationId xmlns:a16="http://schemas.microsoft.com/office/drawing/2014/main" id="{59AA4A4A-EF38-63F3-ED87-FA5818271AE9}"/>
              </a:ext>
            </a:extLst>
          </p:cNvPr>
          <p:cNvSpPr txBox="1"/>
          <p:nvPr/>
        </p:nvSpPr>
        <p:spPr>
          <a:xfrm>
            <a:off x="845515" y="2567336"/>
            <a:ext cx="6097218" cy="1600438"/>
          </a:xfrm>
          <a:prstGeom prst="rect">
            <a:avLst/>
          </a:prstGeom>
          <a:noFill/>
          <a:ln>
            <a:solidFill>
              <a:schemeClr val="accent1"/>
            </a:solidFill>
          </a:ln>
        </p:spPr>
        <p:txBody>
          <a:bodyPr wrap="square">
            <a:spAutoFit/>
          </a:bodyPr>
          <a:lstStyle/>
          <a:p>
            <a:r>
              <a:rPr lang="en-GB" sz="1400" dirty="0">
                <a:solidFill>
                  <a:schemeClr val="tx1"/>
                </a:solidFill>
                <a:effectLst/>
                <a:latin typeface="Courier New" panose="02070309020205020404" pitchFamily="49" charset="0"/>
                <a:cs typeface="Courier New" panose="02070309020205020404" pitchFamily="49" charset="0"/>
              </a:rPr>
              <a:t>public class </a:t>
            </a:r>
            <a:r>
              <a:rPr lang="en-GB" sz="1400" dirty="0" err="1">
                <a:solidFill>
                  <a:schemeClr val="tx1"/>
                </a:solidFill>
                <a:effectLst/>
                <a:latin typeface="Courier New" panose="02070309020205020404" pitchFamily="49" charset="0"/>
                <a:cs typeface="Courier New" panose="02070309020205020404" pitchFamily="49" charset="0"/>
              </a:rPr>
              <a:t>ApplicationStarter</a:t>
            </a:r>
            <a:r>
              <a:rPr lang="en-GB" sz="1400" dirty="0">
                <a:solidFill>
                  <a:schemeClr val="tx1"/>
                </a:solidFill>
                <a:effectLst/>
                <a:latin typeface="Courier New" panose="02070309020205020404" pitchFamily="49" charset="0"/>
                <a:cs typeface="Courier New" panose="02070309020205020404" pitchFamily="49" charset="0"/>
              </a:rPr>
              <a:t> {</a:t>
            </a:r>
            <a:br>
              <a:rPr lang="en-GB" sz="1400" dirty="0">
                <a:solidFill>
                  <a:schemeClr val="tx1"/>
                </a:solidFill>
                <a:effectLst/>
                <a:latin typeface="Courier New" panose="02070309020205020404" pitchFamily="49" charset="0"/>
                <a:cs typeface="Courier New" panose="02070309020205020404" pitchFamily="49" charset="0"/>
              </a:rPr>
            </a:br>
            <a:r>
              <a:rPr lang="en-GB" sz="1400" dirty="0">
                <a:solidFill>
                  <a:schemeClr val="tx1"/>
                </a:solidFill>
                <a:effectLst/>
                <a:latin typeface="Courier New" panose="02070309020205020404" pitchFamily="49" charset="0"/>
                <a:cs typeface="Courier New" panose="02070309020205020404" pitchFamily="49" charset="0"/>
              </a:rPr>
              <a:t>    public static void main(String[] </a:t>
            </a:r>
            <a:r>
              <a:rPr lang="en-GB" sz="1400" dirty="0" err="1">
                <a:solidFill>
                  <a:schemeClr val="tx1"/>
                </a:solidFill>
                <a:effectLst/>
                <a:latin typeface="Courier New" panose="02070309020205020404" pitchFamily="49" charset="0"/>
                <a:cs typeface="Courier New" panose="02070309020205020404" pitchFamily="49" charset="0"/>
              </a:rPr>
              <a:t>args</a:t>
            </a:r>
            <a:r>
              <a:rPr lang="en-GB" sz="1400" dirty="0">
                <a:solidFill>
                  <a:schemeClr val="tx1"/>
                </a:solidFill>
                <a:effectLst/>
                <a:latin typeface="Courier New" panose="02070309020205020404" pitchFamily="49" charset="0"/>
                <a:cs typeface="Courier New" panose="02070309020205020404" pitchFamily="49" charset="0"/>
              </a:rPr>
              <a:t>) {</a:t>
            </a:r>
            <a:br>
              <a:rPr lang="en-GB" sz="1400" dirty="0">
                <a:solidFill>
                  <a:schemeClr val="tx1"/>
                </a:solidFill>
                <a:effectLst/>
                <a:latin typeface="Courier New" panose="02070309020205020404" pitchFamily="49" charset="0"/>
                <a:cs typeface="Courier New" panose="02070309020205020404" pitchFamily="49" charset="0"/>
              </a:rPr>
            </a:br>
            <a:r>
              <a:rPr lang="en-GB" sz="1400" dirty="0">
                <a:solidFill>
                  <a:schemeClr val="tx1"/>
                </a:solidFill>
                <a:effectLst/>
                <a:latin typeface="Courier New" panose="02070309020205020404" pitchFamily="49" charset="0"/>
                <a:cs typeface="Courier New" panose="02070309020205020404" pitchFamily="49" charset="0"/>
              </a:rPr>
              <a:t>        List&lt;? </a:t>
            </a:r>
            <a:r>
              <a:rPr lang="en-GB" dirty="0">
                <a:solidFill>
                  <a:schemeClr val="tx1"/>
                </a:solidFill>
                <a:latin typeface="Courier New" panose="02070309020205020404" pitchFamily="49" charset="0"/>
                <a:cs typeface="Courier New" panose="02070309020205020404" pitchFamily="49" charset="0"/>
              </a:rPr>
              <a:t>e</a:t>
            </a:r>
            <a:r>
              <a:rPr lang="en-GB" sz="1400" dirty="0">
                <a:solidFill>
                  <a:schemeClr val="tx1"/>
                </a:solidFill>
                <a:effectLst/>
                <a:latin typeface="Courier New" panose="02070309020205020404" pitchFamily="49" charset="0"/>
                <a:cs typeface="Courier New" panose="02070309020205020404" pitchFamily="49" charset="0"/>
              </a:rPr>
              <a:t>xtends Order&gt; orders = new </a:t>
            </a:r>
            <a:r>
              <a:rPr lang="en-GB" sz="1400" dirty="0" err="1">
                <a:solidFill>
                  <a:schemeClr val="tx1"/>
                </a:solidFill>
                <a:effectLst/>
                <a:latin typeface="Courier New" panose="02070309020205020404" pitchFamily="49" charset="0"/>
                <a:cs typeface="Courier New" panose="02070309020205020404" pitchFamily="49" charset="0"/>
              </a:rPr>
              <a:t>ArrayList</a:t>
            </a:r>
            <a:r>
              <a:rPr lang="en-GB" sz="1400" dirty="0">
                <a:solidFill>
                  <a:schemeClr val="tx1"/>
                </a:solidFill>
                <a:effectLst/>
                <a:latin typeface="Courier New" panose="02070309020205020404" pitchFamily="49" charset="0"/>
                <a:cs typeface="Courier New" panose="02070309020205020404" pitchFamily="49" charset="0"/>
              </a:rPr>
              <a:t>&lt;&gt;();</a:t>
            </a:r>
            <a:br>
              <a:rPr lang="en-GB" sz="1400" dirty="0">
                <a:solidFill>
                  <a:schemeClr val="tx1"/>
                </a:solidFill>
                <a:effectLst/>
                <a:latin typeface="Courier New" panose="02070309020205020404" pitchFamily="49" charset="0"/>
                <a:cs typeface="Courier New" panose="02070309020205020404" pitchFamily="49" charset="0"/>
              </a:rPr>
            </a:br>
            <a:r>
              <a:rPr lang="en-GB" sz="1400" dirty="0">
                <a:solidFill>
                  <a:schemeClr val="tx1"/>
                </a:solidFill>
                <a:effectLst/>
                <a:latin typeface="Courier New" panose="02070309020205020404" pitchFamily="49" charset="0"/>
                <a:cs typeface="Courier New" panose="02070309020205020404" pitchFamily="49" charset="0"/>
              </a:rPr>
              <a:t>        </a:t>
            </a:r>
            <a:r>
              <a:rPr lang="en-GB" sz="1400" dirty="0" err="1">
                <a:solidFill>
                  <a:schemeClr val="tx1"/>
                </a:solidFill>
                <a:effectLst/>
                <a:latin typeface="Courier New" panose="02070309020205020404" pitchFamily="49" charset="0"/>
                <a:cs typeface="Courier New" panose="02070309020205020404" pitchFamily="49" charset="0"/>
              </a:rPr>
              <a:t>orders.add</a:t>
            </a:r>
            <a:r>
              <a:rPr lang="en-GB" sz="1400" dirty="0">
                <a:solidFill>
                  <a:schemeClr val="tx1"/>
                </a:solidFill>
                <a:effectLst/>
                <a:latin typeface="Courier New" panose="02070309020205020404" pitchFamily="49" charset="0"/>
                <a:cs typeface="Courier New" panose="02070309020205020404" pitchFamily="49" charset="0"/>
              </a:rPr>
              <a:t>(new Pizza()); // compile error</a:t>
            </a:r>
            <a:br>
              <a:rPr lang="en-GB" sz="1400" dirty="0">
                <a:solidFill>
                  <a:schemeClr val="tx1"/>
                </a:solidFill>
                <a:effectLst/>
                <a:latin typeface="Courier New" panose="02070309020205020404" pitchFamily="49" charset="0"/>
                <a:cs typeface="Courier New" panose="02070309020205020404" pitchFamily="49" charset="0"/>
              </a:rPr>
            </a:br>
            <a:r>
              <a:rPr lang="en-GB" sz="1400" dirty="0">
                <a:solidFill>
                  <a:schemeClr val="tx1"/>
                </a:solidFill>
                <a:effectLst/>
                <a:latin typeface="Courier New" panose="02070309020205020404" pitchFamily="49" charset="0"/>
                <a:cs typeface="Courier New" panose="02070309020205020404" pitchFamily="49" charset="0"/>
              </a:rPr>
              <a:t>    }</a:t>
            </a:r>
            <a:br>
              <a:rPr lang="en-GB" sz="1400" dirty="0">
                <a:solidFill>
                  <a:schemeClr val="tx1"/>
                </a:solidFill>
                <a:effectLst/>
                <a:latin typeface="Courier New" panose="02070309020205020404" pitchFamily="49" charset="0"/>
                <a:cs typeface="Courier New" panose="02070309020205020404" pitchFamily="49" charset="0"/>
              </a:rPr>
            </a:br>
            <a:r>
              <a:rPr lang="en-GB" sz="1400" dirty="0">
                <a:solidFill>
                  <a:schemeClr val="tx1"/>
                </a:solidFill>
                <a:effectLst/>
                <a:latin typeface="Courier New" panose="02070309020205020404" pitchFamily="49" charset="0"/>
                <a:cs typeface="Courier New" panose="02070309020205020404" pitchFamily="49" charset="0"/>
              </a:rPr>
              <a:t>}</a:t>
            </a:r>
            <a:endParaRPr lang="en-UA" dirty="0">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1AF4B9FB-ADA8-3F63-BF11-BF1FA93CD3B6}"/>
              </a:ext>
            </a:extLst>
          </p:cNvPr>
          <p:cNvSpPr txBox="1"/>
          <p:nvPr/>
        </p:nvSpPr>
        <p:spPr>
          <a:xfrm>
            <a:off x="487985" y="1223158"/>
            <a:ext cx="11216030" cy="1682512"/>
          </a:xfrm>
          <a:prstGeom prst="rect">
            <a:avLst/>
          </a:prstGeom>
          <a:noFill/>
        </p:spPr>
        <p:txBody>
          <a:bodyPr wrap="square">
            <a:spAutoFit/>
          </a:bodyPr>
          <a:lstStyle/>
          <a:p>
            <a:pPr algn="just" rtl="0">
              <a:spcBef>
                <a:spcPts val="0"/>
              </a:spcBef>
              <a:spcAft>
                <a:spcPts val="1600"/>
              </a:spcAft>
            </a:pPr>
            <a:r>
              <a:rPr lang="en-GB" sz="1800" b="0" i="0" u="none" strike="noStrike" dirty="0">
                <a:solidFill>
                  <a:schemeClr val="tx1"/>
                </a:solidFill>
                <a:effectLst/>
                <a:latin typeface="Arial" panose="020B0604020202020204" pitchFamily="34" charset="0"/>
              </a:rPr>
              <a:t>You can restrict use of arguments to a type and its subtypes by using &lt;? extends Type&gt;, where Type refers to a class, interface, or </a:t>
            </a:r>
            <a:r>
              <a:rPr lang="en-GB" sz="1800" b="0" i="0" u="none" strike="noStrike" dirty="0" err="1">
                <a:solidFill>
                  <a:schemeClr val="tx1"/>
                </a:solidFill>
                <a:effectLst/>
                <a:latin typeface="Arial" panose="020B0604020202020204" pitchFamily="34" charset="0"/>
              </a:rPr>
              <a:t>enum</a:t>
            </a:r>
            <a:r>
              <a:rPr lang="en-GB" sz="1800" b="0" i="0" u="none" strike="noStrike" dirty="0">
                <a:solidFill>
                  <a:schemeClr val="tx1"/>
                </a:solidFill>
                <a:effectLst/>
                <a:latin typeface="Arial" panose="020B0604020202020204" pitchFamily="34" charset="0"/>
              </a:rPr>
              <a:t>. In upper-bounded wildcards, the keyword extends is used for both a class and an interface.</a:t>
            </a:r>
            <a:endParaRPr lang="en-GB" sz="1800" b="0" dirty="0">
              <a:solidFill>
                <a:schemeClr val="tx1"/>
              </a:solidFill>
              <a:effectLst/>
            </a:endParaRPr>
          </a:p>
          <a:p>
            <a:br>
              <a:rPr lang="en-GB" sz="1800" dirty="0">
                <a:solidFill>
                  <a:schemeClr val="tx1"/>
                </a:solidFill>
              </a:rPr>
            </a:br>
            <a:endParaRPr lang="en-UA" sz="1800" dirty="0">
              <a:solidFill>
                <a:schemeClr val="tx1"/>
              </a:solidFill>
            </a:endParaRPr>
          </a:p>
        </p:txBody>
      </p:sp>
      <p:sp>
        <p:nvSpPr>
          <p:cNvPr id="8" name="TextBox 7">
            <a:extLst>
              <a:ext uri="{FF2B5EF4-FFF2-40B4-BE49-F238E27FC236}">
                <a16:creationId xmlns:a16="http://schemas.microsoft.com/office/drawing/2014/main" id="{CAE52084-50E9-3A76-08E9-B872068BA2E8}"/>
              </a:ext>
            </a:extLst>
          </p:cNvPr>
          <p:cNvSpPr txBox="1"/>
          <p:nvPr/>
        </p:nvSpPr>
        <p:spPr>
          <a:xfrm>
            <a:off x="5606797" y="4700936"/>
            <a:ext cx="6097218" cy="1384995"/>
          </a:xfrm>
          <a:prstGeom prst="rect">
            <a:avLst/>
          </a:prstGeom>
          <a:noFill/>
          <a:ln>
            <a:solidFill>
              <a:schemeClr val="accent1"/>
            </a:solidFill>
          </a:ln>
        </p:spPr>
        <p:txBody>
          <a:bodyPr wrap="square">
            <a:spAutoFit/>
          </a:bodyPr>
          <a:lstStyle/>
          <a:p>
            <a:r>
              <a:rPr lang="en-GB" sz="1400" dirty="0">
                <a:solidFill>
                  <a:schemeClr val="tx1"/>
                </a:solidFill>
                <a:effectLst/>
                <a:latin typeface="Courier New" panose="02070309020205020404" pitchFamily="49" charset="0"/>
                <a:cs typeface="Courier New" panose="02070309020205020404" pitchFamily="49" charset="0"/>
              </a:rPr>
              <a:t>public class </a:t>
            </a:r>
            <a:r>
              <a:rPr lang="en-GB" sz="1400" dirty="0" err="1">
                <a:solidFill>
                  <a:schemeClr val="tx1"/>
                </a:solidFill>
                <a:effectLst/>
                <a:latin typeface="Courier New" panose="02070309020205020404" pitchFamily="49" charset="0"/>
                <a:cs typeface="Courier New" panose="02070309020205020404" pitchFamily="49" charset="0"/>
              </a:rPr>
              <a:t>ApplicationStarter</a:t>
            </a:r>
            <a:r>
              <a:rPr lang="en-GB" sz="1400" dirty="0">
                <a:solidFill>
                  <a:schemeClr val="tx1"/>
                </a:solidFill>
                <a:effectLst/>
                <a:latin typeface="Courier New" panose="02070309020205020404" pitchFamily="49" charset="0"/>
                <a:cs typeface="Courier New" panose="02070309020205020404" pitchFamily="49" charset="0"/>
              </a:rPr>
              <a:t> {</a:t>
            </a:r>
            <a:br>
              <a:rPr lang="en-GB" sz="1400" dirty="0">
                <a:solidFill>
                  <a:schemeClr val="tx1"/>
                </a:solidFill>
                <a:effectLst/>
                <a:latin typeface="Courier New" panose="02070309020205020404" pitchFamily="49" charset="0"/>
                <a:cs typeface="Courier New" panose="02070309020205020404" pitchFamily="49" charset="0"/>
              </a:rPr>
            </a:br>
            <a:r>
              <a:rPr lang="en-GB" sz="1400" dirty="0">
                <a:solidFill>
                  <a:schemeClr val="tx1"/>
                </a:solidFill>
                <a:effectLst/>
                <a:latin typeface="Courier New" panose="02070309020205020404" pitchFamily="49" charset="0"/>
                <a:cs typeface="Courier New" panose="02070309020205020404" pitchFamily="49" charset="0"/>
              </a:rPr>
              <a:t>    public static void main(String[] </a:t>
            </a:r>
            <a:r>
              <a:rPr lang="en-GB" sz="1400" dirty="0" err="1">
                <a:solidFill>
                  <a:schemeClr val="tx1"/>
                </a:solidFill>
                <a:effectLst/>
                <a:latin typeface="Courier New" panose="02070309020205020404" pitchFamily="49" charset="0"/>
                <a:cs typeface="Courier New" panose="02070309020205020404" pitchFamily="49" charset="0"/>
              </a:rPr>
              <a:t>args</a:t>
            </a:r>
            <a:r>
              <a:rPr lang="en-GB" sz="1400" dirty="0">
                <a:solidFill>
                  <a:schemeClr val="tx1"/>
                </a:solidFill>
                <a:effectLst/>
                <a:latin typeface="Courier New" panose="02070309020205020404" pitchFamily="49" charset="0"/>
                <a:cs typeface="Courier New" panose="02070309020205020404" pitchFamily="49" charset="0"/>
              </a:rPr>
              <a:t>) {</a:t>
            </a:r>
            <a:br>
              <a:rPr lang="en-GB" sz="1400" dirty="0">
                <a:solidFill>
                  <a:schemeClr val="tx1"/>
                </a:solidFill>
                <a:effectLst/>
                <a:latin typeface="Courier New" panose="02070309020205020404" pitchFamily="49" charset="0"/>
                <a:cs typeface="Courier New" panose="02070309020205020404" pitchFamily="49" charset="0"/>
              </a:rPr>
            </a:br>
            <a:r>
              <a:rPr lang="en-GB" sz="1400" dirty="0">
                <a:solidFill>
                  <a:schemeClr val="tx1"/>
                </a:solidFill>
                <a:effectLst/>
                <a:latin typeface="Courier New" panose="02070309020205020404" pitchFamily="49" charset="0"/>
                <a:cs typeface="Courier New" panose="02070309020205020404" pitchFamily="49" charset="0"/>
              </a:rPr>
              <a:t>        List&lt;? </a:t>
            </a:r>
            <a:r>
              <a:rPr lang="en-GB" dirty="0">
                <a:solidFill>
                  <a:schemeClr val="tx1"/>
                </a:solidFill>
                <a:latin typeface="Courier New" panose="02070309020205020404" pitchFamily="49" charset="0"/>
                <a:cs typeface="Courier New" panose="02070309020205020404" pitchFamily="49" charset="0"/>
              </a:rPr>
              <a:t>super</a:t>
            </a:r>
            <a:r>
              <a:rPr lang="en-GB" sz="1400" dirty="0">
                <a:solidFill>
                  <a:schemeClr val="tx1"/>
                </a:solidFill>
                <a:effectLst/>
                <a:latin typeface="Courier New" panose="02070309020205020404" pitchFamily="49" charset="0"/>
                <a:cs typeface="Courier New" panose="02070309020205020404" pitchFamily="49" charset="0"/>
              </a:rPr>
              <a:t> Order&gt; orders = new </a:t>
            </a:r>
            <a:r>
              <a:rPr lang="en-GB" sz="1400" dirty="0" err="1">
                <a:solidFill>
                  <a:schemeClr val="tx1"/>
                </a:solidFill>
                <a:effectLst/>
                <a:latin typeface="Courier New" panose="02070309020205020404" pitchFamily="49" charset="0"/>
                <a:cs typeface="Courier New" panose="02070309020205020404" pitchFamily="49" charset="0"/>
              </a:rPr>
              <a:t>ArrayList</a:t>
            </a:r>
            <a:r>
              <a:rPr lang="en-GB" sz="1400" dirty="0">
                <a:solidFill>
                  <a:schemeClr val="tx1"/>
                </a:solidFill>
                <a:effectLst/>
                <a:latin typeface="Courier New" panose="02070309020205020404" pitchFamily="49" charset="0"/>
                <a:cs typeface="Courier New" panose="02070309020205020404" pitchFamily="49" charset="0"/>
              </a:rPr>
              <a:t>&lt;&gt;();</a:t>
            </a:r>
            <a:br>
              <a:rPr lang="en-GB" sz="1400" dirty="0">
                <a:solidFill>
                  <a:schemeClr val="tx1"/>
                </a:solidFill>
                <a:effectLst/>
                <a:latin typeface="Courier New" panose="02070309020205020404" pitchFamily="49" charset="0"/>
                <a:cs typeface="Courier New" panose="02070309020205020404" pitchFamily="49" charset="0"/>
              </a:rPr>
            </a:br>
            <a:r>
              <a:rPr lang="en-GB" sz="1400" dirty="0">
                <a:solidFill>
                  <a:schemeClr val="tx1"/>
                </a:solidFill>
                <a:effectLst/>
                <a:latin typeface="Courier New" panose="02070309020205020404" pitchFamily="49" charset="0"/>
                <a:cs typeface="Courier New" panose="02070309020205020404" pitchFamily="49" charset="0"/>
              </a:rPr>
              <a:t>        </a:t>
            </a:r>
            <a:r>
              <a:rPr lang="en-GB" sz="1400" dirty="0" err="1">
                <a:solidFill>
                  <a:schemeClr val="tx1"/>
                </a:solidFill>
                <a:effectLst/>
                <a:latin typeface="Courier New" panose="02070309020205020404" pitchFamily="49" charset="0"/>
                <a:cs typeface="Courier New" panose="02070309020205020404" pitchFamily="49" charset="0"/>
              </a:rPr>
              <a:t>orders.add</a:t>
            </a:r>
            <a:r>
              <a:rPr lang="en-GB" sz="1400" dirty="0">
                <a:solidFill>
                  <a:schemeClr val="tx1"/>
                </a:solidFill>
                <a:effectLst/>
                <a:latin typeface="Courier New" panose="02070309020205020404" pitchFamily="49" charset="0"/>
                <a:cs typeface="Courier New" panose="02070309020205020404" pitchFamily="49" charset="0"/>
              </a:rPr>
              <a:t>(new Pizza()); // compile error</a:t>
            </a:r>
            <a:br>
              <a:rPr lang="en-GB" sz="1400" dirty="0">
                <a:solidFill>
                  <a:schemeClr val="tx1"/>
                </a:solidFill>
                <a:effectLst/>
                <a:latin typeface="Courier New" panose="02070309020205020404" pitchFamily="49" charset="0"/>
                <a:cs typeface="Courier New" panose="02070309020205020404" pitchFamily="49" charset="0"/>
              </a:rPr>
            </a:br>
            <a:r>
              <a:rPr lang="en-GB" sz="1400" dirty="0">
                <a:solidFill>
                  <a:schemeClr val="tx1"/>
                </a:solidFill>
                <a:effectLst/>
                <a:latin typeface="Courier New" panose="02070309020205020404" pitchFamily="49" charset="0"/>
                <a:cs typeface="Courier New" panose="02070309020205020404" pitchFamily="49" charset="0"/>
              </a:rPr>
              <a:t>    }</a:t>
            </a:r>
            <a:br>
              <a:rPr lang="en-GB" sz="1400" dirty="0">
                <a:solidFill>
                  <a:schemeClr val="tx1"/>
                </a:solidFill>
                <a:effectLst/>
                <a:latin typeface="Courier New" panose="02070309020205020404" pitchFamily="49" charset="0"/>
                <a:cs typeface="Courier New" panose="02070309020205020404" pitchFamily="49" charset="0"/>
              </a:rPr>
            </a:br>
            <a:r>
              <a:rPr lang="en-GB" sz="1400" dirty="0">
                <a:solidFill>
                  <a:schemeClr val="tx1"/>
                </a:solidFill>
                <a:effectLst/>
                <a:latin typeface="Courier New" panose="02070309020205020404" pitchFamily="49" charset="0"/>
                <a:cs typeface="Courier New" panose="02070309020205020404" pitchFamily="49" charset="0"/>
              </a:rPr>
              <a:t>}</a:t>
            </a:r>
            <a:endParaRPr lang="en-UA"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46448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73AE64-B66A-9458-1685-0F0AB3E4AD6F}"/>
              </a:ext>
            </a:extLst>
          </p:cNvPr>
          <p:cNvPicPr>
            <a:picLocks noChangeAspect="1"/>
          </p:cNvPicPr>
          <p:nvPr/>
        </p:nvPicPr>
        <p:blipFill>
          <a:blip r:embed="rId2"/>
          <a:stretch>
            <a:fillRect/>
          </a:stretch>
        </p:blipFill>
        <p:spPr>
          <a:xfrm>
            <a:off x="3261845" y="1332979"/>
            <a:ext cx="5668309" cy="4192042"/>
          </a:xfrm>
          <a:prstGeom prst="rect">
            <a:avLst/>
          </a:prstGeom>
        </p:spPr>
      </p:pic>
    </p:spTree>
    <p:extLst>
      <p:ext uri="{BB962C8B-B14F-4D97-AF65-F5344CB8AC3E}">
        <p14:creationId xmlns:p14="http://schemas.microsoft.com/office/powerpoint/2010/main" val="3481475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7C7B6-112F-97EE-7874-D9FE6C4C77C6}"/>
              </a:ext>
            </a:extLst>
          </p:cNvPr>
          <p:cNvSpPr>
            <a:spLocks noGrp="1"/>
          </p:cNvSpPr>
          <p:nvPr>
            <p:ph type="ctrTitle"/>
          </p:nvPr>
        </p:nvSpPr>
        <p:spPr>
          <a:xfrm>
            <a:off x="415600" y="161494"/>
            <a:ext cx="11360800" cy="1061664"/>
          </a:xfrm>
        </p:spPr>
        <p:txBody>
          <a:bodyPr>
            <a:noAutofit/>
          </a:bodyPr>
          <a:lstStyle/>
          <a:p>
            <a:r>
              <a:rPr lang="en-GB" sz="4800" dirty="0"/>
              <a:t>Naming Conventions For Generics</a:t>
            </a:r>
            <a:endParaRPr lang="en-UA" sz="4800" dirty="0"/>
          </a:p>
        </p:txBody>
      </p:sp>
      <p:sp>
        <p:nvSpPr>
          <p:cNvPr id="4" name="Title 1">
            <a:extLst>
              <a:ext uri="{FF2B5EF4-FFF2-40B4-BE49-F238E27FC236}">
                <a16:creationId xmlns:a16="http://schemas.microsoft.com/office/drawing/2014/main" id="{9737F8AD-406E-B9B0-27A3-B9FC867A50DF}"/>
              </a:ext>
            </a:extLst>
          </p:cNvPr>
          <p:cNvSpPr txBox="1">
            <a:spLocks/>
          </p:cNvSpPr>
          <p:nvPr/>
        </p:nvSpPr>
        <p:spPr>
          <a:xfrm>
            <a:off x="415600" y="1809194"/>
            <a:ext cx="11360800" cy="4413475"/>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1pPr>
            <a:lvl2pPr marR="0" lvl="1"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2pPr>
            <a:lvl3pPr marR="0" lvl="2"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3pPr>
            <a:lvl4pPr marR="0" lvl="3"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4pPr>
            <a:lvl5pPr marR="0" lvl="4"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5pPr>
            <a:lvl6pPr marR="0" lvl="5"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6pPr>
            <a:lvl7pPr marR="0" lvl="6"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7pPr>
            <a:lvl8pPr marR="0" lvl="7"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8pPr>
            <a:lvl9pPr marR="0" lvl="8"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9pPr>
          </a:lstStyle>
          <a:p>
            <a:pPr algn="l" rtl="0">
              <a:spcBef>
                <a:spcPts val="0"/>
              </a:spcBef>
              <a:spcAft>
                <a:spcPts val="0"/>
              </a:spcAft>
            </a:pPr>
            <a:r>
              <a:rPr lang="en-GB" sz="2500" b="0" i="0" u="none" strike="noStrike" dirty="0">
                <a:solidFill>
                  <a:schemeClr val="tx1"/>
                </a:solidFill>
                <a:effectLst/>
                <a:latin typeface="Arial" panose="020B0604020202020204" pitchFamily="34" charset="0"/>
              </a:rPr>
              <a:t>A type parameter can be named anything you want. The convention is to use single uppercase letters to make it obvious that they aren’t real class names. The following are common letters to use:</a:t>
            </a:r>
            <a:br>
              <a:rPr lang="en-GB" sz="2500" b="0" i="0" u="none" strike="noStrike" dirty="0">
                <a:solidFill>
                  <a:schemeClr val="tx1"/>
                </a:solidFill>
                <a:effectLst/>
                <a:latin typeface="Arial" panose="020B0604020202020204" pitchFamily="34" charset="0"/>
              </a:rPr>
            </a:br>
            <a:endParaRPr lang="en-GB" sz="2500" b="0" dirty="0">
              <a:solidFill>
                <a:schemeClr val="tx1"/>
              </a:solidFill>
              <a:effectLst/>
            </a:endParaRPr>
          </a:p>
          <a:p>
            <a:pPr marL="342900" indent="-342900" algn="l" rtl="0" fontAlgn="base">
              <a:spcBef>
                <a:spcPts val="0"/>
              </a:spcBef>
              <a:spcAft>
                <a:spcPts val="0"/>
              </a:spcAft>
              <a:buFont typeface="Arial" panose="020B0604020202020204" pitchFamily="34" charset="0"/>
              <a:buChar char="•"/>
            </a:pPr>
            <a:r>
              <a:rPr lang="en-GB" sz="2500" b="0" i="0" u="none" strike="noStrike" dirty="0">
                <a:solidFill>
                  <a:schemeClr val="tx1"/>
                </a:solidFill>
                <a:effectLst/>
                <a:latin typeface="Arial" panose="020B0604020202020204" pitchFamily="34" charset="0"/>
              </a:rPr>
              <a:t>E for an element</a:t>
            </a:r>
          </a:p>
          <a:p>
            <a:pPr marL="342900" indent="-342900" algn="l" rtl="0" fontAlgn="base">
              <a:spcBef>
                <a:spcPts val="0"/>
              </a:spcBef>
              <a:spcAft>
                <a:spcPts val="0"/>
              </a:spcAft>
              <a:buFont typeface="Arial" panose="020B0604020202020204" pitchFamily="34" charset="0"/>
              <a:buChar char="•"/>
            </a:pPr>
            <a:r>
              <a:rPr lang="en-GB" sz="2500" dirty="0">
                <a:solidFill>
                  <a:schemeClr val="tx1"/>
                </a:solidFill>
                <a:latin typeface="Arial" panose="020B0604020202020204" pitchFamily="34" charset="0"/>
              </a:rPr>
              <a:t>K</a:t>
            </a:r>
            <a:r>
              <a:rPr lang="en-GB" sz="2500" b="0" i="0" u="none" strike="noStrike" dirty="0">
                <a:solidFill>
                  <a:schemeClr val="tx1"/>
                </a:solidFill>
                <a:effectLst/>
                <a:latin typeface="Arial" panose="020B0604020202020204" pitchFamily="34" charset="0"/>
              </a:rPr>
              <a:t> for a map key</a:t>
            </a:r>
          </a:p>
          <a:p>
            <a:pPr marL="342900" indent="-342900" algn="l" rtl="0" fontAlgn="base">
              <a:spcBef>
                <a:spcPts val="0"/>
              </a:spcBef>
              <a:spcAft>
                <a:spcPts val="0"/>
              </a:spcAft>
              <a:buFont typeface="Arial" panose="020B0604020202020204" pitchFamily="34" charset="0"/>
              <a:buChar char="•"/>
            </a:pPr>
            <a:r>
              <a:rPr lang="en-GB" sz="2500" b="0" i="0" u="none" strike="noStrike" dirty="0">
                <a:solidFill>
                  <a:schemeClr val="tx1"/>
                </a:solidFill>
                <a:effectLst/>
                <a:latin typeface="Arial" panose="020B0604020202020204" pitchFamily="34" charset="0"/>
              </a:rPr>
              <a:t>V for a map value</a:t>
            </a:r>
          </a:p>
          <a:p>
            <a:pPr marL="342900" indent="-342900" algn="l" rtl="0" fontAlgn="base">
              <a:spcBef>
                <a:spcPts val="0"/>
              </a:spcBef>
              <a:spcAft>
                <a:spcPts val="0"/>
              </a:spcAft>
              <a:buFont typeface="Arial" panose="020B0604020202020204" pitchFamily="34" charset="0"/>
              <a:buChar char="•"/>
            </a:pPr>
            <a:r>
              <a:rPr lang="en-GB" sz="2500" b="0" i="0" u="none" strike="noStrike" dirty="0">
                <a:solidFill>
                  <a:schemeClr val="tx1"/>
                </a:solidFill>
                <a:effectLst/>
                <a:latin typeface="Arial" panose="020B0604020202020204" pitchFamily="34" charset="0"/>
              </a:rPr>
              <a:t>N for a number</a:t>
            </a:r>
          </a:p>
          <a:p>
            <a:pPr marL="342900" indent="-342900" algn="l" rtl="0" fontAlgn="base">
              <a:spcBef>
                <a:spcPts val="0"/>
              </a:spcBef>
              <a:spcAft>
                <a:spcPts val="0"/>
              </a:spcAft>
              <a:buFont typeface="Arial" panose="020B0604020202020204" pitchFamily="34" charset="0"/>
              <a:buChar char="•"/>
            </a:pPr>
            <a:r>
              <a:rPr lang="en-GB" sz="2500" b="0" i="0" u="none" strike="noStrike" dirty="0">
                <a:solidFill>
                  <a:schemeClr val="tx1"/>
                </a:solidFill>
                <a:effectLst/>
                <a:latin typeface="Arial" panose="020B0604020202020204" pitchFamily="34" charset="0"/>
              </a:rPr>
              <a:t>T for a generic data type</a:t>
            </a:r>
          </a:p>
          <a:p>
            <a:pPr marL="342900" indent="-342900" algn="l" rtl="0" fontAlgn="base">
              <a:spcBef>
                <a:spcPts val="0"/>
              </a:spcBef>
              <a:spcAft>
                <a:spcPts val="0"/>
              </a:spcAft>
              <a:buFont typeface="Arial" panose="020B0604020202020204" pitchFamily="34" charset="0"/>
              <a:buChar char="•"/>
            </a:pPr>
            <a:r>
              <a:rPr lang="en-GB" sz="2500" b="0" i="0" u="none" strike="noStrike" dirty="0">
                <a:solidFill>
                  <a:schemeClr val="tx1"/>
                </a:solidFill>
                <a:effectLst/>
                <a:latin typeface="Arial" panose="020B0604020202020204" pitchFamily="34" charset="0"/>
              </a:rPr>
              <a:t>S, U, V, and so forth for multiple generic types</a:t>
            </a:r>
          </a:p>
        </p:txBody>
      </p:sp>
    </p:spTree>
    <p:extLst>
      <p:ext uri="{BB962C8B-B14F-4D97-AF65-F5344CB8AC3E}">
        <p14:creationId xmlns:p14="http://schemas.microsoft.com/office/powerpoint/2010/main" val="4014473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7C7B6-112F-97EE-7874-D9FE6C4C77C6}"/>
              </a:ext>
            </a:extLst>
          </p:cNvPr>
          <p:cNvSpPr>
            <a:spLocks noGrp="1"/>
          </p:cNvSpPr>
          <p:nvPr>
            <p:ph type="ctrTitle"/>
          </p:nvPr>
        </p:nvSpPr>
        <p:spPr>
          <a:xfrm>
            <a:off x="415600" y="2898168"/>
            <a:ext cx="11360800" cy="1061664"/>
          </a:xfrm>
        </p:spPr>
        <p:txBody>
          <a:bodyPr>
            <a:noAutofit/>
          </a:bodyPr>
          <a:lstStyle/>
          <a:p>
            <a:r>
              <a:rPr lang="en-UA" sz="4800" dirty="0"/>
              <a:t>equals() and hashCode()</a:t>
            </a:r>
          </a:p>
        </p:txBody>
      </p:sp>
    </p:spTree>
    <p:extLst>
      <p:ext uri="{BB962C8B-B14F-4D97-AF65-F5344CB8AC3E}">
        <p14:creationId xmlns:p14="http://schemas.microsoft.com/office/powerpoint/2010/main" val="4221596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7C7B6-112F-97EE-7874-D9FE6C4C77C6}"/>
              </a:ext>
            </a:extLst>
          </p:cNvPr>
          <p:cNvSpPr>
            <a:spLocks noGrp="1"/>
          </p:cNvSpPr>
          <p:nvPr>
            <p:ph type="ctrTitle"/>
          </p:nvPr>
        </p:nvSpPr>
        <p:spPr>
          <a:xfrm>
            <a:off x="415600" y="161494"/>
            <a:ext cx="11360800" cy="1061664"/>
          </a:xfrm>
        </p:spPr>
        <p:txBody>
          <a:bodyPr>
            <a:noAutofit/>
          </a:bodyPr>
          <a:lstStyle/>
          <a:p>
            <a:r>
              <a:rPr lang="en-GB" sz="4400" b="0" i="0" u="none" strike="noStrike" dirty="0">
                <a:solidFill>
                  <a:schemeClr val="tx1"/>
                </a:solidFill>
                <a:effectLst/>
                <a:latin typeface="Arial" panose="020B0604020202020204" pitchFamily="34" charset="0"/>
              </a:rPr>
              <a:t>Method </a:t>
            </a:r>
            <a:r>
              <a:rPr lang="en-GB" sz="4400" b="0" i="1" u="none" strike="noStrike" dirty="0">
                <a:solidFill>
                  <a:schemeClr val="tx1"/>
                </a:solidFill>
                <a:effectLst/>
                <a:latin typeface="Arial" panose="020B0604020202020204" pitchFamily="34" charset="0"/>
              </a:rPr>
              <a:t>equals()</a:t>
            </a:r>
            <a:endParaRPr lang="en-UA" sz="9600" dirty="0">
              <a:solidFill>
                <a:schemeClr val="tx1"/>
              </a:solidFill>
            </a:endParaRPr>
          </a:p>
        </p:txBody>
      </p:sp>
      <p:sp>
        <p:nvSpPr>
          <p:cNvPr id="4" name="Title 1">
            <a:extLst>
              <a:ext uri="{FF2B5EF4-FFF2-40B4-BE49-F238E27FC236}">
                <a16:creationId xmlns:a16="http://schemas.microsoft.com/office/drawing/2014/main" id="{9737F8AD-406E-B9B0-27A3-B9FC867A50DF}"/>
              </a:ext>
            </a:extLst>
          </p:cNvPr>
          <p:cNvSpPr txBox="1">
            <a:spLocks/>
          </p:cNvSpPr>
          <p:nvPr/>
        </p:nvSpPr>
        <p:spPr>
          <a:xfrm>
            <a:off x="415600" y="1531288"/>
            <a:ext cx="11360800" cy="1964947"/>
          </a:xfrm>
          <a:prstGeom prst="rect">
            <a:avLst/>
          </a:prstGeom>
          <a:noFill/>
          <a:ln>
            <a:noFill/>
          </a:ln>
        </p:spPr>
        <p:txBody>
          <a:bodyPr spcFirstLastPara="1" wrap="square" lIns="91425" tIns="91425" rIns="91425" bIns="91425" anchor="t" anchorCtr="0">
            <a:normAutofit fontScale="90000"/>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1pPr>
            <a:lvl2pPr marR="0" lvl="1"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2pPr>
            <a:lvl3pPr marR="0" lvl="2"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3pPr>
            <a:lvl4pPr marR="0" lvl="3"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4pPr>
            <a:lvl5pPr marR="0" lvl="4"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5pPr>
            <a:lvl6pPr marR="0" lvl="5"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6pPr>
            <a:lvl7pPr marR="0" lvl="6"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7pPr>
            <a:lvl8pPr marR="0" lvl="7"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8pPr>
            <a:lvl9pPr marR="0" lvl="8"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9pPr>
          </a:lstStyle>
          <a:p>
            <a:pPr algn="l" rtl="0">
              <a:spcBef>
                <a:spcPts val="0"/>
              </a:spcBef>
              <a:spcAft>
                <a:spcPts val="0"/>
              </a:spcAft>
            </a:pPr>
            <a:r>
              <a:rPr lang="en-GB" sz="2100" b="0" i="0" u="none" strike="noStrike" dirty="0">
                <a:solidFill>
                  <a:schemeClr val="tx1"/>
                </a:solidFill>
                <a:effectLst/>
                <a:latin typeface="Arial" panose="020B0604020202020204" pitchFamily="34" charset="0"/>
              </a:rPr>
              <a:t>Method </a:t>
            </a:r>
            <a:r>
              <a:rPr lang="en-GB" sz="2100" b="0" i="1" u="none" strike="noStrike" dirty="0">
                <a:solidFill>
                  <a:schemeClr val="tx1"/>
                </a:solidFill>
                <a:effectLst/>
                <a:latin typeface="Arial" panose="020B0604020202020204" pitchFamily="34" charset="0"/>
              </a:rPr>
              <a:t>equals()</a:t>
            </a:r>
            <a:r>
              <a:rPr lang="en-GB" sz="2100" b="0" i="0" u="none" strike="noStrike" dirty="0">
                <a:solidFill>
                  <a:schemeClr val="tx1"/>
                </a:solidFill>
                <a:effectLst/>
                <a:latin typeface="Arial" panose="020B0604020202020204" pitchFamily="34" charset="0"/>
              </a:rPr>
              <a:t> is used to determine whether two objects of a class should be considered equal or not.</a:t>
            </a:r>
            <a:endParaRPr lang="en-GB" sz="900" b="0" dirty="0">
              <a:solidFill>
                <a:schemeClr val="tx1"/>
              </a:solidFill>
              <a:effectLst/>
            </a:endParaRPr>
          </a:p>
          <a:p>
            <a:pPr algn="l" rtl="0">
              <a:spcBef>
                <a:spcPts val="0"/>
              </a:spcBef>
              <a:spcAft>
                <a:spcPts val="0"/>
              </a:spcAft>
            </a:pPr>
            <a:br>
              <a:rPr lang="en-GB" sz="900" b="0" dirty="0">
                <a:solidFill>
                  <a:schemeClr val="tx1"/>
                </a:solidFill>
                <a:effectLst/>
              </a:rPr>
            </a:br>
            <a:r>
              <a:rPr lang="en-GB" sz="2100" b="0" i="0" u="none" strike="noStrike" dirty="0">
                <a:solidFill>
                  <a:schemeClr val="tx1"/>
                </a:solidFill>
                <a:effectLst/>
                <a:latin typeface="Arial" panose="020B0604020202020204" pitchFamily="34" charset="0"/>
              </a:rPr>
              <a:t>The default implementation of method </a:t>
            </a:r>
            <a:r>
              <a:rPr lang="en-GB" sz="2100" b="0" i="1" u="none" strike="noStrike" dirty="0">
                <a:solidFill>
                  <a:schemeClr val="tx1"/>
                </a:solidFill>
                <a:effectLst/>
                <a:latin typeface="Arial" panose="020B0604020202020204" pitchFamily="34" charset="0"/>
              </a:rPr>
              <a:t>equals()</a:t>
            </a:r>
            <a:r>
              <a:rPr lang="en-GB" sz="2100" b="0" i="0" u="none" strike="noStrike" dirty="0">
                <a:solidFill>
                  <a:schemeClr val="tx1"/>
                </a:solidFill>
                <a:effectLst/>
                <a:latin typeface="Arial" panose="020B0604020202020204" pitchFamily="34" charset="0"/>
              </a:rPr>
              <a:t> in class Object compares the object references and returns true if both reference variables refer to the same object, or false otherwise. In essence, it only returns true if an object is compared to itself.</a:t>
            </a:r>
            <a:br>
              <a:rPr lang="en-GB" sz="800" dirty="0"/>
            </a:br>
            <a:endParaRPr lang="en-GB" sz="2500" b="0" i="0" u="none" strike="noStrike" dirty="0">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4EBFF605-3DD8-3F25-1754-1017F510CF9B}"/>
              </a:ext>
            </a:extLst>
          </p:cNvPr>
          <p:cNvSpPr txBox="1"/>
          <p:nvPr/>
        </p:nvSpPr>
        <p:spPr>
          <a:xfrm>
            <a:off x="3048000" y="3804365"/>
            <a:ext cx="6096000" cy="738664"/>
          </a:xfrm>
          <a:prstGeom prst="rect">
            <a:avLst/>
          </a:prstGeom>
          <a:noFill/>
          <a:ln>
            <a:solidFill>
              <a:schemeClr val="accent1"/>
            </a:solidFill>
          </a:ln>
        </p:spPr>
        <p:txBody>
          <a:bodyPr wrap="square">
            <a:spAutoFit/>
          </a:bodyPr>
          <a:lstStyle/>
          <a:p>
            <a:pPr rtl="0">
              <a:spcBef>
                <a:spcPts val="0"/>
              </a:spcBef>
              <a:spcAft>
                <a:spcPts val="0"/>
              </a:spcAft>
            </a:pPr>
            <a:r>
              <a:rPr lang="en-GB" sz="1400" b="1" i="0" u="none" strike="noStrike" dirty="0">
                <a:solidFill>
                  <a:schemeClr val="tx1"/>
                </a:solidFill>
                <a:effectLst/>
                <a:latin typeface="Courier New" panose="02070309020205020404" pitchFamily="49" charset="0"/>
              </a:rPr>
              <a:t>public </a:t>
            </a:r>
            <a:r>
              <a:rPr lang="en-GB" sz="1400" b="1" i="0" u="none" strike="noStrike" dirty="0" err="1">
                <a:solidFill>
                  <a:schemeClr val="tx1"/>
                </a:solidFill>
                <a:effectLst/>
                <a:latin typeface="Courier New" panose="02070309020205020404" pitchFamily="49" charset="0"/>
              </a:rPr>
              <a:t>boolean</a:t>
            </a:r>
            <a:r>
              <a:rPr lang="en-GB" sz="1400" b="1" i="0" u="none" strike="noStrike" dirty="0">
                <a:solidFill>
                  <a:schemeClr val="tx1"/>
                </a:solidFill>
                <a:effectLst/>
                <a:latin typeface="Courier New" panose="02070309020205020404" pitchFamily="49" charset="0"/>
              </a:rPr>
              <a:t> </a:t>
            </a:r>
            <a:r>
              <a:rPr lang="en-GB" sz="1400" b="0" i="0" u="none" strike="noStrike" dirty="0">
                <a:solidFill>
                  <a:schemeClr val="tx1"/>
                </a:solidFill>
                <a:effectLst/>
                <a:latin typeface="Courier New" panose="02070309020205020404" pitchFamily="49" charset="0"/>
              </a:rPr>
              <a:t>equals(Object </a:t>
            </a:r>
            <a:r>
              <a:rPr lang="en-GB" sz="1400" b="0" i="0" u="none" strike="noStrike" dirty="0" err="1">
                <a:solidFill>
                  <a:schemeClr val="tx1"/>
                </a:solidFill>
                <a:effectLst/>
                <a:latin typeface="Courier New" panose="02070309020205020404" pitchFamily="49" charset="0"/>
              </a:rPr>
              <a:t>obj</a:t>
            </a:r>
            <a:r>
              <a:rPr lang="en-GB" sz="1400" b="0" i="0" u="none" strike="noStrike" dirty="0">
                <a:solidFill>
                  <a:schemeClr val="tx1"/>
                </a:solidFill>
                <a:effectLst/>
                <a:latin typeface="Courier New" panose="02070309020205020404" pitchFamily="49" charset="0"/>
              </a:rPr>
              <a:t>) {</a:t>
            </a:r>
            <a:endParaRPr lang="en-GB" sz="600" b="0" dirty="0">
              <a:solidFill>
                <a:schemeClr val="tx1"/>
              </a:solidFill>
              <a:effectLst/>
            </a:endParaRPr>
          </a:p>
          <a:p>
            <a:pPr rtl="0">
              <a:spcBef>
                <a:spcPts val="0"/>
              </a:spcBef>
              <a:spcAft>
                <a:spcPts val="0"/>
              </a:spcAft>
            </a:pPr>
            <a:r>
              <a:rPr lang="en-GB" sz="1400" b="0" i="0" u="none" strike="noStrike" dirty="0">
                <a:solidFill>
                  <a:schemeClr val="tx1"/>
                </a:solidFill>
                <a:effectLst/>
                <a:latin typeface="Courier New" panose="02070309020205020404" pitchFamily="49" charset="0"/>
              </a:rPr>
              <a:t>   </a:t>
            </a:r>
            <a:r>
              <a:rPr lang="en-GB" sz="1400" b="1" i="0" u="none" strike="noStrike" dirty="0">
                <a:solidFill>
                  <a:schemeClr val="tx1"/>
                </a:solidFill>
                <a:effectLst/>
                <a:latin typeface="Courier New" panose="02070309020205020404" pitchFamily="49" charset="0"/>
              </a:rPr>
              <a:t>return </a:t>
            </a:r>
            <a:r>
              <a:rPr lang="en-GB" sz="1400" b="0" i="0" u="none" strike="noStrike" dirty="0">
                <a:solidFill>
                  <a:schemeClr val="tx1"/>
                </a:solidFill>
                <a:effectLst/>
                <a:latin typeface="Courier New" panose="02070309020205020404" pitchFamily="49" charset="0"/>
              </a:rPr>
              <a:t>(</a:t>
            </a:r>
            <a:r>
              <a:rPr lang="en-GB" sz="1400" b="1" i="0" u="none" strike="noStrike" dirty="0">
                <a:solidFill>
                  <a:schemeClr val="tx1"/>
                </a:solidFill>
                <a:effectLst/>
                <a:latin typeface="Courier New" panose="02070309020205020404" pitchFamily="49" charset="0"/>
              </a:rPr>
              <a:t>this </a:t>
            </a:r>
            <a:r>
              <a:rPr lang="en-GB" sz="1400" b="0" i="0" u="none" strike="noStrike" dirty="0">
                <a:solidFill>
                  <a:schemeClr val="tx1"/>
                </a:solidFill>
                <a:effectLst/>
                <a:latin typeface="Courier New" panose="02070309020205020404" pitchFamily="49" charset="0"/>
              </a:rPr>
              <a:t>== </a:t>
            </a:r>
            <a:r>
              <a:rPr lang="en-GB" sz="1400" b="0" i="0" u="none" strike="noStrike" dirty="0" err="1">
                <a:solidFill>
                  <a:schemeClr val="tx1"/>
                </a:solidFill>
                <a:effectLst/>
                <a:latin typeface="Courier New" panose="02070309020205020404" pitchFamily="49" charset="0"/>
              </a:rPr>
              <a:t>obj</a:t>
            </a:r>
            <a:r>
              <a:rPr lang="en-GB" sz="1400" b="0" i="0" u="none" strike="noStrike" dirty="0">
                <a:solidFill>
                  <a:schemeClr val="tx1"/>
                </a:solidFill>
                <a:effectLst/>
                <a:latin typeface="Courier New" panose="02070309020205020404" pitchFamily="49" charset="0"/>
              </a:rPr>
              <a:t>);</a:t>
            </a:r>
            <a:endParaRPr lang="en-GB" sz="600" b="0" dirty="0">
              <a:solidFill>
                <a:schemeClr val="tx1"/>
              </a:solidFill>
              <a:effectLst/>
            </a:endParaRPr>
          </a:p>
          <a:p>
            <a:pPr rtl="0">
              <a:spcBef>
                <a:spcPts val="0"/>
              </a:spcBef>
              <a:spcAft>
                <a:spcPts val="0"/>
              </a:spcAft>
            </a:pPr>
            <a:r>
              <a:rPr lang="en-GB" sz="1400" b="0" i="0" u="none" strike="noStrike" dirty="0">
                <a:solidFill>
                  <a:schemeClr val="tx1"/>
                </a:solidFill>
                <a:effectLst/>
                <a:latin typeface="Courier New" panose="02070309020205020404" pitchFamily="49" charset="0"/>
              </a:rPr>
              <a:t>}</a:t>
            </a:r>
            <a:endParaRPr lang="en-GB" sz="600" b="0" dirty="0">
              <a:solidFill>
                <a:schemeClr val="tx1"/>
              </a:solidFill>
              <a:effectLst/>
            </a:endParaRPr>
          </a:p>
        </p:txBody>
      </p:sp>
    </p:spTree>
    <p:extLst>
      <p:ext uri="{BB962C8B-B14F-4D97-AF65-F5344CB8AC3E}">
        <p14:creationId xmlns:p14="http://schemas.microsoft.com/office/powerpoint/2010/main" val="3363802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7C7B6-112F-97EE-7874-D9FE6C4C77C6}"/>
              </a:ext>
            </a:extLst>
          </p:cNvPr>
          <p:cNvSpPr>
            <a:spLocks noGrp="1"/>
          </p:cNvSpPr>
          <p:nvPr>
            <p:ph type="ctrTitle"/>
          </p:nvPr>
        </p:nvSpPr>
        <p:spPr>
          <a:xfrm>
            <a:off x="415600" y="161494"/>
            <a:ext cx="11360800" cy="1061664"/>
          </a:xfrm>
        </p:spPr>
        <p:txBody>
          <a:bodyPr>
            <a:noAutofit/>
          </a:bodyPr>
          <a:lstStyle/>
          <a:p>
            <a:r>
              <a:rPr lang="en-GB" sz="4800" dirty="0"/>
              <a:t>The Need To Override Method equals() </a:t>
            </a:r>
            <a:endParaRPr lang="en-UA" sz="4800" dirty="0"/>
          </a:p>
        </p:txBody>
      </p:sp>
      <p:sp>
        <p:nvSpPr>
          <p:cNvPr id="4" name="Title 1">
            <a:extLst>
              <a:ext uri="{FF2B5EF4-FFF2-40B4-BE49-F238E27FC236}">
                <a16:creationId xmlns:a16="http://schemas.microsoft.com/office/drawing/2014/main" id="{9737F8AD-406E-B9B0-27A3-B9FC867A50DF}"/>
              </a:ext>
            </a:extLst>
          </p:cNvPr>
          <p:cNvSpPr txBox="1">
            <a:spLocks/>
          </p:cNvSpPr>
          <p:nvPr/>
        </p:nvSpPr>
        <p:spPr>
          <a:xfrm>
            <a:off x="415600" y="1809194"/>
            <a:ext cx="11360800" cy="1938053"/>
          </a:xfrm>
          <a:prstGeom prst="rect">
            <a:avLst/>
          </a:prstGeom>
          <a:noFill/>
          <a:ln>
            <a:noFill/>
          </a:ln>
        </p:spPr>
        <p:txBody>
          <a:bodyPr spcFirstLastPara="1" wrap="square" lIns="91425" tIns="91425" rIns="91425" bIns="91425" anchor="t" anchorCtr="0">
            <a:normAutofit fontScale="90000"/>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1pPr>
            <a:lvl2pPr marR="0" lvl="1"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2pPr>
            <a:lvl3pPr marR="0" lvl="2"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3pPr>
            <a:lvl4pPr marR="0" lvl="3"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4pPr>
            <a:lvl5pPr marR="0" lvl="4"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5pPr>
            <a:lvl6pPr marR="0" lvl="5"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6pPr>
            <a:lvl7pPr marR="0" lvl="6"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7pPr>
            <a:lvl8pPr marR="0" lvl="7"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8pPr>
            <a:lvl9pPr marR="0" lvl="8"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9pPr>
          </a:lstStyle>
          <a:p>
            <a:pPr algn="l" rtl="0">
              <a:spcBef>
                <a:spcPts val="0"/>
              </a:spcBef>
              <a:spcAft>
                <a:spcPts val="0"/>
              </a:spcAft>
            </a:pPr>
            <a:r>
              <a:rPr lang="en-GB" sz="1800" b="0" i="0" u="none" strike="noStrike" dirty="0">
                <a:solidFill>
                  <a:schemeClr val="tx1"/>
                </a:solidFill>
                <a:effectLst/>
                <a:latin typeface="Arial" panose="020B0604020202020204" pitchFamily="34" charset="0"/>
              </a:rPr>
              <a:t>You need to override method equals() for objects that you wish to equate logically, which normally depends on the state of an object (that is, the value of its instance variables).</a:t>
            </a:r>
            <a:endParaRPr lang="en-GB" sz="800" b="0" dirty="0">
              <a:solidFill>
                <a:schemeClr val="tx1"/>
              </a:solidFill>
              <a:effectLst/>
            </a:endParaRPr>
          </a:p>
          <a:p>
            <a:pPr algn="l" rtl="0">
              <a:spcBef>
                <a:spcPts val="0"/>
              </a:spcBef>
              <a:spcAft>
                <a:spcPts val="0"/>
              </a:spcAft>
            </a:pPr>
            <a:r>
              <a:rPr lang="en-GB" sz="1800" b="0" i="0" u="none" strike="noStrike" dirty="0">
                <a:solidFill>
                  <a:schemeClr val="tx1"/>
                </a:solidFill>
                <a:effectLst/>
                <a:latin typeface="Arial" panose="020B0604020202020204" pitchFamily="34" charset="0"/>
              </a:rPr>
              <a:t>The goal of overriding method equals() is to check for equality of the objects, not to check for the same variable references.</a:t>
            </a:r>
            <a:endParaRPr lang="en-GB" sz="800" b="0" dirty="0">
              <a:solidFill>
                <a:schemeClr val="tx1"/>
              </a:solidFill>
              <a:effectLst/>
            </a:endParaRPr>
          </a:p>
          <a:p>
            <a:pPr algn="l" rtl="0">
              <a:spcBef>
                <a:spcPts val="0"/>
              </a:spcBef>
              <a:spcAft>
                <a:spcPts val="0"/>
              </a:spcAft>
            </a:pPr>
            <a:r>
              <a:rPr lang="en-GB" sz="1800" b="0" i="0" u="none" strike="noStrike" dirty="0">
                <a:solidFill>
                  <a:schemeClr val="tx1"/>
                </a:solidFill>
                <a:effectLst/>
                <a:latin typeface="Arial" panose="020B0604020202020204" pitchFamily="34" charset="0"/>
              </a:rPr>
              <a:t>For example, class String overrides method equals() to check whether two </a:t>
            </a:r>
            <a:r>
              <a:rPr lang="en-GB" sz="1800" b="0" i="1" u="none" strike="noStrike" dirty="0">
                <a:solidFill>
                  <a:schemeClr val="tx1"/>
                </a:solidFill>
                <a:effectLst/>
                <a:latin typeface="Arial" panose="020B0604020202020204" pitchFamily="34" charset="0"/>
              </a:rPr>
              <a:t>String </a:t>
            </a:r>
            <a:r>
              <a:rPr lang="en-GB" sz="1800" b="0" i="0" u="none" strike="noStrike" dirty="0">
                <a:solidFill>
                  <a:schemeClr val="tx1"/>
                </a:solidFill>
                <a:effectLst/>
                <a:latin typeface="Arial" panose="020B0604020202020204" pitchFamily="34" charset="0"/>
              </a:rPr>
              <a:t>objects define the exact same sequence of characters:</a:t>
            </a:r>
            <a:endParaRPr lang="en-GB" sz="800" b="0" dirty="0">
              <a:solidFill>
                <a:schemeClr val="tx1"/>
              </a:solidFill>
              <a:effectLst/>
            </a:endParaRPr>
          </a:p>
          <a:p>
            <a:br>
              <a:rPr lang="en-GB" sz="800" dirty="0"/>
            </a:br>
            <a:endParaRPr lang="en-GB" sz="2500" b="0" i="0" u="none" strike="noStrike" dirty="0">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21F2467D-409F-10E2-2B0B-E7AF87BE2C92}"/>
              </a:ext>
            </a:extLst>
          </p:cNvPr>
          <p:cNvSpPr txBox="1"/>
          <p:nvPr/>
        </p:nvSpPr>
        <p:spPr>
          <a:xfrm>
            <a:off x="3048000" y="4333283"/>
            <a:ext cx="6096000" cy="738664"/>
          </a:xfrm>
          <a:prstGeom prst="rect">
            <a:avLst/>
          </a:prstGeom>
          <a:noFill/>
          <a:ln>
            <a:solidFill>
              <a:schemeClr val="accent1"/>
            </a:solidFill>
          </a:ln>
        </p:spPr>
        <p:txBody>
          <a:bodyPr wrap="square">
            <a:spAutoFit/>
          </a:bodyPr>
          <a:lstStyle/>
          <a:p>
            <a:pPr algn="just" rtl="0">
              <a:spcBef>
                <a:spcPts val="0"/>
              </a:spcBef>
              <a:spcAft>
                <a:spcPts val="0"/>
              </a:spcAft>
            </a:pPr>
            <a:r>
              <a:rPr lang="en-GB" sz="1400" b="0" i="0" u="none" strike="noStrike" dirty="0">
                <a:solidFill>
                  <a:schemeClr val="tx1"/>
                </a:solidFill>
                <a:effectLst/>
                <a:latin typeface="Courier" pitchFamily="2" charset="0"/>
              </a:rPr>
              <a:t>String name1 = </a:t>
            </a:r>
            <a:r>
              <a:rPr lang="en-GB" sz="1400" b="1" i="0" u="none" strike="noStrike" dirty="0">
                <a:solidFill>
                  <a:schemeClr val="tx1"/>
                </a:solidFill>
                <a:effectLst/>
                <a:latin typeface="Courier" pitchFamily="2" charset="0"/>
              </a:rPr>
              <a:t>new </a:t>
            </a:r>
            <a:r>
              <a:rPr lang="en-GB" sz="1400" b="0" i="0" u="none" strike="noStrike" dirty="0">
                <a:solidFill>
                  <a:schemeClr val="tx1"/>
                </a:solidFill>
                <a:effectLst/>
                <a:latin typeface="Courier" pitchFamily="2" charset="0"/>
              </a:rPr>
              <a:t>String(</a:t>
            </a:r>
            <a:r>
              <a:rPr lang="en-GB" sz="1400" b="1" i="0" u="none" strike="noStrike" dirty="0">
                <a:solidFill>
                  <a:schemeClr val="tx1"/>
                </a:solidFill>
                <a:effectLst/>
                <a:latin typeface="Courier" pitchFamily="2" charset="0"/>
              </a:rPr>
              <a:t>"John</a:t>
            </a:r>
            <a:r>
              <a:rPr lang="uk-UA" sz="1400" b="1" i="0" u="none" strike="noStrike" dirty="0">
                <a:solidFill>
                  <a:schemeClr val="tx1"/>
                </a:solidFill>
                <a:effectLst/>
                <a:latin typeface="Courier New" panose="02070309020205020404" pitchFamily="49" charset="0"/>
              </a:rPr>
              <a:t> </a:t>
            </a:r>
            <a:r>
              <a:rPr lang="en-US" sz="1400" b="1" i="0" u="none" strike="noStrike" dirty="0">
                <a:solidFill>
                  <a:schemeClr val="tx1"/>
                </a:solidFill>
                <a:effectLst/>
                <a:latin typeface="Courier" pitchFamily="2" charset="0"/>
              </a:rPr>
              <a:t>Doe</a:t>
            </a:r>
            <a:r>
              <a:rPr lang="en-GB" sz="1400" b="1" i="0" u="none" strike="noStrike" dirty="0">
                <a:solidFill>
                  <a:schemeClr val="tx1"/>
                </a:solidFill>
                <a:effectLst/>
                <a:latin typeface="Courier" pitchFamily="2" charset="0"/>
              </a:rPr>
              <a:t>"</a:t>
            </a:r>
            <a:r>
              <a:rPr lang="en-GB" sz="1400" b="0" i="0" u="none" strike="noStrike" dirty="0">
                <a:solidFill>
                  <a:schemeClr val="tx1"/>
                </a:solidFill>
                <a:effectLst/>
                <a:latin typeface="Courier" pitchFamily="2" charset="0"/>
              </a:rPr>
              <a:t>);</a:t>
            </a:r>
            <a:endParaRPr lang="en-GB" b="0" dirty="0">
              <a:solidFill>
                <a:schemeClr val="tx1"/>
              </a:solidFill>
              <a:effectLst/>
              <a:latin typeface="Courier" pitchFamily="2" charset="0"/>
            </a:endParaRPr>
          </a:p>
          <a:p>
            <a:pPr algn="just" rtl="0">
              <a:spcBef>
                <a:spcPts val="0"/>
              </a:spcBef>
              <a:spcAft>
                <a:spcPts val="0"/>
              </a:spcAft>
            </a:pPr>
            <a:r>
              <a:rPr lang="en-GB" sz="1400" b="0" i="0" u="none" strike="noStrike" dirty="0">
                <a:solidFill>
                  <a:schemeClr val="tx1"/>
                </a:solidFill>
                <a:effectLst/>
                <a:latin typeface="Courier" pitchFamily="2" charset="0"/>
              </a:rPr>
              <a:t>String name2 = </a:t>
            </a:r>
            <a:r>
              <a:rPr lang="en-GB" sz="1400" b="1" i="0" u="none" strike="noStrike" dirty="0">
                <a:solidFill>
                  <a:schemeClr val="tx1"/>
                </a:solidFill>
                <a:effectLst/>
                <a:latin typeface="Courier" pitchFamily="2" charset="0"/>
              </a:rPr>
              <a:t>new </a:t>
            </a:r>
            <a:r>
              <a:rPr lang="en-GB" sz="1400" b="0" i="0" u="none" strike="noStrike" dirty="0">
                <a:solidFill>
                  <a:schemeClr val="tx1"/>
                </a:solidFill>
                <a:effectLst/>
                <a:latin typeface="Courier" pitchFamily="2" charset="0"/>
              </a:rPr>
              <a:t>String(</a:t>
            </a:r>
            <a:r>
              <a:rPr lang="en-GB" sz="1400" b="1" i="0" u="none" strike="noStrike" dirty="0">
                <a:solidFill>
                  <a:schemeClr val="tx1"/>
                </a:solidFill>
                <a:effectLst/>
                <a:latin typeface="Courier" pitchFamily="2" charset="0"/>
              </a:rPr>
              <a:t>"John Doe"</a:t>
            </a:r>
            <a:r>
              <a:rPr lang="en-GB" sz="1400" b="0" i="0" u="none" strike="noStrike" dirty="0">
                <a:solidFill>
                  <a:schemeClr val="tx1"/>
                </a:solidFill>
                <a:effectLst/>
                <a:latin typeface="Courier" pitchFamily="2" charset="0"/>
              </a:rPr>
              <a:t>);</a:t>
            </a:r>
            <a:endParaRPr lang="en-GB" b="0" dirty="0">
              <a:solidFill>
                <a:schemeClr val="tx1"/>
              </a:solidFill>
              <a:effectLst/>
              <a:latin typeface="Courier" pitchFamily="2" charset="0"/>
            </a:endParaRPr>
          </a:p>
          <a:p>
            <a:pPr algn="just" rtl="0">
              <a:spcBef>
                <a:spcPts val="0"/>
              </a:spcBef>
              <a:spcAft>
                <a:spcPts val="0"/>
              </a:spcAft>
            </a:pPr>
            <a:r>
              <a:rPr lang="en-GB" sz="1400" b="0" i="0" u="none" strike="noStrike" dirty="0" err="1">
                <a:solidFill>
                  <a:schemeClr val="tx1"/>
                </a:solidFill>
                <a:effectLst/>
                <a:latin typeface="Courier" pitchFamily="2" charset="0"/>
              </a:rPr>
              <a:t>System.</a:t>
            </a:r>
            <a:r>
              <a:rPr lang="en-GB" sz="1400" b="1" i="1" u="none" strike="noStrike" dirty="0" err="1">
                <a:solidFill>
                  <a:schemeClr val="tx1"/>
                </a:solidFill>
                <a:effectLst/>
                <a:latin typeface="Courier" pitchFamily="2" charset="0"/>
              </a:rPr>
              <a:t>out</a:t>
            </a:r>
            <a:r>
              <a:rPr lang="en-GB" sz="1400" b="0" i="0" u="none" strike="noStrike" dirty="0" err="1">
                <a:solidFill>
                  <a:schemeClr val="tx1"/>
                </a:solidFill>
                <a:effectLst/>
                <a:latin typeface="Courier" pitchFamily="2" charset="0"/>
              </a:rPr>
              <a:t>.println</a:t>
            </a:r>
            <a:r>
              <a:rPr lang="en-GB" sz="1400" b="0" i="0" u="none" strike="noStrike" dirty="0">
                <a:solidFill>
                  <a:schemeClr val="tx1"/>
                </a:solidFill>
                <a:effectLst/>
                <a:latin typeface="Courier" pitchFamily="2" charset="0"/>
              </a:rPr>
              <a:t>(name1.equals(name2));</a:t>
            </a:r>
            <a:endParaRPr lang="en-GB" b="0" dirty="0">
              <a:solidFill>
                <a:schemeClr val="tx1"/>
              </a:solidFill>
              <a:effectLst/>
              <a:latin typeface="Courier" pitchFamily="2" charset="0"/>
            </a:endParaRPr>
          </a:p>
        </p:txBody>
      </p:sp>
    </p:spTree>
    <p:extLst>
      <p:ext uri="{BB962C8B-B14F-4D97-AF65-F5344CB8AC3E}">
        <p14:creationId xmlns:p14="http://schemas.microsoft.com/office/powerpoint/2010/main" val="1772005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7C7B6-112F-97EE-7874-D9FE6C4C77C6}"/>
              </a:ext>
            </a:extLst>
          </p:cNvPr>
          <p:cNvSpPr>
            <a:spLocks noGrp="1"/>
          </p:cNvSpPr>
          <p:nvPr>
            <p:ph type="ctrTitle"/>
          </p:nvPr>
        </p:nvSpPr>
        <p:spPr>
          <a:xfrm>
            <a:off x="415600" y="161494"/>
            <a:ext cx="11360800" cy="1061664"/>
          </a:xfrm>
        </p:spPr>
        <p:txBody>
          <a:bodyPr>
            <a:noAutofit/>
          </a:bodyPr>
          <a:lstStyle/>
          <a:p>
            <a:r>
              <a:rPr lang="en-GB" sz="4800" dirty="0"/>
              <a:t>Rules For Overriding Method equals()</a:t>
            </a:r>
            <a:endParaRPr lang="en-UA" sz="4800" dirty="0"/>
          </a:p>
        </p:txBody>
      </p:sp>
      <p:sp>
        <p:nvSpPr>
          <p:cNvPr id="4" name="Title 1">
            <a:extLst>
              <a:ext uri="{FF2B5EF4-FFF2-40B4-BE49-F238E27FC236}">
                <a16:creationId xmlns:a16="http://schemas.microsoft.com/office/drawing/2014/main" id="{9737F8AD-406E-B9B0-27A3-B9FC867A50DF}"/>
              </a:ext>
            </a:extLst>
          </p:cNvPr>
          <p:cNvSpPr txBox="1">
            <a:spLocks/>
          </p:cNvSpPr>
          <p:nvPr/>
        </p:nvSpPr>
        <p:spPr>
          <a:xfrm>
            <a:off x="415600" y="1809194"/>
            <a:ext cx="11360800" cy="4413475"/>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1pPr>
            <a:lvl2pPr marR="0" lvl="1"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2pPr>
            <a:lvl3pPr marR="0" lvl="2"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3pPr>
            <a:lvl4pPr marR="0" lvl="3"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4pPr>
            <a:lvl5pPr marR="0" lvl="4"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5pPr>
            <a:lvl6pPr marR="0" lvl="5"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6pPr>
            <a:lvl7pPr marR="0" lvl="6"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7pPr>
            <a:lvl8pPr marR="0" lvl="7"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8pPr>
            <a:lvl9pPr marR="0" lvl="8"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9pPr>
          </a:lstStyle>
          <a:p>
            <a:pPr algn="l" rtl="0">
              <a:spcBef>
                <a:spcPts val="0"/>
              </a:spcBef>
              <a:spcAft>
                <a:spcPts val="0"/>
              </a:spcAft>
            </a:pPr>
            <a:r>
              <a:rPr lang="en-GB" sz="2500" b="0" i="0" u="none" strike="noStrike" dirty="0">
                <a:solidFill>
                  <a:schemeClr val="tx1"/>
                </a:solidFill>
                <a:effectLst/>
                <a:latin typeface="Arial" panose="020B0604020202020204" pitchFamily="34" charset="0"/>
              </a:rPr>
              <a:t>1. It’s reflexive. For any non-null reference value x, </a:t>
            </a:r>
            <a:r>
              <a:rPr lang="en-GB" sz="2500" b="0" i="0" u="none" strike="noStrike" dirty="0" err="1">
                <a:solidFill>
                  <a:schemeClr val="tx1"/>
                </a:solidFill>
                <a:effectLst/>
                <a:latin typeface="Arial" panose="020B0604020202020204" pitchFamily="34" charset="0"/>
              </a:rPr>
              <a:t>x.equals</a:t>
            </a:r>
            <a:r>
              <a:rPr lang="en-GB" sz="2500" b="0" i="0" u="none" strike="noStrike" dirty="0">
                <a:solidFill>
                  <a:schemeClr val="tx1"/>
                </a:solidFill>
                <a:effectLst/>
                <a:latin typeface="Arial" panose="020B0604020202020204" pitchFamily="34" charset="0"/>
              </a:rPr>
              <a:t>(x) should return true.</a:t>
            </a:r>
            <a:br>
              <a:rPr lang="uk-UA" sz="2500" b="0" i="0" u="none" strike="noStrike" dirty="0">
                <a:solidFill>
                  <a:schemeClr val="tx1"/>
                </a:solidFill>
                <a:effectLst/>
                <a:latin typeface="Arial" panose="020B0604020202020204" pitchFamily="34" charset="0"/>
              </a:rPr>
            </a:br>
            <a:endParaRPr lang="en-GB" sz="1000" b="0" dirty="0">
              <a:solidFill>
                <a:schemeClr val="tx1"/>
              </a:solidFill>
              <a:effectLst/>
            </a:endParaRPr>
          </a:p>
          <a:p>
            <a:pPr algn="l" rtl="0">
              <a:spcBef>
                <a:spcPts val="0"/>
              </a:spcBef>
              <a:spcAft>
                <a:spcPts val="0"/>
              </a:spcAft>
            </a:pPr>
            <a:r>
              <a:rPr lang="en-GB" sz="2500" b="0" i="0" u="none" strike="noStrike" dirty="0">
                <a:solidFill>
                  <a:schemeClr val="tx1"/>
                </a:solidFill>
                <a:effectLst/>
                <a:latin typeface="Arial" panose="020B0604020202020204" pitchFamily="34" charset="0"/>
              </a:rPr>
              <a:t>2. It’s symmetric. For any non-null reference values x and y, </a:t>
            </a:r>
            <a:r>
              <a:rPr lang="en-GB" sz="2500" b="0" i="0" u="none" strike="noStrike" dirty="0" err="1">
                <a:solidFill>
                  <a:schemeClr val="tx1"/>
                </a:solidFill>
                <a:effectLst/>
                <a:latin typeface="Arial" panose="020B0604020202020204" pitchFamily="34" charset="0"/>
              </a:rPr>
              <a:t>x.equals</a:t>
            </a:r>
            <a:r>
              <a:rPr lang="en-GB" sz="2500" b="0" i="0" u="none" strike="noStrike" dirty="0">
                <a:solidFill>
                  <a:schemeClr val="tx1"/>
                </a:solidFill>
                <a:effectLst/>
                <a:latin typeface="Arial" panose="020B0604020202020204" pitchFamily="34" charset="0"/>
              </a:rPr>
              <a:t>(y) should return true if and only if </a:t>
            </a:r>
            <a:r>
              <a:rPr lang="en-GB" sz="2500" b="0" i="0" u="none" strike="noStrike" dirty="0" err="1">
                <a:solidFill>
                  <a:schemeClr val="tx1"/>
                </a:solidFill>
                <a:effectLst/>
                <a:latin typeface="Arial" panose="020B0604020202020204" pitchFamily="34" charset="0"/>
              </a:rPr>
              <a:t>y.equals</a:t>
            </a:r>
            <a:r>
              <a:rPr lang="en-GB" sz="2500" b="0" i="0" u="none" strike="noStrike" dirty="0">
                <a:solidFill>
                  <a:schemeClr val="tx1"/>
                </a:solidFill>
                <a:effectLst/>
                <a:latin typeface="Arial" panose="020B0604020202020204" pitchFamily="34" charset="0"/>
              </a:rPr>
              <a:t>(x) returns true.</a:t>
            </a:r>
            <a:br>
              <a:rPr lang="uk-UA" sz="2500" b="0" i="0" u="none" strike="noStrike" dirty="0">
                <a:solidFill>
                  <a:schemeClr val="tx1"/>
                </a:solidFill>
                <a:effectLst/>
                <a:latin typeface="Arial" panose="020B0604020202020204" pitchFamily="34" charset="0"/>
              </a:rPr>
            </a:br>
            <a:r>
              <a:rPr lang="en-GB" sz="2500" b="0" i="0" u="none" strike="noStrike" dirty="0">
                <a:solidFill>
                  <a:schemeClr val="tx1"/>
                </a:solidFill>
                <a:effectLst/>
                <a:latin typeface="Arial" panose="020B0604020202020204" pitchFamily="34" charset="0"/>
              </a:rPr>
              <a:t> </a:t>
            </a:r>
            <a:endParaRPr lang="en-GB" sz="1000" b="0" dirty="0">
              <a:solidFill>
                <a:schemeClr val="tx1"/>
              </a:solidFill>
              <a:effectLst/>
            </a:endParaRPr>
          </a:p>
          <a:p>
            <a:pPr algn="l" rtl="0">
              <a:spcBef>
                <a:spcPts val="0"/>
              </a:spcBef>
              <a:spcAft>
                <a:spcPts val="0"/>
              </a:spcAft>
            </a:pPr>
            <a:r>
              <a:rPr lang="en-GB" sz="2500" b="0" i="0" u="none" strike="noStrike" dirty="0">
                <a:solidFill>
                  <a:schemeClr val="tx1"/>
                </a:solidFill>
                <a:effectLst/>
                <a:latin typeface="Arial" panose="020B0604020202020204" pitchFamily="34" charset="0"/>
              </a:rPr>
              <a:t>3. It’s transitive. For any non-null reference values x, y, and z, if </a:t>
            </a:r>
            <a:r>
              <a:rPr lang="en-GB" sz="2500" b="0" i="0" u="none" strike="noStrike" dirty="0" err="1">
                <a:solidFill>
                  <a:schemeClr val="tx1"/>
                </a:solidFill>
                <a:effectLst/>
                <a:latin typeface="Arial" panose="020B0604020202020204" pitchFamily="34" charset="0"/>
              </a:rPr>
              <a:t>x.equals</a:t>
            </a:r>
            <a:r>
              <a:rPr lang="en-GB" sz="2500" b="0" i="0" u="none" strike="noStrike" dirty="0">
                <a:solidFill>
                  <a:schemeClr val="tx1"/>
                </a:solidFill>
                <a:effectLst/>
                <a:latin typeface="Arial" panose="020B0604020202020204" pitchFamily="34" charset="0"/>
              </a:rPr>
              <a:t>(y) returns true and </a:t>
            </a:r>
            <a:r>
              <a:rPr lang="en-GB" sz="2500" b="0" i="0" u="none" strike="noStrike" dirty="0" err="1">
                <a:solidFill>
                  <a:schemeClr val="tx1"/>
                </a:solidFill>
                <a:effectLst/>
                <a:latin typeface="Arial" panose="020B0604020202020204" pitchFamily="34" charset="0"/>
              </a:rPr>
              <a:t>y.equals</a:t>
            </a:r>
            <a:r>
              <a:rPr lang="en-GB" sz="2500" b="0" i="0" u="none" strike="noStrike" dirty="0">
                <a:solidFill>
                  <a:schemeClr val="tx1"/>
                </a:solidFill>
                <a:effectLst/>
                <a:latin typeface="Arial" panose="020B0604020202020204" pitchFamily="34" charset="0"/>
              </a:rPr>
              <a:t>(z) returns true, then </a:t>
            </a:r>
            <a:r>
              <a:rPr lang="en-GB" sz="2500" b="0" i="0" u="none" strike="noStrike" dirty="0" err="1">
                <a:solidFill>
                  <a:schemeClr val="tx1"/>
                </a:solidFill>
                <a:effectLst/>
                <a:latin typeface="Arial" panose="020B0604020202020204" pitchFamily="34" charset="0"/>
              </a:rPr>
              <a:t>x.equals</a:t>
            </a:r>
            <a:r>
              <a:rPr lang="en-GB" sz="2500" b="0" i="0" u="none" strike="noStrike" dirty="0">
                <a:solidFill>
                  <a:schemeClr val="tx1"/>
                </a:solidFill>
                <a:effectLst/>
                <a:latin typeface="Arial" panose="020B0604020202020204" pitchFamily="34" charset="0"/>
              </a:rPr>
              <a:t>(z) should return true.</a:t>
            </a:r>
            <a:br>
              <a:rPr lang="uk-UA" sz="2500" b="0" i="0" u="none" strike="noStrike" dirty="0">
                <a:solidFill>
                  <a:schemeClr val="tx1"/>
                </a:solidFill>
                <a:effectLst/>
                <a:latin typeface="Arial" panose="020B0604020202020204" pitchFamily="34" charset="0"/>
              </a:rPr>
            </a:br>
            <a:endParaRPr lang="en-GB" sz="1000" b="0" dirty="0">
              <a:solidFill>
                <a:schemeClr val="tx1"/>
              </a:solidFill>
              <a:effectLst/>
            </a:endParaRPr>
          </a:p>
          <a:p>
            <a:pPr algn="l" rtl="0">
              <a:spcBef>
                <a:spcPts val="0"/>
              </a:spcBef>
              <a:spcAft>
                <a:spcPts val="0"/>
              </a:spcAft>
            </a:pPr>
            <a:r>
              <a:rPr lang="en-GB" sz="2500" b="0" i="0" u="none" strike="noStrike" dirty="0">
                <a:solidFill>
                  <a:schemeClr val="tx1"/>
                </a:solidFill>
                <a:effectLst/>
                <a:latin typeface="Arial" panose="020B0604020202020204" pitchFamily="34" charset="0"/>
              </a:rPr>
              <a:t>4. It’s consistent. For any non-null reference values x and y, multiple invocations of </a:t>
            </a:r>
            <a:r>
              <a:rPr lang="en-GB" sz="2500" b="0" i="0" u="none" strike="noStrike" dirty="0" err="1">
                <a:solidFill>
                  <a:schemeClr val="tx1"/>
                </a:solidFill>
                <a:effectLst/>
                <a:latin typeface="Arial" panose="020B0604020202020204" pitchFamily="34" charset="0"/>
              </a:rPr>
              <a:t>x.equals</a:t>
            </a:r>
            <a:r>
              <a:rPr lang="en-GB" sz="2500" b="0" i="0" u="none" strike="noStrike" dirty="0">
                <a:solidFill>
                  <a:schemeClr val="tx1"/>
                </a:solidFill>
                <a:effectLst/>
                <a:latin typeface="Arial" panose="020B0604020202020204" pitchFamily="34" charset="0"/>
              </a:rPr>
              <a:t>(y) consistently return true or consistently return false, provided no information used in equals comparisons on the objects is modified.</a:t>
            </a:r>
            <a:br>
              <a:rPr lang="uk-UA" sz="2500" b="0" i="0" u="none" strike="noStrike" dirty="0">
                <a:solidFill>
                  <a:schemeClr val="tx1"/>
                </a:solidFill>
                <a:effectLst/>
                <a:latin typeface="Arial" panose="020B0604020202020204" pitchFamily="34" charset="0"/>
              </a:rPr>
            </a:br>
            <a:endParaRPr lang="en-GB" sz="1000" b="0" dirty="0">
              <a:solidFill>
                <a:schemeClr val="tx1"/>
              </a:solidFill>
              <a:effectLst/>
            </a:endParaRPr>
          </a:p>
          <a:p>
            <a:pPr algn="l" rtl="0">
              <a:spcBef>
                <a:spcPts val="0"/>
              </a:spcBef>
              <a:spcAft>
                <a:spcPts val="0"/>
              </a:spcAft>
            </a:pPr>
            <a:r>
              <a:rPr lang="en-GB" sz="2500" b="0" i="0" u="none" strike="noStrike" dirty="0">
                <a:solidFill>
                  <a:schemeClr val="tx1"/>
                </a:solidFill>
                <a:effectLst/>
                <a:latin typeface="Arial" panose="020B0604020202020204" pitchFamily="34" charset="0"/>
              </a:rPr>
              <a:t>5. For any non-null reference value x, </a:t>
            </a:r>
            <a:r>
              <a:rPr lang="en-GB" sz="2500" b="0" i="0" u="none" strike="noStrike" dirty="0" err="1">
                <a:solidFill>
                  <a:schemeClr val="tx1"/>
                </a:solidFill>
                <a:effectLst/>
                <a:latin typeface="Arial" panose="020B0604020202020204" pitchFamily="34" charset="0"/>
              </a:rPr>
              <a:t>x.equals</a:t>
            </a:r>
            <a:r>
              <a:rPr lang="en-GB" sz="2500" b="0" i="0" u="none" strike="noStrike" dirty="0">
                <a:solidFill>
                  <a:schemeClr val="tx1"/>
                </a:solidFill>
                <a:effectLst/>
                <a:latin typeface="Arial" panose="020B0604020202020204" pitchFamily="34" charset="0"/>
              </a:rPr>
              <a:t>(null) should return false. </a:t>
            </a:r>
            <a:endParaRPr lang="en-GB" sz="1000" b="0" dirty="0">
              <a:solidFill>
                <a:schemeClr val="tx1"/>
              </a:solidFill>
              <a:effectLst/>
            </a:endParaRPr>
          </a:p>
          <a:p>
            <a:br>
              <a:rPr lang="en-GB" sz="800" dirty="0">
                <a:solidFill>
                  <a:schemeClr val="tx1"/>
                </a:solidFill>
              </a:rPr>
            </a:br>
            <a:endParaRPr lang="en-GB" sz="2500" b="0" i="0" u="none" strike="noStrike" dirty="0">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121242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7C7B6-112F-97EE-7874-D9FE6C4C77C6}"/>
              </a:ext>
            </a:extLst>
          </p:cNvPr>
          <p:cNvSpPr>
            <a:spLocks noGrp="1"/>
          </p:cNvSpPr>
          <p:nvPr>
            <p:ph type="ctrTitle"/>
          </p:nvPr>
        </p:nvSpPr>
        <p:spPr>
          <a:xfrm>
            <a:off x="415600" y="161494"/>
            <a:ext cx="11360800" cy="1061664"/>
          </a:xfrm>
        </p:spPr>
        <p:txBody>
          <a:bodyPr>
            <a:noAutofit/>
          </a:bodyPr>
          <a:lstStyle/>
          <a:p>
            <a:r>
              <a:rPr lang="en-GB" sz="4800" dirty="0"/>
              <a:t>Method </a:t>
            </a:r>
            <a:r>
              <a:rPr lang="en-GB" sz="4800" dirty="0" err="1"/>
              <a:t>hashCode</a:t>
            </a:r>
            <a:r>
              <a:rPr lang="en-GB" sz="4800" dirty="0"/>
              <a:t>()</a:t>
            </a:r>
            <a:endParaRPr lang="en-UA" sz="4800" dirty="0"/>
          </a:p>
        </p:txBody>
      </p:sp>
      <p:sp>
        <p:nvSpPr>
          <p:cNvPr id="4" name="Title 1">
            <a:extLst>
              <a:ext uri="{FF2B5EF4-FFF2-40B4-BE49-F238E27FC236}">
                <a16:creationId xmlns:a16="http://schemas.microsoft.com/office/drawing/2014/main" id="{9737F8AD-406E-B9B0-27A3-B9FC867A50DF}"/>
              </a:ext>
            </a:extLst>
          </p:cNvPr>
          <p:cNvSpPr txBox="1">
            <a:spLocks/>
          </p:cNvSpPr>
          <p:nvPr/>
        </p:nvSpPr>
        <p:spPr>
          <a:xfrm>
            <a:off x="415600" y="1809194"/>
            <a:ext cx="11360800" cy="4413475"/>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1pPr>
            <a:lvl2pPr marR="0" lvl="1"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2pPr>
            <a:lvl3pPr marR="0" lvl="2"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3pPr>
            <a:lvl4pPr marR="0" lvl="3"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4pPr>
            <a:lvl5pPr marR="0" lvl="4"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5pPr>
            <a:lvl6pPr marR="0" lvl="5"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6pPr>
            <a:lvl7pPr marR="0" lvl="6"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7pPr>
            <a:lvl8pPr marR="0" lvl="7"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8pPr>
            <a:lvl9pPr marR="0" lvl="8"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9pPr>
          </a:lstStyle>
          <a:p>
            <a:pPr algn="just" rtl="0">
              <a:spcBef>
                <a:spcPts val="0"/>
              </a:spcBef>
              <a:spcAft>
                <a:spcPts val="1600"/>
              </a:spcAft>
            </a:pPr>
            <a:r>
              <a:rPr lang="en-GB" sz="2500" b="0" i="0" u="none" strike="noStrike" dirty="0">
                <a:solidFill>
                  <a:schemeClr val="tx1"/>
                </a:solidFill>
                <a:effectLst/>
                <a:latin typeface="Arial" panose="020B0604020202020204" pitchFamily="34" charset="0"/>
              </a:rPr>
              <a:t>A </a:t>
            </a:r>
            <a:r>
              <a:rPr lang="en-GB" sz="2500" b="1" i="0" u="none" strike="noStrike" dirty="0">
                <a:solidFill>
                  <a:schemeClr val="tx1"/>
                </a:solidFill>
                <a:effectLst/>
                <a:latin typeface="Arial" panose="020B0604020202020204" pitchFamily="34" charset="0"/>
              </a:rPr>
              <a:t>hash function</a:t>
            </a:r>
            <a:r>
              <a:rPr lang="en-GB" sz="2500" b="0" i="0" u="none" strike="noStrike" dirty="0">
                <a:solidFill>
                  <a:schemeClr val="tx1"/>
                </a:solidFill>
                <a:effectLst/>
                <a:latin typeface="Arial" panose="020B0604020202020204" pitchFamily="34" charset="0"/>
              </a:rPr>
              <a:t> is any function that can be used to map data of arbitrary size to data of fixed size. The values returned by a hash function are called </a:t>
            </a:r>
            <a:r>
              <a:rPr lang="en-GB" sz="2500" b="1" i="0" u="none" strike="noStrike" dirty="0">
                <a:solidFill>
                  <a:schemeClr val="tx1"/>
                </a:solidFill>
                <a:effectLst/>
                <a:latin typeface="Arial" panose="020B0604020202020204" pitchFamily="34" charset="0"/>
              </a:rPr>
              <a:t>hash values</a:t>
            </a:r>
            <a:r>
              <a:rPr lang="en-GB" sz="2500" b="0" i="0" u="none" strike="noStrike" dirty="0">
                <a:solidFill>
                  <a:schemeClr val="tx1"/>
                </a:solidFill>
                <a:effectLst/>
                <a:latin typeface="Arial" panose="020B0604020202020204" pitchFamily="34" charset="0"/>
              </a:rPr>
              <a:t>, </a:t>
            </a:r>
            <a:r>
              <a:rPr lang="en-GB" sz="2500" b="1" i="0" u="none" strike="noStrike" dirty="0">
                <a:solidFill>
                  <a:schemeClr val="tx1"/>
                </a:solidFill>
                <a:effectLst/>
                <a:latin typeface="Arial" panose="020B0604020202020204" pitchFamily="34" charset="0"/>
              </a:rPr>
              <a:t>hash codes</a:t>
            </a:r>
            <a:r>
              <a:rPr lang="en-GB" sz="2500" b="0" i="0" u="none" strike="noStrike" dirty="0">
                <a:solidFill>
                  <a:schemeClr val="tx1"/>
                </a:solidFill>
                <a:effectLst/>
                <a:latin typeface="Arial" panose="020B0604020202020204" pitchFamily="34" charset="0"/>
              </a:rPr>
              <a:t>, </a:t>
            </a:r>
            <a:r>
              <a:rPr lang="en-GB" sz="2500" b="1" i="0" u="none" strike="noStrike" dirty="0">
                <a:solidFill>
                  <a:schemeClr val="tx1"/>
                </a:solidFill>
                <a:effectLst/>
                <a:latin typeface="Arial" panose="020B0604020202020204" pitchFamily="34" charset="0"/>
              </a:rPr>
              <a:t>hash sums</a:t>
            </a:r>
            <a:r>
              <a:rPr lang="en-GB" sz="2500" b="0" i="0" u="none" strike="noStrike" dirty="0">
                <a:solidFill>
                  <a:schemeClr val="tx1"/>
                </a:solidFill>
                <a:effectLst/>
                <a:latin typeface="Arial" panose="020B0604020202020204" pitchFamily="34" charset="0"/>
              </a:rPr>
              <a:t>, or simply </a:t>
            </a:r>
            <a:r>
              <a:rPr lang="en-GB" sz="2500" b="1" i="0" u="none" strike="noStrike" dirty="0">
                <a:solidFill>
                  <a:schemeClr val="tx1"/>
                </a:solidFill>
                <a:effectLst/>
                <a:latin typeface="Arial" panose="020B0604020202020204" pitchFamily="34" charset="0"/>
              </a:rPr>
              <a:t>hashes</a:t>
            </a:r>
            <a:r>
              <a:rPr lang="en-GB" sz="2500" b="0" i="0" u="none" strike="noStrike" dirty="0">
                <a:solidFill>
                  <a:schemeClr val="tx1"/>
                </a:solidFill>
                <a:effectLst/>
                <a:latin typeface="Arial" panose="020B0604020202020204" pitchFamily="34" charset="0"/>
              </a:rPr>
              <a:t>.</a:t>
            </a:r>
            <a:endParaRPr lang="en-GB" sz="1000" b="0" dirty="0">
              <a:solidFill>
                <a:schemeClr val="tx1"/>
              </a:solidFill>
              <a:effectLst/>
            </a:endParaRPr>
          </a:p>
          <a:p>
            <a:pPr algn="just" rtl="0">
              <a:spcBef>
                <a:spcPts val="0"/>
              </a:spcBef>
              <a:spcAft>
                <a:spcPts val="0"/>
              </a:spcAft>
            </a:pPr>
            <a:r>
              <a:rPr lang="en-GB" sz="2500" b="0" i="0" u="none" strike="noStrike" dirty="0">
                <a:solidFill>
                  <a:schemeClr val="tx1"/>
                </a:solidFill>
                <a:effectLst/>
                <a:latin typeface="Arial" panose="020B0604020202020204" pitchFamily="34" charset="0"/>
              </a:rPr>
              <a:t>Method </a:t>
            </a:r>
            <a:r>
              <a:rPr lang="en-GB" sz="2500" b="0" i="0" u="none" strike="noStrike" dirty="0" err="1">
                <a:solidFill>
                  <a:schemeClr val="tx1"/>
                </a:solidFill>
                <a:effectLst/>
                <a:latin typeface="Arial" panose="020B0604020202020204" pitchFamily="34" charset="0"/>
              </a:rPr>
              <a:t>hashCode</a:t>
            </a:r>
            <a:r>
              <a:rPr lang="en-GB" sz="2500" b="0" i="0" u="none" strike="noStrike" dirty="0">
                <a:solidFill>
                  <a:schemeClr val="tx1"/>
                </a:solidFill>
                <a:effectLst/>
                <a:latin typeface="Arial" panose="020B0604020202020204" pitchFamily="34" charset="0"/>
              </a:rPr>
              <a:t>() returns a hash-code value for an object, which is used to efficiently store and retrieve values in collection classes that use hashing algorithms, such as HashMap.</a:t>
            </a:r>
            <a:endParaRPr lang="en-GB" sz="1000" b="0" dirty="0">
              <a:solidFill>
                <a:schemeClr val="tx1"/>
              </a:solidFill>
              <a:effectLst/>
            </a:endParaRPr>
          </a:p>
          <a:p>
            <a:br>
              <a:rPr lang="en-GB" sz="800" dirty="0"/>
            </a:br>
            <a:endParaRPr lang="en-GB" sz="2500" b="0" i="0" u="none" strike="noStrike" dirty="0">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10417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7C7B6-112F-97EE-7874-D9FE6C4C77C6}"/>
              </a:ext>
            </a:extLst>
          </p:cNvPr>
          <p:cNvSpPr>
            <a:spLocks noGrp="1"/>
          </p:cNvSpPr>
          <p:nvPr>
            <p:ph type="ctrTitle"/>
          </p:nvPr>
        </p:nvSpPr>
        <p:spPr>
          <a:xfrm>
            <a:off x="415600" y="161494"/>
            <a:ext cx="11360800" cy="1061664"/>
          </a:xfrm>
        </p:spPr>
        <p:txBody>
          <a:bodyPr>
            <a:noAutofit/>
          </a:bodyPr>
          <a:lstStyle/>
          <a:p>
            <a:r>
              <a:rPr lang="en-GB" sz="4800" dirty="0"/>
              <a:t>The </a:t>
            </a:r>
            <a:r>
              <a:rPr lang="en-GB" sz="4800" dirty="0" err="1"/>
              <a:t>hashCode</a:t>
            </a:r>
            <a:r>
              <a:rPr lang="en-GB" sz="4800" dirty="0"/>
              <a:t>() Contract</a:t>
            </a:r>
            <a:endParaRPr lang="en-UA" sz="4800" dirty="0"/>
          </a:p>
        </p:txBody>
      </p:sp>
      <p:sp>
        <p:nvSpPr>
          <p:cNvPr id="4" name="Title 1">
            <a:extLst>
              <a:ext uri="{FF2B5EF4-FFF2-40B4-BE49-F238E27FC236}">
                <a16:creationId xmlns:a16="http://schemas.microsoft.com/office/drawing/2014/main" id="{9737F8AD-406E-B9B0-27A3-B9FC867A50DF}"/>
              </a:ext>
            </a:extLst>
          </p:cNvPr>
          <p:cNvSpPr txBox="1">
            <a:spLocks/>
          </p:cNvSpPr>
          <p:nvPr/>
        </p:nvSpPr>
        <p:spPr>
          <a:xfrm>
            <a:off x="415600" y="1836089"/>
            <a:ext cx="11360800" cy="4413475"/>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1pPr>
            <a:lvl2pPr marR="0" lvl="1"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2pPr>
            <a:lvl3pPr marR="0" lvl="2"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3pPr>
            <a:lvl4pPr marR="0" lvl="3"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4pPr>
            <a:lvl5pPr marR="0" lvl="4"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5pPr>
            <a:lvl6pPr marR="0" lvl="5"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6pPr>
            <a:lvl7pPr marR="0" lvl="6"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7pPr>
            <a:lvl8pPr marR="0" lvl="7"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8pPr>
            <a:lvl9pPr marR="0" lvl="8"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9pPr>
          </a:lstStyle>
          <a:p>
            <a:pPr algn="l"/>
            <a:r>
              <a:rPr lang="en-GB" sz="2500" b="0" i="0" u="none" strike="noStrike" dirty="0">
                <a:solidFill>
                  <a:schemeClr val="tx1"/>
                </a:solidFill>
                <a:effectLst/>
                <a:latin typeface="Arial" panose="020B0604020202020204" pitchFamily="34" charset="0"/>
              </a:rPr>
              <a:t>1. Whenever it is invoked on the same object more than once during an execution of an application, the </a:t>
            </a:r>
            <a:r>
              <a:rPr lang="en-GB" sz="2500" b="0" i="0" u="none" strike="noStrike" dirty="0" err="1">
                <a:solidFill>
                  <a:schemeClr val="tx1"/>
                </a:solidFill>
                <a:effectLst/>
                <a:latin typeface="Arial" panose="020B0604020202020204" pitchFamily="34" charset="0"/>
              </a:rPr>
              <a:t>hashCode</a:t>
            </a:r>
            <a:r>
              <a:rPr lang="en-GB" sz="2500" b="0" i="0" u="none" strike="noStrike" dirty="0">
                <a:solidFill>
                  <a:schemeClr val="tx1"/>
                </a:solidFill>
                <a:effectLst/>
                <a:latin typeface="Arial" panose="020B0604020202020204" pitchFamily="34" charset="0"/>
              </a:rPr>
              <a:t> method must consistently return the same integer, provided no information used in equals comparisons on the object is modified.</a:t>
            </a:r>
          </a:p>
          <a:p>
            <a:pPr algn="l"/>
            <a:r>
              <a:rPr lang="en-GB" sz="2500" b="0" i="0" u="none" strike="noStrike" dirty="0">
                <a:solidFill>
                  <a:schemeClr val="tx1"/>
                </a:solidFill>
                <a:effectLst/>
                <a:latin typeface="Arial" panose="020B0604020202020204" pitchFamily="34" charset="0"/>
              </a:rPr>
              <a:t>2. If two objects are equal according to the equals(Object) method, then calling the </a:t>
            </a:r>
            <a:r>
              <a:rPr lang="en-GB" sz="2500" b="0" i="0" u="none" strike="noStrike" dirty="0" err="1">
                <a:solidFill>
                  <a:schemeClr val="tx1"/>
                </a:solidFill>
                <a:effectLst/>
                <a:latin typeface="Arial" panose="020B0604020202020204" pitchFamily="34" charset="0"/>
              </a:rPr>
              <a:t>hashCode</a:t>
            </a:r>
            <a:r>
              <a:rPr lang="en-GB" sz="2500" b="0" i="0" u="none" strike="noStrike" dirty="0">
                <a:solidFill>
                  <a:schemeClr val="tx1"/>
                </a:solidFill>
                <a:effectLst/>
                <a:latin typeface="Arial" panose="020B0604020202020204" pitchFamily="34" charset="0"/>
              </a:rPr>
              <a:t> method on each of the two objects must produce the same integer result.</a:t>
            </a:r>
          </a:p>
          <a:p>
            <a:pPr algn="l"/>
            <a:r>
              <a:rPr lang="en-GB" sz="2500" b="0" i="0" u="none" strike="noStrike" dirty="0">
                <a:solidFill>
                  <a:schemeClr val="tx1"/>
                </a:solidFill>
                <a:effectLst/>
                <a:latin typeface="Arial" panose="020B0604020202020204" pitchFamily="34" charset="0"/>
              </a:rPr>
              <a:t>3. It is not required that if two objects are unequal according to the equals(Object) method, then calling the </a:t>
            </a:r>
            <a:r>
              <a:rPr lang="en-GB" sz="2500" b="0" i="0" u="none" strike="noStrike" dirty="0" err="1">
                <a:solidFill>
                  <a:schemeClr val="tx1"/>
                </a:solidFill>
                <a:effectLst/>
                <a:latin typeface="Arial" panose="020B0604020202020204" pitchFamily="34" charset="0"/>
              </a:rPr>
              <a:t>hashCode</a:t>
            </a:r>
            <a:r>
              <a:rPr lang="en-GB" sz="2500" b="0" i="0" u="none" strike="noStrike" dirty="0">
                <a:solidFill>
                  <a:schemeClr val="tx1"/>
                </a:solidFill>
                <a:effectLst/>
                <a:latin typeface="Arial" panose="020B0604020202020204" pitchFamily="34" charset="0"/>
              </a:rPr>
              <a:t> method on each of the two objects must produce distinct integer results.</a:t>
            </a:r>
          </a:p>
          <a:p>
            <a:pPr algn="l"/>
            <a:br>
              <a:rPr lang="en-GB" sz="2500" b="0" i="0" u="none" strike="noStrike" dirty="0">
                <a:solidFill>
                  <a:schemeClr val="tx1"/>
                </a:solidFill>
                <a:effectLst/>
                <a:latin typeface="Arial" panose="020B0604020202020204" pitchFamily="34" charset="0"/>
              </a:rPr>
            </a:br>
            <a:endParaRPr lang="en-GB" sz="2500" b="0" i="0" u="none" strike="noStrike" dirty="0">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72449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7C7B6-112F-97EE-7874-D9FE6C4C77C6}"/>
              </a:ext>
            </a:extLst>
          </p:cNvPr>
          <p:cNvSpPr>
            <a:spLocks noGrp="1"/>
          </p:cNvSpPr>
          <p:nvPr>
            <p:ph type="ctrTitle"/>
          </p:nvPr>
        </p:nvSpPr>
        <p:spPr>
          <a:xfrm>
            <a:off x="415600" y="161494"/>
            <a:ext cx="11360800" cy="1061664"/>
          </a:xfrm>
        </p:spPr>
        <p:txBody>
          <a:bodyPr>
            <a:normAutofit fontScale="90000"/>
          </a:bodyPr>
          <a:lstStyle/>
          <a:p>
            <a:r>
              <a:rPr lang="en-UA" dirty="0"/>
              <a:t>Lecture plan/goals</a:t>
            </a:r>
          </a:p>
        </p:txBody>
      </p:sp>
      <p:sp>
        <p:nvSpPr>
          <p:cNvPr id="4" name="Title 1">
            <a:extLst>
              <a:ext uri="{FF2B5EF4-FFF2-40B4-BE49-F238E27FC236}">
                <a16:creationId xmlns:a16="http://schemas.microsoft.com/office/drawing/2014/main" id="{9737F8AD-406E-B9B0-27A3-B9FC867A50DF}"/>
              </a:ext>
            </a:extLst>
          </p:cNvPr>
          <p:cNvSpPr txBox="1">
            <a:spLocks/>
          </p:cNvSpPr>
          <p:nvPr/>
        </p:nvSpPr>
        <p:spPr>
          <a:xfrm>
            <a:off x="415600" y="1809194"/>
            <a:ext cx="11360800" cy="4413475"/>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1pPr>
            <a:lvl2pPr marR="0" lvl="1"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2pPr>
            <a:lvl3pPr marR="0" lvl="2"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3pPr>
            <a:lvl4pPr marR="0" lvl="3"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4pPr>
            <a:lvl5pPr marR="0" lvl="4"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5pPr>
            <a:lvl6pPr marR="0" lvl="5"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6pPr>
            <a:lvl7pPr marR="0" lvl="6"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7pPr>
            <a:lvl8pPr marR="0" lvl="7"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8pPr>
            <a:lvl9pPr marR="0" lvl="8"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9pPr>
          </a:lstStyle>
          <a:p>
            <a:pPr algn="l"/>
            <a:r>
              <a:rPr lang="en-UA" sz="4000" dirty="0"/>
              <a:t>1. Generics</a:t>
            </a:r>
          </a:p>
          <a:p>
            <a:pPr algn="l"/>
            <a:r>
              <a:rPr lang="en-UA" sz="4000" dirty="0"/>
              <a:t>2. Equals and HashCode</a:t>
            </a:r>
          </a:p>
          <a:p>
            <a:pPr algn="l"/>
            <a:r>
              <a:rPr lang="en-UA" sz="4000" dirty="0"/>
              <a:t>3. Collection framework </a:t>
            </a:r>
          </a:p>
        </p:txBody>
      </p:sp>
      <p:pic>
        <p:nvPicPr>
          <p:cNvPr id="1026" name="Picture 2" descr="So Tell Me What Is The Plan? - Willy Wonka - Meme Generator">
            <a:extLst>
              <a:ext uri="{FF2B5EF4-FFF2-40B4-BE49-F238E27FC236}">
                <a16:creationId xmlns:a16="http://schemas.microsoft.com/office/drawing/2014/main" id="{FC00571A-8BF3-6E0F-B51C-C1B453EDF7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6864" y="2041081"/>
            <a:ext cx="3949700" cy="3949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5143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7C7B6-112F-97EE-7874-D9FE6C4C77C6}"/>
              </a:ext>
            </a:extLst>
          </p:cNvPr>
          <p:cNvSpPr>
            <a:spLocks noGrp="1"/>
          </p:cNvSpPr>
          <p:nvPr>
            <p:ph type="ctrTitle"/>
          </p:nvPr>
        </p:nvSpPr>
        <p:spPr>
          <a:xfrm>
            <a:off x="415600" y="2898168"/>
            <a:ext cx="11360800" cy="1061664"/>
          </a:xfrm>
        </p:spPr>
        <p:txBody>
          <a:bodyPr>
            <a:noAutofit/>
          </a:bodyPr>
          <a:lstStyle/>
          <a:p>
            <a:r>
              <a:rPr lang="en-UA" sz="6000" dirty="0"/>
              <a:t>Collections framework</a:t>
            </a:r>
          </a:p>
        </p:txBody>
      </p:sp>
      <p:sp>
        <p:nvSpPr>
          <p:cNvPr id="4" name="Title 1">
            <a:extLst>
              <a:ext uri="{FF2B5EF4-FFF2-40B4-BE49-F238E27FC236}">
                <a16:creationId xmlns:a16="http://schemas.microsoft.com/office/drawing/2014/main" id="{9737F8AD-406E-B9B0-27A3-B9FC867A50DF}"/>
              </a:ext>
            </a:extLst>
          </p:cNvPr>
          <p:cNvSpPr txBox="1">
            <a:spLocks/>
          </p:cNvSpPr>
          <p:nvPr/>
        </p:nvSpPr>
        <p:spPr>
          <a:xfrm>
            <a:off x="415600" y="1809194"/>
            <a:ext cx="11360800" cy="4413475"/>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1pPr>
            <a:lvl2pPr marR="0" lvl="1"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2pPr>
            <a:lvl3pPr marR="0" lvl="2"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3pPr>
            <a:lvl4pPr marR="0" lvl="3"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4pPr>
            <a:lvl5pPr marR="0" lvl="4"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5pPr>
            <a:lvl6pPr marR="0" lvl="5"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6pPr>
            <a:lvl7pPr marR="0" lvl="6"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7pPr>
            <a:lvl8pPr marR="0" lvl="7"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8pPr>
            <a:lvl9pPr marR="0" lvl="8"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9pPr>
          </a:lstStyle>
          <a:p>
            <a:pPr algn="l" rtl="0">
              <a:spcBef>
                <a:spcPts val="0"/>
              </a:spcBef>
              <a:spcAft>
                <a:spcPts val="0"/>
              </a:spcAft>
            </a:pPr>
            <a:endParaRPr lang="en-GB" sz="2500" b="0" i="0" u="none" strike="noStrike" dirty="0">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277475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ollections in Java - javatpoint">
            <a:extLst>
              <a:ext uri="{FF2B5EF4-FFF2-40B4-BE49-F238E27FC236}">
                <a16:creationId xmlns:a16="http://schemas.microsoft.com/office/drawing/2014/main" id="{18D6E3F5-6CA5-E529-6C78-56702FFBAE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5803" y="506975"/>
            <a:ext cx="6980393" cy="5844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2811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7C7B6-112F-97EE-7874-D9FE6C4C77C6}"/>
              </a:ext>
            </a:extLst>
          </p:cNvPr>
          <p:cNvSpPr>
            <a:spLocks noGrp="1"/>
          </p:cNvSpPr>
          <p:nvPr>
            <p:ph type="ctrTitle"/>
          </p:nvPr>
        </p:nvSpPr>
        <p:spPr>
          <a:xfrm>
            <a:off x="415600" y="161494"/>
            <a:ext cx="11360800" cy="1061664"/>
          </a:xfrm>
        </p:spPr>
        <p:txBody>
          <a:bodyPr>
            <a:noAutofit/>
          </a:bodyPr>
          <a:lstStyle/>
          <a:p>
            <a:r>
              <a:rPr lang="en-GB" sz="4800" dirty="0"/>
              <a:t>Collection interface’s methods:</a:t>
            </a:r>
            <a:endParaRPr lang="en-UA" sz="4800" dirty="0"/>
          </a:p>
        </p:txBody>
      </p:sp>
      <p:sp>
        <p:nvSpPr>
          <p:cNvPr id="4" name="Title 1">
            <a:extLst>
              <a:ext uri="{FF2B5EF4-FFF2-40B4-BE49-F238E27FC236}">
                <a16:creationId xmlns:a16="http://schemas.microsoft.com/office/drawing/2014/main" id="{9737F8AD-406E-B9B0-27A3-B9FC867A50DF}"/>
              </a:ext>
            </a:extLst>
          </p:cNvPr>
          <p:cNvSpPr txBox="1">
            <a:spLocks/>
          </p:cNvSpPr>
          <p:nvPr/>
        </p:nvSpPr>
        <p:spPr>
          <a:xfrm>
            <a:off x="415600" y="2005123"/>
            <a:ext cx="11360800" cy="4413475"/>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1pPr>
            <a:lvl2pPr marR="0" lvl="1"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2pPr>
            <a:lvl3pPr marR="0" lvl="2"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3pPr>
            <a:lvl4pPr marR="0" lvl="3"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4pPr>
            <a:lvl5pPr marR="0" lvl="4"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5pPr>
            <a:lvl6pPr marR="0" lvl="5"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6pPr>
            <a:lvl7pPr marR="0" lvl="6"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7pPr>
            <a:lvl8pPr marR="0" lvl="7"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8pPr>
            <a:lvl9pPr marR="0" lvl="8"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9pPr>
          </a:lstStyle>
          <a:p>
            <a:pPr algn="l"/>
            <a:r>
              <a:rPr lang="en-GB" sz="2400" dirty="0"/>
              <a:t>add(E Element) : Boolean, inserts a new element.</a:t>
            </a:r>
            <a:br>
              <a:rPr lang="en-GB" sz="2400" dirty="0"/>
            </a:br>
            <a:r>
              <a:rPr lang="en-GB" sz="2400" dirty="0"/>
              <a:t>remove(E Element) : Boolean, removes an element from the collection.</a:t>
            </a:r>
            <a:br>
              <a:rPr lang="en-GB" sz="2400" dirty="0"/>
            </a:br>
            <a:r>
              <a:rPr lang="en-GB" sz="2400" dirty="0" err="1"/>
              <a:t>isEmpty</a:t>
            </a:r>
            <a:r>
              <a:rPr lang="en-GB" sz="2400" dirty="0"/>
              <a:t>() : Boolean, returns true if the collection has no elements.</a:t>
            </a:r>
            <a:br>
              <a:rPr lang="en-GB" sz="2400" dirty="0"/>
            </a:br>
            <a:r>
              <a:rPr lang="en-GB" sz="2400" dirty="0"/>
              <a:t>size() : Returns how many elements we have stored in the collection.</a:t>
            </a:r>
            <a:br>
              <a:rPr lang="en-GB" sz="2400" dirty="0"/>
            </a:br>
            <a:r>
              <a:rPr lang="en-GB" sz="2400" dirty="0"/>
              <a:t>clear(): void, removes all elements from the collection.</a:t>
            </a:r>
            <a:br>
              <a:rPr lang="en-GB" sz="2400" dirty="0"/>
            </a:br>
            <a:r>
              <a:rPr lang="en-GB" sz="2400" dirty="0"/>
              <a:t>contains(E Element): Boolean, verifies if some element is stored in the collection.</a:t>
            </a:r>
            <a:endParaRPr lang="en-GB" sz="2400" b="0" i="0" dirty="0">
              <a:solidFill>
                <a:srgbClr val="292929"/>
              </a:solidFill>
              <a:effectLst/>
              <a:latin typeface="source-serif-pro"/>
            </a:endParaRPr>
          </a:p>
        </p:txBody>
      </p:sp>
    </p:spTree>
    <p:extLst>
      <p:ext uri="{BB962C8B-B14F-4D97-AF65-F5344CB8AC3E}">
        <p14:creationId xmlns:p14="http://schemas.microsoft.com/office/powerpoint/2010/main" val="3580207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7C7B6-112F-97EE-7874-D9FE6C4C77C6}"/>
              </a:ext>
            </a:extLst>
          </p:cNvPr>
          <p:cNvSpPr>
            <a:spLocks noGrp="1"/>
          </p:cNvSpPr>
          <p:nvPr>
            <p:ph type="ctrTitle"/>
          </p:nvPr>
        </p:nvSpPr>
        <p:spPr>
          <a:xfrm>
            <a:off x="415600" y="161494"/>
            <a:ext cx="11360800" cy="1061664"/>
          </a:xfrm>
        </p:spPr>
        <p:txBody>
          <a:bodyPr>
            <a:noAutofit/>
          </a:bodyPr>
          <a:lstStyle/>
          <a:p>
            <a:r>
              <a:rPr lang="en-GB" sz="4800" dirty="0"/>
              <a:t>Lists overview</a:t>
            </a:r>
            <a:endParaRPr lang="en-UA" sz="4800" dirty="0"/>
          </a:p>
        </p:txBody>
      </p:sp>
      <p:sp>
        <p:nvSpPr>
          <p:cNvPr id="4" name="Title 1">
            <a:extLst>
              <a:ext uri="{FF2B5EF4-FFF2-40B4-BE49-F238E27FC236}">
                <a16:creationId xmlns:a16="http://schemas.microsoft.com/office/drawing/2014/main" id="{9737F8AD-406E-B9B0-27A3-B9FC867A50DF}"/>
              </a:ext>
            </a:extLst>
          </p:cNvPr>
          <p:cNvSpPr txBox="1">
            <a:spLocks/>
          </p:cNvSpPr>
          <p:nvPr/>
        </p:nvSpPr>
        <p:spPr>
          <a:xfrm>
            <a:off x="415600" y="1728511"/>
            <a:ext cx="11360800" cy="4413475"/>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1pPr>
            <a:lvl2pPr marR="0" lvl="1"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2pPr>
            <a:lvl3pPr marR="0" lvl="2"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3pPr>
            <a:lvl4pPr marR="0" lvl="3"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4pPr>
            <a:lvl5pPr marR="0" lvl="4"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5pPr>
            <a:lvl6pPr marR="0" lvl="5"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6pPr>
            <a:lvl7pPr marR="0" lvl="6"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7pPr>
            <a:lvl8pPr marR="0" lvl="7"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8pPr>
            <a:lvl9pPr marR="0" lvl="8"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9pPr>
          </a:lstStyle>
          <a:p>
            <a:pPr algn="l"/>
            <a:r>
              <a:rPr lang="en-GB" sz="2500" b="0" i="0" u="none" strike="noStrike" dirty="0">
                <a:solidFill>
                  <a:schemeClr val="tx1"/>
                </a:solidFill>
                <a:effectLst/>
                <a:latin typeface="Arial" panose="020B0604020202020204" pitchFamily="34" charset="0"/>
              </a:rPr>
              <a:t>Use List if you need an ordered collection allowing duplicate elements. You have 2 different implementations of this interface:</a:t>
            </a:r>
          </a:p>
          <a:p>
            <a:pPr marL="342900" indent="-342900" algn="l">
              <a:buFont typeface="Arial" panose="020B0604020202020204" pitchFamily="34" charset="0"/>
              <a:buChar char="•"/>
            </a:pPr>
            <a:r>
              <a:rPr lang="en-GB" sz="2500" b="0" i="0" u="none" strike="noStrike" dirty="0" err="1">
                <a:solidFill>
                  <a:schemeClr val="tx1"/>
                </a:solidFill>
                <a:effectLst/>
                <a:latin typeface="Arial" panose="020B0604020202020204" pitchFamily="34" charset="0"/>
              </a:rPr>
              <a:t>ArrayList</a:t>
            </a:r>
            <a:r>
              <a:rPr lang="en-GB" sz="2500" b="0" i="0" u="none" strike="noStrike" dirty="0">
                <a:solidFill>
                  <a:schemeClr val="tx1"/>
                </a:solidFill>
                <a:effectLst/>
                <a:latin typeface="Arial" panose="020B0604020202020204" pitchFamily="34" charset="0"/>
              </a:rPr>
              <a:t>: A resizable array, every time it reaches the limit, automatically doubles its size. Good performance when looking over the elements (even faster than adding or removing).</a:t>
            </a:r>
          </a:p>
          <a:p>
            <a:pPr marL="342900" indent="-342900" algn="l">
              <a:buFont typeface="Arial" panose="020B0604020202020204" pitchFamily="34" charset="0"/>
              <a:buChar char="•"/>
            </a:pPr>
            <a:r>
              <a:rPr lang="en-GB" sz="2500" b="0" i="0" u="none" strike="noStrike" dirty="0">
                <a:solidFill>
                  <a:schemeClr val="tx1"/>
                </a:solidFill>
                <a:effectLst/>
                <a:latin typeface="Arial" panose="020B0604020202020204" pitchFamily="34" charset="0"/>
              </a:rPr>
              <a:t>LinkedList: Implements List and Queue. A good option when you need add or remove elements constantly, slower when you need to lookup over all the elements. LinkedList is often used as a Queue instead of a common List.</a:t>
            </a:r>
          </a:p>
          <a:p>
            <a:pPr algn="l"/>
            <a:endParaRPr lang="en-GB" sz="2500" b="0" i="0" u="none" strike="noStrike" dirty="0">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009567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7C7B6-112F-97EE-7874-D9FE6C4C77C6}"/>
              </a:ext>
            </a:extLst>
          </p:cNvPr>
          <p:cNvSpPr>
            <a:spLocks noGrp="1"/>
          </p:cNvSpPr>
          <p:nvPr>
            <p:ph type="ctrTitle"/>
          </p:nvPr>
        </p:nvSpPr>
        <p:spPr>
          <a:xfrm>
            <a:off x="415600" y="161494"/>
            <a:ext cx="11360800" cy="1061664"/>
          </a:xfrm>
        </p:spPr>
        <p:txBody>
          <a:bodyPr>
            <a:noAutofit/>
          </a:bodyPr>
          <a:lstStyle/>
          <a:p>
            <a:r>
              <a:rPr lang="en-UA" sz="4800" dirty="0"/>
              <a:t>Set overview</a:t>
            </a:r>
          </a:p>
        </p:txBody>
      </p:sp>
      <p:sp>
        <p:nvSpPr>
          <p:cNvPr id="4" name="Title 1">
            <a:extLst>
              <a:ext uri="{FF2B5EF4-FFF2-40B4-BE49-F238E27FC236}">
                <a16:creationId xmlns:a16="http://schemas.microsoft.com/office/drawing/2014/main" id="{9737F8AD-406E-B9B0-27A3-B9FC867A50DF}"/>
              </a:ext>
            </a:extLst>
          </p:cNvPr>
          <p:cNvSpPr txBox="1">
            <a:spLocks/>
          </p:cNvSpPr>
          <p:nvPr/>
        </p:nvSpPr>
        <p:spPr>
          <a:xfrm>
            <a:off x="415600" y="1809194"/>
            <a:ext cx="11360800" cy="4413475"/>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1pPr>
            <a:lvl2pPr marR="0" lvl="1"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2pPr>
            <a:lvl3pPr marR="0" lvl="2"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3pPr>
            <a:lvl4pPr marR="0" lvl="3"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4pPr>
            <a:lvl5pPr marR="0" lvl="4"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5pPr>
            <a:lvl6pPr marR="0" lvl="5"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6pPr>
            <a:lvl7pPr marR="0" lvl="6"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7pPr>
            <a:lvl8pPr marR="0" lvl="7"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8pPr>
            <a:lvl9pPr marR="0" lvl="8"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9pPr>
          </a:lstStyle>
          <a:p>
            <a:pPr algn="l"/>
            <a:r>
              <a:rPr lang="en-GB" sz="2500" b="0" i="0" u="none" strike="noStrike" dirty="0">
                <a:solidFill>
                  <a:schemeClr val="tx1"/>
                </a:solidFill>
                <a:effectLst/>
                <a:latin typeface="Arial" panose="020B0604020202020204" pitchFamily="34" charset="0"/>
              </a:rPr>
              <a:t>Similar to List, but it does not accept duplicated elements and does not keep a defined order. We can find the following implementations:</a:t>
            </a:r>
          </a:p>
          <a:p>
            <a:pPr algn="l"/>
            <a:endParaRPr lang="en-GB" sz="2500" b="0" i="0" u="none" strike="noStrike" dirty="0">
              <a:solidFill>
                <a:schemeClr val="tx1"/>
              </a:solidFill>
              <a:effectLst/>
              <a:latin typeface="Arial" panose="020B0604020202020204" pitchFamily="34" charset="0"/>
            </a:endParaRPr>
          </a:p>
          <a:p>
            <a:pPr marL="342900" indent="-342900" algn="l">
              <a:buFont typeface="Arial" panose="020B0604020202020204" pitchFamily="34" charset="0"/>
              <a:buChar char="•"/>
            </a:pPr>
            <a:r>
              <a:rPr lang="en-GB" sz="2500" b="0" i="0" u="none" strike="noStrike" dirty="0">
                <a:solidFill>
                  <a:schemeClr val="tx1"/>
                </a:solidFill>
                <a:effectLst/>
                <a:latin typeface="Arial" panose="020B0604020202020204" pitchFamily="34" charset="0"/>
              </a:rPr>
              <a:t>HashSet: Uses a </a:t>
            </a:r>
            <a:r>
              <a:rPr lang="en-GB" sz="2500" b="0" i="0" u="none" strike="noStrike" dirty="0" err="1">
                <a:solidFill>
                  <a:schemeClr val="tx1"/>
                </a:solidFill>
                <a:effectLst/>
                <a:latin typeface="Arial" panose="020B0604020202020204" pitchFamily="34" charset="0"/>
              </a:rPr>
              <a:t>HashTable</a:t>
            </a:r>
            <a:r>
              <a:rPr lang="en-GB" sz="2500" b="0" i="0" u="none" strike="noStrike" dirty="0">
                <a:solidFill>
                  <a:schemeClr val="tx1"/>
                </a:solidFill>
                <a:effectLst/>
                <a:latin typeface="Arial" panose="020B0604020202020204" pitchFamily="34" charset="0"/>
              </a:rPr>
              <a:t> for storing objects. It means, it uses the </a:t>
            </a:r>
            <a:r>
              <a:rPr lang="en-GB" sz="2500" b="0" i="0" u="none" strike="noStrike" dirty="0" err="1">
                <a:solidFill>
                  <a:schemeClr val="tx1"/>
                </a:solidFill>
                <a:effectLst/>
                <a:latin typeface="Arial" panose="020B0604020202020204" pitchFamily="34" charset="0"/>
              </a:rPr>
              <a:t>hashCode</a:t>
            </a:r>
            <a:r>
              <a:rPr lang="en-GB" sz="2500" b="0" i="0" u="none" strike="noStrike" dirty="0">
                <a:solidFill>
                  <a:schemeClr val="tx1"/>
                </a:solidFill>
                <a:effectLst/>
                <a:latin typeface="Arial" panose="020B0604020202020204" pitchFamily="34" charset="0"/>
              </a:rPr>
              <a:t>() method from the stored objects to retrieve them more efficiently. Use this implementation if you don’t mind the order of stored elements.</a:t>
            </a:r>
          </a:p>
          <a:p>
            <a:pPr marL="342900" indent="-342900" algn="l">
              <a:buFont typeface="Arial" panose="020B0604020202020204" pitchFamily="34" charset="0"/>
              <a:buChar char="•"/>
            </a:pPr>
            <a:r>
              <a:rPr lang="en-GB" sz="2500" b="0" i="0" u="none" strike="noStrike" dirty="0" err="1">
                <a:solidFill>
                  <a:schemeClr val="tx1"/>
                </a:solidFill>
                <a:effectLst/>
                <a:latin typeface="Arial" panose="020B0604020202020204" pitchFamily="34" charset="0"/>
              </a:rPr>
              <a:t>TreeSet</a:t>
            </a:r>
            <a:r>
              <a:rPr lang="en-GB" sz="2500" b="0" i="0" u="none" strike="noStrike" dirty="0">
                <a:solidFill>
                  <a:schemeClr val="tx1"/>
                </a:solidFill>
                <a:effectLst/>
                <a:latin typeface="Arial" panose="020B0604020202020204" pitchFamily="34" charset="0"/>
              </a:rPr>
              <a:t>: Store objects ordered in a tree structure. The main benefit is all elements are always ordered, but it has a performance cost when you need to add more elements because it needs first to find the right position (keeping the order).</a:t>
            </a:r>
          </a:p>
          <a:p>
            <a:pPr algn="l"/>
            <a:br>
              <a:rPr lang="en-GB" sz="2500" b="0" i="0" u="none" strike="noStrike" dirty="0">
                <a:solidFill>
                  <a:schemeClr val="tx1"/>
                </a:solidFill>
                <a:effectLst/>
                <a:latin typeface="Arial" panose="020B0604020202020204" pitchFamily="34" charset="0"/>
              </a:rPr>
            </a:br>
            <a:endParaRPr lang="en-GB" sz="2500" b="0" i="0" u="none" strike="noStrike" dirty="0">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563789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7C7B6-112F-97EE-7874-D9FE6C4C77C6}"/>
              </a:ext>
            </a:extLst>
          </p:cNvPr>
          <p:cNvSpPr>
            <a:spLocks noGrp="1"/>
          </p:cNvSpPr>
          <p:nvPr>
            <p:ph type="ctrTitle"/>
          </p:nvPr>
        </p:nvSpPr>
        <p:spPr>
          <a:xfrm>
            <a:off x="415600" y="161494"/>
            <a:ext cx="11360800" cy="1061664"/>
          </a:xfrm>
        </p:spPr>
        <p:txBody>
          <a:bodyPr>
            <a:noAutofit/>
          </a:bodyPr>
          <a:lstStyle/>
          <a:p>
            <a:r>
              <a:rPr lang="en-UA" sz="4800" dirty="0"/>
              <a:t>Map overview</a:t>
            </a:r>
          </a:p>
        </p:txBody>
      </p:sp>
      <p:sp>
        <p:nvSpPr>
          <p:cNvPr id="4" name="Title 1">
            <a:extLst>
              <a:ext uri="{FF2B5EF4-FFF2-40B4-BE49-F238E27FC236}">
                <a16:creationId xmlns:a16="http://schemas.microsoft.com/office/drawing/2014/main" id="{9737F8AD-406E-B9B0-27A3-B9FC867A50DF}"/>
              </a:ext>
            </a:extLst>
          </p:cNvPr>
          <p:cNvSpPr txBox="1">
            <a:spLocks/>
          </p:cNvSpPr>
          <p:nvPr/>
        </p:nvSpPr>
        <p:spPr>
          <a:xfrm>
            <a:off x="415600" y="1845052"/>
            <a:ext cx="11360800" cy="4413475"/>
          </a:xfrm>
          <a:prstGeom prst="rect">
            <a:avLst/>
          </a:prstGeom>
          <a:noFill/>
          <a:ln>
            <a:noFill/>
          </a:ln>
        </p:spPr>
        <p:txBody>
          <a:bodyPr spcFirstLastPara="1" wrap="square" lIns="91425" tIns="91425" rIns="91425" bIns="91425" anchor="t" anchorCtr="0">
            <a:normAutofit fontScale="90000" lnSpcReduction="10000"/>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1pPr>
            <a:lvl2pPr marR="0" lvl="1"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2pPr>
            <a:lvl3pPr marR="0" lvl="2"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3pPr>
            <a:lvl4pPr marR="0" lvl="3"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4pPr>
            <a:lvl5pPr marR="0" lvl="4"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5pPr>
            <a:lvl6pPr marR="0" lvl="5"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6pPr>
            <a:lvl7pPr marR="0" lvl="6"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7pPr>
            <a:lvl8pPr marR="0" lvl="7"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8pPr>
            <a:lvl9pPr marR="0" lvl="8"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9pPr>
          </a:lstStyle>
          <a:p>
            <a:pPr algn="l"/>
            <a:r>
              <a:rPr lang="en-GB" sz="2500" b="0" i="0" u="none" strike="noStrike" dirty="0">
                <a:solidFill>
                  <a:schemeClr val="tx1"/>
                </a:solidFill>
                <a:effectLst/>
                <a:latin typeface="Arial" panose="020B0604020202020204" pitchFamily="34" charset="0"/>
              </a:rPr>
              <a:t>Map is outside the Collection interface, so you won’t see the same methods as the previous interfaces. Map is a special collection, used when you need to store elements in a key: value format, for example, you need to save your contact numbers. You will identify each number by the name it has:</a:t>
            </a:r>
          </a:p>
          <a:p>
            <a:r>
              <a:rPr lang="en-GB" sz="2500" b="0" i="0" u="none" strike="noStrike" dirty="0">
                <a:solidFill>
                  <a:schemeClr val="tx1"/>
                </a:solidFill>
                <a:effectLst/>
                <a:latin typeface="Arial" panose="020B0604020202020204" pitchFamily="34" charset="0"/>
              </a:rPr>
              <a:t>name -&gt; key</a:t>
            </a:r>
          </a:p>
          <a:p>
            <a:r>
              <a:rPr lang="en-GB" sz="2500" b="0" i="0" u="none" strike="noStrike" dirty="0">
                <a:solidFill>
                  <a:schemeClr val="tx1"/>
                </a:solidFill>
                <a:effectLst/>
                <a:latin typeface="Arial" panose="020B0604020202020204" pitchFamily="34" charset="0"/>
              </a:rPr>
              <a:t>number -&gt; value</a:t>
            </a:r>
          </a:p>
          <a:p>
            <a:pPr algn="l"/>
            <a:r>
              <a:rPr lang="en-GB" sz="2500" b="0" i="0" u="none" strike="noStrike" dirty="0">
                <a:solidFill>
                  <a:schemeClr val="tx1"/>
                </a:solidFill>
                <a:effectLst/>
                <a:latin typeface="Arial" panose="020B0604020202020204" pitchFamily="34" charset="0"/>
              </a:rPr>
              <a:t>Like the other interfaces, Map has its own implementations:</a:t>
            </a:r>
          </a:p>
          <a:p>
            <a:pPr algn="l"/>
            <a:endParaRPr lang="en-GB" sz="2500" b="0" i="0" u="none" strike="noStrike" dirty="0">
              <a:solidFill>
                <a:schemeClr val="tx1"/>
              </a:solidFill>
              <a:effectLst/>
              <a:latin typeface="Arial" panose="020B0604020202020204" pitchFamily="34" charset="0"/>
            </a:endParaRPr>
          </a:p>
          <a:p>
            <a:pPr marL="342900" indent="-342900" algn="l">
              <a:buFont typeface="Arial" panose="020B0604020202020204" pitchFamily="34" charset="0"/>
              <a:buChar char="•"/>
            </a:pPr>
            <a:r>
              <a:rPr lang="en-GB" sz="2500" b="0" i="0" u="none" strike="noStrike" dirty="0">
                <a:solidFill>
                  <a:schemeClr val="tx1"/>
                </a:solidFill>
                <a:effectLst/>
                <a:latin typeface="Arial" panose="020B0604020202020204" pitchFamily="34" charset="0"/>
              </a:rPr>
              <a:t>HashMap: Store the keys in a </a:t>
            </a:r>
            <a:r>
              <a:rPr lang="en-GB" sz="2500" b="0" i="0" u="none" strike="noStrike" dirty="0" err="1">
                <a:solidFill>
                  <a:schemeClr val="tx1"/>
                </a:solidFill>
                <a:effectLst/>
                <a:latin typeface="Arial" panose="020B0604020202020204" pitchFamily="34" charset="0"/>
              </a:rPr>
              <a:t>HashTable</a:t>
            </a:r>
            <a:r>
              <a:rPr lang="en-GB" sz="2500" b="0" i="0" u="none" strike="noStrike" dirty="0">
                <a:solidFill>
                  <a:schemeClr val="tx1"/>
                </a:solidFill>
                <a:effectLst/>
                <a:latin typeface="Arial" panose="020B0604020202020204" pitchFamily="34" charset="0"/>
              </a:rPr>
              <a:t>, do not order the elements. If you need the elements ordered, you can use a </a:t>
            </a:r>
            <a:r>
              <a:rPr lang="en-GB" sz="2500" b="0" i="0" u="none" strike="noStrike" dirty="0" err="1">
                <a:solidFill>
                  <a:schemeClr val="tx1"/>
                </a:solidFill>
                <a:effectLst/>
                <a:latin typeface="Arial" panose="020B0604020202020204" pitchFamily="34" charset="0"/>
              </a:rPr>
              <a:t>LinkedHashMap</a:t>
            </a:r>
            <a:r>
              <a:rPr lang="en-GB" sz="2500" b="0" i="0" u="none" strike="noStrike" dirty="0">
                <a:solidFill>
                  <a:schemeClr val="tx1"/>
                </a:solidFill>
                <a:effectLst/>
                <a:latin typeface="Arial" panose="020B0604020202020204" pitchFamily="34" charset="0"/>
              </a:rPr>
              <a:t> instead.</a:t>
            </a:r>
          </a:p>
          <a:p>
            <a:pPr marL="342900" indent="-342900" algn="l">
              <a:buFont typeface="Arial" panose="020B0604020202020204" pitchFamily="34" charset="0"/>
              <a:buChar char="•"/>
            </a:pPr>
            <a:r>
              <a:rPr lang="en-GB" sz="2500" b="0" i="0" u="none" strike="noStrike" dirty="0" err="1">
                <a:solidFill>
                  <a:schemeClr val="tx1"/>
                </a:solidFill>
                <a:effectLst/>
                <a:latin typeface="Arial" panose="020B0604020202020204" pitchFamily="34" charset="0"/>
              </a:rPr>
              <a:t>TreeMap</a:t>
            </a:r>
            <a:r>
              <a:rPr lang="en-GB" sz="2500" b="0" i="0" u="none" strike="noStrike" dirty="0">
                <a:solidFill>
                  <a:schemeClr val="tx1"/>
                </a:solidFill>
                <a:effectLst/>
                <a:latin typeface="Arial" panose="020B0604020202020204" pitchFamily="34" charset="0"/>
              </a:rPr>
              <a:t>: Maintains all elements sorted by key.</a:t>
            </a:r>
          </a:p>
          <a:p>
            <a:pPr algn="l"/>
            <a:br>
              <a:rPr lang="en-GB" sz="2500" b="0" i="0" u="none" strike="noStrike" dirty="0">
                <a:solidFill>
                  <a:schemeClr val="tx1"/>
                </a:solidFill>
                <a:effectLst/>
                <a:latin typeface="Arial" panose="020B0604020202020204" pitchFamily="34" charset="0"/>
              </a:rPr>
            </a:br>
            <a:endParaRPr lang="en-GB" sz="2500" b="0" i="0" u="none" strike="noStrike" dirty="0">
              <a:solidFill>
                <a:schemeClr val="tx1"/>
              </a:solidFill>
              <a:effectLst/>
              <a:latin typeface="Arial" panose="020B0604020202020204" pitchFamily="34" charset="0"/>
            </a:endParaRPr>
          </a:p>
          <a:p>
            <a:pPr algn="l"/>
            <a:endParaRPr lang="en-GB" sz="2500" b="0" i="0" u="none" strike="noStrike" dirty="0">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782743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7C7B6-112F-97EE-7874-D9FE6C4C77C6}"/>
              </a:ext>
            </a:extLst>
          </p:cNvPr>
          <p:cNvSpPr>
            <a:spLocks noGrp="1"/>
          </p:cNvSpPr>
          <p:nvPr>
            <p:ph type="ctrTitle"/>
          </p:nvPr>
        </p:nvSpPr>
        <p:spPr>
          <a:xfrm>
            <a:off x="415600" y="161494"/>
            <a:ext cx="11360800" cy="1061664"/>
          </a:xfrm>
        </p:spPr>
        <p:txBody>
          <a:bodyPr>
            <a:noAutofit/>
          </a:bodyPr>
          <a:lstStyle/>
          <a:p>
            <a:r>
              <a:rPr lang="en-GB" sz="4000" dirty="0"/>
              <a:t>The Map interface define the following methods:</a:t>
            </a:r>
            <a:endParaRPr lang="en-UA" sz="4000" dirty="0"/>
          </a:p>
        </p:txBody>
      </p:sp>
      <p:sp>
        <p:nvSpPr>
          <p:cNvPr id="4" name="Title 1">
            <a:extLst>
              <a:ext uri="{FF2B5EF4-FFF2-40B4-BE49-F238E27FC236}">
                <a16:creationId xmlns:a16="http://schemas.microsoft.com/office/drawing/2014/main" id="{9737F8AD-406E-B9B0-27A3-B9FC867A50DF}"/>
              </a:ext>
            </a:extLst>
          </p:cNvPr>
          <p:cNvSpPr txBox="1">
            <a:spLocks/>
          </p:cNvSpPr>
          <p:nvPr/>
        </p:nvSpPr>
        <p:spPr>
          <a:xfrm>
            <a:off x="415600" y="1818159"/>
            <a:ext cx="11360800" cy="4413475"/>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1pPr>
            <a:lvl2pPr marR="0" lvl="1"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2pPr>
            <a:lvl3pPr marR="0" lvl="2"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3pPr>
            <a:lvl4pPr marR="0" lvl="3"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4pPr>
            <a:lvl5pPr marR="0" lvl="4"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5pPr>
            <a:lvl6pPr marR="0" lvl="5"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6pPr>
            <a:lvl7pPr marR="0" lvl="6"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7pPr>
            <a:lvl8pPr marR="0" lvl="7"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8pPr>
            <a:lvl9pPr marR="0" lvl="8"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9pPr>
          </a:lstStyle>
          <a:p>
            <a:pPr marL="342900" indent="-342900" algn="l" rtl="0">
              <a:spcBef>
                <a:spcPts val="0"/>
              </a:spcBef>
              <a:spcAft>
                <a:spcPts val="0"/>
              </a:spcAft>
              <a:buFont typeface="Arial" panose="020B0604020202020204" pitchFamily="34" charset="0"/>
              <a:buChar char="•"/>
            </a:pPr>
            <a:r>
              <a:rPr lang="en-GB" sz="2500" b="0" i="0" u="none" strike="noStrike" dirty="0">
                <a:solidFill>
                  <a:schemeClr val="tx1"/>
                </a:solidFill>
                <a:effectLst/>
                <a:latin typeface="Arial" panose="020B0604020202020204" pitchFamily="34" charset="0"/>
              </a:rPr>
              <a:t>clear(): Removes all keys and values from the map.</a:t>
            </a:r>
          </a:p>
          <a:p>
            <a:pPr marL="342900" indent="-342900" algn="l" rtl="0">
              <a:spcBef>
                <a:spcPts val="0"/>
              </a:spcBef>
              <a:spcAft>
                <a:spcPts val="0"/>
              </a:spcAft>
              <a:buFont typeface="Arial" panose="020B0604020202020204" pitchFamily="34" charset="0"/>
              <a:buChar char="•"/>
            </a:pPr>
            <a:r>
              <a:rPr lang="en-GB" sz="2500" b="0" i="0" u="none" strike="noStrike" dirty="0" err="1">
                <a:solidFill>
                  <a:schemeClr val="tx1"/>
                </a:solidFill>
                <a:effectLst/>
                <a:latin typeface="Arial" panose="020B0604020202020204" pitchFamily="34" charset="0"/>
              </a:rPr>
              <a:t>isEmpty</a:t>
            </a:r>
            <a:r>
              <a:rPr lang="en-GB" sz="2500" b="0" i="0" u="none" strike="noStrike" dirty="0">
                <a:solidFill>
                  <a:schemeClr val="tx1"/>
                </a:solidFill>
                <a:effectLst/>
                <a:latin typeface="Arial" panose="020B0604020202020204" pitchFamily="34" charset="0"/>
              </a:rPr>
              <a:t>(): Returns if the map is empty.</a:t>
            </a:r>
          </a:p>
          <a:p>
            <a:pPr marL="342900" indent="-342900" algn="l" rtl="0">
              <a:spcBef>
                <a:spcPts val="0"/>
              </a:spcBef>
              <a:spcAft>
                <a:spcPts val="0"/>
              </a:spcAft>
              <a:buFont typeface="Arial" panose="020B0604020202020204" pitchFamily="34" charset="0"/>
              <a:buChar char="•"/>
            </a:pPr>
            <a:r>
              <a:rPr lang="en-GB" sz="2500" b="0" i="0" u="none" strike="noStrike" dirty="0">
                <a:solidFill>
                  <a:schemeClr val="tx1"/>
                </a:solidFill>
                <a:effectLst/>
                <a:latin typeface="Arial" panose="020B0604020202020204" pitchFamily="34" charset="0"/>
              </a:rPr>
              <a:t>int size(): Returns the number of entries (key/value pairs) in the map.</a:t>
            </a:r>
          </a:p>
          <a:p>
            <a:pPr marL="342900" indent="-342900" algn="l" rtl="0">
              <a:spcBef>
                <a:spcPts val="0"/>
              </a:spcBef>
              <a:spcAft>
                <a:spcPts val="0"/>
              </a:spcAft>
              <a:buFont typeface="Arial" panose="020B0604020202020204" pitchFamily="34" charset="0"/>
              <a:buChar char="•"/>
            </a:pPr>
            <a:r>
              <a:rPr lang="en-GB" sz="2500" b="0" i="0" u="none" strike="noStrike" dirty="0">
                <a:solidFill>
                  <a:schemeClr val="tx1"/>
                </a:solidFill>
                <a:effectLst/>
                <a:latin typeface="Arial" panose="020B0604020202020204" pitchFamily="34" charset="0"/>
              </a:rPr>
              <a:t>V get(Object key): Returns the value mapped by key or null if none is mapped.</a:t>
            </a:r>
          </a:p>
          <a:p>
            <a:pPr marL="342900" indent="-342900" algn="l" rtl="0">
              <a:spcBef>
                <a:spcPts val="0"/>
              </a:spcBef>
              <a:spcAft>
                <a:spcPts val="0"/>
              </a:spcAft>
              <a:buFont typeface="Arial" panose="020B0604020202020204" pitchFamily="34" charset="0"/>
              <a:buChar char="•"/>
            </a:pPr>
            <a:r>
              <a:rPr lang="en-GB" sz="2500" b="0" i="0" u="none" strike="noStrike" dirty="0">
                <a:solidFill>
                  <a:schemeClr val="tx1"/>
                </a:solidFill>
                <a:effectLst/>
                <a:latin typeface="Arial" panose="020B0604020202020204" pitchFamily="34" charset="0"/>
              </a:rPr>
              <a:t>V put(K key, V value): Adds or replaces key/value pair. Returns previous value or null.</a:t>
            </a:r>
          </a:p>
          <a:p>
            <a:pPr marL="342900" indent="-342900" algn="l" rtl="0">
              <a:spcBef>
                <a:spcPts val="0"/>
              </a:spcBef>
              <a:spcAft>
                <a:spcPts val="0"/>
              </a:spcAft>
              <a:buFont typeface="Arial" panose="020B0604020202020204" pitchFamily="34" charset="0"/>
              <a:buChar char="•"/>
            </a:pPr>
            <a:r>
              <a:rPr lang="en-GB" sz="2500" b="0" i="0" u="none" strike="noStrike" dirty="0">
                <a:solidFill>
                  <a:schemeClr val="tx1"/>
                </a:solidFill>
                <a:effectLst/>
                <a:latin typeface="Arial" panose="020B0604020202020204" pitchFamily="34" charset="0"/>
              </a:rPr>
              <a:t>V remove(Object key): Removes and returns value mapped to a key. Returns null if none.</a:t>
            </a:r>
          </a:p>
          <a:p>
            <a:pPr marL="342900" indent="-342900" algn="l" rtl="0">
              <a:spcBef>
                <a:spcPts val="0"/>
              </a:spcBef>
              <a:spcAft>
                <a:spcPts val="0"/>
              </a:spcAft>
              <a:buFont typeface="Arial" panose="020B0604020202020204" pitchFamily="34" charset="0"/>
              <a:buChar char="•"/>
            </a:pPr>
            <a:r>
              <a:rPr lang="en-GB" sz="2500" b="0" i="0" u="none" strike="noStrike" dirty="0" err="1">
                <a:solidFill>
                  <a:schemeClr val="tx1"/>
                </a:solidFill>
                <a:effectLst/>
                <a:latin typeface="Arial" panose="020B0604020202020204" pitchFamily="34" charset="0"/>
              </a:rPr>
              <a:t>containsKey</a:t>
            </a:r>
            <a:r>
              <a:rPr lang="en-GB" sz="2500" b="0" i="0" u="none" strike="noStrike" dirty="0">
                <a:solidFill>
                  <a:schemeClr val="tx1"/>
                </a:solidFill>
                <a:effectLst/>
                <a:latin typeface="Arial" panose="020B0604020202020204" pitchFamily="34" charset="0"/>
              </a:rPr>
              <a:t>(Object key): Returns whether the key is on map.</a:t>
            </a:r>
          </a:p>
          <a:p>
            <a:pPr marL="342900" indent="-342900" algn="l" rtl="0">
              <a:spcBef>
                <a:spcPts val="0"/>
              </a:spcBef>
              <a:spcAft>
                <a:spcPts val="0"/>
              </a:spcAft>
              <a:buFont typeface="Arial" panose="020B0604020202020204" pitchFamily="34" charset="0"/>
              <a:buChar char="•"/>
            </a:pPr>
            <a:r>
              <a:rPr lang="en-GB" sz="2500" b="0" i="0" u="none" strike="noStrike" dirty="0" err="1">
                <a:solidFill>
                  <a:schemeClr val="tx1"/>
                </a:solidFill>
                <a:effectLst/>
                <a:latin typeface="Arial" panose="020B0604020202020204" pitchFamily="34" charset="0"/>
              </a:rPr>
              <a:t>containsValue</a:t>
            </a:r>
            <a:r>
              <a:rPr lang="en-GB" sz="2500" b="0" i="0" u="none" strike="noStrike" dirty="0">
                <a:solidFill>
                  <a:schemeClr val="tx1"/>
                </a:solidFill>
                <a:effectLst/>
                <a:latin typeface="Arial" panose="020B0604020202020204" pitchFamily="34" charset="0"/>
              </a:rPr>
              <a:t>(Object): Returns the value in the map.</a:t>
            </a:r>
          </a:p>
          <a:p>
            <a:pPr marL="342900" indent="-342900" algn="l" rtl="0">
              <a:spcBef>
                <a:spcPts val="0"/>
              </a:spcBef>
              <a:spcAft>
                <a:spcPts val="0"/>
              </a:spcAft>
              <a:buFont typeface="Arial" panose="020B0604020202020204" pitchFamily="34" charset="0"/>
              <a:buChar char="•"/>
            </a:pPr>
            <a:r>
              <a:rPr lang="en-GB" sz="2500" b="0" i="0" u="none" strike="noStrike" dirty="0">
                <a:solidFill>
                  <a:schemeClr val="tx1"/>
                </a:solidFill>
                <a:effectLst/>
                <a:latin typeface="Arial" panose="020B0604020202020204" pitchFamily="34" charset="0"/>
              </a:rPr>
              <a:t>Set&lt;K&gt; </a:t>
            </a:r>
            <a:r>
              <a:rPr lang="en-GB" sz="2500" b="0" i="0" u="none" strike="noStrike" dirty="0" err="1">
                <a:solidFill>
                  <a:schemeClr val="tx1"/>
                </a:solidFill>
                <a:effectLst/>
                <a:latin typeface="Arial" panose="020B0604020202020204" pitchFamily="34" charset="0"/>
              </a:rPr>
              <a:t>keySet</a:t>
            </a:r>
            <a:r>
              <a:rPr lang="en-GB" sz="2500" b="0" i="0" u="none" strike="noStrike" dirty="0">
                <a:solidFill>
                  <a:schemeClr val="tx1"/>
                </a:solidFill>
                <a:effectLst/>
                <a:latin typeface="Arial" panose="020B0604020202020204" pitchFamily="34" charset="0"/>
              </a:rPr>
              <a:t>() : Returns set of all keys.</a:t>
            </a:r>
          </a:p>
          <a:p>
            <a:pPr marL="342900" indent="-342900" algn="l" rtl="0">
              <a:spcBef>
                <a:spcPts val="0"/>
              </a:spcBef>
              <a:spcAft>
                <a:spcPts val="0"/>
              </a:spcAft>
              <a:buFont typeface="Arial" panose="020B0604020202020204" pitchFamily="34" charset="0"/>
              <a:buChar char="•"/>
            </a:pPr>
            <a:r>
              <a:rPr lang="en-GB" sz="2500" b="0" i="0" u="none" strike="noStrike" dirty="0">
                <a:solidFill>
                  <a:schemeClr val="tx1"/>
                </a:solidFill>
                <a:effectLst/>
                <a:latin typeface="Arial" panose="020B0604020202020204" pitchFamily="34" charset="0"/>
              </a:rPr>
              <a:t>Collection&lt;V&gt; values(): Returns Collection of all values.</a:t>
            </a:r>
          </a:p>
          <a:p>
            <a:pPr algn="l" rtl="0">
              <a:spcBef>
                <a:spcPts val="0"/>
              </a:spcBef>
              <a:spcAft>
                <a:spcPts val="0"/>
              </a:spcAft>
            </a:pPr>
            <a:endParaRPr lang="en-GB" sz="2500" b="0" i="0" u="none" strike="noStrike" dirty="0">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893320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7C7B6-112F-97EE-7874-D9FE6C4C77C6}"/>
              </a:ext>
            </a:extLst>
          </p:cNvPr>
          <p:cNvSpPr>
            <a:spLocks noGrp="1"/>
          </p:cNvSpPr>
          <p:nvPr>
            <p:ph type="ctrTitle"/>
          </p:nvPr>
        </p:nvSpPr>
        <p:spPr>
          <a:xfrm>
            <a:off x="415600" y="161493"/>
            <a:ext cx="11360800" cy="1550765"/>
          </a:xfrm>
        </p:spPr>
        <p:txBody>
          <a:bodyPr>
            <a:noAutofit/>
          </a:bodyPr>
          <a:lstStyle/>
          <a:p>
            <a:r>
              <a:rPr lang="en-UA" sz="4800" dirty="0"/>
              <a:t>Question from Java interviews:</a:t>
            </a:r>
            <a:br>
              <a:rPr lang="en-UA" sz="4800" dirty="0"/>
            </a:br>
            <a:r>
              <a:rPr lang="en-UA" sz="4800" dirty="0"/>
              <a:t>ArrayList vs LinkedList</a:t>
            </a:r>
          </a:p>
        </p:txBody>
      </p:sp>
      <p:pic>
        <p:nvPicPr>
          <p:cNvPr id="3" name="Picture 2">
            <a:extLst>
              <a:ext uri="{FF2B5EF4-FFF2-40B4-BE49-F238E27FC236}">
                <a16:creationId xmlns:a16="http://schemas.microsoft.com/office/drawing/2014/main" id="{3537C0FD-7CFE-ACB6-4DBC-A59374B985BF}"/>
              </a:ext>
            </a:extLst>
          </p:cNvPr>
          <p:cNvPicPr>
            <a:picLocks noChangeAspect="1"/>
          </p:cNvPicPr>
          <p:nvPr/>
        </p:nvPicPr>
        <p:blipFill>
          <a:blip r:embed="rId2"/>
          <a:stretch>
            <a:fillRect/>
          </a:stretch>
        </p:blipFill>
        <p:spPr>
          <a:xfrm>
            <a:off x="2209800" y="1808794"/>
            <a:ext cx="7772400" cy="4557310"/>
          </a:xfrm>
          <a:prstGeom prst="rect">
            <a:avLst/>
          </a:prstGeom>
        </p:spPr>
      </p:pic>
    </p:spTree>
    <p:extLst>
      <p:ext uri="{BB962C8B-B14F-4D97-AF65-F5344CB8AC3E}">
        <p14:creationId xmlns:p14="http://schemas.microsoft.com/office/powerpoint/2010/main" val="20995235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7C7B6-112F-97EE-7874-D9FE6C4C77C6}"/>
              </a:ext>
            </a:extLst>
          </p:cNvPr>
          <p:cNvSpPr>
            <a:spLocks noGrp="1"/>
          </p:cNvSpPr>
          <p:nvPr>
            <p:ph type="ctrTitle"/>
          </p:nvPr>
        </p:nvSpPr>
        <p:spPr>
          <a:xfrm>
            <a:off x="415600" y="161494"/>
            <a:ext cx="11360800" cy="1061664"/>
          </a:xfrm>
        </p:spPr>
        <p:txBody>
          <a:bodyPr>
            <a:noAutofit/>
          </a:bodyPr>
          <a:lstStyle/>
          <a:p>
            <a:r>
              <a:rPr lang="en-UA" sz="4800" dirty="0"/>
              <a:t>Big O notation</a:t>
            </a:r>
          </a:p>
        </p:txBody>
      </p:sp>
      <p:pic>
        <p:nvPicPr>
          <p:cNvPr id="2052" name="Picture 4" descr="Difference Between ArrayList and LinkedList in Java | Java Tutorial Network">
            <a:extLst>
              <a:ext uri="{FF2B5EF4-FFF2-40B4-BE49-F238E27FC236}">
                <a16:creationId xmlns:a16="http://schemas.microsoft.com/office/drawing/2014/main" id="{76F796E2-E807-CF98-C3BF-9B9A7EC743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6515" y="2449604"/>
            <a:ext cx="6358965" cy="409985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ECDC85A-008F-3BDE-4A74-51D4EB65EE1C}"/>
              </a:ext>
            </a:extLst>
          </p:cNvPr>
          <p:cNvSpPr txBox="1"/>
          <p:nvPr/>
        </p:nvSpPr>
        <p:spPr>
          <a:xfrm>
            <a:off x="297446" y="1333630"/>
            <a:ext cx="11597105" cy="830997"/>
          </a:xfrm>
          <a:prstGeom prst="rect">
            <a:avLst/>
          </a:prstGeom>
          <a:noFill/>
        </p:spPr>
        <p:txBody>
          <a:bodyPr wrap="square">
            <a:spAutoFit/>
          </a:bodyPr>
          <a:lstStyle/>
          <a:p>
            <a:r>
              <a:rPr lang="en-GB" sz="1600" b="0" i="0" dirty="0">
                <a:solidFill>
                  <a:schemeClr val="tx1"/>
                </a:solidFill>
                <a:effectLst/>
                <a:latin typeface="+mj-lt"/>
              </a:rPr>
              <a:t>Asymptotic notations are used to represent the complexity or running time of an algorithm. It is a technique of defining the upper and lower limits of the run-time performance of an algorithm.  We can </a:t>
            </a:r>
            <a:r>
              <a:rPr lang="en-GB" sz="1600" b="0" i="0" dirty="0" err="1">
                <a:solidFill>
                  <a:schemeClr val="tx1"/>
                </a:solidFill>
                <a:effectLst/>
                <a:latin typeface="+mj-lt"/>
              </a:rPr>
              <a:t>analyze</a:t>
            </a:r>
            <a:r>
              <a:rPr lang="en-GB" sz="1600" b="0" i="0" dirty="0">
                <a:solidFill>
                  <a:schemeClr val="tx1"/>
                </a:solidFill>
                <a:effectLst/>
                <a:latin typeface="+mj-lt"/>
              </a:rPr>
              <a:t> the runtime performance of an algorithm with the help of asymptotic notations.</a:t>
            </a:r>
            <a:endParaRPr lang="en-UA" sz="1600" dirty="0">
              <a:solidFill>
                <a:schemeClr val="tx1"/>
              </a:solidFill>
              <a:latin typeface="+mj-lt"/>
            </a:endParaRPr>
          </a:p>
        </p:txBody>
      </p:sp>
    </p:spTree>
    <p:extLst>
      <p:ext uri="{BB962C8B-B14F-4D97-AF65-F5344CB8AC3E}">
        <p14:creationId xmlns:p14="http://schemas.microsoft.com/office/powerpoint/2010/main" val="29131380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7C7B6-112F-97EE-7874-D9FE6C4C77C6}"/>
              </a:ext>
            </a:extLst>
          </p:cNvPr>
          <p:cNvSpPr>
            <a:spLocks noGrp="1"/>
          </p:cNvSpPr>
          <p:nvPr>
            <p:ph type="ctrTitle"/>
          </p:nvPr>
        </p:nvSpPr>
        <p:spPr>
          <a:xfrm>
            <a:off x="415600" y="161494"/>
            <a:ext cx="11360800" cy="1061664"/>
          </a:xfrm>
        </p:spPr>
        <p:txBody>
          <a:bodyPr>
            <a:noAutofit/>
          </a:bodyPr>
          <a:lstStyle/>
          <a:p>
            <a:r>
              <a:rPr lang="en-UA" sz="4800" dirty="0"/>
              <a:t>Iterator VS Iterable</a:t>
            </a:r>
          </a:p>
        </p:txBody>
      </p:sp>
      <p:sp>
        <p:nvSpPr>
          <p:cNvPr id="4" name="Title 1">
            <a:extLst>
              <a:ext uri="{FF2B5EF4-FFF2-40B4-BE49-F238E27FC236}">
                <a16:creationId xmlns:a16="http://schemas.microsoft.com/office/drawing/2014/main" id="{9737F8AD-406E-B9B0-27A3-B9FC867A50DF}"/>
              </a:ext>
            </a:extLst>
          </p:cNvPr>
          <p:cNvSpPr txBox="1">
            <a:spLocks/>
          </p:cNvSpPr>
          <p:nvPr/>
        </p:nvSpPr>
        <p:spPr>
          <a:xfrm>
            <a:off x="2360765" y="1493937"/>
            <a:ext cx="7470470" cy="1935063"/>
          </a:xfrm>
          <a:prstGeom prst="rect">
            <a:avLst/>
          </a:prstGeom>
          <a:noFill/>
          <a:ln>
            <a:solidFill>
              <a:schemeClr val="accent1"/>
            </a:solidFill>
          </a:ln>
        </p:spPr>
        <p:txBody>
          <a:bodyPr spcFirstLastPara="1" wrap="square" lIns="91425" tIns="91425" rIns="91425" bIns="91425" anchor="t" anchorCtr="0">
            <a:normAutofit fontScale="67500" lnSpcReduction="20000"/>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1pPr>
            <a:lvl2pPr marR="0" lvl="1"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2pPr>
            <a:lvl3pPr marR="0" lvl="2"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3pPr>
            <a:lvl4pPr marR="0" lvl="3"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4pPr>
            <a:lvl5pPr marR="0" lvl="4"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5pPr>
            <a:lvl6pPr marR="0" lvl="5"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6pPr>
            <a:lvl7pPr marR="0" lvl="6"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7pPr>
            <a:lvl8pPr marR="0" lvl="7"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8pPr>
            <a:lvl9pPr marR="0" lvl="8"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9pPr>
          </a:lstStyle>
          <a:p>
            <a:pPr marL="114300" lvl="0" indent="0" algn="l" eaLnBrk="0" fontAlgn="base" hangingPunct="0">
              <a:spcBef>
                <a:spcPct val="0"/>
              </a:spcBef>
              <a:spcAft>
                <a:spcPct val="0"/>
              </a:spcAft>
              <a:buNone/>
            </a:pPr>
            <a:r>
              <a:rPr lang="ru-RU" altLang="ru-RU" sz="2800" b="1" dirty="0" err="1">
                <a:solidFill>
                  <a:schemeClr val="tx1"/>
                </a:solidFill>
                <a:latin typeface="Courier New" panose="02070309020205020404" pitchFamily="49" charset="0"/>
                <a:cs typeface="Courier New" panose="02070309020205020404" pitchFamily="49" charset="0"/>
              </a:rPr>
              <a:t>interface</a:t>
            </a:r>
            <a:r>
              <a:rPr lang="ru-RU" altLang="ru-RU" sz="2800" b="1" dirty="0">
                <a:solidFill>
                  <a:schemeClr val="tx1"/>
                </a:solidFill>
                <a:latin typeface="Courier New" panose="02070309020205020404" pitchFamily="49" charset="0"/>
                <a:cs typeface="Courier New" panose="02070309020205020404" pitchFamily="49" charset="0"/>
              </a:rPr>
              <a:t> </a:t>
            </a:r>
            <a:r>
              <a:rPr lang="ru-RU" altLang="ru-RU" sz="2800" dirty="0" err="1">
                <a:solidFill>
                  <a:schemeClr val="tx1"/>
                </a:solidFill>
                <a:latin typeface="Courier New" panose="02070309020205020404" pitchFamily="49" charset="0"/>
                <a:cs typeface="Courier New" panose="02070309020205020404" pitchFamily="49" charset="0"/>
              </a:rPr>
              <a:t>Iterator</a:t>
            </a:r>
            <a:r>
              <a:rPr lang="en-US" altLang="en-US" sz="2800" dirty="0">
                <a:solidFill>
                  <a:schemeClr val="tx1"/>
                </a:solidFill>
                <a:latin typeface="Courier New" panose="02070309020205020404" pitchFamily="49" charset="0"/>
                <a:cs typeface="Courier New" panose="02070309020205020404" pitchFamily="49" charset="0"/>
              </a:rPr>
              <a:t>&lt;E&gt; </a:t>
            </a:r>
            <a:r>
              <a:rPr lang="ru-RU" altLang="ru-RU" sz="2800" dirty="0">
                <a:solidFill>
                  <a:schemeClr val="tx1"/>
                </a:solidFill>
                <a:latin typeface="Courier New" panose="02070309020205020404" pitchFamily="49" charset="0"/>
                <a:cs typeface="Courier New" panose="02070309020205020404" pitchFamily="49" charset="0"/>
              </a:rPr>
              <a:t>{</a:t>
            </a:r>
            <a:br>
              <a:rPr lang="ru-RU" altLang="ru-RU" sz="2800" dirty="0">
                <a:solidFill>
                  <a:schemeClr val="tx1"/>
                </a:solidFill>
                <a:latin typeface="Courier New" panose="02070309020205020404" pitchFamily="49" charset="0"/>
                <a:cs typeface="Courier New" panose="02070309020205020404" pitchFamily="49" charset="0"/>
              </a:rPr>
            </a:br>
            <a:r>
              <a:rPr lang="ru-RU" altLang="ru-RU" sz="2800" dirty="0">
                <a:solidFill>
                  <a:schemeClr val="tx1"/>
                </a:solidFill>
                <a:latin typeface="Courier New" panose="02070309020205020404" pitchFamily="49" charset="0"/>
                <a:cs typeface="Courier New" panose="02070309020205020404" pitchFamily="49" charset="0"/>
              </a:rPr>
              <a:t>    </a:t>
            </a:r>
            <a:r>
              <a:rPr lang="ru-RU" altLang="ru-RU" sz="2800" b="1" dirty="0" err="1">
                <a:solidFill>
                  <a:schemeClr val="tx1"/>
                </a:solidFill>
                <a:latin typeface="Courier New" panose="02070309020205020404" pitchFamily="49" charset="0"/>
                <a:cs typeface="Courier New" panose="02070309020205020404" pitchFamily="49" charset="0"/>
              </a:rPr>
              <a:t>boolean</a:t>
            </a:r>
            <a:r>
              <a:rPr lang="ru-RU" altLang="ru-RU" sz="2800" b="1" dirty="0">
                <a:solidFill>
                  <a:schemeClr val="tx1"/>
                </a:solidFill>
                <a:latin typeface="Courier New" panose="02070309020205020404" pitchFamily="49" charset="0"/>
                <a:cs typeface="Courier New" panose="02070309020205020404" pitchFamily="49" charset="0"/>
              </a:rPr>
              <a:t> </a:t>
            </a:r>
            <a:r>
              <a:rPr lang="ru-RU" altLang="ru-RU" sz="2800" dirty="0" err="1">
                <a:solidFill>
                  <a:schemeClr val="tx1"/>
                </a:solidFill>
                <a:latin typeface="Courier New" panose="02070309020205020404" pitchFamily="49" charset="0"/>
                <a:cs typeface="Courier New" panose="02070309020205020404" pitchFamily="49" charset="0"/>
              </a:rPr>
              <a:t>hasNext</a:t>
            </a:r>
            <a:r>
              <a:rPr lang="ru-RU" altLang="ru-RU" sz="2800" dirty="0">
                <a:solidFill>
                  <a:schemeClr val="tx1"/>
                </a:solidFill>
                <a:latin typeface="Courier New" panose="02070309020205020404" pitchFamily="49" charset="0"/>
                <a:cs typeface="Courier New" panose="02070309020205020404" pitchFamily="49" charset="0"/>
              </a:rPr>
              <a:t>();</a:t>
            </a:r>
            <a:br>
              <a:rPr lang="ru-RU" altLang="ru-RU" sz="2800" dirty="0">
                <a:solidFill>
                  <a:schemeClr val="tx1"/>
                </a:solidFill>
                <a:latin typeface="Courier New" panose="02070309020205020404" pitchFamily="49" charset="0"/>
                <a:cs typeface="Courier New" panose="02070309020205020404" pitchFamily="49" charset="0"/>
              </a:rPr>
            </a:br>
            <a:r>
              <a:rPr lang="ru-RU" altLang="ru-RU" sz="2800" dirty="0">
                <a:solidFill>
                  <a:schemeClr val="tx1"/>
                </a:solidFill>
                <a:latin typeface="Courier New" panose="02070309020205020404" pitchFamily="49" charset="0"/>
                <a:cs typeface="Courier New" panose="02070309020205020404" pitchFamily="49" charset="0"/>
              </a:rPr>
              <a:t>    </a:t>
            </a:r>
            <a:r>
              <a:rPr lang="en-US" altLang="en-US" sz="2800" dirty="0">
                <a:solidFill>
                  <a:schemeClr val="tx1"/>
                </a:solidFill>
                <a:latin typeface="Courier New" panose="02070309020205020404" pitchFamily="49" charset="0"/>
                <a:cs typeface="Courier New" panose="02070309020205020404" pitchFamily="49" charset="0"/>
              </a:rPr>
              <a:t>E</a:t>
            </a:r>
            <a:r>
              <a:rPr lang="ru-RU" altLang="ru-RU" sz="2800" dirty="0">
                <a:solidFill>
                  <a:schemeClr val="tx1"/>
                </a:solidFill>
                <a:latin typeface="Courier New" panose="02070309020205020404" pitchFamily="49" charset="0"/>
                <a:cs typeface="Courier New" panose="02070309020205020404" pitchFamily="49" charset="0"/>
              </a:rPr>
              <a:t> </a:t>
            </a:r>
            <a:r>
              <a:rPr lang="ru-RU" altLang="ru-RU" sz="2800" dirty="0" err="1">
                <a:solidFill>
                  <a:schemeClr val="tx1"/>
                </a:solidFill>
                <a:latin typeface="Courier New" panose="02070309020205020404" pitchFamily="49" charset="0"/>
                <a:cs typeface="Courier New" panose="02070309020205020404" pitchFamily="49" charset="0"/>
              </a:rPr>
              <a:t>next</a:t>
            </a:r>
            <a:r>
              <a:rPr lang="ru-RU" altLang="ru-RU" sz="2800" dirty="0">
                <a:solidFill>
                  <a:schemeClr val="tx1"/>
                </a:solidFill>
                <a:latin typeface="Courier New" panose="02070309020205020404" pitchFamily="49" charset="0"/>
                <a:cs typeface="Courier New" panose="02070309020205020404" pitchFamily="49" charset="0"/>
              </a:rPr>
              <a:t>();</a:t>
            </a:r>
            <a:br>
              <a:rPr lang="ru-RU" altLang="ru-RU" sz="2800" dirty="0">
                <a:solidFill>
                  <a:schemeClr val="tx1"/>
                </a:solidFill>
                <a:latin typeface="Courier New" panose="02070309020205020404" pitchFamily="49" charset="0"/>
                <a:cs typeface="Courier New" panose="02070309020205020404" pitchFamily="49" charset="0"/>
              </a:rPr>
            </a:br>
            <a:r>
              <a:rPr lang="ru-RU" altLang="ru-RU" sz="2800" dirty="0">
                <a:solidFill>
                  <a:schemeClr val="tx1"/>
                </a:solidFill>
                <a:latin typeface="Courier New" panose="02070309020205020404" pitchFamily="49" charset="0"/>
                <a:cs typeface="Courier New" panose="02070309020205020404" pitchFamily="49" charset="0"/>
              </a:rPr>
              <a:t>    </a:t>
            </a:r>
            <a:r>
              <a:rPr lang="ru-RU" altLang="ru-RU" sz="2800" b="1" dirty="0" err="1">
                <a:solidFill>
                  <a:schemeClr val="tx1"/>
                </a:solidFill>
                <a:latin typeface="Courier New" panose="02070309020205020404" pitchFamily="49" charset="0"/>
                <a:cs typeface="Courier New" panose="02070309020205020404" pitchFamily="49" charset="0"/>
              </a:rPr>
              <a:t>void</a:t>
            </a:r>
            <a:r>
              <a:rPr lang="ru-RU" altLang="ru-RU" sz="2800" b="1" dirty="0">
                <a:solidFill>
                  <a:schemeClr val="tx1"/>
                </a:solidFill>
                <a:latin typeface="Courier New" panose="02070309020205020404" pitchFamily="49" charset="0"/>
                <a:cs typeface="Courier New" panose="02070309020205020404" pitchFamily="49" charset="0"/>
              </a:rPr>
              <a:t> </a:t>
            </a:r>
            <a:r>
              <a:rPr lang="ru-RU" altLang="ru-RU" sz="2800" dirty="0" err="1">
                <a:solidFill>
                  <a:schemeClr val="tx1"/>
                </a:solidFill>
                <a:latin typeface="Courier New" panose="02070309020205020404" pitchFamily="49" charset="0"/>
                <a:cs typeface="Courier New" panose="02070309020205020404" pitchFamily="49" charset="0"/>
              </a:rPr>
              <a:t>remove</a:t>
            </a:r>
            <a:r>
              <a:rPr lang="ru-RU" altLang="ru-RU" sz="2800" dirty="0">
                <a:solidFill>
                  <a:schemeClr val="tx1"/>
                </a:solidFill>
                <a:latin typeface="Courier New" panose="02070309020205020404" pitchFamily="49" charset="0"/>
                <a:cs typeface="Courier New" panose="02070309020205020404" pitchFamily="49" charset="0"/>
              </a:rPr>
              <a:t>();</a:t>
            </a:r>
            <a:endParaRPr lang="en-US" altLang="ru-RU" sz="2800" dirty="0">
              <a:solidFill>
                <a:schemeClr val="tx1"/>
              </a:solidFill>
              <a:latin typeface="Courier New" panose="02070309020205020404" pitchFamily="49" charset="0"/>
              <a:cs typeface="Courier New" panose="02070309020205020404" pitchFamily="49" charset="0"/>
            </a:endParaRPr>
          </a:p>
          <a:p>
            <a:pPr marL="114300" lvl="0" indent="0" algn="l" eaLnBrk="0" fontAlgn="base" hangingPunct="0">
              <a:spcBef>
                <a:spcPct val="0"/>
              </a:spcBef>
              <a:spcAft>
                <a:spcPct val="0"/>
              </a:spcAft>
              <a:buNone/>
            </a:pPr>
            <a:r>
              <a:rPr lang="en-US" altLang="en-US" sz="2800" b="1" dirty="0">
                <a:solidFill>
                  <a:schemeClr val="tx1"/>
                </a:solidFill>
                <a:latin typeface="Courier New" panose="02070309020205020404" pitchFamily="49" charset="0"/>
                <a:cs typeface="Courier New" panose="02070309020205020404" pitchFamily="49" charset="0"/>
              </a:rPr>
              <a:t>    void </a:t>
            </a:r>
            <a:r>
              <a:rPr lang="en-US" altLang="en-US" sz="2800" dirty="0" err="1">
                <a:solidFill>
                  <a:schemeClr val="tx1"/>
                </a:solidFill>
                <a:latin typeface="Courier New" panose="02070309020205020404" pitchFamily="49" charset="0"/>
                <a:cs typeface="Courier New" panose="02070309020205020404" pitchFamily="49" charset="0"/>
              </a:rPr>
              <a:t>forEachRemaining</a:t>
            </a:r>
            <a:r>
              <a:rPr lang="en-US" altLang="en-US" sz="2800" dirty="0">
                <a:solidFill>
                  <a:schemeClr val="tx1"/>
                </a:solidFill>
                <a:latin typeface="Courier New" panose="02070309020205020404" pitchFamily="49" charset="0"/>
                <a:cs typeface="Courier New" panose="02070309020205020404" pitchFamily="49" charset="0"/>
              </a:rPr>
              <a:t>(Consumer&lt;? </a:t>
            </a:r>
            <a:r>
              <a:rPr lang="en-US" altLang="en-US" sz="2800" b="1" dirty="0">
                <a:solidFill>
                  <a:schemeClr val="tx1"/>
                </a:solidFill>
                <a:latin typeface="Courier New" panose="02070309020205020404" pitchFamily="49" charset="0"/>
                <a:cs typeface="Courier New" panose="02070309020205020404" pitchFamily="49" charset="0"/>
              </a:rPr>
              <a:t>super </a:t>
            </a:r>
            <a:r>
              <a:rPr lang="en-US" altLang="en-US" sz="2800" dirty="0">
                <a:solidFill>
                  <a:schemeClr val="tx1"/>
                </a:solidFill>
                <a:latin typeface="Courier New" panose="02070309020205020404" pitchFamily="49" charset="0"/>
                <a:cs typeface="Courier New" panose="02070309020205020404" pitchFamily="49" charset="0"/>
              </a:rPr>
              <a:t>E&gt; action);</a:t>
            </a:r>
            <a:br>
              <a:rPr lang="ru-RU" altLang="ru-RU" sz="2800" dirty="0">
                <a:solidFill>
                  <a:schemeClr val="tx1"/>
                </a:solidFill>
                <a:latin typeface="Courier New" panose="02070309020205020404" pitchFamily="49" charset="0"/>
                <a:cs typeface="Courier New" panose="02070309020205020404" pitchFamily="49" charset="0"/>
              </a:rPr>
            </a:br>
            <a:r>
              <a:rPr lang="ru-RU" altLang="ru-RU" sz="2800" dirty="0">
                <a:solidFill>
                  <a:schemeClr val="tx1"/>
                </a:solidFill>
                <a:latin typeface="Courier New" panose="02070309020205020404" pitchFamily="49" charset="0"/>
                <a:cs typeface="Courier New" panose="02070309020205020404" pitchFamily="49" charset="0"/>
              </a:rPr>
              <a:t>}</a:t>
            </a:r>
            <a:endParaRPr lang="en-US" altLang="ru-RU" sz="2800" dirty="0">
              <a:solidFill>
                <a:schemeClr val="tx1"/>
              </a:solidFill>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F77B3DC3-ED13-F6F3-0611-03A8B3B9130B}"/>
              </a:ext>
            </a:extLst>
          </p:cNvPr>
          <p:cNvSpPr txBox="1"/>
          <p:nvPr/>
        </p:nvSpPr>
        <p:spPr>
          <a:xfrm>
            <a:off x="2360765" y="4134997"/>
            <a:ext cx="7470470" cy="1846659"/>
          </a:xfrm>
          <a:prstGeom prst="rect">
            <a:avLst/>
          </a:prstGeom>
          <a:noFill/>
          <a:ln>
            <a:solidFill>
              <a:schemeClr val="accent1"/>
            </a:solidFill>
          </a:ln>
        </p:spPr>
        <p:txBody>
          <a:bodyPr wrap="square">
            <a:spAutoFit/>
          </a:bodyPr>
          <a:lstStyle/>
          <a:p>
            <a:pPr marL="0" indent="0" eaLnBrk="0" fontAlgn="base" hangingPunct="0">
              <a:spcBef>
                <a:spcPct val="0"/>
              </a:spcBef>
              <a:spcAft>
                <a:spcPct val="0"/>
              </a:spcAft>
              <a:buNone/>
            </a:pPr>
            <a:endParaRPr lang="en-US" altLang="ru-RU" sz="1900" b="1" dirty="0">
              <a:solidFill>
                <a:srgbClr val="000080"/>
              </a:solidFill>
              <a:latin typeface="Courier New" panose="02070309020205020404" pitchFamily="49" charset="0"/>
              <a:cs typeface="Courier New" panose="02070309020205020404" pitchFamily="49" charset="0"/>
            </a:endParaRPr>
          </a:p>
          <a:p>
            <a:pPr marL="0" indent="0" eaLnBrk="0" fontAlgn="base" hangingPunct="0">
              <a:spcBef>
                <a:spcPct val="0"/>
              </a:spcBef>
              <a:spcAft>
                <a:spcPct val="0"/>
              </a:spcAft>
              <a:buNone/>
            </a:pPr>
            <a:r>
              <a:rPr lang="en-US" altLang="ru-RU" sz="1900" b="1" dirty="0">
                <a:solidFill>
                  <a:schemeClr val="tx1"/>
                </a:solidFill>
                <a:latin typeface="Courier New" panose="02070309020205020404" pitchFamily="49" charset="0"/>
                <a:cs typeface="Courier New" panose="02070309020205020404" pitchFamily="49" charset="0"/>
              </a:rPr>
              <a:t> </a:t>
            </a:r>
            <a:r>
              <a:rPr lang="ru-RU" altLang="ru-RU" sz="1900" b="1" dirty="0" err="1">
                <a:solidFill>
                  <a:schemeClr val="tx1"/>
                </a:solidFill>
                <a:latin typeface="Courier New" panose="02070309020205020404" pitchFamily="49" charset="0"/>
                <a:cs typeface="Courier New" panose="02070309020205020404" pitchFamily="49" charset="0"/>
              </a:rPr>
              <a:t>interface</a:t>
            </a:r>
            <a:r>
              <a:rPr lang="ru-RU" altLang="ru-RU" sz="1900" b="1" dirty="0">
                <a:solidFill>
                  <a:schemeClr val="tx1"/>
                </a:solidFill>
                <a:latin typeface="Courier New" panose="02070309020205020404" pitchFamily="49" charset="0"/>
                <a:cs typeface="Courier New" panose="02070309020205020404" pitchFamily="49" charset="0"/>
              </a:rPr>
              <a:t> </a:t>
            </a:r>
            <a:r>
              <a:rPr lang="ru-RU" altLang="ru-RU" sz="1900" dirty="0" err="1">
                <a:solidFill>
                  <a:schemeClr val="tx1"/>
                </a:solidFill>
                <a:latin typeface="Courier New" panose="02070309020205020404" pitchFamily="49" charset="0"/>
                <a:cs typeface="Courier New" panose="02070309020205020404" pitchFamily="49" charset="0"/>
              </a:rPr>
              <a:t>Iterable</a:t>
            </a:r>
            <a:r>
              <a:rPr lang="en-US" altLang="en-US" sz="1900" dirty="0">
                <a:solidFill>
                  <a:schemeClr val="tx1"/>
                </a:solidFill>
                <a:latin typeface="Courier New" panose="02070309020205020404" pitchFamily="49" charset="0"/>
                <a:cs typeface="Courier New" panose="02070309020205020404" pitchFamily="49" charset="0"/>
              </a:rPr>
              <a:t>&lt;T&gt;</a:t>
            </a:r>
            <a:r>
              <a:rPr lang="ru-RU" altLang="ru-RU" sz="1900" dirty="0">
                <a:solidFill>
                  <a:schemeClr val="tx1"/>
                </a:solidFill>
                <a:latin typeface="Courier New" panose="02070309020205020404" pitchFamily="49" charset="0"/>
                <a:cs typeface="Courier New" panose="02070309020205020404" pitchFamily="49" charset="0"/>
              </a:rPr>
              <a:t> {</a:t>
            </a:r>
            <a:br>
              <a:rPr lang="ru-RU" altLang="ru-RU" sz="1900" dirty="0">
                <a:solidFill>
                  <a:schemeClr val="tx1"/>
                </a:solidFill>
                <a:latin typeface="Courier New" panose="02070309020205020404" pitchFamily="49" charset="0"/>
                <a:cs typeface="Courier New" panose="02070309020205020404" pitchFamily="49" charset="0"/>
              </a:rPr>
            </a:br>
            <a:r>
              <a:rPr lang="ru-RU" altLang="ru-RU" sz="1900" dirty="0">
                <a:solidFill>
                  <a:schemeClr val="tx1"/>
                </a:solidFill>
                <a:latin typeface="Courier New" panose="02070309020205020404" pitchFamily="49" charset="0"/>
                <a:cs typeface="Courier New" panose="02070309020205020404" pitchFamily="49" charset="0"/>
              </a:rPr>
              <a:t>    </a:t>
            </a:r>
            <a:r>
              <a:rPr lang="ru-RU" altLang="ru-RU" sz="1900" dirty="0" err="1">
                <a:solidFill>
                  <a:schemeClr val="tx1"/>
                </a:solidFill>
                <a:latin typeface="Courier New" panose="02070309020205020404" pitchFamily="49" charset="0"/>
                <a:cs typeface="Courier New" panose="02070309020205020404" pitchFamily="49" charset="0"/>
              </a:rPr>
              <a:t>Iterator</a:t>
            </a:r>
            <a:r>
              <a:rPr lang="ru-RU" altLang="ru-RU" sz="1900" dirty="0">
                <a:solidFill>
                  <a:schemeClr val="tx1"/>
                </a:solidFill>
                <a:latin typeface="Courier New" panose="02070309020205020404" pitchFamily="49" charset="0"/>
                <a:cs typeface="Courier New" panose="02070309020205020404" pitchFamily="49" charset="0"/>
              </a:rPr>
              <a:t> </a:t>
            </a:r>
            <a:r>
              <a:rPr lang="ru-RU" altLang="ru-RU" sz="1900" dirty="0" err="1">
                <a:solidFill>
                  <a:schemeClr val="tx1"/>
                </a:solidFill>
                <a:latin typeface="Courier New" panose="02070309020205020404" pitchFamily="49" charset="0"/>
                <a:cs typeface="Courier New" panose="02070309020205020404" pitchFamily="49" charset="0"/>
              </a:rPr>
              <a:t>iterator</a:t>
            </a:r>
            <a:r>
              <a:rPr lang="ru-RU" altLang="ru-RU" sz="1900" dirty="0">
                <a:solidFill>
                  <a:schemeClr val="tx1"/>
                </a:solidFill>
                <a:latin typeface="Courier New" panose="02070309020205020404" pitchFamily="49" charset="0"/>
                <a:cs typeface="Courier New" panose="02070309020205020404" pitchFamily="49" charset="0"/>
              </a:rPr>
              <a:t>();</a:t>
            </a:r>
            <a:endParaRPr lang="en-US" altLang="ru-RU" sz="1900" dirty="0">
              <a:solidFill>
                <a:schemeClr val="tx1"/>
              </a:solidFill>
              <a:latin typeface="Courier New" panose="02070309020205020404" pitchFamily="49" charset="0"/>
              <a:cs typeface="Courier New" panose="02070309020205020404" pitchFamily="49" charset="0"/>
            </a:endParaRPr>
          </a:p>
          <a:p>
            <a:pPr marL="0" indent="0" eaLnBrk="0" fontAlgn="base" hangingPunct="0">
              <a:spcBef>
                <a:spcPct val="0"/>
              </a:spcBef>
              <a:spcAft>
                <a:spcPct val="0"/>
              </a:spcAft>
              <a:buNone/>
            </a:pPr>
            <a:r>
              <a:rPr lang="en-US" altLang="en-US" sz="1900" b="1" dirty="0">
                <a:solidFill>
                  <a:schemeClr val="tx1"/>
                </a:solidFill>
                <a:latin typeface="Courier New" panose="02070309020205020404" pitchFamily="49" charset="0"/>
                <a:cs typeface="Courier New" panose="02070309020205020404" pitchFamily="49" charset="0"/>
              </a:rPr>
              <a:t>    void </a:t>
            </a:r>
            <a:r>
              <a:rPr lang="en-US" altLang="en-US" sz="1900" dirty="0" err="1">
                <a:solidFill>
                  <a:schemeClr val="tx1"/>
                </a:solidFill>
                <a:latin typeface="Courier New" panose="02070309020205020404" pitchFamily="49" charset="0"/>
                <a:cs typeface="Courier New" panose="02070309020205020404" pitchFamily="49" charset="0"/>
              </a:rPr>
              <a:t>forEach</a:t>
            </a:r>
            <a:r>
              <a:rPr lang="en-US" altLang="en-US" sz="1900" dirty="0">
                <a:solidFill>
                  <a:schemeClr val="tx1"/>
                </a:solidFill>
                <a:latin typeface="Courier New" panose="02070309020205020404" pitchFamily="49" charset="0"/>
                <a:cs typeface="Courier New" panose="02070309020205020404" pitchFamily="49" charset="0"/>
              </a:rPr>
              <a:t>(Consumer&lt;? </a:t>
            </a:r>
            <a:r>
              <a:rPr lang="en-US" altLang="en-US" sz="1900" b="1" dirty="0">
                <a:solidFill>
                  <a:schemeClr val="tx1"/>
                </a:solidFill>
                <a:latin typeface="Courier New" panose="02070309020205020404" pitchFamily="49" charset="0"/>
                <a:cs typeface="Courier New" panose="02070309020205020404" pitchFamily="49" charset="0"/>
              </a:rPr>
              <a:t>super </a:t>
            </a:r>
            <a:r>
              <a:rPr lang="en-US" altLang="en-US" sz="1900" dirty="0">
                <a:solidFill>
                  <a:schemeClr val="tx1"/>
                </a:solidFill>
                <a:latin typeface="Courier New" panose="02070309020205020404" pitchFamily="49" charset="0"/>
                <a:cs typeface="Courier New" panose="02070309020205020404" pitchFamily="49" charset="0"/>
              </a:rPr>
              <a:t>T&gt; action)</a:t>
            </a:r>
          </a:p>
          <a:p>
            <a:pPr marL="0" indent="0" eaLnBrk="0" fontAlgn="base" hangingPunct="0">
              <a:spcBef>
                <a:spcPct val="0"/>
              </a:spcBef>
              <a:spcAft>
                <a:spcPct val="0"/>
              </a:spcAft>
              <a:buNone/>
            </a:pPr>
            <a:r>
              <a:rPr lang="en-US" altLang="en-US" sz="1900" dirty="0">
                <a:solidFill>
                  <a:schemeClr val="tx1"/>
                </a:solidFill>
                <a:latin typeface="Courier New" panose="02070309020205020404" pitchFamily="49" charset="0"/>
                <a:cs typeface="Courier New" panose="02070309020205020404" pitchFamily="49" charset="0"/>
              </a:rPr>
              <a:t>    </a:t>
            </a:r>
            <a:r>
              <a:rPr lang="en-US" altLang="en-US" sz="1900" dirty="0" err="1">
                <a:solidFill>
                  <a:schemeClr val="tx1"/>
                </a:solidFill>
                <a:latin typeface="Courier New" panose="02070309020205020404" pitchFamily="49" charset="0"/>
                <a:cs typeface="Courier New" panose="02070309020205020404" pitchFamily="49" charset="0"/>
              </a:rPr>
              <a:t>Spliterator</a:t>
            </a:r>
            <a:r>
              <a:rPr lang="en-US" altLang="en-US" sz="1900" dirty="0">
                <a:solidFill>
                  <a:schemeClr val="tx1"/>
                </a:solidFill>
                <a:latin typeface="Courier New" panose="02070309020205020404" pitchFamily="49" charset="0"/>
                <a:cs typeface="Courier New" panose="02070309020205020404" pitchFamily="49" charset="0"/>
              </a:rPr>
              <a:t>&lt;T&gt; </a:t>
            </a:r>
            <a:r>
              <a:rPr lang="en-US" altLang="en-US" sz="1900" dirty="0" err="1">
                <a:solidFill>
                  <a:schemeClr val="tx1"/>
                </a:solidFill>
                <a:latin typeface="Courier New" panose="02070309020205020404" pitchFamily="49" charset="0"/>
                <a:cs typeface="Courier New" panose="02070309020205020404" pitchFamily="49" charset="0"/>
              </a:rPr>
              <a:t>spliterator</a:t>
            </a:r>
            <a:r>
              <a:rPr lang="en-US" altLang="en-US" sz="1900" dirty="0">
                <a:solidFill>
                  <a:schemeClr val="tx1"/>
                </a:solidFill>
                <a:latin typeface="Courier New" panose="02070309020205020404" pitchFamily="49" charset="0"/>
                <a:cs typeface="Courier New" panose="02070309020205020404" pitchFamily="49" charset="0"/>
              </a:rPr>
              <a:t>()</a:t>
            </a:r>
          </a:p>
          <a:p>
            <a:pPr marL="0" indent="0" eaLnBrk="0" fontAlgn="base" hangingPunct="0">
              <a:spcBef>
                <a:spcPct val="0"/>
              </a:spcBef>
              <a:spcAft>
                <a:spcPct val="0"/>
              </a:spcAft>
              <a:buNone/>
            </a:pPr>
            <a:r>
              <a:rPr lang="en-US" altLang="ru-RU" sz="1900" dirty="0">
                <a:solidFill>
                  <a:schemeClr val="tx1"/>
                </a:solidFill>
                <a:latin typeface="Courier New" panose="02070309020205020404" pitchFamily="49" charset="0"/>
                <a:cs typeface="Courier New" panose="02070309020205020404" pitchFamily="49" charset="0"/>
              </a:rPr>
              <a:t> </a:t>
            </a:r>
            <a:r>
              <a:rPr lang="ru-RU" altLang="ru-RU" sz="1900" dirty="0">
                <a:solidFill>
                  <a:schemeClr val="tx1"/>
                </a:solidFill>
                <a:latin typeface="Courier New" panose="02070309020205020404" pitchFamily="49" charset="0"/>
                <a:cs typeface="Courier New" panose="02070309020205020404" pitchFamily="49" charset="0"/>
              </a:rPr>
              <a:t>}</a:t>
            </a:r>
            <a:endParaRPr lang="en-US" altLang="ru-RU" sz="19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33550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7C7B6-112F-97EE-7874-D9FE6C4C77C6}"/>
              </a:ext>
            </a:extLst>
          </p:cNvPr>
          <p:cNvSpPr>
            <a:spLocks noGrp="1"/>
          </p:cNvSpPr>
          <p:nvPr>
            <p:ph type="ctrTitle"/>
          </p:nvPr>
        </p:nvSpPr>
        <p:spPr>
          <a:xfrm>
            <a:off x="415600" y="161494"/>
            <a:ext cx="11360800" cy="1061664"/>
          </a:xfrm>
        </p:spPr>
        <p:txBody>
          <a:bodyPr>
            <a:normAutofit fontScale="90000"/>
          </a:bodyPr>
          <a:lstStyle/>
          <a:p>
            <a:r>
              <a:rPr lang="en-UA" dirty="0"/>
              <a:t>Life before generics</a:t>
            </a:r>
          </a:p>
        </p:txBody>
      </p:sp>
      <p:sp>
        <p:nvSpPr>
          <p:cNvPr id="7" name="TextBox 6">
            <a:extLst>
              <a:ext uri="{FF2B5EF4-FFF2-40B4-BE49-F238E27FC236}">
                <a16:creationId xmlns:a16="http://schemas.microsoft.com/office/drawing/2014/main" id="{D2CAB8E1-66C0-100E-E4E8-CEABD288A914}"/>
              </a:ext>
            </a:extLst>
          </p:cNvPr>
          <p:cNvSpPr txBox="1"/>
          <p:nvPr/>
        </p:nvSpPr>
        <p:spPr>
          <a:xfrm>
            <a:off x="1018308" y="1887011"/>
            <a:ext cx="7104413" cy="3139321"/>
          </a:xfrm>
          <a:prstGeom prst="rect">
            <a:avLst/>
          </a:prstGeom>
          <a:noFill/>
        </p:spPr>
        <p:txBody>
          <a:bodyPr wrap="square">
            <a:spAutoFit/>
          </a:bodyPr>
          <a:lstStyle/>
          <a:p>
            <a:r>
              <a:rPr lang="en-GB" sz="1800" dirty="0">
                <a:solidFill>
                  <a:schemeClr val="tx1"/>
                </a:solidFill>
                <a:effectLst/>
                <a:latin typeface="Courier New" panose="02070309020205020404" pitchFamily="49" charset="0"/>
                <a:cs typeface="Courier New" panose="02070309020205020404" pitchFamily="49" charset="0"/>
              </a:rPr>
              <a:t>List </a:t>
            </a:r>
            <a:r>
              <a:rPr lang="en-GB" sz="1800" dirty="0" err="1">
                <a:solidFill>
                  <a:schemeClr val="tx1"/>
                </a:solidFill>
                <a:effectLst/>
                <a:latin typeface="Courier New" panose="02070309020205020404" pitchFamily="49" charset="0"/>
                <a:cs typeface="Courier New" panose="02070309020205020404" pitchFamily="49" charset="0"/>
              </a:rPr>
              <a:t>yourHead</a:t>
            </a:r>
            <a:r>
              <a:rPr lang="en-GB" sz="1800" dirty="0">
                <a:solidFill>
                  <a:schemeClr val="tx1"/>
                </a:solidFill>
                <a:effectLst/>
                <a:latin typeface="Courier New" panose="02070309020205020404" pitchFamily="49" charset="0"/>
                <a:cs typeface="Courier New" panose="02070309020205020404" pitchFamily="49" charset="0"/>
              </a:rPr>
              <a:t> </a:t>
            </a:r>
            <a:r>
              <a:rPr lang="en-GB" sz="1800" dirty="0">
                <a:solidFill>
                  <a:schemeClr val="tx1"/>
                </a:solidFill>
                <a:latin typeface="Courier New" panose="02070309020205020404" pitchFamily="49" charset="0"/>
                <a:cs typeface="Courier New" panose="02070309020205020404" pitchFamily="49" charset="0"/>
              </a:rPr>
              <a:t>= </a:t>
            </a:r>
            <a:r>
              <a:rPr lang="en-GB" sz="1800" dirty="0">
                <a:solidFill>
                  <a:schemeClr val="tx1"/>
                </a:solidFill>
                <a:effectLst/>
                <a:latin typeface="Courier New" panose="02070309020205020404" pitchFamily="49" charset="0"/>
                <a:cs typeface="Courier New" panose="02070309020205020404" pitchFamily="49" charset="0"/>
              </a:rPr>
              <a:t>new </a:t>
            </a:r>
            <a:r>
              <a:rPr lang="en-GB" sz="1800" dirty="0" err="1">
                <a:solidFill>
                  <a:schemeClr val="tx1"/>
                </a:solidFill>
                <a:latin typeface="Courier New" panose="02070309020205020404" pitchFamily="49" charset="0"/>
                <a:cs typeface="Courier New" panose="02070309020205020404" pitchFamily="49" charset="0"/>
              </a:rPr>
              <a:t>ArrayList</a:t>
            </a:r>
            <a:r>
              <a:rPr lang="en-GB" sz="1800" dirty="0">
                <a:solidFill>
                  <a:schemeClr val="tx1"/>
                </a:solidFill>
                <a:latin typeface="Courier New" panose="02070309020205020404" pitchFamily="49" charset="0"/>
                <a:cs typeface="Courier New" panose="02070309020205020404" pitchFamily="49" charset="0"/>
              </a:rPr>
              <a:t>();</a:t>
            </a:r>
            <a:br>
              <a:rPr lang="en-GB" sz="1800" dirty="0">
                <a:solidFill>
                  <a:schemeClr val="tx1"/>
                </a:solidFill>
                <a:latin typeface="Courier New" panose="02070309020205020404" pitchFamily="49" charset="0"/>
                <a:cs typeface="Courier New" panose="02070309020205020404" pitchFamily="49" charset="0"/>
              </a:rPr>
            </a:br>
            <a:r>
              <a:rPr lang="en-GB" sz="1800" dirty="0" err="1">
                <a:solidFill>
                  <a:schemeClr val="tx1"/>
                </a:solidFill>
                <a:effectLst/>
                <a:latin typeface="Courier New" panose="02070309020205020404" pitchFamily="49" charset="0"/>
                <a:cs typeface="Courier New" panose="02070309020205020404" pitchFamily="49" charset="0"/>
              </a:rPr>
              <a:t>yourHead</a:t>
            </a:r>
            <a:r>
              <a:rPr lang="en-GB" sz="1800" dirty="0" err="1">
                <a:solidFill>
                  <a:schemeClr val="tx1"/>
                </a:solidFill>
                <a:latin typeface="Courier New" panose="02070309020205020404" pitchFamily="49" charset="0"/>
                <a:cs typeface="Courier New" panose="02070309020205020404" pitchFamily="49" charset="0"/>
              </a:rPr>
              <a:t>.add</a:t>
            </a:r>
            <a:r>
              <a:rPr lang="en-GB" sz="1800" dirty="0">
                <a:solidFill>
                  <a:schemeClr val="tx1"/>
                </a:solidFill>
                <a:latin typeface="Courier New" panose="02070309020205020404" pitchFamily="49" charset="0"/>
                <a:cs typeface="Courier New" panose="02070309020205020404" pitchFamily="49" charset="0"/>
              </a:rPr>
              <a:t>(</a:t>
            </a:r>
            <a:r>
              <a:rPr lang="en-GB" sz="1800" dirty="0">
                <a:solidFill>
                  <a:schemeClr val="tx1"/>
                </a:solidFill>
                <a:effectLst/>
                <a:latin typeface="Courier New" panose="02070309020205020404" pitchFamily="49" charset="0"/>
                <a:cs typeface="Courier New" panose="02070309020205020404" pitchFamily="49" charset="0"/>
              </a:rPr>
              <a:t>"OOP Knowledge"</a:t>
            </a:r>
            <a:r>
              <a:rPr lang="en-GB" sz="1800" dirty="0">
                <a:solidFill>
                  <a:schemeClr val="tx1"/>
                </a:solidFill>
                <a:latin typeface="Courier New" panose="02070309020205020404" pitchFamily="49" charset="0"/>
                <a:cs typeface="Courier New" panose="02070309020205020404" pitchFamily="49" charset="0"/>
              </a:rPr>
              <a:t>);</a:t>
            </a:r>
            <a:br>
              <a:rPr lang="en-GB" sz="1800" dirty="0">
                <a:solidFill>
                  <a:schemeClr val="tx1"/>
                </a:solidFill>
                <a:latin typeface="Courier New" panose="02070309020205020404" pitchFamily="49" charset="0"/>
                <a:cs typeface="Courier New" panose="02070309020205020404" pitchFamily="49" charset="0"/>
              </a:rPr>
            </a:br>
            <a:r>
              <a:rPr lang="en-GB" sz="1800" dirty="0" err="1">
                <a:solidFill>
                  <a:schemeClr val="tx1"/>
                </a:solidFill>
                <a:effectLst/>
                <a:latin typeface="Courier New" panose="02070309020205020404" pitchFamily="49" charset="0"/>
                <a:cs typeface="Courier New" panose="02070309020205020404" pitchFamily="49" charset="0"/>
              </a:rPr>
              <a:t>yourHead</a:t>
            </a:r>
            <a:r>
              <a:rPr lang="en-GB" sz="1800" dirty="0" err="1">
                <a:solidFill>
                  <a:schemeClr val="tx1"/>
                </a:solidFill>
                <a:latin typeface="Courier New" panose="02070309020205020404" pitchFamily="49" charset="0"/>
                <a:cs typeface="Courier New" panose="02070309020205020404" pitchFamily="49" charset="0"/>
              </a:rPr>
              <a:t>.add</a:t>
            </a:r>
            <a:r>
              <a:rPr lang="en-GB" sz="1800" dirty="0">
                <a:solidFill>
                  <a:schemeClr val="tx1"/>
                </a:solidFill>
                <a:latin typeface="Courier New" panose="02070309020205020404" pitchFamily="49" charset="0"/>
                <a:cs typeface="Courier New" panose="02070309020205020404" pitchFamily="49" charset="0"/>
              </a:rPr>
              <a:t>(</a:t>
            </a:r>
            <a:r>
              <a:rPr lang="en-GB" sz="1800" dirty="0">
                <a:solidFill>
                  <a:schemeClr val="tx1"/>
                </a:solidFill>
                <a:effectLst/>
                <a:latin typeface="Courier New" panose="02070309020205020404" pitchFamily="49" charset="0"/>
                <a:cs typeface="Courier New" panose="02070309020205020404" pitchFamily="49" charset="0"/>
              </a:rPr>
              <a:t>"Collections Knowledge"</a:t>
            </a:r>
            <a:r>
              <a:rPr lang="en-GB" sz="1800" dirty="0">
                <a:solidFill>
                  <a:schemeClr val="tx1"/>
                </a:solidFill>
                <a:latin typeface="Courier New" panose="02070309020205020404" pitchFamily="49" charset="0"/>
                <a:cs typeface="Courier New" panose="02070309020205020404" pitchFamily="49" charset="0"/>
              </a:rPr>
              <a:t>);</a:t>
            </a:r>
            <a:br>
              <a:rPr lang="en-GB" sz="1800" dirty="0">
                <a:solidFill>
                  <a:schemeClr val="tx1"/>
                </a:solidFill>
                <a:latin typeface="Courier New" panose="02070309020205020404" pitchFamily="49" charset="0"/>
                <a:cs typeface="Courier New" panose="02070309020205020404" pitchFamily="49" charset="0"/>
              </a:rPr>
            </a:br>
            <a:r>
              <a:rPr lang="en-GB" sz="1800" dirty="0" err="1">
                <a:solidFill>
                  <a:schemeClr val="tx1"/>
                </a:solidFill>
                <a:effectLst/>
                <a:latin typeface="Courier New" panose="02070309020205020404" pitchFamily="49" charset="0"/>
                <a:cs typeface="Courier New" panose="02070309020205020404" pitchFamily="49" charset="0"/>
              </a:rPr>
              <a:t>yourHead</a:t>
            </a:r>
            <a:r>
              <a:rPr lang="en-GB" sz="1800" dirty="0" err="1">
                <a:solidFill>
                  <a:schemeClr val="tx1"/>
                </a:solidFill>
                <a:latin typeface="Courier New" panose="02070309020205020404" pitchFamily="49" charset="0"/>
                <a:cs typeface="Courier New" panose="02070309020205020404" pitchFamily="49" charset="0"/>
              </a:rPr>
              <a:t>.add</a:t>
            </a:r>
            <a:r>
              <a:rPr lang="en-GB" sz="1800" dirty="0">
                <a:solidFill>
                  <a:schemeClr val="tx1"/>
                </a:solidFill>
                <a:latin typeface="Courier New" panose="02070309020205020404" pitchFamily="49" charset="0"/>
                <a:cs typeface="Courier New" panose="02070309020205020404" pitchFamily="49" charset="0"/>
              </a:rPr>
              <a:t>(</a:t>
            </a:r>
            <a:r>
              <a:rPr lang="en-GB" sz="1800" dirty="0" err="1">
                <a:solidFill>
                  <a:schemeClr val="tx1"/>
                </a:solidFill>
                <a:effectLst/>
                <a:latin typeface="Courier New" panose="02070309020205020404" pitchFamily="49" charset="0"/>
                <a:cs typeface="Courier New" panose="02070309020205020404" pitchFamily="49" charset="0"/>
              </a:rPr>
              <a:t>Integer</a:t>
            </a:r>
            <a:r>
              <a:rPr lang="en-GB" sz="1800" dirty="0" err="1">
                <a:solidFill>
                  <a:schemeClr val="tx1"/>
                </a:solidFill>
                <a:latin typeface="Courier New" panose="02070309020205020404" pitchFamily="49" charset="0"/>
                <a:cs typeface="Courier New" panose="02070309020205020404" pitchFamily="49" charset="0"/>
              </a:rPr>
              <a:t>.</a:t>
            </a:r>
            <a:r>
              <a:rPr lang="en-GB" sz="1800" i="1" dirty="0" err="1">
                <a:solidFill>
                  <a:schemeClr val="tx1"/>
                </a:solidFill>
                <a:effectLst/>
                <a:latin typeface="Courier New" panose="02070309020205020404" pitchFamily="49" charset="0"/>
                <a:cs typeface="Courier New" panose="02070309020205020404" pitchFamily="49" charset="0"/>
              </a:rPr>
              <a:t>valueOf</a:t>
            </a:r>
            <a:r>
              <a:rPr lang="en-GB" sz="1800" dirty="0">
                <a:solidFill>
                  <a:schemeClr val="tx1"/>
                </a:solidFill>
                <a:latin typeface="Courier New" panose="02070309020205020404" pitchFamily="49" charset="0"/>
                <a:cs typeface="Courier New" panose="02070309020205020404" pitchFamily="49" charset="0"/>
              </a:rPr>
              <a:t>(</a:t>
            </a:r>
            <a:r>
              <a:rPr lang="en-GB" sz="1800" dirty="0">
                <a:solidFill>
                  <a:schemeClr val="tx1"/>
                </a:solidFill>
                <a:effectLst/>
                <a:latin typeface="Courier New" panose="02070309020205020404" pitchFamily="49" charset="0"/>
                <a:cs typeface="Courier New" panose="02070309020205020404" pitchFamily="49" charset="0"/>
              </a:rPr>
              <a:t>2</a:t>
            </a:r>
            <a:r>
              <a:rPr lang="en-GB" sz="1800" dirty="0">
                <a:solidFill>
                  <a:schemeClr val="tx1"/>
                </a:solidFill>
                <a:latin typeface="Courier New" panose="02070309020205020404" pitchFamily="49" charset="0"/>
                <a:cs typeface="Courier New" panose="02070309020205020404" pitchFamily="49" charset="0"/>
              </a:rPr>
              <a:t>)); </a:t>
            </a:r>
            <a:r>
              <a:rPr lang="en-GB" sz="1800" i="1" dirty="0">
                <a:solidFill>
                  <a:schemeClr val="tx1"/>
                </a:solidFill>
                <a:effectLst/>
                <a:latin typeface="Courier New" panose="02070309020205020404" pitchFamily="49" charset="0"/>
                <a:cs typeface="Courier New" panose="02070309020205020404" pitchFamily="49" charset="0"/>
              </a:rPr>
              <a:t>// OK</a:t>
            </a:r>
            <a:br>
              <a:rPr lang="en-GB" sz="1800" i="1" dirty="0">
                <a:solidFill>
                  <a:schemeClr val="tx1"/>
                </a:solidFill>
                <a:effectLst/>
                <a:latin typeface="Courier New" panose="02070309020205020404" pitchFamily="49" charset="0"/>
                <a:cs typeface="Courier New" panose="02070309020205020404" pitchFamily="49" charset="0"/>
              </a:rPr>
            </a:br>
            <a:br>
              <a:rPr lang="en-GB" sz="1800" i="1" dirty="0">
                <a:solidFill>
                  <a:schemeClr val="tx1"/>
                </a:solidFill>
                <a:effectLst/>
                <a:latin typeface="Courier New" panose="02070309020205020404" pitchFamily="49" charset="0"/>
                <a:cs typeface="Courier New" panose="02070309020205020404" pitchFamily="49" charset="0"/>
              </a:rPr>
            </a:br>
            <a:r>
              <a:rPr lang="en-GB" sz="1800" dirty="0">
                <a:solidFill>
                  <a:schemeClr val="tx1"/>
                </a:solidFill>
                <a:effectLst/>
                <a:latin typeface="Courier New" panose="02070309020205020404" pitchFamily="49" charset="0"/>
                <a:cs typeface="Courier New" panose="02070309020205020404" pitchFamily="49" charset="0"/>
              </a:rPr>
              <a:t>for </a:t>
            </a:r>
            <a:r>
              <a:rPr lang="en-GB" sz="1800" dirty="0">
                <a:solidFill>
                  <a:schemeClr val="tx1"/>
                </a:solidFill>
                <a:latin typeface="Courier New" panose="02070309020205020404" pitchFamily="49" charset="0"/>
                <a:cs typeface="Courier New" panose="02070309020205020404" pitchFamily="49" charset="0"/>
              </a:rPr>
              <a:t>(</a:t>
            </a:r>
            <a:r>
              <a:rPr lang="en-GB" sz="1800" dirty="0">
                <a:solidFill>
                  <a:schemeClr val="tx1"/>
                </a:solidFill>
                <a:effectLst/>
                <a:latin typeface="Courier New" panose="02070309020205020404" pitchFamily="49" charset="0"/>
                <a:cs typeface="Courier New" panose="02070309020205020404" pitchFamily="49" charset="0"/>
              </a:rPr>
              <a:t>Object </a:t>
            </a:r>
            <a:r>
              <a:rPr lang="en-GB" sz="1800" dirty="0" err="1">
                <a:solidFill>
                  <a:schemeClr val="tx1"/>
                </a:solidFill>
                <a:effectLst/>
                <a:latin typeface="Courier New" panose="02070309020205020404" pitchFamily="49" charset="0"/>
                <a:cs typeface="Courier New" panose="02070309020205020404" pitchFamily="49" charset="0"/>
              </a:rPr>
              <a:t>obj</a:t>
            </a:r>
            <a:r>
              <a:rPr lang="en-GB" sz="1800" dirty="0">
                <a:solidFill>
                  <a:schemeClr val="tx1"/>
                </a:solidFill>
                <a:effectLst/>
                <a:latin typeface="Courier New" panose="02070309020205020404" pitchFamily="49" charset="0"/>
                <a:cs typeface="Courier New" panose="02070309020205020404" pitchFamily="49" charset="0"/>
              </a:rPr>
              <a:t> </a:t>
            </a:r>
            <a:r>
              <a:rPr lang="en-GB" sz="1800" dirty="0">
                <a:solidFill>
                  <a:schemeClr val="tx1"/>
                </a:solidFill>
                <a:latin typeface="Courier New" panose="02070309020205020404" pitchFamily="49" charset="0"/>
                <a:cs typeface="Courier New" panose="02070309020205020404" pitchFamily="49" charset="0"/>
              </a:rPr>
              <a:t>: </a:t>
            </a:r>
            <a:r>
              <a:rPr lang="en-GB" sz="1800" dirty="0" err="1">
                <a:solidFill>
                  <a:schemeClr val="tx1"/>
                </a:solidFill>
                <a:effectLst/>
                <a:latin typeface="Courier New" panose="02070309020205020404" pitchFamily="49" charset="0"/>
                <a:cs typeface="Courier New" panose="02070309020205020404" pitchFamily="49" charset="0"/>
              </a:rPr>
              <a:t>yourHead</a:t>
            </a:r>
            <a:r>
              <a:rPr lang="en-GB" sz="1800" dirty="0">
                <a:solidFill>
                  <a:schemeClr val="tx1"/>
                </a:solidFill>
                <a:latin typeface="Courier New" panose="02070309020205020404" pitchFamily="49" charset="0"/>
                <a:cs typeface="Courier New" panose="02070309020205020404" pitchFamily="49" charset="0"/>
              </a:rPr>
              <a:t>) {</a:t>
            </a:r>
            <a:br>
              <a:rPr lang="en-GB" sz="1800" dirty="0">
                <a:solidFill>
                  <a:schemeClr val="tx1"/>
                </a:solidFill>
                <a:latin typeface="Courier New" panose="02070309020205020404" pitchFamily="49" charset="0"/>
                <a:cs typeface="Courier New" panose="02070309020205020404" pitchFamily="49" charset="0"/>
              </a:rPr>
            </a:br>
            <a:r>
              <a:rPr lang="en-GB" sz="1800" dirty="0">
                <a:solidFill>
                  <a:schemeClr val="tx1"/>
                </a:solidFill>
                <a:latin typeface="Courier New" panose="02070309020205020404" pitchFamily="49" charset="0"/>
                <a:cs typeface="Courier New" panose="02070309020205020404" pitchFamily="49" charset="0"/>
              </a:rPr>
              <a:t>    </a:t>
            </a:r>
            <a:r>
              <a:rPr lang="en-GB" sz="1800" i="1" dirty="0">
                <a:solidFill>
                  <a:schemeClr val="tx1"/>
                </a:solidFill>
                <a:effectLst/>
                <a:latin typeface="Courier New" panose="02070309020205020404" pitchFamily="49" charset="0"/>
                <a:cs typeface="Courier New" panose="02070309020205020404" pitchFamily="49" charset="0"/>
              </a:rPr>
              <a:t>// type casting leading to </a:t>
            </a:r>
            <a:r>
              <a:rPr lang="en-GB" sz="1800" i="1" dirty="0" err="1">
                <a:solidFill>
                  <a:schemeClr val="tx1"/>
                </a:solidFill>
                <a:effectLst/>
                <a:latin typeface="Courier New" panose="02070309020205020404" pitchFamily="49" charset="0"/>
                <a:cs typeface="Courier New" panose="02070309020205020404" pitchFamily="49" charset="0"/>
              </a:rPr>
              <a:t>ClassCastException</a:t>
            </a:r>
            <a:r>
              <a:rPr lang="en-GB" sz="1800" i="1" dirty="0">
                <a:solidFill>
                  <a:schemeClr val="tx1"/>
                </a:solidFill>
                <a:effectLst/>
                <a:latin typeface="Courier New" panose="02070309020205020404" pitchFamily="49" charset="0"/>
                <a:cs typeface="Courier New" panose="02070309020205020404" pitchFamily="49" charset="0"/>
              </a:rPr>
              <a:t> at runtime</a:t>
            </a:r>
            <a:br>
              <a:rPr lang="en-GB" sz="1800" i="1" dirty="0">
                <a:solidFill>
                  <a:schemeClr val="tx1"/>
                </a:solidFill>
                <a:effectLst/>
                <a:latin typeface="Courier New" panose="02070309020205020404" pitchFamily="49" charset="0"/>
                <a:cs typeface="Courier New" panose="02070309020205020404" pitchFamily="49" charset="0"/>
              </a:rPr>
            </a:br>
            <a:r>
              <a:rPr lang="en-GB" sz="1800" i="1" dirty="0">
                <a:solidFill>
                  <a:schemeClr val="tx1"/>
                </a:solidFill>
                <a:effectLst/>
                <a:latin typeface="Courier New" panose="02070309020205020404" pitchFamily="49" charset="0"/>
                <a:cs typeface="Courier New" panose="02070309020205020404" pitchFamily="49" charset="0"/>
              </a:rPr>
              <a:t>    </a:t>
            </a:r>
            <a:r>
              <a:rPr lang="en-GB" sz="1800" dirty="0">
                <a:solidFill>
                  <a:schemeClr val="tx1"/>
                </a:solidFill>
                <a:effectLst/>
                <a:latin typeface="Courier New" panose="02070309020205020404" pitchFamily="49" charset="0"/>
                <a:cs typeface="Courier New" panose="02070309020205020404" pitchFamily="49" charset="0"/>
              </a:rPr>
              <a:t>String str </a:t>
            </a:r>
            <a:r>
              <a:rPr lang="en-GB" sz="1800" dirty="0">
                <a:solidFill>
                  <a:schemeClr val="tx1"/>
                </a:solidFill>
                <a:latin typeface="Courier New" panose="02070309020205020404" pitchFamily="49" charset="0"/>
                <a:cs typeface="Courier New" panose="02070309020205020404" pitchFamily="49" charset="0"/>
              </a:rPr>
              <a:t>= (</a:t>
            </a:r>
            <a:r>
              <a:rPr lang="en-GB" sz="1800" dirty="0">
                <a:solidFill>
                  <a:schemeClr val="tx1"/>
                </a:solidFill>
                <a:effectLst/>
                <a:latin typeface="Courier New" panose="02070309020205020404" pitchFamily="49" charset="0"/>
                <a:cs typeface="Courier New" panose="02070309020205020404" pitchFamily="49" charset="0"/>
              </a:rPr>
              <a:t>String</a:t>
            </a:r>
            <a:r>
              <a:rPr lang="en-GB" sz="1800" dirty="0">
                <a:solidFill>
                  <a:schemeClr val="tx1"/>
                </a:solidFill>
                <a:latin typeface="Courier New" panose="02070309020205020404" pitchFamily="49" charset="0"/>
                <a:cs typeface="Courier New" panose="02070309020205020404" pitchFamily="49" charset="0"/>
              </a:rPr>
              <a:t>) </a:t>
            </a:r>
            <a:r>
              <a:rPr lang="en-GB" sz="1800" dirty="0" err="1">
                <a:solidFill>
                  <a:schemeClr val="tx1"/>
                </a:solidFill>
                <a:effectLst/>
                <a:latin typeface="Courier New" panose="02070309020205020404" pitchFamily="49" charset="0"/>
                <a:cs typeface="Courier New" panose="02070309020205020404" pitchFamily="49" charset="0"/>
              </a:rPr>
              <a:t>obj</a:t>
            </a:r>
            <a:r>
              <a:rPr lang="en-GB" sz="1800" dirty="0">
                <a:solidFill>
                  <a:schemeClr val="tx1"/>
                </a:solidFill>
                <a:latin typeface="Courier New" panose="02070309020205020404" pitchFamily="49" charset="0"/>
                <a:cs typeface="Courier New" panose="02070309020205020404" pitchFamily="49" charset="0"/>
              </a:rPr>
              <a:t>;</a:t>
            </a:r>
            <a:br>
              <a:rPr lang="en-GB" sz="1800" dirty="0">
                <a:solidFill>
                  <a:schemeClr val="tx1"/>
                </a:solidFill>
                <a:latin typeface="Courier New" panose="02070309020205020404" pitchFamily="49" charset="0"/>
                <a:cs typeface="Courier New" panose="02070309020205020404" pitchFamily="49" charset="0"/>
              </a:rPr>
            </a:br>
            <a:r>
              <a:rPr lang="en-GB" sz="1800" dirty="0">
                <a:solidFill>
                  <a:schemeClr val="tx1"/>
                </a:solidFill>
                <a:latin typeface="Courier New" panose="02070309020205020404" pitchFamily="49" charset="0"/>
                <a:cs typeface="Courier New" panose="02070309020205020404" pitchFamily="49" charset="0"/>
              </a:rPr>
              <a:t>    </a:t>
            </a:r>
            <a:r>
              <a:rPr lang="en-GB" sz="1800" dirty="0" err="1">
                <a:solidFill>
                  <a:schemeClr val="tx1"/>
                </a:solidFill>
                <a:effectLst/>
                <a:latin typeface="Courier New" panose="02070309020205020404" pitchFamily="49" charset="0"/>
                <a:cs typeface="Courier New" panose="02070309020205020404" pitchFamily="49" charset="0"/>
              </a:rPr>
              <a:t>System</a:t>
            </a:r>
            <a:r>
              <a:rPr lang="en-GB" sz="1800" dirty="0" err="1">
                <a:solidFill>
                  <a:schemeClr val="tx1"/>
                </a:solidFill>
                <a:latin typeface="Courier New" panose="02070309020205020404" pitchFamily="49" charset="0"/>
                <a:cs typeface="Courier New" panose="02070309020205020404" pitchFamily="49" charset="0"/>
              </a:rPr>
              <a:t>.</a:t>
            </a:r>
            <a:r>
              <a:rPr lang="en-GB" sz="1800" i="1" dirty="0" err="1">
                <a:solidFill>
                  <a:schemeClr val="tx1"/>
                </a:solidFill>
                <a:effectLst/>
                <a:latin typeface="Courier New" panose="02070309020205020404" pitchFamily="49" charset="0"/>
                <a:cs typeface="Courier New" panose="02070309020205020404" pitchFamily="49" charset="0"/>
              </a:rPr>
              <a:t>out</a:t>
            </a:r>
            <a:r>
              <a:rPr lang="en-GB" sz="1800" dirty="0" err="1">
                <a:solidFill>
                  <a:schemeClr val="tx1"/>
                </a:solidFill>
                <a:latin typeface="Courier New" panose="02070309020205020404" pitchFamily="49" charset="0"/>
                <a:cs typeface="Courier New" panose="02070309020205020404" pitchFamily="49" charset="0"/>
              </a:rPr>
              <a:t>.println</a:t>
            </a:r>
            <a:r>
              <a:rPr lang="en-GB" sz="1800" dirty="0">
                <a:solidFill>
                  <a:schemeClr val="tx1"/>
                </a:solidFill>
                <a:latin typeface="Courier New" panose="02070309020205020404" pitchFamily="49" charset="0"/>
                <a:cs typeface="Courier New" panose="02070309020205020404" pitchFamily="49" charset="0"/>
              </a:rPr>
              <a:t>(</a:t>
            </a:r>
            <a:r>
              <a:rPr lang="en-GB" sz="1800" dirty="0" err="1">
                <a:solidFill>
                  <a:schemeClr val="tx1"/>
                </a:solidFill>
                <a:effectLst/>
                <a:latin typeface="Courier New" panose="02070309020205020404" pitchFamily="49" charset="0"/>
                <a:cs typeface="Courier New" panose="02070309020205020404" pitchFamily="49" charset="0"/>
              </a:rPr>
              <a:t>obj</a:t>
            </a:r>
            <a:r>
              <a:rPr lang="en-GB" sz="1800" dirty="0">
                <a:solidFill>
                  <a:schemeClr val="tx1"/>
                </a:solidFill>
                <a:effectLst/>
                <a:latin typeface="Courier New" panose="02070309020205020404" pitchFamily="49" charset="0"/>
                <a:cs typeface="Courier New" panose="02070309020205020404" pitchFamily="49" charset="0"/>
              </a:rPr>
              <a:t> </a:t>
            </a:r>
            <a:r>
              <a:rPr lang="en-GB" sz="1800" dirty="0">
                <a:solidFill>
                  <a:schemeClr val="tx1"/>
                </a:solidFill>
                <a:latin typeface="Courier New" panose="02070309020205020404" pitchFamily="49" charset="0"/>
                <a:cs typeface="Courier New" panose="02070309020205020404" pitchFamily="49" charset="0"/>
              </a:rPr>
              <a:t>+ </a:t>
            </a:r>
            <a:r>
              <a:rPr lang="en-GB" sz="1800" dirty="0">
                <a:solidFill>
                  <a:schemeClr val="tx1"/>
                </a:solidFill>
                <a:effectLst/>
                <a:latin typeface="Courier New" panose="02070309020205020404" pitchFamily="49" charset="0"/>
                <a:cs typeface="Courier New" panose="02070309020205020404" pitchFamily="49" charset="0"/>
              </a:rPr>
              <a:t>" -- OK"</a:t>
            </a:r>
            <a:r>
              <a:rPr lang="en-GB" sz="1800" dirty="0">
                <a:solidFill>
                  <a:schemeClr val="tx1"/>
                </a:solidFill>
                <a:latin typeface="Courier New" panose="02070309020205020404" pitchFamily="49" charset="0"/>
                <a:cs typeface="Courier New" panose="02070309020205020404" pitchFamily="49" charset="0"/>
              </a:rPr>
              <a:t>);</a:t>
            </a:r>
            <a:br>
              <a:rPr lang="en-GB" sz="1800" dirty="0">
                <a:solidFill>
                  <a:schemeClr val="tx1"/>
                </a:solidFill>
                <a:latin typeface="Courier New" panose="02070309020205020404" pitchFamily="49" charset="0"/>
                <a:cs typeface="Courier New" panose="02070309020205020404" pitchFamily="49" charset="0"/>
              </a:rPr>
            </a:br>
            <a:r>
              <a:rPr lang="en-GB" sz="1800" dirty="0">
                <a:solidFill>
                  <a:schemeClr val="tx1"/>
                </a:solidFill>
                <a:latin typeface="Courier New" panose="02070309020205020404" pitchFamily="49" charset="0"/>
                <a:cs typeface="Courier New" panose="02070309020205020404" pitchFamily="49" charset="0"/>
              </a:rPr>
              <a:t>}</a:t>
            </a:r>
            <a:endParaRPr lang="en-UA" sz="1800" dirty="0">
              <a:solidFill>
                <a:schemeClr val="tx1"/>
              </a:solidFill>
              <a:latin typeface="Courier New" panose="02070309020205020404" pitchFamily="49" charset="0"/>
              <a:cs typeface="Courier New" panose="02070309020205020404" pitchFamily="49" charset="0"/>
            </a:endParaRPr>
          </a:p>
        </p:txBody>
      </p:sp>
      <p:pic>
        <p:nvPicPr>
          <p:cNvPr id="8" name="Picture 7">
            <a:extLst>
              <a:ext uri="{FF2B5EF4-FFF2-40B4-BE49-F238E27FC236}">
                <a16:creationId xmlns:a16="http://schemas.microsoft.com/office/drawing/2014/main" id="{2449C2BD-F5D2-59FF-7AFD-5AAE4EA628A2}"/>
              </a:ext>
            </a:extLst>
          </p:cNvPr>
          <p:cNvPicPr>
            <a:picLocks noChangeAspect="1"/>
          </p:cNvPicPr>
          <p:nvPr/>
        </p:nvPicPr>
        <p:blipFill>
          <a:blip r:embed="rId2"/>
          <a:stretch>
            <a:fillRect/>
          </a:stretch>
        </p:blipFill>
        <p:spPr>
          <a:xfrm>
            <a:off x="415600" y="5255794"/>
            <a:ext cx="11360800" cy="1305321"/>
          </a:xfrm>
          <a:prstGeom prst="rect">
            <a:avLst/>
          </a:prstGeom>
        </p:spPr>
      </p:pic>
      <p:sp>
        <p:nvSpPr>
          <p:cNvPr id="9" name="Title 1">
            <a:extLst>
              <a:ext uri="{FF2B5EF4-FFF2-40B4-BE49-F238E27FC236}">
                <a16:creationId xmlns:a16="http://schemas.microsoft.com/office/drawing/2014/main" id="{6E0BFC38-47F2-F01E-1506-82B16C23001E}"/>
              </a:ext>
            </a:extLst>
          </p:cNvPr>
          <p:cNvSpPr txBox="1">
            <a:spLocks/>
          </p:cNvSpPr>
          <p:nvPr/>
        </p:nvSpPr>
        <p:spPr>
          <a:xfrm>
            <a:off x="1953472" y="4429495"/>
            <a:ext cx="8285055" cy="826299"/>
          </a:xfrm>
          <a:prstGeom prst="rect">
            <a:avLst/>
          </a:prstGeom>
          <a:noFill/>
          <a:ln>
            <a:noFill/>
          </a:ln>
        </p:spPr>
        <p:txBody>
          <a:bodyPr spcFirstLastPara="1" wrap="square" lIns="91425" tIns="91425" rIns="91425" bIns="91425" anchor="b" anchorCtr="0">
            <a:normAutofit fontScale="97500"/>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1pPr>
            <a:lvl2pPr marR="0" lvl="1"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2pPr>
            <a:lvl3pPr marR="0" lvl="2"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3pPr>
            <a:lvl4pPr marR="0" lvl="3"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4pPr>
            <a:lvl5pPr marR="0" lvl="4"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5pPr>
            <a:lvl6pPr marR="0" lvl="5"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6pPr>
            <a:lvl7pPr marR="0" lvl="6"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7pPr>
            <a:lvl8pPr marR="0" lvl="7"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8pPr>
            <a:lvl9pPr marR="0" lvl="8"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9pPr>
          </a:lstStyle>
          <a:p>
            <a:r>
              <a:rPr lang="en-GB" sz="4000" dirty="0"/>
              <a:t>W</a:t>
            </a:r>
            <a:r>
              <a:rPr lang="en-UA" sz="4000" dirty="0"/>
              <a:t>e got a Runtime error:</a:t>
            </a:r>
          </a:p>
        </p:txBody>
      </p:sp>
    </p:spTree>
    <p:extLst>
      <p:ext uri="{BB962C8B-B14F-4D97-AF65-F5344CB8AC3E}">
        <p14:creationId xmlns:p14="http://schemas.microsoft.com/office/powerpoint/2010/main" val="13901198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7C7B6-112F-97EE-7874-D9FE6C4C77C6}"/>
              </a:ext>
            </a:extLst>
          </p:cNvPr>
          <p:cNvSpPr>
            <a:spLocks noGrp="1"/>
          </p:cNvSpPr>
          <p:nvPr>
            <p:ph type="ctrTitle"/>
          </p:nvPr>
        </p:nvSpPr>
        <p:spPr>
          <a:xfrm>
            <a:off x="415600" y="161494"/>
            <a:ext cx="11360800" cy="1061664"/>
          </a:xfrm>
        </p:spPr>
        <p:txBody>
          <a:bodyPr>
            <a:noAutofit/>
          </a:bodyPr>
          <a:lstStyle/>
          <a:p>
            <a:r>
              <a:rPr lang="en-UA" sz="4800" dirty="0"/>
              <a:t>Sort and Comparable </a:t>
            </a:r>
          </a:p>
        </p:txBody>
      </p:sp>
      <p:sp>
        <p:nvSpPr>
          <p:cNvPr id="4" name="Title 1">
            <a:extLst>
              <a:ext uri="{FF2B5EF4-FFF2-40B4-BE49-F238E27FC236}">
                <a16:creationId xmlns:a16="http://schemas.microsoft.com/office/drawing/2014/main" id="{9737F8AD-406E-B9B0-27A3-B9FC867A50DF}"/>
              </a:ext>
            </a:extLst>
          </p:cNvPr>
          <p:cNvSpPr txBox="1">
            <a:spLocks/>
          </p:cNvSpPr>
          <p:nvPr/>
        </p:nvSpPr>
        <p:spPr>
          <a:xfrm>
            <a:off x="2856870" y="1818159"/>
            <a:ext cx="6478259" cy="4413475"/>
          </a:xfrm>
          <a:prstGeom prst="rect">
            <a:avLst/>
          </a:prstGeom>
          <a:noFill/>
          <a:ln>
            <a:solidFill>
              <a:schemeClr val="accent1"/>
            </a:solidFill>
          </a:ln>
        </p:spPr>
        <p:txBody>
          <a:bodyPr spcFirstLastPara="1" wrap="square" lIns="91425" tIns="91425" rIns="91425" bIns="91425" anchor="t" anchorCtr="0">
            <a:normAutofit fontScale="60000" lnSpcReduction="20000"/>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1pPr>
            <a:lvl2pPr marR="0" lvl="1"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2pPr>
            <a:lvl3pPr marR="0" lvl="2"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3pPr>
            <a:lvl4pPr marR="0" lvl="3"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4pPr>
            <a:lvl5pPr marR="0" lvl="4"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5pPr>
            <a:lvl6pPr marR="0" lvl="5"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6pPr>
            <a:lvl7pPr marR="0" lvl="6"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7pPr>
            <a:lvl8pPr marR="0" lvl="7"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8pPr>
            <a:lvl9pPr marR="0" lvl="8"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9pPr>
          </a:lstStyle>
          <a:p>
            <a:pPr marL="0" indent="0" algn="l" eaLnBrk="0" fontAlgn="base" hangingPunct="0">
              <a:spcBef>
                <a:spcPct val="0"/>
              </a:spcBef>
              <a:spcAft>
                <a:spcPct val="0"/>
              </a:spcAft>
              <a:buNone/>
            </a:pPr>
            <a:r>
              <a:rPr lang="ru-RU" altLang="ru-RU" sz="2800" b="1" dirty="0" err="1">
                <a:solidFill>
                  <a:schemeClr val="tx1"/>
                </a:solidFill>
                <a:latin typeface="Courier New" panose="02070309020205020404" pitchFamily="49" charset="0"/>
                <a:cs typeface="Courier New" panose="02070309020205020404" pitchFamily="49" charset="0"/>
              </a:rPr>
              <a:t>class</a:t>
            </a:r>
            <a:r>
              <a:rPr lang="ru-RU" altLang="ru-RU" sz="2800" b="1" dirty="0">
                <a:solidFill>
                  <a:schemeClr val="tx1"/>
                </a:solidFill>
                <a:latin typeface="Courier New" panose="02070309020205020404" pitchFamily="49" charset="0"/>
                <a:cs typeface="Courier New" panose="02070309020205020404" pitchFamily="49" charset="0"/>
              </a:rPr>
              <a:t> </a:t>
            </a:r>
            <a:r>
              <a:rPr lang="ru-RU" altLang="ru-RU" sz="2800" dirty="0" err="1">
                <a:solidFill>
                  <a:schemeClr val="tx1"/>
                </a:solidFill>
                <a:latin typeface="Courier New" panose="02070309020205020404" pitchFamily="49" charset="0"/>
                <a:cs typeface="Courier New" panose="02070309020205020404" pitchFamily="49" charset="0"/>
              </a:rPr>
              <a:t>Animal</a:t>
            </a:r>
            <a:r>
              <a:rPr lang="ru-RU" altLang="ru-RU" sz="2800" dirty="0">
                <a:solidFill>
                  <a:schemeClr val="tx1"/>
                </a:solidFill>
                <a:latin typeface="Courier New" panose="02070309020205020404" pitchFamily="49" charset="0"/>
                <a:cs typeface="Courier New" panose="02070309020205020404" pitchFamily="49" charset="0"/>
              </a:rPr>
              <a:t> {</a:t>
            </a:r>
            <a:br>
              <a:rPr lang="ru-RU" altLang="ru-RU" sz="2800" dirty="0">
                <a:solidFill>
                  <a:schemeClr val="tx1"/>
                </a:solidFill>
                <a:latin typeface="Courier New" panose="02070309020205020404" pitchFamily="49" charset="0"/>
                <a:cs typeface="Courier New" panose="02070309020205020404" pitchFamily="49" charset="0"/>
              </a:rPr>
            </a:br>
            <a:r>
              <a:rPr lang="ru-RU" altLang="ru-RU" sz="2800" dirty="0">
                <a:solidFill>
                  <a:schemeClr val="tx1"/>
                </a:solidFill>
                <a:latin typeface="Courier New" panose="02070309020205020404" pitchFamily="49" charset="0"/>
                <a:cs typeface="Courier New" panose="02070309020205020404" pitchFamily="49" charset="0"/>
              </a:rPr>
              <a:t>   </a:t>
            </a:r>
            <a:r>
              <a:rPr lang="ru-RU" altLang="ru-RU" sz="2800" dirty="0" err="1">
                <a:solidFill>
                  <a:schemeClr val="tx1"/>
                </a:solidFill>
                <a:latin typeface="Courier New" panose="02070309020205020404" pitchFamily="49" charset="0"/>
                <a:cs typeface="Courier New" panose="02070309020205020404" pitchFamily="49" charset="0"/>
              </a:rPr>
              <a:t>String</a:t>
            </a:r>
            <a:r>
              <a:rPr lang="ru-RU" altLang="ru-RU" sz="2800" dirty="0">
                <a:solidFill>
                  <a:schemeClr val="tx1"/>
                </a:solidFill>
                <a:latin typeface="Courier New" panose="02070309020205020404" pitchFamily="49" charset="0"/>
                <a:cs typeface="Courier New" panose="02070309020205020404" pitchFamily="49" charset="0"/>
              </a:rPr>
              <a:t> </a:t>
            </a:r>
            <a:r>
              <a:rPr lang="ru-RU" altLang="ru-RU" sz="2800" b="1" dirty="0" err="1">
                <a:solidFill>
                  <a:schemeClr val="tx1"/>
                </a:solidFill>
                <a:latin typeface="Courier New" panose="02070309020205020404" pitchFamily="49" charset="0"/>
                <a:cs typeface="Courier New" panose="02070309020205020404" pitchFamily="49" charset="0"/>
              </a:rPr>
              <a:t>name</a:t>
            </a:r>
            <a:r>
              <a:rPr lang="ru-RU" altLang="ru-RU" sz="2800" dirty="0">
                <a:solidFill>
                  <a:schemeClr val="tx1"/>
                </a:solidFill>
                <a:latin typeface="Courier New" panose="02070309020205020404" pitchFamily="49" charset="0"/>
                <a:cs typeface="Courier New" panose="02070309020205020404" pitchFamily="49" charset="0"/>
              </a:rPr>
              <a:t>;</a:t>
            </a:r>
            <a:br>
              <a:rPr lang="ru-RU" altLang="ru-RU" sz="2800" dirty="0">
                <a:solidFill>
                  <a:schemeClr val="tx1"/>
                </a:solidFill>
                <a:latin typeface="Courier New" panose="02070309020205020404" pitchFamily="49" charset="0"/>
                <a:cs typeface="Courier New" panose="02070309020205020404" pitchFamily="49" charset="0"/>
              </a:rPr>
            </a:br>
            <a:r>
              <a:rPr lang="ru-RU" altLang="ru-RU" sz="2800" dirty="0">
                <a:solidFill>
                  <a:schemeClr val="tx1"/>
                </a:solidFill>
                <a:latin typeface="Courier New" panose="02070309020205020404" pitchFamily="49" charset="0"/>
                <a:cs typeface="Courier New" panose="02070309020205020404" pitchFamily="49" charset="0"/>
              </a:rPr>
              <a:t>   </a:t>
            </a:r>
            <a:r>
              <a:rPr lang="ru-RU" altLang="ru-RU" sz="2800" dirty="0" err="1">
                <a:solidFill>
                  <a:schemeClr val="tx1"/>
                </a:solidFill>
                <a:latin typeface="Courier New" panose="02070309020205020404" pitchFamily="49" charset="0"/>
                <a:cs typeface="Courier New" panose="02070309020205020404" pitchFamily="49" charset="0"/>
              </a:rPr>
              <a:t>Integer</a:t>
            </a:r>
            <a:r>
              <a:rPr lang="ru-RU" altLang="ru-RU" sz="2800" dirty="0">
                <a:solidFill>
                  <a:schemeClr val="tx1"/>
                </a:solidFill>
                <a:latin typeface="Courier New" panose="02070309020205020404" pitchFamily="49" charset="0"/>
                <a:cs typeface="Courier New" panose="02070309020205020404" pitchFamily="49" charset="0"/>
              </a:rPr>
              <a:t> </a:t>
            </a:r>
            <a:r>
              <a:rPr lang="ru-RU" altLang="ru-RU" sz="2800" b="1" dirty="0" err="1">
                <a:solidFill>
                  <a:schemeClr val="tx1"/>
                </a:solidFill>
                <a:latin typeface="Courier New" panose="02070309020205020404" pitchFamily="49" charset="0"/>
                <a:cs typeface="Courier New" panose="02070309020205020404" pitchFamily="49" charset="0"/>
              </a:rPr>
              <a:t>strength</a:t>
            </a:r>
            <a:r>
              <a:rPr lang="ru-RU" altLang="ru-RU" sz="2800" dirty="0">
                <a:solidFill>
                  <a:schemeClr val="tx1"/>
                </a:solidFill>
                <a:latin typeface="Courier New" panose="02070309020205020404" pitchFamily="49" charset="0"/>
                <a:cs typeface="Courier New" panose="02070309020205020404" pitchFamily="49" charset="0"/>
              </a:rPr>
              <a:t>;</a:t>
            </a:r>
            <a:br>
              <a:rPr lang="ru-RU" altLang="ru-RU" sz="2800" dirty="0">
                <a:solidFill>
                  <a:schemeClr val="tx1"/>
                </a:solidFill>
                <a:latin typeface="Courier New" panose="02070309020205020404" pitchFamily="49" charset="0"/>
                <a:cs typeface="Courier New" panose="02070309020205020404" pitchFamily="49" charset="0"/>
              </a:rPr>
            </a:br>
            <a:br>
              <a:rPr lang="ru-RU" altLang="ru-RU" sz="2800" dirty="0">
                <a:solidFill>
                  <a:schemeClr val="tx1"/>
                </a:solidFill>
                <a:latin typeface="Courier New" panose="02070309020205020404" pitchFamily="49" charset="0"/>
                <a:cs typeface="Courier New" panose="02070309020205020404" pitchFamily="49" charset="0"/>
              </a:rPr>
            </a:br>
            <a:r>
              <a:rPr lang="ru-RU" altLang="ru-RU" sz="2800" dirty="0">
                <a:solidFill>
                  <a:schemeClr val="tx1"/>
                </a:solidFill>
                <a:latin typeface="Courier New" panose="02070309020205020404" pitchFamily="49" charset="0"/>
                <a:cs typeface="Courier New" panose="02070309020205020404" pitchFamily="49" charset="0"/>
              </a:rPr>
              <a:t>    </a:t>
            </a:r>
            <a:r>
              <a:rPr lang="en-US" altLang="ru-RU" sz="2800" dirty="0">
                <a:solidFill>
                  <a:schemeClr val="tx1"/>
                </a:solidFill>
                <a:latin typeface="Courier New" panose="02070309020205020404" pitchFamily="49" charset="0"/>
                <a:cs typeface="Courier New" panose="02070309020205020404" pitchFamily="49" charset="0"/>
              </a:rPr>
              <a:t>// constructor</a:t>
            </a:r>
          </a:p>
          <a:p>
            <a:pPr marL="0" indent="0" algn="l" eaLnBrk="0" fontAlgn="base" hangingPunct="0">
              <a:spcBef>
                <a:spcPct val="0"/>
              </a:spcBef>
              <a:spcAft>
                <a:spcPct val="0"/>
              </a:spcAft>
              <a:buNone/>
            </a:pPr>
            <a:br>
              <a:rPr lang="ru-RU" altLang="ru-RU" sz="2800" dirty="0">
                <a:solidFill>
                  <a:schemeClr val="tx1"/>
                </a:solidFill>
                <a:latin typeface="Courier New" panose="02070309020205020404" pitchFamily="49" charset="0"/>
                <a:cs typeface="Courier New" panose="02070309020205020404" pitchFamily="49" charset="0"/>
              </a:rPr>
            </a:br>
            <a:r>
              <a:rPr lang="ru-RU" altLang="ru-RU" sz="2800" dirty="0">
                <a:solidFill>
                  <a:schemeClr val="tx1"/>
                </a:solidFill>
                <a:latin typeface="Courier New" panose="02070309020205020404" pitchFamily="49" charset="0"/>
                <a:cs typeface="Courier New" panose="02070309020205020404" pitchFamily="49" charset="0"/>
              </a:rPr>
              <a:t>}</a:t>
            </a:r>
            <a:endParaRPr lang="en-US" altLang="ru-RU" sz="2800" dirty="0">
              <a:solidFill>
                <a:schemeClr val="tx1"/>
              </a:solidFill>
              <a:latin typeface="Courier New" panose="02070309020205020404" pitchFamily="49" charset="0"/>
              <a:cs typeface="Courier New" panose="02070309020205020404" pitchFamily="49" charset="0"/>
            </a:endParaRPr>
          </a:p>
          <a:p>
            <a:pPr marL="0" indent="0" algn="l" eaLnBrk="0" fontAlgn="base" hangingPunct="0">
              <a:spcBef>
                <a:spcPct val="0"/>
              </a:spcBef>
              <a:spcAft>
                <a:spcPct val="0"/>
              </a:spcAft>
              <a:buNone/>
            </a:pPr>
            <a:endParaRPr lang="en-US" altLang="ru-RU" sz="2800" dirty="0">
              <a:solidFill>
                <a:schemeClr val="tx1"/>
              </a:solidFill>
              <a:latin typeface="Courier New" panose="02070309020205020404" pitchFamily="49" charset="0"/>
              <a:cs typeface="Courier New" panose="02070309020205020404" pitchFamily="49" charset="0"/>
            </a:endParaRPr>
          </a:p>
          <a:p>
            <a:pPr marL="0" indent="0" algn="l" eaLnBrk="0" fontAlgn="base" hangingPunct="0">
              <a:spcBef>
                <a:spcPct val="0"/>
              </a:spcBef>
              <a:spcAft>
                <a:spcPct val="0"/>
              </a:spcAft>
              <a:buNone/>
            </a:pPr>
            <a:endParaRPr lang="en-US" altLang="ru-RU" sz="2800" dirty="0">
              <a:solidFill>
                <a:schemeClr val="tx1"/>
              </a:solidFill>
              <a:latin typeface="Courier New" panose="02070309020205020404" pitchFamily="49" charset="0"/>
              <a:cs typeface="Courier New" panose="02070309020205020404" pitchFamily="49" charset="0"/>
            </a:endParaRPr>
          </a:p>
          <a:p>
            <a:pPr marL="0" indent="0" algn="l" eaLnBrk="0" fontAlgn="base" hangingPunct="0">
              <a:spcBef>
                <a:spcPct val="0"/>
              </a:spcBef>
              <a:spcAft>
                <a:spcPct val="0"/>
              </a:spcAft>
              <a:buNone/>
            </a:pPr>
            <a:r>
              <a:rPr lang="ru-RU" altLang="ru-RU" sz="2800" dirty="0">
                <a:solidFill>
                  <a:schemeClr val="tx1"/>
                </a:solidFill>
                <a:latin typeface="Courier New" panose="02070309020205020404" pitchFamily="49" charset="0"/>
                <a:cs typeface="Courier New" panose="02070309020205020404" pitchFamily="49" charset="0"/>
              </a:rPr>
              <a:t>List&lt;</a:t>
            </a:r>
            <a:r>
              <a:rPr lang="ru-RU" altLang="ru-RU" sz="2800" dirty="0" err="1">
                <a:solidFill>
                  <a:schemeClr val="tx1"/>
                </a:solidFill>
                <a:latin typeface="Courier New" panose="02070309020205020404" pitchFamily="49" charset="0"/>
                <a:cs typeface="Courier New" panose="02070309020205020404" pitchFamily="49" charset="0"/>
              </a:rPr>
              <a:t>Animal</a:t>
            </a:r>
            <a:r>
              <a:rPr lang="ru-RU" altLang="ru-RU" sz="2800" dirty="0">
                <a:solidFill>
                  <a:schemeClr val="tx1"/>
                </a:solidFill>
                <a:latin typeface="Courier New" panose="02070309020205020404" pitchFamily="49" charset="0"/>
                <a:cs typeface="Courier New" panose="02070309020205020404" pitchFamily="49" charset="0"/>
              </a:rPr>
              <a:t>&gt; </a:t>
            </a:r>
            <a:r>
              <a:rPr lang="ru-RU" altLang="ru-RU" sz="2800" dirty="0" err="1">
                <a:solidFill>
                  <a:schemeClr val="tx1"/>
                </a:solidFill>
                <a:latin typeface="Courier New" panose="02070309020205020404" pitchFamily="49" charset="0"/>
                <a:cs typeface="Courier New" panose="02070309020205020404" pitchFamily="49" charset="0"/>
              </a:rPr>
              <a:t>animals</a:t>
            </a:r>
            <a:r>
              <a:rPr lang="ru-RU" altLang="ru-RU" sz="2800" dirty="0">
                <a:solidFill>
                  <a:schemeClr val="tx1"/>
                </a:solidFill>
                <a:latin typeface="Courier New" panose="02070309020205020404" pitchFamily="49" charset="0"/>
                <a:cs typeface="Courier New" panose="02070309020205020404" pitchFamily="49" charset="0"/>
              </a:rPr>
              <a:t> = </a:t>
            </a:r>
            <a:r>
              <a:rPr lang="ru-RU" altLang="ru-RU" sz="2800" b="1" dirty="0" err="1">
                <a:solidFill>
                  <a:schemeClr val="tx1"/>
                </a:solidFill>
                <a:latin typeface="Courier New" panose="02070309020205020404" pitchFamily="49" charset="0"/>
                <a:cs typeface="Courier New" panose="02070309020205020404" pitchFamily="49" charset="0"/>
              </a:rPr>
              <a:t>new</a:t>
            </a:r>
            <a:r>
              <a:rPr lang="ru-RU" altLang="ru-RU" sz="2800" b="1" dirty="0">
                <a:solidFill>
                  <a:schemeClr val="tx1"/>
                </a:solidFill>
                <a:latin typeface="Courier New" panose="02070309020205020404" pitchFamily="49" charset="0"/>
                <a:cs typeface="Courier New" panose="02070309020205020404" pitchFamily="49" charset="0"/>
              </a:rPr>
              <a:t> </a:t>
            </a:r>
            <a:r>
              <a:rPr lang="ru-RU" altLang="ru-RU" sz="2800" dirty="0" err="1">
                <a:solidFill>
                  <a:schemeClr val="tx1"/>
                </a:solidFill>
                <a:latin typeface="Courier New" panose="02070309020205020404" pitchFamily="49" charset="0"/>
                <a:cs typeface="Courier New" panose="02070309020205020404" pitchFamily="49" charset="0"/>
              </a:rPr>
              <a:t>ArrayList</a:t>
            </a:r>
            <a:r>
              <a:rPr lang="ru-RU" altLang="ru-RU" sz="2800" dirty="0">
                <a:solidFill>
                  <a:schemeClr val="tx1"/>
                </a:solidFill>
                <a:latin typeface="Courier New" panose="02070309020205020404" pitchFamily="49" charset="0"/>
                <a:cs typeface="Courier New" panose="02070309020205020404" pitchFamily="49" charset="0"/>
              </a:rPr>
              <a:t>&lt;&gt;();</a:t>
            </a:r>
            <a:br>
              <a:rPr lang="ru-RU" altLang="ru-RU" sz="2800" dirty="0">
                <a:solidFill>
                  <a:schemeClr val="tx1"/>
                </a:solidFill>
                <a:latin typeface="Courier New" panose="02070309020205020404" pitchFamily="49" charset="0"/>
                <a:cs typeface="Courier New" panose="02070309020205020404" pitchFamily="49" charset="0"/>
              </a:rPr>
            </a:br>
            <a:r>
              <a:rPr lang="ru-RU" altLang="ru-RU" sz="2800" dirty="0" err="1">
                <a:solidFill>
                  <a:schemeClr val="tx1"/>
                </a:solidFill>
                <a:latin typeface="Courier New" panose="02070309020205020404" pitchFamily="49" charset="0"/>
                <a:cs typeface="Courier New" panose="02070309020205020404" pitchFamily="49" charset="0"/>
              </a:rPr>
              <a:t>animals.add</a:t>
            </a:r>
            <a:r>
              <a:rPr lang="ru-RU" altLang="ru-RU" sz="2800" dirty="0">
                <a:solidFill>
                  <a:schemeClr val="tx1"/>
                </a:solidFill>
                <a:latin typeface="Courier New" panose="02070309020205020404" pitchFamily="49" charset="0"/>
                <a:cs typeface="Courier New" panose="02070309020205020404" pitchFamily="49" charset="0"/>
              </a:rPr>
              <a:t>(</a:t>
            </a:r>
            <a:r>
              <a:rPr lang="ru-RU" altLang="ru-RU" sz="2800" b="1" dirty="0" err="1">
                <a:solidFill>
                  <a:schemeClr val="tx1"/>
                </a:solidFill>
                <a:latin typeface="Courier New" panose="02070309020205020404" pitchFamily="49" charset="0"/>
                <a:cs typeface="Courier New" panose="02070309020205020404" pitchFamily="49" charset="0"/>
              </a:rPr>
              <a:t>new</a:t>
            </a:r>
            <a:r>
              <a:rPr lang="ru-RU" altLang="ru-RU" sz="2800" b="1" dirty="0">
                <a:solidFill>
                  <a:schemeClr val="tx1"/>
                </a:solidFill>
                <a:latin typeface="Courier New" panose="02070309020205020404" pitchFamily="49" charset="0"/>
                <a:cs typeface="Courier New" panose="02070309020205020404" pitchFamily="49" charset="0"/>
              </a:rPr>
              <a:t> </a:t>
            </a:r>
            <a:r>
              <a:rPr lang="ru-RU" altLang="ru-RU" sz="2800" dirty="0" err="1">
                <a:solidFill>
                  <a:schemeClr val="tx1"/>
                </a:solidFill>
                <a:latin typeface="Courier New" panose="02070309020205020404" pitchFamily="49" charset="0"/>
                <a:cs typeface="Courier New" panose="02070309020205020404" pitchFamily="49" charset="0"/>
              </a:rPr>
              <a:t>Animal</a:t>
            </a:r>
            <a:r>
              <a:rPr lang="ru-RU" altLang="ru-RU" sz="2800" dirty="0">
                <a:solidFill>
                  <a:schemeClr val="tx1"/>
                </a:solidFill>
                <a:latin typeface="Courier New" panose="02070309020205020404" pitchFamily="49" charset="0"/>
                <a:cs typeface="Courier New" panose="02070309020205020404" pitchFamily="49" charset="0"/>
              </a:rPr>
              <a:t>(</a:t>
            </a:r>
            <a:r>
              <a:rPr lang="ru-RU" altLang="ru-RU" sz="2800" b="1" dirty="0">
                <a:solidFill>
                  <a:schemeClr val="tx1"/>
                </a:solidFill>
                <a:latin typeface="Courier New" panose="02070309020205020404" pitchFamily="49" charset="0"/>
                <a:cs typeface="Courier New" panose="02070309020205020404" pitchFamily="49" charset="0"/>
              </a:rPr>
              <a:t>"</a:t>
            </a:r>
            <a:r>
              <a:rPr lang="ru-RU" altLang="ru-RU" sz="2800" b="1" dirty="0" err="1">
                <a:solidFill>
                  <a:schemeClr val="tx1"/>
                </a:solidFill>
                <a:latin typeface="Courier New" panose="02070309020205020404" pitchFamily="49" charset="0"/>
                <a:cs typeface="Courier New" panose="02070309020205020404" pitchFamily="49" charset="0"/>
              </a:rPr>
              <a:t>cat</a:t>
            </a:r>
            <a:r>
              <a:rPr lang="ru-RU" altLang="ru-RU" sz="2800" b="1" dirty="0">
                <a:solidFill>
                  <a:schemeClr val="tx1"/>
                </a:solidFill>
                <a:latin typeface="Courier New" panose="02070309020205020404" pitchFamily="49" charset="0"/>
                <a:cs typeface="Courier New" panose="02070309020205020404" pitchFamily="49" charset="0"/>
              </a:rPr>
              <a:t>"</a:t>
            </a:r>
            <a:r>
              <a:rPr lang="ru-RU" altLang="ru-RU" sz="2800" dirty="0">
                <a:solidFill>
                  <a:schemeClr val="tx1"/>
                </a:solidFill>
                <a:latin typeface="Courier New" panose="02070309020205020404" pitchFamily="49" charset="0"/>
                <a:cs typeface="Courier New" panose="02070309020205020404" pitchFamily="49" charset="0"/>
              </a:rPr>
              <a:t>, 3));</a:t>
            </a:r>
            <a:br>
              <a:rPr lang="ru-RU" altLang="ru-RU" sz="2800" dirty="0">
                <a:solidFill>
                  <a:schemeClr val="tx1"/>
                </a:solidFill>
                <a:latin typeface="Courier New" panose="02070309020205020404" pitchFamily="49" charset="0"/>
                <a:cs typeface="Courier New" panose="02070309020205020404" pitchFamily="49" charset="0"/>
              </a:rPr>
            </a:br>
            <a:r>
              <a:rPr lang="ru-RU" altLang="ru-RU" sz="2800" dirty="0" err="1">
                <a:solidFill>
                  <a:schemeClr val="tx1"/>
                </a:solidFill>
                <a:latin typeface="Courier New" panose="02070309020205020404" pitchFamily="49" charset="0"/>
                <a:cs typeface="Courier New" panose="02070309020205020404" pitchFamily="49" charset="0"/>
              </a:rPr>
              <a:t>animals.add</a:t>
            </a:r>
            <a:r>
              <a:rPr lang="ru-RU" altLang="ru-RU" sz="2800" dirty="0">
                <a:solidFill>
                  <a:schemeClr val="tx1"/>
                </a:solidFill>
                <a:latin typeface="Courier New" panose="02070309020205020404" pitchFamily="49" charset="0"/>
                <a:cs typeface="Courier New" panose="02070309020205020404" pitchFamily="49" charset="0"/>
              </a:rPr>
              <a:t>(</a:t>
            </a:r>
            <a:r>
              <a:rPr lang="ru-RU" altLang="ru-RU" sz="2800" b="1" dirty="0" err="1">
                <a:solidFill>
                  <a:schemeClr val="tx1"/>
                </a:solidFill>
                <a:latin typeface="Courier New" panose="02070309020205020404" pitchFamily="49" charset="0"/>
                <a:cs typeface="Courier New" panose="02070309020205020404" pitchFamily="49" charset="0"/>
              </a:rPr>
              <a:t>new</a:t>
            </a:r>
            <a:r>
              <a:rPr lang="ru-RU" altLang="ru-RU" sz="2800" b="1" dirty="0">
                <a:solidFill>
                  <a:schemeClr val="tx1"/>
                </a:solidFill>
                <a:latin typeface="Courier New" panose="02070309020205020404" pitchFamily="49" charset="0"/>
                <a:cs typeface="Courier New" panose="02070309020205020404" pitchFamily="49" charset="0"/>
              </a:rPr>
              <a:t> </a:t>
            </a:r>
            <a:r>
              <a:rPr lang="ru-RU" altLang="ru-RU" sz="2800" dirty="0" err="1">
                <a:solidFill>
                  <a:schemeClr val="tx1"/>
                </a:solidFill>
                <a:latin typeface="Courier New" panose="02070309020205020404" pitchFamily="49" charset="0"/>
                <a:cs typeface="Courier New" panose="02070309020205020404" pitchFamily="49" charset="0"/>
              </a:rPr>
              <a:t>Animal</a:t>
            </a:r>
            <a:r>
              <a:rPr lang="ru-RU" altLang="ru-RU" sz="2800" dirty="0">
                <a:solidFill>
                  <a:schemeClr val="tx1"/>
                </a:solidFill>
                <a:latin typeface="Courier New" panose="02070309020205020404" pitchFamily="49" charset="0"/>
                <a:cs typeface="Courier New" panose="02070309020205020404" pitchFamily="49" charset="0"/>
              </a:rPr>
              <a:t>(</a:t>
            </a:r>
            <a:r>
              <a:rPr lang="ru-RU" altLang="ru-RU" sz="2800" b="1" dirty="0">
                <a:solidFill>
                  <a:schemeClr val="tx1"/>
                </a:solidFill>
                <a:latin typeface="Courier New" panose="02070309020205020404" pitchFamily="49" charset="0"/>
                <a:cs typeface="Courier New" panose="02070309020205020404" pitchFamily="49" charset="0"/>
              </a:rPr>
              <a:t>"</a:t>
            </a:r>
            <a:r>
              <a:rPr lang="ru-RU" altLang="ru-RU" sz="2800" b="1" dirty="0" err="1">
                <a:solidFill>
                  <a:schemeClr val="tx1"/>
                </a:solidFill>
                <a:latin typeface="Courier New" panose="02070309020205020404" pitchFamily="49" charset="0"/>
                <a:cs typeface="Courier New" panose="02070309020205020404" pitchFamily="49" charset="0"/>
              </a:rPr>
              <a:t>dog</a:t>
            </a:r>
            <a:r>
              <a:rPr lang="ru-RU" altLang="ru-RU" sz="2800" b="1" dirty="0">
                <a:solidFill>
                  <a:schemeClr val="tx1"/>
                </a:solidFill>
                <a:latin typeface="Courier New" panose="02070309020205020404" pitchFamily="49" charset="0"/>
                <a:cs typeface="Courier New" panose="02070309020205020404" pitchFamily="49" charset="0"/>
              </a:rPr>
              <a:t>"</a:t>
            </a:r>
            <a:r>
              <a:rPr lang="ru-RU" altLang="ru-RU" sz="2800" dirty="0">
                <a:solidFill>
                  <a:schemeClr val="tx1"/>
                </a:solidFill>
                <a:latin typeface="Courier New" panose="02070309020205020404" pitchFamily="49" charset="0"/>
                <a:cs typeface="Courier New" panose="02070309020205020404" pitchFamily="49" charset="0"/>
              </a:rPr>
              <a:t>, 2));</a:t>
            </a:r>
            <a:br>
              <a:rPr lang="ru-RU" altLang="ru-RU" sz="2800" dirty="0">
                <a:solidFill>
                  <a:schemeClr val="tx1"/>
                </a:solidFill>
                <a:latin typeface="Courier New" panose="02070309020205020404" pitchFamily="49" charset="0"/>
                <a:cs typeface="Courier New" panose="02070309020205020404" pitchFamily="49" charset="0"/>
              </a:rPr>
            </a:br>
            <a:r>
              <a:rPr lang="ru-RU" altLang="ru-RU" sz="2800" dirty="0" err="1">
                <a:solidFill>
                  <a:schemeClr val="tx1"/>
                </a:solidFill>
                <a:latin typeface="Courier New" panose="02070309020205020404" pitchFamily="49" charset="0"/>
                <a:cs typeface="Courier New" panose="02070309020205020404" pitchFamily="49" charset="0"/>
              </a:rPr>
              <a:t>animals.add</a:t>
            </a:r>
            <a:r>
              <a:rPr lang="ru-RU" altLang="ru-RU" sz="2800" dirty="0">
                <a:solidFill>
                  <a:schemeClr val="tx1"/>
                </a:solidFill>
                <a:latin typeface="Courier New" panose="02070309020205020404" pitchFamily="49" charset="0"/>
                <a:cs typeface="Courier New" panose="02070309020205020404" pitchFamily="49" charset="0"/>
              </a:rPr>
              <a:t>(</a:t>
            </a:r>
            <a:r>
              <a:rPr lang="ru-RU" altLang="ru-RU" sz="2800" b="1" dirty="0" err="1">
                <a:solidFill>
                  <a:schemeClr val="tx1"/>
                </a:solidFill>
                <a:latin typeface="Courier New" panose="02070309020205020404" pitchFamily="49" charset="0"/>
                <a:cs typeface="Courier New" panose="02070309020205020404" pitchFamily="49" charset="0"/>
              </a:rPr>
              <a:t>new</a:t>
            </a:r>
            <a:r>
              <a:rPr lang="ru-RU" altLang="ru-RU" sz="2800" b="1" dirty="0">
                <a:solidFill>
                  <a:schemeClr val="tx1"/>
                </a:solidFill>
                <a:latin typeface="Courier New" panose="02070309020205020404" pitchFamily="49" charset="0"/>
                <a:cs typeface="Courier New" panose="02070309020205020404" pitchFamily="49" charset="0"/>
              </a:rPr>
              <a:t> </a:t>
            </a:r>
            <a:r>
              <a:rPr lang="ru-RU" altLang="ru-RU" sz="2800" dirty="0" err="1">
                <a:solidFill>
                  <a:schemeClr val="tx1"/>
                </a:solidFill>
                <a:latin typeface="Courier New" panose="02070309020205020404" pitchFamily="49" charset="0"/>
                <a:cs typeface="Courier New" panose="02070309020205020404" pitchFamily="49" charset="0"/>
              </a:rPr>
              <a:t>Animal</a:t>
            </a:r>
            <a:r>
              <a:rPr lang="ru-RU" altLang="ru-RU" sz="2800" dirty="0">
                <a:solidFill>
                  <a:schemeClr val="tx1"/>
                </a:solidFill>
                <a:latin typeface="Courier New" panose="02070309020205020404" pitchFamily="49" charset="0"/>
                <a:cs typeface="Courier New" panose="02070309020205020404" pitchFamily="49" charset="0"/>
              </a:rPr>
              <a:t>(</a:t>
            </a:r>
            <a:r>
              <a:rPr lang="ru-RU" altLang="ru-RU" sz="2800" b="1" dirty="0">
                <a:solidFill>
                  <a:schemeClr val="tx1"/>
                </a:solidFill>
                <a:latin typeface="Courier New" panose="02070309020205020404" pitchFamily="49" charset="0"/>
                <a:cs typeface="Courier New" panose="02070309020205020404" pitchFamily="49" charset="0"/>
              </a:rPr>
              <a:t>"</a:t>
            </a:r>
            <a:r>
              <a:rPr lang="ru-RU" altLang="ru-RU" sz="2800" b="1" dirty="0" err="1">
                <a:solidFill>
                  <a:schemeClr val="tx1"/>
                </a:solidFill>
                <a:latin typeface="Courier New" panose="02070309020205020404" pitchFamily="49" charset="0"/>
                <a:cs typeface="Courier New" panose="02070309020205020404" pitchFamily="49" charset="0"/>
              </a:rPr>
              <a:t>elephant</a:t>
            </a:r>
            <a:r>
              <a:rPr lang="ru-RU" altLang="ru-RU" sz="2800" b="1" dirty="0">
                <a:solidFill>
                  <a:schemeClr val="tx1"/>
                </a:solidFill>
                <a:latin typeface="Courier New" panose="02070309020205020404" pitchFamily="49" charset="0"/>
                <a:cs typeface="Courier New" panose="02070309020205020404" pitchFamily="49" charset="0"/>
              </a:rPr>
              <a:t>"</a:t>
            </a:r>
            <a:r>
              <a:rPr lang="ru-RU" altLang="ru-RU" sz="2800" dirty="0">
                <a:solidFill>
                  <a:schemeClr val="tx1"/>
                </a:solidFill>
                <a:latin typeface="Courier New" panose="02070309020205020404" pitchFamily="49" charset="0"/>
                <a:cs typeface="Courier New" panose="02070309020205020404" pitchFamily="49" charset="0"/>
              </a:rPr>
              <a:t>, 45));</a:t>
            </a:r>
            <a:br>
              <a:rPr lang="ru-RU" altLang="ru-RU" sz="2800" dirty="0">
                <a:solidFill>
                  <a:schemeClr val="tx1"/>
                </a:solidFill>
                <a:latin typeface="Courier New" panose="02070309020205020404" pitchFamily="49" charset="0"/>
                <a:cs typeface="Courier New" panose="02070309020205020404" pitchFamily="49" charset="0"/>
              </a:rPr>
            </a:br>
            <a:endParaRPr lang="en-US" altLang="ru-RU" sz="2800" dirty="0">
              <a:solidFill>
                <a:schemeClr val="tx1"/>
              </a:solidFill>
              <a:latin typeface="Courier New" panose="02070309020205020404" pitchFamily="49" charset="0"/>
              <a:cs typeface="Courier New" panose="02070309020205020404" pitchFamily="49" charset="0"/>
            </a:endParaRPr>
          </a:p>
          <a:p>
            <a:pPr marL="0" indent="0" algn="l" eaLnBrk="0" fontAlgn="base" hangingPunct="0">
              <a:spcBef>
                <a:spcPct val="0"/>
              </a:spcBef>
              <a:spcAft>
                <a:spcPct val="0"/>
              </a:spcAft>
              <a:buNone/>
            </a:pPr>
            <a:r>
              <a:rPr lang="ru-RU" altLang="ru-RU" sz="2800" dirty="0" err="1">
                <a:solidFill>
                  <a:schemeClr val="tx1"/>
                </a:solidFill>
                <a:latin typeface="Courier New" panose="02070309020205020404" pitchFamily="49" charset="0"/>
                <a:cs typeface="Courier New" panose="02070309020205020404" pitchFamily="49" charset="0"/>
              </a:rPr>
              <a:t>Collections.</a:t>
            </a:r>
            <a:r>
              <a:rPr lang="ru-RU" altLang="ru-RU" sz="2800" i="1" dirty="0" err="1">
                <a:solidFill>
                  <a:schemeClr val="tx1"/>
                </a:solidFill>
                <a:latin typeface="Courier New" panose="02070309020205020404" pitchFamily="49" charset="0"/>
                <a:cs typeface="Courier New" panose="02070309020205020404" pitchFamily="49" charset="0"/>
              </a:rPr>
              <a:t>sort</a:t>
            </a:r>
            <a:r>
              <a:rPr lang="ru-RU" altLang="ru-RU" sz="2800" dirty="0">
                <a:solidFill>
                  <a:schemeClr val="tx1"/>
                </a:solidFill>
                <a:latin typeface="Courier New" panose="02070309020205020404" pitchFamily="49" charset="0"/>
                <a:cs typeface="Courier New" panose="02070309020205020404" pitchFamily="49" charset="0"/>
              </a:rPr>
              <a:t>(</a:t>
            </a:r>
            <a:r>
              <a:rPr lang="ru-RU" altLang="ru-RU" sz="2800" dirty="0" err="1">
                <a:solidFill>
                  <a:schemeClr val="tx1"/>
                </a:solidFill>
                <a:latin typeface="Courier New" panose="02070309020205020404" pitchFamily="49" charset="0"/>
                <a:cs typeface="Courier New" panose="02070309020205020404" pitchFamily="49" charset="0"/>
              </a:rPr>
              <a:t>animals</a:t>
            </a:r>
            <a:r>
              <a:rPr lang="ru-RU" altLang="ru-RU" sz="2800" dirty="0">
                <a:solidFill>
                  <a:schemeClr val="tx1"/>
                </a:solidFill>
                <a:latin typeface="Courier New" panose="02070309020205020404" pitchFamily="49" charset="0"/>
                <a:cs typeface="Courier New" panose="02070309020205020404" pitchFamily="49" charset="0"/>
              </a:rPr>
              <a:t>);</a:t>
            </a:r>
            <a:r>
              <a:rPr lang="en-US" altLang="ru-RU" sz="2800" dirty="0">
                <a:solidFill>
                  <a:schemeClr val="tx1"/>
                </a:solidFill>
                <a:latin typeface="Courier New" panose="02070309020205020404" pitchFamily="49" charset="0"/>
                <a:cs typeface="Courier New" panose="02070309020205020404" pitchFamily="49" charset="0"/>
              </a:rPr>
              <a:t> </a:t>
            </a:r>
            <a:r>
              <a:rPr lang="en-US" altLang="ru-RU" sz="2800" b="1" dirty="0">
                <a:solidFill>
                  <a:schemeClr val="tx1"/>
                </a:solidFill>
                <a:latin typeface="Courier New" panose="02070309020205020404" pitchFamily="49" charset="0"/>
                <a:cs typeface="Courier New" panose="02070309020205020404" pitchFamily="49" charset="0"/>
              </a:rPr>
              <a:t>// fails to compile</a:t>
            </a:r>
            <a:br>
              <a:rPr lang="ru-RU" altLang="ru-RU" sz="2800" dirty="0">
                <a:solidFill>
                  <a:schemeClr val="tx1"/>
                </a:solidFill>
                <a:latin typeface="Courier New" panose="02070309020205020404" pitchFamily="49" charset="0"/>
                <a:cs typeface="Courier New" panose="02070309020205020404" pitchFamily="49" charset="0"/>
              </a:rPr>
            </a:br>
            <a:endParaRPr lang="en-US" altLang="ru-RU" sz="2800" dirty="0">
              <a:solidFill>
                <a:schemeClr val="tx1"/>
              </a:solidFill>
              <a:latin typeface="Courier New" panose="02070309020205020404" pitchFamily="49" charset="0"/>
              <a:cs typeface="Courier New" panose="02070309020205020404" pitchFamily="49" charset="0"/>
            </a:endParaRPr>
          </a:p>
          <a:p>
            <a:pPr marL="0" indent="0" algn="l" eaLnBrk="0" fontAlgn="base" hangingPunct="0">
              <a:spcBef>
                <a:spcPct val="0"/>
              </a:spcBef>
              <a:spcAft>
                <a:spcPct val="0"/>
              </a:spcAft>
              <a:buNone/>
            </a:pPr>
            <a:r>
              <a:rPr lang="ru-RU" altLang="ru-RU" sz="2800" b="1" dirty="0" err="1">
                <a:solidFill>
                  <a:schemeClr val="tx1"/>
                </a:solidFill>
                <a:latin typeface="Courier New" panose="02070309020205020404" pitchFamily="49" charset="0"/>
                <a:cs typeface="Courier New" panose="02070309020205020404" pitchFamily="49" charset="0"/>
              </a:rPr>
              <a:t>for</a:t>
            </a:r>
            <a:r>
              <a:rPr lang="ru-RU" altLang="ru-RU" sz="2800" b="1" dirty="0">
                <a:solidFill>
                  <a:schemeClr val="tx1"/>
                </a:solidFill>
                <a:latin typeface="Courier New" panose="02070309020205020404" pitchFamily="49" charset="0"/>
                <a:cs typeface="Courier New" panose="02070309020205020404" pitchFamily="49" charset="0"/>
              </a:rPr>
              <a:t> </a:t>
            </a:r>
            <a:r>
              <a:rPr lang="ru-RU" altLang="ru-RU" sz="2800" dirty="0">
                <a:solidFill>
                  <a:schemeClr val="tx1"/>
                </a:solidFill>
                <a:latin typeface="Courier New" panose="02070309020205020404" pitchFamily="49" charset="0"/>
                <a:cs typeface="Courier New" panose="02070309020205020404" pitchFamily="49" charset="0"/>
              </a:rPr>
              <a:t>(</a:t>
            </a:r>
            <a:r>
              <a:rPr lang="ru-RU" altLang="ru-RU" sz="2800" dirty="0" err="1">
                <a:solidFill>
                  <a:schemeClr val="tx1"/>
                </a:solidFill>
                <a:latin typeface="Courier New" panose="02070309020205020404" pitchFamily="49" charset="0"/>
                <a:cs typeface="Courier New" panose="02070309020205020404" pitchFamily="49" charset="0"/>
              </a:rPr>
              <a:t>Animal</a:t>
            </a:r>
            <a:r>
              <a:rPr lang="ru-RU" altLang="ru-RU" sz="2800" dirty="0">
                <a:solidFill>
                  <a:schemeClr val="tx1"/>
                </a:solidFill>
                <a:latin typeface="Courier New" panose="02070309020205020404" pitchFamily="49" charset="0"/>
                <a:cs typeface="Courier New" panose="02070309020205020404" pitchFamily="49" charset="0"/>
              </a:rPr>
              <a:t> </a:t>
            </a:r>
            <a:r>
              <a:rPr lang="ru-RU" altLang="ru-RU" sz="2800" dirty="0" err="1">
                <a:solidFill>
                  <a:schemeClr val="tx1"/>
                </a:solidFill>
                <a:latin typeface="Courier New" panose="02070309020205020404" pitchFamily="49" charset="0"/>
                <a:cs typeface="Courier New" panose="02070309020205020404" pitchFamily="49" charset="0"/>
              </a:rPr>
              <a:t>animal</a:t>
            </a:r>
            <a:r>
              <a:rPr lang="ru-RU" altLang="ru-RU" sz="2800" dirty="0">
                <a:solidFill>
                  <a:schemeClr val="tx1"/>
                </a:solidFill>
                <a:latin typeface="Courier New" panose="02070309020205020404" pitchFamily="49" charset="0"/>
                <a:cs typeface="Courier New" panose="02070309020205020404" pitchFamily="49" charset="0"/>
              </a:rPr>
              <a:t> : </a:t>
            </a:r>
            <a:r>
              <a:rPr lang="ru-RU" altLang="ru-RU" sz="2800" dirty="0" err="1">
                <a:solidFill>
                  <a:schemeClr val="tx1"/>
                </a:solidFill>
                <a:latin typeface="Courier New" panose="02070309020205020404" pitchFamily="49" charset="0"/>
                <a:cs typeface="Courier New" panose="02070309020205020404" pitchFamily="49" charset="0"/>
              </a:rPr>
              <a:t>animals</a:t>
            </a:r>
            <a:r>
              <a:rPr lang="ru-RU" altLang="ru-RU" sz="2800" dirty="0">
                <a:solidFill>
                  <a:schemeClr val="tx1"/>
                </a:solidFill>
                <a:latin typeface="Courier New" panose="02070309020205020404" pitchFamily="49" charset="0"/>
                <a:cs typeface="Courier New" panose="02070309020205020404" pitchFamily="49" charset="0"/>
              </a:rPr>
              <a:t>) {</a:t>
            </a:r>
            <a:br>
              <a:rPr lang="ru-RU" altLang="ru-RU" sz="2800" dirty="0">
                <a:solidFill>
                  <a:schemeClr val="tx1"/>
                </a:solidFill>
                <a:latin typeface="Courier New" panose="02070309020205020404" pitchFamily="49" charset="0"/>
                <a:cs typeface="Courier New" panose="02070309020205020404" pitchFamily="49" charset="0"/>
              </a:rPr>
            </a:br>
            <a:r>
              <a:rPr lang="en-US" altLang="ru-RU" sz="2800" dirty="0">
                <a:solidFill>
                  <a:schemeClr val="tx1"/>
                </a:solidFill>
                <a:latin typeface="Courier New" panose="02070309020205020404" pitchFamily="49" charset="0"/>
                <a:cs typeface="Courier New" panose="02070309020205020404" pitchFamily="49" charset="0"/>
              </a:rPr>
              <a:t>    p</a:t>
            </a:r>
            <a:r>
              <a:rPr lang="ru-RU" altLang="ru-RU" sz="2800" dirty="0" err="1">
                <a:solidFill>
                  <a:schemeClr val="tx1"/>
                </a:solidFill>
                <a:latin typeface="Courier New" panose="02070309020205020404" pitchFamily="49" charset="0"/>
                <a:cs typeface="Courier New" panose="02070309020205020404" pitchFamily="49" charset="0"/>
              </a:rPr>
              <a:t>rintln</a:t>
            </a:r>
            <a:r>
              <a:rPr lang="ru-RU" altLang="ru-RU" sz="2800" dirty="0">
                <a:solidFill>
                  <a:schemeClr val="tx1"/>
                </a:solidFill>
                <a:latin typeface="Courier New" panose="02070309020205020404" pitchFamily="49" charset="0"/>
                <a:cs typeface="Courier New" panose="02070309020205020404" pitchFamily="49" charset="0"/>
              </a:rPr>
              <a:t>(</a:t>
            </a:r>
            <a:r>
              <a:rPr lang="ru-RU" altLang="ru-RU" sz="2800" dirty="0" err="1">
                <a:solidFill>
                  <a:schemeClr val="tx1"/>
                </a:solidFill>
                <a:latin typeface="Courier New" panose="02070309020205020404" pitchFamily="49" charset="0"/>
                <a:cs typeface="Courier New" panose="02070309020205020404" pitchFamily="49" charset="0"/>
              </a:rPr>
              <a:t>animal</a:t>
            </a:r>
            <a:r>
              <a:rPr lang="en-US" altLang="ru-RU" sz="2800" dirty="0">
                <a:solidFill>
                  <a:schemeClr val="tx1"/>
                </a:solidFill>
                <a:latin typeface="Courier New" panose="02070309020205020404" pitchFamily="49" charset="0"/>
                <a:cs typeface="Courier New" panose="02070309020205020404" pitchFamily="49" charset="0"/>
              </a:rPr>
              <a:t>.</a:t>
            </a:r>
            <a:r>
              <a:rPr lang="en-US" altLang="ru-RU" sz="2800" dirty="0" err="1">
                <a:solidFill>
                  <a:schemeClr val="tx1"/>
                </a:solidFill>
                <a:latin typeface="Courier New" panose="02070309020205020404" pitchFamily="49" charset="0"/>
                <a:cs typeface="Courier New" panose="02070309020205020404" pitchFamily="49" charset="0"/>
              </a:rPr>
              <a:t>getname</a:t>
            </a:r>
            <a:r>
              <a:rPr lang="en-US" altLang="ru-RU" sz="2800" dirty="0">
                <a:solidFill>
                  <a:schemeClr val="tx1"/>
                </a:solidFill>
                <a:latin typeface="Courier New" panose="02070309020205020404" pitchFamily="49" charset="0"/>
                <a:cs typeface="Courier New" panose="02070309020205020404" pitchFamily="49" charset="0"/>
              </a:rPr>
              <a:t>()</a:t>
            </a:r>
            <a:r>
              <a:rPr lang="ru-RU" altLang="ru-RU" sz="2800" dirty="0">
                <a:solidFill>
                  <a:schemeClr val="tx1"/>
                </a:solidFill>
                <a:latin typeface="Courier New" panose="02070309020205020404" pitchFamily="49" charset="0"/>
                <a:cs typeface="Courier New" panose="02070309020205020404" pitchFamily="49" charset="0"/>
              </a:rPr>
              <a:t>);</a:t>
            </a:r>
            <a:br>
              <a:rPr lang="ru-RU" altLang="ru-RU" sz="2800" dirty="0">
                <a:solidFill>
                  <a:schemeClr val="tx1"/>
                </a:solidFill>
                <a:latin typeface="Courier New" panose="02070309020205020404" pitchFamily="49" charset="0"/>
                <a:cs typeface="Courier New" panose="02070309020205020404" pitchFamily="49" charset="0"/>
              </a:rPr>
            </a:br>
            <a:r>
              <a:rPr lang="ru-RU" altLang="ru-RU" sz="2800" dirty="0">
                <a:solidFill>
                  <a:schemeClr val="tx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0609588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7C7B6-112F-97EE-7874-D9FE6C4C77C6}"/>
              </a:ext>
            </a:extLst>
          </p:cNvPr>
          <p:cNvSpPr>
            <a:spLocks noGrp="1"/>
          </p:cNvSpPr>
          <p:nvPr>
            <p:ph type="ctrTitle"/>
          </p:nvPr>
        </p:nvSpPr>
        <p:spPr>
          <a:xfrm>
            <a:off x="415600" y="161494"/>
            <a:ext cx="11360800" cy="1061664"/>
          </a:xfrm>
        </p:spPr>
        <p:txBody>
          <a:bodyPr>
            <a:noAutofit/>
          </a:bodyPr>
          <a:lstStyle/>
          <a:p>
            <a:r>
              <a:rPr lang="en-UA" sz="4800" dirty="0"/>
              <a:t>Interface comparable</a:t>
            </a:r>
          </a:p>
        </p:txBody>
      </p:sp>
      <p:sp>
        <p:nvSpPr>
          <p:cNvPr id="4" name="Title 1">
            <a:extLst>
              <a:ext uri="{FF2B5EF4-FFF2-40B4-BE49-F238E27FC236}">
                <a16:creationId xmlns:a16="http://schemas.microsoft.com/office/drawing/2014/main" id="{9737F8AD-406E-B9B0-27A3-B9FC867A50DF}"/>
              </a:ext>
            </a:extLst>
          </p:cNvPr>
          <p:cNvSpPr txBox="1">
            <a:spLocks/>
          </p:cNvSpPr>
          <p:nvPr/>
        </p:nvSpPr>
        <p:spPr>
          <a:xfrm>
            <a:off x="2664128" y="1612872"/>
            <a:ext cx="6863741" cy="1061665"/>
          </a:xfrm>
          <a:prstGeom prst="rect">
            <a:avLst/>
          </a:prstGeom>
          <a:noFill/>
          <a:ln>
            <a:solidFill>
              <a:schemeClr val="accent1"/>
            </a:solid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1pPr>
            <a:lvl2pPr marR="0" lvl="1"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2pPr>
            <a:lvl3pPr marR="0" lvl="2"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3pPr>
            <a:lvl4pPr marR="0" lvl="3"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4pPr>
            <a:lvl5pPr marR="0" lvl="4"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5pPr>
            <a:lvl6pPr marR="0" lvl="5"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6pPr>
            <a:lvl7pPr marR="0" lvl="6"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7pPr>
            <a:lvl8pPr marR="0" lvl="7"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8pPr>
            <a:lvl9pPr marR="0" lvl="8"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9pPr>
          </a:lstStyle>
          <a:p>
            <a:pPr algn="l" rtl="0">
              <a:spcBef>
                <a:spcPts val="0"/>
              </a:spcBef>
              <a:spcAft>
                <a:spcPts val="0"/>
              </a:spcAft>
            </a:pPr>
            <a:r>
              <a:rPr lang="en-GB" sz="1600" dirty="0">
                <a:solidFill>
                  <a:schemeClr val="tx1"/>
                </a:solidFill>
                <a:effectLst/>
                <a:latin typeface="Courier New" panose="02070309020205020404" pitchFamily="49" charset="0"/>
                <a:cs typeface="Courier New" panose="02070309020205020404" pitchFamily="49" charset="0"/>
              </a:rPr>
              <a:t>public static </a:t>
            </a:r>
            <a:r>
              <a:rPr lang="en-GB" sz="1600" dirty="0">
                <a:solidFill>
                  <a:schemeClr val="tx1"/>
                </a:solidFill>
                <a:latin typeface="Courier New" panose="02070309020205020404" pitchFamily="49" charset="0"/>
                <a:cs typeface="Courier New" panose="02070309020205020404" pitchFamily="49" charset="0"/>
              </a:rPr>
              <a:t>&lt;</a:t>
            </a:r>
            <a:r>
              <a:rPr lang="en-GB" sz="1600" dirty="0">
                <a:solidFill>
                  <a:schemeClr val="tx1"/>
                </a:solidFill>
                <a:effectLst/>
                <a:latin typeface="Courier New" panose="02070309020205020404" pitchFamily="49" charset="0"/>
                <a:cs typeface="Courier New" panose="02070309020205020404" pitchFamily="49" charset="0"/>
              </a:rPr>
              <a:t>T extends Comparable</a:t>
            </a:r>
            <a:r>
              <a:rPr lang="en-GB" sz="1600" dirty="0">
                <a:solidFill>
                  <a:schemeClr val="tx1"/>
                </a:solidFill>
                <a:latin typeface="Courier New" panose="02070309020205020404" pitchFamily="49" charset="0"/>
                <a:cs typeface="Courier New" panose="02070309020205020404" pitchFamily="49" charset="0"/>
              </a:rPr>
              <a:t>&lt;? </a:t>
            </a:r>
            <a:r>
              <a:rPr lang="en-GB" sz="1600" dirty="0">
                <a:solidFill>
                  <a:schemeClr val="tx1"/>
                </a:solidFill>
                <a:effectLst/>
                <a:latin typeface="Courier New" panose="02070309020205020404" pitchFamily="49" charset="0"/>
                <a:cs typeface="Courier New" panose="02070309020205020404" pitchFamily="49" charset="0"/>
              </a:rPr>
              <a:t>super T</a:t>
            </a:r>
            <a:r>
              <a:rPr lang="en-GB" sz="1600" dirty="0">
                <a:solidFill>
                  <a:schemeClr val="tx1"/>
                </a:solidFill>
                <a:latin typeface="Courier New" panose="02070309020205020404" pitchFamily="49" charset="0"/>
                <a:cs typeface="Courier New" panose="02070309020205020404" pitchFamily="49" charset="0"/>
              </a:rPr>
              <a:t>&gt;&gt; </a:t>
            </a:r>
            <a:r>
              <a:rPr lang="en-GB" sz="1600" dirty="0">
                <a:solidFill>
                  <a:schemeClr val="tx1"/>
                </a:solidFill>
                <a:effectLst/>
                <a:latin typeface="Courier New" panose="02070309020205020404" pitchFamily="49" charset="0"/>
                <a:cs typeface="Courier New" panose="02070309020205020404" pitchFamily="49" charset="0"/>
              </a:rPr>
              <a:t>void sort</a:t>
            </a:r>
            <a:r>
              <a:rPr lang="en-GB" sz="1600" dirty="0">
                <a:solidFill>
                  <a:schemeClr val="tx1"/>
                </a:solidFill>
                <a:latin typeface="Courier New" panose="02070309020205020404" pitchFamily="49" charset="0"/>
                <a:cs typeface="Courier New" panose="02070309020205020404" pitchFamily="49" charset="0"/>
              </a:rPr>
              <a:t>(</a:t>
            </a:r>
            <a:r>
              <a:rPr lang="en-GB" sz="1600" dirty="0">
                <a:solidFill>
                  <a:schemeClr val="tx1"/>
                </a:solidFill>
                <a:effectLst/>
                <a:latin typeface="Courier New" panose="02070309020205020404" pitchFamily="49" charset="0"/>
                <a:cs typeface="Courier New" panose="02070309020205020404" pitchFamily="49" charset="0"/>
              </a:rPr>
              <a:t>List</a:t>
            </a:r>
            <a:r>
              <a:rPr lang="en-GB" sz="1600" dirty="0">
                <a:solidFill>
                  <a:schemeClr val="tx1"/>
                </a:solidFill>
                <a:latin typeface="Courier New" panose="02070309020205020404" pitchFamily="49" charset="0"/>
                <a:cs typeface="Courier New" panose="02070309020205020404" pitchFamily="49" charset="0"/>
              </a:rPr>
              <a:t>&lt;</a:t>
            </a:r>
            <a:r>
              <a:rPr lang="en-GB" sz="1600" dirty="0">
                <a:solidFill>
                  <a:schemeClr val="tx1"/>
                </a:solidFill>
                <a:effectLst/>
                <a:latin typeface="Courier New" panose="02070309020205020404" pitchFamily="49" charset="0"/>
                <a:cs typeface="Courier New" panose="02070309020205020404" pitchFamily="49" charset="0"/>
              </a:rPr>
              <a:t>T</a:t>
            </a:r>
            <a:r>
              <a:rPr lang="en-GB" sz="1600" dirty="0">
                <a:solidFill>
                  <a:schemeClr val="tx1"/>
                </a:solidFill>
                <a:latin typeface="Courier New" panose="02070309020205020404" pitchFamily="49" charset="0"/>
                <a:cs typeface="Courier New" panose="02070309020205020404" pitchFamily="49" charset="0"/>
              </a:rPr>
              <a:t>&gt; list) {</a:t>
            </a:r>
            <a:br>
              <a:rPr lang="en-GB" sz="1600" dirty="0">
                <a:solidFill>
                  <a:schemeClr val="tx1"/>
                </a:solidFill>
                <a:latin typeface="Courier New" panose="02070309020205020404" pitchFamily="49" charset="0"/>
                <a:cs typeface="Courier New" panose="02070309020205020404" pitchFamily="49" charset="0"/>
              </a:rPr>
            </a:br>
            <a:r>
              <a:rPr lang="en-GB" sz="1600" dirty="0">
                <a:solidFill>
                  <a:schemeClr val="tx1"/>
                </a:solidFill>
                <a:latin typeface="Courier New" panose="02070309020205020404" pitchFamily="49" charset="0"/>
                <a:cs typeface="Courier New" panose="02070309020205020404" pitchFamily="49" charset="0"/>
              </a:rPr>
              <a:t>    </a:t>
            </a:r>
            <a:r>
              <a:rPr lang="en-GB" sz="1600" dirty="0" err="1">
                <a:solidFill>
                  <a:schemeClr val="tx1"/>
                </a:solidFill>
                <a:latin typeface="Courier New" panose="02070309020205020404" pitchFamily="49" charset="0"/>
                <a:cs typeface="Courier New" panose="02070309020205020404" pitchFamily="49" charset="0"/>
              </a:rPr>
              <a:t>list.sort</a:t>
            </a:r>
            <a:r>
              <a:rPr lang="en-GB" sz="1600" dirty="0">
                <a:solidFill>
                  <a:schemeClr val="tx1"/>
                </a:solidFill>
                <a:latin typeface="Courier New" panose="02070309020205020404" pitchFamily="49" charset="0"/>
                <a:cs typeface="Courier New" panose="02070309020205020404" pitchFamily="49" charset="0"/>
              </a:rPr>
              <a:t>(</a:t>
            </a:r>
            <a:r>
              <a:rPr lang="en-GB" sz="1600" dirty="0">
                <a:solidFill>
                  <a:schemeClr val="tx1"/>
                </a:solidFill>
                <a:effectLst/>
                <a:latin typeface="Courier New" panose="02070309020205020404" pitchFamily="49" charset="0"/>
                <a:cs typeface="Courier New" panose="02070309020205020404" pitchFamily="49" charset="0"/>
              </a:rPr>
              <a:t>null</a:t>
            </a:r>
            <a:r>
              <a:rPr lang="en-GB" sz="1600" dirty="0">
                <a:solidFill>
                  <a:schemeClr val="tx1"/>
                </a:solidFill>
                <a:latin typeface="Courier New" panose="02070309020205020404" pitchFamily="49" charset="0"/>
                <a:cs typeface="Courier New" panose="02070309020205020404" pitchFamily="49" charset="0"/>
              </a:rPr>
              <a:t>);</a:t>
            </a:r>
            <a:br>
              <a:rPr lang="en-GB" sz="1600" dirty="0">
                <a:solidFill>
                  <a:schemeClr val="tx1"/>
                </a:solidFill>
                <a:latin typeface="Courier New" panose="02070309020205020404" pitchFamily="49" charset="0"/>
                <a:cs typeface="Courier New" panose="02070309020205020404" pitchFamily="49" charset="0"/>
              </a:rPr>
            </a:br>
            <a:r>
              <a:rPr lang="en-GB" sz="1600" dirty="0">
                <a:solidFill>
                  <a:schemeClr val="tx1"/>
                </a:solidFill>
                <a:latin typeface="Courier New" panose="02070309020205020404" pitchFamily="49" charset="0"/>
                <a:cs typeface="Courier New" panose="02070309020205020404" pitchFamily="49" charset="0"/>
              </a:rPr>
              <a:t>}</a:t>
            </a:r>
            <a:endParaRPr lang="en-GB" sz="2800" b="0" i="0" u="none" strike="noStrike" dirty="0">
              <a:solidFill>
                <a:schemeClr val="tx1"/>
              </a:solidFill>
              <a:effectLst/>
              <a:latin typeface="Courier New" panose="02070309020205020404" pitchFamily="49" charset="0"/>
              <a:cs typeface="Courier New" panose="02070309020205020404" pitchFamily="49" charset="0"/>
            </a:endParaRPr>
          </a:p>
        </p:txBody>
      </p:sp>
      <p:sp>
        <p:nvSpPr>
          <p:cNvPr id="3" name="Title 1">
            <a:extLst>
              <a:ext uri="{FF2B5EF4-FFF2-40B4-BE49-F238E27FC236}">
                <a16:creationId xmlns:a16="http://schemas.microsoft.com/office/drawing/2014/main" id="{80316A5D-B7D1-0A12-ACB5-EC56FCD2A685}"/>
              </a:ext>
            </a:extLst>
          </p:cNvPr>
          <p:cNvSpPr txBox="1">
            <a:spLocks/>
          </p:cNvSpPr>
          <p:nvPr/>
        </p:nvSpPr>
        <p:spPr>
          <a:xfrm>
            <a:off x="2664129" y="3064252"/>
            <a:ext cx="6863741" cy="1061665"/>
          </a:xfrm>
          <a:prstGeom prst="rect">
            <a:avLst/>
          </a:prstGeom>
          <a:noFill/>
          <a:ln>
            <a:solidFill>
              <a:schemeClr val="accent1"/>
            </a:solid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1pPr>
            <a:lvl2pPr marR="0" lvl="1"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2pPr>
            <a:lvl3pPr marR="0" lvl="2"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3pPr>
            <a:lvl4pPr marR="0" lvl="3"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4pPr>
            <a:lvl5pPr marR="0" lvl="4"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5pPr>
            <a:lvl6pPr marR="0" lvl="5"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6pPr>
            <a:lvl7pPr marR="0" lvl="6"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7pPr>
            <a:lvl8pPr marR="0" lvl="7"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8pPr>
            <a:lvl9pPr marR="0" lvl="8"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9pPr>
          </a:lstStyle>
          <a:p>
            <a:pPr marL="0" indent="0" algn="l" eaLnBrk="0" fontAlgn="base" hangingPunct="0">
              <a:spcBef>
                <a:spcPct val="0"/>
              </a:spcBef>
              <a:spcAft>
                <a:spcPct val="0"/>
              </a:spcAft>
              <a:buNone/>
            </a:pPr>
            <a:r>
              <a:rPr lang="ru-RU" altLang="ru-RU" sz="1600" b="1" dirty="0" err="1">
                <a:solidFill>
                  <a:schemeClr val="tx1"/>
                </a:solidFill>
                <a:latin typeface="Courier New" panose="02070309020205020404" pitchFamily="49" charset="0"/>
                <a:cs typeface="Courier New" panose="02070309020205020404" pitchFamily="49" charset="0"/>
              </a:rPr>
              <a:t>public</a:t>
            </a:r>
            <a:r>
              <a:rPr lang="ru-RU" altLang="ru-RU" sz="1600" b="1" dirty="0">
                <a:solidFill>
                  <a:schemeClr val="tx1"/>
                </a:solidFill>
                <a:latin typeface="Courier New" panose="02070309020205020404" pitchFamily="49" charset="0"/>
                <a:cs typeface="Courier New" panose="02070309020205020404" pitchFamily="49" charset="0"/>
              </a:rPr>
              <a:t> </a:t>
            </a:r>
            <a:r>
              <a:rPr lang="ru-RU" altLang="ru-RU" sz="1600" b="1" dirty="0" err="1">
                <a:solidFill>
                  <a:schemeClr val="tx1"/>
                </a:solidFill>
                <a:latin typeface="Courier New" panose="02070309020205020404" pitchFamily="49" charset="0"/>
                <a:cs typeface="Courier New" panose="02070309020205020404" pitchFamily="49" charset="0"/>
              </a:rPr>
              <a:t>interface</a:t>
            </a:r>
            <a:r>
              <a:rPr lang="ru-RU" altLang="ru-RU" sz="1600" b="1" dirty="0">
                <a:solidFill>
                  <a:schemeClr val="tx1"/>
                </a:solidFill>
                <a:latin typeface="Courier New" panose="02070309020205020404" pitchFamily="49" charset="0"/>
                <a:cs typeface="Courier New" panose="02070309020205020404" pitchFamily="49" charset="0"/>
              </a:rPr>
              <a:t> </a:t>
            </a:r>
            <a:r>
              <a:rPr lang="ru-RU" altLang="ru-RU" sz="1600" dirty="0" err="1">
                <a:solidFill>
                  <a:schemeClr val="tx1"/>
                </a:solidFill>
                <a:latin typeface="Courier New" panose="02070309020205020404" pitchFamily="49" charset="0"/>
                <a:cs typeface="Courier New" panose="02070309020205020404" pitchFamily="49" charset="0"/>
              </a:rPr>
              <a:t>Comparable</a:t>
            </a:r>
            <a:r>
              <a:rPr lang="ru-RU" altLang="ru-RU" sz="1600" dirty="0">
                <a:solidFill>
                  <a:schemeClr val="tx1"/>
                </a:solidFill>
                <a:latin typeface="Courier New" panose="02070309020205020404" pitchFamily="49" charset="0"/>
                <a:cs typeface="Courier New" panose="02070309020205020404" pitchFamily="49" charset="0"/>
              </a:rPr>
              <a:t>&lt;</a:t>
            </a:r>
            <a:r>
              <a:rPr lang="ru-RU" altLang="ru-RU" sz="1600" dirty="0" err="1">
                <a:solidFill>
                  <a:schemeClr val="tx1"/>
                </a:solidFill>
                <a:latin typeface="Courier New" panose="02070309020205020404" pitchFamily="49" charset="0"/>
                <a:cs typeface="Courier New" panose="02070309020205020404" pitchFamily="49" charset="0"/>
              </a:rPr>
              <a:t>T</a:t>
            </a:r>
            <a:r>
              <a:rPr lang="ru-RU" altLang="ru-RU" sz="1600" dirty="0">
                <a:solidFill>
                  <a:schemeClr val="tx1"/>
                </a:solidFill>
                <a:latin typeface="Courier New" panose="02070309020205020404" pitchFamily="49" charset="0"/>
                <a:cs typeface="Courier New" panose="02070309020205020404" pitchFamily="49" charset="0"/>
              </a:rPr>
              <a:t>&gt; {</a:t>
            </a:r>
            <a:br>
              <a:rPr lang="ru-RU" altLang="ru-RU" sz="1600" dirty="0">
                <a:solidFill>
                  <a:schemeClr val="tx1"/>
                </a:solidFill>
                <a:latin typeface="Courier New" panose="02070309020205020404" pitchFamily="49" charset="0"/>
                <a:cs typeface="Courier New" panose="02070309020205020404" pitchFamily="49" charset="0"/>
              </a:rPr>
            </a:br>
            <a:r>
              <a:rPr lang="ru-RU" altLang="ru-RU" sz="1600" dirty="0">
                <a:solidFill>
                  <a:schemeClr val="tx1"/>
                </a:solidFill>
                <a:latin typeface="Courier New" panose="02070309020205020404" pitchFamily="49" charset="0"/>
                <a:cs typeface="Courier New" panose="02070309020205020404" pitchFamily="49" charset="0"/>
              </a:rPr>
              <a:t>    </a:t>
            </a:r>
            <a:r>
              <a:rPr lang="ru-RU" altLang="ru-RU" sz="1600" b="1" dirty="0" err="1">
                <a:solidFill>
                  <a:schemeClr val="tx1"/>
                </a:solidFill>
                <a:latin typeface="Courier New" panose="02070309020205020404" pitchFamily="49" charset="0"/>
                <a:cs typeface="Courier New" panose="02070309020205020404" pitchFamily="49" charset="0"/>
              </a:rPr>
              <a:t>int</a:t>
            </a:r>
            <a:r>
              <a:rPr lang="ru-RU" altLang="ru-RU" sz="1600" b="1" dirty="0">
                <a:solidFill>
                  <a:schemeClr val="tx1"/>
                </a:solidFill>
                <a:latin typeface="Courier New" panose="02070309020205020404" pitchFamily="49" charset="0"/>
                <a:cs typeface="Courier New" panose="02070309020205020404" pitchFamily="49" charset="0"/>
              </a:rPr>
              <a:t> </a:t>
            </a:r>
            <a:r>
              <a:rPr lang="ru-RU" altLang="ru-RU" sz="1600" dirty="0" err="1">
                <a:solidFill>
                  <a:schemeClr val="tx1"/>
                </a:solidFill>
                <a:latin typeface="Courier New" panose="02070309020205020404" pitchFamily="49" charset="0"/>
                <a:cs typeface="Courier New" panose="02070309020205020404" pitchFamily="49" charset="0"/>
              </a:rPr>
              <a:t>compareTo</a:t>
            </a:r>
            <a:r>
              <a:rPr lang="ru-RU" altLang="ru-RU" sz="1600" dirty="0">
                <a:solidFill>
                  <a:schemeClr val="tx1"/>
                </a:solidFill>
                <a:latin typeface="Courier New" panose="02070309020205020404" pitchFamily="49" charset="0"/>
                <a:cs typeface="Courier New" panose="02070309020205020404" pitchFamily="49" charset="0"/>
              </a:rPr>
              <a:t>(</a:t>
            </a:r>
            <a:r>
              <a:rPr lang="ru-RU" altLang="ru-RU" sz="1600" dirty="0" err="1">
                <a:solidFill>
                  <a:schemeClr val="tx1"/>
                </a:solidFill>
                <a:latin typeface="Courier New" panose="02070309020205020404" pitchFamily="49" charset="0"/>
                <a:cs typeface="Courier New" panose="02070309020205020404" pitchFamily="49" charset="0"/>
              </a:rPr>
              <a:t>T</a:t>
            </a:r>
            <a:r>
              <a:rPr lang="ru-RU" altLang="ru-RU" sz="1600" dirty="0">
                <a:solidFill>
                  <a:schemeClr val="tx1"/>
                </a:solidFill>
                <a:latin typeface="Courier New" panose="02070309020205020404" pitchFamily="49" charset="0"/>
                <a:cs typeface="Courier New" panose="02070309020205020404" pitchFamily="49" charset="0"/>
              </a:rPr>
              <a:t> </a:t>
            </a:r>
            <a:r>
              <a:rPr lang="ru-RU" altLang="ru-RU" sz="1600" dirty="0" err="1">
                <a:solidFill>
                  <a:schemeClr val="tx1"/>
                </a:solidFill>
                <a:latin typeface="Courier New" panose="02070309020205020404" pitchFamily="49" charset="0"/>
                <a:cs typeface="Courier New" panose="02070309020205020404" pitchFamily="49" charset="0"/>
              </a:rPr>
              <a:t>o</a:t>
            </a:r>
            <a:r>
              <a:rPr lang="ru-RU" altLang="ru-RU" sz="1600" dirty="0">
                <a:solidFill>
                  <a:schemeClr val="tx1"/>
                </a:solidFill>
                <a:latin typeface="Courier New" panose="02070309020205020404" pitchFamily="49" charset="0"/>
                <a:cs typeface="Courier New" panose="02070309020205020404" pitchFamily="49" charset="0"/>
              </a:rPr>
              <a:t>);</a:t>
            </a:r>
            <a:br>
              <a:rPr lang="ru-RU" altLang="ru-RU" sz="1600" dirty="0">
                <a:solidFill>
                  <a:schemeClr val="tx1"/>
                </a:solidFill>
                <a:latin typeface="Courier New" panose="02070309020205020404" pitchFamily="49" charset="0"/>
                <a:cs typeface="Courier New" panose="02070309020205020404" pitchFamily="49" charset="0"/>
              </a:rPr>
            </a:br>
            <a:r>
              <a:rPr lang="ru-RU" altLang="ru-RU" sz="1600" dirty="0">
                <a:solidFill>
                  <a:schemeClr val="tx1"/>
                </a:solidFill>
                <a:latin typeface="Courier New" panose="02070309020205020404" pitchFamily="49" charset="0"/>
                <a:cs typeface="Courier New" panose="02070309020205020404" pitchFamily="49" charset="0"/>
              </a:rPr>
              <a:t>}</a:t>
            </a:r>
            <a:endParaRPr lang="ru-RU" altLang="ru-RU" sz="3600" dirty="0">
              <a:solidFill>
                <a:schemeClr val="tx1"/>
              </a:solidFill>
              <a:latin typeface="Arial" panose="020B0604020202020204" pitchFamily="34" charset="0"/>
            </a:endParaRPr>
          </a:p>
        </p:txBody>
      </p:sp>
      <p:sp>
        <p:nvSpPr>
          <p:cNvPr id="6" name="TextBox 5">
            <a:extLst>
              <a:ext uri="{FF2B5EF4-FFF2-40B4-BE49-F238E27FC236}">
                <a16:creationId xmlns:a16="http://schemas.microsoft.com/office/drawing/2014/main" id="{EE6FBB2D-AF20-69F7-C678-58AA4B8B1E8F}"/>
              </a:ext>
            </a:extLst>
          </p:cNvPr>
          <p:cNvSpPr txBox="1"/>
          <p:nvPr/>
        </p:nvSpPr>
        <p:spPr>
          <a:xfrm>
            <a:off x="2433916" y="4515631"/>
            <a:ext cx="7324163" cy="1668214"/>
          </a:xfrm>
          <a:prstGeom prst="rect">
            <a:avLst/>
          </a:prstGeom>
          <a:noFill/>
        </p:spPr>
        <p:txBody>
          <a:bodyPr wrap="square">
            <a:spAutoFit/>
          </a:bodyPr>
          <a:lstStyle/>
          <a:p>
            <a:pPr marL="285750" indent="-285750">
              <a:lnSpc>
                <a:spcPct val="150000"/>
              </a:lnSpc>
              <a:buClr>
                <a:schemeClr val="tx1"/>
              </a:buClr>
              <a:buFont typeface="Arial" panose="020B0604020202020204" pitchFamily="34" charset="0"/>
              <a:buChar char="•"/>
            </a:pPr>
            <a:r>
              <a:rPr lang="en-US" sz="1400" i="1" dirty="0">
                <a:solidFill>
                  <a:schemeClr val="tx1"/>
                </a:solidFill>
              </a:rPr>
              <a:t>Zero</a:t>
            </a:r>
            <a:r>
              <a:rPr lang="en-US" sz="1400" dirty="0">
                <a:solidFill>
                  <a:schemeClr val="tx1"/>
                </a:solidFill>
              </a:rPr>
              <a:t> is returned when the current object is equal to the argument to </a:t>
            </a:r>
            <a:r>
              <a:rPr lang="en-US" sz="1400" dirty="0" err="1">
                <a:solidFill>
                  <a:schemeClr val="tx1"/>
                </a:solidFill>
              </a:rPr>
              <a:t>compareTo</a:t>
            </a:r>
            <a:r>
              <a:rPr lang="en-US" sz="1400" dirty="0">
                <a:solidFill>
                  <a:schemeClr val="tx1"/>
                </a:solidFill>
              </a:rPr>
              <a:t>(). </a:t>
            </a:r>
          </a:p>
          <a:p>
            <a:pPr marL="285750" indent="-285750">
              <a:lnSpc>
                <a:spcPct val="150000"/>
              </a:lnSpc>
              <a:buClr>
                <a:schemeClr val="tx1"/>
              </a:buClr>
              <a:buFont typeface="Arial" panose="020B0604020202020204" pitchFamily="34" charset="0"/>
              <a:buChar char="•"/>
            </a:pPr>
            <a:r>
              <a:rPr lang="en-US" sz="1400" i="1" dirty="0">
                <a:solidFill>
                  <a:schemeClr val="tx1"/>
                </a:solidFill>
              </a:rPr>
              <a:t>A number less than zero </a:t>
            </a:r>
            <a:r>
              <a:rPr lang="en-US" sz="1400" dirty="0">
                <a:solidFill>
                  <a:schemeClr val="tx1"/>
                </a:solidFill>
              </a:rPr>
              <a:t>is returned when the current object is smaller than the argument to </a:t>
            </a:r>
            <a:r>
              <a:rPr lang="en-US" sz="1400" dirty="0" err="1">
                <a:solidFill>
                  <a:schemeClr val="tx1"/>
                </a:solidFill>
              </a:rPr>
              <a:t>compareTo</a:t>
            </a:r>
            <a:r>
              <a:rPr lang="en-US" sz="1400" dirty="0">
                <a:solidFill>
                  <a:schemeClr val="tx1"/>
                </a:solidFill>
              </a:rPr>
              <a:t>(). </a:t>
            </a:r>
          </a:p>
          <a:p>
            <a:pPr marL="285750" indent="-285750">
              <a:lnSpc>
                <a:spcPct val="150000"/>
              </a:lnSpc>
              <a:buClr>
                <a:schemeClr val="tx1"/>
              </a:buClr>
              <a:buFont typeface="Arial" panose="020B0604020202020204" pitchFamily="34" charset="0"/>
              <a:buChar char="•"/>
            </a:pPr>
            <a:r>
              <a:rPr lang="en-US" sz="1400" i="1" dirty="0">
                <a:solidFill>
                  <a:schemeClr val="tx1"/>
                </a:solidFill>
              </a:rPr>
              <a:t>A number greater than zero </a:t>
            </a:r>
            <a:r>
              <a:rPr lang="en-US" sz="1400" dirty="0">
                <a:solidFill>
                  <a:schemeClr val="tx1"/>
                </a:solidFill>
              </a:rPr>
              <a:t>is returned when the current object is larger than the argument to </a:t>
            </a:r>
            <a:r>
              <a:rPr lang="en-US" sz="1400" dirty="0" err="1">
                <a:solidFill>
                  <a:schemeClr val="tx1"/>
                </a:solidFill>
              </a:rPr>
              <a:t>compareTo</a:t>
            </a:r>
            <a:r>
              <a:rPr lang="en-US" sz="1400" dirty="0">
                <a:solidFill>
                  <a:schemeClr val="tx1"/>
                </a:solidFill>
              </a:rPr>
              <a:t>()</a:t>
            </a:r>
            <a:endParaRPr lang="ru-RU" sz="1400" dirty="0">
              <a:solidFill>
                <a:schemeClr val="tx1"/>
              </a:solidFill>
            </a:endParaRPr>
          </a:p>
        </p:txBody>
      </p:sp>
    </p:spTree>
    <p:extLst>
      <p:ext uri="{BB962C8B-B14F-4D97-AF65-F5344CB8AC3E}">
        <p14:creationId xmlns:p14="http://schemas.microsoft.com/office/powerpoint/2010/main" val="10173800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7C7B6-112F-97EE-7874-D9FE6C4C77C6}"/>
              </a:ext>
            </a:extLst>
          </p:cNvPr>
          <p:cNvSpPr>
            <a:spLocks noGrp="1"/>
          </p:cNvSpPr>
          <p:nvPr>
            <p:ph type="ctrTitle"/>
          </p:nvPr>
        </p:nvSpPr>
        <p:spPr>
          <a:xfrm>
            <a:off x="415600" y="161494"/>
            <a:ext cx="11360800" cy="1061664"/>
          </a:xfrm>
        </p:spPr>
        <p:txBody>
          <a:bodyPr>
            <a:noAutofit/>
          </a:bodyPr>
          <a:lstStyle/>
          <a:p>
            <a:r>
              <a:rPr lang="en-UA" sz="4800" dirty="0"/>
              <a:t>Copmarable Example:</a:t>
            </a:r>
          </a:p>
        </p:txBody>
      </p:sp>
      <p:sp>
        <p:nvSpPr>
          <p:cNvPr id="4" name="Title 1">
            <a:extLst>
              <a:ext uri="{FF2B5EF4-FFF2-40B4-BE49-F238E27FC236}">
                <a16:creationId xmlns:a16="http://schemas.microsoft.com/office/drawing/2014/main" id="{9737F8AD-406E-B9B0-27A3-B9FC867A50DF}"/>
              </a:ext>
            </a:extLst>
          </p:cNvPr>
          <p:cNvSpPr txBox="1">
            <a:spLocks/>
          </p:cNvSpPr>
          <p:nvPr/>
        </p:nvSpPr>
        <p:spPr>
          <a:xfrm>
            <a:off x="1530094" y="1746441"/>
            <a:ext cx="9131812" cy="4413475"/>
          </a:xfrm>
          <a:prstGeom prst="rect">
            <a:avLst/>
          </a:prstGeom>
          <a:noFill/>
          <a:ln>
            <a:noFill/>
          </a:ln>
        </p:spPr>
        <p:txBody>
          <a:bodyPr spcFirstLastPara="1" wrap="square" lIns="91425" tIns="91425" rIns="91425" bIns="91425" anchor="t" anchorCtr="0">
            <a:normAutofit fontScale="60000" lnSpcReduction="20000"/>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1pPr>
            <a:lvl2pPr marR="0" lvl="1"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2pPr>
            <a:lvl3pPr marR="0" lvl="2"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3pPr>
            <a:lvl4pPr marR="0" lvl="3"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4pPr>
            <a:lvl5pPr marR="0" lvl="4"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5pPr>
            <a:lvl6pPr marR="0" lvl="5"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6pPr>
            <a:lvl7pPr marR="0" lvl="6"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7pPr>
            <a:lvl8pPr marR="0" lvl="7"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8pPr>
            <a:lvl9pPr marR="0" lvl="8"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9pPr>
          </a:lstStyle>
          <a:p>
            <a:pPr marL="0" indent="0" algn="l" eaLnBrk="0" fontAlgn="base" hangingPunct="0">
              <a:spcBef>
                <a:spcPct val="0"/>
              </a:spcBef>
              <a:spcAft>
                <a:spcPct val="0"/>
              </a:spcAft>
              <a:buNone/>
            </a:pPr>
            <a:r>
              <a:rPr lang="ru-RU" altLang="ru-RU" sz="2800" b="1" dirty="0" err="1">
                <a:solidFill>
                  <a:schemeClr val="tx1"/>
                </a:solidFill>
                <a:latin typeface="Courier New" panose="02070309020205020404" pitchFamily="49" charset="0"/>
                <a:cs typeface="Courier New" panose="02070309020205020404" pitchFamily="49" charset="0"/>
              </a:rPr>
              <a:t>class</a:t>
            </a:r>
            <a:r>
              <a:rPr lang="ru-RU" altLang="ru-RU" sz="2800" b="1" dirty="0">
                <a:solidFill>
                  <a:schemeClr val="tx1"/>
                </a:solidFill>
                <a:latin typeface="Courier New" panose="02070309020205020404" pitchFamily="49" charset="0"/>
                <a:cs typeface="Courier New" panose="02070309020205020404" pitchFamily="49" charset="0"/>
              </a:rPr>
              <a:t> </a:t>
            </a:r>
            <a:r>
              <a:rPr lang="ru-RU" altLang="ru-RU" sz="2800" dirty="0" err="1">
                <a:solidFill>
                  <a:schemeClr val="tx1"/>
                </a:solidFill>
                <a:latin typeface="Courier New" panose="02070309020205020404" pitchFamily="49" charset="0"/>
                <a:cs typeface="Courier New" panose="02070309020205020404" pitchFamily="49" charset="0"/>
              </a:rPr>
              <a:t>Animal</a:t>
            </a:r>
            <a:r>
              <a:rPr lang="ru-RU" altLang="ru-RU" sz="2800" dirty="0">
                <a:solidFill>
                  <a:schemeClr val="tx1"/>
                </a:solidFill>
                <a:latin typeface="Courier New" panose="02070309020205020404" pitchFamily="49" charset="0"/>
                <a:cs typeface="Courier New" panose="02070309020205020404" pitchFamily="49" charset="0"/>
              </a:rPr>
              <a:t> </a:t>
            </a:r>
            <a:r>
              <a:rPr lang="ru-RU" altLang="ru-RU" sz="2800" b="1" dirty="0" err="1">
                <a:solidFill>
                  <a:schemeClr val="tx1"/>
                </a:solidFill>
                <a:latin typeface="Courier New" panose="02070309020205020404" pitchFamily="49" charset="0"/>
                <a:cs typeface="Courier New" panose="02070309020205020404" pitchFamily="49" charset="0"/>
              </a:rPr>
              <a:t>implements</a:t>
            </a:r>
            <a:r>
              <a:rPr lang="ru-RU" altLang="ru-RU" sz="2800" b="1" dirty="0">
                <a:solidFill>
                  <a:schemeClr val="tx1"/>
                </a:solidFill>
                <a:latin typeface="Courier New" panose="02070309020205020404" pitchFamily="49" charset="0"/>
                <a:cs typeface="Courier New" panose="02070309020205020404" pitchFamily="49" charset="0"/>
              </a:rPr>
              <a:t> </a:t>
            </a:r>
            <a:r>
              <a:rPr lang="ru-RU" altLang="ru-RU" sz="2800" dirty="0" err="1">
                <a:solidFill>
                  <a:schemeClr val="tx1"/>
                </a:solidFill>
                <a:latin typeface="Courier New" panose="02070309020205020404" pitchFamily="49" charset="0"/>
                <a:cs typeface="Courier New" panose="02070309020205020404" pitchFamily="49" charset="0"/>
              </a:rPr>
              <a:t>Comparable</a:t>
            </a:r>
            <a:r>
              <a:rPr lang="ru-RU" altLang="ru-RU" sz="2800" dirty="0">
                <a:solidFill>
                  <a:schemeClr val="tx1"/>
                </a:solidFill>
                <a:latin typeface="Courier New" panose="02070309020205020404" pitchFamily="49" charset="0"/>
                <a:cs typeface="Courier New" panose="02070309020205020404" pitchFamily="49" charset="0"/>
              </a:rPr>
              <a:t>&lt;</a:t>
            </a:r>
            <a:r>
              <a:rPr lang="ru-RU" altLang="ru-RU" sz="2800" dirty="0" err="1">
                <a:solidFill>
                  <a:schemeClr val="tx1"/>
                </a:solidFill>
                <a:latin typeface="Courier New" panose="02070309020205020404" pitchFamily="49" charset="0"/>
                <a:cs typeface="Courier New" panose="02070309020205020404" pitchFamily="49" charset="0"/>
              </a:rPr>
              <a:t>Animal</a:t>
            </a:r>
            <a:r>
              <a:rPr lang="ru-RU" altLang="ru-RU" sz="2800" dirty="0">
                <a:solidFill>
                  <a:schemeClr val="tx1"/>
                </a:solidFill>
                <a:latin typeface="Courier New" panose="02070309020205020404" pitchFamily="49" charset="0"/>
                <a:cs typeface="Courier New" panose="02070309020205020404" pitchFamily="49" charset="0"/>
              </a:rPr>
              <a:t>&gt; {</a:t>
            </a:r>
            <a:br>
              <a:rPr lang="ru-RU" altLang="ru-RU" sz="2800" dirty="0">
                <a:solidFill>
                  <a:schemeClr val="tx1"/>
                </a:solidFill>
                <a:latin typeface="Courier New" panose="02070309020205020404" pitchFamily="49" charset="0"/>
                <a:cs typeface="Courier New" panose="02070309020205020404" pitchFamily="49" charset="0"/>
              </a:rPr>
            </a:br>
            <a:r>
              <a:rPr lang="ru-RU" altLang="ru-RU" sz="2800" dirty="0">
                <a:solidFill>
                  <a:schemeClr val="tx1"/>
                </a:solidFill>
                <a:latin typeface="Courier New" panose="02070309020205020404" pitchFamily="49" charset="0"/>
                <a:cs typeface="Courier New" panose="02070309020205020404" pitchFamily="49" charset="0"/>
              </a:rPr>
              <a:t>    </a:t>
            </a:r>
            <a:r>
              <a:rPr lang="ru-RU" altLang="ru-RU" sz="2800" dirty="0" err="1">
                <a:solidFill>
                  <a:schemeClr val="tx1"/>
                </a:solidFill>
                <a:latin typeface="Courier New" panose="02070309020205020404" pitchFamily="49" charset="0"/>
                <a:cs typeface="Courier New" panose="02070309020205020404" pitchFamily="49" charset="0"/>
              </a:rPr>
              <a:t>String</a:t>
            </a:r>
            <a:r>
              <a:rPr lang="ru-RU" altLang="ru-RU" sz="2800" dirty="0">
                <a:solidFill>
                  <a:schemeClr val="tx1"/>
                </a:solidFill>
                <a:latin typeface="Courier New" panose="02070309020205020404" pitchFamily="49" charset="0"/>
                <a:cs typeface="Courier New" panose="02070309020205020404" pitchFamily="49" charset="0"/>
              </a:rPr>
              <a:t> </a:t>
            </a:r>
            <a:r>
              <a:rPr lang="ru-RU" altLang="ru-RU" sz="2800" b="1" dirty="0" err="1">
                <a:solidFill>
                  <a:schemeClr val="tx1"/>
                </a:solidFill>
                <a:latin typeface="Courier New" panose="02070309020205020404" pitchFamily="49" charset="0"/>
                <a:cs typeface="Courier New" panose="02070309020205020404" pitchFamily="49" charset="0"/>
              </a:rPr>
              <a:t>name</a:t>
            </a:r>
            <a:r>
              <a:rPr lang="ru-RU" altLang="ru-RU" sz="2800" dirty="0">
                <a:solidFill>
                  <a:schemeClr val="tx1"/>
                </a:solidFill>
                <a:latin typeface="Courier New" panose="02070309020205020404" pitchFamily="49" charset="0"/>
                <a:cs typeface="Courier New" panose="02070309020205020404" pitchFamily="49" charset="0"/>
              </a:rPr>
              <a:t>;</a:t>
            </a:r>
            <a:br>
              <a:rPr lang="ru-RU" altLang="ru-RU" sz="2800" dirty="0">
                <a:solidFill>
                  <a:schemeClr val="tx1"/>
                </a:solidFill>
                <a:latin typeface="Courier New" panose="02070309020205020404" pitchFamily="49" charset="0"/>
                <a:cs typeface="Courier New" panose="02070309020205020404" pitchFamily="49" charset="0"/>
              </a:rPr>
            </a:br>
            <a:r>
              <a:rPr lang="ru-RU" altLang="ru-RU" sz="2800" dirty="0">
                <a:solidFill>
                  <a:schemeClr val="tx1"/>
                </a:solidFill>
                <a:latin typeface="Courier New" panose="02070309020205020404" pitchFamily="49" charset="0"/>
                <a:cs typeface="Courier New" panose="02070309020205020404" pitchFamily="49" charset="0"/>
              </a:rPr>
              <a:t>    </a:t>
            </a:r>
            <a:r>
              <a:rPr lang="ru-RU" altLang="ru-RU" sz="2800" dirty="0" err="1">
                <a:solidFill>
                  <a:schemeClr val="tx1"/>
                </a:solidFill>
                <a:latin typeface="Courier New" panose="02070309020205020404" pitchFamily="49" charset="0"/>
                <a:cs typeface="Courier New" panose="02070309020205020404" pitchFamily="49" charset="0"/>
              </a:rPr>
              <a:t>Integer</a:t>
            </a:r>
            <a:r>
              <a:rPr lang="ru-RU" altLang="ru-RU" sz="2800" dirty="0">
                <a:solidFill>
                  <a:schemeClr val="tx1"/>
                </a:solidFill>
                <a:latin typeface="Courier New" panose="02070309020205020404" pitchFamily="49" charset="0"/>
                <a:cs typeface="Courier New" panose="02070309020205020404" pitchFamily="49" charset="0"/>
              </a:rPr>
              <a:t> </a:t>
            </a:r>
            <a:r>
              <a:rPr lang="ru-RU" altLang="ru-RU" sz="2800" b="1" dirty="0" err="1">
                <a:solidFill>
                  <a:schemeClr val="tx1"/>
                </a:solidFill>
                <a:latin typeface="Courier New" panose="02070309020205020404" pitchFamily="49" charset="0"/>
                <a:cs typeface="Courier New" panose="02070309020205020404" pitchFamily="49" charset="0"/>
              </a:rPr>
              <a:t>strength</a:t>
            </a:r>
            <a:r>
              <a:rPr lang="ru-RU" altLang="ru-RU" sz="2800" dirty="0">
                <a:solidFill>
                  <a:schemeClr val="tx1"/>
                </a:solidFill>
                <a:latin typeface="Courier New" panose="02070309020205020404" pitchFamily="49" charset="0"/>
                <a:cs typeface="Courier New" panose="02070309020205020404" pitchFamily="49" charset="0"/>
              </a:rPr>
              <a:t>;</a:t>
            </a:r>
            <a:br>
              <a:rPr lang="ru-RU" altLang="ru-RU" sz="2800" dirty="0">
                <a:solidFill>
                  <a:schemeClr val="tx1"/>
                </a:solidFill>
                <a:latin typeface="Courier New" panose="02070309020205020404" pitchFamily="49" charset="0"/>
                <a:cs typeface="Courier New" panose="02070309020205020404" pitchFamily="49" charset="0"/>
              </a:rPr>
            </a:br>
            <a:br>
              <a:rPr lang="ru-RU" altLang="ru-RU" sz="2800" dirty="0">
                <a:solidFill>
                  <a:schemeClr val="tx1"/>
                </a:solidFill>
                <a:latin typeface="Courier New" panose="02070309020205020404" pitchFamily="49" charset="0"/>
                <a:cs typeface="Courier New" panose="02070309020205020404" pitchFamily="49" charset="0"/>
              </a:rPr>
            </a:br>
            <a:r>
              <a:rPr lang="ru-RU" altLang="ru-RU" sz="2800" dirty="0">
                <a:solidFill>
                  <a:schemeClr val="tx1"/>
                </a:solidFill>
                <a:latin typeface="Courier New" panose="02070309020205020404" pitchFamily="49" charset="0"/>
                <a:cs typeface="Courier New" panose="02070309020205020404" pitchFamily="49" charset="0"/>
              </a:rPr>
              <a:t>    </a:t>
            </a:r>
            <a:r>
              <a:rPr lang="en-US" altLang="ru-RU" sz="2800" dirty="0">
                <a:solidFill>
                  <a:schemeClr val="tx1"/>
                </a:solidFill>
                <a:latin typeface="Courier New" panose="02070309020205020404" pitchFamily="49" charset="0"/>
                <a:cs typeface="Courier New" panose="02070309020205020404" pitchFamily="49" charset="0"/>
              </a:rPr>
              <a:t>// constructor</a:t>
            </a:r>
            <a:br>
              <a:rPr lang="ru-RU" altLang="ru-RU" sz="2800" dirty="0">
                <a:solidFill>
                  <a:schemeClr val="tx1"/>
                </a:solidFill>
                <a:latin typeface="Courier New" panose="02070309020205020404" pitchFamily="49" charset="0"/>
                <a:cs typeface="Courier New" panose="02070309020205020404" pitchFamily="49" charset="0"/>
              </a:rPr>
            </a:br>
            <a:r>
              <a:rPr lang="ru-RU" altLang="ru-RU" sz="2800" dirty="0">
                <a:solidFill>
                  <a:schemeClr val="tx1"/>
                </a:solidFill>
                <a:latin typeface="Courier New" panose="02070309020205020404" pitchFamily="49" charset="0"/>
                <a:cs typeface="Courier New" panose="02070309020205020404" pitchFamily="49" charset="0"/>
              </a:rPr>
              <a:t>    </a:t>
            </a:r>
            <a:br>
              <a:rPr lang="ru-RU" altLang="ru-RU" sz="2800" dirty="0">
                <a:solidFill>
                  <a:schemeClr val="tx1"/>
                </a:solidFill>
                <a:latin typeface="Courier New" panose="02070309020205020404" pitchFamily="49" charset="0"/>
                <a:cs typeface="Courier New" panose="02070309020205020404" pitchFamily="49" charset="0"/>
              </a:rPr>
            </a:br>
            <a:r>
              <a:rPr lang="ru-RU" altLang="ru-RU" sz="2800" dirty="0">
                <a:solidFill>
                  <a:schemeClr val="tx1"/>
                </a:solidFill>
                <a:latin typeface="Courier New" panose="02070309020205020404" pitchFamily="49" charset="0"/>
                <a:cs typeface="Courier New" panose="02070309020205020404" pitchFamily="49" charset="0"/>
              </a:rPr>
              <a:t>    @</a:t>
            </a:r>
            <a:r>
              <a:rPr lang="ru-RU" altLang="ru-RU" sz="2800" dirty="0" err="1">
                <a:solidFill>
                  <a:schemeClr val="tx1"/>
                </a:solidFill>
                <a:latin typeface="Courier New" panose="02070309020205020404" pitchFamily="49" charset="0"/>
                <a:cs typeface="Courier New" panose="02070309020205020404" pitchFamily="49" charset="0"/>
              </a:rPr>
              <a:t>Override</a:t>
            </a:r>
            <a:br>
              <a:rPr lang="ru-RU" altLang="ru-RU" sz="2800" dirty="0">
                <a:solidFill>
                  <a:schemeClr val="tx1"/>
                </a:solidFill>
                <a:latin typeface="Courier New" panose="02070309020205020404" pitchFamily="49" charset="0"/>
                <a:cs typeface="Courier New" panose="02070309020205020404" pitchFamily="49" charset="0"/>
              </a:rPr>
            </a:br>
            <a:r>
              <a:rPr lang="ru-RU" altLang="ru-RU" sz="2800" dirty="0">
                <a:solidFill>
                  <a:schemeClr val="tx1"/>
                </a:solidFill>
                <a:latin typeface="Courier New" panose="02070309020205020404" pitchFamily="49" charset="0"/>
                <a:cs typeface="Courier New" panose="02070309020205020404" pitchFamily="49" charset="0"/>
              </a:rPr>
              <a:t>    </a:t>
            </a:r>
            <a:r>
              <a:rPr lang="ru-RU" altLang="ru-RU" sz="2800" b="1" dirty="0" err="1">
                <a:solidFill>
                  <a:schemeClr val="tx1"/>
                </a:solidFill>
                <a:latin typeface="Courier New" panose="02070309020205020404" pitchFamily="49" charset="0"/>
                <a:cs typeface="Courier New" panose="02070309020205020404" pitchFamily="49" charset="0"/>
              </a:rPr>
              <a:t>public</a:t>
            </a:r>
            <a:r>
              <a:rPr lang="ru-RU" altLang="ru-RU" sz="2800" b="1" dirty="0">
                <a:solidFill>
                  <a:schemeClr val="tx1"/>
                </a:solidFill>
                <a:latin typeface="Courier New" panose="02070309020205020404" pitchFamily="49" charset="0"/>
                <a:cs typeface="Courier New" panose="02070309020205020404" pitchFamily="49" charset="0"/>
              </a:rPr>
              <a:t> </a:t>
            </a:r>
            <a:r>
              <a:rPr lang="ru-RU" altLang="ru-RU" sz="2800" b="1" dirty="0" err="1">
                <a:solidFill>
                  <a:schemeClr val="tx1"/>
                </a:solidFill>
                <a:latin typeface="Courier New" panose="02070309020205020404" pitchFamily="49" charset="0"/>
                <a:cs typeface="Courier New" panose="02070309020205020404" pitchFamily="49" charset="0"/>
              </a:rPr>
              <a:t>int</a:t>
            </a:r>
            <a:r>
              <a:rPr lang="ru-RU" altLang="ru-RU" sz="2800" b="1" dirty="0">
                <a:solidFill>
                  <a:schemeClr val="tx1"/>
                </a:solidFill>
                <a:latin typeface="Courier New" panose="02070309020205020404" pitchFamily="49" charset="0"/>
                <a:cs typeface="Courier New" panose="02070309020205020404" pitchFamily="49" charset="0"/>
              </a:rPr>
              <a:t> </a:t>
            </a:r>
            <a:r>
              <a:rPr lang="ru-RU" altLang="ru-RU" sz="2800" dirty="0" err="1">
                <a:solidFill>
                  <a:schemeClr val="tx1"/>
                </a:solidFill>
                <a:latin typeface="Courier New" panose="02070309020205020404" pitchFamily="49" charset="0"/>
                <a:cs typeface="Courier New" panose="02070309020205020404" pitchFamily="49" charset="0"/>
              </a:rPr>
              <a:t>compareTo</a:t>
            </a:r>
            <a:r>
              <a:rPr lang="ru-RU" altLang="ru-RU" sz="2800" dirty="0">
                <a:solidFill>
                  <a:schemeClr val="tx1"/>
                </a:solidFill>
                <a:latin typeface="Courier New" panose="02070309020205020404" pitchFamily="49" charset="0"/>
                <a:cs typeface="Courier New" panose="02070309020205020404" pitchFamily="49" charset="0"/>
              </a:rPr>
              <a:t>(</a:t>
            </a:r>
            <a:r>
              <a:rPr lang="ru-RU" altLang="ru-RU" sz="2800" dirty="0" err="1">
                <a:solidFill>
                  <a:schemeClr val="tx1"/>
                </a:solidFill>
                <a:latin typeface="Courier New" panose="02070309020205020404" pitchFamily="49" charset="0"/>
                <a:cs typeface="Courier New" panose="02070309020205020404" pitchFamily="49" charset="0"/>
              </a:rPr>
              <a:t>Animal</a:t>
            </a:r>
            <a:r>
              <a:rPr lang="ru-RU" altLang="ru-RU" sz="2800" dirty="0">
                <a:solidFill>
                  <a:schemeClr val="tx1"/>
                </a:solidFill>
                <a:latin typeface="Courier New" panose="02070309020205020404" pitchFamily="49" charset="0"/>
                <a:cs typeface="Courier New" panose="02070309020205020404" pitchFamily="49" charset="0"/>
              </a:rPr>
              <a:t> </a:t>
            </a:r>
            <a:r>
              <a:rPr lang="ru-RU" altLang="ru-RU" sz="2800" dirty="0" err="1">
                <a:solidFill>
                  <a:schemeClr val="tx1"/>
                </a:solidFill>
                <a:latin typeface="Courier New" panose="02070309020205020404" pitchFamily="49" charset="0"/>
                <a:cs typeface="Courier New" panose="02070309020205020404" pitchFamily="49" charset="0"/>
              </a:rPr>
              <a:t>other</a:t>
            </a:r>
            <a:r>
              <a:rPr lang="ru-RU" altLang="ru-RU" sz="2800" dirty="0">
                <a:solidFill>
                  <a:schemeClr val="tx1"/>
                </a:solidFill>
                <a:latin typeface="Courier New" panose="02070309020205020404" pitchFamily="49" charset="0"/>
                <a:cs typeface="Courier New" panose="02070309020205020404" pitchFamily="49" charset="0"/>
              </a:rPr>
              <a:t>){</a:t>
            </a:r>
            <a:br>
              <a:rPr lang="ru-RU" altLang="ru-RU" sz="2800" dirty="0">
                <a:solidFill>
                  <a:schemeClr val="tx1"/>
                </a:solidFill>
                <a:latin typeface="Courier New" panose="02070309020205020404" pitchFamily="49" charset="0"/>
                <a:cs typeface="Courier New" panose="02070309020205020404" pitchFamily="49" charset="0"/>
              </a:rPr>
            </a:br>
            <a:r>
              <a:rPr lang="ru-RU" altLang="ru-RU" sz="2800" dirty="0">
                <a:solidFill>
                  <a:schemeClr val="tx1"/>
                </a:solidFill>
                <a:latin typeface="Courier New" panose="02070309020205020404" pitchFamily="49" charset="0"/>
                <a:cs typeface="Courier New" panose="02070309020205020404" pitchFamily="49" charset="0"/>
              </a:rPr>
              <a:t>        </a:t>
            </a:r>
            <a:r>
              <a:rPr lang="ru-RU" altLang="ru-RU" sz="2800" b="1" dirty="0" err="1">
                <a:solidFill>
                  <a:schemeClr val="tx1"/>
                </a:solidFill>
                <a:latin typeface="Courier New" panose="02070309020205020404" pitchFamily="49" charset="0"/>
                <a:cs typeface="Courier New" panose="02070309020205020404" pitchFamily="49" charset="0"/>
              </a:rPr>
              <a:t>return</a:t>
            </a:r>
            <a:r>
              <a:rPr lang="ru-RU" altLang="ru-RU" sz="2800" b="1" dirty="0">
                <a:solidFill>
                  <a:schemeClr val="tx1"/>
                </a:solidFill>
                <a:latin typeface="Courier New" panose="02070309020205020404" pitchFamily="49" charset="0"/>
                <a:cs typeface="Courier New" panose="02070309020205020404" pitchFamily="49" charset="0"/>
              </a:rPr>
              <a:t> </a:t>
            </a:r>
            <a:r>
              <a:rPr lang="ru-RU" altLang="ru-RU" sz="2800" b="1" dirty="0" err="1">
                <a:solidFill>
                  <a:schemeClr val="tx1"/>
                </a:solidFill>
                <a:latin typeface="Courier New" panose="02070309020205020404" pitchFamily="49" charset="0"/>
                <a:cs typeface="Courier New" panose="02070309020205020404" pitchFamily="49" charset="0"/>
              </a:rPr>
              <a:t>name</a:t>
            </a:r>
            <a:r>
              <a:rPr lang="ru-RU" altLang="ru-RU" sz="2800" dirty="0" err="1">
                <a:solidFill>
                  <a:schemeClr val="tx1"/>
                </a:solidFill>
                <a:latin typeface="Courier New" panose="02070309020205020404" pitchFamily="49" charset="0"/>
                <a:cs typeface="Courier New" panose="02070309020205020404" pitchFamily="49" charset="0"/>
              </a:rPr>
              <a:t>.compareTo</a:t>
            </a:r>
            <a:r>
              <a:rPr lang="ru-RU" altLang="ru-RU" sz="2800" dirty="0">
                <a:solidFill>
                  <a:schemeClr val="tx1"/>
                </a:solidFill>
                <a:latin typeface="Courier New" panose="02070309020205020404" pitchFamily="49" charset="0"/>
                <a:cs typeface="Courier New" panose="02070309020205020404" pitchFamily="49" charset="0"/>
              </a:rPr>
              <a:t>(</a:t>
            </a:r>
            <a:r>
              <a:rPr lang="ru-RU" altLang="ru-RU" sz="2800" dirty="0" err="1">
                <a:solidFill>
                  <a:schemeClr val="tx1"/>
                </a:solidFill>
                <a:latin typeface="Courier New" panose="02070309020205020404" pitchFamily="49" charset="0"/>
                <a:cs typeface="Courier New" panose="02070309020205020404" pitchFamily="49" charset="0"/>
              </a:rPr>
              <a:t>other.</a:t>
            </a:r>
            <a:r>
              <a:rPr lang="ru-RU" altLang="ru-RU" sz="2800" b="1" dirty="0" err="1">
                <a:solidFill>
                  <a:schemeClr val="tx1"/>
                </a:solidFill>
                <a:latin typeface="Courier New" panose="02070309020205020404" pitchFamily="49" charset="0"/>
                <a:cs typeface="Courier New" panose="02070309020205020404" pitchFamily="49" charset="0"/>
              </a:rPr>
              <a:t>name</a:t>
            </a:r>
            <a:r>
              <a:rPr lang="ru-RU" altLang="ru-RU" sz="2800" dirty="0">
                <a:solidFill>
                  <a:schemeClr val="tx1"/>
                </a:solidFill>
                <a:latin typeface="Courier New" panose="02070309020205020404" pitchFamily="49" charset="0"/>
                <a:cs typeface="Courier New" panose="02070309020205020404" pitchFamily="49" charset="0"/>
              </a:rPr>
              <a:t>);</a:t>
            </a:r>
            <a:br>
              <a:rPr lang="ru-RU" altLang="ru-RU" sz="2800" dirty="0">
                <a:solidFill>
                  <a:schemeClr val="tx1"/>
                </a:solidFill>
                <a:latin typeface="Courier New" panose="02070309020205020404" pitchFamily="49" charset="0"/>
                <a:cs typeface="Courier New" panose="02070309020205020404" pitchFamily="49" charset="0"/>
              </a:rPr>
            </a:br>
            <a:r>
              <a:rPr lang="ru-RU" altLang="ru-RU" sz="2800" dirty="0">
                <a:solidFill>
                  <a:schemeClr val="tx1"/>
                </a:solidFill>
                <a:latin typeface="Courier New" panose="02070309020205020404" pitchFamily="49" charset="0"/>
                <a:cs typeface="Courier New" panose="02070309020205020404" pitchFamily="49" charset="0"/>
              </a:rPr>
              <a:t>    }</a:t>
            </a:r>
            <a:br>
              <a:rPr lang="ru-RU" altLang="ru-RU" sz="2800" dirty="0">
                <a:solidFill>
                  <a:schemeClr val="tx1"/>
                </a:solidFill>
                <a:latin typeface="Courier New" panose="02070309020205020404" pitchFamily="49" charset="0"/>
                <a:cs typeface="Courier New" panose="02070309020205020404" pitchFamily="49" charset="0"/>
              </a:rPr>
            </a:br>
            <a:r>
              <a:rPr lang="ru-RU" altLang="ru-RU" sz="2800" dirty="0">
                <a:solidFill>
                  <a:schemeClr val="tx1"/>
                </a:solidFill>
                <a:latin typeface="Courier New" panose="02070309020205020404" pitchFamily="49" charset="0"/>
                <a:cs typeface="Courier New" panose="02070309020205020404" pitchFamily="49" charset="0"/>
              </a:rPr>
              <a:t>}</a:t>
            </a:r>
            <a:endParaRPr lang="en-US" altLang="ru-RU" sz="2800" dirty="0">
              <a:solidFill>
                <a:schemeClr val="tx1"/>
              </a:solidFill>
              <a:latin typeface="Courier New" panose="02070309020205020404" pitchFamily="49" charset="0"/>
              <a:cs typeface="Courier New" panose="02070309020205020404" pitchFamily="49" charset="0"/>
            </a:endParaRPr>
          </a:p>
          <a:p>
            <a:pPr marL="0" indent="0" algn="l" eaLnBrk="0" fontAlgn="base" hangingPunct="0">
              <a:spcBef>
                <a:spcPct val="0"/>
              </a:spcBef>
              <a:spcAft>
                <a:spcPct val="0"/>
              </a:spcAft>
              <a:buNone/>
            </a:pPr>
            <a:endParaRPr lang="en-US" altLang="ru-RU" sz="2800" dirty="0">
              <a:solidFill>
                <a:schemeClr val="tx1"/>
              </a:solidFill>
              <a:latin typeface="Courier New" panose="02070309020205020404" pitchFamily="49" charset="0"/>
              <a:cs typeface="Courier New" panose="02070309020205020404" pitchFamily="49" charset="0"/>
            </a:endParaRPr>
          </a:p>
          <a:p>
            <a:pPr marL="0" indent="0" algn="l" eaLnBrk="0" fontAlgn="base" hangingPunct="0">
              <a:spcBef>
                <a:spcPct val="0"/>
              </a:spcBef>
              <a:spcAft>
                <a:spcPct val="0"/>
              </a:spcAft>
              <a:buNone/>
            </a:pPr>
            <a:r>
              <a:rPr lang="ru-RU" altLang="ru-RU" sz="2800" dirty="0">
                <a:solidFill>
                  <a:schemeClr val="tx1"/>
                </a:solidFill>
                <a:latin typeface="Courier New" panose="02070309020205020404" pitchFamily="49" charset="0"/>
                <a:cs typeface="Courier New" panose="02070309020205020404" pitchFamily="49" charset="0"/>
              </a:rPr>
              <a:t>List&lt;</a:t>
            </a:r>
            <a:r>
              <a:rPr lang="ru-RU" altLang="ru-RU" sz="2800" dirty="0" err="1">
                <a:solidFill>
                  <a:schemeClr val="tx1"/>
                </a:solidFill>
                <a:latin typeface="Courier New" panose="02070309020205020404" pitchFamily="49" charset="0"/>
                <a:cs typeface="Courier New" panose="02070309020205020404" pitchFamily="49" charset="0"/>
              </a:rPr>
              <a:t>Animal</a:t>
            </a:r>
            <a:r>
              <a:rPr lang="ru-RU" altLang="ru-RU" sz="2800" dirty="0">
                <a:solidFill>
                  <a:schemeClr val="tx1"/>
                </a:solidFill>
                <a:latin typeface="Courier New" panose="02070309020205020404" pitchFamily="49" charset="0"/>
                <a:cs typeface="Courier New" panose="02070309020205020404" pitchFamily="49" charset="0"/>
              </a:rPr>
              <a:t>&gt; </a:t>
            </a:r>
            <a:r>
              <a:rPr lang="ru-RU" altLang="ru-RU" sz="2800" dirty="0" err="1">
                <a:solidFill>
                  <a:schemeClr val="tx1"/>
                </a:solidFill>
                <a:latin typeface="Courier New" panose="02070309020205020404" pitchFamily="49" charset="0"/>
                <a:cs typeface="Courier New" panose="02070309020205020404" pitchFamily="49" charset="0"/>
              </a:rPr>
              <a:t>animals</a:t>
            </a:r>
            <a:r>
              <a:rPr lang="ru-RU" altLang="ru-RU" sz="2800" dirty="0">
                <a:solidFill>
                  <a:schemeClr val="tx1"/>
                </a:solidFill>
                <a:latin typeface="Courier New" panose="02070309020205020404" pitchFamily="49" charset="0"/>
                <a:cs typeface="Courier New" panose="02070309020205020404" pitchFamily="49" charset="0"/>
              </a:rPr>
              <a:t> = </a:t>
            </a:r>
            <a:r>
              <a:rPr lang="ru-RU" altLang="ru-RU" sz="2800" b="1" dirty="0" err="1">
                <a:solidFill>
                  <a:schemeClr val="tx1"/>
                </a:solidFill>
                <a:latin typeface="Courier New" panose="02070309020205020404" pitchFamily="49" charset="0"/>
                <a:cs typeface="Courier New" panose="02070309020205020404" pitchFamily="49" charset="0"/>
              </a:rPr>
              <a:t>new</a:t>
            </a:r>
            <a:r>
              <a:rPr lang="ru-RU" altLang="ru-RU" sz="2800" b="1" dirty="0">
                <a:solidFill>
                  <a:schemeClr val="tx1"/>
                </a:solidFill>
                <a:latin typeface="Courier New" panose="02070309020205020404" pitchFamily="49" charset="0"/>
                <a:cs typeface="Courier New" panose="02070309020205020404" pitchFamily="49" charset="0"/>
              </a:rPr>
              <a:t> </a:t>
            </a:r>
            <a:r>
              <a:rPr lang="ru-RU" altLang="ru-RU" sz="2800" dirty="0" err="1">
                <a:solidFill>
                  <a:schemeClr val="tx1"/>
                </a:solidFill>
                <a:latin typeface="Courier New" panose="02070309020205020404" pitchFamily="49" charset="0"/>
                <a:cs typeface="Courier New" panose="02070309020205020404" pitchFamily="49" charset="0"/>
              </a:rPr>
              <a:t>ArrayList</a:t>
            </a:r>
            <a:r>
              <a:rPr lang="ru-RU" altLang="ru-RU" sz="2800" dirty="0">
                <a:solidFill>
                  <a:schemeClr val="tx1"/>
                </a:solidFill>
                <a:latin typeface="Courier New" panose="02070309020205020404" pitchFamily="49" charset="0"/>
                <a:cs typeface="Courier New" panose="02070309020205020404" pitchFamily="49" charset="0"/>
              </a:rPr>
              <a:t>&lt;&gt;();</a:t>
            </a:r>
            <a:br>
              <a:rPr lang="ru-RU" altLang="ru-RU" sz="2800" dirty="0">
                <a:solidFill>
                  <a:schemeClr val="tx1"/>
                </a:solidFill>
                <a:latin typeface="Courier New" panose="02070309020205020404" pitchFamily="49" charset="0"/>
                <a:cs typeface="Courier New" panose="02070309020205020404" pitchFamily="49" charset="0"/>
              </a:rPr>
            </a:br>
            <a:r>
              <a:rPr lang="ru-RU" altLang="ru-RU" sz="2800" dirty="0" err="1">
                <a:solidFill>
                  <a:schemeClr val="tx1"/>
                </a:solidFill>
                <a:latin typeface="Courier New" panose="02070309020205020404" pitchFamily="49" charset="0"/>
                <a:cs typeface="Courier New" panose="02070309020205020404" pitchFamily="49" charset="0"/>
              </a:rPr>
              <a:t>animals.add</a:t>
            </a:r>
            <a:r>
              <a:rPr lang="ru-RU" altLang="ru-RU" sz="2800" dirty="0">
                <a:solidFill>
                  <a:schemeClr val="tx1"/>
                </a:solidFill>
                <a:latin typeface="Courier New" panose="02070309020205020404" pitchFamily="49" charset="0"/>
                <a:cs typeface="Courier New" panose="02070309020205020404" pitchFamily="49" charset="0"/>
              </a:rPr>
              <a:t>(</a:t>
            </a:r>
            <a:r>
              <a:rPr lang="ru-RU" altLang="ru-RU" sz="2800" b="1" dirty="0" err="1">
                <a:solidFill>
                  <a:schemeClr val="tx1"/>
                </a:solidFill>
                <a:latin typeface="Courier New" panose="02070309020205020404" pitchFamily="49" charset="0"/>
                <a:cs typeface="Courier New" panose="02070309020205020404" pitchFamily="49" charset="0"/>
              </a:rPr>
              <a:t>new</a:t>
            </a:r>
            <a:r>
              <a:rPr lang="ru-RU" altLang="ru-RU" sz="2800" b="1" dirty="0">
                <a:solidFill>
                  <a:schemeClr val="tx1"/>
                </a:solidFill>
                <a:latin typeface="Courier New" panose="02070309020205020404" pitchFamily="49" charset="0"/>
                <a:cs typeface="Courier New" panose="02070309020205020404" pitchFamily="49" charset="0"/>
              </a:rPr>
              <a:t> </a:t>
            </a:r>
            <a:r>
              <a:rPr lang="ru-RU" altLang="ru-RU" sz="2800" dirty="0" err="1">
                <a:solidFill>
                  <a:schemeClr val="tx1"/>
                </a:solidFill>
                <a:latin typeface="Courier New" panose="02070309020205020404" pitchFamily="49" charset="0"/>
                <a:cs typeface="Courier New" panose="02070309020205020404" pitchFamily="49" charset="0"/>
              </a:rPr>
              <a:t>Animal</a:t>
            </a:r>
            <a:r>
              <a:rPr lang="ru-RU" altLang="ru-RU" sz="2800" dirty="0">
                <a:solidFill>
                  <a:schemeClr val="tx1"/>
                </a:solidFill>
                <a:latin typeface="Courier New" panose="02070309020205020404" pitchFamily="49" charset="0"/>
                <a:cs typeface="Courier New" panose="02070309020205020404" pitchFamily="49" charset="0"/>
              </a:rPr>
              <a:t>(</a:t>
            </a:r>
            <a:r>
              <a:rPr lang="ru-RU" altLang="ru-RU" sz="2800" b="1" dirty="0">
                <a:solidFill>
                  <a:schemeClr val="tx1"/>
                </a:solidFill>
                <a:latin typeface="Courier New" panose="02070309020205020404" pitchFamily="49" charset="0"/>
                <a:cs typeface="Courier New" panose="02070309020205020404" pitchFamily="49" charset="0"/>
              </a:rPr>
              <a:t>"</a:t>
            </a:r>
            <a:r>
              <a:rPr lang="ru-RU" altLang="ru-RU" sz="2800" b="1" dirty="0" err="1">
                <a:solidFill>
                  <a:schemeClr val="tx1"/>
                </a:solidFill>
                <a:latin typeface="Courier New" panose="02070309020205020404" pitchFamily="49" charset="0"/>
                <a:cs typeface="Courier New" panose="02070309020205020404" pitchFamily="49" charset="0"/>
              </a:rPr>
              <a:t>cat</a:t>
            </a:r>
            <a:r>
              <a:rPr lang="ru-RU" altLang="ru-RU" sz="2800" b="1" dirty="0">
                <a:solidFill>
                  <a:schemeClr val="tx1"/>
                </a:solidFill>
                <a:latin typeface="Courier New" panose="02070309020205020404" pitchFamily="49" charset="0"/>
                <a:cs typeface="Courier New" panose="02070309020205020404" pitchFamily="49" charset="0"/>
              </a:rPr>
              <a:t>"</a:t>
            </a:r>
            <a:r>
              <a:rPr lang="ru-RU" altLang="ru-RU" sz="2800" dirty="0">
                <a:solidFill>
                  <a:schemeClr val="tx1"/>
                </a:solidFill>
                <a:latin typeface="Courier New" panose="02070309020205020404" pitchFamily="49" charset="0"/>
                <a:cs typeface="Courier New" panose="02070309020205020404" pitchFamily="49" charset="0"/>
              </a:rPr>
              <a:t>, 3));</a:t>
            </a:r>
            <a:br>
              <a:rPr lang="ru-RU" altLang="ru-RU" sz="2800" dirty="0">
                <a:solidFill>
                  <a:schemeClr val="tx1"/>
                </a:solidFill>
                <a:latin typeface="Courier New" panose="02070309020205020404" pitchFamily="49" charset="0"/>
                <a:cs typeface="Courier New" panose="02070309020205020404" pitchFamily="49" charset="0"/>
              </a:rPr>
            </a:br>
            <a:r>
              <a:rPr lang="ru-RU" altLang="ru-RU" sz="2800" dirty="0" err="1">
                <a:solidFill>
                  <a:schemeClr val="tx1"/>
                </a:solidFill>
                <a:latin typeface="Courier New" panose="02070309020205020404" pitchFamily="49" charset="0"/>
                <a:cs typeface="Courier New" panose="02070309020205020404" pitchFamily="49" charset="0"/>
              </a:rPr>
              <a:t>animals.add</a:t>
            </a:r>
            <a:r>
              <a:rPr lang="ru-RU" altLang="ru-RU" sz="2800" dirty="0">
                <a:solidFill>
                  <a:schemeClr val="tx1"/>
                </a:solidFill>
                <a:latin typeface="Courier New" panose="02070309020205020404" pitchFamily="49" charset="0"/>
                <a:cs typeface="Courier New" panose="02070309020205020404" pitchFamily="49" charset="0"/>
              </a:rPr>
              <a:t>(</a:t>
            </a:r>
            <a:r>
              <a:rPr lang="ru-RU" altLang="ru-RU" sz="2800" b="1" dirty="0" err="1">
                <a:solidFill>
                  <a:schemeClr val="tx1"/>
                </a:solidFill>
                <a:latin typeface="Courier New" panose="02070309020205020404" pitchFamily="49" charset="0"/>
                <a:cs typeface="Courier New" panose="02070309020205020404" pitchFamily="49" charset="0"/>
              </a:rPr>
              <a:t>new</a:t>
            </a:r>
            <a:r>
              <a:rPr lang="ru-RU" altLang="ru-RU" sz="2800" b="1" dirty="0">
                <a:solidFill>
                  <a:schemeClr val="tx1"/>
                </a:solidFill>
                <a:latin typeface="Courier New" panose="02070309020205020404" pitchFamily="49" charset="0"/>
                <a:cs typeface="Courier New" panose="02070309020205020404" pitchFamily="49" charset="0"/>
              </a:rPr>
              <a:t> </a:t>
            </a:r>
            <a:r>
              <a:rPr lang="ru-RU" altLang="ru-RU" sz="2800" dirty="0" err="1">
                <a:solidFill>
                  <a:schemeClr val="tx1"/>
                </a:solidFill>
                <a:latin typeface="Courier New" panose="02070309020205020404" pitchFamily="49" charset="0"/>
                <a:cs typeface="Courier New" panose="02070309020205020404" pitchFamily="49" charset="0"/>
              </a:rPr>
              <a:t>Animal</a:t>
            </a:r>
            <a:r>
              <a:rPr lang="ru-RU" altLang="ru-RU" sz="2800" dirty="0">
                <a:solidFill>
                  <a:schemeClr val="tx1"/>
                </a:solidFill>
                <a:latin typeface="Courier New" panose="02070309020205020404" pitchFamily="49" charset="0"/>
                <a:cs typeface="Courier New" panose="02070309020205020404" pitchFamily="49" charset="0"/>
              </a:rPr>
              <a:t>(</a:t>
            </a:r>
            <a:r>
              <a:rPr lang="ru-RU" altLang="ru-RU" sz="2800" b="1" dirty="0">
                <a:solidFill>
                  <a:schemeClr val="tx1"/>
                </a:solidFill>
                <a:latin typeface="Courier New" panose="02070309020205020404" pitchFamily="49" charset="0"/>
                <a:cs typeface="Courier New" panose="02070309020205020404" pitchFamily="49" charset="0"/>
              </a:rPr>
              <a:t>"</a:t>
            </a:r>
            <a:r>
              <a:rPr lang="ru-RU" altLang="ru-RU" sz="2800" b="1" dirty="0" err="1">
                <a:solidFill>
                  <a:schemeClr val="tx1"/>
                </a:solidFill>
                <a:latin typeface="Courier New" panose="02070309020205020404" pitchFamily="49" charset="0"/>
                <a:cs typeface="Courier New" panose="02070309020205020404" pitchFamily="49" charset="0"/>
              </a:rPr>
              <a:t>dog</a:t>
            </a:r>
            <a:r>
              <a:rPr lang="ru-RU" altLang="ru-RU" sz="2800" b="1" dirty="0">
                <a:solidFill>
                  <a:schemeClr val="tx1"/>
                </a:solidFill>
                <a:latin typeface="Courier New" panose="02070309020205020404" pitchFamily="49" charset="0"/>
                <a:cs typeface="Courier New" panose="02070309020205020404" pitchFamily="49" charset="0"/>
              </a:rPr>
              <a:t>"</a:t>
            </a:r>
            <a:r>
              <a:rPr lang="ru-RU" altLang="ru-RU" sz="2800" dirty="0">
                <a:solidFill>
                  <a:schemeClr val="tx1"/>
                </a:solidFill>
                <a:latin typeface="Courier New" panose="02070309020205020404" pitchFamily="49" charset="0"/>
                <a:cs typeface="Courier New" panose="02070309020205020404" pitchFamily="49" charset="0"/>
              </a:rPr>
              <a:t>, 2));</a:t>
            </a:r>
            <a:br>
              <a:rPr lang="ru-RU" altLang="ru-RU" sz="2800" dirty="0">
                <a:solidFill>
                  <a:schemeClr val="tx1"/>
                </a:solidFill>
                <a:latin typeface="Courier New" panose="02070309020205020404" pitchFamily="49" charset="0"/>
                <a:cs typeface="Courier New" panose="02070309020205020404" pitchFamily="49" charset="0"/>
              </a:rPr>
            </a:br>
            <a:r>
              <a:rPr lang="ru-RU" altLang="ru-RU" sz="2800" dirty="0" err="1">
                <a:solidFill>
                  <a:schemeClr val="tx1"/>
                </a:solidFill>
                <a:latin typeface="Courier New" panose="02070309020205020404" pitchFamily="49" charset="0"/>
                <a:cs typeface="Courier New" panose="02070309020205020404" pitchFamily="49" charset="0"/>
              </a:rPr>
              <a:t>animals.add</a:t>
            </a:r>
            <a:r>
              <a:rPr lang="ru-RU" altLang="ru-RU" sz="2800" dirty="0">
                <a:solidFill>
                  <a:schemeClr val="tx1"/>
                </a:solidFill>
                <a:latin typeface="Courier New" panose="02070309020205020404" pitchFamily="49" charset="0"/>
                <a:cs typeface="Courier New" panose="02070309020205020404" pitchFamily="49" charset="0"/>
              </a:rPr>
              <a:t>(</a:t>
            </a:r>
            <a:r>
              <a:rPr lang="ru-RU" altLang="ru-RU" sz="2800" b="1" dirty="0" err="1">
                <a:solidFill>
                  <a:schemeClr val="tx1"/>
                </a:solidFill>
                <a:latin typeface="Courier New" panose="02070309020205020404" pitchFamily="49" charset="0"/>
                <a:cs typeface="Courier New" panose="02070309020205020404" pitchFamily="49" charset="0"/>
              </a:rPr>
              <a:t>new</a:t>
            </a:r>
            <a:r>
              <a:rPr lang="ru-RU" altLang="ru-RU" sz="2800" b="1" dirty="0">
                <a:solidFill>
                  <a:schemeClr val="tx1"/>
                </a:solidFill>
                <a:latin typeface="Courier New" panose="02070309020205020404" pitchFamily="49" charset="0"/>
                <a:cs typeface="Courier New" panose="02070309020205020404" pitchFamily="49" charset="0"/>
              </a:rPr>
              <a:t> </a:t>
            </a:r>
            <a:r>
              <a:rPr lang="ru-RU" altLang="ru-RU" sz="2800" dirty="0" err="1">
                <a:solidFill>
                  <a:schemeClr val="tx1"/>
                </a:solidFill>
                <a:latin typeface="Courier New" panose="02070309020205020404" pitchFamily="49" charset="0"/>
                <a:cs typeface="Courier New" panose="02070309020205020404" pitchFamily="49" charset="0"/>
              </a:rPr>
              <a:t>Animal</a:t>
            </a:r>
            <a:r>
              <a:rPr lang="ru-RU" altLang="ru-RU" sz="2800" dirty="0">
                <a:solidFill>
                  <a:schemeClr val="tx1"/>
                </a:solidFill>
                <a:latin typeface="Courier New" panose="02070309020205020404" pitchFamily="49" charset="0"/>
                <a:cs typeface="Courier New" panose="02070309020205020404" pitchFamily="49" charset="0"/>
              </a:rPr>
              <a:t>(</a:t>
            </a:r>
            <a:r>
              <a:rPr lang="ru-RU" altLang="ru-RU" sz="2800" b="1" dirty="0">
                <a:solidFill>
                  <a:schemeClr val="tx1"/>
                </a:solidFill>
                <a:latin typeface="Courier New" panose="02070309020205020404" pitchFamily="49" charset="0"/>
                <a:cs typeface="Courier New" panose="02070309020205020404" pitchFamily="49" charset="0"/>
              </a:rPr>
              <a:t>"</a:t>
            </a:r>
            <a:r>
              <a:rPr lang="ru-RU" altLang="ru-RU" sz="2800" b="1" dirty="0" err="1">
                <a:solidFill>
                  <a:schemeClr val="tx1"/>
                </a:solidFill>
                <a:latin typeface="Courier New" panose="02070309020205020404" pitchFamily="49" charset="0"/>
                <a:cs typeface="Courier New" panose="02070309020205020404" pitchFamily="49" charset="0"/>
              </a:rPr>
              <a:t>elephant</a:t>
            </a:r>
            <a:r>
              <a:rPr lang="ru-RU" altLang="ru-RU" sz="2800" b="1" dirty="0">
                <a:solidFill>
                  <a:schemeClr val="tx1"/>
                </a:solidFill>
                <a:latin typeface="Courier New" panose="02070309020205020404" pitchFamily="49" charset="0"/>
                <a:cs typeface="Courier New" panose="02070309020205020404" pitchFamily="49" charset="0"/>
              </a:rPr>
              <a:t>"</a:t>
            </a:r>
            <a:r>
              <a:rPr lang="ru-RU" altLang="ru-RU" sz="2800" dirty="0">
                <a:solidFill>
                  <a:schemeClr val="tx1"/>
                </a:solidFill>
                <a:latin typeface="Courier New" panose="02070309020205020404" pitchFamily="49" charset="0"/>
                <a:cs typeface="Courier New" panose="02070309020205020404" pitchFamily="49" charset="0"/>
              </a:rPr>
              <a:t>, 45));</a:t>
            </a:r>
            <a:br>
              <a:rPr lang="ru-RU" altLang="ru-RU" sz="2800" dirty="0">
                <a:solidFill>
                  <a:schemeClr val="tx1"/>
                </a:solidFill>
                <a:latin typeface="Courier New" panose="02070309020205020404" pitchFamily="49" charset="0"/>
                <a:cs typeface="Courier New" panose="02070309020205020404" pitchFamily="49" charset="0"/>
              </a:rPr>
            </a:br>
            <a:endParaRPr lang="en-US" altLang="ru-RU" sz="2800" dirty="0">
              <a:solidFill>
                <a:schemeClr val="tx1"/>
              </a:solidFill>
              <a:latin typeface="Courier New" panose="02070309020205020404" pitchFamily="49" charset="0"/>
              <a:cs typeface="Courier New" panose="02070309020205020404" pitchFamily="49" charset="0"/>
            </a:endParaRPr>
          </a:p>
          <a:p>
            <a:pPr marL="0" indent="0" algn="l" eaLnBrk="0" fontAlgn="base" hangingPunct="0">
              <a:spcBef>
                <a:spcPct val="0"/>
              </a:spcBef>
              <a:spcAft>
                <a:spcPct val="0"/>
              </a:spcAft>
              <a:buNone/>
            </a:pPr>
            <a:r>
              <a:rPr lang="ru-RU" altLang="ru-RU" sz="2800" dirty="0" err="1">
                <a:solidFill>
                  <a:schemeClr val="tx1"/>
                </a:solidFill>
                <a:latin typeface="Courier New" panose="02070309020205020404" pitchFamily="49" charset="0"/>
                <a:cs typeface="Courier New" panose="02070309020205020404" pitchFamily="49" charset="0"/>
              </a:rPr>
              <a:t>Collections.</a:t>
            </a:r>
            <a:r>
              <a:rPr lang="ru-RU" altLang="ru-RU" sz="2800" i="1" dirty="0" err="1">
                <a:solidFill>
                  <a:schemeClr val="tx1"/>
                </a:solidFill>
                <a:latin typeface="Courier New" panose="02070309020205020404" pitchFamily="49" charset="0"/>
                <a:cs typeface="Courier New" panose="02070309020205020404" pitchFamily="49" charset="0"/>
              </a:rPr>
              <a:t>sort</a:t>
            </a:r>
            <a:r>
              <a:rPr lang="ru-RU" altLang="ru-RU" sz="2800" dirty="0">
                <a:solidFill>
                  <a:schemeClr val="tx1"/>
                </a:solidFill>
                <a:latin typeface="Courier New" panose="02070309020205020404" pitchFamily="49" charset="0"/>
                <a:cs typeface="Courier New" panose="02070309020205020404" pitchFamily="49" charset="0"/>
              </a:rPr>
              <a:t>(</a:t>
            </a:r>
            <a:r>
              <a:rPr lang="ru-RU" altLang="ru-RU" sz="2800" dirty="0" err="1">
                <a:solidFill>
                  <a:schemeClr val="tx1"/>
                </a:solidFill>
                <a:latin typeface="Courier New" panose="02070309020205020404" pitchFamily="49" charset="0"/>
                <a:cs typeface="Courier New" panose="02070309020205020404" pitchFamily="49" charset="0"/>
              </a:rPr>
              <a:t>animals</a:t>
            </a:r>
            <a:r>
              <a:rPr lang="ru-RU" altLang="ru-RU" sz="2800" dirty="0">
                <a:solidFill>
                  <a:schemeClr val="tx1"/>
                </a:solidFill>
                <a:latin typeface="Courier New" panose="02070309020205020404" pitchFamily="49" charset="0"/>
                <a:cs typeface="Courier New" panose="02070309020205020404" pitchFamily="49" charset="0"/>
              </a:rPr>
              <a:t>);</a:t>
            </a:r>
            <a:br>
              <a:rPr lang="ru-RU" altLang="ru-RU" sz="2800" dirty="0">
                <a:solidFill>
                  <a:schemeClr val="tx1"/>
                </a:solidFill>
                <a:latin typeface="Courier New" panose="02070309020205020404" pitchFamily="49" charset="0"/>
                <a:cs typeface="Courier New" panose="02070309020205020404" pitchFamily="49" charset="0"/>
              </a:rPr>
            </a:br>
            <a:endParaRPr lang="en-US" altLang="ru-RU" sz="2800" dirty="0">
              <a:solidFill>
                <a:schemeClr val="tx1"/>
              </a:solidFill>
              <a:latin typeface="Courier New" panose="02070309020205020404" pitchFamily="49" charset="0"/>
              <a:cs typeface="Courier New" panose="02070309020205020404" pitchFamily="49" charset="0"/>
            </a:endParaRPr>
          </a:p>
          <a:p>
            <a:pPr marL="0" indent="0" algn="l" eaLnBrk="0" fontAlgn="base" hangingPunct="0">
              <a:spcBef>
                <a:spcPct val="0"/>
              </a:spcBef>
              <a:spcAft>
                <a:spcPct val="0"/>
              </a:spcAft>
              <a:buNone/>
            </a:pPr>
            <a:r>
              <a:rPr lang="en-US" altLang="en-US" sz="2800" dirty="0" err="1">
                <a:solidFill>
                  <a:schemeClr val="tx1"/>
                </a:solidFill>
                <a:latin typeface="Courier New" panose="02070309020205020404" pitchFamily="49" charset="0"/>
                <a:cs typeface="Courier New" panose="02070309020205020404" pitchFamily="49" charset="0"/>
              </a:rPr>
              <a:t>animals.forEach</a:t>
            </a:r>
            <a:r>
              <a:rPr lang="en-US" altLang="en-US" sz="2800" dirty="0">
                <a:solidFill>
                  <a:schemeClr val="tx1"/>
                </a:solidFill>
                <a:latin typeface="Courier New" panose="02070309020205020404" pitchFamily="49" charset="0"/>
                <a:cs typeface="Courier New" panose="02070309020205020404" pitchFamily="49" charset="0"/>
              </a:rPr>
              <a:t>(</a:t>
            </a:r>
            <a:r>
              <a:rPr lang="en-US" altLang="en-US" sz="2800" dirty="0" err="1">
                <a:solidFill>
                  <a:schemeClr val="tx1"/>
                </a:solidFill>
                <a:latin typeface="Courier New" panose="02070309020205020404" pitchFamily="49" charset="0"/>
                <a:cs typeface="Courier New" panose="02070309020205020404" pitchFamily="49" charset="0"/>
              </a:rPr>
              <a:t>System.</a:t>
            </a:r>
            <a:r>
              <a:rPr lang="en-US" altLang="en-US" sz="2800" b="1" i="1" dirty="0" err="1">
                <a:solidFill>
                  <a:schemeClr val="tx1"/>
                </a:solidFill>
                <a:latin typeface="Courier New" panose="02070309020205020404" pitchFamily="49" charset="0"/>
                <a:cs typeface="Courier New" panose="02070309020205020404" pitchFamily="49" charset="0"/>
              </a:rPr>
              <a:t>out</a:t>
            </a:r>
            <a:r>
              <a:rPr lang="en-US" altLang="en-US" sz="2800" dirty="0">
                <a:solidFill>
                  <a:schemeClr val="tx1"/>
                </a:solidFill>
                <a:latin typeface="Courier New" panose="02070309020205020404" pitchFamily="49" charset="0"/>
                <a:cs typeface="Courier New" panose="02070309020205020404" pitchFamily="49" charset="0"/>
              </a:rPr>
              <a:t>::print); // cat dog elephant</a:t>
            </a:r>
            <a:endParaRPr lang="en-US" altLang="en-US" sz="6000" dirty="0">
              <a:solidFill>
                <a:schemeClr val="tx1"/>
              </a:solidFill>
              <a:latin typeface="Courier New" panose="02070309020205020404" pitchFamily="49" charset="0"/>
              <a:cs typeface="Courier New" panose="02070309020205020404" pitchFamily="49" charset="0"/>
            </a:endParaRPr>
          </a:p>
          <a:p>
            <a:pPr algn="l" rtl="0">
              <a:spcBef>
                <a:spcPts val="0"/>
              </a:spcBef>
              <a:spcAft>
                <a:spcPts val="0"/>
              </a:spcAft>
            </a:pPr>
            <a:endParaRPr lang="en-GB" sz="2500" b="0" i="0" u="none" strike="noStrike" dirty="0">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234279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7C7B6-112F-97EE-7874-D9FE6C4C77C6}"/>
              </a:ext>
            </a:extLst>
          </p:cNvPr>
          <p:cNvSpPr>
            <a:spLocks noGrp="1"/>
          </p:cNvSpPr>
          <p:nvPr>
            <p:ph type="ctrTitle"/>
          </p:nvPr>
        </p:nvSpPr>
        <p:spPr>
          <a:xfrm>
            <a:off x="415600" y="161494"/>
            <a:ext cx="11360800" cy="1061664"/>
          </a:xfrm>
        </p:spPr>
        <p:txBody>
          <a:bodyPr>
            <a:noAutofit/>
          </a:bodyPr>
          <a:lstStyle/>
          <a:p>
            <a:r>
              <a:rPr lang="en-UA" sz="4800" dirty="0"/>
              <a:t>Comparator</a:t>
            </a:r>
          </a:p>
        </p:txBody>
      </p:sp>
      <p:sp>
        <p:nvSpPr>
          <p:cNvPr id="4" name="Title 1">
            <a:extLst>
              <a:ext uri="{FF2B5EF4-FFF2-40B4-BE49-F238E27FC236}">
                <a16:creationId xmlns:a16="http://schemas.microsoft.com/office/drawing/2014/main" id="{9737F8AD-406E-B9B0-27A3-B9FC867A50DF}"/>
              </a:ext>
            </a:extLst>
          </p:cNvPr>
          <p:cNvSpPr txBox="1">
            <a:spLocks/>
          </p:cNvSpPr>
          <p:nvPr/>
        </p:nvSpPr>
        <p:spPr>
          <a:xfrm>
            <a:off x="2444494" y="1540252"/>
            <a:ext cx="7303012" cy="1301559"/>
          </a:xfrm>
          <a:prstGeom prst="rect">
            <a:avLst/>
          </a:prstGeom>
          <a:noFill/>
          <a:ln>
            <a:solidFill>
              <a:schemeClr val="accent1"/>
            </a:solid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1pPr>
            <a:lvl2pPr marR="0" lvl="1"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2pPr>
            <a:lvl3pPr marR="0" lvl="2"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3pPr>
            <a:lvl4pPr marR="0" lvl="3"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4pPr>
            <a:lvl5pPr marR="0" lvl="4"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5pPr>
            <a:lvl6pPr marR="0" lvl="5"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6pPr>
            <a:lvl7pPr marR="0" lvl="6"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7pPr>
            <a:lvl8pPr marR="0" lvl="7"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8pPr>
            <a:lvl9pPr marR="0" lvl="8"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9pPr>
          </a:lstStyle>
          <a:p>
            <a:pPr algn="l" rtl="0">
              <a:spcBef>
                <a:spcPts val="0"/>
              </a:spcBef>
              <a:spcAft>
                <a:spcPts val="0"/>
              </a:spcAft>
            </a:pPr>
            <a:r>
              <a:rPr lang="en-GB" sz="2500" b="0" i="0" u="none" strike="noStrike" dirty="0">
                <a:solidFill>
                  <a:schemeClr val="tx1"/>
                </a:solidFill>
                <a:effectLst/>
                <a:latin typeface="Courier New" panose="02070309020205020404" pitchFamily="49" charset="0"/>
                <a:cs typeface="Courier New" panose="02070309020205020404" pitchFamily="49" charset="0"/>
              </a:rPr>
              <a:t>public interface Comparator&lt;T&gt; {</a:t>
            </a:r>
            <a:br>
              <a:rPr lang="en-GB" sz="2500" b="0" i="0" u="none" strike="noStrike" dirty="0">
                <a:solidFill>
                  <a:schemeClr val="tx1"/>
                </a:solidFill>
                <a:effectLst/>
                <a:latin typeface="Courier New" panose="02070309020205020404" pitchFamily="49" charset="0"/>
                <a:cs typeface="Courier New" panose="02070309020205020404" pitchFamily="49" charset="0"/>
              </a:rPr>
            </a:br>
            <a:r>
              <a:rPr lang="en-GB" sz="2500" b="0" i="0" u="none" strike="noStrike" dirty="0">
                <a:solidFill>
                  <a:schemeClr val="tx1"/>
                </a:solidFill>
                <a:effectLst/>
                <a:latin typeface="Courier New" panose="02070309020205020404" pitchFamily="49" charset="0"/>
                <a:cs typeface="Courier New" panose="02070309020205020404" pitchFamily="49" charset="0"/>
              </a:rPr>
              <a:t>    int compare(T o1, T o2);</a:t>
            </a:r>
            <a:br>
              <a:rPr lang="en-GB" sz="2500" b="0" i="0" u="none" strike="noStrike" dirty="0">
                <a:solidFill>
                  <a:schemeClr val="tx1"/>
                </a:solidFill>
                <a:effectLst/>
                <a:latin typeface="Courier New" panose="02070309020205020404" pitchFamily="49" charset="0"/>
                <a:cs typeface="Courier New" panose="02070309020205020404" pitchFamily="49" charset="0"/>
              </a:rPr>
            </a:br>
            <a:r>
              <a:rPr lang="en-GB" sz="2500" b="0" i="0" u="none" strike="noStrike" dirty="0">
                <a:solidFill>
                  <a:schemeClr val="tx1"/>
                </a:solidFill>
                <a:effectLst/>
                <a:latin typeface="Courier New" panose="02070309020205020404" pitchFamily="49" charset="0"/>
                <a:cs typeface="Courier New" panose="02070309020205020404" pitchFamily="49" charset="0"/>
              </a:rPr>
              <a:t>}</a:t>
            </a:r>
          </a:p>
        </p:txBody>
      </p:sp>
      <p:sp>
        <p:nvSpPr>
          <p:cNvPr id="8" name="TextBox 7">
            <a:extLst>
              <a:ext uri="{FF2B5EF4-FFF2-40B4-BE49-F238E27FC236}">
                <a16:creationId xmlns:a16="http://schemas.microsoft.com/office/drawing/2014/main" id="{80A94F83-DB18-972A-0ADC-E72103B02499}"/>
              </a:ext>
            </a:extLst>
          </p:cNvPr>
          <p:cNvSpPr txBox="1"/>
          <p:nvPr/>
        </p:nvSpPr>
        <p:spPr>
          <a:xfrm>
            <a:off x="3048000" y="3649534"/>
            <a:ext cx="6096000" cy="1668214"/>
          </a:xfrm>
          <a:prstGeom prst="rect">
            <a:avLst/>
          </a:prstGeom>
          <a:noFill/>
        </p:spPr>
        <p:txBody>
          <a:bodyPr wrap="square">
            <a:spAutoFit/>
          </a:bodyPr>
          <a:lstStyle/>
          <a:p>
            <a:pPr marL="257175" indent="-257175">
              <a:lnSpc>
                <a:spcPct val="150000"/>
              </a:lnSpc>
              <a:buClr>
                <a:schemeClr val="tx1"/>
              </a:buClr>
              <a:buFont typeface="Arial" panose="020B0604020202020204" pitchFamily="34" charset="0"/>
              <a:buChar char="•"/>
            </a:pPr>
            <a:r>
              <a:rPr lang="en-US" sz="1400" i="1" dirty="0">
                <a:solidFill>
                  <a:schemeClr val="tx1"/>
                </a:solidFill>
              </a:rPr>
              <a:t>Zero </a:t>
            </a:r>
            <a:r>
              <a:rPr lang="en-US" sz="1400" dirty="0">
                <a:solidFill>
                  <a:schemeClr val="tx1"/>
                </a:solidFill>
              </a:rPr>
              <a:t>is returned when the arguments of compare() methods are equal. </a:t>
            </a:r>
          </a:p>
          <a:p>
            <a:pPr marL="257175" indent="-257175">
              <a:lnSpc>
                <a:spcPct val="150000"/>
              </a:lnSpc>
              <a:buClr>
                <a:schemeClr val="tx1"/>
              </a:buClr>
              <a:buFont typeface="Arial" panose="020B0604020202020204" pitchFamily="34" charset="0"/>
              <a:buChar char="•"/>
            </a:pPr>
            <a:r>
              <a:rPr lang="en-US" sz="1400" i="1" dirty="0">
                <a:solidFill>
                  <a:schemeClr val="tx1"/>
                </a:solidFill>
              </a:rPr>
              <a:t>A number less than zero </a:t>
            </a:r>
            <a:r>
              <a:rPr lang="en-US" sz="1400" dirty="0">
                <a:solidFill>
                  <a:schemeClr val="tx1"/>
                </a:solidFill>
              </a:rPr>
              <a:t>is returned when the first argument is smaller than the second argument to compare()</a:t>
            </a:r>
          </a:p>
          <a:p>
            <a:pPr marL="257175" indent="-257175">
              <a:lnSpc>
                <a:spcPct val="150000"/>
              </a:lnSpc>
              <a:buClr>
                <a:schemeClr val="tx1"/>
              </a:buClr>
              <a:buFont typeface="Arial" panose="020B0604020202020204" pitchFamily="34" charset="0"/>
              <a:buChar char="•"/>
            </a:pPr>
            <a:r>
              <a:rPr lang="en-US" sz="1400" i="1" dirty="0">
                <a:solidFill>
                  <a:schemeClr val="tx1"/>
                </a:solidFill>
              </a:rPr>
              <a:t>A number greater than zero </a:t>
            </a:r>
            <a:r>
              <a:rPr lang="en-US" sz="1400" dirty="0">
                <a:solidFill>
                  <a:schemeClr val="tx1"/>
                </a:solidFill>
              </a:rPr>
              <a:t>is returned when the first argument is greater than the second argument to compare()</a:t>
            </a:r>
            <a:endParaRPr lang="ru-RU" sz="1400" dirty="0">
              <a:solidFill>
                <a:schemeClr val="tx1"/>
              </a:solidFill>
            </a:endParaRPr>
          </a:p>
        </p:txBody>
      </p:sp>
    </p:spTree>
    <p:extLst>
      <p:ext uri="{BB962C8B-B14F-4D97-AF65-F5344CB8AC3E}">
        <p14:creationId xmlns:p14="http://schemas.microsoft.com/office/powerpoint/2010/main" val="32985532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7C7B6-112F-97EE-7874-D9FE6C4C77C6}"/>
              </a:ext>
            </a:extLst>
          </p:cNvPr>
          <p:cNvSpPr>
            <a:spLocks noGrp="1"/>
          </p:cNvSpPr>
          <p:nvPr>
            <p:ph type="ctrTitle"/>
          </p:nvPr>
        </p:nvSpPr>
        <p:spPr>
          <a:xfrm>
            <a:off x="415600" y="161494"/>
            <a:ext cx="11360800" cy="1061664"/>
          </a:xfrm>
        </p:spPr>
        <p:txBody>
          <a:bodyPr>
            <a:noAutofit/>
          </a:bodyPr>
          <a:lstStyle/>
          <a:p>
            <a:r>
              <a:rPr lang="en-UA" sz="4800" dirty="0"/>
              <a:t>Comparator Example: </a:t>
            </a:r>
          </a:p>
        </p:txBody>
      </p:sp>
      <p:sp>
        <p:nvSpPr>
          <p:cNvPr id="4" name="Title 1">
            <a:extLst>
              <a:ext uri="{FF2B5EF4-FFF2-40B4-BE49-F238E27FC236}">
                <a16:creationId xmlns:a16="http://schemas.microsoft.com/office/drawing/2014/main" id="{9737F8AD-406E-B9B0-27A3-B9FC867A50DF}"/>
              </a:ext>
            </a:extLst>
          </p:cNvPr>
          <p:cNvSpPr txBox="1">
            <a:spLocks/>
          </p:cNvSpPr>
          <p:nvPr/>
        </p:nvSpPr>
        <p:spPr>
          <a:xfrm>
            <a:off x="415600" y="1809193"/>
            <a:ext cx="11360800" cy="4413475"/>
          </a:xfrm>
          <a:prstGeom prst="rect">
            <a:avLst/>
          </a:prstGeom>
          <a:noFill/>
          <a:ln>
            <a:noFill/>
          </a:ln>
        </p:spPr>
        <p:txBody>
          <a:bodyPr spcFirstLastPara="1" wrap="square" lIns="91425" tIns="91425" rIns="91425" bIns="91425" anchor="t" anchorCtr="0">
            <a:normAutofit fontScale="60000" lnSpcReduction="20000"/>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1pPr>
            <a:lvl2pPr marR="0" lvl="1"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2pPr>
            <a:lvl3pPr marR="0" lvl="2"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3pPr>
            <a:lvl4pPr marR="0" lvl="3"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4pPr>
            <a:lvl5pPr marR="0" lvl="4"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5pPr>
            <a:lvl6pPr marR="0" lvl="5"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6pPr>
            <a:lvl7pPr marR="0" lvl="6"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7pPr>
            <a:lvl8pPr marR="0" lvl="7"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8pPr>
            <a:lvl9pPr marR="0" lvl="8"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9pPr>
          </a:lstStyle>
          <a:p>
            <a:pPr marL="0" indent="0" algn="l" eaLnBrk="0" fontAlgn="base" hangingPunct="0">
              <a:spcBef>
                <a:spcPct val="0"/>
              </a:spcBef>
              <a:spcAft>
                <a:spcPct val="0"/>
              </a:spcAft>
              <a:buNone/>
            </a:pPr>
            <a:r>
              <a:rPr lang="ru-RU" altLang="ru-RU" sz="2800" b="1" dirty="0" err="1">
                <a:solidFill>
                  <a:schemeClr val="tx1"/>
                </a:solidFill>
                <a:latin typeface="Courier New" panose="02070309020205020404" pitchFamily="49" charset="0"/>
                <a:cs typeface="Courier New" panose="02070309020205020404" pitchFamily="49" charset="0"/>
              </a:rPr>
              <a:t>class</a:t>
            </a:r>
            <a:r>
              <a:rPr lang="ru-RU" altLang="ru-RU" sz="2800" b="1" dirty="0">
                <a:solidFill>
                  <a:schemeClr val="tx1"/>
                </a:solidFill>
                <a:latin typeface="Courier New" panose="02070309020205020404" pitchFamily="49" charset="0"/>
                <a:cs typeface="Courier New" panose="02070309020205020404" pitchFamily="49" charset="0"/>
              </a:rPr>
              <a:t> </a:t>
            </a:r>
            <a:r>
              <a:rPr lang="ru-RU" altLang="ru-RU" sz="2800" dirty="0" err="1">
                <a:solidFill>
                  <a:schemeClr val="tx1"/>
                </a:solidFill>
                <a:latin typeface="Courier New" panose="02070309020205020404" pitchFamily="49" charset="0"/>
                <a:cs typeface="Courier New" panose="02070309020205020404" pitchFamily="49" charset="0"/>
              </a:rPr>
              <a:t>Animal</a:t>
            </a:r>
            <a:r>
              <a:rPr lang="ru-RU" altLang="ru-RU" sz="2800" dirty="0">
                <a:solidFill>
                  <a:schemeClr val="tx1"/>
                </a:solidFill>
                <a:latin typeface="Courier New" panose="02070309020205020404" pitchFamily="49" charset="0"/>
                <a:cs typeface="Courier New" panose="02070309020205020404" pitchFamily="49" charset="0"/>
              </a:rPr>
              <a:t> {</a:t>
            </a:r>
            <a:br>
              <a:rPr lang="ru-RU" altLang="ru-RU" sz="2800" dirty="0">
                <a:solidFill>
                  <a:schemeClr val="tx1"/>
                </a:solidFill>
                <a:latin typeface="Courier New" panose="02070309020205020404" pitchFamily="49" charset="0"/>
                <a:cs typeface="Courier New" panose="02070309020205020404" pitchFamily="49" charset="0"/>
              </a:rPr>
            </a:br>
            <a:r>
              <a:rPr lang="ru-RU" altLang="ru-RU" sz="2800" dirty="0">
                <a:solidFill>
                  <a:schemeClr val="tx1"/>
                </a:solidFill>
                <a:latin typeface="Courier New" panose="02070309020205020404" pitchFamily="49" charset="0"/>
                <a:cs typeface="Courier New" panose="02070309020205020404" pitchFamily="49" charset="0"/>
              </a:rPr>
              <a:t>    </a:t>
            </a:r>
            <a:r>
              <a:rPr lang="ru-RU" altLang="ru-RU" sz="2800" dirty="0" err="1">
                <a:solidFill>
                  <a:schemeClr val="tx1"/>
                </a:solidFill>
                <a:latin typeface="Courier New" panose="02070309020205020404" pitchFamily="49" charset="0"/>
                <a:cs typeface="Courier New" panose="02070309020205020404" pitchFamily="49" charset="0"/>
              </a:rPr>
              <a:t>String</a:t>
            </a:r>
            <a:r>
              <a:rPr lang="ru-RU" altLang="ru-RU" sz="2800" dirty="0">
                <a:solidFill>
                  <a:schemeClr val="tx1"/>
                </a:solidFill>
                <a:latin typeface="Courier New" panose="02070309020205020404" pitchFamily="49" charset="0"/>
                <a:cs typeface="Courier New" panose="02070309020205020404" pitchFamily="49" charset="0"/>
              </a:rPr>
              <a:t> </a:t>
            </a:r>
            <a:r>
              <a:rPr lang="ru-RU" altLang="ru-RU" sz="2800" b="1" dirty="0" err="1">
                <a:solidFill>
                  <a:schemeClr val="tx1"/>
                </a:solidFill>
                <a:latin typeface="Courier New" panose="02070309020205020404" pitchFamily="49" charset="0"/>
                <a:cs typeface="Courier New" panose="02070309020205020404" pitchFamily="49" charset="0"/>
              </a:rPr>
              <a:t>name</a:t>
            </a:r>
            <a:r>
              <a:rPr lang="ru-RU" altLang="ru-RU" sz="2800" dirty="0">
                <a:solidFill>
                  <a:schemeClr val="tx1"/>
                </a:solidFill>
                <a:latin typeface="Courier New" panose="02070309020205020404" pitchFamily="49" charset="0"/>
                <a:cs typeface="Courier New" panose="02070309020205020404" pitchFamily="49" charset="0"/>
              </a:rPr>
              <a:t>;</a:t>
            </a:r>
            <a:br>
              <a:rPr lang="ru-RU" altLang="ru-RU" sz="2800" dirty="0">
                <a:solidFill>
                  <a:schemeClr val="tx1"/>
                </a:solidFill>
                <a:latin typeface="Courier New" panose="02070309020205020404" pitchFamily="49" charset="0"/>
                <a:cs typeface="Courier New" panose="02070309020205020404" pitchFamily="49" charset="0"/>
              </a:rPr>
            </a:br>
            <a:r>
              <a:rPr lang="ru-RU" altLang="ru-RU" sz="2800" dirty="0">
                <a:solidFill>
                  <a:schemeClr val="tx1"/>
                </a:solidFill>
                <a:latin typeface="Courier New" panose="02070309020205020404" pitchFamily="49" charset="0"/>
                <a:cs typeface="Courier New" panose="02070309020205020404" pitchFamily="49" charset="0"/>
              </a:rPr>
              <a:t>    </a:t>
            </a:r>
            <a:r>
              <a:rPr lang="ru-RU" altLang="ru-RU" sz="2800" dirty="0" err="1">
                <a:solidFill>
                  <a:schemeClr val="tx1"/>
                </a:solidFill>
                <a:latin typeface="Courier New" panose="02070309020205020404" pitchFamily="49" charset="0"/>
                <a:cs typeface="Courier New" panose="02070309020205020404" pitchFamily="49" charset="0"/>
              </a:rPr>
              <a:t>Integer</a:t>
            </a:r>
            <a:r>
              <a:rPr lang="ru-RU" altLang="ru-RU" sz="2800" dirty="0">
                <a:solidFill>
                  <a:schemeClr val="tx1"/>
                </a:solidFill>
                <a:latin typeface="Courier New" panose="02070309020205020404" pitchFamily="49" charset="0"/>
                <a:cs typeface="Courier New" panose="02070309020205020404" pitchFamily="49" charset="0"/>
              </a:rPr>
              <a:t> </a:t>
            </a:r>
            <a:r>
              <a:rPr lang="ru-RU" altLang="ru-RU" sz="2800" b="1" dirty="0" err="1">
                <a:solidFill>
                  <a:schemeClr val="tx1"/>
                </a:solidFill>
                <a:latin typeface="Courier New" panose="02070309020205020404" pitchFamily="49" charset="0"/>
                <a:cs typeface="Courier New" panose="02070309020205020404" pitchFamily="49" charset="0"/>
              </a:rPr>
              <a:t>strength</a:t>
            </a:r>
            <a:r>
              <a:rPr lang="ru-RU" altLang="ru-RU" sz="2800" dirty="0">
                <a:solidFill>
                  <a:schemeClr val="tx1"/>
                </a:solidFill>
                <a:latin typeface="Courier New" panose="02070309020205020404" pitchFamily="49" charset="0"/>
                <a:cs typeface="Courier New" panose="02070309020205020404" pitchFamily="49" charset="0"/>
              </a:rPr>
              <a:t>;</a:t>
            </a:r>
            <a:br>
              <a:rPr lang="ru-RU" altLang="ru-RU" sz="2800" dirty="0">
                <a:solidFill>
                  <a:schemeClr val="tx1"/>
                </a:solidFill>
                <a:latin typeface="Courier New" panose="02070309020205020404" pitchFamily="49" charset="0"/>
                <a:cs typeface="Courier New" panose="02070309020205020404" pitchFamily="49" charset="0"/>
              </a:rPr>
            </a:br>
            <a:r>
              <a:rPr lang="en-US" altLang="ru-RU" sz="2800" dirty="0">
                <a:solidFill>
                  <a:schemeClr val="tx1"/>
                </a:solidFill>
                <a:latin typeface="Courier New" panose="02070309020205020404" pitchFamily="49" charset="0"/>
                <a:cs typeface="Courier New" panose="02070309020205020404" pitchFamily="49" charset="0"/>
              </a:rPr>
              <a:t>   </a:t>
            </a:r>
            <a:r>
              <a:rPr lang="ru-RU" altLang="ru-RU" sz="2800" dirty="0">
                <a:solidFill>
                  <a:schemeClr val="tx1"/>
                </a:solidFill>
                <a:latin typeface="Courier New" panose="02070309020205020404" pitchFamily="49" charset="0"/>
                <a:cs typeface="Courier New" panose="02070309020205020404" pitchFamily="49" charset="0"/>
              </a:rPr>
              <a:t> </a:t>
            </a:r>
            <a:r>
              <a:rPr lang="en-US" altLang="ru-RU" sz="2800" dirty="0">
                <a:solidFill>
                  <a:schemeClr val="tx1"/>
                </a:solidFill>
                <a:latin typeface="Courier New" panose="02070309020205020404" pitchFamily="49" charset="0"/>
                <a:cs typeface="Courier New" panose="02070309020205020404" pitchFamily="49" charset="0"/>
              </a:rPr>
              <a:t>// constructor</a:t>
            </a:r>
            <a:br>
              <a:rPr lang="ru-RU" altLang="ru-RU" sz="2800" dirty="0">
                <a:solidFill>
                  <a:schemeClr val="tx1"/>
                </a:solidFill>
                <a:latin typeface="Courier New" panose="02070309020205020404" pitchFamily="49" charset="0"/>
                <a:cs typeface="Courier New" panose="02070309020205020404" pitchFamily="49" charset="0"/>
              </a:rPr>
            </a:br>
            <a:r>
              <a:rPr lang="ru-RU" altLang="ru-RU" sz="2800" dirty="0">
                <a:solidFill>
                  <a:schemeClr val="tx1"/>
                </a:solidFill>
                <a:latin typeface="Courier New" panose="02070309020205020404" pitchFamily="49" charset="0"/>
                <a:cs typeface="Courier New" panose="02070309020205020404" pitchFamily="49" charset="0"/>
              </a:rPr>
              <a:t>}</a:t>
            </a:r>
            <a:endParaRPr lang="en-US" altLang="ru-RU" sz="2800" dirty="0">
              <a:solidFill>
                <a:schemeClr val="tx1"/>
              </a:solidFill>
              <a:latin typeface="Courier New" panose="02070309020205020404" pitchFamily="49" charset="0"/>
              <a:cs typeface="Courier New" panose="02070309020205020404" pitchFamily="49" charset="0"/>
            </a:endParaRPr>
          </a:p>
          <a:p>
            <a:pPr marL="0" indent="0" algn="l" eaLnBrk="0" fontAlgn="base" hangingPunct="0">
              <a:spcBef>
                <a:spcPct val="0"/>
              </a:spcBef>
              <a:spcAft>
                <a:spcPct val="0"/>
              </a:spcAft>
              <a:buNone/>
            </a:pPr>
            <a:endParaRPr lang="en-US" altLang="ru-RU" sz="2800" dirty="0">
              <a:solidFill>
                <a:schemeClr val="tx1"/>
              </a:solidFill>
              <a:latin typeface="Courier New" panose="02070309020205020404" pitchFamily="49" charset="0"/>
              <a:cs typeface="Courier New" panose="02070309020205020404" pitchFamily="49" charset="0"/>
            </a:endParaRPr>
          </a:p>
          <a:p>
            <a:pPr marL="0" indent="0" algn="l" eaLnBrk="0" fontAlgn="base" hangingPunct="0">
              <a:spcBef>
                <a:spcPct val="0"/>
              </a:spcBef>
              <a:spcAft>
                <a:spcPct val="0"/>
              </a:spcAft>
              <a:buNone/>
            </a:pPr>
            <a:r>
              <a:rPr lang="ru-RU" altLang="ru-RU" sz="2800" dirty="0" err="1">
                <a:solidFill>
                  <a:schemeClr val="tx1"/>
                </a:solidFill>
                <a:latin typeface="Courier New" panose="02070309020205020404" pitchFamily="49" charset="0"/>
                <a:cs typeface="Courier New" panose="02070309020205020404" pitchFamily="49" charset="0"/>
              </a:rPr>
              <a:t>Comparator</a:t>
            </a:r>
            <a:r>
              <a:rPr lang="ru-RU" altLang="ru-RU" sz="2800" dirty="0">
                <a:solidFill>
                  <a:schemeClr val="tx1"/>
                </a:solidFill>
                <a:latin typeface="Courier New" panose="02070309020205020404" pitchFamily="49" charset="0"/>
                <a:cs typeface="Courier New" panose="02070309020205020404" pitchFamily="49" charset="0"/>
              </a:rPr>
              <a:t>&lt;</a:t>
            </a:r>
            <a:r>
              <a:rPr lang="ru-RU" altLang="ru-RU" sz="2800" dirty="0" err="1">
                <a:solidFill>
                  <a:schemeClr val="tx1"/>
                </a:solidFill>
                <a:latin typeface="Courier New" panose="02070309020205020404" pitchFamily="49" charset="0"/>
                <a:cs typeface="Courier New" panose="02070309020205020404" pitchFamily="49" charset="0"/>
              </a:rPr>
              <a:t>Animal</a:t>
            </a:r>
            <a:r>
              <a:rPr lang="ru-RU" altLang="ru-RU" sz="2800" dirty="0">
                <a:solidFill>
                  <a:schemeClr val="tx1"/>
                </a:solidFill>
                <a:latin typeface="Courier New" panose="02070309020205020404" pitchFamily="49" charset="0"/>
                <a:cs typeface="Courier New" panose="02070309020205020404" pitchFamily="49" charset="0"/>
              </a:rPr>
              <a:t>&gt; </a:t>
            </a:r>
            <a:r>
              <a:rPr lang="ru-RU" altLang="ru-RU" sz="2800" dirty="0" err="1">
                <a:solidFill>
                  <a:schemeClr val="tx1"/>
                </a:solidFill>
                <a:latin typeface="Courier New" panose="02070309020205020404" pitchFamily="49" charset="0"/>
                <a:cs typeface="Courier New" panose="02070309020205020404" pitchFamily="49" charset="0"/>
              </a:rPr>
              <a:t>animalComparatorByStrength</a:t>
            </a:r>
            <a:r>
              <a:rPr lang="ru-RU" altLang="ru-RU" sz="2800" dirty="0">
                <a:solidFill>
                  <a:schemeClr val="tx1"/>
                </a:solidFill>
                <a:latin typeface="Courier New" panose="02070309020205020404" pitchFamily="49" charset="0"/>
                <a:cs typeface="Courier New" panose="02070309020205020404" pitchFamily="49" charset="0"/>
              </a:rPr>
              <a:t> = </a:t>
            </a:r>
            <a:r>
              <a:rPr lang="ru-RU" altLang="ru-RU" sz="2800" b="1" dirty="0" err="1">
                <a:solidFill>
                  <a:schemeClr val="tx1"/>
                </a:solidFill>
                <a:latin typeface="Courier New" panose="02070309020205020404" pitchFamily="49" charset="0"/>
                <a:cs typeface="Courier New" panose="02070309020205020404" pitchFamily="49" charset="0"/>
              </a:rPr>
              <a:t>new</a:t>
            </a:r>
            <a:r>
              <a:rPr lang="ru-RU" altLang="ru-RU" sz="2800" b="1" dirty="0">
                <a:solidFill>
                  <a:schemeClr val="tx1"/>
                </a:solidFill>
                <a:latin typeface="Courier New" panose="02070309020205020404" pitchFamily="49" charset="0"/>
                <a:cs typeface="Courier New" panose="02070309020205020404" pitchFamily="49" charset="0"/>
              </a:rPr>
              <a:t> </a:t>
            </a:r>
            <a:r>
              <a:rPr lang="ru-RU" altLang="ru-RU" sz="2800" dirty="0" err="1">
                <a:solidFill>
                  <a:schemeClr val="tx1"/>
                </a:solidFill>
                <a:latin typeface="Courier New" panose="02070309020205020404" pitchFamily="49" charset="0"/>
                <a:cs typeface="Courier New" panose="02070309020205020404" pitchFamily="49" charset="0"/>
              </a:rPr>
              <a:t>Comparator</a:t>
            </a:r>
            <a:r>
              <a:rPr lang="ru-RU" altLang="ru-RU" sz="2800" dirty="0">
                <a:solidFill>
                  <a:schemeClr val="tx1"/>
                </a:solidFill>
                <a:latin typeface="Courier New" panose="02070309020205020404" pitchFamily="49" charset="0"/>
                <a:cs typeface="Courier New" panose="02070309020205020404" pitchFamily="49" charset="0"/>
              </a:rPr>
              <a:t>&lt;&gt;() {</a:t>
            </a:r>
            <a:br>
              <a:rPr lang="ru-RU" altLang="ru-RU" sz="2800" dirty="0">
                <a:solidFill>
                  <a:schemeClr val="tx1"/>
                </a:solidFill>
                <a:latin typeface="Courier New" panose="02070309020205020404" pitchFamily="49" charset="0"/>
                <a:cs typeface="Courier New" panose="02070309020205020404" pitchFamily="49" charset="0"/>
              </a:rPr>
            </a:br>
            <a:r>
              <a:rPr lang="ru-RU" altLang="ru-RU" sz="2800" dirty="0">
                <a:solidFill>
                  <a:schemeClr val="tx1"/>
                </a:solidFill>
                <a:latin typeface="Courier New" panose="02070309020205020404" pitchFamily="49" charset="0"/>
                <a:cs typeface="Courier New" panose="02070309020205020404" pitchFamily="49" charset="0"/>
              </a:rPr>
              <a:t>    @</a:t>
            </a:r>
            <a:r>
              <a:rPr lang="ru-RU" altLang="ru-RU" sz="2800" dirty="0" err="1">
                <a:solidFill>
                  <a:schemeClr val="tx1"/>
                </a:solidFill>
                <a:latin typeface="Courier New" panose="02070309020205020404" pitchFamily="49" charset="0"/>
                <a:cs typeface="Courier New" panose="02070309020205020404" pitchFamily="49" charset="0"/>
              </a:rPr>
              <a:t>Override</a:t>
            </a:r>
            <a:br>
              <a:rPr lang="ru-RU" altLang="ru-RU" sz="2800" dirty="0">
                <a:solidFill>
                  <a:schemeClr val="tx1"/>
                </a:solidFill>
                <a:latin typeface="Courier New" panose="02070309020205020404" pitchFamily="49" charset="0"/>
                <a:cs typeface="Courier New" panose="02070309020205020404" pitchFamily="49" charset="0"/>
              </a:rPr>
            </a:br>
            <a:r>
              <a:rPr lang="ru-RU" altLang="ru-RU" sz="2800" dirty="0">
                <a:solidFill>
                  <a:schemeClr val="tx1"/>
                </a:solidFill>
                <a:latin typeface="Courier New" panose="02070309020205020404" pitchFamily="49" charset="0"/>
                <a:cs typeface="Courier New" panose="02070309020205020404" pitchFamily="49" charset="0"/>
              </a:rPr>
              <a:t>    </a:t>
            </a:r>
            <a:r>
              <a:rPr lang="ru-RU" altLang="ru-RU" sz="2800" b="1" dirty="0" err="1">
                <a:solidFill>
                  <a:schemeClr val="tx1"/>
                </a:solidFill>
                <a:latin typeface="Courier New" panose="02070309020205020404" pitchFamily="49" charset="0"/>
                <a:cs typeface="Courier New" panose="02070309020205020404" pitchFamily="49" charset="0"/>
              </a:rPr>
              <a:t>public</a:t>
            </a:r>
            <a:r>
              <a:rPr lang="ru-RU" altLang="ru-RU" sz="2800" b="1" dirty="0">
                <a:solidFill>
                  <a:schemeClr val="tx1"/>
                </a:solidFill>
                <a:latin typeface="Courier New" panose="02070309020205020404" pitchFamily="49" charset="0"/>
                <a:cs typeface="Courier New" panose="02070309020205020404" pitchFamily="49" charset="0"/>
              </a:rPr>
              <a:t> </a:t>
            </a:r>
            <a:r>
              <a:rPr lang="ru-RU" altLang="ru-RU" sz="2800" b="1" dirty="0" err="1">
                <a:solidFill>
                  <a:schemeClr val="tx1"/>
                </a:solidFill>
                <a:latin typeface="Courier New" panose="02070309020205020404" pitchFamily="49" charset="0"/>
                <a:cs typeface="Courier New" panose="02070309020205020404" pitchFamily="49" charset="0"/>
              </a:rPr>
              <a:t>int</a:t>
            </a:r>
            <a:r>
              <a:rPr lang="ru-RU" altLang="ru-RU" sz="2800" b="1" dirty="0">
                <a:solidFill>
                  <a:schemeClr val="tx1"/>
                </a:solidFill>
                <a:latin typeface="Courier New" panose="02070309020205020404" pitchFamily="49" charset="0"/>
                <a:cs typeface="Courier New" panose="02070309020205020404" pitchFamily="49" charset="0"/>
              </a:rPr>
              <a:t> </a:t>
            </a:r>
            <a:r>
              <a:rPr lang="ru-RU" altLang="ru-RU" sz="2800" dirty="0" err="1">
                <a:solidFill>
                  <a:schemeClr val="tx1"/>
                </a:solidFill>
                <a:latin typeface="Courier New" panose="02070309020205020404" pitchFamily="49" charset="0"/>
                <a:cs typeface="Courier New" panose="02070309020205020404" pitchFamily="49" charset="0"/>
              </a:rPr>
              <a:t>compare</a:t>
            </a:r>
            <a:r>
              <a:rPr lang="ru-RU" altLang="ru-RU" sz="2800" dirty="0">
                <a:solidFill>
                  <a:schemeClr val="tx1"/>
                </a:solidFill>
                <a:latin typeface="Courier New" panose="02070309020205020404" pitchFamily="49" charset="0"/>
                <a:cs typeface="Courier New" panose="02070309020205020404" pitchFamily="49" charset="0"/>
              </a:rPr>
              <a:t>(</a:t>
            </a:r>
            <a:r>
              <a:rPr lang="ru-RU" altLang="ru-RU" sz="2800" dirty="0" err="1">
                <a:solidFill>
                  <a:schemeClr val="tx1"/>
                </a:solidFill>
                <a:latin typeface="Courier New" panose="02070309020205020404" pitchFamily="49" charset="0"/>
                <a:cs typeface="Courier New" panose="02070309020205020404" pitchFamily="49" charset="0"/>
              </a:rPr>
              <a:t>Animal</a:t>
            </a:r>
            <a:r>
              <a:rPr lang="ru-RU" altLang="ru-RU" sz="2800" dirty="0">
                <a:solidFill>
                  <a:schemeClr val="tx1"/>
                </a:solidFill>
                <a:latin typeface="Courier New" panose="02070309020205020404" pitchFamily="49" charset="0"/>
                <a:cs typeface="Courier New" panose="02070309020205020404" pitchFamily="49" charset="0"/>
              </a:rPr>
              <a:t> o1, </a:t>
            </a:r>
            <a:r>
              <a:rPr lang="ru-RU" altLang="ru-RU" sz="2800" dirty="0" err="1">
                <a:solidFill>
                  <a:schemeClr val="tx1"/>
                </a:solidFill>
                <a:latin typeface="Courier New" panose="02070309020205020404" pitchFamily="49" charset="0"/>
                <a:cs typeface="Courier New" panose="02070309020205020404" pitchFamily="49" charset="0"/>
              </a:rPr>
              <a:t>Animal</a:t>
            </a:r>
            <a:r>
              <a:rPr lang="ru-RU" altLang="ru-RU" sz="2800" dirty="0">
                <a:solidFill>
                  <a:schemeClr val="tx1"/>
                </a:solidFill>
                <a:latin typeface="Courier New" panose="02070309020205020404" pitchFamily="49" charset="0"/>
                <a:cs typeface="Courier New" panose="02070309020205020404" pitchFamily="49" charset="0"/>
              </a:rPr>
              <a:t> o2) {</a:t>
            </a:r>
            <a:br>
              <a:rPr lang="ru-RU" altLang="ru-RU" sz="2800" dirty="0">
                <a:solidFill>
                  <a:schemeClr val="tx1"/>
                </a:solidFill>
                <a:latin typeface="Courier New" panose="02070309020205020404" pitchFamily="49" charset="0"/>
                <a:cs typeface="Courier New" panose="02070309020205020404" pitchFamily="49" charset="0"/>
              </a:rPr>
            </a:br>
            <a:r>
              <a:rPr lang="ru-RU" altLang="ru-RU" sz="2800" dirty="0">
                <a:solidFill>
                  <a:schemeClr val="tx1"/>
                </a:solidFill>
                <a:latin typeface="Courier New" panose="02070309020205020404" pitchFamily="49" charset="0"/>
                <a:cs typeface="Courier New" panose="02070309020205020404" pitchFamily="49" charset="0"/>
              </a:rPr>
              <a:t>        </a:t>
            </a:r>
            <a:r>
              <a:rPr lang="ru-RU" altLang="ru-RU" sz="2800" b="1" dirty="0" err="1">
                <a:solidFill>
                  <a:schemeClr val="tx1"/>
                </a:solidFill>
                <a:latin typeface="Courier New" panose="02070309020205020404" pitchFamily="49" charset="0"/>
                <a:cs typeface="Courier New" panose="02070309020205020404" pitchFamily="49" charset="0"/>
              </a:rPr>
              <a:t>return</a:t>
            </a:r>
            <a:r>
              <a:rPr lang="ru-RU" altLang="ru-RU" sz="2800" b="1" dirty="0">
                <a:solidFill>
                  <a:schemeClr val="tx1"/>
                </a:solidFill>
                <a:latin typeface="Courier New" panose="02070309020205020404" pitchFamily="49" charset="0"/>
                <a:cs typeface="Courier New" panose="02070309020205020404" pitchFamily="49" charset="0"/>
              </a:rPr>
              <a:t> </a:t>
            </a:r>
            <a:r>
              <a:rPr lang="ru-RU" altLang="ru-RU" sz="2800" dirty="0">
                <a:solidFill>
                  <a:schemeClr val="tx1"/>
                </a:solidFill>
                <a:latin typeface="Courier New" panose="02070309020205020404" pitchFamily="49" charset="0"/>
                <a:cs typeface="Courier New" panose="02070309020205020404" pitchFamily="49" charset="0"/>
              </a:rPr>
              <a:t>o1.</a:t>
            </a:r>
            <a:r>
              <a:rPr lang="ru-RU" altLang="ru-RU" sz="2800" b="1" dirty="0">
                <a:solidFill>
                  <a:schemeClr val="tx1"/>
                </a:solidFill>
                <a:latin typeface="Courier New" panose="02070309020205020404" pitchFamily="49" charset="0"/>
                <a:cs typeface="Courier New" panose="02070309020205020404" pitchFamily="49" charset="0"/>
              </a:rPr>
              <a:t>strength</a:t>
            </a:r>
            <a:r>
              <a:rPr lang="ru-RU" altLang="ru-RU" sz="2800" dirty="0">
                <a:solidFill>
                  <a:schemeClr val="tx1"/>
                </a:solidFill>
                <a:latin typeface="Courier New" panose="02070309020205020404" pitchFamily="49" charset="0"/>
                <a:cs typeface="Courier New" panose="02070309020205020404" pitchFamily="49" charset="0"/>
              </a:rPr>
              <a:t>.compareTo(o2.</a:t>
            </a:r>
            <a:r>
              <a:rPr lang="ru-RU" altLang="ru-RU" sz="2800" b="1" dirty="0">
                <a:solidFill>
                  <a:schemeClr val="tx1"/>
                </a:solidFill>
                <a:latin typeface="Courier New" panose="02070309020205020404" pitchFamily="49" charset="0"/>
                <a:cs typeface="Courier New" panose="02070309020205020404" pitchFamily="49" charset="0"/>
              </a:rPr>
              <a:t>strength</a:t>
            </a:r>
            <a:r>
              <a:rPr lang="ru-RU" altLang="ru-RU" sz="2800" dirty="0">
                <a:solidFill>
                  <a:schemeClr val="tx1"/>
                </a:solidFill>
                <a:latin typeface="Courier New" panose="02070309020205020404" pitchFamily="49" charset="0"/>
                <a:cs typeface="Courier New" panose="02070309020205020404" pitchFamily="49" charset="0"/>
              </a:rPr>
              <a:t>);</a:t>
            </a:r>
            <a:br>
              <a:rPr lang="ru-RU" altLang="ru-RU" sz="2800" dirty="0">
                <a:solidFill>
                  <a:schemeClr val="tx1"/>
                </a:solidFill>
                <a:latin typeface="Courier New" panose="02070309020205020404" pitchFamily="49" charset="0"/>
                <a:cs typeface="Courier New" panose="02070309020205020404" pitchFamily="49" charset="0"/>
              </a:rPr>
            </a:br>
            <a:r>
              <a:rPr lang="ru-RU" altLang="ru-RU" sz="2800" dirty="0">
                <a:solidFill>
                  <a:schemeClr val="tx1"/>
                </a:solidFill>
                <a:latin typeface="Courier New" panose="02070309020205020404" pitchFamily="49" charset="0"/>
                <a:cs typeface="Courier New" panose="02070309020205020404" pitchFamily="49" charset="0"/>
              </a:rPr>
              <a:t>    }</a:t>
            </a:r>
            <a:br>
              <a:rPr lang="ru-RU" altLang="ru-RU" sz="2800" dirty="0">
                <a:solidFill>
                  <a:schemeClr val="tx1"/>
                </a:solidFill>
                <a:latin typeface="Courier New" panose="02070309020205020404" pitchFamily="49" charset="0"/>
                <a:cs typeface="Courier New" panose="02070309020205020404" pitchFamily="49" charset="0"/>
              </a:rPr>
            </a:br>
            <a:r>
              <a:rPr lang="ru-RU" altLang="ru-RU" sz="2800" dirty="0">
                <a:solidFill>
                  <a:schemeClr val="tx1"/>
                </a:solidFill>
                <a:latin typeface="Courier New" panose="02070309020205020404" pitchFamily="49" charset="0"/>
                <a:cs typeface="Courier New" panose="02070309020205020404" pitchFamily="49" charset="0"/>
              </a:rPr>
              <a:t>}</a:t>
            </a:r>
            <a:endParaRPr lang="ru-RU" altLang="ru-RU" sz="5400" dirty="0">
              <a:solidFill>
                <a:schemeClr val="tx1"/>
              </a:solidFill>
              <a:latin typeface="Courier New" panose="02070309020205020404" pitchFamily="49" charset="0"/>
              <a:cs typeface="Courier New" panose="02070309020205020404" pitchFamily="49" charset="0"/>
            </a:endParaRPr>
          </a:p>
          <a:p>
            <a:pPr marL="0" indent="0" algn="l" eaLnBrk="0" fontAlgn="base" hangingPunct="0">
              <a:spcBef>
                <a:spcPct val="0"/>
              </a:spcBef>
              <a:spcAft>
                <a:spcPct val="0"/>
              </a:spcAft>
              <a:buNone/>
            </a:pPr>
            <a:r>
              <a:rPr lang="ru-RU" altLang="ru-RU" sz="2800" dirty="0">
                <a:solidFill>
                  <a:schemeClr val="tx1"/>
                </a:solidFill>
                <a:latin typeface="Courier New" panose="02070309020205020404" pitchFamily="49" charset="0"/>
                <a:cs typeface="Courier New" panose="02070309020205020404" pitchFamily="49" charset="0"/>
              </a:rPr>
              <a:t>List&lt;</a:t>
            </a:r>
            <a:r>
              <a:rPr lang="ru-RU" altLang="ru-RU" sz="2800" dirty="0" err="1">
                <a:solidFill>
                  <a:schemeClr val="tx1"/>
                </a:solidFill>
                <a:latin typeface="Courier New" panose="02070309020205020404" pitchFamily="49" charset="0"/>
                <a:cs typeface="Courier New" panose="02070309020205020404" pitchFamily="49" charset="0"/>
              </a:rPr>
              <a:t>Animal</a:t>
            </a:r>
            <a:r>
              <a:rPr lang="ru-RU" altLang="ru-RU" sz="2800" dirty="0">
                <a:solidFill>
                  <a:schemeClr val="tx1"/>
                </a:solidFill>
                <a:latin typeface="Courier New" panose="02070309020205020404" pitchFamily="49" charset="0"/>
                <a:cs typeface="Courier New" panose="02070309020205020404" pitchFamily="49" charset="0"/>
              </a:rPr>
              <a:t>&gt; </a:t>
            </a:r>
            <a:r>
              <a:rPr lang="ru-RU" altLang="ru-RU" sz="2800" dirty="0" err="1">
                <a:solidFill>
                  <a:schemeClr val="tx1"/>
                </a:solidFill>
                <a:latin typeface="Courier New" panose="02070309020205020404" pitchFamily="49" charset="0"/>
                <a:cs typeface="Courier New" panose="02070309020205020404" pitchFamily="49" charset="0"/>
              </a:rPr>
              <a:t>animals</a:t>
            </a:r>
            <a:r>
              <a:rPr lang="ru-RU" altLang="ru-RU" sz="2800" dirty="0">
                <a:solidFill>
                  <a:schemeClr val="tx1"/>
                </a:solidFill>
                <a:latin typeface="Courier New" panose="02070309020205020404" pitchFamily="49" charset="0"/>
                <a:cs typeface="Courier New" panose="02070309020205020404" pitchFamily="49" charset="0"/>
              </a:rPr>
              <a:t> = </a:t>
            </a:r>
            <a:r>
              <a:rPr lang="ru-RU" altLang="ru-RU" sz="2800" b="1" dirty="0" err="1">
                <a:solidFill>
                  <a:schemeClr val="tx1"/>
                </a:solidFill>
                <a:latin typeface="Courier New" panose="02070309020205020404" pitchFamily="49" charset="0"/>
                <a:cs typeface="Courier New" panose="02070309020205020404" pitchFamily="49" charset="0"/>
              </a:rPr>
              <a:t>new</a:t>
            </a:r>
            <a:r>
              <a:rPr lang="ru-RU" altLang="ru-RU" sz="2800" b="1" dirty="0">
                <a:solidFill>
                  <a:schemeClr val="tx1"/>
                </a:solidFill>
                <a:latin typeface="Courier New" panose="02070309020205020404" pitchFamily="49" charset="0"/>
                <a:cs typeface="Courier New" panose="02070309020205020404" pitchFamily="49" charset="0"/>
              </a:rPr>
              <a:t> </a:t>
            </a:r>
            <a:r>
              <a:rPr lang="ru-RU" altLang="ru-RU" sz="2800" dirty="0" err="1">
                <a:solidFill>
                  <a:schemeClr val="tx1"/>
                </a:solidFill>
                <a:latin typeface="Courier New" panose="02070309020205020404" pitchFamily="49" charset="0"/>
                <a:cs typeface="Courier New" panose="02070309020205020404" pitchFamily="49" charset="0"/>
              </a:rPr>
              <a:t>ArrayList</a:t>
            </a:r>
            <a:r>
              <a:rPr lang="ru-RU" altLang="ru-RU" sz="2800" dirty="0">
                <a:solidFill>
                  <a:schemeClr val="tx1"/>
                </a:solidFill>
                <a:latin typeface="Courier New" panose="02070309020205020404" pitchFamily="49" charset="0"/>
                <a:cs typeface="Courier New" panose="02070309020205020404" pitchFamily="49" charset="0"/>
              </a:rPr>
              <a:t>&lt;&gt;();</a:t>
            </a:r>
            <a:br>
              <a:rPr lang="ru-RU" altLang="ru-RU" sz="2800" dirty="0">
                <a:solidFill>
                  <a:schemeClr val="tx1"/>
                </a:solidFill>
                <a:latin typeface="Courier New" panose="02070309020205020404" pitchFamily="49" charset="0"/>
                <a:cs typeface="Courier New" panose="02070309020205020404" pitchFamily="49" charset="0"/>
              </a:rPr>
            </a:br>
            <a:r>
              <a:rPr lang="ru-RU" altLang="ru-RU" sz="2800" dirty="0" err="1">
                <a:solidFill>
                  <a:schemeClr val="tx1"/>
                </a:solidFill>
                <a:latin typeface="Courier New" panose="02070309020205020404" pitchFamily="49" charset="0"/>
                <a:cs typeface="Courier New" panose="02070309020205020404" pitchFamily="49" charset="0"/>
              </a:rPr>
              <a:t>animals.add</a:t>
            </a:r>
            <a:r>
              <a:rPr lang="ru-RU" altLang="ru-RU" sz="2800" dirty="0">
                <a:solidFill>
                  <a:schemeClr val="tx1"/>
                </a:solidFill>
                <a:latin typeface="Courier New" panose="02070309020205020404" pitchFamily="49" charset="0"/>
                <a:cs typeface="Courier New" panose="02070309020205020404" pitchFamily="49" charset="0"/>
              </a:rPr>
              <a:t>(</a:t>
            </a:r>
            <a:r>
              <a:rPr lang="ru-RU" altLang="ru-RU" sz="2800" b="1" dirty="0" err="1">
                <a:solidFill>
                  <a:schemeClr val="tx1"/>
                </a:solidFill>
                <a:latin typeface="Courier New" panose="02070309020205020404" pitchFamily="49" charset="0"/>
                <a:cs typeface="Courier New" panose="02070309020205020404" pitchFamily="49" charset="0"/>
              </a:rPr>
              <a:t>new</a:t>
            </a:r>
            <a:r>
              <a:rPr lang="ru-RU" altLang="ru-RU" sz="2800" b="1" dirty="0">
                <a:solidFill>
                  <a:schemeClr val="tx1"/>
                </a:solidFill>
                <a:latin typeface="Courier New" panose="02070309020205020404" pitchFamily="49" charset="0"/>
                <a:cs typeface="Courier New" panose="02070309020205020404" pitchFamily="49" charset="0"/>
              </a:rPr>
              <a:t> </a:t>
            </a:r>
            <a:r>
              <a:rPr lang="ru-RU" altLang="ru-RU" sz="2800" dirty="0" err="1">
                <a:solidFill>
                  <a:schemeClr val="tx1"/>
                </a:solidFill>
                <a:latin typeface="Courier New" panose="02070309020205020404" pitchFamily="49" charset="0"/>
                <a:cs typeface="Courier New" panose="02070309020205020404" pitchFamily="49" charset="0"/>
              </a:rPr>
              <a:t>Animal</a:t>
            </a:r>
            <a:r>
              <a:rPr lang="ru-RU" altLang="ru-RU" sz="2800" dirty="0">
                <a:solidFill>
                  <a:schemeClr val="tx1"/>
                </a:solidFill>
                <a:latin typeface="Courier New" panose="02070309020205020404" pitchFamily="49" charset="0"/>
                <a:cs typeface="Courier New" panose="02070309020205020404" pitchFamily="49" charset="0"/>
              </a:rPr>
              <a:t>(</a:t>
            </a:r>
            <a:r>
              <a:rPr lang="ru-RU" altLang="ru-RU" sz="2800" b="1" dirty="0">
                <a:solidFill>
                  <a:schemeClr val="tx1"/>
                </a:solidFill>
                <a:latin typeface="Courier New" panose="02070309020205020404" pitchFamily="49" charset="0"/>
                <a:cs typeface="Courier New" panose="02070309020205020404" pitchFamily="49" charset="0"/>
              </a:rPr>
              <a:t>"</a:t>
            </a:r>
            <a:r>
              <a:rPr lang="ru-RU" altLang="ru-RU" sz="2800" b="1" dirty="0" err="1">
                <a:solidFill>
                  <a:schemeClr val="tx1"/>
                </a:solidFill>
                <a:latin typeface="Courier New" panose="02070309020205020404" pitchFamily="49" charset="0"/>
                <a:cs typeface="Courier New" panose="02070309020205020404" pitchFamily="49" charset="0"/>
              </a:rPr>
              <a:t>cat</a:t>
            </a:r>
            <a:r>
              <a:rPr lang="ru-RU" altLang="ru-RU" sz="2800" b="1" dirty="0">
                <a:solidFill>
                  <a:schemeClr val="tx1"/>
                </a:solidFill>
                <a:latin typeface="Courier New" panose="02070309020205020404" pitchFamily="49" charset="0"/>
                <a:cs typeface="Courier New" panose="02070309020205020404" pitchFamily="49" charset="0"/>
              </a:rPr>
              <a:t>"</a:t>
            </a:r>
            <a:r>
              <a:rPr lang="ru-RU" altLang="ru-RU" sz="2800" dirty="0">
                <a:solidFill>
                  <a:schemeClr val="tx1"/>
                </a:solidFill>
                <a:latin typeface="Courier New" panose="02070309020205020404" pitchFamily="49" charset="0"/>
                <a:cs typeface="Courier New" panose="02070309020205020404" pitchFamily="49" charset="0"/>
              </a:rPr>
              <a:t>, 3));</a:t>
            </a:r>
            <a:br>
              <a:rPr lang="ru-RU" altLang="ru-RU" sz="2800" dirty="0">
                <a:solidFill>
                  <a:schemeClr val="tx1"/>
                </a:solidFill>
                <a:latin typeface="Courier New" panose="02070309020205020404" pitchFamily="49" charset="0"/>
                <a:cs typeface="Courier New" panose="02070309020205020404" pitchFamily="49" charset="0"/>
              </a:rPr>
            </a:br>
            <a:r>
              <a:rPr lang="ru-RU" altLang="ru-RU" sz="2800" dirty="0" err="1">
                <a:solidFill>
                  <a:schemeClr val="tx1"/>
                </a:solidFill>
                <a:latin typeface="Courier New" panose="02070309020205020404" pitchFamily="49" charset="0"/>
                <a:cs typeface="Courier New" panose="02070309020205020404" pitchFamily="49" charset="0"/>
              </a:rPr>
              <a:t>animals.add</a:t>
            </a:r>
            <a:r>
              <a:rPr lang="ru-RU" altLang="ru-RU" sz="2800" dirty="0">
                <a:solidFill>
                  <a:schemeClr val="tx1"/>
                </a:solidFill>
                <a:latin typeface="Courier New" panose="02070309020205020404" pitchFamily="49" charset="0"/>
                <a:cs typeface="Courier New" panose="02070309020205020404" pitchFamily="49" charset="0"/>
              </a:rPr>
              <a:t>(</a:t>
            </a:r>
            <a:r>
              <a:rPr lang="ru-RU" altLang="ru-RU" sz="2800" b="1" dirty="0" err="1">
                <a:solidFill>
                  <a:schemeClr val="tx1"/>
                </a:solidFill>
                <a:latin typeface="Courier New" panose="02070309020205020404" pitchFamily="49" charset="0"/>
                <a:cs typeface="Courier New" panose="02070309020205020404" pitchFamily="49" charset="0"/>
              </a:rPr>
              <a:t>new</a:t>
            </a:r>
            <a:r>
              <a:rPr lang="ru-RU" altLang="ru-RU" sz="2800" b="1" dirty="0">
                <a:solidFill>
                  <a:schemeClr val="tx1"/>
                </a:solidFill>
                <a:latin typeface="Courier New" panose="02070309020205020404" pitchFamily="49" charset="0"/>
                <a:cs typeface="Courier New" panose="02070309020205020404" pitchFamily="49" charset="0"/>
              </a:rPr>
              <a:t> </a:t>
            </a:r>
            <a:r>
              <a:rPr lang="ru-RU" altLang="ru-RU" sz="2800" dirty="0" err="1">
                <a:solidFill>
                  <a:schemeClr val="tx1"/>
                </a:solidFill>
                <a:latin typeface="Courier New" panose="02070309020205020404" pitchFamily="49" charset="0"/>
                <a:cs typeface="Courier New" panose="02070309020205020404" pitchFamily="49" charset="0"/>
              </a:rPr>
              <a:t>Animal</a:t>
            </a:r>
            <a:r>
              <a:rPr lang="ru-RU" altLang="ru-RU" sz="2800" dirty="0">
                <a:solidFill>
                  <a:schemeClr val="tx1"/>
                </a:solidFill>
                <a:latin typeface="Courier New" panose="02070309020205020404" pitchFamily="49" charset="0"/>
                <a:cs typeface="Courier New" panose="02070309020205020404" pitchFamily="49" charset="0"/>
              </a:rPr>
              <a:t>(</a:t>
            </a:r>
            <a:r>
              <a:rPr lang="ru-RU" altLang="ru-RU" sz="2800" b="1" dirty="0">
                <a:solidFill>
                  <a:schemeClr val="tx1"/>
                </a:solidFill>
                <a:latin typeface="Courier New" panose="02070309020205020404" pitchFamily="49" charset="0"/>
                <a:cs typeface="Courier New" panose="02070309020205020404" pitchFamily="49" charset="0"/>
              </a:rPr>
              <a:t>"</a:t>
            </a:r>
            <a:r>
              <a:rPr lang="ru-RU" altLang="ru-RU" sz="2800" b="1" dirty="0" err="1">
                <a:solidFill>
                  <a:schemeClr val="tx1"/>
                </a:solidFill>
                <a:latin typeface="Courier New" panose="02070309020205020404" pitchFamily="49" charset="0"/>
                <a:cs typeface="Courier New" panose="02070309020205020404" pitchFamily="49" charset="0"/>
              </a:rPr>
              <a:t>dog</a:t>
            </a:r>
            <a:r>
              <a:rPr lang="ru-RU" altLang="ru-RU" sz="2800" b="1" dirty="0">
                <a:solidFill>
                  <a:schemeClr val="tx1"/>
                </a:solidFill>
                <a:latin typeface="Courier New" panose="02070309020205020404" pitchFamily="49" charset="0"/>
                <a:cs typeface="Courier New" panose="02070309020205020404" pitchFamily="49" charset="0"/>
              </a:rPr>
              <a:t>"</a:t>
            </a:r>
            <a:r>
              <a:rPr lang="ru-RU" altLang="ru-RU" sz="2800" dirty="0">
                <a:solidFill>
                  <a:schemeClr val="tx1"/>
                </a:solidFill>
                <a:latin typeface="Courier New" panose="02070309020205020404" pitchFamily="49" charset="0"/>
                <a:cs typeface="Courier New" panose="02070309020205020404" pitchFamily="49" charset="0"/>
              </a:rPr>
              <a:t>, 2));</a:t>
            </a:r>
            <a:br>
              <a:rPr lang="ru-RU" altLang="ru-RU" sz="2800" dirty="0">
                <a:solidFill>
                  <a:schemeClr val="tx1"/>
                </a:solidFill>
                <a:latin typeface="Courier New" panose="02070309020205020404" pitchFamily="49" charset="0"/>
                <a:cs typeface="Courier New" panose="02070309020205020404" pitchFamily="49" charset="0"/>
              </a:rPr>
            </a:br>
            <a:r>
              <a:rPr lang="ru-RU" altLang="ru-RU" sz="2800" dirty="0" err="1">
                <a:solidFill>
                  <a:schemeClr val="tx1"/>
                </a:solidFill>
                <a:latin typeface="Courier New" panose="02070309020205020404" pitchFamily="49" charset="0"/>
                <a:cs typeface="Courier New" panose="02070309020205020404" pitchFamily="49" charset="0"/>
              </a:rPr>
              <a:t>animals.add</a:t>
            </a:r>
            <a:r>
              <a:rPr lang="ru-RU" altLang="ru-RU" sz="2800" dirty="0">
                <a:solidFill>
                  <a:schemeClr val="tx1"/>
                </a:solidFill>
                <a:latin typeface="Courier New" panose="02070309020205020404" pitchFamily="49" charset="0"/>
                <a:cs typeface="Courier New" panose="02070309020205020404" pitchFamily="49" charset="0"/>
              </a:rPr>
              <a:t>(</a:t>
            </a:r>
            <a:r>
              <a:rPr lang="ru-RU" altLang="ru-RU" sz="2800" b="1" dirty="0" err="1">
                <a:solidFill>
                  <a:schemeClr val="tx1"/>
                </a:solidFill>
                <a:latin typeface="Courier New" panose="02070309020205020404" pitchFamily="49" charset="0"/>
                <a:cs typeface="Courier New" panose="02070309020205020404" pitchFamily="49" charset="0"/>
              </a:rPr>
              <a:t>new</a:t>
            </a:r>
            <a:r>
              <a:rPr lang="ru-RU" altLang="ru-RU" sz="2800" b="1" dirty="0">
                <a:solidFill>
                  <a:schemeClr val="tx1"/>
                </a:solidFill>
                <a:latin typeface="Courier New" panose="02070309020205020404" pitchFamily="49" charset="0"/>
                <a:cs typeface="Courier New" panose="02070309020205020404" pitchFamily="49" charset="0"/>
              </a:rPr>
              <a:t> </a:t>
            </a:r>
            <a:r>
              <a:rPr lang="ru-RU" altLang="ru-RU" sz="2800" dirty="0" err="1">
                <a:solidFill>
                  <a:schemeClr val="tx1"/>
                </a:solidFill>
                <a:latin typeface="Courier New" panose="02070309020205020404" pitchFamily="49" charset="0"/>
                <a:cs typeface="Courier New" panose="02070309020205020404" pitchFamily="49" charset="0"/>
              </a:rPr>
              <a:t>Animal</a:t>
            </a:r>
            <a:r>
              <a:rPr lang="ru-RU" altLang="ru-RU" sz="2800" dirty="0">
                <a:solidFill>
                  <a:schemeClr val="tx1"/>
                </a:solidFill>
                <a:latin typeface="Courier New" panose="02070309020205020404" pitchFamily="49" charset="0"/>
                <a:cs typeface="Courier New" panose="02070309020205020404" pitchFamily="49" charset="0"/>
              </a:rPr>
              <a:t>(</a:t>
            </a:r>
            <a:r>
              <a:rPr lang="ru-RU" altLang="ru-RU" sz="2800" b="1" dirty="0">
                <a:solidFill>
                  <a:schemeClr val="tx1"/>
                </a:solidFill>
                <a:latin typeface="Courier New" panose="02070309020205020404" pitchFamily="49" charset="0"/>
                <a:cs typeface="Courier New" panose="02070309020205020404" pitchFamily="49" charset="0"/>
              </a:rPr>
              <a:t>"</a:t>
            </a:r>
            <a:r>
              <a:rPr lang="ru-RU" altLang="ru-RU" sz="2800" b="1" dirty="0" err="1">
                <a:solidFill>
                  <a:schemeClr val="tx1"/>
                </a:solidFill>
                <a:latin typeface="Courier New" panose="02070309020205020404" pitchFamily="49" charset="0"/>
                <a:cs typeface="Courier New" panose="02070309020205020404" pitchFamily="49" charset="0"/>
              </a:rPr>
              <a:t>elephant</a:t>
            </a:r>
            <a:r>
              <a:rPr lang="ru-RU" altLang="ru-RU" sz="2800" b="1" dirty="0">
                <a:solidFill>
                  <a:schemeClr val="tx1"/>
                </a:solidFill>
                <a:latin typeface="Courier New" panose="02070309020205020404" pitchFamily="49" charset="0"/>
                <a:cs typeface="Courier New" panose="02070309020205020404" pitchFamily="49" charset="0"/>
              </a:rPr>
              <a:t>"</a:t>
            </a:r>
            <a:r>
              <a:rPr lang="ru-RU" altLang="ru-RU" sz="2800" dirty="0">
                <a:solidFill>
                  <a:schemeClr val="tx1"/>
                </a:solidFill>
                <a:latin typeface="Courier New" panose="02070309020205020404" pitchFamily="49" charset="0"/>
                <a:cs typeface="Courier New" panose="02070309020205020404" pitchFamily="49" charset="0"/>
              </a:rPr>
              <a:t>, 45));</a:t>
            </a:r>
            <a:br>
              <a:rPr lang="ru-RU" altLang="ru-RU" sz="2800" dirty="0">
                <a:solidFill>
                  <a:schemeClr val="tx1"/>
                </a:solidFill>
                <a:latin typeface="Courier New" panose="02070309020205020404" pitchFamily="49" charset="0"/>
                <a:cs typeface="Courier New" panose="02070309020205020404" pitchFamily="49" charset="0"/>
              </a:rPr>
            </a:br>
            <a:endParaRPr lang="en-US" altLang="ru-RU" sz="2800" dirty="0">
              <a:solidFill>
                <a:schemeClr val="tx1"/>
              </a:solidFill>
              <a:latin typeface="Courier New" panose="02070309020205020404" pitchFamily="49" charset="0"/>
              <a:cs typeface="Courier New" panose="02070309020205020404" pitchFamily="49" charset="0"/>
            </a:endParaRPr>
          </a:p>
          <a:p>
            <a:pPr marL="0" indent="0" algn="l" eaLnBrk="0" fontAlgn="base" hangingPunct="0">
              <a:spcBef>
                <a:spcPct val="0"/>
              </a:spcBef>
              <a:spcAft>
                <a:spcPct val="0"/>
              </a:spcAft>
              <a:buNone/>
            </a:pPr>
            <a:r>
              <a:rPr lang="en-US" altLang="en-US" sz="2800" dirty="0" err="1">
                <a:solidFill>
                  <a:schemeClr val="tx1"/>
                </a:solidFill>
                <a:latin typeface="Courier New" panose="02070309020205020404" pitchFamily="49" charset="0"/>
                <a:cs typeface="Courier New" panose="02070309020205020404" pitchFamily="49" charset="0"/>
              </a:rPr>
              <a:t>Collections.</a:t>
            </a:r>
            <a:r>
              <a:rPr lang="en-US" altLang="en-US" sz="2800" i="1" dirty="0" err="1">
                <a:solidFill>
                  <a:schemeClr val="tx1"/>
                </a:solidFill>
                <a:latin typeface="Courier New" panose="02070309020205020404" pitchFamily="49" charset="0"/>
                <a:cs typeface="Courier New" panose="02070309020205020404" pitchFamily="49" charset="0"/>
              </a:rPr>
              <a:t>sort</a:t>
            </a:r>
            <a:r>
              <a:rPr lang="en-US" altLang="en-US" sz="2800" dirty="0">
                <a:solidFill>
                  <a:schemeClr val="tx1"/>
                </a:solidFill>
                <a:latin typeface="Courier New" panose="02070309020205020404" pitchFamily="49" charset="0"/>
                <a:cs typeface="Courier New" panose="02070309020205020404" pitchFamily="49" charset="0"/>
              </a:rPr>
              <a:t>(animals, </a:t>
            </a:r>
            <a:r>
              <a:rPr lang="en-US" altLang="en-US" sz="2800" dirty="0" err="1">
                <a:solidFill>
                  <a:schemeClr val="tx1"/>
                </a:solidFill>
                <a:latin typeface="Courier New" panose="02070309020205020404" pitchFamily="49" charset="0"/>
                <a:cs typeface="Courier New" panose="02070309020205020404" pitchFamily="49" charset="0"/>
              </a:rPr>
              <a:t>animalComparatorByStrength</a:t>
            </a:r>
            <a:r>
              <a:rPr lang="en-US" altLang="en-US" sz="2800" dirty="0">
                <a:solidFill>
                  <a:schemeClr val="tx1"/>
                </a:solidFill>
                <a:latin typeface="Courier New" panose="02070309020205020404" pitchFamily="49" charset="0"/>
                <a:cs typeface="Courier New" panose="02070309020205020404" pitchFamily="49" charset="0"/>
              </a:rPr>
              <a:t>);</a:t>
            </a:r>
            <a:endParaRPr lang="en-US" altLang="en-US" sz="6000" dirty="0">
              <a:solidFill>
                <a:schemeClr val="tx1"/>
              </a:solidFill>
              <a:latin typeface="Arial" panose="020B0604020202020204" pitchFamily="34" charset="0"/>
            </a:endParaRPr>
          </a:p>
          <a:p>
            <a:pPr marL="0" indent="0" algn="l" eaLnBrk="0" fontAlgn="base" hangingPunct="0">
              <a:spcBef>
                <a:spcPct val="0"/>
              </a:spcBef>
              <a:spcAft>
                <a:spcPct val="0"/>
              </a:spcAft>
              <a:buNone/>
            </a:pPr>
            <a:endParaRPr lang="en-US" altLang="ru-RU" sz="2800" dirty="0">
              <a:solidFill>
                <a:schemeClr val="tx1"/>
              </a:solidFill>
              <a:latin typeface="Courier New" panose="02070309020205020404" pitchFamily="49" charset="0"/>
              <a:cs typeface="Courier New" panose="02070309020205020404" pitchFamily="49" charset="0"/>
            </a:endParaRPr>
          </a:p>
          <a:p>
            <a:pPr marL="0" indent="0" algn="l" eaLnBrk="0" fontAlgn="base" hangingPunct="0">
              <a:spcBef>
                <a:spcPct val="0"/>
              </a:spcBef>
              <a:spcAft>
                <a:spcPct val="0"/>
              </a:spcAft>
              <a:buNone/>
            </a:pPr>
            <a:r>
              <a:rPr lang="en-US" altLang="en-US" sz="2800" dirty="0" err="1">
                <a:solidFill>
                  <a:schemeClr val="tx1"/>
                </a:solidFill>
                <a:latin typeface="Courier New" panose="02070309020205020404" pitchFamily="49" charset="0"/>
                <a:cs typeface="Courier New" panose="02070309020205020404" pitchFamily="49" charset="0"/>
              </a:rPr>
              <a:t>animals.forEach</a:t>
            </a:r>
            <a:r>
              <a:rPr lang="en-US" altLang="en-US" sz="2800" dirty="0">
                <a:solidFill>
                  <a:schemeClr val="tx1"/>
                </a:solidFill>
                <a:latin typeface="Courier New" panose="02070309020205020404" pitchFamily="49" charset="0"/>
                <a:cs typeface="Courier New" panose="02070309020205020404" pitchFamily="49" charset="0"/>
              </a:rPr>
              <a:t>(</a:t>
            </a:r>
            <a:r>
              <a:rPr lang="en-US" altLang="en-US" sz="2800" dirty="0" err="1">
                <a:solidFill>
                  <a:schemeClr val="tx1"/>
                </a:solidFill>
                <a:latin typeface="Courier New" panose="02070309020205020404" pitchFamily="49" charset="0"/>
                <a:cs typeface="Courier New" panose="02070309020205020404" pitchFamily="49" charset="0"/>
              </a:rPr>
              <a:t>System.</a:t>
            </a:r>
            <a:r>
              <a:rPr lang="en-US" altLang="en-US" sz="2800" b="1" i="1" dirty="0" err="1">
                <a:solidFill>
                  <a:schemeClr val="tx1"/>
                </a:solidFill>
                <a:latin typeface="Courier New" panose="02070309020205020404" pitchFamily="49" charset="0"/>
                <a:cs typeface="Courier New" panose="02070309020205020404" pitchFamily="49" charset="0"/>
              </a:rPr>
              <a:t>out</a:t>
            </a:r>
            <a:r>
              <a:rPr lang="en-US" altLang="en-US" sz="2800" dirty="0">
                <a:solidFill>
                  <a:schemeClr val="tx1"/>
                </a:solidFill>
                <a:latin typeface="Courier New" panose="02070309020205020404" pitchFamily="49" charset="0"/>
                <a:cs typeface="Courier New" panose="02070309020205020404" pitchFamily="49" charset="0"/>
              </a:rPr>
              <a:t>::print); // dog cat elephant</a:t>
            </a:r>
            <a:endParaRPr lang="en-US" altLang="en-US" sz="60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076439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7C7B6-112F-97EE-7874-D9FE6C4C77C6}"/>
              </a:ext>
            </a:extLst>
          </p:cNvPr>
          <p:cNvSpPr>
            <a:spLocks noGrp="1"/>
          </p:cNvSpPr>
          <p:nvPr>
            <p:ph type="ctrTitle"/>
          </p:nvPr>
        </p:nvSpPr>
        <p:spPr>
          <a:xfrm>
            <a:off x="415600" y="161494"/>
            <a:ext cx="11360800" cy="1061664"/>
          </a:xfrm>
        </p:spPr>
        <p:txBody>
          <a:bodyPr>
            <a:noAutofit/>
          </a:bodyPr>
          <a:lstStyle/>
          <a:p>
            <a:r>
              <a:rPr lang="en-UA" sz="4800" dirty="0"/>
              <a:t>HomeWork</a:t>
            </a:r>
          </a:p>
        </p:txBody>
      </p:sp>
      <p:sp>
        <p:nvSpPr>
          <p:cNvPr id="4" name="Title 1">
            <a:extLst>
              <a:ext uri="{FF2B5EF4-FFF2-40B4-BE49-F238E27FC236}">
                <a16:creationId xmlns:a16="http://schemas.microsoft.com/office/drawing/2014/main" id="{9737F8AD-406E-B9B0-27A3-B9FC867A50DF}"/>
              </a:ext>
            </a:extLst>
          </p:cNvPr>
          <p:cNvSpPr txBox="1">
            <a:spLocks/>
          </p:cNvSpPr>
          <p:nvPr/>
        </p:nvSpPr>
        <p:spPr>
          <a:xfrm>
            <a:off x="415600" y="1809194"/>
            <a:ext cx="11360800" cy="4413475"/>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1pPr>
            <a:lvl2pPr marR="0" lvl="1"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2pPr>
            <a:lvl3pPr marR="0" lvl="2"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3pPr>
            <a:lvl4pPr marR="0" lvl="3"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4pPr>
            <a:lvl5pPr marR="0" lvl="4"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5pPr>
            <a:lvl6pPr marR="0" lvl="5"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6pPr>
            <a:lvl7pPr marR="0" lvl="6"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7pPr>
            <a:lvl8pPr marR="0" lvl="7"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8pPr>
            <a:lvl9pPr marR="0" lvl="8"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9pPr>
          </a:lstStyle>
          <a:p>
            <a:pPr algn="l" rtl="0">
              <a:spcBef>
                <a:spcPts val="0"/>
              </a:spcBef>
              <a:spcAft>
                <a:spcPts val="0"/>
              </a:spcAft>
            </a:pPr>
            <a:r>
              <a:rPr lang="en-GB" sz="2500" b="0" i="0" u="none" strike="noStrike" dirty="0">
                <a:solidFill>
                  <a:schemeClr val="tx1"/>
                </a:solidFill>
                <a:effectLst/>
                <a:latin typeface="Arial" panose="020B0604020202020204" pitchFamily="34" charset="0"/>
              </a:rPr>
              <a:t>1. Implement your own </a:t>
            </a:r>
            <a:r>
              <a:rPr lang="en-GB" sz="2500" b="0" i="0" u="none" strike="noStrike" dirty="0" err="1">
                <a:solidFill>
                  <a:schemeClr val="tx1"/>
                </a:solidFill>
                <a:effectLst/>
                <a:latin typeface="Arial" panose="020B0604020202020204" pitchFamily="34" charset="0"/>
              </a:rPr>
              <a:t>Iterable</a:t>
            </a:r>
            <a:r>
              <a:rPr lang="en-GB" sz="2500" b="0" i="0" u="none" strike="noStrike" dirty="0">
                <a:solidFill>
                  <a:schemeClr val="tx1"/>
                </a:solidFill>
                <a:effectLst/>
                <a:latin typeface="Arial" panose="020B0604020202020204" pitchFamily="34" charset="0"/>
              </a:rPr>
              <a:t> and Iterator that will iterate only even index. Use a snippet from the repository and add the missing code. Write a test to check if it works fine. </a:t>
            </a:r>
            <a:br>
              <a:rPr lang="en-GB" sz="2500" b="0" i="0" u="none" strike="noStrike" dirty="0">
                <a:solidFill>
                  <a:schemeClr val="tx1"/>
                </a:solidFill>
                <a:effectLst/>
                <a:latin typeface="Arial" panose="020B0604020202020204" pitchFamily="34" charset="0"/>
              </a:rPr>
            </a:br>
            <a:r>
              <a:rPr lang="en-GB" sz="2500" b="0" i="0" u="none" strike="noStrike" dirty="0">
                <a:solidFill>
                  <a:schemeClr val="tx1"/>
                </a:solidFill>
                <a:effectLst/>
                <a:latin typeface="Arial" panose="020B0604020202020204" pitchFamily="34" charset="0"/>
              </a:rPr>
              <a:t>2. Implement </a:t>
            </a:r>
            <a:r>
              <a:rPr lang="en-GB" sz="2500" b="0" i="0" u="none" strike="noStrike" dirty="0" err="1">
                <a:solidFill>
                  <a:schemeClr val="tx1"/>
                </a:solidFill>
                <a:effectLst/>
                <a:latin typeface="Arial" panose="020B0604020202020204" pitchFamily="34" charset="0"/>
              </a:rPr>
              <a:t>ToDoList</a:t>
            </a:r>
            <a:r>
              <a:rPr lang="en-GB" sz="2500" b="0" i="0" u="none" strike="noStrike" dirty="0">
                <a:solidFill>
                  <a:schemeClr val="tx1"/>
                </a:solidFill>
                <a:effectLst/>
                <a:latin typeface="Arial" panose="020B0604020202020204" pitchFamily="34" charset="0"/>
              </a:rPr>
              <a:t> based on the code snippet and provided interface, some of the methods are implemented, and some are half-implemented. Complete the code and write tests for that. </a:t>
            </a:r>
          </a:p>
        </p:txBody>
      </p:sp>
    </p:spTree>
    <p:extLst>
      <p:ext uri="{BB962C8B-B14F-4D97-AF65-F5344CB8AC3E}">
        <p14:creationId xmlns:p14="http://schemas.microsoft.com/office/powerpoint/2010/main" val="24744509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50"/>
          <p:cNvSpPr txBox="1">
            <a:spLocks noGrp="1"/>
          </p:cNvSpPr>
          <p:nvPr>
            <p:ph type="title"/>
          </p:nvPr>
        </p:nvSpPr>
        <p:spPr>
          <a:xfrm>
            <a:off x="653667" y="600200"/>
            <a:ext cx="8490400" cy="5454400"/>
          </a:xfrm>
          <a:prstGeom prst="rect">
            <a:avLst/>
          </a:prstGeom>
        </p:spPr>
        <p:txBody>
          <a:bodyPr spcFirstLastPara="1" wrap="square" lIns="121900" tIns="121900" rIns="121900" bIns="121900" anchor="ctr" anchorCtr="0">
            <a:normAutofit/>
          </a:bodyPr>
          <a:lstStyle/>
          <a:p>
            <a:r>
              <a:rPr lang="ru"/>
              <a:t>Thanks!</a:t>
            </a:r>
            <a:endParaRPr/>
          </a:p>
          <a:p>
            <a:endParaRPr sz="2281"/>
          </a:p>
          <a:p>
            <a:endParaRPr sz="2281">
              <a:solidFill>
                <a:srgbClr val="D9D9D9"/>
              </a:solidFill>
            </a:endParaRPr>
          </a:p>
          <a:p>
            <a:r>
              <a:rPr lang="ru" sz="2281">
                <a:solidFill>
                  <a:srgbClr val="D9D9D9"/>
                </a:solidFill>
              </a:rPr>
              <a:t>Find us in Slack:</a:t>
            </a:r>
            <a:endParaRPr sz="2281">
              <a:solidFill>
                <a:srgbClr val="D9D9D9"/>
              </a:solidFill>
            </a:endParaRPr>
          </a:p>
          <a:p>
            <a:r>
              <a:rPr lang="ru" sz="2281">
                <a:solidFill>
                  <a:srgbClr val="D9D9D9"/>
                </a:solidFill>
              </a:rPr>
              <a:t>	@Bohdan Cherniak</a:t>
            </a:r>
            <a:endParaRPr sz="2281">
              <a:solidFill>
                <a:srgbClr val="D9D9D9"/>
              </a:solidFill>
            </a:endParaRPr>
          </a:p>
          <a:p>
            <a:r>
              <a:rPr lang="ru" sz="2281">
                <a:solidFill>
                  <a:srgbClr val="D9D9D9"/>
                </a:solidFill>
              </a:rPr>
              <a:t>	@Vladyslav Nikolenko</a:t>
            </a:r>
            <a:endParaRPr sz="2281">
              <a:solidFill>
                <a:srgbClr val="D9D9D9"/>
              </a:solidFill>
            </a:endParaRPr>
          </a:p>
          <a:p>
            <a:r>
              <a:rPr lang="ru" sz="2281">
                <a:solidFill>
                  <a:srgbClr val="D9D9D9"/>
                </a:solidFill>
              </a:rPr>
              <a:t>	@Volodymyr Vedula</a:t>
            </a:r>
            <a:endParaRPr sz="2281">
              <a:solidFill>
                <a:srgbClr val="D9D9D9"/>
              </a:solidFill>
            </a:endParaRPr>
          </a:p>
          <a:p>
            <a:endParaRPr sz="2281">
              <a:solidFill>
                <a:srgbClr val="D9D9D9"/>
              </a:solidFill>
            </a:endParaRPr>
          </a:p>
          <a:p>
            <a:endParaRPr sz="2281">
              <a:solidFill>
                <a:srgbClr val="D9D9D9"/>
              </a:solidFill>
            </a:endParaRPr>
          </a:p>
        </p:txBody>
      </p:sp>
      <p:sp>
        <p:nvSpPr>
          <p:cNvPr id="370" name="Google Shape;370;p50"/>
          <p:cNvSpPr txBox="1">
            <a:spLocks noGrp="1"/>
          </p:cNvSpPr>
          <p:nvPr>
            <p:ph type="sldNum" idx="12"/>
          </p:nvPr>
        </p:nvSpPr>
        <p:spPr>
          <a:xfrm>
            <a:off x="11296611" y="6217623"/>
            <a:ext cx="731600" cy="524800"/>
          </a:xfrm>
          <a:prstGeom prst="rect">
            <a:avLst/>
          </a:prstGeom>
        </p:spPr>
        <p:txBody>
          <a:bodyPr spcFirstLastPara="1" wrap="square" lIns="121900" tIns="121900" rIns="121900" bIns="121900" anchor="ctr" anchorCtr="0">
            <a:normAutofit/>
          </a:bodyPr>
          <a:lstStyle/>
          <a:p>
            <a:fld id="{00000000-1234-1234-1234-123412341234}" type="slidenum">
              <a:rPr lang="ru"/>
              <a:pPr/>
              <a:t>36</a:t>
            </a:fld>
            <a:endParaRPr/>
          </a:p>
        </p:txBody>
      </p:sp>
      <p:grpSp>
        <p:nvGrpSpPr>
          <p:cNvPr id="371" name="Google Shape;371;p50"/>
          <p:cNvGrpSpPr/>
          <p:nvPr/>
        </p:nvGrpSpPr>
        <p:grpSpPr>
          <a:xfrm>
            <a:off x="-34400" y="2555100"/>
            <a:ext cx="6626707" cy="1933"/>
            <a:chOff x="-25800" y="1916325"/>
            <a:chExt cx="4970030" cy="1450"/>
          </a:xfrm>
        </p:grpSpPr>
        <p:cxnSp>
          <p:nvCxnSpPr>
            <p:cNvPr id="372" name="Google Shape;372;p50"/>
            <p:cNvCxnSpPr/>
            <p:nvPr/>
          </p:nvCxnSpPr>
          <p:spPr>
            <a:xfrm>
              <a:off x="-25800" y="1916325"/>
              <a:ext cx="1907100" cy="0"/>
            </a:xfrm>
            <a:prstGeom prst="straightConnector1">
              <a:avLst/>
            </a:prstGeom>
            <a:noFill/>
            <a:ln w="76200" cap="flat" cmpd="sng">
              <a:solidFill>
                <a:schemeClr val="dk1"/>
              </a:solidFill>
              <a:prstDash val="solid"/>
              <a:round/>
              <a:headEnd type="none" w="med" len="med"/>
              <a:tailEnd type="none" w="med" len="med"/>
            </a:ln>
          </p:spPr>
        </p:cxnSp>
        <p:cxnSp>
          <p:nvCxnSpPr>
            <p:cNvPr id="373" name="Google Shape;373;p50"/>
            <p:cNvCxnSpPr/>
            <p:nvPr/>
          </p:nvCxnSpPr>
          <p:spPr>
            <a:xfrm>
              <a:off x="1881300" y="1917775"/>
              <a:ext cx="768300" cy="0"/>
            </a:xfrm>
            <a:prstGeom prst="straightConnector1">
              <a:avLst/>
            </a:prstGeom>
            <a:noFill/>
            <a:ln w="76200" cap="flat" cmpd="sng">
              <a:solidFill>
                <a:schemeClr val="accent5"/>
              </a:solidFill>
              <a:prstDash val="solid"/>
              <a:round/>
              <a:headEnd type="none" w="med" len="med"/>
              <a:tailEnd type="none" w="med" len="med"/>
            </a:ln>
          </p:spPr>
        </p:cxnSp>
        <p:cxnSp>
          <p:nvCxnSpPr>
            <p:cNvPr id="374" name="Google Shape;374;p50"/>
            <p:cNvCxnSpPr/>
            <p:nvPr/>
          </p:nvCxnSpPr>
          <p:spPr>
            <a:xfrm>
              <a:off x="2643300" y="1917775"/>
              <a:ext cx="768300" cy="0"/>
            </a:xfrm>
            <a:prstGeom prst="straightConnector1">
              <a:avLst/>
            </a:prstGeom>
            <a:noFill/>
            <a:ln w="76200" cap="flat" cmpd="sng">
              <a:solidFill>
                <a:srgbClr val="4A86E8"/>
              </a:solidFill>
              <a:prstDash val="solid"/>
              <a:round/>
              <a:headEnd type="none" w="med" len="med"/>
              <a:tailEnd type="none" w="med" len="med"/>
            </a:ln>
          </p:spPr>
        </p:cxnSp>
        <p:cxnSp>
          <p:nvCxnSpPr>
            <p:cNvPr id="375" name="Google Shape;375;p50"/>
            <p:cNvCxnSpPr/>
            <p:nvPr/>
          </p:nvCxnSpPr>
          <p:spPr>
            <a:xfrm>
              <a:off x="3405300" y="1917775"/>
              <a:ext cx="768300" cy="0"/>
            </a:xfrm>
            <a:prstGeom prst="straightConnector1">
              <a:avLst/>
            </a:prstGeom>
            <a:noFill/>
            <a:ln w="76200" cap="flat" cmpd="sng">
              <a:solidFill>
                <a:schemeClr val="accent4"/>
              </a:solidFill>
              <a:prstDash val="solid"/>
              <a:round/>
              <a:headEnd type="none" w="med" len="med"/>
              <a:tailEnd type="none" w="med" len="med"/>
            </a:ln>
          </p:spPr>
        </p:cxnSp>
        <p:cxnSp>
          <p:nvCxnSpPr>
            <p:cNvPr id="376" name="Google Shape;376;p50"/>
            <p:cNvCxnSpPr/>
            <p:nvPr/>
          </p:nvCxnSpPr>
          <p:spPr>
            <a:xfrm>
              <a:off x="4175930" y="1917775"/>
              <a:ext cx="768300" cy="0"/>
            </a:xfrm>
            <a:prstGeom prst="straightConnector1">
              <a:avLst/>
            </a:prstGeom>
            <a:noFill/>
            <a:ln w="76200" cap="flat" cmpd="sng">
              <a:solidFill>
                <a:srgbClr val="FF0000"/>
              </a:solidFill>
              <a:prstDash val="solid"/>
              <a:round/>
              <a:headEnd type="none" w="med" len="med"/>
              <a:tailEnd type="none" w="med" len="med"/>
            </a:ln>
          </p:spPr>
        </p:cxn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7C7B6-112F-97EE-7874-D9FE6C4C77C6}"/>
              </a:ext>
            </a:extLst>
          </p:cNvPr>
          <p:cNvSpPr>
            <a:spLocks noGrp="1"/>
          </p:cNvSpPr>
          <p:nvPr>
            <p:ph type="ctrTitle"/>
          </p:nvPr>
        </p:nvSpPr>
        <p:spPr>
          <a:xfrm>
            <a:off x="415600" y="161494"/>
            <a:ext cx="11360800" cy="1061664"/>
          </a:xfrm>
        </p:spPr>
        <p:txBody>
          <a:bodyPr>
            <a:normAutofit fontScale="90000"/>
          </a:bodyPr>
          <a:lstStyle/>
          <a:p>
            <a:r>
              <a:rPr lang="en-UA" dirty="0"/>
              <a:t>Life with generics</a:t>
            </a:r>
          </a:p>
        </p:txBody>
      </p:sp>
      <p:sp>
        <p:nvSpPr>
          <p:cNvPr id="4" name="Title 1">
            <a:extLst>
              <a:ext uri="{FF2B5EF4-FFF2-40B4-BE49-F238E27FC236}">
                <a16:creationId xmlns:a16="http://schemas.microsoft.com/office/drawing/2014/main" id="{9737F8AD-406E-B9B0-27A3-B9FC867A50DF}"/>
              </a:ext>
            </a:extLst>
          </p:cNvPr>
          <p:cNvSpPr txBox="1">
            <a:spLocks/>
          </p:cNvSpPr>
          <p:nvPr/>
        </p:nvSpPr>
        <p:spPr>
          <a:xfrm>
            <a:off x="724358" y="1559812"/>
            <a:ext cx="7469616" cy="4413475"/>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1pPr>
            <a:lvl2pPr marR="0" lvl="1"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2pPr>
            <a:lvl3pPr marR="0" lvl="2"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3pPr>
            <a:lvl4pPr marR="0" lvl="3"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4pPr>
            <a:lvl5pPr marR="0" lvl="4"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5pPr>
            <a:lvl6pPr marR="0" lvl="5"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6pPr>
            <a:lvl7pPr marR="0" lvl="6"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7pPr>
            <a:lvl8pPr marR="0" lvl="7"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8pPr>
            <a:lvl9pPr marR="0" lvl="8"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9pPr>
          </a:lstStyle>
          <a:p>
            <a:pPr algn="l"/>
            <a:r>
              <a:rPr lang="en-GB" sz="1800" dirty="0">
                <a:solidFill>
                  <a:schemeClr val="tx1"/>
                </a:solidFill>
                <a:effectLst/>
                <a:latin typeface="Courier New" panose="02070309020205020404" pitchFamily="49" charset="0"/>
                <a:cs typeface="Courier New" panose="02070309020205020404" pitchFamily="49" charset="0"/>
              </a:rPr>
              <a:t>List</a:t>
            </a:r>
            <a:r>
              <a:rPr lang="en-GB" sz="1800" dirty="0">
                <a:solidFill>
                  <a:schemeClr val="tx1"/>
                </a:solidFill>
                <a:latin typeface="Courier New" panose="02070309020205020404" pitchFamily="49" charset="0"/>
                <a:cs typeface="Courier New" panose="02070309020205020404" pitchFamily="49" charset="0"/>
              </a:rPr>
              <a:t>&lt;</a:t>
            </a:r>
            <a:r>
              <a:rPr lang="en-GB" sz="1800" dirty="0">
                <a:solidFill>
                  <a:schemeClr val="tx1"/>
                </a:solidFill>
                <a:effectLst/>
                <a:latin typeface="Courier New" panose="02070309020205020404" pitchFamily="49" charset="0"/>
                <a:cs typeface="Courier New" panose="02070309020205020404" pitchFamily="49" charset="0"/>
              </a:rPr>
              <a:t>String</a:t>
            </a:r>
            <a:r>
              <a:rPr lang="en-GB" sz="1800" dirty="0">
                <a:solidFill>
                  <a:schemeClr val="tx1"/>
                </a:solidFill>
                <a:latin typeface="Courier New" panose="02070309020205020404" pitchFamily="49" charset="0"/>
                <a:cs typeface="Courier New" panose="02070309020205020404" pitchFamily="49" charset="0"/>
              </a:rPr>
              <a:t>&gt; </a:t>
            </a:r>
            <a:r>
              <a:rPr lang="en-GB" sz="1800" dirty="0" err="1">
                <a:solidFill>
                  <a:schemeClr val="tx1"/>
                </a:solidFill>
                <a:effectLst/>
                <a:latin typeface="Courier New" panose="02070309020205020404" pitchFamily="49" charset="0"/>
                <a:cs typeface="Courier New" panose="02070309020205020404" pitchFamily="49" charset="0"/>
              </a:rPr>
              <a:t>yourHead</a:t>
            </a:r>
            <a:r>
              <a:rPr lang="en-GB" sz="1800" dirty="0">
                <a:solidFill>
                  <a:schemeClr val="tx1"/>
                </a:solidFill>
                <a:effectLst/>
                <a:latin typeface="Courier New" panose="02070309020205020404" pitchFamily="49" charset="0"/>
                <a:cs typeface="Courier New" panose="02070309020205020404" pitchFamily="49" charset="0"/>
              </a:rPr>
              <a:t> </a:t>
            </a:r>
            <a:r>
              <a:rPr lang="en-GB" sz="1800" dirty="0">
                <a:solidFill>
                  <a:schemeClr val="tx1"/>
                </a:solidFill>
                <a:latin typeface="Courier New" panose="02070309020205020404" pitchFamily="49" charset="0"/>
                <a:cs typeface="Courier New" panose="02070309020205020404" pitchFamily="49" charset="0"/>
              </a:rPr>
              <a:t>= </a:t>
            </a:r>
            <a:r>
              <a:rPr lang="en-GB" sz="1800" dirty="0">
                <a:solidFill>
                  <a:schemeClr val="tx1"/>
                </a:solidFill>
                <a:effectLst/>
                <a:latin typeface="Courier New" panose="02070309020205020404" pitchFamily="49" charset="0"/>
                <a:cs typeface="Courier New" panose="02070309020205020404" pitchFamily="49" charset="0"/>
              </a:rPr>
              <a:t>new </a:t>
            </a:r>
            <a:r>
              <a:rPr lang="en-GB" sz="1800" dirty="0" err="1">
                <a:solidFill>
                  <a:schemeClr val="tx1"/>
                </a:solidFill>
                <a:latin typeface="Courier New" panose="02070309020205020404" pitchFamily="49" charset="0"/>
                <a:cs typeface="Courier New" panose="02070309020205020404" pitchFamily="49" charset="0"/>
              </a:rPr>
              <a:t>ArrayList</a:t>
            </a:r>
            <a:r>
              <a:rPr lang="en-GB" sz="1800" dirty="0">
                <a:solidFill>
                  <a:schemeClr val="tx1"/>
                </a:solidFill>
                <a:latin typeface="Courier New" panose="02070309020205020404" pitchFamily="49" charset="0"/>
                <a:cs typeface="Courier New" panose="02070309020205020404" pitchFamily="49" charset="0"/>
              </a:rPr>
              <a:t>&lt;&gt;();</a:t>
            </a:r>
            <a:br>
              <a:rPr lang="en-GB" sz="1800" dirty="0">
                <a:solidFill>
                  <a:schemeClr val="tx1"/>
                </a:solidFill>
                <a:latin typeface="Courier New" panose="02070309020205020404" pitchFamily="49" charset="0"/>
                <a:cs typeface="Courier New" panose="02070309020205020404" pitchFamily="49" charset="0"/>
              </a:rPr>
            </a:br>
            <a:r>
              <a:rPr lang="en-GB" sz="1800" dirty="0">
                <a:solidFill>
                  <a:schemeClr val="tx1"/>
                </a:solidFill>
                <a:latin typeface="Courier New" panose="02070309020205020404" pitchFamily="49" charset="0"/>
                <a:cs typeface="Courier New" panose="02070309020205020404" pitchFamily="49" charset="0"/>
              </a:rPr>
              <a:t>    </a:t>
            </a:r>
            <a:r>
              <a:rPr lang="en-GB" sz="1800" dirty="0" err="1">
                <a:solidFill>
                  <a:schemeClr val="tx1"/>
                </a:solidFill>
                <a:effectLst/>
                <a:latin typeface="Courier New" panose="02070309020205020404" pitchFamily="49" charset="0"/>
                <a:cs typeface="Courier New" panose="02070309020205020404" pitchFamily="49" charset="0"/>
              </a:rPr>
              <a:t>yourHead</a:t>
            </a:r>
            <a:r>
              <a:rPr lang="en-GB" sz="1800" dirty="0" err="1">
                <a:solidFill>
                  <a:schemeClr val="tx1"/>
                </a:solidFill>
                <a:latin typeface="Courier New" panose="02070309020205020404" pitchFamily="49" charset="0"/>
                <a:cs typeface="Courier New" panose="02070309020205020404" pitchFamily="49" charset="0"/>
              </a:rPr>
              <a:t>.add</a:t>
            </a:r>
            <a:r>
              <a:rPr lang="en-GB" sz="1800" dirty="0">
                <a:solidFill>
                  <a:schemeClr val="tx1"/>
                </a:solidFill>
                <a:latin typeface="Courier New" panose="02070309020205020404" pitchFamily="49" charset="0"/>
                <a:cs typeface="Courier New" panose="02070309020205020404" pitchFamily="49" charset="0"/>
              </a:rPr>
              <a:t>(</a:t>
            </a:r>
            <a:r>
              <a:rPr lang="en-GB" sz="1800" dirty="0">
                <a:solidFill>
                  <a:schemeClr val="tx1"/>
                </a:solidFill>
                <a:effectLst/>
                <a:latin typeface="Courier New" panose="02070309020205020404" pitchFamily="49" charset="0"/>
                <a:cs typeface="Courier New" panose="02070309020205020404" pitchFamily="49" charset="0"/>
              </a:rPr>
              <a:t>"OOP Knowledge"</a:t>
            </a:r>
            <a:r>
              <a:rPr lang="en-GB" sz="1800" dirty="0">
                <a:solidFill>
                  <a:schemeClr val="tx1"/>
                </a:solidFill>
                <a:latin typeface="Courier New" panose="02070309020205020404" pitchFamily="49" charset="0"/>
                <a:cs typeface="Courier New" panose="02070309020205020404" pitchFamily="49" charset="0"/>
              </a:rPr>
              <a:t>);</a:t>
            </a:r>
            <a:br>
              <a:rPr lang="en-GB" sz="1800" dirty="0">
                <a:solidFill>
                  <a:schemeClr val="tx1"/>
                </a:solidFill>
                <a:latin typeface="Courier New" panose="02070309020205020404" pitchFamily="49" charset="0"/>
                <a:cs typeface="Courier New" panose="02070309020205020404" pitchFamily="49" charset="0"/>
              </a:rPr>
            </a:br>
            <a:r>
              <a:rPr lang="en-GB" sz="1800" dirty="0">
                <a:solidFill>
                  <a:schemeClr val="tx1"/>
                </a:solidFill>
                <a:latin typeface="Courier New" panose="02070309020205020404" pitchFamily="49" charset="0"/>
                <a:cs typeface="Courier New" panose="02070309020205020404" pitchFamily="49" charset="0"/>
              </a:rPr>
              <a:t>    </a:t>
            </a:r>
            <a:r>
              <a:rPr lang="en-GB" sz="1800" dirty="0" err="1">
                <a:solidFill>
                  <a:schemeClr val="tx1"/>
                </a:solidFill>
                <a:effectLst/>
                <a:latin typeface="Courier New" panose="02070309020205020404" pitchFamily="49" charset="0"/>
                <a:cs typeface="Courier New" panose="02070309020205020404" pitchFamily="49" charset="0"/>
              </a:rPr>
              <a:t>yourHead</a:t>
            </a:r>
            <a:r>
              <a:rPr lang="en-GB" sz="1800" dirty="0" err="1">
                <a:solidFill>
                  <a:schemeClr val="tx1"/>
                </a:solidFill>
                <a:latin typeface="Courier New" panose="02070309020205020404" pitchFamily="49" charset="0"/>
                <a:cs typeface="Courier New" panose="02070309020205020404" pitchFamily="49" charset="0"/>
              </a:rPr>
              <a:t>.add</a:t>
            </a:r>
            <a:r>
              <a:rPr lang="en-GB" sz="1800" dirty="0">
                <a:solidFill>
                  <a:schemeClr val="tx1"/>
                </a:solidFill>
                <a:latin typeface="Courier New" panose="02070309020205020404" pitchFamily="49" charset="0"/>
                <a:cs typeface="Courier New" panose="02070309020205020404" pitchFamily="49" charset="0"/>
              </a:rPr>
              <a:t>(</a:t>
            </a:r>
            <a:r>
              <a:rPr lang="en-GB" sz="1800" dirty="0">
                <a:solidFill>
                  <a:schemeClr val="tx1"/>
                </a:solidFill>
                <a:effectLst/>
                <a:latin typeface="Courier New" panose="02070309020205020404" pitchFamily="49" charset="0"/>
                <a:cs typeface="Courier New" panose="02070309020205020404" pitchFamily="49" charset="0"/>
              </a:rPr>
              <a:t>"Collections Knowledge"</a:t>
            </a:r>
            <a:r>
              <a:rPr lang="en-GB" sz="1800" dirty="0">
                <a:solidFill>
                  <a:schemeClr val="tx1"/>
                </a:solidFill>
                <a:latin typeface="Courier New" panose="02070309020205020404" pitchFamily="49" charset="0"/>
                <a:cs typeface="Courier New" panose="02070309020205020404" pitchFamily="49" charset="0"/>
              </a:rPr>
              <a:t>);</a:t>
            </a:r>
            <a:br>
              <a:rPr lang="en-GB" sz="1800" dirty="0">
                <a:solidFill>
                  <a:schemeClr val="tx1"/>
                </a:solidFill>
                <a:latin typeface="Courier New" panose="02070309020205020404" pitchFamily="49" charset="0"/>
                <a:cs typeface="Courier New" panose="02070309020205020404" pitchFamily="49" charset="0"/>
              </a:rPr>
            </a:br>
            <a:r>
              <a:rPr lang="en-GB" sz="1800" dirty="0">
                <a:solidFill>
                  <a:schemeClr val="tx1"/>
                </a:solidFill>
                <a:latin typeface="Courier New" panose="02070309020205020404" pitchFamily="49" charset="0"/>
                <a:cs typeface="Courier New" panose="02070309020205020404" pitchFamily="49" charset="0"/>
              </a:rPr>
              <a:t>    </a:t>
            </a:r>
            <a:r>
              <a:rPr lang="en-GB" sz="1800" dirty="0" err="1">
                <a:solidFill>
                  <a:schemeClr val="tx1"/>
                </a:solidFill>
                <a:effectLst/>
                <a:latin typeface="Courier New" panose="02070309020205020404" pitchFamily="49" charset="0"/>
                <a:cs typeface="Courier New" panose="02070309020205020404" pitchFamily="49" charset="0"/>
              </a:rPr>
              <a:t>yourHead</a:t>
            </a:r>
            <a:r>
              <a:rPr lang="en-GB" sz="1800" dirty="0" err="1">
                <a:solidFill>
                  <a:schemeClr val="tx1"/>
                </a:solidFill>
                <a:latin typeface="Courier New" panose="02070309020205020404" pitchFamily="49" charset="0"/>
                <a:cs typeface="Courier New" panose="02070309020205020404" pitchFamily="49" charset="0"/>
              </a:rPr>
              <a:t>.add</a:t>
            </a:r>
            <a:r>
              <a:rPr lang="en-GB" sz="1800" dirty="0">
                <a:solidFill>
                  <a:schemeClr val="tx1"/>
                </a:solidFill>
                <a:latin typeface="Courier New" panose="02070309020205020404" pitchFamily="49" charset="0"/>
                <a:cs typeface="Courier New" panose="02070309020205020404" pitchFamily="49" charset="0"/>
              </a:rPr>
              <a:t>(</a:t>
            </a:r>
            <a:r>
              <a:rPr lang="en-GB" sz="1800" strike="sngStrike" dirty="0">
                <a:solidFill>
                  <a:srgbClr val="FF0000"/>
                </a:solidFill>
                <a:effectLst/>
                <a:latin typeface="Courier New" panose="02070309020205020404" pitchFamily="49" charset="0"/>
                <a:cs typeface="Courier New" panose="02070309020205020404" pitchFamily="49" charset="0"/>
              </a:rPr>
              <a:t>Integer</a:t>
            </a:r>
            <a:r>
              <a:rPr lang="en-GB" sz="1800" strike="sngStrike" dirty="0">
                <a:solidFill>
                  <a:srgbClr val="FF0000"/>
                </a:solidFill>
                <a:latin typeface="Courier New" panose="02070309020205020404" pitchFamily="49" charset="0"/>
                <a:cs typeface="Courier New" panose="02070309020205020404" pitchFamily="49" charset="0"/>
              </a:rPr>
              <a:t>.</a:t>
            </a:r>
            <a:r>
              <a:rPr lang="en-GB" sz="1800" i="1" strike="sngStrike" dirty="0">
                <a:solidFill>
                  <a:srgbClr val="FF0000"/>
                </a:solidFill>
                <a:effectLst/>
                <a:latin typeface="Courier New" panose="02070309020205020404" pitchFamily="49" charset="0"/>
                <a:cs typeface="Courier New" panose="02070309020205020404" pitchFamily="49" charset="0"/>
              </a:rPr>
              <a:t>valueOf</a:t>
            </a:r>
            <a:r>
              <a:rPr lang="en-GB" sz="1800" strike="sngStrike" dirty="0">
                <a:solidFill>
                  <a:srgbClr val="FF0000"/>
                </a:solidFill>
                <a:latin typeface="Courier New" panose="02070309020205020404" pitchFamily="49" charset="0"/>
                <a:cs typeface="Courier New" panose="02070309020205020404" pitchFamily="49" charset="0"/>
              </a:rPr>
              <a:t>(</a:t>
            </a:r>
            <a:r>
              <a:rPr lang="en-GB" sz="1800" strike="sngStrike" dirty="0">
                <a:solidFill>
                  <a:srgbClr val="FF0000"/>
                </a:solidFill>
                <a:effectLst/>
                <a:latin typeface="Courier New" panose="02070309020205020404" pitchFamily="49" charset="0"/>
                <a:cs typeface="Courier New" panose="02070309020205020404" pitchFamily="49" charset="0"/>
              </a:rPr>
              <a:t>2</a:t>
            </a:r>
            <a:r>
              <a:rPr lang="en-GB" sz="1800" strike="sngStrike" dirty="0">
                <a:solidFill>
                  <a:srgbClr val="FF0000"/>
                </a:solidFill>
                <a:latin typeface="Courier New" panose="02070309020205020404" pitchFamily="49" charset="0"/>
                <a:cs typeface="Courier New" panose="02070309020205020404" pitchFamily="49" charset="0"/>
              </a:rPr>
              <a:t>)</a:t>
            </a:r>
            <a:r>
              <a:rPr lang="en-GB" sz="1800" dirty="0">
                <a:solidFill>
                  <a:schemeClr val="tx1"/>
                </a:solidFill>
                <a:latin typeface="Courier New" panose="02070309020205020404" pitchFamily="49" charset="0"/>
                <a:cs typeface="Courier New" panose="02070309020205020404" pitchFamily="49" charset="0"/>
              </a:rPr>
              <a:t>); </a:t>
            </a:r>
            <a:r>
              <a:rPr lang="en-GB" sz="1800" i="1" dirty="0">
                <a:solidFill>
                  <a:schemeClr val="tx1"/>
                </a:solidFill>
                <a:effectLst/>
                <a:latin typeface="Courier New" panose="02070309020205020404" pitchFamily="49" charset="0"/>
                <a:cs typeface="Courier New" panose="02070309020205020404" pitchFamily="49" charset="0"/>
              </a:rPr>
              <a:t>// It will leading to compile error </a:t>
            </a:r>
            <a:br>
              <a:rPr lang="en-GB" sz="1800" i="1" dirty="0">
                <a:solidFill>
                  <a:schemeClr val="tx1"/>
                </a:solidFill>
                <a:effectLst/>
                <a:latin typeface="Courier New" panose="02070309020205020404" pitchFamily="49" charset="0"/>
                <a:cs typeface="Courier New" panose="02070309020205020404" pitchFamily="49" charset="0"/>
              </a:rPr>
            </a:br>
            <a:br>
              <a:rPr lang="en-GB" sz="1800" i="1" dirty="0">
                <a:solidFill>
                  <a:schemeClr val="tx1"/>
                </a:solidFill>
                <a:effectLst/>
                <a:latin typeface="Courier New" panose="02070309020205020404" pitchFamily="49" charset="0"/>
                <a:cs typeface="Courier New" panose="02070309020205020404" pitchFamily="49" charset="0"/>
              </a:rPr>
            </a:br>
            <a:r>
              <a:rPr lang="en-GB" sz="1800" i="1" dirty="0">
                <a:solidFill>
                  <a:schemeClr val="tx1"/>
                </a:solidFill>
                <a:effectLst/>
                <a:latin typeface="Courier New" panose="02070309020205020404" pitchFamily="49" charset="0"/>
                <a:cs typeface="Courier New" panose="02070309020205020404" pitchFamily="49" charset="0"/>
              </a:rPr>
              <a:t>    </a:t>
            </a:r>
            <a:r>
              <a:rPr lang="en-GB" sz="1800" dirty="0">
                <a:solidFill>
                  <a:schemeClr val="tx1"/>
                </a:solidFill>
                <a:effectLst/>
                <a:latin typeface="Courier New" panose="02070309020205020404" pitchFamily="49" charset="0"/>
                <a:cs typeface="Courier New" panose="02070309020205020404" pitchFamily="49" charset="0"/>
              </a:rPr>
              <a:t>for </a:t>
            </a:r>
            <a:r>
              <a:rPr lang="en-GB" sz="1800" dirty="0">
                <a:solidFill>
                  <a:schemeClr val="tx1"/>
                </a:solidFill>
                <a:latin typeface="Courier New" panose="02070309020205020404" pitchFamily="49" charset="0"/>
                <a:cs typeface="Courier New" panose="02070309020205020404" pitchFamily="49" charset="0"/>
              </a:rPr>
              <a:t>(</a:t>
            </a:r>
            <a:r>
              <a:rPr lang="en-GB" sz="1800" dirty="0">
                <a:solidFill>
                  <a:schemeClr val="tx1"/>
                </a:solidFill>
                <a:effectLst/>
                <a:latin typeface="Courier New" panose="02070309020205020404" pitchFamily="49" charset="0"/>
                <a:cs typeface="Courier New" panose="02070309020205020404" pitchFamily="49" charset="0"/>
              </a:rPr>
              <a:t>Object </a:t>
            </a:r>
            <a:r>
              <a:rPr lang="en-GB" sz="1800" dirty="0" err="1">
                <a:solidFill>
                  <a:schemeClr val="tx1"/>
                </a:solidFill>
                <a:effectLst/>
                <a:latin typeface="Courier New" panose="02070309020205020404" pitchFamily="49" charset="0"/>
                <a:cs typeface="Courier New" panose="02070309020205020404" pitchFamily="49" charset="0"/>
              </a:rPr>
              <a:t>obj</a:t>
            </a:r>
            <a:r>
              <a:rPr lang="en-GB" sz="1800" dirty="0">
                <a:solidFill>
                  <a:schemeClr val="tx1"/>
                </a:solidFill>
                <a:effectLst/>
                <a:latin typeface="Courier New" panose="02070309020205020404" pitchFamily="49" charset="0"/>
                <a:cs typeface="Courier New" panose="02070309020205020404" pitchFamily="49" charset="0"/>
              </a:rPr>
              <a:t> </a:t>
            </a:r>
            <a:r>
              <a:rPr lang="en-GB" sz="1800" dirty="0">
                <a:solidFill>
                  <a:schemeClr val="tx1"/>
                </a:solidFill>
                <a:latin typeface="Courier New" panose="02070309020205020404" pitchFamily="49" charset="0"/>
                <a:cs typeface="Courier New" panose="02070309020205020404" pitchFamily="49" charset="0"/>
              </a:rPr>
              <a:t>: </a:t>
            </a:r>
            <a:r>
              <a:rPr lang="en-GB" sz="1800" dirty="0" err="1">
                <a:solidFill>
                  <a:schemeClr val="tx1"/>
                </a:solidFill>
                <a:effectLst/>
                <a:latin typeface="Courier New" panose="02070309020205020404" pitchFamily="49" charset="0"/>
                <a:cs typeface="Courier New" panose="02070309020205020404" pitchFamily="49" charset="0"/>
              </a:rPr>
              <a:t>yourHead</a:t>
            </a:r>
            <a:r>
              <a:rPr lang="en-GB" sz="1800" dirty="0">
                <a:solidFill>
                  <a:schemeClr val="tx1"/>
                </a:solidFill>
                <a:latin typeface="Courier New" panose="02070309020205020404" pitchFamily="49" charset="0"/>
                <a:cs typeface="Courier New" panose="02070309020205020404" pitchFamily="49" charset="0"/>
              </a:rPr>
              <a:t>) {</a:t>
            </a:r>
          </a:p>
          <a:p>
            <a:pPr algn="l"/>
            <a:r>
              <a:rPr lang="en-GB" sz="1800" dirty="0">
                <a:solidFill>
                  <a:schemeClr val="tx1"/>
                </a:solidFill>
                <a:latin typeface="Courier New" panose="02070309020205020404" pitchFamily="49" charset="0"/>
                <a:cs typeface="Courier New" panose="02070309020205020404" pitchFamily="49" charset="0"/>
              </a:rPr>
              <a:t>        </a:t>
            </a:r>
            <a:r>
              <a:rPr lang="en-GB" sz="1800" dirty="0">
                <a:solidFill>
                  <a:schemeClr val="tx1"/>
                </a:solidFill>
                <a:effectLst/>
                <a:latin typeface="Courier New" panose="02070309020205020404" pitchFamily="49" charset="0"/>
                <a:cs typeface="Courier New" panose="02070309020205020404" pitchFamily="49" charset="0"/>
              </a:rPr>
              <a:t>String str </a:t>
            </a:r>
            <a:r>
              <a:rPr lang="en-GB" sz="1800" dirty="0">
                <a:solidFill>
                  <a:schemeClr val="tx1"/>
                </a:solidFill>
                <a:latin typeface="Courier New" panose="02070309020205020404" pitchFamily="49" charset="0"/>
                <a:cs typeface="Courier New" panose="02070309020205020404" pitchFamily="49" charset="0"/>
              </a:rPr>
              <a:t>= (</a:t>
            </a:r>
            <a:r>
              <a:rPr lang="en-GB" sz="1800" dirty="0">
                <a:solidFill>
                  <a:schemeClr val="tx1"/>
                </a:solidFill>
                <a:effectLst/>
                <a:latin typeface="Courier New" panose="02070309020205020404" pitchFamily="49" charset="0"/>
                <a:cs typeface="Courier New" panose="02070309020205020404" pitchFamily="49" charset="0"/>
              </a:rPr>
              <a:t>String</a:t>
            </a:r>
            <a:r>
              <a:rPr lang="en-GB" sz="1800" dirty="0">
                <a:solidFill>
                  <a:schemeClr val="tx1"/>
                </a:solidFill>
                <a:latin typeface="Courier New" panose="02070309020205020404" pitchFamily="49" charset="0"/>
                <a:cs typeface="Courier New" panose="02070309020205020404" pitchFamily="49" charset="0"/>
              </a:rPr>
              <a:t>) </a:t>
            </a:r>
            <a:r>
              <a:rPr lang="en-GB" sz="1800" dirty="0" err="1">
                <a:solidFill>
                  <a:schemeClr val="tx1"/>
                </a:solidFill>
                <a:effectLst/>
                <a:latin typeface="Courier New" panose="02070309020205020404" pitchFamily="49" charset="0"/>
                <a:cs typeface="Courier New" panose="02070309020205020404" pitchFamily="49" charset="0"/>
              </a:rPr>
              <a:t>obj</a:t>
            </a:r>
            <a:r>
              <a:rPr lang="en-GB" sz="1800" dirty="0">
                <a:solidFill>
                  <a:schemeClr val="tx1"/>
                </a:solidFill>
                <a:latin typeface="Courier New" panose="02070309020205020404" pitchFamily="49" charset="0"/>
                <a:cs typeface="Courier New" panose="02070309020205020404" pitchFamily="49" charset="0"/>
              </a:rPr>
              <a:t>;</a:t>
            </a:r>
            <a:br>
              <a:rPr lang="en-GB" sz="1800" dirty="0">
                <a:solidFill>
                  <a:schemeClr val="tx1"/>
                </a:solidFill>
                <a:latin typeface="Courier New" panose="02070309020205020404" pitchFamily="49" charset="0"/>
                <a:cs typeface="Courier New" panose="02070309020205020404" pitchFamily="49" charset="0"/>
              </a:rPr>
            </a:br>
            <a:r>
              <a:rPr lang="en-GB" sz="1800" dirty="0">
                <a:solidFill>
                  <a:schemeClr val="tx1"/>
                </a:solidFill>
                <a:latin typeface="Courier New" panose="02070309020205020404" pitchFamily="49" charset="0"/>
                <a:cs typeface="Courier New" panose="02070309020205020404" pitchFamily="49" charset="0"/>
              </a:rPr>
              <a:t>        </a:t>
            </a:r>
            <a:r>
              <a:rPr lang="en-GB" sz="1800" dirty="0" err="1">
                <a:solidFill>
                  <a:schemeClr val="tx1"/>
                </a:solidFill>
                <a:effectLst/>
                <a:latin typeface="Courier New" panose="02070309020205020404" pitchFamily="49" charset="0"/>
                <a:cs typeface="Courier New" panose="02070309020205020404" pitchFamily="49" charset="0"/>
              </a:rPr>
              <a:t>System</a:t>
            </a:r>
            <a:r>
              <a:rPr lang="en-GB" sz="1800" dirty="0" err="1">
                <a:solidFill>
                  <a:schemeClr val="tx1"/>
                </a:solidFill>
                <a:latin typeface="Courier New" panose="02070309020205020404" pitchFamily="49" charset="0"/>
                <a:cs typeface="Courier New" panose="02070309020205020404" pitchFamily="49" charset="0"/>
              </a:rPr>
              <a:t>.</a:t>
            </a:r>
            <a:r>
              <a:rPr lang="en-GB" sz="1800" i="1" dirty="0" err="1">
                <a:solidFill>
                  <a:schemeClr val="tx1"/>
                </a:solidFill>
                <a:effectLst/>
                <a:latin typeface="Courier New" panose="02070309020205020404" pitchFamily="49" charset="0"/>
                <a:cs typeface="Courier New" panose="02070309020205020404" pitchFamily="49" charset="0"/>
              </a:rPr>
              <a:t>out</a:t>
            </a:r>
            <a:r>
              <a:rPr lang="en-GB" sz="1800" dirty="0" err="1">
                <a:solidFill>
                  <a:schemeClr val="tx1"/>
                </a:solidFill>
                <a:latin typeface="Courier New" panose="02070309020205020404" pitchFamily="49" charset="0"/>
                <a:cs typeface="Courier New" panose="02070309020205020404" pitchFamily="49" charset="0"/>
              </a:rPr>
              <a:t>.println</a:t>
            </a:r>
            <a:r>
              <a:rPr lang="en-GB" sz="1800" dirty="0">
                <a:solidFill>
                  <a:schemeClr val="tx1"/>
                </a:solidFill>
                <a:latin typeface="Courier New" panose="02070309020205020404" pitchFamily="49" charset="0"/>
                <a:cs typeface="Courier New" panose="02070309020205020404" pitchFamily="49" charset="0"/>
              </a:rPr>
              <a:t>(</a:t>
            </a:r>
            <a:r>
              <a:rPr lang="en-GB" sz="1800" dirty="0" err="1">
                <a:solidFill>
                  <a:schemeClr val="tx1"/>
                </a:solidFill>
                <a:effectLst/>
                <a:latin typeface="Courier New" panose="02070309020205020404" pitchFamily="49" charset="0"/>
                <a:cs typeface="Courier New" panose="02070309020205020404" pitchFamily="49" charset="0"/>
              </a:rPr>
              <a:t>obj</a:t>
            </a:r>
            <a:r>
              <a:rPr lang="en-GB" sz="1800" dirty="0">
                <a:solidFill>
                  <a:schemeClr val="tx1"/>
                </a:solidFill>
                <a:effectLst/>
                <a:latin typeface="Courier New" panose="02070309020205020404" pitchFamily="49" charset="0"/>
                <a:cs typeface="Courier New" panose="02070309020205020404" pitchFamily="49" charset="0"/>
              </a:rPr>
              <a:t> </a:t>
            </a:r>
            <a:r>
              <a:rPr lang="en-GB" sz="1800" dirty="0">
                <a:solidFill>
                  <a:schemeClr val="tx1"/>
                </a:solidFill>
                <a:latin typeface="Courier New" panose="02070309020205020404" pitchFamily="49" charset="0"/>
                <a:cs typeface="Courier New" panose="02070309020205020404" pitchFamily="49" charset="0"/>
              </a:rPr>
              <a:t>+ </a:t>
            </a:r>
            <a:r>
              <a:rPr lang="en-GB" sz="1800" dirty="0">
                <a:solidFill>
                  <a:schemeClr val="tx1"/>
                </a:solidFill>
                <a:effectLst/>
                <a:latin typeface="Courier New" panose="02070309020205020404" pitchFamily="49" charset="0"/>
                <a:cs typeface="Courier New" panose="02070309020205020404" pitchFamily="49" charset="0"/>
              </a:rPr>
              <a:t>" -- OK"</a:t>
            </a:r>
            <a:r>
              <a:rPr lang="en-GB" sz="1800" dirty="0">
                <a:solidFill>
                  <a:schemeClr val="tx1"/>
                </a:solidFill>
                <a:latin typeface="Courier New" panose="02070309020205020404" pitchFamily="49" charset="0"/>
                <a:cs typeface="Courier New" panose="02070309020205020404" pitchFamily="49" charset="0"/>
              </a:rPr>
              <a:t>);</a:t>
            </a:r>
            <a:br>
              <a:rPr lang="en-GB" sz="1800" dirty="0">
                <a:solidFill>
                  <a:schemeClr val="tx1"/>
                </a:solidFill>
                <a:latin typeface="Courier New" panose="02070309020205020404" pitchFamily="49" charset="0"/>
                <a:cs typeface="Courier New" panose="02070309020205020404" pitchFamily="49" charset="0"/>
              </a:rPr>
            </a:br>
            <a:r>
              <a:rPr lang="en-GB" sz="1800" dirty="0">
                <a:solidFill>
                  <a:schemeClr val="tx1"/>
                </a:solidFill>
                <a:latin typeface="Courier New" panose="02070309020205020404" pitchFamily="49" charset="0"/>
                <a:cs typeface="Courier New" panose="02070309020205020404" pitchFamily="49" charset="0"/>
              </a:rPr>
              <a:t>    }</a:t>
            </a:r>
            <a:br>
              <a:rPr lang="en-GB" sz="1800" dirty="0">
                <a:solidFill>
                  <a:schemeClr val="tx1"/>
                </a:solidFill>
                <a:latin typeface="Courier New" panose="02070309020205020404" pitchFamily="49" charset="0"/>
                <a:cs typeface="Courier New" panose="02070309020205020404" pitchFamily="49" charset="0"/>
              </a:rPr>
            </a:br>
            <a:r>
              <a:rPr lang="en-GB" sz="1800" dirty="0">
                <a:solidFill>
                  <a:schemeClr val="tx1"/>
                </a:solidFill>
                <a:latin typeface="Courier New" panose="02070309020205020404" pitchFamily="49" charset="0"/>
                <a:cs typeface="Courier New" panose="02070309020205020404" pitchFamily="49" charset="0"/>
              </a:rPr>
              <a:t>}</a:t>
            </a:r>
            <a:endParaRPr lang="en-UA" sz="4000" dirty="0">
              <a:solidFill>
                <a:schemeClr val="tx1"/>
              </a:solidFill>
              <a:latin typeface="Courier New" panose="02070309020205020404" pitchFamily="49" charset="0"/>
              <a:cs typeface="Courier New" panose="02070309020205020404" pitchFamily="49" charset="0"/>
            </a:endParaRPr>
          </a:p>
        </p:txBody>
      </p:sp>
      <p:pic>
        <p:nvPicPr>
          <p:cNvPr id="3" name="Picture 2">
            <a:extLst>
              <a:ext uri="{FF2B5EF4-FFF2-40B4-BE49-F238E27FC236}">
                <a16:creationId xmlns:a16="http://schemas.microsoft.com/office/drawing/2014/main" id="{F50539F1-08E8-EE17-5426-D4FEAFC692E5}"/>
              </a:ext>
            </a:extLst>
          </p:cNvPr>
          <p:cNvPicPr>
            <a:picLocks noChangeAspect="1"/>
          </p:cNvPicPr>
          <p:nvPr/>
        </p:nvPicPr>
        <p:blipFill>
          <a:blip r:embed="rId2"/>
          <a:stretch>
            <a:fillRect/>
          </a:stretch>
        </p:blipFill>
        <p:spPr>
          <a:xfrm>
            <a:off x="1430537" y="5535693"/>
            <a:ext cx="9330926" cy="575067"/>
          </a:xfrm>
          <a:prstGeom prst="rect">
            <a:avLst/>
          </a:prstGeom>
        </p:spPr>
      </p:pic>
      <p:sp>
        <p:nvSpPr>
          <p:cNvPr id="5" name="Title 1">
            <a:extLst>
              <a:ext uri="{FF2B5EF4-FFF2-40B4-BE49-F238E27FC236}">
                <a16:creationId xmlns:a16="http://schemas.microsoft.com/office/drawing/2014/main" id="{0BE705B4-40D6-8A35-C22E-2D28A0FA3AE8}"/>
              </a:ext>
            </a:extLst>
          </p:cNvPr>
          <p:cNvSpPr txBox="1">
            <a:spLocks/>
          </p:cNvSpPr>
          <p:nvPr/>
        </p:nvSpPr>
        <p:spPr>
          <a:xfrm>
            <a:off x="1430536" y="4595750"/>
            <a:ext cx="9330927" cy="702437"/>
          </a:xfrm>
          <a:prstGeom prst="rect">
            <a:avLst/>
          </a:prstGeom>
          <a:noFill/>
          <a:ln>
            <a:noFill/>
          </a:ln>
        </p:spPr>
        <p:txBody>
          <a:bodyPr spcFirstLastPara="1" wrap="square" lIns="91425" tIns="91425" rIns="91425" bIns="91425" anchor="b" anchorCtr="0">
            <a:normAutofit fontScale="97500" lnSpcReduction="10000"/>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1pPr>
            <a:lvl2pPr marR="0" lvl="1"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2pPr>
            <a:lvl3pPr marR="0" lvl="2"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3pPr>
            <a:lvl4pPr marR="0" lvl="3"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4pPr>
            <a:lvl5pPr marR="0" lvl="4"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5pPr>
            <a:lvl6pPr marR="0" lvl="5"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6pPr>
            <a:lvl7pPr marR="0" lvl="6"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7pPr>
            <a:lvl8pPr marR="0" lvl="7"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8pPr>
            <a:lvl9pPr marR="0" lvl="8"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9pPr>
          </a:lstStyle>
          <a:p>
            <a:r>
              <a:rPr lang="en-UA" sz="3600" dirty="0"/>
              <a:t>Compile error:</a:t>
            </a:r>
          </a:p>
        </p:txBody>
      </p:sp>
    </p:spTree>
    <p:extLst>
      <p:ext uri="{BB962C8B-B14F-4D97-AF65-F5344CB8AC3E}">
        <p14:creationId xmlns:p14="http://schemas.microsoft.com/office/powerpoint/2010/main" val="689216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7C7B6-112F-97EE-7874-D9FE6C4C77C6}"/>
              </a:ext>
            </a:extLst>
          </p:cNvPr>
          <p:cNvSpPr>
            <a:spLocks noGrp="1"/>
          </p:cNvSpPr>
          <p:nvPr>
            <p:ph type="ctrTitle"/>
          </p:nvPr>
        </p:nvSpPr>
        <p:spPr>
          <a:xfrm>
            <a:off x="415600" y="161494"/>
            <a:ext cx="11360800" cy="1061664"/>
          </a:xfrm>
        </p:spPr>
        <p:txBody>
          <a:bodyPr>
            <a:normAutofit fontScale="90000"/>
          </a:bodyPr>
          <a:lstStyle/>
          <a:p>
            <a:r>
              <a:rPr lang="en-UA" dirty="0"/>
              <a:t>Nongeneric class example</a:t>
            </a:r>
          </a:p>
        </p:txBody>
      </p:sp>
      <p:sp>
        <p:nvSpPr>
          <p:cNvPr id="4" name="Title 1">
            <a:extLst>
              <a:ext uri="{FF2B5EF4-FFF2-40B4-BE49-F238E27FC236}">
                <a16:creationId xmlns:a16="http://schemas.microsoft.com/office/drawing/2014/main" id="{9737F8AD-406E-B9B0-27A3-B9FC867A50DF}"/>
              </a:ext>
            </a:extLst>
          </p:cNvPr>
          <p:cNvSpPr txBox="1">
            <a:spLocks/>
          </p:cNvSpPr>
          <p:nvPr/>
        </p:nvSpPr>
        <p:spPr>
          <a:xfrm>
            <a:off x="6481482" y="1810877"/>
            <a:ext cx="5294918" cy="3416319"/>
          </a:xfrm>
          <a:prstGeom prst="rect">
            <a:avLst/>
          </a:pr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t" anchorCtr="0">
            <a:normAutofit fontScale="90000" lnSpcReduction="10000"/>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1pPr>
            <a:lvl2pPr marR="0" lvl="1"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2pPr>
            <a:lvl3pPr marR="0" lvl="2"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3pPr>
            <a:lvl4pPr marR="0" lvl="3"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4pPr>
            <a:lvl5pPr marR="0" lvl="4"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5pPr>
            <a:lvl6pPr marR="0" lvl="5"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6pPr>
            <a:lvl7pPr marR="0" lvl="6"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7pPr>
            <a:lvl8pPr marR="0" lvl="7"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8pPr>
            <a:lvl9pPr marR="0" lvl="8"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9pPr>
          </a:lstStyle>
          <a:p>
            <a:pPr algn="l"/>
            <a:r>
              <a:rPr lang="en-GB" sz="1600" dirty="0">
                <a:solidFill>
                  <a:schemeClr val="tx1"/>
                </a:solidFill>
                <a:effectLst/>
                <a:latin typeface="Courier New" panose="02070309020205020404" pitchFamily="49" charset="0"/>
                <a:cs typeface="Courier New" panose="02070309020205020404" pitchFamily="49" charset="0"/>
              </a:rPr>
              <a:t>class Water </a:t>
            </a:r>
            <a:r>
              <a:rPr lang="en-GB" sz="1600" dirty="0">
                <a:solidFill>
                  <a:schemeClr val="tx1"/>
                </a:solidFill>
                <a:latin typeface="Courier New" panose="02070309020205020404" pitchFamily="49" charset="0"/>
                <a:cs typeface="Courier New" panose="02070309020205020404" pitchFamily="49" charset="0"/>
              </a:rPr>
              <a:t>{</a:t>
            </a:r>
            <a:br>
              <a:rPr lang="en-GB" sz="1600" dirty="0">
                <a:solidFill>
                  <a:schemeClr val="tx1"/>
                </a:solidFill>
                <a:latin typeface="Courier New" panose="02070309020205020404" pitchFamily="49" charset="0"/>
                <a:cs typeface="Courier New" panose="02070309020205020404" pitchFamily="49" charset="0"/>
              </a:rPr>
            </a:br>
            <a:r>
              <a:rPr lang="en-GB" sz="1600" dirty="0">
                <a:solidFill>
                  <a:schemeClr val="tx1"/>
                </a:solidFill>
                <a:latin typeface="Courier New" panose="02070309020205020404" pitchFamily="49" charset="0"/>
                <a:cs typeface="Courier New" panose="02070309020205020404" pitchFamily="49" charset="0"/>
              </a:rPr>
              <a:t>}</a:t>
            </a:r>
            <a:br>
              <a:rPr lang="en-GB" sz="1600" dirty="0">
                <a:solidFill>
                  <a:schemeClr val="tx1"/>
                </a:solidFill>
                <a:latin typeface="Courier New" panose="02070309020205020404" pitchFamily="49" charset="0"/>
                <a:cs typeface="Courier New" panose="02070309020205020404" pitchFamily="49" charset="0"/>
              </a:rPr>
            </a:br>
            <a:br>
              <a:rPr lang="en-GB" sz="1600" dirty="0">
                <a:solidFill>
                  <a:schemeClr val="tx1"/>
                </a:solidFill>
                <a:latin typeface="Courier New" panose="02070309020205020404" pitchFamily="49" charset="0"/>
                <a:cs typeface="Courier New" panose="02070309020205020404" pitchFamily="49" charset="0"/>
              </a:rPr>
            </a:br>
            <a:r>
              <a:rPr lang="en-GB" sz="1600" dirty="0">
                <a:solidFill>
                  <a:schemeClr val="tx1"/>
                </a:solidFill>
                <a:effectLst/>
                <a:latin typeface="Courier New" panose="02070309020205020404" pitchFamily="49" charset="0"/>
                <a:cs typeface="Courier New" panose="02070309020205020404" pitchFamily="49" charset="0"/>
              </a:rPr>
              <a:t>class Pasta </a:t>
            </a:r>
            <a:r>
              <a:rPr lang="en-GB" sz="1600" dirty="0">
                <a:solidFill>
                  <a:schemeClr val="tx1"/>
                </a:solidFill>
                <a:latin typeface="Courier New" panose="02070309020205020404" pitchFamily="49" charset="0"/>
                <a:cs typeface="Courier New" panose="02070309020205020404" pitchFamily="49" charset="0"/>
              </a:rPr>
              <a:t>{</a:t>
            </a:r>
            <a:br>
              <a:rPr lang="en-GB" sz="1600" dirty="0">
                <a:solidFill>
                  <a:schemeClr val="tx1"/>
                </a:solidFill>
                <a:latin typeface="Courier New" panose="02070309020205020404" pitchFamily="49" charset="0"/>
                <a:cs typeface="Courier New" panose="02070309020205020404" pitchFamily="49" charset="0"/>
              </a:rPr>
            </a:br>
            <a:r>
              <a:rPr lang="en-GB" sz="1600" dirty="0">
                <a:solidFill>
                  <a:schemeClr val="tx1"/>
                </a:solidFill>
                <a:latin typeface="Courier New" panose="02070309020205020404" pitchFamily="49" charset="0"/>
                <a:cs typeface="Courier New" panose="02070309020205020404" pitchFamily="49" charset="0"/>
              </a:rPr>
              <a:t>}</a:t>
            </a:r>
            <a:br>
              <a:rPr lang="en-GB" sz="1600" dirty="0">
                <a:solidFill>
                  <a:schemeClr val="tx1"/>
                </a:solidFill>
                <a:latin typeface="Courier New" panose="02070309020205020404" pitchFamily="49" charset="0"/>
                <a:cs typeface="Courier New" panose="02070309020205020404" pitchFamily="49" charset="0"/>
              </a:rPr>
            </a:br>
            <a:br>
              <a:rPr lang="en-GB" sz="1600" dirty="0">
                <a:solidFill>
                  <a:schemeClr val="tx1"/>
                </a:solidFill>
                <a:latin typeface="Courier New" panose="02070309020205020404" pitchFamily="49" charset="0"/>
                <a:cs typeface="Courier New" panose="02070309020205020404" pitchFamily="49" charset="0"/>
              </a:rPr>
            </a:br>
            <a:r>
              <a:rPr lang="en-GB" sz="1600" dirty="0">
                <a:solidFill>
                  <a:schemeClr val="tx1"/>
                </a:solidFill>
                <a:effectLst/>
                <a:latin typeface="Courier New" panose="02070309020205020404" pitchFamily="49" charset="0"/>
                <a:cs typeface="Courier New" panose="02070309020205020404" pitchFamily="49" charset="0"/>
              </a:rPr>
              <a:t>class Pizza </a:t>
            </a:r>
            <a:r>
              <a:rPr lang="en-GB" sz="1600" dirty="0">
                <a:solidFill>
                  <a:schemeClr val="tx1"/>
                </a:solidFill>
                <a:latin typeface="Courier New" panose="02070309020205020404" pitchFamily="49" charset="0"/>
                <a:cs typeface="Courier New" panose="02070309020205020404" pitchFamily="49" charset="0"/>
              </a:rPr>
              <a:t>{</a:t>
            </a:r>
            <a:br>
              <a:rPr lang="en-GB" sz="1600" dirty="0">
                <a:solidFill>
                  <a:schemeClr val="tx1"/>
                </a:solidFill>
                <a:latin typeface="Courier New" panose="02070309020205020404" pitchFamily="49" charset="0"/>
                <a:cs typeface="Courier New" panose="02070309020205020404" pitchFamily="49" charset="0"/>
              </a:rPr>
            </a:br>
            <a:r>
              <a:rPr lang="en-GB" sz="1600" dirty="0">
                <a:solidFill>
                  <a:schemeClr val="tx1"/>
                </a:solidFill>
                <a:latin typeface="Courier New" panose="02070309020205020404" pitchFamily="49" charset="0"/>
                <a:cs typeface="Courier New" panose="02070309020205020404" pitchFamily="49" charset="0"/>
              </a:rPr>
              <a:t>}</a:t>
            </a:r>
            <a:br>
              <a:rPr lang="en-GB" sz="1600" dirty="0">
                <a:solidFill>
                  <a:schemeClr val="tx1"/>
                </a:solidFill>
                <a:latin typeface="Courier New" panose="02070309020205020404" pitchFamily="49" charset="0"/>
                <a:cs typeface="Courier New" panose="02070309020205020404" pitchFamily="49" charset="0"/>
              </a:rPr>
            </a:br>
            <a:br>
              <a:rPr lang="en-GB" sz="1600" dirty="0">
                <a:solidFill>
                  <a:schemeClr val="tx1"/>
                </a:solidFill>
                <a:latin typeface="Courier New" panose="02070309020205020404" pitchFamily="49" charset="0"/>
                <a:cs typeface="Courier New" panose="02070309020205020404" pitchFamily="49" charset="0"/>
              </a:rPr>
            </a:br>
            <a:r>
              <a:rPr lang="en-GB" sz="1600" dirty="0">
                <a:solidFill>
                  <a:schemeClr val="tx1"/>
                </a:solidFill>
                <a:effectLst/>
                <a:latin typeface="Courier New" panose="02070309020205020404" pitchFamily="49" charset="0"/>
                <a:cs typeface="Courier New" panose="02070309020205020404" pitchFamily="49" charset="0"/>
              </a:rPr>
              <a:t>public class </a:t>
            </a:r>
            <a:r>
              <a:rPr lang="en-GB" sz="1600" dirty="0" err="1">
                <a:solidFill>
                  <a:schemeClr val="tx1"/>
                </a:solidFill>
                <a:effectLst/>
                <a:latin typeface="Courier New" panose="02070309020205020404" pitchFamily="49" charset="0"/>
                <a:cs typeface="Courier New" panose="02070309020205020404" pitchFamily="49" charset="0"/>
              </a:rPr>
              <a:t>ApplicationStarter</a:t>
            </a:r>
            <a:r>
              <a:rPr lang="en-GB" sz="1600" dirty="0">
                <a:solidFill>
                  <a:schemeClr val="tx1"/>
                </a:solidFill>
                <a:effectLst/>
                <a:latin typeface="Courier New" panose="02070309020205020404" pitchFamily="49" charset="0"/>
                <a:cs typeface="Courier New" panose="02070309020205020404" pitchFamily="49" charset="0"/>
              </a:rPr>
              <a:t> </a:t>
            </a:r>
            <a:r>
              <a:rPr lang="en-GB" sz="1600" dirty="0">
                <a:solidFill>
                  <a:schemeClr val="tx1"/>
                </a:solidFill>
                <a:latin typeface="Courier New" panose="02070309020205020404" pitchFamily="49" charset="0"/>
                <a:cs typeface="Courier New" panose="02070309020205020404" pitchFamily="49" charset="0"/>
              </a:rPr>
              <a:t>{</a:t>
            </a:r>
            <a:br>
              <a:rPr lang="en-GB" sz="1600" dirty="0">
                <a:solidFill>
                  <a:schemeClr val="tx1"/>
                </a:solidFill>
                <a:latin typeface="Courier New" panose="02070309020205020404" pitchFamily="49" charset="0"/>
                <a:cs typeface="Courier New" panose="02070309020205020404" pitchFamily="49" charset="0"/>
              </a:rPr>
            </a:br>
            <a:r>
              <a:rPr lang="en-GB" sz="1600" dirty="0">
                <a:solidFill>
                  <a:schemeClr val="tx1"/>
                </a:solidFill>
                <a:latin typeface="Courier New" panose="02070309020205020404" pitchFamily="49" charset="0"/>
                <a:cs typeface="Courier New" panose="02070309020205020404" pitchFamily="49" charset="0"/>
              </a:rPr>
              <a:t>    </a:t>
            </a:r>
            <a:r>
              <a:rPr lang="en-GB" sz="1600" dirty="0">
                <a:solidFill>
                  <a:schemeClr val="tx1"/>
                </a:solidFill>
                <a:effectLst/>
                <a:latin typeface="Courier New" panose="02070309020205020404" pitchFamily="49" charset="0"/>
                <a:cs typeface="Courier New" panose="02070309020205020404" pitchFamily="49" charset="0"/>
              </a:rPr>
              <a:t>public static void main</a:t>
            </a:r>
            <a:r>
              <a:rPr lang="en-GB" sz="1600" dirty="0">
                <a:solidFill>
                  <a:schemeClr val="tx1"/>
                </a:solidFill>
                <a:latin typeface="Courier New" panose="02070309020205020404" pitchFamily="49" charset="0"/>
                <a:cs typeface="Courier New" panose="02070309020205020404" pitchFamily="49" charset="0"/>
              </a:rPr>
              <a:t>(</a:t>
            </a:r>
            <a:r>
              <a:rPr lang="en-GB" sz="1600" dirty="0">
                <a:solidFill>
                  <a:schemeClr val="tx1"/>
                </a:solidFill>
                <a:effectLst/>
                <a:latin typeface="Courier New" panose="02070309020205020404" pitchFamily="49" charset="0"/>
                <a:cs typeface="Courier New" panose="02070309020205020404" pitchFamily="49" charset="0"/>
              </a:rPr>
              <a:t>String</a:t>
            </a:r>
            <a:r>
              <a:rPr lang="en-GB" sz="1600" dirty="0">
                <a:solidFill>
                  <a:schemeClr val="tx1"/>
                </a:solidFill>
                <a:latin typeface="Courier New" panose="02070309020205020404" pitchFamily="49" charset="0"/>
                <a:cs typeface="Courier New" panose="02070309020205020404" pitchFamily="49" charset="0"/>
              </a:rPr>
              <a:t>[] </a:t>
            </a:r>
            <a:r>
              <a:rPr lang="en-GB" sz="1600" dirty="0" err="1">
                <a:solidFill>
                  <a:schemeClr val="tx1"/>
                </a:solidFill>
                <a:latin typeface="Courier New" panose="02070309020205020404" pitchFamily="49" charset="0"/>
                <a:cs typeface="Courier New" panose="02070309020205020404" pitchFamily="49" charset="0"/>
              </a:rPr>
              <a:t>args</a:t>
            </a:r>
            <a:r>
              <a:rPr lang="en-GB" sz="1600" dirty="0">
                <a:solidFill>
                  <a:schemeClr val="tx1"/>
                </a:solidFill>
                <a:latin typeface="Courier New" panose="02070309020205020404" pitchFamily="49" charset="0"/>
                <a:cs typeface="Courier New" panose="02070309020205020404" pitchFamily="49" charset="0"/>
              </a:rPr>
              <a:t>) {</a:t>
            </a:r>
            <a:br>
              <a:rPr lang="en-GB" sz="1600" dirty="0">
                <a:solidFill>
                  <a:schemeClr val="tx1"/>
                </a:solidFill>
                <a:latin typeface="Courier New" panose="02070309020205020404" pitchFamily="49" charset="0"/>
                <a:cs typeface="Courier New" panose="02070309020205020404" pitchFamily="49" charset="0"/>
              </a:rPr>
            </a:br>
            <a:r>
              <a:rPr lang="en-GB" sz="1600" dirty="0">
                <a:solidFill>
                  <a:schemeClr val="tx1"/>
                </a:solidFill>
                <a:latin typeface="Courier New" panose="02070309020205020404" pitchFamily="49" charset="0"/>
                <a:cs typeface="Courier New" panose="02070309020205020404" pitchFamily="49" charset="0"/>
              </a:rPr>
              <a:t>        </a:t>
            </a:r>
            <a:r>
              <a:rPr lang="en-GB" sz="1600" dirty="0">
                <a:solidFill>
                  <a:schemeClr val="tx1"/>
                </a:solidFill>
                <a:effectLst/>
                <a:latin typeface="Courier New" panose="02070309020205020404" pitchFamily="49" charset="0"/>
                <a:cs typeface="Courier New" panose="02070309020205020404" pitchFamily="49" charset="0"/>
              </a:rPr>
              <a:t>Cafe cafe </a:t>
            </a:r>
            <a:r>
              <a:rPr lang="en-GB" sz="1600" dirty="0">
                <a:solidFill>
                  <a:schemeClr val="tx1"/>
                </a:solidFill>
                <a:latin typeface="Courier New" panose="02070309020205020404" pitchFamily="49" charset="0"/>
                <a:cs typeface="Courier New" panose="02070309020205020404" pitchFamily="49" charset="0"/>
              </a:rPr>
              <a:t>= </a:t>
            </a:r>
            <a:r>
              <a:rPr lang="en-GB" sz="1600" dirty="0">
                <a:solidFill>
                  <a:schemeClr val="tx1"/>
                </a:solidFill>
                <a:effectLst/>
                <a:latin typeface="Courier New" panose="02070309020205020404" pitchFamily="49" charset="0"/>
                <a:cs typeface="Courier New" panose="02070309020205020404" pitchFamily="49" charset="0"/>
              </a:rPr>
              <a:t>new </a:t>
            </a:r>
            <a:r>
              <a:rPr lang="en-GB" sz="1600" dirty="0">
                <a:solidFill>
                  <a:schemeClr val="tx1"/>
                </a:solidFill>
                <a:latin typeface="Courier New" panose="02070309020205020404" pitchFamily="49" charset="0"/>
                <a:cs typeface="Courier New" panose="02070309020205020404" pitchFamily="49" charset="0"/>
              </a:rPr>
              <a:t>Cafe(</a:t>
            </a:r>
            <a:r>
              <a:rPr lang="en-GB" sz="1600" dirty="0">
                <a:solidFill>
                  <a:schemeClr val="tx1"/>
                </a:solidFill>
                <a:effectLst/>
                <a:latin typeface="Courier New" panose="02070309020205020404" pitchFamily="49" charset="0"/>
                <a:cs typeface="Courier New" panose="02070309020205020404" pitchFamily="49" charset="0"/>
              </a:rPr>
              <a:t>new </a:t>
            </a:r>
            <a:r>
              <a:rPr lang="en-GB" sz="1600" dirty="0">
                <a:solidFill>
                  <a:schemeClr val="tx1"/>
                </a:solidFill>
                <a:latin typeface="Courier New" panose="02070309020205020404" pitchFamily="49" charset="0"/>
                <a:cs typeface="Courier New" panose="02070309020205020404" pitchFamily="49" charset="0"/>
              </a:rPr>
              <a:t>Pizza());</a:t>
            </a:r>
            <a:br>
              <a:rPr lang="en-GB" sz="1600" dirty="0">
                <a:solidFill>
                  <a:schemeClr val="tx1"/>
                </a:solidFill>
                <a:latin typeface="Courier New" panose="02070309020205020404" pitchFamily="49" charset="0"/>
                <a:cs typeface="Courier New" panose="02070309020205020404" pitchFamily="49" charset="0"/>
              </a:rPr>
            </a:br>
            <a:br>
              <a:rPr lang="en-GB" sz="1600" dirty="0">
                <a:solidFill>
                  <a:schemeClr val="tx1"/>
                </a:solidFill>
                <a:latin typeface="Courier New" panose="02070309020205020404" pitchFamily="49" charset="0"/>
                <a:cs typeface="Courier New" panose="02070309020205020404" pitchFamily="49" charset="0"/>
              </a:rPr>
            </a:br>
            <a:r>
              <a:rPr lang="en-GB" sz="1600" dirty="0">
                <a:solidFill>
                  <a:schemeClr val="tx1"/>
                </a:solidFill>
                <a:latin typeface="Courier New" panose="02070309020205020404" pitchFamily="49" charset="0"/>
                <a:cs typeface="Courier New" panose="02070309020205020404" pitchFamily="49" charset="0"/>
              </a:rPr>
              <a:t>        </a:t>
            </a:r>
            <a:r>
              <a:rPr lang="en-GB" sz="1600" dirty="0">
                <a:solidFill>
                  <a:schemeClr val="tx1"/>
                </a:solidFill>
                <a:effectLst/>
                <a:latin typeface="Courier New" panose="02070309020205020404" pitchFamily="49" charset="0"/>
                <a:cs typeface="Courier New" panose="02070309020205020404" pitchFamily="49" charset="0"/>
              </a:rPr>
              <a:t>Pasta pasta </a:t>
            </a:r>
            <a:r>
              <a:rPr lang="en-GB" sz="1600" dirty="0">
                <a:solidFill>
                  <a:schemeClr val="tx1"/>
                </a:solidFill>
                <a:latin typeface="Courier New" panose="02070309020205020404" pitchFamily="49" charset="0"/>
                <a:cs typeface="Courier New" panose="02070309020205020404" pitchFamily="49" charset="0"/>
              </a:rPr>
              <a:t>= (</a:t>
            </a:r>
            <a:r>
              <a:rPr lang="en-GB" sz="1600" dirty="0">
                <a:solidFill>
                  <a:schemeClr val="tx1"/>
                </a:solidFill>
                <a:effectLst/>
                <a:latin typeface="Courier New" panose="02070309020205020404" pitchFamily="49" charset="0"/>
                <a:cs typeface="Courier New" panose="02070309020205020404" pitchFamily="49" charset="0"/>
              </a:rPr>
              <a:t>Pasta</a:t>
            </a:r>
            <a:r>
              <a:rPr lang="en-GB" sz="1600" dirty="0">
                <a:solidFill>
                  <a:schemeClr val="tx1"/>
                </a:solidFill>
                <a:latin typeface="Courier New" panose="02070309020205020404" pitchFamily="49" charset="0"/>
                <a:cs typeface="Courier New" panose="02070309020205020404" pitchFamily="49" charset="0"/>
              </a:rPr>
              <a:t>) </a:t>
            </a:r>
            <a:r>
              <a:rPr lang="en-GB" sz="1600" dirty="0" err="1">
                <a:solidFill>
                  <a:schemeClr val="tx1"/>
                </a:solidFill>
                <a:effectLst/>
                <a:latin typeface="Courier New" panose="02070309020205020404" pitchFamily="49" charset="0"/>
                <a:cs typeface="Courier New" panose="02070309020205020404" pitchFamily="49" charset="0"/>
              </a:rPr>
              <a:t>cafe</a:t>
            </a:r>
            <a:r>
              <a:rPr lang="en-GB" sz="1600" dirty="0" err="1">
                <a:solidFill>
                  <a:schemeClr val="tx1"/>
                </a:solidFill>
                <a:latin typeface="Courier New" panose="02070309020205020404" pitchFamily="49" charset="0"/>
                <a:cs typeface="Courier New" panose="02070309020205020404" pitchFamily="49" charset="0"/>
              </a:rPr>
              <a:t>.getOrder</a:t>
            </a:r>
            <a:r>
              <a:rPr lang="en-GB" sz="1600" dirty="0">
                <a:solidFill>
                  <a:schemeClr val="tx1"/>
                </a:solidFill>
                <a:latin typeface="Courier New" panose="02070309020205020404" pitchFamily="49" charset="0"/>
                <a:cs typeface="Courier New" panose="02070309020205020404" pitchFamily="49" charset="0"/>
              </a:rPr>
              <a:t>();</a:t>
            </a:r>
            <a:br>
              <a:rPr lang="en-GB" sz="1600" dirty="0">
                <a:solidFill>
                  <a:schemeClr val="tx1"/>
                </a:solidFill>
                <a:latin typeface="Courier New" panose="02070309020205020404" pitchFamily="49" charset="0"/>
                <a:cs typeface="Courier New" panose="02070309020205020404" pitchFamily="49" charset="0"/>
              </a:rPr>
            </a:br>
            <a:r>
              <a:rPr lang="en-GB" sz="1600" dirty="0">
                <a:solidFill>
                  <a:schemeClr val="tx1"/>
                </a:solidFill>
                <a:latin typeface="Courier New" panose="02070309020205020404" pitchFamily="49" charset="0"/>
                <a:cs typeface="Courier New" panose="02070309020205020404" pitchFamily="49" charset="0"/>
              </a:rPr>
              <a:t>    }</a:t>
            </a:r>
            <a:br>
              <a:rPr lang="en-GB" sz="1000" dirty="0">
                <a:solidFill>
                  <a:schemeClr val="tx1"/>
                </a:solidFill>
                <a:latin typeface="Courier New" panose="02070309020205020404" pitchFamily="49" charset="0"/>
                <a:cs typeface="Courier New" panose="02070309020205020404" pitchFamily="49" charset="0"/>
              </a:rPr>
            </a:br>
            <a:r>
              <a:rPr lang="en-GB" sz="1000" dirty="0">
                <a:solidFill>
                  <a:schemeClr val="tx1"/>
                </a:solidFill>
                <a:latin typeface="Courier New" panose="02070309020205020404" pitchFamily="49" charset="0"/>
                <a:cs typeface="Courier New" panose="02070309020205020404" pitchFamily="49" charset="0"/>
              </a:rPr>
              <a:t>}</a:t>
            </a:r>
            <a:endParaRPr lang="en-UA" sz="4000" dirty="0">
              <a:solidFill>
                <a:schemeClr val="tx1"/>
              </a:solidFill>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DBFD4AB3-44A3-9921-B051-037E34B23B80}"/>
              </a:ext>
            </a:extLst>
          </p:cNvPr>
          <p:cNvSpPr txBox="1"/>
          <p:nvPr/>
        </p:nvSpPr>
        <p:spPr>
          <a:xfrm>
            <a:off x="1556658" y="1832758"/>
            <a:ext cx="4539342" cy="341632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br>
              <a:rPr lang="en-GB" sz="1800" dirty="0">
                <a:solidFill>
                  <a:schemeClr val="tx1"/>
                </a:solidFill>
                <a:latin typeface="Courier New" panose="02070309020205020404" pitchFamily="49" charset="0"/>
                <a:cs typeface="Courier New" panose="02070309020205020404" pitchFamily="49" charset="0"/>
              </a:rPr>
            </a:br>
            <a:r>
              <a:rPr lang="en-GB" sz="1800" dirty="0">
                <a:solidFill>
                  <a:schemeClr val="tx1"/>
                </a:solidFill>
                <a:effectLst/>
                <a:latin typeface="Courier New" panose="02070309020205020404" pitchFamily="49" charset="0"/>
                <a:cs typeface="Courier New" panose="02070309020205020404" pitchFamily="49" charset="0"/>
              </a:rPr>
              <a:t>public class Cafe </a:t>
            </a:r>
            <a:r>
              <a:rPr lang="en-GB" sz="1800" dirty="0">
                <a:solidFill>
                  <a:schemeClr val="tx1"/>
                </a:solidFill>
                <a:latin typeface="Courier New" panose="02070309020205020404" pitchFamily="49" charset="0"/>
                <a:cs typeface="Courier New" panose="02070309020205020404" pitchFamily="49" charset="0"/>
              </a:rPr>
              <a:t>{</a:t>
            </a:r>
            <a:br>
              <a:rPr lang="en-GB" sz="1800" dirty="0">
                <a:solidFill>
                  <a:schemeClr val="tx1"/>
                </a:solidFill>
                <a:latin typeface="Courier New" panose="02070309020205020404" pitchFamily="49" charset="0"/>
                <a:cs typeface="Courier New" panose="02070309020205020404" pitchFamily="49" charset="0"/>
              </a:rPr>
            </a:br>
            <a:r>
              <a:rPr lang="en-GB" sz="1800" dirty="0">
                <a:solidFill>
                  <a:schemeClr val="tx1"/>
                </a:solidFill>
                <a:latin typeface="Courier New" panose="02070309020205020404" pitchFamily="49" charset="0"/>
                <a:cs typeface="Courier New" panose="02070309020205020404" pitchFamily="49" charset="0"/>
              </a:rPr>
              <a:t>    </a:t>
            </a:r>
            <a:r>
              <a:rPr lang="en-GB" sz="1800" dirty="0">
                <a:solidFill>
                  <a:schemeClr val="tx1"/>
                </a:solidFill>
                <a:effectLst/>
                <a:latin typeface="Courier New" panose="02070309020205020404" pitchFamily="49" charset="0"/>
                <a:cs typeface="Courier New" panose="02070309020205020404" pitchFamily="49" charset="0"/>
              </a:rPr>
              <a:t>private final Object order</a:t>
            </a:r>
            <a:r>
              <a:rPr lang="en-GB" sz="1800" dirty="0">
                <a:solidFill>
                  <a:schemeClr val="tx1"/>
                </a:solidFill>
                <a:latin typeface="Courier New" panose="02070309020205020404" pitchFamily="49" charset="0"/>
                <a:cs typeface="Courier New" panose="02070309020205020404" pitchFamily="49" charset="0"/>
              </a:rPr>
              <a:t>;</a:t>
            </a:r>
            <a:br>
              <a:rPr lang="en-GB" sz="1800" dirty="0">
                <a:solidFill>
                  <a:schemeClr val="tx1"/>
                </a:solidFill>
                <a:latin typeface="Courier New" panose="02070309020205020404" pitchFamily="49" charset="0"/>
                <a:cs typeface="Courier New" panose="02070309020205020404" pitchFamily="49" charset="0"/>
              </a:rPr>
            </a:br>
            <a:br>
              <a:rPr lang="en-GB" sz="1800" dirty="0">
                <a:solidFill>
                  <a:schemeClr val="tx1"/>
                </a:solidFill>
                <a:latin typeface="Courier New" panose="02070309020205020404" pitchFamily="49" charset="0"/>
                <a:cs typeface="Courier New" panose="02070309020205020404" pitchFamily="49" charset="0"/>
              </a:rPr>
            </a:br>
            <a:r>
              <a:rPr lang="en-GB" sz="1800" dirty="0">
                <a:solidFill>
                  <a:schemeClr val="tx1"/>
                </a:solidFill>
                <a:latin typeface="Courier New" panose="02070309020205020404" pitchFamily="49" charset="0"/>
                <a:cs typeface="Courier New" panose="02070309020205020404" pitchFamily="49" charset="0"/>
              </a:rPr>
              <a:t>    </a:t>
            </a:r>
            <a:r>
              <a:rPr lang="en-GB" sz="1800" dirty="0">
                <a:solidFill>
                  <a:schemeClr val="tx1"/>
                </a:solidFill>
                <a:effectLst/>
                <a:latin typeface="Courier New" panose="02070309020205020404" pitchFamily="49" charset="0"/>
                <a:cs typeface="Courier New" panose="02070309020205020404" pitchFamily="49" charset="0"/>
              </a:rPr>
              <a:t>public Cafe</a:t>
            </a:r>
            <a:r>
              <a:rPr lang="en-GB" sz="1800" dirty="0">
                <a:solidFill>
                  <a:schemeClr val="tx1"/>
                </a:solidFill>
                <a:latin typeface="Courier New" panose="02070309020205020404" pitchFamily="49" charset="0"/>
                <a:cs typeface="Courier New" panose="02070309020205020404" pitchFamily="49" charset="0"/>
              </a:rPr>
              <a:t>(</a:t>
            </a:r>
            <a:r>
              <a:rPr lang="en-GB" sz="1800" dirty="0">
                <a:solidFill>
                  <a:schemeClr val="tx1"/>
                </a:solidFill>
                <a:effectLst/>
                <a:latin typeface="Courier New" panose="02070309020205020404" pitchFamily="49" charset="0"/>
                <a:cs typeface="Courier New" panose="02070309020205020404" pitchFamily="49" charset="0"/>
              </a:rPr>
              <a:t>Object </a:t>
            </a:r>
            <a:r>
              <a:rPr lang="en-GB" sz="1800" dirty="0">
                <a:solidFill>
                  <a:schemeClr val="tx1"/>
                </a:solidFill>
                <a:latin typeface="Courier New" panose="02070309020205020404" pitchFamily="49" charset="0"/>
                <a:cs typeface="Courier New" panose="02070309020205020404" pitchFamily="49" charset="0"/>
              </a:rPr>
              <a:t>order) {</a:t>
            </a:r>
            <a:br>
              <a:rPr lang="en-GB" sz="1800" dirty="0">
                <a:solidFill>
                  <a:schemeClr val="tx1"/>
                </a:solidFill>
                <a:latin typeface="Courier New" panose="02070309020205020404" pitchFamily="49" charset="0"/>
                <a:cs typeface="Courier New" panose="02070309020205020404" pitchFamily="49" charset="0"/>
              </a:rPr>
            </a:br>
            <a:r>
              <a:rPr lang="en-GB" sz="1800" dirty="0">
                <a:solidFill>
                  <a:schemeClr val="tx1"/>
                </a:solidFill>
                <a:latin typeface="Courier New" panose="02070309020205020404" pitchFamily="49" charset="0"/>
                <a:cs typeface="Courier New" panose="02070309020205020404" pitchFamily="49" charset="0"/>
              </a:rPr>
              <a:t>        </a:t>
            </a:r>
            <a:r>
              <a:rPr lang="en-GB" sz="1800" dirty="0" err="1">
                <a:solidFill>
                  <a:schemeClr val="tx1"/>
                </a:solidFill>
                <a:effectLst/>
                <a:latin typeface="Courier New" panose="02070309020205020404" pitchFamily="49" charset="0"/>
                <a:cs typeface="Courier New" panose="02070309020205020404" pitchFamily="49" charset="0"/>
              </a:rPr>
              <a:t>this</a:t>
            </a:r>
            <a:r>
              <a:rPr lang="en-GB" sz="1800" dirty="0" err="1">
                <a:solidFill>
                  <a:schemeClr val="tx1"/>
                </a:solidFill>
                <a:latin typeface="Courier New" panose="02070309020205020404" pitchFamily="49" charset="0"/>
                <a:cs typeface="Courier New" panose="02070309020205020404" pitchFamily="49" charset="0"/>
              </a:rPr>
              <a:t>.</a:t>
            </a:r>
            <a:r>
              <a:rPr lang="en-GB" sz="1800" dirty="0" err="1">
                <a:solidFill>
                  <a:schemeClr val="tx1"/>
                </a:solidFill>
                <a:effectLst/>
                <a:latin typeface="Courier New" panose="02070309020205020404" pitchFamily="49" charset="0"/>
                <a:cs typeface="Courier New" panose="02070309020205020404" pitchFamily="49" charset="0"/>
              </a:rPr>
              <a:t>order</a:t>
            </a:r>
            <a:r>
              <a:rPr lang="en-GB" sz="1800" dirty="0">
                <a:solidFill>
                  <a:schemeClr val="tx1"/>
                </a:solidFill>
                <a:effectLst/>
                <a:latin typeface="Courier New" panose="02070309020205020404" pitchFamily="49" charset="0"/>
                <a:cs typeface="Courier New" panose="02070309020205020404" pitchFamily="49" charset="0"/>
              </a:rPr>
              <a:t> </a:t>
            </a:r>
            <a:r>
              <a:rPr lang="en-GB" sz="1800" dirty="0">
                <a:solidFill>
                  <a:schemeClr val="tx1"/>
                </a:solidFill>
                <a:latin typeface="Courier New" panose="02070309020205020404" pitchFamily="49" charset="0"/>
                <a:cs typeface="Courier New" panose="02070309020205020404" pitchFamily="49" charset="0"/>
              </a:rPr>
              <a:t>= order;</a:t>
            </a:r>
            <a:br>
              <a:rPr lang="en-GB" sz="1800" dirty="0">
                <a:solidFill>
                  <a:schemeClr val="tx1"/>
                </a:solidFill>
                <a:latin typeface="Courier New" panose="02070309020205020404" pitchFamily="49" charset="0"/>
                <a:cs typeface="Courier New" panose="02070309020205020404" pitchFamily="49" charset="0"/>
              </a:rPr>
            </a:br>
            <a:r>
              <a:rPr lang="en-GB" sz="1800" dirty="0">
                <a:solidFill>
                  <a:schemeClr val="tx1"/>
                </a:solidFill>
                <a:latin typeface="Courier New" panose="02070309020205020404" pitchFamily="49" charset="0"/>
                <a:cs typeface="Courier New" panose="02070309020205020404" pitchFamily="49" charset="0"/>
              </a:rPr>
              <a:t>    }</a:t>
            </a:r>
            <a:br>
              <a:rPr lang="en-GB" sz="1800" dirty="0">
                <a:solidFill>
                  <a:schemeClr val="tx1"/>
                </a:solidFill>
                <a:latin typeface="Courier New" panose="02070309020205020404" pitchFamily="49" charset="0"/>
                <a:cs typeface="Courier New" panose="02070309020205020404" pitchFamily="49" charset="0"/>
              </a:rPr>
            </a:br>
            <a:br>
              <a:rPr lang="en-GB" sz="1800" dirty="0">
                <a:solidFill>
                  <a:schemeClr val="tx1"/>
                </a:solidFill>
                <a:latin typeface="Courier New" panose="02070309020205020404" pitchFamily="49" charset="0"/>
                <a:cs typeface="Courier New" panose="02070309020205020404" pitchFamily="49" charset="0"/>
              </a:rPr>
            </a:br>
            <a:r>
              <a:rPr lang="en-GB" sz="1800" dirty="0">
                <a:solidFill>
                  <a:schemeClr val="tx1"/>
                </a:solidFill>
                <a:latin typeface="Courier New" panose="02070309020205020404" pitchFamily="49" charset="0"/>
                <a:cs typeface="Courier New" panose="02070309020205020404" pitchFamily="49" charset="0"/>
              </a:rPr>
              <a:t>    </a:t>
            </a:r>
            <a:r>
              <a:rPr lang="en-GB" sz="1800" dirty="0">
                <a:solidFill>
                  <a:schemeClr val="tx1"/>
                </a:solidFill>
                <a:effectLst/>
                <a:latin typeface="Courier New" panose="02070309020205020404" pitchFamily="49" charset="0"/>
                <a:cs typeface="Courier New" panose="02070309020205020404" pitchFamily="49" charset="0"/>
              </a:rPr>
              <a:t>public Object </a:t>
            </a:r>
            <a:r>
              <a:rPr lang="en-GB" sz="1800" dirty="0" err="1">
                <a:solidFill>
                  <a:schemeClr val="tx1"/>
                </a:solidFill>
                <a:effectLst/>
                <a:latin typeface="Courier New" panose="02070309020205020404" pitchFamily="49" charset="0"/>
                <a:cs typeface="Courier New" panose="02070309020205020404" pitchFamily="49" charset="0"/>
              </a:rPr>
              <a:t>getOrder</a:t>
            </a:r>
            <a:r>
              <a:rPr lang="en-GB" sz="1800" dirty="0">
                <a:solidFill>
                  <a:schemeClr val="tx1"/>
                </a:solidFill>
                <a:latin typeface="Courier New" panose="02070309020205020404" pitchFamily="49" charset="0"/>
                <a:cs typeface="Courier New" panose="02070309020205020404" pitchFamily="49" charset="0"/>
              </a:rPr>
              <a:t>() {</a:t>
            </a:r>
            <a:br>
              <a:rPr lang="en-GB" sz="1800" dirty="0">
                <a:solidFill>
                  <a:schemeClr val="tx1"/>
                </a:solidFill>
                <a:latin typeface="Courier New" panose="02070309020205020404" pitchFamily="49" charset="0"/>
                <a:cs typeface="Courier New" panose="02070309020205020404" pitchFamily="49" charset="0"/>
              </a:rPr>
            </a:br>
            <a:r>
              <a:rPr lang="en-GB" sz="1800" dirty="0">
                <a:solidFill>
                  <a:schemeClr val="tx1"/>
                </a:solidFill>
                <a:latin typeface="Courier New" panose="02070309020205020404" pitchFamily="49" charset="0"/>
                <a:cs typeface="Courier New" panose="02070309020205020404" pitchFamily="49" charset="0"/>
              </a:rPr>
              <a:t>        </a:t>
            </a:r>
            <a:r>
              <a:rPr lang="en-GB" sz="1800" dirty="0">
                <a:solidFill>
                  <a:schemeClr val="tx1"/>
                </a:solidFill>
                <a:effectLst/>
                <a:latin typeface="Courier New" panose="02070309020205020404" pitchFamily="49" charset="0"/>
                <a:cs typeface="Courier New" panose="02070309020205020404" pitchFamily="49" charset="0"/>
              </a:rPr>
              <a:t>return order</a:t>
            </a:r>
            <a:r>
              <a:rPr lang="en-GB" sz="1800" dirty="0">
                <a:solidFill>
                  <a:schemeClr val="tx1"/>
                </a:solidFill>
                <a:latin typeface="Courier New" panose="02070309020205020404" pitchFamily="49" charset="0"/>
                <a:cs typeface="Courier New" panose="02070309020205020404" pitchFamily="49" charset="0"/>
              </a:rPr>
              <a:t>;</a:t>
            </a:r>
            <a:br>
              <a:rPr lang="en-GB" sz="1800" dirty="0">
                <a:solidFill>
                  <a:schemeClr val="tx1"/>
                </a:solidFill>
                <a:latin typeface="Courier New" panose="02070309020205020404" pitchFamily="49" charset="0"/>
                <a:cs typeface="Courier New" panose="02070309020205020404" pitchFamily="49" charset="0"/>
              </a:rPr>
            </a:br>
            <a:r>
              <a:rPr lang="en-GB" sz="1800" dirty="0">
                <a:solidFill>
                  <a:schemeClr val="tx1"/>
                </a:solidFill>
                <a:latin typeface="Courier New" panose="02070309020205020404" pitchFamily="49" charset="0"/>
                <a:cs typeface="Courier New" panose="02070309020205020404" pitchFamily="49" charset="0"/>
              </a:rPr>
              <a:t>    }</a:t>
            </a:r>
            <a:br>
              <a:rPr lang="en-GB" sz="1800" dirty="0">
                <a:solidFill>
                  <a:schemeClr val="tx1"/>
                </a:solidFill>
                <a:latin typeface="Courier New" panose="02070309020205020404" pitchFamily="49" charset="0"/>
                <a:cs typeface="Courier New" panose="02070309020205020404" pitchFamily="49" charset="0"/>
              </a:rPr>
            </a:br>
            <a:r>
              <a:rPr lang="en-GB" sz="1800" dirty="0">
                <a:solidFill>
                  <a:schemeClr val="tx1"/>
                </a:solidFill>
                <a:latin typeface="Courier New" panose="02070309020205020404" pitchFamily="49" charset="0"/>
                <a:cs typeface="Courier New" panose="02070309020205020404" pitchFamily="49" charset="0"/>
              </a:rPr>
              <a:t>}</a:t>
            </a:r>
            <a:endParaRPr lang="en-UA" sz="1800" dirty="0">
              <a:solidFill>
                <a:schemeClr val="tx1"/>
              </a:solidFill>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59FA6217-670B-F45C-AB98-CC1D81DEC194}"/>
              </a:ext>
            </a:extLst>
          </p:cNvPr>
          <p:cNvSpPr txBox="1"/>
          <p:nvPr/>
        </p:nvSpPr>
        <p:spPr>
          <a:xfrm>
            <a:off x="1556658" y="1327903"/>
            <a:ext cx="2138727" cy="400110"/>
          </a:xfrm>
          <a:prstGeom prst="rect">
            <a:avLst/>
          </a:prstGeom>
          <a:noFill/>
        </p:spPr>
        <p:txBody>
          <a:bodyPr wrap="none" rtlCol="0">
            <a:spAutoFit/>
          </a:bodyPr>
          <a:lstStyle/>
          <a:p>
            <a:r>
              <a:rPr lang="en-UA" sz="2000" dirty="0">
                <a:solidFill>
                  <a:schemeClr val="tx1"/>
                </a:solidFill>
              </a:rPr>
              <a:t>Class realization:</a:t>
            </a:r>
          </a:p>
        </p:txBody>
      </p:sp>
      <p:sp>
        <p:nvSpPr>
          <p:cNvPr id="8" name="TextBox 7">
            <a:extLst>
              <a:ext uri="{FF2B5EF4-FFF2-40B4-BE49-F238E27FC236}">
                <a16:creationId xmlns:a16="http://schemas.microsoft.com/office/drawing/2014/main" id="{673F03D9-B1A8-C4E9-C0BF-9D3E0179017F}"/>
              </a:ext>
            </a:extLst>
          </p:cNvPr>
          <p:cNvSpPr txBox="1"/>
          <p:nvPr/>
        </p:nvSpPr>
        <p:spPr>
          <a:xfrm>
            <a:off x="6990608" y="1327903"/>
            <a:ext cx="1667444" cy="400110"/>
          </a:xfrm>
          <a:prstGeom prst="rect">
            <a:avLst/>
          </a:prstGeom>
          <a:noFill/>
        </p:spPr>
        <p:txBody>
          <a:bodyPr wrap="none" rtlCol="0">
            <a:spAutoFit/>
          </a:bodyPr>
          <a:lstStyle/>
          <a:p>
            <a:r>
              <a:rPr lang="en-UA" sz="2000" dirty="0">
                <a:solidFill>
                  <a:schemeClr val="tx1"/>
                </a:solidFill>
              </a:rPr>
              <a:t>Class usage:</a:t>
            </a:r>
          </a:p>
        </p:txBody>
      </p:sp>
      <p:sp>
        <p:nvSpPr>
          <p:cNvPr id="9" name="TextBox 8">
            <a:extLst>
              <a:ext uri="{FF2B5EF4-FFF2-40B4-BE49-F238E27FC236}">
                <a16:creationId xmlns:a16="http://schemas.microsoft.com/office/drawing/2014/main" id="{5D7A07DE-27BD-218A-F18B-95CB16ABE6A0}"/>
              </a:ext>
            </a:extLst>
          </p:cNvPr>
          <p:cNvSpPr txBox="1"/>
          <p:nvPr/>
        </p:nvSpPr>
        <p:spPr>
          <a:xfrm>
            <a:off x="1556658" y="5789069"/>
            <a:ext cx="6707285" cy="461665"/>
          </a:xfrm>
          <a:prstGeom prst="rect">
            <a:avLst/>
          </a:prstGeom>
          <a:noFill/>
        </p:spPr>
        <p:txBody>
          <a:bodyPr wrap="none" rtlCol="0">
            <a:spAutoFit/>
          </a:bodyPr>
          <a:lstStyle/>
          <a:p>
            <a:r>
              <a:rPr lang="en-UA" sz="2400" dirty="0">
                <a:solidFill>
                  <a:schemeClr val="tx1"/>
                </a:solidFill>
              </a:rPr>
              <a:t>It also leading us a runtime </a:t>
            </a:r>
            <a:r>
              <a:rPr lang="en-GB" sz="2400" i="1" dirty="0" err="1">
                <a:solidFill>
                  <a:schemeClr val="tx1"/>
                </a:solidFill>
                <a:effectLst/>
              </a:rPr>
              <a:t>ClassCastException</a:t>
            </a:r>
            <a:endParaRPr lang="en-UA" sz="2400" dirty="0">
              <a:solidFill>
                <a:schemeClr val="tx1"/>
              </a:solidFill>
            </a:endParaRPr>
          </a:p>
        </p:txBody>
      </p:sp>
    </p:spTree>
    <p:extLst>
      <p:ext uri="{BB962C8B-B14F-4D97-AF65-F5344CB8AC3E}">
        <p14:creationId xmlns:p14="http://schemas.microsoft.com/office/powerpoint/2010/main" val="3148382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7C7B6-112F-97EE-7874-D9FE6C4C77C6}"/>
              </a:ext>
            </a:extLst>
          </p:cNvPr>
          <p:cNvSpPr>
            <a:spLocks noGrp="1"/>
          </p:cNvSpPr>
          <p:nvPr>
            <p:ph type="ctrTitle"/>
          </p:nvPr>
        </p:nvSpPr>
        <p:spPr>
          <a:xfrm>
            <a:off x="415600" y="161494"/>
            <a:ext cx="11360800" cy="1061664"/>
          </a:xfrm>
        </p:spPr>
        <p:txBody>
          <a:bodyPr>
            <a:noAutofit/>
          </a:bodyPr>
          <a:lstStyle/>
          <a:p>
            <a:r>
              <a:rPr lang="en-UA" sz="4800" dirty="0"/>
              <a:t>How to make it type safe:</a:t>
            </a:r>
          </a:p>
        </p:txBody>
      </p:sp>
      <p:sp>
        <p:nvSpPr>
          <p:cNvPr id="4" name="Title 1">
            <a:extLst>
              <a:ext uri="{FF2B5EF4-FFF2-40B4-BE49-F238E27FC236}">
                <a16:creationId xmlns:a16="http://schemas.microsoft.com/office/drawing/2014/main" id="{9737F8AD-406E-B9B0-27A3-B9FC867A50DF}"/>
              </a:ext>
            </a:extLst>
          </p:cNvPr>
          <p:cNvSpPr txBox="1">
            <a:spLocks/>
          </p:cNvSpPr>
          <p:nvPr/>
        </p:nvSpPr>
        <p:spPr>
          <a:xfrm>
            <a:off x="3241954" y="1377829"/>
            <a:ext cx="6883400" cy="3372593"/>
          </a:xfrm>
          <a:prstGeom prst="rect">
            <a:avLst/>
          </a:prstGeom>
          <a:noFill/>
          <a:ln w="12700">
            <a:solidFill>
              <a:schemeClr val="accent1"/>
            </a:solidFill>
          </a:ln>
        </p:spPr>
        <p:txBody>
          <a:bodyPr spcFirstLastPara="1" wrap="square" lIns="91425" tIns="91425" rIns="91425" bIns="91425" anchor="t" anchorCtr="0">
            <a:normAutofit fontScale="90000"/>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1pPr>
            <a:lvl2pPr marR="0" lvl="1"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2pPr>
            <a:lvl3pPr marR="0" lvl="2"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3pPr>
            <a:lvl4pPr marR="0" lvl="3"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4pPr>
            <a:lvl5pPr marR="0" lvl="4"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5pPr>
            <a:lvl6pPr marR="0" lvl="5"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6pPr>
            <a:lvl7pPr marR="0" lvl="6"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7pPr>
            <a:lvl8pPr marR="0" lvl="7"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8pPr>
            <a:lvl9pPr marR="0" lvl="8"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9pPr>
          </a:lstStyle>
          <a:p>
            <a:pPr algn="l"/>
            <a:r>
              <a:rPr lang="en-GB" sz="1800" dirty="0">
                <a:solidFill>
                  <a:schemeClr val="tx1"/>
                </a:solidFill>
                <a:effectLst/>
                <a:latin typeface="Courier New" panose="02070309020205020404" pitchFamily="49" charset="0"/>
                <a:cs typeface="Courier New" panose="02070309020205020404" pitchFamily="49" charset="0"/>
              </a:rPr>
              <a:t>public class Cafe</a:t>
            </a:r>
            <a:r>
              <a:rPr lang="en-GB" sz="1800" dirty="0">
                <a:solidFill>
                  <a:schemeClr val="tx1"/>
                </a:solidFill>
                <a:latin typeface="Courier New" panose="02070309020205020404" pitchFamily="49" charset="0"/>
                <a:cs typeface="Courier New" panose="02070309020205020404" pitchFamily="49" charset="0"/>
              </a:rPr>
              <a:t>&lt;</a:t>
            </a:r>
            <a:r>
              <a:rPr lang="en-GB" sz="1800" dirty="0">
                <a:solidFill>
                  <a:schemeClr val="tx1"/>
                </a:solidFill>
                <a:effectLst/>
                <a:latin typeface="Courier New" panose="02070309020205020404" pitchFamily="49" charset="0"/>
                <a:cs typeface="Courier New" panose="02070309020205020404" pitchFamily="49" charset="0"/>
              </a:rPr>
              <a:t>E</a:t>
            </a:r>
            <a:r>
              <a:rPr lang="en-GB" sz="1800" dirty="0">
                <a:solidFill>
                  <a:schemeClr val="tx1"/>
                </a:solidFill>
                <a:latin typeface="Courier New" panose="02070309020205020404" pitchFamily="49" charset="0"/>
                <a:cs typeface="Courier New" panose="02070309020205020404" pitchFamily="49" charset="0"/>
              </a:rPr>
              <a:t>&gt; { //declaring a type parameter E </a:t>
            </a:r>
            <a:br>
              <a:rPr lang="en-GB" sz="1800" dirty="0">
                <a:solidFill>
                  <a:schemeClr val="tx1"/>
                </a:solidFill>
                <a:latin typeface="Courier New" panose="02070309020205020404" pitchFamily="49" charset="0"/>
                <a:cs typeface="Courier New" panose="02070309020205020404" pitchFamily="49" charset="0"/>
              </a:rPr>
            </a:br>
            <a:r>
              <a:rPr lang="en-GB" sz="1800" dirty="0">
                <a:solidFill>
                  <a:schemeClr val="tx1"/>
                </a:solidFill>
                <a:latin typeface="Courier New" panose="02070309020205020404" pitchFamily="49" charset="0"/>
                <a:cs typeface="Courier New" panose="02070309020205020404" pitchFamily="49" charset="0"/>
              </a:rPr>
              <a:t>    </a:t>
            </a:r>
            <a:r>
              <a:rPr lang="en-GB" sz="1800" dirty="0">
                <a:solidFill>
                  <a:schemeClr val="tx1"/>
                </a:solidFill>
                <a:effectLst/>
                <a:latin typeface="Courier New" panose="02070309020205020404" pitchFamily="49" charset="0"/>
                <a:cs typeface="Courier New" panose="02070309020205020404" pitchFamily="49" charset="0"/>
              </a:rPr>
              <a:t>private final E order</a:t>
            </a:r>
            <a:r>
              <a:rPr lang="en-GB" sz="1800" dirty="0">
                <a:solidFill>
                  <a:schemeClr val="tx1"/>
                </a:solidFill>
                <a:latin typeface="Courier New" panose="02070309020205020404" pitchFamily="49" charset="0"/>
                <a:cs typeface="Courier New" panose="02070309020205020404" pitchFamily="49" charset="0"/>
              </a:rPr>
              <a:t>; // variable of E type</a:t>
            </a:r>
            <a:br>
              <a:rPr lang="en-GB" sz="1800" dirty="0">
                <a:solidFill>
                  <a:schemeClr val="tx1"/>
                </a:solidFill>
                <a:latin typeface="Courier New" panose="02070309020205020404" pitchFamily="49" charset="0"/>
                <a:cs typeface="Courier New" panose="02070309020205020404" pitchFamily="49" charset="0"/>
              </a:rPr>
            </a:br>
            <a:br>
              <a:rPr lang="en-GB" sz="1800" dirty="0">
                <a:solidFill>
                  <a:schemeClr val="tx1"/>
                </a:solidFill>
                <a:latin typeface="Courier New" panose="02070309020205020404" pitchFamily="49" charset="0"/>
                <a:cs typeface="Courier New" panose="02070309020205020404" pitchFamily="49" charset="0"/>
              </a:rPr>
            </a:br>
            <a:r>
              <a:rPr lang="en-GB" sz="1800" dirty="0">
                <a:solidFill>
                  <a:schemeClr val="tx1"/>
                </a:solidFill>
                <a:latin typeface="Courier New" panose="02070309020205020404" pitchFamily="49" charset="0"/>
                <a:cs typeface="Courier New" panose="02070309020205020404" pitchFamily="49" charset="0"/>
              </a:rPr>
              <a:t>    </a:t>
            </a:r>
            <a:r>
              <a:rPr lang="en-GB" sz="1800" dirty="0">
                <a:solidFill>
                  <a:schemeClr val="tx1"/>
                </a:solidFill>
                <a:effectLst/>
                <a:latin typeface="Courier New" panose="02070309020205020404" pitchFamily="49" charset="0"/>
                <a:cs typeface="Courier New" panose="02070309020205020404" pitchFamily="49" charset="0"/>
              </a:rPr>
              <a:t>public Cafe</a:t>
            </a:r>
            <a:r>
              <a:rPr lang="en-GB" sz="1800" dirty="0">
                <a:solidFill>
                  <a:schemeClr val="tx1"/>
                </a:solidFill>
                <a:latin typeface="Courier New" panose="02070309020205020404" pitchFamily="49" charset="0"/>
                <a:cs typeface="Courier New" panose="02070309020205020404" pitchFamily="49" charset="0"/>
              </a:rPr>
              <a:t>(</a:t>
            </a:r>
            <a:r>
              <a:rPr lang="en-GB" sz="1800" dirty="0">
                <a:solidFill>
                  <a:schemeClr val="tx1"/>
                </a:solidFill>
                <a:effectLst/>
                <a:latin typeface="Courier New" panose="02070309020205020404" pitchFamily="49" charset="0"/>
                <a:cs typeface="Courier New" panose="02070309020205020404" pitchFamily="49" charset="0"/>
              </a:rPr>
              <a:t>E </a:t>
            </a:r>
            <a:r>
              <a:rPr lang="en-GB" sz="1800" dirty="0">
                <a:solidFill>
                  <a:schemeClr val="tx1"/>
                </a:solidFill>
                <a:latin typeface="Courier New" panose="02070309020205020404" pitchFamily="49" charset="0"/>
                <a:cs typeface="Courier New" panose="02070309020205020404" pitchFamily="49" charset="0"/>
              </a:rPr>
              <a:t>order) { // method parameter with E type</a:t>
            </a:r>
            <a:br>
              <a:rPr lang="en-GB" sz="1800" dirty="0">
                <a:solidFill>
                  <a:schemeClr val="tx1"/>
                </a:solidFill>
                <a:latin typeface="Courier New" panose="02070309020205020404" pitchFamily="49" charset="0"/>
                <a:cs typeface="Courier New" panose="02070309020205020404" pitchFamily="49" charset="0"/>
              </a:rPr>
            </a:br>
            <a:r>
              <a:rPr lang="en-GB" sz="1800" dirty="0">
                <a:solidFill>
                  <a:schemeClr val="tx1"/>
                </a:solidFill>
                <a:latin typeface="Courier New" panose="02070309020205020404" pitchFamily="49" charset="0"/>
                <a:cs typeface="Courier New" panose="02070309020205020404" pitchFamily="49" charset="0"/>
              </a:rPr>
              <a:t>        </a:t>
            </a:r>
            <a:r>
              <a:rPr lang="en-GB" sz="1800" dirty="0" err="1">
                <a:solidFill>
                  <a:schemeClr val="tx1"/>
                </a:solidFill>
                <a:effectLst/>
                <a:latin typeface="Courier New" panose="02070309020205020404" pitchFamily="49" charset="0"/>
                <a:cs typeface="Courier New" panose="02070309020205020404" pitchFamily="49" charset="0"/>
              </a:rPr>
              <a:t>this</a:t>
            </a:r>
            <a:r>
              <a:rPr lang="en-GB" sz="1800" dirty="0" err="1">
                <a:solidFill>
                  <a:schemeClr val="tx1"/>
                </a:solidFill>
                <a:latin typeface="Courier New" panose="02070309020205020404" pitchFamily="49" charset="0"/>
                <a:cs typeface="Courier New" panose="02070309020205020404" pitchFamily="49" charset="0"/>
              </a:rPr>
              <a:t>.</a:t>
            </a:r>
            <a:r>
              <a:rPr lang="en-GB" sz="1800" dirty="0" err="1">
                <a:solidFill>
                  <a:schemeClr val="tx1"/>
                </a:solidFill>
                <a:effectLst/>
                <a:latin typeface="Courier New" panose="02070309020205020404" pitchFamily="49" charset="0"/>
                <a:cs typeface="Courier New" panose="02070309020205020404" pitchFamily="49" charset="0"/>
              </a:rPr>
              <a:t>order</a:t>
            </a:r>
            <a:r>
              <a:rPr lang="en-GB" sz="1800" dirty="0">
                <a:solidFill>
                  <a:schemeClr val="tx1"/>
                </a:solidFill>
                <a:effectLst/>
                <a:latin typeface="Courier New" panose="02070309020205020404" pitchFamily="49" charset="0"/>
                <a:cs typeface="Courier New" panose="02070309020205020404" pitchFamily="49" charset="0"/>
              </a:rPr>
              <a:t> </a:t>
            </a:r>
            <a:r>
              <a:rPr lang="en-GB" sz="1800" dirty="0">
                <a:solidFill>
                  <a:schemeClr val="tx1"/>
                </a:solidFill>
                <a:latin typeface="Courier New" panose="02070309020205020404" pitchFamily="49" charset="0"/>
                <a:cs typeface="Courier New" panose="02070309020205020404" pitchFamily="49" charset="0"/>
              </a:rPr>
              <a:t>= order;</a:t>
            </a:r>
            <a:br>
              <a:rPr lang="en-GB" sz="1800" dirty="0">
                <a:solidFill>
                  <a:schemeClr val="tx1"/>
                </a:solidFill>
                <a:latin typeface="Courier New" panose="02070309020205020404" pitchFamily="49" charset="0"/>
                <a:cs typeface="Courier New" panose="02070309020205020404" pitchFamily="49" charset="0"/>
              </a:rPr>
            </a:br>
            <a:r>
              <a:rPr lang="en-GB" sz="1800" dirty="0">
                <a:solidFill>
                  <a:schemeClr val="tx1"/>
                </a:solidFill>
                <a:latin typeface="Courier New" panose="02070309020205020404" pitchFamily="49" charset="0"/>
                <a:cs typeface="Courier New" panose="02070309020205020404" pitchFamily="49" charset="0"/>
              </a:rPr>
              <a:t>    }</a:t>
            </a:r>
            <a:br>
              <a:rPr lang="en-GB" sz="1800" dirty="0">
                <a:solidFill>
                  <a:schemeClr val="tx1"/>
                </a:solidFill>
                <a:latin typeface="Courier New" panose="02070309020205020404" pitchFamily="49" charset="0"/>
                <a:cs typeface="Courier New" panose="02070309020205020404" pitchFamily="49" charset="0"/>
              </a:rPr>
            </a:br>
            <a:br>
              <a:rPr lang="en-GB" sz="1800" dirty="0">
                <a:solidFill>
                  <a:schemeClr val="tx1"/>
                </a:solidFill>
                <a:latin typeface="Courier New" panose="02070309020205020404" pitchFamily="49" charset="0"/>
                <a:cs typeface="Courier New" panose="02070309020205020404" pitchFamily="49" charset="0"/>
              </a:rPr>
            </a:br>
            <a:r>
              <a:rPr lang="en-GB" sz="1800" dirty="0">
                <a:solidFill>
                  <a:schemeClr val="tx1"/>
                </a:solidFill>
                <a:latin typeface="Courier New" panose="02070309020205020404" pitchFamily="49" charset="0"/>
                <a:cs typeface="Courier New" panose="02070309020205020404" pitchFamily="49" charset="0"/>
              </a:rPr>
              <a:t>    </a:t>
            </a:r>
            <a:r>
              <a:rPr lang="en-GB" sz="1800" dirty="0">
                <a:solidFill>
                  <a:schemeClr val="tx1"/>
                </a:solidFill>
                <a:effectLst/>
                <a:latin typeface="Courier New" panose="02070309020205020404" pitchFamily="49" charset="0"/>
                <a:cs typeface="Courier New" panose="02070309020205020404" pitchFamily="49" charset="0"/>
              </a:rPr>
              <a:t>public E </a:t>
            </a:r>
            <a:r>
              <a:rPr lang="en-GB" sz="1800" dirty="0" err="1">
                <a:solidFill>
                  <a:schemeClr val="tx1"/>
                </a:solidFill>
                <a:effectLst/>
                <a:latin typeface="Courier New" panose="02070309020205020404" pitchFamily="49" charset="0"/>
                <a:cs typeface="Courier New" panose="02070309020205020404" pitchFamily="49" charset="0"/>
              </a:rPr>
              <a:t>getOrder</a:t>
            </a:r>
            <a:r>
              <a:rPr lang="en-GB" sz="1800" dirty="0">
                <a:solidFill>
                  <a:schemeClr val="tx1"/>
                </a:solidFill>
                <a:latin typeface="Courier New" panose="02070309020205020404" pitchFamily="49" charset="0"/>
                <a:cs typeface="Courier New" panose="02070309020205020404" pitchFamily="49" charset="0"/>
              </a:rPr>
              <a:t>() { //returns an object of type E</a:t>
            </a:r>
            <a:br>
              <a:rPr lang="en-GB" sz="1800" dirty="0">
                <a:solidFill>
                  <a:schemeClr val="tx1"/>
                </a:solidFill>
                <a:latin typeface="Courier New" panose="02070309020205020404" pitchFamily="49" charset="0"/>
                <a:cs typeface="Courier New" panose="02070309020205020404" pitchFamily="49" charset="0"/>
              </a:rPr>
            </a:br>
            <a:r>
              <a:rPr lang="en-GB" sz="1800" dirty="0">
                <a:solidFill>
                  <a:schemeClr val="tx1"/>
                </a:solidFill>
                <a:latin typeface="Courier New" panose="02070309020205020404" pitchFamily="49" charset="0"/>
                <a:cs typeface="Courier New" panose="02070309020205020404" pitchFamily="49" charset="0"/>
              </a:rPr>
              <a:t>        </a:t>
            </a:r>
            <a:r>
              <a:rPr lang="en-GB" sz="1800" dirty="0">
                <a:solidFill>
                  <a:schemeClr val="tx1"/>
                </a:solidFill>
                <a:effectLst/>
                <a:latin typeface="Courier New" panose="02070309020205020404" pitchFamily="49" charset="0"/>
                <a:cs typeface="Courier New" panose="02070309020205020404" pitchFamily="49" charset="0"/>
              </a:rPr>
              <a:t>return order</a:t>
            </a:r>
            <a:r>
              <a:rPr lang="en-GB" sz="1800" dirty="0">
                <a:solidFill>
                  <a:schemeClr val="tx1"/>
                </a:solidFill>
                <a:latin typeface="Courier New" panose="02070309020205020404" pitchFamily="49" charset="0"/>
                <a:cs typeface="Courier New" panose="02070309020205020404" pitchFamily="49" charset="0"/>
              </a:rPr>
              <a:t>;</a:t>
            </a:r>
            <a:br>
              <a:rPr lang="en-GB" sz="1800" dirty="0">
                <a:solidFill>
                  <a:schemeClr val="tx1"/>
                </a:solidFill>
                <a:latin typeface="Courier New" panose="02070309020205020404" pitchFamily="49" charset="0"/>
                <a:cs typeface="Courier New" panose="02070309020205020404" pitchFamily="49" charset="0"/>
              </a:rPr>
            </a:br>
            <a:r>
              <a:rPr lang="en-GB" sz="1800" dirty="0">
                <a:solidFill>
                  <a:schemeClr val="tx1"/>
                </a:solidFill>
                <a:latin typeface="Courier New" panose="02070309020205020404" pitchFamily="49" charset="0"/>
                <a:cs typeface="Courier New" panose="02070309020205020404" pitchFamily="49" charset="0"/>
              </a:rPr>
              <a:t>    }</a:t>
            </a:r>
            <a:br>
              <a:rPr lang="en-GB" sz="1800" dirty="0">
                <a:solidFill>
                  <a:schemeClr val="tx1"/>
                </a:solidFill>
                <a:latin typeface="Courier New" panose="02070309020205020404" pitchFamily="49" charset="0"/>
                <a:cs typeface="Courier New" panose="02070309020205020404" pitchFamily="49" charset="0"/>
              </a:rPr>
            </a:br>
            <a:r>
              <a:rPr lang="en-GB" sz="1800" dirty="0">
                <a:solidFill>
                  <a:schemeClr val="tx1"/>
                </a:solidFill>
                <a:latin typeface="Courier New" panose="02070309020205020404" pitchFamily="49" charset="0"/>
                <a:cs typeface="Courier New" panose="02070309020205020404" pitchFamily="49" charset="0"/>
              </a:rPr>
              <a:t>}</a:t>
            </a:r>
            <a:endParaRPr lang="en-UA" sz="4000" dirty="0">
              <a:solidFill>
                <a:schemeClr val="tx1"/>
              </a:solidFill>
              <a:latin typeface="Courier New" panose="02070309020205020404" pitchFamily="49" charset="0"/>
              <a:cs typeface="Courier New" panose="02070309020205020404" pitchFamily="49" charset="0"/>
            </a:endParaRPr>
          </a:p>
        </p:txBody>
      </p:sp>
      <p:pic>
        <p:nvPicPr>
          <p:cNvPr id="3" name="Picture 2">
            <a:extLst>
              <a:ext uri="{FF2B5EF4-FFF2-40B4-BE49-F238E27FC236}">
                <a16:creationId xmlns:a16="http://schemas.microsoft.com/office/drawing/2014/main" id="{A341E1FB-0D63-4B57-5F41-1ECE5272E237}"/>
              </a:ext>
            </a:extLst>
          </p:cNvPr>
          <p:cNvPicPr>
            <a:picLocks noChangeAspect="1"/>
          </p:cNvPicPr>
          <p:nvPr/>
        </p:nvPicPr>
        <p:blipFill>
          <a:blip r:embed="rId2"/>
          <a:stretch>
            <a:fillRect/>
          </a:stretch>
        </p:blipFill>
        <p:spPr>
          <a:xfrm>
            <a:off x="2654300" y="5047597"/>
            <a:ext cx="6883400" cy="1485900"/>
          </a:xfrm>
          <a:prstGeom prst="rect">
            <a:avLst/>
          </a:prstGeom>
        </p:spPr>
      </p:pic>
    </p:spTree>
    <p:extLst>
      <p:ext uri="{BB962C8B-B14F-4D97-AF65-F5344CB8AC3E}">
        <p14:creationId xmlns:p14="http://schemas.microsoft.com/office/powerpoint/2010/main" val="1187790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7C7B6-112F-97EE-7874-D9FE6C4C77C6}"/>
              </a:ext>
            </a:extLst>
          </p:cNvPr>
          <p:cNvSpPr>
            <a:spLocks noGrp="1"/>
          </p:cNvSpPr>
          <p:nvPr>
            <p:ph type="ctrTitle"/>
          </p:nvPr>
        </p:nvSpPr>
        <p:spPr>
          <a:xfrm>
            <a:off x="1396520" y="474879"/>
            <a:ext cx="9398960" cy="696464"/>
          </a:xfrm>
        </p:spPr>
        <p:txBody>
          <a:bodyPr>
            <a:noAutofit/>
          </a:bodyPr>
          <a:lstStyle/>
          <a:p>
            <a:r>
              <a:rPr lang="en-UA" sz="4000" dirty="0"/>
              <a:t>Also you could create a generic method:</a:t>
            </a:r>
          </a:p>
        </p:txBody>
      </p:sp>
      <p:sp>
        <p:nvSpPr>
          <p:cNvPr id="4" name="Title 1">
            <a:extLst>
              <a:ext uri="{FF2B5EF4-FFF2-40B4-BE49-F238E27FC236}">
                <a16:creationId xmlns:a16="http://schemas.microsoft.com/office/drawing/2014/main" id="{9737F8AD-406E-B9B0-27A3-B9FC867A50DF}"/>
              </a:ext>
            </a:extLst>
          </p:cNvPr>
          <p:cNvSpPr txBox="1">
            <a:spLocks/>
          </p:cNvSpPr>
          <p:nvPr/>
        </p:nvSpPr>
        <p:spPr>
          <a:xfrm>
            <a:off x="2654300" y="1363199"/>
            <a:ext cx="6883400" cy="2065801"/>
          </a:xfrm>
          <a:prstGeom prst="rect">
            <a:avLst/>
          </a:prstGeom>
          <a:noFill/>
          <a:ln w="12700">
            <a:solidFill>
              <a:schemeClr val="accent1"/>
            </a:solid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1pPr>
            <a:lvl2pPr marR="0" lvl="1"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2pPr>
            <a:lvl3pPr marR="0" lvl="2"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3pPr>
            <a:lvl4pPr marR="0" lvl="3"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4pPr>
            <a:lvl5pPr marR="0" lvl="4"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5pPr>
            <a:lvl6pPr marR="0" lvl="5"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6pPr>
            <a:lvl7pPr marR="0" lvl="6"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7pPr>
            <a:lvl8pPr marR="0" lvl="7"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8pPr>
            <a:lvl9pPr marR="0" lvl="8"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9pPr>
          </a:lstStyle>
          <a:p>
            <a:pPr algn="l"/>
            <a:r>
              <a:rPr lang="en-GB" sz="1600" dirty="0">
                <a:solidFill>
                  <a:schemeClr val="tx1"/>
                </a:solidFill>
                <a:effectLst/>
                <a:latin typeface="Courier New" panose="02070309020205020404" pitchFamily="49" charset="0"/>
                <a:cs typeface="Courier New" panose="02070309020205020404" pitchFamily="49" charset="0"/>
              </a:rPr>
              <a:t>public </a:t>
            </a:r>
            <a:r>
              <a:rPr lang="en-GB" sz="1600" dirty="0">
                <a:solidFill>
                  <a:schemeClr val="tx1"/>
                </a:solidFill>
                <a:latin typeface="Courier New" panose="02070309020205020404" pitchFamily="49" charset="0"/>
                <a:cs typeface="Courier New" panose="02070309020205020404" pitchFamily="49" charset="0"/>
              </a:rPr>
              <a:t>&lt;</a:t>
            </a:r>
            <a:r>
              <a:rPr lang="en-GB" sz="1600" dirty="0">
                <a:solidFill>
                  <a:schemeClr val="tx1"/>
                </a:solidFill>
                <a:effectLst/>
                <a:latin typeface="Courier New" panose="02070309020205020404" pitchFamily="49" charset="0"/>
                <a:cs typeface="Courier New" panose="02070309020205020404" pitchFamily="49" charset="0"/>
              </a:rPr>
              <a:t>E</a:t>
            </a:r>
            <a:r>
              <a:rPr lang="en-GB" sz="1600" dirty="0">
                <a:solidFill>
                  <a:schemeClr val="tx1"/>
                </a:solidFill>
                <a:latin typeface="Courier New" panose="02070309020205020404" pitchFamily="49" charset="0"/>
                <a:cs typeface="Courier New" panose="02070309020205020404" pitchFamily="49" charset="0"/>
              </a:rPr>
              <a:t>&gt; </a:t>
            </a:r>
            <a:r>
              <a:rPr lang="en-GB" sz="1600" dirty="0">
                <a:solidFill>
                  <a:schemeClr val="tx1"/>
                </a:solidFill>
                <a:effectLst/>
                <a:latin typeface="Courier New" panose="02070309020205020404" pitchFamily="49" charset="0"/>
                <a:cs typeface="Courier New" panose="02070309020205020404" pitchFamily="49" charset="0"/>
              </a:rPr>
              <a:t>void </a:t>
            </a:r>
            <a:r>
              <a:rPr lang="en-GB" sz="1600" dirty="0" err="1">
                <a:solidFill>
                  <a:schemeClr val="tx1"/>
                </a:solidFill>
                <a:effectLst/>
                <a:latin typeface="Courier New" panose="02070309020205020404" pitchFamily="49" charset="0"/>
                <a:cs typeface="Courier New" panose="02070309020205020404" pitchFamily="49" charset="0"/>
              </a:rPr>
              <a:t>getOrderWithCheck</a:t>
            </a:r>
            <a:r>
              <a:rPr lang="en-GB" sz="1600" dirty="0">
                <a:solidFill>
                  <a:schemeClr val="tx1"/>
                </a:solidFill>
                <a:latin typeface="Courier New" panose="02070309020205020404" pitchFamily="49" charset="0"/>
                <a:cs typeface="Courier New" panose="02070309020205020404" pitchFamily="49" charset="0"/>
              </a:rPr>
              <a:t>(</a:t>
            </a:r>
            <a:r>
              <a:rPr lang="en-GB" sz="1600" dirty="0">
                <a:solidFill>
                  <a:schemeClr val="tx1"/>
                </a:solidFill>
                <a:effectLst/>
                <a:latin typeface="Courier New" panose="02070309020205020404" pitchFamily="49" charset="0"/>
                <a:cs typeface="Courier New" panose="02070309020205020404" pitchFamily="49" charset="0"/>
              </a:rPr>
              <a:t>E </a:t>
            </a:r>
            <a:r>
              <a:rPr lang="en-GB" sz="1600" dirty="0">
                <a:solidFill>
                  <a:schemeClr val="tx1"/>
                </a:solidFill>
                <a:latin typeface="Courier New" panose="02070309020205020404" pitchFamily="49" charset="0"/>
                <a:cs typeface="Courier New" panose="02070309020205020404" pitchFamily="49" charset="0"/>
              </a:rPr>
              <a:t>order) {</a:t>
            </a:r>
            <a:br>
              <a:rPr lang="en-GB" sz="1600" dirty="0">
                <a:solidFill>
                  <a:schemeClr val="tx1"/>
                </a:solidFill>
                <a:latin typeface="Courier New" panose="02070309020205020404" pitchFamily="49" charset="0"/>
                <a:cs typeface="Courier New" panose="02070309020205020404" pitchFamily="49" charset="0"/>
              </a:rPr>
            </a:br>
            <a:r>
              <a:rPr lang="en-GB" sz="1600" dirty="0">
                <a:solidFill>
                  <a:schemeClr val="tx1"/>
                </a:solidFill>
                <a:latin typeface="Courier New" panose="02070309020205020404" pitchFamily="49" charset="0"/>
                <a:cs typeface="Courier New" panose="02070309020205020404" pitchFamily="49" charset="0"/>
              </a:rPr>
              <a:t>    </a:t>
            </a:r>
            <a:r>
              <a:rPr lang="en-GB" sz="1600" dirty="0" err="1">
                <a:solidFill>
                  <a:schemeClr val="tx1"/>
                </a:solidFill>
                <a:effectLst/>
                <a:latin typeface="Courier New" panose="02070309020205020404" pitchFamily="49" charset="0"/>
                <a:cs typeface="Courier New" panose="02070309020205020404" pitchFamily="49" charset="0"/>
              </a:rPr>
              <a:t>System</a:t>
            </a:r>
            <a:r>
              <a:rPr lang="en-GB" sz="1600" dirty="0" err="1">
                <a:solidFill>
                  <a:schemeClr val="tx1"/>
                </a:solidFill>
                <a:latin typeface="Courier New" panose="02070309020205020404" pitchFamily="49" charset="0"/>
                <a:cs typeface="Courier New" panose="02070309020205020404" pitchFamily="49" charset="0"/>
              </a:rPr>
              <a:t>.</a:t>
            </a:r>
            <a:r>
              <a:rPr lang="en-GB" sz="1600" i="1" dirty="0" err="1">
                <a:solidFill>
                  <a:schemeClr val="tx1"/>
                </a:solidFill>
                <a:effectLst/>
                <a:latin typeface="Courier New" panose="02070309020205020404" pitchFamily="49" charset="0"/>
                <a:cs typeface="Courier New" panose="02070309020205020404" pitchFamily="49" charset="0"/>
              </a:rPr>
              <a:t>out</a:t>
            </a:r>
            <a:r>
              <a:rPr lang="en-GB" sz="1600" dirty="0" err="1">
                <a:solidFill>
                  <a:schemeClr val="tx1"/>
                </a:solidFill>
                <a:latin typeface="Courier New" panose="02070309020205020404" pitchFamily="49" charset="0"/>
                <a:cs typeface="Courier New" panose="02070309020205020404" pitchFamily="49" charset="0"/>
              </a:rPr>
              <a:t>.println</a:t>
            </a:r>
            <a:r>
              <a:rPr lang="en-GB" sz="1600" dirty="0">
                <a:solidFill>
                  <a:schemeClr val="tx1"/>
                </a:solidFill>
                <a:latin typeface="Courier New" panose="02070309020205020404" pitchFamily="49" charset="0"/>
                <a:cs typeface="Courier New" panose="02070309020205020404" pitchFamily="49" charset="0"/>
              </a:rPr>
              <a:t>(</a:t>
            </a:r>
            <a:r>
              <a:rPr lang="en-GB" sz="1600" dirty="0" err="1">
                <a:solidFill>
                  <a:schemeClr val="tx1"/>
                </a:solidFill>
                <a:latin typeface="Courier New" panose="02070309020205020404" pitchFamily="49" charset="0"/>
                <a:cs typeface="Courier New" panose="02070309020205020404" pitchFamily="49" charset="0"/>
              </a:rPr>
              <a:t>getCheck</a:t>
            </a:r>
            <a:r>
              <a:rPr lang="en-GB" sz="1600" dirty="0">
                <a:solidFill>
                  <a:schemeClr val="tx1"/>
                </a:solidFill>
                <a:latin typeface="Courier New" panose="02070309020205020404" pitchFamily="49" charset="0"/>
                <a:cs typeface="Courier New" panose="02070309020205020404" pitchFamily="49" charset="0"/>
              </a:rPr>
              <a:t>() + </a:t>
            </a:r>
            <a:r>
              <a:rPr lang="en-GB" sz="1600" dirty="0" err="1">
                <a:solidFill>
                  <a:schemeClr val="tx1"/>
                </a:solidFill>
                <a:latin typeface="Courier New" panose="02070309020205020404" pitchFamily="49" charset="0"/>
                <a:cs typeface="Courier New" panose="02070309020205020404" pitchFamily="49" charset="0"/>
              </a:rPr>
              <a:t>order.toString</a:t>
            </a:r>
            <a:r>
              <a:rPr lang="en-GB" sz="1600" dirty="0">
                <a:solidFill>
                  <a:schemeClr val="tx1"/>
                </a:solidFill>
                <a:latin typeface="Courier New" panose="02070309020205020404" pitchFamily="49" charset="0"/>
                <a:cs typeface="Courier New" panose="02070309020205020404" pitchFamily="49" charset="0"/>
              </a:rPr>
              <a:t>());</a:t>
            </a:r>
            <a:br>
              <a:rPr lang="en-GB" sz="1600" dirty="0">
                <a:solidFill>
                  <a:schemeClr val="tx1"/>
                </a:solidFill>
                <a:latin typeface="Courier New" panose="02070309020205020404" pitchFamily="49" charset="0"/>
                <a:cs typeface="Courier New" panose="02070309020205020404" pitchFamily="49" charset="0"/>
              </a:rPr>
            </a:br>
            <a:r>
              <a:rPr lang="en-GB" sz="1600" dirty="0">
                <a:solidFill>
                  <a:schemeClr val="tx1"/>
                </a:solidFill>
                <a:latin typeface="Courier New" panose="02070309020205020404" pitchFamily="49" charset="0"/>
                <a:cs typeface="Courier New" panose="02070309020205020404" pitchFamily="49" charset="0"/>
              </a:rPr>
              <a:t>}</a:t>
            </a:r>
            <a:br>
              <a:rPr lang="en-GB" sz="1600" dirty="0">
                <a:solidFill>
                  <a:schemeClr val="tx1"/>
                </a:solidFill>
                <a:latin typeface="Courier New" panose="02070309020205020404" pitchFamily="49" charset="0"/>
                <a:cs typeface="Courier New" panose="02070309020205020404" pitchFamily="49" charset="0"/>
              </a:rPr>
            </a:br>
            <a:br>
              <a:rPr lang="en-GB" sz="1600" dirty="0">
                <a:solidFill>
                  <a:schemeClr val="tx1"/>
                </a:solidFill>
                <a:latin typeface="Courier New" panose="02070309020205020404" pitchFamily="49" charset="0"/>
                <a:cs typeface="Courier New" panose="02070309020205020404" pitchFamily="49" charset="0"/>
              </a:rPr>
            </a:br>
            <a:r>
              <a:rPr lang="en-GB" sz="1600" dirty="0">
                <a:solidFill>
                  <a:schemeClr val="tx1"/>
                </a:solidFill>
                <a:effectLst/>
                <a:latin typeface="Courier New" panose="02070309020205020404" pitchFamily="49" charset="0"/>
                <a:cs typeface="Courier New" panose="02070309020205020404" pitchFamily="49" charset="0"/>
              </a:rPr>
              <a:t>private String </a:t>
            </a:r>
            <a:r>
              <a:rPr lang="en-GB" sz="1600" dirty="0" err="1">
                <a:solidFill>
                  <a:schemeClr val="tx1"/>
                </a:solidFill>
                <a:effectLst/>
                <a:latin typeface="Courier New" panose="02070309020205020404" pitchFamily="49" charset="0"/>
                <a:cs typeface="Courier New" panose="02070309020205020404" pitchFamily="49" charset="0"/>
              </a:rPr>
              <a:t>getCheck</a:t>
            </a:r>
            <a:r>
              <a:rPr lang="en-GB" sz="1600" dirty="0">
                <a:solidFill>
                  <a:schemeClr val="tx1"/>
                </a:solidFill>
                <a:latin typeface="Courier New" panose="02070309020205020404" pitchFamily="49" charset="0"/>
                <a:cs typeface="Courier New" panose="02070309020205020404" pitchFamily="49" charset="0"/>
              </a:rPr>
              <a:t>() {</a:t>
            </a:r>
            <a:br>
              <a:rPr lang="en-GB" sz="1600" dirty="0">
                <a:solidFill>
                  <a:schemeClr val="tx1"/>
                </a:solidFill>
                <a:latin typeface="Courier New" panose="02070309020205020404" pitchFamily="49" charset="0"/>
                <a:cs typeface="Courier New" panose="02070309020205020404" pitchFamily="49" charset="0"/>
              </a:rPr>
            </a:br>
            <a:r>
              <a:rPr lang="en-GB" sz="1600" dirty="0">
                <a:solidFill>
                  <a:schemeClr val="tx1"/>
                </a:solidFill>
                <a:latin typeface="Courier New" panose="02070309020205020404" pitchFamily="49" charset="0"/>
                <a:cs typeface="Courier New" panose="02070309020205020404" pitchFamily="49" charset="0"/>
              </a:rPr>
              <a:t>    </a:t>
            </a:r>
            <a:r>
              <a:rPr lang="en-GB" sz="1600" dirty="0">
                <a:solidFill>
                  <a:schemeClr val="tx1"/>
                </a:solidFill>
                <a:effectLst/>
                <a:latin typeface="Courier New" panose="02070309020205020404" pitchFamily="49" charset="0"/>
                <a:cs typeface="Courier New" panose="02070309020205020404" pitchFamily="49" charset="0"/>
              </a:rPr>
              <a:t>return "--------- YOUR TOTAL IS: "</a:t>
            </a:r>
            <a:r>
              <a:rPr lang="en-GB" sz="1600" dirty="0">
                <a:solidFill>
                  <a:schemeClr val="tx1"/>
                </a:solidFill>
                <a:latin typeface="Courier New" panose="02070309020205020404" pitchFamily="49" charset="0"/>
                <a:cs typeface="Courier New" panose="02070309020205020404" pitchFamily="49" charset="0"/>
              </a:rPr>
              <a:t>;</a:t>
            </a:r>
            <a:br>
              <a:rPr lang="en-GB" sz="1600" dirty="0">
                <a:solidFill>
                  <a:schemeClr val="tx1"/>
                </a:solidFill>
                <a:latin typeface="Courier New" panose="02070309020205020404" pitchFamily="49" charset="0"/>
                <a:cs typeface="Courier New" panose="02070309020205020404" pitchFamily="49" charset="0"/>
              </a:rPr>
            </a:br>
            <a:r>
              <a:rPr lang="en-GB" sz="1600" dirty="0">
                <a:solidFill>
                  <a:schemeClr val="tx1"/>
                </a:solidFill>
                <a:latin typeface="Courier New" panose="02070309020205020404" pitchFamily="49" charset="0"/>
                <a:cs typeface="Courier New" panose="02070309020205020404" pitchFamily="49" charset="0"/>
              </a:rPr>
              <a:t>}</a:t>
            </a:r>
            <a:endParaRPr lang="en-UA" sz="3200" dirty="0">
              <a:solidFill>
                <a:schemeClr val="tx1"/>
              </a:solidFill>
              <a:latin typeface="Courier New" panose="02070309020205020404" pitchFamily="49" charset="0"/>
              <a:cs typeface="Courier New" panose="02070309020205020404" pitchFamily="49" charset="0"/>
            </a:endParaRPr>
          </a:p>
        </p:txBody>
      </p:sp>
      <p:sp>
        <p:nvSpPr>
          <p:cNvPr id="5" name="Title 1">
            <a:extLst>
              <a:ext uri="{FF2B5EF4-FFF2-40B4-BE49-F238E27FC236}">
                <a16:creationId xmlns:a16="http://schemas.microsoft.com/office/drawing/2014/main" id="{860E3598-6C5D-4657-CB9E-619C96490929}"/>
              </a:ext>
            </a:extLst>
          </p:cNvPr>
          <p:cNvSpPr txBox="1">
            <a:spLocks/>
          </p:cNvSpPr>
          <p:nvPr/>
        </p:nvSpPr>
        <p:spPr>
          <a:xfrm>
            <a:off x="2181808" y="4067344"/>
            <a:ext cx="7828383" cy="2633379"/>
          </a:xfrm>
          <a:prstGeom prst="rect">
            <a:avLst/>
          </a:prstGeom>
          <a:noFill/>
          <a:ln w="12700">
            <a:solidFill>
              <a:schemeClr val="accent1"/>
            </a:solidFill>
          </a:ln>
        </p:spPr>
        <p:txBody>
          <a:bodyPr spcFirstLastPara="1" wrap="square" lIns="91425" tIns="91425" rIns="91425" bIns="91425" anchor="t" anchorCtr="0">
            <a:normAutofit fontScale="90000"/>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1pPr>
            <a:lvl2pPr marR="0" lvl="1"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2pPr>
            <a:lvl3pPr marR="0" lvl="2"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3pPr>
            <a:lvl4pPr marR="0" lvl="3"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4pPr>
            <a:lvl5pPr marR="0" lvl="4"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5pPr>
            <a:lvl6pPr marR="0" lvl="5"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6pPr>
            <a:lvl7pPr marR="0" lvl="6"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7pPr>
            <a:lvl8pPr marR="0" lvl="7"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8pPr>
            <a:lvl9pPr marR="0" lvl="8"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9pPr>
          </a:lstStyle>
          <a:p>
            <a:pPr algn="l"/>
            <a:r>
              <a:rPr lang="en-GB" sz="1400" dirty="0">
                <a:solidFill>
                  <a:schemeClr val="tx1"/>
                </a:solidFill>
                <a:effectLst/>
                <a:latin typeface="Courier New" panose="02070309020205020404" pitchFamily="49" charset="0"/>
                <a:cs typeface="Courier New" panose="02070309020205020404" pitchFamily="49" charset="0"/>
              </a:rPr>
              <a:t>public &lt;E, T&gt; void </a:t>
            </a:r>
            <a:r>
              <a:rPr lang="en-GB" sz="1400" dirty="0" err="1">
                <a:solidFill>
                  <a:schemeClr val="tx1"/>
                </a:solidFill>
                <a:effectLst/>
                <a:latin typeface="Courier New" panose="02070309020205020404" pitchFamily="49" charset="0"/>
                <a:cs typeface="Courier New" panose="02070309020205020404" pitchFamily="49" charset="0"/>
              </a:rPr>
              <a:t>getOrderWithCheck</a:t>
            </a:r>
            <a:r>
              <a:rPr lang="en-GB" sz="1400" dirty="0">
                <a:solidFill>
                  <a:schemeClr val="tx1"/>
                </a:solidFill>
                <a:effectLst/>
                <a:latin typeface="Courier New" panose="02070309020205020404" pitchFamily="49" charset="0"/>
                <a:cs typeface="Courier New" panose="02070309020205020404" pitchFamily="49" charset="0"/>
              </a:rPr>
              <a:t>(E order, T </a:t>
            </a:r>
            <a:r>
              <a:rPr lang="en-GB" sz="1400" dirty="0" err="1">
                <a:solidFill>
                  <a:schemeClr val="tx1"/>
                </a:solidFill>
                <a:effectLst/>
                <a:latin typeface="Courier New" panose="02070309020205020404" pitchFamily="49" charset="0"/>
                <a:cs typeface="Courier New" panose="02070309020205020404" pitchFamily="49" charset="0"/>
              </a:rPr>
              <a:t>orderType</a:t>
            </a:r>
            <a:r>
              <a:rPr lang="en-GB" sz="1400" dirty="0">
                <a:solidFill>
                  <a:schemeClr val="tx1"/>
                </a:solidFill>
                <a:effectLst/>
                <a:latin typeface="Courier New" panose="02070309020205020404" pitchFamily="49" charset="0"/>
                <a:cs typeface="Courier New" panose="02070309020205020404" pitchFamily="49" charset="0"/>
              </a:rPr>
              <a:t>) {</a:t>
            </a:r>
            <a:br>
              <a:rPr lang="en-GB" sz="1400" dirty="0">
                <a:solidFill>
                  <a:schemeClr val="tx1"/>
                </a:solidFill>
                <a:effectLst/>
                <a:latin typeface="Courier New" panose="02070309020205020404" pitchFamily="49" charset="0"/>
                <a:cs typeface="Courier New" panose="02070309020205020404" pitchFamily="49" charset="0"/>
              </a:rPr>
            </a:br>
            <a:r>
              <a:rPr lang="en-GB" sz="1400" dirty="0">
                <a:solidFill>
                  <a:schemeClr val="tx1"/>
                </a:solidFill>
                <a:effectLst/>
                <a:latin typeface="Courier New" panose="02070309020205020404" pitchFamily="49" charset="0"/>
                <a:cs typeface="Courier New" panose="02070309020205020404" pitchFamily="49" charset="0"/>
              </a:rPr>
              <a:t>    String </a:t>
            </a:r>
            <a:r>
              <a:rPr lang="en-GB" sz="1400" dirty="0" err="1">
                <a:solidFill>
                  <a:schemeClr val="tx1"/>
                </a:solidFill>
                <a:effectLst/>
                <a:latin typeface="Courier New" panose="02070309020205020404" pitchFamily="49" charset="0"/>
                <a:cs typeface="Courier New" panose="02070309020205020404" pitchFamily="49" charset="0"/>
              </a:rPr>
              <a:t>orderHeader</a:t>
            </a:r>
            <a:r>
              <a:rPr lang="en-GB" sz="1400" dirty="0">
                <a:solidFill>
                  <a:schemeClr val="tx1"/>
                </a:solidFill>
                <a:effectLst/>
                <a:latin typeface="Courier New" panose="02070309020205020404" pitchFamily="49" charset="0"/>
                <a:cs typeface="Courier New" panose="02070309020205020404" pitchFamily="49" charset="0"/>
              </a:rPr>
              <a:t> = </a:t>
            </a:r>
            <a:r>
              <a:rPr lang="en-GB" sz="1400" dirty="0" err="1">
                <a:solidFill>
                  <a:schemeClr val="tx1"/>
                </a:solidFill>
                <a:effectLst/>
                <a:latin typeface="Courier New" panose="02070309020205020404" pitchFamily="49" charset="0"/>
                <a:cs typeface="Courier New" panose="02070309020205020404" pitchFamily="49" charset="0"/>
              </a:rPr>
              <a:t>wrapOrderType</a:t>
            </a:r>
            <a:r>
              <a:rPr lang="en-GB" sz="1400" dirty="0">
                <a:solidFill>
                  <a:schemeClr val="tx1"/>
                </a:solidFill>
                <a:effectLst/>
                <a:latin typeface="Courier New" panose="02070309020205020404" pitchFamily="49" charset="0"/>
                <a:cs typeface="Courier New" panose="02070309020205020404" pitchFamily="49" charset="0"/>
              </a:rPr>
              <a:t>(</a:t>
            </a:r>
            <a:r>
              <a:rPr lang="en-GB" sz="1400" dirty="0" err="1">
                <a:solidFill>
                  <a:schemeClr val="tx1"/>
                </a:solidFill>
                <a:effectLst/>
                <a:latin typeface="Courier New" panose="02070309020205020404" pitchFamily="49" charset="0"/>
                <a:cs typeface="Courier New" panose="02070309020205020404" pitchFamily="49" charset="0"/>
              </a:rPr>
              <a:t>orderType</a:t>
            </a:r>
            <a:r>
              <a:rPr lang="en-GB" sz="1400" dirty="0">
                <a:solidFill>
                  <a:schemeClr val="tx1"/>
                </a:solidFill>
                <a:effectLst/>
                <a:latin typeface="Courier New" panose="02070309020205020404" pitchFamily="49" charset="0"/>
                <a:cs typeface="Courier New" panose="02070309020205020404" pitchFamily="49" charset="0"/>
              </a:rPr>
              <a:t>);</a:t>
            </a:r>
            <a:br>
              <a:rPr lang="en-GB" sz="1400" dirty="0">
                <a:solidFill>
                  <a:schemeClr val="tx1"/>
                </a:solidFill>
                <a:effectLst/>
                <a:latin typeface="Courier New" panose="02070309020205020404" pitchFamily="49" charset="0"/>
                <a:cs typeface="Courier New" panose="02070309020205020404" pitchFamily="49" charset="0"/>
              </a:rPr>
            </a:br>
            <a:r>
              <a:rPr lang="en-GB" sz="1400" dirty="0">
                <a:solidFill>
                  <a:schemeClr val="tx1"/>
                </a:solidFill>
                <a:effectLst/>
                <a:latin typeface="Courier New" panose="02070309020205020404" pitchFamily="49" charset="0"/>
                <a:cs typeface="Courier New" panose="02070309020205020404" pitchFamily="49" charset="0"/>
              </a:rPr>
              <a:t>    </a:t>
            </a:r>
            <a:r>
              <a:rPr lang="en-GB" sz="1400" dirty="0" err="1">
                <a:solidFill>
                  <a:schemeClr val="tx1"/>
                </a:solidFill>
                <a:effectLst/>
                <a:latin typeface="Courier New" panose="02070309020205020404" pitchFamily="49" charset="0"/>
                <a:cs typeface="Courier New" panose="02070309020205020404" pitchFamily="49" charset="0"/>
              </a:rPr>
              <a:t>System.out.println</a:t>
            </a:r>
            <a:r>
              <a:rPr lang="en-GB" sz="1400" dirty="0">
                <a:solidFill>
                  <a:schemeClr val="tx1"/>
                </a:solidFill>
                <a:effectLst/>
                <a:latin typeface="Courier New" panose="02070309020205020404" pitchFamily="49" charset="0"/>
                <a:cs typeface="Courier New" panose="02070309020205020404" pitchFamily="49" charset="0"/>
              </a:rPr>
              <a:t>(</a:t>
            </a:r>
            <a:r>
              <a:rPr lang="en-GB" sz="1400" dirty="0" err="1">
                <a:solidFill>
                  <a:schemeClr val="tx1"/>
                </a:solidFill>
                <a:effectLst/>
                <a:latin typeface="Courier New" panose="02070309020205020404" pitchFamily="49" charset="0"/>
                <a:cs typeface="Courier New" panose="02070309020205020404" pitchFamily="49" charset="0"/>
              </a:rPr>
              <a:t>getCheck</a:t>
            </a:r>
            <a:r>
              <a:rPr lang="en-GB" sz="1400" dirty="0">
                <a:solidFill>
                  <a:schemeClr val="tx1"/>
                </a:solidFill>
                <a:effectLst/>
                <a:latin typeface="Courier New" panose="02070309020205020404" pitchFamily="49" charset="0"/>
                <a:cs typeface="Courier New" panose="02070309020205020404" pitchFamily="49" charset="0"/>
              </a:rPr>
              <a:t>() + </a:t>
            </a:r>
            <a:r>
              <a:rPr lang="en-GB" sz="1400" dirty="0" err="1">
                <a:solidFill>
                  <a:schemeClr val="tx1"/>
                </a:solidFill>
                <a:effectLst/>
                <a:latin typeface="Courier New" panose="02070309020205020404" pitchFamily="49" charset="0"/>
                <a:cs typeface="Courier New" panose="02070309020205020404" pitchFamily="49" charset="0"/>
              </a:rPr>
              <a:t>order.toString</a:t>
            </a:r>
            <a:r>
              <a:rPr lang="en-GB" sz="1400" dirty="0">
                <a:solidFill>
                  <a:schemeClr val="tx1"/>
                </a:solidFill>
                <a:effectLst/>
                <a:latin typeface="Courier New" panose="02070309020205020404" pitchFamily="49" charset="0"/>
                <a:cs typeface="Courier New" panose="02070309020205020404" pitchFamily="49" charset="0"/>
              </a:rPr>
              <a:t>());</a:t>
            </a:r>
            <a:br>
              <a:rPr lang="en-GB" sz="1400" dirty="0">
                <a:solidFill>
                  <a:schemeClr val="tx1"/>
                </a:solidFill>
                <a:effectLst/>
                <a:latin typeface="Courier New" panose="02070309020205020404" pitchFamily="49" charset="0"/>
                <a:cs typeface="Courier New" panose="02070309020205020404" pitchFamily="49" charset="0"/>
              </a:rPr>
            </a:br>
            <a:r>
              <a:rPr lang="en-GB" sz="1400" dirty="0">
                <a:solidFill>
                  <a:schemeClr val="tx1"/>
                </a:solidFill>
                <a:effectLst/>
                <a:latin typeface="Courier New" panose="02070309020205020404" pitchFamily="49" charset="0"/>
                <a:cs typeface="Courier New" panose="02070309020205020404" pitchFamily="49" charset="0"/>
              </a:rPr>
              <a:t>}</a:t>
            </a:r>
            <a:br>
              <a:rPr lang="en-GB" sz="1400" dirty="0">
                <a:solidFill>
                  <a:schemeClr val="tx1"/>
                </a:solidFill>
                <a:effectLst/>
                <a:latin typeface="Courier New" panose="02070309020205020404" pitchFamily="49" charset="0"/>
                <a:cs typeface="Courier New" panose="02070309020205020404" pitchFamily="49" charset="0"/>
              </a:rPr>
            </a:br>
            <a:br>
              <a:rPr lang="en-GB" sz="1400" dirty="0">
                <a:solidFill>
                  <a:schemeClr val="tx1"/>
                </a:solidFill>
                <a:effectLst/>
                <a:latin typeface="Courier New" panose="02070309020205020404" pitchFamily="49" charset="0"/>
                <a:cs typeface="Courier New" panose="02070309020205020404" pitchFamily="49" charset="0"/>
              </a:rPr>
            </a:br>
            <a:r>
              <a:rPr lang="en-GB" sz="1400" dirty="0">
                <a:solidFill>
                  <a:schemeClr val="tx1"/>
                </a:solidFill>
                <a:effectLst/>
                <a:latin typeface="Courier New" panose="02070309020205020404" pitchFamily="49" charset="0"/>
                <a:cs typeface="Courier New" panose="02070309020205020404" pitchFamily="49" charset="0"/>
              </a:rPr>
              <a:t>private &lt;T&gt; String </a:t>
            </a:r>
            <a:r>
              <a:rPr lang="en-GB" sz="1400" dirty="0" err="1">
                <a:solidFill>
                  <a:schemeClr val="tx1"/>
                </a:solidFill>
                <a:effectLst/>
                <a:latin typeface="Courier New" panose="02070309020205020404" pitchFamily="49" charset="0"/>
                <a:cs typeface="Courier New" panose="02070309020205020404" pitchFamily="49" charset="0"/>
              </a:rPr>
              <a:t>wrapOrderType</a:t>
            </a:r>
            <a:r>
              <a:rPr lang="en-GB" sz="1400" dirty="0">
                <a:solidFill>
                  <a:schemeClr val="tx1"/>
                </a:solidFill>
                <a:effectLst/>
                <a:latin typeface="Courier New" panose="02070309020205020404" pitchFamily="49" charset="0"/>
                <a:cs typeface="Courier New" panose="02070309020205020404" pitchFamily="49" charset="0"/>
              </a:rPr>
              <a:t>(T </a:t>
            </a:r>
            <a:r>
              <a:rPr lang="en-GB" sz="1400" dirty="0" err="1">
                <a:solidFill>
                  <a:schemeClr val="tx1"/>
                </a:solidFill>
                <a:effectLst/>
                <a:latin typeface="Courier New" panose="02070309020205020404" pitchFamily="49" charset="0"/>
                <a:cs typeface="Courier New" panose="02070309020205020404" pitchFamily="49" charset="0"/>
              </a:rPr>
              <a:t>orderType</a:t>
            </a:r>
            <a:r>
              <a:rPr lang="en-GB" sz="1400" dirty="0">
                <a:solidFill>
                  <a:schemeClr val="tx1"/>
                </a:solidFill>
                <a:effectLst/>
                <a:latin typeface="Courier New" panose="02070309020205020404" pitchFamily="49" charset="0"/>
                <a:cs typeface="Courier New" panose="02070309020205020404" pitchFamily="49" charset="0"/>
              </a:rPr>
              <a:t>) {</a:t>
            </a:r>
            <a:br>
              <a:rPr lang="en-GB" sz="1400" dirty="0">
                <a:solidFill>
                  <a:schemeClr val="tx1"/>
                </a:solidFill>
                <a:effectLst/>
                <a:latin typeface="Courier New" panose="02070309020205020404" pitchFamily="49" charset="0"/>
                <a:cs typeface="Courier New" panose="02070309020205020404" pitchFamily="49" charset="0"/>
              </a:rPr>
            </a:br>
            <a:r>
              <a:rPr lang="en-GB" sz="1400" dirty="0">
                <a:solidFill>
                  <a:schemeClr val="tx1"/>
                </a:solidFill>
                <a:effectLst/>
                <a:latin typeface="Courier New" panose="02070309020205020404" pitchFamily="49" charset="0"/>
                <a:cs typeface="Courier New" panose="02070309020205020404" pitchFamily="49" charset="0"/>
              </a:rPr>
              <a:t>    if (</a:t>
            </a:r>
            <a:r>
              <a:rPr lang="en-GB" sz="1400" dirty="0" err="1">
                <a:solidFill>
                  <a:schemeClr val="tx1"/>
                </a:solidFill>
                <a:effectLst/>
                <a:latin typeface="Courier New" panose="02070309020205020404" pitchFamily="49" charset="0"/>
                <a:cs typeface="Courier New" panose="02070309020205020404" pitchFamily="49" charset="0"/>
              </a:rPr>
              <a:t>orderType</a:t>
            </a:r>
            <a:r>
              <a:rPr lang="en-GB" sz="1400" dirty="0">
                <a:solidFill>
                  <a:schemeClr val="tx1"/>
                </a:solidFill>
                <a:effectLst/>
                <a:latin typeface="Courier New" panose="02070309020205020404" pitchFamily="49" charset="0"/>
                <a:cs typeface="Courier New" panose="02070309020205020404" pitchFamily="49" charset="0"/>
              </a:rPr>
              <a:t> </a:t>
            </a:r>
            <a:r>
              <a:rPr lang="en-GB" sz="1400" dirty="0" err="1">
                <a:solidFill>
                  <a:schemeClr val="tx1"/>
                </a:solidFill>
                <a:effectLst/>
                <a:latin typeface="Courier New" panose="02070309020205020404" pitchFamily="49" charset="0"/>
                <a:cs typeface="Courier New" panose="02070309020205020404" pitchFamily="49" charset="0"/>
              </a:rPr>
              <a:t>instanceof</a:t>
            </a:r>
            <a:r>
              <a:rPr lang="en-GB" sz="1400" dirty="0">
                <a:solidFill>
                  <a:schemeClr val="tx1"/>
                </a:solidFill>
                <a:effectLst/>
                <a:latin typeface="Courier New" panose="02070309020205020404" pitchFamily="49" charset="0"/>
                <a:cs typeface="Courier New" panose="02070309020205020404" pitchFamily="49" charset="0"/>
              </a:rPr>
              <a:t> </a:t>
            </a:r>
            <a:r>
              <a:rPr lang="en-GB" sz="1400" dirty="0" err="1">
                <a:solidFill>
                  <a:schemeClr val="tx1"/>
                </a:solidFill>
                <a:effectLst/>
                <a:latin typeface="Courier New" panose="02070309020205020404" pitchFamily="49" charset="0"/>
                <a:cs typeface="Courier New" panose="02070309020205020404" pitchFamily="49" charset="0"/>
              </a:rPr>
              <a:t>GroupOrder</a:t>
            </a:r>
            <a:r>
              <a:rPr lang="en-GB" sz="1400" dirty="0">
                <a:solidFill>
                  <a:schemeClr val="tx1"/>
                </a:solidFill>
                <a:effectLst/>
                <a:latin typeface="Courier New" panose="02070309020205020404" pitchFamily="49" charset="0"/>
                <a:cs typeface="Courier New" panose="02070309020205020404" pitchFamily="49" charset="0"/>
              </a:rPr>
              <a:t>) {</a:t>
            </a:r>
            <a:br>
              <a:rPr lang="en-GB" sz="1400" dirty="0">
                <a:solidFill>
                  <a:schemeClr val="tx1"/>
                </a:solidFill>
                <a:effectLst/>
                <a:latin typeface="Courier New" panose="02070309020205020404" pitchFamily="49" charset="0"/>
                <a:cs typeface="Courier New" panose="02070309020205020404" pitchFamily="49" charset="0"/>
              </a:rPr>
            </a:br>
            <a:r>
              <a:rPr lang="en-GB" sz="1400" dirty="0">
                <a:solidFill>
                  <a:schemeClr val="tx1"/>
                </a:solidFill>
                <a:effectLst/>
                <a:latin typeface="Courier New" panose="02070309020205020404" pitchFamily="49" charset="0"/>
                <a:cs typeface="Courier New" panose="02070309020205020404" pitchFamily="49" charset="0"/>
              </a:rPr>
              <a:t>        return "Thanks for the group order, you will receive a 20% discount";</a:t>
            </a:r>
            <a:br>
              <a:rPr lang="en-GB" sz="1400" dirty="0">
                <a:solidFill>
                  <a:schemeClr val="tx1"/>
                </a:solidFill>
                <a:effectLst/>
                <a:latin typeface="Courier New" panose="02070309020205020404" pitchFamily="49" charset="0"/>
                <a:cs typeface="Courier New" panose="02070309020205020404" pitchFamily="49" charset="0"/>
              </a:rPr>
            </a:br>
            <a:r>
              <a:rPr lang="en-GB" sz="1400" dirty="0">
                <a:solidFill>
                  <a:schemeClr val="tx1"/>
                </a:solidFill>
                <a:effectLst/>
                <a:latin typeface="Courier New" panose="02070309020205020404" pitchFamily="49" charset="0"/>
                <a:cs typeface="Courier New" panose="02070309020205020404" pitchFamily="49" charset="0"/>
              </a:rPr>
              <a:t>    } else {</a:t>
            </a:r>
            <a:br>
              <a:rPr lang="en-GB" sz="1400" dirty="0">
                <a:solidFill>
                  <a:schemeClr val="tx1"/>
                </a:solidFill>
                <a:effectLst/>
                <a:latin typeface="Courier New" panose="02070309020205020404" pitchFamily="49" charset="0"/>
                <a:cs typeface="Courier New" panose="02070309020205020404" pitchFamily="49" charset="0"/>
              </a:rPr>
            </a:br>
            <a:r>
              <a:rPr lang="en-GB" sz="1400" dirty="0">
                <a:solidFill>
                  <a:schemeClr val="tx1"/>
                </a:solidFill>
                <a:effectLst/>
                <a:latin typeface="Courier New" panose="02070309020205020404" pitchFamily="49" charset="0"/>
                <a:cs typeface="Courier New" panose="02070309020205020404" pitchFamily="49" charset="0"/>
              </a:rPr>
              <a:t>        return "Thanks for the order!";</a:t>
            </a:r>
            <a:br>
              <a:rPr lang="en-GB" sz="1400" dirty="0">
                <a:solidFill>
                  <a:schemeClr val="tx1"/>
                </a:solidFill>
                <a:effectLst/>
                <a:latin typeface="Courier New" panose="02070309020205020404" pitchFamily="49" charset="0"/>
                <a:cs typeface="Courier New" panose="02070309020205020404" pitchFamily="49" charset="0"/>
              </a:rPr>
            </a:br>
            <a:r>
              <a:rPr lang="en-GB" sz="1400" dirty="0">
                <a:solidFill>
                  <a:schemeClr val="tx1"/>
                </a:solidFill>
                <a:effectLst/>
                <a:latin typeface="Courier New" panose="02070309020205020404" pitchFamily="49" charset="0"/>
                <a:cs typeface="Courier New" panose="02070309020205020404" pitchFamily="49" charset="0"/>
              </a:rPr>
              <a:t>    }</a:t>
            </a:r>
            <a:br>
              <a:rPr lang="en-GB" sz="1400" dirty="0">
                <a:solidFill>
                  <a:schemeClr val="tx1"/>
                </a:solidFill>
                <a:effectLst/>
                <a:latin typeface="Courier New" panose="02070309020205020404" pitchFamily="49" charset="0"/>
                <a:cs typeface="Courier New" panose="02070309020205020404" pitchFamily="49" charset="0"/>
              </a:rPr>
            </a:br>
            <a:r>
              <a:rPr lang="en-GB" sz="1400" dirty="0">
                <a:solidFill>
                  <a:schemeClr val="tx1"/>
                </a:solidFill>
                <a:effectLst/>
                <a:latin typeface="Courier New" panose="02070309020205020404" pitchFamily="49" charset="0"/>
                <a:cs typeface="Courier New" panose="02070309020205020404" pitchFamily="49" charset="0"/>
              </a:rPr>
              <a:t>}</a:t>
            </a:r>
            <a:endParaRPr lang="en-UA" sz="2400" dirty="0">
              <a:solidFill>
                <a:schemeClr val="tx1"/>
              </a:solidFill>
              <a:latin typeface="Courier New" panose="02070309020205020404" pitchFamily="49" charset="0"/>
              <a:cs typeface="Courier New" panose="02070309020205020404" pitchFamily="49" charset="0"/>
            </a:endParaRPr>
          </a:p>
        </p:txBody>
      </p:sp>
      <p:sp>
        <p:nvSpPr>
          <p:cNvPr id="6" name="Title 1">
            <a:extLst>
              <a:ext uri="{FF2B5EF4-FFF2-40B4-BE49-F238E27FC236}">
                <a16:creationId xmlns:a16="http://schemas.microsoft.com/office/drawing/2014/main" id="{3AEE17A4-5252-5096-DD55-0FDC12AA311F}"/>
              </a:ext>
            </a:extLst>
          </p:cNvPr>
          <p:cNvSpPr txBox="1">
            <a:spLocks/>
          </p:cNvSpPr>
          <p:nvPr/>
        </p:nvSpPr>
        <p:spPr>
          <a:xfrm>
            <a:off x="2654301" y="3429000"/>
            <a:ext cx="6883400" cy="63834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1pPr>
            <a:lvl2pPr marR="0" lvl="1"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2pPr>
            <a:lvl3pPr marR="0" lvl="2"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3pPr>
            <a:lvl4pPr marR="0" lvl="3"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4pPr>
            <a:lvl5pPr marR="0" lvl="4"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5pPr>
            <a:lvl6pPr marR="0" lvl="5"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6pPr>
            <a:lvl7pPr marR="0" lvl="6"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7pPr>
            <a:lvl8pPr marR="0" lvl="7"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8pPr>
            <a:lvl9pPr marR="0" lvl="8"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9pPr>
          </a:lstStyle>
          <a:p>
            <a:r>
              <a:rPr lang="en-UA" sz="3200" dirty="0"/>
              <a:t>You can define multiply generics:</a:t>
            </a:r>
          </a:p>
        </p:txBody>
      </p:sp>
    </p:spTree>
    <p:extLst>
      <p:ext uri="{BB962C8B-B14F-4D97-AF65-F5344CB8AC3E}">
        <p14:creationId xmlns:p14="http://schemas.microsoft.com/office/powerpoint/2010/main" val="2838434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7C7B6-112F-97EE-7874-D9FE6C4C77C6}"/>
              </a:ext>
            </a:extLst>
          </p:cNvPr>
          <p:cNvSpPr>
            <a:spLocks noGrp="1"/>
          </p:cNvSpPr>
          <p:nvPr>
            <p:ph type="ctrTitle"/>
          </p:nvPr>
        </p:nvSpPr>
        <p:spPr>
          <a:xfrm>
            <a:off x="415600" y="161494"/>
            <a:ext cx="11360800" cy="1206448"/>
          </a:xfrm>
        </p:spPr>
        <p:txBody>
          <a:bodyPr>
            <a:noAutofit/>
          </a:bodyPr>
          <a:lstStyle/>
          <a:p>
            <a:r>
              <a:rPr lang="en-UA" sz="3200" dirty="0"/>
              <a:t>With generics we can </a:t>
            </a:r>
            <a:r>
              <a:rPr lang="en-GB" sz="3200" dirty="0"/>
              <a:t>we can specify that a method accepts a type and all its subclasses (upper bound):</a:t>
            </a:r>
            <a:endParaRPr lang="en-UA" sz="3200" dirty="0"/>
          </a:p>
        </p:txBody>
      </p:sp>
      <p:sp>
        <p:nvSpPr>
          <p:cNvPr id="4" name="Title 1">
            <a:extLst>
              <a:ext uri="{FF2B5EF4-FFF2-40B4-BE49-F238E27FC236}">
                <a16:creationId xmlns:a16="http://schemas.microsoft.com/office/drawing/2014/main" id="{9737F8AD-406E-B9B0-27A3-B9FC867A50DF}"/>
              </a:ext>
            </a:extLst>
          </p:cNvPr>
          <p:cNvSpPr txBox="1">
            <a:spLocks/>
          </p:cNvSpPr>
          <p:nvPr/>
        </p:nvSpPr>
        <p:spPr>
          <a:xfrm>
            <a:off x="2406017" y="4037716"/>
            <a:ext cx="7379965" cy="2363356"/>
          </a:xfrm>
          <a:prstGeom prst="rect">
            <a:avLst/>
          </a:prstGeom>
          <a:noFill/>
          <a:ln>
            <a:solidFill>
              <a:schemeClr val="accent1"/>
            </a:solidFill>
          </a:ln>
        </p:spPr>
        <p:txBody>
          <a:bodyPr spcFirstLastPara="1" wrap="square" lIns="91425" tIns="91425" rIns="91425" bIns="91425" anchor="t" anchorCtr="0">
            <a:normAutofit fontScale="90000" lnSpcReduction="20000"/>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1pPr>
            <a:lvl2pPr marR="0" lvl="1"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2pPr>
            <a:lvl3pPr marR="0" lvl="2"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3pPr>
            <a:lvl4pPr marR="0" lvl="3"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4pPr>
            <a:lvl5pPr marR="0" lvl="4"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5pPr>
            <a:lvl6pPr marR="0" lvl="5"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6pPr>
            <a:lvl7pPr marR="0" lvl="6"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7pPr>
            <a:lvl8pPr marR="0" lvl="7"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8pPr>
            <a:lvl9pPr marR="0" lvl="8"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9pPr>
          </a:lstStyle>
          <a:p>
            <a:pPr algn="l" rtl="0">
              <a:spcBef>
                <a:spcPts val="0"/>
              </a:spcBef>
              <a:spcAft>
                <a:spcPts val="0"/>
              </a:spcAft>
            </a:pPr>
            <a:r>
              <a:rPr lang="en-GB" sz="2000" dirty="0">
                <a:solidFill>
                  <a:schemeClr val="tx1"/>
                </a:solidFill>
                <a:effectLst/>
                <a:latin typeface="Courier New" panose="02070309020205020404" pitchFamily="49" charset="0"/>
                <a:cs typeface="Courier New" panose="02070309020205020404" pitchFamily="49" charset="0"/>
              </a:rPr>
              <a:t>public </a:t>
            </a:r>
            <a:r>
              <a:rPr lang="en-GB" sz="2000" dirty="0">
                <a:solidFill>
                  <a:schemeClr val="tx1"/>
                </a:solidFill>
                <a:latin typeface="Courier New" panose="02070309020205020404" pitchFamily="49" charset="0"/>
                <a:cs typeface="Courier New" panose="02070309020205020404" pitchFamily="49" charset="0"/>
              </a:rPr>
              <a:t>&lt;</a:t>
            </a:r>
            <a:r>
              <a:rPr lang="en-GB" sz="2000" dirty="0">
                <a:solidFill>
                  <a:schemeClr val="tx1"/>
                </a:solidFill>
                <a:effectLst/>
                <a:latin typeface="Courier New" panose="02070309020205020404" pitchFamily="49" charset="0"/>
                <a:cs typeface="Courier New" panose="02070309020205020404" pitchFamily="49" charset="0"/>
              </a:rPr>
              <a:t>E extends Order</a:t>
            </a:r>
            <a:r>
              <a:rPr lang="en-GB" sz="2000" dirty="0">
                <a:solidFill>
                  <a:schemeClr val="tx1"/>
                </a:solidFill>
                <a:latin typeface="Courier New" panose="02070309020205020404" pitchFamily="49" charset="0"/>
                <a:cs typeface="Courier New" panose="02070309020205020404" pitchFamily="49" charset="0"/>
              </a:rPr>
              <a:t>&gt; </a:t>
            </a:r>
            <a:r>
              <a:rPr lang="en-GB" sz="2000" dirty="0">
                <a:solidFill>
                  <a:schemeClr val="tx1"/>
                </a:solidFill>
                <a:effectLst/>
                <a:latin typeface="Courier New" panose="02070309020205020404" pitchFamily="49" charset="0"/>
                <a:cs typeface="Courier New" panose="02070309020205020404" pitchFamily="49" charset="0"/>
              </a:rPr>
              <a:t>void </a:t>
            </a:r>
            <a:r>
              <a:rPr lang="en-GB" sz="2000" dirty="0" err="1">
                <a:solidFill>
                  <a:schemeClr val="tx1"/>
                </a:solidFill>
                <a:effectLst/>
                <a:latin typeface="Courier New" panose="02070309020205020404" pitchFamily="49" charset="0"/>
                <a:cs typeface="Courier New" panose="02070309020205020404" pitchFamily="49" charset="0"/>
              </a:rPr>
              <a:t>getOrderWithCheck</a:t>
            </a:r>
            <a:r>
              <a:rPr lang="en-GB" sz="2000" dirty="0">
                <a:solidFill>
                  <a:schemeClr val="tx1"/>
                </a:solidFill>
                <a:latin typeface="Courier New" panose="02070309020205020404" pitchFamily="49" charset="0"/>
                <a:cs typeface="Courier New" panose="02070309020205020404" pitchFamily="49" charset="0"/>
              </a:rPr>
              <a:t>(</a:t>
            </a:r>
            <a:r>
              <a:rPr lang="en-GB" sz="2000" dirty="0">
                <a:solidFill>
                  <a:schemeClr val="tx1"/>
                </a:solidFill>
                <a:effectLst/>
                <a:latin typeface="Courier New" panose="02070309020205020404" pitchFamily="49" charset="0"/>
                <a:cs typeface="Courier New" panose="02070309020205020404" pitchFamily="49" charset="0"/>
              </a:rPr>
              <a:t>E </a:t>
            </a:r>
            <a:r>
              <a:rPr lang="en-GB" sz="2000" dirty="0">
                <a:solidFill>
                  <a:schemeClr val="tx1"/>
                </a:solidFill>
                <a:latin typeface="Courier New" panose="02070309020205020404" pitchFamily="49" charset="0"/>
                <a:cs typeface="Courier New" panose="02070309020205020404" pitchFamily="49" charset="0"/>
              </a:rPr>
              <a:t>order) {//lower-bounded generic</a:t>
            </a:r>
            <a:br>
              <a:rPr lang="en-GB" sz="2000" dirty="0">
                <a:solidFill>
                  <a:schemeClr val="tx1"/>
                </a:solidFill>
                <a:latin typeface="Courier New" panose="02070309020205020404" pitchFamily="49" charset="0"/>
                <a:cs typeface="Courier New" panose="02070309020205020404" pitchFamily="49" charset="0"/>
              </a:rPr>
            </a:br>
            <a:r>
              <a:rPr lang="en-GB" sz="2000" dirty="0">
                <a:solidFill>
                  <a:schemeClr val="tx1"/>
                </a:solidFill>
                <a:latin typeface="Courier New" panose="02070309020205020404" pitchFamily="49" charset="0"/>
                <a:cs typeface="Courier New" panose="02070309020205020404" pitchFamily="49" charset="0"/>
              </a:rPr>
              <a:t>    </a:t>
            </a:r>
            <a:r>
              <a:rPr lang="en-GB" sz="2000" dirty="0" err="1">
                <a:solidFill>
                  <a:schemeClr val="tx1"/>
                </a:solidFill>
                <a:latin typeface="Courier New" panose="02070309020205020404" pitchFamily="49" charset="0"/>
                <a:cs typeface="Courier New" panose="02070309020205020404" pitchFamily="49" charset="0"/>
              </a:rPr>
              <a:t>printCheck</a:t>
            </a:r>
            <a:r>
              <a:rPr lang="en-GB" sz="2000" dirty="0">
                <a:solidFill>
                  <a:schemeClr val="tx1"/>
                </a:solidFill>
                <a:latin typeface="Courier New" panose="02070309020205020404" pitchFamily="49" charset="0"/>
                <a:cs typeface="Courier New" panose="02070309020205020404" pitchFamily="49" charset="0"/>
              </a:rPr>
              <a:t>();</a:t>
            </a:r>
            <a:br>
              <a:rPr lang="en-GB" sz="2000" dirty="0">
                <a:solidFill>
                  <a:schemeClr val="tx1"/>
                </a:solidFill>
                <a:latin typeface="Courier New" panose="02070309020205020404" pitchFamily="49" charset="0"/>
                <a:cs typeface="Courier New" panose="02070309020205020404" pitchFamily="49" charset="0"/>
              </a:rPr>
            </a:br>
            <a:r>
              <a:rPr lang="en-GB" sz="2000" dirty="0">
                <a:solidFill>
                  <a:schemeClr val="tx1"/>
                </a:solidFill>
                <a:latin typeface="Courier New" panose="02070309020205020404" pitchFamily="49" charset="0"/>
                <a:cs typeface="Courier New" panose="02070309020205020404" pitchFamily="49" charset="0"/>
              </a:rPr>
              <a:t>    </a:t>
            </a:r>
            <a:r>
              <a:rPr lang="en-GB" sz="2000" dirty="0" err="1">
                <a:solidFill>
                  <a:schemeClr val="tx1"/>
                </a:solidFill>
                <a:latin typeface="Courier New" panose="02070309020205020404" pitchFamily="49" charset="0"/>
                <a:cs typeface="Courier New" panose="02070309020205020404" pitchFamily="49" charset="0"/>
              </a:rPr>
              <a:t>order.printOrder</a:t>
            </a:r>
            <a:r>
              <a:rPr lang="en-GB" sz="2000" dirty="0">
                <a:solidFill>
                  <a:schemeClr val="tx1"/>
                </a:solidFill>
                <a:latin typeface="Courier New" panose="02070309020205020404" pitchFamily="49" charset="0"/>
                <a:cs typeface="Courier New" panose="02070309020205020404" pitchFamily="49" charset="0"/>
              </a:rPr>
              <a:t>();</a:t>
            </a:r>
            <a:br>
              <a:rPr lang="en-GB" sz="2000" dirty="0">
                <a:solidFill>
                  <a:schemeClr val="tx1"/>
                </a:solidFill>
                <a:latin typeface="Courier New" panose="02070309020205020404" pitchFamily="49" charset="0"/>
                <a:cs typeface="Courier New" panose="02070309020205020404" pitchFamily="49" charset="0"/>
              </a:rPr>
            </a:br>
            <a:r>
              <a:rPr lang="en-GB" sz="2000" dirty="0">
                <a:solidFill>
                  <a:schemeClr val="tx1"/>
                </a:solidFill>
                <a:latin typeface="Courier New" panose="02070309020205020404" pitchFamily="49" charset="0"/>
                <a:cs typeface="Courier New" panose="02070309020205020404" pitchFamily="49" charset="0"/>
              </a:rPr>
              <a:t>}</a:t>
            </a:r>
          </a:p>
          <a:p>
            <a:pPr algn="l" rtl="0">
              <a:spcBef>
                <a:spcPts val="0"/>
              </a:spcBef>
              <a:spcAft>
                <a:spcPts val="0"/>
              </a:spcAft>
            </a:pPr>
            <a:br>
              <a:rPr lang="en-GB" sz="2000" dirty="0">
                <a:solidFill>
                  <a:schemeClr val="tx1"/>
                </a:solidFill>
                <a:latin typeface="Courier New" panose="02070309020205020404" pitchFamily="49" charset="0"/>
                <a:cs typeface="Courier New" panose="02070309020205020404" pitchFamily="49" charset="0"/>
              </a:rPr>
            </a:br>
            <a:br>
              <a:rPr lang="en-GB" sz="2000" dirty="0">
                <a:solidFill>
                  <a:schemeClr val="tx1"/>
                </a:solidFill>
                <a:latin typeface="Courier New" panose="02070309020205020404" pitchFamily="49" charset="0"/>
                <a:cs typeface="Courier New" panose="02070309020205020404" pitchFamily="49" charset="0"/>
              </a:rPr>
            </a:br>
            <a:r>
              <a:rPr lang="en-GB" sz="2000" dirty="0">
                <a:solidFill>
                  <a:schemeClr val="tx1"/>
                </a:solidFill>
                <a:effectLst/>
                <a:latin typeface="Courier New" panose="02070309020205020404" pitchFamily="49" charset="0"/>
                <a:cs typeface="Courier New" panose="02070309020205020404" pitchFamily="49" charset="0"/>
              </a:rPr>
              <a:t>private void </a:t>
            </a:r>
            <a:r>
              <a:rPr lang="en-GB" sz="2000" dirty="0" err="1">
                <a:solidFill>
                  <a:schemeClr val="tx1"/>
                </a:solidFill>
                <a:effectLst/>
                <a:latin typeface="Courier New" panose="02070309020205020404" pitchFamily="49" charset="0"/>
                <a:cs typeface="Courier New" panose="02070309020205020404" pitchFamily="49" charset="0"/>
              </a:rPr>
              <a:t>printCheck</a:t>
            </a:r>
            <a:r>
              <a:rPr lang="en-GB" sz="2000" dirty="0">
                <a:solidFill>
                  <a:schemeClr val="tx1"/>
                </a:solidFill>
                <a:latin typeface="Courier New" panose="02070309020205020404" pitchFamily="49" charset="0"/>
                <a:cs typeface="Courier New" panose="02070309020205020404" pitchFamily="49" charset="0"/>
              </a:rPr>
              <a:t>() {</a:t>
            </a:r>
            <a:br>
              <a:rPr lang="en-GB" sz="2000" dirty="0">
                <a:solidFill>
                  <a:schemeClr val="tx1"/>
                </a:solidFill>
                <a:latin typeface="Courier New" panose="02070309020205020404" pitchFamily="49" charset="0"/>
                <a:cs typeface="Courier New" panose="02070309020205020404" pitchFamily="49" charset="0"/>
              </a:rPr>
            </a:br>
            <a:r>
              <a:rPr lang="en-GB" sz="2000" dirty="0">
                <a:solidFill>
                  <a:schemeClr val="tx1"/>
                </a:solidFill>
                <a:latin typeface="Courier New" panose="02070309020205020404" pitchFamily="49" charset="0"/>
                <a:cs typeface="Courier New" panose="02070309020205020404" pitchFamily="49" charset="0"/>
              </a:rPr>
              <a:t>}</a:t>
            </a:r>
            <a:endParaRPr lang="en-GB" sz="2800" b="0" i="0" u="none" strike="noStrike" dirty="0">
              <a:solidFill>
                <a:schemeClr val="tx1"/>
              </a:solidFill>
              <a:effectLst/>
              <a:latin typeface="Courier New" panose="02070309020205020404" pitchFamily="49" charset="0"/>
              <a:cs typeface="Courier New" panose="02070309020205020404" pitchFamily="49" charset="0"/>
            </a:endParaRPr>
          </a:p>
        </p:txBody>
      </p:sp>
      <p:sp>
        <p:nvSpPr>
          <p:cNvPr id="3" name="Title 1">
            <a:extLst>
              <a:ext uri="{FF2B5EF4-FFF2-40B4-BE49-F238E27FC236}">
                <a16:creationId xmlns:a16="http://schemas.microsoft.com/office/drawing/2014/main" id="{53B4CBF9-524E-FAF2-2F09-715027A1C6BD}"/>
              </a:ext>
            </a:extLst>
          </p:cNvPr>
          <p:cNvSpPr txBox="1">
            <a:spLocks/>
          </p:cNvSpPr>
          <p:nvPr/>
        </p:nvSpPr>
        <p:spPr>
          <a:xfrm>
            <a:off x="2406017" y="1611712"/>
            <a:ext cx="7379965" cy="1817288"/>
          </a:xfrm>
          <a:prstGeom prst="rect">
            <a:avLst/>
          </a:prstGeom>
          <a:noFill/>
          <a:ln>
            <a:solidFill>
              <a:schemeClr val="accent1"/>
            </a:solid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1pPr>
            <a:lvl2pPr marR="0" lvl="1"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2pPr>
            <a:lvl3pPr marR="0" lvl="2"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3pPr>
            <a:lvl4pPr marR="0" lvl="3"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4pPr>
            <a:lvl5pPr marR="0" lvl="4"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5pPr>
            <a:lvl6pPr marR="0" lvl="5"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6pPr>
            <a:lvl7pPr marR="0" lvl="6"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7pPr>
            <a:lvl8pPr marR="0" lvl="7"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8pPr>
            <a:lvl9pPr marR="0" lvl="8"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9pPr>
          </a:lstStyle>
          <a:p>
            <a:pPr algn="l" rtl="0">
              <a:spcBef>
                <a:spcPts val="0"/>
              </a:spcBef>
              <a:spcAft>
                <a:spcPts val="0"/>
              </a:spcAft>
            </a:pPr>
            <a:r>
              <a:rPr lang="en-GB" sz="1800" dirty="0">
                <a:solidFill>
                  <a:schemeClr val="tx1"/>
                </a:solidFill>
                <a:effectLst/>
                <a:latin typeface="Courier New" panose="02070309020205020404" pitchFamily="49" charset="0"/>
                <a:cs typeface="Courier New" panose="02070309020205020404" pitchFamily="49" charset="0"/>
              </a:rPr>
              <a:t>package </a:t>
            </a:r>
            <a:r>
              <a:rPr lang="en-GB" sz="1800" dirty="0" err="1">
                <a:solidFill>
                  <a:schemeClr val="tx1"/>
                </a:solidFill>
                <a:effectLst/>
                <a:latin typeface="Courier New" panose="02070309020205020404" pitchFamily="49" charset="0"/>
                <a:cs typeface="Courier New" panose="02070309020205020404" pitchFamily="49" charset="0"/>
              </a:rPr>
              <a:t>edu.geekhub.homework</a:t>
            </a:r>
            <a:r>
              <a:rPr lang="en-GB" sz="1800" dirty="0">
                <a:solidFill>
                  <a:schemeClr val="tx1"/>
                </a:solidFill>
                <a:latin typeface="Courier New" panose="02070309020205020404" pitchFamily="49" charset="0"/>
                <a:cs typeface="Courier New" panose="02070309020205020404" pitchFamily="49" charset="0"/>
              </a:rPr>
              <a:t>;</a:t>
            </a:r>
            <a:br>
              <a:rPr lang="en-GB" sz="1800" dirty="0">
                <a:solidFill>
                  <a:schemeClr val="tx1"/>
                </a:solidFill>
                <a:latin typeface="Courier New" panose="02070309020205020404" pitchFamily="49" charset="0"/>
                <a:cs typeface="Courier New" panose="02070309020205020404" pitchFamily="49" charset="0"/>
              </a:rPr>
            </a:br>
            <a:br>
              <a:rPr lang="en-GB" sz="1800" dirty="0">
                <a:solidFill>
                  <a:schemeClr val="tx1"/>
                </a:solidFill>
                <a:latin typeface="Courier New" panose="02070309020205020404" pitchFamily="49" charset="0"/>
                <a:cs typeface="Courier New" panose="02070309020205020404" pitchFamily="49" charset="0"/>
              </a:rPr>
            </a:br>
            <a:r>
              <a:rPr lang="en-GB" sz="1800" dirty="0">
                <a:solidFill>
                  <a:schemeClr val="tx1"/>
                </a:solidFill>
                <a:effectLst/>
                <a:latin typeface="Courier New" panose="02070309020205020404" pitchFamily="49" charset="0"/>
                <a:cs typeface="Courier New" panose="02070309020205020404" pitchFamily="49" charset="0"/>
              </a:rPr>
              <a:t>public class Order </a:t>
            </a:r>
            <a:r>
              <a:rPr lang="en-GB" sz="1800" dirty="0">
                <a:solidFill>
                  <a:schemeClr val="tx1"/>
                </a:solidFill>
                <a:latin typeface="Courier New" panose="02070309020205020404" pitchFamily="49" charset="0"/>
                <a:cs typeface="Courier New" panose="02070309020205020404" pitchFamily="49" charset="0"/>
              </a:rPr>
              <a:t>{</a:t>
            </a:r>
            <a:br>
              <a:rPr lang="en-GB" sz="1800" dirty="0">
                <a:solidFill>
                  <a:schemeClr val="tx1"/>
                </a:solidFill>
                <a:latin typeface="Courier New" panose="02070309020205020404" pitchFamily="49" charset="0"/>
                <a:cs typeface="Courier New" panose="02070309020205020404" pitchFamily="49" charset="0"/>
              </a:rPr>
            </a:br>
            <a:r>
              <a:rPr lang="en-GB" sz="1800" dirty="0">
                <a:solidFill>
                  <a:schemeClr val="tx1"/>
                </a:solidFill>
                <a:latin typeface="Courier New" panose="02070309020205020404" pitchFamily="49" charset="0"/>
                <a:cs typeface="Courier New" panose="02070309020205020404" pitchFamily="49" charset="0"/>
              </a:rPr>
              <a:t>    </a:t>
            </a:r>
            <a:r>
              <a:rPr lang="en-GB" sz="1800" dirty="0">
                <a:solidFill>
                  <a:schemeClr val="tx1"/>
                </a:solidFill>
                <a:effectLst/>
                <a:latin typeface="Courier New" panose="02070309020205020404" pitchFamily="49" charset="0"/>
                <a:cs typeface="Courier New" panose="02070309020205020404" pitchFamily="49" charset="0"/>
              </a:rPr>
              <a:t>public void </a:t>
            </a:r>
            <a:r>
              <a:rPr lang="en-GB" sz="1800" dirty="0" err="1">
                <a:solidFill>
                  <a:schemeClr val="tx1"/>
                </a:solidFill>
                <a:effectLst/>
                <a:latin typeface="Courier New" panose="02070309020205020404" pitchFamily="49" charset="0"/>
                <a:cs typeface="Courier New" panose="02070309020205020404" pitchFamily="49" charset="0"/>
              </a:rPr>
              <a:t>printOrder</a:t>
            </a:r>
            <a:r>
              <a:rPr lang="en-GB" sz="1800" dirty="0">
                <a:solidFill>
                  <a:schemeClr val="tx1"/>
                </a:solidFill>
                <a:latin typeface="Courier New" panose="02070309020205020404" pitchFamily="49" charset="0"/>
                <a:cs typeface="Courier New" panose="02070309020205020404" pitchFamily="49" charset="0"/>
              </a:rPr>
              <a:t>(){}</a:t>
            </a:r>
            <a:br>
              <a:rPr lang="en-GB" sz="1800" dirty="0">
                <a:solidFill>
                  <a:schemeClr val="tx1"/>
                </a:solidFill>
                <a:latin typeface="Courier New" panose="02070309020205020404" pitchFamily="49" charset="0"/>
                <a:cs typeface="Courier New" panose="02070309020205020404" pitchFamily="49" charset="0"/>
              </a:rPr>
            </a:br>
            <a:r>
              <a:rPr lang="en-GB" sz="1800" dirty="0">
                <a:solidFill>
                  <a:schemeClr val="tx1"/>
                </a:solidFill>
                <a:latin typeface="Courier New" panose="02070309020205020404" pitchFamily="49" charset="0"/>
                <a:cs typeface="Courier New" panose="02070309020205020404" pitchFamily="49" charset="0"/>
              </a:rPr>
              <a:t>}</a:t>
            </a:r>
            <a:endParaRPr lang="en-GB" sz="2800" b="0" i="0" u="none" strike="noStrike" dirty="0">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66064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7C7B6-112F-97EE-7874-D9FE6C4C77C6}"/>
              </a:ext>
            </a:extLst>
          </p:cNvPr>
          <p:cNvSpPr>
            <a:spLocks noGrp="1"/>
          </p:cNvSpPr>
          <p:nvPr>
            <p:ph type="ctrTitle"/>
          </p:nvPr>
        </p:nvSpPr>
        <p:spPr>
          <a:xfrm>
            <a:off x="415600" y="161494"/>
            <a:ext cx="11360800" cy="1061664"/>
          </a:xfrm>
        </p:spPr>
        <p:txBody>
          <a:bodyPr>
            <a:noAutofit/>
          </a:bodyPr>
          <a:lstStyle/>
          <a:p>
            <a:r>
              <a:rPr lang="en-UA" sz="4800" dirty="0"/>
              <a:t>Multiply Bounderies example</a:t>
            </a:r>
          </a:p>
        </p:txBody>
      </p:sp>
      <p:sp>
        <p:nvSpPr>
          <p:cNvPr id="3" name="Title 1">
            <a:extLst>
              <a:ext uri="{FF2B5EF4-FFF2-40B4-BE49-F238E27FC236}">
                <a16:creationId xmlns:a16="http://schemas.microsoft.com/office/drawing/2014/main" id="{AA348BA1-4CC0-CE5B-92DC-DA68225EB69B}"/>
              </a:ext>
            </a:extLst>
          </p:cNvPr>
          <p:cNvSpPr txBox="1">
            <a:spLocks/>
          </p:cNvSpPr>
          <p:nvPr/>
        </p:nvSpPr>
        <p:spPr>
          <a:xfrm>
            <a:off x="2759926" y="2956272"/>
            <a:ext cx="6672146" cy="945456"/>
          </a:xfrm>
          <a:prstGeom prst="rect">
            <a:avLst/>
          </a:prstGeom>
          <a:noFill/>
          <a:ln>
            <a:solidFill>
              <a:schemeClr val="accent1"/>
            </a:solid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1pPr>
            <a:lvl2pPr marR="0" lvl="1"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2pPr>
            <a:lvl3pPr marR="0" lvl="2"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3pPr>
            <a:lvl4pPr marR="0" lvl="3"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4pPr>
            <a:lvl5pPr marR="0" lvl="4"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5pPr>
            <a:lvl6pPr marR="0" lvl="5"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6pPr>
            <a:lvl7pPr marR="0" lvl="6"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7pPr>
            <a:lvl8pPr marR="0" lvl="7"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8pPr>
            <a:lvl9pPr marR="0" lvl="8"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9pPr>
          </a:lstStyle>
          <a:p>
            <a:pPr algn="l" rtl="0">
              <a:spcBef>
                <a:spcPts val="0"/>
              </a:spcBef>
              <a:spcAft>
                <a:spcPts val="0"/>
              </a:spcAft>
            </a:pPr>
            <a:r>
              <a:rPr lang="en-GB" sz="1800" dirty="0">
                <a:solidFill>
                  <a:schemeClr val="tx1"/>
                </a:solidFill>
                <a:effectLst/>
                <a:latin typeface="Courier New" panose="02070309020205020404" pitchFamily="49" charset="0"/>
                <a:cs typeface="Courier New" panose="02070309020205020404" pitchFamily="49" charset="0"/>
              </a:rPr>
              <a:t>interface Pasta </a:t>
            </a:r>
            <a:r>
              <a:rPr lang="en-GB" sz="1800" dirty="0">
                <a:solidFill>
                  <a:schemeClr val="tx1"/>
                </a:solidFill>
                <a:latin typeface="Courier New" panose="02070309020205020404" pitchFamily="49" charset="0"/>
                <a:cs typeface="Courier New" panose="02070309020205020404" pitchFamily="49" charset="0"/>
              </a:rPr>
              <a:t>{</a:t>
            </a:r>
            <a:br>
              <a:rPr lang="en-GB" sz="1800" dirty="0">
                <a:solidFill>
                  <a:schemeClr val="tx1"/>
                </a:solidFill>
                <a:latin typeface="Courier New" panose="02070309020205020404" pitchFamily="49" charset="0"/>
                <a:cs typeface="Courier New" panose="02070309020205020404" pitchFamily="49" charset="0"/>
              </a:rPr>
            </a:br>
            <a:r>
              <a:rPr lang="en-GB" sz="1800" dirty="0">
                <a:solidFill>
                  <a:schemeClr val="tx1"/>
                </a:solidFill>
                <a:latin typeface="Courier New" panose="02070309020205020404" pitchFamily="49" charset="0"/>
                <a:cs typeface="Courier New" panose="02070309020205020404" pitchFamily="49" charset="0"/>
              </a:rPr>
              <a:t>    </a:t>
            </a:r>
            <a:r>
              <a:rPr lang="en-GB" sz="1800" dirty="0" err="1">
                <a:solidFill>
                  <a:schemeClr val="tx1"/>
                </a:solidFill>
                <a:effectLst/>
                <a:latin typeface="Courier New" panose="02070309020205020404" pitchFamily="49" charset="0"/>
                <a:cs typeface="Courier New" panose="02070309020205020404" pitchFamily="49" charset="0"/>
              </a:rPr>
              <a:t>boolean</a:t>
            </a:r>
            <a:r>
              <a:rPr lang="en-GB" sz="1800" dirty="0">
                <a:solidFill>
                  <a:schemeClr val="tx1"/>
                </a:solidFill>
                <a:effectLst/>
                <a:latin typeface="Courier New" panose="02070309020205020404" pitchFamily="49" charset="0"/>
                <a:cs typeface="Courier New" panose="02070309020205020404" pitchFamily="49" charset="0"/>
              </a:rPr>
              <a:t> </a:t>
            </a:r>
            <a:r>
              <a:rPr lang="en-GB" sz="1800" dirty="0" err="1">
                <a:solidFill>
                  <a:schemeClr val="tx1"/>
                </a:solidFill>
                <a:effectLst/>
                <a:latin typeface="Courier New" panose="02070309020205020404" pitchFamily="49" charset="0"/>
                <a:cs typeface="Courier New" panose="02070309020205020404" pitchFamily="49" charset="0"/>
              </a:rPr>
              <a:t>isBalonieze</a:t>
            </a:r>
            <a:r>
              <a:rPr lang="en-GB" sz="1800" dirty="0">
                <a:solidFill>
                  <a:schemeClr val="tx1"/>
                </a:solidFill>
                <a:latin typeface="Courier New" panose="02070309020205020404" pitchFamily="49" charset="0"/>
                <a:cs typeface="Courier New" panose="02070309020205020404" pitchFamily="49" charset="0"/>
              </a:rPr>
              <a:t>();</a:t>
            </a:r>
            <a:br>
              <a:rPr lang="en-GB" sz="1800" dirty="0">
                <a:solidFill>
                  <a:schemeClr val="tx1"/>
                </a:solidFill>
                <a:latin typeface="Courier New" panose="02070309020205020404" pitchFamily="49" charset="0"/>
                <a:cs typeface="Courier New" panose="02070309020205020404" pitchFamily="49" charset="0"/>
              </a:rPr>
            </a:br>
            <a:r>
              <a:rPr lang="en-GB" sz="1800" dirty="0">
                <a:solidFill>
                  <a:schemeClr val="tx1"/>
                </a:solidFill>
                <a:latin typeface="Courier New" panose="02070309020205020404" pitchFamily="49" charset="0"/>
                <a:cs typeface="Courier New" panose="02070309020205020404" pitchFamily="49" charset="0"/>
              </a:rPr>
              <a:t>}</a:t>
            </a:r>
            <a:endParaRPr lang="en-GB" sz="2800" b="0" i="0" u="none" strike="noStrike" dirty="0">
              <a:solidFill>
                <a:schemeClr val="tx1"/>
              </a:solidFill>
              <a:effectLst/>
              <a:latin typeface="Courier New" panose="02070309020205020404" pitchFamily="49" charset="0"/>
              <a:cs typeface="Courier New" panose="02070309020205020404" pitchFamily="49" charset="0"/>
            </a:endParaRPr>
          </a:p>
        </p:txBody>
      </p:sp>
      <p:sp>
        <p:nvSpPr>
          <p:cNvPr id="6" name="Title 1">
            <a:extLst>
              <a:ext uri="{FF2B5EF4-FFF2-40B4-BE49-F238E27FC236}">
                <a16:creationId xmlns:a16="http://schemas.microsoft.com/office/drawing/2014/main" id="{A91B7CFC-0FC8-DA37-CA4C-8CCCFA4E8FD5}"/>
              </a:ext>
            </a:extLst>
          </p:cNvPr>
          <p:cNvSpPr txBox="1">
            <a:spLocks/>
          </p:cNvSpPr>
          <p:nvPr/>
        </p:nvSpPr>
        <p:spPr>
          <a:xfrm>
            <a:off x="2759926" y="1591909"/>
            <a:ext cx="6672146" cy="945456"/>
          </a:xfrm>
          <a:prstGeom prst="rect">
            <a:avLst/>
          </a:prstGeom>
          <a:noFill/>
          <a:ln>
            <a:solidFill>
              <a:schemeClr val="accent1"/>
            </a:solid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1pPr>
            <a:lvl2pPr marR="0" lvl="1"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2pPr>
            <a:lvl3pPr marR="0" lvl="2"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3pPr>
            <a:lvl4pPr marR="0" lvl="3"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4pPr>
            <a:lvl5pPr marR="0" lvl="4"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5pPr>
            <a:lvl6pPr marR="0" lvl="5"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6pPr>
            <a:lvl7pPr marR="0" lvl="6"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7pPr>
            <a:lvl8pPr marR="0" lvl="7"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8pPr>
            <a:lvl9pPr marR="0" lvl="8"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9pPr>
          </a:lstStyle>
          <a:p>
            <a:pPr algn="l" rtl="0">
              <a:spcBef>
                <a:spcPts val="0"/>
              </a:spcBef>
              <a:spcAft>
                <a:spcPts val="0"/>
              </a:spcAft>
            </a:pPr>
            <a:r>
              <a:rPr lang="en-GB" sz="1600" dirty="0">
                <a:solidFill>
                  <a:schemeClr val="tx1"/>
                </a:solidFill>
                <a:effectLst/>
                <a:latin typeface="Courier New" panose="02070309020205020404" pitchFamily="49" charset="0"/>
                <a:cs typeface="Courier New" panose="02070309020205020404" pitchFamily="49" charset="0"/>
              </a:rPr>
              <a:t>class Pizza </a:t>
            </a:r>
            <a:r>
              <a:rPr lang="en-GB" sz="1600" dirty="0">
                <a:solidFill>
                  <a:schemeClr val="tx1"/>
                </a:solidFill>
                <a:latin typeface="Courier New" panose="02070309020205020404" pitchFamily="49" charset="0"/>
                <a:cs typeface="Courier New" panose="02070309020205020404" pitchFamily="49" charset="0"/>
              </a:rPr>
              <a:t>{</a:t>
            </a:r>
            <a:br>
              <a:rPr lang="en-GB" sz="1600" dirty="0">
                <a:solidFill>
                  <a:schemeClr val="tx1"/>
                </a:solidFill>
                <a:latin typeface="Courier New" panose="02070309020205020404" pitchFamily="49" charset="0"/>
                <a:cs typeface="Courier New" panose="02070309020205020404" pitchFamily="49" charset="0"/>
              </a:rPr>
            </a:br>
            <a:r>
              <a:rPr lang="en-GB" sz="1600" dirty="0">
                <a:solidFill>
                  <a:schemeClr val="tx1"/>
                </a:solidFill>
                <a:latin typeface="Courier New" panose="02070309020205020404" pitchFamily="49" charset="0"/>
                <a:cs typeface="Courier New" panose="02070309020205020404" pitchFamily="49" charset="0"/>
              </a:rPr>
              <a:t>    </a:t>
            </a:r>
            <a:r>
              <a:rPr lang="en-GB" sz="1600" dirty="0">
                <a:solidFill>
                  <a:schemeClr val="tx1"/>
                </a:solidFill>
                <a:effectLst/>
                <a:latin typeface="Courier New" panose="02070309020205020404" pitchFamily="49" charset="0"/>
                <a:cs typeface="Courier New" panose="02070309020205020404" pitchFamily="49" charset="0"/>
              </a:rPr>
              <a:t>public void </a:t>
            </a:r>
            <a:r>
              <a:rPr lang="en-GB" sz="1600" dirty="0" err="1">
                <a:solidFill>
                  <a:schemeClr val="tx1"/>
                </a:solidFill>
                <a:effectLst/>
                <a:latin typeface="Courier New" panose="02070309020205020404" pitchFamily="49" charset="0"/>
                <a:cs typeface="Courier New" panose="02070309020205020404" pitchFamily="49" charset="0"/>
              </a:rPr>
              <a:t>printName</a:t>
            </a:r>
            <a:r>
              <a:rPr lang="en-GB" sz="1600" dirty="0">
                <a:solidFill>
                  <a:schemeClr val="tx1"/>
                </a:solidFill>
                <a:latin typeface="Courier New" panose="02070309020205020404" pitchFamily="49" charset="0"/>
                <a:cs typeface="Courier New" panose="02070309020205020404" pitchFamily="49" charset="0"/>
              </a:rPr>
              <a:t>(){}</a:t>
            </a:r>
            <a:br>
              <a:rPr lang="en-GB" sz="1600" dirty="0">
                <a:solidFill>
                  <a:schemeClr val="tx1"/>
                </a:solidFill>
                <a:latin typeface="Courier New" panose="02070309020205020404" pitchFamily="49" charset="0"/>
                <a:cs typeface="Courier New" panose="02070309020205020404" pitchFamily="49" charset="0"/>
              </a:rPr>
            </a:br>
            <a:r>
              <a:rPr lang="en-GB" sz="1600" dirty="0">
                <a:solidFill>
                  <a:schemeClr val="tx1"/>
                </a:solidFill>
                <a:latin typeface="Courier New" panose="02070309020205020404" pitchFamily="49" charset="0"/>
                <a:cs typeface="Courier New" panose="02070309020205020404" pitchFamily="49" charset="0"/>
              </a:rPr>
              <a:t>}</a:t>
            </a:r>
            <a:endParaRPr lang="en-GB" sz="2800" b="0" i="0" u="none" strike="noStrike" dirty="0">
              <a:solidFill>
                <a:schemeClr val="tx1"/>
              </a:solidFill>
              <a:effectLst/>
              <a:latin typeface="Courier New" panose="02070309020205020404" pitchFamily="49" charset="0"/>
              <a:cs typeface="Courier New" panose="02070309020205020404" pitchFamily="49" charset="0"/>
            </a:endParaRPr>
          </a:p>
        </p:txBody>
      </p:sp>
      <p:sp>
        <p:nvSpPr>
          <p:cNvPr id="7" name="Title 1">
            <a:extLst>
              <a:ext uri="{FF2B5EF4-FFF2-40B4-BE49-F238E27FC236}">
                <a16:creationId xmlns:a16="http://schemas.microsoft.com/office/drawing/2014/main" id="{A6CE238C-4049-F404-29C6-E2880C07369C}"/>
              </a:ext>
            </a:extLst>
          </p:cNvPr>
          <p:cNvSpPr txBox="1">
            <a:spLocks/>
          </p:cNvSpPr>
          <p:nvPr/>
        </p:nvSpPr>
        <p:spPr>
          <a:xfrm>
            <a:off x="2759926" y="4505457"/>
            <a:ext cx="6672147" cy="1836390"/>
          </a:xfrm>
          <a:prstGeom prst="rect">
            <a:avLst/>
          </a:prstGeom>
          <a:noFill/>
          <a:ln>
            <a:solidFill>
              <a:schemeClr val="accent1"/>
            </a:solid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1pPr>
            <a:lvl2pPr marR="0" lvl="1"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2pPr>
            <a:lvl3pPr marR="0" lvl="2"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3pPr>
            <a:lvl4pPr marR="0" lvl="3"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4pPr>
            <a:lvl5pPr marR="0" lvl="4"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5pPr>
            <a:lvl6pPr marR="0" lvl="5"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6pPr>
            <a:lvl7pPr marR="0" lvl="6"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7pPr>
            <a:lvl8pPr marR="0" lvl="7"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8pPr>
            <a:lvl9pPr marR="0" lvl="8"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9pPr>
          </a:lstStyle>
          <a:p>
            <a:pPr algn="l" rtl="0">
              <a:spcBef>
                <a:spcPts val="0"/>
              </a:spcBef>
              <a:spcAft>
                <a:spcPts val="0"/>
              </a:spcAft>
            </a:pPr>
            <a:r>
              <a:rPr lang="en-GB" sz="1600" dirty="0">
                <a:solidFill>
                  <a:schemeClr val="tx1"/>
                </a:solidFill>
                <a:effectLst/>
                <a:latin typeface="Courier New" panose="02070309020205020404" pitchFamily="49" charset="0"/>
                <a:cs typeface="Courier New" panose="02070309020205020404" pitchFamily="49" charset="0"/>
              </a:rPr>
              <a:t>public </a:t>
            </a:r>
            <a:r>
              <a:rPr lang="en-GB" sz="1600" dirty="0">
                <a:solidFill>
                  <a:schemeClr val="tx1"/>
                </a:solidFill>
                <a:latin typeface="Courier New" panose="02070309020205020404" pitchFamily="49" charset="0"/>
                <a:cs typeface="Courier New" panose="02070309020205020404" pitchFamily="49" charset="0"/>
              </a:rPr>
              <a:t>&lt;</a:t>
            </a:r>
            <a:r>
              <a:rPr lang="en-GB" sz="1600" dirty="0">
                <a:solidFill>
                  <a:schemeClr val="tx1"/>
                </a:solidFill>
                <a:effectLst/>
                <a:latin typeface="Courier New" panose="02070309020205020404" pitchFamily="49" charset="0"/>
                <a:cs typeface="Courier New" panose="02070309020205020404" pitchFamily="49" charset="0"/>
              </a:rPr>
              <a:t>E extends Pizza </a:t>
            </a:r>
            <a:r>
              <a:rPr lang="en-GB" sz="1600" dirty="0">
                <a:solidFill>
                  <a:schemeClr val="tx1"/>
                </a:solidFill>
                <a:latin typeface="Courier New" panose="02070309020205020404" pitchFamily="49" charset="0"/>
                <a:cs typeface="Courier New" panose="02070309020205020404" pitchFamily="49" charset="0"/>
              </a:rPr>
              <a:t>&amp; </a:t>
            </a:r>
            <a:r>
              <a:rPr lang="en-GB" sz="1600" dirty="0">
                <a:solidFill>
                  <a:schemeClr val="tx1"/>
                </a:solidFill>
                <a:effectLst/>
                <a:latin typeface="Courier New" panose="02070309020205020404" pitchFamily="49" charset="0"/>
                <a:cs typeface="Courier New" panose="02070309020205020404" pitchFamily="49" charset="0"/>
              </a:rPr>
              <a:t>Pasta</a:t>
            </a:r>
            <a:r>
              <a:rPr lang="en-GB" sz="1600" dirty="0">
                <a:solidFill>
                  <a:schemeClr val="tx1"/>
                </a:solidFill>
                <a:latin typeface="Courier New" panose="02070309020205020404" pitchFamily="49" charset="0"/>
                <a:cs typeface="Courier New" panose="02070309020205020404" pitchFamily="49" charset="0"/>
              </a:rPr>
              <a:t>&gt; </a:t>
            </a:r>
            <a:r>
              <a:rPr lang="en-GB" sz="1600" dirty="0">
                <a:solidFill>
                  <a:schemeClr val="tx1"/>
                </a:solidFill>
                <a:effectLst/>
                <a:latin typeface="Courier New" panose="02070309020205020404" pitchFamily="49" charset="0"/>
                <a:cs typeface="Courier New" panose="02070309020205020404" pitchFamily="49" charset="0"/>
              </a:rPr>
              <a:t>void </a:t>
            </a:r>
            <a:r>
              <a:rPr lang="en-GB" sz="1600" dirty="0" err="1">
                <a:solidFill>
                  <a:schemeClr val="tx1"/>
                </a:solidFill>
                <a:effectLst/>
                <a:latin typeface="Courier New" panose="02070309020205020404" pitchFamily="49" charset="0"/>
                <a:cs typeface="Courier New" panose="02070309020205020404" pitchFamily="49" charset="0"/>
              </a:rPr>
              <a:t>getOrderWithCheck</a:t>
            </a:r>
            <a:r>
              <a:rPr lang="en-GB" sz="1600" dirty="0">
                <a:solidFill>
                  <a:schemeClr val="tx1"/>
                </a:solidFill>
                <a:latin typeface="Courier New" panose="02070309020205020404" pitchFamily="49" charset="0"/>
                <a:cs typeface="Courier New" panose="02070309020205020404" pitchFamily="49" charset="0"/>
              </a:rPr>
              <a:t>(</a:t>
            </a:r>
            <a:r>
              <a:rPr lang="en-GB" sz="1600" dirty="0">
                <a:solidFill>
                  <a:schemeClr val="tx1"/>
                </a:solidFill>
                <a:effectLst/>
                <a:latin typeface="Courier New" panose="02070309020205020404" pitchFamily="49" charset="0"/>
                <a:cs typeface="Courier New" panose="02070309020205020404" pitchFamily="49" charset="0"/>
              </a:rPr>
              <a:t>E </a:t>
            </a:r>
            <a:r>
              <a:rPr lang="en-GB" sz="1600" dirty="0">
                <a:solidFill>
                  <a:schemeClr val="tx1"/>
                </a:solidFill>
                <a:latin typeface="Courier New" panose="02070309020205020404" pitchFamily="49" charset="0"/>
                <a:cs typeface="Courier New" panose="02070309020205020404" pitchFamily="49" charset="0"/>
              </a:rPr>
              <a:t>product) {</a:t>
            </a:r>
            <a:br>
              <a:rPr lang="en-GB" sz="1600" dirty="0">
                <a:solidFill>
                  <a:schemeClr val="tx1"/>
                </a:solidFill>
                <a:latin typeface="Courier New" panose="02070309020205020404" pitchFamily="49" charset="0"/>
                <a:cs typeface="Courier New" panose="02070309020205020404" pitchFamily="49" charset="0"/>
              </a:rPr>
            </a:br>
            <a:r>
              <a:rPr lang="en-GB" sz="1600" dirty="0">
                <a:solidFill>
                  <a:schemeClr val="tx1"/>
                </a:solidFill>
                <a:latin typeface="Courier New" panose="02070309020205020404" pitchFamily="49" charset="0"/>
                <a:cs typeface="Courier New" panose="02070309020205020404" pitchFamily="49" charset="0"/>
              </a:rPr>
              <a:t>    </a:t>
            </a:r>
            <a:r>
              <a:rPr lang="en-GB" sz="1600" dirty="0" err="1">
                <a:solidFill>
                  <a:schemeClr val="tx1"/>
                </a:solidFill>
                <a:latin typeface="Courier New" panose="02070309020205020404" pitchFamily="49" charset="0"/>
                <a:cs typeface="Courier New" panose="02070309020205020404" pitchFamily="49" charset="0"/>
              </a:rPr>
              <a:t>printCheck</a:t>
            </a:r>
            <a:r>
              <a:rPr lang="en-GB" sz="1600" dirty="0">
                <a:solidFill>
                  <a:schemeClr val="tx1"/>
                </a:solidFill>
                <a:latin typeface="Courier New" panose="02070309020205020404" pitchFamily="49" charset="0"/>
                <a:cs typeface="Courier New" panose="02070309020205020404" pitchFamily="49" charset="0"/>
              </a:rPr>
              <a:t>();</a:t>
            </a:r>
            <a:br>
              <a:rPr lang="en-GB" sz="1600" dirty="0">
                <a:solidFill>
                  <a:schemeClr val="tx1"/>
                </a:solidFill>
                <a:latin typeface="Courier New" panose="02070309020205020404" pitchFamily="49" charset="0"/>
                <a:cs typeface="Courier New" panose="02070309020205020404" pitchFamily="49" charset="0"/>
              </a:rPr>
            </a:br>
            <a:r>
              <a:rPr lang="en-GB" sz="1600" dirty="0">
                <a:solidFill>
                  <a:schemeClr val="tx1"/>
                </a:solidFill>
                <a:latin typeface="Courier New" panose="02070309020205020404" pitchFamily="49" charset="0"/>
                <a:cs typeface="Courier New" panose="02070309020205020404" pitchFamily="49" charset="0"/>
              </a:rPr>
              <a:t>    </a:t>
            </a:r>
            <a:r>
              <a:rPr lang="en-GB" sz="1600" dirty="0" err="1">
                <a:solidFill>
                  <a:schemeClr val="tx1"/>
                </a:solidFill>
                <a:latin typeface="Courier New" panose="02070309020205020404" pitchFamily="49" charset="0"/>
                <a:cs typeface="Courier New" panose="02070309020205020404" pitchFamily="49" charset="0"/>
              </a:rPr>
              <a:t>product.printName</a:t>
            </a:r>
            <a:r>
              <a:rPr lang="en-GB" sz="1600" dirty="0">
                <a:solidFill>
                  <a:schemeClr val="tx1"/>
                </a:solidFill>
                <a:latin typeface="Courier New" panose="02070309020205020404" pitchFamily="49" charset="0"/>
                <a:cs typeface="Courier New" panose="02070309020205020404" pitchFamily="49" charset="0"/>
              </a:rPr>
              <a:t>();</a:t>
            </a:r>
            <a:br>
              <a:rPr lang="en-GB" sz="1600" dirty="0">
                <a:solidFill>
                  <a:schemeClr val="tx1"/>
                </a:solidFill>
                <a:latin typeface="Courier New" panose="02070309020205020404" pitchFamily="49" charset="0"/>
                <a:cs typeface="Courier New" panose="02070309020205020404" pitchFamily="49" charset="0"/>
              </a:rPr>
            </a:br>
            <a:r>
              <a:rPr lang="en-GB" sz="1600" dirty="0">
                <a:solidFill>
                  <a:schemeClr val="tx1"/>
                </a:solidFill>
                <a:latin typeface="Courier New" panose="02070309020205020404" pitchFamily="49" charset="0"/>
                <a:cs typeface="Courier New" panose="02070309020205020404" pitchFamily="49" charset="0"/>
              </a:rPr>
              <a:t>    </a:t>
            </a:r>
            <a:r>
              <a:rPr lang="en-GB" sz="1600" dirty="0" err="1">
                <a:solidFill>
                  <a:schemeClr val="tx1"/>
                </a:solidFill>
                <a:latin typeface="Courier New" panose="02070309020205020404" pitchFamily="49" charset="0"/>
                <a:cs typeface="Courier New" panose="02070309020205020404" pitchFamily="49" charset="0"/>
              </a:rPr>
              <a:t>product.isBalonieze</a:t>
            </a:r>
            <a:r>
              <a:rPr lang="en-GB" sz="1600" dirty="0">
                <a:solidFill>
                  <a:schemeClr val="tx1"/>
                </a:solidFill>
                <a:latin typeface="Courier New" panose="02070309020205020404" pitchFamily="49" charset="0"/>
                <a:cs typeface="Courier New" panose="02070309020205020404" pitchFamily="49" charset="0"/>
              </a:rPr>
              <a:t>();</a:t>
            </a:r>
            <a:br>
              <a:rPr lang="en-GB" sz="1600" dirty="0">
                <a:solidFill>
                  <a:schemeClr val="tx1"/>
                </a:solidFill>
                <a:latin typeface="Courier New" panose="02070309020205020404" pitchFamily="49" charset="0"/>
                <a:cs typeface="Courier New" panose="02070309020205020404" pitchFamily="49" charset="0"/>
              </a:rPr>
            </a:br>
            <a:r>
              <a:rPr lang="en-GB" sz="1600" dirty="0">
                <a:solidFill>
                  <a:schemeClr val="tx1"/>
                </a:solidFill>
                <a:latin typeface="Courier New" panose="02070309020205020404" pitchFamily="49" charset="0"/>
                <a:cs typeface="Courier New" panose="02070309020205020404" pitchFamily="49" charset="0"/>
              </a:rPr>
              <a:t>}</a:t>
            </a:r>
            <a:endParaRPr lang="en-GB" sz="2800" b="0" i="0" u="none" strike="noStrike" dirty="0">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63495513"/>
      </p:ext>
    </p:extLst>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Lesson 1 - Introduction</Template>
  <TotalTime>6824</TotalTime>
  <Words>3070</Words>
  <Application>Microsoft Macintosh PowerPoint</Application>
  <PresentationFormat>Widescreen</PresentationFormat>
  <Paragraphs>170</Paragraphs>
  <Slides>36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Courier</vt:lpstr>
      <vt:lpstr>Courier New</vt:lpstr>
      <vt:lpstr>source-serif-pro</vt:lpstr>
      <vt:lpstr>Simple Dark</vt:lpstr>
      <vt:lpstr>Lesson 6: Generics. Collections Framework</vt:lpstr>
      <vt:lpstr>Lecture plan/goals</vt:lpstr>
      <vt:lpstr>Life before generics</vt:lpstr>
      <vt:lpstr>Life with generics</vt:lpstr>
      <vt:lpstr>Nongeneric class example</vt:lpstr>
      <vt:lpstr>How to make it type safe:</vt:lpstr>
      <vt:lpstr>Also you could create a generic method:</vt:lpstr>
      <vt:lpstr>With generics we can we can specify that a method accepts a type and all its subclasses (upper bound):</vt:lpstr>
      <vt:lpstr>Multiply Bounderies example</vt:lpstr>
      <vt:lpstr>Using Wildcards</vt:lpstr>
      <vt:lpstr>Bounded wildcards</vt:lpstr>
      <vt:lpstr>PowerPoint Presentation</vt:lpstr>
      <vt:lpstr>Naming Conventions For Generics</vt:lpstr>
      <vt:lpstr>equals() and hashCode()</vt:lpstr>
      <vt:lpstr>Method equals()</vt:lpstr>
      <vt:lpstr>The Need To Override Method equals() </vt:lpstr>
      <vt:lpstr>Rules For Overriding Method equals()</vt:lpstr>
      <vt:lpstr>Method hashCode()</vt:lpstr>
      <vt:lpstr>The hashCode() Contract</vt:lpstr>
      <vt:lpstr>Collections framework</vt:lpstr>
      <vt:lpstr>PowerPoint Presentation</vt:lpstr>
      <vt:lpstr>Collection interface’s methods:</vt:lpstr>
      <vt:lpstr>Lists overview</vt:lpstr>
      <vt:lpstr>Set overview</vt:lpstr>
      <vt:lpstr>Map overview</vt:lpstr>
      <vt:lpstr>The Map interface define the following methods:</vt:lpstr>
      <vt:lpstr>Question from Java interviews: ArrayList vs LinkedList</vt:lpstr>
      <vt:lpstr>Big O notation</vt:lpstr>
      <vt:lpstr>Iterator VS Iterable</vt:lpstr>
      <vt:lpstr>Sort and Comparable </vt:lpstr>
      <vt:lpstr>Interface comparable</vt:lpstr>
      <vt:lpstr>Copmarable Example:</vt:lpstr>
      <vt:lpstr>Comparator</vt:lpstr>
      <vt:lpstr>Comparator Example: </vt:lpstr>
      <vt:lpstr>HomeWork</vt:lpstr>
      <vt:lpstr>Thanks!   Find us in Slack:  @Bohdan Cherniak  @Vladyslav Nikolenko  @Volodymyr Vedula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2: Basics</dc:title>
  <dc:creator>Bohdan Cherniak</dc:creator>
  <cp:lastModifiedBy>Bohdan Cherniak</cp:lastModifiedBy>
  <cp:revision>2</cp:revision>
  <dcterms:created xsi:type="dcterms:W3CDTF">2022-10-23T16:20:54Z</dcterms:created>
  <dcterms:modified xsi:type="dcterms:W3CDTF">2022-12-02T10:44:00Z</dcterms:modified>
</cp:coreProperties>
</file>