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92" r:id="rId4"/>
    <p:sldId id="285" r:id="rId5"/>
    <p:sldId id="291" r:id="rId6"/>
    <p:sldId id="293" r:id="rId7"/>
    <p:sldId id="289" r:id="rId8"/>
    <p:sldId id="290" r:id="rId9"/>
    <p:sldId id="28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08e68f9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6408e68f9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d0b259e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d0b259e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8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d0b259e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d0b259e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d0b259e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d0b259e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08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d0b259e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d0b259e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15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dd0b259e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dd0b259e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/>
              <a:t>Lesson </a:t>
            </a:r>
            <a:r>
              <a:rPr lang="en-GB" dirty="0"/>
              <a:t>6</a:t>
            </a:r>
            <a:r>
              <a:rPr lang="ru" dirty="0"/>
              <a:t>: </a:t>
            </a:r>
            <a:r>
              <a:rPr lang="en-GB" dirty="0"/>
              <a:t>Practice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n-GB" sz="2000" b="1" dirty="0" err="1">
                <a:latin typeface="Georgia" panose="02040502050405020303" pitchFamily="18" charset="0"/>
              </a:rPr>
              <a:t>OrcoStat</a:t>
            </a:r>
            <a:r>
              <a:rPr lang="en-GB" sz="2000" dirty="0">
                <a:latin typeface="Georgia" panose="02040502050405020303" pitchFamily="18" charset="0"/>
              </a:rPr>
              <a:t> 🧌 - </a:t>
            </a:r>
            <a:r>
              <a:rPr lang="en-GB" sz="2000" i="1" dirty="0">
                <a:solidFill>
                  <a:srgbClr val="9876AA"/>
                </a:solidFill>
                <a:effectLst/>
                <a:latin typeface="Georgia" panose="02040502050405020303" pitchFamily="18" charset="0"/>
              </a:rPr>
              <a:t>analytic tool of negatively alive orcs and their equipment</a:t>
            </a:r>
            <a:endParaRPr sz="2000" dirty="0">
              <a:latin typeface="Georgia" panose="02040502050405020303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C71DF-DFB0-1010-27CB-C44CB055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50" y="1017725"/>
            <a:ext cx="7405557" cy="3829120"/>
          </a:xfrm>
          <a:prstGeom prst="rect">
            <a:avLst/>
          </a:prstGeom>
          <a:effectLst>
            <a:softEdge rad="62225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Business logic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### </a:t>
            </a:r>
            <a:r>
              <a:rPr lang="en-GB" sz="14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Count negatively alive orcs</a:t>
            </a:r>
            <a:br>
              <a:rPr lang="en-GB" sz="14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Every Orc has orcish name and orcish surname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Orc name can be either man or woman 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### </a:t>
            </a:r>
            <a:r>
              <a:rPr lang="en-GB" sz="14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Count destroyed technics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Technic types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Tank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UAV (Drone)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3.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Missile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4.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...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Technic can have equipage, but can be also abandoned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Equipage loss increments orcs as well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Number of technic equipage is dynamic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3.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Equipage size has realistic limits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Tank contains 0 to 6 orcs</a:t>
            </a:r>
            <a:b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   </a:t>
            </a: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14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..</a:t>
            </a:r>
          </a:p>
          <a:p>
            <a:pPr marL="0" indent="0">
              <a:buNone/>
            </a:pPr>
            <a:endParaRPr lang="en-GB" sz="1400" dirty="0">
              <a:solidFill>
                <a:srgbClr val="CC7832"/>
              </a:solidFill>
              <a:effectLst/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### </a:t>
            </a:r>
            <a:r>
              <a:rPr lang="en-GB" sz="14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Show statistic</a:t>
            </a:r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5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Homework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T Mono" panose="02060509020205020204" pitchFamily="49" charset="77"/>
              </a:rPr>
              <a:t>Wrap up the </a:t>
            </a:r>
            <a:r>
              <a:rPr lang="en" sz="2400" dirty="0" err="1">
                <a:latin typeface="PT Mono" panose="02060509020205020204" pitchFamily="49" charset="77"/>
              </a:rPr>
              <a:t>OrcoStat</a:t>
            </a:r>
            <a:r>
              <a:rPr lang="uk-UA" sz="2400" dirty="0">
                <a:latin typeface="PT Mono" panose="02060509020205020204" pitchFamily="49" charset="77"/>
              </a:rPr>
              <a:t> </a:t>
            </a:r>
            <a:r>
              <a:rPr lang="en-GB" sz="2400" dirty="0">
                <a:latin typeface="PT Mono" panose="02060509020205020204" pitchFamily="49" charset="77"/>
              </a:rPr>
              <a:t>tool</a:t>
            </a:r>
            <a:r>
              <a:rPr lang="en" sz="2400" dirty="0">
                <a:latin typeface="PT Mono" panose="02060509020205020204" pitchFamily="49" charset="77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sz="2400" dirty="0">
              <a:latin typeface="PT Mono" panose="02060509020205020204" pitchFamily="49" charset="77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400" dirty="0">
                <a:latin typeface="PT Mono" panose="02060509020205020204" pitchFamily="49" charset="77"/>
              </a:rPr>
              <a:t>Implement interactive input and output via console;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400" dirty="0">
                <a:latin typeface="PT Mono" panose="02060509020205020204" pitchFamily="49" charset="77"/>
              </a:rPr>
              <a:t>Add support of </a:t>
            </a:r>
            <a:r>
              <a:rPr lang="en" sz="2400" i="1" u="sng" dirty="0">
                <a:latin typeface="PT Mono" panose="02060509020205020204" pitchFamily="49" charset="77"/>
              </a:rPr>
              <a:t>Aircraft</a:t>
            </a:r>
            <a:r>
              <a:rPr lang="en" sz="2400" i="1" dirty="0">
                <a:latin typeface="PT Mono" panose="02060509020205020204" pitchFamily="49" charset="77"/>
              </a:rPr>
              <a:t>, </a:t>
            </a:r>
            <a:r>
              <a:rPr lang="en" sz="2400" i="1" u="sng" dirty="0">
                <a:latin typeface="PT Mono" panose="02060509020205020204" pitchFamily="49" charset="77"/>
              </a:rPr>
              <a:t>MLRS</a:t>
            </a:r>
            <a:r>
              <a:rPr lang="en" sz="2400" i="1" dirty="0">
                <a:latin typeface="PT Mono" panose="02060509020205020204" pitchFamily="49" charset="77"/>
              </a:rPr>
              <a:t>, others types of technique;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400" dirty="0">
                <a:latin typeface="PT Mono" panose="02060509020205020204" pitchFamily="49" charset="77"/>
              </a:rPr>
              <a:t>Implement daily information providers.</a:t>
            </a:r>
            <a:endParaRPr lang="en" sz="2400" i="1" u="sng" dirty="0">
              <a:latin typeface="PT Mono" panose="02060509020205020204" pitchFamily="49" charset="77"/>
            </a:endParaRPr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Input - </a:t>
            </a:r>
            <a:r>
              <a:rPr lang="en-GB" dirty="0">
                <a:solidFill>
                  <a:srgbClr val="A9B7C6"/>
                </a:solidFill>
                <a:latin typeface="Georgia" panose="02040502050405020303" pitchFamily="18" charset="0"/>
              </a:rPr>
              <a:t>c</a:t>
            </a:r>
            <a:r>
              <a:rPr lang="en-GB" sz="2800" dirty="0">
                <a:solidFill>
                  <a:srgbClr val="A9B7C6"/>
                </a:solidFill>
                <a:effectLst/>
                <a:latin typeface="Georgia" panose="02040502050405020303" pitchFamily="18" charset="0"/>
              </a:rPr>
              <a:t>onsole application with infinite prompt loop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709458" cy="372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20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Input supports four commands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Add orc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Add tank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-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Specify orcs count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3.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Add missile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... Add ...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4.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Show money damage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-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Specify period (total | daily)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5.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Show statistic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-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Specify period (total | daily)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6.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Exit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2000" b="1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After illegal input say sorry and prompt input again</a:t>
            </a:r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2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Output - </a:t>
            </a:r>
            <a:r>
              <a:rPr lang="en-GB" dirty="0">
                <a:solidFill>
                  <a:srgbClr val="A9B7C6"/>
                </a:solidFill>
                <a:latin typeface="Georgia" panose="02040502050405020303" pitchFamily="18" charset="0"/>
              </a:rPr>
              <a:t>p</a:t>
            </a:r>
            <a:r>
              <a:rPr lang="en-GB" sz="2800" dirty="0">
                <a:solidFill>
                  <a:srgbClr val="A9B7C6"/>
                </a:solidFill>
                <a:effectLst/>
                <a:latin typeface="Georgia" panose="02040502050405020303" pitchFamily="18" charset="0"/>
              </a:rPr>
              <a:t>rovide ability to print statistic table for period</a:t>
            </a:r>
            <a:br>
              <a:rPr lang="en-GB" sz="2800" dirty="0">
                <a:solidFill>
                  <a:srgbClr val="A9B7C6"/>
                </a:solidFill>
                <a:effectLst/>
                <a:latin typeface="Georgia" panose="02040502050405020303" pitchFamily="18" charset="0"/>
              </a:rPr>
            </a:br>
            <a:endParaRPr dirty="0">
              <a:latin typeface="Georgia" panose="02040502050405020303" pitchFamily="18" charset="0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709458" cy="361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Table header contains period info and loss type details: raw + chart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Supported periods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Total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Daily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3.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Raw numbers as plain text 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4.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ASCII chart for selected period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1.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Max length of chart bar is 100 #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2.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Max number fills entire chart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3.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Other numbers are proportional</a:t>
            </a:r>
            <a:b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</a:b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   </a:t>
            </a:r>
            <a:r>
              <a:rPr lang="en-GB" sz="2000" dirty="0">
                <a:solidFill>
                  <a:srgbClr val="CC7832"/>
                </a:solidFill>
                <a:effectLst/>
                <a:latin typeface="PT Mono" panose="02060509020205020204" pitchFamily="49" charset="77"/>
              </a:rPr>
              <a:t>4. </a:t>
            </a:r>
            <a:r>
              <a:rPr lang="en-GB" sz="2000" dirty="0">
                <a:solidFill>
                  <a:srgbClr val="A9B7C6"/>
                </a:solidFill>
                <a:effectLst/>
                <a:latin typeface="PT Mono" panose="02060509020205020204" pitchFamily="49" charset="77"/>
              </a:rPr>
              <a:t>Counting starts from 0. Print dash when zero</a:t>
            </a:r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48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57426-2789-6B86-E6AA-8E5ACA87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" y="957765"/>
            <a:ext cx="6122364" cy="1963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44CF-EA0B-4B31-7CA0-2255C83C3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F8B5F7-5340-8665-461A-210868AFA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" t="-1025" r="1092" b="1025"/>
          <a:stretch/>
        </p:blipFill>
        <p:spPr>
          <a:xfrm>
            <a:off x="614936" y="2934448"/>
            <a:ext cx="6122364" cy="2005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E2174-0A96-305B-DBCF-D7AB901C2557}"/>
              </a:ext>
            </a:extLst>
          </p:cNvPr>
          <p:cNvSpPr txBox="1"/>
          <p:nvPr/>
        </p:nvSpPr>
        <p:spPr>
          <a:xfrm>
            <a:off x="530543" y="46139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3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Google Shape;260;p42">
            <a:extLst>
              <a:ext uri="{FF2B5EF4-FFF2-40B4-BE49-F238E27FC236}">
                <a16:creationId xmlns:a16="http://schemas.microsoft.com/office/drawing/2014/main" id="{7C73A38F-0958-5945-213F-1AC17986A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Output</a:t>
            </a:r>
            <a:endParaRPr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8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44CF-EA0B-4B31-7CA0-2255C83C3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4F06D-5681-5150-F2E7-A3F121B5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8" y="1342132"/>
            <a:ext cx="7772400" cy="2459236"/>
          </a:xfrm>
          <a:prstGeom prst="rect">
            <a:avLst/>
          </a:prstGeom>
        </p:spPr>
      </p:pic>
      <p:sp>
        <p:nvSpPr>
          <p:cNvPr id="3" name="Google Shape;260;p42">
            <a:extLst>
              <a:ext uri="{FF2B5EF4-FFF2-40B4-BE49-F238E27FC236}">
                <a16:creationId xmlns:a16="http://schemas.microsoft.com/office/drawing/2014/main" id="{B70B2F12-2868-91F7-C7BB-5B04729C4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Output</a:t>
            </a:r>
            <a:endParaRPr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378</Words>
  <Application>Microsoft Macintosh PowerPoint</Application>
  <PresentationFormat>On-screen Show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PT Mono</vt:lpstr>
      <vt:lpstr>Simple Dark</vt:lpstr>
      <vt:lpstr>Lesson 6: Practice</vt:lpstr>
      <vt:lpstr>OrcoStat 🧌 - analytic tool of negatively alive orcs and their equipment</vt:lpstr>
      <vt:lpstr>Business logic</vt:lpstr>
      <vt:lpstr>Homework</vt:lpstr>
      <vt:lpstr>Input - console application with infinite prompt loop</vt:lpstr>
      <vt:lpstr>Output - provide ability to print statistic table for period </vt:lpstr>
      <vt:lpstr>Output</vt:lpstr>
      <vt:lpstr>Output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6: Practice</dc:title>
  <cp:lastModifiedBy>Yaroslav Brahinets</cp:lastModifiedBy>
  <cp:revision>42</cp:revision>
  <dcterms:modified xsi:type="dcterms:W3CDTF">2022-11-20T19:23:51Z</dcterms:modified>
</cp:coreProperties>
</file>