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5143500" cx="9144000"/>
  <p:notesSz cx="6858000" cy="9144000"/>
  <p:embeddedFontLst>
    <p:embeddedFont>
      <p:font typeface="Dosis"/>
      <p:regular r:id="rId41"/>
      <p:bold r:id="rId42"/>
    </p:embeddedFont>
    <p:embeddedFont>
      <p:font typeface="Lora"/>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7" roundtripDataSignature="AMtx7miji/FIdYrbtgjtPO5632RRDhwVb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D99E14F-A432-4DEC-90BA-D81A2967962E}">
  <a:tblStyle styleId="{3D99E14F-A432-4DEC-90BA-D81A2967962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85AA40EF-C9C6-48D5-82C0-15F692FAFBEB}" styleName="Table_1">
    <a:wholeTbl>
      <a:tcTxStyle b="off" i="off">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CE72BC3B-AD74-4E0C-965E-618CF9C6E8A2}" styleName="Table_2">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font" Target="fonts/Dosis-bold.fntdata"/><Relationship Id="rId41" Type="http://schemas.openxmlformats.org/officeDocument/2006/relationships/font" Target="fonts/Dosis-regular.fntdata"/><Relationship Id="rId22" Type="http://schemas.openxmlformats.org/officeDocument/2006/relationships/slide" Target="slides/slide16.xml"/><Relationship Id="rId44" Type="http://schemas.openxmlformats.org/officeDocument/2006/relationships/font" Target="fonts/Lora-bold.fntdata"/><Relationship Id="rId21" Type="http://schemas.openxmlformats.org/officeDocument/2006/relationships/slide" Target="slides/slide15.xml"/><Relationship Id="rId43" Type="http://schemas.openxmlformats.org/officeDocument/2006/relationships/font" Target="fonts/Lora-regular.fntdata"/><Relationship Id="rId24" Type="http://schemas.openxmlformats.org/officeDocument/2006/relationships/slide" Target="slides/slide18.xml"/><Relationship Id="rId46" Type="http://schemas.openxmlformats.org/officeDocument/2006/relationships/font" Target="fonts/Lora-boldItalic.fntdata"/><Relationship Id="rId23" Type="http://schemas.openxmlformats.org/officeDocument/2006/relationships/slide" Target="slides/slide17.xml"/><Relationship Id="rId45" Type="http://schemas.openxmlformats.org/officeDocument/2006/relationships/font" Target="fonts/Lora-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47" Type="http://customschemas.google.com/relationships/presentationmetadata" Target="meta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bd7045e6c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g1bd7045e6c1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bd7045e6c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g1bd7045e6c1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bd886db6d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g1bd886db6da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bd1169de2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g1bd1169de2a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bd1169de2a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g1bd1169de2a_0_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bd1169de2a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g1bd1169de2a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bd1169de2a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g1bd1169de2a_0_1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bd1169de2a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g1bd1169de2a_0_1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bd886db6da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1bd886db6da_0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8565ad2443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g18565ad2443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bd1169de2a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g1bd1169de2a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bd886db6da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g1bd886db6da_0_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bd1169de2a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g1bd1169de2a_0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8565ad2443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g18565ad2443_0_1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8565ad2443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 name="Google Shape;270;g18565ad2443_0_3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bd1169de2a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g1bd1169de2a_0_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bd1169de2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g1bd1169de2a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b16605d07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4" name="Google Shape;294;g1b16605d077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bd886db6da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2" name="Google Shape;302;g1bd886db6da_0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b16605d07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4" name="Google Shape;314;g1b16605d077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8565ad2443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g18565ad2443_0_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1" name="Google Shape;321;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bebdd24d3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9" name="Google Shape;329;g1bebdd24d3a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6" name="Google Shape;336;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3" name="Google Shape;343;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0" name="Google Shape;350;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bd1169de2a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g1bd1169de2a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bd1169de2a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g1bd1169de2a_0_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bd1169de2a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g1bd1169de2a_0_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bd886db6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g1bd886db6d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bd7045e6c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g1bd7045e6c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bd1169de2a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g1bd1169de2a_0_1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 name="Shape 9"/>
        <p:cNvGrpSpPr/>
        <p:nvPr/>
      </p:nvGrpSpPr>
      <p:grpSpPr>
        <a:xfrm>
          <a:off x="0" y="0"/>
          <a:ext cx="0" cy="0"/>
          <a:chOff x="0" y="0"/>
          <a:chExt cx="0" cy="0"/>
        </a:xfrm>
      </p:grpSpPr>
      <p:sp>
        <p:nvSpPr>
          <p:cNvPr id="10" name="Google Shape;10;p40"/>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1" name="Google Shape;11;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49"/>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49"/>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 name="Shape 12"/>
        <p:cNvGrpSpPr/>
        <p:nvPr/>
      </p:nvGrpSpPr>
      <p:grpSpPr>
        <a:xfrm>
          <a:off x="0" y="0"/>
          <a:ext cx="0" cy="0"/>
          <a:chOff x="0" y="0"/>
          <a:chExt cx="0" cy="0"/>
        </a:xfrm>
      </p:grpSpPr>
      <p:sp>
        <p:nvSpPr>
          <p:cNvPr id="13" name="Google Shape;13;p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4" name="Google Shape;14;p4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5" name="Google Shape;15;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6" name="Shape 16"/>
        <p:cNvGrpSpPr/>
        <p:nvPr/>
      </p:nvGrpSpPr>
      <p:grpSpPr>
        <a:xfrm>
          <a:off x="0" y="0"/>
          <a:ext cx="0" cy="0"/>
          <a:chOff x="0" y="0"/>
          <a:chExt cx="0" cy="0"/>
        </a:xfrm>
      </p:grpSpPr>
      <p:sp>
        <p:nvSpPr>
          <p:cNvPr id="17" name="Google Shape;17;p4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8" name="Google Shape;18;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4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1" name="Google Shape;21;p4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2" name="Google Shape;22;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4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5" name="Google Shape;25;p4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6" name="Google Shape;26;p4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7" name="Google Shape;27;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4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0" name="Google Shape;30;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4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3" name="Google Shape;33;p46"/>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4" name="Google Shape;34;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47"/>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47"/>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47"/>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47"/>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dk1"/>
              </a:buClr>
              <a:buSzPts val="1800"/>
              <a:buChar char="●"/>
              <a:defRPr>
                <a:solidFill>
                  <a:schemeClr val="dk1"/>
                </a:solidFill>
              </a:defRPr>
            </a:lvl1pPr>
            <a:lvl2pPr indent="-317500" lvl="1" marL="914400" algn="l">
              <a:lnSpc>
                <a:spcPct val="115000"/>
              </a:lnSpc>
              <a:spcBef>
                <a:spcPts val="0"/>
              </a:spcBef>
              <a:spcAft>
                <a:spcPts val="0"/>
              </a:spcAft>
              <a:buClr>
                <a:schemeClr val="dk1"/>
              </a:buClr>
              <a:buSzPts val="1400"/>
              <a:buChar char="○"/>
              <a:defRPr>
                <a:solidFill>
                  <a:schemeClr val="dk1"/>
                </a:solidFill>
              </a:defRPr>
            </a:lvl2pPr>
            <a:lvl3pPr indent="-317500" lvl="2" marL="1371600" algn="l">
              <a:lnSpc>
                <a:spcPct val="115000"/>
              </a:lnSpc>
              <a:spcBef>
                <a:spcPts val="0"/>
              </a:spcBef>
              <a:spcAft>
                <a:spcPts val="0"/>
              </a:spcAft>
              <a:buClr>
                <a:schemeClr val="dk1"/>
              </a:buClr>
              <a:buSzPts val="1400"/>
              <a:buChar char="■"/>
              <a:defRPr>
                <a:solidFill>
                  <a:schemeClr val="dk1"/>
                </a:solidFill>
              </a:defRPr>
            </a:lvl3pPr>
            <a:lvl4pPr indent="-317500" lvl="3" marL="1828800" algn="l">
              <a:lnSpc>
                <a:spcPct val="115000"/>
              </a:lnSpc>
              <a:spcBef>
                <a:spcPts val="0"/>
              </a:spcBef>
              <a:spcAft>
                <a:spcPts val="0"/>
              </a:spcAft>
              <a:buClr>
                <a:schemeClr val="dk1"/>
              </a:buClr>
              <a:buSzPts val="1400"/>
              <a:buChar char="●"/>
              <a:defRPr>
                <a:solidFill>
                  <a:schemeClr val="dk1"/>
                </a:solidFill>
              </a:defRPr>
            </a:lvl4pPr>
            <a:lvl5pPr indent="-317500" lvl="4" marL="2286000" algn="l">
              <a:lnSpc>
                <a:spcPct val="115000"/>
              </a:lnSpc>
              <a:spcBef>
                <a:spcPts val="0"/>
              </a:spcBef>
              <a:spcAft>
                <a:spcPts val="0"/>
              </a:spcAft>
              <a:buClr>
                <a:schemeClr val="dk1"/>
              </a:buClr>
              <a:buSzPts val="1400"/>
              <a:buChar char="○"/>
              <a:defRPr>
                <a:solidFill>
                  <a:schemeClr val="dk1"/>
                </a:solidFill>
              </a:defRPr>
            </a:lvl5pPr>
            <a:lvl6pPr indent="-317500" lvl="5" marL="2743200" algn="l">
              <a:lnSpc>
                <a:spcPct val="115000"/>
              </a:lnSpc>
              <a:spcBef>
                <a:spcPts val="0"/>
              </a:spcBef>
              <a:spcAft>
                <a:spcPts val="0"/>
              </a:spcAft>
              <a:buClr>
                <a:schemeClr val="dk1"/>
              </a:buClr>
              <a:buSzPts val="1400"/>
              <a:buChar char="■"/>
              <a:defRPr>
                <a:solidFill>
                  <a:schemeClr val="dk1"/>
                </a:solidFill>
              </a:defRPr>
            </a:lvl6pPr>
            <a:lvl7pPr indent="-317500" lvl="6" marL="3200400" algn="l">
              <a:lnSpc>
                <a:spcPct val="115000"/>
              </a:lnSpc>
              <a:spcBef>
                <a:spcPts val="0"/>
              </a:spcBef>
              <a:spcAft>
                <a:spcPts val="0"/>
              </a:spcAft>
              <a:buClr>
                <a:schemeClr val="dk1"/>
              </a:buClr>
              <a:buSzPts val="1400"/>
              <a:buChar char="●"/>
              <a:defRPr>
                <a:solidFill>
                  <a:schemeClr val="dk1"/>
                </a:solidFill>
              </a:defRPr>
            </a:lvl7pPr>
            <a:lvl8pPr indent="-317500" lvl="7" marL="3657600" algn="l">
              <a:lnSpc>
                <a:spcPct val="115000"/>
              </a:lnSpc>
              <a:spcBef>
                <a:spcPts val="0"/>
              </a:spcBef>
              <a:spcAft>
                <a:spcPts val="0"/>
              </a:spcAft>
              <a:buClr>
                <a:schemeClr val="dk1"/>
              </a:buClr>
              <a:buSzPts val="1400"/>
              <a:buChar char="○"/>
              <a:defRPr>
                <a:solidFill>
                  <a:schemeClr val="dk1"/>
                </a:solidFill>
              </a:defRPr>
            </a:lvl8pPr>
            <a:lvl9pPr indent="-317500" lvl="8" marL="4114800" algn="l">
              <a:lnSpc>
                <a:spcPct val="115000"/>
              </a:lnSpc>
              <a:spcBef>
                <a:spcPts val="0"/>
              </a:spcBef>
              <a:spcAft>
                <a:spcPts val="0"/>
              </a:spcAft>
              <a:buClr>
                <a:schemeClr val="dk1"/>
              </a:buClr>
              <a:buSzPts val="1400"/>
              <a:buChar char="■"/>
              <a:defRPr>
                <a:solidFill>
                  <a:schemeClr val="dk1"/>
                </a:solidFill>
              </a:defRPr>
            </a:lvl9pPr>
          </a:lstStyle>
          <a:p/>
        </p:txBody>
      </p:sp>
      <p:sp>
        <p:nvSpPr>
          <p:cNvPr id="40" name="Google Shape;40;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48"/>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lt2"/>
              </a:buClr>
              <a:buSzPts val="1800"/>
              <a:buFont typeface="Arial"/>
              <a:buChar char="●"/>
              <a:defRPr b="0" i="0" sz="1800" u="none" cap="none" strike="noStrike">
                <a:solidFill>
                  <a:schemeClr val="lt2"/>
                </a:solidFill>
                <a:latin typeface="Arial"/>
                <a:ea typeface="Arial"/>
                <a:cs typeface="Arial"/>
                <a:sym typeface="Arial"/>
              </a:defRPr>
            </a:lvl1pPr>
            <a:lvl2pPr indent="-317500" lvl="1" marL="9144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317500" lvl="2" marL="13716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3pPr>
            <a:lvl4pPr indent="-317500" lvl="3" marL="18288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4pPr>
            <a:lvl5pPr indent="-317500" lvl="4" marL="22860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5pPr>
            <a:lvl6pPr indent="-317500" lvl="5" marL="27432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6pPr>
            <a:lvl7pPr indent="-317500" lvl="6" marL="32004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7pPr>
            <a:lvl8pPr indent="-317500" lvl="7" marL="36576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8pPr>
            <a:lvl9pPr indent="-317500" lvl="8" marL="41148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9pPr>
          </a:lstStyle>
          <a:p/>
        </p:txBody>
      </p:sp>
      <p:sp>
        <p:nvSpPr>
          <p:cNvPr id="8" name="Google Shape;8;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hyperlink" Target="https://docs.oracle.com/javase/tutorial/essential/io/" TargetMode="External"/><Relationship Id="rId4" Type="http://schemas.openxmlformats.org/officeDocument/2006/relationships/hyperlink" Target="https://www.tutorialspoint.com/java/java_files_io.htm" TargetMode="External"/><Relationship Id="rId5" Type="http://schemas.openxmlformats.org/officeDocument/2006/relationships/hyperlink" Target="https://habr.com/ru/post/235585/"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title"/>
          </p:nvPr>
        </p:nvSpPr>
        <p:spPr>
          <a:xfrm>
            <a:off x="311700" y="1037550"/>
            <a:ext cx="8520600" cy="8418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600"/>
              <a:buNone/>
            </a:pPr>
            <a:r>
              <a:rPr lang="ru"/>
              <a:t>Lesson 10: IO, NIO</a:t>
            </a:r>
            <a:endParaRPr/>
          </a:p>
        </p:txBody>
      </p:sp>
      <p:sp>
        <p:nvSpPr>
          <p:cNvPr id="55" name="Google Shape;55;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ru"/>
              <a:t>‹#›</a:t>
            </a:fld>
            <a:endParaRPr/>
          </a:p>
        </p:txBody>
      </p:sp>
      <p:pic>
        <p:nvPicPr>
          <p:cNvPr id="56" name="Google Shape;56;p1"/>
          <p:cNvPicPr preferRelativeResize="0"/>
          <p:nvPr/>
        </p:nvPicPr>
        <p:blipFill rotWithShape="1">
          <a:blip r:embed="rId3">
            <a:alphaModFix/>
          </a:blip>
          <a:srcRect b="0" l="0" r="0" t="0"/>
          <a:stretch/>
        </p:blipFill>
        <p:spPr>
          <a:xfrm>
            <a:off x="6946350" y="4140675"/>
            <a:ext cx="1885950" cy="800100"/>
          </a:xfrm>
          <a:prstGeom prst="rect">
            <a:avLst/>
          </a:prstGeom>
          <a:noFill/>
          <a:ln>
            <a:noFill/>
          </a:ln>
        </p:spPr>
      </p:pic>
      <p:grpSp>
        <p:nvGrpSpPr>
          <p:cNvPr id="57" name="Google Shape;57;p1"/>
          <p:cNvGrpSpPr/>
          <p:nvPr/>
        </p:nvGrpSpPr>
        <p:grpSpPr>
          <a:xfrm>
            <a:off x="-25800" y="1916325"/>
            <a:ext cx="4970030" cy="1450"/>
            <a:chOff x="-25800" y="1916325"/>
            <a:chExt cx="4970030" cy="1450"/>
          </a:xfrm>
        </p:grpSpPr>
        <p:cxnSp>
          <p:nvCxnSpPr>
            <p:cNvPr id="58" name="Google Shape;58;p1"/>
            <p:cNvCxnSpPr/>
            <p:nvPr/>
          </p:nvCxnSpPr>
          <p:spPr>
            <a:xfrm>
              <a:off x="-25800" y="1916325"/>
              <a:ext cx="1907100" cy="0"/>
            </a:xfrm>
            <a:prstGeom prst="straightConnector1">
              <a:avLst/>
            </a:prstGeom>
            <a:noFill/>
            <a:ln cap="flat" cmpd="sng" w="76200">
              <a:solidFill>
                <a:schemeClr val="dk1"/>
              </a:solidFill>
              <a:prstDash val="solid"/>
              <a:round/>
              <a:headEnd len="sm" w="sm" type="none"/>
              <a:tailEnd len="sm" w="sm" type="none"/>
            </a:ln>
          </p:spPr>
        </p:cxnSp>
        <p:cxnSp>
          <p:nvCxnSpPr>
            <p:cNvPr id="59" name="Google Shape;59;p1"/>
            <p:cNvCxnSpPr/>
            <p:nvPr/>
          </p:nvCxnSpPr>
          <p:spPr>
            <a:xfrm>
              <a:off x="1881300" y="1917775"/>
              <a:ext cx="768300" cy="0"/>
            </a:xfrm>
            <a:prstGeom prst="straightConnector1">
              <a:avLst/>
            </a:prstGeom>
            <a:noFill/>
            <a:ln cap="flat" cmpd="sng" w="76200">
              <a:solidFill>
                <a:schemeClr val="accent5"/>
              </a:solidFill>
              <a:prstDash val="solid"/>
              <a:round/>
              <a:headEnd len="sm" w="sm" type="none"/>
              <a:tailEnd len="sm" w="sm" type="none"/>
            </a:ln>
          </p:spPr>
        </p:cxnSp>
        <p:cxnSp>
          <p:nvCxnSpPr>
            <p:cNvPr id="60" name="Google Shape;60;p1"/>
            <p:cNvCxnSpPr/>
            <p:nvPr/>
          </p:nvCxnSpPr>
          <p:spPr>
            <a:xfrm>
              <a:off x="2643300" y="1917775"/>
              <a:ext cx="768300" cy="0"/>
            </a:xfrm>
            <a:prstGeom prst="straightConnector1">
              <a:avLst/>
            </a:prstGeom>
            <a:noFill/>
            <a:ln cap="flat" cmpd="sng" w="76200">
              <a:solidFill>
                <a:srgbClr val="4A86E8"/>
              </a:solidFill>
              <a:prstDash val="solid"/>
              <a:round/>
              <a:headEnd len="sm" w="sm" type="none"/>
              <a:tailEnd len="sm" w="sm" type="none"/>
            </a:ln>
          </p:spPr>
        </p:cxnSp>
        <p:cxnSp>
          <p:nvCxnSpPr>
            <p:cNvPr id="61" name="Google Shape;61;p1"/>
            <p:cNvCxnSpPr/>
            <p:nvPr/>
          </p:nvCxnSpPr>
          <p:spPr>
            <a:xfrm>
              <a:off x="3405300" y="1917775"/>
              <a:ext cx="768300" cy="0"/>
            </a:xfrm>
            <a:prstGeom prst="straightConnector1">
              <a:avLst/>
            </a:prstGeom>
            <a:noFill/>
            <a:ln cap="flat" cmpd="sng" w="76200">
              <a:solidFill>
                <a:schemeClr val="accent4"/>
              </a:solidFill>
              <a:prstDash val="solid"/>
              <a:round/>
              <a:headEnd len="sm" w="sm" type="none"/>
              <a:tailEnd len="sm" w="sm" type="none"/>
            </a:ln>
          </p:spPr>
        </p:cxnSp>
        <p:cxnSp>
          <p:nvCxnSpPr>
            <p:cNvPr id="62" name="Google Shape;62;p1"/>
            <p:cNvCxnSpPr/>
            <p:nvPr/>
          </p:nvCxnSpPr>
          <p:spPr>
            <a:xfrm>
              <a:off x="4175930" y="1917775"/>
              <a:ext cx="768300" cy="0"/>
            </a:xfrm>
            <a:prstGeom prst="straightConnector1">
              <a:avLst/>
            </a:prstGeom>
            <a:noFill/>
            <a:ln cap="flat" cmpd="sng" w="76200">
              <a:solidFill>
                <a:srgbClr val="FF0000"/>
              </a:solidFill>
              <a:prstDash val="solid"/>
              <a:round/>
              <a:headEnd len="sm" w="sm" type="none"/>
              <a:tailEnd len="sm" w="sm" type="none"/>
            </a:ln>
          </p:spPr>
        </p:cxn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1bd7045e6c1_0_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b="1" lang="ru"/>
              <a:t>int read() / read(…)</a:t>
            </a:r>
            <a:endParaRPr b="1"/>
          </a:p>
          <a:p>
            <a:pPr indent="-342900" lvl="0" marL="457200" rtl="0" algn="l">
              <a:lnSpc>
                <a:spcPct val="150000"/>
              </a:lnSpc>
              <a:spcBef>
                <a:spcPts val="0"/>
              </a:spcBef>
              <a:spcAft>
                <a:spcPts val="0"/>
              </a:spcAft>
              <a:buSzPts val="1800"/>
              <a:buChar char="●"/>
            </a:pPr>
            <a:r>
              <a:rPr b="1" lang="ru"/>
              <a:t>void close()</a:t>
            </a:r>
            <a:endParaRPr b="1"/>
          </a:p>
          <a:p>
            <a:pPr indent="-342900" lvl="0" marL="457200" rtl="0" algn="l">
              <a:lnSpc>
                <a:spcPct val="150000"/>
              </a:lnSpc>
              <a:spcBef>
                <a:spcPts val="0"/>
              </a:spcBef>
              <a:spcAft>
                <a:spcPts val="0"/>
              </a:spcAft>
              <a:buSzPts val="1800"/>
              <a:buChar char="●"/>
            </a:pPr>
            <a:r>
              <a:rPr b="1" lang="ru"/>
              <a:t>boolean markSupported()</a:t>
            </a:r>
            <a:endParaRPr b="1"/>
          </a:p>
          <a:p>
            <a:pPr indent="-342900" lvl="0" marL="457200" rtl="0" algn="l">
              <a:lnSpc>
                <a:spcPct val="150000"/>
              </a:lnSpc>
              <a:spcBef>
                <a:spcPts val="0"/>
              </a:spcBef>
              <a:spcAft>
                <a:spcPts val="0"/>
              </a:spcAft>
              <a:buSzPts val="1800"/>
              <a:buChar char="●"/>
            </a:pPr>
            <a:r>
              <a:rPr b="1" lang="ru"/>
              <a:t>void mark(readLimit) / reset()</a:t>
            </a:r>
            <a:endParaRPr b="1"/>
          </a:p>
          <a:p>
            <a:pPr indent="-342900" lvl="0" marL="457200" rtl="0" algn="l">
              <a:lnSpc>
                <a:spcPct val="150000"/>
              </a:lnSpc>
              <a:spcBef>
                <a:spcPts val="0"/>
              </a:spcBef>
              <a:spcAft>
                <a:spcPts val="0"/>
              </a:spcAft>
              <a:buSzPts val="1800"/>
              <a:buChar char="●"/>
            </a:pPr>
            <a:r>
              <a:rPr b="1" lang="ru"/>
              <a:t>long skip(n)</a:t>
            </a:r>
            <a:endParaRPr b="1"/>
          </a:p>
          <a:p>
            <a:pPr indent="-342900" lvl="0" marL="457200" rtl="0" algn="l">
              <a:lnSpc>
                <a:spcPct val="150000"/>
              </a:lnSpc>
              <a:spcBef>
                <a:spcPts val="0"/>
              </a:spcBef>
              <a:spcAft>
                <a:spcPts val="0"/>
              </a:spcAft>
              <a:buSzPts val="1800"/>
              <a:buChar char="●"/>
            </a:pPr>
            <a:r>
              <a:rPr b="1" lang="ru"/>
              <a:t>int available()</a:t>
            </a:r>
            <a:endParaRPr b="1"/>
          </a:p>
        </p:txBody>
      </p:sp>
      <p:sp>
        <p:nvSpPr>
          <p:cNvPr id="129" name="Google Shape;129;g1bd7045e6c1_0_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u"/>
              <a:t>InputStream</a:t>
            </a:r>
            <a:endParaRPr/>
          </a:p>
        </p:txBody>
      </p:sp>
      <p:sp>
        <p:nvSpPr>
          <p:cNvPr id="130" name="Google Shape;130;g1bd7045e6c1_0_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ru"/>
              <a:t>‹#›</a:t>
            </a:fld>
            <a:endParaRPr/>
          </a:p>
        </p:txBody>
      </p:sp>
      <p:grpSp>
        <p:nvGrpSpPr>
          <p:cNvPr id="131" name="Google Shape;131;g1bd7045e6c1_0_8"/>
          <p:cNvGrpSpPr/>
          <p:nvPr/>
        </p:nvGrpSpPr>
        <p:grpSpPr>
          <a:xfrm>
            <a:off x="3640950" y="759550"/>
            <a:ext cx="5380200" cy="2319900"/>
            <a:chOff x="3640900" y="1733775"/>
            <a:chExt cx="5380200" cy="2319900"/>
          </a:xfrm>
        </p:grpSpPr>
        <p:sp>
          <p:nvSpPr>
            <p:cNvPr id="132" name="Google Shape;132;g1bd7045e6c1_0_8"/>
            <p:cNvSpPr/>
            <p:nvPr/>
          </p:nvSpPr>
          <p:spPr>
            <a:xfrm>
              <a:off x="3640900" y="1733775"/>
              <a:ext cx="5380200" cy="2319900"/>
            </a:xfrm>
            <a:prstGeom prst="rect">
              <a:avLst/>
            </a:prstGeom>
            <a:solidFill>
              <a:srgbClr val="6FA8DC"/>
            </a:solidFill>
            <a:ln cap="flat" cmpd="sng" w="9525">
              <a:solidFill>
                <a:srgbClr val="2185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lt2"/>
                </a:highlight>
              </a:endParaRPr>
            </a:p>
          </p:txBody>
        </p:sp>
        <p:pic>
          <p:nvPicPr>
            <p:cNvPr id="133" name="Google Shape;133;g1bd7045e6c1_0_8"/>
            <p:cNvPicPr preferRelativeResize="0"/>
            <p:nvPr/>
          </p:nvPicPr>
          <p:blipFill>
            <a:blip r:embed="rId3">
              <a:alphaModFix/>
            </a:blip>
            <a:stretch>
              <a:fillRect/>
            </a:stretch>
          </p:blipFill>
          <p:spPr>
            <a:xfrm>
              <a:off x="3701904" y="1808096"/>
              <a:ext cx="5268750" cy="2176475"/>
            </a:xfrm>
            <a:prstGeom prst="rect">
              <a:avLst/>
            </a:prstGeom>
            <a:noFill/>
            <a:ln>
              <a:noFill/>
            </a:ln>
          </p:spPr>
        </p:pic>
      </p:grpSp>
      <p:cxnSp>
        <p:nvCxnSpPr>
          <p:cNvPr id="134" name="Google Shape;134;g1bd7045e6c1_0_8"/>
          <p:cNvCxnSpPr/>
          <p:nvPr/>
        </p:nvCxnSpPr>
        <p:spPr>
          <a:xfrm>
            <a:off x="809100" y="1527375"/>
            <a:ext cx="2138400" cy="0"/>
          </a:xfrm>
          <a:prstGeom prst="straightConnector1">
            <a:avLst/>
          </a:prstGeom>
          <a:noFill/>
          <a:ln cap="flat" cmpd="sng" w="38100">
            <a:solidFill>
              <a:srgbClr val="6D9EEB"/>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par>
                                <p:cTn fill="hold" nodeType="with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31"/>
                                        </p:tgtEl>
                                      </p:cBhvr>
                                    </p:animEffect>
                                    <p:set>
                                      <p:cBhvr>
                                        <p:cTn dur="1" fill="hold">
                                          <p:stCondLst>
                                            <p:cond delay="0"/>
                                          </p:stCondLst>
                                        </p:cTn>
                                        <p:tgtEl>
                                          <p:spTgt spid="13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34"/>
                                        </p:tgtEl>
                                      </p:cBhvr>
                                    </p:animEffect>
                                    <p:set>
                                      <p:cBhvr>
                                        <p:cTn dur="1" fill="hold">
                                          <p:stCondLst>
                                            <p:cond delay="0"/>
                                          </p:stCondLst>
                                        </p:cTn>
                                        <p:tgtEl>
                                          <p:spTgt spid="13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1bd7045e6c1_0_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u"/>
              <a:t>OutputStream</a:t>
            </a:r>
            <a:endParaRPr/>
          </a:p>
        </p:txBody>
      </p:sp>
      <p:sp>
        <p:nvSpPr>
          <p:cNvPr id="140" name="Google Shape;140;g1bd7045e6c1_0_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ru"/>
              <a:t>‹#›</a:t>
            </a:fld>
            <a:endParaRPr/>
          </a:p>
        </p:txBody>
      </p:sp>
      <p:sp>
        <p:nvSpPr>
          <p:cNvPr id="141" name="Google Shape;141;g1bd7045e6c1_0_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b="1" lang="ru"/>
              <a:t>write(byte bytes[]) / write(…)</a:t>
            </a:r>
            <a:endParaRPr b="1"/>
          </a:p>
          <a:p>
            <a:pPr indent="-342900" lvl="0" marL="457200" rtl="0" algn="l">
              <a:lnSpc>
                <a:spcPct val="150000"/>
              </a:lnSpc>
              <a:spcBef>
                <a:spcPts val="0"/>
              </a:spcBef>
              <a:spcAft>
                <a:spcPts val="0"/>
              </a:spcAft>
              <a:buSzPts val="1800"/>
              <a:buChar char="●"/>
            </a:pPr>
            <a:r>
              <a:rPr b="1" lang="ru"/>
              <a:t>flush()</a:t>
            </a:r>
            <a:endParaRPr b="1"/>
          </a:p>
          <a:p>
            <a:pPr indent="-342900" lvl="0" marL="457200" rtl="0" algn="l">
              <a:lnSpc>
                <a:spcPct val="150000"/>
              </a:lnSpc>
              <a:spcBef>
                <a:spcPts val="0"/>
              </a:spcBef>
              <a:spcAft>
                <a:spcPts val="0"/>
              </a:spcAft>
              <a:buSzPts val="1800"/>
              <a:buChar char="●"/>
            </a:pPr>
            <a:r>
              <a:rPr b="1" lang="ru"/>
              <a:t>close()</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1bd886db6da_0_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SzPct val="111111"/>
              <a:buNone/>
            </a:pPr>
            <a:r>
              <a:rPr lang="ru"/>
              <a:t>IO</a:t>
            </a:r>
            <a:r>
              <a:rPr lang="ru"/>
              <a:t> on practice</a:t>
            </a:r>
            <a:endParaRPr/>
          </a:p>
        </p:txBody>
      </p:sp>
      <p:sp>
        <p:nvSpPr>
          <p:cNvPr id="147" name="Google Shape;147;g1bd886db6da_0_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ru"/>
              <a:t>‹#›</a:t>
            </a:fld>
            <a:endParaRPr/>
          </a:p>
        </p:txBody>
      </p:sp>
      <p:sp>
        <p:nvSpPr>
          <p:cNvPr id="148" name="Google Shape;148;g1bd886db6da_0_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457200" rtl="0" algn="l">
              <a:lnSpc>
                <a:spcPct val="115000"/>
              </a:lnSpc>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1bd1169de2a_0_4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u"/>
              <a:t>Questions &amp; Answers</a:t>
            </a:r>
            <a:endParaRPr/>
          </a:p>
        </p:txBody>
      </p:sp>
      <p:sp>
        <p:nvSpPr>
          <p:cNvPr id="154" name="Google Shape;154;g1bd1169de2a_0_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ru"/>
              <a:t>‹#›</a:t>
            </a:fld>
            <a:endParaRPr/>
          </a:p>
        </p:txBody>
      </p:sp>
      <p:sp>
        <p:nvSpPr>
          <p:cNvPr id="155" name="Google Shape;155;g1bd1169de2a_0_47"/>
          <p:cNvSpPr txBox="1"/>
          <p:nvPr>
            <p:ph idx="1" type="body"/>
          </p:nvPr>
        </p:nvSpPr>
        <p:spPr>
          <a:xfrm>
            <a:off x="311700" y="2407525"/>
            <a:ext cx="8520600" cy="2161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sp>
        <p:nvSpPr>
          <p:cNvPr id="156" name="Google Shape;156;g1bd1169de2a_0_47"/>
          <p:cNvSpPr/>
          <p:nvPr/>
        </p:nvSpPr>
        <p:spPr>
          <a:xfrm>
            <a:off x="393300" y="1116225"/>
            <a:ext cx="8357400" cy="11928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000"/>
              <a:buFont typeface="Arial"/>
              <a:buNone/>
            </a:pPr>
            <a:r>
              <a:rPr b="0" i="1" lang="ru" sz="2000" u="none" cap="none" strike="noStrike">
                <a:solidFill>
                  <a:schemeClr val="lt2"/>
                </a:solidFill>
                <a:latin typeface="Lora"/>
                <a:ea typeface="Lora"/>
                <a:cs typeface="Lora"/>
                <a:sym typeface="Lora"/>
              </a:rPr>
              <a:t>“Asking questions is a good way to learn more”</a:t>
            </a:r>
            <a:endParaRPr b="0" i="1" sz="2000" u="none" cap="none" strike="noStrike">
              <a:solidFill>
                <a:schemeClr val="lt2"/>
              </a:solidFill>
              <a:latin typeface="Lora"/>
              <a:ea typeface="Lora"/>
              <a:cs typeface="Lora"/>
              <a:sym typeface="Lora"/>
            </a:endParaRPr>
          </a:p>
          <a:p>
            <a:pPr indent="0" lvl="0" marL="0" marR="0" rtl="0" algn="ctr">
              <a:lnSpc>
                <a:spcPct val="115000"/>
              </a:lnSpc>
              <a:spcBef>
                <a:spcPts val="1200"/>
              </a:spcBef>
              <a:spcAft>
                <a:spcPts val="1200"/>
              </a:spcAft>
              <a:buClr>
                <a:srgbClr val="000000"/>
              </a:buClr>
              <a:buSzPts val="1800"/>
              <a:buFont typeface="Arial"/>
              <a:buNone/>
            </a:pPr>
            <a:r>
              <a:rPr b="0" i="1" lang="ru" sz="1800" u="none" cap="none" strike="noStrike">
                <a:solidFill>
                  <a:schemeClr val="lt2"/>
                </a:solidFill>
                <a:latin typeface="Lora"/>
                <a:ea typeface="Lora"/>
                <a:cs typeface="Lora"/>
                <a:sym typeface="Lora"/>
              </a:rPr>
              <a:t>										</a:t>
            </a:r>
            <a:r>
              <a:rPr b="0" i="1" lang="ru" sz="1400" u="none" cap="none" strike="noStrike">
                <a:solidFill>
                  <a:schemeClr val="lt2"/>
                </a:solidFill>
                <a:latin typeface="Lora"/>
                <a:ea typeface="Lora"/>
                <a:cs typeface="Lora"/>
                <a:sym typeface="Lora"/>
              </a:rPr>
              <a:t>@</a:t>
            </a:r>
            <a:r>
              <a:rPr i="1" lang="ru">
                <a:solidFill>
                  <a:schemeClr val="lt2"/>
                </a:solidFill>
                <a:latin typeface="Lora"/>
                <a:ea typeface="Lora"/>
                <a:cs typeface="Lora"/>
                <a:sym typeface="Lora"/>
              </a:rPr>
              <a:t>Vasya Rudas</a:t>
            </a:r>
            <a:endParaRPr i="1">
              <a:solidFill>
                <a:schemeClr val="lt2"/>
              </a:solidFill>
              <a:latin typeface="Lora"/>
              <a:ea typeface="Lora"/>
              <a:cs typeface="Lora"/>
              <a:sym typeface="Lor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1bd1169de2a_0_8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u"/>
              <a:t>IO issues</a:t>
            </a:r>
            <a:endParaRPr/>
          </a:p>
        </p:txBody>
      </p:sp>
      <p:sp>
        <p:nvSpPr>
          <p:cNvPr id="162" name="Google Shape;162;g1bd1169de2a_0_8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ru"/>
              <a:t>‹#›</a:t>
            </a:fld>
            <a:endParaRPr/>
          </a:p>
        </p:txBody>
      </p:sp>
      <p:pic>
        <p:nvPicPr>
          <p:cNvPr id="163" name="Google Shape;163;g1bd1169de2a_0_85"/>
          <p:cNvPicPr preferRelativeResize="0"/>
          <p:nvPr/>
        </p:nvPicPr>
        <p:blipFill>
          <a:blip r:embed="rId3">
            <a:alphaModFix/>
          </a:blip>
          <a:stretch>
            <a:fillRect/>
          </a:stretch>
        </p:blipFill>
        <p:spPr>
          <a:xfrm>
            <a:off x="484113" y="1215788"/>
            <a:ext cx="8175775" cy="3544965"/>
          </a:xfrm>
          <a:prstGeom prst="rect">
            <a:avLst/>
          </a:prstGeom>
          <a:noFill/>
          <a:ln>
            <a:noFill/>
          </a:ln>
        </p:spPr>
      </p:pic>
      <p:cxnSp>
        <p:nvCxnSpPr>
          <p:cNvPr id="164" name="Google Shape;164;g1bd1169de2a_0_85"/>
          <p:cNvCxnSpPr/>
          <p:nvPr/>
        </p:nvCxnSpPr>
        <p:spPr>
          <a:xfrm>
            <a:off x="1399475" y="1708450"/>
            <a:ext cx="845100" cy="0"/>
          </a:xfrm>
          <a:prstGeom prst="straightConnector1">
            <a:avLst/>
          </a:prstGeom>
          <a:noFill/>
          <a:ln cap="flat" cmpd="sng" w="9525">
            <a:solidFill>
              <a:schemeClr val="dk1"/>
            </a:solidFill>
            <a:prstDash val="solid"/>
            <a:round/>
            <a:headEnd len="med" w="med" type="none"/>
            <a:tailEnd len="med" w="med" type="triangle"/>
          </a:ln>
        </p:spPr>
      </p:cxnSp>
      <p:cxnSp>
        <p:nvCxnSpPr>
          <p:cNvPr id="165" name="Google Shape;165;g1bd1169de2a_0_85"/>
          <p:cNvCxnSpPr/>
          <p:nvPr/>
        </p:nvCxnSpPr>
        <p:spPr>
          <a:xfrm>
            <a:off x="1454000" y="2980675"/>
            <a:ext cx="772500" cy="0"/>
          </a:xfrm>
          <a:prstGeom prst="straightConnector1">
            <a:avLst/>
          </a:prstGeom>
          <a:noFill/>
          <a:ln cap="flat" cmpd="sng" w="9525">
            <a:solidFill>
              <a:schemeClr val="dk1"/>
            </a:solidFill>
            <a:prstDash val="solid"/>
            <a:round/>
            <a:headEnd len="med" w="med" type="none"/>
            <a:tailEnd len="med" w="med" type="triangle"/>
          </a:ln>
        </p:spPr>
      </p:cxnSp>
      <p:cxnSp>
        <p:nvCxnSpPr>
          <p:cNvPr id="166" name="Google Shape;166;g1bd1169de2a_0_85"/>
          <p:cNvCxnSpPr/>
          <p:nvPr/>
        </p:nvCxnSpPr>
        <p:spPr>
          <a:xfrm flipH="1" rot="10800000">
            <a:off x="1372200" y="4243925"/>
            <a:ext cx="863400" cy="9000"/>
          </a:xfrm>
          <a:prstGeom prst="straightConnector1">
            <a:avLst/>
          </a:prstGeom>
          <a:noFill/>
          <a:ln cap="flat" cmpd="sng" w="9525">
            <a:solidFill>
              <a:schemeClr val="dk1"/>
            </a:solidFill>
            <a:prstDash val="solid"/>
            <a:round/>
            <a:headEnd len="med" w="med" type="none"/>
            <a:tailEnd len="med" w="med" type="triangle"/>
          </a:ln>
        </p:spPr>
      </p:cxnSp>
      <p:cxnSp>
        <p:nvCxnSpPr>
          <p:cNvPr id="167" name="Google Shape;167;g1bd1169de2a_0_85"/>
          <p:cNvCxnSpPr/>
          <p:nvPr/>
        </p:nvCxnSpPr>
        <p:spPr>
          <a:xfrm>
            <a:off x="4243850" y="1681175"/>
            <a:ext cx="527100" cy="0"/>
          </a:xfrm>
          <a:prstGeom prst="straightConnector1">
            <a:avLst/>
          </a:prstGeom>
          <a:noFill/>
          <a:ln cap="flat" cmpd="sng" w="9525">
            <a:solidFill>
              <a:schemeClr val="dk1"/>
            </a:solidFill>
            <a:prstDash val="solid"/>
            <a:round/>
            <a:headEnd len="med" w="med" type="none"/>
            <a:tailEnd len="med" w="med" type="triangle"/>
          </a:ln>
        </p:spPr>
      </p:cxnSp>
      <p:cxnSp>
        <p:nvCxnSpPr>
          <p:cNvPr id="168" name="Google Shape;168;g1bd1169de2a_0_85"/>
          <p:cNvCxnSpPr/>
          <p:nvPr/>
        </p:nvCxnSpPr>
        <p:spPr>
          <a:xfrm>
            <a:off x="4252925" y="2962500"/>
            <a:ext cx="545400" cy="0"/>
          </a:xfrm>
          <a:prstGeom prst="straightConnector1">
            <a:avLst/>
          </a:prstGeom>
          <a:noFill/>
          <a:ln cap="flat" cmpd="sng" w="9525">
            <a:solidFill>
              <a:schemeClr val="dk1"/>
            </a:solidFill>
            <a:prstDash val="solid"/>
            <a:round/>
            <a:headEnd len="med" w="med" type="none"/>
            <a:tailEnd len="med" w="med" type="triangle"/>
          </a:ln>
        </p:spPr>
      </p:cxnSp>
      <p:cxnSp>
        <p:nvCxnSpPr>
          <p:cNvPr id="169" name="Google Shape;169;g1bd1169de2a_0_85"/>
          <p:cNvCxnSpPr/>
          <p:nvPr/>
        </p:nvCxnSpPr>
        <p:spPr>
          <a:xfrm>
            <a:off x="4225675" y="4262025"/>
            <a:ext cx="554400" cy="0"/>
          </a:xfrm>
          <a:prstGeom prst="straightConnector1">
            <a:avLst/>
          </a:prstGeom>
          <a:noFill/>
          <a:ln cap="flat" cmpd="sng" w="9525">
            <a:solidFill>
              <a:schemeClr val="dk1"/>
            </a:solidFill>
            <a:prstDash val="solid"/>
            <a:round/>
            <a:headEnd len="med" w="med" type="none"/>
            <a:tailEnd len="med" w="med" type="triangle"/>
          </a:ln>
        </p:spPr>
      </p:cxnSp>
      <p:cxnSp>
        <p:nvCxnSpPr>
          <p:cNvPr id="170" name="Google Shape;170;g1bd1169de2a_0_85"/>
          <p:cNvCxnSpPr/>
          <p:nvPr/>
        </p:nvCxnSpPr>
        <p:spPr>
          <a:xfrm rot="10800000">
            <a:off x="6815725" y="1754025"/>
            <a:ext cx="699600" cy="763200"/>
          </a:xfrm>
          <a:prstGeom prst="straightConnector1">
            <a:avLst/>
          </a:prstGeom>
          <a:noFill/>
          <a:ln cap="flat" cmpd="sng" w="9525">
            <a:solidFill>
              <a:schemeClr val="dk1"/>
            </a:solidFill>
            <a:prstDash val="solid"/>
            <a:round/>
            <a:headEnd len="med" w="med" type="none"/>
            <a:tailEnd len="med" w="med" type="triangle"/>
          </a:ln>
        </p:spPr>
      </p:cxnSp>
      <p:cxnSp>
        <p:nvCxnSpPr>
          <p:cNvPr id="171" name="Google Shape;171;g1bd1169de2a_0_85"/>
          <p:cNvCxnSpPr/>
          <p:nvPr/>
        </p:nvCxnSpPr>
        <p:spPr>
          <a:xfrm flipH="1">
            <a:off x="6797525" y="2962500"/>
            <a:ext cx="508800" cy="9000"/>
          </a:xfrm>
          <a:prstGeom prst="straightConnector1">
            <a:avLst/>
          </a:prstGeom>
          <a:noFill/>
          <a:ln cap="flat" cmpd="sng" w="9525">
            <a:solidFill>
              <a:schemeClr val="dk1"/>
            </a:solidFill>
            <a:prstDash val="solid"/>
            <a:round/>
            <a:headEnd len="med" w="med" type="none"/>
            <a:tailEnd len="med" w="med" type="triangle"/>
          </a:ln>
        </p:spPr>
      </p:cxnSp>
      <p:cxnSp>
        <p:nvCxnSpPr>
          <p:cNvPr id="172" name="Google Shape;172;g1bd1169de2a_0_85"/>
          <p:cNvCxnSpPr/>
          <p:nvPr/>
        </p:nvCxnSpPr>
        <p:spPr>
          <a:xfrm flipH="1">
            <a:off x="6788225" y="3453225"/>
            <a:ext cx="736200" cy="72690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1bd1169de2a_0_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None/>
            </a:pPr>
            <a:r>
              <a:rPr lang="ru"/>
              <a:t>IO Evolution</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SzPct val="111111"/>
              <a:buNone/>
            </a:pPr>
            <a:r>
              <a:t/>
            </a:r>
            <a:endParaRPr/>
          </a:p>
        </p:txBody>
      </p:sp>
      <p:sp>
        <p:nvSpPr>
          <p:cNvPr id="178" name="Google Shape;178;g1bd1169de2a_0_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ru"/>
              <a:t>‹#›</a:t>
            </a:fld>
            <a:endParaRPr/>
          </a:p>
        </p:txBody>
      </p:sp>
      <p:cxnSp>
        <p:nvCxnSpPr>
          <p:cNvPr id="179" name="Google Shape;179;g1bd1169de2a_0_39"/>
          <p:cNvCxnSpPr/>
          <p:nvPr/>
        </p:nvCxnSpPr>
        <p:spPr>
          <a:xfrm>
            <a:off x="0" y="2486226"/>
            <a:ext cx="9178200" cy="0"/>
          </a:xfrm>
          <a:prstGeom prst="straightConnector1">
            <a:avLst/>
          </a:prstGeom>
          <a:noFill/>
          <a:ln cap="rnd" cmpd="sng" w="19050">
            <a:solidFill>
              <a:schemeClr val="lt2"/>
            </a:solidFill>
            <a:prstDash val="dash"/>
            <a:round/>
            <a:headEnd len="sm" w="sm" type="none"/>
            <a:tailEnd len="sm" w="sm" type="none"/>
          </a:ln>
        </p:spPr>
      </p:cxnSp>
      <p:cxnSp>
        <p:nvCxnSpPr>
          <p:cNvPr id="180" name="Google Shape;180;g1bd1169de2a_0_39"/>
          <p:cNvCxnSpPr/>
          <p:nvPr/>
        </p:nvCxnSpPr>
        <p:spPr>
          <a:xfrm>
            <a:off x="830005" y="2482476"/>
            <a:ext cx="0" cy="849600"/>
          </a:xfrm>
          <a:prstGeom prst="straightConnector1">
            <a:avLst/>
          </a:prstGeom>
          <a:noFill/>
          <a:ln cap="flat" cmpd="sng" w="19050">
            <a:solidFill>
              <a:schemeClr val="lt2"/>
            </a:solidFill>
            <a:prstDash val="solid"/>
            <a:round/>
            <a:headEnd len="med" w="med" type="oval"/>
            <a:tailEnd len="med" w="med" type="diamond"/>
          </a:ln>
        </p:spPr>
      </p:cxnSp>
      <p:cxnSp>
        <p:nvCxnSpPr>
          <p:cNvPr id="181" name="Google Shape;181;g1bd1169de2a_0_39"/>
          <p:cNvCxnSpPr/>
          <p:nvPr/>
        </p:nvCxnSpPr>
        <p:spPr>
          <a:xfrm>
            <a:off x="2873089" y="2475962"/>
            <a:ext cx="0" cy="849600"/>
          </a:xfrm>
          <a:prstGeom prst="straightConnector1">
            <a:avLst/>
          </a:prstGeom>
          <a:noFill/>
          <a:ln cap="flat" cmpd="sng" w="19050">
            <a:solidFill>
              <a:schemeClr val="lt2"/>
            </a:solidFill>
            <a:prstDash val="solid"/>
            <a:round/>
            <a:headEnd len="med" w="med" type="oval"/>
            <a:tailEnd len="med" w="med" type="diamond"/>
          </a:ln>
        </p:spPr>
      </p:cxnSp>
      <p:cxnSp>
        <p:nvCxnSpPr>
          <p:cNvPr id="182" name="Google Shape;182;g1bd1169de2a_0_39"/>
          <p:cNvCxnSpPr/>
          <p:nvPr/>
        </p:nvCxnSpPr>
        <p:spPr>
          <a:xfrm>
            <a:off x="5887968" y="2469042"/>
            <a:ext cx="0" cy="849600"/>
          </a:xfrm>
          <a:prstGeom prst="straightConnector1">
            <a:avLst/>
          </a:prstGeom>
          <a:noFill/>
          <a:ln cap="flat" cmpd="sng" w="19050">
            <a:solidFill>
              <a:schemeClr val="lt2"/>
            </a:solidFill>
            <a:prstDash val="solid"/>
            <a:round/>
            <a:headEnd len="med" w="med" type="oval"/>
            <a:tailEnd len="med" w="med" type="diamond"/>
          </a:ln>
        </p:spPr>
      </p:cxnSp>
      <p:sp>
        <p:nvSpPr>
          <p:cNvPr id="183" name="Google Shape;183;g1bd1169de2a_0_39"/>
          <p:cNvSpPr txBox="1"/>
          <p:nvPr/>
        </p:nvSpPr>
        <p:spPr>
          <a:xfrm>
            <a:off x="210659" y="3300343"/>
            <a:ext cx="1226700" cy="403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ru" sz="1800" u="none" cap="none" strike="noStrike">
                <a:solidFill>
                  <a:schemeClr val="lt2"/>
                </a:solidFill>
                <a:latin typeface="Dosis"/>
                <a:ea typeface="Dosis"/>
                <a:cs typeface="Dosis"/>
                <a:sym typeface="Dosis"/>
              </a:rPr>
              <a:t>IO</a:t>
            </a:r>
            <a:endParaRPr b="1" i="0" sz="1800" u="none" cap="none" strike="noStrike">
              <a:solidFill>
                <a:schemeClr val="lt2"/>
              </a:solidFill>
              <a:latin typeface="Dosis"/>
              <a:ea typeface="Dosis"/>
              <a:cs typeface="Dosis"/>
              <a:sym typeface="Dosis"/>
            </a:endParaRPr>
          </a:p>
        </p:txBody>
      </p:sp>
      <p:sp>
        <p:nvSpPr>
          <p:cNvPr id="184" name="Google Shape;184;g1bd1169de2a_0_39"/>
          <p:cNvSpPr txBox="1"/>
          <p:nvPr/>
        </p:nvSpPr>
        <p:spPr>
          <a:xfrm>
            <a:off x="2259737" y="3246464"/>
            <a:ext cx="1226700" cy="403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ru" sz="1800" u="none" cap="none" strike="noStrike">
                <a:solidFill>
                  <a:schemeClr val="lt2"/>
                </a:solidFill>
                <a:latin typeface="Dosis"/>
                <a:ea typeface="Dosis"/>
                <a:cs typeface="Dosis"/>
                <a:sym typeface="Dosis"/>
              </a:rPr>
              <a:t>NIO</a:t>
            </a:r>
            <a:endParaRPr b="1" i="0" sz="1800" u="none" cap="none" strike="noStrike">
              <a:solidFill>
                <a:schemeClr val="lt2"/>
              </a:solidFill>
              <a:latin typeface="Dosis"/>
              <a:ea typeface="Dosis"/>
              <a:cs typeface="Dosis"/>
              <a:sym typeface="Dosis"/>
            </a:endParaRPr>
          </a:p>
        </p:txBody>
      </p:sp>
      <p:sp>
        <p:nvSpPr>
          <p:cNvPr id="185" name="Google Shape;185;g1bd1169de2a_0_39"/>
          <p:cNvSpPr txBox="1"/>
          <p:nvPr/>
        </p:nvSpPr>
        <p:spPr>
          <a:xfrm>
            <a:off x="5247375" y="3244132"/>
            <a:ext cx="1226700" cy="403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ru" sz="1800" u="none" cap="none" strike="noStrike">
                <a:solidFill>
                  <a:schemeClr val="lt2"/>
                </a:solidFill>
                <a:latin typeface="Dosis"/>
                <a:ea typeface="Dosis"/>
                <a:cs typeface="Dosis"/>
                <a:sym typeface="Dosis"/>
              </a:rPr>
              <a:t>NIO2</a:t>
            </a:r>
            <a:endParaRPr b="1" i="0" sz="1800" u="none" cap="none" strike="noStrike">
              <a:solidFill>
                <a:schemeClr val="lt2"/>
              </a:solidFill>
              <a:latin typeface="Dosis"/>
              <a:ea typeface="Dosis"/>
              <a:cs typeface="Dosis"/>
              <a:sym typeface="Dosis"/>
            </a:endParaRPr>
          </a:p>
        </p:txBody>
      </p:sp>
      <p:sp>
        <p:nvSpPr>
          <p:cNvPr id="186" name="Google Shape;186;g1bd1169de2a_0_39"/>
          <p:cNvSpPr/>
          <p:nvPr/>
        </p:nvSpPr>
        <p:spPr>
          <a:xfrm>
            <a:off x="581475" y="2014350"/>
            <a:ext cx="654300" cy="298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ru" sz="1400" u="none" cap="none" strike="noStrike">
                <a:solidFill>
                  <a:schemeClr val="lt2"/>
                </a:solidFill>
                <a:latin typeface="Dosis"/>
                <a:ea typeface="Dosis"/>
                <a:cs typeface="Dosis"/>
                <a:sym typeface="Dosis"/>
              </a:rPr>
              <a:t>1996</a:t>
            </a:r>
            <a:endParaRPr b="1" i="0" sz="1400" u="none" cap="none" strike="noStrike">
              <a:solidFill>
                <a:schemeClr val="lt2"/>
              </a:solidFill>
            </a:endParaRPr>
          </a:p>
        </p:txBody>
      </p:sp>
      <p:sp>
        <p:nvSpPr>
          <p:cNvPr id="187" name="Google Shape;187;g1bd1169de2a_0_39"/>
          <p:cNvSpPr/>
          <p:nvPr/>
        </p:nvSpPr>
        <p:spPr>
          <a:xfrm>
            <a:off x="2604227" y="2002625"/>
            <a:ext cx="654300" cy="298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ru" sz="1400" u="none" cap="none" strike="noStrike">
                <a:solidFill>
                  <a:schemeClr val="lt2"/>
                </a:solidFill>
                <a:latin typeface="Dosis"/>
                <a:ea typeface="Dosis"/>
                <a:cs typeface="Dosis"/>
                <a:sym typeface="Dosis"/>
              </a:rPr>
              <a:t>2002</a:t>
            </a:r>
            <a:endParaRPr b="1" i="0" sz="1400" u="none" cap="none" strike="noStrike">
              <a:solidFill>
                <a:schemeClr val="lt2"/>
              </a:solidFill>
            </a:endParaRPr>
          </a:p>
        </p:txBody>
      </p:sp>
      <p:sp>
        <p:nvSpPr>
          <p:cNvPr id="188" name="Google Shape;188;g1bd1169de2a_0_39"/>
          <p:cNvSpPr/>
          <p:nvPr/>
        </p:nvSpPr>
        <p:spPr>
          <a:xfrm>
            <a:off x="5639775" y="2014350"/>
            <a:ext cx="548700" cy="298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ru" sz="1400" u="none" cap="none" strike="noStrike">
                <a:solidFill>
                  <a:schemeClr val="lt2"/>
                </a:solidFill>
                <a:latin typeface="Dosis"/>
                <a:ea typeface="Dosis"/>
                <a:cs typeface="Dosis"/>
                <a:sym typeface="Dosis"/>
              </a:rPr>
              <a:t>2011</a:t>
            </a:r>
            <a:endParaRPr b="1" i="0" sz="1400" u="none" cap="none" strike="noStrike">
              <a:solidFill>
                <a:schemeClr val="lt2"/>
              </a:solidFill>
            </a:endParaRPr>
          </a:p>
        </p:txBody>
      </p:sp>
      <p:sp>
        <p:nvSpPr>
          <p:cNvPr id="189" name="Google Shape;189;g1bd1169de2a_0_39"/>
          <p:cNvSpPr/>
          <p:nvPr/>
        </p:nvSpPr>
        <p:spPr>
          <a:xfrm flipH="1" rot="10800000">
            <a:off x="8324477" y="2272295"/>
            <a:ext cx="411900" cy="406800"/>
          </a:xfrm>
          <a:prstGeom prst="donut">
            <a:avLst>
              <a:gd fmla="val 24108" name="adj"/>
            </a:avLst>
          </a:prstGeom>
          <a:solidFill>
            <a:srgbClr val="3C78D8"/>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2"/>
              </a:solidFill>
            </a:endParaRPr>
          </a:p>
        </p:txBody>
      </p:sp>
      <p:sp>
        <p:nvSpPr>
          <p:cNvPr id="190" name="Google Shape;190;g1bd1169de2a_0_39"/>
          <p:cNvSpPr txBox="1"/>
          <p:nvPr/>
        </p:nvSpPr>
        <p:spPr>
          <a:xfrm>
            <a:off x="7917297" y="3207188"/>
            <a:ext cx="1226700" cy="403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3D4965"/>
              </a:solidFill>
              <a:latin typeface="Dosis"/>
              <a:ea typeface="Dosis"/>
              <a:cs typeface="Dosis"/>
              <a:sym typeface="Dosis"/>
            </a:endParaRPr>
          </a:p>
        </p:txBody>
      </p:sp>
      <p:sp>
        <p:nvSpPr>
          <p:cNvPr id="191" name="Google Shape;191;g1bd1169de2a_0_39"/>
          <p:cNvSpPr/>
          <p:nvPr/>
        </p:nvSpPr>
        <p:spPr>
          <a:xfrm>
            <a:off x="8244224" y="1963222"/>
            <a:ext cx="572400" cy="298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ru" sz="1400" u="none" cap="none" strike="noStrike">
                <a:solidFill>
                  <a:schemeClr val="lt2"/>
                </a:solidFill>
                <a:latin typeface="Dosis"/>
                <a:ea typeface="Dosis"/>
                <a:cs typeface="Dosis"/>
                <a:sym typeface="Dosis"/>
              </a:rPr>
              <a:t>202</a:t>
            </a:r>
            <a:r>
              <a:rPr b="1" lang="ru">
                <a:solidFill>
                  <a:schemeClr val="lt2"/>
                </a:solidFill>
                <a:latin typeface="Dosis"/>
                <a:ea typeface="Dosis"/>
                <a:cs typeface="Dosis"/>
                <a:sym typeface="Dosis"/>
              </a:rPr>
              <a:t>2</a:t>
            </a:r>
            <a:endParaRPr b="1" i="0" sz="1400" u="none" cap="none" strike="noStrike">
              <a:solidFill>
                <a:schemeClr val="lt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1bd1169de2a_0_1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u"/>
              <a:t>Non-blocking IO</a:t>
            </a:r>
            <a:endParaRPr/>
          </a:p>
        </p:txBody>
      </p:sp>
      <p:sp>
        <p:nvSpPr>
          <p:cNvPr id="197" name="Google Shape;197;g1bd1169de2a_0_1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ru"/>
              <a:t>‹#›</a:t>
            </a:fld>
            <a:endParaRPr/>
          </a:p>
        </p:txBody>
      </p:sp>
      <p:sp>
        <p:nvSpPr>
          <p:cNvPr id="198" name="Google Shape;198;g1bd1169de2a_0_12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457200" lvl="0" marL="0" rtl="0" algn="l">
              <a:lnSpc>
                <a:spcPct val="115000"/>
              </a:lnSpc>
              <a:spcBef>
                <a:spcPts val="0"/>
              </a:spcBef>
              <a:spcAft>
                <a:spcPts val="0"/>
              </a:spcAft>
              <a:buNone/>
            </a:pPr>
            <a:r>
              <a:rPr lang="ru"/>
              <a:t>Non blocking IO does not wait for the data to be read or write before returning. Java NIO non- blocking mode allows the thread to request writing data to a channel, but not wait for it to be fully written. The thread is allowed to go on and do something else in a mean time.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g1bd1169de2a_0_14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u"/>
              <a:t>Non-blocking IO</a:t>
            </a:r>
            <a:endParaRPr/>
          </a:p>
        </p:txBody>
      </p:sp>
      <p:sp>
        <p:nvSpPr>
          <p:cNvPr id="204" name="Google Shape;204;g1bd1169de2a_0_1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ru"/>
              <a:t>‹#›</a:t>
            </a:fld>
            <a:endParaRPr/>
          </a:p>
        </p:txBody>
      </p:sp>
      <p:pic>
        <p:nvPicPr>
          <p:cNvPr id="205" name="Google Shape;205;g1bd1169de2a_0_143"/>
          <p:cNvPicPr preferRelativeResize="0"/>
          <p:nvPr/>
        </p:nvPicPr>
        <p:blipFill>
          <a:blip r:embed="rId3">
            <a:alphaModFix/>
          </a:blip>
          <a:stretch>
            <a:fillRect/>
          </a:stretch>
        </p:blipFill>
        <p:spPr>
          <a:xfrm>
            <a:off x="152400" y="1836288"/>
            <a:ext cx="8839201" cy="2566969"/>
          </a:xfrm>
          <a:prstGeom prst="rect">
            <a:avLst/>
          </a:prstGeom>
          <a:noFill/>
          <a:ln>
            <a:noFill/>
          </a:ln>
        </p:spPr>
      </p:pic>
      <p:cxnSp>
        <p:nvCxnSpPr>
          <p:cNvPr id="206" name="Google Shape;206;g1bd1169de2a_0_143"/>
          <p:cNvCxnSpPr/>
          <p:nvPr/>
        </p:nvCxnSpPr>
        <p:spPr>
          <a:xfrm rot="10800000">
            <a:off x="863375" y="2171900"/>
            <a:ext cx="318000" cy="0"/>
          </a:xfrm>
          <a:prstGeom prst="straightConnector1">
            <a:avLst/>
          </a:prstGeom>
          <a:noFill/>
          <a:ln cap="flat" cmpd="sng" w="9525">
            <a:solidFill>
              <a:schemeClr val="dk1"/>
            </a:solidFill>
            <a:prstDash val="solid"/>
            <a:round/>
            <a:headEnd len="med" w="med" type="none"/>
            <a:tailEnd len="med" w="med" type="stealth"/>
          </a:ln>
        </p:spPr>
      </p:cxnSp>
      <p:cxnSp>
        <p:nvCxnSpPr>
          <p:cNvPr id="207" name="Google Shape;207;g1bd1169de2a_0_143"/>
          <p:cNvCxnSpPr/>
          <p:nvPr/>
        </p:nvCxnSpPr>
        <p:spPr>
          <a:xfrm rot="10800000">
            <a:off x="827075" y="3135175"/>
            <a:ext cx="354300" cy="0"/>
          </a:xfrm>
          <a:prstGeom prst="straightConnector1">
            <a:avLst/>
          </a:prstGeom>
          <a:noFill/>
          <a:ln cap="flat" cmpd="sng" w="9525">
            <a:solidFill>
              <a:schemeClr val="dk1"/>
            </a:solidFill>
            <a:prstDash val="solid"/>
            <a:round/>
            <a:headEnd len="med" w="med" type="none"/>
            <a:tailEnd len="med" w="med" type="triangle"/>
          </a:ln>
        </p:spPr>
      </p:cxnSp>
      <p:cxnSp>
        <p:nvCxnSpPr>
          <p:cNvPr id="208" name="Google Shape;208;g1bd1169de2a_0_143"/>
          <p:cNvCxnSpPr/>
          <p:nvPr/>
        </p:nvCxnSpPr>
        <p:spPr>
          <a:xfrm rot="10800000">
            <a:off x="863250" y="4071175"/>
            <a:ext cx="336300" cy="0"/>
          </a:xfrm>
          <a:prstGeom prst="straightConnector1">
            <a:avLst/>
          </a:prstGeom>
          <a:noFill/>
          <a:ln cap="flat" cmpd="sng" w="9525">
            <a:solidFill>
              <a:schemeClr val="dk1"/>
            </a:solidFill>
            <a:prstDash val="solid"/>
            <a:round/>
            <a:headEnd len="med" w="med" type="none"/>
            <a:tailEnd len="med" w="med" type="triangle"/>
          </a:ln>
        </p:spPr>
      </p:cxnSp>
      <p:cxnSp>
        <p:nvCxnSpPr>
          <p:cNvPr id="209" name="Google Shape;209;g1bd1169de2a_0_143"/>
          <p:cNvCxnSpPr/>
          <p:nvPr/>
        </p:nvCxnSpPr>
        <p:spPr>
          <a:xfrm rot="10800000">
            <a:off x="4139475" y="2258350"/>
            <a:ext cx="667800" cy="667800"/>
          </a:xfrm>
          <a:prstGeom prst="straightConnector1">
            <a:avLst/>
          </a:prstGeom>
          <a:noFill/>
          <a:ln cap="flat" cmpd="sng" w="9525">
            <a:solidFill>
              <a:schemeClr val="dk1"/>
            </a:solidFill>
            <a:prstDash val="solid"/>
            <a:round/>
            <a:headEnd len="med" w="med" type="none"/>
            <a:tailEnd len="med" w="med" type="triangle"/>
          </a:ln>
        </p:spPr>
      </p:cxnSp>
      <p:cxnSp>
        <p:nvCxnSpPr>
          <p:cNvPr id="210" name="Google Shape;210;g1bd1169de2a_0_143"/>
          <p:cNvCxnSpPr/>
          <p:nvPr/>
        </p:nvCxnSpPr>
        <p:spPr>
          <a:xfrm rot="10800000">
            <a:off x="4180325" y="3107900"/>
            <a:ext cx="508800" cy="0"/>
          </a:xfrm>
          <a:prstGeom prst="straightConnector1">
            <a:avLst/>
          </a:prstGeom>
          <a:noFill/>
          <a:ln cap="flat" cmpd="sng" w="9525">
            <a:solidFill>
              <a:schemeClr val="dk1"/>
            </a:solidFill>
            <a:prstDash val="solid"/>
            <a:round/>
            <a:headEnd len="med" w="med" type="none"/>
            <a:tailEnd len="med" w="med" type="triangle"/>
          </a:ln>
        </p:spPr>
      </p:cxnSp>
      <p:cxnSp>
        <p:nvCxnSpPr>
          <p:cNvPr id="211" name="Google Shape;211;g1bd1169de2a_0_143"/>
          <p:cNvCxnSpPr/>
          <p:nvPr/>
        </p:nvCxnSpPr>
        <p:spPr>
          <a:xfrm flipH="1">
            <a:off x="4171100" y="3316925"/>
            <a:ext cx="618000" cy="618000"/>
          </a:xfrm>
          <a:prstGeom prst="straightConnector1">
            <a:avLst/>
          </a:prstGeom>
          <a:noFill/>
          <a:ln cap="flat" cmpd="sng" w="9525">
            <a:solidFill>
              <a:schemeClr val="dk1"/>
            </a:solidFill>
            <a:prstDash val="solid"/>
            <a:round/>
            <a:headEnd len="med" w="med" type="none"/>
            <a:tailEnd len="med" w="med" type="triangle"/>
          </a:ln>
        </p:spPr>
      </p:cxnSp>
      <p:cxnSp>
        <p:nvCxnSpPr>
          <p:cNvPr id="212" name="Google Shape;212;g1bd1169de2a_0_143"/>
          <p:cNvCxnSpPr/>
          <p:nvPr/>
        </p:nvCxnSpPr>
        <p:spPr>
          <a:xfrm rot="10800000">
            <a:off x="2444650" y="2190075"/>
            <a:ext cx="263400" cy="0"/>
          </a:xfrm>
          <a:prstGeom prst="straightConnector1">
            <a:avLst/>
          </a:prstGeom>
          <a:noFill/>
          <a:ln cap="flat" cmpd="sng" w="9525">
            <a:solidFill>
              <a:schemeClr val="dk1"/>
            </a:solidFill>
            <a:prstDash val="solid"/>
            <a:round/>
            <a:headEnd len="med" w="med" type="none"/>
            <a:tailEnd len="med" w="med" type="triangle"/>
          </a:ln>
        </p:spPr>
      </p:cxnSp>
      <p:cxnSp>
        <p:nvCxnSpPr>
          <p:cNvPr id="213" name="Google Shape;213;g1bd1169de2a_0_143"/>
          <p:cNvCxnSpPr/>
          <p:nvPr/>
        </p:nvCxnSpPr>
        <p:spPr>
          <a:xfrm rot="10800000">
            <a:off x="2426475" y="3126075"/>
            <a:ext cx="263400" cy="0"/>
          </a:xfrm>
          <a:prstGeom prst="straightConnector1">
            <a:avLst/>
          </a:prstGeom>
          <a:noFill/>
          <a:ln cap="flat" cmpd="sng" w="9525">
            <a:solidFill>
              <a:schemeClr val="dk1"/>
            </a:solidFill>
            <a:prstDash val="solid"/>
            <a:round/>
            <a:headEnd len="med" w="med" type="none"/>
            <a:tailEnd len="med" w="med" type="triangle"/>
          </a:ln>
        </p:spPr>
      </p:cxnSp>
      <p:cxnSp>
        <p:nvCxnSpPr>
          <p:cNvPr id="214" name="Google Shape;214;g1bd1169de2a_0_143"/>
          <p:cNvCxnSpPr/>
          <p:nvPr/>
        </p:nvCxnSpPr>
        <p:spPr>
          <a:xfrm rot="10800000">
            <a:off x="2453775" y="4053000"/>
            <a:ext cx="236100" cy="0"/>
          </a:xfrm>
          <a:prstGeom prst="straightConnector1">
            <a:avLst/>
          </a:prstGeom>
          <a:noFill/>
          <a:ln cap="flat" cmpd="sng" w="9525">
            <a:solidFill>
              <a:schemeClr val="dk1"/>
            </a:solidFill>
            <a:prstDash val="solid"/>
            <a:round/>
            <a:headEnd len="med" w="med" type="none"/>
            <a:tailEnd len="med" w="med" type="triangle"/>
          </a:ln>
        </p:spPr>
      </p:cxnSp>
      <p:cxnSp>
        <p:nvCxnSpPr>
          <p:cNvPr id="215" name="Google Shape;215;g1bd1169de2a_0_143"/>
          <p:cNvCxnSpPr/>
          <p:nvPr/>
        </p:nvCxnSpPr>
        <p:spPr>
          <a:xfrm rot="10800000">
            <a:off x="5788825" y="3126075"/>
            <a:ext cx="417900" cy="0"/>
          </a:xfrm>
          <a:prstGeom prst="straightConnector1">
            <a:avLst/>
          </a:prstGeom>
          <a:noFill/>
          <a:ln cap="flat" cmpd="sng" w="9525">
            <a:solidFill>
              <a:schemeClr val="dk1"/>
            </a:solidFill>
            <a:prstDash val="solid"/>
            <a:round/>
            <a:headEnd len="med" w="med" type="none"/>
            <a:tailEnd len="med" w="med" type="triangle"/>
          </a:ln>
        </p:spPr>
      </p:cxnSp>
      <p:cxnSp>
        <p:nvCxnSpPr>
          <p:cNvPr id="216" name="Google Shape;216;g1bd1169de2a_0_143"/>
          <p:cNvCxnSpPr/>
          <p:nvPr/>
        </p:nvCxnSpPr>
        <p:spPr>
          <a:xfrm rot="10800000">
            <a:off x="7633575" y="3107900"/>
            <a:ext cx="417900" cy="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1bd886db6da_0_6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SzPct val="111111"/>
              <a:buNone/>
            </a:pPr>
            <a:r>
              <a:rPr lang="ru"/>
              <a:t>N</a:t>
            </a:r>
            <a:r>
              <a:rPr lang="ru"/>
              <a:t>IO on practice</a:t>
            </a:r>
            <a:endParaRPr/>
          </a:p>
        </p:txBody>
      </p:sp>
      <p:sp>
        <p:nvSpPr>
          <p:cNvPr id="222" name="Google Shape;222;g1bd886db6da_0_6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ru"/>
              <a:t>‹#›</a:t>
            </a:fld>
            <a:endParaRPr/>
          </a:p>
        </p:txBody>
      </p:sp>
      <p:sp>
        <p:nvSpPr>
          <p:cNvPr id="223" name="Google Shape;223;g1bd886db6da_0_6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457200" rtl="0" algn="l">
              <a:lnSpc>
                <a:spcPct val="115000"/>
              </a:lnSpc>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18565ad2443_0_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u"/>
              <a:t>IO vs NIO</a:t>
            </a:r>
            <a:endParaRPr/>
          </a:p>
        </p:txBody>
      </p:sp>
      <p:sp>
        <p:nvSpPr>
          <p:cNvPr id="229" name="Google Shape;229;g18565ad2443_0_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ru"/>
              <a:t>‹#›</a:t>
            </a:fld>
            <a:endParaRPr/>
          </a:p>
        </p:txBody>
      </p:sp>
      <p:graphicFrame>
        <p:nvGraphicFramePr>
          <p:cNvPr id="230" name="Google Shape;230;g18565ad2443_0_3"/>
          <p:cNvGraphicFramePr/>
          <p:nvPr/>
        </p:nvGraphicFramePr>
        <p:xfrm>
          <a:off x="949525" y="1466515"/>
          <a:ext cx="3000000" cy="3000000"/>
        </p:xfrm>
        <a:graphic>
          <a:graphicData uri="http://schemas.openxmlformats.org/drawingml/2006/table">
            <a:tbl>
              <a:tblPr>
                <a:noFill/>
                <a:tableStyleId>{CE72BC3B-AD74-4E0C-965E-618CF9C6E8A2}</a:tableStyleId>
              </a:tblPr>
              <a:tblGrid>
                <a:gridCol w="3622475"/>
                <a:gridCol w="3622475"/>
              </a:tblGrid>
              <a:tr h="403000">
                <a:tc>
                  <a:txBody>
                    <a:bodyPr/>
                    <a:lstStyle/>
                    <a:p>
                      <a:pPr indent="0" lvl="0" marL="0" marR="0" rtl="0" algn="ctr">
                        <a:lnSpc>
                          <a:spcPct val="100000"/>
                        </a:lnSpc>
                        <a:spcBef>
                          <a:spcPts val="0"/>
                        </a:spcBef>
                        <a:spcAft>
                          <a:spcPts val="0"/>
                        </a:spcAft>
                        <a:buClr>
                          <a:srgbClr val="000000"/>
                        </a:buClr>
                        <a:buSzPts val="1400"/>
                        <a:buFont typeface="Arial"/>
                        <a:buNone/>
                      </a:pPr>
                      <a:r>
                        <a:rPr b="1" lang="ru">
                          <a:solidFill>
                            <a:schemeClr val="lt2"/>
                          </a:solidFill>
                        </a:rPr>
                        <a:t>IO</a:t>
                      </a:r>
                      <a:endParaRPr b="1" sz="1400" u="none" cap="none" strike="noStrike">
                        <a:solidFill>
                          <a:schemeClr val="lt2"/>
                        </a:solidFill>
                      </a:endParaRPr>
                    </a:p>
                  </a:txBody>
                  <a:tcPr marT="91425" marB="91425" marR="91425" marL="91425" anchor="ctr">
                    <a:solidFill>
                      <a:schemeClr val="dk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ru">
                          <a:solidFill>
                            <a:schemeClr val="lt2"/>
                          </a:solidFill>
                        </a:rPr>
                        <a:t>NIO</a:t>
                      </a:r>
                      <a:endParaRPr b="1" sz="1400" u="none" cap="none" strike="noStrike">
                        <a:solidFill>
                          <a:schemeClr val="lt2"/>
                        </a:solidFill>
                      </a:endParaRPr>
                    </a:p>
                  </a:txBody>
                  <a:tcPr marT="91425" marB="91425" marR="91425" marL="91425" anchor="ctr">
                    <a:solidFill>
                      <a:schemeClr val="dk2"/>
                    </a:solidFill>
                  </a:tcPr>
                </a:tc>
              </a:tr>
              <a:tr h="631400">
                <a:tc>
                  <a:txBody>
                    <a:bodyPr/>
                    <a:lstStyle/>
                    <a:p>
                      <a:pPr indent="0" lvl="0" marL="0" rtl="0" algn="l">
                        <a:lnSpc>
                          <a:spcPct val="115000"/>
                        </a:lnSpc>
                        <a:spcBef>
                          <a:spcPts val="0"/>
                        </a:spcBef>
                        <a:spcAft>
                          <a:spcPts val="0"/>
                        </a:spcAft>
                        <a:buNone/>
                      </a:pPr>
                      <a:r>
                        <a:rPr b="1" lang="ru" sz="1250">
                          <a:solidFill>
                            <a:schemeClr val="lt2"/>
                          </a:solidFill>
                        </a:rPr>
                        <a:t>Java IO is Stream oriented</a:t>
                      </a:r>
                      <a:endParaRPr b="1" sz="1250">
                        <a:solidFill>
                          <a:schemeClr val="lt2"/>
                        </a:solidFill>
                      </a:endParaRPr>
                    </a:p>
                  </a:txBody>
                  <a:tcPr marT="133350" marB="133350" marR="95250" marL="95250" anchor="ctr"/>
                </a:tc>
                <a:tc>
                  <a:txBody>
                    <a:bodyPr/>
                    <a:lstStyle/>
                    <a:p>
                      <a:pPr indent="0" lvl="0" marL="0" rtl="0" algn="l">
                        <a:lnSpc>
                          <a:spcPct val="115000"/>
                        </a:lnSpc>
                        <a:spcBef>
                          <a:spcPts val="0"/>
                        </a:spcBef>
                        <a:spcAft>
                          <a:spcPts val="0"/>
                        </a:spcAft>
                        <a:buNone/>
                      </a:pPr>
                      <a:r>
                        <a:rPr b="1" lang="ru" sz="1250">
                          <a:solidFill>
                            <a:schemeClr val="lt2"/>
                          </a:solidFill>
                        </a:rPr>
                        <a:t>Java NIO is Buffer oriented</a:t>
                      </a:r>
                      <a:endParaRPr b="1" sz="1250">
                        <a:solidFill>
                          <a:schemeClr val="lt2"/>
                        </a:solidFill>
                      </a:endParaRPr>
                    </a:p>
                  </a:txBody>
                  <a:tcPr marT="133350" marB="133350" marR="95250" marL="95250" anchor="ctr"/>
                </a:tc>
              </a:tr>
              <a:tr h="813400">
                <a:tc>
                  <a:txBody>
                    <a:bodyPr/>
                    <a:lstStyle/>
                    <a:p>
                      <a:pPr indent="0" lvl="0" marL="0" rtl="0" algn="l">
                        <a:lnSpc>
                          <a:spcPct val="115000"/>
                        </a:lnSpc>
                        <a:spcBef>
                          <a:spcPts val="0"/>
                        </a:spcBef>
                        <a:spcAft>
                          <a:spcPts val="0"/>
                        </a:spcAft>
                        <a:buNone/>
                      </a:pPr>
                      <a:r>
                        <a:rPr b="1" lang="ru" sz="1250">
                          <a:solidFill>
                            <a:schemeClr val="lt2"/>
                          </a:solidFill>
                        </a:rPr>
                        <a:t>Blocking IO operation</a:t>
                      </a:r>
                      <a:endParaRPr b="1" sz="1250">
                        <a:solidFill>
                          <a:schemeClr val="lt2"/>
                        </a:solidFill>
                      </a:endParaRPr>
                    </a:p>
                  </a:txBody>
                  <a:tcPr marT="133350" marB="133350" marR="95250" marL="95250" anchor="ctr"/>
                </a:tc>
                <a:tc>
                  <a:txBody>
                    <a:bodyPr/>
                    <a:lstStyle/>
                    <a:p>
                      <a:pPr indent="0" lvl="0" marL="0" rtl="0" algn="l">
                        <a:lnSpc>
                          <a:spcPct val="115000"/>
                        </a:lnSpc>
                        <a:spcBef>
                          <a:spcPts val="0"/>
                        </a:spcBef>
                        <a:spcAft>
                          <a:spcPts val="0"/>
                        </a:spcAft>
                        <a:buNone/>
                      </a:pPr>
                      <a:r>
                        <a:rPr b="1" lang="ru" sz="1250">
                          <a:solidFill>
                            <a:schemeClr val="lt2"/>
                          </a:solidFill>
                        </a:rPr>
                        <a:t>Non-blocking IO operation</a:t>
                      </a:r>
                      <a:endParaRPr b="1" sz="1250">
                        <a:solidFill>
                          <a:schemeClr val="lt2"/>
                        </a:solidFill>
                      </a:endParaRPr>
                    </a:p>
                  </a:txBody>
                  <a:tcPr marT="133350" marB="133350" marR="95250" marL="95250" anchor="ctr"/>
                </a:tc>
              </a:tr>
              <a:tr h="505000">
                <a:tc>
                  <a:txBody>
                    <a:bodyPr/>
                    <a:lstStyle/>
                    <a:p>
                      <a:pPr indent="0" lvl="0" marL="0" rtl="0" algn="l">
                        <a:lnSpc>
                          <a:spcPct val="115000"/>
                        </a:lnSpc>
                        <a:spcBef>
                          <a:spcPts val="0"/>
                        </a:spcBef>
                        <a:spcAft>
                          <a:spcPts val="0"/>
                        </a:spcAft>
                        <a:buNone/>
                      </a:pPr>
                      <a:r>
                        <a:rPr b="1" lang="ru" sz="1250">
                          <a:solidFill>
                            <a:schemeClr val="lt2"/>
                          </a:solidFill>
                        </a:rPr>
                        <a:t>Channels are not available</a:t>
                      </a:r>
                      <a:endParaRPr b="1" sz="1250">
                        <a:solidFill>
                          <a:schemeClr val="lt2"/>
                        </a:solidFill>
                      </a:endParaRPr>
                    </a:p>
                  </a:txBody>
                  <a:tcPr marT="133350" marB="133350" marR="95250" marL="95250" anchor="ctr"/>
                </a:tc>
                <a:tc>
                  <a:txBody>
                    <a:bodyPr/>
                    <a:lstStyle/>
                    <a:p>
                      <a:pPr indent="0" lvl="0" marL="0" rtl="0" algn="l">
                        <a:lnSpc>
                          <a:spcPct val="115000"/>
                        </a:lnSpc>
                        <a:spcBef>
                          <a:spcPts val="0"/>
                        </a:spcBef>
                        <a:spcAft>
                          <a:spcPts val="0"/>
                        </a:spcAft>
                        <a:buNone/>
                      </a:pPr>
                      <a:r>
                        <a:rPr b="1" lang="ru" sz="1250">
                          <a:solidFill>
                            <a:schemeClr val="lt2"/>
                          </a:solidFill>
                        </a:rPr>
                        <a:t>Channels are available</a:t>
                      </a:r>
                      <a:endParaRPr b="1" sz="1250">
                        <a:solidFill>
                          <a:schemeClr val="lt2"/>
                        </a:solidFill>
                      </a:endParaRPr>
                    </a:p>
                  </a:txBody>
                  <a:tcPr marT="133350" marB="133350" marR="95250" marL="95250" anchor="ct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u"/>
              <a:t>Lesson plan:</a:t>
            </a:r>
            <a:endParaRPr/>
          </a:p>
        </p:txBody>
      </p:sp>
      <p:sp>
        <p:nvSpPr>
          <p:cNvPr id="68" name="Google Shape;68;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ru"/>
              <a:t>‹#›</a:t>
            </a:fld>
            <a:endParaRPr/>
          </a:p>
        </p:txBody>
      </p:sp>
      <p:sp>
        <p:nvSpPr>
          <p:cNvPr id="69" name="Google Shape;69;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ru"/>
              <a:t>IO</a:t>
            </a:r>
            <a:endParaRPr/>
          </a:p>
          <a:p>
            <a:pPr indent="-317500" lvl="1" marL="914400" rtl="0" algn="l">
              <a:lnSpc>
                <a:spcPct val="115000"/>
              </a:lnSpc>
              <a:spcBef>
                <a:spcPts val="0"/>
              </a:spcBef>
              <a:spcAft>
                <a:spcPts val="0"/>
              </a:spcAft>
              <a:buSzPts val="1400"/>
              <a:buChar char="○"/>
            </a:pPr>
            <a:r>
              <a:rPr lang="ru"/>
              <a:t>Streams</a:t>
            </a:r>
            <a:endParaRPr/>
          </a:p>
          <a:p>
            <a:pPr indent="-342900" lvl="0" marL="457200" rtl="0" algn="l">
              <a:lnSpc>
                <a:spcPct val="115000"/>
              </a:lnSpc>
              <a:spcBef>
                <a:spcPts val="0"/>
              </a:spcBef>
              <a:spcAft>
                <a:spcPts val="0"/>
              </a:spcAft>
              <a:buSzPts val="1800"/>
              <a:buChar char="●"/>
            </a:pPr>
            <a:r>
              <a:rPr lang="ru"/>
              <a:t>NIO</a:t>
            </a:r>
            <a:endParaRPr/>
          </a:p>
          <a:p>
            <a:pPr indent="-317500" lvl="1" marL="914400" rtl="0" algn="l">
              <a:lnSpc>
                <a:spcPct val="115000"/>
              </a:lnSpc>
              <a:spcBef>
                <a:spcPts val="0"/>
              </a:spcBef>
              <a:spcAft>
                <a:spcPts val="0"/>
              </a:spcAft>
              <a:buSzPts val="1400"/>
              <a:buChar char="○"/>
            </a:pPr>
            <a:r>
              <a:rPr lang="ru"/>
              <a:t>Selectors</a:t>
            </a:r>
            <a:endParaRPr/>
          </a:p>
          <a:p>
            <a:pPr indent="-342900" lvl="0" marL="457200" rtl="0" algn="l">
              <a:lnSpc>
                <a:spcPct val="115000"/>
              </a:lnSpc>
              <a:spcBef>
                <a:spcPts val="0"/>
              </a:spcBef>
              <a:spcAft>
                <a:spcPts val="0"/>
              </a:spcAft>
              <a:buSzPts val="1800"/>
              <a:buChar char="●"/>
            </a:pPr>
            <a:r>
              <a:rPr lang="ru"/>
              <a:t>Resource management</a:t>
            </a:r>
            <a:endParaRPr/>
          </a:p>
          <a:p>
            <a:pPr indent="-342900" lvl="0" marL="457200" rtl="0" algn="l">
              <a:lnSpc>
                <a:spcPct val="115000"/>
              </a:lnSpc>
              <a:spcBef>
                <a:spcPts val="0"/>
              </a:spcBef>
              <a:spcAft>
                <a:spcPts val="0"/>
              </a:spcAft>
              <a:buSzPts val="1800"/>
              <a:buChar char="●"/>
            </a:pPr>
            <a:r>
              <a:rPr lang="ru"/>
              <a:t>Serialization</a:t>
            </a:r>
            <a:endParaRPr/>
          </a:p>
          <a:p>
            <a:pPr indent="-342900" lvl="0" marL="457200" rtl="0" algn="l">
              <a:lnSpc>
                <a:spcPct val="115000"/>
              </a:lnSpc>
              <a:spcBef>
                <a:spcPts val="0"/>
              </a:spcBef>
              <a:spcAft>
                <a:spcPts val="0"/>
              </a:spcAft>
              <a:buSzPts val="1800"/>
              <a:buChar char="●"/>
            </a:pPr>
            <a:r>
              <a:rPr lang="ru"/>
              <a:t>Q&amp;A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1bd1169de2a_0_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u"/>
              <a:t>Questions &amp; Answers</a:t>
            </a:r>
            <a:endParaRPr/>
          </a:p>
        </p:txBody>
      </p:sp>
      <p:sp>
        <p:nvSpPr>
          <p:cNvPr id="236" name="Google Shape;236;g1bd1169de2a_0_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ru"/>
              <a:t>‹#›</a:t>
            </a:fld>
            <a:endParaRPr/>
          </a:p>
        </p:txBody>
      </p:sp>
      <p:sp>
        <p:nvSpPr>
          <p:cNvPr id="237" name="Google Shape;237;g1bd1169de2a_0_32"/>
          <p:cNvSpPr txBox="1"/>
          <p:nvPr>
            <p:ph idx="1" type="body"/>
          </p:nvPr>
        </p:nvSpPr>
        <p:spPr>
          <a:xfrm>
            <a:off x="311700" y="2407525"/>
            <a:ext cx="8520600" cy="2161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sp>
        <p:nvSpPr>
          <p:cNvPr id="238" name="Google Shape;238;g1bd1169de2a_0_32"/>
          <p:cNvSpPr/>
          <p:nvPr/>
        </p:nvSpPr>
        <p:spPr>
          <a:xfrm>
            <a:off x="393300" y="1116225"/>
            <a:ext cx="8357400" cy="11928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000"/>
              <a:buFont typeface="Arial"/>
              <a:buNone/>
            </a:pPr>
            <a:r>
              <a:rPr b="0" i="1" lang="ru" sz="2000" u="none" cap="none" strike="noStrike">
                <a:solidFill>
                  <a:schemeClr val="lt2"/>
                </a:solidFill>
                <a:latin typeface="Lora"/>
                <a:ea typeface="Lora"/>
                <a:cs typeface="Lora"/>
                <a:sym typeface="Lora"/>
              </a:rPr>
              <a:t>“Asking questions is a good way to learn more”</a:t>
            </a:r>
            <a:endParaRPr b="0" i="1" sz="2000" u="none" cap="none" strike="noStrike">
              <a:solidFill>
                <a:schemeClr val="lt2"/>
              </a:solidFill>
              <a:latin typeface="Lora"/>
              <a:ea typeface="Lora"/>
              <a:cs typeface="Lora"/>
              <a:sym typeface="Lora"/>
            </a:endParaRPr>
          </a:p>
          <a:p>
            <a:pPr indent="0" lvl="0" marL="0" marR="0" rtl="0" algn="ctr">
              <a:lnSpc>
                <a:spcPct val="115000"/>
              </a:lnSpc>
              <a:spcBef>
                <a:spcPts val="1200"/>
              </a:spcBef>
              <a:spcAft>
                <a:spcPts val="1200"/>
              </a:spcAft>
              <a:buClr>
                <a:srgbClr val="000000"/>
              </a:buClr>
              <a:buSzPts val="1800"/>
              <a:buFont typeface="Arial"/>
              <a:buNone/>
            </a:pPr>
            <a:r>
              <a:rPr b="0" i="1" lang="ru" sz="1800" u="none" cap="none" strike="noStrike">
                <a:solidFill>
                  <a:schemeClr val="lt2"/>
                </a:solidFill>
                <a:latin typeface="Lora"/>
                <a:ea typeface="Lora"/>
                <a:cs typeface="Lora"/>
                <a:sym typeface="Lora"/>
              </a:rPr>
              <a:t>										</a:t>
            </a:r>
            <a:r>
              <a:rPr b="0" i="1" lang="ru" sz="1400" u="none" cap="none" strike="noStrike">
                <a:solidFill>
                  <a:schemeClr val="lt2"/>
                </a:solidFill>
                <a:latin typeface="Lora"/>
                <a:ea typeface="Lora"/>
                <a:cs typeface="Lora"/>
                <a:sym typeface="Lora"/>
              </a:rPr>
              <a:t>@</a:t>
            </a:r>
            <a:r>
              <a:rPr i="1" lang="ru">
                <a:solidFill>
                  <a:schemeClr val="lt2"/>
                </a:solidFill>
                <a:latin typeface="Lora"/>
                <a:ea typeface="Lora"/>
                <a:cs typeface="Lora"/>
                <a:sym typeface="Lora"/>
              </a:rPr>
              <a:t>Vasya Rudas</a:t>
            </a:r>
            <a:endParaRPr i="1">
              <a:solidFill>
                <a:schemeClr val="lt2"/>
              </a:solidFill>
              <a:latin typeface="Lora"/>
              <a:ea typeface="Lora"/>
              <a:cs typeface="Lora"/>
              <a:sym typeface="Lor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g1bd886db6da_0_8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u"/>
              <a:t>Resource management</a:t>
            </a:r>
            <a:endParaRPr/>
          </a:p>
        </p:txBody>
      </p:sp>
      <p:sp>
        <p:nvSpPr>
          <p:cNvPr id="244" name="Google Shape;244;g1bd886db6da_0_8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ru"/>
              <a:t>‹#›</a:t>
            </a:fld>
            <a:endParaRPr/>
          </a:p>
        </p:txBody>
      </p:sp>
      <p:sp>
        <p:nvSpPr>
          <p:cNvPr id="245" name="Google Shape;245;g1bd886db6da_0_84"/>
          <p:cNvSpPr txBox="1"/>
          <p:nvPr>
            <p:ph idx="1" type="body"/>
          </p:nvPr>
        </p:nvSpPr>
        <p:spPr>
          <a:xfrm>
            <a:off x="311700" y="1152475"/>
            <a:ext cx="4460400" cy="3416400"/>
          </a:xfrm>
          <a:prstGeom prst="rect">
            <a:avLst/>
          </a:prstGeom>
          <a:noFill/>
          <a:ln>
            <a:noFill/>
          </a:ln>
        </p:spPr>
        <p:txBody>
          <a:bodyPr anchorCtr="0" anchor="t" bIns="91425" lIns="91425" spcFirstLastPara="1" rIns="91425" wrap="square" tIns="91425">
            <a:normAutofit/>
          </a:bodyPr>
          <a:lstStyle/>
          <a:p>
            <a:pPr indent="457200" lvl="0" marL="0" rtl="0" algn="l">
              <a:lnSpc>
                <a:spcPct val="115000"/>
              </a:lnSpc>
              <a:spcBef>
                <a:spcPts val="0"/>
              </a:spcBef>
              <a:spcAft>
                <a:spcPts val="0"/>
              </a:spcAft>
              <a:buNone/>
            </a:pPr>
            <a:r>
              <a:t/>
            </a:r>
            <a:endParaRPr/>
          </a:p>
        </p:txBody>
      </p:sp>
      <p:pic>
        <p:nvPicPr>
          <p:cNvPr id="246" name="Google Shape;246;g1bd886db6da_0_84"/>
          <p:cNvPicPr preferRelativeResize="0"/>
          <p:nvPr/>
        </p:nvPicPr>
        <p:blipFill rotWithShape="1">
          <a:blip r:embed="rId3">
            <a:alphaModFix/>
          </a:blip>
          <a:srcRect b="10586" l="0" r="0" t="0"/>
          <a:stretch/>
        </p:blipFill>
        <p:spPr>
          <a:xfrm>
            <a:off x="5213450" y="699525"/>
            <a:ext cx="3401950" cy="380825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g1bd1169de2a_0_6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u"/>
              <a:t>Closeable</a:t>
            </a:r>
            <a:endParaRPr/>
          </a:p>
        </p:txBody>
      </p:sp>
      <p:sp>
        <p:nvSpPr>
          <p:cNvPr id="252" name="Google Shape;252;g1bd1169de2a_0_6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ru"/>
              <a:t>‹#›</a:t>
            </a:fld>
            <a:endParaRPr/>
          </a:p>
        </p:txBody>
      </p:sp>
      <p:sp>
        <p:nvSpPr>
          <p:cNvPr id="253" name="Google Shape;253;g1bd1169de2a_0_63"/>
          <p:cNvSpPr txBox="1"/>
          <p:nvPr>
            <p:ph idx="1" type="body"/>
          </p:nvPr>
        </p:nvSpPr>
        <p:spPr>
          <a:xfrm>
            <a:off x="311700" y="1152475"/>
            <a:ext cx="4501500" cy="3416400"/>
          </a:xfrm>
          <a:prstGeom prst="rect">
            <a:avLst/>
          </a:prstGeom>
          <a:noFill/>
          <a:ln>
            <a:noFill/>
          </a:ln>
        </p:spPr>
        <p:txBody>
          <a:bodyPr anchorCtr="0" anchor="t" bIns="91425" lIns="91425" spcFirstLastPara="1" rIns="91425" wrap="square" tIns="91425">
            <a:normAutofit/>
          </a:bodyPr>
          <a:lstStyle/>
          <a:p>
            <a:pPr indent="457200" lvl="0" marL="0" rtl="0" algn="l">
              <a:lnSpc>
                <a:spcPct val="115000"/>
              </a:lnSpc>
              <a:spcBef>
                <a:spcPts val="0"/>
              </a:spcBef>
              <a:spcAft>
                <a:spcPts val="0"/>
              </a:spcAft>
              <a:buNone/>
            </a:pPr>
            <a:r>
              <a:rPr lang="ru"/>
              <a:t>The interface Closeable provides a method called close() which handles closing a source or a destination of data. Every implementation of OutputStream must provide an implementation of this method. Here they can perform actions to release resources.</a:t>
            </a:r>
            <a:endParaRPr/>
          </a:p>
        </p:txBody>
      </p:sp>
      <p:sp>
        <p:nvSpPr>
          <p:cNvPr id="254" name="Google Shape;254;g1bd1169de2a_0_63"/>
          <p:cNvSpPr txBox="1"/>
          <p:nvPr>
            <p:ph idx="1" type="body"/>
          </p:nvPr>
        </p:nvSpPr>
        <p:spPr>
          <a:xfrm>
            <a:off x="4813200" y="1017725"/>
            <a:ext cx="4019100" cy="355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b="1" lang="ru" sz="1000">
                <a:solidFill>
                  <a:srgbClr val="CC7832"/>
                </a:solidFill>
                <a:latin typeface="Courier New"/>
                <a:ea typeface="Courier New"/>
                <a:cs typeface="Courier New"/>
                <a:sym typeface="Courier New"/>
              </a:rPr>
              <a:t>import </a:t>
            </a:r>
            <a:r>
              <a:rPr b="1" lang="ru" sz="1000">
                <a:solidFill>
                  <a:srgbClr val="A9B7C6"/>
                </a:solidFill>
                <a:latin typeface="Courier New"/>
                <a:ea typeface="Courier New"/>
                <a:cs typeface="Courier New"/>
                <a:sym typeface="Courier New"/>
              </a:rPr>
              <a:t>java.io.Closeable</a:t>
            </a:r>
            <a:r>
              <a:rPr b="1" lang="ru" sz="1000">
                <a:solidFill>
                  <a:srgbClr val="CC7832"/>
                </a:solidFill>
                <a:latin typeface="Courier New"/>
                <a:ea typeface="Courier New"/>
                <a:cs typeface="Courier New"/>
                <a:sym typeface="Courier New"/>
              </a:rPr>
              <a:t>;</a:t>
            </a:r>
            <a:endParaRPr b="1" sz="1000">
              <a:solidFill>
                <a:srgbClr val="CC7832"/>
              </a:solidFill>
              <a:latin typeface="Courier New"/>
              <a:ea typeface="Courier New"/>
              <a:cs typeface="Courier New"/>
              <a:sym typeface="Courier New"/>
            </a:endParaRPr>
          </a:p>
          <a:p>
            <a:pPr indent="0" lvl="0" marL="0" rtl="0" algn="l">
              <a:lnSpc>
                <a:spcPct val="100000"/>
              </a:lnSpc>
              <a:spcBef>
                <a:spcPts val="1200"/>
              </a:spcBef>
              <a:spcAft>
                <a:spcPts val="0"/>
              </a:spcAft>
              <a:buNone/>
            </a:pPr>
            <a:r>
              <a:rPr b="1" lang="ru" sz="1000">
                <a:solidFill>
                  <a:srgbClr val="CC7832"/>
                </a:solidFill>
                <a:latin typeface="Courier New"/>
                <a:ea typeface="Courier New"/>
                <a:cs typeface="Courier New"/>
                <a:sym typeface="Courier New"/>
              </a:rPr>
              <a:t>import </a:t>
            </a:r>
            <a:r>
              <a:rPr b="1" lang="ru" sz="1000">
                <a:solidFill>
                  <a:srgbClr val="A9B7C6"/>
                </a:solidFill>
                <a:latin typeface="Courier New"/>
                <a:ea typeface="Courier New"/>
                <a:cs typeface="Courier New"/>
                <a:sym typeface="Courier New"/>
              </a:rPr>
              <a:t>java.io.IOException</a:t>
            </a:r>
            <a:r>
              <a:rPr b="1" lang="ru" sz="1000">
                <a:solidFill>
                  <a:srgbClr val="CC7832"/>
                </a:solidFill>
                <a:latin typeface="Courier New"/>
                <a:ea typeface="Courier New"/>
                <a:cs typeface="Courier New"/>
                <a:sym typeface="Courier New"/>
              </a:rPr>
              <a:t>;</a:t>
            </a:r>
            <a:endParaRPr b="1" sz="1000">
              <a:solidFill>
                <a:srgbClr val="CC7832"/>
              </a:solidFill>
              <a:latin typeface="Courier New"/>
              <a:ea typeface="Courier New"/>
              <a:cs typeface="Courier New"/>
              <a:sym typeface="Courier New"/>
            </a:endParaRPr>
          </a:p>
          <a:p>
            <a:pPr indent="0" lvl="0" marL="0" rtl="0" algn="l">
              <a:lnSpc>
                <a:spcPct val="100000"/>
              </a:lnSpc>
              <a:spcBef>
                <a:spcPts val="1200"/>
              </a:spcBef>
              <a:spcAft>
                <a:spcPts val="0"/>
              </a:spcAft>
              <a:buNone/>
            </a:pPr>
            <a:r>
              <a:t/>
            </a:r>
            <a:endParaRPr b="1" sz="1000">
              <a:solidFill>
                <a:srgbClr val="CC7832"/>
              </a:solidFill>
              <a:latin typeface="Courier New"/>
              <a:ea typeface="Courier New"/>
              <a:cs typeface="Courier New"/>
              <a:sym typeface="Courier New"/>
            </a:endParaRPr>
          </a:p>
          <a:p>
            <a:pPr indent="0" lvl="0" marL="0" rtl="0" algn="l">
              <a:lnSpc>
                <a:spcPct val="100000"/>
              </a:lnSpc>
              <a:spcBef>
                <a:spcPts val="1200"/>
              </a:spcBef>
              <a:spcAft>
                <a:spcPts val="0"/>
              </a:spcAft>
              <a:buNone/>
            </a:pPr>
            <a:r>
              <a:rPr b="1" lang="ru" sz="1000">
                <a:solidFill>
                  <a:srgbClr val="CC7832"/>
                </a:solidFill>
                <a:latin typeface="Courier New"/>
                <a:ea typeface="Courier New"/>
                <a:cs typeface="Courier New"/>
                <a:sym typeface="Courier New"/>
              </a:rPr>
              <a:t>public class </a:t>
            </a:r>
            <a:r>
              <a:rPr b="1" lang="ru" sz="1000">
                <a:solidFill>
                  <a:srgbClr val="A9B7C6"/>
                </a:solidFill>
                <a:latin typeface="Courier New"/>
                <a:ea typeface="Courier New"/>
                <a:cs typeface="Courier New"/>
                <a:sym typeface="Courier New"/>
              </a:rPr>
              <a:t>Example </a:t>
            </a:r>
            <a:r>
              <a:rPr b="1" lang="ru" sz="1000">
                <a:solidFill>
                  <a:srgbClr val="CC7832"/>
                </a:solidFill>
                <a:latin typeface="Courier New"/>
                <a:ea typeface="Courier New"/>
                <a:cs typeface="Courier New"/>
                <a:sym typeface="Courier New"/>
              </a:rPr>
              <a:t>implements </a:t>
            </a:r>
            <a:r>
              <a:rPr b="1" lang="ru" sz="1000">
                <a:solidFill>
                  <a:srgbClr val="A9B7C6"/>
                </a:solidFill>
                <a:latin typeface="Courier New"/>
                <a:ea typeface="Courier New"/>
                <a:cs typeface="Courier New"/>
                <a:sym typeface="Courier New"/>
              </a:rPr>
              <a:t>Closeable {</a:t>
            </a:r>
            <a:endParaRPr b="1" sz="1000">
              <a:solidFill>
                <a:srgbClr val="A9B7C6"/>
              </a:solidFill>
              <a:latin typeface="Courier New"/>
              <a:ea typeface="Courier New"/>
              <a:cs typeface="Courier New"/>
              <a:sym typeface="Courier New"/>
            </a:endParaRPr>
          </a:p>
          <a:p>
            <a:pPr indent="0" lvl="0" marL="0" rtl="0" algn="l">
              <a:lnSpc>
                <a:spcPct val="100000"/>
              </a:lnSpc>
              <a:spcBef>
                <a:spcPts val="1200"/>
              </a:spcBef>
              <a:spcAft>
                <a:spcPts val="0"/>
              </a:spcAft>
              <a:buNone/>
            </a:pPr>
            <a:r>
              <a:rPr b="1" lang="ru" sz="1000">
                <a:solidFill>
                  <a:srgbClr val="A9B7C6"/>
                </a:solidFill>
                <a:latin typeface="Courier New"/>
                <a:ea typeface="Courier New"/>
                <a:cs typeface="Courier New"/>
                <a:sym typeface="Courier New"/>
              </a:rPr>
              <a:t>   </a:t>
            </a:r>
            <a:r>
              <a:rPr b="1" lang="ru" sz="1000">
                <a:solidFill>
                  <a:srgbClr val="BBB529"/>
                </a:solidFill>
                <a:latin typeface="Courier New"/>
                <a:ea typeface="Courier New"/>
                <a:cs typeface="Courier New"/>
                <a:sym typeface="Courier New"/>
              </a:rPr>
              <a:t>@Override</a:t>
            </a:r>
            <a:endParaRPr b="1" sz="1000">
              <a:solidFill>
                <a:srgbClr val="BBB529"/>
              </a:solidFill>
              <a:latin typeface="Courier New"/>
              <a:ea typeface="Courier New"/>
              <a:cs typeface="Courier New"/>
              <a:sym typeface="Courier New"/>
            </a:endParaRPr>
          </a:p>
          <a:p>
            <a:pPr indent="0" lvl="0" marL="0" rtl="0" algn="l">
              <a:lnSpc>
                <a:spcPct val="100000"/>
              </a:lnSpc>
              <a:spcBef>
                <a:spcPts val="1200"/>
              </a:spcBef>
              <a:spcAft>
                <a:spcPts val="0"/>
              </a:spcAft>
              <a:buNone/>
            </a:pPr>
            <a:r>
              <a:rPr b="1" lang="ru" sz="1000">
                <a:solidFill>
                  <a:srgbClr val="BBB529"/>
                </a:solidFill>
                <a:latin typeface="Courier New"/>
                <a:ea typeface="Courier New"/>
                <a:cs typeface="Courier New"/>
                <a:sym typeface="Courier New"/>
              </a:rPr>
              <a:t>   </a:t>
            </a:r>
            <a:r>
              <a:rPr b="1" lang="ru" sz="1000">
                <a:solidFill>
                  <a:srgbClr val="CC7832"/>
                </a:solidFill>
                <a:latin typeface="Courier New"/>
                <a:ea typeface="Courier New"/>
                <a:cs typeface="Courier New"/>
                <a:sym typeface="Courier New"/>
              </a:rPr>
              <a:t>public void </a:t>
            </a:r>
            <a:r>
              <a:rPr b="1" lang="ru" sz="1000">
                <a:solidFill>
                  <a:srgbClr val="FFC66D"/>
                </a:solidFill>
                <a:latin typeface="Courier New"/>
                <a:ea typeface="Courier New"/>
                <a:cs typeface="Courier New"/>
                <a:sym typeface="Courier New"/>
              </a:rPr>
              <a:t>close</a:t>
            </a:r>
            <a:r>
              <a:rPr b="1" lang="ru" sz="1000">
                <a:solidFill>
                  <a:srgbClr val="A9B7C6"/>
                </a:solidFill>
                <a:latin typeface="Courier New"/>
                <a:ea typeface="Courier New"/>
                <a:cs typeface="Courier New"/>
                <a:sym typeface="Courier New"/>
              </a:rPr>
              <a:t>() </a:t>
            </a:r>
            <a:r>
              <a:rPr b="1" lang="ru" sz="1000">
                <a:solidFill>
                  <a:srgbClr val="CC7832"/>
                </a:solidFill>
                <a:latin typeface="Courier New"/>
                <a:ea typeface="Courier New"/>
                <a:cs typeface="Courier New"/>
                <a:sym typeface="Courier New"/>
              </a:rPr>
              <a:t>throws </a:t>
            </a:r>
            <a:r>
              <a:rPr b="1" lang="ru" sz="1000">
                <a:solidFill>
                  <a:srgbClr val="A9B7C6"/>
                </a:solidFill>
                <a:latin typeface="Courier New"/>
                <a:ea typeface="Courier New"/>
                <a:cs typeface="Courier New"/>
                <a:sym typeface="Courier New"/>
              </a:rPr>
              <a:t>IOException {</a:t>
            </a:r>
            <a:endParaRPr b="1" sz="1000">
              <a:solidFill>
                <a:srgbClr val="A9B7C6"/>
              </a:solidFill>
              <a:latin typeface="Courier New"/>
              <a:ea typeface="Courier New"/>
              <a:cs typeface="Courier New"/>
              <a:sym typeface="Courier New"/>
            </a:endParaRPr>
          </a:p>
          <a:p>
            <a:pPr indent="0" lvl="0" marL="0" rtl="0" algn="l">
              <a:lnSpc>
                <a:spcPct val="100000"/>
              </a:lnSpc>
              <a:spcBef>
                <a:spcPts val="1200"/>
              </a:spcBef>
              <a:spcAft>
                <a:spcPts val="0"/>
              </a:spcAft>
              <a:buNone/>
            </a:pPr>
            <a:r>
              <a:rPr b="1" lang="ru" sz="1000">
                <a:solidFill>
                  <a:srgbClr val="A9B7C6"/>
                </a:solidFill>
                <a:latin typeface="Courier New"/>
                <a:ea typeface="Courier New"/>
                <a:cs typeface="Courier New"/>
                <a:sym typeface="Courier New"/>
              </a:rPr>
              <a:t>   }</a:t>
            </a:r>
            <a:endParaRPr b="1" sz="1000">
              <a:solidFill>
                <a:srgbClr val="A9B7C6"/>
              </a:solidFill>
              <a:latin typeface="Courier New"/>
              <a:ea typeface="Courier New"/>
              <a:cs typeface="Courier New"/>
              <a:sym typeface="Courier New"/>
            </a:endParaRPr>
          </a:p>
          <a:p>
            <a:pPr indent="0" lvl="0" marL="0" rtl="0" algn="l">
              <a:lnSpc>
                <a:spcPct val="100000"/>
              </a:lnSpc>
              <a:spcBef>
                <a:spcPts val="1200"/>
              </a:spcBef>
              <a:spcAft>
                <a:spcPts val="1200"/>
              </a:spcAft>
              <a:buNone/>
            </a:pPr>
            <a:r>
              <a:rPr b="1" lang="ru" sz="1000">
                <a:solidFill>
                  <a:srgbClr val="A9B7C6"/>
                </a:solidFill>
                <a:latin typeface="Courier New"/>
                <a:ea typeface="Courier New"/>
                <a:cs typeface="Courier New"/>
                <a:sym typeface="Courier New"/>
              </a:rPr>
              <a:t>}</a:t>
            </a:r>
            <a:endParaRPr b="1" sz="1000">
              <a:solidFill>
                <a:srgbClr val="CC7832"/>
              </a:solidFill>
              <a:latin typeface="Courier New"/>
              <a:ea typeface="Courier New"/>
              <a:cs typeface="Courier New"/>
              <a:sym typeface="Courier New"/>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g18565ad2443_0_15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u"/>
              <a:t>R</a:t>
            </a:r>
            <a:r>
              <a:rPr lang="ru"/>
              <a:t>esource closure</a:t>
            </a:r>
            <a:endParaRPr/>
          </a:p>
        </p:txBody>
      </p:sp>
      <p:sp>
        <p:nvSpPr>
          <p:cNvPr id="260" name="Google Shape;260;g18565ad2443_0_1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ru"/>
              <a:t>‹#›</a:t>
            </a:fld>
            <a:endParaRPr/>
          </a:p>
        </p:txBody>
      </p:sp>
      <p:sp>
        <p:nvSpPr>
          <p:cNvPr id="261" name="Google Shape;261;g18565ad2443_0_154"/>
          <p:cNvSpPr txBox="1"/>
          <p:nvPr>
            <p:ph idx="1" type="body"/>
          </p:nvPr>
        </p:nvSpPr>
        <p:spPr>
          <a:xfrm>
            <a:off x="311700" y="1152475"/>
            <a:ext cx="6348600" cy="2642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0"/>
              </a:spcAft>
              <a:buSzPts val="1800"/>
              <a:buNone/>
            </a:pPr>
            <a:r>
              <a:rPr b="1" lang="ru" sz="1000">
                <a:solidFill>
                  <a:srgbClr val="CC7832"/>
                </a:solidFill>
                <a:latin typeface="Courier New"/>
                <a:ea typeface="Courier New"/>
                <a:cs typeface="Courier New"/>
                <a:sym typeface="Courier New"/>
              </a:rPr>
              <a:t>public static void </a:t>
            </a:r>
            <a:r>
              <a:rPr b="1" lang="ru" sz="1000">
                <a:solidFill>
                  <a:srgbClr val="FFC66D"/>
                </a:solidFill>
                <a:latin typeface="Courier New"/>
                <a:ea typeface="Courier New"/>
                <a:cs typeface="Courier New"/>
                <a:sym typeface="Courier New"/>
              </a:rPr>
              <a:t>main</a:t>
            </a:r>
            <a:r>
              <a:rPr b="1" lang="ru" sz="1000">
                <a:solidFill>
                  <a:srgbClr val="A9B7C6"/>
                </a:solidFill>
                <a:latin typeface="Courier New"/>
                <a:ea typeface="Courier New"/>
                <a:cs typeface="Courier New"/>
                <a:sym typeface="Courier New"/>
              </a:rPr>
              <a:t>(String[] args) {</a:t>
            </a:r>
            <a:endParaRPr b="1" sz="1000">
              <a:solidFill>
                <a:srgbClr val="A9B7C6"/>
              </a:solidFill>
              <a:latin typeface="Courier New"/>
              <a:ea typeface="Courier New"/>
              <a:cs typeface="Courier New"/>
              <a:sym typeface="Courier New"/>
            </a:endParaRPr>
          </a:p>
          <a:p>
            <a:pPr indent="0" lvl="0" marL="0" rtl="0" algn="l">
              <a:lnSpc>
                <a:spcPct val="100000"/>
              </a:lnSpc>
              <a:spcBef>
                <a:spcPts val="1200"/>
              </a:spcBef>
              <a:spcAft>
                <a:spcPts val="0"/>
              </a:spcAft>
              <a:buSzPts val="1800"/>
              <a:buNone/>
            </a:pPr>
            <a:r>
              <a:rPr b="1" lang="ru" sz="1000">
                <a:solidFill>
                  <a:srgbClr val="A9B7C6"/>
                </a:solidFill>
                <a:latin typeface="Courier New"/>
                <a:ea typeface="Courier New"/>
                <a:cs typeface="Courier New"/>
                <a:sym typeface="Courier New"/>
              </a:rPr>
              <a:t>   </a:t>
            </a:r>
            <a:r>
              <a:rPr b="1" lang="ru" sz="1000">
                <a:solidFill>
                  <a:srgbClr val="CC7832"/>
                </a:solidFill>
                <a:latin typeface="Courier New"/>
                <a:ea typeface="Courier New"/>
                <a:cs typeface="Courier New"/>
                <a:sym typeface="Courier New"/>
              </a:rPr>
              <a:t>try </a:t>
            </a:r>
            <a:r>
              <a:rPr b="1" lang="ru" sz="1000">
                <a:solidFill>
                  <a:srgbClr val="A9B7C6"/>
                </a:solidFill>
                <a:latin typeface="Courier New"/>
                <a:ea typeface="Courier New"/>
                <a:cs typeface="Courier New"/>
                <a:sym typeface="Courier New"/>
              </a:rPr>
              <a:t>{</a:t>
            </a:r>
            <a:endParaRPr b="1" sz="1000">
              <a:solidFill>
                <a:srgbClr val="A9B7C6"/>
              </a:solidFill>
              <a:latin typeface="Courier New"/>
              <a:ea typeface="Courier New"/>
              <a:cs typeface="Courier New"/>
              <a:sym typeface="Courier New"/>
            </a:endParaRPr>
          </a:p>
          <a:p>
            <a:pPr indent="0" lvl="0" marL="0" rtl="0" algn="l">
              <a:lnSpc>
                <a:spcPct val="100000"/>
              </a:lnSpc>
              <a:spcBef>
                <a:spcPts val="1200"/>
              </a:spcBef>
              <a:spcAft>
                <a:spcPts val="0"/>
              </a:spcAft>
              <a:buSzPts val="1800"/>
              <a:buNone/>
            </a:pPr>
            <a:r>
              <a:rPr b="1" lang="ru" sz="1000">
                <a:solidFill>
                  <a:srgbClr val="A9B7C6"/>
                </a:solidFill>
                <a:latin typeface="Courier New"/>
                <a:ea typeface="Courier New"/>
                <a:cs typeface="Courier New"/>
                <a:sym typeface="Courier New"/>
              </a:rPr>
              <a:t>       </a:t>
            </a:r>
            <a:r>
              <a:rPr b="1" i="1" lang="ru" sz="1000">
                <a:solidFill>
                  <a:srgbClr val="A9B7C6"/>
                </a:solidFill>
                <a:latin typeface="Courier New"/>
                <a:ea typeface="Courier New"/>
                <a:cs typeface="Courier New"/>
                <a:sym typeface="Courier New"/>
              </a:rPr>
              <a:t>loadFile</a:t>
            </a:r>
            <a:r>
              <a:rPr b="1" lang="ru" sz="1000">
                <a:solidFill>
                  <a:srgbClr val="A9B7C6"/>
                </a:solidFill>
                <a:latin typeface="Courier New"/>
                <a:ea typeface="Courier New"/>
                <a:cs typeface="Courier New"/>
                <a:sym typeface="Courier New"/>
              </a:rPr>
              <a:t>(</a:t>
            </a:r>
            <a:r>
              <a:rPr b="1" lang="ru" sz="1000">
                <a:solidFill>
                  <a:srgbClr val="6A8759"/>
                </a:solidFill>
                <a:latin typeface="Courier New"/>
                <a:ea typeface="Courier New"/>
                <a:cs typeface="Courier New"/>
                <a:sym typeface="Courier New"/>
              </a:rPr>
              <a:t>"path/to/file"</a:t>
            </a:r>
            <a:r>
              <a:rPr b="1" lang="ru" sz="1000">
                <a:solidFill>
                  <a:srgbClr val="A9B7C6"/>
                </a:solidFill>
                <a:latin typeface="Courier New"/>
                <a:ea typeface="Courier New"/>
                <a:cs typeface="Courier New"/>
                <a:sym typeface="Courier New"/>
              </a:rPr>
              <a:t>)</a:t>
            </a:r>
            <a:r>
              <a:rPr b="1" lang="ru" sz="1000">
                <a:solidFill>
                  <a:srgbClr val="CC7832"/>
                </a:solidFill>
                <a:latin typeface="Courier New"/>
                <a:ea typeface="Courier New"/>
                <a:cs typeface="Courier New"/>
                <a:sym typeface="Courier New"/>
              </a:rPr>
              <a:t>;</a:t>
            </a:r>
            <a:endParaRPr b="1" sz="1000">
              <a:solidFill>
                <a:srgbClr val="CC7832"/>
              </a:solidFill>
              <a:latin typeface="Courier New"/>
              <a:ea typeface="Courier New"/>
              <a:cs typeface="Courier New"/>
              <a:sym typeface="Courier New"/>
            </a:endParaRPr>
          </a:p>
          <a:p>
            <a:pPr indent="0" lvl="0" marL="0" rtl="0" algn="l">
              <a:lnSpc>
                <a:spcPct val="100000"/>
              </a:lnSpc>
              <a:spcBef>
                <a:spcPts val="1200"/>
              </a:spcBef>
              <a:spcAft>
                <a:spcPts val="0"/>
              </a:spcAft>
              <a:buSzPts val="1800"/>
              <a:buNone/>
            </a:pPr>
            <a:r>
              <a:rPr b="1" lang="ru" sz="1000">
                <a:solidFill>
                  <a:srgbClr val="CC7832"/>
                </a:solidFill>
                <a:latin typeface="Courier New"/>
                <a:ea typeface="Courier New"/>
                <a:cs typeface="Courier New"/>
                <a:sym typeface="Courier New"/>
              </a:rPr>
              <a:t>   </a:t>
            </a:r>
            <a:r>
              <a:rPr b="1" lang="ru" sz="1000">
                <a:solidFill>
                  <a:srgbClr val="A9B7C6"/>
                </a:solidFill>
                <a:latin typeface="Courier New"/>
                <a:ea typeface="Courier New"/>
                <a:cs typeface="Courier New"/>
                <a:sym typeface="Courier New"/>
              </a:rPr>
              <a:t>} </a:t>
            </a:r>
            <a:r>
              <a:rPr b="1" lang="ru" sz="1000">
                <a:solidFill>
                  <a:srgbClr val="CC7832"/>
                </a:solidFill>
                <a:latin typeface="Courier New"/>
                <a:ea typeface="Courier New"/>
                <a:cs typeface="Courier New"/>
                <a:sym typeface="Courier New"/>
              </a:rPr>
              <a:t>catch </a:t>
            </a:r>
            <a:r>
              <a:rPr b="1" lang="ru" sz="1000">
                <a:solidFill>
                  <a:srgbClr val="A9B7C6"/>
                </a:solidFill>
                <a:latin typeface="Courier New"/>
                <a:ea typeface="Courier New"/>
                <a:cs typeface="Courier New"/>
                <a:sym typeface="Courier New"/>
              </a:rPr>
              <a:t>(FileNotFoundException e) {</a:t>
            </a:r>
            <a:endParaRPr b="1" sz="1000">
              <a:solidFill>
                <a:srgbClr val="A9B7C6"/>
              </a:solidFill>
              <a:latin typeface="Courier New"/>
              <a:ea typeface="Courier New"/>
              <a:cs typeface="Courier New"/>
              <a:sym typeface="Courier New"/>
            </a:endParaRPr>
          </a:p>
          <a:p>
            <a:pPr indent="0" lvl="0" marL="0" rtl="0" algn="l">
              <a:lnSpc>
                <a:spcPct val="100000"/>
              </a:lnSpc>
              <a:spcBef>
                <a:spcPts val="1200"/>
              </a:spcBef>
              <a:spcAft>
                <a:spcPts val="0"/>
              </a:spcAft>
              <a:buSzPts val="1800"/>
              <a:buNone/>
            </a:pPr>
            <a:r>
              <a:rPr b="1" lang="ru" sz="1000">
                <a:solidFill>
                  <a:srgbClr val="A9B7C6"/>
                </a:solidFill>
                <a:latin typeface="Courier New"/>
                <a:ea typeface="Courier New"/>
                <a:cs typeface="Courier New"/>
                <a:sym typeface="Courier New"/>
              </a:rPr>
              <a:t>       System.</a:t>
            </a:r>
            <a:r>
              <a:rPr b="1" i="1" lang="ru" sz="1000">
                <a:solidFill>
                  <a:srgbClr val="9876AA"/>
                </a:solidFill>
                <a:latin typeface="Courier New"/>
                <a:ea typeface="Courier New"/>
                <a:cs typeface="Courier New"/>
                <a:sym typeface="Courier New"/>
              </a:rPr>
              <a:t>out</a:t>
            </a:r>
            <a:r>
              <a:rPr b="1" lang="ru" sz="1000">
                <a:solidFill>
                  <a:srgbClr val="A9B7C6"/>
                </a:solidFill>
                <a:latin typeface="Courier New"/>
                <a:ea typeface="Courier New"/>
                <a:cs typeface="Courier New"/>
                <a:sym typeface="Courier New"/>
              </a:rPr>
              <a:t>.println(</a:t>
            </a:r>
            <a:r>
              <a:rPr b="1" lang="ru" sz="1000">
                <a:solidFill>
                  <a:srgbClr val="6A8759"/>
                </a:solidFill>
                <a:latin typeface="Courier New"/>
                <a:ea typeface="Courier New"/>
                <a:cs typeface="Courier New"/>
                <a:sym typeface="Courier New"/>
              </a:rPr>
              <a:t>"Cannot load file!"</a:t>
            </a:r>
            <a:r>
              <a:rPr b="1" lang="ru" sz="1000">
                <a:solidFill>
                  <a:srgbClr val="A9B7C6"/>
                </a:solidFill>
                <a:latin typeface="Courier New"/>
                <a:ea typeface="Courier New"/>
                <a:cs typeface="Courier New"/>
                <a:sym typeface="Courier New"/>
              </a:rPr>
              <a:t>)</a:t>
            </a:r>
            <a:r>
              <a:rPr b="1" lang="ru" sz="1000">
                <a:solidFill>
                  <a:srgbClr val="CC7832"/>
                </a:solidFill>
                <a:latin typeface="Courier New"/>
                <a:ea typeface="Courier New"/>
                <a:cs typeface="Courier New"/>
                <a:sym typeface="Courier New"/>
              </a:rPr>
              <a:t>;</a:t>
            </a:r>
            <a:endParaRPr b="1" sz="1000">
              <a:solidFill>
                <a:srgbClr val="CC7832"/>
              </a:solidFill>
              <a:latin typeface="Courier New"/>
              <a:ea typeface="Courier New"/>
              <a:cs typeface="Courier New"/>
              <a:sym typeface="Courier New"/>
            </a:endParaRPr>
          </a:p>
          <a:p>
            <a:pPr indent="0" lvl="0" marL="0" rtl="0" algn="l">
              <a:lnSpc>
                <a:spcPct val="100000"/>
              </a:lnSpc>
              <a:spcBef>
                <a:spcPts val="1200"/>
              </a:spcBef>
              <a:spcAft>
                <a:spcPts val="0"/>
              </a:spcAft>
              <a:buSzPts val="1800"/>
              <a:buNone/>
            </a:pPr>
            <a:r>
              <a:rPr b="1" lang="ru" sz="1000">
                <a:solidFill>
                  <a:srgbClr val="CC7832"/>
                </a:solidFill>
                <a:latin typeface="Courier New"/>
                <a:ea typeface="Courier New"/>
                <a:cs typeface="Courier New"/>
                <a:sym typeface="Courier New"/>
              </a:rPr>
              <a:t>   </a:t>
            </a:r>
            <a:r>
              <a:rPr b="1" lang="ru" sz="1000">
                <a:solidFill>
                  <a:srgbClr val="A9B7C6"/>
                </a:solidFill>
                <a:latin typeface="Courier New"/>
                <a:ea typeface="Courier New"/>
                <a:cs typeface="Courier New"/>
                <a:sym typeface="Courier New"/>
              </a:rPr>
              <a:t>} </a:t>
            </a:r>
            <a:r>
              <a:rPr b="1" lang="ru" sz="1000">
                <a:solidFill>
                  <a:srgbClr val="CC7832"/>
                </a:solidFill>
                <a:latin typeface="Courier New"/>
                <a:ea typeface="Courier New"/>
                <a:cs typeface="Courier New"/>
                <a:sym typeface="Courier New"/>
              </a:rPr>
              <a:t>finally </a:t>
            </a:r>
            <a:r>
              <a:rPr b="1" lang="ru" sz="1000">
                <a:solidFill>
                  <a:srgbClr val="A9B7C6"/>
                </a:solidFill>
                <a:latin typeface="Courier New"/>
                <a:ea typeface="Courier New"/>
                <a:cs typeface="Courier New"/>
                <a:sym typeface="Courier New"/>
              </a:rPr>
              <a:t>{</a:t>
            </a:r>
            <a:endParaRPr b="1" sz="1000">
              <a:solidFill>
                <a:srgbClr val="A9B7C6"/>
              </a:solidFill>
              <a:latin typeface="Courier New"/>
              <a:ea typeface="Courier New"/>
              <a:cs typeface="Courier New"/>
              <a:sym typeface="Courier New"/>
            </a:endParaRPr>
          </a:p>
          <a:p>
            <a:pPr indent="0" lvl="0" marL="0" rtl="0" algn="l">
              <a:lnSpc>
                <a:spcPct val="100000"/>
              </a:lnSpc>
              <a:spcBef>
                <a:spcPts val="1200"/>
              </a:spcBef>
              <a:spcAft>
                <a:spcPts val="0"/>
              </a:spcAft>
              <a:buSzPts val="1800"/>
              <a:buNone/>
            </a:pPr>
            <a:r>
              <a:rPr b="1" lang="ru" sz="1000">
                <a:solidFill>
                  <a:srgbClr val="A9B7C6"/>
                </a:solidFill>
                <a:latin typeface="Courier New"/>
                <a:ea typeface="Courier New"/>
                <a:cs typeface="Courier New"/>
                <a:sym typeface="Courier New"/>
              </a:rPr>
              <a:t>       System.</a:t>
            </a:r>
            <a:r>
              <a:rPr b="1" i="1" lang="ru" sz="1000">
                <a:solidFill>
                  <a:srgbClr val="9876AA"/>
                </a:solidFill>
                <a:latin typeface="Courier New"/>
                <a:ea typeface="Courier New"/>
                <a:cs typeface="Courier New"/>
                <a:sym typeface="Courier New"/>
              </a:rPr>
              <a:t>out</a:t>
            </a:r>
            <a:r>
              <a:rPr b="1" lang="ru" sz="1000">
                <a:solidFill>
                  <a:srgbClr val="A9B7C6"/>
                </a:solidFill>
                <a:latin typeface="Courier New"/>
                <a:ea typeface="Courier New"/>
                <a:cs typeface="Courier New"/>
                <a:sym typeface="Courier New"/>
              </a:rPr>
              <a:t>.println(</a:t>
            </a:r>
            <a:r>
              <a:rPr b="1" lang="ru" sz="1000">
                <a:solidFill>
                  <a:srgbClr val="6A8759"/>
                </a:solidFill>
                <a:latin typeface="Courier New"/>
                <a:ea typeface="Courier New"/>
                <a:cs typeface="Courier New"/>
                <a:sym typeface="Courier New"/>
              </a:rPr>
              <a:t>"File load finished!"</a:t>
            </a:r>
            <a:r>
              <a:rPr b="1" lang="ru" sz="1000">
                <a:solidFill>
                  <a:srgbClr val="A9B7C6"/>
                </a:solidFill>
                <a:latin typeface="Courier New"/>
                <a:ea typeface="Courier New"/>
                <a:cs typeface="Courier New"/>
                <a:sym typeface="Courier New"/>
              </a:rPr>
              <a:t>)</a:t>
            </a:r>
            <a:r>
              <a:rPr b="1" lang="ru" sz="1000">
                <a:solidFill>
                  <a:srgbClr val="CC7832"/>
                </a:solidFill>
                <a:latin typeface="Courier New"/>
                <a:ea typeface="Courier New"/>
                <a:cs typeface="Courier New"/>
                <a:sym typeface="Courier New"/>
              </a:rPr>
              <a:t>;</a:t>
            </a:r>
            <a:endParaRPr b="1" sz="1000">
              <a:solidFill>
                <a:srgbClr val="CC7832"/>
              </a:solidFill>
              <a:latin typeface="Courier New"/>
              <a:ea typeface="Courier New"/>
              <a:cs typeface="Courier New"/>
              <a:sym typeface="Courier New"/>
            </a:endParaRPr>
          </a:p>
          <a:p>
            <a:pPr indent="0" lvl="0" marL="0" rtl="0" algn="l">
              <a:lnSpc>
                <a:spcPct val="100000"/>
              </a:lnSpc>
              <a:spcBef>
                <a:spcPts val="1200"/>
              </a:spcBef>
              <a:spcAft>
                <a:spcPts val="0"/>
              </a:spcAft>
              <a:buSzPts val="1800"/>
              <a:buNone/>
            </a:pPr>
            <a:r>
              <a:rPr b="1" lang="ru" sz="1000">
                <a:solidFill>
                  <a:srgbClr val="CC7832"/>
                </a:solidFill>
                <a:latin typeface="Courier New"/>
                <a:ea typeface="Courier New"/>
                <a:cs typeface="Courier New"/>
                <a:sym typeface="Courier New"/>
              </a:rPr>
              <a:t>   </a:t>
            </a:r>
            <a:r>
              <a:rPr b="1" lang="ru" sz="1000">
                <a:solidFill>
                  <a:srgbClr val="A9B7C6"/>
                </a:solidFill>
                <a:latin typeface="Courier New"/>
                <a:ea typeface="Courier New"/>
                <a:cs typeface="Courier New"/>
                <a:sym typeface="Courier New"/>
              </a:rPr>
              <a:t>} </a:t>
            </a:r>
            <a:endParaRPr b="1" sz="1000">
              <a:solidFill>
                <a:srgbClr val="CC7832"/>
              </a:solidFill>
              <a:latin typeface="Courier New"/>
              <a:ea typeface="Courier New"/>
              <a:cs typeface="Courier New"/>
              <a:sym typeface="Courier New"/>
            </a:endParaRPr>
          </a:p>
          <a:p>
            <a:pPr indent="0" lvl="0" marL="0" rtl="0" algn="l">
              <a:lnSpc>
                <a:spcPct val="100000"/>
              </a:lnSpc>
              <a:spcBef>
                <a:spcPts val="1200"/>
              </a:spcBef>
              <a:spcAft>
                <a:spcPts val="0"/>
              </a:spcAft>
              <a:buSzPts val="1800"/>
              <a:buNone/>
            </a:pPr>
            <a:r>
              <a:rPr b="1" lang="ru" sz="1000">
                <a:solidFill>
                  <a:srgbClr val="A9B7C6"/>
                </a:solidFill>
                <a:latin typeface="Courier New"/>
                <a:ea typeface="Courier New"/>
                <a:cs typeface="Courier New"/>
                <a:sym typeface="Courier New"/>
              </a:rPr>
              <a:t>}</a:t>
            </a:r>
            <a:endParaRPr b="1" sz="1000">
              <a:solidFill>
                <a:srgbClr val="A9B7C6"/>
              </a:solidFill>
              <a:latin typeface="Courier New"/>
              <a:ea typeface="Courier New"/>
              <a:cs typeface="Courier New"/>
              <a:sym typeface="Courier New"/>
            </a:endParaRPr>
          </a:p>
          <a:p>
            <a:pPr indent="0" lvl="0" marL="0" rtl="0" algn="l">
              <a:lnSpc>
                <a:spcPct val="100000"/>
              </a:lnSpc>
              <a:spcBef>
                <a:spcPts val="1200"/>
              </a:spcBef>
              <a:spcAft>
                <a:spcPts val="1200"/>
              </a:spcAft>
              <a:buSzPts val="1800"/>
              <a:buNone/>
            </a:pPr>
            <a:r>
              <a:t/>
            </a:r>
            <a:endParaRPr b="1" sz="1000">
              <a:solidFill>
                <a:srgbClr val="CC7832"/>
              </a:solidFill>
              <a:latin typeface="Courier New"/>
              <a:ea typeface="Courier New"/>
              <a:cs typeface="Courier New"/>
              <a:sym typeface="Courier New"/>
            </a:endParaRPr>
          </a:p>
        </p:txBody>
      </p:sp>
      <p:cxnSp>
        <p:nvCxnSpPr>
          <p:cNvPr id="262" name="Google Shape;262;g18565ad2443_0_154"/>
          <p:cNvCxnSpPr/>
          <p:nvPr/>
        </p:nvCxnSpPr>
        <p:spPr>
          <a:xfrm>
            <a:off x="546000" y="1772825"/>
            <a:ext cx="537000" cy="0"/>
          </a:xfrm>
          <a:prstGeom prst="straightConnector1">
            <a:avLst/>
          </a:prstGeom>
          <a:noFill/>
          <a:ln cap="flat" cmpd="sng" w="38100">
            <a:solidFill>
              <a:srgbClr val="990000"/>
            </a:solidFill>
            <a:prstDash val="solid"/>
            <a:round/>
            <a:headEnd len="sm" w="sm" type="none"/>
            <a:tailEnd len="sm" w="sm" type="none"/>
          </a:ln>
        </p:spPr>
      </p:cxnSp>
      <p:sp>
        <p:nvSpPr>
          <p:cNvPr id="263" name="Google Shape;263;g18565ad2443_0_154"/>
          <p:cNvSpPr/>
          <p:nvPr/>
        </p:nvSpPr>
        <p:spPr>
          <a:xfrm>
            <a:off x="1184400" y="1425425"/>
            <a:ext cx="6786000" cy="3474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just">
              <a:lnSpc>
                <a:spcPct val="100000"/>
              </a:lnSpc>
              <a:spcBef>
                <a:spcPts val="1200"/>
              </a:spcBef>
              <a:spcAft>
                <a:spcPts val="1200"/>
              </a:spcAft>
              <a:buClr>
                <a:srgbClr val="000000"/>
              </a:buClr>
              <a:buSzPts val="1800"/>
              <a:buFont typeface="Arial"/>
              <a:buNone/>
            </a:pPr>
            <a:r>
              <a:rPr b="0" i="0" lang="ru" sz="1200" u="none" cap="none" strike="noStrike">
                <a:solidFill>
                  <a:schemeClr val="dk1"/>
                </a:solidFill>
                <a:latin typeface="Arial"/>
                <a:ea typeface="Arial"/>
                <a:cs typeface="Arial"/>
                <a:sym typeface="Arial"/>
              </a:rPr>
              <a:t>The "try" keyword is used to specify a block where we should place an exception code. It means we can't use try block alone. The try block must be followed by either catch or finally.</a:t>
            </a:r>
            <a:endParaRPr b="0" i="0" sz="1200" u="none" cap="none" strike="noStrike">
              <a:solidFill>
                <a:schemeClr val="dk1"/>
              </a:solidFill>
              <a:latin typeface="Arial"/>
              <a:ea typeface="Arial"/>
              <a:cs typeface="Arial"/>
              <a:sym typeface="Arial"/>
            </a:endParaRPr>
          </a:p>
        </p:txBody>
      </p:sp>
      <p:cxnSp>
        <p:nvCxnSpPr>
          <p:cNvPr id="264" name="Google Shape;264;g18565ad2443_0_154"/>
          <p:cNvCxnSpPr/>
          <p:nvPr/>
        </p:nvCxnSpPr>
        <p:spPr>
          <a:xfrm>
            <a:off x="647400" y="2389250"/>
            <a:ext cx="2728200" cy="0"/>
          </a:xfrm>
          <a:prstGeom prst="straightConnector1">
            <a:avLst/>
          </a:prstGeom>
          <a:noFill/>
          <a:ln cap="flat" cmpd="sng" w="38100">
            <a:solidFill>
              <a:srgbClr val="990000"/>
            </a:solidFill>
            <a:prstDash val="solid"/>
            <a:round/>
            <a:headEnd len="sm" w="sm" type="none"/>
            <a:tailEnd len="sm" w="sm" type="none"/>
          </a:ln>
        </p:spPr>
      </p:cxnSp>
      <p:sp>
        <p:nvSpPr>
          <p:cNvPr id="265" name="Google Shape;265;g18565ad2443_0_154"/>
          <p:cNvSpPr/>
          <p:nvPr/>
        </p:nvSpPr>
        <p:spPr>
          <a:xfrm>
            <a:off x="3449925" y="1880275"/>
            <a:ext cx="5439300" cy="5727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just">
              <a:lnSpc>
                <a:spcPct val="100000"/>
              </a:lnSpc>
              <a:spcBef>
                <a:spcPts val="1200"/>
              </a:spcBef>
              <a:spcAft>
                <a:spcPts val="1200"/>
              </a:spcAft>
              <a:buClr>
                <a:srgbClr val="000000"/>
              </a:buClr>
              <a:buSzPts val="1800"/>
              <a:buFont typeface="Arial"/>
              <a:buNone/>
            </a:pPr>
            <a:r>
              <a:rPr b="0" i="0" lang="ru" sz="1200" u="none" cap="none" strike="noStrike">
                <a:solidFill>
                  <a:schemeClr val="dk1"/>
                </a:solidFill>
                <a:latin typeface="Arial"/>
                <a:ea typeface="Arial"/>
                <a:cs typeface="Arial"/>
                <a:sym typeface="Arial"/>
              </a:rPr>
              <a:t>The "catch" block is used to handle the exception. It must be preceded by try block which means we can't use catch block alone. It can be followed by finally block later.</a:t>
            </a:r>
            <a:endParaRPr b="0" i="0" sz="1200" u="none" cap="none" strike="noStrike">
              <a:solidFill>
                <a:schemeClr val="dk1"/>
              </a:solidFill>
              <a:latin typeface="Arial"/>
              <a:ea typeface="Arial"/>
              <a:cs typeface="Arial"/>
              <a:sym typeface="Arial"/>
            </a:endParaRPr>
          </a:p>
        </p:txBody>
      </p:sp>
      <p:cxnSp>
        <p:nvCxnSpPr>
          <p:cNvPr id="266" name="Google Shape;266;g18565ad2443_0_154"/>
          <p:cNvCxnSpPr/>
          <p:nvPr/>
        </p:nvCxnSpPr>
        <p:spPr>
          <a:xfrm>
            <a:off x="647400" y="3007950"/>
            <a:ext cx="863100" cy="0"/>
          </a:xfrm>
          <a:prstGeom prst="straightConnector1">
            <a:avLst/>
          </a:prstGeom>
          <a:noFill/>
          <a:ln cap="flat" cmpd="sng" w="38100">
            <a:solidFill>
              <a:srgbClr val="990000"/>
            </a:solidFill>
            <a:prstDash val="solid"/>
            <a:round/>
            <a:headEnd len="sm" w="sm" type="none"/>
            <a:tailEnd len="sm" w="sm" type="none"/>
          </a:ln>
        </p:spPr>
      </p:cxnSp>
      <p:sp>
        <p:nvSpPr>
          <p:cNvPr id="267" name="Google Shape;267;g18565ad2443_0_154"/>
          <p:cNvSpPr/>
          <p:nvPr/>
        </p:nvSpPr>
        <p:spPr>
          <a:xfrm>
            <a:off x="1555150" y="2724225"/>
            <a:ext cx="6786000" cy="3474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just">
              <a:lnSpc>
                <a:spcPct val="100000"/>
              </a:lnSpc>
              <a:spcBef>
                <a:spcPts val="1200"/>
              </a:spcBef>
              <a:spcAft>
                <a:spcPts val="1200"/>
              </a:spcAft>
              <a:buClr>
                <a:srgbClr val="000000"/>
              </a:buClr>
              <a:buSzPts val="1800"/>
              <a:buFont typeface="Arial"/>
              <a:buNone/>
            </a:pPr>
            <a:r>
              <a:rPr b="0" i="0" lang="ru" sz="1200" u="none" cap="none" strike="noStrike">
                <a:solidFill>
                  <a:schemeClr val="dk1"/>
                </a:solidFill>
                <a:latin typeface="Arial"/>
                <a:ea typeface="Arial"/>
                <a:cs typeface="Arial"/>
                <a:sym typeface="Arial"/>
              </a:rPr>
              <a:t>The "finally" block is used to execute the necessary code of the program. It is executed whether an exception is handled or not.</a:t>
            </a:r>
            <a:endParaRPr b="0" i="0" sz="12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1000"/>
                                        <p:tgtEl>
                                          <p:spTgt spid="262"/>
                                        </p:tgtEl>
                                      </p:cBhvr>
                                    </p:animEffect>
                                  </p:childTnLst>
                                </p:cTn>
                              </p:par>
                              <p:par>
                                <p:cTn fill="hold" nodeType="with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1000"/>
                                        <p:tgtEl>
                                          <p:spTgt spid="2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1000"/>
                                        <p:tgtEl>
                                          <p:spTgt spid="264"/>
                                        </p:tgtEl>
                                      </p:cBhvr>
                                    </p:animEffect>
                                  </p:childTnLst>
                                </p:cTn>
                              </p:par>
                              <p:par>
                                <p:cTn fill="hold" nodeType="with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1000"/>
                                        <p:tgtEl>
                                          <p:spTgt spid="265"/>
                                        </p:tgtEl>
                                      </p:cBhvr>
                                    </p:animEffect>
                                  </p:childTnLst>
                                </p:cTn>
                              </p:par>
                              <p:par>
                                <p:cTn fill="hold" nodeType="withEffect" presetClass="exit" presetID="10" presetSubtype="0">
                                  <p:stCondLst>
                                    <p:cond delay="0"/>
                                  </p:stCondLst>
                                  <p:childTnLst>
                                    <p:animEffect filter="fade" transition="out">
                                      <p:cBhvr>
                                        <p:cTn dur="1"/>
                                        <p:tgtEl>
                                          <p:spTgt spid="262"/>
                                        </p:tgtEl>
                                      </p:cBhvr>
                                    </p:animEffect>
                                    <p:set>
                                      <p:cBhvr>
                                        <p:cTn dur="1" fill="hold">
                                          <p:stCondLst>
                                            <p:cond delay="1"/>
                                          </p:stCondLst>
                                        </p:cTn>
                                        <p:tgtEl>
                                          <p:spTgt spid="26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263"/>
                                        </p:tgtEl>
                                      </p:cBhvr>
                                    </p:animEffect>
                                    <p:set>
                                      <p:cBhvr>
                                        <p:cTn dur="1" fill="hold">
                                          <p:stCondLst>
                                            <p:cond delay="1"/>
                                          </p:stCondLst>
                                        </p:cTn>
                                        <p:tgtEl>
                                          <p:spTgt spid="26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gtEl>
                                        <p:attrNameLst>
                                          <p:attrName>style.visibility</p:attrName>
                                        </p:attrNameLst>
                                      </p:cBhvr>
                                      <p:to>
                                        <p:strVal val="visible"/>
                                      </p:to>
                                    </p:set>
                                    <p:animEffect filter="fade" transition="in">
                                      <p:cBhvr>
                                        <p:cTn dur="1000"/>
                                        <p:tgtEl>
                                          <p:spTgt spid="266"/>
                                        </p:tgtEl>
                                      </p:cBhvr>
                                    </p:animEffect>
                                  </p:childTnLst>
                                </p:cTn>
                              </p:par>
                              <p:par>
                                <p:cTn fill="hold" nodeType="withEffect" presetClass="entr" presetID="10" presetSubtype="0">
                                  <p:stCondLst>
                                    <p:cond delay="0"/>
                                  </p:stCondLst>
                                  <p:childTnLst>
                                    <p:set>
                                      <p:cBhvr>
                                        <p:cTn dur="1" fill="hold">
                                          <p:stCondLst>
                                            <p:cond delay="0"/>
                                          </p:stCondLst>
                                        </p:cTn>
                                        <p:tgtEl>
                                          <p:spTgt spid="267"/>
                                        </p:tgtEl>
                                        <p:attrNameLst>
                                          <p:attrName>style.visibility</p:attrName>
                                        </p:attrNameLst>
                                      </p:cBhvr>
                                      <p:to>
                                        <p:strVal val="visible"/>
                                      </p:to>
                                    </p:set>
                                    <p:animEffect filter="fade" transition="in">
                                      <p:cBhvr>
                                        <p:cTn dur="1000"/>
                                        <p:tgtEl>
                                          <p:spTgt spid="267"/>
                                        </p:tgtEl>
                                      </p:cBhvr>
                                    </p:animEffect>
                                  </p:childTnLst>
                                </p:cTn>
                              </p:par>
                              <p:par>
                                <p:cTn fill="hold" nodeType="withEffect" presetClass="exit" presetID="10" presetSubtype="0">
                                  <p:stCondLst>
                                    <p:cond delay="0"/>
                                  </p:stCondLst>
                                  <p:childTnLst>
                                    <p:animEffect filter="fade" transition="out">
                                      <p:cBhvr>
                                        <p:cTn dur="1"/>
                                        <p:tgtEl>
                                          <p:spTgt spid="264"/>
                                        </p:tgtEl>
                                      </p:cBhvr>
                                    </p:animEffect>
                                    <p:set>
                                      <p:cBhvr>
                                        <p:cTn dur="1" fill="hold">
                                          <p:stCondLst>
                                            <p:cond delay="1"/>
                                          </p:stCondLst>
                                        </p:cTn>
                                        <p:tgtEl>
                                          <p:spTgt spid="26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265"/>
                                        </p:tgtEl>
                                      </p:cBhvr>
                                    </p:animEffect>
                                    <p:set>
                                      <p:cBhvr>
                                        <p:cTn dur="1" fill="hold">
                                          <p:stCondLst>
                                            <p:cond delay="1"/>
                                          </p:stCondLst>
                                        </p:cTn>
                                        <p:tgtEl>
                                          <p:spTgt spid="26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g18565ad2443_0_316"/>
          <p:cNvSpPr txBox="1"/>
          <p:nvPr>
            <p:ph idx="1" type="body"/>
          </p:nvPr>
        </p:nvSpPr>
        <p:spPr>
          <a:xfrm>
            <a:off x="311700" y="1017725"/>
            <a:ext cx="8520600" cy="355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b="1" lang="ru" sz="1000">
                <a:solidFill>
                  <a:srgbClr val="CC7832"/>
                </a:solidFill>
                <a:latin typeface="Courier New"/>
                <a:ea typeface="Courier New"/>
                <a:cs typeface="Courier New"/>
                <a:sym typeface="Courier New"/>
              </a:rPr>
              <a:t>public void </a:t>
            </a:r>
            <a:r>
              <a:rPr b="1" lang="ru" sz="1000">
                <a:solidFill>
                  <a:srgbClr val="FFC66D"/>
                </a:solidFill>
                <a:latin typeface="Courier New"/>
                <a:ea typeface="Courier New"/>
                <a:cs typeface="Courier New"/>
                <a:sym typeface="Courier New"/>
              </a:rPr>
              <a:t>print</a:t>
            </a:r>
            <a:r>
              <a:rPr b="1" lang="ru" sz="1000">
                <a:solidFill>
                  <a:srgbClr val="A9B7C6"/>
                </a:solidFill>
                <a:latin typeface="Courier New"/>
                <a:ea typeface="Courier New"/>
                <a:cs typeface="Courier New"/>
                <a:sym typeface="Courier New"/>
              </a:rPr>
              <a:t>(String msg) {</a:t>
            </a:r>
            <a:endParaRPr b="1" sz="1000">
              <a:solidFill>
                <a:srgbClr val="A9B7C6"/>
              </a:solidFill>
              <a:latin typeface="Courier New"/>
              <a:ea typeface="Courier New"/>
              <a:cs typeface="Courier New"/>
              <a:sym typeface="Courier New"/>
            </a:endParaRPr>
          </a:p>
          <a:p>
            <a:pPr indent="0" lvl="0" marL="0" rtl="0" algn="l">
              <a:lnSpc>
                <a:spcPct val="100000"/>
              </a:lnSpc>
              <a:spcBef>
                <a:spcPts val="1200"/>
              </a:spcBef>
              <a:spcAft>
                <a:spcPts val="0"/>
              </a:spcAft>
              <a:buNone/>
            </a:pPr>
            <a:r>
              <a:rPr b="1" lang="ru" sz="1000">
                <a:solidFill>
                  <a:srgbClr val="A9B7C6"/>
                </a:solidFill>
                <a:latin typeface="Courier New"/>
                <a:ea typeface="Courier New"/>
                <a:cs typeface="Courier New"/>
                <a:sym typeface="Courier New"/>
              </a:rPr>
              <a:t>   FileOutputStream writer = </a:t>
            </a:r>
            <a:r>
              <a:rPr b="1" lang="ru" sz="1000">
                <a:solidFill>
                  <a:srgbClr val="CC7832"/>
                </a:solidFill>
                <a:latin typeface="Courier New"/>
                <a:ea typeface="Courier New"/>
                <a:cs typeface="Courier New"/>
                <a:sym typeface="Courier New"/>
              </a:rPr>
              <a:t>null;</a:t>
            </a:r>
            <a:endParaRPr b="1" sz="1000">
              <a:solidFill>
                <a:srgbClr val="CC7832"/>
              </a:solidFill>
              <a:latin typeface="Courier New"/>
              <a:ea typeface="Courier New"/>
              <a:cs typeface="Courier New"/>
              <a:sym typeface="Courier New"/>
            </a:endParaRPr>
          </a:p>
          <a:p>
            <a:pPr indent="0" lvl="0" marL="0" rtl="0" algn="l">
              <a:lnSpc>
                <a:spcPct val="100000"/>
              </a:lnSpc>
              <a:spcBef>
                <a:spcPts val="1200"/>
              </a:spcBef>
              <a:spcAft>
                <a:spcPts val="0"/>
              </a:spcAft>
              <a:buNone/>
            </a:pPr>
            <a:r>
              <a:rPr b="1" lang="ru" sz="1000">
                <a:solidFill>
                  <a:srgbClr val="CC7832"/>
                </a:solidFill>
                <a:latin typeface="Courier New"/>
                <a:ea typeface="Courier New"/>
                <a:cs typeface="Courier New"/>
                <a:sym typeface="Courier New"/>
              </a:rPr>
              <a:t>   try </a:t>
            </a:r>
            <a:r>
              <a:rPr b="1" lang="ru" sz="1000">
                <a:solidFill>
                  <a:srgbClr val="A9B7C6"/>
                </a:solidFill>
                <a:latin typeface="Courier New"/>
                <a:ea typeface="Courier New"/>
                <a:cs typeface="Courier New"/>
                <a:sym typeface="Courier New"/>
              </a:rPr>
              <a:t>{</a:t>
            </a:r>
            <a:endParaRPr b="1" sz="1000">
              <a:solidFill>
                <a:srgbClr val="A9B7C6"/>
              </a:solidFill>
              <a:latin typeface="Courier New"/>
              <a:ea typeface="Courier New"/>
              <a:cs typeface="Courier New"/>
              <a:sym typeface="Courier New"/>
            </a:endParaRPr>
          </a:p>
          <a:p>
            <a:pPr indent="0" lvl="0" marL="0" rtl="0" algn="l">
              <a:lnSpc>
                <a:spcPct val="100000"/>
              </a:lnSpc>
              <a:spcBef>
                <a:spcPts val="1200"/>
              </a:spcBef>
              <a:spcAft>
                <a:spcPts val="0"/>
              </a:spcAft>
              <a:buNone/>
            </a:pPr>
            <a:r>
              <a:rPr b="1" lang="ru" sz="1000">
                <a:solidFill>
                  <a:srgbClr val="A9B7C6"/>
                </a:solidFill>
                <a:latin typeface="Courier New"/>
                <a:ea typeface="Courier New"/>
                <a:cs typeface="Courier New"/>
                <a:sym typeface="Courier New"/>
              </a:rPr>
              <a:t>       writer = </a:t>
            </a:r>
            <a:r>
              <a:rPr b="1" lang="ru" sz="1000">
                <a:solidFill>
                  <a:srgbClr val="CC7832"/>
                </a:solidFill>
                <a:latin typeface="Courier New"/>
                <a:ea typeface="Courier New"/>
                <a:cs typeface="Courier New"/>
                <a:sym typeface="Courier New"/>
              </a:rPr>
              <a:t>new </a:t>
            </a:r>
            <a:r>
              <a:rPr b="1" lang="ru" sz="1000">
                <a:solidFill>
                  <a:srgbClr val="A9B7C6"/>
                </a:solidFill>
                <a:latin typeface="Courier New"/>
                <a:ea typeface="Courier New"/>
                <a:cs typeface="Courier New"/>
                <a:sym typeface="Courier New"/>
              </a:rPr>
              <a:t>FileOutputStream(</a:t>
            </a:r>
            <a:r>
              <a:rPr b="1" i="1" lang="ru" sz="1000">
                <a:solidFill>
                  <a:srgbClr val="9876AA"/>
                </a:solidFill>
                <a:latin typeface="Courier New"/>
                <a:ea typeface="Courier New"/>
                <a:cs typeface="Courier New"/>
                <a:sym typeface="Courier New"/>
              </a:rPr>
              <a:t>LOG_FILE</a:t>
            </a:r>
            <a:r>
              <a:rPr b="1" lang="ru" sz="1000">
                <a:solidFill>
                  <a:srgbClr val="A9B7C6"/>
                </a:solidFill>
                <a:latin typeface="Courier New"/>
                <a:ea typeface="Courier New"/>
                <a:cs typeface="Courier New"/>
                <a:sym typeface="Courier New"/>
              </a:rPr>
              <a:t>.toString()</a:t>
            </a:r>
            <a:r>
              <a:rPr b="1" lang="ru" sz="1000">
                <a:solidFill>
                  <a:srgbClr val="CC7832"/>
                </a:solidFill>
                <a:latin typeface="Courier New"/>
                <a:ea typeface="Courier New"/>
                <a:cs typeface="Courier New"/>
                <a:sym typeface="Courier New"/>
              </a:rPr>
              <a:t>, true</a:t>
            </a:r>
            <a:r>
              <a:rPr b="1" lang="ru" sz="1000">
                <a:solidFill>
                  <a:srgbClr val="A9B7C6"/>
                </a:solidFill>
                <a:latin typeface="Courier New"/>
                <a:ea typeface="Courier New"/>
                <a:cs typeface="Courier New"/>
                <a:sym typeface="Courier New"/>
              </a:rPr>
              <a:t>)</a:t>
            </a:r>
            <a:r>
              <a:rPr b="1" lang="ru" sz="1000">
                <a:solidFill>
                  <a:srgbClr val="CC7832"/>
                </a:solidFill>
                <a:latin typeface="Courier New"/>
                <a:ea typeface="Courier New"/>
                <a:cs typeface="Courier New"/>
                <a:sym typeface="Courier New"/>
              </a:rPr>
              <a:t>;</a:t>
            </a:r>
            <a:endParaRPr b="1" sz="1000">
              <a:solidFill>
                <a:srgbClr val="CC7832"/>
              </a:solidFill>
              <a:latin typeface="Courier New"/>
              <a:ea typeface="Courier New"/>
              <a:cs typeface="Courier New"/>
              <a:sym typeface="Courier New"/>
            </a:endParaRPr>
          </a:p>
          <a:p>
            <a:pPr indent="0" lvl="0" marL="0" rtl="0" algn="l">
              <a:lnSpc>
                <a:spcPct val="100000"/>
              </a:lnSpc>
              <a:spcBef>
                <a:spcPts val="1200"/>
              </a:spcBef>
              <a:spcAft>
                <a:spcPts val="0"/>
              </a:spcAft>
              <a:buNone/>
            </a:pPr>
            <a:r>
              <a:rPr b="1" lang="ru" sz="1000">
                <a:solidFill>
                  <a:srgbClr val="CC7832"/>
                </a:solidFill>
                <a:latin typeface="Courier New"/>
                <a:ea typeface="Courier New"/>
                <a:cs typeface="Courier New"/>
                <a:sym typeface="Courier New"/>
              </a:rPr>
              <a:t>       </a:t>
            </a:r>
            <a:r>
              <a:rPr b="1" lang="ru" sz="1000">
                <a:solidFill>
                  <a:srgbClr val="A9B7C6"/>
                </a:solidFill>
                <a:latin typeface="Courier New"/>
                <a:ea typeface="Courier New"/>
                <a:cs typeface="Courier New"/>
                <a:sym typeface="Courier New"/>
              </a:rPr>
              <a:t>writer.write(msg.getBytes())</a:t>
            </a:r>
            <a:r>
              <a:rPr b="1" lang="ru" sz="1000">
                <a:solidFill>
                  <a:srgbClr val="CC7832"/>
                </a:solidFill>
                <a:latin typeface="Courier New"/>
                <a:ea typeface="Courier New"/>
                <a:cs typeface="Courier New"/>
                <a:sym typeface="Courier New"/>
              </a:rPr>
              <a:t>;</a:t>
            </a:r>
            <a:endParaRPr b="1" sz="1000">
              <a:solidFill>
                <a:srgbClr val="CC7832"/>
              </a:solidFill>
              <a:latin typeface="Courier New"/>
              <a:ea typeface="Courier New"/>
              <a:cs typeface="Courier New"/>
              <a:sym typeface="Courier New"/>
            </a:endParaRPr>
          </a:p>
          <a:p>
            <a:pPr indent="0" lvl="0" marL="0" rtl="0" algn="l">
              <a:lnSpc>
                <a:spcPct val="100000"/>
              </a:lnSpc>
              <a:spcBef>
                <a:spcPts val="1200"/>
              </a:spcBef>
              <a:spcAft>
                <a:spcPts val="0"/>
              </a:spcAft>
              <a:buNone/>
            </a:pPr>
            <a:r>
              <a:rPr b="1" lang="ru" sz="1000">
                <a:solidFill>
                  <a:srgbClr val="CC7832"/>
                </a:solidFill>
                <a:latin typeface="Courier New"/>
                <a:ea typeface="Courier New"/>
                <a:cs typeface="Courier New"/>
                <a:sym typeface="Courier New"/>
              </a:rPr>
              <a:t>       </a:t>
            </a:r>
            <a:r>
              <a:rPr b="1" lang="ru" sz="1000">
                <a:solidFill>
                  <a:srgbClr val="A9B7C6"/>
                </a:solidFill>
                <a:latin typeface="Courier New"/>
                <a:ea typeface="Courier New"/>
                <a:cs typeface="Courier New"/>
                <a:sym typeface="Courier New"/>
              </a:rPr>
              <a:t>writer.write(</a:t>
            </a:r>
            <a:r>
              <a:rPr b="1" lang="ru" sz="1000">
                <a:solidFill>
                  <a:srgbClr val="6A8759"/>
                </a:solidFill>
                <a:latin typeface="Courier New"/>
                <a:ea typeface="Courier New"/>
                <a:cs typeface="Courier New"/>
                <a:sym typeface="Courier New"/>
              </a:rPr>
              <a:t>"</a:t>
            </a:r>
            <a:r>
              <a:rPr b="1" lang="ru" sz="1000">
                <a:solidFill>
                  <a:srgbClr val="CC7832"/>
                </a:solidFill>
                <a:latin typeface="Courier New"/>
                <a:ea typeface="Courier New"/>
                <a:cs typeface="Courier New"/>
                <a:sym typeface="Courier New"/>
              </a:rPr>
              <a:t>\n</a:t>
            </a:r>
            <a:r>
              <a:rPr b="1" lang="ru" sz="1000">
                <a:solidFill>
                  <a:srgbClr val="6A8759"/>
                </a:solidFill>
                <a:latin typeface="Courier New"/>
                <a:ea typeface="Courier New"/>
                <a:cs typeface="Courier New"/>
                <a:sym typeface="Courier New"/>
              </a:rPr>
              <a:t>"</a:t>
            </a:r>
            <a:r>
              <a:rPr b="1" lang="ru" sz="1000">
                <a:solidFill>
                  <a:srgbClr val="A9B7C6"/>
                </a:solidFill>
                <a:latin typeface="Courier New"/>
                <a:ea typeface="Courier New"/>
                <a:cs typeface="Courier New"/>
                <a:sym typeface="Courier New"/>
              </a:rPr>
              <a:t>.getBytes())</a:t>
            </a:r>
            <a:r>
              <a:rPr b="1" lang="ru" sz="1000">
                <a:solidFill>
                  <a:srgbClr val="CC7832"/>
                </a:solidFill>
                <a:latin typeface="Courier New"/>
                <a:ea typeface="Courier New"/>
                <a:cs typeface="Courier New"/>
                <a:sym typeface="Courier New"/>
              </a:rPr>
              <a:t>;</a:t>
            </a:r>
            <a:endParaRPr b="1" sz="1000">
              <a:solidFill>
                <a:srgbClr val="CC7832"/>
              </a:solidFill>
              <a:latin typeface="Courier New"/>
              <a:ea typeface="Courier New"/>
              <a:cs typeface="Courier New"/>
              <a:sym typeface="Courier New"/>
            </a:endParaRPr>
          </a:p>
          <a:p>
            <a:pPr indent="0" lvl="0" marL="0" rtl="0" algn="l">
              <a:lnSpc>
                <a:spcPct val="100000"/>
              </a:lnSpc>
              <a:spcBef>
                <a:spcPts val="1200"/>
              </a:spcBef>
              <a:spcAft>
                <a:spcPts val="0"/>
              </a:spcAft>
              <a:buNone/>
            </a:pPr>
            <a:r>
              <a:rPr b="1" lang="ru" sz="1000">
                <a:solidFill>
                  <a:srgbClr val="CC7832"/>
                </a:solidFill>
                <a:latin typeface="Courier New"/>
                <a:ea typeface="Courier New"/>
                <a:cs typeface="Courier New"/>
                <a:sym typeface="Courier New"/>
              </a:rPr>
              <a:t>   </a:t>
            </a:r>
            <a:r>
              <a:rPr b="1" lang="ru" sz="1000">
                <a:solidFill>
                  <a:srgbClr val="A9B7C6"/>
                </a:solidFill>
                <a:latin typeface="Courier New"/>
                <a:ea typeface="Courier New"/>
                <a:cs typeface="Courier New"/>
                <a:sym typeface="Courier New"/>
              </a:rPr>
              <a:t>} </a:t>
            </a:r>
            <a:r>
              <a:rPr b="1" lang="ru" sz="1000">
                <a:solidFill>
                  <a:srgbClr val="CC7832"/>
                </a:solidFill>
                <a:latin typeface="Courier New"/>
                <a:ea typeface="Courier New"/>
                <a:cs typeface="Courier New"/>
                <a:sym typeface="Courier New"/>
              </a:rPr>
              <a:t>catch </a:t>
            </a:r>
            <a:r>
              <a:rPr b="1" lang="ru" sz="1000">
                <a:solidFill>
                  <a:srgbClr val="A9B7C6"/>
                </a:solidFill>
                <a:latin typeface="Courier New"/>
                <a:ea typeface="Courier New"/>
                <a:cs typeface="Courier New"/>
                <a:sym typeface="Courier New"/>
              </a:rPr>
              <a:t>(IOException e) {</a:t>
            </a:r>
            <a:endParaRPr b="1" sz="1000">
              <a:solidFill>
                <a:srgbClr val="A9B7C6"/>
              </a:solidFill>
              <a:latin typeface="Courier New"/>
              <a:ea typeface="Courier New"/>
              <a:cs typeface="Courier New"/>
              <a:sym typeface="Courier New"/>
            </a:endParaRPr>
          </a:p>
          <a:p>
            <a:pPr indent="0" lvl="0" marL="0" rtl="0" algn="l">
              <a:lnSpc>
                <a:spcPct val="100000"/>
              </a:lnSpc>
              <a:spcBef>
                <a:spcPts val="1200"/>
              </a:spcBef>
              <a:spcAft>
                <a:spcPts val="0"/>
              </a:spcAft>
              <a:buNone/>
            </a:pPr>
            <a:r>
              <a:rPr b="1" lang="ru" sz="1000">
                <a:solidFill>
                  <a:srgbClr val="A9B7C6"/>
                </a:solidFill>
                <a:latin typeface="Courier New"/>
                <a:ea typeface="Courier New"/>
                <a:cs typeface="Courier New"/>
                <a:sym typeface="Courier New"/>
              </a:rPr>
              <a:t>       e.printStackTrace()</a:t>
            </a:r>
            <a:r>
              <a:rPr b="1" lang="ru" sz="1000">
                <a:solidFill>
                  <a:srgbClr val="CC7832"/>
                </a:solidFill>
                <a:latin typeface="Courier New"/>
                <a:ea typeface="Courier New"/>
                <a:cs typeface="Courier New"/>
                <a:sym typeface="Courier New"/>
              </a:rPr>
              <a:t>;</a:t>
            </a:r>
            <a:endParaRPr b="1" sz="1000">
              <a:solidFill>
                <a:srgbClr val="CC7832"/>
              </a:solidFill>
              <a:latin typeface="Courier New"/>
              <a:ea typeface="Courier New"/>
              <a:cs typeface="Courier New"/>
              <a:sym typeface="Courier New"/>
            </a:endParaRPr>
          </a:p>
          <a:p>
            <a:pPr indent="0" lvl="0" marL="0" rtl="0" algn="l">
              <a:lnSpc>
                <a:spcPct val="100000"/>
              </a:lnSpc>
              <a:spcBef>
                <a:spcPts val="1200"/>
              </a:spcBef>
              <a:spcAft>
                <a:spcPts val="0"/>
              </a:spcAft>
              <a:buNone/>
            </a:pPr>
            <a:r>
              <a:rPr b="1" lang="ru" sz="1000">
                <a:solidFill>
                  <a:srgbClr val="CC7832"/>
                </a:solidFill>
                <a:latin typeface="Courier New"/>
                <a:ea typeface="Courier New"/>
                <a:cs typeface="Courier New"/>
                <a:sym typeface="Courier New"/>
              </a:rPr>
              <a:t>   </a:t>
            </a:r>
            <a:r>
              <a:rPr b="1" lang="ru" sz="1000">
                <a:solidFill>
                  <a:srgbClr val="A9B7C6"/>
                </a:solidFill>
                <a:latin typeface="Courier New"/>
                <a:ea typeface="Courier New"/>
                <a:cs typeface="Courier New"/>
                <a:sym typeface="Courier New"/>
              </a:rPr>
              <a:t>} </a:t>
            </a:r>
            <a:r>
              <a:rPr b="1" lang="ru" sz="1000">
                <a:solidFill>
                  <a:srgbClr val="CC7832"/>
                </a:solidFill>
                <a:latin typeface="Courier New"/>
                <a:ea typeface="Courier New"/>
                <a:cs typeface="Courier New"/>
                <a:sym typeface="Courier New"/>
              </a:rPr>
              <a:t>finally </a:t>
            </a:r>
            <a:r>
              <a:rPr b="1" lang="ru" sz="1000">
                <a:solidFill>
                  <a:srgbClr val="A9B7C6"/>
                </a:solidFill>
                <a:latin typeface="Courier New"/>
                <a:ea typeface="Courier New"/>
                <a:cs typeface="Courier New"/>
                <a:sym typeface="Courier New"/>
              </a:rPr>
              <a:t>{</a:t>
            </a:r>
            <a:endParaRPr b="1" sz="1000">
              <a:solidFill>
                <a:srgbClr val="A9B7C6"/>
              </a:solidFill>
              <a:latin typeface="Courier New"/>
              <a:ea typeface="Courier New"/>
              <a:cs typeface="Courier New"/>
              <a:sym typeface="Courier New"/>
            </a:endParaRPr>
          </a:p>
          <a:p>
            <a:pPr indent="0" lvl="0" marL="0" rtl="0" algn="l">
              <a:lnSpc>
                <a:spcPct val="100000"/>
              </a:lnSpc>
              <a:spcBef>
                <a:spcPts val="1200"/>
              </a:spcBef>
              <a:spcAft>
                <a:spcPts val="0"/>
              </a:spcAft>
              <a:buNone/>
            </a:pPr>
            <a:r>
              <a:rPr b="1" lang="ru" sz="1000">
                <a:solidFill>
                  <a:srgbClr val="A9B7C6"/>
                </a:solidFill>
                <a:latin typeface="Courier New"/>
                <a:ea typeface="Courier New"/>
                <a:cs typeface="Courier New"/>
                <a:sym typeface="Courier New"/>
              </a:rPr>
              <a:t>       close(writer)</a:t>
            </a:r>
            <a:r>
              <a:rPr b="1" lang="ru" sz="1000">
                <a:solidFill>
                  <a:srgbClr val="CC7832"/>
                </a:solidFill>
                <a:latin typeface="Courier New"/>
                <a:ea typeface="Courier New"/>
                <a:cs typeface="Courier New"/>
                <a:sym typeface="Courier New"/>
              </a:rPr>
              <a:t>;</a:t>
            </a:r>
            <a:endParaRPr b="1" sz="1000">
              <a:solidFill>
                <a:srgbClr val="CC7832"/>
              </a:solidFill>
              <a:latin typeface="Courier New"/>
              <a:ea typeface="Courier New"/>
              <a:cs typeface="Courier New"/>
              <a:sym typeface="Courier New"/>
            </a:endParaRPr>
          </a:p>
          <a:p>
            <a:pPr indent="0" lvl="0" marL="0" rtl="0" algn="l">
              <a:lnSpc>
                <a:spcPct val="100000"/>
              </a:lnSpc>
              <a:spcBef>
                <a:spcPts val="1200"/>
              </a:spcBef>
              <a:spcAft>
                <a:spcPts val="0"/>
              </a:spcAft>
              <a:buNone/>
            </a:pPr>
            <a:r>
              <a:rPr b="1" lang="ru" sz="1000">
                <a:solidFill>
                  <a:srgbClr val="CC7832"/>
                </a:solidFill>
                <a:latin typeface="Courier New"/>
                <a:ea typeface="Courier New"/>
                <a:cs typeface="Courier New"/>
                <a:sym typeface="Courier New"/>
              </a:rPr>
              <a:t>   </a:t>
            </a:r>
            <a:r>
              <a:rPr b="1" lang="ru" sz="1000">
                <a:solidFill>
                  <a:srgbClr val="A9B7C6"/>
                </a:solidFill>
                <a:latin typeface="Courier New"/>
                <a:ea typeface="Courier New"/>
                <a:cs typeface="Courier New"/>
                <a:sym typeface="Courier New"/>
              </a:rPr>
              <a:t>}</a:t>
            </a:r>
            <a:endParaRPr b="1" sz="1000">
              <a:solidFill>
                <a:srgbClr val="A9B7C6"/>
              </a:solidFill>
              <a:latin typeface="Courier New"/>
              <a:ea typeface="Courier New"/>
              <a:cs typeface="Courier New"/>
              <a:sym typeface="Courier New"/>
            </a:endParaRPr>
          </a:p>
          <a:p>
            <a:pPr indent="0" lvl="0" marL="0" rtl="0" algn="l">
              <a:lnSpc>
                <a:spcPct val="100000"/>
              </a:lnSpc>
              <a:spcBef>
                <a:spcPts val="1200"/>
              </a:spcBef>
              <a:spcAft>
                <a:spcPts val="0"/>
              </a:spcAft>
              <a:buNone/>
            </a:pPr>
            <a:r>
              <a:rPr b="1" lang="ru" sz="1000">
                <a:solidFill>
                  <a:srgbClr val="A9B7C6"/>
                </a:solidFill>
                <a:latin typeface="Courier New"/>
                <a:ea typeface="Courier New"/>
                <a:cs typeface="Courier New"/>
                <a:sym typeface="Courier New"/>
              </a:rPr>
              <a:t>}</a:t>
            </a:r>
            <a:endParaRPr b="1" sz="1000">
              <a:solidFill>
                <a:srgbClr val="A9B7C6"/>
              </a:solidFill>
              <a:latin typeface="Courier New"/>
              <a:ea typeface="Courier New"/>
              <a:cs typeface="Courier New"/>
              <a:sym typeface="Courier New"/>
            </a:endParaRPr>
          </a:p>
          <a:p>
            <a:pPr indent="0" lvl="0" marL="0" rtl="0" algn="l">
              <a:lnSpc>
                <a:spcPct val="100000"/>
              </a:lnSpc>
              <a:spcBef>
                <a:spcPts val="1200"/>
              </a:spcBef>
              <a:spcAft>
                <a:spcPts val="1200"/>
              </a:spcAft>
              <a:buSzPts val="1800"/>
              <a:buNone/>
            </a:pPr>
            <a:r>
              <a:t/>
            </a:r>
            <a:endParaRPr b="1" sz="1000">
              <a:solidFill>
                <a:srgbClr val="CC7832"/>
              </a:solidFill>
              <a:latin typeface="Courier New"/>
              <a:ea typeface="Courier New"/>
              <a:cs typeface="Courier New"/>
              <a:sym typeface="Courier New"/>
            </a:endParaRPr>
          </a:p>
        </p:txBody>
      </p:sp>
      <p:sp>
        <p:nvSpPr>
          <p:cNvPr id="273" name="Google Shape;273;g18565ad2443_0_3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ru"/>
              <a:t>‹#›</a:t>
            </a:fld>
            <a:endParaRPr/>
          </a:p>
        </p:txBody>
      </p:sp>
      <p:sp>
        <p:nvSpPr>
          <p:cNvPr id="274" name="Google Shape;274;g18565ad2443_0_316"/>
          <p:cNvSpPr txBox="1"/>
          <p:nvPr/>
        </p:nvSpPr>
        <p:spPr>
          <a:xfrm>
            <a:off x="3597900" y="2954725"/>
            <a:ext cx="5234400" cy="1708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u" sz="1100">
                <a:solidFill>
                  <a:srgbClr val="CC7832"/>
                </a:solidFill>
                <a:latin typeface="Courier New"/>
                <a:ea typeface="Courier New"/>
                <a:cs typeface="Courier New"/>
                <a:sym typeface="Courier New"/>
              </a:rPr>
              <a:t>void </a:t>
            </a:r>
            <a:r>
              <a:rPr b="1" lang="ru" sz="1100">
                <a:solidFill>
                  <a:srgbClr val="FFC66D"/>
                </a:solidFill>
                <a:latin typeface="Courier New"/>
                <a:ea typeface="Courier New"/>
                <a:cs typeface="Courier New"/>
                <a:sym typeface="Courier New"/>
              </a:rPr>
              <a:t>close</a:t>
            </a:r>
            <a:r>
              <a:rPr b="1" lang="ru" sz="1100">
                <a:solidFill>
                  <a:srgbClr val="A9B7C6"/>
                </a:solidFill>
                <a:latin typeface="Courier New"/>
                <a:ea typeface="Courier New"/>
                <a:cs typeface="Courier New"/>
                <a:sym typeface="Courier New"/>
              </a:rPr>
              <a:t>(Closeable resource) {</a:t>
            </a:r>
            <a:endParaRPr b="1" sz="1100">
              <a:solidFill>
                <a:srgbClr val="A9B7C6"/>
              </a:solidFill>
              <a:latin typeface="Courier New"/>
              <a:ea typeface="Courier New"/>
              <a:cs typeface="Courier New"/>
              <a:sym typeface="Courier New"/>
            </a:endParaRPr>
          </a:p>
          <a:p>
            <a:pPr indent="0" lvl="0" marL="0" rtl="0" algn="l">
              <a:spcBef>
                <a:spcPts val="0"/>
              </a:spcBef>
              <a:spcAft>
                <a:spcPts val="0"/>
              </a:spcAft>
              <a:buNone/>
            </a:pPr>
            <a:r>
              <a:rPr b="1" lang="ru" sz="1100">
                <a:solidFill>
                  <a:srgbClr val="A9B7C6"/>
                </a:solidFill>
                <a:latin typeface="Courier New"/>
                <a:ea typeface="Courier New"/>
                <a:cs typeface="Courier New"/>
                <a:sym typeface="Courier New"/>
              </a:rPr>
              <a:t>   </a:t>
            </a:r>
            <a:r>
              <a:rPr b="1" lang="ru" sz="1100">
                <a:solidFill>
                  <a:srgbClr val="CC7832"/>
                </a:solidFill>
                <a:latin typeface="Courier New"/>
                <a:ea typeface="Courier New"/>
                <a:cs typeface="Courier New"/>
                <a:sym typeface="Courier New"/>
              </a:rPr>
              <a:t>if</a:t>
            </a:r>
            <a:r>
              <a:rPr b="1" lang="ru" sz="1100">
                <a:solidFill>
                  <a:srgbClr val="A9B7C6"/>
                </a:solidFill>
                <a:latin typeface="Courier New"/>
                <a:ea typeface="Courier New"/>
                <a:cs typeface="Courier New"/>
                <a:sym typeface="Courier New"/>
              </a:rPr>
              <a:t>(</a:t>
            </a:r>
            <a:r>
              <a:rPr b="1" i="1" lang="ru" sz="1100">
                <a:solidFill>
                  <a:srgbClr val="A9B7C6"/>
                </a:solidFill>
                <a:latin typeface="Courier New"/>
                <a:ea typeface="Courier New"/>
                <a:cs typeface="Courier New"/>
                <a:sym typeface="Courier New"/>
              </a:rPr>
              <a:t>nonNull</a:t>
            </a:r>
            <a:r>
              <a:rPr b="1" lang="ru" sz="1100">
                <a:solidFill>
                  <a:srgbClr val="A9B7C6"/>
                </a:solidFill>
                <a:latin typeface="Courier New"/>
                <a:ea typeface="Courier New"/>
                <a:cs typeface="Courier New"/>
                <a:sym typeface="Courier New"/>
              </a:rPr>
              <a:t>(resource)) {</a:t>
            </a:r>
            <a:endParaRPr b="1" sz="1100">
              <a:solidFill>
                <a:srgbClr val="A9B7C6"/>
              </a:solidFill>
              <a:latin typeface="Courier New"/>
              <a:ea typeface="Courier New"/>
              <a:cs typeface="Courier New"/>
              <a:sym typeface="Courier New"/>
            </a:endParaRPr>
          </a:p>
          <a:p>
            <a:pPr indent="0" lvl="0" marL="0" rtl="0" algn="l">
              <a:spcBef>
                <a:spcPts val="0"/>
              </a:spcBef>
              <a:spcAft>
                <a:spcPts val="0"/>
              </a:spcAft>
              <a:buNone/>
            </a:pPr>
            <a:r>
              <a:rPr b="1" lang="ru" sz="1100">
                <a:solidFill>
                  <a:srgbClr val="A9B7C6"/>
                </a:solidFill>
                <a:latin typeface="Courier New"/>
                <a:ea typeface="Courier New"/>
                <a:cs typeface="Courier New"/>
                <a:sym typeface="Courier New"/>
              </a:rPr>
              <a:t>       </a:t>
            </a:r>
            <a:r>
              <a:rPr b="1" lang="ru" sz="1100">
                <a:solidFill>
                  <a:srgbClr val="CC7832"/>
                </a:solidFill>
                <a:latin typeface="Courier New"/>
                <a:ea typeface="Courier New"/>
                <a:cs typeface="Courier New"/>
                <a:sym typeface="Courier New"/>
              </a:rPr>
              <a:t>try </a:t>
            </a:r>
            <a:r>
              <a:rPr b="1" lang="ru" sz="1100">
                <a:solidFill>
                  <a:srgbClr val="A9B7C6"/>
                </a:solidFill>
                <a:latin typeface="Courier New"/>
                <a:ea typeface="Courier New"/>
                <a:cs typeface="Courier New"/>
                <a:sym typeface="Courier New"/>
              </a:rPr>
              <a:t>{</a:t>
            </a:r>
            <a:endParaRPr b="1" sz="1100">
              <a:solidFill>
                <a:srgbClr val="A9B7C6"/>
              </a:solidFill>
              <a:latin typeface="Courier New"/>
              <a:ea typeface="Courier New"/>
              <a:cs typeface="Courier New"/>
              <a:sym typeface="Courier New"/>
            </a:endParaRPr>
          </a:p>
          <a:p>
            <a:pPr indent="0" lvl="0" marL="0" rtl="0" algn="l">
              <a:spcBef>
                <a:spcPts val="0"/>
              </a:spcBef>
              <a:spcAft>
                <a:spcPts val="0"/>
              </a:spcAft>
              <a:buNone/>
            </a:pPr>
            <a:r>
              <a:rPr b="1" lang="ru" sz="1100">
                <a:solidFill>
                  <a:srgbClr val="A9B7C6"/>
                </a:solidFill>
                <a:latin typeface="Courier New"/>
                <a:ea typeface="Courier New"/>
                <a:cs typeface="Courier New"/>
                <a:sym typeface="Courier New"/>
              </a:rPr>
              <a:t>           resource.close()</a:t>
            </a:r>
            <a:r>
              <a:rPr b="1" lang="ru" sz="1100">
                <a:solidFill>
                  <a:srgbClr val="CC7832"/>
                </a:solidFill>
                <a:latin typeface="Courier New"/>
                <a:ea typeface="Courier New"/>
                <a:cs typeface="Courier New"/>
                <a:sym typeface="Courier New"/>
              </a:rPr>
              <a:t>;</a:t>
            </a:r>
            <a:endParaRPr b="1" sz="1100">
              <a:solidFill>
                <a:srgbClr val="CC7832"/>
              </a:solidFill>
              <a:latin typeface="Courier New"/>
              <a:ea typeface="Courier New"/>
              <a:cs typeface="Courier New"/>
              <a:sym typeface="Courier New"/>
            </a:endParaRPr>
          </a:p>
          <a:p>
            <a:pPr indent="0" lvl="0" marL="0" rtl="0" algn="l">
              <a:spcBef>
                <a:spcPts val="0"/>
              </a:spcBef>
              <a:spcAft>
                <a:spcPts val="0"/>
              </a:spcAft>
              <a:buNone/>
            </a:pPr>
            <a:r>
              <a:rPr b="1" lang="ru" sz="1100">
                <a:solidFill>
                  <a:srgbClr val="CC7832"/>
                </a:solidFill>
                <a:latin typeface="Courier New"/>
                <a:ea typeface="Courier New"/>
                <a:cs typeface="Courier New"/>
                <a:sym typeface="Courier New"/>
              </a:rPr>
              <a:t>       </a:t>
            </a:r>
            <a:r>
              <a:rPr b="1" lang="ru" sz="1100">
                <a:solidFill>
                  <a:srgbClr val="A9B7C6"/>
                </a:solidFill>
                <a:latin typeface="Courier New"/>
                <a:ea typeface="Courier New"/>
                <a:cs typeface="Courier New"/>
                <a:sym typeface="Courier New"/>
              </a:rPr>
              <a:t>} </a:t>
            </a:r>
            <a:r>
              <a:rPr b="1" lang="ru" sz="1100">
                <a:solidFill>
                  <a:srgbClr val="CC7832"/>
                </a:solidFill>
                <a:latin typeface="Courier New"/>
                <a:ea typeface="Courier New"/>
                <a:cs typeface="Courier New"/>
                <a:sym typeface="Courier New"/>
              </a:rPr>
              <a:t>catch </a:t>
            </a:r>
            <a:r>
              <a:rPr b="1" lang="ru" sz="1100">
                <a:solidFill>
                  <a:srgbClr val="A9B7C6"/>
                </a:solidFill>
                <a:latin typeface="Courier New"/>
                <a:ea typeface="Courier New"/>
                <a:cs typeface="Courier New"/>
                <a:sym typeface="Courier New"/>
              </a:rPr>
              <a:t>(IOException e) {</a:t>
            </a:r>
            <a:endParaRPr b="1" sz="1100">
              <a:solidFill>
                <a:srgbClr val="A9B7C6"/>
              </a:solidFill>
              <a:latin typeface="Courier New"/>
              <a:ea typeface="Courier New"/>
              <a:cs typeface="Courier New"/>
              <a:sym typeface="Courier New"/>
            </a:endParaRPr>
          </a:p>
          <a:p>
            <a:pPr indent="0" lvl="0" marL="0" rtl="0" algn="l">
              <a:spcBef>
                <a:spcPts val="0"/>
              </a:spcBef>
              <a:spcAft>
                <a:spcPts val="0"/>
              </a:spcAft>
              <a:buNone/>
            </a:pPr>
            <a:r>
              <a:rPr b="1" lang="ru" sz="1100">
                <a:solidFill>
                  <a:srgbClr val="A9B7C6"/>
                </a:solidFill>
                <a:latin typeface="Courier New"/>
                <a:ea typeface="Courier New"/>
                <a:cs typeface="Courier New"/>
                <a:sym typeface="Courier New"/>
              </a:rPr>
              <a:t>           System.</a:t>
            </a:r>
            <a:r>
              <a:rPr b="1" i="1" lang="ru" sz="1100">
                <a:solidFill>
                  <a:srgbClr val="9876AA"/>
                </a:solidFill>
                <a:latin typeface="Courier New"/>
                <a:ea typeface="Courier New"/>
                <a:cs typeface="Courier New"/>
                <a:sym typeface="Courier New"/>
              </a:rPr>
              <a:t>out</a:t>
            </a:r>
            <a:r>
              <a:rPr b="1" lang="ru" sz="1100">
                <a:solidFill>
                  <a:srgbClr val="A9B7C6"/>
                </a:solidFill>
                <a:latin typeface="Courier New"/>
                <a:ea typeface="Courier New"/>
                <a:cs typeface="Courier New"/>
                <a:sym typeface="Courier New"/>
              </a:rPr>
              <a:t>.println(</a:t>
            </a:r>
            <a:r>
              <a:rPr b="1" lang="ru" sz="1100">
                <a:solidFill>
                  <a:srgbClr val="6A8759"/>
                </a:solidFill>
                <a:latin typeface="Courier New"/>
                <a:ea typeface="Courier New"/>
                <a:cs typeface="Courier New"/>
                <a:sym typeface="Courier New"/>
              </a:rPr>
              <a:t>"Failed to close resource"</a:t>
            </a:r>
            <a:r>
              <a:rPr b="1" lang="ru" sz="1100">
                <a:solidFill>
                  <a:srgbClr val="A9B7C6"/>
                </a:solidFill>
                <a:latin typeface="Courier New"/>
                <a:ea typeface="Courier New"/>
                <a:cs typeface="Courier New"/>
                <a:sym typeface="Courier New"/>
              </a:rPr>
              <a:t>)</a:t>
            </a:r>
            <a:r>
              <a:rPr b="1" lang="ru" sz="1100">
                <a:solidFill>
                  <a:srgbClr val="CC7832"/>
                </a:solidFill>
                <a:latin typeface="Courier New"/>
                <a:ea typeface="Courier New"/>
                <a:cs typeface="Courier New"/>
                <a:sym typeface="Courier New"/>
              </a:rPr>
              <a:t>;</a:t>
            </a:r>
            <a:endParaRPr b="1" sz="1100">
              <a:solidFill>
                <a:srgbClr val="CC7832"/>
              </a:solidFill>
              <a:latin typeface="Courier New"/>
              <a:ea typeface="Courier New"/>
              <a:cs typeface="Courier New"/>
              <a:sym typeface="Courier New"/>
            </a:endParaRPr>
          </a:p>
          <a:p>
            <a:pPr indent="0" lvl="0" marL="0" rtl="0" algn="l">
              <a:spcBef>
                <a:spcPts val="0"/>
              </a:spcBef>
              <a:spcAft>
                <a:spcPts val="0"/>
              </a:spcAft>
              <a:buNone/>
            </a:pPr>
            <a:r>
              <a:rPr b="1" lang="ru" sz="1100">
                <a:solidFill>
                  <a:srgbClr val="CC7832"/>
                </a:solidFill>
                <a:latin typeface="Courier New"/>
                <a:ea typeface="Courier New"/>
                <a:cs typeface="Courier New"/>
                <a:sym typeface="Courier New"/>
              </a:rPr>
              <a:t>       </a:t>
            </a:r>
            <a:r>
              <a:rPr b="1" lang="ru" sz="1100">
                <a:solidFill>
                  <a:srgbClr val="A9B7C6"/>
                </a:solidFill>
                <a:latin typeface="Courier New"/>
                <a:ea typeface="Courier New"/>
                <a:cs typeface="Courier New"/>
                <a:sym typeface="Courier New"/>
              </a:rPr>
              <a:t>}</a:t>
            </a:r>
            <a:endParaRPr b="1" sz="1100">
              <a:solidFill>
                <a:srgbClr val="A9B7C6"/>
              </a:solidFill>
              <a:latin typeface="Courier New"/>
              <a:ea typeface="Courier New"/>
              <a:cs typeface="Courier New"/>
              <a:sym typeface="Courier New"/>
            </a:endParaRPr>
          </a:p>
          <a:p>
            <a:pPr indent="0" lvl="0" marL="0" rtl="0" algn="l">
              <a:spcBef>
                <a:spcPts val="0"/>
              </a:spcBef>
              <a:spcAft>
                <a:spcPts val="0"/>
              </a:spcAft>
              <a:buNone/>
            </a:pPr>
            <a:r>
              <a:rPr b="1" lang="ru" sz="1100">
                <a:solidFill>
                  <a:srgbClr val="A9B7C6"/>
                </a:solidFill>
                <a:latin typeface="Courier New"/>
                <a:ea typeface="Courier New"/>
                <a:cs typeface="Courier New"/>
                <a:sym typeface="Courier New"/>
              </a:rPr>
              <a:t>   }</a:t>
            </a:r>
            <a:endParaRPr b="1" sz="1100">
              <a:solidFill>
                <a:srgbClr val="A9B7C6"/>
              </a:solidFill>
              <a:latin typeface="Courier New"/>
              <a:ea typeface="Courier New"/>
              <a:cs typeface="Courier New"/>
              <a:sym typeface="Courier New"/>
            </a:endParaRPr>
          </a:p>
          <a:p>
            <a:pPr indent="0" lvl="0" marL="0" rtl="0" algn="l">
              <a:spcBef>
                <a:spcPts val="0"/>
              </a:spcBef>
              <a:spcAft>
                <a:spcPts val="0"/>
              </a:spcAft>
              <a:buNone/>
            </a:pPr>
            <a:r>
              <a:rPr b="1" lang="ru" sz="1100">
                <a:solidFill>
                  <a:srgbClr val="A9B7C6"/>
                </a:solidFill>
                <a:latin typeface="Courier New"/>
                <a:ea typeface="Courier New"/>
                <a:cs typeface="Courier New"/>
                <a:sym typeface="Courier New"/>
              </a:rPr>
              <a:t>}</a:t>
            </a:r>
            <a:endParaRPr b="1" sz="1100">
              <a:solidFill>
                <a:srgbClr val="A9B7C6"/>
              </a:solidFill>
              <a:latin typeface="Courier New"/>
              <a:ea typeface="Courier New"/>
              <a:cs typeface="Courier New"/>
              <a:sym typeface="Courier New"/>
            </a:endParaRPr>
          </a:p>
        </p:txBody>
      </p:sp>
      <p:sp>
        <p:nvSpPr>
          <p:cNvPr id="275" name="Google Shape;275;g18565ad2443_0_3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SzPct val="111111"/>
              <a:buNone/>
            </a:pPr>
            <a:r>
              <a:rPr lang="ru"/>
              <a:t>Close resource via finally block</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1000"/>
                                        <p:tgtEl>
                                          <p:spTgt spid="2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g1bd1169de2a_0_7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u"/>
              <a:t>AutoCloseable</a:t>
            </a:r>
            <a:endParaRPr/>
          </a:p>
        </p:txBody>
      </p:sp>
      <p:sp>
        <p:nvSpPr>
          <p:cNvPr id="281" name="Google Shape;281;g1bd1169de2a_0_7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ru"/>
              <a:t>‹#›</a:t>
            </a:fld>
            <a:endParaRPr/>
          </a:p>
        </p:txBody>
      </p:sp>
      <p:sp>
        <p:nvSpPr>
          <p:cNvPr id="282" name="Google Shape;282;g1bd1169de2a_0_71"/>
          <p:cNvSpPr txBox="1"/>
          <p:nvPr>
            <p:ph idx="1" type="body"/>
          </p:nvPr>
        </p:nvSpPr>
        <p:spPr>
          <a:xfrm>
            <a:off x="311700" y="1152475"/>
            <a:ext cx="4501500" cy="3416400"/>
          </a:xfrm>
          <a:prstGeom prst="rect">
            <a:avLst/>
          </a:prstGeom>
          <a:noFill/>
          <a:ln>
            <a:noFill/>
          </a:ln>
        </p:spPr>
        <p:txBody>
          <a:bodyPr anchorCtr="0" anchor="t" bIns="91425" lIns="91425" spcFirstLastPara="1" rIns="91425" wrap="square" tIns="91425">
            <a:normAutofit/>
          </a:bodyPr>
          <a:lstStyle/>
          <a:p>
            <a:pPr indent="457200" lvl="0" marL="0" rtl="0" algn="l">
              <a:lnSpc>
                <a:spcPct val="115000"/>
              </a:lnSpc>
              <a:spcBef>
                <a:spcPts val="0"/>
              </a:spcBef>
              <a:spcAft>
                <a:spcPts val="0"/>
              </a:spcAft>
              <a:buNone/>
            </a:pPr>
            <a:r>
              <a:rPr lang="ru"/>
              <a:t>The interface AutoCloseable also provides a method called close() with similar behavior to the one in Closeable. In this case, however, the method close() is automatically called when exiting a try-with-resource block.</a:t>
            </a:r>
            <a:endParaRPr/>
          </a:p>
        </p:txBody>
      </p:sp>
      <p:pic>
        <p:nvPicPr>
          <p:cNvPr id="283" name="Google Shape;283;g1bd1169de2a_0_71"/>
          <p:cNvPicPr preferRelativeResize="0"/>
          <p:nvPr/>
        </p:nvPicPr>
        <p:blipFill>
          <a:blip r:embed="rId3">
            <a:alphaModFix/>
          </a:blip>
          <a:stretch>
            <a:fillRect/>
          </a:stretch>
        </p:blipFill>
        <p:spPr>
          <a:xfrm>
            <a:off x="5935280" y="313930"/>
            <a:ext cx="1774948" cy="4349300"/>
          </a:xfrm>
          <a:prstGeom prst="rect">
            <a:avLst/>
          </a:prstGeom>
          <a:noFill/>
          <a:ln>
            <a:noFill/>
          </a:ln>
        </p:spPr>
      </p:pic>
      <p:sp>
        <p:nvSpPr>
          <p:cNvPr id="284" name="Google Shape;284;g1bd1169de2a_0_71"/>
          <p:cNvSpPr txBox="1"/>
          <p:nvPr>
            <p:ph idx="1" type="body"/>
          </p:nvPr>
        </p:nvSpPr>
        <p:spPr>
          <a:xfrm>
            <a:off x="4813200" y="1017725"/>
            <a:ext cx="4019100" cy="355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b="1" lang="ru" sz="1000">
                <a:solidFill>
                  <a:srgbClr val="CC7832"/>
                </a:solidFill>
                <a:latin typeface="Courier New"/>
                <a:ea typeface="Courier New"/>
                <a:cs typeface="Courier New"/>
                <a:sym typeface="Courier New"/>
              </a:rPr>
              <a:t>import </a:t>
            </a:r>
            <a:r>
              <a:rPr b="1" lang="ru" sz="1000">
                <a:solidFill>
                  <a:srgbClr val="A9B7C6"/>
                </a:solidFill>
                <a:latin typeface="Courier New"/>
                <a:ea typeface="Courier New"/>
                <a:cs typeface="Courier New"/>
                <a:sym typeface="Courier New"/>
              </a:rPr>
              <a:t>java.io.IOException</a:t>
            </a:r>
            <a:r>
              <a:rPr b="1" lang="ru" sz="1000">
                <a:solidFill>
                  <a:srgbClr val="CC7832"/>
                </a:solidFill>
                <a:latin typeface="Courier New"/>
                <a:ea typeface="Courier New"/>
                <a:cs typeface="Courier New"/>
                <a:sym typeface="Courier New"/>
              </a:rPr>
              <a:t>;</a:t>
            </a:r>
            <a:endParaRPr b="1" sz="1000">
              <a:solidFill>
                <a:srgbClr val="CC7832"/>
              </a:solidFill>
              <a:latin typeface="Courier New"/>
              <a:ea typeface="Courier New"/>
              <a:cs typeface="Courier New"/>
              <a:sym typeface="Courier New"/>
            </a:endParaRPr>
          </a:p>
          <a:p>
            <a:pPr indent="0" lvl="0" marL="0" rtl="0" algn="l">
              <a:lnSpc>
                <a:spcPct val="100000"/>
              </a:lnSpc>
              <a:spcBef>
                <a:spcPts val="1200"/>
              </a:spcBef>
              <a:spcAft>
                <a:spcPts val="0"/>
              </a:spcAft>
              <a:buNone/>
            </a:pPr>
            <a:r>
              <a:t/>
            </a:r>
            <a:endParaRPr b="1" sz="1000">
              <a:solidFill>
                <a:srgbClr val="CC7832"/>
              </a:solidFill>
              <a:latin typeface="Courier New"/>
              <a:ea typeface="Courier New"/>
              <a:cs typeface="Courier New"/>
              <a:sym typeface="Courier New"/>
            </a:endParaRPr>
          </a:p>
          <a:p>
            <a:pPr indent="0" lvl="0" marL="0" rtl="0" algn="l">
              <a:lnSpc>
                <a:spcPct val="100000"/>
              </a:lnSpc>
              <a:spcBef>
                <a:spcPts val="1200"/>
              </a:spcBef>
              <a:spcAft>
                <a:spcPts val="0"/>
              </a:spcAft>
              <a:buNone/>
            </a:pPr>
            <a:r>
              <a:rPr b="1" lang="ru" sz="1000">
                <a:solidFill>
                  <a:srgbClr val="CC7832"/>
                </a:solidFill>
                <a:latin typeface="Courier New"/>
                <a:ea typeface="Courier New"/>
                <a:cs typeface="Courier New"/>
                <a:sym typeface="Courier New"/>
              </a:rPr>
              <a:t>public class </a:t>
            </a:r>
            <a:r>
              <a:rPr b="1" lang="ru" sz="1000">
                <a:solidFill>
                  <a:srgbClr val="A9B7C6"/>
                </a:solidFill>
                <a:latin typeface="Courier New"/>
                <a:ea typeface="Courier New"/>
                <a:cs typeface="Courier New"/>
                <a:sym typeface="Courier New"/>
              </a:rPr>
              <a:t>Example </a:t>
            </a:r>
            <a:r>
              <a:rPr b="1" lang="ru" sz="1000">
                <a:solidFill>
                  <a:srgbClr val="CC7832"/>
                </a:solidFill>
                <a:latin typeface="Courier New"/>
                <a:ea typeface="Courier New"/>
                <a:cs typeface="Courier New"/>
                <a:sym typeface="Courier New"/>
              </a:rPr>
              <a:t>implements </a:t>
            </a:r>
            <a:r>
              <a:rPr b="1" lang="ru" sz="1000">
                <a:solidFill>
                  <a:srgbClr val="A9B7C6"/>
                </a:solidFill>
                <a:latin typeface="Courier New"/>
                <a:ea typeface="Courier New"/>
                <a:cs typeface="Courier New"/>
                <a:sym typeface="Courier New"/>
              </a:rPr>
              <a:t>AutoCloseable</a:t>
            </a:r>
            <a:r>
              <a:rPr b="1" lang="ru" sz="1000">
                <a:solidFill>
                  <a:srgbClr val="A9B7C6"/>
                </a:solidFill>
                <a:latin typeface="Courier New"/>
                <a:ea typeface="Courier New"/>
                <a:cs typeface="Courier New"/>
                <a:sym typeface="Courier New"/>
              </a:rPr>
              <a:t> {</a:t>
            </a:r>
            <a:endParaRPr b="1" sz="1000">
              <a:solidFill>
                <a:srgbClr val="A9B7C6"/>
              </a:solidFill>
              <a:latin typeface="Courier New"/>
              <a:ea typeface="Courier New"/>
              <a:cs typeface="Courier New"/>
              <a:sym typeface="Courier New"/>
            </a:endParaRPr>
          </a:p>
          <a:p>
            <a:pPr indent="0" lvl="0" marL="0" rtl="0" algn="l">
              <a:lnSpc>
                <a:spcPct val="100000"/>
              </a:lnSpc>
              <a:spcBef>
                <a:spcPts val="1200"/>
              </a:spcBef>
              <a:spcAft>
                <a:spcPts val="0"/>
              </a:spcAft>
              <a:buNone/>
            </a:pPr>
            <a:r>
              <a:rPr b="1" lang="ru" sz="1000">
                <a:solidFill>
                  <a:srgbClr val="A9B7C6"/>
                </a:solidFill>
                <a:latin typeface="Courier New"/>
                <a:ea typeface="Courier New"/>
                <a:cs typeface="Courier New"/>
                <a:sym typeface="Courier New"/>
              </a:rPr>
              <a:t>   </a:t>
            </a:r>
            <a:r>
              <a:rPr b="1" lang="ru" sz="1000">
                <a:solidFill>
                  <a:srgbClr val="BBB529"/>
                </a:solidFill>
                <a:latin typeface="Courier New"/>
                <a:ea typeface="Courier New"/>
                <a:cs typeface="Courier New"/>
                <a:sym typeface="Courier New"/>
              </a:rPr>
              <a:t>@Override</a:t>
            </a:r>
            <a:endParaRPr b="1" sz="1000">
              <a:solidFill>
                <a:srgbClr val="BBB529"/>
              </a:solidFill>
              <a:latin typeface="Courier New"/>
              <a:ea typeface="Courier New"/>
              <a:cs typeface="Courier New"/>
              <a:sym typeface="Courier New"/>
            </a:endParaRPr>
          </a:p>
          <a:p>
            <a:pPr indent="0" lvl="0" marL="0" rtl="0" algn="l">
              <a:lnSpc>
                <a:spcPct val="100000"/>
              </a:lnSpc>
              <a:spcBef>
                <a:spcPts val="1200"/>
              </a:spcBef>
              <a:spcAft>
                <a:spcPts val="0"/>
              </a:spcAft>
              <a:buNone/>
            </a:pPr>
            <a:r>
              <a:rPr b="1" lang="ru" sz="1000">
                <a:solidFill>
                  <a:srgbClr val="BBB529"/>
                </a:solidFill>
                <a:latin typeface="Courier New"/>
                <a:ea typeface="Courier New"/>
                <a:cs typeface="Courier New"/>
                <a:sym typeface="Courier New"/>
              </a:rPr>
              <a:t>   </a:t>
            </a:r>
            <a:r>
              <a:rPr b="1" lang="ru" sz="1000">
                <a:solidFill>
                  <a:srgbClr val="CC7832"/>
                </a:solidFill>
                <a:latin typeface="Courier New"/>
                <a:ea typeface="Courier New"/>
                <a:cs typeface="Courier New"/>
                <a:sym typeface="Courier New"/>
              </a:rPr>
              <a:t>public void </a:t>
            </a:r>
            <a:r>
              <a:rPr b="1" lang="ru" sz="1000">
                <a:solidFill>
                  <a:srgbClr val="FFC66D"/>
                </a:solidFill>
                <a:latin typeface="Courier New"/>
                <a:ea typeface="Courier New"/>
                <a:cs typeface="Courier New"/>
                <a:sym typeface="Courier New"/>
              </a:rPr>
              <a:t>close</a:t>
            </a:r>
            <a:r>
              <a:rPr b="1" lang="ru" sz="1000">
                <a:solidFill>
                  <a:srgbClr val="A9B7C6"/>
                </a:solidFill>
                <a:latin typeface="Courier New"/>
                <a:ea typeface="Courier New"/>
                <a:cs typeface="Courier New"/>
                <a:sym typeface="Courier New"/>
              </a:rPr>
              <a:t>() </a:t>
            </a:r>
            <a:r>
              <a:rPr b="1" lang="ru" sz="1000">
                <a:solidFill>
                  <a:srgbClr val="CC7832"/>
                </a:solidFill>
                <a:latin typeface="Courier New"/>
                <a:ea typeface="Courier New"/>
                <a:cs typeface="Courier New"/>
                <a:sym typeface="Courier New"/>
              </a:rPr>
              <a:t>throws </a:t>
            </a:r>
            <a:r>
              <a:rPr b="1" lang="ru" sz="1000">
                <a:solidFill>
                  <a:srgbClr val="A9B7C6"/>
                </a:solidFill>
                <a:latin typeface="Courier New"/>
                <a:ea typeface="Courier New"/>
                <a:cs typeface="Courier New"/>
                <a:sym typeface="Courier New"/>
              </a:rPr>
              <a:t>IOException {</a:t>
            </a:r>
            <a:endParaRPr b="1" sz="1000">
              <a:solidFill>
                <a:srgbClr val="A9B7C6"/>
              </a:solidFill>
              <a:latin typeface="Courier New"/>
              <a:ea typeface="Courier New"/>
              <a:cs typeface="Courier New"/>
              <a:sym typeface="Courier New"/>
            </a:endParaRPr>
          </a:p>
          <a:p>
            <a:pPr indent="0" lvl="0" marL="0" rtl="0" algn="l">
              <a:lnSpc>
                <a:spcPct val="100000"/>
              </a:lnSpc>
              <a:spcBef>
                <a:spcPts val="1200"/>
              </a:spcBef>
              <a:spcAft>
                <a:spcPts val="0"/>
              </a:spcAft>
              <a:buNone/>
            </a:pPr>
            <a:r>
              <a:rPr b="1" lang="ru" sz="1000">
                <a:solidFill>
                  <a:srgbClr val="A9B7C6"/>
                </a:solidFill>
                <a:latin typeface="Courier New"/>
                <a:ea typeface="Courier New"/>
                <a:cs typeface="Courier New"/>
                <a:sym typeface="Courier New"/>
              </a:rPr>
              <a:t>   }</a:t>
            </a:r>
            <a:endParaRPr b="1" sz="1000">
              <a:solidFill>
                <a:srgbClr val="A9B7C6"/>
              </a:solidFill>
              <a:latin typeface="Courier New"/>
              <a:ea typeface="Courier New"/>
              <a:cs typeface="Courier New"/>
              <a:sym typeface="Courier New"/>
            </a:endParaRPr>
          </a:p>
          <a:p>
            <a:pPr indent="0" lvl="0" marL="0" rtl="0" algn="l">
              <a:lnSpc>
                <a:spcPct val="100000"/>
              </a:lnSpc>
              <a:spcBef>
                <a:spcPts val="1200"/>
              </a:spcBef>
              <a:spcAft>
                <a:spcPts val="1200"/>
              </a:spcAft>
              <a:buNone/>
            </a:pPr>
            <a:r>
              <a:rPr b="1" lang="ru" sz="1000">
                <a:solidFill>
                  <a:srgbClr val="A9B7C6"/>
                </a:solidFill>
                <a:latin typeface="Courier New"/>
                <a:ea typeface="Courier New"/>
                <a:cs typeface="Courier New"/>
                <a:sym typeface="Courier New"/>
              </a:rPr>
              <a:t>}</a:t>
            </a:r>
            <a:endParaRPr b="1" sz="1000">
              <a:solidFill>
                <a:srgbClr val="CC7832"/>
              </a:solidFill>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83"/>
                                        </p:tgtEl>
                                      </p:cBhvr>
                                    </p:animEffect>
                                    <p:set>
                                      <p:cBhvr>
                                        <p:cTn dur="1" fill="hold">
                                          <p:stCondLst>
                                            <p:cond delay="1000"/>
                                          </p:stCondLst>
                                        </p:cTn>
                                        <p:tgtEl>
                                          <p:spTgt spid="283"/>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1000"/>
                                        <p:tgtEl>
                                          <p:spTgt spid="2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g1bd1169de2a_0_22"/>
          <p:cNvSpPr txBox="1"/>
          <p:nvPr>
            <p:ph idx="1" type="body"/>
          </p:nvPr>
        </p:nvSpPr>
        <p:spPr>
          <a:xfrm>
            <a:off x="311700" y="1017725"/>
            <a:ext cx="8520600" cy="355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b="1" lang="ru" sz="1000">
                <a:solidFill>
                  <a:srgbClr val="CC7832"/>
                </a:solidFill>
                <a:latin typeface="Courier New"/>
                <a:ea typeface="Courier New"/>
                <a:cs typeface="Courier New"/>
                <a:sym typeface="Courier New"/>
              </a:rPr>
              <a:t>public void </a:t>
            </a:r>
            <a:r>
              <a:rPr b="1" lang="ru" sz="1000">
                <a:solidFill>
                  <a:srgbClr val="FFC66D"/>
                </a:solidFill>
                <a:latin typeface="Courier New"/>
                <a:ea typeface="Courier New"/>
                <a:cs typeface="Courier New"/>
                <a:sym typeface="Courier New"/>
              </a:rPr>
              <a:t>print</a:t>
            </a:r>
            <a:r>
              <a:rPr b="1" lang="ru" sz="1000">
                <a:solidFill>
                  <a:srgbClr val="A9B7C6"/>
                </a:solidFill>
                <a:latin typeface="Courier New"/>
                <a:ea typeface="Courier New"/>
                <a:cs typeface="Courier New"/>
                <a:sym typeface="Courier New"/>
              </a:rPr>
              <a:t>(String msg) {</a:t>
            </a:r>
            <a:endParaRPr b="1" sz="1000">
              <a:solidFill>
                <a:srgbClr val="A9B7C6"/>
              </a:solidFill>
              <a:latin typeface="Courier New"/>
              <a:ea typeface="Courier New"/>
              <a:cs typeface="Courier New"/>
              <a:sym typeface="Courier New"/>
            </a:endParaRPr>
          </a:p>
          <a:p>
            <a:pPr indent="0" lvl="0" marL="0" rtl="0" algn="l">
              <a:lnSpc>
                <a:spcPct val="100000"/>
              </a:lnSpc>
              <a:spcBef>
                <a:spcPts val="1200"/>
              </a:spcBef>
              <a:spcAft>
                <a:spcPts val="0"/>
              </a:spcAft>
              <a:buNone/>
            </a:pPr>
            <a:r>
              <a:rPr b="1" lang="ru" sz="1000">
                <a:solidFill>
                  <a:srgbClr val="A9B7C6"/>
                </a:solidFill>
                <a:latin typeface="Courier New"/>
                <a:ea typeface="Courier New"/>
                <a:cs typeface="Courier New"/>
                <a:sym typeface="Courier New"/>
              </a:rPr>
              <a:t>   </a:t>
            </a:r>
            <a:r>
              <a:rPr b="1" lang="ru" sz="1000">
                <a:solidFill>
                  <a:srgbClr val="CC7832"/>
                </a:solidFill>
                <a:latin typeface="Courier New"/>
                <a:ea typeface="Courier New"/>
                <a:cs typeface="Courier New"/>
                <a:sym typeface="Courier New"/>
              </a:rPr>
              <a:t>try </a:t>
            </a:r>
            <a:r>
              <a:rPr b="1" lang="ru" sz="1000">
                <a:solidFill>
                  <a:srgbClr val="A9B7C6"/>
                </a:solidFill>
                <a:latin typeface="Courier New"/>
                <a:ea typeface="Courier New"/>
                <a:cs typeface="Courier New"/>
                <a:sym typeface="Courier New"/>
              </a:rPr>
              <a:t>(FileOutputStream writer = </a:t>
            </a:r>
            <a:r>
              <a:rPr b="1" lang="ru" sz="1000">
                <a:solidFill>
                  <a:srgbClr val="CC7832"/>
                </a:solidFill>
                <a:latin typeface="Courier New"/>
                <a:ea typeface="Courier New"/>
                <a:cs typeface="Courier New"/>
                <a:sym typeface="Courier New"/>
              </a:rPr>
              <a:t>new </a:t>
            </a:r>
            <a:r>
              <a:rPr b="1" lang="ru" sz="1000">
                <a:solidFill>
                  <a:srgbClr val="A9B7C6"/>
                </a:solidFill>
                <a:latin typeface="Courier New"/>
                <a:ea typeface="Courier New"/>
                <a:cs typeface="Courier New"/>
                <a:sym typeface="Courier New"/>
              </a:rPr>
              <a:t>FileOutputStream(</a:t>
            </a:r>
            <a:r>
              <a:rPr b="1" i="1" lang="ru" sz="1000">
                <a:solidFill>
                  <a:srgbClr val="9876AA"/>
                </a:solidFill>
                <a:latin typeface="Courier New"/>
                <a:ea typeface="Courier New"/>
                <a:cs typeface="Courier New"/>
                <a:sym typeface="Courier New"/>
              </a:rPr>
              <a:t>LOG_FILE</a:t>
            </a:r>
            <a:r>
              <a:rPr b="1" lang="ru" sz="1000">
                <a:solidFill>
                  <a:srgbClr val="A9B7C6"/>
                </a:solidFill>
                <a:latin typeface="Courier New"/>
                <a:ea typeface="Courier New"/>
                <a:cs typeface="Courier New"/>
                <a:sym typeface="Courier New"/>
              </a:rPr>
              <a:t>.toString()</a:t>
            </a:r>
            <a:r>
              <a:rPr b="1" lang="ru" sz="1000">
                <a:solidFill>
                  <a:srgbClr val="CC7832"/>
                </a:solidFill>
                <a:latin typeface="Courier New"/>
                <a:ea typeface="Courier New"/>
                <a:cs typeface="Courier New"/>
                <a:sym typeface="Courier New"/>
              </a:rPr>
              <a:t>, true</a:t>
            </a:r>
            <a:r>
              <a:rPr b="1" lang="ru" sz="1000">
                <a:solidFill>
                  <a:srgbClr val="A9B7C6"/>
                </a:solidFill>
                <a:latin typeface="Courier New"/>
                <a:ea typeface="Courier New"/>
                <a:cs typeface="Courier New"/>
                <a:sym typeface="Courier New"/>
              </a:rPr>
              <a:t>)) {</a:t>
            </a:r>
            <a:endParaRPr b="1" sz="1000">
              <a:solidFill>
                <a:srgbClr val="A9B7C6"/>
              </a:solidFill>
              <a:latin typeface="Courier New"/>
              <a:ea typeface="Courier New"/>
              <a:cs typeface="Courier New"/>
              <a:sym typeface="Courier New"/>
            </a:endParaRPr>
          </a:p>
          <a:p>
            <a:pPr indent="0" lvl="0" marL="0" rtl="0" algn="l">
              <a:lnSpc>
                <a:spcPct val="100000"/>
              </a:lnSpc>
              <a:spcBef>
                <a:spcPts val="1200"/>
              </a:spcBef>
              <a:spcAft>
                <a:spcPts val="0"/>
              </a:spcAft>
              <a:buNone/>
            </a:pPr>
            <a:r>
              <a:rPr b="1" lang="ru" sz="1000">
                <a:solidFill>
                  <a:srgbClr val="A9B7C6"/>
                </a:solidFill>
                <a:latin typeface="Courier New"/>
                <a:ea typeface="Courier New"/>
                <a:cs typeface="Courier New"/>
                <a:sym typeface="Courier New"/>
              </a:rPr>
              <a:t>       writer.write(msg.getBytes())</a:t>
            </a:r>
            <a:r>
              <a:rPr b="1" lang="ru" sz="1000">
                <a:solidFill>
                  <a:srgbClr val="CC7832"/>
                </a:solidFill>
                <a:latin typeface="Courier New"/>
                <a:ea typeface="Courier New"/>
                <a:cs typeface="Courier New"/>
                <a:sym typeface="Courier New"/>
              </a:rPr>
              <a:t>;</a:t>
            </a:r>
            <a:endParaRPr b="1" sz="1000">
              <a:solidFill>
                <a:srgbClr val="CC7832"/>
              </a:solidFill>
              <a:latin typeface="Courier New"/>
              <a:ea typeface="Courier New"/>
              <a:cs typeface="Courier New"/>
              <a:sym typeface="Courier New"/>
            </a:endParaRPr>
          </a:p>
          <a:p>
            <a:pPr indent="0" lvl="0" marL="0" rtl="0" algn="l">
              <a:lnSpc>
                <a:spcPct val="100000"/>
              </a:lnSpc>
              <a:spcBef>
                <a:spcPts val="1200"/>
              </a:spcBef>
              <a:spcAft>
                <a:spcPts val="0"/>
              </a:spcAft>
              <a:buNone/>
            </a:pPr>
            <a:r>
              <a:rPr b="1" lang="ru" sz="1000">
                <a:solidFill>
                  <a:srgbClr val="CC7832"/>
                </a:solidFill>
                <a:latin typeface="Courier New"/>
                <a:ea typeface="Courier New"/>
                <a:cs typeface="Courier New"/>
                <a:sym typeface="Courier New"/>
              </a:rPr>
              <a:t>       </a:t>
            </a:r>
            <a:r>
              <a:rPr b="1" lang="ru" sz="1000">
                <a:solidFill>
                  <a:srgbClr val="A9B7C6"/>
                </a:solidFill>
                <a:latin typeface="Courier New"/>
                <a:ea typeface="Courier New"/>
                <a:cs typeface="Courier New"/>
                <a:sym typeface="Courier New"/>
              </a:rPr>
              <a:t>writer.write(</a:t>
            </a:r>
            <a:r>
              <a:rPr b="1" lang="ru" sz="1000">
                <a:solidFill>
                  <a:srgbClr val="6A8759"/>
                </a:solidFill>
                <a:latin typeface="Courier New"/>
                <a:ea typeface="Courier New"/>
                <a:cs typeface="Courier New"/>
                <a:sym typeface="Courier New"/>
              </a:rPr>
              <a:t>"</a:t>
            </a:r>
            <a:r>
              <a:rPr b="1" lang="ru" sz="1000">
                <a:solidFill>
                  <a:srgbClr val="CC7832"/>
                </a:solidFill>
                <a:latin typeface="Courier New"/>
                <a:ea typeface="Courier New"/>
                <a:cs typeface="Courier New"/>
                <a:sym typeface="Courier New"/>
              </a:rPr>
              <a:t>\n</a:t>
            </a:r>
            <a:r>
              <a:rPr b="1" lang="ru" sz="1000">
                <a:solidFill>
                  <a:srgbClr val="6A8759"/>
                </a:solidFill>
                <a:latin typeface="Courier New"/>
                <a:ea typeface="Courier New"/>
                <a:cs typeface="Courier New"/>
                <a:sym typeface="Courier New"/>
              </a:rPr>
              <a:t>"</a:t>
            </a:r>
            <a:r>
              <a:rPr b="1" lang="ru" sz="1000">
                <a:solidFill>
                  <a:srgbClr val="A9B7C6"/>
                </a:solidFill>
                <a:latin typeface="Courier New"/>
                <a:ea typeface="Courier New"/>
                <a:cs typeface="Courier New"/>
                <a:sym typeface="Courier New"/>
              </a:rPr>
              <a:t>.getBytes())</a:t>
            </a:r>
            <a:r>
              <a:rPr b="1" lang="ru" sz="1000">
                <a:solidFill>
                  <a:srgbClr val="CC7832"/>
                </a:solidFill>
                <a:latin typeface="Courier New"/>
                <a:ea typeface="Courier New"/>
                <a:cs typeface="Courier New"/>
                <a:sym typeface="Courier New"/>
              </a:rPr>
              <a:t>;</a:t>
            </a:r>
            <a:endParaRPr b="1" sz="1000">
              <a:solidFill>
                <a:srgbClr val="CC7832"/>
              </a:solidFill>
              <a:latin typeface="Courier New"/>
              <a:ea typeface="Courier New"/>
              <a:cs typeface="Courier New"/>
              <a:sym typeface="Courier New"/>
            </a:endParaRPr>
          </a:p>
          <a:p>
            <a:pPr indent="0" lvl="0" marL="0" rtl="0" algn="l">
              <a:lnSpc>
                <a:spcPct val="100000"/>
              </a:lnSpc>
              <a:spcBef>
                <a:spcPts val="1200"/>
              </a:spcBef>
              <a:spcAft>
                <a:spcPts val="0"/>
              </a:spcAft>
              <a:buNone/>
            </a:pPr>
            <a:r>
              <a:rPr b="1" lang="ru" sz="1000">
                <a:solidFill>
                  <a:srgbClr val="CC7832"/>
                </a:solidFill>
                <a:latin typeface="Courier New"/>
                <a:ea typeface="Courier New"/>
                <a:cs typeface="Courier New"/>
                <a:sym typeface="Courier New"/>
              </a:rPr>
              <a:t>   </a:t>
            </a:r>
            <a:r>
              <a:rPr b="1" lang="ru" sz="1000">
                <a:solidFill>
                  <a:srgbClr val="A9B7C6"/>
                </a:solidFill>
                <a:latin typeface="Courier New"/>
                <a:ea typeface="Courier New"/>
                <a:cs typeface="Courier New"/>
                <a:sym typeface="Courier New"/>
              </a:rPr>
              <a:t>} </a:t>
            </a:r>
            <a:r>
              <a:rPr b="1" lang="ru" sz="1000">
                <a:solidFill>
                  <a:srgbClr val="CC7832"/>
                </a:solidFill>
                <a:latin typeface="Courier New"/>
                <a:ea typeface="Courier New"/>
                <a:cs typeface="Courier New"/>
                <a:sym typeface="Courier New"/>
              </a:rPr>
              <a:t>catch </a:t>
            </a:r>
            <a:r>
              <a:rPr b="1" lang="ru" sz="1000">
                <a:solidFill>
                  <a:srgbClr val="A9B7C6"/>
                </a:solidFill>
                <a:latin typeface="Courier New"/>
                <a:ea typeface="Courier New"/>
                <a:cs typeface="Courier New"/>
                <a:sym typeface="Courier New"/>
              </a:rPr>
              <a:t>(IOException e) {</a:t>
            </a:r>
            <a:endParaRPr b="1" sz="1000">
              <a:solidFill>
                <a:srgbClr val="A9B7C6"/>
              </a:solidFill>
              <a:latin typeface="Courier New"/>
              <a:ea typeface="Courier New"/>
              <a:cs typeface="Courier New"/>
              <a:sym typeface="Courier New"/>
            </a:endParaRPr>
          </a:p>
          <a:p>
            <a:pPr indent="0" lvl="0" marL="0" rtl="0" algn="l">
              <a:lnSpc>
                <a:spcPct val="100000"/>
              </a:lnSpc>
              <a:spcBef>
                <a:spcPts val="1200"/>
              </a:spcBef>
              <a:spcAft>
                <a:spcPts val="0"/>
              </a:spcAft>
              <a:buNone/>
            </a:pPr>
            <a:r>
              <a:rPr b="1" lang="ru" sz="1000">
                <a:solidFill>
                  <a:srgbClr val="A9B7C6"/>
                </a:solidFill>
                <a:latin typeface="Courier New"/>
                <a:ea typeface="Courier New"/>
                <a:cs typeface="Courier New"/>
                <a:sym typeface="Courier New"/>
              </a:rPr>
              <a:t>       e.printStackTrace()</a:t>
            </a:r>
            <a:r>
              <a:rPr b="1" lang="ru" sz="1000">
                <a:solidFill>
                  <a:srgbClr val="CC7832"/>
                </a:solidFill>
                <a:latin typeface="Courier New"/>
                <a:ea typeface="Courier New"/>
                <a:cs typeface="Courier New"/>
                <a:sym typeface="Courier New"/>
              </a:rPr>
              <a:t>;</a:t>
            </a:r>
            <a:endParaRPr b="1" sz="1000">
              <a:solidFill>
                <a:srgbClr val="CC7832"/>
              </a:solidFill>
              <a:latin typeface="Courier New"/>
              <a:ea typeface="Courier New"/>
              <a:cs typeface="Courier New"/>
              <a:sym typeface="Courier New"/>
            </a:endParaRPr>
          </a:p>
          <a:p>
            <a:pPr indent="0" lvl="0" marL="0" rtl="0" algn="l">
              <a:lnSpc>
                <a:spcPct val="100000"/>
              </a:lnSpc>
              <a:spcBef>
                <a:spcPts val="1200"/>
              </a:spcBef>
              <a:spcAft>
                <a:spcPts val="0"/>
              </a:spcAft>
              <a:buNone/>
            </a:pPr>
            <a:r>
              <a:rPr b="1" lang="ru" sz="1000">
                <a:solidFill>
                  <a:srgbClr val="CC7832"/>
                </a:solidFill>
                <a:latin typeface="Courier New"/>
                <a:ea typeface="Courier New"/>
                <a:cs typeface="Courier New"/>
                <a:sym typeface="Courier New"/>
              </a:rPr>
              <a:t>   </a:t>
            </a:r>
            <a:r>
              <a:rPr b="1" lang="ru" sz="1000">
                <a:solidFill>
                  <a:srgbClr val="A9B7C6"/>
                </a:solidFill>
                <a:latin typeface="Courier New"/>
                <a:ea typeface="Courier New"/>
                <a:cs typeface="Courier New"/>
                <a:sym typeface="Courier New"/>
              </a:rPr>
              <a:t>}</a:t>
            </a:r>
            <a:endParaRPr b="1" sz="1000">
              <a:solidFill>
                <a:srgbClr val="A9B7C6"/>
              </a:solidFill>
              <a:latin typeface="Courier New"/>
              <a:ea typeface="Courier New"/>
              <a:cs typeface="Courier New"/>
              <a:sym typeface="Courier New"/>
            </a:endParaRPr>
          </a:p>
          <a:p>
            <a:pPr indent="0" lvl="0" marL="0" rtl="0" algn="l">
              <a:lnSpc>
                <a:spcPct val="100000"/>
              </a:lnSpc>
              <a:spcBef>
                <a:spcPts val="1200"/>
              </a:spcBef>
              <a:spcAft>
                <a:spcPts val="1200"/>
              </a:spcAft>
              <a:buNone/>
            </a:pPr>
            <a:r>
              <a:rPr b="1" lang="ru" sz="1000">
                <a:solidFill>
                  <a:srgbClr val="A9B7C6"/>
                </a:solidFill>
                <a:latin typeface="Courier New"/>
                <a:ea typeface="Courier New"/>
                <a:cs typeface="Courier New"/>
                <a:sym typeface="Courier New"/>
              </a:rPr>
              <a:t>}</a:t>
            </a:r>
            <a:endParaRPr b="1" sz="1000">
              <a:solidFill>
                <a:srgbClr val="A9B7C6"/>
              </a:solidFill>
              <a:latin typeface="Courier New"/>
              <a:ea typeface="Courier New"/>
              <a:cs typeface="Courier New"/>
              <a:sym typeface="Courier New"/>
            </a:endParaRPr>
          </a:p>
        </p:txBody>
      </p:sp>
      <p:sp>
        <p:nvSpPr>
          <p:cNvPr id="290" name="Google Shape;290;g1bd1169de2a_0_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ru"/>
              <a:t>‹#›</a:t>
            </a:fld>
            <a:endParaRPr/>
          </a:p>
        </p:txBody>
      </p:sp>
      <p:sp>
        <p:nvSpPr>
          <p:cNvPr id="291" name="Google Shape;291;g1bd1169de2a_0_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u"/>
              <a:t>Try-with-resources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g1b16605d077_0_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u"/>
              <a:t>Questions &amp; Answers</a:t>
            </a:r>
            <a:endParaRPr/>
          </a:p>
        </p:txBody>
      </p:sp>
      <p:sp>
        <p:nvSpPr>
          <p:cNvPr id="297" name="Google Shape;297;g1b16605d077_0_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ru"/>
              <a:t>‹#›</a:t>
            </a:fld>
            <a:endParaRPr/>
          </a:p>
        </p:txBody>
      </p:sp>
      <p:sp>
        <p:nvSpPr>
          <p:cNvPr id="298" name="Google Shape;298;g1b16605d077_0_12"/>
          <p:cNvSpPr txBox="1"/>
          <p:nvPr>
            <p:ph idx="1" type="body"/>
          </p:nvPr>
        </p:nvSpPr>
        <p:spPr>
          <a:xfrm>
            <a:off x="311700" y="2407525"/>
            <a:ext cx="8520600" cy="2161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sp>
        <p:nvSpPr>
          <p:cNvPr id="299" name="Google Shape;299;g1b16605d077_0_12"/>
          <p:cNvSpPr/>
          <p:nvPr/>
        </p:nvSpPr>
        <p:spPr>
          <a:xfrm>
            <a:off x="393300" y="1116225"/>
            <a:ext cx="8357400" cy="11928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000"/>
              <a:buFont typeface="Arial"/>
              <a:buNone/>
            </a:pPr>
            <a:r>
              <a:rPr b="0" i="1" lang="ru" sz="2000" u="none" cap="none" strike="noStrike">
                <a:solidFill>
                  <a:schemeClr val="lt2"/>
                </a:solidFill>
                <a:latin typeface="Lora"/>
                <a:ea typeface="Lora"/>
                <a:cs typeface="Lora"/>
                <a:sym typeface="Lora"/>
              </a:rPr>
              <a:t>“Asking questions is a good way to learn more”</a:t>
            </a:r>
            <a:endParaRPr b="0" i="1" sz="2000" u="none" cap="none" strike="noStrike">
              <a:solidFill>
                <a:schemeClr val="lt2"/>
              </a:solidFill>
              <a:latin typeface="Lora"/>
              <a:ea typeface="Lora"/>
              <a:cs typeface="Lora"/>
              <a:sym typeface="Lora"/>
            </a:endParaRPr>
          </a:p>
          <a:p>
            <a:pPr indent="0" lvl="0" marL="0" marR="0" rtl="0" algn="ctr">
              <a:lnSpc>
                <a:spcPct val="115000"/>
              </a:lnSpc>
              <a:spcBef>
                <a:spcPts val="1200"/>
              </a:spcBef>
              <a:spcAft>
                <a:spcPts val="1200"/>
              </a:spcAft>
              <a:buClr>
                <a:srgbClr val="000000"/>
              </a:buClr>
              <a:buSzPts val="1800"/>
              <a:buFont typeface="Arial"/>
              <a:buNone/>
            </a:pPr>
            <a:r>
              <a:rPr b="0" i="1" lang="ru" sz="1800" u="none" cap="none" strike="noStrike">
                <a:solidFill>
                  <a:schemeClr val="lt2"/>
                </a:solidFill>
                <a:latin typeface="Lora"/>
                <a:ea typeface="Lora"/>
                <a:cs typeface="Lora"/>
                <a:sym typeface="Lora"/>
              </a:rPr>
              <a:t>										</a:t>
            </a:r>
            <a:r>
              <a:rPr b="0" i="1" lang="ru" sz="1400" u="none" cap="none" strike="noStrike">
                <a:solidFill>
                  <a:schemeClr val="lt2"/>
                </a:solidFill>
                <a:latin typeface="Lora"/>
                <a:ea typeface="Lora"/>
                <a:cs typeface="Lora"/>
                <a:sym typeface="Lora"/>
              </a:rPr>
              <a:t>@</a:t>
            </a:r>
            <a:r>
              <a:rPr i="1" lang="ru">
                <a:solidFill>
                  <a:schemeClr val="lt2"/>
                </a:solidFill>
                <a:latin typeface="Lora"/>
                <a:ea typeface="Lora"/>
                <a:cs typeface="Lora"/>
                <a:sym typeface="Lora"/>
              </a:rPr>
              <a:t>Vasya Rudas</a:t>
            </a:r>
            <a:endParaRPr i="1">
              <a:solidFill>
                <a:schemeClr val="lt2"/>
              </a:solidFill>
              <a:latin typeface="Lora"/>
              <a:ea typeface="Lora"/>
              <a:cs typeface="Lora"/>
              <a:sym typeface="Lor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g1bd886db6da_0_72"/>
          <p:cNvSpPr txBox="1"/>
          <p:nvPr>
            <p:ph idx="1" type="body"/>
          </p:nvPr>
        </p:nvSpPr>
        <p:spPr>
          <a:xfrm>
            <a:off x="311700" y="1152475"/>
            <a:ext cx="4353000" cy="3416400"/>
          </a:xfrm>
          <a:prstGeom prst="rect">
            <a:avLst/>
          </a:prstGeom>
          <a:noFill/>
          <a:ln>
            <a:noFill/>
          </a:ln>
        </p:spPr>
        <p:txBody>
          <a:bodyPr anchorCtr="0" anchor="t" bIns="91425" lIns="91425" spcFirstLastPara="1" rIns="91425" wrap="square" tIns="91425">
            <a:normAutofit/>
          </a:bodyPr>
          <a:lstStyle/>
          <a:p>
            <a:pPr indent="457200" lvl="0" marL="0" rtl="0" algn="l">
              <a:lnSpc>
                <a:spcPct val="115000"/>
              </a:lnSpc>
              <a:spcBef>
                <a:spcPts val="0"/>
              </a:spcBef>
              <a:spcAft>
                <a:spcPts val="0"/>
              </a:spcAft>
              <a:buNone/>
            </a:pPr>
            <a:r>
              <a:rPr lang="ru"/>
              <a:t>Serialization is the conversion of the state of an object into a byte stream; deserialization does the opposite.</a:t>
            </a:r>
            <a:endParaRPr/>
          </a:p>
        </p:txBody>
      </p:sp>
      <p:sp>
        <p:nvSpPr>
          <p:cNvPr id="305" name="Google Shape;305;g1bd886db6da_0_72"/>
          <p:cNvSpPr txBox="1"/>
          <p:nvPr>
            <p:ph idx="1" type="body"/>
          </p:nvPr>
        </p:nvSpPr>
        <p:spPr>
          <a:xfrm>
            <a:off x="4664650" y="1017725"/>
            <a:ext cx="4167600" cy="355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b="1" lang="ru" sz="1000">
                <a:solidFill>
                  <a:srgbClr val="CC7832"/>
                </a:solidFill>
                <a:latin typeface="Courier New"/>
                <a:ea typeface="Courier New"/>
                <a:cs typeface="Courier New"/>
                <a:sym typeface="Courier New"/>
              </a:rPr>
              <a:t>import </a:t>
            </a:r>
            <a:r>
              <a:rPr b="1" lang="ru" sz="1000">
                <a:solidFill>
                  <a:srgbClr val="A9B7C6"/>
                </a:solidFill>
                <a:latin typeface="Courier New"/>
                <a:ea typeface="Courier New"/>
                <a:cs typeface="Courier New"/>
                <a:sym typeface="Courier New"/>
              </a:rPr>
              <a:t>java.io.</a:t>
            </a:r>
            <a:r>
              <a:rPr b="1" lang="ru" sz="1000">
                <a:solidFill>
                  <a:srgbClr val="BBB529"/>
                </a:solidFill>
                <a:latin typeface="Courier New"/>
                <a:ea typeface="Courier New"/>
                <a:cs typeface="Courier New"/>
                <a:sym typeface="Courier New"/>
              </a:rPr>
              <a:t>Serial</a:t>
            </a:r>
            <a:r>
              <a:rPr b="1" lang="ru" sz="1000">
                <a:solidFill>
                  <a:srgbClr val="CC7832"/>
                </a:solidFill>
                <a:latin typeface="Courier New"/>
                <a:ea typeface="Courier New"/>
                <a:cs typeface="Courier New"/>
                <a:sym typeface="Courier New"/>
              </a:rPr>
              <a:t>;</a:t>
            </a:r>
            <a:endParaRPr b="1" sz="1000">
              <a:solidFill>
                <a:srgbClr val="CC7832"/>
              </a:solidFill>
              <a:latin typeface="Courier New"/>
              <a:ea typeface="Courier New"/>
              <a:cs typeface="Courier New"/>
              <a:sym typeface="Courier New"/>
            </a:endParaRPr>
          </a:p>
          <a:p>
            <a:pPr indent="0" lvl="0" marL="0" rtl="0" algn="l">
              <a:lnSpc>
                <a:spcPct val="100000"/>
              </a:lnSpc>
              <a:spcBef>
                <a:spcPts val="1200"/>
              </a:spcBef>
              <a:spcAft>
                <a:spcPts val="0"/>
              </a:spcAft>
              <a:buNone/>
            </a:pPr>
            <a:r>
              <a:rPr b="1" lang="ru" sz="1000">
                <a:solidFill>
                  <a:srgbClr val="CC7832"/>
                </a:solidFill>
                <a:latin typeface="Courier New"/>
                <a:ea typeface="Courier New"/>
                <a:cs typeface="Courier New"/>
                <a:sym typeface="Courier New"/>
              </a:rPr>
              <a:t>import </a:t>
            </a:r>
            <a:r>
              <a:rPr b="1" lang="ru" sz="1000">
                <a:solidFill>
                  <a:srgbClr val="A9B7C6"/>
                </a:solidFill>
                <a:latin typeface="Courier New"/>
                <a:ea typeface="Courier New"/>
                <a:cs typeface="Courier New"/>
                <a:sym typeface="Courier New"/>
              </a:rPr>
              <a:t>java.io.Serializable</a:t>
            </a:r>
            <a:r>
              <a:rPr b="1" lang="ru" sz="1000">
                <a:solidFill>
                  <a:srgbClr val="CC7832"/>
                </a:solidFill>
                <a:latin typeface="Courier New"/>
                <a:ea typeface="Courier New"/>
                <a:cs typeface="Courier New"/>
                <a:sym typeface="Courier New"/>
              </a:rPr>
              <a:t>;</a:t>
            </a:r>
            <a:endParaRPr b="1" sz="1000">
              <a:solidFill>
                <a:srgbClr val="CC7832"/>
              </a:solidFill>
              <a:latin typeface="Courier New"/>
              <a:ea typeface="Courier New"/>
              <a:cs typeface="Courier New"/>
              <a:sym typeface="Courier New"/>
            </a:endParaRPr>
          </a:p>
          <a:p>
            <a:pPr indent="0" lvl="0" marL="0" rtl="0" algn="l">
              <a:lnSpc>
                <a:spcPct val="100000"/>
              </a:lnSpc>
              <a:spcBef>
                <a:spcPts val="1200"/>
              </a:spcBef>
              <a:spcAft>
                <a:spcPts val="0"/>
              </a:spcAft>
              <a:buNone/>
            </a:pPr>
            <a:r>
              <a:t/>
            </a:r>
            <a:endParaRPr b="1" sz="1000">
              <a:solidFill>
                <a:srgbClr val="CC7832"/>
              </a:solidFill>
              <a:latin typeface="Courier New"/>
              <a:ea typeface="Courier New"/>
              <a:cs typeface="Courier New"/>
              <a:sym typeface="Courier New"/>
            </a:endParaRPr>
          </a:p>
          <a:p>
            <a:pPr indent="0" lvl="0" marL="0" rtl="0" algn="l">
              <a:lnSpc>
                <a:spcPct val="100000"/>
              </a:lnSpc>
              <a:spcBef>
                <a:spcPts val="1200"/>
              </a:spcBef>
              <a:spcAft>
                <a:spcPts val="0"/>
              </a:spcAft>
              <a:buNone/>
            </a:pPr>
            <a:r>
              <a:rPr b="1" lang="ru" sz="1000">
                <a:solidFill>
                  <a:srgbClr val="CC7832"/>
                </a:solidFill>
                <a:latin typeface="Courier New"/>
                <a:ea typeface="Courier New"/>
                <a:cs typeface="Courier New"/>
                <a:sym typeface="Courier New"/>
              </a:rPr>
              <a:t>public class </a:t>
            </a:r>
            <a:r>
              <a:rPr b="1" lang="ru" sz="1000">
                <a:solidFill>
                  <a:srgbClr val="A9B7C6"/>
                </a:solidFill>
                <a:latin typeface="Courier New"/>
                <a:ea typeface="Courier New"/>
                <a:cs typeface="Courier New"/>
                <a:sym typeface="Courier New"/>
              </a:rPr>
              <a:t>Example </a:t>
            </a:r>
            <a:r>
              <a:rPr b="1" lang="ru" sz="1000">
                <a:solidFill>
                  <a:srgbClr val="CC7832"/>
                </a:solidFill>
                <a:latin typeface="Courier New"/>
                <a:ea typeface="Courier New"/>
                <a:cs typeface="Courier New"/>
                <a:sym typeface="Courier New"/>
              </a:rPr>
              <a:t>implements </a:t>
            </a:r>
            <a:r>
              <a:rPr b="1" lang="ru" sz="1000">
                <a:solidFill>
                  <a:srgbClr val="A9B7C6"/>
                </a:solidFill>
                <a:latin typeface="Courier New"/>
                <a:ea typeface="Courier New"/>
                <a:cs typeface="Courier New"/>
                <a:sym typeface="Courier New"/>
              </a:rPr>
              <a:t>Serializable {</a:t>
            </a:r>
            <a:endParaRPr b="1" sz="1000">
              <a:solidFill>
                <a:srgbClr val="A9B7C6"/>
              </a:solidFill>
              <a:latin typeface="Courier New"/>
              <a:ea typeface="Courier New"/>
              <a:cs typeface="Courier New"/>
              <a:sym typeface="Courier New"/>
            </a:endParaRPr>
          </a:p>
          <a:p>
            <a:pPr indent="0" lvl="0" marL="0" rtl="0" algn="l">
              <a:lnSpc>
                <a:spcPct val="100000"/>
              </a:lnSpc>
              <a:spcBef>
                <a:spcPts val="1200"/>
              </a:spcBef>
              <a:spcAft>
                <a:spcPts val="0"/>
              </a:spcAft>
              <a:buNone/>
            </a:pPr>
            <a:r>
              <a:rPr b="1" lang="ru" sz="1000">
                <a:solidFill>
                  <a:srgbClr val="A9B7C6"/>
                </a:solidFill>
                <a:latin typeface="Courier New"/>
                <a:ea typeface="Courier New"/>
                <a:cs typeface="Courier New"/>
                <a:sym typeface="Courier New"/>
              </a:rPr>
              <a:t>   </a:t>
            </a:r>
            <a:r>
              <a:rPr b="1" lang="ru" sz="1000">
                <a:solidFill>
                  <a:srgbClr val="BBB529"/>
                </a:solidFill>
                <a:latin typeface="Courier New"/>
                <a:ea typeface="Courier New"/>
                <a:cs typeface="Courier New"/>
                <a:sym typeface="Courier New"/>
              </a:rPr>
              <a:t>@Serial</a:t>
            </a:r>
            <a:endParaRPr b="1" sz="1000">
              <a:solidFill>
                <a:srgbClr val="BBB529"/>
              </a:solidFill>
              <a:latin typeface="Courier New"/>
              <a:ea typeface="Courier New"/>
              <a:cs typeface="Courier New"/>
              <a:sym typeface="Courier New"/>
            </a:endParaRPr>
          </a:p>
          <a:p>
            <a:pPr indent="0" lvl="0" marL="0" rtl="0" algn="l">
              <a:lnSpc>
                <a:spcPct val="100000"/>
              </a:lnSpc>
              <a:spcBef>
                <a:spcPts val="1200"/>
              </a:spcBef>
              <a:spcAft>
                <a:spcPts val="0"/>
              </a:spcAft>
              <a:buNone/>
            </a:pPr>
            <a:r>
              <a:rPr b="1" lang="ru" sz="1000">
                <a:solidFill>
                  <a:srgbClr val="BBB529"/>
                </a:solidFill>
                <a:latin typeface="Courier New"/>
                <a:ea typeface="Courier New"/>
                <a:cs typeface="Courier New"/>
                <a:sym typeface="Courier New"/>
              </a:rPr>
              <a:t>   </a:t>
            </a:r>
            <a:r>
              <a:rPr b="1" lang="ru" sz="1000">
                <a:solidFill>
                  <a:srgbClr val="CC7832"/>
                </a:solidFill>
                <a:latin typeface="Courier New"/>
                <a:ea typeface="Courier New"/>
                <a:cs typeface="Courier New"/>
                <a:sym typeface="Courier New"/>
              </a:rPr>
              <a:t>private static final long </a:t>
            </a:r>
            <a:r>
              <a:rPr b="1" i="1" lang="ru" sz="1000">
                <a:solidFill>
                  <a:srgbClr val="9876AA"/>
                </a:solidFill>
                <a:latin typeface="Courier New"/>
                <a:ea typeface="Courier New"/>
                <a:cs typeface="Courier New"/>
                <a:sym typeface="Courier New"/>
              </a:rPr>
              <a:t>serialVersionUID  </a:t>
            </a:r>
            <a:r>
              <a:rPr b="1" lang="ru" sz="1000">
                <a:solidFill>
                  <a:srgbClr val="A9B7C6"/>
                </a:solidFill>
                <a:latin typeface="Courier New"/>
                <a:ea typeface="Courier New"/>
                <a:cs typeface="Courier New"/>
                <a:sym typeface="Courier New"/>
              </a:rPr>
              <a:t>= </a:t>
            </a:r>
            <a:r>
              <a:rPr b="1" lang="ru" sz="1000">
                <a:solidFill>
                  <a:srgbClr val="6897BB"/>
                </a:solidFill>
                <a:latin typeface="Courier New"/>
                <a:ea typeface="Courier New"/>
                <a:cs typeface="Courier New"/>
                <a:sym typeface="Courier New"/>
              </a:rPr>
              <a:t>1L</a:t>
            </a:r>
            <a:r>
              <a:rPr b="1" lang="ru" sz="1000">
                <a:solidFill>
                  <a:srgbClr val="CC7832"/>
                </a:solidFill>
                <a:latin typeface="Courier New"/>
                <a:ea typeface="Courier New"/>
                <a:cs typeface="Courier New"/>
                <a:sym typeface="Courier New"/>
              </a:rPr>
              <a:t>;</a:t>
            </a:r>
            <a:endParaRPr b="1" sz="1000">
              <a:solidFill>
                <a:srgbClr val="CC7832"/>
              </a:solidFill>
              <a:latin typeface="Courier New"/>
              <a:ea typeface="Courier New"/>
              <a:cs typeface="Courier New"/>
              <a:sym typeface="Courier New"/>
            </a:endParaRPr>
          </a:p>
          <a:p>
            <a:pPr indent="0" lvl="0" marL="0" rtl="0" algn="l">
              <a:lnSpc>
                <a:spcPct val="100000"/>
              </a:lnSpc>
              <a:spcBef>
                <a:spcPts val="1200"/>
              </a:spcBef>
              <a:spcAft>
                <a:spcPts val="1200"/>
              </a:spcAft>
              <a:buNone/>
            </a:pPr>
            <a:r>
              <a:rPr b="1" lang="ru" sz="1000">
                <a:solidFill>
                  <a:srgbClr val="A9B7C6"/>
                </a:solidFill>
                <a:latin typeface="Courier New"/>
                <a:ea typeface="Courier New"/>
                <a:cs typeface="Courier New"/>
                <a:sym typeface="Courier New"/>
              </a:rPr>
              <a:t>}</a:t>
            </a:r>
            <a:endParaRPr b="1" sz="1000">
              <a:solidFill>
                <a:srgbClr val="CC7832"/>
              </a:solidFill>
              <a:latin typeface="Courier New"/>
              <a:ea typeface="Courier New"/>
              <a:cs typeface="Courier New"/>
              <a:sym typeface="Courier New"/>
            </a:endParaRPr>
          </a:p>
        </p:txBody>
      </p:sp>
      <p:sp>
        <p:nvSpPr>
          <p:cNvPr id="306" name="Google Shape;306;g1bd886db6da_0_7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ru"/>
              <a:t>‹#›</a:t>
            </a:fld>
            <a:endParaRPr/>
          </a:p>
        </p:txBody>
      </p:sp>
      <p:sp>
        <p:nvSpPr>
          <p:cNvPr id="307" name="Google Shape;307;g1bd886db6da_0_7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u"/>
              <a:t>Data serialization\deserialization</a:t>
            </a:r>
            <a:endParaRPr/>
          </a:p>
        </p:txBody>
      </p:sp>
      <p:grpSp>
        <p:nvGrpSpPr>
          <p:cNvPr id="308" name="Google Shape;308;g1bd886db6da_0_72"/>
          <p:cNvGrpSpPr/>
          <p:nvPr/>
        </p:nvGrpSpPr>
        <p:grpSpPr>
          <a:xfrm>
            <a:off x="5019650" y="1152475"/>
            <a:ext cx="3457575" cy="3143250"/>
            <a:chOff x="5019650" y="1152475"/>
            <a:chExt cx="3457575" cy="3143250"/>
          </a:xfrm>
        </p:grpSpPr>
        <p:pic>
          <p:nvPicPr>
            <p:cNvPr id="309" name="Google Shape;309;g1bd886db6da_0_72"/>
            <p:cNvPicPr preferRelativeResize="0"/>
            <p:nvPr/>
          </p:nvPicPr>
          <p:blipFill>
            <a:blip r:embed="rId3">
              <a:alphaModFix/>
            </a:blip>
            <a:stretch>
              <a:fillRect/>
            </a:stretch>
          </p:blipFill>
          <p:spPr>
            <a:xfrm>
              <a:off x="5019650" y="1152475"/>
              <a:ext cx="3457575" cy="3143250"/>
            </a:xfrm>
            <a:prstGeom prst="rect">
              <a:avLst/>
            </a:prstGeom>
            <a:noFill/>
            <a:ln>
              <a:noFill/>
            </a:ln>
          </p:spPr>
        </p:pic>
        <p:sp>
          <p:nvSpPr>
            <p:cNvPr id="310" name="Google Shape;310;g1bd886db6da_0_72"/>
            <p:cNvSpPr txBox="1"/>
            <p:nvPr/>
          </p:nvSpPr>
          <p:spPr>
            <a:xfrm>
              <a:off x="6216775" y="1387000"/>
              <a:ext cx="138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u">
                  <a:solidFill>
                    <a:schemeClr val="lt2"/>
                  </a:solidFill>
                </a:rPr>
                <a:t>Serialization</a:t>
              </a:r>
              <a:endParaRPr b="1">
                <a:solidFill>
                  <a:schemeClr val="lt2"/>
                </a:solidFill>
              </a:endParaRPr>
            </a:p>
          </p:txBody>
        </p:sp>
        <p:sp>
          <p:nvSpPr>
            <p:cNvPr id="311" name="Google Shape;311;g1bd886db6da_0_72"/>
            <p:cNvSpPr txBox="1"/>
            <p:nvPr/>
          </p:nvSpPr>
          <p:spPr>
            <a:xfrm>
              <a:off x="6063136" y="3667543"/>
              <a:ext cx="146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u">
                  <a:solidFill>
                    <a:schemeClr val="lt2"/>
                  </a:solidFill>
                </a:rPr>
                <a:t>Des</a:t>
              </a:r>
              <a:r>
                <a:rPr b="1" lang="ru">
                  <a:solidFill>
                    <a:schemeClr val="lt2"/>
                  </a:solidFill>
                </a:rPr>
                <a:t>erialization</a:t>
              </a:r>
              <a:endParaRPr b="1">
                <a:solidFill>
                  <a:schemeClr val="lt2"/>
                </a:solidFil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30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1000"/>
                                        <p:tgtEl>
                                          <p:spTgt spid="3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g1b16605d077_0_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SzPct val="111111"/>
              <a:buNone/>
            </a:pPr>
            <a:r>
              <a:rPr lang="ru"/>
              <a:t>Serializable</a:t>
            </a:r>
            <a:r>
              <a:rPr lang="ru"/>
              <a:t> on practice</a:t>
            </a:r>
            <a:endParaRPr/>
          </a:p>
        </p:txBody>
      </p:sp>
      <p:sp>
        <p:nvSpPr>
          <p:cNvPr id="317" name="Google Shape;317;g1b16605d077_0_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ru"/>
              <a:t>‹#›</a:t>
            </a:fld>
            <a:endParaRPr/>
          </a:p>
        </p:txBody>
      </p:sp>
      <p:sp>
        <p:nvSpPr>
          <p:cNvPr id="318" name="Google Shape;318;g1b16605d077_0_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457200" rtl="0" algn="l">
              <a:lnSpc>
                <a:spcPct val="115000"/>
              </a:lnSpc>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g18565ad2443_0_8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u"/>
              <a:t>What is Input\Output?</a:t>
            </a:r>
            <a:endParaRPr/>
          </a:p>
          <a:p>
            <a:pPr indent="0" lvl="0" marL="0" rtl="0" algn="l">
              <a:lnSpc>
                <a:spcPct val="100000"/>
              </a:lnSpc>
              <a:spcBef>
                <a:spcPts val="0"/>
              </a:spcBef>
              <a:spcAft>
                <a:spcPts val="0"/>
              </a:spcAft>
              <a:buSzPct val="111111"/>
              <a:buNone/>
            </a:pPr>
            <a:r>
              <a:t/>
            </a:r>
            <a:endParaRPr/>
          </a:p>
        </p:txBody>
      </p:sp>
      <p:sp>
        <p:nvSpPr>
          <p:cNvPr id="75" name="Google Shape;75;g18565ad2443_0_8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ru"/>
              <a:t>‹#›</a:t>
            </a:fld>
            <a:endParaRPr/>
          </a:p>
        </p:txBody>
      </p:sp>
      <p:sp>
        <p:nvSpPr>
          <p:cNvPr id="76" name="Google Shape;76;g18565ad2443_0_82"/>
          <p:cNvSpPr txBox="1"/>
          <p:nvPr>
            <p:ph idx="1" type="body"/>
          </p:nvPr>
        </p:nvSpPr>
        <p:spPr>
          <a:xfrm>
            <a:off x="311700" y="2696338"/>
            <a:ext cx="8520600" cy="1872600"/>
          </a:xfrm>
          <a:prstGeom prst="rect">
            <a:avLst/>
          </a:prstGeom>
          <a:noFill/>
          <a:ln>
            <a:noFill/>
          </a:ln>
        </p:spPr>
        <p:txBody>
          <a:bodyPr anchorCtr="0" anchor="t" bIns="91425" lIns="91425" spcFirstLastPara="1" rIns="91425" wrap="square" tIns="91425">
            <a:normAutofit/>
          </a:bodyPr>
          <a:lstStyle/>
          <a:p>
            <a:pPr indent="0" lvl="0" marL="457200" rtl="0" algn="l">
              <a:lnSpc>
                <a:spcPct val="115000"/>
              </a:lnSpc>
              <a:spcBef>
                <a:spcPts val="0"/>
              </a:spcBef>
              <a:spcAft>
                <a:spcPts val="0"/>
              </a:spcAft>
              <a:buSzPts val="1800"/>
              <a:buNone/>
            </a:pPr>
            <a:r>
              <a:t/>
            </a:r>
            <a:endParaRPr/>
          </a:p>
        </p:txBody>
      </p:sp>
      <p:sp>
        <p:nvSpPr>
          <p:cNvPr id="77" name="Google Shape;77;g18565ad2443_0_82"/>
          <p:cNvSpPr/>
          <p:nvPr/>
        </p:nvSpPr>
        <p:spPr>
          <a:xfrm>
            <a:off x="393300" y="1116225"/>
            <a:ext cx="8357400" cy="14556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600"/>
              <a:buFont typeface="Arial"/>
              <a:buNone/>
            </a:pPr>
            <a:r>
              <a:rPr b="0" i="1" lang="ru" sz="1600" u="none" cap="none" strike="noStrike">
                <a:solidFill>
                  <a:schemeClr val="lt2"/>
                </a:solidFill>
                <a:latin typeface="Lora"/>
                <a:ea typeface="Lora"/>
                <a:cs typeface="Lora"/>
                <a:sym typeface="Lora"/>
              </a:rPr>
              <a:t>“Java IO basically provides a mechanism to read data from a source and write data to a destination”</a:t>
            </a:r>
            <a:endParaRPr b="0" i="1" sz="1600" u="none" cap="none" strike="noStrike">
              <a:solidFill>
                <a:schemeClr val="lt2"/>
              </a:solidFill>
              <a:latin typeface="Lora"/>
              <a:ea typeface="Lora"/>
              <a:cs typeface="Lora"/>
              <a:sym typeface="Lora"/>
            </a:endParaRPr>
          </a:p>
          <a:p>
            <a:pPr indent="0" lvl="0" marL="0" marR="0" rtl="0" algn="ctr">
              <a:lnSpc>
                <a:spcPct val="100000"/>
              </a:lnSpc>
              <a:spcBef>
                <a:spcPts val="1200"/>
              </a:spcBef>
              <a:spcAft>
                <a:spcPts val="1200"/>
              </a:spcAft>
              <a:buClr>
                <a:srgbClr val="000000"/>
              </a:buClr>
              <a:buSzPts val="1800"/>
              <a:buFont typeface="Arial"/>
              <a:buNone/>
            </a:pPr>
            <a:r>
              <a:rPr b="0" i="1" lang="ru" sz="1800" u="none" cap="none" strike="noStrike">
                <a:solidFill>
                  <a:schemeClr val="lt2"/>
                </a:solidFill>
                <a:latin typeface="Lora"/>
                <a:ea typeface="Lora"/>
                <a:cs typeface="Lora"/>
                <a:sym typeface="Lora"/>
              </a:rPr>
              <a:t>										</a:t>
            </a:r>
            <a:r>
              <a:rPr b="0" i="1" lang="ru" sz="1400" u="none" cap="none" strike="noStrike">
                <a:solidFill>
                  <a:schemeClr val="lt2"/>
                </a:solidFill>
                <a:latin typeface="Lora"/>
                <a:ea typeface="Lora"/>
                <a:cs typeface="Lora"/>
                <a:sym typeface="Lora"/>
              </a:rPr>
              <a:t>@</a:t>
            </a:r>
            <a:r>
              <a:rPr i="1" lang="ru">
                <a:solidFill>
                  <a:schemeClr val="lt2"/>
                </a:solidFill>
                <a:latin typeface="Lora"/>
                <a:ea typeface="Lora"/>
                <a:cs typeface="Lora"/>
                <a:sym typeface="Lora"/>
              </a:rPr>
              <a:t>Someone</a:t>
            </a:r>
            <a:endParaRPr b="0" i="0" sz="1400" u="none" cap="none" strike="noStrike">
              <a:solidFill>
                <a:schemeClr val="lt2"/>
              </a:solidFill>
              <a:latin typeface="Lora"/>
              <a:ea typeface="Lora"/>
              <a:cs typeface="Lora"/>
              <a:sym typeface="Lor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u"/>
              <a:t>Homework</a:t>
            </a:r>
            <a:endParaRPr/>
          </a:p>
        </p:txBody>
      </p:sp>
      <p:sp>
        <p:nvSpPr>
          <p:cNvPr id="324" name="Google Shape;324;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ru"/>
              <a:t>‹#›</a:t>
            </a:fld>
            <a:endParaRPr/>
          </a:p>
        </p:txBody>
      </p:sp>
      <p:sp>
        <p:nvSpPr>
          <p:cNvPr id="325" name="Google Shape;325;p35"/>
          <p:cNvSpPr txBox="1"/>
          <p:nvPr>
            <p:ph idx="1" type="body"/>
          </p:nvPr>
        </p:nvSpPr>
        <p:spPr>
          <a:xfrm>
            <a:off x="311700" y="1152475"/>
            <a:ext cx="6648000" cy="34164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SzPts val="2118"/>
              <a:buNone/>
            </a:pPr>
            <a:r>
              <a:rPr lang="ru"/>
              <a:t>Create</a:t>
            </a:r>
            <a:r>
              <a:rPr lang="ru"/>
              <a:t> </a:t>
            </a:r>
            <a:r>
              <a:rPr lang="ru"/>
              <a:t>application that can download music from the Internet and store it in a special path: </a:t>
            </a:r>
            <a:endParaRPr/>
          </a:p>
          <a:p>
            <a:pPr indent="0" lvl="0" marL="0" rtl="0" algn="l">
              <a:lnSpc>
                <a:spcPct val="115000"/>
              </a:lnSpc>
              <a:spcBef>
                <a:spcPts val="0"/>
              </a:spcBef>
              <a:spcAft>
                <a:spcPts val="0"/>
              </a:spcAft>
              <a:buSzPts val="2118"/>
              <a:buNone/>
            </a:pPr>
            <a:r>
              <a:rPr b="1" lang="ru" sz="1400"/>
              <a:t>‘&lt;user_home&gt;</a:t>
            </a:r>
            <a:r>
              <a:rPr b="1" lang="ru" sz="1400"/>
              <a:t>/</a:t>
            </a:r>
            <a:r>
              <a:rPr b="1" lang="ru" sz="1400"/>
              <a:t>Music Library</a:t>
            </a:r>
            <a:r>
              <a:rPr b="1" lang="ru" sz="1400"/>
              <a:t>/&lt;genre&gt;/&lt;group&gt;/&lt;album&gt;/&lt;song_name&gt;.mp3’</a:t>
            </a:r>
            <a:endParaRPr b="1" sz="1400"/>
          </a:p>
          <a:p>
            <a:pPr indent="0" lvl="0" marL="0" rtl="0" algn="l">
              <a:lnSpc>
                <a:spcPct val="115000"/>
              </a:lnSpc>
              <a:spcBef>
                <a:spcPts val="0"/>
              </a:spcBef>
              <a:spcAft>
                <a:spcPts val="0"/>
              </a:spcAft>
              <a:buSzPts val="2118"/>
              <a:buNone/>
            </a:pPr>
            <a:r>
              <a:t/>
            </a:r>
            <a:endParaRPr/>
          </a:p>
          <a:p>
            <a:pPr indent="0" lvl="0" marL="0" rtl="0" algn="l">
              <a:lnSpc>
                <a:spcPct val="115000"/>
              </a:lnSpc>
              <a:spcBef>
                <a:spcPts val="0"/>
              </a:spcBef>
              <a:spcAft>
                <a:spcPts val="0"/>
              </a:spcAft>
              <a:buSzPts val="2118"/>
              <a:buNone/>
            </a:pPr>
            <a:r>
              <a:rPr lang="ru"/>
              <a:t>Details:</a:t>
            </a:r>
            <a:endParaRPr/>
          </a:p>
          <a:p>
            <a:pPr indent="-342900" lvl="0" marL="457200" rtl="0" algn="l">
              <a:lnSpc>
                <a:spcPct val="115000"/>
              </a:lnSpc>
              <a:spcBef>
                <a:spcPts val="0"/>
              </a:spcBef>
              <a:spcAft>
                <a:spcPts val="0"/>
              </a:spcAft>
              <a:buSzPts val="1800"/>
              <a:buChar char="●"/>
            </a:pPr>
            <a:r>
              <a:rPr lang="ru"/>
              <a:t>You have a file which contains all information about the song. It’s genre, album, name and link where it can be downloaded.</a:t>
            </a:r>
            <a:endParaRPr/>
          </a:p>
          <a:p>
            <a:pPr indent="-342900" lvl="0" marL="457200" rtl="0" algn="l">
              <a:lnSpc>
                <a:spcPct val="115000"/>
              </a:lnSpc>
              <a:spcBef>
                <a:spcPts val="0"/>
              </a:spcBef>
              <a:spcAft>
                <a:spcPts val="0"/>
              </a:spcAft>
              <a:buSzPts val="1800"/>
              <a:buChar char="●"/>
            </a:pPr>
            <a:r>
              <a:rPr lang="ru"/>
              <a:t>At the start of the program your program should read this file and </a:t>
            </a:r>
            <a:r>
              <a:rPr lang="ru"/>
              <a:t>download</a:t>
            </a:r>
            <a:r>
              <a:rPr lang="ru"/>
              <a:t> all songs that currently not exist in the Music Library.</a:t>
            </a:r>
            <a:endParaRPr/>
          </a:p>
          <a:p>
            <a:pPr indent="0" lvl="0" marL="0" rtl="0" algn="l">
              <a:lnSpc>
                <a:spcPct val="115000"/>
              </a:lnSpc>
              <a:spcBef>
                <a:spcPts val="0"/>
              </a:spcBef>
              <a:spcAft>
                <a:spcPts val="0"/>
              </a:spcAft>
              <a:buSzPts val="2118"/>
              <a:buNone/>
            </a:pPr>
            <a:r>
              <a:t/>
            </a:r>
            <a:endParaRPr/>
          </a:p>
        </p:txBody>
      </p:sp>
      <p:pic>
        <p:nvPicPr>
          <p:cNvPr id="326" name="Google Shape;326;p35"/>
          <p:cNvPicPr preferRelativeResize="0"/>
          <p:nvPr/>
        </p:nvPicPr>
        <p:blipFill rotWithShape="1">
          <a:blip r:embed="rId3">
            <a:alphaModFix/>
          </a:blip>
          <a:srcRect b="0" l="0" r="0" t="0"/>
          <a:stretch/>
        </p:blipFill>
        <p:spPr>
          <a:xfrm>
            <a:off x="6820375" y="445025"/>
            <a:ext cx="2200774" cy="220077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g1bebdd24d3a_0_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92500" lnSpcReduction="20000"/>
          </a:bodyPr>
          <a:lstStyle/>
          <a:p>
            <a:pPr indent="-334327" lvl="0" marL="457200" rtl="0" algn="l">
              <a:lnSpc>
                <a:spcPct val="115000"/>
              </a:lnSpc>
              <a:spcBef>
                <a:spcPts val="0"/>
              </a:spcBef>
              <a:spcAft>
                <a:spcPts val="0"/>
              </a:spcAft>
              <a:buSzPct val="100000"/>
              <a:buChar char="●"/>
            </a:pPr>
            <a:r>
              <a:rPr lang="ru"/>
              <a:t>Cover logic with validations:</a:t>
            </a:r>
            <a:endParaRPr/>
          </a:p>
          <a:p>
            <a:pPr indent="-310832" lvl="1" marL="914400" rtl="0" algn="l">
              <a:lnSpc>
                <a:spcPct val="115000"/>
              </a:lnSpc>
              <a:spcBef>
                <a:spcPts val="0"/>
              </a:spcBef>
              <a:spcAft>
                <a:spcPts val="0"/>
              </a:spcAft>
              <a:buSzPct val="100000"/>
              <a:buChar char="○"/>
            </a:pPr>
            <a:r>
              <a:rPr lang="ru"/>
              <a:t>File size cannot be more than 10mb</a:t>
            </a:r>
            <a:endParaRPr/>
          </a:p>
          <a:p>
            <a:pPr indent="-310832" lvl="1" marL="914400" rtl="0" algn="l">
              <a:lnSpc>
                <a:spcPct val="115000"/>
              </a:lnSpc>
              <a:spcBef>
                <a:spcPts val="0"/>
              </a:spcBef>
              <a:spcAft>
                <a:spcPts val="0"/>
              </a:spcAft>
              <a:buSzPct val="100000"/>
              <a:buChar char="○"/>
            </a:pPr>
            <a:r>
              <a:rPr lang="ru"/>
              <a:t>Link to the file must be valid</a:t>
            </a:r>
            <a:endParaRPr/>
          </a:p>
          <a:p>
            <a:pPr indent="-310832" lvl="1" marL="914400" rtl="0" algn="l">
              <a:lnSpc>
                <a:spcPct val="115000"/>
              </a:lnSpc>
              <a:spcBef>
                <a:spcPts val="0"/>
              </a:spcBef>
              <a:spcAft>
                <a:spcPts val="0"/>
              </a:spcAft>
              <a:buSzPct val="100000"/>
              <a:buChar char="○"/>
            </a:pPr>
            <a:r>
              <a:rPr lang="ru"/>
              <a:t>File genre, album, group and name must be valid</a:t>
            </a:r>
            <a:endParaRPr/>
          </a:p>
          <a:p>
            <a:pPr indent="-334327" lvl="0" marL="457200" rtl="0" algn="l">
              <a:lnSpc>
                <a:spcPct val="115000"/>
              </a:lnSpc>
              <a:spcBef>
                <a:spcPts val="0"/>
              </a:spcBef>
              <a:spcAft>
                <a:spcPts val="0"/>
              </a:spcAft>
              <a:buSzPct val="100000"/>
              <a:buChar char="●"/>
            </a:pPr>
            <a:r>
              <a:rPr lang="ru"/>
              <a:t>All validations errors must be logged and handled</a:t>
            </a:r>
            <a:endParaRPr/>
          </a:p>
          <a:p>
            <a:pPr indent="-334327" lvl="0" marL="457200" rtl="0" algn="l">
              <a:lnSpc>
                <a:spcPct val="115000"/>
              </a:lnSpc>
              <a:spcBef>
                <a:spcPts val="0"/>
              </a:spcBef>
              <a:spcAft>
                <a:spcPts val="0"/>
              </a:spcAft>
              <a:buSzPct val="100000"/>
              <a:buChar char="●"/>
            </a:pPr>
            <a:r>
              <a:rPr lang="ru"/>
              <a:t>Program logger should write logs to the console and file.</a:t>
            </a:r>
            <a:endParaRPr/>
          </a:p>
          <a:p>
            <a:pPr indent="-310832" lvl="1" marL="914400" rtl="0" algn="l">
              <a:lnSpc>
                <a:spcPct val="115000"/>
              </a:lnSpc>
              <a:spcBef>
                <a:spcPts val="0"/>
              </a:spcBef>
              <a:spcAft>
                <a:spcPts val="0"/>
              </a:spcAft>
              <a:buSzPct val="100000"/>
              <a:buChar char="○"/>
            </a:pPr>
            <a:r>
              <a:rPr lang="ru"/>
              <a:t>Log types: Error, Info</a:t>
            </a:r>
            <a:endParaRPr/>
          </a:p>
          <a:p>
            <a:pPr indent="-310832" lvl="1" marL="914400" rtl="0" algn="l">
              <a:lnSpc>
                <a:spcPct val="115000"/>
              </a:lnSpc>
              <a:spcBef>
                <a:spcPts val="0"/>
              </a:spcBef>
              <a:spcAft>
                <a:spcPts val="0"/>
              </a:spcAft>
              <a:buSzPct val="100000"/>
              <a:buChar char="○"/>
            </a:pPr>
            <a:r>
              <a:rPr lang="ru"/>
              <a:t>Log file should be in the resources folder</a:t>
            </a:r>
            <a:endParaRPr/>
          </a:p>
          <a:p>
            <a:pPr indent="-310832" lvl="1" marL="914400" rtl="0" algn="l">
              <a:lnSpc>
                <a:spcPct val="115000"/>
              </a:lnSpc>
              <a:spcBef>
                <a:spcPts val="0"/>
              </a:spcBef>
              <a:spcAft>
                <a:spcPts val="0"/>
              </a:spcAft>
              <a:buSzPct val="100000"/>
              <a:buChar char="○"/>
            </a:pPr>
            <a:r>
              <a:rPr lang="ru"/>
              <a:t>Log should contain date in dd/mm/yyyy HH:mm:ss</a:t>
            </a:r>
            <a:endParaRPr/>
          </a:p>
          <a:p>
            <a:pPr indent="-334327" lvl="0" marL="457200" rtl="0" algn="l">
              <a:lnSpc>
                <a:spcPct val="115000"/>
              </a:lnSpc>
              <a:spcBef>
                <a:spcPts val="0"/>
              </a:spcBef>
              <a:spcAft>
                <a:spcPts val="0"/>
              </a:spcAft>
              <a:buSzPct val="100000"/>
              <a:buChar char="●"/>
            </a:pPr>
            <a:r>
              <a:rPr lang="ru"/>
              <a:t>Program should have an ability to:</a:t>
            </a:r>
            <a:endParaRPr/>
          </a:p>
          <a:p>
            <a:pPr indent="-310832" lvl="1" marL="914400" rtl="0" algn="l">
              <a:lnSpc>
                <a:spcPct val="115000"/>
              </a:lnSpc>
              <a:spcBef>
                <a:spcPts val="0"/>
              </a:spcBef>
              <a:spcAft>
                <a:spcPts val="0"/>
              </a:spcAft>
              <a:buSzPct val="100000"/>
              <a:buChar char="○"/>
            </a:pPr>
            <a:r>
              <a:rPr lang="ru"/>
              <a:t>show all logs in the console when user selects specific option</a:t>
            </a:r>
            <a:endParaRPr/>
          </a:p>
          <a:p>
            <a:pPr indent="-310832" lvl="1" marL="914400" rtl="0" algn="l">
              <a:lnSpc>
                <a:spcPct val="115000"/>
              </a:lnSpc>
              <a:spcBef>
                <a:spcPts val="0"/>
              </a:spcBef>
              <a:spcAft>
                <a:spcPts val="0"/>
              </a:spcAft>
              <a:buSzPct val="100000"/>
              <a:buChar char="○"/>
            </a:pPr>
            <a:r>
              <a:rPr lang="ru"/>
              <a:t>select only error/info/all logs</a:t>
            </a:r>
            <a:endParaRPr/>
          </a:p>
          <a:p>
            <a:pPr indent="-310832" lvl="1" marL="914400" rtl="0" algn="l">
              <a:lnSpc>
                <a:spcPct val="115000"/>
              </a:lnSpc>
              <a:spcBef>
                <a:spcPts val="0"/>
              </a:spcBef>
              <a:spcAft>
                <a:spcPts val="0"/>
              </a:spcAft>
              <a:buSzPct val="100000"/>
              <a:buChar char="○"/>
            </a:pPr>
            <a:r>
              <a:rPr lang="ru"/>
              <a:t>change ordering by date\type for logs</a:t>
            </a:r>
            <a:endParaRPr/>
          </a:p>
          <a:p>
            <a:pPr indent="-334327" lvl="0" marL="457200" rtl="0" algn="l">
              <a:lnSpc>
                <a:spcPct val="115000"/>
              </a:lnSpc>
              <a:spcBef>
                <a:spcPts val="0"/>
              </a:spcBef>
              <a:spcAft>
                <a:spcPts val="0"/>
              </a:spcAft>
              <a:buSzPct val="100000"/>
              <a:buChar char="●"/>
            </a:pPr>
            <a:r>
              <a:rPr lang="ru"/>
              <a:t>Cover all logic with unit tests</a:t>
            </a:r>
            <a:endParaRPr/>
          </a:p>
          <a:p>
            <a:pPr indent="0" lvl="0" marL="0" rtl="0" algn="l">
              <a:lnSpc>
                <a:spcPct val="115000"/>
              </a:lnSpc>
              <a:spcBef>
                <a:spcPts val="0"/>
              </a:spcBef>
              <a:spcAft>
                <a:spcPts val="0"/>
              </a:spcAft>
              <a:buSzPct val="117647"/>
              <a:buNone/>
            </a:pPr>
            <a:r>
              <a:t/>
            </a:r>
            <a:endParaRPr/>
          </a:p>
        </p:txBody>
      </p:sp>
      <p:sp>
        <p:nvSpPr>
          <p:cNvPr id="332" name="Google Shape;332;g1bebdd24d3a_0_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u"/>
              <a:t>Homework</a:t>
            </a:r>
            <a:endParaRPr/>
          </a:p>
        </p:txBody>
      </p:sp>
      <p:sp>
        <p:nvSpPr>
          <p:cNvPr id="333" name="Google Shape;333;g1bebdd24d3a_0_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ru"/>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u"/>
              <a:t>Questions &amp; Answers</a:t>
            </a:r>
            <a:endParaRPr/>
          </a:p>
        </p:txBody>
      </p:sp>
      <p:sp>
        <p:nvSpPr>
          <p:cNvPr id="339" name="Google Shape;339;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ru"/>
              <a:t>‹#›</a:t>
            </a:fld>
            <a:endParaRPr/>
          </a:p>
        </p:txBody>
      </p:sp>
      <p:pic>
        <p:nvPicPr>
          <p:cNvPr id="340" name="Google Shape;340;p36"/>
          <p:cNvPicPr preferRelativeResize="0"/>
          <p:nvPr/>
        </p:nvPicPr>
        <p:blipFill rotWithShape="1">
          <a:blip r:embed="rId3">
            <a:alphaModFix/>
          </a:blip>
          <a:srcRect b="0" l="0" r="0" t="0"/>
          <a:stretch/>
        </p:blipFill>
        <p:spPr>
          <a:xfrm>
            <a:off x="1714500" y="1248100"/>
            <a:ext cx="5715000" cy="32099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37"/>
          <p:cNvSpPr txBox="1"/>
          <p:nvPr>
            <p:ph idx="1" type="body"/>
          </p:nvPr>
        </p:nvSpPr>
        <p:spPr>
          <a:xfrm>
            <a:off x="311700" y="1137513"/>
            <a:ext cx="8520600" cy="343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SzPts val="1800"/>
              <a:buNone/>
            </a:pPr>
            <a:r>
              <a:rPr lang="ru"/>
              <a:t>Java error model:</a:t>
            </a:r>
            <a:endParaRPr/>
          </a:p>
          <a:p>
            <a:pPr indent="-342900" lvl="0" marL="457200" rtl="0" algn="l">
              <a:lnSpc>
                <a:spcPct val="115000"/>
              </a:lnSpc>
              <a:spcBef>
                <a:spcPts val="1200"/>
              </a:spcBef>
              <a:spcAft>
                <a:spcPts val="0"/>
              </a:spcAft>
              <a:buSzPts val="1800"/>
              <a:buChar char="●"/>
            </a:pPr>
            <a:r>
              <a:rPr lang="ru" u="sng">
                <a:solidFill>
                  <a:schemeClr val="hlink"/>
                </a:solidFill>
                <a:hlinkClick r:id="rId3"/>
              </a:rPr>
              <a:t>lO/NIO - Oracle</a:t>
            </a:r>
            <a:endParaRPr/>
          </a:p>
          <a:p>
            <a:pPr indent="-342900" lvl="0" marL="457200" rtl="0" algn="l">
              <a:lnSpc>
                <a:spcPct val="115000"/>
              </a:lnSpc>
              <a:spcBef>
                <a:spcPts val="0"/>
              </a:spcBef>
              <a:spcAft>
                <a:spcPts val="0"/>
              </a:spcAft>
              <a:buSzPts val="1800"/>
              <a:buChar char="●"/>
            </a:pPr>
            <a:r>
              <a:rPr lang="ru" u="sng">
                <a:solidFill>
                  <a:schemeClr val="hlink"/>
                </a:solidFill>
                <a:hlinkClick r:id="rId4"/>
              </a:rPr>
              <a:t>Java - Files and I/O</a:t>
            </a:r>
            <a:endParaRPr/>
          </a:p>
          <a:p>
            <a:pPr indent="-342900" lvl="0" marL="457200" rtl="0" algn="l">
              <a:spcBef>
                <a:spcPts val="0"/>
              </a:spcBef>
              <a:spcAft>
                <a:spcPts val="0"/>
              </a:spcAft>
              <a:buSzPts val="1800"/>
              <a:buChar char="●"/>
            </a:pPr>
            <a:r>
              <a:rPr lang="ru" u="sng">
                <a:solidFill>
                  <a:schemeClr val="hlink"/>
                </a:solidFill>
                <a:hlinkClick r:id="rId5"/>
              </a:rPr>
              <a:t>Java - Files and IO/NIO Habr</a:t>
            </a:r>
            <a:endParaRPr/>
          </a:p>
        </p:txBody>
      </p:sp>
      <p:sp>
        <p:nvSpPr>
          <p:cNvPr id="346" name="Google Shape;346;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rgbClr val="000000"/>
              </a:buClr>
              <a:buSzPct val="111111"/>
              <a:buFont typeface="Arial"/>
              <a:buNone/>
            </a:pPr>
            <a:r>
              <a:rPr lang="ru"/>
              <a:t>Literature</a:t>
            </a:r>
            <a:endParaRPr/>
          </a:p>
        </p:txBody>
      </p:sp>
      <p:sp>
        <p:nvSpPr>
          <p:cNvPr id="347" name="Google Shape;347;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ru"/>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4800"/>
              <a:buNone/>
            </a:pPr>
            <a:r>
              <a:rPr lang="ru"/>
              <a:t>Thanks!</a:t>
            </a:r>
            <a:endParaRPr/>
          </a:p>
          <a:p>
            <a:pPr indent="0" lvl="0" marL="0" rtl="0" algn="l">
              <a:lnSpc>
                <a:spcPct val="100000"/>
              </a:lnSpc>
              <a:spcBef>
                <a:spcPts val="0"/>
              </a:spcBef>
              <a:spcAft>
                <a:spcPts val="0"/>
              </a:spcAft>
              <a:buSzPts val="4800"/>
              <a:buNone/>
            </a:pPr>
            <a:r>
              <a:t/>
            </a:r>
            <a:endParaRPr sz="1711"/>
          </a:p>
          <a:p>
            <a:pPr indent="0" lvl="0" marL="0" rtl="0" algn="l">
              <a:lnSpc>
                <a:spcPct val="100000"/>
              </a:lnSpc>
              <a:spcBef>
                <a:spcPts val="0"/>
              </a:spcBef>
              <a:spcAft>
                <a:spcPts val="0"/>
              </a:spcAft>
              <a:buSzPts val="4800"/>
              <a:buNone/>
            </a:pPr>
            <a:r>
              <a:t/>
            </a:r>
            <a:endParaRPr sz="1711">
              <a:solidFill>
                <a:srgbClr val="D9D9D9"/>
              </a:solidFill>
            </a:endParaRPr>
          </a:p>
          <a:p>
            <a:pPr indent="0" lvl="0" marL="0" rtl="0" algn="l">
              <a:lnSpc>
                <a:spcPct val="100000"/>
              </a:lnSpc>
              <a:spcBef>
                <a:spcPts val="0"/>
              </a:spcBef>
              <a:spcAft>
                <a:spcPts val="0"/>
              </a:spcAft>
              <a:buSzPts val="4800"/>
              <a:buNone/>
            </a:pPr>
            <a:r>
              <a:rPr lang="ru" sz="1711">
                <a:solidFill>
                  <a:srgbClr val="D9D9D9"/>
                </a:solidFill>
              </a:rPr>
              <a:t>Find us in Slack:</a:t>
            </a:r>
            <a:endParaRPr sz="1711">
              <a:solidFill>
                <a:srgbClr val="D9D9D9"/>
              </a:solidFill>
            </a:endParaRPr>
          </a:p>
          <a:p>
            <a:pPr indent="0" lvl="0" marL="0" rtl="0" algn="l">
              <a:lnSpc>
                <a:spcPct val="100000"/>
              </a:lnSpc>
              <a:spcBef>
                <a:spcPts val="0"/>
              </a:spcBef>
              <a:spcAft>
                <a:spcPts val="0"/>
              </a:spcAft>
              <a:buSzPts val="4800"/>
              <a:buNone/>
            </a:pPr>
            <a:r>
              <a:rPr lang="ru" sz="1711">
                <a:solidFill>
                  <a:srgbClr val="D9D9D9"/>
                </a:solidFill>
              </a:rPr>
              <a:t>	@Bohdan Cherniak</a:t>
            </a:r>
            <a:endParaRPr sz="1711">
              <a:solidFill>
                <a:srgbClr val="D9D9D9"/>
              </a:solidFill>
            </a:endParaRPr>
          </a:p>
          <a:p>
            <a:pPr indent="0" lvl="0" marL="0" rtl="0" algn="l">
              <a:lnSpc>
                <a:spcPct val="100000"/>
              </a:lnSpc>
              <a:spcBef>
                <a:spcPts val="0"/>
              </a:spcBef>
              <a:spcAft>
                <a:spcPts val="0"/>
              </a:spcAft>
              <a:buSzPts val="4800"/>
              <a:buNone/>
            </a:pPr>
            <a:r>
              <a:rPr lang="ru" sz="1711">
                <a:solidFill>
                  <a:srgbClr val="D9D9D9"/>
                </a:solidFill>
              </a:rPr>
              <a:t>	@Vladyslav Nikolenko</a:t>
            </a:r>
            <a:endParaRPr sz="1711">
              <a:solidFill>
                <a:srgbClr val="D9D9D9"/>
              </a:solidFill>
            </a:endParaRPr>
          </a:p>
          <a:p>
            <a:pPr indent="0" lvl="0" marL="0" rtl="0" algn="l">
              <a:lnSpc>
                <a:spcPct val="100000"/>
              </a:lnSpc>
              <a:spcBef>
                <a:spcPts val="0"/>
              </a:spcBef>
              <a:spcAft>
                <a:spcPts val="0"/>
              </a:spcAft>
              <a:buSzPts val="4800"/>
              <a:buNone/>
            </a:pPr>
            <a:r>
              <a:rPr lang="ru" sz="1711">
                <a:solidFill>
                  <a:srgbClr val="D9D9D9"/>
                </a:solidFill>
              </a:rPr>
              <a:t>	@Volodymyr Vedula</a:t>
            </a:r>
            <a:endParaRPr sz="1711">
              <a:solidFill>
                <a:srgbClr val="D9D9D9"/>
              </a:solidFill>
            </a:endParaRPr>
          </a:p>
          <a:p>
            <a:pPr indent="0" lvl="0" marL="0" rtl="0" algn="l">
              <a:lnSpc>
                <a:spcPct val="100000"/>
              </a:lnSpc>
              <a:spcBef>
                <a:spcPts val="0"/>
              </a:spcBef>
              <a:spcAft>
                <a:spcPts val="0"/>
              </a:spcAft>
              <a:buSzPts val="4800"/>
              <a:buNone/>
            </a:pPr>
            <a:r>
              <a:t/>
            </a:r>
            <a:endParaRPr sz="1711">
              <a:solidFill>
                <a:srgbClr val="D9D9D9"/>
              </a:solidFill>
            </a:endParaRPr>
          </a:p>
          <a:p>
            <a:pPr indent="0" lvl="0" marL="0" rtl="0" algn="l">
              <a:lnSpc>
                <a:spcPct val="100000"/>
              </a:lnSpc>
              <a:spcBef>
                <a:spcPts val="0"/>
              </a:spcBef>
              <a:spcAft>
                <a:spcPts val="0"/>
              </a:spcAft>
              <a:buSzPts val="4800"/>
              <a:buNone/>
            </a:pPr>
            <a:r>
              <a:t/>
            </a:r>
            <a:endParaRPr sz="1711">
              <a:solidFill>
                <a:srgbClr val="D9D9D9"/>
              </a:solidFill>
            </a:endParaRPr>
          </a:p>
        </p:txBody>
      </p:sp>
      <p:sp>
        <p:nvSpPr>
          <p:cNvPr id="353" name="Google Shape;353;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ru"/>
              <a:t>‹#›</a:t>
            </a:fld>
            <a:endParaRPr/>
          </a:p>
        </p:txBody>
      </p:sp>
      <p:grpSp>
        <p:nvGrpSpPr>
          <p:cNvPr id="354" name="Google Shape;354;p38"/>
          <p:cNvGrpSpPr/>
          <p:nvPr/>
        </p:nvGrpSpPr>
        <p:grpSpPr>
          <a:xfrm>
            <a:off x="-25800" y="1916325"/>
            <a:ext cx="4970030" cy="1450"/>
            <a:chOff x="-25800" y="1916325"/>
            <a:chExt cx="4970030" cy="1450"/>
          </a:xfrm>
        </p:grpSpPr>
        <p:cxnSp>
          <p:nvCxnSpPr>
            <p:cNvPr id="355" name="Google Shape;355;p38"/>
            <p:cNvCxnSpPr/>
            <p:nvPr/>
          </p:nvCxnSpPr>
          <p:spPr>
            <a:xfrm>
              <a:off x="-25800" y="1916325"/>
              <a:ext cx="1907100" cy="0"/>
            </a:xfrm>
            <a:prstGeom prst="straightConnector1">
              <a:avLst/>
            </a:prstGeom>
            <a:noFill/>
            <a:ln cap="flat" cmpd="sng" w="76200">
              <a:solidFill>
                <a:schemeClr val="dk1"/>
              </a:solidFill>
              <a:prstDash val="solid"/>
              <a:round/>
              <a:headEnd len="sm" w="sm" type="none"/>
              <a:tailEnd len="sm" w="sm" type="none"/>
            </a:ln>
          </p:spPr>
        </p:cxnSp>
        <p:cxnSp>
          <p:nvCxnSpPr>
            <p:cNvPr id="356" name="Google Shape;356;p38"/>
            <p:cNvCxnSpPr/>
            <p:nvPr/>
          </p:nvCxnSpPr>
          <p:spPr>
            <a:xfrm>
              <a:off x="1881300" y="1917775"/>
              <a:ext cx="768300" cy="0"/>
            </a:xfrm>
            <a:prstGeom prst="straightConnector1">
              <a:avLst/>
            </a:prstGeom>
            <a:noFill/>
            <a:ln cap="flat" cmpd="sng" w="76200">
              <a:solidFill>
                <a:schemeClr val="accent5"/>
              </a:solidFill>
              <a:prstDash val="solid"/>
              <a:round/>
              <a:headEnd len="sm" w="sm" type="none"/>
              <a:tailEnd len="sm" w="sm" type="none"/>
            </a:ln>
          </p:spPr>
        </p:cxnSp>
        <p:cxnSp>
          <p:nvCxnSpPr>
            <p:cNvPr id="357" name="Google Shape;357;p38"/>
            <p:cNvCxnSpPr/>
            <p:nvPr/>
          </p:nvCxnSpPr>
          <p:spPr>
            <a:xfrm>
              <a:off x="2643300" y="1917775"/>
              <a:ext cx="768300" cy="0"/>
            </a:xfrm>
            <a:prstGeom prst="straightConnector1">
              <a:avLst/>
            </a:prstGeom>
            <a:noFill/>
            <a:ln cap="flat" cmpd="sng" w="76200">
              <a:solidFill>
                <a:srgbClr val="4A86E8"/>
              </a:solidFill>
              <a:prstDash val="solid"/>
              <a:round/>
              <a:headEnd len="sm" w="sm" type="none"/>
              <a:tailEnd len="sm" w="sm" type="none"/>
            </a:ln>
          </p:spPr>
        </p:cxnSp>
        <p:cxnSp>
          <p:nvCxnSpPr>
            <p:cNvPr id="358" name="Google Shape;358;p38"/>
            <p:cNvCxnSpPr/>
            <p:nvPr/>
          </p:nvCxnSpPr>
          <p:spPr>
            <a:xfrm>
              <a:off x="3405300" y="1917775"/>
              <a:ext cx="768300" cy="0"/>
            </a:xfrm>
            <a:prstGeom prst="straightConnector1">
              <a:avLst/>
            </a:prstGeom>
            <a:noFill/>
            <a:ln cap="flat" cmpd="sng" w="76200">
              <a:solidFill>
                <a:schemeClr val="accent4"/>
              </a:solidFill>
              <a:prstDash val="solid"/>
              <a:round/>
              <a:headEnd len="sm" w="sm" type="none"/>
              <a:tailEnd len="sm" w="sm" type="none"/>
            </a:ln>
          </p:spPr>
        </p:cxnSp>
        <p:cxnSp>
          <p:nvCxnSpPr>
            <p:cNvPr id="359" name="Google Shape;359;p38"/>
            <p:cNvCxnSpPr/>
            <p:nvPr/>
          </p:nvCxnSpPr>
          <p:spPr>
            <a:xfrm>
              <a:off x="4175930" y="1917775"/>
              <a:ext cx="768300" cy="0"/>
            </a:xfrm>
            <a:prstGeom prst="straightConnector1">
              <a:avLst/>
            </a:prstGeom>
            <a:noFill/>
            <a:ln cap="flat" cmpd="sng" w="76200">
              <a:solidFill>
                <a:srgbClr val="FF0000"/>
              </a:solidFill>
              <a:prstDash val="solid"/>
              <a:round/>
              <a:headEnd len="sm" w="sm" type="none"/>
              <a:tailEnd len="sm" w="sm" type="none"/>
            </a:ln>
          </p:spPr>
        </p:cxn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g1bd1169de2a_0_5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u"/>
              <a:t>Blocking IO</a:t>
            </a:r>
            <a:endParaRPr/>
          </a:p>
        </p:txBody>
      </p:sp>
      <p:sp>
        <p:nvSpPr>
          <p:cNvPr id="83" name="Google Shape;83;g1bd1169de2a_0_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ru"/>
              <a:t>‹#›</a:t>
            </a:fld>
            <a:endParaRPr/>
          </a:p>
        </p:txBody>
      </p:sp>
      <p:sp>
        <p:nvSpPr>
          <p:cNvPr id="84" name="Google Shape;84;g1bd1169de2a_0_5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457200" lvl="0" marL="0" rtl="0" algn="l">
              <a:lnSpc>
                <a:spcPct val="115000"/>
              </a:lnSpc>
              <a:spcBef>
                <a:spcPts val="0"/>
              </a:spcBef>
              <a:spcAft>
                <a:spcPts val="0"/>
              </a:spcAft>
              <a:buNone/>
            </a:pPr>
            <a:r>
              <a:rPr lang="ru"/>
              <a:t>Blocking IO wait for the data to be write or read before returning. Java IO’s various streams are blocking. It means when the thread invoke a write() or read(), then the thread is blocked until there is some data available for read, or the data is fully written.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g1bd1169de2a_0_7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u"/>
              <a:t>Data stream</a:t>
            </a:r>
            <a:endParaRPr/>
          </a:p>
        </p:txBody>
      </p:sp>
      <p:sp>
        <p:nvSpPr>
          <p:cNvPr id="90" name="Google Shape;90;g1bd1169de2a_0_7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ru"/>
              <a:t>‹#›</a:t>
            </a:fld>
            <a:endParaRPr/>
          </a:p>
        </p:txBody>
      </p:sp>
      <p:sp>
        <p:nvSpPr>
          <p:cNvPr id="91" name="Google Shape;91;g1bd1169de2a_0_7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457200" lvl="0" marL="0" rtl="0" algn="l">
              <a:lnSpc>
                <a:spcPct val="115000"/>
              </a:lnSpc>
              <a:spcBef>
                <a:spcPts val="0"/>
              </a:spcBef>
              <a:spcAft>
                <a:spcPts val="0"/>
              </a:spcAft>
              <a:buNone/>
            </a:pPr>
            <a:r>
              <a:rPr lang="ru"/>
              <a:t>Stream - a continuous flow of data (bytes, chars, objects)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graphicFrame>
        <p:nvGraphicFramePr>
          <p:cNvPr id="96" name="Google Shape;96;g1bd1169de2a_0_92"/>
          <p:cNvGraphicFramePr/>
          <p:nvPr/>
        </p:nvGraphicFramePr>
        <p:xfrm>
          <a:off x="427700" y="1171218"/>
          <a:ext cx="3000000" cy="3000000"/>
        </p:xfrm>
        <a:graphic>
          <a:graphicData uri="http://schemas.openxmlformats.org/drawingml/2006/table">
            <a:tbl>
              <a:tblPr>
                <a:noFill/>
                <a:tableStyleId>{3D99E14F-A432-4DEC-90BA-D81A2967962E}</a:tableStyleId>
              </a:tblPr>
              <a:tblGrid>
                <a:gridCol w="4144300"/>
                <a:gridCol w="4144300"/>
              </a:tblGrid>
              <a:tr h="2801075">
                <a:tc>
                  <a:txBody>
                    <a:bodyPr/>
                    <a:lstStyle/>
                    <a:p>
                      <a:pPr indent="0" lvl="0" marL="0" rtl="0" algn="l">
                        <a:lnSpc>
                          <a:spcPct val="115000"/>
                        </a:lnSpc>
                        <a:spcBef>
                          <a:spcPts val="0"/>
                        </a:spcBef>
                        <a:spcAft>
                          <a:spcPts val="0"/>
                        </a:spcAft>
                        <a:buNone/>
                      </a:pPr>
                      <a:r>
                        <a:rPr lang="ru" sz="1800">
                          <a:solidFill>
                            <a:schemeClr val="lt2"/>
                          </a:solidFill>
                        </a:rPr>
                        <a:t>By direction</a:t>
                      </a:r>
                      <a:endParaRPr sz="1800">
                        <a:solidFill>
                          <a:schemeClr val="lt2"/>
                        </a:solidFill>
                      </a:endParaRPr>
                    </a:p>
                    <a:p>
                      <a:pPr indent="-342900" lvl="0" marL="457200" rtl="0" algn="l">
                        <a:lnSpc>
                          <a:spcPct val="115000"/>
                        </a:lnSpc>
                        <a:spcBef>
                          <a:spcPts val="0"/>
                        </a:spcBef>
                        <a:spcAft>
                          <a:spcPts val="0"/>
                        </a:spcAft>
                        <a:buClr>
                          <a:schemeClr val="lt2"/>
                        </a:buClr>
                        <a:buSzPts val="1800"/>
                        <a:buChar char="●"/>
                      </a:pPr>
                      <a:r>
                        <a:rPr lang="ru" sz="1800">
                          <a:solidFill>
                            <a:schemeClr val="lt2"/>
                          </a:solidFill>
                        </a:rPr>
                        <a:t>Input</a:t>
                      </a:r>
                      <a:endParaRPr sz="1800">
                        <a:solidFill>
                          <a:schemeClr val="lt2"/>
                        </a:solidFill>
                      </a:endParaRPr>
                    </a:p>
                    <a:p>
                      <a:pPr indent="-342900" lvl="0" marL="457200" rtl="0" algn="l">
                        <a:lnSpc>
                          <a:spcPct val="115000"/>
                        </a:lnSpc>
                        <a:spcBef>
                          <a:spcPts val="0"/>
                        </a:spcBef>
                        <a:spcAft>
                          <a:spcPts val="0"/>
                        </a:spcAft>
                        <a:buClr>
                          <a:schemeClr val="lt2"/>
                        </a:buClr>
                        <a:buSzPts val="1800"/>
                        <a:buChar char="●"/>
                      </a:pPr>
                      <a:r>
                        <a:rPr lang="ru" sz="1800">
                          <a:solidFill>
                            <a:schemeClr val="lt2"/>
                          </a:solidFill>
                        </a:rPr>
                        <a:t>Output</a:t>
                      </a:r>
                      <a:endParaRPr sz="1800">
                        <a:solidFill>
                          <a:schemeClr val="lt2"/>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ru" sz="1800">
                          <a:solidFill>
                            <a:schemeClr val="lt2"/>
                          </a:solidFill>
                        </a:rPr>
                        <a:t>By content</a:t>
                      </a:r>
                      <a:endParaRPr sz="1800">
                        <a:solidFill>
                          <a:schemeClr val="lt2"/>
                        </a:solidFill>
                      </a:endParaRPr>
                    </a:p>
                    <a:p>
                      <a:pPr indent="-342900" lvl="0" marL="457200" rtl="0" algn="l">
                        <a:lnSpc>
                          <a:spcPct val="115000"/>
                        </a:lnSpc>
                        <a:spcBef>
                          <a:spcPts val="0"/>
                        </a:spcBef>
                        <a:spcAft>
                          <a:spcPts val="0"/>
                        </a:spcAft>
                        <a:buClr>
                          <a:schemeClr val="lt2"/>
                        </a:buClr>
                        <a:buSzPts val="1800"/>
                        <a:buChar char="●"/>
                      </a:pPr>
                      <a:r>
                        <a:rPr lang="ru" sz="1800">
                          <a:solidFill>
                            <a:schemeClr val="lt2"/>
                          </a:solidFill>
                        </a:rPr>
                        <a:t>Bytes </a:t>
                      </a:r>
                      <a:endParaRPr sz="1800">
                        <a:solidFill>
                          <a:schemeClr val="lt2"/>
                        </a:solidFill>
                      </a:endParaRPr>
                    </a:p>
                    <a:p>
                      <a:pPr indent="-342900" lvl="0" marL="457200" rtl="0" algn="l">
                        <a:lnSpc>
                          <a:spcPct val="115000"/>
                        </a:lnSpc>
                        <a:spcBef>
                          <a:spcPts val="0"/>
                        </a:spcBef>
                        <a:spcAft>
                          <a:spcPts val="0"/>
                        </a:spcAft>
                        <a:buClr>
                          <a:schemeClr val="lt2"/>
                        </a:buClr>
                        <a:buSzPts val="1800"/>
                        <a:buChar char="●"/>
                      </a:pPr>
                      <a:r>
                        <a:rPr lang="ru" sz="1800">
                          <a:solidFill>
                            <a:schemeClr val="lt2"/>
                          </a:solidFill>
                        </a:rPr>
                        <a:t>Characters</a:t>
                      </a:r>
                      <a:endParaRPr sz="1800">
                        <a:solidFill>
                          <a:schemeClr val="lt2"/>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97" name="Google Shape;97;g1bd1169de2a_0_9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u"/>
              <a:t>Stream types</a:t>
            </a:r>
            <a:endParaRPr/>
          </a:p>
        </p:txBody>
      </p:sp>
      <p:sp>
        <p:nvSpPr>
          <p:cNvPr id="98" name="Google Shape;98;g1bd1169de2a_0_9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ru"/>
              <a:t>‹#›</a:t>
            </a:fld>
            <a:endParaRPr/>
          </a:p>
        </p:txBody>
      </p:sp>
      <p:pic>
        <p:nvPicPr>
          <p:cNvPr id="99" name="Google Shape;99;g1bd1169de2a_0_92"/>
          <p:cNvPicPr preferRelativeResize="0"/>
          <p:nvPr/>
        </p:nvPicPr>
        <p:blipFill rotWithShape="1">
          <a:blip r:embed="rId3">
            <a:alphaModFix/>
          </a:blip>
          <a:srcRect b="0" l="0" r="0" t="0"/>
          <a:stretch/>
        </p:blipFill>
        <p:spPr>
          <a:xfrm>
            <a:off x="1447495" y="2857589"/>
            <a:ext cx="6249007" cy="180564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1bd886db6da_0_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u"/>
              <a:t>Stream types</a:t>
            </a:r>
            <a:endParaRPr/>
          </a:p>
        </p:txBody>
      </p:sp>
      <p:sp>
        <p:nvSpPr>
          <p:cNvPr id="105" name="Google Shape;105;g1bd886db6da_0_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ru"/>
              <a:t>‹#›</a:t>
            </a:fld>
            <a:endParaRPr/>
          </a:p>
        </p:txBody>
      </p:sp>
      <p:grpSp>
        <p:nvGrpSpPr>
          <p:cNvPr id="106" name="Google Shape;106;g1bd886db6da_0_0"/>
          <p:cNvGrpSpPr/>
          <p:nvPr/>
        </p:nvGrpSpPr>
        <p:grpSpPr>
          <a:xfrm>
            <a:off x="1612988" y="1112325"/>
            <a:ext cx="5719885" cy="3820976"/>
            <a:chOff x="1612988" y="1112325"/>
            <a:chExt cx="5719885" cy="3820976"/>
          </a:xfrm>
        </p:grpSpPr>
        <p:pic>
          <p:nvPicPr>
            <p:cNvPr id="107" name="Google Shape;107;g1bd886db6da_0_0"/>
            <p:cNvPicPr preferRelativeResize="0"/>
            <p:nvPr/>
          </p:nvPicPr>
          <p:blipFill>
            <a:blip r:embed="rId3">
              <a:alphaModFix/>
            </a:blip>
            <a:stretch>
              <a:fillRect/>
            </a:stretch>
          </p:blipFill>
          <p:spPr>
            <a:xfrm>
              <a:off x="1612988" y="1112325"/>
              <a:ext cx="5719885" cy="3820976"/>
            </a:xfrm>
            <a:prstGeom prst="rect">
              <a:avLst/>
            </a:prstGeom>
            <a:noFill/>
            <a:ln>
              <a:noFill/>
            </a:ln>
          </p:spPr>
        </p:pic>
        <p:sp>
          <p:nvSpPr>
            <p:cNvPr id="108" name="Google Shape;108;g1bd886db6da_0_0"/>
            <p:cNvSpPr txBox="1"/>
            <p:nvPr/>
          </p:nvSpPr>
          <p:spPr>
            <a:xfrm>
              <a:off x="1799800" y="1329200"/>
              <a:ext cx="238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u">
                  <a:solidFill>
                    <a:schemeClr val="lt2"/>
                  </a:solidFill>
                </a:rPr>
                <a:t>Reading data from source</a:t>
              </a:r>
              <a:endParaRPr b="1" sz="1500">
                <a:solidFill>
                  <a:schemeClr val="lt2"/>
                </a:solidFill>
              </a:endParaRPr>
            </a:p>
          </p:txBody>
        </p:sp>
        <p:sp>
          <p:nvSpPr>
            <p:cNvPr id="109" name="Google Shape;109;g1bd886db6da_0_0"/>
            <p:cNvSpPr txBox="1"/>
            <p:nvPr/>
          </p:nvSpPr>
          <p:spPr>
            <a:xfrm>
              <a:off x="1799800" y="3238525"/>
              <a:ext cx="267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u">
                  <a:solidFill>
                    <a:schemeClr val="lt2"/>
                  </a:solidFill>
                </a:rPr>
                <a:t>Writing data to destination</a:t>
              </a:r>
              <a:endParaRPr b="1" sz="1500">
                <a:solidFill>
                  <a:schemeClr val="lt2"/>
                </a:solidFil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g1bd7045e6c1_0_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u"/>
              <a:t>Stream types</a:t>
            </a:r>
            <a:endParaRPr/>
          </a:p>
        </p:txBody>
      </p:sp>
      <p:sp>
        <p:nvSpPr>
          <p:cNvPr id="115" name="Google Shape;115;g1bd7045e6c1_0_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ru"/>
              <a:t>‹#›</a:t>
            </a:fld>
            <a:endParaRPr/>
          </a:p>
        </p:txBody>
      </p:sp>
      <p:pic>
        <p:nvPicPr>
          <p:cNvPr id="116" name="Google Shape;116;g1bd7045e6c1_0_0"/>
          <p:cNvPicPr preferRelativeResize="0"/>
          <p:nvPr/>
        </p:nvPicPr>
        <p:blipFill rotWithShape="1">
          <a:blip r:embed="rId3">
            <a:alphaModFix/>
          </a:blip>
          <a:srcRect b="13141" l="0" r="0" t="0"/>
          <a:stretch/>
        </p:blipFill>
        <p:spPr>
          <a:xfrm>
            <a:off x="2460725" y="1017727"/>
            <a:ext cx="4222550" cy="3667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000"/>
                                        <p:tgtEl>
                                          <p:spTgt spid="1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1bd1169de2a_0_10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u"/>
              <a:t>Stream types</a:t>
            </a:r>
            <a:endParaRPr/>
          </a:p>
        </p:txBody>
      </p:sp>
      <p:sp>
        <p:nvSpPr>
          <p:cNvPr id="122" name="Google Shape;122;g1bd1169de2a_0_10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ru"/>
              <a:t>‹#›</a:t>
            </a:fld>
            <a:endParaRPr/>
          </a:p>
        </p:txBody>
      </p:sp>
      <p:graphicFrame>
        <p:nvGraphicFramePr>
          <p:cNvPr id="123" name="Google Shape;123;g1bd1169de2a_0_104"/>
          <p:cNvGraphicFramePr/>
          <p:nvPr/>
        </p:nvGraphicFramePr>
        <p:xfrm>
          <a:off x="628650" y="1017718"/>
          <a:ext cx="3000000" cy="3000000"/>
        </p:xfrm>
        <a:graphic>
          <a:graphicData uri="http://schemas.openxmlformats.org/drawingml/2006/table">
            <a:tbl>
              <a:tblPr bandRow="1" firstRow="1">
                <a:noFill/>
                <a:tableStyleId>{85AA40EF-C9C6-48D5-82C0-15F692FAFBEB}</a:tableStyleId>
              </a:tblPr>
              <a:tblGrid>
                <a:gridCol w="1559675"/>
                <a:gridCol w="1147150"/>
                <a:gridCol w="5179875"/>
              </a:tblGrid>
              <a:tr h="278125">
                <a:tc>
                  <a:txBody>
                    <a:bodyPr/>
                    <a:lstStyle/>
                    <a:p>
                      <a:pPr indent="0" lvl="0" marL="0" marR="0" rtl="0" algn="ctr">
                        <a:lnSpc>
                          <a:spcPct val="100000"/>
                        </a:lnSpc>
                        <a:spcBef>
                          <a:spcPts val="0"/>
                        </a:spcBef>
                        <a:spcAft>
                          <a:spcPts val="0"/>
                        </a:spcAft>
                        <a:buNone/>
                      </a:pPr>
                      <a:r>
                        <a:rPr b="1" lang="ru" sz="1100" u="none" cap="none" strike="noStrike">
                          <a:solidFill>
                            <a:schemeClr val="lt2"/>
                          </a:solidFill>
                        </a:rPr>
                        <a:t>Name</a:t>
                      </a:r>
                      <a:endParaRPr b="1" sz="1100" u="none" cap="none" strike="noStrike">
                        <a:solidFill>
                          <a:schemeClr val="lt2"/>
                        </a:solidFill>
                      </a:endParaRPr>
                    </a:p>
                  </a:txBody>
                  <a:tcPr marT="34300" marB="34300" marR="68575" marL="6857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ru" sz="1100" u="none" cap="none" strike="noStrike">
                          <a:solidFill>
                            <a:schemeClr val="lt2"/>
                          </a:solidFill>
                        </a:rPr>
                        <a:t>Level</a:t>
                      </a:r>
                      <a:endParaRPr b="1" sz="1100" u="none" cap="none" strike="noStrike">
                        <a:solidFill>
                          <a:schemeClr val="lt2"/>
                        </a:solidFill>
                      </a:endParaRPr>
                    </a:p>
                  </a:txBody>
                  <a:tcPr marT="34300" marB="34300" marR="68575" marL="6857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ru" sz="1100" u="none" cap="none" strike="noStrike">
                          <a:solidFill>
                            <a:schemeClr val="lt2"/>
                          </a:solidFill>
                        </a:rPr>
                        <a:t>Description</a:t>
                      </a:r>
                      <a:endParaRPr b="1" sz="1100" u="none" cap="none" strike="noStrike">
                        <a:solidFill>
                          <a:schemeClr val="lt2"/>
                        </a:solidFill>
                      </a:endParaRPr>
                    </a:p>
                  </a:txBody>
                  <a:tcPr marT="34300" marB="34300" marR="68575" marL="6857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228600">
                <a:tc>
                  <a:txBody>
                    <a:bodyPr/>
                    <a:lstStyle/>
                    <a:p>
                      <a:pPr indent="0" lvl="0" marL="0" marR="0" rtl="0" algn="l">
                        <a:lnSpc>
                          <a:spcPct val="100000"/>
                        </a:lnSpc>
                        <a:spcBef>
                          <a:spcPts val="0"/>
                        </a:spcBef>
                        <a:spcAft>
                          <a:spcPts val="0"/>
                        </a:spcAft>
                        <a:buNone/>
                      </a:pPr>
                      <a:r>
                        <a:rPr b="1" lang="ru" sz="1100" u="none" cap="none" strike="noStrike">
                          <a:solidFill>
                            <a:schemeClr val="lt2"/>
                          </a:solidFill>
                        </a:rPr>
                        <a:t>FileInputStream</a:t>
                      </a:r>
                      <a:endParaRPr b="1" sz="1100" u="none" cap="none" strike="noStrike">
                        <a:solidFill>
                          <a:schemeClr val="lt2"/>
                        </a:solidFill>
                      </a:endParaRPr>
                    </a:p>
                  </a:txBody>
                  <a:tcPr marT="34300" marB="34300" marR="68575" marL="6857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ru" sz="1100" u="none" cap="none" strike="noStrike">
                          <a:solidFill>
                            <a:schemeClr val="lt2"/>
                          </a:solidFill>
                        </a:rPr>
                        <a:t>Low</a:t>
                      </a:r>
                      <a:endParaRPr b="1" sz="1100" u="none" cap="none" strike="noStrike">
                        <a:solidFill>
                          <a:schemeClr val="lt2"/>
                        </a:solidFill>
                      </a:endParaRPr>
                    </a:p>
                  </a:txBody>
                  <a:tcPr marT="34300" marB="34300" marR="68575" marL="6857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b="1" lang="ru" sz="1100" u="none" cap="none" strike="noStrike">
                          <a:solidFill>
                            <a:schemeClr val="lt2"/>
                          </a:solidFill>
                        </a:rPr>
                        <a:t>Reads file data as bytes</a:t>
                      </a:r>
                      <a:endParaRPr b="1" sz="1100" u="none" cap="none" strike="noStrike">
                        <a:solidFill>
                          <a:schemeClr val="lt2"/>
                        </a:solidFill>
                      </a:endParaRPr>
                    </a:p>
                  </a:txBody>
                  <a:tcPr marT="34300" marB="34300" marR="68575" marL="6857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228600">
                <a:tc>
                  <a:txBody>
                    <a:bodyPr/>
                    <a:lstStyle/>
                    <a:p>
                      <a:pPr indent="0" lvl="0" marL="0" marR="0" rtl="0" algn="l">
                        <a:lnSpc>
                          <a:spcPct val="100000"/>
                        </a:lnSpc>
                        <a:spcBef>
                          <a:spcPts val="0"/>
                        </a:spcBef>
                        <a:spcAft>
                          <a:spcPts val="0"/>
                        </a:spcAft>
                        <a:buNone/>
                      </a:pPr>
                      <a:r>
                        <a:rPr b="1" lang="ru" sz="1100" u="none" cap="none" strike="noStrike">
                          <a:solidFill>
                            <a:schemeClr val="lt2"/>
                          </a:solidFill>
                        </a:rPr>
                        <a:t>FileOutputStream</a:t>
                      </a:r>
                      <a:endParaRPr b="1" sz="1100" u="none" cap="none" strike="noStrike">
                        <a:solidFill>
                          <a:schemeClr val="lt2"/>
                        </a:solidFill>
                      </a:endParaRPr>
                    </a:p>
                  </a:txBody>
                  <a:tcPr marT="34300" marB="34300" marR="68575" marL="6857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ru" sz="1100" u="none" cap="none" strike="noStrike">
                          <a:solidFill>
                            <a:schemeClr val="lt2"/>
                          </a:solidFill>
                        </a:rPr>
                        <a:t>Low</a:t>
                      </a:r>
                      <a:endParaRPr b="1" sz="1100" u="none" cap="none" strike="noStrike">
                        <a:solidFill>
                          <a:schemeClr val="lt2"/>
                        </a:solidFill>
                      </a:endParaRPr>
                    </a:p>
                  </a:txBody>
                  <a:tcPr marT="34300" marB="34300" marR="68575" marL="6857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1" lang="ru" sz="1100" u="none" cap="none" strike="noStrike">
                          <a:solidFill>
                            <a:schemeClr val="lt2"/>
                          </a:solidFill>
                        </a:rPr>
                        <a:t>Writes file data as bytes</a:t>
                      </a:r>
                      <a:endParaRPr b="1" sz="1100" u="none" cap="none" strike="noStrike">
                        <a:solidFill>
                          <a:schemeClr val="lt2"/>
                        </a:solidFill>
                      </a:endParaRPr>
                    </a:p>
                  </a:txBody>
                  <a:tcPr marT="34300" marB="34300" marR="68575" marL="6857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228600">
                <a:tc>
                  <a:txBody>
                    <a:bodyPr/>
                    <a:lstStyle/>
                    <a:p>
                      <a:pPr indent="0" lvl="0" marL="0" marR="0" rtl="0" algn="l">
                        <a:lnSpc>
                          <a:spcPct val="100000"/>
                        </a:lnSpc>
                        <a:spcBef>
                          <a:spcPts val="0"/>
                        </a:spcBef>
                        <a:spcAft>
                          <a:spcPts val="0"/>
                        </a:spcAft>
                        <a:buNone/>
                      </a:pPr>
                      <a:r>
                        <a:rPr b="1" lang="ru" sz="1100" u="none" cap="none" strike="noStrike">
                          <a:solidFill>
                            <a:schemeClr val="lt2"/>
                          </a:solidFill>
                        </a:rPr>
                        <a:t>FileReader</a:t>
                      </a:r>
                      <a:endParaRPr b="1" sz="1100" u="none" cap="none" strike="noStrike">
                        <a:solidFill>
                          <a:schemeClr val="lt2"/>
                        </a:solidFill>
                      </a:endParaRPr>
                    </a:p>
                  </a:txBody>
                  <a:tcPr marT="34300" marB="34300" marR="68575" marL="6857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ru" sz="1100" u="none" cap="none" strike="noStrike">
                          <a:solidFill>
                            <a:schemeClr val="lt2"/>
                          </a:solidFill>
                        </a:rPr>
                        <a:t>Low</a:t>
                      </a:r>
                      <a:endParaRPr b="1" sz="1100" u="none" cap="none" strike="noStrike">
                        <a:solidFill>
                          <a:schemeClr val="lt2"/>
                        </a:solidFill>
                      </a:endParaRPr>
                    </a:p>
                  </a:txBody>
                  <a:tcPr marT="34300" marB="34300" marR="68575" marL="6857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1" lang="ru" sz="1100" u="none" cap="none" strike="noStrike">
                          <a:solidFill>
                            <a:schemeClr val="lt2"/>
                          </a:solidFill>
                        </a:rPr>
                        <a:t>Reads file data as characters</a:t>
                      </a:r>
                      <a:endParaRPr b="1" sz="1100" u="none" cap="none" strike="noStrike">
                        <a:solidFill>
                          <a:schemeClr val="lt2"/>
                        </a:solidFill>
                      </a:endParaRPr>
                    </a:p>
                  </a:txBody>
                  <a:tcPr marT="34300" marB="34300" marR="68575" marL="6857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228600">
                <a:tc>
                  <a:txBody>
                    <a:bodyPr/>
                    <a:lstStyle/>
                    <a:p>
                      <a:pPr indent="0" lvl="0" marL="0" marR="0" rtl="0" algn="l">
                        <a:lnSpc>
                          <a:spcPct val="100000"/>
                        </a:lnSpc>
                        <a:spcBef>
                          <a:spcPts val="0"/>
                        </a:spcBef>
                        <a:spcAft>
                          <a:spcPts val="0"/>
                        </a:spcAft>
                        <a:buNone/>
                      </a:pPr>
                      <a:r>
                        <a:rPr b="1" lang="ru" sz="1100" u="none" cap="none" strike="noStrike">
                          <a:solidFill>
                            <a:schemeClr val="lt2"/>
                          </a:solidFill>
                        </a:rPr>
                        <a:t>FileWriter</a:t>
                      </a:r>
                      <a:endParaRPr b="1" sz="1100" u="none" cap="none" strike="noStrike">
                        <a:solidFill>
                          <a:schemeClr val="lt2"/>
                        </a:solidFill>
                      </a:endParaRPr>
                    </a:p>
                  </a:txBody>
                  <a:tcPr marT="34300" marB="34300" marR="68575" marL="6857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ru" sz="1100" u="none" cap="none" strike="noStrike">
                          <a:solidFill>
                            <a:schemeClr val="lt2"/>
                          </a:solidFill>
                        </a:rPr>
                        <a:t>Low</a:t>
                      </a:r>
                      <a:endParaRPr b="1" sz="1100" u="none" cap="none" strike="noStrike">
                        <a:solidFill>
                          <a:schemeClr val="lt2"/>
                        </a:solidFill>
                      </a:endParaRPr>
                    </a:p>
                  </a:txBody>
                  <a:tcPr marT="34300" marB="34300" marR="68575" marL="6857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1" lang="ru" sz="1100" u="none" cap="none" strike="noStrike">
                          <a:solidFill>
                            <a:schemeClr val="lt2"/>
                          </a:solidFill>
                        </a:rPr>
                        <a:t>Writes file data as characters</a:t>
                      </a:r>
                      <a:endParaRPr b="1" sz="1100" u="none" cap="none" strike="noStrike">
                        <a:solidFill>
                          <a:schemeClr val="lt2"/>
                        </a:solidFill>
                      </a:endParaRPr>
                    </a:p>
                  </a:txBody>
                  <a:tcPr marT="34300" marB="34300" marR="68575" marL="6857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8625">
                <a:tc>
                  <a:txBody>
                    <a:bodyPr/>
                    <a:lstStyle/>
                    <a:p>
                      <a:pPr indent="0" lvl="0" marL="0" marR="0" rtl="0" algn="l">
                        <a:lnSpc>
                          <a:spcPct val="100000"/>
                        </a:lnSpc>
                        <a:spcBef>
                          <a:spcPts val="0"/>
                        </a:spcBef>
                        <a:spcAft>
                          <a:spcPts val="0"/>
                        </a:spcAft>
                        <a:buNone/>
                      </a:pPr>
                      <a:r>
                        <a:rPr b="1" lang="ru" sz="1100" u="none" cap="none" strike="noStrike">
                          <a:solidFill>
                            <a:schemeClr val="lt2"/>
                          </a:solidFill>
                        </a:rPr>
                        <a:t>BufferedReader</a:t>
                      </a:r>
                      <a:endParaRPr b="1" sz="1100" u="none" cap="none" strike="noStrike">
                        <a:solidFill>
                          <a:schemeClr val="lt2"/>
                        </a:solidFill>
                      </a:endParaRPr>
                    </a:p>
                  </a:txBody>
                  <a:tcPr marT="34300" marB="34300" marR="68575" marL="6857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ru" sz="1100" u="none" cap="none" strike="noStrike">
                          <a:solidFill>
                            <a:schemeClr val="lt2"/>
                          </a:solidFill>
                        </a:rPr>
                        <a:t>High</a:t>
                      </a:r>
                      <a:endParaRPr b="1" sz="1100" u="none" cap="none" strike="noStrike">
                        <a:solidFill>
                          <a:schemeClr val="lt2"/>
                        </a:solidFill>
                      </a:endParaRPr>
                    </a:p>
                  </a:txBody>
                  <a:tcPr marT="34300" marB="34300" marR="68575" marL="6857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1" lang="ru" sz="1100" u="none" cap="none" strike="noStrike">
                          <a:solidFill>
                            <a:schemeClr val="lt2"/>
                          </a:solidFill>
                        </a:rPr>
                        <a:t>Reads character data from an existing Reader in a buffered manner</a:t>
                      </a:r>
                      <a:endParaRPr b="1" sz="1100" u="none" cap="none" strike="noStrike">
                        <a:solidFill>
                          <a:schemeClr val="lt2"/>
                        </a:solidFill>
                      </a:endParaRPr>
                    </a:p>
                  </a:txBody>
                  <a:tcPr marT="34300" marB="34300" marR="68575" marL="6857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8625">
                <a:tc>
                  <a:txBody>
                    <a:bodyPr/>
                    <a:lstStyle/>
                    <a:p>
                      <a:pPr indent="0" lvl="0" marL="0" marR="0" rtl="0" algn="l">
                        <a:lnSpc>
                          <a:spcPct val="100000"/>
                        </a:lnSpc>
                        <a:spcBef>
                          <a:spcPts val="0"/>
                        </a:spcBef>
                        <a:spcAft>
                          <a:spcPts val="0"/>
                        </a:spcAft>
                        <a:buNone/>
                      </a:pPr>
                      <a:r>
                        <a:rPr b="1" lang="ru" sz="1100" u="none" cap="none" strike="noStrike">
                          <a:solidFill>
                            <a:schemeClr val="lt2"/>
                          </a:solidFill>
                        </a:rPr>
                        <a:t>BufferedWriter</a:t>
                      </a:r>
                      <a:endParaRPr b="1" sz="1100" u="none" cap="none" strike="noStrike">
                        <a:solidFill>
                          <a:schemeClr val="lt2"/>
                        </a:solidFill>
                      </a:endParaRPr>
                    </a:p>
                  </a:txBody>
                  <a:tcPr marT="34300" marB="34300" marR="68575" marL="6857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ru" sz="1100" u="none" cap="none" strike="noStrike">
                          <a:solidFill>
                            <a:schemeClr val="lt2"/>
                          </a:solidFill>
                        </a:rPr>
                        <a:t>High</a:t>
                      </a:r>
                      <a:endParaRPr b="1" sz="1100" u="none" cap="none" strike="noStrike">
                        <a:solidFill>
                          <a:schemeClr val="lt2"/>
                        </a:solidFill>
                      </a:endParaRPr>
                    </a:p>
                  </a:txBody>
                  <a:tcPr marT="34300" marB="34300" marR="68575" marL="6857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1" lang="ru" sz="1100" u="none" cap="none" strike="noStrike">
                          <a:solidFill>
                            <a:schemeClr val="lt2"/>
                          </a:solidFill>
                        </a:rPr>
                        <a:t>Writes character data to an existing Writer in a buffered manner</a:t>
                      </a:r>
                      <a:endParaRPr b="1" sz="1100" u="none" cap="none" strike="noStrike">
                        <a:solidFill>
                          <a:schemeClr val="lt2"/>
                        </a:solidFill>
                      </a:endParaRPr>
                    </a:p>
                  </a:txBody>
                  <a:tcPr marT="34300" marB="34300" marR="68575" marL="6857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8625">
                <a:tc>
                  <a:txBody>
                    <a:bodyPr/>
                    <a:lstStyle/>
                    <a:p>
                      <a:pPr indent="0" lvl="0" marL="0" marR="0" rtl="0" algn="l">
                        <a:lnSpc>
                          <a:spcPct val="100000"/>
                        </a:lnSpc>
                        <a:spcBef>
                          <a:spcPts val="0"/>
                        </a:spcBef>
                        <a:spcAft>
                          <a:spcPts val="0"/>
                        </a:spcAft>
                        <a:buNone/>
                      </a:pPr>
                      <a:r>
                        <a:rPr b="1" lang="ru" sz="1100" u="none" cap="none" strike="noStrike">
                          <a:solidFill>
                            <a:schemeClr val="lt2"/>
                          </a:solidFill>
                        </a:rPr>
                        <a:t>ObjectInputStream</a:t>
                      </a:r>
                      <a:endParaRPr b="1" sz="1100" u="none" cap="none" strike="noStrike">
                        <a:solidFill>
                          <a:schemeClr val="lt2"/>
                        </a:solidFill>
                      </a:endParaRPr>
                    </a:p>
                  </a:txBody>
                  <a:tcPr marT="34300" marB="34300" marR="68575" marL="6857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ru" sz="1100" u="none" cap="none" strike="noStrike">
                          <a:solidFill>
                            <a:schemeClr val="lt2"/>
                          </a:solidFill>
                        </a:rPr>
                        <a:t>High</a:t>
                      </a:r>
                      <a:endParaRPr b="1" sz="1100" u="none" cap="none" strike="noStrike">
                        <a:solidFill>
                          <a:schemeClr val="lt2"/>
                        </a:solidFill>
                      </a:endParaRPr>
                    </a:p>
                  </a:txBody>
                  <a:tcPr marT="34300" marB="34300" marR="68575" marL="6857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1" lang="ru" sz="1100" u="none" cap="none" strike="noStrike">
                          <a:solidFill>
                            <a:schemeClr val="lt2"/>
                          </a:solidFill>
                        </a:rPr>
                        <a:t>Deserializes primitive Java data types and graphs of Java objects from an existing InputStream</a:t>
                      </a:r>
                      <a:endParaRPr b="1" sz="1100" u="none" cap="none" strike="noStrike">
                        <a:solidFill>
                          <a:schemeClr val="lt2"/>
                        </a:solidFill>
                      </a:endParaRPr>
                    </a:p>
                  </a:txBody>
                  <a:tcPr marT="34300" marB="34300" marR="68575" marL="6857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8625">
                <a:tc>
                  <a:txBody>
                    <a:bodyPr/>
                    <a:lstStyle/>
                    <a:p>
                      <a:pPr indent="0" lvl="0" marL="0" marR="0" rtl="0" algn="l">
                        <a:lnSpc>
                          <a:spcPct val="100000"/>
                        </a:lnSpc>
                        <a:spcBef>
                          <a:spcPts val="0"/>
                        </a:spcBef>
                        <a:spcAft>
                          <a:spcPts val="0"/>
                        </a:spcAft>
                        <a:buNone/>
                      </a:pPr>
                      <a:r>
                        <a:rPr b="1" lang="ru" sz="1100" u="none" cap="none" strike="noStrike">
                          <a:solidFill>
                            <a:schemeClr val="lt2"/>
                          </a:solidFill>
                        </a:rPr>
                        <a:t>ObjectOutputStream</a:t>
                      </a:r>
                      <a:endParaRPr b="1" sz="1100" u="none" cap="none" strike="noStrike">
                        <a:solidFill>
                          <a:schemeClr val="lt2"/>
                        </a:solidFill>
                      </a:endParaRPr>
                    </a:p>
                  </a:txBody>
                  <a:tcPr marT="34300" marB="34300" marR="68575" marL="6857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ru" sz="1100" u="none" cap="none" strike="noStrike">
                          <a:solidFill>
                            <a:schemeClr val="lt2"/>
                          </a:solidFill>
                        </a:rPr>
                        <a:t>High</a:t>
                      </a:r>
                      <a:endParaRPr b="1" sz="1100" u="none" cap="none" strike="noStrike">
                        <a:solidFill>
                          <a:schemeClr val="lt2"/>
                        </a:solidFill>
                      </a:endParaRPr>
                    </a:p>
                  </a:txBody>
                  <a:tcPr marT="34300" marB="34300" marR="68575" marL="6857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1" lang="ru" sz="1100" u="none" cap="none" strike="noStrike">
                          <a:solidFill>
                            <a:schemeClr val="lt2"/>
                          </a:solidFill>
                        </a:rPr>
                        <a:t>Serializes primitive Java data types and graphs of Java objects to an existing OutputStream</a:t>
                      </a:r>
                      <a:endParaRPr b="1" sz="1100" u="none" cap="none" strike="noStrike">
                        <a:solidFill>
                          <a:schemeClr val="lt2"/>
                        </a:solidFill>
                      </a:endParaRPr>
                    </a:p>
                  </a:txBody>
                  <a:tcPr marT="34300" marB="34300" marR="68575" marL="6857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228600">
                <a:tc>
                  <a:txBody>
                    <a:bodyPr/>
                    <a:lstStyle/>
                    <a:p>
                      <a:pPr indent="0" lvl="0" marL="0" marR="0" rtl="0" algn="l">
                        <a:lnSpc>
                          <a:spcPct val="100000"/>
                        </a:lnSpc>
                        <a:spcBef>
                          <a:spcPts val="0"/>
                        </a:spcBef>
                        <a:spcAft>
                          <a:spcPts val="0"/>
                        </a:spcAft>
                        <a:buNone/>
                      </a:pPr>
                      <a:r>
                        <a:rPr b="1" lang="ru" sz="1100" u="none" cap="none" strike="noStrike">
                          <a:solidFill>
                            <a:schemeClr val="lt2"/>
                          </a:solidFill>
                        </a:rPr>
                        <a:t>InputStreamReader</a:t>
                      </a:r>
                      <a:endParaRPr b="1" sz="1100" u="none" cap="none" strike="noStrike">
                        <a:solidFill>
                          <a:schemeClr val="lt2"/>
                        </a:solidFill>
                      </a:endParaRPr>
                    </a:p>
                  </a:txBody>
                  <a:tcPr marT="34300" marB="34300" marR="68575" marL="6857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ru" sz="1100" u="none" cap="none" strike="noStrike">
                          <a:solidFill>
                            <a:schemeClr val="lt2"/>
                          </a:solidFill>
                        </a:rPr>
                        <a:t>High</a:t>
                      </a:r>
                      <a:endParaRPr b="1" sz="1100" u="none" cap="none" strike="noStrike">
                        <a:solidFill>
                          <a:schemeClr val="lt2"/>
                        </a:solidFill>
                      </a:endParaRPr>
                    </a:p>
                  </a:txBody>
                  <a:tcPr marT="34300" marB="34300" marR="68575" marL="6857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1" lang="ru" sz="1100" u="none" cap="none" strike="noStrike">
                          <a:solidFill>
                            <a:schemeClr val="lt2"/>
                          </a:solidFill>
                        </a:rPr>
                        <a:t>Reads character data from an existing InputStream</a:t>
                      </a:r>
                      <a:endParaRPr b="1" sz="1100" u="none" cap="none" strike="noStrike">
                        <a:solidFill>
                          <a:schemeClr val="lt2"/>
                        </a:solidFill>
                      </a:endParaRPr>
                    </a:p>
                  </a:txBody>
                  <a:tcPr marT="34300" marB="34300" marR="68575" marL="6857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228600">
                <a:tc>
                  <a:txBody>
                    <a:bodyPr/>
                    <a:lstStyle/>
                    <a:p>
                      <a:pPr indent="0" lvl="0" marL="0" marR="0" rtl="0" algn="l">
                        <a:lnSpc>
                          <a:spcPct val="100000"/>
                        </a:lnSpc>
                        <a:spcBef>
                          <a:spcPts val="0"/>
                        </a:spcBef>
                        <a:spcAft>
                          <a:spcPts val="0"/>
                        </a:spcAft>
                        <a:buNone/>
                      </a:pPr>
                      <a:r>
                        <a:rPr b="1" lang="ru" sz="1100" u="none" cap="none" strike="noStrike">
                          <a:solidFill>
                            <a:schemeClr val="lt2"/>
                          </a:solidFill>
                        </a:rPr>
                        <a:t>OutputStreamWriter</a:t>
                      </a:r>
                      <a:endParaRPr b="1" sz="1100" u="none" cap="none" strike="noStrike">
                        <a:solidFill>
                          <a:schemeClr val="lt2"/>
                        </a:solidFill>
                      </a:endParaRPr>
                    </a:p>
                  </a:txBody>
                  <a:tcPr marT="34300" marB="34300" marR="68575" marL="6857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ru" sz="1100" u="none" cap="none" strike="noStrike">
                          <a:solidFill>
                            <a:schemeClr val="lt2"/>
                          </a:solidFill>
                        </a:rPr>
                        <a:t>High</a:t>
                      </a:r>
                      <a:endParaRPr b="1" sz="1100" u="none" cap="none" strike="noStrike">
                        <a:solidFill>
                          <a:schemeClr val="lt2"/>
                        </a:solidFill>
                      </a:endParaRPr>
                    </a:p>
                  </a:txBody>
                  <a:tcPr marT="34300" marB="34300" marR="68575" marL="6857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1" lang="ru" sz="1100" u="none" cap="none" strike="noStrike">
                          <a:solidFill>
                            <a:schemeClr val="lt2"/>
                          </a:solidFill>
                        </a:rPr>
                        <a:t>Writes character data to an existing OutputStream</a:t>
                      </a:r>
                      <a:endParaRPr b="1" sz="1100" u="none" cap="none" strike="noStrike">
                        <a:solidFill>
                          <a:schemeClr val="lt2"/>
                        </a:solidFill>
                      </a:endParaRPr>
                    </a:p>
                  </a:txBody>
                  <a:tcPr marT="34300" marB="34300" marR="68575" marL="6857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228600">
                <a:tc>
                  <a:txBody>
                    <a:bodyPr/>
                    <a:lstStyle/>
                    <a:p>
                      <a:pPr indent="0" lvl="0" marL="0" marR="0" rtl="0" algn="l">
                        <a:lnSpc>
                          <a:spcPct val="100000"/>
                        </a:lnSpc>
                        <a:spcBef>
                          <a:spcPts val="0"/>
                        </a:spcBef>
                        <a:spcAft>
                          <a:spcPts val="0"/>
                        </a:spcAft>
                        <a:buNone/>
                      </a:pPr>
                      <a:r>
                        <a:rPr b="1" lang="ru" sz="1100" u="none" cap="none" strike="noStrike">
                          <a:solidFill>
                            <a:schemeClr val="lt2"/>
                          </a:solidFill>
                        </a:rPr>
                        <a:t>PrintStream</a:t>
                      </a:r>
                      <a:endParaRPr b="1" sz="1100" u="none" cap="none" strike="noStrike">
                        <a:solidFill>
                          <a:schemeClr val="lt2"/>
                        </a:solidFill>
                      </a:endParaRPr>
                    </a:p>
                  </a:txBody>
                  <a:tcPr marT="34300" marB="34300" marR="68575" marL="6857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ru" sz="1100" u="none" cap="none" strike="noStrike">
                          <a:solidFill>
                            <a:schemeClr val="lt2"/>
                          </a:solidFill>
                        </a:rPr>
                        <a:t>High</a:t>
                      </a:r>
                      <a:endParaRPr b="1" sz="1100" u="none" cap="none" strike="noStrike">
                        <a:solidFill>
                          <a:schemeClr val="lt2"/>
                        </a:solidFill>
                      </a:endParaRPr>
                    </a:p>
                  </a:txBody>
                  <a:tcPr marT="34300" marB="34300" marR="68575" marL="6857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1" lang="ru" sz="1100" u="none" cap="none" strike="noStrike">
                          <a:solidFill>
                            <a:schemeClr val="lt2"/>
                          </a:solidFill>
                        </a:rPr>
                        <a:t>Writes formatted representations of Java objects to a binary stream</a:t>
                      </a:r>
                      <a:endParaRPr b="1" sz="1100" u="none" cap="none" strike="noStrike">
                        <a:solidFill>
                          <a:schemeClr val="lt2"/>
                        </a:solidFill>
                      </a:endParaRPr>
                    </a:p>
                  </a:txBody>
                  <a:tcPr marT="34300" marB="34300" marR="68575" marL="6857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228600">
                <a:tc>
                  <a:txBody>
                    <a:bodyPr/>
                    <a:lstStyle/>
                    <a:p>
                      <a:pPr indent="0" lvl="0" marL="0" marR="0" rtl="0" algn="l">
                        <a:lnSpc>
                          <a:spcPct val="100000"/>
                        </a:lnSpc>
                        <a:spcBef>
                          <a:spcPts val="0"/>
                        </a:spcBef>
                        <a:spcAft>
                          <a:spcPts val="0"/>
                        </a:spcAft>
                        <a:buClr>
                          <a:srgbClr val="000000"/>
                        </a:buClr>
                        <a:buSzPts val="1100"/>
                        <a:buFont typeface="Arial"/>
                        <a:buNone/>
                      </a:pPr>
                      <a:r>
                        <a:rPr b="1" lang="ru" sz="1100" u="none" cap="none" strike="noStrike">
                          <a:solidFill>
                            <a:schemeClr val="lt2"/>
                          </a:solidFill>
                        </a:rPr>
                        <a:t>PrintWriter</a:t>
                      </a:r>
                      <a:endParaRPr b="1" sz="1100" u="none" cap="none" strike="noStrike">
                        <a:solidFill>
                          <a:schemeClr val="lt2"/>
                        </a:solidFill>
                      </a:endParaRPr>
                    </a:p>
                  </a:txBody>
                  <a:tcPr marT="34300" marB="34300" marR="68575" marL="6857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ru" sz="1100" u="none" cap="none" strike="noStrike">
                          <a:solidFill>
                            <a:schemeClr val="lt2"/>
                          </a:solidFill>
                        </a:rPr>
                        <a:t>High</a:t>
                      </a:r>
                      <a:endParaRPr b="1" sz="1100" u="none" cap="none" strike="noStrike">
                        <a:solidFill>
                          <a:schemeClr val="lt2"/>
                        </a:solidFill>
                      </a:endParaRPr>
                    </a:p>
                  </a:txBody>
                  <a:tcPr marT="34300" marB="34300" marR="68575" marL="6857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1" lang="ru" sz="1100" u="none" cap="none" strike="noStrike">
                          <a:solidFill>
                            <a:schemeClr val="lt2"/>
                          </a:solidFill>
                        </a:rPr>
                        <a:t>Writes formatted representations of Java objects to a text-based output stream</a:t>
                      </a:r>
                      <a:endParaRPr b="1" sz="1100" u="none" cap="none" strike="noStrike">
                        <a:solidFill>
                          <a:schemeClr val="lt2"/>
                        </a:solidFill>
                      </a:endParaRPr>
                    </a:p>
                  </a:txBody>
                  <a:tcPr marT="34300" marB="34300" marR="68575" marL="6857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