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64" r:id="rId7"/>
    <p:sldId id="265" r:id="rId8"/>
    <p:sldId id="258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7" d="100"/>
          <a:sy n="117" d="100"/>
        </p:scale>
        <p:origin x="-108" y="-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8E4F48-BA4E-47F0-8CF9-8E4C35D50F5C}"/>
              </a:ext>
            </a:extLst>
          </p:cNvPr>
          <p:cNvSpPr txBox="1"/>
          <p:nvPr/>
        </p:nvSpPr>
        <p:spPr>
          <a:xfrm>
            <a:off x="1971674" y="4286250"/>
            <a:ext cx="8486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Crime Management System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8CA2F7-606D-4196-8E08-58A10C377E51}"/>
              </a:ext>
            </a:extLst>
          </p:cNvPr>
          <p:cNvCxnSpPr/>
          <p:nvPr/>
        </p:nvCxnSpPr>
        <p:spPr>
          <a:xfrm>
            <a:off x="1533525" y="5055691"/>
            <a:ext cx="9429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7D642D0B-CA6A-4405-843B-30F04E556149}"/>
              </a:ext>
            </a:extLst>
          </p:cNvPr>
          <p:cNvSpPr/>
          <p:nvPr/>
        </p:nvSpPr>
        <p:spPr>
          <a:xfrm>
            <a:off x="7324725" y="5257801"/>
            <a:ext cx="4429125" cy="1438274"/>
          </a:xfrm>
          <a:prstGeom prst="foldedCorner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Performed by:-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Chinmay Jomraj</a:t>
            </a:r>
          </a:p>
          <a:p>
            <a:r>
              <a:rPr lang="en-US" dirty="0">
                <a:solidFill>
                  <a:schemeClr val="tx1"/>
                </a:solidFill>
              </a:rPr>
              <a:t>Chaitanya Joshi</a:t>
            </a:r>
          </a:p>
          <a:p>
            <a:r>
              <a:rPr lang="en-US" dirty="0">
                <a:solidFill>
                  <a:schemeClr val="tx1"/>
                </a:solidFill>
              </a:rPr>
              <a:t>Suyog Sathe</a:t>
            </a:r>
          </a:p>
        </p:txBody>
      </p:sp>
    </p:spTree>
    <p:extLst>
      <p:ext uri="{BB962C8B-B14F-4D97-AF65-F5344CB8AC3E}">
        <p14:creationId xmlns:p14="http://schemas.microsoft.com/office/powerpoint/2010/main" val="285955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FCBE-B8D1-42BE-ACA0-D8605A5E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71735"/>
            <a:ext cx="8911687" cy="1280890"/>
          </a:xfrm>
        </p:spPr>
        <p:txBody>
          <a:bodyPr/>
          <a:lstStyle/>
          <a:p>
            <a:r>
              <a:rPr lang="en-US" dirty="0"/>
              <a:t>Patient Registration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C63ED-40D3-4418-BF10-FA6AA6E785DB}"/>
              </a:ext>
            </a:extLst>
          </p:cNvPr>
          <p:cNvSpPr txBox="1"/>
          <p:nvPr/>
        </p:nvSpPr>
        <p:spPr>
          <a:xfrm>
            <a:off x="1771650" y="1445530"/>
            <a:ext cx="1866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registration screen where patients will register for an appointment. The vital signs will be checked and the patient will be traversed to the respective organization for further treatment.</a:t>
            </a: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28DAA572-4634-467A-9BF0-700EBFE35399}"/>
              </a:ext>
            </a:extLst>
          </p:cNvPr>
          <p:cNvSpPr/>
          <p:nvPr/>
        </p:nvSpPr>
        <p:spPr>
          <a:xfrm>
            <a:off x="1464725" y="1445530"/>
            <a:ext cx="306925" cy="3429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EB672B-8010-49CE-BE6F-89FB5CD25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44" y="1476376"/>
            <a:ext cx="5288231" cy="45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7B3E-2E40-4469-8C4E-6B5648A3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150" y="633635"/>
            <a:ext cx="8911687" cy="1280890"/>
          </a:xfrm>
        </p:spPr>
        <p:txBody>
          <a:bodyPr/>
          <a:lstStyle/>
          <a:p>
            <a:r>
              <a:rPr lang="en-US" u="sng" dirty="0"/>
              <a:t>Problem Statement: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20D20-F564-4AF6-900B-D390DFE641C7}"/>
              </a:ext>
            </a:extLst>
          </p:cNvPr>
          <p:cNvSpPr txBox="1"/>
          <p:nvPr/>
        </p:nvSpPr>
        <p:spPr>
          <a:xfrm>
            <a:off x="1726150" y="1711822"/>
            <a:ext cx="833222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Many cities in USA witness an immense rise in criminal activities over the years. 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Citizens of the city have to put up with crimes like robbery, assault, burglary, murder etc. on a day to day 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7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449E-4FEF-472A-AD8A-37B967F2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625" y="624110"/>
            <a:ext cx="8911687" cy="1280890"/>
          </a:xfrm>
        </p:spPr>
        <p:txBody>
          <a:bodyPr/>
          <a:lstStyle/>
          <a:p>
            <a:r>
              <a:rPr lang="en-US" u="sng" dirty="0"/>
              <a:t>Purpose: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9D825C-A1E1-4EF7-83D8-819B553C0FEC}"/>
              </a:ext>
            </a:extLst>
          </p:cNvPr>
          <p:cNvSpPr txBox="1"/>
          <p:nvPr/>
        </p:nvSpPr>
        <p:spPr>
          <a:xfrm>
            <a:off x="1716625" y="1590674"/>
            <a:ext cx="83703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criminal activities are increasing day by day in many parts of the country.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purpose of this project is to curb down or possibly eliminate the criminal activities by predicting human behavior and activities in order to serve a crime free city. </a:t>
            </a:r>
          </a:p>
        </p:txBody>
      </p:sp>
    </p:spTree>
    <p:extLst>
      <p:ext uri="{BB962C8B-B14F-4D97-AF65-F5344CB8AC3E}">
        <p14:creationId xmlns:p14="http://schemas.microsoft.com/office/powerpoint/2010/main" val="314634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B312-36E7-4F92-AC17-D95C604F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2210"/>
            <a:ext cx="8911687" cy="1280890"/>
          </a:xfrm>
        </p:spPr>
        <p:txBody>
          <a:bodyPr/>
          <a:lstStyle/>
          <a:p>
            <a:r>
              <a:rPr lang="en-US" u="sng" dirty="0"/>
              <a:t>Use Cases: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F5AF8-A1D0-4FA4-977B-2CE6D71DBEA9}"/>
              </a:ext>
            </a:extLst>
          </p:cNvPr>
          <p:cNvSpPr txBox="1"/>
          <p:nvPr/>
        </p:nvSpPr>
        <p:spPr>
          <a:xfrm>
            <a:off x="1640156" y="1613118"/>
            <a:ext cx="810350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There are three main use cases in the project: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Suicide Awareness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Prevention of Sexual Assaults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Drug Free Country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909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39D35A-BEC5-4F46-99FD-CCDD0F0AA74D}"/>
              </a:ext>
            </a:extLst>
          </p:cNvPr>
          <p:cNvSpPr txBox="1"/>
          <p:nvPr/>
        </p:nvSpPr>
        <p:spPr>
          <a:xfrm>
            <a:off x="1628776" y="666750"/>
            <a:ext cx="3179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Object Model: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892C2-73C2-4716-A8B9-608777CFD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473197"/>
            <a:ext cx="10772775" cy="459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3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E7F3-DCB6-42A7-9A5F-CA65304E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E39CE-B174-48A7-910F-9F0DCC92A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– A person comes for a checkup to hospital</a:t>
            </a:r>
          </a:p>
          <a:p>
            <a:r>
              <a:rPr lang="en-US" dirty="0"/>
              <a:t>Suicide Evaluation – It consists of a threat index which is calculated based on five factors like environmental factors, vital signs, external factors , behavioral factors and health factors.</a:t>
            </a:r>
          </a:p>
          <a:p>
            <a:r>
              <a:rPr lang="en-US" dirty="0"/>
              <a:t>Each event will perform suicide evaluation for the associated person.</a:t>
            </a:r>
          </a:p>
          <a:p>
            <a:r>
              <a:rPr lang="en-US" dirty="0"/>
              <a:t>Alerts are sent to enterprise if event records threat index greater than previous event threat index.</a:t>
            </a:r>
          </a:p>
        </p:txBody>
      </p:sp>
    </p:spTree>
    <p:extLst>
      <p:ext uri="{BB962C8B-B14F-4D97-AF65-F5344CB8AC3E}">
        <p14:creationId xmlns:p14="http://schemas.microsoft.com/office/powerpoint/2010/main" val="205661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40EB-D4B9-44FD-9823-9FA213F3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416" y="624110"/>
            <a:ext cx="8911687" cy="1280890"/>
          </a:xfrm>
        </p:spPr>
        <p:txBody>
          <a:bodyPr/>
          <a:lstStyle/>
          <a:p>
            <a:r>
              <a:rPr lang="en-US" dirty="0"/>
              <a:t>Drug Abuse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240AE-2879-47FC-805A-76E67BF27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769" y="2045817"/>
            <a:ext cx="8915400" cy="3777622"/>
          </a:xfrm>
        </p:spPr>
        <p:txBody>
          <a:bodyPr/>
          <a:lstStyle/>
          <a:p>
            <a:r>
              <a:rPr lang="en-US" dirty="0"/>
              <a:t>Event : A person comes to a hospital for checkup.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 is registered and further sent to lab for checkup.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Vital Signs of that person are checked and sent to respective enterprises. Based on the priority, he will be re-directed to the respective organizations for further process.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8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0AC2-F90E-4DD9-805C-41D8703C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100" y="624110"/>
            <a:ext cx="8911687" cy="1280890"/>
          </a:xfrm>
        </p:spPr>
        <p:txBody>
          <a:bodyPr/>
          <a:lstStyle/>
          <a:p>
            <a:r>
              <a:rPr lang="en-US" u="sng" dirty="0"/>
              <a:t>Screenshots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B9339-12FC-4BE8-8E1A-AD2767202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75" y="1428612"/>
            <a:ext cx="7313075" cy="5098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53FA7-6E74-4DAA-914E-E31CF8EF4800}"/>
              </a:ext>
            </a:extLst>
          </p:cNvPr>
          <p:cNvSpPr txBox="1"/>
          <p:nvPr/>
        </p:nvSpPr>
        <p:spPr>
          <a:xfrm>
            <a:off x="1707100" y="1428612"/>
            <a:ext cx="2314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form depicts the information about the patient and his family, as well as other details in order to check for the mental &amp; physical health of the patient.</a:t>
            </a: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667B5063-831B-4019-B275-18270988F056}"/>
              </a:ext>
            </a:extLst>
          </p:cNvPr>
          <p:cNvSpPr/>
          <p:nvPr/>
        </p:nvSpPr>
        <p:spPr>
          <a:xfrm>
            <a:off x="1400175" y="1428612"/>
            <a:ext cx="306925" cy="3429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4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52A3-BE55-43E4-BEA0-6BE79223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71735"/>
            <a:ext cx="8911687" cy="1280890"/>
          </a:xfrm>
        </p:spPr>
        <p:txBody>
          <a:bodyPr/>
          <a:lstStyle/>
          <a:p>
            <a:r>
              <a:rPr lang="en-US" u="sng" dirty="0"/>
              <a:t>The Questionnaire: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9759C-D147-4978-8FA2-150CC0DB1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4" y="1445681"/>
            <a:ext cx="8715375" cy="4778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FADE2-1233-48CF-AD36-79BCD5E2060A}"/>
              </a:ext>
            </a:extLst>
          </p:cNvPr>
          <p:cNvSpPr txBox="1"/>
          <p:nvPr/>
        </p:nvSpPr>
        <p:spPr>
          <a:xfrm>
            <a:off x="1085850" y="1445681"/>
            <a:ext cx="19145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questionnaire will serve the purpose of getting in depth information about the patient and his past life which will play a vital part in determining the health of the patient.</a:t>
            </a:r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D9CCC897-5AEF-410F-A3F0-ED8E18FA446F}"/>
              </a:ext>
            </a:extLst>
          </p:cNvPr>
          <p:cNvSpPr/>
          <p:nvPr/>
        </p:nvSpPr>
        <p:spPr>
          <a:xfrm>
            <a:off x="778925" y="1445681"/>
            <a:ext cx="306925" cy="3429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871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1808</TotalTime>
  <Words>358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Wisp</vt:lpstr>
      <vt:lpstr>PowerPoint Presentation</vt:lpstr>
      <vt:lpstr>Problem Statement:</vt:lpstr>
      <vt:lpstr>Purpose:</vt:lpstr>
      <vt:lpstr>Use Cases:</vt:lpstr>
      <vt:lpstr>PowerPoint Presentation</vt:lpstr>
      <vt:lpstr>Suicide Prevention</vt:lpstr>
      <vt:lpstr>Drug Abuse Prevention</vt:lpstr>
      <vt:lpstr>Screenshots:</vt:lpstr>
      <vt:lpstr>The Questionnaire:</vt:lpstr>
      <vt:lpstr>Patient Registration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Suyog Sathe</dc:creator>
  <cp:lastModifiedBy>Suyog Sathe</cp:lastModifiedBy>
  <cp:revision>31</cp:revision>
  <dcterms:created xsi:type="dcterms:W3CDTF">2017-12-02T18:53:45Z</dcterms:created>
  <dcterms:modified xsi:type="dcterms:W3CDTF">2017-12-15T22:34:55Z</dcterms:modified>
</cp:coreProperties>
</file>