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620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2204" y="2087944"/>
            <a:ext cx="3808106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02273" y="2519992"/>
            <a:ext cx="1049106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browser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左右箭头 8"/>
          <p:cNvSpPr/>
          <p:nvPr/>
        </p:nvSpPr>
        <p:spPr>
          <a:xfrm>
            <a:off x="1371462" y="3140709"/>
            <a:ext cx="1324047" cy="4846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3950310" y="3145402"/>
            <a:ext cx="1324047" cy="4846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95509" y="2518929"/>
            <a:ext cx="1049106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node.js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74357" y="2086440"/>
            <a:ext cx="3808106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485627" y="2518488"/>
            <a:ext cx="1049106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tomcat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71449" y="2340923"/>
            <a:ext cx="1049106" cy="8702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mysql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274773" y="2776070"/>
            <a:ext cx="675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/>
              <a:t>HTTP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886257" y="3630034"/>
            <a:ext cx="1049106" cy="87029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redis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左右箭头 19"/>
          <p:cNvSpPr/>
          <p:nvPr/>
        </p:nvSpPr>
        <p:spPr>
          <a:xfrm>
            <a:off x="6547402" y="2533754"/>
            <a:ext cx="1324047" cy="4846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左右箭头 20"/>
          <p:cNvSpPr/>
          <p:nvPr/>
        </p:nvSpPr>
        <p:spPr>
          <a:xfrm>
            <a:off x="6562210" y="3750248"/>
            <a:ext cx="1324047" cy="4846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4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8</cp:revision>
  <dcterms:created xsi:type="dcterms:W3CDTF">2019-03-14T12:12:41Z</dcterms:created>
  <dcterms:modified xsi:type="dcterms:W3CDTF">2019-03-14T13:42:29Z</dcterms:modified>
</cp:coreProperties>
</file>