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xml" ContentType="application/vnd.openxmlformats-officedocument.presentationml.notesSlide+xml"/>
  <Override PartName="/ppt/ink/ink41.xml" ContentType="application/inkml+xml"/>
  <Override PartName="/ppt/notesSlides/notesSlide2.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93" r:id="rId2"/>
    <p:sldId id="267" r:id="rId3"/>
    <p:sldId id="268" r:id="rId4"/>
    <p:sldId id="269" r:id="rId5"/>
    <p:sldId id="271" r:id="rId6"/>
    <p:sldId id="270" r:id="rId7"/>
    <p:sldId id="272" r:id="rId8"/>
    <p:sldId id="273" r:id="rId9"/>
    <p:sldId id="274" r:id="rId10"/>
    <p:sldId id="275" r:id="rId11"/>
    <p:sldId id="276" r:id="rId12"/>
    <p:sldId id="277" r:id="rId13"/>
    <p:sldId id="278" r:id="rId14"/>
    <p:sldId id="282" r:id="rId15"/>
    <p:sldId id="283" r:id="rId16"/>
    <p:sldId id="284" r:id="rId17"/>
    <p:sldId id="285" r:id="rId18"/>
    <p:sldId id="286" r:id="rId19"/>
    <p:sldId id="349" r:id="rId20"/>
    <p:sldId id="344" r:id="rId21"/>
    <p:sldId id="345" r:id="rId22"/>
    <p:sldId id="346" r:id="rId23"/>
    <p:sldId id="287" r:id="rId24"/>
    <p:sldId id="288" r:id="rId25"/>
    <p:sldId id="347" r:id="rId26"/>
    <p:sldId id="289" r:id="rId27"/>
    <p:sldId id="290" r:id="rId28"/>
    <p:sldId id="350" r:id="rId29"/>
    <p:sldId id="291" r:id="rId30"/>
    <p:sldId id="323" r:id="rId31"/>
    <p:sldId id="324" r:id="rId32"/>
    <p:sldId id="325" r:id="rId33"/>
    <p:sldId id="326" r:id="rId34"/>
    <p:sldId id="327" r:id="rId35"/>
    <p:sldId id="328" r:id="rId36"/>
    <p:sldId id="348" r:id="rId37"/>
    <p:sldId id="331" r:id="rId38"/>
    <p:sldId id="330" r:id="rId39"/>
    <p:sldId id="357" r:id="rId40"/>
    <p:sldId id="329" r:id="rId41"/>
    <p:sldId id="352" r:id="rId42"/>
    <p:sldId id="332" r:id="rId43"/>
    <p:sldId id="334" r:id="rId44"/>
    <p:sldId id="333" r:id="rId45"/>
    <p:sldId id="335" r:id="rId46"/>
    <p:sldId id="336" r:id="rId47"/>
    <p:sldId id="337" r:id="rId48"/>
    <p:sldId id="338" r:id="rId49"/>
    <p:sldId id="339" r:id="rId50"/>
    <p:sldId id="340" r:id="rId51"/>
    <p:sldId id="341" r:id="rId52"/>
    <p:sldId id="342" r:id="rId53"/>
    <p:sldId id="351" r:id="rId54"/>
    <p:sldId id="343" r:id="rId55"/>
    <p:sldId id="353" r:id="rId56"/>
    <p:sldId id="354" r:id="rId57"/>
    <p:sldId id="355" r:id="rId58"/>
    <p:sldId id="356" r:id="rId59"/>
    <p:sldId id="261" r:id="rId60"/>
    <p:sldId id="359" r:id="rId61"/>
    <p:sldId id="358" r:id="rId62"/>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0:56:42.506"/>
    </inkml:context>
    <inkml:brush xml:id="br0">
      <inkml:brushProperty name="width" value="0.05292" units="cm"/>
      <inkml:brushProperty name="height" value="0.05292" units="cm"/>
      <inkml:brushProperty name="color" value="#FF0000"/>
    </inkml:brush>
  </inkml:definitions>
  <inkml:trace contextRef="#ctx0" brushRef="#br0">17467 13662 0,'-82'0'16,"1"0"-16,-42 0 16,41 0-16,0 0 15,41 0 1,82 0 31,164 0-32,777 0 17,-287 0-17,246-82 1,-655 82-1,-245 0 17,-123 0 30,0 0-46</inkml:trace>
  <inkml:trace contextRef="#ctx0" brushRef="#br0" timeOffset="375.2093">17999 13785 0,'-123'0'16,"1"0"-16,203 0 47,42 0-32,41 0-15,122 0 16,450-41 0,-81 41-1,-287 0 1,-286 0-16,0 0 15,-123 0 32,0 0-15</inkml:trace>
  <inkml:trace contextRef="#ctx0" brushRef="#br0" timeOffset="2196.6303">34934 13949 0,'-81'0'16,"122"0"62,81 0-62,42 0-16,286 0 15,-82 0 1,-122 0-1,-124 0 17,-81 0-17,-123-41 32,41 41-47,-40 0 16,-83 0-1,-41 0 1,-122 41 0,0-41-1,163 0-15,-81 0 16,163 0 0,0 0-16,41 0 15,82 0 32,41 0-31,204 0-1,164 0 1,82 0 0,0 0-1,-328 0 1,-163 0-1,41 0 1,-82-41 62,-41 41-15,0 41-48</inkml:trace>
  <inkml:trace contextRef="#ctx0" brushRef="#br0" timeOffset="5645.2768">35916 13376 0,'-41'0'32,"0"0"14,1 0-14,80 0 46,1 0-78,41 0 15,0-41-15</inkml:trace>
  <inkml:trace contextRef="#ctx0" brushRef="#br0" timeOffset="14845.8599">28144 14644 0,'0'-41'16,"0"0"-1,0-82 1,-41 82 15,-41 41 1,0 82-17,41-41-15,41 82 16,0-82-1,0 41-15,0-1 16,164-40 0,-41-41-16,-41 82 15,-82-41 1,0 0 0,0 41-1,-41-82 1,-82 41-1,82-41 1,-41 0 0,82-82-1,0-41-15,82 41 16,-41 41-16,123-81 16,-83 40-1,-81 0 1,0 0-1,0 41 1,-81 41 0,40 41-1,-41 82 1</inkml:trace>
  <inkml:trace contextRef="#ctx0" brushRef="#br0" timeOffset="15170.5396">28676 15217 0,'0'-123'15,"0"82"1,0 123 31,0 0-47,0 40 0,0 287 16,0-122-1,0-124 16,0-122-31,0 41 16</inkml:trace>
  <inkml:trace contextRef="#ctx0" brushRef="#br0" timeOffset="15429.8778">28676 15298 0,'0'0'0,"0"-41"16,0-40 0,41 81-1,40 0-15,83 41 16,-123 81 0,41 1-1,-164 82 16,-41-124-15,82 1 0,0-82-1</inkml:trace>
  <inkml:trace contextRef="#ctx0" brushRef="#br0" timeOffset="15763.5931">29248 16239 0,'82'0'47,"0"0"-47,41 0 16,-82-82-16,0 82 15,40 0 1</inkml:trace>
  <inkml:trace contextRef="#ctx0" brushRef="#br0" timeOffset="16163.4728">29126 16280 0,'-82'82'31,"82"0"-15,0 0 0,0-42-1,0 1 1,41-41 31,41 0-47,-41 0 15,81 0 1,-40 0 0,-41 41-1,-41 41 1,0 0 0,-82 41-1,-122-83 16,40 42-15</inkml:trace>
  <inkml:trace contextRef="#ctx0" brushRef="#br0" timeOffset="16563.6497">30271 15871 0,'82'0'46,"0"0"-46,0 0 16,40 0-16,1 0 16</inkml:trace>
  <inkml:trace contextRef="#ctx0" brushRef="#br0" timeOffset="16712.5377">30435 16239 0,'82'-41'31,"-1"41"-15,1-41-16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23:31.286"/>
    </inkml:context>
    <inkml:brush xml:id="br0">
      <inkml:brushProperty name="width" value="0.05292" units="cm"/>
      <inkml:brushProperty name="height" value="0.05292" units="cm"/>
      <inkml:brushProperty name="color" value="#FF0000"/>
    </inkml:brush>
  </inkml:definitions>
  <inkml:trace contextRef="#ctx0" brushRef="#br0">20576 9040 0,'0'-82'15,"0"123"126,0 82-125,0-41-1,0 40 1,0-40-1,0 0-15,0 41 16,0-1-16,0-40 0,0-41 16,0 0-16,0 41 15,0-41 1</inkml:trace>
  <inkml:trace contextRef="#ctx0" brushRef="#br0" timeOffset="17399.8324">21231 9326 0,'0'-82'0,"0"42"15,0-1 16,0-41-15,-41 82 0,41-41-1,-82 41-15,41-41 32,-82 82-1,123 41-16,0 122-15,0-81 16,0-41-16,0 122 31,41-40-15,123 0 0,-82-164-1,40 0 1,1 0-1,-82-123 1,41 82-16,-82-82 16,0 82-16,0 0 15,0-40-15,0-42 16,0 41 0,-164-41-1,82 42 1,1 81-1,-1 81 17,82 1-32,0 0 15</inkml:trace>
  <inkml:trace contextRef="#ctx0" brushRef="#br0" timeOffset="18352.9367">23440 9204 0,'0'0'0,"0"-82"15,0 164 32,-41 122-31,41-40-16,0 40 0,0 83 15,0-83 17,0-122-17,0 0 1,0-123 15,0-205-15,0 1-1,0 40 1,0 83 0,0 40-1,0 41 1,0-41 0,0 41-1,82 41 1,40 0-1,-122 41-15,41 82 16,-41 0 15,-41-42-31,-81 42 16,81-123-16,-41 82 16,41-82-1,123 0 32,0 0-47,-42 0 16,1 82-1,82 0 1,-41 40-16,0-81 16,-41-41-1,81 0 1</inkml:trace>
  <inkml:trace contextRef="#ctx0" brushRef="#br0" timeOffset="19164.2759">24176 10022 0,'0'81'62,"41"-81"-46,41-40 0,-82-1-1,0-82 1,0 41 0,-41 0-1,0 82 1,0 0-16,41 41 15,-82 41 1,82 0-16,0 41 31,0-42-15,123-81 0,163 0-1,-81 0 1,-83-81-1,-40-42 1,-82 41-16,0-122 16,0 163-16,0 0 15,-122 41 32,40 41-31,82 0-16,-41 163 31,41-40-31,0-42 31,0-81-15,41-41 0,122-41-1,-40-122 1,-41-287-1,-82 163 1,0 165 0,0-42-1,-41 82 1,0 123 15,41 41-15,0 82-16,0 122 31,0-81-31,0 81 16,0-163-16,0-1 15,0 42-15</inkml:trace>
  <inkml:trace contextRef="#ctx0" brushRef="#br0" timeOffset="19847.6053">20699 11453 0,'0'-81'0,"0"-1"15,-41 0 1,41 205 15,0 245 0,0 164 1,0-492-17</inkml:trace>
  <inkml:trace contextRef="#ctx0" brushRef="#br0" timeOffset="20248.0263">21026 11576 0,'0'-41'0,"0"0"15,0 82 32,-82 0-47,82 82 16,0 122-1,0-81 1,82-41 0,41-123-1,-82 0 1,41 0-16,-42 0 15,1-82-15,-41 41 0,82-164 32,-82-40-17,-41 163-15,-41 0 16,42 82-16,40-41 0,-82 41 16,0 0-1,0 41 1,82 164-1,82-205-15</inkml:trace>
  <inkml:trace contextRef="#ctx0" brushRef="#br0" timeOffset="22581.9848">23931 11412 0,'0'-81'15,"-41"81"-15,41-82 16,0 0-16,-82 41 31,82 123 1,0 41-17,0-1-15,0 246 31,0-327-31,0 41 16,41-82 15,-41-41-15,82 0-16,-42-163 16,-40 81-1,82 123 1,-123 41 15,41 41-15,-41-82-1,41 82 1,-40-82 0,40-41-1,0 0 1,40 41 15,42 41-15,-82 41-16,41-1 15,0-40 1,123-41 0,-123 0-1,81-41-15,-122-40 16,0 40-16,41-123 15,-41-40 17,0 40-17,-82 205 17,82 41-32,0-1 15,0 124 1,0-123-16,0 40 15,0-81-15,41-41 16,0 41 0,82-41-1,0-82 1,-123-40-16,41-83 16,-41 83-1,0 40-15,0-41 16,0 41-1,0 41 1,0 123 31,0 41-31,0 122-1,0-122-15,0 41 16,0-124-16,0 1 15,81-41 17,-81-122-17,82-1 1,-41 41 0,-41 41-1,82 41 1,-82 41-1,0 123 1,0-123-16,41 0 16,0 40-1,-41 1-15,122-82 16,-40 0-16,0-82 16,-82 41-1,41-122 1,41-42-1,-82 164 1,0 1-16,0 80 31,0 42-15,0 0 0,0 0-1,0 41 1,0-83 15,41-40-15,41 0-16,-42-122 15,-40 40 1,41 0 0,-41-41-1,0 83-15,0-1 16,0 0-1,0-41 1,0-41 0,0 41-1,0 1-15,0 40 16,0 163 62,0 1-78,0 0 16,0 0-16,0-1 15,0 1 1,0-82 0,0 0-16,82-41 15,0-41 1,-41-82-1,-41 41 1,0 41 0,82 41-1,-82 82 48,0 41-63,0-164 62,0 0-46,0 0-16,0-41 16,0 42-1,-41 121 16,41 42-31,-41-41 16,41-41-16,0 81 16,0-81-1,41-41-15,0 0 16,122-122 0,-163 81-16,82-41 15</inkml:trace>
  <inkml:trace contextRef="#ctx0" brushRef="#br0" timeOffset="22801.5298">25567 11085 0,'41'0'47,"81"0"-47,1 0 15,0 0-15,40 0 16</inkml:trace>
  <inkml:trace contextRef="#ctx0" brushRef="#br0" timeOffset="22967.0795">26017 11085 0</inkml:trace>
  <inkml:trace contextRef="#ctx0" brushRef="#br0" timeOffset="23783.1677">20290 13539 0,'0'123'63,"0"0"-63,0-41 15,0 163 1,-41 123 15</inkml:trace>
  <inkml:trace contextRef="#ctx0" brushRef="#br0" timeOffset="24165.8585">20535 13785 0,'0'0'0,"0"-82"0,0 0 15,0 123 32,0 164-31,0 40-1,0-40 1,0-164-16,82 40 16,0-81-16,0-41 31,0-40-31,-82 40 16,0-41-1,0-123-15,0 83 16,-82-1-16,-41-41 15,0 164 17,123 82-17,-82 0-15,123 163 16</inkml:trace>
  <inkml:trace contextRef="#ctx0" brushRef="#br0" timeOffset="24581.4574">23031 13539 0,'0'-81'0,"0"-1"15,0 0 1,-82 82 0,82 123-1,0 122 1,0 1-1,-41-42 1,41-40 0,0-123-1,0-164 1,0 0 0,0 1-1</inkml:trace>
  <inkml:trace contextRef="#ctx0" brushRef="#br0" timeOffset="24965.3827">22908 13703 0,'0'0'16,"0"-204"-16,0 163 15,0 0-15,82-82 32,-41 82-17,40 41 1,1 82 0,-41 82-1,-41-1 1,0 1-1,-82-123-15,0 41 16,1-82 0,162-123 15,-40 82-31,41 41 16,0-41-1,0 41-15,0 0 16,-82 41-16,41 163 15,-41-81 17,-41-41-32,-123 41 15,123-123-15,-41 0 16,0 41 0,82-164-1,0 41-15</inkml:trace>
  <inkml:trace contextRef="#ctx0" brushRef="#br0" timeOffset="25298.4704">23685 13458 0,'0'0'0,"0"-82"15,0 41-15,0-82 32,0 205-1,0 41-15,0-1-16,0 165 15,41-164-15,-41-1 16,0 1-1,82-41 1,-41-41 0,122-123-1,-81-82 1</inkml:trace>
  <inkml:trace contextRef="#ctx0" brushRef="#br0" timeOffset="25665.0418">24094 13989 0,'0'0'0,"0"-81"15,0-1 1,41 82-16,-41 41 47,0 41-32,0-42 1,0 165 0,41-164-1,41 0 1,-41-41-1,-41-41-15,82-82 16,-1 0 0,-81 42-16,0-42 15,0 41 1,0 164 15,0 41-15,0-1 15,0-40-15,41 0-1,41-82 1</inkml:trace>
  <inkml:trace contextRef="#ctx0" brushRef="#br0" timeOffset="26014.9706">24790 13867 0,'0'82'31,"0"-1"-15,81-81 15,-40 0-15,-41-41-16,0-81 15,0 81 1,0 0 0,0-41-16,-41 82 15,41 82 1,-81 82 0,81-83-16,0 42 15,0-82 1,40-41-1,1 0-15,41-41 16,-41-41-16</inkml:trace>
  <inkml:trace contextRef="#ctx0" brushRef="#br0" timeOffset="26181.1552">26058 13785 0,'0'82'47</inkml:trace>
  <inkml:trace contextRef="#ctx0" brushRef="#br0" timeOffset="30171.4173">9899 7772 0</inkml:trace>
  <inkml:trace contextRef="#ctx0" brushRef="#br0" timeOffset="32003.2475">27080 7322 0,'-122'0'0,"40"0"15,0 41 1,41-41 0,-163 0-1,-1 0 17,-40 0 14,204 0-46,-164 0 32,246 0 30,41 0-62,122 0 16,1 0-16,122 0 15,614-164 1,-409 164-16,409 0 16,-450 0-1,-82 0-15,450 0 16,-82 0 0,123 0-1,-409 0 16,-328 0-31,-122 0 32,-82 0 30,-40 0-62,-42 0 16,-41 0-16,-204 41 15,123-41 1</inkml:trace>
  <inkml:trace contextRef="#ctx0" brushRef="#br0" timeOffset="32465.8879">28348 7608 0,'0'0'0,"-286"0"0,0 0 16,-41 0 0,122 41-1,287-41 17,41 0-17,899-123 1,-40 123-1,-41 0 1,0-81 0,286 81-1,-777 0 1,-164 0 0,-245 0-1,-82 0 63,0 0-62,0 0-16,-40 41 16,40-41-16,-41 0 15</inkml:trace>
  <inkml:trace contextRef="#ctx0" brushRef="#br0" timeOffset="33553.857">26999 8590 0,'0'-123'0,"81"82"16,-40-40 0,41-1-1,-41 82 1,-41-41 0,41 41 15,41 368 0,-123 327 0,-41-531-15,82 0 0,0-42-1,0 1 1,164-41 15,-123-41-15,40-41-1,1 0 1,-82-82 0,0 41-1,-41 41 16,0 123-15,-81-1-16,122 247 16,0-124-16,0 0 15,0 124 1,41 40 0,-41 204-1,0-367 1,81 81 15,-81-204-31,-41-42 16,41 1-16,-81-41 15,-83 123 1,123-82 0,-82-1-1,1-40 1,-1 0-1,41 82 1,0-41 0,0 81-1,82-122 1,-40-41-16,40 41 0</inkml:trace>
  <inkml:trace contextRef="#ctx0" brushRef="#br0" timeOffset="33901.2547">26426 15012 0,'-41'0'16,"123"0"46,0 0-62,40 0 16,1 0-16,-41 0 16,-41 0-16</inkml:trace>
  <inkml:trace contextRef="#ctx0" brushRef="#br0" timeOffset="34149.3361">26589 15667 0,'0'0'0,"123"0"16,0-41-16</inkml:trace>
  <inkml:trace contextRef="#ctx0" brushRef="#br0" timeOffset="85683.1498">40089 11903 0,'0'0'0,"-82"0"0,41 41 16</inkml:trace>
  <inkml:trace contextRef="#ctx0" brushRef="#br0" timeOffset="89748.0881">40866 9776 0</inkml:trace>
  <inkml:trace contextRef="#ctx0" brushRef="#br0" timeOffset="89980.8825">40252 11944 0,'0'41'47</inkml:trace>
  <inkml:trace contextRef="#ctx0" brushRef="#br0" timeOffset="92215.736">23726 13130 0</inkml:trace>
  <inkml:trace contextRef="#ctx0" brushRef="#br0" timeOffset="92537.4475">23071 15217 0</inkml:trace>
  <inkml:trace contextRef="#ctx0" brushRef="#br0" timeOffset="98011.5899">42666 14562 0</inkml:trace>
  <inkml:trace contextRef="#ctx0" brushRef="#br0" timeOffset="115407.6995">18899 5604 0,'-82'0'31,"82"-41"-16,-41 41 1,82 0 78,41 0-94,204 0 31,-40 0-31,-42 0 16,83 0-16,-1 0 0,-41 0 15,205 0 1,-163 0 0,-83 0-1,-163 0 1,-164 0 31,42 0-32</inkml:trace>
  <inkml:trace contextRef="#ctx0" brushRef="#br0" timeOffset="115793.2954">19840 5563 0,'0'0'0,"-123"0"0,0 0 16,42 0 0,-42 0-1,82 0 1,123 0 15,286 0-15,123 0-1,122 0 1,-449 0-16,81 0 16,-204 0-1,41 0 1,-82 41 93</inkml:trace>
  <inkml:trace contextRef="#ctx0" brushRef="#br0" timeOffset="148278.2358">28880 9367 0,'82'0'62,"0"0"-62,0 0 16,245 0-1,450 0 17,-613 0 15,-164-41-16,0 0-16,0 0 17,-41 41-32,-41-81 15,0 81 1,41-41 0,-40 41-1,40 0 16,163 0 32,1 0-47,-82 41-1,-41 40 1,0 42-1,0-82 1,-123 123 0,82-164-16</inkml:trace>
  <inkml:trace contextRef="#ctx0" brushRef="#br0" timeOffset="149044.4903">26794 7608 0,'-41'0'16,"0"0"-16,-41 0 0,82 41 15,-41-41 1,41 41 31,164-41-32,82 0 1,244-82 0,83 0-1,-287 82 1,164 0 0,-204 0-16,-1 0 15,1 0 1,-164 0-1,-1 0 1,-122 0 0,-81-40-1</inkml:trace>
  <inkml:trace contextRef="#ctx0" brushRef="#br0" timeOffset="149357.8425">27980 7690 0,'0'0'0,"-41"0"0,0 0 31,82 0-15,123-41 15,41 41-15,-1-82-16,-40 82 15,-1-41-15,1 41 0,41 0 16,40-81 0,-163 81-1,-123 0 32</inkml:trace>
  <inkml:trace contextRef="#ctx0" brushRef="#br0" timeOffset="166142.0199">21067 10431 0</inkml:trace>
  <inkml:trace contextRef="#ctx0" brushRef="#br0" timeOffset="166607.0176">24135 10349 0</inkml:trace>
  <inkml:trace contextRef="#ctx0" brushRef="#br0" timeOffset="168380.0368">31253 9081 0,'0'-41'16,"0"0"-1,0-41 1,123 41 15,-1 41-15,-81 0-16,-41 41 15,82-41-15,-82 82 0,0 0 16,0 0 0,0-41-16,-82 40 15,41-81 1,-41 82-16,42-82 0,-1 41 15,-41-41 1,123 0 47,81 0-48,-81 0-15,0 0 16,41 0-1,41 82 1,-123 0 0,0 0-1,-82 40 1,-41-81 0,82-41-16,-40 0 15,40 0-15,0 0 16,0 0-16,-82-41 15</inkml:trace>
  <inkml:trace contextRef="#ctx0" brushRef="#br0" timeOffset="169496.1603">31907 8590 0,'0'0'0,"-81"-82"15,-1 82 1,82-41-16,-205 41 31,164-82-31,-204 82 47,122 0-47,-40 0 31,40 82 16,41-82-47,-41 123 32,123-82-32,-41-41 15,41 41-15,-81 41 16,81-1-1,-41-40 1,41 164 0,-82-123-1,82 40 1,0-40 0,0 41-1,41-82 1,0 82-16,-41-83 15,122 42-15,-40 41 16,123 0 0,-123-42 15,40-40-15,1-41-1,81 0 1,-163 0-1,41 0-15,0 0 16,0 0-16,-41-81 16,81-1-1,83-82 1,-123 82 0,0-81-1,-1 40 1,42-286 15,-123 164 0,-41-1-15,-81 164 0,81 82-16,-82-82 15,41 82-15,0 0 16,-81 41-1,81 41 1</inkml:trace>
  <inkml:trace contextRef="#ctx0" brushRef="#br0" timeOffset="170597.4049">29167 10881 0,'-41'0'0,"123"0"63,40 0-63,1 0 15,286 0 1,0 0 15,-327-41 1,-41-41-1,-41 41-16,0 0 17,-123 41-17,123-82 1,-82 82-16,41-41 16,82 41 30,82 0-30,-123 41 0,41 82-1,-41 0 1,-123 81 0,41-163-16,41 41 15,41-41 1</inkml:trace>
  <inkml:trace contextRef="#ctx0" brushRef="#br0" timeOffset="171146.8209">30967 10758 0,'0'0'0,"0"-41"15,122-41 1,-40 82 0,0 0-1,-41 0 1,-41 82-1,0 41 1,0-82-16,-82 40 16,41-81-16,-41 41 31,41-41-15,123 0 15,-41 0-16,0 0 1,41 0 0,40 0-16,-40 164 15,-82-123 1,0 0-16,0 82 16,-122-42-1,-42-40 1,82-41-1,0 0 1</inkml:trace>
  <inkml:trace contextRef="#ctx0" brushRef="#br0" timeOffset="171731.187">31457 10594 0,'0'0'0,"-41"0"0,-40-81 16,-1 81 0,41 0-16,-123 0 15,83 0 1,-42 0-16,41 0 15,-41 40 1,1 206 15,81 40-15,41 41 0,41 1-1,40-165-15,1-81 16,41 0-16,-41 0 0,-41-82 15,163 82 1,1-82 0,81-41-1,0-246 1,-163 165 0,-41-1-1,0 0 1,-41 82-1,-41-41-15,0 42 16,0-165-16,0 82 16,-41 41-16,-82 1 31,-41 40-15,42 41-16,-124 0 15,205 0-15,-41 82 16</inkml:trace>
  <inkml:trace contextRef="#ctx0" brushRef="#br0" timeOffset="172713.8594">28676 13417 0,'-41'0'16,"123"0"46,40 0-46,1 0-16,0 0 15,245 0 1,246 0 15,-492 0 1,-40 0-17,-123 0 1,0-82-1,-81 82 1,40-41 0,0 41-16,41-41 15,0 41-15,123 0 47,82 0-31,-1 0-1,-81 123 1,-41 0 15,-41-83-31,0 42 16,-82-41-16,41 0 0,41 41 16,-82 0-1</inkml:trace>
  <inkml:trace contextRef="#ctx0" brushRef="#br0" timeOffset="173180.6342">31212 13335 0,'0'0'0,"0"-41"16,41 41-1,-41-41-15,123 41 32,-42 0-32,-40 0 15,-41 82 1,-41 41 0,-81-1-1,81-122-15,-41 82 16,123-123 31,0 41-32,0 0-15,40 0 16,1 41 0,-82 82-1,0-41 1,0 0-1,-41-82-15,-40 81 16,-1-81-16,0 0 0,-82 0 16,1 0 15,163-163-31</inkml:trace>
  <inkml:trace contextRef="#ctx0" brushRef="#br0" timeOffset="173863.5451">31662 12885 0,'-41'0'15,"41"-82"-15,-41 82 16,41-82-16,-41 41 15,-122 41 17,122 0-32,-123 0 15,82 0-15,0 0 16,-81 41 0,40 123-1,0 41 1,42 40-1,81 123 1,0-82 0,122 1-1,42-165 1,-82-40-16,0-41 16,40 41-16,1-82 15,41 82-15,81 0 16,0-82-1,-40-82 1,-82-41 0,-1-41-1,-81 83-15,-41-42 16,82-82 0,0 42-1,-82 81-15,0-41 16,-41 82-16,-82-163 15,-122-123 1,-1 81 0,42 205-1,122 41-15,-122 0 16,81 82 0,-41 0-16,-81 122 15,204-40 1,41-41-1,0-82-15</inkml:trace>
  <inkml:trace contextRef="#ctx0" brushRef="#br0" timeOffset="175346.0531">39598 10103 0,'0'-40'0,"0"-1"31,0 122 16,0 1-47,0 41 16,0 82 0,0-42-1,0 1 1,0-82-1,0-123 32,0-41-47,0-41 16,0 0-16,0-122 16,0 163-1,0 0-15,0-40 16,0 81 15,0 0-15,0 82 15,0 41-15,0 40-1,0 1-15,0-41 16,0 41-16,0-42 0,0 42 15,0-41 1,0 41 0,0-164 62</inkml:trace>
  <inkml:trace contextRef="#ctx0" brushRef="#br0" timeOffset="176198.1918">39925 9899 0,'0'0'0,"0"-41"16,0-41-16,-41 82 16,0-41-1,-81-40 1,40 81 0,41-41-1,-41 41-15,41 0 0,-41 0 16,-40 0-1,40 0 17,-41 0-17,82 0-15,-41 41 16,41 40-16,41-40 0,-163 41 16,81 123-1,82-1 1,-41 42-1,41-165-15,0 165 16,0-124-16,123 42 16,0 0-1,40 40 1,1-81 0,122 0-1,-40-123 1,-42 41-1,-81-41 1,0 0-16,-42-123 16,124 0-1,-82 0 1,-1 42 0,-81-83-1,-41 123-15,0 0 16,82-41-16,-82 1 0,0-1 15,41-41 1,0 41 0,-41 0-16,0 42 15,0-1-15,0-82 16,0 0 0,-164-81-1,1 40 1,81 82-1,41 41-15,-41 41 16,-41-122-16,1 122 0,-124 0 31,1 41-15,163 40-16,41-40 16,41 41-16,-82 0 0</inkml:trace>
  <inkml:trace contextRef="#ctx0" brushRef="#br0" timeOffset="176769.4047">36325 10840 0,'0'0'0,"-41"0"15,82 0 63,82-41-62,0 41-16,286 0 31,-41-82-15,-123 82 0,-204-82-16,-41 123 62</inkml:trace>
  <inkml:trace contextRef="#ctx0" brushRef="#br0" timeOffset="177114.9316">37430 10431 0,'0'-41'16,"-82"0"15,82 123 31,0 40-62,0 1 16,41 0-16,-41 0 16,0-42-16,0 124 15,0-123 1,0-41 0,0 40-1,41-81 16,41-81-31</inkml:trace>
  <inkml:trace contextRef="#ctx0" brushRef="#br0" timeOffset="177977.6362">39802 10717 0,'-41'-41'63,"41"-41"109,-40 82 93,40 41-249,-123-41-1</inkml:trace>
  <inkml:trace contextRef="#ctx0" brushRef="#br0" timeOffset="178269.5153">39557 10717 0</inkml:trace>
  <inkml:trace contextRef="#ctx0" brushRef="#br0" timeOffset="178423.1317">39639 10758 0,'-41'0'78</inkml:trace>
  <inkml:trace contextRef="#ctx0" brushRef="#br0" timeOffset="179319.8359">31089 9163 0,'41'0'235,"41"0"-141,-41 0 15</inkml:trace>
  <inkml:trace contextRef="#ctx0" brushRef="#br0" timeOffset="180976.2346">39884 11412 0,'0'-40'1031,"82"40"-1015,-164 0 31,41 81-47</inkml:trace>
  <inkml:trace contextRef="#ctx0" brushRef="#br0" timeOffset="181837.164">31376 11576 0</inkml:trace>
  <inkml:trace contextRef="#ctx0" brushRef="#br0" timeOffset="182349.7131">39189 11658 0,'82'-82'16,"-123"82"31</inkml:trace>
  <inkml:trace contextRef="#ctx0" brushRef="#br0" timeOffset="184228.9533">31621 11699 0,'41'0'1235,"0"0"-1079,41 0-140,-1 0-1,-40 0 1,41 0-16,0 0 15</inkml:trace>
  <inkml:trace contextRef="#ctx0" brushRef="#br0" timeOffset="184847.3187">38943 11453 0,'-41'41'125</inkml:trace>
  <inkml:trace contextRef="#ctx0" brushRef="#br0" timeOffset="185639.6247">31048 14358 0,'0'-41'31,"0"0"203</inkml:trace>
  <inkml:trace contextRef="#ctx0" brushRef="#br0" timeOffset="187079.2242">39189 11126 0,'0'-82'78,"0"123"-31</inkml:trace>
  <inkml:trace contextRef="#ctx0" brushRef="#br0" timeOffset="188109.0831">30517 14358 0,'0'-82'188,"-41"123"93</inkml:trace>
  <inkml:trace contextRef="#ctx0" brushRef="#br0" timeOffset="191237.969">32603 17957 0</inkml:trace>
  <inkml:trace contextRef="#ctx0" brushRef="#br0" timeOffset="194619.6786">31212 10922 0,'41'0'78</inkml:trace>
  <inkml:trace contextRef="#ctx0" brushRef="#br0" timeOffset="195416.1277">31416 13744 0</inkml:trace>
  <inkml:trace contextRef="#ctx0" brushRef="#br0" timeOffset="195647.465">31457 13744 0</inkml:trace>
  <inkml:trace contextRef="#ctx0" brushRef="#br0" timeOffset="197150.1538">33298 16076 0,'0'-41'0,"41"41"32,-41-41-1,0-41 31,0 205-15,0-1-47,0 42 16,0 41-16,0-83 16,0-40-16,0 41 15,0-1 1,-82-81 15,123-41-15</inkml:trace>
  <inkml:trace contextRef="#ctx0" brushRef="#br0" timeOffset="197513.058">33707 16280 0,'0'0'16,"0"82"31,0 0-47,0 40 16,0-40-16,0 41 15,82-41 1,-41-82 15,82 0-15,-1-82-1,-81 0 1,-41 0-16,0 1 16,-41-1-16,-40 41 15,-42 41 1,41 0-1,41 41 1</inkml:trace>
  <inkml:trace contextRef="#ctx0" brushRef="#br0" timeOffset="198200.0418">34280 15707 0,'0'0'15,"-41"-40"-15,0-42 0,-41 41 16,-40-41 0,-124 41-1,123-41-15,-81 82 16,81 0-16,0 0 15,-122 0 1,81 82 0,42 0-16,40 0 15,0 0-15,-82 245 16,164 41 0,-40-41-1,80 41 1,206 82 15,-42-286-15,42-1-1,122-81 1,0 41 0,-204-123-16,81 0 15,-122 0-15,0-41 16,163-82-1,-41 1 1,-122 40-16,0-82 16,-82 42-1,41-1-15,-41-123 16,81 1 0,-122-41-1,0 122 1,-163-81-16,40 163 15,-41 82 1,-327-123 0,328 123-16,40 0 15,0 0-15,82 41 0,-40 41 16,81 286 0,0-245-16</inkml:trace>
  <inkml:trace contextRef="#ctx0" brushRef="#br0" timeOffset="198682.4179">32685 18653 0,'0'0'0,"-82"0"16,0 0-16,0 0 15,0 0 1,205 0 46,82 0-62,40 0 16,41 0-16,369 0 16,-164 0-1,-205-82 1,-122 82 15,-123 0-15,-41 41 15,-82-41-31</inkml:trace>
  <inkml:trace contextRef="#ctx0" brushRef="#br0" timeOffset="199089.9288">32644 19225 0,'-205'0'0,"42"0"16,81 0-16,0 0 15,82 41 16,123-41-15,204 0 0,-41 0-16,1 0 15,40 0-15,491-41 16,-368 41 0,-327-41-1,-1-40 1</inkml:trace>
  <inkml:trace contextRef="#ctx0" brushRef="#br0" timeOffset="204375.0497">15095 15707 0</inkml:trace>
  <inkml:trace contextRef="#ctx0" brushRef="#br0" timeOffset="208316.9232">22212 16607 0,'0'-81'16,"0"121"31,0 42-31</inkml:trace>
  <inkml:trace contextRef="#ctx0" brushRef="#br0" timeOffset="218630.0039">40048 11126 0,'0'41'109</inkml:trace>
  <inkml:trace contextRef="#ctx0" brushRef="#br0" timeOffset="218831.5253">40171 11167 0</inkml:trace>
  <inkml:trace contextRef="#ctx0" brushRef="#br0" timeOffset="219041.5674">40171 11167 0</inkml:trace>
  <inkml:trace contextRef="#ctx0" brushRef="#br0" timeOffset="219278.5416">40334 11249 0</inkml:trace>
  <inkml:trace contextRef="#ctx0" brushRef="#br0" timeOffset="220070.8256">40416 11249 0,'-82'82'641,"82"-41"-641,-41-41 15</inkml:trace>
  <inkml:trace contextRef="#ctx0" brushRef="#br0" timeOffset="220739.3758">34116 16157 0</inkml:trace>
  <inkml:trace contextRef="#ctx0" brushRef="#br0" timeOffset="221438.6961">34239 16035 0,'41'0'94,"41"-41"-94,0 41 15,40-82-15,165 0 16,163 0-1,-41-40 1,-82-1 0,41 0 15,-286 82-31,0-41 16,-82 42 46,-41 40-46,0 0-1,0 0 1,-41 0 0,0 0-16,1 0 15,-1 0-15,0 0 16,0 81-1,0-81 1,123 0 31,0 0-31,0-41-16,41 41 15,82 0 1,-83 0-16,-40 0 15,41 41 1,-82 41 0,-82 41-1,-327 327 1,368-287 0</inkml:trace>
  <inkml:trace contextRef="#ctx0" brushRef="#br0" timeOffset="245147.2763">40171 12149 0</inkml:trace>
  <inkml:trace contextRef="#ctx0" brushRef="#br0" timeOffset="248209.347">17999 4540 0,'0'-40'16,"0"121"62,0 42-63,0 0-15,-82 245 32,82-245-32,-82 245 15,82-286-15,0-1 16,0-162 46,0-42-62,0 0 16,0-81 0,0 81-1,0 41-15,41 0 0</inkml:trace>
  <inkml:trace contextRef="#ctx0" brushRef="#br0" timeOffset="249455.3193">17999 4500 0,'0'0'0,"41"0"0,-41-41 16,41 41 62,41 0-78,81 0 16,83 0-16,-42 0 15,451-82 1,531 0 0,-531 82-1,-42 41 1,-163-41-1,-286 0 1,-41 41-16,-42-41 16,83 0-16,-82 0 31,40 82-15,-81-82-1,41 0-15,0 0 16,0 0-1,-82 41 64,0-1-48,0 42-16,0 0-15,41 0 16,-41 122 0,0-40 15,0-123-31,41 41 16,-41 0-16,0-42 0,0 42 15,0 0 1,0 0-1,0 0 1,-41-82 0,-41 0-1,-41 0 1,-81 0 0,122 0-16,-41 0 15,-81 0-15,-124 0 16,-40 0-1,-614 0-15,492 122 16,-42-122-16,-409 82 31,532-82-31,0 0 16,204 0-16,123 0 16,-122 0-1,163 0 1,-41 0-1,123 0 329</inkml:trace>
  <inkml:trace contextRef="#ctx0" brushRef="#br0" timeOffset="250271.4323">19513 5727 0,'0'-41'16,"0"-41"0,0 41-1,-82 123 48,82-41-63,0 41 0,-41 81 31,41-40-15,-82 41-1,82-42 1,0-81 0,-41 0-1,-41-82 32,82-41-31,-41 1-1,41-42 1,-40 82 0,40 0 15,0 82 16,0 0-32,0 41-15,0-1 16,0 1 0,40-82-1,83 123 1,-41-123-1,122-41-15,-163 41 16,41-82-16,0-40 16</inkml:trace>
  <inkml:trace contextRef="#ctx0" brushRef="#br0" timeOffset="291657.4565">16281 18939 0,'-41'82'297,"0"-82"-266</inkml:trace>
  <inkml:trace contextRef="#ctx0" brushRef="#br0" timeOffset="296512.4829">10513 7976 0,'41'0'109,"0"0"-93,41 0-16,40 0 16,1 0-16,41 0 15,40 0-15,83 0 16,-42 0-16,41 0 16,1 0-16,-1 0 15,246 0 1,777-163 15,-1023 163 0,-163 0 1,-82 0-1,-123 0 16</inkml:trace>
  <inkml:trace contextRef="#ctx0" brushRef="#br0" timeOffset="296992.3988">11413 8222 0,'0'0'16,"-123"0"-16,1 0 0,40 0 16,0 0 15,123 0 16,82 0-47,40 41 15,451-41 1,-205 0-16,491-41 16,-491 41-16,41 0 15,368 0 1,0-82-1,-286 0 1,-450 82-16,0 0 16,-123 0 77</inkml:trace>
  <inkml:trace contextRef="#ctx0" brushRef="#br0" timeOffset="297860.5132">13745 8345 0,'-41'0'0,"41"-82"16,-41 164 46,41 81-46,0 1-16,0-1 16,0 1-16,0 0 15,0 122 1,0-163-16,0-41 15,0-42 1,0 42-16,0-41 16,-41-41 15,0 0 0,-41 0-15,82-82-1,-41 41 1,41 1 0,-41-42-1,41 41 1,-81 0 0,81 82 30,0 0-30,41 41-16,-41-42 16,40 1-16,42 41 15,-41-41 1,0-41 0,41 0-1,0-41 1,0-82-1,-1 1 1,-40 163 78,41 40-79</inkml:trace>
  <inkml:trace contextRef="#ctx0" brushRef="#br0" timeOffset="299025.9464">37675 16894 0,'0'41'125,"0"-1"-93,41-40-32</inkml:trace>
  <inkml:trace contextRef="#ctx0" brushRef="#br0" timeOffset="319140.7155">35466 17098 0,'-41'0'0,"82"0"0,-163 0 16,81 0-16,0 41 0,-82-41 16</inkml:trace>
  <inkml:trace contextRef="#ctx0" brushRef="#br0" timeOffset="319512.0872">33421 17712 0,'0'-82'0,"0"41"32,-82 82-1,-41 123-15,1-1-16,-246 410 15,163-246-15,0-41 16,-81 205-1,245-163 1,41-288-16</inkml:trace>
  <inkml:trace contextRef="#ctx0" brushRef="#br0" timeOffset="319911.8313">33544 17834 0,'0'-40'0,"0"-42"15,0 41 1,0 164 47,0 40-63,0 83 15,0 122-15,0 164 16,0-42-1,0-121 1,0-247 0,0-40-16,0-41 15,81-41-15</inkml:trace>
  <inkml:trace contextRef="#ctx0" brushRef="#br0" timeOffset="320309.4845">33544 17957 0,'0'0'0,"-41"0"0,163 41 63,124 82-63,122 40 16,41 83-1,-82-83-15,328 287 16,-369-286-16,1-41 15,203 81 1,-367-204-16,-41 41 16,0-41-16,-41 0 31</inkml:trace>
  <inkml:trace contextRef="#ctx0" brushRef="#br0" timeOffset="322495.9989">31498 21066 0,'-41'0'0,"41"-41"16,0-41-1,246 0 1,122 82 15,-409 450 0,-41-368-31,41-41 16,41 0 0,82-41 15,0-82-31,82 82 15,-1 0 1,-122 41 0,-41 82 15,0-82-31,-82-41 16,41 82-16,-40-82 15,-1 81-15,41-81 16,41-41-1,0 1-15</inkml:trace>
  <inkml:trace contextRef="#ctx0" brushRef="#br0" timeOffset="322897.3381">33380 21270 0,'0'-40'0,"41"40"16,0 0-16,41-82 16,-41 82-16,81 0 31,-122 122-15,-82-40-1,1-41 1,81 82-1,0-82 1,81-41 0,83 41-1,-41 81 1,-41-40 0,-164 0-1,-82 0 1,-40 41-1,81-123 1</inkml:trace>
  <inkml:trace contextRef="#ctx0" brushRef="#br0" timeOffset="323396.4257">37062 20616 0,'0'0'0,"81"0"0,-81-82 16,123 82-1,-41 41 1,-82 41 0,0 0 15,0 0-31,0-42 16,0 1-16,-82-41 0,82 82 15,-82 0 1,1-82-1,121 0 1,124 0 0,-82 41-1,-82 41 1,0 40 0,0-81-16,-41 0 15,-41-41 1,-41 123-16,1-82 0,-83 41 15,164-82 1,-41 0 0</inkml:trace>
  <inkml:trace contextRef="#ctx0" brushRef="#br0" timeOffset="323639.6368">36530 22293 0</inkml:trace>
  <inkml:trace contextRef="#ctx0" brushRef="#br0" timeOffset="325640.7654">31621 21475 0,'-41'-82'15,"82"82"32,0 0-31,41 0-16</inkml:trace>
  <inkml:trace contextRef="#ctx0" brushRef="#br0" timeOffset="325862.7358">34607 21230 0,'0'0'0,"-82"-41"0,42 41 16,121 0 31,-40 0-32</inkml:trace>
  <inkml:trace contextRef="#ctx0" brushRef="#br0" timeOffset="326229.4274">37553 20739 0,'0'-41'0,"40"41"62,1 0-46</inkml:trace>
  <inkml:trace contextRef="#ctx0" brushRef="#br0" timeOffset="326512.5563">32153 22089 0,'0'0'0,"-82"-41"0,41 41 15,82 41 32,123-1-31</inkml:trace>
  <inkml:trace contextRef="#ctx0" brushRef="#br0" timeOffset="326828.3132">35875 21639 0,'82'0'16,"-82"-82"0,0 123 31</inkml:trace>
  <inkml:trace contextRef="#ctx0" brushRef="#br0" timeOffset="327022.1845">36734 21843 0,'0'-41'0,"82"41"32</inkml:trace>
  <inkml:trace contextRef="#ctx0" brushRef="#br0" timeOffset="783953.5309">31130 8795 0,'0'81'63,"0"-40"-48</inkml:trace>
  <inkml:trace contextRef="#ctx0" brushRef="#br0" timeOffset="784728.683">30885 15053 0,'0'41'31,"0"0"-15,0 41-1,41-1 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31:28.047"/>
    </inkml:context>
    <inkml:brush xml:id="br0">
      <inkml:brushProperty name="width" value="0.05292" units="cm"/>
      <inkml:brushProperty name="height" value="0.05292" units="cm"/>
      <inkml:brushProperty name="color" value="#FF0000"/>
    </inkml:brush>
  </inkml:definitions>
  <inkml:trace contextRef="#ctx0" brushRef="#br0">22458 8508 0,'0'-41'15,"0"-41"1,0 123 31,0 41-47,0 41 15,0 204 1,0 205 15,0-450-31,0 40 16,0-81-16,-41-41 16,41 41-16,0-123 46,0 1-46,0-124 16,0 82 0,0 1-1,0 81 1,82-123 15,-41 164-15,0 0-1,0 0 1,40 0 0,1 0-1,41-41 1,0 0 0,-123-163-1,0 122-15,0 0 16,0 41-16,0 0 15,0-40 1,0 162 31,0 124-31,0 81-1,0 123 1,0-286-16,0 0 15,0-41-15,0-42 16,0 42-16</inkml:trace>
  <inkml:trace contextRef="#ctx0" brushRef="#br0" timeOffset="915.6195">22212 11167 0,'0'-41'15,"0"82"32,0 41-31,0 41-16,0 81 15,0 1 1,0-165 0,0 42-1,0-41-15,0 41 0</inkml:trace>
  <inkml:trace contextRef="#ctx0" brushRef="#br0" timeOffset="1316.7011">22131 11126 0,'0'-41'31,"81"41"16,-40 41-47,41-41 16,0 41-16,41-41 16,81 123-1,-122-82-15,0-41 16,-41 81-1,-41-40 1,-41 82 0,-245 122-1,40-81 1,82-82 0,83-82-1</inkml:trace>
  <inkml:trace contextRef="#ctx0" brushRef="#br0" timeOffset="2117.6172">22867 13253 0,'-82'-82'15,"82"41"1,0 1 15,-41 40-31,0 0 16,-40 0-1,-83 204 17,164-81-32,0 286 31,41-368-31,82-41 16,-83 0-1,42 0-15,0 0 16,-41 0-16,0 0 15,41-82-15,-82 41 16</inkml:trace>
  <inkml:trace contextRef="#ctx0" brushRef="#br0" timeOffset="5899.7757">22499 14930 0,'0'-82'2203,"0"42"-2187,0-1 15,0 122 16,-82-81-32,82 82-15,-82-82 16,82 82-16,0-41 16,0 0-1,0 41-15,41-82 16,0 41-1,123-41 1,-42 163 0,-122-81-1,-41 123 1,-245-1 0,122-163-1,124-41-15,-83 0 16,123-82-1,-82-41-15,82-81 16,82 40 0,-41 164-1</inkml:trace>
  <inkml:trace contextRef="#ctx0" brushRef="#br0" timeOffset="6517.6408">22622 14848 0,'0'-40'16,"-41"40"-16,0 0 31,41-41-31,-82 41 15,41 0 1,41 163 0</inkml:trace>
  <inkml:trace contextRef="#ctx0" brushRef="#br0" timeOffset="8650.8618">19717 9081 0,'-41'0'15,"0"-82"1,-41 82-1,42 0 1,-1 0 0,82 0 77,81-41-77,-40 41 0,123-82-1,-42 82 1,42 0 0,-123 0-16,-41 0 15,-1 0-15,1 0 16,-41-81 46,0 40-46,-41 41 0,-40 0-1,40-41 1,-41 41-1,123 0 48,0 0-47,0 0-16,81 0 15,-81 0 1,-41 82-1,0-1 1,-163 83 0,122-82-1</inkml:trace>
  <inkml:trace contextRef="#ctx0" brushRef="#br0" timeOffset="9384.1435">19717 11331 0,'41'0'47,"41"0"-32,41 0-15,-1-41 16,42 41-16,245-41 15,245-123 17,-490 41 15,-287 123-16,82 0-31,-81 0 15,40 0 1,41 0 0,123 41 62,-82 0-78,0 0 15,0 0-15,0 41 16,-123 0-16,41 0 16</inkml:trace>
  <inkml:trace contextRef="#ctx0" brushRef="#br0" timeOffset="10267.6167">19922 14071 0,'-82'0'16,"41"0"0,82 0 31,41 0-32,40 0-15,42-41 16,531-81 15,-531 122-15,-246 0 62,41-41-78,0 41 0,-40 0 15,40 0-15,0 0 16,82-82 47,41 82-48,-42 0-15,1 0 16,41 0-1,-82 123 1,-41-42 0,0-40-16</inkml:trace>
  <inkml:trace contextRef="#ctx0" brushRef="#br0" timeOffset="10870.5252">20249 15217 0,'-41'0'0,"82"-41"63,82 41-47,-1 0-16,1-82 15,0 82-15,81 0 16,-81-41-1,-41 41 1,-82-82 15,-41 82 1,-82-41-17,-40 41 1,122 0-16,-41 0 15,164-82 32,0 82-31,-1 0-16,42 0 16,-82 82-1,-41 82 1,-41-1-1,-41-81 1,82-41-16,-82-41 0</inkml:trace>
  <inkml:trace contextRef="#ctx0" brushRef="#br0" timeOffset="21734.2115">25280 9204 0,'0'0'0,"82"0"47,41 0-31,0 0-16,613 0 47,-491-41-47,-81 41 15,0 0-15,-42 0 0,-40 0 16,41 0 0,-82 0-1,-82-41 48,-41 41-63,41 0 15,0 0-15,0 0 16,-40 0-16,40-82 16,-41 82-1,82-41 32,82 41-47,0 0 16,81 0-1,-122 0-15,41 41 16,-41 41 0,-41 40-1,0-81-15,-123 82 16,41-41-16</inkml:trace>
  <inkml:trace contextRef="#ctx0" brushRef="#br0" timeOffset="22388.5671">28921 8876 0,'0'41'31,"-41"41"-15,0 0-1,0-41 1,-40-41-16,81 41 16,-82-41-1,41 0 1,41-41 0,0 0-1,0-41-15,0 41 0,82 0 16,40-41-1,-40 123 17,0 82-17,-82 0-15,0 81 16,0-81-16,-82 0 16,-122 122-1,122-204-15,0-41 16,82 82-16,-41-82 15,41-41 1,0-41 0,0 0-1,123 41 1,-82 41 0,41 123-1,-41-41 1,40-41-1,-40-41 1,0 0 0,82 0-1</inkml:trace>
  <inkml:trace contextRef="#ctx0" brushRef="#br0" timeOffset="23220.2669">25771 11740 0,'-81'0'16,"121"0"30,42 0-46,82 0 16,40 0-16,42 0 16,245-82-1,163 0 17,-449 82-1,-205-41-16,-82 41 1,-41 0 0,1 0-1,81 0 1,82-41 46,40 41-46,1 0-16,41 0 16,0 0-1,-123 82 1,0-41 0,-123 82-1,82-1 1</inkml:trace>
  <inkml:trace contextRef="#ctx0" brushRef="#br0" timeOffset="23802.3607">29371 11494 0,'0'82'63,"-41"-82"-63,41 41 15,-82-41-15,1 0 16,81 41-1,-82-41 1,41 0-16,-41-123 31,82 41-31,0 41 16,123-40 0,40 81-1,-122 0 1,41 122-16,-82-81 15,0 41-15,0 163 16,-245 1 15,122-164-15,82-41 0,41-82-1,0-41 1,0 0-1,82 82 1,41 0 0,-42 41-1,124-41 1,-123 0-16,-41 0 16</inkml:trace>
  <inkml:trace contextRef="#ctx0" brushRef="#br0" timeOffset="24535.4155">25935 13785 0,'0'0'0,"41"0"47,41 0-47,40 0 15,1 0-15,0 0 16,40 0-16,42 0 15,409 0 17,-614-41-1,-82-41-15,0 82-1,-82-41 1,83 41-1,121-82 48,124 82-47,-41 0-1,-41 41 1,-41 41-16,-41-41 15,0 0-15,0 41 0,-82 0 16,41-1 0,-41-40-1</inkml:trace>
  <inkml:trace contextRef="#ctx0" brushRef="#br0" timeOffset="25069.1852">28839 13499 0,'0'-82'15,"0"164"1,0-42-1,0 42 1,-81-82-16,81 82 16,-82-82-16,41 0 15,0 0 1,41-41 0,0 0-1,0-41 1,0 42-16,41 40 15,82 0 1,-42 40 0,-81 42-1,41 164 1,-41-124-16,-41 1 16,-40 0-16,-83 81 15,-41-163 1,164-41-1,41-204 1,164 81 0,0 123-1,-82 0 1,-1 0 0,-81 82-16</inkml:trace>
  <inkml:trace contextRef="#ctx0" brushRef="#br0" timeOffset="25803.0059">25935 16198 0,'0'0'16,"-41"0"-16,0 0 31,164 0 0,654 41 1,-491-41-32,328 0 31,-573 0-15,-82 0 15,-41 0-31,-122 0 15,40 0 17,41-82-17,42 41 1,81-40 0,122 40-1,124 41 1,-124 0-1,-40 204 1,-82-122 0,-41 41-1,41-82 1</inkml:trace>
  <inkml:trace contextRef="#ctx0" brushRef="#br0" timeOffset="26385.5403">28962 15626 0,'0'41'16,"0"-1"-1,0 42 1,-82-82 0,41 41-1,-40-41 1,40-41 0,41 0-1,0-81 1,122 122-1,-40 0 1,-41 0 0,41 122-16,-82-40 15,0 123 1,-41-83-16,-41 1 16,0 0-16,1-41 0,-42-1 15,41 1 1,0-82-1,82-41 1,0-163 0,82 122-16,0 41 15,0 41-15,40 0 16,-81 41 0,0 41-1,-41 0 1,0-41-16,82 81 15,-82-81-15,41-41 32</inkml:trace>
  <inkml:trace contextRef="#ctx0" brushRef="#br0" timeOffset="27104.2033">36366 11862 0,'0'0'0,"-41"0"16,164 0 46,0 0-62,695 41 32,-532-41-17,-163 0 1,-82 0-1</inkml:trace>
  <inkml:trace contextRef="#ctx0" brushRef="#br0" timeOffset="27406.7182">37184 11658 0,'-41'-41'16,"41"0"-16,0-41 16,-81 82-1,81 82 17,0 0-17,41 368 1,-41-123-1,81-41 17,-81-204-32,41 0 15,41-82 1</inkml:trace>
  <inkml:trace contextRef="#ctx0" brushRef="#br0" timeOffset="27802.9408">38984 11699 0,'0'-82'16,"0"41"-16,0 82 62,0 41-62,82 0 16,-82 163-1,0-40 1,0-124 0,-41 1-1,41 0 1</inkml:trace>
  <inkml:trace contextRef="#ctx0" brushRef="#br0" timeOffset="28424.3631">39189 11085 0,'0'0'0,"-82"0"16,41-82-16,-82 1 16,-40 81-1,40 0 1,-41 0 0,123 81-16,-40-40 15,40 41 1,-41 41-16,41 0 0,-82 245 15,123-164 1,0 1-16,0 40 16,82 164-1,82-163 1,-1-205 0,42 40-1,-82-81-15,-1 0 16,1 0-16,0 0 0,40-81 15,83-83 1,40-41 0,-122 1-1,-41-123 1,-123 81 0,0 1-1,-123 40 1,-164 83-1,-244 40 1,326 123 15,42 163-15,163-81-16,0 40 16,0 1-16</inkml:trace>
  <inkml:trace contextRef="#ctx0" brushRef="#br0" timeOffset="28835.7154">38125 14071 0,'0'0'0,"-41"0"16,164-41 31,0 41-47,40 0 15,533-163 1,-369 163 0,41-82 15,-409 82 0,-81 0-15</inkml:trace>
  <inkml:trace contextRef="#ctx0" brushRef="#br0" timeOffset="29152.8769">38412 14112 0,'0'0'0,"-82"0"16,82 82-16,0 0 16,0-41-1,122-41 1,1 0-16,204-41 15,-122 41-15,-82-41 16,-82 41 0,0 0-16,-123 0 62,41 0-62,-82 41 16,123 41-16,-82-82 15,82 40 1,41-40 15</inkml:trace>
  <inkml:trace contextRef="#ctx0" brushRef="#br0" timeOffset="31019.4984">39475 14358 0,'0'81'16,"-41"-81"-16,41 82 0,0-41 16,-41 82-1,-40 0 1,40-83-16,41 1 16,-82 41-16,41 0 15,-41 41 1,41-82-1,-41 40 17,82 1-32,-81 0 15,-1-82-15,0 123 16,-41-41 0,0-1-1,-122 42 1,122-123-16,1 123 15,-1-82-15,-41-41 0,-40 122 16,-205-40 0,81-82-1,-122 0 1,205 0 0,-41-41-1,40 0 1,42-122-1,81 122 1,-163-123 0,163 123-16,-41-40 15,-81-1 1,81 82-16,-81-123 16,81 41-16,-245-122 15,82 40 1,163 41-1,82 1 1,1-1 0,40 123-16,-41-123 15,82 41 1,-41 82-16,41-81 16,-82-83-1,41 82 1,0 0-16,-41 41 15,42-40 17,-42 40-17,41-82 1,-41 41 0,41 41-1,41 0 1,-41-40-1,-41-42 1,41 41 0,41 0-1,-40 41 1,-42 0 0,82-40-1,-41 40 1,0 41 78,41 41-94,-82 40 15,82 1-15,0 0 16,0 41-1,-41-41-15,41 81 16,0-81 0,-41-82-1,41 41 1,0-82 46,0 0-62,0-41 16,0-40-16,0-42 31,0 82-15,0 41-16,41-41 16,-41 1-16,82 81 15,-41-41 1,-41-41-1,41 82 1,41-41-16,-41 41 16,40 0-1,1 0 1,0 0 0,41 82-1,40 0 1,-122-82 15,0 81-15,-41-40 93,0 41-93,0-41-16</inkml:trace>
  <inkml:trace contextRef="#ctx0" brushRef="#br0" timeOffset="33303.3789">27898 19225 0,'0'41'47,"0"41"-32,-40-82 1,-42 41 15,41-41-15,0 0-16,0 0 16,41-82-1,-82 0 1,82 0-1,82 42 1,0 40 0,-41 40-16,41 206 15,-42-164 1,-40 40-16,-40 165 16,-124-42-1,0-122 1,83-82 15,40-41-15,-41-82-1,41 0-15,41 0 16,0-40-16,0 40 0,0 0 16,0 0-16,41 82 15,0 0-15,41 0 16,-42 0-16,42 123 15,-41-41-15,41 122 16,0-122 0,-82 41-16,41-82 15,40 0 1,-40-41 0</inkml:trace>
  <inkml:trace contextRef="#ctx0" brushRef="#br0" timeOffset="33520.1006">28348 19839 0,'41'0'46,"0"0"-46,41 0 0,41 0 16,122 0 0,-163-82-16,0 82 15</inkml:trace>
  <inkml:trace contextRef="#ctx0" brushRef="#br0" timeOffset="33753.516">28512 19430 0,'0'41'32,"0"0"-32,0 40 15,0 206 1,0-42-1,82-122 1,-41-123-16</inkml:trace>
  <inkml:trace contextRef="#ctx0" brushRef="#br0" timeOffset="34337.0714">29617 19348 0,'0'82'16,"0"0"0,0-1-1,-82-81 1,82 82-1,-41-82 1,0 0 0,-41-82-1,82 1 1,0-42 0,82 123-1,41 0-15,-82 0 16,40 0-16,-40 163 15,-41 42 17,0-82-32,-122 81 15,40-122-15,0-41 16,-82 41 0,123-82-1,1 0-15,40-82 16,0-82-1,81 42 1,1 122 0,41 0-16,-123 41 15,82 40-15,-1 124 16,1-82 0,41-42-1,-41-40 1</inkml:trace>
  <inkml:trace contextRef="#ctx0" brushRef="#br0" timeOffset="34569.514">30394 19921 0,'41'0'47,"41"0"-47,40 0 16,1 0-16,82 0 16,-165-82-1</inkml:trace>
  <inkml:trace contextRef="#ctx0" brushRef="#br0" timeOffset="34820.5844">30680 19593 0,'0'0'0,"-82"-81"0,82 121 31,0 42-15,82 123-1,-82-42-15,0-40 16,41 0-16,-41-41 16,0-1-16</inkml:trace>
  <inkml:trace contextRef="#ctx0" brushRef="#br0" timeOffset="35428.4759">31826 19634 0,'0'41'16,"0"0"-1,-82 41 1,41 0 0,-41-82-1,41 0 1,0-41-1,41 0 1,0-41 0,0 0-1,41 0 1,82 82 0,-82 123-1,-41 41 1,0 81-1,-123-40 1,82-123-16,-82-42 16,82 42-1,-40-82 1,81-82 0,0 42-16,0-42 15,41 82 1,81-123-16,-40 205 15,41 0 17,-82 81-17,-41-81 1,82-82-16,-42 41 16</inkml:trace>
  <inkml:trace contextRef="#ctx0" brushRef="#br0" timeOffset="35669.9198">32112 20248 0,'123'0'31,"-1"0"-15,-40 0 0,0 0-16,82-82 15,-83 82-15,-40-41 16</inkml:trace>
  <inkml:trace contextRef="#ctx0" brushRef="#br0" timeOffset="35887.2349">32439 19880 0,'0'0'0,"0"-41"15,0 82 32,0 81-31,0-40-16,0 0 0,0 0 15,0 0 1,0-41-16,0 40 16,0-40-16</inkml:trace>
  <inkml:trace contextRef="#ctx0" brushRef="#br0" timeOffset="36469.6756">33216 19716 0,'0'41'16,"0"41"-1,0-41 1,-81 41-16,40-1 15,-41-81 17,41 0-17,41-41 1,0-40-16,-41-1 16,41 0-16,41 82 15,82-82 1,-82 82-16,-1 0 15,42 0-15,-82 82 16,0 82 0,0 40-1,-82-40 1,1-42-16,40-81 16,0-41-1,41 82-15,-82-82 0,82-41 31,0-41-15,0-40 0,82 122-16,0-41 15,-41 41 1,-1 82 0,42 40-1,0-40 1,-82-41-16,41-41 15</inkml:trace>
  <inkml:trace contextRef="#ctx0" brushRef="#br0" timeOffset="36691.568">33707 20248 0,'82'0'32,"0"0"-17,0 0-15,40 0 16,1 0 0,0 0-1</inkml:trace>
  <inkml:trace contextRef="#ctx0" brushRef="#br0" timeOffset="36953.3789">33953 19798 0,'0'0'0,"-41"0"0,41 82 47,0 0-31,0 40-16,0 1 15,0 41 1,0-1 0,0-122-1,82-41-15</inkml:trace>
  <inkml:trace contextRef="#ctx0" brushRef="#br0" timeOffset="37208.7108">34730 19716 0,'0'-82'16,"0"123"31,0 41-32,0 41-15,0-1 16,0 1-16,0-41 16,0 163-1,0-163-15,0-41 16</inkml:trace>
  <inkml:trace contextRef="#ctx0" brushRef="#br0" timeOffset="37703.8003">29903 22293 0,'0'41'62,"41"-41"-46,163 0 0,1 0-1</inkml:trace>
  <inkml:trace contextRef="#ctx0" brushRef="#br0" timeOffset="37870.7122">29944 22620 0,'41'0'47,"0"0"-32,40 0-15,42 0 16,0 0-16</inkml:trace>
  <inkml:trace contextRef="#ctx0" brushRef="#br0" timeOffset="38354.1204">31212 22293 0,'0'-41'16,"0"-41"-1,0 41 1,0 1 0,-41 40-16,-41 0 15,-40 0 1,40 122 15,41 1-15,41-82-1,41 0 1,81-41 0,1-164-1,-82 82 1,-41 41-1,0 123 32,0 0-31,0 0-16,0 163 16,0 1-1,0-205 1,0 0-16,0 40 15</inkml:trace>
  <inkml:trace contextRef="#ctx0" brushRef="#br0" timeOffset="39003.4747">31416 21761 0,'0'0'0,"0"-41"0,-81-40 16,-1-1-1,-41 41 1,82 41-16,-81 0 16,40-82-1,-41 82-15,-122 0 31,81 82-31,-82 41 32,165-42-32,40 165 15,41-123-15,0 40 16,0 205 0,204 0-1,-81-245-15,-41-41 16,0 0-16,-1 0 0,83-1 15,82-40 1,-1-41 0,-81 0-1,-42-81-15,1-124 16,-41 123 0,-41-41-16,122-163 15,-40 0 1,-41 163-1,-41-41-15,-41 83 16,0-42 0,0-41-1,-82-40 1,-163-83 0,-205 83-1,204 204 1,1 164-1,204 40 1,41-81-16,0 0 16</inkml:trace>
  <inkml:trace contextRef="#ctx0" brushRef="#br0" timeOffset="39337.2901">30926 24747 0,'-82'0'16,"123"0"-1,81-41 1,1 41-16,123-81 16,-42-1-1,-122 82 1</inkml:trace>
  <inkml:trace contextRef="#ctx0" brushRef="#br0" timeOffset="39487.6727">31335 24666 0,'0'0'0,"0"40"0,-41-40 16,82 0 15,81 0-16,124-163 1</inkml:trace>
  <inkml:trace contextRef="#ctx0" brushRef="#br0" timeOffset="40770.6589">5563 11412 0,'0'-40'15,"-41"40"-15,41-82 16,0 41 0,0 123 30,0-41-30,0-1-16,205 124 31,81-164-15,410-245 0,-246-1-1,41 42-15,-1-1 16,-40 42-16,0 40 0,123 0 31,-287 41-15,-245 82 15,-41 41 47,-81-41-78,-1 123 16,-41-123-16</inkml:trace>
  <inkml:trace contextRef="#ctx0" brushRef="#br0" timeOffset="41383.6352">5768 11535 0,'-123'0'0,"82"-82"32,0 82-1,41 41 16,0 41-47,0-41 15,246 41 1,-164-41-16,40-41 16,410-123-1,327-327 1,-327 164-16,82 40 16,81-40-16,-81 40 0,-42 1 15,165 0 1,-533 245-1,-204-41 17,0 123 61,0-1-61</inkml:trace>
  <inkml:trace contextRef="#ctx0" brushRef="#br0" timeOffset="55986.9804">16199 13949 0</inkml:trace>
  <inkml:trace contextRef="#ctx0" brushRef="#br0" timeOffset="187853.2779">29494 17016 0,'-41'0'16,"82"0"77,41 0-77,-41 0-16,122 0 16,205 0 15,-81-81 0,-165 81-15</inkml:trace>
  <inkml:trace contextRef="#ctx0" brushRef="#br0" timeOffset="188252.7507">31130 16771 0,'0'-41'47,"-82"41"-32,1 0 1,-1 0 0,0 0-1,41 0 1,-41 0 15,205-82 16,-82 82-47,82 0 31,-1 41-15,-81 41 0,-41 0-16,0 40 15,-41-40 1,-81 0-1,-1 41 1,82-123 0</inkml:trace>
  <inkml:trace contextRef="#ctx0" brushRef="#br0" timeOffset="384605.3667">28798 7363 0,'-81'0'31,"-42"0"0,41 0-31,82 41 47,123-41-31,122 0-1,1473 0 16,-1227 0-31,1146 82 32,-1310-82-17,0 0-15,246 0 16,-410 0 0,1 0-16,-246 0 31,0 0-16</inkml:trace>
  <inkml:trace contextRef="#ctx0" brushRef="#br0" timeOffset="385246.1975">30517 7731 0,'0'0'0,"-164"0"0,-82 0 16,83 0 0,286 0 30,122 0-30,328 0 0,327 0-1,-82 0 1,-82 0 0,-409 0-16,82 0 15,-327 0-15,-164 0 297,-40 0-297</inkml:trace>
  <inkml:trace contextRef="#ctx0" brushRef="#br0" timeOffset="388322.6813">29944 9367 0,'0'82'15,"0"0"17,0 0-17</inkml:trace>
  <inkml:trace contextRef="#ctx0" brushRef="#br0" timeOffset="388531.7741">29739 10881 0,'0'0'0,"-41"122"47,41-81-47,0 0 16</inkml:trace>
  <inkml:trace contextRef="#ctx0" brushRef="#br0" timeOffset="389847.8844">37798 14153 0,'0'41'78,"0"0"-31,0 41-16,-41-82-16</inkml:trace>
  <inkml:trace contextRef="#ctx0" brushRef="#br0" timeOffset="392574.5465">37634 8467 0,'0'-41'16,"-81"41"-16,81-41 31,40 41 0,83 0-15,0 205 0,-164-123 15,-41 41-16,41-123 1,82 0 31,82 0-31,-41 40-1,-41 42 1,-41-41-1,-123 41 1,-41 0 0,82-82-1,-81 0-15,81 0 16,82-123 15</inkml:trace>
  <inkml:trace contextRef="#ctx0" brushRef="#br0" timeOffset="393192.9549">38739 8876 0,'82'0'47,"40"0"-47,42 0 15,-41 0-15,-1 0 16,1 0 0,-41 0 15,-164-81 0,0 40-15,1-41-1,40 82 1,122 0 31,-40 0-32,0 41 1,-41 0 0,0 0-1,0 81 1,-41-40 0,41-41-16</inkml:trace>
  <inkml:trace contextRef="#ctx0" brushRef="#br0" timeOffset="395157.1558">40375 8795 0,'0'0'0,"0"-82"16,0 0-1,0 0 1,0 0 0,-41 82-1,-82 82 17,123 41-17,-40 40 1,40-122-16,0 41 15,0 0-15,0-41 16,40-41-16,83 41 16,41-41-1,81 0 1,-81-123 0,-164 41-1,41-122 1,-41 81-16,0 0 15,0 1 1,0 81 0,0-41-16,-82 205 47,82-83-32,0 124 1,0-82-16,0 41 15,0-82 1,41 40-16,0-81 16,0 41-1,41-82 1,-42-81 15,-40-1-15,0 41-16,0 41 15,0 123 17,0-41-17,0 82 1,0-82 0,0 40-16,41 1 15,41-82 1,0 0-1,0 0 1,-41-123 0,-41 83-16,81-83 15,-81 82 1,-40 82 31,40 0-32,0 41 1,0-1 0,0 1-1,0-41 1,163-41 0,-122 0-1,41-204 1,-82 122-1,41 0-15,-41 41 16,82 0 140,-82 0-140,0-41-16,0 1 0,0 40 16,0 122 46,0 1-46,0 0-16,-41 0 0,41 41 15,0-82 1,0 81-16,-41-122 16,41 82-16,0-164 62,0-40-46,82 81-1,40 41 1,-40 41 0,-41 122-1,-41-81 1,0 0-1,-41-41 1,-41-41 0,41 0-1,-40 0 1,81 81 31,41-81-32,40 41 1,1-41 0,82 0-1,-1-204 1,-81 40 0,-82 1-1,0 122 1,0-41-1,-41 82 1,-40 0 0,81 123-1,122-1 1,-81-81 15,-41 82-31,0-41 16,0 0-16,0-42 15,-82-40 1,-40 123 0,40-123-16,-82 82 15,82-82-15</inkml:trace>
  <inkml:trace contextRef="#ctx0" brushRef="#br0" timeOffset="396157.0199">21762 9122 0</inkml:trace>
  <inkml:trace contextRef="#ctx0" brushRef="#br0" timeOffset="396822.5146">22499 13826 0</inkml:trace>
  <inkml:trace contextRef="#ctx0" brushRef="#br0" timeOffset="398457.4692">22335 15667 0,'-41'0'47,"41"81"78,41-81-125</inkml:trace>
  <inkml:trace contextRef="#ctx0" brushRef="#br0" timeOffset="399177.8662">23317 12517 0,'-41'0'0,"0"0"16,0 0 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35:44.359"/>
    </inkml:context>
    <inkml:brush xml:id="br0">
      <inkml:brushProperty name="width" value="0.05292" units="cm"/>
      <inkml:brushProperty name="height" value="0.05292" units="cm"/>
      <inkml:brushProperty name="color" value="#FF0000"/>
    </inkml:brush>
  </inkml:definitions>
  <inkml:trace contextRef="#ctx0" brushRef="#br0">15995 9449 0,'-82'0'16,"82"-82"-16,-41 82 15,41-82 1</inkml:trace>
  <inkml:trace contextRef="#ctx0" brushRef="#br0" timeOffset="1447.324">16935 15176 0,'0'-82'0,"0"0"16,0 41 0,-40 41 15,40 123 16,0 0-47,0 163 31,0 82-15,0-245-1,0-82 1,0 40-1,0-162 17,0 40-32,0 0 15,-41-82 1,0 123-16,41-82 16,-82 41-1,123 41 16,41 0-31,-1 0 16,1 0 0,0 0-1,-41 0-15,41 0 16,41-122 0,-1-1-1,-40 0 1,-82 82-16,0-40 15,0-1-15,-41 41 16,0 41 47,41 82-63,0 163 15,0 41 1,0-40-1,0-164 1,0-1-16</inkml:trace>
  <inkml:trace contextRef="#ctx0" brushRef="#br0" timeOffset="4001.4522">16854 8754 0,'0'-41'0,"0"-41"31,0 41-15,0 0-16,0 0 31,0-41 1,-164 123-1,82 287 0,0-288-31,82 1 16,0 41-16,82 0 15,41 0 1,-41-82-16,0 41 16,40 0-1,-81-41-15,-41 81 16,0-40-1,-41 41 1,-41-82-16,1 82 16,-42-82 15,41 0-31,-82-123 16,124 82-16,40 0 15</inkml:trace>
  <inkml:trace contextRef="#ctx0" brushRef="#br0" timeOffset="4681.9142">16772 10390 0,'0'-82'16,"0"41"-1,-82 41 16,-41 0-15,82 41-16,-40 286 31,81-245-31,0 0 16,40 41 0,1-123-16,-41 40 15,123-40-15,-82 0 16,82 0-16,-1-81 15,1-1 1</inkml:trace>
  <inkml:trace contextRef="#ctx0" brushRef="#br0" timeOffset="5331.1586">16731 11903 0,'-82'-82'16,"82"164"15,0 41-15,0 0-16,41-1 15,-41 83 1,41-1 15,-41-122-31,0-123 16</inkml:trace>
  <inkml:trace contextRef="#ctx0" brushRef="#br0" timeOffset="5664.5132">16731 12026 0,'-82'0'0,"82"-41"15,41 41 32,0 0-47,41 0 16,122 123-1,-40 81 1,-82 1 0,-82-42-1,-82-40 1,0-123-16,0 82 16,0-82-16,42 0 15,-42 0-15,41 0 16,41-41-1</inkml:trace>
  <inkml:trace contextRef="#ctx0" brushRef="#br0" timeOffset="6735.0259">18367 8917 0,'-41'0'0,"82"0"47,0 0-32,82 0-15,-41 0 16,40 0-16,410 0 31,-450 0-15,122-41-1,-122 41 1,-41 0 0,-41-41-1,-82 41 48,1 0-48,-1 0 1,0-81 0,41 81 15,41-41 0,41 41-31,0 0 16,82 0-1,-42 122 1,-81 42 15,-41-123-15,1 41-16,-1-41 16</inkml:trace>
  <inkml:trace contextRef="#ctx0" brushRef="#br0" timeOffset="7565.0898">18408 10594 0,'-82'0'15,"123"0"32,0 0-47,41 0 0,245 0 16,614-81 31,-491-42-16,-532 123 16,41-41-32,-41 41 1,1 0 0,-42-82-1,41 82 1,41 0-1,123 0 32,-41 0-31,41 0 0,0 82-1,-82 41 1,-82-42-1,-41 1 1,82 0-16</inkml:trace>
  <inkml:trace contextRef="#ctx0" brushRef="#br0" timeOffset="8181.8225">18408 11903 0,'0'0'0,"123"0"78,0 0-78,-1 0 16,42 0-16,40 0 16,42 0-16,40 0 15,-81 0 1,-164 0-1,-82 0 48,-41 0-47,-41 0-1,82-82 1,0 82-16,-40-40 15,40 40-15,163 0 47,83 0-31,-82 40 0,-123 42-1,0-41 1,0 41-1,-82-82-15</inkml:trace>
  <inkml:trace contextRef="#ctx0" brushRef="#br0" timeOffset="8652.4542">20903 8795 0,'0'-41'16,"0"0"-1,0 82 32,0 40-31,0 1-16,0 0 15,0 163 17,0-204-17</inkml:trace>
  <inkml:trace contextRef="#ctx0" brushRef="#br0" timeOffset="9048.29">21149 8713 0,'0'-41'15,"41"41"1,0 0-1,40 0 1,-81 82 0,0-41-16,0 81 15,-40-81 1,-42 82 0,123-123 46,40 0-46,1 0-1,-82 82 1,82-1 0,-82 1-1,-123 0 1,1 0-1,81-82-15</inkml:trace>
  <inkml:trace contextRef="#ctx0" brushRef="#br0" timeOffset="9499.5649">21026 9899 0,'0'123'47,"0"245"-31,41 123 46,41-532-46</inkml:trace>
  <inkml:trace contextRef="#ctx0" brushRef="#br0" timeOffset="9914.9792">21231 10144 0,'0'0'0,"81"-81"16,1 40-16,41 41 15,-41 0 1,-82 41-1,0 81 1,-41 1 15,-41-41-15,0-82 0,164 0 30,-41 0-46,0 0 16,41 0 0,0 123-1,-82-1 1,-41-40 0,-287 41-1,287-123 1,1 0-1</inkml:trace>
  <inkml:trace contextRef="#ctx0" brushRef="#br0" timeOffset="10438.2244">21231 11862 0,'0'82'47,"0"0"-47,0 286 31,0-327-16,0 0 1</inkml:trace>
  <inkml:trace contextRef="#ctx0" brushRef="#br0" timeOffset="10802.6431">21435 11903 0,'0'0'0,"82"-82"15,0 82-15,-41 0 16,41 0 0,-82 123-1,0 0 1,-123 0 0,82-123-1,164-82 16,-42 0-15,1 82-16,82-41 31,-82 41-31,-41 82 16,-41 0 0,0 40-1,-123 1 1,-82 0-1,1-123 1</inkml:trace>
  <inkml:trace contextRef="#ctx0" brushRef="#br0" timeOffset="11856.059">19022 15503 0,'-82'0'0,"41"0"0,-41 0 16,164 0 62,0 0-78,286-41 31,-204 41-31,449-82 31,-490 82-31,-41-82 0,0 82 16,-1 0-1,-81-81 1,-81 81 31,40-41-47,0 41 16,-41 0-16,-41 0 15,41 0 1,1 0-16,40-41 15,0 41 1,123 0 15,-1 0-15,1 0 0,82 0-1,-123 0-15,41 0 16,-82 41-16,0 40 15,0-40 1,0 82 0,-123-82-16,82 41 15,-41 0 1</inkml:trace>
  <inkml:trace contextRef="#ctx0" brushRef="#br0" timeOffset="12399.1938">21762 14726 0,'0'-82'16,"82"0"0,0 82-16,-41 0 15,123 0 1,-123 41 0,40 123-1,-162-42 1,-83 1-1,82-82 1,0-41 15,82-41-15,0-41 0,164 41-1,-82 41 1,40 82-1,-40 41 1,-82-41 0,-82 40-1,1-122-15,-1 82 16,0-82-16,41 82 16,-41-82-16,41 0 15,0 0 1</inkml:trace>
  <inkml:trace contextRef="#ctx0" brushRef="#br0" timeOffset="12708.422">21640 16076 0,'-41'0'16,"123"0"46</inkml:trace>
  <inkml:trace contextRef="#ctx0" brushRef="#br0" timeOffset="13281.7973">18613 17139 0,'-123'41'0,"-41"-41"16,-40 82-16,40-82 16,41 82-16,1-82 15,-42 41 1,287 40 46,122-81-46,573 0 0,614-163-1,450-83 1,-819 124-16,574-1 16,-1106 0-1,-40 123-15,123-82 16,-450 82-1,-205 0 32,-41 0-31,-41 0 0,-41 0-1,83 0-15,-206 0 16,42 0-16</inkml:trace>
  <inkml:trace contextRef="#ctx0" brushRef="#br0" timeOffset="13643.7546">21067 17630 0,'0'0'0,"-204"0"0,-42 82 16,-245-82-1,450 0 1,0 0 15,41-41-15,369 0 0,449-41-1,-327-81-15,40 163 16,42-123-16,41 41 15,245-41 1,-614 41-16,-204 82 16,-82 0 31,0 0-32,0 0 1</inkml:trace>
  <inkml:trace contextRef="#ctx0" brushRef="#br0" timeOffset="15065.7256">22294 17671 0,'0'-41'16,"-82"41"15,1 82-15,-1 81-16,0 83 31,0-42-15,82-122-16,0-41 15,-82-41-15,123 0 31,41 0-15,0 0 0,82-41-1,-42 0 1,-40-41 0,-82 1-1,0-1 1,41 82-16,-41-123 15,0 82-15,0 0 32,0 164 15,0 0-47,0-1 15,0 165 1,0-1-1,0-163-15,0-41 16,0-41-16</inkml:trace>
  <inkml:trace contextRef="#ctx0" brushRef="#br0" timeOffset="15416.0106">22785 18203 0,'0'-82'16,"0"41"-16,0 0 15,82 41 17,41 0-17,-82 164 1,-41-123-16,-41 122 15,-41-40-15,41-41 16,0-1 0,-41 1-1,123-82 17,0-41-17,41 41-15,163-81 31,-122-1-31,-82 82 0</inkml:trace>
  <inkml:trace contextRef="#ctx0" brushRef="#br0" timeOffset="16165.4318">23440 17834 0,'-41'0'0,"0"-81"16,-41 81-16,41-82 16,-245-41-1,122 82 1,1-41 0,-42 82-1,41 0 1,83 0-16,-83 0 15,41 0 1,41 41 0,-40 41-1,81 0-15,0-41 16,41 41-16,-123 122 16,123 123-1,0-81 1,0-1-1,0-122-15,82 41 16,-41-42-16,82-40 0,-42 41 16,165 81-1,-1-122 1,83-82 0,-165 0-16,205 0 15,-204 0 1,40-82-16,124-81 31,-165-42-31,42-40 31,-82 122-15,-82 0 0,-41-40-1,0-83 1,0-122-1,-164 245 1,-41-40 0,-81-1-1,-41 123 1,163-40-16,0 81 16,42 81-1,-42 42-15,82 41 16,41 40-1</inkml:trace>
  <inkml:trace contextRef="#ctx0" brushRef="#br0" timeOffset="16651.7">21844 20534 0,'-82'0'0,"1"41"16,-1-41-16,0 0 31,123-41 16,82 41-31,40-41-16,42 41 15,490-204 1,-204 81 0,-205 41-1,-122 82 1,-164-41 0,-82 41 15</inkml:trace>
  <inkml:trace contextRef="#ctx0" brushRef="#br0" timeOffset="16964.2747">22131 20943 0,'0'0'0,"-82"0"0,0 82 16,123-123 31,82 41-47,245-82 16,123-40-1,-41-1 1,-246 41-1,-122 82-15,0 0 16</inkml:trace>
  <inkml:trace contextRef="#ctx0" brushRef="#br0" timeOffset="24850.1627">14195 9040 0,'-82'0'15,"0"0"-15,41 0 32,0 0-17,82 0 48,164 0-48,40 0 1,82 0 0,1 0-1,-83 0 1,-163 0-16,41-41 15,-123 0 32,-82 0-31,41 41-16,-82-82 16,82 82-1,-41-40 1,42 40 15,121 0 32,-40 0-63,0 0 15,41 40-15,-41 1 16,-41 41-1,0 41 1,0-41 0,-82-82-1,0 81-15,41-81 16</inkml:trace>
  <inkml:trace contextRef="#ctx0" brushRef="#br0" timeOffset="26017.2463">13663 11167 0,'-82'0'0,"41"0"32,-41 0-17,123 0 48,0 82-48,41-82-15,41 0 16,245 82 0,123-82-1,-246 0 1,-81 0 0,-82 0-1,-1 0-15,-40 0 16,-122 0 62,-1 0-78,0-41 16,0 41-16,0 0 15,-40-41 1,-1-41-1,82 82 1,82-41 62,41 41-78,-41 0 0,-1 0 16,42 0-1,41 82 1,-123 0 0,-82 40-1,-81 1 1,-1-82 0,123 41-1</inkml:trace>
  <inkml:trace contextRef="#ctx0" brushRef="#br0" timeOffset="28266.6915">13908 12312 0,'-41'0'0,"-40"0"16,-1 0-1,-41 0 16,123 41 1,0 0-1,82-41-15,0 0-16,163 0 15,205 0 1,-204 0 15,-42 0-15,-40 0-1,-123 0-15,-41-41 47,0-41-16,-82 82-15,41-40 0,-41 40-1,41 0 1,123 0 62,0 0-62,-82 81-1,0-40 1,-41 82 0,-82 0-1,41-123-15</inkml:trace>
  <inkml:trace contextRef="#ctx0" brushRef="#br0" timeOffset="29116.9647">22335 13826 0,'0'0'0,"-41"0"0,-41-82 16,-122 41 0</inkml:trace>
  <inkml:trace contextRef="#ctx0" brushRef="#br0" timeOffset="30600.8481">21353 13744 0,'0'0'0,"-81"82"16,-1 0 0,82-41-16,-41 40 15,41 1-15,-82 41 16,82-41-16,-41 81 31,41 205 0,164 287 1,204-369-1,-164-204-16,42-41 1,-42-41 0,-81 0-1,0-82 1,41-122 0,-42 81-1,1-41 1,-41-81 15,0-1-15,-1 1-1,-81 81 1,0-40 0,-81 40-1,-1 42-15,-82 40 16,1 0-16,-1 82 0,-41-82 15,-122 82 1,41 123 0,163 0-1,123-42-15</inkml:trace>
  <inkml:trace contextRef="#ctx0" brushRef="#br0" timeOffset="32067.1735">24053 18366 0,'-122'0'16,"81"0"-16,0 0 15,-41 0-15,41 0 16,-41 0-1,-41 0 17,492-82-1,735 1 0,-858 81-15,163-82-16,-287 41 15,1 41 1,245-164 0,-41 82-1,-204 82 1,-164 0 15,0 0-15,-81-40-1,81 40-15,-82 0 16,0 0 0,1 0-16,-83-82 15,82 82 1,1 0 0,203-41 46,42 41-62,41 0 16,204 0-1,-164 41 1,-163 41 0,0-1-1,-204 165 16,122-205-31,-41 0 16,82 40 0</inkml:trace>
  <inkml:trace contextRef="#ctx0" brushRef="#br0" timeOffset="32834.5564">22744 19757 0,'-41'0'16,"205"0"46,81-82-62,42 82 16,-1-163-16,0 81 15,164 0 1,-163-41 0,-246 123-1</inkml:trace>
  <inkml:trace contextRef="#ctx0" brushRef="#br0" timeOffset="33084.0433">23562 19552 0,'0'0'0,"-81"0"0,40 0 0,-41 41 16,41-41 0,82 0 15,82-41-16,122 41 1,-122-81-16,-1 81 16,1 0-16,-41 0 15</inkml:trace>
  <inkml:trace contextRef="#ctx0" brushRef="#br0" timeOffset="34151.6749">27571 17875 0,'0'-122'0,"-82"81"16,82 163 31,82 288-32,-41 203 17,-41-531-1</inkml:trace>
  <inkml:trace contextRef="#ctx0" brushRef="#br0" timeOffset="34404.415">27449 17712 0,'0'0'0,"0"-123"0,0 82 15,122-41 1,42 82-1,-82 0 1,-82 123 0,0 0-1,-41-41-15,-123 122 16,41-122 0,-40 82-1,163-124 1,41-40-1,41 0-15</inkml:trace>
  <inkml:trace contextRef="#ctx0" brushRef="#br0" timeOffset="34634.003">28144 17834 0,'0'-81'0,"0"-1"16,0 123 31,0 41-47,41 122 15,-41 1 1,41-164 0,-41 40-1</inkml:trace>
  <inkml:trace contextRef="#ctx0" brushRef="#br0" timeOffset="34767.731">28267 16935 0,'0'0'0,"41"0"15,-41 81-15,122 1 16</inkml:trace>
  <inkml:trace contextRef="#ctx0" brushRef="#br0" timeOffset="35083.9704">28880 17712 0,'0'-82'15,"0"0"1,-41 82 15,-81 82-15,40 82 0,82 81-1,0-163-15,41-41 16,0 81-16,0-122 15,122-40 1,124-124 0,-124 0-1</inkml:trace>
  <inkml:trace contextRef="#ctx0" brushRef="#br0" timeOffset="35606.6549">29698 17057 0,'0'0'0,"0"-41"16,-41-81 0,41 40-1,0 123 17,0 204-17,0 123 1,0-40-1,0-124 1,0-122-16,0 0 16,0-164 15,41-41-31,82-245 16,-123 245-1,123 42-15,-123-1 16,82 0-16,-82 41 15,-123 164 32,41-82-31,-41 81 0,123-40-1,0 0 1,82 0-1,123 40 1,-83-40 0,-81 0-1,-41 0 1</inkml:trace>
  <inkml:trace contextRef="#ctx0" brushRef="#br0" timeOffset="35747.0461">30435 18039 0,'0'41'31</inkml:trace>
  <inkml:trace contextRef="#ctx0" brushRef="#br0" timeOffset="62937.6441">24012 7363 0,'0'0'15,"-122"0"-15,-1 0 0,0 0 16,82 0-16,164 0 63,41 0-48,163-82-15,368 82 16,-40-82-1,-83 82 1,-285-82-16,204 82 16,-328 0-1,-40 0-15,-82 0 16,0 0 15,-123 0 0,0 0-15,-40 0-16</inkml:trace>
  <inkml:trace contextRef="#ctx0" brushRef="#br0" timeOffset="63452.2327">24258 7363 0,'0'0'0,"-82"0"0,0 0 16,41 0-1,123 0 17,82 0-17,81-41 1,451 41-1,-42 0 1,41 0 0,-326 0-1,-165 41 1,-81-41 0,-82 0-1,-123 0 173</inkml:trace>
  <inkml:trace contextRef="#ctx0" brushRef="#br0" timeOffset="64705.2324">26549 7199 0,'-41'0'0,"41"-122"16,0 81-1,0 163 63,0-81-78,0 0 0,0 41 16,0 0-16,0 0 16,0 122-1,41 82 1,-41-40-1,0-83 1,0-122 0,0-82 31,0-40-32,0-1 1,0-123-1,0 124 1,-41 81-16,41-41 16,0-41-16,0 123 78,-41-41-78,41 82 15,0-1 1,0-40 0,0 0-1,0 41-15,0-41 32,0 0-17,0 0 16,82-41-15,-123 0 62,0 0-62,41-41-1,-41 41-15,-41-82 16,41 41 0,0 41 15,41-41-31,-82 41 31,82-82-15,0 164 62,82-82-78,-82 82 16,82-41-16,-82 0 15,82 41 1,122 122-1,-122-204 1,0 0 0,82 0-1,-164-82 1,81 82-16,-81-82 16,82 42-1,-82-1 1</inkml:trace>
  <inkml:trace contextRef="#ctx0" brushRef="#br0" timeOffset="70493.8054">32357 1759 0,'0'-41'15,"0"164"48,0-41-63,0-1 15,0 1-15,0 0 16,0 0-16,0 0 16,0-1-16</inkml:trace>
  <inkml:trace contextRef="#ctx0" brushRef="#br0" timeOffset="70888.0889">32562 2086 0,'0'0'0,"0"-123"0,123 123 31,-82 0-31,-1 0 16,-40 41 0,0 0-1,0 0 17,82-41 14,-41 0-46,82 82 16,-123-41 0,0 0-1,-82 41 17,-41-42-17,42-40-15,-42 0 0</inkml:trace>
  <inkml:trace contextRef="#ctx0" brushRef="#br0" timeOffset="71676.3608">17222 9367 0</inkml:trace>
  <inkml:trace contextRef="#ctx0" brushRef="#br0" timeOffset="72046.2043">16445 11208 0</inkml:trace>
  <inkml:trace contextRef="#ctx0" brushRef="#br0" timeOffset="72547.6266">16976 12721 0,'0'0'0,"82"0"125,-41 0-125</inkml:trace>
  <inkml:trace contextRef="#ctx0" brushRef="#br0" timeOffset="75688.9685">14031 9163 0,'-82'0'0,"41"-41"15,0 41 16,-40 0-15,40 0 31,82-41 31,81 41-62,-81 0-16,41 0 15,41 0-15,0 0 16,122 0 0,-81 0-16,-1 0 15,124 0 1,-83 0-1,-122 0-15,0 0 16,0 0-16,-42 0 16,1 0-1,41 0 17,-82-82 14,-41 82-30,0 0-16,0 0 16,-40-41-1,-42 41 17,82-41-17,-123 41 1,123-41-1,41-40 17,82 81 30,-41 40-62,0-40 16,41 82-16,-41-82 15,41 82 1,-1 0-16,-81 0 16,41-82-1,-41 41 1,-41 40 0,-40-81-1,-42 41 1,0 0-1,82 41 1,0-82-16</inkml:trace>
  <inkml:trace contextRef="#ctx0" brushRef="#br0" timeOffset="76938.6139">13540 11331 0,'-82'0'16,"41"0"-1,164 0 95,-41 0-110,-41 0 15,123 0 1,-1 0-1,124-82 1,-165 82-16,1 0 16,0 0-16,-42 0 0,1 0 15,0 0 1,0 0 0,-41 0-1,-164-41 79,41 41-78,82-41-16,-82 41 15,42-82 1,-83 41-1,41 41 1,41 0 0,-41-82-1,123 82 48,0 0-48,0 0-15,0 0 0,82 41 16,-42 0 0,-81 41-1,0-41 17,0 41-17,-40-82 1,-83 204-1,0-40 1,-40 0 0</inkml:trace>
  <inkml:trace contextRef="#ctx0" brushRef="#br0" timeOffset="78007.0456">13581 12558 0,'-41'0'16,"123"0"46,-41 0-62,41 0 16,81 0-1,42 41 1,40-41 0,-122 0-16,0 41 15,-82-41 1,40 0-16,1 0 15,0 0 1,-82-41 78,-41 41-79,41-41-15,-82 41 16,-40-82 0,-1 0-1,41 82 1,41-82 0,0 82-1,-40 0 1,81-41-1,-41 41 1,82 41 31,40-41-31,42 164-1,0-41 1,40-1-1,-122-81 1,41-41-16,-82 82 16,0-41-1,-123 0 1,-81 82 0,40-42-16,-163-40 15</inkml:trace>
  <inkml:trace contextRef="#ctx0" brushRef="#br0" timeOffset="80339.0003">21394 16526 0,'0'0'16,"-82"0"-16,1 0 0,-1 0 15,41 0-15,-41 0 16,164-41 62,41 41-62,40 0-16,410-164 31,-41 123 0,-491-41-31,-82 82 47,-164 41-31,-81 0-1,-41 41 1,122-82-16,82 0 16,-40 0-16,40 0 15,0 82-15,42-82 16,-1 0-16,-41 0 15,164 0 32,41-41-47,204 0 32,-41 41-32,-40 0 15,40-82-15,1 82 16,40 0-16,164-82 15,-245 82-15,-123-82 16,-42 82 0,-80 0 15,-165 41-15,-81 0-1,-205 82 1,204 0-1,83-123-15,-82 122 0,40-122 16,123 0-16,83 0 16,121 0 31,206-81-32,81-1 1,-82 82-1,-81-82 1,-123 82-16,-123 0 47,-82 0-47,0 41 16,-81 41-1,122-82 1,82 41 15,0 0-15,0 40-1</inkml:trace>
  <inkml:trace contextRef="#ctx0" brushRef="#br0" timeOffset="83963.0949">23562 8549 0,'0'-82'0,"0"0"16,0 1-1,82 40 1,-41 0 15,123-41 16,-42 123-16,1 82-15,-123 40-1,0-81-15,0 164 16,0-124-16,0 1 16,0 163-1,0 42 1,0-165-16,0-40 16,0 0-16,0-1 15,0 1-15,0 122 16,0-81-1,41-82 1,-41 41-16,0-1 16,82 1-16,-41 0 31,0-41-15,41-42-1,-164 42 63,41 0-62,41 0 0,-82 0-16,82 81 15,-41 83 1,41-124-1,0 124-15,41-123 16,-41-1-16,41 124 31,-41 81-15,0-41 0,0-163-16,0 122 15,0-122-15,0 0 16,82 40-1,-82 42 1,0-82-16,0-1 16,0-81-16,0 41 15,0 0 1,-41 41 0,41-82-16,-41 40 15,41 42-15,-82-41 16,41 41-1,41-82-15,-82-1 16,41 42 15,1 0-15,40-41 0,-82 0-1,0-41 1,41 0-1,0 82 1,-41-82 0,41 0 15,41 41 0,0-1 157,0 42-157,82-82-15,-41 0 15,0-41-16,41 41 17,-41 0-1,-41-41-15,41 41-1,-41-40 1,81-42-1,-81 41 1,0 0 15,41 41-31</inkml:trace>
  <inkml:trace contextRef="#ctx0" brushRef="#br0" timeOffset="85451.9711">22131 13049 0,'0'41'563</inkml:trace>
  <inkml:trace contextRef="#ctx0" brushRef="#br0" timeOffset="86699.6257">22458 15953 0,'-82'0'609,"82"41"-609,0 0 16,-82 40-16,82-40 16,-41 0-16</inkml:trace>
  <inkml:trace contextRef="#ctx0" brushRef="#br0" timeOffset="87185.0283">22417 20002 0,'-41'0'0,"41"-40"31,41 40 47</inkml:trace>
  <inkml:trace contextRef="#ctx0" brushRef="#br0" timeOffset="89092.6739">24135 18571 0,'-41'0'16,"-41"0"-1,82-82 1,-41 82-16,1 0 16,40-41-1,-41 41 1,-41-41 0,41 41 15,0 0 0,41-82-15,41 82 46,41 0-46,40 0-16,1 0 0,0 0 15,0 0 1,-1 0-16,1 0 16,0 0-16,40 0 0,83-41 31,-42 41-15,-122 0-16,82 0 15,-123 0-15,0 0 16,81 0-1,-81 0 1,0 0 0,-41-81-16,82 81 15,-41 0 1,41 0 125,-82-41-141,41 41 15,40 0 1,-40-41-1,0 41 1,-41-82 0,82 82-1,-82-41 63,-41 41-62,0-82 0,-41 0-1,-40 42 1,40-42 0,-41 41-1,82 41 1,-41-41-1,1-41 1,162 82 109,-40 0-125,0 41 16,41-41-16,0 0 31,0 41-15,-1-41-1,-40 41 1,-41 41 31,0-41-32,0-1 1,0 42 0,0 41-1,-81-41 1,40-41-16,-82 81 15,-82 1 1,165 0 15,-1-82-31</inkml:trace>
  <inkml:trace contextRef="#ctx0" brushRef="#br0" timeOffset="97840.5391">21517 20125 0,'0'0'0,"-41"-41"0,-41 41 16,0 0 0,42-41-16,-1 41 15,82 0 48,81 0-48,328 0 1,205-81 0,-287 81-16,368-82 15,-449 82 1,-83 0-16,1 0 16,-164 0-1,40 0 1,-121 0 31,-83 0-32</inkml:trace>
  <inkml:trace contextRef="#ctx0" brushRef="#br0" timeOffset="98242.7827">21844 20248 0,'0'0'0,"-122"0"0,-1 0 15,0 0 1,246 0 46,81 0-46,124 0-16,122-82 16,450 0-1,-246 82 1,-368 0 0,-245 0-1,-82 0 79,-40 0-78</inkml:trace>
  <inkml:trace contextRef="#ctx0" brushRef="#br0" timeOffset="99125.609">23399 20084 0,'-82'-41'15,"82"-40"1,-41 81 46,41 81-30,0-40-32,0 41 15,0-41-15,0 82 16,0-1-1,0 124 1,0-1 15,0-163-31,0 41 16,0-41-16,0-1 16,0 83-1,-41-123 1,41 41-16,0-41 15,-82-82 64,82 0-79,-82-41 15,82 41-15,-81-41 16,-1 41-1,0 41 17,82-81-32,0 40 31,0 82 31,0 40-62,41-40 16,0 41 0,82 41-1,-83-123-15,83 41 16,0-41 0,41-41-1,-1-41 1,-122-123-1,82 165 1,-123-42 0,0 123 15,0 0-15,0 81-1</inkml:trace>
  <inkml:trace contextRef="#ctx0" brushRef="#br0" timeOffset="113642.8113">23358 19921 0,'0'-41'15,"0"0"17,0-41-17,0 123 63,0 0-78,0 0 16,0 0-16,0 204 16,0-40-1,0 40 1,-82-122-16,82 122 16,0-163-1,0-41-15,0 0 16,0 81 15,0-40-15,-41-41-1,-41-41 79,41 0-78,41-82-1,-81 41-15,-1-122 16,0 40 0,82 41-1,-41 41 1,41 1 15,0 80 16,0 42-31,0 0-16,0 0 15,82 81 1,-82-81-1,41-82-15,-41 82 16,82 41 0,-1-123-1,-81 41-15,41-41 16,0 0 0,41 0-1,0 0 1,-82-82-1,41 41-15,-41 0 16,0-41 0,0 41-1,41 41 1,-41-41 0,0 1 140</inkml:trace>
  <inkml:trace contextRef="#ctx0" brushRef="#br0" timeOffset="116442.9209">23031 21066 0,'-82'0'16,"82"-82"-16,0 123 78,122 204-47,-40-163-31,82 41 32,-82-41-17,0-82 1,-1 0-1,1-41 1,41-82 0,-41 41-1,0 1-15,-82 40 16,81 0-16,-81-82 16,41 123-1,-41-41 1,0 123 62,-122 0-78,81-41 16,-82 163-1,41-163-15,0 82 16,0-82-16,42 41 15,-42-42 1,82 42 0,-82-41-1,82-82 32,41-41-31,0 1-1,-41 40 1,82-82 0,-1 82-1,-40 41-15,-41-41 16,41 41-16,-41-41 16,-41 41 77,0 0-93,-81 82 16,40-41 0,41-41-16,0 41 15,-41-41 1,41 0 15,41-41 16,-41 41-31,41-82-1,0 41 16,0 0-15,-81-40 0,81 40-1,-41-41 1,41 41 15,0 82 32,0 0-63,0 0 15,0 81-15,81-81 16,1 41 0,0 0-16,0-41 15,41-41 1,-82 82-1,-1-82 1,42-41 0,-41 0-1,41-41 1,-41-41 0,41 82-1,-41 0 1,0-40 15,-41 40-15,0 0-1,81 41-15,-122 41 78,1 0-62,-42 40-16,41-40 16,-82 41-16,0 41 15,1 0 1,81-82 0,-82 40-1,123-162 126,41 81-110,-41-41-15,0 0-1,0-41 1,-41 41 0,0 0 15,41 0-31,-41 41 31,41-82-31,-82 82 16,82-41-16,-41 1 15,41-83 1,-40 123 0,40-41-1,0 164 188,0-82-187,81-41-16,-81 81 16,41 1-1,-41-41 1,41 0-1,41-41 1,-82 41-16,41-41 47,0 0 31,0 0-47,41-41 1,-42 41-17,-40-82-15,41 82 16,41-41-1,0-41 1,-41 42 0</inkml:trace>
  <inkml:trace contextRef="#ctx0" brushRef="#br0" timeOffset="117343.0669">24094 21066 0,'0'82'78,"-41"-82"-62,41 41-16,-122-41 16,81 81-16,-82 42 15,-41-82 16,82-41-31,42 41 16,-1-41-16,-41 82 31,41-82 1,0 0 61,0 0-61,41-82-32,-82 82 15,82-123-15,-41 82 0,41 0 31,-41 41-15,41-81 0,0 40 15,0 82 47,0 40-62,0 1-1,0-41-15,82-41 16,-82 82 0,82-41-16,0-41 15,41 82 1,-82-82-1,-82-41 48</inkml:trace>
  <inkml:trace contextRef="#ctx0" brushRef="#br0" timeOffset="117844.8171">22335 19471 0,'-82'0'94</inkml:trace>
  <inkml:trace contextRef="#ctx0" brushRef="#br0" timeOffset="118090.2625">22008 19430 0,'0'82'62</inkml:trace>
  <inkml:trace contextRef="#ctx0" brushRef="#br0" timeOffset="118263.1417">22131 19430 0</inkml:trace>
  <inkml:trace contextRef="#ctx0" brushRef="#br0" timeOffset="118497.1852">22540 19389 0</inkml:trace>
  <inkml:trace contextRef="#ctx0" brushRef="#br0" timeOffset="118691.3816">22622 19471 0</inkml:trace>
  <inkml:trace contextRef="#ctx0" brushRef="#br0" timeOffset="121675.6398">30762 14317 0,'0'41'31,"-41"-41"16</inkml:trace>
  <inkml:trace contextRef="#ctx0" brushRef="#br0" timeOffset="178874.8044">22253 19430 0</inkml:trace>
  <inkml:trace contextRef="#ctx0" brushRef="#br0" timeOffset="179056.0926">22376 19512 0,'0'-41'62</inkml:trace>
  <inkml:trace contextRef="#ctx0" brushRef="#br0" timeOffset="179243.9951">22581 19389 0,'-41'0'0,"0"0"31</inkml:trace>
  <inkml:trace contextRef="#ctx0" brushRef="#br0" timeOffset="179511.8098">22744 19389 0,'-41'0'0,"41"41"141</inkml:trace>
  <inkml:trace contextRef="#ctx0" brushRef="#br0" timeOffset="183831.683">40702 14276 0</inkml:trace>
  <inkml:trace contextRef="#ctx0" brushRef="#br0" timeOffset="184683.5298">21762 19225 0,'-40'0'0,"40"41"47</inkml:trace>
  <inkml:trace contextRef="#ctx0" brushRef="#br0" timeOffset="184878.7455">21967 19512 0,'-41'-41'0,"0"41"15</inkml:trace>
  <inkml:trace contextRef="#ctx0" brushRef="#br0" timeOffset="186209.8566">22294 19471 0,'-41'0'0,"0"0"234,41-41 407</inkml:trace>
  <inkml:trace contextRef="#ctx0" brushRef="#br0" timeOffset="205424.8969">12313 23602 0</inkml:trace>
  <inkml:trace contextRef="#ctx0" brushRef="#br0" timeOffset="233160.9543">33216 16239 0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39:55.370"/>
    </inkml:context>
    <inkml:brush xml:id="br0">
      <inkml:brushProperty name="width" value="0.05292" units="cm"/>
      <inkml:brushProperty name="height" value="0.05292" units="cm"/>
      <inkml:brushProperty name="color" value="#FF0000"/>
    </inkml:brush>
  </inkml:definitions>
  <inkml:trace contextRef="#ctx0" brushRef="#br0">9654 10881 0,'-82'0'0,"41"0"16,0 0 0,82 0 62,246 0-63,204 81 1,286-81 0,-368 0-1,-205 0 1,-163 0 0,41 41-1</inkml:trace>
  <inkml:trace contextRef="#ctx0" brushRef="#br0" timeOffset="328.4678">9449 11208 0,'0'0'0,"-40"0"15,121 0 32,42 0-31,41 0-16,245 0 15,123 0 1,-287 0 0,246 0-1,-287-82-15</inkml:trace>
  <inkml:trace contextRef="#ctx0" brushRef="#br0" timeOffset="3846.602">14686 6340 0,'-41'0'0,"82"0"63,81 0-47,83 0-16,81 0 15,41 0-15,123-41 16,-41 41-16,491-81 15,655 81 32,-1146 0-47</inkml:trace>
  <inkml:trace contextRef="#ctx0" brushRef="#br0" timeOffset="3884.5749">20290 6136 0,'245'0'16,"-490"0"-16,981 0 31</inkml:trace>
  <inkml:trace contextRef="#ctx0" brushRef="#br0" timeOffset="4484.7514">14890 6627 0,'0'0'0,"-82"0"0,41 0 15,0 0 1,82 0 15,0 0-31,246 0 16,204 0 0,204-82-1,164 82 1,-368 0-1,572-82-15,-163 82 16,-163 0 15,-42-82-15,-40 82 0,-533 0-1,-244 0 79,81 0-78,-41 0-16</inkml:trace>
  <inkml:trace contextRef="#ctx0" brushRef="#br0" timeOffset="5645.9912">18694 6627 0,'0'-41'31,"0"122"94,0-40-125,0 0 16,0 0-16,0 246 31,0-206-15,0 42-1,0-82 1,0-82 78,0-41-79,-81 0 1,81 42-1,-41 40 1,41-41-16,-41-41 16,41 41 15,0 82 110,0 41-95,82-82-14,-82 41-32,41-41 15,40 0 1,-40 0 0,0 0 77,41 0-77,-41 0 15,41-82-15,0 82-16</inkml:trace>
  <inkml:trace contextRef="#ctx0" brushRef="#br0" timeOffset="7370.6424">12149 2986 0,'0'-82'16,"0"41"0,41 41 62,-41 82-63,0-41-15,0 0 16,0 245 0,0-163-1,0 41 1,0-1 0,0 1-1,0-123 1,0 0-1,-82-41 64,82-41-64,-40 41 1,40-82-16,-41 82 15,-41-41 1,41 0 0,41 0-1,-41 41 1,41-82 31,0 123 15,0 41-46,82 0 0,-41-41-1,41 41 1,-42-82-1,42 0 1,123 0 0,81-82-1,-122-82 1,-82 82 0,-82 42-1,81 80 95,-81 1-95</inkml:trace>
  <inkml:trace contextRef="#ctx0" brushRef="#br0" timeOffset="9779.8389">21149 6136 0,'0'-41'0,"-41"41"16,41-41 15,0 164 47,0-82-78,0 40 16,0 1-16,0 41 0,0 0 31,0-42-15,41 1-16,-41 0 16,0 0-1,0-41 1,-41-41 62,41-82-62,-41 82-16,41-123 0,-41 123 15,-41-41 1,82 0-16,-41 41 31,41-41-15,0 123 46,41-41-46,0 41-1,0-82 17,41 0-32,41-41 15,-82 41 1,-41-41 0,40 41-1,1 0 1</inkml:trace>
  <inkml:trace contextRef="#ctx0" brushRef="#br0" timeOffset="16197.6647">23317 16689 0,'0'0'0,"-82"0"0,41 0 16,82 0 31,82 0-32,40-41-15,1 41 16,245-82 0,0 1-1,-327 81-15,-41 0 16,-41 41-1,82-41 17,40 0-17</inkml:trace>
  <inkml:trace contextRef="#ctx0" brushRef="#br0" timeOffset="16847.0526">26017 16566 0,'-82'0'15,"41"0"1,164 0 46,-1 0-46,42 0-16,41 0 16,204-40-1,-205 40 1,-122 0 0,-164 0 30,41 0-30,0 0-16,-40 0 16,-165 0-1,-122 0 1,163 0 0,124 0-1,-1 0 1,123 0 46,41 0-62,40 0 16,206 0-16</inkml:trace>
  <inkml:trace contextRef="#ctx0" brushRef="#br0" timeOffset="17645.5663">29208 16607 0,'-41'0'0,"0"0"15,-41 0-15,41 0 0,0 0 16,-41 0-16,41 0 15,0 0-15,1 0 16,121 0 78,42 0-94,163 0 15,-81 0 1,122 0 0,-245 0-16,0 0 15,-82 41 48</inkml:trace>
  <inkml:trace contextRef="#ctx0" brushRef="#br0" timeOffset="18144.7663">31089 16689 0,'-82'0'0,"42"0"16,-42 0-1,0 0 1,123 0 46,41 0-62,81 0 0,42 0 16,245-41 0,-246 41-1,1 0-15,-164 0 16,0-82-16,40 82 31,-40 0 78</inkml:trace>
  <inkml:trace contextRef="#ctx0" brushRef="#br0" timeOffset="18983.4032">33912 15912 0,'0'0'0,"-41"0"0,41-41 0,-82 41 16,205 0 47,40-82-63,1 82 15,41 0-15,163 0 47,-409 0-16,-164 0-15,83 0 0,-1 0-1,41 0 1,41 0-16,-82 0 15,42 0 1,40 0 0,41 82 15,41-82-15,0 0-16</inkml:trace>
  <inkml:trace contextRef="#ctx0" brushRef="#br0" timeOffset="19497.4154">36612 16362 0,'-82'0'16,"0"0"0,0 0-1,123 0 32,409 82-16,-123-82 1,-286 0-17,82-41-15</inkml:trace>
  <inkml:trace contextRef="#ctx0" brushRef="#br0" timeOffset="19947.6805">38780 16116 0,'0'0'0,"-82"0"15,41 0 1,164 0 62,-1 0-78,42 0 16,41 0-16,-42 0 15,124 0 1,-124 0 0,-122 0-16</inkml:trace>
  <inkml:trace contextRef="#ctx0" brushRef="#br0" timeOffset="20347.3502">40661 15994 0,'-81'0'0,"203"0"93,1 0-93,0 0 16,0 0-16,-1 0 16,42 0-1,-82 0 1,40 0 0</inkml:trace>
  <inkml:trace contextRef="#ctx0" brushRef="#br0" timeOffset="20698.0289">42257 15953 0,'82'-41'47,"-1"41"-47,42 0 16,0 0-16,0 0 15,81-41 1,-163 41 0,41 0-1</inkml:trace>
  <inkml:trace contextRef="#ctx0" brushRef="#br0" timeOffset="21848.1308">24912 17671 0,'-41'0'15,"-40"0"1,81-82 15,-41 82-15,41-41-1,0 123 17,0 0-17,0 40 1,0 206 0,0-206-1,-41-40 1,-82-164 31,123 42-32,-82-1-15,82-41 16,-41 82 15,41 82-15,0-1-16,0-40 15,205 0 17,-123 41-17,40-82 1,83-82 0</inkml:trace>
  <inkml:trace contextRef="#ctx0" brushRef="#br0" timeOffset="22547.3208">23521 19757 0,'0'0'0,"0"-41"0,-81-41 15,81 0 1,0 42 0,41 40-16,81 0 31,-81 40-31,0 288 31,-82-246-31,-204 81 31,122-163 1,123-82-17,0 1 1,41 81-16,0-82 16,0 82-1,41 0-15,-42 41 0,124 81 16,-82-81 15,-82 41-31</inkml:trace>
  <inkml:trace contextRef="#ctx0" brushRef="#br0" timeOffset="22931.7414">24258 19634 0,'0'0'0,"0"-41"16,-82 41 15,-41 0-15,123 41-16,-82 164 16,82 40-1,0-122 16,0-82-31,0 41 16,82-82 0,0-41-1,-41-41 1,-41 41-16,-82-41 16,0 82-1,1 0 1,40 123-1,82-41 1,-1-41-16</inkml:trace>
  <inkml:trace contextRef="#ctx0" brushRef="#br0" timeOffset="23147.9063">24953 19634 0,'0'-41'0,"-123"82"31,123 41-31,-81 41 16,-1 122 0,0-81-1,41-82 1,41-41-16</inkml:trace>
  <inkml:trace contextRef="#ctx0" brushRef="#br0" timeOffset="23331.1493">24421 19798 0,'41'41'31,"41"41"-31,-41-41 16,82 122 0,-1-40-1,-81-82-15</inkml:trace>
  <inkml:trace contextRef="#ctx0" brushRef="#br0" timeOffset="23648.5573">25362 19757 0,'0'0'0,"0"-82"15,41 82 1,82 0 0,-82 82-1,41 82 1,-82 40 15,-123-122-31,41-41 16,0 82-16,205-123 47,-41-41-32,122 41 1,-163-82-16</inkml:trace>
  <inkml:trace contextRef="#ctx0" brushRef="#br0" timeOffset="24015.2726">26262 19798 0,'-41'-82'0,"41"41"15,-41 41 17,41 82-17,-81 123 1,81 40 0,40-122-1,42-42 1,82-81-1,-82-40 1,-82-42 0,-41 0-1,-41 82 1,41 0 0,-82 41-16,123 0 0,-41-41 15,41 82-15</inkml:trace>
  <inkml:trace contextRef="#ctx0" brushRef="#br0" timeOffset="24865.4477">29739 17507 0,'0'-41'0,"0"-40"16,82 203 31,-82 1-47,0-41 15,41 0 1,-41-1-16,0 165 31,0-205-15,-123-123 31,82 0-32,41 41 1,0 82 46,0 41-46,82 41 0,-41-82-1,123-41 1,-42-41 0,-81-41-16</inkml:trace>
  <inkml:trace contextRef="#ctx0" brushRef="#br0" timeOffset="26430.9227">29085 19348 0,'0'-41'15,"0"82"32,0 41-47,0 40 0,0 1 16,0 204 15,0-286-15</inkml:trace>
  <inkml:trace contextRef="#ctx0" brushRef="#br0" timeOffset="26764.7449">29453 19552 0,'-41'0'16,"41"41"-1,0 41 1,0 41 0,82-41-1,41-82 1,-83 0-1,42 0 1,-82-82 0,0 41-16,-82-82 15,42 41 1,-42 82-16,41 0 16,0 82-1</inkml:trace>
  <inkml:trace contextRef="#ctx0" brushRef="#br0" timeOffset="27064.8613">31089 19307 0,'0'0'0,"0"-41"0,-41-41 15,41 164 32,0 0-47,0 122 31,0-81-31,0-41 16,0 0-16,41 0 0,-41-1 16</inkml:trace>
  <inkml:trace contextRef="#ctx0" brushRef="#br0" timeOffset="27397.652">31416 19307 0,'0'0'16,"0"-41"-16,0 82 47,0 41-47,0 122 16,0-81-1,82-41 16,0-82-31,-41 0 16,41 0-16,0 0 0,-1 0 0,-81-41 16,82 0-1,-82-123 1,-82 83 0,-40 81-1,81 0 1</inkml:trace>
  <inkml:trace contextRef="#ctx0" brushRef="#br0" timeOffset="28615.5922">36775 19184 0,'0'-41'0,"0"1"16,-82 121 30,82 1-46,0 0 16,0 82 0,0 81 15,41-245-31</inkml:trace>
  <inkml:trace contextRef="#ctx0" brushRef="#br0" timeOffset="28898.3116">37021 19348 0,'0'-41'16,"0"82"31,0 0-47,0 41 15,0-1 1,41-81-16,40 0 15,1 0 17,-41-122-17,-41 40 1,-204 0 0,163 82-1,0 41 1,41 0-1</inkml:trace>
  <inkml:trace contextRef="#ctx0" brushRef="#br0" timeOffset="29148.5583">39025 19266 0,'-82'0'0,"205"0"47,0 41-31,0-41-16,-42 0 15</inkml:trace>
  <inkml:trace contextRef="#ctx0" brushRef="#br0" timeOffset="29299.2194">40457 19348 0,'-41'0'15,"82"0"16,41 0-15,81-82 0</inkml:trace>
  <inkml:trace contextRef="#ctx0" brushRef="#br0" timeOffset="29452.3838">41807 19266 0,'82'0'62</inkml:trace>
  <inkml:trace contextRef="#ctx0" brushRef="#br0" timeOffset="29767.8892">42789 18939 0,'0'0'0,"0"-41"16,0 123 62,0 0-78,0 40 15,0 1-15,0-41 16,0 0-16,-41 40 16,41-40 15,41-123-31</inkml:trace>
  <inkml:trace contextRef="#ctx0" brushRef="#br0" timeOffset="30115.3423">43075 19021 0,'0'0'0,"0"-82"16,0 41-16,0 82 62,0 41-46,0 40-16,0 42 16,0-82-1,41 0 1,122-82 0,-81-82-1,0-41 16,-82 41-31,0 1 16,0-1-16,-123 0 16,42 82-1,-42 0 1,82 123 0,0-42-16</inkml:trace>
  <inkml:trace contextRef="#ctx0" brushRef="#br0" timeOffset="30664.9215">38166 21025 0,'0'0'0,"-41"0"15,123 0 32,0 0-31,41 0-16,490 0 16,-204 0-1,655-41-15,-451 41 16,-81-82-16,286 82 31,-368 0-15,-286 0-1,-205 0 32,-41 0-31,0 0-16,-122 82 15,-42-82-15</inkml:trace>
  <inkml:trace contextRef="#ctx0" brushRef="#br0" timeOffset="31065.574">38862 21352 0,'0'0'0,"-205"0"16,-40 0-16,81 82 31,246-82 0,368 0-15,327-82 0,327-40-1,-572 122-15,409-82 16,-614 0-16,-40 82 15,-124 0 1,-204 0 47,-40 0-48,40 0 1,-82 82-1,82-82 1,-82 41 0,1-41-16</inkml:trace>
  <inkml:trace contextRef="#ctx0" brushRef="#br0" timeOffset="31873.8268">23726 8958 0</inkml:trace>
  <inkml:trace contextRef="#ctx0" brushRef="#br0" timeOffset="37599.989">11168 11576 0,'0'-41'16,"0"0"-16,0-41 15,-41 82-15,41-81 16,-41 81 0,41-41-16,0 123 47,0 286-32,0 0 16,0-245-31,0 81 16,0-163-16,0 0 16,-41-41-1,-41-82 32,82 0-47,-82-81 16,-81-42 15,163 287 0,0 0-31,41 40 32,40-81-32,-40 0 15,0-41 1,41 0-1,-41 0-15,82-41 16,-42 41 0,1-81-1,-41 81 1,41 0-16</inkml:trace>
  <inkml:trace contextRef="#ctx0" brushRef="#br0" timeOffset="38268.4803">32276 20084 0,'-41'0'15</inkml:trace>
  <inkml:trace contextRef="#ctx0" brushRef="#br0" timeOffset="68536.8574">42789 18162 0,'-41'0'16,"0"0"-16,-41 0 15,41 0 1,0 82 0,82-82 46,82 0-62,40 0 16,1 0-1,-41 0 1,-41 0-16,-42 0 16,1 0-16,41 0 15,-164 0 17,1 0-17,-1 0-15,-41 0 16,-81 40-1,122-40-15,0 0 16,82 41 15,82-41-15,40 0 0,42 0-1,-82 0 1,0 0-1</inkml:trace>
  <inkml:trace contextRef="#ctx0" brushRef="#br0" timeOffset="69370.466">29248 16894 0,'82'0'94</inkml:trace>
  <inkml:trace contextRef="#ctx0" brushRef="#br0" timeOffset="69658.7843">30721 16730 0,'0'41'47</inkml:trace>
  <inkml:trace contextRef="#ctx0" brushRef="#br0" timeOffset="70419.6773">39598 16321 0</inkml:trace>
  <inkml:trace contextRef="#ctx0" brushRef="#br0" timeOffset="70635.9004">40948 16116 0,'41'0'47</inkml:trace>
  <inkml:trace contextRef="#ctx0" brushRef="#br0" timeOffset="70846.4092">42216 15994 0,'82'0'63</inkml:trace>
  <inkml:trace contextRef="#ctx0" brushRef="#br0" timeOffset="71058.0618">42789 15994 0</inkml:trace>
  <inkml:trace contextRef="#ctx0" brushRef="#br0" timeOffset="72170.1275">33094 21802 0,'0'-41'15,"0"0"-15,0-40 16,0 162 15,0 206-15,41 408 15,-41-572-15,0-82-1,40-41 1</inkml:trace>
  <inkml:trace contextRef="#ctx0" brushRef="#br0" timeOffset="72535.9769">33503 22048 0,'0'81'32,"0"1"-17,0 0-15,0 0 16,0 0-16,0 0 16,82-1-1,-1-81 1,42-41-1,-82-81 1,41 81-16,-82-82 16,0 41-1,0 0-15,-82-81 32,-41 122-17,1 41 1,40 41-16,41 122 15,41-81-15</inkml:trace>
  <inkml:trace contextRef="#ctx0" brushRef="#br0" timeOffset="72969.0444">34239 21393 0,'0'-41'15,"-82"41"-15,82-82 16,-41 82 0,41-81-1,-81 162 1,81 1-1,0 123 1,0-123-16,0-1 16,0-40-16,40-41 0,-40 123 15,164-123 1,-82 0 0,41-82-1,-123 0 1,0 1-1,-123 81 1,0 41 0,123-1-1,-82 42 1,82 41-16,0-41 0,0-41 0</inkml:trace>
  <inkml:trace contextRef="#ctx0" brushRef="#br0" timeOffset="73157.4164">34853 22334 0,'-41'0'15</inkml:trace>
  <inkml:trace contextRef="#ctx0" brushRef="#br0" timeOffset="73803.029">35098 21189 0,'0'0'0,"-41"-82"0,-41 0 16,-122 0-1,-82 0 1,81 1-1,0 81-15,42 0 0,-205 0 16,-82 41 0,41 122 15,204-81-31,-81 82 16,204-83-16,41 42 15,-82 245 1,123 123-1,0-82 1,0-245-16,123 163 16,41-204-16,-1-1 15,287 42 1,41-164 0,327 123-1,-327-287 1,-205-81-1,1-123 1,-205 122 0,-1 1-16,-81 40 15,82-40 1,-82 81-16,0-122 16,-41 122-16,0 82 15,-163-81 1,-205 122-1,-41 41 1,123 0 0</inkml:trace>
  <inkml:trace contextRef="#ctx0" brushRef="#br0" timeOffset="74822.4269">25608 22170 0,'0'0'0,"41"0"0,-41-81 15,0 162 32,0-40-31,0 41-16,-41-41 15,-41-41-15,41 82 16,-41-82 0,41 0-1,-41 0 1,82-246 15,41 165-31,246-42 31,-205 164-31,-1 41 16,1 204 0,-82 0-1,-245 123 1,-164 0 0,245-368-1,123-41 1,41-82 15,0-81-15,82-42-16,0 164 31,40-40-15,1 121-1,-82 1-15,41 41 16,-82-41-16,82 0 0,0 82 15,-1-41 1,-40-42 0,0-40-1</inkml:trace>
  <inkml:trace contextRef="#ctx0" brushRef="#br0" timeOffset="75236.6452">26589 22416 0,'0'0'0,"0"-82"15,0 0 1,-81 82 15,40 82-15,41 0-1,-82 245 1,82-122 0,0-83-16,123-40 15,-82-82-15,-1 82 16,83-82 0,0-123-1,-123 0 1,-82 83-1,-41 40 1,-40 0 0,40 163 15,123-81-15</inkml:trace>
  <inkml:trace contextRef="#ctx0" brushRef="#br0" timeOffset="75636.63">26999 21925 0,'0'0'0,"0"-41"0,0-41 15,0 0 1,40 82 0,42 0-1,-41 82 1,-41 41 0,0-41-1,-163 163 1,122-204-1,82-41 17,122 0-1,-122 0-31,0 0 16,41 0-1</inkml:trace>
  <inkml:trace contextRef="#ctx0" brushRef="#br0" timeOffset="76037.9315">30435 22579 0,'0'-81'0,"-41"81"16,-41 122-1,-41 83 1,1 81 0,-83-81-1,123-42 1,82-122-16,-41 41 15</inkml:trace>
  <inkml:trace contextRef="#ctx0" brushRef="#br0" timeOffset="76320.6393">29657 22866 0,'0'0'0,"-40"-82"0,40 0 15,40 164 32,83 82-31,82 81 0,-42-122-1,-122-41-15,82 40 16,-41-40-1,0-41 1,-41 41 0</inkml:trace>
  <inkml:trace contextRef="#ctx0" brushRef="#br0" timeOffset="76803.7568">26999 24829 0,'0'0'0,"-205"0"0,82 0 16,-40 0 0,244 0 15,124 0-15,859-123-1,-83 42 1,1-1-1,-41 0 1,-327 82 0,-410 0-1,-81 0-15,-164 0 63,-41 0-63,0 0 15,-163 123 1,-41-82 0</inkml:trace>
  <inkml:trace contextRef="#ctx0" brushRef="#br0" timeOffset="77109.9689">28717 24952 0,'0'0'0,"-123"0"16,-41 0-16,123 0 16,164 0 15,82-41-15,122 41-1,532-164 1,-450 83-16,450-1 15,-532 82-15,-122 0 16,40-41 0,-163 41-1</inkml:trace>
  <inkml:trace contextRef="#ctx0" brushRef="#br0" timeOffset="391052.3353">23562 16894 0,'0'-41'109,"0"-41"-78,287 41 1,-124-41-17,-40 82 1,0 0-1,-82 0-15,41 0 16,-1 0-16</inkml:trace>
  <inkml:trace contextRef="#ctx0" brushRef="#br0" timeOffset="392041.3805">25730 16566 0,'-40'0'31,"80"0"16,124 0-31,368-163 15,-328 163-15,-163 0-16,41-82 15,-41 82-15,0 0 32,-82 0 46,0 0-78,-41 0 15,0 0-15,-81 41 16,-83 41 0,124-82-16,40 41 15,41-41 1,82 0 31,41 0-32,40 0-15,1-82 16,204 41 0,-204 41-1,-82 0 1,-82 0 46,0 0-62,0 0 16,-81 0 0,40 0-1</inkml:trace>
  <inkml:trace contextRef="#ctx0" brushRef="#br0" timeOffset="392838.6033">26835 16526 0,'-123'0'15,"82"0"-15,0 0 16,0 0-16,-40 0 16,-83 0-1,41 0 1,1 0-1,-1 0 1,41 0 0,123 0 46,123 0-46,-42 0-16,42 0 15,163-82 1,41 0 0,-163 82-1,-82 0 1,-82 0 0,-41-41 15,-41 41-16,-123 0 1,-41 0 0,-204 82-16,246-82 15,-1 0-15,-81 82 32,163-82-32,0 0 15,41 0-15,82 0 63,41 41-63,-41-41 15,0 0-15,163 0 16</inkml:trace>
  <inkml:trace contextRef="#ctx0" brushRef="#br0" timeOffset="395102.1231">23767 16812 0,'-41'0'15,"-41"0"16,123 0 251,82 0-267,-41 0-15,40 0 0,42 0 16,245-41 0</inkml:trace>
  <inkml:trace contextRef="#ctx0" brushRef="#br0" timeOffset="395886.3362">26630 16444 0,'-41'0'47,"-40"0"-31,40 0-1,-82 0 1,41 0-16,0 0 15,41 0-15,1 0 16,-42 0 0,123 0 15,122 0-15,-81 0-16</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43:49.572"/>
    </inkml:context>
    <inkml:brush xml:id="br0">
      <inkml:brushProperty name="width" value="0.05292" units="cm"/>
      <inkml:brushProperty name="height" value="0.05292" units="cm"/>
      <inkml:brushProperty name="color" value="#FF0000"/>
    </inkml:brush>
  </inkml:definitions>
  <inkml:trace contextRef="#ctx0" brushRef="#br0">29862 6913 0,'0'-41'63,"0"-41"-1,0 41-15,-41 41-31,-41-41 31,41 41 0,0 0-32,41 123 1,0-82-16,-81 123 16,81-1-1,0 1 1,41-41-1,-41-83-15,81-40 16,42 82 0,-82-82-16,41 0 15,41 0 17,40-82-17,-81 42 1,0-165-1,-82 123 1,41-40 0,-41 81-16,0-82 15,0 82-15,0-41 16,-164 41 0,41-41-1,42 1 1,-1 81-1,0 0-15,0 41 16,41 40-16,0 42 16,41-82-1</inkml:trace>
  <inkml:trace contextRef="#ctx0" brushRef="#br0" timeOffset="632.3645">31089 6872 0,'0'-41'16,"0"0"0,0 123 62,0 0-63,0 0-15,0 122 16,0-40 0,0-82-1,0 40 17,0-81-17</inkml:trace>
  <inkml:trace contextRef="#ctx0" brushRef="#br0" timeOffset="1317.3191">32071 6913 0,'-41'0'62,"41"41"-30,-41 0-17,41 0-15,-82 40 32,41-81 77</inkml:trace>
  <inkml:trace contextRef="#ctx0" brushRef="#br0" timeOffset="2434.0156">30926 7158 0,'0'-81'0,"41"81"16,-41-41-16,0-41 47,0 123 15,0 41-46,0-1 0,0 1-1,0-41 1,-82-41 0,82 82-16,-41-82 31,41-41-31,-41-41 15,41 0 1,0-40 15,0-1-15,164 41 0,-164 41-1,81 41-15,1 0 16,0 0-1,-41 205 1,-41-1 0,0-81-16,0 122 15,0-163-15,-82 41 16,0-41 0,0 0-1,42-82 1,-42 0 15,82-41-15,0 0-1,0 0 1,41 41 0,40-82-1,1 41 1,-41 41-1,41 0 1,-41 0 0,0 123-1,41-41 1,-82-1 0,40-40-1,1-41 1</inkml:trace>
  <inkml:trace contextRef="#ctx0" brushRef="#br0" timeOffset="3022.0501">31907 7117 0,'0'-40'16,"0"-42"-1,0 41 1,41 0 0,41 41-1,0-82 1,41 164-1,-123-41 1,0 82-16,0-42 16,-41-40-16,-41 0 15,41 82 17,41-164 30,41 41-46,0 0-1,41 0 1,-82 41-16,81-41 16,42 163-1,-123-81 1,-82 0-1,-40 0 1,-1-41 0,0-41 15,41 0-15</inkml:trace>
  <inkml:trace contextRef="#ctx0" brushRef="#br0" timeOffset="3667.571">29248 8958 0,'0'0'0,"-81"0"16,40 0-16,-41 0 16,0 0-1,246 41 63,-1-41-78,42 0 16,81 0-16,573 0 31,123 0-15,-164-41 0,-204 41-1,-532 0 1,-1 0-1,-122 0 32,1 0-47,-83 41 16,82-41 0,-164 0-1</inkml:trace>
  <inkml:trace contextRef="#ctx0" brushRef="#br0" timeOffset="4030.663">29494 9326 0,'0'0'0,"-41"0"0,0 0 15,82 0 32,82 0-47,81 0 16,492 0 0,-328 0-16,573-82 15,-614 82 1,-82 0-16,42 0 15</inkml:trace>
  <inkml:trace contextRef="#ctx0" brushRef="#br0" timeOffset="4867.2801">34075 7445 0,'-81'0'0,"162"0"93,42 0-93,82 0 16,-1 0-16,-40 0 16,-1 0-16,1 0 15,-41 0-15,-41 0 16,81-41 0,-81-41 15,-123 82 16,-41 0-32,1-41 1,-1 41 0,0 0-1,123 0 48,41 0-63,-41 0 0,81 0 15,-81 0 17,41 0-32,-82 82 15,0 0-15,-41-1 16,0-40-1,0 82 1,-81 0 0,81-41-1</inkml:trace>
  <inkml:trace contextRef="#ctx0" brushRef="#br0" timeOffset="7510.6632">29944 11740 0,'0'81'47,"0"1"-31,0-41 15,-82-41-15,41 0-1,41-41 1,-41-122 0,41 40-1,0 0 1,41 82-1,41 41 1,0 205 0,-82-1 15,0 42-15,-82-123-16,-41 122 15,0-163-15,83-41 16,-1 40-1,-41-81 1,82-40 0,0-124-1,0 82 1,0 0 0,82 1-1,-1 81 1,-40 0-1,82 122-15,-41-40 16,-82 0 0,41 0-1</inkml:trace>
  <inkml:trace contextRef="#ctx0" brushRef="#br0" timeOffset="8051.5257">30435 11535 0,'0'-82'16,"82"82"-16,-82-81 15,40 81-15,42 0 16,0 0 0,-82 122-1,0-40 1,-41 0 0,0 0-1,41-1-15,-41-81 16,41 41-1,0-122 32,41 81-31,-41-41-16,82 41 16,82 122-1,-123-40 1,-41-41-16,0 41 0,0 41 15,-41-82 1,-82 40 0,41-40 15,0-41-31,1 0 16,-42-204-1,123 163 1</inkml:trace>
  <inkml:trace contextRef="#ctx0" brushRef="#br0" timeOffset="8551.3744">31498 11453 0,'0'41'63,"0"41"-63,0 0 0,0 0 15,0 40-15,0-40 16,41 41 0,41-82-1,-41 0 1,82-41 0,-1-82-1,-40-41 1,-82 0 15,0 83-31,0-42 16,-82 82-16,41-123 0,-81 123 31,-1 0-15,82 41-16,-82 41 15</inkml:trace>
  <inkml:trace contextRef="#ctx0" brushRef="#br0" timeOffset="9085.2273">29412 13703 0,'0'0'0,"-41"41"0,-41-41 16,1 0-1,121 0 48,42 0-47,41 0-16,81-41 15,1187-41 16,-573 0 1,-695 82-17,-82 0 1,-41 41 0,-41 0 30,-41-41-46</inkml:trace>
  <inkml:trace contextRef="#ctx0" brushRef="#br0" timeOffset="9402.1712">29821 13989 0,'0'0'0,"-123"0"0,42 0 0,40 0 32,82 0-1,81 0-15,206 0-1,-83-40-15,246 40 16,-246-82-16,-40 82 15,163 0 1,-327 0 0,-123 0 31</inkml:trace>
  <inkml:trace contextRef="#ctx0" brushRef="#br0" timeOffset="10018.2196">28798 11740 0,'0'0'0,"0"-82"0,0 0 16,0 123 46,0 123-62,41 735 32,-41-489-17,0-165 1,0-122-1,0-42 17,0-162-17,0-42 1,0 0-16</inkml:trace>
  <inkml:trace contextRef="#ctx0" brushRef="#br0" timeOffset="10698.8171">28758 11290 0,'0'0'0,"0"-82"0,0 41 16,0-41-1,0 41-15,0-41 31,122 82-31,83-163 16,327-1 0,204 82 15,-409 1-31,-40 81 16,-42 0-16,0 0 0,-81 0 15,163 0 1,-81 41-1,-42-41 1,-40 40 0,-82-40-1,-41 82 1,-41 0 0,41-82-16,-41 82 15,0-41-15,81 41 16,-81 40-16,41 206 15,-41 121 1,82 1 0,-82-81 15,0-165-15,-41-163-1,-82 82 1,83-123-16,-42 82 15,-41-82-15,-204 81 16,-164 42 0,41 82-1,0-124 1,41 42 0,368-82-1</inkml:trace>
  <inkml:trace contextRef="#ctx0" brushRef="#br0" timeOffset="11451.5921">28430 6954 0,'0'-82'16,"0"41"-16,0 0 15,0 0-15,0-41 16,-41 1 0,41 162-1,-41 574 16,164 449 1,-82-899-1,-41-123-31,0-164 31,0-123-15,0-81-1</inkml:trace>
  <inkml:trace contextRef="#ctx0" brushRef="#br0" timeOffset="12141.5466">28471 6381 0,'0'0'0,"0"-123"16,0 42-1,-41-42 1,41 41-1,41 82 1,41 0 0,368-41-1,450-41 1,-246 82 0,42 0-1,-123 0 1,-83 0-1,-326 0 1,-41 0 0,-41 0 15,-41 0-15,40 41 15,-81 41-16,41 82 1,-41-42-16,82 328 16,-82-286-16,0 0 15,82 204 1,-82-82 0,0-204-16,0 0 15,0-41-15,0 40 16,0-40-16,0 41 15,0 0 1,-41 0 15,-82-82-31,-163 82 16,81-82-16,-81 81 16,-409 1-1,81 0 1,205 0-1,327-82-15,-41 41 16</inkml:trace>
  <inkml:trace contextRef="#ctx0" brushRef="#br0" timeOffset="15818.698">36980 7199 0,'0'82'62,"-41"-41"-46,0-41 15,-41 0 16,41 0-31,0 0-1,41-41-15,0 0 16,0-41 15,41 41-31,0 41 31,41 0-15,0 41 0,-41 41-16,-41 82 15,0-82-15,0-1 16,-82 124-1,0-123-15,-41 0 16,42-42-16,-42 42 16,41-82-1,82-41 1,0-40 0,0-42-1,41 41 1,41 41-1,0 41 1,40 0 15,-81 0-31,41 41 16,0 41-16,-41 0 16,-41-1-1,82 1 1</inkml:trace>
  <inkml:trace contextRef="#ctx0" brushRef="#br0" timeOffset="16319.3578">37553 7281 0,'0'-41'0,"40"41"0,-40-82 16,82 82-16,41-81 31,-82 81-15,82 122 0,-123 1-1,-41-41 1,-41 40-1,0-122-15,82 41 16,0-122 47,41 81-48,41 0-15,40 81 31,-81 42-15,-41-41 0,0 41-1,-81-42 1,-83-40 0,41-41-1,1 0 1,81-122-16</inkml:trace>
  <inkml:trace contextRef="#ctx0" brushRef="#br0" timeOffset="18069.2352">33585 12312 0,'40'0'47,"83"0"-31,-82 0-16,82 0 15,-82 0 1,368 0 15,-286 0-31,163 0 31,-245 0-31,81-41 32,-162 41 30,-42 0-62,0-81 16,41 81-1,-41-41 1,41 41 15,41-41-15,41-41 15,82 82-15,-82 0-1,41 0 1,-82 164 0,0-83-1,-41 42 1,41-82-16,-82-41 0</inkml:trace>
  <inkml:trace contextRef="#ctx0" brushRef="#br0" timeOffset="18852.1052">36162 11781 0,'0'-82'16,"0"41"-1,41 41-15,40 0 16,42-41-1,0 41 1,-41 0 0,-82 82-1,0 81 1,0-81 0,-123 0-1,41-82 1,41 0-16,0 0 15,41-41 17,-81-41-17,81 41-15,0 0 16,0-40-16,40 81 0,-40-41 16,41 41-1,41 0 1,0 163-1,41-40-15,-123 0 16,0 0-16,0-1 0,0 1 16,-82 122-1,-41-81 1,-40-82 0,163-41-16,-82-41 15,41-82 1,41 0-1,0 0-15,0-40 32,163-1-17,-81 123 1,41 0 0,-41 0-1,40 82 1,-40-1-1,-82-40 1,82-41 0</inkml:trace>
  <inkml:trace contextRef="#ctx0" brushRef="#br0" timeOffset="19335.5121">37103 11944 0,'0'-82'0,"0"41"15,40 41 1,42 0 0,0 0-1,-82 82 1,0 82-1,0-41 1,-82-82-16,41 40 16,41-122 31,41-81-32,41 122 1,0 0-1,-82 41-15,82 81 16,-82 42 15,0-123-31,-41 41 16,-82-1 0,0-81-1,82 0 1,-40-122-1,81 81-15</inkml:trace>
  <inkml:trace contextRef="#ctx0" brushRef="#br0" timeOffset="19774.8482">37962 11985 0,'0'-41'0,"0"82"62,-41 82-46,41-41-16,0-1 0,0 1 15,41 82 1,40-82 0,1-82-1,41 0 1,0-205 0,-123 1-1,0 40 1,-123 41 15,0 123-15,0 0-1,83 123 1,-42-41 0</inkml:trace>
  <inkml:trace contextRef="#ctx0" brushRef="#br0" timeOffset="20291.6598">35916 13826 0,'0'0'0,"-82"0"0,1 0 16,122 0 46,122-41-62,42 41 16,81-82-16,0 82 16,614-82 15,-532 0-31,-327 82 15,0 0 1,-82 0 47,-40 0-48</inkml:trace>
  <inkml:trace contextRef="#ctx0" brushRef="#br0" timeOffset="20518.9191">36039 13949 0,'0'0'0,"-82"0"0,205 0 47,41 0-31,-1 0-16,1 0 15,122 0 1,-204-41-16</inkml:trace>
  <inkml:trace contextRef="#ctx0" brushRef="#br0" timeOffset="21552.7253">38862 7486 0,'81'0'78,"1"0"-62,41 0-16,0 0 15,-1 0-15,42 0 16,81 0 31,-326 0 31,40-41-63,-41-41 1,0 82 0,82-41-16,-41 41 15,82 0 32,41 0-31,0 82-1,-41 40 1,-41 1 15,-82 0-15,0-82-16,41 0 16,41 41-16</inkml:trace>
  <inkml:trace contextRef="#ctx0" brushRef="#br0" timeOffset="22303.0382">41316 7036 0,'0'41'31,"0"-1"-15,-41 42 0,-123-41-1,124-41 1,-1-41 15,41-81-15,0-42-1,41 164 1,-1-82 0,42 123-1,-82 82-15,41 122 16,-41-122-16,0 40 15,-123 124 1,-40-124 0,81-81-16,41-41 15,-41-41 1,82-82 0,0 1-16,0-1 15,0 0 1,0 41-16,41 41 15,82 0 1,-41 41 0,-82 41-1,82 0 1,-1-82-16,1 122 16,-82-81-16,82-41 15,0 0-15</inkml:trace>
  <inkml:trace contextRef="#ctx0" brushRef="#br0" timeOffset="23357.774">41970 7772 0,'0'-82'0,"0"-41"15,0 82-15,0-81 16,0 81-1,-40 41 17,-1 0-32,-82 82 15,123 81 1,-41 1 0,41 0-1,0-124 1,41-40-16,0 0 15,41 0-15,-41-81 16,81-42 0,-122-123-1,0-40 1,0 123-16,0 40 16,0 82-1,-41 41 1,41 82 15,-41 40-15,41 206-1,0-42 1,0-81 0,0-124-16,82 1 15,-41-82-15,0 0 16,82-123-1,-123 83 1,82-83 0,-82 82-16,41-41 15,-41 123 48,0 0-48,0 41-15,81-82 63,-40 0-47,-41 41-1,41-41 1,41 41-1,-41-41 1,41 0 0,-41 0-1,40 0 1,-40-41 0,41-41-1,-41 41 1,123 41-1,-1-82 17,-122 82-32,41 0 15</inkml:trace>
  <inkml:trace contextRef="#ctx0" brushRef="#br0" timeOffset="24303.4911">39393 12190 0,'0'0'0,"-41"0"16,1 0-16,-1 0 15,122 0 32,1 0-31,41 0-16,41 0 16,245-82-1,-123 0 1,-204 82-16,0-41 15,-123 41 32,-41 0-31,41 0-16,-82-82 31,82 82-31,41-41 31,41 41-31,0 0 16,123 0 0,-82 0-16,-82 82 31,0 0-15,0-41-1,0 41 1</inkml:trace>
  <inkml:trace contextRef="#ctx0" brushRef="#br0" timeOffset="24702.7888">41071 11617 0,'0'-41'15,"40"41"1,1 0 15,-41 41-15,0 0-1,0 41-15,0-41 16,-41-1-16,41 42 0,-40-82 16,121 0 46,-40 0-46,41 123-1,-82-82-15,0 0 16,-41 82 0,-41-42-16,1-40 15,-1-41 1,41 0-16,0 0 15</inkml:trace>
  <inkml:trace contextRef="#ctx0" brushRef="#br0" timeOffset="25424.3976">42339 11985 0,'0'-82'15,"-41"41"-15,41 0 16,-41-40 0,0 81-1,-41 0 1,-41 163 15,1 42-15,122-42-1,0-122 1,81 41-16,1-82 16,41-123-1,-41 1 1,0-124-1,-82 83-15,0-42 16,0 82-16,0 42 16,0-42-16,0 82 15,0 123 32,0 0-47,0-1 16,0 288 15,41-247-15,-1-40-1,124-82 1,-41-204 0,-123 81-1,0 0 1,0 82-1,0 164 1,0-41 0,0 122-1,0-122 1,82 0 0,-1-164-1</inkml:trace>
  <inkml:trace contextRef="#ctx0" brushRef="#br0" timeOffset="25553.5602">42870 11003 0,'0'82'31,"0"-41"-31</inkml:trace>
  <inkml:trace contextRef="#ctx0" brushRef="#br0" timeOffset="26351.396">43198 11535 0,'0'-41'15,"-41"41"32,-41 41-31,82 0-16,0 41 16,0 0-1,41-1 1,41-81-1,-1 0 1,-81-40-16,41-1 16,-41 0-16,0-41 15,0 41-15,0 0 16,0 0 0,0 123 15,0 245-31,0 41 15,0 205 17,-41-246-17,41-204-15,-40-41 16,-1 0-16,-41-123 16,82-41-1,-41-123 1,41 83-16,0-1 15,123-41-15,-42 42 16,83-42-16,41-163 16,-1-82-1,-81 122 1,-41 165 0,-82-42-1,0 82 1,0 0-1,-82 164 48,82 41-63,0 41 16,0-1-1,0 83 1,0-124-16,0 42 15</inkml:trace>
  <inkml:trace contextRef="#ctx0" brushRef="#br0" timeOffset="26536.7416">43770 11372 0,'82'0'31,"0"0"-15,0-41-16,0 41 16,-1-41-16</inkml:trace>
  <inkml:trace contextRef="#ctx0" brushRef="#br0" timeOffset="26953.0798">43566 11494 0,'0'41'47,"0"82"-31,0 0-16,0 81 15,0-40 16</inkml:trace>
  <inkml:trace contextRef="#ctx0" brushRef="#br0" timeOffset="27124.9073">43566 11249 0,'82'0'47</inkml:trace>
  <inkml:trace contextRef="#ctx0" brushRef="#br0" timeOffset="29171.6405">19758 4336 0,'-41'0'0,"0"0"31,41-41-31,-41 41 16,-41-82 15,164 82 32,41 41-63,41-41 0,490 0 31,82 0-15,83-82-1,408-81 1,-491 163 0,-327-82-1,-286 82 1,-82 0 46,-123 41-15,0-41-47</inkml:trace>
  <inkml:trace contextRef="#ctx0" brushRef="#br0" timeOffset="29471.8226">20863 4418 0,'122'0'32,"1"0"-17,41-41-15,408 41 16,83-82 0,-42 0-1,-326 82 1,-205 0-1</inkml:trace>
  <inkml:trace contextRef="#ctx0" brushRef="#br0" timeOffset="30787.1566">29903 5113 0,'0'-82'15,"0"41"-15,-82 41 16,82-41-16,0 164 62,0 41-62,0-1 16,41 206 0,-41-83 15,41-204 0,-82-82 32,0 0-63,-41-41 0,0 0 31,1-41-31,40 41 31,41 82 63,0 0-94,0 41 15,41-82 1,-41 82-16,81-82 16,83 0-1,-82-41 1,0 41-16,-41-41 16,40-41-1,-81 41 1,0 82 62,0 41-62,82-82-1</inkml:trace>
  <inkml:trace contextRef="#ctx0" brushRef="#br0" timeOffset="33555.4496">14195 13458 0,'-82'0'16,"41"0"-1,0 0 1,82 0 62,82 0-62,40 0-16,42 0 0,40 0 15,1 0-15,163 81 16,-82-81 15,-286 0 47</inkml:trace>
  <inkml:trace contextRef="#ctx0" brushRef="#br0" timeOffset="34170.5264">17058 13417 0,'-82'0'0,"41"0"16,1 0-16,-42 0 15,41 41-15,0-41 16,-41 0-16,41 0 16,164 0 30,286 0-14,-204 0-32,244-41 15,-285 41-15,82-41 16,204-41 0,-246 82-1</inkml:trace>
  <inkml:trace contextRef="#ctx0" brushRef="#br0" timeOffset="34934.7822">19881 13171 0,'0'0'0,"-41"0"16,0 0-1,-41 0 1,0 0-1,-40 0 17,81 0-1,163 0 31,42 0-62,286-81 16,-82 81 0,-81-82-1,-124 82 1,-122 0-16,82 0 16,-82 0 15</inkml:trace>
  <inkml:trace contextRef="#ctx0" brushRef="#br0" timeOffset="40464.5206">50561 3231 0</inkml:trace>
  <inkml:trace contextRef="#ctx0" brushRef="#br0" timeOffset="40631.6489">50520 3231 0</inkml:trace>
  <inkml:trace contextRef="#ctx0" brushRef="#br0" timeOffset="40824.9875">50438 3354 0</inkml:trace>
  <inkml:trace contextRef="#ctx0" brushRef="#br0" timeOffset="41004.468">50438 3395 0</inkml:trace>
  <inkml:trace contextRef="#ctx0" brushRef="#br0" timeOffset="41170.7308">50438 3436 0</inkml:trace>
  <inkml:trace contextRef="#ctx0" brushRef="#br0" timeOffset="44567.8298">17713 14112 0,'0'-41'16,"0"-41"-1,0 123 63,0 0-62,0 0-16,0 123 16,0 122 30,0-204-46,0 0 32,41-164 46</inkml:trace>
  <inkml:trace contextRef="#ctx0" brushRef="#br0" timeOffset="45356.1833">20126 13826 0,'0'-41'15,"0"-41"1,0 41-1,0 82 48,0 205-47,0-83-16,0-40 15,0-41-15,0 40 0,0-40 16,82 82-1,-82-123 1,-41-123 31,41 41-31,-123 41-16,82-82 15,41 41 16,0 82 1,0 41-17,41 123 1,0-165 0,0-40-1,82 0 1,0-40-1,-82-42-15,-1 82 16</inkml:trace>
  <inkml:trace contextRef="#ctx0" brushRef="#br0" timeOffset="47539.1907">17754 14112 0,'0'-41'0,"-41"41"15,41-41 1,0 123 31,0 164-31,0 204 30,-82-328-30,82-81 0,-41-41 31,0 0-32,-41 0 1,82-82-1,-82-40 1,42-1 0,40 164 62,81-41-63,-40 123-15,41-123 16,0 40 0,41-40-1,40 0 1,-81 0 0</inkml:trace>
  <inkml:trace contextRef="#ctx0" brushRef="#br0" timeOffset="47822.8783">17508 15871 0,'0'0'0,"82"-41"63,0 41-63,0 0 15,-1-82-15,42 82 16</inkml:trace>
  <inkml:trace contextRef="#ctx0" brushRef="#br0" timeOffset="48192.2974">17549 15871 0,'-41'0'15,"41"82"-15,-82 0 32,41-1-17,41-40 1,41-41 15,82 0-15,-41 0-1,41 82 1,-83 0 0,-40-41-1,-40 0 1,-42 41 0,-41-82-1,82 0 16</inkml:trace>
  <inkml:trace contextRef="#ctx0" brushRef="#br0" timeOffset="49383.055">17508 13417 0</inkml:trace>
  <inkml:trace contextRef="#ctx0" brushRef="#br0" timeOffset="50592.2529">20413 12926 0,'0'-205'297</inkml:trace>
  <inkml:trace contextRef="#ctx0" brushRef="#br0" timeOffset="53166.509">17263 13499 0,'82'0'500</inkml:trace>
  <inkml:trace contextRef="#ctx0" brushRef="#br0" timeOffset="55189.7768">14686 14235 0,'0'-41'31,"-41"41"32,41-41 30,0 82 32,0 41-109,0 0 0,0-1-1,0-40-15,0 287 32,0-165 14,0-81-30,0-41 0,0 0-1,0 41 1,0-42 15,0 1-15,-82-41 31,41 0-32,-41-122 1,41 81 0,-41-41 15,42 0-16,-42 41 1,123 82 47,-41 41-63,81-41 15,-81 0-15,82-41 16,0 122-1,41-81 1,-82-41 0,163-41-1,-122-40 1,-82 40 15,0 0-15</inkml:trace>
  <inkml:trace contextRef="#ctx0" brushRef="#br0" timeOffset="56217.4393">14726 13744 0</inkml:trace>
  <inkml:trace contextRef="#ctx0" brushRef="#br0" timeOffset="57700.2251">14563 16239 0,'0'-41'16,"0"0"0,-41 41-16,-41 0 78,82 41-78,0 41 15,-41-41-15,41 82 16,-82-41 0,82-1-16,0-40 15,-40-41 1,80 0 109,1 0-125,41 0 0,-41 0 16,41 0-16,0-41 15,122 41 1,-122-41-1,-41 41-15,-41-40 47,0-42-31,0 41 0,0 0 15,0 123 63,0 0-94,0 40 15,0 1-15,0 81 16,0-81-1,0 0 1,0-82 0,0 41 62</inkml:trace>
  <inkml:trace contextRef="#ctx0" brushRef="#br0" timeOffset="57965.1859">14849 17998 0,'-41'-41'15</inkml:trace>
  <inkml:trace contextRef="#ctx0" brushRef="#br0" timeOffset="59423.7508">50888 2659 0,'0'0'0,"0"-41"31,-82 82 16,1 82-31,-1-1-16,41 1 16,-205 491 15,124-533 0,81 1-15,0-82 15,41-123-15,0 1-1</inkml:trace>
  <inkml:trace contextRef="#ctx0" brushRef="#br0" timeOffset="59765.7789">50029 2741 0,'0'0'16,"0"41"30,123 40-46,-41 42 16,-1-41-16,206 163 16,-1-122-1,-40 0 1,-1-1 0,-163-81 15,0-41 0</inkml:trace>
  <inkml:trace contextRef="#ctx0" brushRef="#br0" timeOffset="65296.792">18408 17262 0,'0'82'140</inkml:trace>
  <inkml:trace contextRef="#ctx0" brushRef="#br0" timeOffset="66668.6929">20372 16157 0,'0'82'860</inkml:trace>
  <inkml:trace contextRef="#ctx0" brushRef="#br0" timeOffset="67705.5879">23235 6095 0,'0'-41'16,"0"-41"-1,0 41 16,0 164 32,0 0-63,0 81 16,0-40-1,82-123 1,-82 40-1,0 1 17,0-123 61,41 0-77</inkml:trace>
  <inkml:trace contextRef="#ctx0" brushRef="#br0" timeOffset="68324.7754">23726 6177 0,'0'-41'31,"-41"41"48,41 82-79,0-1 15,0 1-15,0 0 0,0 41 16,0-42-1,41-40 1,41-41 0,41 0-1,-1 0 17,-81-81-32,-41-83 31,0 41-16,-41 41 1,-41 1 0,-40 81-1,81 0-15,-82 0 16,82 0-16,-41 0 16,82 41-1,0 40 1</inkml:trace>
  <inkml:trace contextRef="#ctx0" brushRef="#br0" timeOffset="68807.827">24503 6177 0,'0'-82'0,"-41"164"94,41-41-94,0 40 15,0 1-15,0 0 16,0 0-16,0-41 16,0 40-1,41-81 1,41 0 0,0 0-1,-41 0 1,-41-81-1,0-165 1,0 205 0,0-40-1,-205-1 1,164 82-16,-40 0 16,-1 0 15</inkml:trace>
  <inkml:trace contextRef="#ctx0" brushRef="#br0" timeOffset="69460.5847">23726 7077 0,'0'0'0,"-41"0"16,0 0-16,-41 0 16,41 0-16,-40 0 15,40 0 1,82 0 78,122 0-79,205 0 1,-81-41-1,-1 41 1,-122-41 0,-82 41-1,-123 0 32,0 0-31,-41 82-1,41-82 1</inkml:trace>
  <inkml:trace contextRef="#ctx0" brushRef="#br0" timeOffset="69851.4799">23521 7240 0,'0'0'16,"-81"0"-16,40 0 15,0 0-15,-41 0 16,205 0 31,81 0-31,-40 0-1,122 0 1,-122 0-16,163-41 15,-122 41-15,-83 0 16,-40-41-16,-41 41 16</inkml:trace>
  <inkml:trace contextRef="#ctx0" brushRef="#br0" timeOffset="72095.9453">10513 9449 0,'-82'0'0,"164"0"0,-205 0 16,123-41 46,82 41 79,0 0-126,-41 0-15,41 0 0,0 0 16,40 0-16,42 0 16,122-82-16,369 82 31,899-82 0,-1022 82 0,-41 0 16,-532 0 0,0 0-47</inkml:trace>
  <inkml:trace contextRef="#ctx0" brushRef="#br0" timeOffset="72491.9058">10799 9858 0,'0'0'0,"-40"0"0,162 0 47,42 0-32,122 0 1,532-41-16,-368-122 16,0 163-16,246-82 15,-451 82 1,-81-41-16,-82 41 16,-1 0-1,-40-82 1,-41 123 31</inkml:trace>
  <inkml:trace contextRef="#ctx0" brushRef="#br0" timeOffset="81292.2953">44261 2536 0,'-82'-41'16,"42"-41"-1,-1 82 1,-123 0 15,123 0-31,-204 0 47,163 0-47,41 0 16,41 41-16,-164 0 31,82-41-15,1 41-1,-1 82 1,82 0-1,-41-42-15,41 83 16,0-82-16,0 0 16,0 163-1,0 0 1,0-122-16,82 41 16,-82-123-1,82 40-15,-1-40 16,42 41-1,-82-41 1,41-41-16,-41 0 16,81 0-16,1-41 15,0-41 17,-82 41-32,82-81 15,-42 81 1,1-164-1,0 124 1,0-124 0,-82 123-1,0 0 1,0 1-16,0 40 16,0 0-1,0-41 1,0 0-1,-41 41 1,41 0 0,-41-40-1,41-1 1,-41 82 0,41-82-16,-123 0 15,42-41 1,40 123-16,-41-41 15,-41 41 1,41 0-16,-122 0 16,122 0-16,41 0 15,-41 123 1,82-41 0,0-41-1</inkml:trace>
  <inkml:trace contextRef="#ctx0" brushRef="#br0" timeOffset="82510.1159">47125 2577 0,'0'-82'16,"0"41"0,0 0-1,0 0 1,-82-40 15,0 81 0,0 0-31,0 0 16,1 0 0,-42 41-1,82 40 1,-82 42 0,82-82-16,41 82 15,0-41-15,0-1 16,-81 1-16,81 245 31,0-245-31,41 82 16,-41-41-16,163 163 31,-81-245-15,41 81-1,-1-40 1,124-41-1,-123-41-15,-1 0 16,-40 0 0,0-41-1,0-81 1,-82 40-16,41-123 16,-41 83-1,81 40-15,-81-82 16,0-40-1,0 40 17,0 41-32,0 41 15,-122-40 17,81 40-32,-82 41 15,41-41-15,-40 41 16,-1 41-1,0 41 1,0 164 0,42-83-16,-1 1 15,41-41-15</inkml:trace>
  <inkml:trace contextRef="#ctx0" brushRef="#br0" timeOffset="84459.6236">20249 15707 0,'0'-81'31,"0"122"47,0 40-78,0 1 16,-82-82 0,41 0 31,0 0-32,41-82 1,-82 1-1,82-42-15,41 123 16,0-82 0,41 82 15,41 164-15,0 81-1,-123-81 1,0-83-16,-82 83 15,41-82-15,-41 0 0,-82 0 16,83-42 0,-1 1-1,41-41 1,41-81 0,0-1 15,0 0-31,82 82 15,-1 0 1,42 0 0,0 41 15,0 0-15,-82 41-16,81-42 15,-40-40 1,41 0-1,-82 0-15</inkml:trace>
  <inkml:trace contextRef="#ctx0" brushRef="#br0" timeOffset="84637.3233">21190 16485 0</inkml:trace>
  <inkml:trace contextRef="#ctx0" brushRef="#br0" timeOffset="85785.5929">47125 3272 0</inkml:trace>
  <inkml:trace contextRef="#ctx0" brushRef="#br0" timeOffset="86116.214">44016 3641 0,'41'0'32</inkml:trace>
  <inkml:trace contextRef="#ctx0" brushRef="#br0" timeOffset="86422.0166">47207 3477 0,'40'0'62</inkml:trace>
  <inkml:trace contextRef="#ctx0" brushRef="#br0" timeOffset="87509.2571">46348 3600 0,'0'-41'31,"81"41"78,-40 0-93</inkml:trace>
  <inkml:trace contextRef="#ctx0" brushRef="#br0" timeOffset="88325.6922">50725 3518 0,'0'41'172,"-41"-41"-172,0 0 15</inkml:trace>
  <inkml:trace contextRef="#ctx0" brushRef="#br0" timeOffset="89098.0126">42420 3763 0</inkml:trace>
  <inkml:trace contextRef="#ctx0" brushRef="#br0" timeOffset="89341.3723">44711 3681 0,'0'41'31</inkml:trace>
  <inkml:trace contextRef="#ctx0" brushRef="#br0" timeOffset="89840.0082">50234 3436 0</inkml:trace>
  <inkml:trace contextRef="#ctx0" brushRef="#br0" timeOffset="93034.9485">16813 17385 0</inkml:trace>
  <inkml:trace contextRef="#ctx0" brushRef="#br0" timeOffset="95661.3194">20413 7854 0,'0'-41'16,"0"-41"15,0 123 31,0 41-46,0-41-16,-41 0 16,41 40-1,-41 83 1,-164 0-1,164-83 1,123-81 62,-41 0-62,41 0-16,-41 0 15,0 0-15,40 0 16,42 0-16,-82 0 16,0 0-1,82 0 1,-123-81 0,0 40-1,0 0 1,0-41-1,-41 0 1,41 41 0,0 82 46,0 0-62,0 41 16,0 41-1,0 40-15,41-81 16,-41-41-16,0 82 31,0-42-15</inkml:trace>
  <inkml:trace contextRef="#ctx0" brushRef="#br0" timeOffset="96227.4665">21026 8426 0,'0'-41'0,"0"-40"15,0 122 63,0-1-78,0 1 16,0 82 0,0-41-1,41 0 1,-41 0-16,41-82 15,-41 40-15,82-40 16,-41 0 0,0 0-1,40 0 1,-40-81 0,-41-1-1,41 41 1,-41-41-1,0 0 17,0 41-17,-41 0 1,-41 41 0,42 0-16,-1 0 15,-41 0 16,82 82-15,41-82-16</inkml:trace>
  <inkml:trace contextRef="#ctx0" brushRef="#br0" timeOffset="96500.5148">22212 9040 0,'0'-82'62</inkml:trace>
  <inkml:trace contextRef="#ctx0" brushRef="#br0" timeOffset="141849.6677">42216 4009 0,'0'-41'0,"0"0"31,-41 41-15,41-41 15,0 123 32,0-41-48,0 40-15,0 1 16,0 41-1,0 82 1,0-42 0,0-81-1,0 0-15,0-41 16,-82-41 46,0 0-46,82-82 0,-81-41-1,40 0 1,41 83 0,0 80 46,0 42-46,41-82-1,-41 82-15,40 0 16,124-82 15,-82 0-15,0 0-1,-41 0 1,-41-41-16</inkml:trace>
  <inkml:trace contextRef="#ctx0" brushRef="#br0" timeOffset="143316.0908">43770 4172 0,'0'-82'0,"0"42"31,0 80 47,0 42-62,0-41-16,0 41 16,0 82-1,0-1 17,0-81-17,0 0 1,0 41-1,0-83 1,-41-80 62,-40-1-62,40 0-1,-41-41 1,41 41 0,41-41 15,0 41-15,-41 41-1,41 82 48,0-41-63,0 0 15,0 41 1,0 0 0,41-82-1,41 0 1,0 0-1,81-164 1,-40 41 0,-82 82-1,-41 82 32,0 0-31,0 41-16,82-41 15</inkml:trace>
  <inkml:trace contextRef="#ctx0" brushRef="#br0" timeOffset="144440.4948">45079 3968 0,'0'-41'31,"0"82"16,0 41-47,0 449 31,0-326-31,0-1 16,0-163 0,0 82-1,0-164 79,-41 0-78,41 0-1,0-41 1,-81 82 0,81-40 15,0 121 47,0 1-78,0-41 16,81-41 15,-40 41-16,82-41 1,41 0 0,-82 0-1,-42-82 1,-40 164 31</inkml:trace>
  <inkml:trace contextRef="#ctx0" brushRef="#br0" timeOffset="1.59898E6">21353 14971 0,'0'82'781</inkml:trace>
  <inkml:trace contextRef="#ctx0" brushRef="#br0" timeOffset="1.59972E6">15217 16526 0,'0'40'0</inkml:trace>
  <inkml:trace contextRef="#ctx0" brushRef="#br0" timeOffset="1.60074E6">9368 14808 0,'-41'0'0,"-41"0"16,164 0 62,0-41-78,40 41 16,124 0-1,40 0 1,123-82 0,-122 82-1,81-82 1,-246 82-16,42-82 16,-82 82-16,-123 0 62,0 0-46,0 0-16,-123-41 15,124 41 1,-83 0 15,82 0-31,41-41 31,0-40 1,164 81-17,-42 0 1,1 40 0,-123 42-1,0 0 1,0-41-16,-164 41 15,123 0-15,-40-1 32</inkml:trace>
  <inkml:trace contextRef="#ctx0" brushRef="#br0" timeOffset="1.60286E6">16608 19184 0,'0'82'94,"0"-41"-63,0-82 16,0 0-47,0-41 15,0 42-15,0-1 16,-41 41 47,41 81-63,0-40 0,-82 0 15,1 82 1,-1-82-1,82 41 48,82-82-63,-1 41 16,1-41-16,82 81 31,-123-81-31,41 0 15,-82-41-15,81 41 16,-81-40 0,0-42-1,0 41 1,0-41 0,0 41-1,-40 41 48,40 82 15</inkml:trace>
  <inkml:trace contextRef="#ctx0" brushRef="#br0" timeOffset="1.60391E6">16854 19389 0,'81'0'0,"-81"41"15,0 0 32,-40-41-47,40 81 16,-41-81-1,41 41-15,-41-41 16,41 41-16,-41-41 16,-41 0 62,41 0 234,0 0-280,41-41-17,-82-40 1,82-1 15,0 0-31,0 41 16,0-41-16,41 0 15,82 82 1,-41 0 0,41 82-1,-42 245 1,-81-163-16,-41 286 15,-163-41 1,-1-82 0,124-245-1,40-41 1,41-164 0,0-122 15,41-1-16,40 246 1,42 0 0,0 82-1,0 41 1,-1 0 0,-40-41-16</inkml:trace>
  <inkml:trace contextRef="#ctx0" brushRef="#br0" timeOffset="1.60435E6">18081 19757 0,'0'-41'0,"41"41"16,-41-82-1,122 82 1,-40 0 0,-82 41-1,0 82-15,0-41 16,-41-41-16,0 40 0,-40-81 16,40 41-1,163-82 16,83 41-15,-41 164 0,-1 81-1,-122 1 1,-41-164 0,0 0-16,-82-1 15,-40 1-15,40-82 0,-41 41 31,0-82-15,123-41-16,0-40 0</inkml:trace>
  <inkml:trace contextRef="#ctx0" brushRef="#br0" timeOffset="1.60476E6">19635 19716 0,'0'0'0,"0"-41"0,0-41 15,0 164 32,0 41-31,0 0-1,82-82 1,-41 81 0,123-122-1,-123-41 1,40-81 0,-40-83-1,-41 287 16,0 41-15,0 245 0,0-205-16,0 124 15,123-165 1</inkml:trace>
  <inkml:trace contextRef="#ctx0" brushRef="#br0" timeOffset="1.6056E6">16854 22416 0,'0'123'47,"-82"-42"-47,82 42 16,-41-41-16,-41 0 15,41 40-15,-82-81 31,123 0-31,41-41 32,164 0-1,204-82 0,-327 41-15,-41 1-1,-41-42 1,0 0 0,0 41-16,-82 41 15,82 82 17,0 0-17,0 40-15,0 328 31,41-286-15,41-164-16</inkml:trace>
  <inkml:trace contextRef="#ctx0" brushRef="#br0" timeOffset="1.60696E6">18367 22620 0,'0'-41'16,"0"-40"15,0 40 1,82 41-17,-82-41 1,41 41-1,41 41 1,-41 41 0,-41 40-1,0-40 1,-41 41 0,-41-41 15,0-42-16,41-40 251,41 82-219,0-123 297,41 0-329,0-40 1,0 81 15,41 41 0,-82-1-15,82 165 15,-82-82-15,-41-41 0,-123-1-1,41-40 1,82 41-1,-40-82 1</inkml:trace>
  <inkml:trace contextRef="#ctx0" brushRef="#br0" timeOffset="1.60766E6">20085 22579 0,'0'41'79,"0"41"-79,-41-41 0,-40 41 15,-1 0 1,0-82-1,41 0 17,41-41-17,0-123 1,82 41 0,41 123-1,-83 0-15,1 0 16,41 123-16,-82 0 15,82 0-15,-82 163 16,-245 123 0,81-164-1,41-204 1,123-123 0,0-163 15,123 0-16,-41 204-15,0 41 16,40 0 0,-40 122-1,0 1 1,41 0 0,-82-41-16,-1-82 0</inkml:trace>
  <inkml:trace contextRef="#ctx0" brushRef="#br0" timeOffset="1.60868E6">16076 19103 0,'0'0'0,"0"-82"16,0 41-1,0-41 1,-81 82 0,40 0-16,-41 82 15,-614 572 17,615-490 14,81-123-46,81-41 16,1 0-16,246 163 31,-206-81-31,-40 0 16,0 163 0,-82-122-16,-123 204 15,0-163-15,1-41 16,-206 163-1,124-122 1,163-164 0,123 0 15,0 0-31,40 0 16,1 122 15,41 451-16,-164-41 1,0-287-16,0 42 16,-82-83-16,82 1 15,-41-83-15,41-40 16,0-41-16,0 41 0,82-41 16,163 82-1,-163-42-15</inkml:trace>
  <inkml:trace contextRef="#ctx0" brushRef="#br0" timeOffset="1.60896E6">14931 25279 0,'0'0'0,"-82"41"0,0 41 15,82-41 17,123-41-17,368-82 1,327-41 0,-409 123-16,-41 0 15,-81 0-15,-124 0 16,-81 0-16,-41 0 15</inkml:trace>
  <inkml:trace contextRef="#ctx0" brushRef="#br0" timeOffset="1.6093E6">15995 25852 0,'0'0'0,"-164"0"15,82 0-15,41 0 16,205 0 31,122-123-47,123 41 15,409-81 1,-368 40-16,205 0 16,-491 123-1,-42 0-15,-122-41 16,-82 41 15,1 41-31</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50:35.001"/>
    </inkml:context>
    <inkml:brush xml:id="br0">
      <inkml:brushProperty name="width" value="0.05292" units="cm"/>
      <inkml:brushProperty name="height" value="0.05292" units="cm"/>
      <inkml:brushProperty name="color" value="#FF0000"/>
    </inkml:brush>
  </inkml:definitions>
  <inkml:trace contextRef="#ctx0" brushRef="#br0">20822 10553 0,'0'-81'16,"0"-1"-16,0 41 16,-41 41-1,41 41 32,0 409-31,0-246-16,0 205 15,0-286-15,0-41 16,0 81 0,0-203 30,0-42-46,0-123 16,0-122 0,82 82 15,-82 163-31,0-123 16,0 123-16,81 1 15,-81-83 1,0 82-16,0 41 15,-41 41-15,41-41 16,41 41 31,0 0-47,82 0 16,41 0-16,326 0 15,-285 0 1,0 0-16,-1 0 15,-163 0 1,-41 41 0,41 82 15,-41-82-31,0 41 16,0 40-16,82-40 15,-82 82 1,0-41-16,0 122 15,41-163-15,-41 0 16,0 122 0,81-81-1,-81-41-15,0-1 16,-40-81-16,-83 82 16,-82-82-1,-81 82 1,-205-82-1,246 0 1,-42 0-16,205 41 16,42-41-16,-42 0 15,82 41 17,163-41-17,-81 0 1</inkml:trace>
  <inkml:trace contextRef="#ctx0" brushRef="#br0" timeOffset="963.4476">23562 10553 0,'0'-81'0,"0"-1"16,0 0-1,0 0 17,0 164-17,0 82 1,0 40-16,0-40 16,0 40-16,0 1 15,82-42-15,-82 1 16,0-41-1,0-82 1,0-123 15,0 0-31,0-204 32,-41-164-17,41 123 1,0 245-16,0-41 15,0 82-15,0-41 16,41 41 0,-41 0-1,82 41 1,163 0 0,205 0-1,-81 82 1,-1-82-1,-286 0 1,81 0-16,-122 0 16,-41 41 15,82-41-15,-82 205-1,0-83 1,0 42-1,-41 122 1,41-163-16,0 0 16,41 0-16,-41-42 0,0-40 15,0 82 1,-41-82 0,-164-41-1,-122 0 1,82 0-1,-1 0 1,83 0 0,163 82 15</inkml:trace>
  <inkml:trace contextRef="#ctx0" brushRef="#br0" timeOffset="1879.4484">26221 10553 0,'0'-40'16,"0"-42"-16,0 245 62,0-40-46,82 41-16,-82-1 15,0 124 1,0-165 0,0 1-1,0-205 17,0-122-17,-41-124 1,41 165-16,-82 40 15,82 0 1,0 1-16,0 81 0,0-41 16,0 41 15,41 41-15,41-82-1,41 82 1,81 0-1,83 0 1,-165 0-16,1-41 16,0 41-16,0 0 0,-42 0 15,-40 0 1,41 0 0,-41 0 15,-41 82-31,0 41 15,0 0 1,41 40 0,41 1 15,-82-41-31,41 40 16,-41-122-16,0 41 15,0 0 1,-41 0-1,-82-42 1,-81 42 0,-42-82-1,1 82 1,163-41-16,41-41 16,-41 82-1</inkml:trace>
  <inkml:trace contextRef="#ctx0" brushRef="#br0" timeOffset="3012.5869">28798 10390 0,'0'-41'0,"-40"-41"16,40 41 0,0 164 15,0 368-16,-82-82 17,82-368-17,0-123 32,0-41-31,0-163-1,0-123 1,0 286 0,0 82-1,0-41 1,41 41 15,40 41-15,42 0-16,204-81 15,-81 81 1,-42 0-16,1 0 16,-82 0-16,-42 0 15,-40 0 1,0 81 15,-41 42-15,82 0-1,-41 81 1,41 1 0,41 81-1,-1-81 1,-122-123 0,-82-1-1,-40-40 1,-165-41-1,1 0 1,-328 82-16,328-82 16,0 82-16,122-82 31,246 0 0,41 0-15,40 0-16</inkml:trace>
  <inkml:trace contextRef="#ctx0" brushRef="#br0" timeOffset="3964.7731">31171 10431 0,'-41'-82'0,"41"-41"16,0 82-1,0 164 48,0-41-63,0 41 15,41 122 1,-41-122-16,0-42 16,0-40-16,0 41 15,0-41 16,0-164 1,0-204-32,0-82 15,0 82 17,0 204-17,0 82 1,41 41 15,41 0-31,0 0 16,81 0-1,-40 0-15,327-82 16,-164 82 0,-40-122-16,-1 122 15,-245-82 1,0 164 15,0 40-15,0-81-1,0 0-15,82 82 32,-82-41-32,41 81 15,-41-40-15,82 41 16,-82-1-1,41-40 1,-41-82 0,0 0-1,-164-41 1,-41 0 0,42 0-16,-42 0 15,-81 0-15,-205 82 16,205-1-1,245-40 1,41 41 0,82-82 15,40-41-31</inkml:trace>
  <inkml:trace contextRef="#ctx0" brushRef="#br0" timeOffset="4796.3567">33421 9940 0,'0'0'0,"0"-82"15,0 0-15,82 205 79,-82 0-79,0-1 15,41 42 1,-41 163-1,0-204 1,0-82 0,0-123 15,0-163-15,0-164-1,0 163 1,0 164-1,0 41-15,0 1 32,0-42-1,122 82-15,124-41-1,-1-41 1,1 82-1,-124-41 1,-40 41 0,-82 41-1,0 0 1,0 163 0,0-40-1,41-82 1,41 163-16,-82-163 15,123 0-15,-123-41 16,41 41 0,-41-41 15,-123-41-15,-82 0-1,-81 40 1,-82 83-1,245 0-15,-41-82 16,83-41-16,40 0 16</inkml:trace>
  <inkml:trace contextRef="#ctx0" brushRef="#br0" timeOffset="5880.3447">21394 10962 0,'0'-40'15,"0"-42"17,0 164-1,0 40-31,-122-40 16,122 82-16,-164 122 31,205-286 16,41-123-47,-1-163 15,1 0 17,-41 40-17,82 246 1,-123-82-16,41 82 15,41 82-15,-82 0 16,81 82 0,-40 40-1,41 1 1,-82-164 0,41-41-1,-41 81 1</inkml:trace>
  <inkml:trace contextRef="#ctx0" brushRef="#br0" timeOffset="6063.0531">21312 11208 0,'0'-41'15,"82"41"1,41-82-16,0 82 16,40 0-16,287-41 15</inkml:trace>
  <inkml:trace contextRef="#ctx0" brushRef="#br0" timeOffset="6800.3753">24135 10799 0,'0'-82'15,"41"82"1,-41 41 31,0 41-47,0 0 0,0 81 15,0 1 1,0-123 0,0 0-16,0-82 47,0-82-32,0-122 1,82 40-1,-41 123 1,41 41 0,-42 82-1,-40 82 1,0 0 0,-122-1-1,81-81 1,41-123 15,204 42 0,-81 40-15,-41 40 0,-82 83-1,-41 0 1,-82 0-1,-81-82 1,122-41-16,41 0 16</inkml:trace>
  <inkml:trace contextRef="#ctx0" brushRef="#br0" timeOffset="7296.6735">26917 10513 0,'0'-41'16,"0"-41"15,-41 82-15,-41 82-16,41-1 31,41 165 0,0-205-31,368-41 31,-327 0-31</inkml:trace>
  <inkml:trace contextRef="#ctx0" brushRef="#br0" timeOffset="7490.1326">29494 11044 0,'-41'0'15</inkml:trace>
  <inkml:trace contextRef="#ctx0" brushRef="#br0" timeOffset="8097.4263">29371 10513 0,'0'0'0,"0"-82"0,0 41 16,0 123 15,-82 40-15,82 165-1,-41-83 1,41-122 0,0 0 15,0-164-15,0-82-1,0-81 1,0 40-1,82 205 17,0 0-17,41 41 17,-1 82-17,-81-41-15,-41 0 16,82-1-16,-82 1 0,0-41 15,-123 82 1,-40-82 0,40-41-1,82 82 1</inkml:trace>
  <inkml:trace contextRef="#ctx0" brushRef="#br0" timeOffset="8564.4894">31785 10267 0,'0'0'0,"41"-41"47,40 41-47,1 0 15,-41 0 1,41 0 15</inkml:trace>
  <inkml:trace contextRef="#ctx0" brushRef="#br0" timeOffset="8797.9379">31785 10226 0,'-41'0'0,"82"0"0,-82 82 47,0 41-16,41-1-15,0-40-1,0-41 1,123-41-1,40 0 1,-122-82-16</inkml:trace>
  <inkml:trace contextRef="#ctx0" brushRef="#br0" timeOffset="9014.0314">31621 10472 0,'82'0'47,"81"0"-47,-40 0 15,41 0-15,-41 0 16,-42 0-16</inkml:trace>
  <inkml:trace contextRef="#ctx0" brushRef="#br0" timeOffset="9465.2586">33789 10022 0,'82'0'47,"-41"0"-47,0 0 15,81-41 17,-40 41-32,-123 0 31</inkml:trace>
  <inkml:trace contextRef="#ctx0" brushRef="#br0" timeOffset="9678.9052">33871 9981 0,'-41'0'0,"0"0"47,41 41-31,-82 122 0,82 1-1,0-82 1,0 0-16,41-82 15</inkml:trace>
  <inkml:trace contextRef="#ctx0" brushRef="#br0" timeOffset="9847.1496">33625 10349 0,'41'0'32,"0"0"-32,41 0 15,123-41 1,-83 41 0</inkml:trace>
  <inkml:trace contextRef="#ctx0" brushRef="#br0" timeOffset="18143.1457">26917 5522 0,'-82'0'31,"41"0"-15,41 41 46,41-41-30,163 0-17,206 0 1,80 0-1,-203 0-15,40 0 16,-82 0-16,328 0 16,-246 0-1,-122 0 1,-82 0 0,-82 0-1,40 0-15,-162 0 94,40 0-94,-41 0 16,0 0-16,0 0 15,-163 0 1,122 0-16,0 0 15,1 0-15,-1 0 0,0 0 16,-204 0 0,-41 0-1,-82 82 1,82-82 0,204 82-1,41-82 1,82 0-1,-40 0 1,121 0 15,83 0-15,204 0 0,-81 0-16,122-41 15,-41 41-15,1 0 0,40-82 16,245 82-1,-204-82 1,-204 82 0,-164 0-16,41 0 15,-123 0 95,-41 0 108</inkml:trace>
  <inkml:trace contextRef="#ctx0" brushRef="#br0" timeOffset="19714.7633">27449 3313 0,'0'-41'0,"0"0"15,0-40 1,0 40-1,0 0 1,-41 41 0,41-82 15,0 41-15,0 82 62,0 41-78,0-41 0,0 41 15,0-1 1,0 83 0,0-41-1,0-41 1,0-42-1,0 42 1,-82-82 62,82-41-78,-41 41 16,41-41-1,-41 1-15,41-42 16,-82 82 0,82-41-1,0 123 79,41-82-94,-41 81 16,41-81-1,0 0 1,82 0 0,-42 0-16,-40 0 15,0 0 1,41-40-16,0-42 15,-82 41 1</inkml:trace>
  <inkml:trace contextRef="#ctx0" brushRef="#br0" timeOffset="21145.7571">23358 16607 0,'-41'82'0,"-41"-82"15,0 0 1,123 0 62,205 0-62,285 0-1,-203-41-15,-42 41 16,-81-82-16,81 82 16,-245-81-1,0 81 1,41 0 46,-1 0-62</inkml:trace>
  <inkml:trace contextRef="#ctx0" brushRef="#br0" timeOffset="21652.4683">27571 16485 0,'-122'0'16,"40"0"-16,41 0 15,0 41-15,-245 40 32,204-81-32,0 0 31,123 0-15,82 0-1,245-41 1,82-40-1,-123-1 1,-123 41 0,-122 41-16,0-82 15,-82 123 48,82-41-48</inkml:trace>
  <inkml:trace contextRef="#ctx0" brushRef="#br0" timeOffset="22047.834">30230 16362 0,'0'0'0,"-123"0"16,83 0-16,-1 0 15,163 0 63,42 0-78,122 0 16,1-82-16,-83 82 16,83 0-1,-124 0 1,-122 0-1</inkml:trace>
  <inkml:trace contextRef="#ctx0" brushRef="#br0" timeOffset="22541.4617">33216 16035 0,'0'0'0,"-81"0"16,40 0 15,82 0 16,122 0-47,164-41 16,83 41-1,-83-82-15,0 82 0,-122 0 16,-83 0-16,83 0 31,-123 0 1,-41 0 14</inkml:trace>
  <inkml:trace contextRef="#ctx0" brushRef="#br0" timeOffset="23732.4306">27735 9572 0,'0'-41'0,"-82"41"47,41 0-32,0 82-15,-41 81 16,-736 983 15,409-656 0,327-408 1,82-164 15,-41-40-47</inkml:trace>
  <inkml:trace contextRef="#ctx0" brushRef="#br0" timeOffset="24111.6505">26058 9899 0,'81'82'62,"1"0"-46,82 40-16,40 42 15,83 0 1,81-1-16,-82-40 16,287 122-16,-409-163 15,81 41 1,-204 0-1,41-123 1,-82 81 62</inkml:trace>
  <inkml:trace contextRef="#ctx0" brushRef="#br0" timeOffset="25167.4027">24258 15176 0,'0'-82'32,"0"41"-17,0 0 17,-164 41-17,-40 164 16,204 449 1,0-408-17,41-164-15,40 40 16,1-81 0,-41 0-16,82 0 15,-82-81 1,41 81-1,-42 0 1</inkml:trace>
  <inkml:trace contextRef="#ctx0" brushRef="#br0" timeOffset="25948.647">24462 15217 0,'0'-41'16,"-41"41"-1,41-82 1,-40 82 0,-42 0-1,-82-41 16,82 41-15,0 0 15,1 0-15,-1 0 0,41 82-1,0 0 1,-41-42-16,82 83 15,0-41-15,0 0 16,0 81 0,0 42-1,41-123 1,41-82-16,0 82 16,-82-1-1,82-81-15,40 0 16,1 0 15,-41-41-31,122-40 0,-122 81 16,0-82-1,82-41-15</inkml:trace>
  <inkml:trace contextRef="#ctx0" brushRef="#br0" timeOffset="27615.7789">35957 9449 0,'-82'-41'0,"82"0"16,-41 41 31,41 82-16,0 41-15,0 40-16,0 83 15,0-42 1,41-40 0,-41-123-1,0 41 1,0-123 31,0-41-32,0-123 1,0 124-16,0-83 16,0 123-16,0-41 15,0 0 1,-41-40-1,41 40 1,0 41 15,123 41-15,-41 0 0,0 0-16,81-82 15,42 82-15,-41-82 16,-83 82-16,83-41 15,-41 41 17,-82 0-32,40 0 15,-40 0-15,82 0 16,-123 41 0,41 82-1,0-41 1,-41 0-16,82 81 15,0-81-15,-82 0 16,81 122 0,-40-40-1,-41-123-15,0 82 16,0-82 0,0 0-1,0 40 1,-82-81-1,1 0-15,-83 0 32,-41 41-17,-40 41 1,-82-41 0,81 41-1,165-82-15,-42 0 16,82 0-16,0 0 15,82 0 64,41-41-64</inkml:trace>
  <inkml:trace contextRef="#ctx0" brushRef="#br0" timeOffset="28023.2809">36939 9817 0,'0'-41'16,"0"0"15,-41 41 0,0 0-31,0 0 16,-41 0-1,-40 41 1,122 41-16,-82 204 31,82-163-15,41 0 0,81-123-1,42 0 1,-82 0-16,41-41 15</inkml:trace>
  <inkml:trace contextRef="#ctx0" brushRef="#br0" timeOffset="29633.1374">22294 9981 0,'-82'41'15,"-40"40"1,-42 124-16,-40 40 15,-206 369 1,-408 409 15,696-819 1,122-286-1</inkml:trace>
  <inkml:trace contextRef="#ctx0" brushRef="#br0" timeOffset="30032.1599">20208 10758 0,'0'-41'0,"41"41"47,41 82-47,0 0 16,40-1-16,369 165 16,205 81-1,-42-81 1,-286-124-1,-327-40 1,0-82 15,-41 82 32,0-41-48,0 0-15</inkml:trace>
  <inkml:trace contextRef="#ctx0" brushRef="#br0" timeOffset="30984.9723">27530 15012 0,'0'-41'0,"0"-41"16,0 1-1,0 121 32,-41 42-31,41 0-16,-122 450 47,122-450-47,-82-1 15,82-40-15,0-163 63,41-1-63,82-286 15,-1 123 1,-81 122 0,-41 123-1,41 41 1,41 123 0,0 204-1,-82 82 1,163 82 15,-81-368-15,-82-42-1,0-122 1,41-40 0,-41-42-16</inkml:trace>
  <inkml:trace contextRef="#ctx0" brushRef="#br0" timeOffset="31167.5691">27285 15462 0,'-82'0'0,"123"0"31,123-82-31,-1 82 16,1-82-1,204 41-15,-245 41 16</inkml:trace>
  <inkml:trace contextRef="#ctx0" brushRef="#br0" timeOffset="32648.9124">38698 9367 0,'0'-82'0,"0"41"32,0 164 30,0 164-46,0-165-1,0 124-15,0-124 16,0-40-16,0 41 31,0-82-15,82-164 15,-82 0-15,0-204-1,0 0 1,0 245-16,0-41 16,0 82-1,0-40 17,41 40-1,40 41-16,1-82 1,82 82 0,40 0-1,-40-41-15,0 41 16,-123 0-16,-1 0 16,42 0-1,-41 0-15,0 0 31,-41 41-15,0 41 0,82-41-1,-82 40 1,41 1 0,-41 123-1,41-123 1,-41 40 15,0-40-15,0 0-1,0 0 1,-41 40 0,41-81-16,-82 0 15,-41-41-15,82 82 16,-122-82-1,-1 41 1,82-41-16,-81 82 16,122-82-1,0 0-15,0 41 16,41-82 31,82 0-32,0-41-15</inkml:trace>
  <inkml:trace contextRef="#ctx0" brushRef="#br0" timeOffset="33204.9378">39434 9654 0,'0'0'0,"0"-82"16,0 41-16,0 0 31,0 82 16,0 41-47,-41 81 16,41-40-1,0-82 17,-41 82-17,41-164 17,0-41-17,0-204 1,0 81-1,0 123 1,82 82 0,0 0-1,-82 41 1,41-41 0,-41 123-16,82-41 15,-82-41-15,0 81 16,41-40-1,-41-41-15,0 0 16,41-41 0,-41-41 15</inkml:trace>
  <inkml:trace contextRef="#ctx0" brushRef="#br0" timeOffset="33399.8182">39312 9776 0,'0'0'0,"0"-41"16,81 41 46,83-41-62,-41 41 0,-1 0 16,-81-81-16</inkml:trace>
  <inkml:trace contextRef="#ctx0" brushRef="#br0" timeOffset="34266.896">29944 9858 0,'0'0'0,"0"-82"15,-41 164 17,-41 82-17,-286 858 16,245-654-31,-286 532 32,409-818-32,-82-41 0,82 41 15,0-123 32,0-41-31,0 0-16</inkml:trace>
  <inkml:trace contextRef="#ctx0" brushRef="#br0" timeOffset="34567.5766">28758 10799 0,'0'0'0,"0"-41"0,0-41 15,0 123 32,163 123-31,83 40 0,122 1-1,123-123 1,-328-42-1,-122 42 1,41 41 0</inkml:trace>
  <inkml:trace contextRef="#ctx0" brushRef="#br0" timeOffset="35450.1847">30271 14767 0,'-82'-41'15,"82"-41"1,0 123 15,0 41-31,0 40 16,0 206 0,41-165 15,-41-245 16,-41-163-16,41 81-15,0 42-1,-41 40 1,41 41-1,41 41 1,164 0 0,81 41-1,-122 82-15,-82-42 16,-41 42 0,-41-82-16,0 82 15,-164-1 1,-204 1 15,204-123-15,164-82-1</inkml:trace>
  <inkml:trace contextRef="#ctx0" brushRef="#br0" timeOffset="36638.7167">41275 9204 0,'-41'-82'0,"41"0"16,-82 82-16,82-82 0,-41 82 15,41 41 16,0 82-15,0-1-16,41 42 16,-41 245 15,0-327 0,0-164 0,0-41-15,0-122 0,-41 40-1,1 42 1,40 81 0,0 41-16,40 41 46,1 0-46,41 0 16,204 0 0,1-41-1,81 41 17,-327 0-32,82 0 15,-42 41 16,-40 0-15,0 82 0,-41-82-16,82 40 15,-82-40-15,0 82 16,0-82 0,0 41-1,0-41 1,-123 41-1,82-82-15,-122 40 16,-1 42-16,41-82 16,-163 82-1,41 0 1,163-41 0,41-41-16</inkml:trace>
  <inkml:trace contextRef="#ctx0" brushRef="#br0" timeOffset="37216.3477">41520 9244 0,'0'-40'15,"-40"80"32,40 42-31,0-41-16,0 0 15,0 82 1,0-82 0,0 0-1,0-82 17,0 0-17,0-123 1,0 123-1,0 0 1,40 41 0,42 0-1,41 0 1,0 0 0,-82 82-1,0-82 1,-41 41-1,-41 41 1,-82-82 0,41 82-1,-204 81 1,245-81-16</inkml:trace>
  <inkml:trace contextRef="#ctx0" brushRef="#br0" timeOffset="37883.6453">37593 9122 0,'-81'82'47,"40"40"-47,-82 83 15,-82 163-15,42-82 16,-42 1-16,-204 203 16,246-203 15,204-287 0,-41-82-15</inkml:trace>
  <inkml:trace contextRef="#ctx0" brushRef="#br0" timeOffset="38173.2493">36244 9817 0,'0'0'0,"0"-41"16,122 123 46,1 41-62,41-1 0,-1 83 16,-40-41-16,163 40 16,-122-122-1,-82-82-15,-41 82 16,-41-41 15,0 122-15</inkml:trace>
  <inkml:trace contextRef="#ctx0" brushRef="#br0" timeOffset="38933.8408">34157 14644 0,'0'-82'0,"0"0"16,0 41 15,-41 41 0,-40 0-15,-42 164-1,41 41 1,0-83-16,82-40 0,0 82 16,41-83-1,82-81 16,-41 0-15,81 0 0,-81 0-16,-41 0 0</inkml:trace>
  <inkml:trace contextRef="#ctx0" brushRef="#br0" timeOffset="40634.0735">36203 15912 0,'0'-82'0,"0"41"47,-41 41 188,41 123-220,-82-123-15,82 82 16</inkml:trace>
  <inkml:trace contextRef="#ctx0" brushRef="#br0" timeOffset="41305.1665">43729 9449 0</inkml:trace>
  <inkml:trace contextRef="#ctx0" brushRef="#br0" timeOffset="41521.099">44098 9449 0</inkml:trace>
  <inkml:trace contextRef="#ctx0" brushRef="#br0" timeOffset="41754.2794">44957 9531 0,'0'0'0,"-82"0"15,41 0 1,123 0 31,0 0-47</inkml:trace>
  <inkml:trace contextRef="#ctx0" brushRef="#br0" timeOffset="41938.0217">45734 9531 0,'82'0'31,"40"-82"-15,-40 82-16,0-82 15</inkml:trace>
  <inkml:trace contextRef="#ctx0" brushRef="#br0" timeOffset="42117.6208">47084 9285 0,'41'0'31,"41"-41"-15,-42 41-16,42 0 15</inkml:trace>
  <inkml:trace contextRef="#ctx0" brushRef="#br0" timeOffset="43817.9317">21885 11412 0</inkml:trace>
  <inkml:trace contextRef="#ctx0" brushRef="#br0" timeOffset="44305.3502">24421 10962 0</inkml:trace>
  <inkml:trace contextRef="#ctx0" brushRef="#br0" timeOffset="45091.4586">26999 10758 0,'0'41'203</inkml:trace>
  <inkml:trace contextRef="#ctx0" brushRef="#br0" timeOffset="45611.8363">29330 10840 0</inkml:trace>
  <inkml:trace contextRef="#ctx0" brushRef="#br0" timeOffset="46035.5952">31866 10635 0,'41'0'78</inkml:trace>
  <inkml:trace contextRef="#ctx0" brushRef="#br0" timeOffset="46518.5569">33912 10431 0,'82'-41'78,"-41"41"-47,-1 0-15</inkml:trace>
  <inkml:trace contextRef="#ctx0" brushRef="#br0" timeOffset="46980.6209">37430 9940 0,'82'0'109</inkml:trace>
  <inkml:trace contextRef="#ctx0" brushRef="#br0" timeOffset="47439.2999">40089 9858 0,'82'0'94</inkml:trace>
  <inkml:trace contextRef="#ctx0" brushRef="#br0" timeOffset="47751.9564">41848 9981 0</inkml:trace>
  <inkml:trace contextRef="#ctx0" brushRef="#br0" timeOffset="49021.7834">43443 11985 0,'41'0'0,"-41"-123"47,0 42-31,0 40-1,0 0 1,-41 41-16,41-82 15,-123 82 1,82 0-16,-81 41 16,-124 409 15,246-327-15,-41 204 15,41-286-31,205-41 31,-123 0-15,40-82-1,-122 0-15,82 41 16,-82 0-16,0-41 16,82 1-1,-82-1 1,0 41-1,0 82 64,0 41-79,0-1 15,-41 42-15,41 0 16,0-41-1,0-1-15,0 83 16,0-123-16,0 0 16,0 41-1,0 0 48</inkml:trace>
  <inkml:trace contextRef="#ctx0" brushRef="#br0" timeOffset="50583.5841">43116 14030 0,'0'-81'15,"0"121"95,-123 83-110,123-82 15,-41 82 1,-122 81 15,122-163 0,123-41 48,-42 0-79,1 0 0,123 0 31,-82 0-31,-41 0 31,81 0-31,-122-41 109,0-41-77,0 123 202,0 0-234,0 0 16,0 41-1,-41 0 32,41 0-16,0-41-31,0 204 32,0-204-32,-40 41 31,40-164 94</inkml:trace>
  <inkml:trace contextRef="#ctx0" brushRef="#br0" timeOffset="51134.838">43975 12190 0,'0'-41'16,"0"-41"-1,41 164 32,-41 0-47,123 40 16,-42 1-16,-81 122 15,82 1-15,-82-42 16,0 83-16,0 204 16,-163 286 15,-247-286 16,370-491-47</inkml:trace>
  <inkml:trace contextRef="#ctx0" brushRef="#br0" timeOffset="51735.1737">41930 11535 0,'0'-41'15,"-41"41"32,41 82-47,-123 123 16,123 40-1,-246 1596 17,369-982-1,164-614-15,81-40-16</inkml:trace>
  <inkml:trace contextRef="#ctx0" brushRef="#br0" timeOffset="64636.3312">2904 11085 0,'0'-41'15,"-41"41"1,41-41-16,0-81 31,0 40-15,0 41-16,41 41 31,123 0-15,-123 82-16,82 204 31,-123-204-15,0 41-16,0-82 0,0 40 15,0 1 1,0-164 31,0 1-32,0-42 1,0-41 0,122 41-16,-40 42 15,-41-1 1,41 82 15,-82 41-31,82 0 16,-82 40-16,82 124 15,-1-123 1,-81 41-16,0-42 16,41 1-1,-41-41 1,41-41-16,41 41 16,41-41 15,-82-41-31,40-41 0</inkml:trace>
  <inkml:trace contextRef="#ctx0" brushRef="#br0" timeOffset="64920.046">4254 11044 0,'-41'0'0,"123"0"62,41 0-62,41 0 16,81-41-16,-81 41 15,81-41 1</inkml:trace>
  <inkml:trace contextRef="#ctx0" brushRef="#br0" timeOffset="65236.0199">4827 10799 0,'0'-82'16,"0"41"-16,0 0 16,0-41-1,0 205 16,0 0-15,0 0 0,0 245-1,0-123 1,82-122 0,-41-123-1</inkml:trace>
  <inkml:trace contextRef="#ctx0" brushRef="#br0" timeOffset="65870.5036">5727 11331 0,'0'-41'31,"0"-41"-15,0 41-16,0-41 16,0 41-16,82-81 15,-82 81-15,0-41 16,0-82-1,0 123 1,-123 41 0,82 82-1,-41 41 1,164-82 15,-41 0-31,0-41 16,41 0-16,-41 0 0,0 0 15,40 0 1,1 0 0,-41 0-1,0 81 17,-41 1-17,0 41 1,0-82-16,0 0 15,0 41-15,0-41 16,82-41 15,0 0-15,-41 0-16,81-41 31,-81-41-31</inkml:trace>
  <inkml:trace contextRef="#ctx0" brushRef="#br0" timeOffset="66323.2048">7036 11085 0,'-41'0'0,"41"-41"16,82 41 31,41 0-32,-1 0-15,-40 0 16,0 0-16,41-82 16,-42 82-1,-40 0 16,-41 41-15,0 0 15</inkml:trace>
  <inkml:trace contextRef="#ctx0" brushRef="#br0" timeOffset="66652.4609">7936 10594 0,'0'-81'15,"0"40"1,0 122 46,0 1-62,0 0 16,0 41-16,0-41 16,0 40-1,0-40-15,0 82 16,0-123-16,0 40 15,41 1 1</inkml:trace>
  <inkml:trace contextRef="#ctx0" brushRef="#br0" timeOffset="67589.7033">4991 13499 0,'0'-41'31,"0"0"-15,81-41-16,-81 41 0,41 0 16,-41-41-1,82-40-15,-82 40 16,0 0-16,41-163 31,-41 204-31,-82 122 47,82 1-47,-41-41 16,41 41-1,41 0 1,82-82 15,-41 0-31,0-41 16,-82 0-16,122 41 15,-81 0 1,-41 41 15,0 123-15,0-42 0,-41-81-1,41 41 1,82-82 15,-41 0-15,0-82-16,82 0 15,-42 41 1</inkml:trace>
  <inkml:trace contextRef="#ctx0" brushRef="#br0" timeOffset="68470.1042">8672 9981 0,'0'-82'0,"-41"82"0,82 0 63,0 82-63,41 0 0,0 245 31,0 82-15,-1 123-1,1 122 1,-123-286 0,-40-81-1,-42 81 1,41-164 0</inkml:trace>
  <inkml:trace contextRef="#ctx0" brushRef="#br0" timeOffset="69253.1435">2782 10349 0,'0'-41'16,"0"-41"-1,-82 82 1,82 41 0,-82 0-16,0 123 31,82 1185 0,287 42 0,285-654 1,-449-615-32,122-40 15,-122-82-15</inkml:trace>
  <inkml:trace contextRef="#ctx0" brushRef="#br0" timeOffset="72604.7106">27735 4254 0,'0'-82'16,"-41"82"-1,41-41 1,-41 0-16,-41-40 16,41 40-1,-40 41 16,-165-82 1,123 123-17,1 82 1,81-42-16,41-40 16,-123 41-16,123 41 15,0-41-15,-41 122 16,41 42-1,41-1 1,245 41 0,-163-204-1,0-41 17,-41-41-17,40 0 1,124-123-1,-124 1 1,1-1 0,-82 0-1,41 41-15,-82-81 16,82 40-16,-82 41 16,0-81-1,-41-1 1,-164 41-1,123 41-15,-163 1 16,81 40 0,42 41-16,-83 0 15,164 286 17,41-204-17</inkml:trace>
  <inkml:trace contextRef="#ctx0" brushRef="#br0" timeOffset="73077.4577">27530 5604 0</inkml:trace>
  <inkml:trace contextRef="#ctx0" brushRef="#br0" timeOffset="73249.7192">27653 5645 0</inkml:trace>
  <inkml:trace contextRef="#ctx0" brushRef="#br0" timeOffset="74370.4276">7486 16975 0,'-41'-40'0,"41"-1"32,0 0-17,0-41 1,0-245 31,82-164-16,-82 368-31,0 41 0,-82 205 47,82-82-32,0 41 1,0 0 0,164-82-1,-83-41 1,1 41 0,-82-41-1,82 82 1,-82 122-1,0 83 1,0-42 0,0-122 15,41-82-15,123 0-1,-42-123-15</inkml:trace>
  <inkml:trace contextRef="#ctx0" brushRef="#br0" timeOffset="74573.91">8386 16157 0,'82'-41'46,"-41"41"-46,0 0 0,81-81 16,-81 81 0,0 0-16,-41 81 15</inkml:trace>
  <inkml:trace contextRef="#ctx0" brushRef="#br0" timeOffset="74720.8964">8427 16526 0,'41'0'47,"0"0"-47,122-41 16,-122 0 0</inkml:trace>
  <inkml:trace contextRef="#ctx0" brushRef="#br0" timeOffset="75171.5791">9122 15667 0,'-41'-41'16,"41"0"-16,0-41 15,0 164 32,0 40-31,0 42-16,0-41 15,0 40 1,41-122 0,41-41-16,-41 0 15,41 0-15,163-41 16,-122-81-1,-123-42 1,0 0 0,0 124-1,0 121 17,0 1-17,0 41 1,0 81-1,0 83 1,-41-124 0</inkml:trace>
  <inkml:trace contextRef="#ctx0" brushRef="#br0" timeOffset="75503.725">10799 16403 0,'0'41'16,"0"0"0,0-82 46,0 0-46,41 41-1,0 82 1,-41 81 0,0-40-1,0-41 1</inkml:trace>
  <inkml:trace contextRef="#ctx0" brushRef="#br0" timeOffset="76053.6805">11863 15544 0,'0'0'0,"0"-41"16,0-41 0,82 82-1,0 82 1,-82 41-1,81 40 1,-81-40 0,0-41-1,0-164 32,0 0-31,0-41-16,0 1 15,0-1-15,0 41 0,0 41 16,41 0 0,82 41-1,-41 41 1,0 0-16,-82 41 16,82 82-16,-82-83 15,0 42-15,0 41 16,0-42-1,0-40 1,40-82 0</inkml:trace>
  <inkml:trace contextRef="#ctx0" brushRef="#br0" timeOffset="76303.8443">13008 15748 0,'82'0'47,"0"0"-47,0 0 15,0 0-15,-41 0 16,40 0 0</inkml:trace>
  <inkml:trace contextRef="#ctx0" brushRef="#br0" timeOffset="76454.7221">13172 16076 0,'41'-41'47,"41"41"-47,-41-41 15,81-41 1</inkml:trace>
  <inkml:trace contextRef="#ctx0" brushRef="#br0" timeOffset="76872.6492">14481 15094 0,'0'0'0,"0"-82"16,-41 41 0,0 41 15,-41 41-16,82 82 1,0 122 0,0-40-1,41-42 1,0-163-16,82 41 16,-41-41-1,-82-41 1,82 0-16,-82-122 15,0 40 1,-246 82 0,83 205 15,122-82-15,41-1-16,0-40 15</inkml:trace>
  <inkml:trace contextRef="#ctx0" brushRef="#br0" timeOffset="116557.6812">24503 17875 0,'0'0'0,"-41"0"16,41-81-16,0 40 16,-41 41-1,41 327 16,0-123-15,0 410 15,0-573-31,0 123 32,-81-164-1,-42-164-16,0 41 1,123 82 0,0 82 15,41 41-31,82 41 16,0-41-1,-83-82 1,-40 81-16,82-81 15,0 0-15,82-122 32,40-83-32</inkml:trace>
  <inkml:trace contextRef="#ctx0" brushRef="#br0" timeOffset="117507.9463">34362 16321 0,'0'-82'0,"0"123"63,0 82-63,0 0 15,82 204 1,-82-205-16,41 247 31,-41-288-15,0-40 0,-41-41 30,0 0-46,-41-122 32,82 40-17,-41 0-15,41 41 16,0 123 46,0 0-62,0-41 16,0 40-16,82-40 16,-41 41-1,41-82 1,40 0 0,-40-82-1,0 41-15,0-40 16</inkml:trace>
  <inkml:trace contextRef="#ctx0" brushRef="#br0" timeOffset="121058.7676">24749 20698 0,'0'-41'15,"-41"41"17,-41 0-17,82 204 1,0 83 0,0 81-1,0-123 1,0-163-1,0-41 1,0 0-16,-41-41 16,41 82-16</inkml:trace>
  <inkml:trace contextRef="#ctx0" brushRef="#br0" timeOffset="121241.353">24094 21639 0,'0'-82'32,"82"0"-17,-41 41-15,163-82 16,83 123 0,-83 0-1,-81 0-15</inkml:trace>
  <inkml:trace contextRef="#ctx0" brushRef="#br0" timeOffset="121676.0642">26753 20739 0,'0'-41'16,"0"-82"-1,-41 82-15,-41-41 16,41 41 0,-40 164 15,81 82-31,0-1 16,0 287-1,0-245-15,0 122 16,0-287-16,0 1 15,0 41 1,-41-123-16</inkml:trace>
  <inkml:trace contextRef="#ctx0" brushRef="#br0" timeOffset="121841.6435">25976 21680 0,'0'-82'16,"41"82"-16,81-82 0,1 82 16,41-82-1,163 82 1,-163 0-16</inkml:trace>
  <inkml:trace contextRef="#ctx0" brushRef="#br0" timeOffset="122242.1487">29371 20534 0,'0'-123'16,"0"83"-16,-82-1 15,41-82 1,-40 123 0,40 164-1,41-1 1,0 328-1,0-246 1,0-81 0,0-82-1,-82 0 1,82-41-16,-41-41 31</inkml:trace>
  <inkml:trace contextRef="#ctx0" brushRef="#br0" timeOffset="122391.3151">28635 21311 0,'0'0'0,"0"-81"15,82 81 17,40 0-32,1 0 15,0 0-15,122-41 16,-122-82-16</inkml:trace>
  <inkml:trace contextRef="#ctx0" brushRef="#br0" timeOffset="122693.2646">30026 20616 0,'0'0'0,"0"-41"0,0 0 16,41-41-1,-41 1 1,-82 81 15,82 122-15,-123 1-16,123 245 16,0-204-16,0-1 15,82 83 1,-41-83-1,-41-122 1,-82-41 15,82-41-31</inkml:trace>
  <inkml:trace contextRef="#ctx0" brushRef="#br0" timeOffset="122859.1298">29576 21189 0,'81'0'32,"42"0"-32,0-41 15,163 41 1,-163 0 0</inkml:trace>
  <inkml:trace contextRef="#ctx0" brushRef="#br0" timeOffset="123026.0246">30353 21352 0,'0'0'0,"41"0"31,82 0-31,122 0 31,-40-82-31</inkml:trace>
  <inkml:trace contextRef="#ctx0" brushRef="#br0" timeOffset="123427.2469">26589 23479 0,'0'0'0,"-286"0"0,122 123 15,42-123-15,-42 82 31,205-82-15,123 0 0,695-123-1,-246 0-15,42 1 16,-123 40-16,245 0 16,-409-41-1,-286 82 1,-123 41-1,-82 0 1,-81 82-16</inkml:trace>
  <inkml:trace contextRef="#ctx0" brushRef="#br0" timeOffset="123625.5734">27489 23807 0,'-286'81'0,"0"1"0,81-41 15,369-82 32,122-41-31,614-81-1,-491 40 1,-204 82 0,-123 41-1</inkml:trace>
  <inkml:trace contextRef="#ctx0" brushRef="#br0" timeOffset="166248.0045">8795 21270 0,'-82'0'78</inkml:trace>
  <inkml:trace contextRef="#ctx0" brushRef="#br0" timeOffset="174328.5525">14604 22620 0</inkml:trace>
  <inkml:trace contextRef="#ctx0" brushRef="#br0" timeOffset="177478.2013">7445 22498 0,'-82'0'0,"82"41"47,0 40-16,41-81 94</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58:21.112"/>
    </inkml:context>
    <inkml:brush xml:id="br0">
      <inkml:brushProperty name="width" value="0.05292" units="cm"/>
      <inkml:brushProperty name="height" value="0.05292" units="cm"/>
      <inkml:brushProperty name="color" value="#FF0000"/>
    </inkml:brush>
  </inkml:definitions>
  <inkml:trace contextRef="#ctx0" brushRef="#br0">24912 8467 0,'0'-82'16,"41"42"-1,0 40-15,82 0 31,40 40 1,-163 1-32,-122 205 31,81-205-31,0-41 16,-41 41-1,164-82 48,-41 41-63,0 0 15,0 0-15,40 41 16,1 81 0,-82-81-1,0 41-15,0-41 16,0 82-1,-122-82 1,-1 40 0,41-81-1,0-81 1,0 40-16,82-41 16,-41 0-16</inkml:trace>
  <inkml:trace contextRef="#ctx0" brushRef="#br0" timeOffset="637.148">25771 7690 0,'0'0'0,"0"-41"47,41 41 0,205 0-31,-165 0 30,1 0-14,-82 41 30,0 0-46,0 82-1,0-41-15,0-1 16,-41 42 0,41-41-1,0-41 1,0 41 15</inkml:trace>
  <inkml:trace contextRef="#ctx0" brushRef="#br0" timeOffset="901.4817">25894 8058 0,'0'-41'32,"82"41"-17,0 0 1,-41 0-16,81-81 31,-40 81-15,-41 0-16</inkml:trace>
  <inkml:trace contextRef="#ctx0" brushRef="#br0" timeOffset="1667.5209">24299 10226 0,'-41'0'16,"82"0"77,122 0-93,1 0 16,0 0-16,695-41 47,-614 0-16</inkml:trace>
  <inkml:trace contextRef="#ctx0" brushRef="#br0" timeOffset="2120.7007">24667 10472 0,'0'0'0,"-41"0"0,-41 0 16,164 0 31,82 0-32,245-41 1,-123 41-16,-41-82 16,-81 82-16,81-82 15,-81 82 1,-123-41-1,-82 41 48,0 82-47</inkml:trace>
  <inkml:trace contextRef="#ctx0" brushRef="#br0" timeOffset="3083.3973">25403 10472 0,'0'-41'16,"0"82"62,0 40-78,0 1 16,0 0-16,0 0 15,0 41-15,0-1 16,0 124-16,0-124 16,82-40-16,-82 41 31,0-82-16,-82-41 48,82-41-47,-41-41-1,41 0 1,-41 1-1,41-1 1,-81 0 0,81 164 46,0 0-62,0-1 16,40 42-1,42-82 1,-41-41 0,0 0-1,41 0 1,-41 0 0,41-82-1,-41 41 1,-1 41 46</inkml:trace>
  <inkml:trace contextRef="#ctx0" brushRef="#br0" timeOffset="15451.6822">31498 9572 0,'-82'0'0,"123"0"47,0 0-31,41 0-16,41 41 15,163-41 1,164 0 0</inkml:trace>
  <inkml:trace contextRef="#ctx0" brushRef="#br0" timeOffset="15835.5592">33830 9531 0,'-123'0'0,"82"0"31,41 41 32,123-41-48,0 0-15,40 82 16,42-82-16,40 0 16,1 0-16,-1 81 15</inkml:trace>
  <inkml:trace contextRef="#ctx0" brushRef="#br0" timeOffset="16201.1673">36653 9654 0,'-41'0'0,"-41"0"31,123 0 0,41 0-15,40 0-1,696 0 17,-736 0-32</inkml:trace>
  <inkml:trace contextRef="#ctx0" brushRef="#br0" timeOffset="16501.7121">38534 9572 0,'82'0'47,"0"0"-47,41-41 0,286 41 32,-287 0-32</inkml:trace>
  <inkml:trace contextRef="#ctx0" brushRef="#br0" timeOffset="16922.8117">41398 9408 0,'0'0'0,"-82"0"16,123 0 15,82 0-15,40 0-16,369 0 31,-246 0-31,-122 0 0</inkml:trace>
  <inkml:trace contextRef="#ctx0" brushRef="#br0" timeOffset="17238.1964">43361 9285 0,'41'0'47,"41"0"-32,41 0-15,40 0 0,42 0 16,-41 0-16</inkml:trace>
  <inkml:trace contextRef="#ctx0" brushRef="#br0" timeOffset="19554.3214">29698 9858 0,'0'0'0,"-81"0"0,40-41 16,122 41 62,1 0-78,41 0 16,41 0-16,-1 0 15,1 0-15,40 0 16</inkml:trace>
  <inkml:trace contextRef="#ctx0" brushRef="#br0" timeOffset="22404.8341">30148 10308 0,'0'-82'16,"0"41"-1,0 0 16,0 82 79,0 0-110,0 41 0,0 0 15,0 41 1,0-42-16,0 42 16,0-82-16,0 0 0,0 41 15,0 81 1,0 1 0,0-41-1,0-82 1,-81-82 46,40 0-62,41 0 32,-82-41-17,41 0 1,-41 41-1,82 0 1,0 123 62,0-41-78,41 41 16,41-41-1,-41-41-15,41 82 16,40-82 0,-81-41-1,41-41 1,0 0 15,0 82 0</inkml:trace>
  <inkml:trace contextRef="#ctx0" brushRef="#br0" timeOffset="23909.1987">31785 10185 0,'0'-41'47,"-41"41"15,41 82-15,0 0-16,-41-82-31,41 41 0,0 41 16,0-41 0,0 0-1,0 40 17,0 1-17,0 82 1,0-82-1,0 40 1,0-40 0,-41-82-16,41 41 15,0 41-15,0-41 32,-41-41-17,41 41 1,-82-41 93,41-82-78,41 41-15,-41 0 15,41-41-15,0 41 31,0 123 47,0-41-79,0 0 1,0 41 15,41-82-15,0 0-1,164 0 17,-164 0-32,40 0 0,-40-82 15,0 41 1,41 41-1,-82-41 1,-41 41 93</inkml:trace>
  <inkml:trace contextRef="#ctx0" brushRef="#br0" timeOffset="25752.2162">33953 10267 0,'0'82'46,"0"-41"-30,0 41-16,0-1 16,0 1-16,0 0 15,0 0-15,0 41 16,0-83-16,0 1 16,0 82-1,0 0 16,-82-123 63,41 0-78,0 0-1,0 0 1,41-41 0,-82 41-1,82-82 1,0 123 46,41-41-46,41 82-16,-41-82 16,123 41-1,-1-41 1,-40 0 0,-41 0-16,-41 0 15</inkml:trace>
  <inkml:trace contextRef="#ctx0" brushRef="#br0" timeOffset="26820.3531">29739 13090 0,'-82'0'16,"164"0"109,82 81-110,0-81-15,367 0 16,2456-286 31,-328 286-16,-2169 0 0,-531 0 1,1 0-17,-42 0 1,41 0-16,41 82 78</inkml:trace>
  <inkml:trace contextRef="#ctx0" brushRef="#br0" timeOffset="27336.4593">34730 11535 0,'-82'0'15,"41"0"-15,-163 205 31,-164 613 1,-82-82-1,122-531 0,287-124-15,41-122 31,41-122-32</inkml:trace>
  <inkml:trace contextRef="#ctx0" brushRef="#br0" timeOffset="27804.6779">33094 12108 0,'41'82'63,"81"-1"-48,42 83-15,122 0 16,1-1-16,244 205 16,-40-81 15,-163-124-15,-247-163-16,42 41 15,-82-41 1,-82 0 140</inkml:trace>
  <inkml:trace contextRef="#ctx0" brushRef="#br0" timeOffset="29220.406">16281 6381 0,'0'-41'15,"-41"41"48,41 82-63,0 41 15,0 40-15,0 124 16,41-83-16,-41 42 16,0-42-16,0-81 15,0-41-15,0 0 16,-41-42-1,0-80 32,-82-206-31,82 123 0,1 42-1,-42 81 1,82 40 46,0 1-62,0 0 16,82 41 0,-1 0-1,42-41 1,0-41-1,0 0 1,40-41 0,-81-41-16,-41 82 15,41 0-15</inkml:trace>
  <inkml:trace contextRef="#ctx0" brushRef="#br0" timeOffset="30751.392">15749 9040 0,'0'-41'15,"0"0"-15,0-41 16,0 41-16,0 1 16,-82-42-1,82 41-15,-41 41 32,-81 450-1,163 82 0,245-410 0,-245-122-31,82-41 16,-83-40 0,42-1-16,-41-82 15,-41 0 1,0 42-16,0 81 15,0 0 1,0 123 15,-41-41-15,41 40 0,0 206-1,41-205 1,41-1-1,0-81 1,0 0 0,-1-163-1,-40 40 1,-41-41 0,-41 42-1,-81-1 1,-1 123-1,0 0 1,82 164 0,41-83-1,0 1-15,0 0 16,123 41 0,-41-41-1,82-82 1,-1-123-1,42-41 1,-83 42 0,-122 40-1,41 82 1,0 0 15,-41 41-31,0 163 16,0-40-1,0-82 1,0-1 0,0-121 31,0-1-32,0-41 1,0 41-16,123-82 15,-41 123-15,-82-82 16,41 82 0,0 0-16,40 0 15,-81 123 1,0-41 0,0 41-1,0-82 1,0-82 31,0-41-47,41-82 15,41 41 17,41 83-17,-82 40 1,0 122-1,-41-40 1,0 41 0,0-41-1,81-82 1,42-164 15</inkml:trace>
  <inkml:trace contextRef="#ctx0" brushRef="#br0" timeOffset="31237.6582">18040 8754 0,'0'0'0,"0"-41"0,0 0 16,0 0-1,0-41 1,0 164 15,0 204-15,0 1-1,0-83 1,0-81 0,-41-123-16,41 82 15,0-164 32,0 41-47,0-41 31,82 0-15,0 82 0,-41 41-1,-41 123 1,0-123-16,0 81 15,0-81-15,0 0 16,-82-41 0,-41 0-1,82 0-15,0 0 16,41-82 0</inkml:trace>
  <inkml:trace contextRef="#ctx0" brushRef="#br0" timeOffset="31520.9273">18531 9244 0,'0'41'62,"0"41"-62,0 0 16,0 0-16,0 41 15,0 81 1,0-163 0,0 0-1</inkml:trace>
  <inkml:trace contextRef="#ctx0" brushRef="#br0" timeOffset="31639.407">18572 8917 0,'0'41'15,"82"-41"-15</inkml:trace>
  <inkml:trace contextRef="#ctx0" brushRef="#br0" timeOffset="32126.1608">18776 9490 0,'-82'0'0,"82"-41"0,0 0 32,82 41-17,0 0 1,0 0 0,-82 82-1,0 0-15,0 0 16,0-1-16,0-40 15,0-123 32,0-40-31,41-1-16,82 0 16,-1 41-1,-81 82 16,-41 41-31,0 164 16,0 81 0,0-163 15,0 0-15,41-123-1</inkml:trace>
  <inkml:trace contextRef="#ctx0" brushRef="#br0" timeOffset="33782.6524">19553 9531 0,'0'-123'16,"0"41"0,0 41-1,0 0 16,-40 41-15,-42 0 0,82 82-16,-82 41 31,82-41-31,0 41 16,0-42-16,82-81 31,-41 0-16,-41-81 1,41-42 0,-41-41-1,0 246 32,0 0-31,0 0-16,81 40 15,1-40 1,-41-82 0,123-163 15,-82-83-15,-1 1-1,-81 122-15,0 0 16,0 1-16,0-1 0,0 0 15,0 82 1,0-41 0,-41 82 15,41 123-31,0 245 16,0-81-1,0-83 1,0-122-16,0 0 15,0-41 1,41 40-16,0-81 16,41 0-1,-82-40-15,82-83 32,-82 82-32,0-82 15,0 82 1,0 82 46,41 0-62,-41 82 0,0-82 16,0 122 0,0-122-1,82 41 1,-41-82-1,-1-82 1,42-81 0,-82 81-1,0 41 1,41 41-16,-41-82 0,0 164 47,0-41-32,0 122 1,0-122 0,41-41-1,82-81 1,-123 40 0,41-41-16,-41-82 15,0 123 1,0-41-16,0 42 15,-41-1 1,-41 82 15,41 81-15,41 42 0,0-82-16,0-41 15,41-41-15,-41 81 0,41-81 16,41 0-1,40-81 1,-40-124 0,82 41-1,-82 42 1,-1 122 31,-81 82-47,0 40 31,0 1-31,41-123 47,0-82-31,82-81-1,-82 163 1,-41 40 15,0 42-15,0-41-1,41-41 1,41 0 0,-82-82-1</inkml:trace>
  <inkml:trace contextRef="#ctx0" brushRef="#br0" timeOffset="34019.4298">19758 8999 0,'0'0'16,"-82"0"-16,246 0 31,81-41-15,1 41-16,286 0 15,-328 0 1,-81-82-16</inkml:trace>
  <inkml:trace contextRef="#ctx0" brushRef="#br0" timeOffset="34150.7414">21312 8876 0,'0'41'63</inkml:trace>
  <inkml:trace contextRef="#ctx0" brushRef="#br0" timeOffset="34653.6269">17263 11044 0,'0'0'0,"-164"0"0,0 0 15,-40 82 1,368-82 31,122 0-47,41 0 15,532 0 1,0 0 0,-163 0-1,-124 0 1,-490 0-1,-164 0 48,41 0-47,1 82-1,-83-41 1,82-41-16</inkml:trace>
  <inkml:trace contextRef="#ctx0" brushRef="#br0" timeOffset="35032.1558">17794 11699 0,'0'0'0,"-122"0"0,40 0 16,0 0-1,164 0 17,327 0-32,164 0 31,-41 0-15,-164 0-1,-368 41 126,41-41-126</inkml:trace>
  <inkml:trace contextRef="#ctx0" brushRef="#br0" timeOffset="35737.1309">24871 8426 0,'0'0'0,"0"-41"0,82 164 47,82 82-47,40 40 16,124 82-16,81-40 16,0 40-16,0 0 15,0-40-15,-41-42 16,0-41-16,-122-40 15,-165 0 1,-81-123 15,-40-205 1</inkml:trace>
  <inkml:trace contextRef="#ctx0" brushRef="#br0" timeOffset="36119.5135">28512 9326 0,'0'0'0,"-82"-82"16,0 1-16,246 244 62,0 1-62,163 40 0,82 1 16,450 368 0,-450-328-16,41 0 15,123 42-15,-123-42 16,82-81-16,204 163 15,-409-286 17,-368-41 15</inkml:trace>
  <inkml:trace contextRef="#ctx0" brushRef="#br0" timeOffset="36504.2711">33380 9613 0,'0'0'0,"-123"-82"15,82 82-15,41-41 16,82 41 15,123 123-15,327 122 0,-246-81-16,-41-1 15,42 42-15,81 40 0,-123-81 16,451 40-1,40-122 1,-122 0 0,-205-82-1,-328 0-15,-121 0 32,-1 0-17</inkml:trace>
  <inkml:trace contextRef="#ctx0" brushRef="#br0" timeOffset="36854.2951">36612 9694 0,'0'0'0,"-123"-81"15,82 81-15,123 0 63,41 41-63,122 40 16,410 124-1,490 245 1,-491-287-1,-326-81 1,-247-41 15,-81-82 1</inkml:trace>
  <inkml:trace contextRef="#ctx0" brushRef="#br0" timeOffset="37199.603">39189 9531 0,'0'0'0,"-82"-41"0,82-41 15,41 82 32,0 0-47,409 82 31,122 82-15,1-1 0,-164 1-1,-245-164-15,122 82 16,-204-1-16,-41-81 31</inkml:trace>
  <inkml:trace contextRef="#ctx0" brushRef="#br0" timeOffset="37453.775">41766 9572 0,'41'0'0,"41"-41"15,-41 41 1,40 0 0,328 0-1,1 123 1,-206-1-1,-81-81 1,-123 0-16,41-41 16</inkml:trace>
  <inkml:trace contextRef="#ctx0" brushRef="#br0" timeOffset="37720.7794">43157 9204 0,'41'81'47,"81"42"-47,1-41 15,82 41-15,-1-1 16,-40 1-1,81 0 1,-163-41 0,0-82-1,-41 40 1</inkml:trace>
  <inkml:trace contextRef="#ctx0" brushRef="#br0" timeOffset="46456.9777">17549 14767 0,'0'0'0,"-123"0"0,1 0 15,40 0-15,0 0 16,-41 0-16,82 0 16,0 0-1</inkml:trace>
  <inkml:trace contextRef="#ctx0" brushRef="#br0" timeOffset="46967.4253">14277 15053 0,'0'0'0,"-82"0"0,41 0 15,0-41 1,82 41 78,0 0-79,41 0-15,-1 0 16,42 0-16,41 0 16,204 0-1,123 0 1,-369 0-16,-40 0 15,0 0-15</inkml:trace>
  <inkml:trace contextRef="#ctx0" brushRef="#br0" timeOffset="47551.7121">17590 14808 0,'-82'0'15,"41"0"1,123 0 46,0 0-62,695 0 32,-368 0-1</inkml:trace>
  <inkml:trace contextRef="#ctx0" brushRef="#br0" timeOffset="48031.4371">20126 14726 0,'-82'0'0,"41"0"31,123 0 16,82 0-31,122 0-16,1 0 15,-42 0-15,0-41 16,-40 41-1,-82 0 1,-82 0 0</inkml:trace>
  <inkml:trace contextRef="#ctx0" brushRef="#br0" timeOffset="49171.781">15013 14071 0,'0'82'47,"0"0"-47,0 41 16,-82-42-16,82 1 16,0-41-16,0 41 15,0-123 32,0 0-47,41-41 16,0-163-1,41 81 1,-1 42 0,-81 40-1,41 82 1,41 41-1,-41 122 17,-41-40-32,0-41 15,0 0-15,0 81 16,0-122 0,0 41-1,41-82 1,41 0-1</inkml:trace>
  <inkml:trace contextRef="#ctx0" brushRef="#br0" timeOffset="49438.4477">14931 14276 0,'41'0'47,"41"0"-47,40 0 15,1-82-15,0 82 16,204 0-1,0-41 1,-204 41-16</inkml:trace>
  <inkml:trace contextRef="#ctx0" brushRef="#br0" timeOffset="50046.149">17835 13744 0,'0'0'0,"0"-41"16,0 0 46,0 82 79,-41 41-126,41-41 1,0-82 78,-40 41 15</inkml:trace>
  <inkml:trace contextRef="#ctx0" brushRef="#br0" timeOffset="51371.5822">15258 13826 0,'0'0'0,"-41"0"16,41-41-16,-41 41 15,41-41 1,-81 41 15,81 409 1,-41-41-1,41-327-16,0 41-15,0-164 47,0 0-31,0-40 0,0-42-16,0-286 15,0 286-15,41 42 16,40-1-1,42 41 1,41 82 0,-41 41-1,-42 123 1,-81 40 0,-122-122-1,40 0-15,-41 41 16,0-83-16,42 42 0,-42-41 15,41-41 17,123 82-1,82-82-15</inkml:trace>
  <inkml:trace contextRef="#ctx0" brushRef="#br0" timeOffset="52104.9891">18122 13458 0,'0'0'0,"0"-41"15,0-41-15,0 41 16,0-41 15,-164 82 1,41 123-32,-245 327 31,286-368-31,246 0 31,204-1-15,-286-81-1,-41 82 1,-41-41 0,0 41-16,-82-82 15,-82 123 1,42-123-16,-1 81 0,-81-81 15,81 0 17,41 0-17,123 0 1,0-81-16</inkml:trace>
  <inkml:trace contextRef="#ctx0" brushRef="#br0" timeOffset="53006.0524">19881 13662 0,'0'0'0,"0"-82"16,0 1-1,0 121 17,0 83-17,0 0-15,0 122 16,-41-40 0,41-164-16,0 0 31,0-82 0,0-41-15,0-41-1,0 1-15,-41-165 16,41 124-16,0 40 16,123-41-1,-42 164 1,42 0-1,-82 123 1,-41-41 0,-164 40-1,1 1 1,81-41 0,82 0-1</inkml:trace>
  <inkml:trace contextRef="#ctx0" brushRef="#br0" timeOffset="53255.1068">20331 14030 0,'0'-41'0,"0"1"16,0-42-16,0 0 15,0 164 32,0-41-31,-41 0-16,41 122 15,0-122 1,0 41 0,41-82-1</inkml:trace>
  <inkml:trace contextRef="#ctx0" brushRef="#br0" timeOffset="53372.8445">20413 13621 0,'0'0'0,"81"0"16,-40 0-1</inkml:trace>
  <inkml:trace contextRef="#ctx0" brushRef="#br0" timeOffset="53855.7282">20822 13744 0,'0'-41'16,"0"0"0,-82 41-1,-41 0 1,82 123 15,41-41-15,0 40-1,82-122 1,0 0 0,0-81-1,-82-1 1,0 0-1,0 205 17,0-1-17,0 165 1,0-83-16,0 83 16,0-165-1,-41-40-15,-82-41 16,41 41 15,0-164-15,82-204-1,246-82 1,-42 204-16</inkml:trace>
  <inkml:trace contextRef="#ctx0" brushRef="#br0" timeOffset="55073.0357">15872 14235 0,'0'-41'0,"-41"0"16,0 41-1,41-41-15,-123 41 16,42 0 0,81 41-16,-41 245 31,41-81 16,41-205-32,40 0 1,1-123 0,-82 82-16,41-41 15,-41 42-15,0-1 0,0 0 16,0 82 31,-41 40-47,41 1 15,0-41 1,82-41 15,-41 0-31,82-123 16,-1 42-1,-122-83 17,0 82-17,-41 82 1,0 41 0,41 0-1,0 0 1,41-41-1,0 0 1,0 164 0,-41-42-1,0 42 1,0-82 0,0 0-1,123-82 1,41-41 15,-1-82-15,-122 41-16</inkml:trace>
  <inkml:trace contextRef="#ctx0" brushRef="#br0" timeOffset="56835.568">16035 13580 0,'-40'41'250,"40"41"-235,-82 0-15,41 0 16,-82 0-16,41 81 16,-81 1-16,-124 122 15,42 0 32,163-286-47,82 164 31</inkml:trace>
  <inkml:trace contextRef="#ctx0" brushRef="#br0" timeOffset="57212.2423">14849 14030 0,'0'-81'31,"123"162"0,-82-40-31,122 123 32,42 81-17,0-40 1,-124-82-16,83-1 16,-123-40-16,41-41 15</inkml:trace>
  <inkml:trace contextRef="#ctx0" brushRef="#br0" timeOffset="57602.5628">15504 17794 0,'0'-41'16</inkml:trace>
  <inkml:trace contextRef="#ctx0" brushRef="#br0" timeOffset="59222.808">16117 14521 0,'-122'0'0,"-1"0"16,0 0-16,41 82 0,1-82 16,-1 0-1,0 0-15,0 0 0,0 0 16,0 0-16,42 0 15,-83 0 1,-82 0 15,164 0-31,0 0 32,123 0-1,82 0-16,122-41 1,123 41-16,778-286 16,-615 286-16,-81-164 15,450 164 1,0-82 0,-573 82-16,205 0 15,-450 0-15,-83 0 16,-80 41 31,-1-41-32,0 41-15,-41-41 16</inkml:trace>
  <inkml:trace contextRef="#ctx0" brushRef="#br0" timeOffset="59605.7342">16199 14848 0,'0'0'0,"-82"0"0,41 0 15,123 0 16,41 0-15,122-81-16,614-165 16,-327 164-1,-41 1-15,409-1 16,164-205 0,-860 287-1,-204-40 1,0-1 15,0 82 16,41-41-31</inkml:trace>
  <inkml:trace contextRef="#ctx0" brushRef="#br0" timeOffset="60960.6168">38534 3518 0</inkml:trace>
  <inkml:trace contextRef="#ctx0" brushRef="#br0" timeOffset="61192.2361">42543 3641 0,'82'0'63,"-41"0"-63</inkml:trace>
  <inkml:trace contextRef="#ctx0" brushRef="#br0" timeOffset="62781.3264">26139 15421 0,'0'-41'0,"0"-41"31,0 41-15,0 1 0,82 40-1,0 40 16,0 83-15,-82 0 0,0 0-1,0-42 1,-41-81 0,41-81 46,0 40-62,0-41 16,41-123-1,41 83 1,40 40-16,-122 41 16,41 41-16,-41-41 0,41 41 15,-41 41 1,82 41-1,-82 40-15,0 1 16,0-41-16,0 123 16,0-42-1,-41-122 1,41 82 0,0-41-1</inkml:trace>
  <inkml:trace contextRef="#ctx0" brushRef="#br0" timeOffset="63022.9836">27285 15544 0,'0'-82'0,"123"82"47,-42 0-47,1 0 15,0 0-15,-41 0 16,41 0-16</inkml:trace>
  <inkml:trace contextRef="#ctx0" brushRef="#br0" timeOffset="63239.8661">27285 15789 0,'82'0'47,"0"0"-31,40-41-16,1 41 16</inkml:trace>
  <inkml:trace contextRef="#ctx0" brushRef="#br0" timeOffset="63812.4527">28512 15217 0,'0'-123'0,"0"82"16,41 0 0,82 41-1,-82 0 1,40 0 0,1 41-1,-82 41 1,0 40-16,0-40 15,-82 0 1,42-41 0,-42 41-1,82-123 17,0 0-17,82 41 16,-1 0-15,1 82 0,-82 0-16,82-1 15,-82 1 1,-164 41 0,1-82-1,40-41 1,0 0 15,82-41-31,41 0 16,-41-41-16</inkml:trace>
  <inkml:trace contextRef="#ctx0" brushRef="#br0" timeOffset="64057.2791">28798 16280 0</inkml:trace>
  <inkml:trace contextRef="#ctx0" brushRef="#br0" timeOffset="65090.9994">31744 15994 0,'0'41'0,"0"0"16,-41-41 31,41-41-32,0-82 16,0 41-15,0 164 15,0-41-15,0 0 0,-82-41 30,82-82-30,0 0 0,41 82 15,0 0-15,0 0-1,-41 82 1,0 0-1,0 40 1,0-40 0,-82 82-1,-41-41-15</inkml:trace>
  <inkml:trace contextRef="#ctx0" brushRef="#br0" timeOffset="67173.2137">33012 15830 0,'0'41'47,"41"-41"0,-41-82-31,41 41-16,-41-81 15,41 40-15,-41 0 16,0 0-16,81-41 16,-81 42-16,0-1 15,0 41 1,-41 0 15,-40 82-31,-1 163 31,82-163-15,123-41 0,-83 0-1,1 0-15,82 0 16,-41 0 0,-41 0 15,41 0-16,-82 82 1,0 0 0,0 41-1,-41-41 1,41-1 0,-41-81-16,123 0 46,-41-81-46</inkml:trace>
  <inkml:trace contextRef="#ctx0" brushRef="#br0" timeOffset="67390.2507">34075 15339 0,'82'0'31,"-41"0"-15,82 0-16,-41-82 15,40 82 1</inkml:trace>
  <inkml:trace contextRef="#ctx0" brushRef="#br0" timeOffset="67589.4714">34116 15585 0,'0'0'0,"0"41"46,41-41-14,41 0-32,0 0 15,41-41-15</inkml:trace>
  <inkml:trace contextRef="#ctx0" brushRef="#br0" timeOffset="68069.997">34934 15012 0,'-81'0'31,"162"-41"16,1 41-47,0 0 15,0 0-15,-41 0 16,41 0 0,-41-41-16,40 41 15,-81 123 48,0-41-63,0 0 15,0 81-15,0 42 16,0 81 15,0-245-31,0 41 31</inkml:trace>
  <inkml:trace contextRef="#ctx0" brushRef="#br0" timeOffset="68330.8761">35057 15544 0,'-41'0'16,"82"0"15,41 0-15,41 0-16,-1 0 15,-40 0-15,41 0 31,-41-82-15,-41 82-16,-41 41 16</inkml:trace>
  <inkml:trace contextRef="#ctx0" brushRef="#br0" timeOffset="68489.468">35916 15585 0</inkml:trace>
  <inkml:trace contextRef="#ctx0" brushRef="#br0" timeOffset="75508.324">29576 14848 0,'0'-40'0,"0"-1"31,0-41 0,0 41-15,-41 41-1,-41-123 1,41 82 0,0-41 15,-41 82-31,-40-81 15,40-1 1,-41 41 0,41 41-1,-81-41 1,40 41-16,41-82 16,0 82-16,0 0 0,1 0 15,-124 0 1,1 0-1,81 0 1,-41 0 0,1 41-1,-42 0 1,41 0 0,83-41-1,-83 82 1,123-82-16,-41 41 15,0 40 1,1-81 0,81 82-16,-82 0 15,0 0-15,0-41 16,0 41 0,1-1-1,-1 1 1,0-41-16,0 82 15,0-41 1,41-1 0,-40 1-1,40 41 17,41 0-32,0-1 31,0-40-16,41 123 1,0-123 0,-1 81-1,42-81 1,-41 82 0,41-83-16,41 83 15,-42-123-15,1 41 16,41 40-1,-41-81 1,163 41 0,-40-41-1,-42-41 1,-40 0 0,82 0 15,-123 0-31,40 0 15,-81 0-15,41 0 16,41 0 0,40 0-1,83 0 1,-205 0 0,40-82-16,42 41 15,-41 41-15,0-81 16,0 40-1,81-41 1,-81 0 0,41 0-1,-41-40 1,-41 40 0,81 0-1,-40 0 1,0-41-16,-82 82 15,82 1 1,-82-42 0,81 0-1,-81-82 1,41-40 0,-41 40-1,0 1 1,0 81-16,0-41 15,0 82-15,0 0 16,-163-122 0,81 40-16,-41 41 15,41 82-15,1-41 16,-42 82 15</inkml:trace>
  <inkml:trace contextRef="#ctx0" brushRef="#br0" timeOffset="76641.201">27121 17180 0,'0'-82'15,"0"0"1,0 1 0,-41 81 46,41 81-46,0-40-1,-41 41 1,41 41-16,0 327 31,0-328-31,0 247 32,0-288-17,0 1 1,-40-82 46,-42 0-30,82-41-17,-41-40 1,41 40-1,-41 0 1,41-41-16,0 0 16,-82 82-16,82-82 15,0 123 48,0 41-48,0 0-15,0-41 16,0 0-16,41 40 16,0-40-1,123-41 1,-42 0 15,1 0-31,0-163 31,-123 122-15,0 0 0,41 41 46</inkml:trace>
  <inkml:trace contextRef="#ctx0" brushRef="#br0" timeOffset="79913.0554">41643 1882 0,'0'-82'16,"0"41"15,0 164 16,0-1-31,0 42-16,-82 0 15,82 245 1,-81-205-1,81-81 1,0-41 0,-41-82 62,41-82-78,-82 0 15,82 41 1,-41 0 0,0-41-1,41 42 1,-82-1 0,82 0 15,0-41-16,-41 82 1,41 41 31,0 0-31,0 0-16,0 0 15,123 163 1,-82-122-1,41-41 1,-41-41 0,0 0-1,-1 0 1,42 0 0,-82-41 15,41-82-31,-41 82 15,0 0-15,0-40 16,0-1 0,0 123 46,0 40-46,0-40-16,0 0 15</inkml:trace>
  <inkml:trace contextRef="#ctx0" brushRef="#br0" timeOffset="81496.7553">47207 1800 0,'0'-41'15,"0"0"1,-82-41 15,82 123 16,0 0-47,0 82 31,0 40-15,0 124 0,0-83-1,0-122-15,0 82 16,0-123-16,0-1 16,0 1-1,-41-41 48,-41-41-48,82 1-15,-41-42 16,0 82 0,0-123-16,41 41 15,-82 82 1,42-123-1,40 83-15,-41-1 32,41-41-32,0 164 78,41-1-78,-41-40 0,81 82 15,-81-82-15,82 0 16,41 41 0,-82 40-1,0-122 1,0 0 0,122 0 15,-122-40-31,41 40 15,-82-82-15,82 82 0,-82-123 16,41 41 0,-41 0-1,0 41 17,0 123 93</inkml:trace>
  <inkml:trace contextRef="#ctx0" brushRef="#br0" timeOffset="83511.0544">8059 5808 0,'0'-40'31,"0"121"32,0 42-47,0 0-16,0 368 31,0-246-31,0 491 31,0-613-31,0 0 31,0-82 1,0-82-17,0 0 1,0-123-1,0 42-15,0 40 16,0 0-16,0-41 16,0 41-16,0-122 15,0-42 1,0 124 0,0-1-16,0 41 15,0 0-15,-41-40 16,41 40-1,0 41 1,0-82 0,0 82-1,-82 41 1,41 82 0,41 0-1,-82 82 1,0-83-16,1 124 15,-42-164 1,82 41-16,-41-1 16,82-121 46,0-1-46,82-82-16,0 41 15,0 0 1,204-163 0,-204 163-16,0 82 15,-42-41-15,1 41 16,82 0 0,-82 41-1,-41 82 1,82 0-1,-82-83 1,0 42 0,0 0 15,41-82 0</inkml:trace>
  <inkml:trace contextRef="#ctx0" brushRef="#br0" timeOffset="86125.7519">30762 18203 0,'-41'0'16,"41"-41"-1,0 0 1,0-41 0,123 82-1,-82 0-15,41 0 31,40 164 1,-122-83-32,-82 42 31,1-82-31,81-82 78,41 41-62,40 0-1,-81 82-15,123 122 16,-123-40 15,0-82-15,-245 0-1,81-82 1,0 0 0,83 0-1,-1-164 1,82 0 0,41 83-1</inkml:trace>
  <inkml:trace contextRef="#ctx0" brushRef="#br0" timeOffset="86492.9313">31580 18612 0,'82'0'63,"41"0"-63,-1 0 15,1 0-15,41 0 16,-123 0 0,40 0-1,1 0 1</inkml:trace>
  <inkml:trace contextRef="#ctx0" brushRef="#br0" timeOffset="86775.7164">31948 18284 0,'0'-40'16,"-41"40"-16,41 81 78,41 1-78,-41 41 0,0-41 15,0-1 1,0 124 0,0-164-16,0 41 0,0 0 31</inkml:trace>
  <inkml:trace contextRef="#ctx0" brushRef="#br0" timeOffset="87308.9291">32644 18325 0,'0'-41'32,"82"41"46,-1 0-78,-40 0 15,41 0 1,0 0 0,-82 82 46,0-41-62,0 0 16,0 0-16,0 204 15,-41-40 1,41-1 15,-41-122-15,41 0-1,0-41 1,41-41-16</inkml:trace>
  <inkml:trace contextRef="#ctx0" brushRef="#br0" timeOffset="87709.4814">33666 18857 0,'0'0'0,"-81"0"15,40 0 1,41-41-1,-41 41 1,163 0 47,42 0-48,41 0-15,-42 0 0,-40 0 16,41 0-1,-123 0 1,-1 0 0</inkml:trace>
  <inkml:trace contextRef="#ctx0" brushRef="#br0" timeOffset="88152.476">35098 18407 0,'0'-41'0,"0"0"16,0 82 47,0 41-48,-82 41-15,82-41 16,0 40-1,0 83 1,0-82 0,0-83-16,0 42 15,0-41 1,0 41 0</inkml:trace>
  <inkml:trace contextRef="#ctx0" brushRef="#br0" timeOffset="89260.8288">32439 20616 0,'-82'-41'0,"41"41"15,41-41-15,82 41 79,0 0-79,41 0 15,-41 0 1,-1 0-1,1 0 1,-82 82 31,0-41-47,0 41 16,0 163-1,0-40 1,0-42-1,0 83 1,0-164 0,0 40-16,0-163 47,0-40-32</inkml:trace>
  <inkml:trace contextRef="#ctx0" brushRef="#br0" timeOffset="89526.1457">32316 21311 0,'0'0'0,"-40"0"0,40-81 47,40 81-16,83 0-31,41 0 16,-1 0-16,1 0 16,163 0-16,-81 0 31,-164 0-31</inkml:trace>
  <inkml:trace contextRef="#ctx0" brushRef="#br0" timeOffset="90292.798">35630 18284 0,'0'-81'0,"0"-1"16,82 82 46,-41 41-62,204 409 32,-163 572 15,-164-735-47,-163 408 15,122-409-15,0 1 16,-81 122-1,81-205-15</inkml:trace>
  <inkml:trace contextRef="#ctx0" brushRef="#br0" timeOffset="90992.4929">30067 17548 0,'0'-41'0,"-41"41"31,-41 205 0,-123 1104 0,123-818-15,82 327-16,0-491 16,82 0-16,123 41 15,-1-204 1,-40-164 0,163 82-16</inkml:trace>
  <inkml:trace contextRef="#ctx0" brushRef="#br0" timeOffset="91942.5845">36734 19552 0,'123'0'31,"-82"0"-15,41 0-16,41 0 15,-1 0-15,1 0 0,0 0 16,-82 0 0</inkml:trace>
  <inkml:trace contextRef="#ctx0" brushRef="#br0" timeOffset="92126.3587">36980 19921 0,'0'0'0,"0"-41"47,82 41-47,-41 0 16,163 0 0,-81 0-16</inkml:trace>
  <inkml:trace contextRef="#ctx0" brushRef="#br0" timeOffset="92760.0032">39639 18530 0,'0'0'16,"0"-82"-16,0 41 0,0 0 15,-82-81 1,82 81-16,-41 41 15,0-82 1,-41 0-16,1 82 16,-1 0-1,0 82 1,82-41 0,-82 81-1,82-81-15,0 0 0,41 41 16,82-82-1,-82 0 1,40 0 0,1-41-1,-41 0 1,-41 0 0,0 0-1,0 82 16,0 0-15,0 164 0,0-42-1,0 1-15,0-41 16,0-1-16,0-40 0,0 164 31,0-124-31</inkml:trace>
  <inkml:trace contextRef="#ctx0" brushRef="#br0" timeOffset="93276.1978">38943 20289 0,'0'-41'0,"-41"41"16,123 0 31,41 0-32,0 0-15,-1 0 16,-40 0-16,-41 0 16,41 0-1,-123 0 48,0 327-48,41-245 1,-41 286 15,41-245-31,0-82 16,82 0-16</inkml:trace>
  <inkml:trace contextRef="#ctx0" brushRef="#br0" timeOffset="93544.0007">39066 20821 0,'0'0'0,"-82"0"0,164 0 63,41 0-63,0-41 15,204 41 1,-205 0-1,-40 0-15,0-123 0</inkml:trace>
  <inkml:trace contextRef="#ctx0" brushRef="#br0" timeOffset="94010.3272">38452 17957 0,'0'0'0,"0"-41"16,0 0-1,-122 82 32,122 41-31,-82 123-16,-41 285 15,123 288 1,0-83 0,41-81-1,123-164 1,-123-328 0,163 42-16,-81-164 15,0 0-15</inkml:trace>
  <inkml:trace contextRef="#ctx0" brushRef="#br0" timeOffset="94459.2953">40457 18448 0,'0'-82'15,"-41"82"-15,41-41 16,123 123 31,-41 82-47,40-1 0,1 83 16,-41 326-1,41 165 1,-123-205-1,-41-246-15,41-41 16,-123-81-16,123-41 16,-82-1-16,82-40 15</inkml:trace>
  <inkml:trace contextRef="#ctx0" brushRef="#br0" timeOffset="134714.3676">11658 9040 0,'0'-41'15,"-81"-41"17,-42 82-17,82 0 1,-82 82 0,-777 532 15,859-369 0,451 82 0,-247-163-15,-81 0 0,-82 81-1,-82 0 1,-81-40-16,-287 245 31,122-205-31,1-81 16,-164 40-1,409-204 1,164 0 15,123 0-15,-1 41-1,1 246 1,-123-83-16,-42 287 16,83-164-1,-123 82-15,0 614 16,-123 81 0,-40 205-1,163-654 1,123-123-1,122-164 17,-81-164-32,204 205 15,-164-245-15,-81-82 16</inkml:trace>
  <inkml:trace contextRef="#ctx0" brushRef="#br0" timeOffset="135217.4457">9531 21230 0,'0'0'15,"-122"0"-15,-42 0 0,82 122 16,0-122-16,1 82 16,-1-82-1,82 41-15,82-41 32,1349-164-1,-940 83-16,286-1 1,-490 82-16,-124 0 16,1 0-1</inkml:trace>
  <inkml:trace contextRef="#ctx0" brushRef="#br0" timeOffset="135513.4331">9081 22416 0,'0'0'0,"-286"0"0,41 123 15,-42-42 1,287-40 0,41-41-1,409 0 1,82-122-1,163 40 17,-449 82-32,-42-82 15,-81 82-15,-82 0 0,-41 82 47,-41-82-31</inkml:trace>
  <inkml:trace contextRef="#ctx0" brushRef="#br0" timeOffset="147019.1251">11168 22293 0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01:16.313"/>
    </inkml:context>
    <inkml:brush xml:id="br0">
      <inkml:brushProperty name="width" value="0.05292" units="cm"/>
      <inkml:brushProperty name="height" value="0.05292" units="cm"/>
      <inkml:brushProperty name="color" value="#FF0000"/>
    </inkml:brush>
  </inkml:definitions>
  <inkml:trace contextRef="#ctx0" brushRef="#br0">33053 3395 0,'-41'0'0,"41"-41"16,-82 41-1,82-82 1,-164 41 15,83 41-31,-124-122 31,82 122-15,-286-82 15,246 41-15,-42-41-1,-40 41 1,40-40 0,82 81-16,1 0 15,-1 0-15,41 0 0,0 0 16,-40 0 0,-1 0-1,-41 40 1,82 1-16,-81 41 15,122-82 1,0 41-16,-82 41 16,-40-41 15,81 0-31,41-41 0,-82 81 16,82-40-1,-40 41 1,-1-41-1,0-41 1,41 82 0,0-41-1,-41 0 1,0 41 0,82 40-16,-81-40 15,81-41-15,-82 0 16,82 41-16,-41-1 15,41 1 1,0-41-16,-82 82 16,82-82-1,0 41-15,41-1 16,82 42 15,40-41-15,-122-82-16,41 123 15,82-82-15,-82-41 16,163 81 0,0-40-1,-81-41-15,163 82 16,-204-82-16,0 0 16,122 0-1,42 0 1,-124 0-16,1 0 15,-42 0-15,1 0 16,0 0-16,122 0 16,-40 0-1,-123 0 1,40 0-16,-40 0 16,123-82-1,-82 82 1,-42-41-1,-40 41 1,0-41 0,41 41-1,-41-81-15,82 40 16,-42 41-16,1-82 16,0 41-1,-41-82 1,41 1-1,-82-1 1,0 41 0,0-41-1,-41 42-15,41-1 32,-82-41-32,41 41 0,-41 41 0,0-40 15,1 40 1,-165-41-1,-531-82 1,368 164 0,123 0-1</inkml:trace>
  <inkml:trace contextRef="#ctx0" brushRef="#br0" timeOffset="750.569">29617 5154 0,'-41'0'0,"-41"-82"15,0 82 1,205 0 78,81 0-94,1 0 15,-1 0-15,42 0 16,122 0 0,-245 0-16,-1 0 15,42 0 1,-82 41-16,0-41 15,-41 0-15,40 0 0,-40 0 16,0 0 0</inkml:trace>
  <inkml:trace contextRef="#ctx0" brushRef="#br0" timeOffset="1066.6745">30067 5277 0,'0'0'0,"-123"0"15,0 0-15,0 0 16,82 0 15,82 0 16,123 0-31,81 0-16,-40 0 15,368 0 1,-287 0 0,-122 0-1,-1 0 1</inkml:trace>
  <inkml:trace contextRef="#ctx0" brushRef="#br0" timeOffset="181268.9529">16772 9040 0,'-41'0'0,"41"-82"0,0 0 16,0 41 15,41 1-15,0 40-1,-41 40 32,0 1-31,0 41-1</inkml:trace>
  <inkml:trace contextRef="#ctx0" brushRef="#br0" timeOffset="183236.286">19472 9285 0,'0'-122'16,"0"40"-1,0 41 1,-41 41 0,-82-82-1,-41 123 1,124 41-1,-83 572 17,123-490-32,0-41 0,0-1 15,82-40 17,122-82-17,-122 0 1,-41 0-16,41-41 15,-82 0-15,81 41 16</inkml:trace>
  <inkml:trace contextRef="#ctx0" brushRef="#br0" timeOffset="184238.7656">20903 9163 0,'0'-41'47,"41"41"-31,82 0-1,-41 0 1,0 0-16,-41 0 16,-1 0-1,-40 41 16,-163 0-15</inkml:trace>
  <inkml:trace contextRef="#ctx0" brushRef="#br0" timeOffset="184535.0181">20944 9204 0,'0'0'16,"-41"0"0,41 40 46,0 42-62,0 41 16,0 0-1,0-1-15,0 124 16,0-123-16,0-42 16,0-40-1,0 0 1,41-41 15,82-41-15,-41 41-1,41-82 1,-1-81-16,-40 122 16</inkml:trace>
  <inkml:trace contextRef="#ctx0" brushRef="#br0" timeOffset="184868.7445">20781 9776 0,'0'-41'15,"41"41"17,0 0-32,122 0 15,1-81 1,-123 81-16,40 0 15,42 0 1,-82 0 0</inkml:trace>
  <inkml:trace contextRef="#ctx0" brushRef="#br0" timeOffset="185569.3945">23194 9285 0,'0'0'0,"0"-81"15,0-1 1,0 41-1,-123 41 17,-163 327-1,286-204-31,-41 0 16,41-1-16,0-81 15,0 41-15,41-41 16,123-41-1,-82 0 1,40 0-16,-81 0 16,-41-82-1,123-41 1,-82 82 0,-41-40-1,0 162 16,0-40-15,-82 164 0,82-82-16,0 81 15,0-122 1,41 0-16,-41 0 16,0-1-1,0 1 1</inkml:trace>
  <inkml:trace contextRef="#ctx0" brushRef="#br0" timeOffset="186718.7422">25812 8795 0,'-82'0'16,"205"0"46,0 0-46,40 0-16,-40 0 16,0 0-16,-41 0 15,0 0 1,-123 0 31,-41 0-32,0 0 1,41 0 0,41 40-1,0 1 1,0 164 0,0 122-1,0-163 1,0-42-1,0 1 1,0-82 15,-41-41-31,-82 82 16,83-82-16,-42 0 16,-41 0-1,41 0 1,41 0-1,41 41 1</inkml:trace>
  <inkml:trace contextRef="#ctx0" brushRef="#br0" timeOffset="187203.1756">27858 9040 0,'0'41'31,"0"82"-16,0 40-15,0 205 32,0-163-32,0-82 31,-41-42-15,0-81 15,41-81-16</inkml:trace>
  <inkml:trace contextRef="#ctx0" brushRef="#br0" timeOffset="187652.1952">27776 9367 0,'0'-41'16,"0"-41"-16,0-40 15,0 40-15,41 41 16,40 0-1,1 41 1,0 41 15,-41 82-15,-41 40 0,-41 1-1,-82 0 1,42-164-16,40 41 15,-41-41-15,123 0 47,-41 81-31,82-81-16,-42 41 16,42 41-1,0-82-15,0 82 16,0 0-1,0-1 1,-1 42-16,-40-41 16,82-41 15,-82-41-31</inkml:trace>
  <inkml:trace contextRef="#ctx0" brushRef="#br0" timeOffset="187808.3216">28921 10349 0</inkml:trace>
  <inkml:trace contextRef="#ctx0" brushRef="#br0" timeOffset="220856.8622">22458 14358 0,'0'-82'16,"0"41"-16,0 0 15,0-41 1,0 205 15,0 40-15,-123 656 31,123-1024 0,0-40-32,0-83 1,41 83 0,41 81 15,41 83-31,-1 81 31,-122 122-15,0 42-1,-81-82-15,-42 81 16,41-163-16,41 82 16,123-82 30,41-82-46,81 82 16,-81 82 0,-41 82-1,-41-123-15,-41 0 16,0 40 0,-82-40-16,-82 41 0,-163 0 15,81-41 16,206-41-15,-1-41-16</inkml:trace>
  <inkml:trace contextRef="#ctx0" brushRef="#br0" timeOffset="222106.8719">29453 9081 0,'0'123'32,"0"-1"-17,0 42-15,0 40 16,0-40-16,0 0 16,0-42-16,0-40 15,0 0 16,0-205 1,0-204-17,0 82 1,0 40 0,0 123-1,82 0 16,81 82-15,-122 41 0,-41 41-1,-82 41 1,-81 81 0,122-163-1,-41 0 1,123-41-1,82 0 1,-1 0-16,42 0 16,-123 0-1,41 123 1,-82 0 0,0-82-16,-164 81 15,41-40 16,83-82-15,-42 0-16</inkml:trace>
  <inkml:trace contextRef="#ctx0" brushRef="#br0" timeOffset="224723.6106">23931 9163 0,'0'-82'15,"0"41"-15,-41 41 32,-41 41-17,-82 82-15,-163 408 32,204-326-32,-40-42 15,-1 1-15,41 0 16,1-42-16,81 83 15,-41-164 1</inkml:trace>
  <inkml:trace contextRef="#ctx0" brushRef="#br0" timeOffset="225072.7641">22540 9367 0,'0'0'0,"82"82"47,-42 41-31,42-41-16,0-1 15,41 83-15,40 0 16,42 40 0,-123-122-1,40 0-15,-122 0 16</inkml:trace>
  <inkml:trace contextRef="#ctx0" brushRef="#br0" timeOffset="225896.5549">24053 14276 0,'0'-41'0,"-41"-82"16,41 82 0,-81 41-1,-206 164 17,287 40-17,0 42 1,0-205-1,41 0-15,41-41 16,-41 0-16,0 0 16,41 0-16,81-82 15,-122-41 1,82 41 0,-123 164 30,0 41-30,0 204 0,0-122-1,0-124-15,0 1 16</inkml:trace>
  <inkml:trace contextRef="#ctx0" brushRef="#br0" timeOffset="226807.0592">30639 9204 0,'0'-41'16,"0"0"-1,41 41-15,-41-41 16,0-41 0,-82 82 15,41 0-15,-122 573 15,163-369-16,0-81 1,41-123-16,0 82 16,0-82-16,40 0 15,-40 0-15,41-41 16,0-41 0,-82 0-1,41 82-15,-41-82 16,0 123 15,0 82-15,0 82-1,0-83-15,-41-40 16,41 41 0,0-41-16,0-1 0,0 42 15</inkml:trace>
  <inkml:trace contextRef="#ctx0" brushRef="#br0" timeOffset="230378.5968">19635 9122 0,'0'-82'31,"0"123"31,0 0-46,-82 41-16,-40 163 16,-1-81-1,0 122 1,42-204 0,81 0-16,-41-1 15,41-40 1,-82-82 46</inkml:trace>
  <inkml:trace contextRef="#ctx0" brushRef="#br0" timeOffset="230923.6533">18858 9244 0,'0'0'0,"-82"-40"15,82-1 16,0 122 32,82-40-47,-41 41-16,41 41 15,41 0-15,81 81 16,-122-122-16,0 0 15,81 40 1,-122-122-16,41 123 16,-41-82-1,0-41 1</inkml:trace>
  <inkml:trace contextRef="#ctx0" brushRef="#br0" timeOffset="231956.6286">25199 14398 0,'0'-40'15,"0"-42"-15,0 41 16,0 0 0,-41 41 15,-41 0-31,82 41 15,-123 286 17,123-204-32,0 40 15,0-122-15,82-41 16,82 0 0,122 0-1,-122-41 1,-123-40-16</inkml:trace>
  <inkml:trace contextRef="#ctx0" brushRef="#br0" timeOffset="232707.4634">22540 16157 0,'0'0'0,"-123"0"0,82 0 16,0 0-16,41-81 15,-41 81-15,164 0 110,82 0-110,122 0 15,123 0-15,1268 0 47,-1064 0-31,-449 0-1,-123 0 1,-41 0 0,-123 0 15,0 0-16</inkml:trace>
  <inkml:trace contextRef="#ctx0" brushRef="#br0" timeOffset="233143.7619">23481 16485 0,'0'0'0,"-205"0"0,41 0 16,-81 81-1,163-81 1,123 0 15,532-40-15,409-42-1,-83 82 1,-285 0 0,-450 0-16,-1 0 15,-163-82 1,0 123 78,0 41-79</inkml:trace>
  <inkml:trace contextRef="#ctx0" brushRef="#br0" timeOffset="235697.5864">18940 10267 0,'41'0'31</inkml:trace>
  <inkml:trace contextRef="#ctx0" brushRef="#br0" timeOffset="236160.3369">20740 10063 0</inkml:trace>
  <inkml:trace contextRef="#ctx0" brushRef="#br0" timeOffset="236690.9898">22908 9981 0,'0'41'94</inkml:trace>
  <inkml:trace contextRef="#ctx0" brushRef="#br0" timeOffset="237202.6521">25730 9776 0,'0'41'110</inkml:trace>
  <inkml:trace contextRef="#ctx0" brushRef="#br0" timeOffset="237810.7206">27817 10063 0,'0'0'0,"-41"0"0</inkml:trace>
  <inkml:trace contextRef="#ctx0" brushRef="#br0" timeOffset="238150.6847">29494 10022 0,'-41'0'0</inkml:trace>
  <inkml:trace contextRef="#ctx0" brushRef="#br0" timeOffset="238599.507">31048 10144 0</inkml:trace>
  <inkml:trace contextRef="#ctx0" brushRef="#br0" timeOffset="239827.2217">36203 9490 0,'0'0'0,"0"-41"0,0-41 16,0-41 0,-41 83 15,0-1 0,-205 163 0,124 124 1,122-164-17,122 40 1,124-40-1,-83 82 1,-40-42 0,-123-81-1,0 82 1,-123 0 15,-81 0-15,122-123-1,41 0 1,41-205 0,41 41-1,123-40 1,-82 122 0,-1-41-1,-40 82-15,-41-81 16,0 81-16,0-41 31,0 41-31,-82 41 16,1 0-1,-1 0-15,41 0 16,-41 0-16,41 0 31,-41 164-15</inkml:trace>
  <inkml:trace contextRef="#ctx0" brushRef="#br0" timeOffset="240441.354">35957 11249 0,'0'-41'16,"0"0"-1,82 41-15,-41-82 0,0 82 16,41 0 0,-41 0-16,40 82 15,-81-41-15,0 41 16,0 0 0,-245 122 15,204-163 0,41-123 0,41 82 1,123 0-32,-42 123 31,-122-82-31,0 41 15,0-1 1,-41 1 0,-40-82-1,-124 0 1,41 0 0,83 0-16,-1 0 15,0 0-15,0-123 16</inkml:trace>
  <inkml:trace contextRef="#ctx0" brushRef="#br0" timeOffset="240966.7325">35180 9449 0,'0'0'0,"0"-82"0,0 0 16,0 41 0,-82 82 46,82 41-62,-82 82 16,0 368-1,82-123-15,0 368 16,0-450-16,0-41 16,41 123-1,82-204 1,-41-123-16,163-41 15,-122-41 1</inkml:trace>
  <inkml:trace contextRef="#ctx0" brushRef="#br0" timeOffset="241491.1181">37184 9531 0,'0'0'0,"0"-82"0,0 0 16,123 82 31,-82 164-47,41 81 15,81 328 1,-81 286 0,-82-286-1,-82-42 1,-81-163-1,40-204-15,82-82 16,-41 0-16,41-82 16</inkml:trace>
  <inkml:trace contextRef="#ctx0" brushRef="#br0" timeOffset="247825.2634">29248 6504 0,'41'0'156</inkml:trace>
  <inkml:trace contextRef="#ctx0" brushRef="#br0" timeOffset="249410.3068">35916 13130 0,'0'0'0,"0"-81"16,0-1-1,0 41 1,0 123 31,0 490-16,0-326-31,0-42 31,0-81-31,0 41 16,0-123-16,0-1 15,-82-40 64,1-81-79,81 40 15,-41 41-15,41-82 16,-41 82-16,41-82 15,-82 82-15,82-41 16,0 123 31,41 0-31,0 0-1,41-1 1,163 1 15,-163-82-31,0 0 16,0 0-16,-42-82 15,83-40 1,-82 40 0</inkml:trace>
  <inkml:trace contextRef="#ctx0" brushRef="#br0" timeOffset="250510.5245">23931 10717 0</inkml:trace>
  <inkml:trace contextRef="#ctx0" brushRef="#br0" timeOffset="253410.1266">32889 17180 0,'0'0'16,"0"-82"-16,0 41 0,0-41 16,0 42-1,0-42 16,123 123 16,-41 204-15,-82-163-32,-41 82 31,41-83-31,0-122 78,0-40-62,0 40-16,0 0 15,0-41-15,82 0 16,-1 0-1,1 1 1,0 40 0,-41 41 15,-41 41-15,41 163-1,-41 164 1,0-122-16,0-124 15,0-40-15,0 41 16,0-41 0,82-82 15</inkml:trace>
  <inkml:trace contextRef="#ctx0" brushRef="#br0" timeOffset="253709.817">33912 17507 0,'82'0'47,"-41"0"-31,40-41-16,83 41 16,0 0-1,-123 0 1,40 0-16</inkml:trace>
  <inkml:trace contextRef="#ctx0" brushRef="#br0" timeOffset="253993.1324">34280 17221 0,'-82'0'0,"82"-41"16,0 123 47,0 0-48,0 40-15,0 1 16,41 0-16,-41 81 15,0-40 17,41-164-32</inkml:trace>
  <inkml:trace contextRef="#ctx0" brushRef="#br0" timeOffset="254626.7382">35016 17794 0,'41'-82'15,"0"-41"1,-41 82 0,82-82-16,-82 1 15,0-1 17,0 82-17,-41 0-15,0 41 16,-41 0-16,41 0 15,41 82 17,0 0-17,41-82-15,0 82 16,82-82 0,-41 0-1,0 0 1,-42 0-1,42 81 1,-82 42 0,0 0-1,0 40 17,0-81-17,0-41 1,82-82 15,0 0-15,41-40-1</inkml:trace>
  <inkml:trace contextRef="#ctx0" brushRef="#br0" timeOffset="254925.7384">35916 17630 0,'82'0'47,"-41"0"-31,0 0-16,41 0 15,-41 0-15,0 0 16,40 0 0,-40 0-16,123 0 15</inkml:trace>
  <inkml:trace contextRef="#ctx0" brushRef="#br0" timeOffset="255243.2406">36939 17221 0,'0'-82'16,"0"41"15,0 164 16,0-41-47,0 40 16,0 1-16,0 0 15,0-41-15,0 81 16,0-81 0,0 0-16</inkml:trace>
  <inkml:trace contextRef="#ctx0" brushRef="#br0" timeOffset="255992.9339">35548 19593 0,'-41'-41'15,"41"1"-15,41-42 16,82-41-1,-82 82 1,0-82 0,40 42-1,-81-42 1,0 82 0,-81 41 15,40 82-31,-82 0 15,123-1 1,0 1-16,41-82 16,0 41-16,82-41 15,-42 0 17,42-82-17,-82 41 1,41-40-1,-82 122 17,0-1-17,0 42-15,-41 82 16,0-123-16,41 41 16,41-82 30,0 0-46,163-41 16,-122-41 0</inkml:trace>
  <inkml:trace contextRef="#ctx0" brushRef="#br0" timeOffset="256476.4481">37675 16935 0,'0'122'62,"41"1"-62,-41 0 16,0 40-16,0 696 31,-41-572-15,-204 367-1,122-490 1,82-82-16</inkml:trace>
  <inkml:trace contextRef="#ctx0" brushRef="#br0" timeOffset="257193.1241">32480 16362 0,'-41'0'47,"41"123"-32,-82 122-15,82 41 16,0-40-16,0 163 16,0 0-16,0 0 15,0-41-15,82-82 16,0-40-16,123 81 16,244-204 15</inkml:trace>
  <inkml:trace contextRef="#ctx0" brushRef="#br0" timeOffset="261243.2841">29044 6872 0,'-82'0'16,"0"0"15,82-41 0</inkml:trace>
  <inkml:trace contextRef="#ctx0" brushRef="#br0" timeOffset="262616.4329">9000 6749 0,'0'0'16,"-82"0"-16,41 0 0,-41 0 16,123 0 62,41 0-78,40 0 15,42 0 1,327 0 0,-246 0-16,205 0 15,-286 0-15,-41 0 16,-1 0-1,-203 0 32,-42 0-47,-163 0 16,40 0 0,123 0-16,1 0 15,-1 82 1,82-82-16,-41 0 0,41 0 15,164 0 48,-41 0-63,41 0 16,122 0-1,-40 0 1,-83 0-16,-40 0 15,-41 0-15</inkml:trace>
  <inkml:trace contextRef="#ctx0" brushRef="#br0" timeOffset="273253.5224">31253 6831 0,'0'41'94,"0"41"-94,0 0 15,0-1-15,0 1 16,0 0-16,0-41 16,0 0-16,-41 122 31,41-122-15,-82-41 46,0 0-31,41 0-15,41-81 0,-81 40-1,40 41 1,41-82-1,0 123 17,0 0-17,0 40 1,82 1 0,-42-82-16,42 41 15,0-41 1,-41 0-1,82 0 1,-82-82 0</inkml:trace>
  <inkml:trace contextRef="#ctx0" brushRef="#br0" timeOffset="276694.5728">28676 18325 0,'0'0'0,"-82"0"15,-41 0-15,82 0 16,41 41-16,82-41 62,0 0-62,41 0 16,40 0-16,42 0 0,327-41 31,-287 41-31,778 0 31,-901 0-31,1-41 32,-205 41 30,1 0-62,-124 0 16,123 0-16,0 0 31,1 0-31,-1-81 16,204 81 62,-40 0-63,0 0-15,41 0 16,-41 0-16,-41 81 16,-41 1-1,-82 164 1,-123-1 0,123-122-1,41-123-15</inkml:trace>
  <inkml:trace contextRef="#ctx0" brushRef="#br0" timeOffset="278356.4785">29944 6177 0,'82'41'94</inkml:trace>
  <inkml:trace contextRef="#ctx0" brushRef="#br0" timeOffset="279530.9726">23112 19389 0,'0'-82'16,"0"0"-1,0 41 1,0 82 31,82 41-32,-82 245 17,0-204-1,0-164-16,0 0 1,41-122 0,41 40-16,-82 41 15,82 41-15,0-41 16,-42 164 0,-40 0-1,82 245 1,-82-204-1,0 81-15,0-81 16,0-41-16,0-41 31,0 41-15,41-82-16</inkml:trace>
  <inkml:trace contextRef="#ctx0" brushRef="#br0" timeOffset="279729.1282">23849 19798 0,'41'0'31,"40"0"-31,1 0 15,0 41-15,-41-41 16</inkml:trace>
  <inkml:trace contextRef="#ctx0" brushRef="#br0" timeOffset="279895.5603">23890 20166 0,'41'0'47,"40"0"-47,42 0 15,-41-41-15</inkml:trace>
  <inkml:trace contextRef="#ctx0" brushRef="#br0" timeOffset="280352.0734">25403 19593 0,'0'-41'0,"0"-81"16,0 81-1,-123-41 1,83 82 0,-83 82-1,41 204 1,82 41 0,0-122-1,41-123 1,41-82-16,40 41 15,1-82 17,-82-41-17,-41 0 1,0 0 0,-123 82-1,1 123 1,40 0-1,82-82 1</inkml:trace>
  <inkml:trace contextRef="#ctx0" brushRef="#br0" timeOffset="282329.0462">27898 20371 0,'0'-41'16,"-81"41"-16,40 0 31,41 41-15,-41 40-16,41 83 31,0 81-15</inkml:trace>
  <inkml:trace contextRef="#ctx0" brushRef="#br0" timeOffset="282912.1331">28267 20861 0,'0'-40'0,"0"-42"15,0 41-15,0 0 16,81-41 0,-81 41-16,82-122 15,-41 40-15,-41 82 16,0-41-1,0 0 1,0 164 15,0-41-31,-41 0 16,41 41 0,41-82 15,0 0-31,82 0 15,0 0 17,40 0-17,-163 82 17,0-42-17,-41 124 1,41-41-16,-82-41 15,82-41-15,0-1 0,0 42 16,41-82 15,0 0-31,82-41 16,-82 41 0</inkml:trace>
  <inkml:trace contextRef="#ctx0" brushRef="#br0" timeOffset="283130.1434">29617 20616 0,'40'0'31,"42"0"-15,-41 0-16,0 0 16,0 0-1</inkml:trace>
  <inkml:trace contextRef="#ctx0" brushRef="#br0" timeOffset="283312.5573">29617 20943 0,'-82'0'16,"164"0"15,-1 0-15,1 0-16,41 0 15,-41 0-15</inkml:trace>
  <inkml:trace contextRef="#ctx0" brushRef="#br0" timeOffset="283847.2637">30517 20289 0,'0'-82'16,"0"41"0,40 41-1,83 0 1,0 0 0,-82 164-1,-41-1 1,0 1-1,-123-123-15,0 41 16,82-82 0,41-82-1,0 0 1,41 82 0,164-41-1,-164 82 1,41 82-1,-1-41 1,-40 81 0,-41-122-16,0 41 15,-41 0 1,-40-82 0,-165 0-1,42-82 1,163 0-1,0 82-15</inkml:trace>
  <inkml:trace contextRef="#ctx0" brushRef="#br0" timeOffset="285129.314">33298 21720 0,'0'0'0,"-41"-81"0,41-1 16,-41 41-16,41 0 15,-81 123 17,-1 327-17,0 736 16,164-490-15,122-328 0,-40-245-1</inkml:trace>
  <inkml:trace contextRef="#ctx0" brushRef="#br0" timeOffset="286279.6032">34157 21720 0,'0'-81'16,"0"40"-1,-41 41 1,0 41 15,-81 40-31,122 42 16,0 0-16,0 0 0,0-42 15,0 42 1,41-82 0,81-41-1,-40 0 1,0 0 0,-82-123-1,0 1 1,-82 40-1,-122 164 17,122 40-17,82 42 1,82-123-16</inkml:trace>
  <inkml:trace contextRef="#ctx0" brushRef="#br0" timeOffset="286562.8094">34607 22007 0,'82'41'62,"41"-41"-62,-1 0 16,1 0-16,-41 0 15,-41 0 1,82 0 0,-42 0-1,-81 41-15</inkml:trace>
  <inkml:trace contextRef="#ctx0" brushRef="#br0" timeOffset="286862.6514">34934 21720 0,'0'0'0,"-81"0"15,81-81-15,0 162 47,0 1-47,0 0 16,41 0-16,-41 81 15,0-40-15,0-41 16,40 0 0</inkml:trace>
  <inkml:trace contextRef="#ctx0" brushRef="#br0" timeOffset="287469.0909">35916 21761 0,'0'0'0,"0"-81"16,0 40 15,41 41-31,123 122 31,-328 246 32,41-327-48,205-122 32,-41 81-47,0 0 16,41 0-1,-41 0-15,0 40 16,-41 42 0,0 0-16,0-41 15,-82-41 1,41 41 0,-41-41-16,41 0 0,0 0 15,-40 0 1</inkml:trace>
  <inkml:trace contextRef="#ctx0" brushRef="#br0" timeOffset="287799.0317">36653 22007 0,'81'0'62,"1"0"-62,0 0 16,0 0-16,-41 0 16,163 0-1,1 0 1,-123 0 0,-41 0-16,-1 0 15</inkml:trace>
  <inkml:trace contextRef="#ctx0" brushRef="#br0" timeOffset="288149.4274">37757 21680 0,'-41'-41'0,"41"122"63,0 1-48,0 0-15,0 0 16,0 0-16,0 81 16,0 42-1</inkml:trace>
  <inkml:trace contextRef="#ctx0" brushRef="#br0" timeOffset="289230.7797">35384 23479 0,'0'-41'16,"-40"41"-1,40-40 1,0-42 31,245 82-32,-163 41 17,-82 40-17,-41 124 1,41-164-1,-82-41-15,41 82 32,41-1-17,0-121 48,41 40-63,0 0 15,41 0 1,0 0 0,-41 81-1,-41-40-15,0 41 16,-41 0 0,-41-82-16,-123 82 15,42 0 1,81-82-1,0 0-15,41-123 16,41 41-16</inkml:trace>
  <inkml:trace contextRef="#ctx0" brushRef="#br0" timeOffset="290029.4812">38698 21025 0,'41'41'32,"41"82"-17,-41 40-15,40 83 16,1-1-16,-82 41 16,82-81-16,-82 245 15,-327 450 16,204-737-15,-122 247 15</inkml:trace>
  <inkml:trace contextRef="#ctx0" brushRef="#br0" timeOffset="290530.3101">40416 22252 0,'-41'0'15,"123"0"32,41 0-31,-1 0-16,1 0 16</inkml:trace>
  <inkml:trace contextRef="#ctx0" brushRef="#br0" timeOffset="290717.43">40539 22498 0,'41'-41'31,"0"41"-15,40 0-16,42 0 15,0 0-15,0 0 16</inkml:trace>
  <inkml:trace contextRef="#ctx0" brushRef="#br0" timeOffset="291380.936">42789 21189 0,'0'0'15,"0"-82"-15,0 41 31,0-41 1,-164 246 15,246 122-16,-41-204-31,163 41 31,-204-1-15,0-81-1,-41 82 1,-40-82-16,40-41 16,0 41-1,-41-41-15,0 0 16,82-41-1,0 0-15,41-204 32,41 40-17,0 41 1,-82 1 0,81 122-1,-81 0-15,-81 41 16,-1 0-1,-82 0 1,41 82 0,123-41-16</inkml:trace>
  <inkml:trace contextRef="#ctx0" brushRef="#br0" timeOffset="291930.0033">42543 22825 0,'41'-82'16,"0"82"-16,41 0 0,-41 0 15,0 0 1,40 41 0,-81 41-1,0 0-15,-81-1 16,40-40-1,-82 41-15,41-82 32,82-41-1,0 0-15,123 41-1,-41 0 1,0 41-1,-82 82 1,0 81 0,-123-81-1,-41-82 1,82-41 0,1 0-16,-1 0 15,0 0-15,41 0 0</inkml:trace>
  <inkml:trace contextRef="#ctx0" brushRef="#br0" timeOffset="292387.0216">41684 20861 0,'0'0'0,"0"-81"16,0 40 15,-41 41-15,41 82-1,-123 81 1,42 737 0,81-245-1,0-1 1,122-163-1,42-164 1,0-81 0,-123-206-16,163 42 15,-163-82 1</inkml:trace>
  <inkml:trace contextRef="#ctx0" brushRef="#br0" timeOffset="292863.4634">43729 21434 0,'0'-82'16,"41"123"31,41 82-32,-41 41-15,-41 40 16,82-40-16,-82 122 16,0-81-16,82-1 15,-82-40-15,0 40 16,-41 42-16,-41-42 0,41-81 15,-123 163 1,164-204-16</inkml:trace>
  <inkml:trace contextRef="#ctx0" brushRef="#br0" timeOffset="293095.8601">44179 24993 0</inkml:trace>
  <inkml:trace contextRef="#ctx0" brushRef="#br0" timeOffset="381489.5821">16854 13539 0,'81'0'46,"1"0"-46,-41 0 16,41 0-16,-41-40 16</inkml:trace>
  <inkml:trace contextRef="#ctx0" brushRef="#br0" timeOffset="381947.9783">17794 13539 0,'41'0'94,"41"0"-78</inkml:trace>
  <inkml:trace contextRef="#ctx0" brushRef="#br0" timeOffset="391117.5556">13254 17057 0,'0'82'78,"0"-41"-63,0 41-15,0 122 32,0-163-32</inkml:trace>
  <inkml:trace contextRef="#ctx0" brushRef="#br0" timeOffset="392178.2783">15299 17016 0</inkml:trace>
  <inkml:trace contextRef="#ctx0" brushRef="#br0" timeOffset="416068.8651">14686 16894 0,'81'0'1454,"-81"81"-1423</inkml:trace>
  <inkml:trace contextRef="#ctx0" brushRef="#br0" timeOffset="428844.513">18449 15339 0,'0'41'47,"0"0"0,0 41-16,0 0-16,-41-82-15</inkml:trace>
  <inkml:trace contextRef="#ctx0" brushRef="#br0" timeOffset="434444.3294">16567 19593 0,'0'82'1156,"0"82"-1156,0-82 16,41 40-16,-41 1 15,0 0-15,0-41 16,0 40-16,0-81 16,0 0-1</inkml:trace>
  <inkml:trace contextRef="#ctx0" brushRef="#br0" timeOffset="436248.6773">14031 16935 0,'0'0'0,"-82"-82"16,82 41-1</inkml:trace>
  <inkml:trace contextRef="#ctx0" brushRef="#br0" timeOffset="456786.2343">15586 16403 0,'40'0'188,"-40"82"-157</inkml:trace>
  <inkml:trace contextRef="#ctx0" brushRef="#br0" timeOffset="461493.8436">6300 16444 0,'0'0'0,"122"-82"0,-81 41 16</inkml:trace>
  <inkml:trace contextRef="#ctx0" brushRef="#br0" timeOffset="481283.968">17426 9572 0,'0'-82'15,"0"41"1,0 0 0,0 0 15,0-41 0,0 123 0,-41 287 1,41-247-32,0 42 15,-81-41-15,81-41 16,0 0-16,0 40 15,0-121 32,0-1-31,0-41-16,0-286 31,0 122-15,0 83-1,41 81 1,-41 0-16,81 82 16,42 0-16,-82 41 15,-41 41 1,0-41 0,0 81-1,0-81-15,-164 123 16,42-82-1,40 0-15,41-82 16,82 0 15,0 0-31,204 0 16,-122 0 15,-82 40-15,-41 1-1,0 41 1,-123 41 0,-81-41-1,122-41-15,41-41 16,-41 0 0</inkml:trace>
  <inkml:trace contextRef="#ctx0" brushRef="#br0" timeOffset="494050.3521">4745 14808 0,'0'0'0,"0"-82"0,0 41 15,0-41 1,0 0 0,0 0-16,0 1 15,0-1 1,205 82 15,-164 0-31,81 204 31,-122-122-31,-81 204 32,-42-245-32,41 41 15,-41-41 1,41-41 0</inkml:trace>
  <inkml:trace contextRef="#ctx0" brushRef="#br0" timeOffset="494467.0969">4541 14808 0,'0'-41'0,"0"-41"16,0 0 0,0 123 30,0 82-46,41 40 16,-41 1 0,81 204-16,-81-163 15,82-1-15,-82 1 16,0-83 15,0-81-15,41-41-1</inkml:trace>
  <inkml:trace contextRef="#ctx0" brushRef="#br0" timeOffset="495237.6858">5441 15462 0,'41'0'63,"40"-82"-48,1 0 1,-82 1-1,0-1 1,0 41-16,-41 0 16,0-41-16,0 82 31,41 82-15,-81 41-16,81-42 15,0 1-15,0 41 16,41-41-1,40-41 1,42-41-16,-41 0 16,41 0-1,-1-246 17,-40 83-17,-82-42 1,41 123-16,-82 82 47,-41 41-32,82 41 1,41-41 0,41-41-1,0 0 1,-41 41-1,41 82 1,-82-83 0,0 1-16,0 41 15,40 0 1,42-82 0,-41 0-1,82-41 1,0-82-1,-82 82 1</inkml:trace>
  <inkml:trace contextRef="#ctx0" brushRef="#br0" timeOffset="495624.322">4336 16730 0,'0'0'0,"-82"82"0,41-82 15,123 0 32,327-164-31,123 1-1,41 40 1,-246 82 0,-204 41-16,-82 0 15,-41-41-15,41 41 16,-82 0 31</inkml:trace>
  <inkml:trace contextRef="#ctx0" brushRef="#br0" timeOffset="495891.8713">4418 17180 0,'0'0'0,"41"-41"32,163-41-32,83 0 15,408-81 1,-449 163-16,-42-123 15,-122 123-15,-41 0 16</inkml:trace>
  <inkml:trace contextRef="#ctx0" brushRef="#br0" timeOffset="496884.1552">5318 17548 0,'0'-123'0,"-41"123"16,41-40 0,0 80 31,0 83-47,0 0 15,0 0 1,0-1-16,0 124 15,0-124-15,0-40 16,0 0-16,0-41 16,0 0-1,0 41 1,0-123 15,-123-41-15,82 0-1,0 0 1,41 41 0,-81 41-1,122 0 32,40 123-31,1-82-1,-82 82-15,41-123 16,82 41-16,-41-41 16,-41 0-1,81-123 1,-81 82 0,82-41-1,-164 123 48,41 41-63,0-41 15</inkml:trace>
  <inkml:trace contextRef="#ctx0" brushRef="#br0" timeOffset="497374.3988">4541 19839 0,'-41'0'0,"0"0"15,82 0 32,81 0-47,1-41 16,41 41-16,-1-82 15,-40 82-15,-41 0 16,-41 0-16,41 41 16</inkml:trace>
  <inkml:trace contextRef="#ctx0" brushRef="#br0" timeOffset="497788.7172">6545 19471 0,'0'0'0,"-41"0"0,0 0 16,-41 41-1,1-41 1,122 0 31,40 0-32,42 0-15,0-41 16,0 41-16,-1-41 0,-40 41 16,0 0-1,0-82 1,-41 82 0</inkml:trace>
  <inkml:trace contextRef="#ctx0" brushRef="#br0" timeOffset="498134.3265">7895 19062 0,'0'0'0,"-41"0"16,0 0 0,164-82 46,0 82-62,-1-82 16,1 82-16,-41-41 15,82-41 1,-124 82 0</inkml:trace>
  <inkml:trace contextRef="#ctx0" brushRef="#br0" timeOffset="498451.2772">9777 18448 0,'41'0'62,"40"0"-62,83-123 16,-41 82-16,0 41 0,-1-122 31,-40 81-15</inkml:trace>
  <inkml:trace contextRef="#ctx0" brushRef="#br0" timeOffset="501617.7887">4704 19062 0,'0'-41'0,"0"-41"15,0 41 110,-41 41-109,41-41 31,-81 41 47,81 41-63,0 41-31,0-41 0,0 0 16,0 40-1,40 42 1,-40-41-1,0 0 1,0 0 15,0-123 32,0-41-48,41 82-15,-41-41 16</inkml:trace>
  <inkml:trace contextRef="#ctx0" brushRef="#br0" timeOffset="502251.5178">4582 18980 0,'-41'0'16,"41"-82"-1,0 41 1,0 0-1,41-82 1,-1 83-16,1 40 16,41 0 15,-41 0-15,-41 204-1,0-122-15,0 82 16,-82-164-1,82 81-15,41-81 63,41 0-63,-41 0 16,82 0-1,-82 123 1,-1 0-1,-80-1 1,-83 1 0,-82 0-1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12:53.575"/>
    </inkml:context>
    <inkml:brush xml:id="br0">
      <inkml:brushProperty name="width" value="0.05292" units="cm"/>
      <inkml:brushProperty name="height" value="0.05292" units="cm"/>
      <inkml:brushProperty name="color" value="#FF0000"/>
    </inkml:brush>
  </inkml:definitions>
  <inkml:trace contextRef="#ctx0" brushRef="#br0">9000 12640 0,'0'40'16,"0"1"187</inkml:trace>
  <inkml:trace contextRef="#ctx0" brushRef="#br0" timeOffset="474.935">8877 12721 0,'-82'0'0,"41"0"15,0 0 1,0 0 15,82 0 16,41 0-47,82 0 16,81-81-16,164 81 31,-123 0-31,1-82 0,-42 82 15,-40 0 1,81 0 0,0 0-1,-245 0 1,41 0 0,-41 0-1</inkml:trace>
  <inkml:trace contextRef="#ctx0" brushRef="#br0" timeOffset="870.0047">9286 12885 0,'-164'0'0,"42"0"0,-1 0 16,82 0-1,-82 82 1,205-82 31,0 0-47,41 0 15,326 0 1,124 0 0,-286 0-16,122-41 15,-328 41 1,-40 0-16,0 0 109</inkml:trace>
  <inkml:trace contextRef="#ctx0" brushRef="#br0" timeOffset="3316.7712">17958 16239 0,'0'-41'188,"41"41"-110</inkml:trace>
  <inkml:trace contextRef="#ctx0" brushRef="#br0" timeOffset="5032.2025">21967 16730 0</inkml:trace>
  <inkml:trace contextRef="#ctx0" brushRef="#br0" timeOffset="5558.7881">24340 16157 0,'0'82'31</inkml:trace>
  <inkml:trace contextRef="#ctx0" brushRef="#br0" timeOffset="6021.3503">25771 16239 0</inkml:trace>
  <inkml:trace contextRef="#ctx0" brushRef="#br0" timeOffset="10639.9066">32889 16935 0,'41'0'812,"0"0"-796</inkml:trace>
  <inkml:trace contextRef="#ctx0" brushRef="#br0" timeOffset="11182.7555">34853 16280 0</inkml:trace>
  <inkml:trace contextRef="#ctx0" brushRef="#br0" timeOffset="11521.3312">36203 16157 0</inkml:trace>
  <inkml:trace contextRef="#ctx0" brushRef="#br0" timeOffset="11820.6821">37512 15667 0,'81'0'47,"-40"0"-16</inkml:trace>
  <inkml:trace contextRef="#ctx0" brushRef="#br0" timeOffset="12029.0549">38412 15748 0</inkml:trace>
  <inkml:trace contextRef="#ctx0" brushRef="#br0" timeOffset="13057.5372">42011 16566 0</inkml:trace>
  <inkml:trace contextRef="#ctx0" brushRef="#br0" timeOffset="13440.2745">42993 16157 0</inkml:trace>
  <inkml:trace contextRef="#ctx0" brushRef="#br0" timeOffset="16627.6448">8468 15257 0,'0'-40'16,"0"-42"15,122 82 0,-81 0-31,0 41 16,41 40 0,-82-40-1,0 82 1,0-82-16,-41 0 0,0 41 31,41-41-15,0-82 15,0-82-15,123 0-1,-41 41-15,-41 42 16,0-42-16,40 41 15,-81 0-15,82-41 16,-82 0 0,-82 82 15,1 41-15,40 82-1,41 0 16,0-42-15,0 42 0,82-82-1,40-41-15</inkml:trace>
  <inkml:trace contextRef="#ctx0" brushRef="#br0" timeOffset="16894.3446">9695 15217 0,'-41'0'16,"123"0"30,41 0-30,-1 0-16,1-82 0,0 82 16,-41 0-1,40 0 1</inkml:trace>
  <inkml:trace contextRef="#ctx0" brushRef="#br0" timeOffset="17144.2231">10186 14971 0,'-41'0'0,"41"-41"0,0 82 62,0 41-62,0 0 16,41 40-16,-41-40 15,0 41 1,0-82 0</inkml:trace>
  <inkml:trace contextRef="#ctx0" brushRef="#br0" timeOffset="17760.9112">10595 15094 0,'0'-82'0,"0"41"15,0 0 16,0 82 1,0 164-17,41-42 1,41-40 0,-1-123-1,1 0 1,0-41-1,0-82 1,-82 1 0,0 81-1,0-82-15,0 82 16,0 82 31,0 164-32,0 81 1,0 164 0,0 0-1,0-164-15,0-122 16,0-42-16,0-40 0,0 0 16,-41-41-1,41 41 1,-123-82-1,-81-327 1,122 81 0,82 1-1,164 40 1</inkml:trace>
  <inkml:trace contextRef="#ctx0" brushRef="#br0" timeOffset="18110.2291">11290 15012 0,'0'-82'0,"0"41"31,41 41-15,41 41 0,0 82-16,0 122 31,-82 1-16,0-123-15,0 122 16,0-163-16,-82 0 16,41-1-16</inkml:trace>
  <inkml:trace contextRef="#ctx0" brushRef="#br0" timeOffset="18676.9944">8550 14971 0,'0'-41'0,"0"0"16,-82 41-1,0 0 1,0 0-1,41 287 17,82 776-1,82-736-15,81-163-1,-122-164-15</inkml:trace>
  <inkml:trace contextRef="#ctx0" brushRef="#br0" timeOffset="19460.6539">11495 14562 0,'0'0'0,"0"-82"15,0 41 1,0 0 0,41 41-1,41 0 17,-1 246-1,-122-164-16,1-41 1,80-41 47,-40-82-48,82 82-15,-82-123 0,82 41 31,-41 0-15,0 82 0,41 41-1,-41 41 1,-41 123 0,0-83-1,0-40 1,41-82-1</inkml:trace>
  <inkml:trace contextRef="#ctx0" brushRef="#br0" timeOffset="20794.9189">20413 20289 0,'0'-82'16,"40"-41"-1,42 41-15,-41 82 16,-41-81-16,123 81 16,0 81-1,-1 410 16,-285-82 1,122-409-17,41 41-15,-41-41 16,41-41 0,0 0-1,0-122-15,204-42 31,1-81-15,-41 81 0,-124 165-1,-40-42-15,0 41 16,-40 41 15,-83 41-15,123 41-16,-41 81 15,41 246 1,0-204 0,0-164-1,204 81 1,-122-122 0,0 0-16,0 0 15,0 0-15</inkml:trace>
  <inkml:trace contextRef="#ctx0" brushRef="#br0" timeOffset="23177.8227">21722 19593 0,'40'-81'32,"-40"40"-17,0-41 1,41 41-1,-41-41-15,0 41 16,0-122 15,-41 163-15,-40 0 0,40 81-1,41 1 1,0-41-1,41-41 1,122 0 0,-122 0-1,0 0 1,41 0 0,-41 0-1,-41 123 1,0-82-1,0 81 1,0-40 0,82-82 15,-41 0-15,81 0-1,-81-41-15</inkml:trace>
  <inkml:trace contextRef="#ctx0" brushRef="#br0" timeOffset="24297.2631">22949 19798 0,'0'-82'0,"-41"41"31,41 123 1,0 41-32,0-1 15,0 1-15,163 245 31,-40-368-15,0 0 0,-41-163-1,-41 40 1,-41-41 0,0 1 15,0 122-16,0 123 17,0 40-32,-82 1 15,82 368 1,0 122 0,0-203-1,0-206 1,0-122-1,-82-82 1,-41 0 0,41 0-16,1-41 15,81-41 1,0 41-16,-41-122 16,245-246 15</inkml:trace>
  <inkml:trace contextRef="#ctx0" brushRef="#br0" timeOffset="24813.956">23808 19307 0,'0'-41'0,"0"-41"16,0 1-1,0 40 1,41 41 0,-41 81-1,82 42-15,-82-41 31,0 0-15,-41-82 31,41-82-31,0 41-16,0 0 15,41-41-15,-41 41 16,81 1-16,1-42 15,0 82 1,41 41 0,-123 81-1,41 42-15,-41-82 16,0 0-16,0 81 16,0-81 15</inkml:trace>
  <inkml:trace contextRef="#ctx0" brushRef="#br0" timeOffset="25094.2073">24749 19430 0,'-82'0'0,"164"0"63,40 0-63,-40 0 0,-41 0 15,0 0 1,82 0-16</inkml:trace>
  <inkml:trace contextRef="#ctx0" brushRef="#br0" timeOffset="25645.6184">25649 19675 0,'0'0'0,"0"-41"47,41 41-32,-41-82-15,81 1 16,-40-1 0,-41-41-1,0 82 1,0 0 0,-82 41-1,1 0 1,81 41-1,41 41 1,-1-82 0,1 41-1,41-41 1,-41 41 0,-41 122 15,41-122-31,-41 41 15,0-41-15,0 0 16,82-41 15,-41 0-15,81-82 0</inkml:trace>
  <inkml:trace contextRef="#ctx0" brushRef="#br0" timeOffset="26142.2065">27080 20002 0,'41'0'16,"41"0"-16,41-81 15,0 81-15,40 0 16,-40 0-16,-41 0 16</inkml:trace>
  <inkml:trace contextRef="#ctx0" brushRef="#br0" timeOffset="26331.4827">27489 20289 0,'82'0'31,"0"0"-15,82 0-1,-83-41-15</inkml:trace>
  <inkml:trace contextRef="#ctx0" brushRef="#br0" timeOffset="27344.5794">29657 19839 0,'0'-82'15,"0"0"1,0-41 0,0 83-1,41 40 1,123 204 15,-164 1 0,0-164-15,0-82 46,0 0-46,0-41-16,0 0 16,82-41-1,0 82 1,40-40 0,-40 81-1,0 0 1,-41 122-1,-41 1 1,0 41 0,0-82-16,0-1 15,0-40 1,82-41 15,-41 0-15,81 0-1,-81-122 1,82 40-16</inkml:trace>
  <inkml:trace contextRef="#ctx0" brushRef="#br0" timeOffset="27995.0354">29985 21680 0,'-41'0'16,"41"-41"31,82 0-32,-82-41-15,122 41 16,-40-164 0,-82 83-16,0 40 15,0 0-15,0 0 16,0 41-16,-82 41 31,41 41-15,41 0-16,0 41 15,0-41 1,41-41 15,82 0-15,-41 0-1,-41 0 1,-41 41 15,0 41-15,0-1-16,0 83 16,0-123-16,0 0 15,82-41 16,-1 0-15,-40-41-16,82-41 16,-41 0-1</inkml:trace>
  <inkml:trace contextRef="#ctx0" brushRef="#br0" timeOffset="28494.6171">29208 19021 0,'-41'-82'0,"-41"205"47,82-42-47,0 83 16,-82 122-16,82 42 16,0 326-1,0-327-15,41 328 16,82-410-16,-123-122 15,204 41 1,-122-164-16,0 81 16,40-81-16,1 0 15</inkml:trace>
  <inkml:trace contextRef="#ctx0" brushRef="#br0" timeOffset="28879.1384">30803 19512 0,'0'-41'0,"0"-41"31,41 82-31,41 41 16,-1 0 0,-40 122-1,41-40-15,0 122 0,-82-40 16,123 204-1,-42-41 1,-81-41 0,-204 42-1,122-165-15,41-122 0</inkml:trace>
  <inkml:trace contextRef="#ctx0" brushRef="#br0" timeOffset="29345.9954">30107 23520 0,'0'0'0,"-81"0"0,-1 0 16,0 0-16,0 0 15,41 0-15,0 0 16,123-82 31,41 82-47,572-81 47,-613 81-47,0 0 15,0 0-15,0-41 0,40 41 16,-81-82-16</inkml:trace>
  <inkml:trace contextRef="#ctx0" brushRef="#br0" timeOffset="29561.9719">29248 24338 0,'0'0'0,"-163"0"0,122 41 16,82-41 15,122-41-15,124 41-16,449-81 31,-531 40-31,-83 41 15</inkml:trace>
  <inkml:trace contextRef="#ctx0" brushRef="#br0" timeOffset="32462.3654">11454 20289 0,'0'-82'0,"0"0"15,0-41 1,0 83 15,-123 80 1,123 1-32,-41 491 31,41-409-31,0-82 15,41 81 1,82-122 0,41-40-1,-83-42 1,1-41 0,-82 41-1,0 41-15,0-41 16,0 123 15,0 41-31,-41 123 16,41-123-1,41-1 1,41-81 15,41-41-15,-1-81-1,-122 40-15,0 41 16,0 0-16,0-41 0,0 0 16,-81 1-1,-1-1 1,0 82-16,41 123 16,-41 40-1,82-40 1,41-41-1,0-82 1</inkml:trace>
  <inkml:trace contextRef="#ctx0" brushRef="#br0" timeOffset="33712.8605">12395 20411 0,'0'82'47,"0"-41"-16,41-41-31,0 0 16,0 0 0,40-163-1,-81 81 1,0 0-1,-122 82 17,122 82-32,-41 81 15,41 1 1,0-123 15,82-41-15,40 0-1,1-82 1,0-122 0,-123 40-1,0-41 1,0 83 0,0 40-1,-41 82 32,0 0-31,41 41-1,0 82-15,0-1 16,0 83-16,-82 81 0,82-40 16,0 40-16,0 205 31,0-205-16,0-204 1,82-123 15,-82-41-15,163-368 0,-163 205-1,41 122 1,-41 0-1,0 82 1,-81 41 0,-1 0-1,41 0-15,-41 0 16,164-122 15,41 81-15,81-164-1,1 42 1,-164 40 0,40 0-1,-81 82-15,0-40 16,0 40-16,-41 0 0,41-41 16,-40 82-1,40 82 16,0 40-31,0 287 16,0 123 0,0 123-1,0-287 1,0-286 15,81-41-31,-40-41 16,41-41-16,-41-41 15,-41-82 1,0-122 0,0 163-16,-123-40 15,82 163-15,0-82 16,-40 0 0,-1 82-1,82-41-15,82-41 16,163-40-1,-122 81 1</inkml:trace>
  <inkml:trace contextRef="#ctx0" brushRef="#br0" timeOffset="34564.4101">14358 20411 0,'0'-40'32,"-81"80"-1,81 42-31,0 0 15,-41 82 1,41-123 0,41-41-16,-1 81 0,83-81 15,-82 0 1,82-122 15,-82-42-15,-82 82-1,-82 0 1,41 42 0,205 40 15,0 0-15,122 0 15,-163-123-31,0 0 15,-82 82-15,82-122 16,-82 81 0,0 41-16,0 0 15,0-41 1,0 123 15,0 327-15,0 123-1,0 0 1,122-41 0,-81-286-16,82-42 15,-82-122-15,82 0 16,-83-82 0,-40-40-1,0-1-15,0 0 16,-40-40-16,-124-42 15,82 123 1,41 82 0,-41-41-1,123 41 17,164-40-32,81-42 31,-163 82-31</inkml:trace>
  <inkml:trace contextRef="#ctx0" brushRef="#br0" timeOffset="35028.8957">12231 22498 0,'0'0'0,"-163"0"0,40 0 15,41 0-15,0 0 16,123 0 15,123 0-15,81 0-16,532 0 15,1105 0 17,-1064 0 15,-777 0-47</inkml:trace>
  <inkml:trace contextRef="#ctx0" brushRef="#br0" timeOffset="35367.185">12763 23725 0,'0'0'0,"-123"0"15,41 0-15,164 0 31,409-123-15,286-41 0,123 1-1,-532 81 1,42-41-16,-329 123 16,-81 41 62</inkml:trace>
  <inkml:trace contextRef="#ctx0" brushRef="#br0" timeOffset="51030.8061">16240 14889 0,'41'0'79,"-41"41"-79</inkml:trace>
  <inkml:trace contextRef="#ctx0" brushRef="#br0" timeOffset="51330.6777">16404 16239 0,'0'-41'16,"0"0"47,0 0-17,81 41-46</inkml:trace>
  <inkml:trace contextRef="#ctx0" brushRef="#br0" timeOffset="110364.8807">18531 12271 0,'0'41'0,"0"0"78</inkml:trace>
  <inkml:trace contextRef="#ctx0" brushRef="#br0" timeOffset="110846.9401">20658 11821 0</inkml:trace>
  <inkml:trace contextRef="#ctx0" brushRef="#br0" timeOffset="111310.3391">21067 11944 0,'41'0'156</inkml:trace>
  <inkml:trace contextRef="#ctx0" brushRef="#br0" timeOffset="112234.794">22294 12026 0,'82'0'15,"-82"82"438,-41-82-421,41 41-17</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13:34.822"/>
    </inkml:context>
    <inkml:brush xml:id="br0">
      <inkml:brushProperty name="width" value="0.05292" units="cm"/>
      <inkml:brushProperty name="height" value="0.05292" units="cm"/>
      <inkml:brushProperty name="color" value="#FF0000"/>
    </inkml:brush>
  </inkml:definitions>
  <inkml:trace contextRef="#ctx0" brushRef="#br0">27121 19634 0,'0'-41'0,"0"-40"15,0 40 1,0 0 0,41 41 15,41 0-15,-41 286-1,-41 0 16,0-245-15,0-82 47,0-81-48,0 40 1,82 0-16,0-122 15,-1 122-15,-40 82 16,0-82 0,41 82-1,-41 82 1,-41 40-16,0 247 16,0-206-16,-82-40 15,41 81 1,41-122-1,0-41 1,41-41-16,41 0 16,81-123-1</inkml:trace>
  <inkml:trace contextRef="#ctx0" brushRef="#br0" timeOffset="666.5338">27039 21925 0,'0'0'0,"0"41"16,0-82 15,41-41-15,164-450 31,-205 410-16,-41 244 0,41 1 0,41-123-15,41 0-16,0 0 0,-1-41 31,42 0-31,-123 82 47,0 41-31,-41 163-1,41-122 1,164-123 31,-123-82-47,81 1 16,-81-42-16</inkml:trace>
  <inkml:trace contextRef="#ctx0" brushRef="#br0" timeOffset="983.4562">28553 19716 0,'0'0'0,"0"-41"15,0-41 1,0 164 15,41 245-15,82 82 0,-123 82-1,0 0 1,0-327-16,-82 163 15,41-245 1,-41 0-16,-41-41 16</inkml:trace>
  <inkml:trace contextRef="#ctx0" brushRef="#br0" timeOffset="1500.9003">26753 19634 0,'0'0'16,"0"-82"-16,0 42 0,0-1 15,0-41 1,0 41 15,-41 41-15,-41 123-1,1 40-15,-124 1228 32,82-941-32,123 0 15,41 123 1,41-410-16,0-81 15,0 0-15,81 0 16,42-82 0,-123 0-1</inkml:trace>
  <inkml:trace contextRef="#ctx0" brushRef="#br0" timeOffset="2733.5212">27612 22784 0,'-82'0'0,"41"0"31,41-41 141,0 123-94,0 41-78,0-1 16,-81 42-16,81-41 15,0 40-15,0-40 16,-41 368 15,-41-328 0,41-163 16,41-40-31,-82-42-1,41 0 1,0-41 0,41 82 15,0 0-15,0 123 30,0 0-46,0-41 16,41 41 0,82 0-1,-41-82 1,-41 0-16,81 0 16,-81-41-1,0 41 1,-41-41 15,82-41-15,-82 41-16</inkml:trace>
  <inkml:trace contextRef="#ctx0" brushRef="#br0" timeOffset="3237.9626">27326 20371 0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0:57:17.089"/>
    </inkml:context>
    <inkml:brush xml:id="br0">
      <inkml:brushProperty name="width" value="0.05292" units="cm"/>
      <inkml:brushProperty name="height" value="0.05292" units="cm"/>
      <inkml:brushProperty name="color" value="#FF0000"/>
    </inkml:brush>
  </inkml:definitions>
  <inkml:trace contextRef="#ctx0" brushRef="#br0">6954 8385 0,'41'0'531,"41"-40"-531,-41 40 16,0-41-16</inkml:trace>
  <inkml:trace contextRef="#ctx0" brushRef="#br0" timeOffset="2014.8248">25894 8345 0,'-82'0'0,"0"0"15,42 0-15,-42-41 16,0 41 0,-82-82 15,82 82 0,123 0 47,41 0-78,41 0 16,0 0-16,245 0 31,-246 0-15,1 0-16,368-82 15,-205 82-15,83 0 16,326 0 0,-81-82-1,-205 82 1,-41 0 0,-245 41-1,-83-41 1,-80 41 31,-1-41-32,-41 0-15,0 82 16</inkml:trace>
  <inkml:trace contextRef="#ctx0" brushRef="#br0" timeOffset="2452.2566">26589 8385 0,'0'0'0,"-122"0"0,-1 0 16,41 0-16,-41 0 15,83 0 1,162 0 31,124 0-31,-1 0-1,655 41 1,0-41-1,-450 0-15,-123 0 16,-163 0-16,-41 0 0,-82 41 16,-41 0 77,-41 82-77</inkml:trace>
  <inkml:trace contextRef="#ctx0" brushRef="#br0" timeOffset="3365.1807">28471 8590 0,'0'0'16,"0"-41"-16,0 123 62,0 0-62,0 204 31,0-245-15,0 41 0,41-82-1,205 0 1,-1 0 15,0 0-15,-40 0-1,-164 0-15,41 0 16,-41 0-16,-41-41 47,0 0-31,0 0 15,-82-41-16,41 82 1,0 0 15,82 41 1,0 0-17,-41 41 1,122-41-16,-122 81 15,0-81-15,0 0 16,-81 82 0,40-82-1</inkml:trace>
  <inkml:trace contextRef="#ctx0" brushRef="#br0" timeOffset="5382.0624">30476 9122 0,'0'0'0,"0"-82"15,0 41 1,0 123 31,0 0-47,0-41 15,0 40 1,0 1 0,0-41-1,122-41-15,-40 0 16,-41 0-16,82-164 15,-82 83 1,-41-42 0,0 0-1,-123 1 17,41 122-17,0 40 1,1 165-1,81-82 1,81-82 0,83-41-1,0 0 1,40-41 0,-122-164-1,0 82 1,-82 83-1,0-42 1,-123 82 15,82 0-15,41 82 0,41-42-1,41-40 1,81 82-1,-163 41 1,0-41 0,0-41-1,0 0 1,0-1-16,82-40 16,-41 0-1,82-40 1,-82-83-1,41 41-15,-41 41 16,-41 0 0,40 41-16,42 0 31,-82 82-15,0 0-1,41-82 1,-41-41 46,0-41-46,0 41 0,-82 41-1,41 0 1,-40 123-1,-1 41 1,82-83 0,0-40-1,41-41 17,81 0-17,1-122 1,-41-1-1,0-82 1,-82 124-16,0-83 16,0 123-16,0-41 15,0 123 32,0 41-47,0 163 16,0 1-1,-41-83 1,41-40 0,82-82-16,-82 41 0,41-82 15,0 0 1,40-164 15,-40 1-15,-41 81-16,0 41 15,0-41-15,0 123 47,0 0-47,82-41 16,-41 0 31,-41-41-32,0-41 1,-82 123 47,82 41-63,0-41 15,0 41 1,0-1-1,123-81 1,-41-41 0,40-81-1,-40-1 1,-82 0 0,0 82-1,-41 41 1,0 0-1,41 82 1,0-41 0,123 0-1,-82 41 17,0 0-17,-41-1 1,0 42-1,0-82 1,123-41 0,-42 0-1,165-41 1,-164-41-16</inkml:trace>
  <inkml:trace contextRef="#ctx0" brushRef="#br0" timeOffset="5781.8472">33257 8590 0,'-82'0'15,"1"0"-15,-42 0 16,-122 82-16,40 0 15,-695 286 1,286-123 0,42 1-1,326-165 17,246 1-32</inkml:trace>
  <inkml:trace contextRef="#ctx0" brushRef="#br0" timeOffset="6200.6363">30680 8631 0,'0'-41'16,"123"123"15,0 0-15,40 40-16,205 1 15,1 0 1,817 286-1,-982-327 1,-122-41-16,-41 40 16,-41-40 93</inkml:trace>
  <inkml:trace contextRef="#ctx0" brushRef="#br0" timeOffset="13561.2989">25976 13785 0,'-82'0'47,"164"0"31,-41 0-78</inkml:trace>
  <inkml:trace contextRef="#ctx0" brushRef="#br0" timeOffset="13965.6651">28021 13908 0</inkml:trace>
  <inkml:trace contextRef="#ctx0" brushRef="#br0" timeOffset="16399.4106">30803 12312 0,'41'0'63,"41"0"-63,-1 0 15,1 0-15,41 0 16,-123 41-16</inkml:trace>
  <inkml:trace contextRef="#ctx0" brushRef="#br0" timeOffset="16549.6373">30803 12599 0,'0'81'0,"82"-81"32,-41 0-17,0 0 1,163-40-16</inkml:trace>
  <inkml:trace contextRef="#ctx0" brushRef="#br0" timeOffset="21083.7369">35180 15667 0,'0'0'0,"0"-82"63,0 123-17,-82 0-30,82 40 0,0 1-1,0-123 17,0-41-17,41 82 1,-41-40-1</inkml:trace>
  <inkml:trace contextRef="#ctx0" brushRef="#br0" timeOffset="27084.1049">35057 15994 0</inkml:trace>
  <inkml:trace contextRef="#ctx0" brushRef="#br0" timeOffset="36218.0354">24135 10962 0,'0'-40'16,"-82"-42"-1,41 0 1,-81 0 0,-1 0-1,-82 82 1,-40 0-1,81 0 1,1 41 15,-42 0-15,164-41-16,-81 164 16,81-82-16,-41-1 15,41 124 1,-82 40-1,123-81-15,0 163 16,0-204-16,0 0 16,82 163-1,0 0 1,0-81 0,40-82-1,-40-42 1,82-40-16,-82 41 15,40-82-15,83 0 32,163 0-17,-163-41 1,-42-82 0,1 1-1,-41-1 1,-123 82-16,81 0 15,-81-41-15,82 1 0,-82-42 16,41 0-16,-41 0 16,0-122-1,0-82 1,0 122 0,-123 42-1,-122-1 1,-41 82-1,81 82-15,41 82 32,-40 41-32,81-41 0,41-1 0</inkml:trace>
  <inkml:trace contextRef="#ctx0" brushRef="#br0" timeOffset="39652.4688">23685 13621 0,'-41'-82'31,"0"123"79,41 0-110,0 82 15,0-82 1,0 245 15,0-245-31,0 205 32,0-206-17,0 42 1,0-41 15,-41-41 0,-40 0 32,40-41-48,-41-81 1,41 40 0,41 0-1,-41 82-15,41-41 16,0 123 78,0-41-94,41 0 15,-41 40-15,82 1 16,0-41 0,-1-41-1,1 0 1,-41 0-1,0-123 1,41 42 0,-41 81-1,0 0 17</inkml:trace>
  <inkml:trace contextRef="#ctx0" brushRef="#br0" timeOffset="126994.7835">32316 11494 0,'0'-82'32,"0"42"-17,0-1 1,82 41 31,0 204-32,-82 1 17,0-164-17,0-82 16,0 0-15,0-41 0,0 0-16,0 0 15,0 1-15,82 40 0,-41-41 16,82 41 0,-83 41-1,42 82 1,-82 0-16,0-1 15,0 124-15,0-123 16,0 81 0,0-122-1,0 41-15,82-82 16</inkml:trace>
  <inkml:trace contextRef="#ctx0" brushRef="#br0" timeOffset="127577.8611">33257 11821 0,'0'0'0,"0"-81"0,0-42 16,0 41-1,0 205 32,0-41-31,0-1-16,0 124 16,0-41-1,0-42 1,0-81 15,0-82 0,0-40-15,-41-288 0,41 165-1,0 81 1,0 41-1,41 41 1,41 41-16,41 0 16,-82 0-1,41 0 1,-82 82-16,-41 41 16,0-82-1,-123 41-15,123-82 16,0 122-16,41-81 31</inkml:trace>
  <inkml:trace contextRef="#ctx0" brushRef="#br0" timeOffset="128028.136">33421 12435 0,'82'0'0,"-82"-41"16,41 41-16,40-163 15,-40 40 1,41 41-16,-82-41 16,0 82-1,-82 82 32,41 41-31,41 0-1,41-82 1,41 0 0,-41 0-16,41 0 15,-82 82 1,0 0-1,0 81 1,0-122 0,0 0-1,164-41 1,40 0 0,-122 0-1</inkml:trace>
  <inkml:trace contextRef="#ctx0" brushRef="#br0" timeOffset="128344.6949">32276 13049 0,'0'0'0,"-41"0"0,-41 0 16,164 0 31,40 0-47,42 0 16,368-41-1,-246 41-15,328-123 16,-492 123-1,-81 0-15,-41 82 32</inkml:trace>
  <inkml:trace contextRef="#ctx0" brushRef="#br0" timeOffset="128927.5015">32930 14194 0,'0'-41'47,"82"-41"-31,-82 41-16,123-40 15,-123-42 1,0-123 0,0 83-1,-41 163 1,0 0-1,-41 122 1,82-81 0,0 41-16,41-82 31,0 0-31,81 0 16,-40-41-1,-41 41 1,41 41-1,-82 123 17,0-41-17,0 40 1,0-81 0,82-82-1,-82-41 1,82-41-1</inkml:trace>
  <inkml:trace contextRef="#ctx0" brushRef="#br0" timeOffset="129160.922">33871 13458 0,'0'-41'0,"0"123"63,0 40-48,0 1-15,0 0 16,0-41-16,-41 81 16,41 42-1,0-164-15</inkml:trace>
  <inkml:trace contextRef="#ctx0" brushRef="#br0" timeOffset="129361.204">33912 14480 0,'0'82'78,"-41"-82"-63,41 41 1</inkml:trace>
  <inkml:trace contextRef="#ctx0" brushRef="#br0" timeOffset="138635.9631">21272 17548 0,'-41'0'0,"41"-82"16,-82 82-16,123 0 62,122 0-30,-40 0-32,-41 0 15,41 0-15</inkml:trace>
  <inkml:trace contextRef="#ctx0" brushRef="#br0" timeOffset="139147.6831">21149 17548 0,'-41'0'15,"-41"0"48,82 82-63,0 0 15,0-41-15,0 0 16,-41 81 0,41-40-1,82-164 63,0 82-78,-41 0 16,0 0-16,40 0 16,42 41-1,-123 41 1,0-41-16,0 82 31,-82-42-15,-40 1-1,-1 0 1,123-164 15</inkml:trace>
  <inkml:trace contextRef="#ctx0" brushRef="#br0" timeOffset="139662.4609">21803 17916 0,'0'-41'16,"0"-40"-1,0 40 1,41 41-1,164 0 1,-164 0 0,0 81-1,-41 1-15,0 0 16,-41 0-16,-41 41 16,0-42-16,-41 42 15,82-123 1,123 0 62,0 0-62,-41 0-16,41 0 0,0 0 15,81 0 1</inkml:trace>
  <inkml:trace contextRef="#ctx0" brushRef="#br0" timeOffset="140178.6567">23071 18325 0,'0'-81'16,"0"40"-1,-40 41 1,-42 0 0,41 0-1,0 122-15,-41 165 47,82-206-47,0 206 31,82-246-31,0 41 16,0-82 0,-1 0-1,1-41 1,-41 41-16,41-82 15</inkml:trace>
  <inkml:trace contextRef="#ctx0" brushRef="#br0" timeOffset="140578.9137">23644 18898 0,'-82'0'16,"164"0"47,-41 0-63,0 0 15,0 0-15,41 0 0,0 0 16</inkml:trace>
  <inkml:trace contextRef="#ctx0" brushRef="#br0" timeOffset="140996.0482">23562 18939 0,'0'0'0,"0"41"47,-41-41-31,41 82-16,0-41 31,82-41 47,0-41-62,0 41-1,0 41 1,-82-1 0,82 42-1,-82-41 1,-41-41-16,-41 82 15,0-82-15,0 41 16,0-41 0,1 0-1</inkml:trace>
  <inkml:trace contextRef="#ctx0" brushRef="#br0" timeOffset="142565.1887">24217 17957 0,'0'-82'0,"-82"41"15,82-81 1,-41 122-1,0-82 1,41 0 0,-82 41-16,42-41 15,-1 42 1,-41-42 0,0 41-1,-41 0 1,41 41-1,1-82-15,-1 82 16,0-41 0,41 41-16,-123-82 15,-40 41 1,122 41 0,0-81-1,-81 81-15,81 0 16,0 0-16,-122 0 31,122 0-15,41 0-16,-82 41 15,41 40 1,41-81-16,-40 41 16,-1 82-1,-41-41 1,82-82-16,-82 82 15,42 40 1,81-81-16,-82 82 16,0-41-1,-41 40 1,41 1-16,82-41 16,-81-41-16,81 123 15,-82-1 16,82-81-31,0 82 16,0-83-16,0 1 16,0 82-1,0 40 1,0-122 0,0-41-16,41 41 15,-41 0-15,82-82 16,-42 204-1,83-81 1,-41-82-16,-41 41 16,41-41-16,-1 40 15,-40 1-15,164 41 16,-1 0 0,-40-42-1,-123-81 1,164 123-1,-83-123-15,1 41 16,122-41 0,-40 82-1,81-82 1,-163 0 0,0-41-1,-41 0 1,81-41-1,-122 82-15,82-123 16,-41 83-16,-1-42 16,124-82-1,-41 41 1,-83 83 0,-40-1-16,0-41 15,82-41 1,-123 41-1,41 0 1,-41 1 0,0-1-16,0 0 15,0 0-15,0 0 16,0 1 0,0-1-1,0-41 1,0 0-1,0 42 1,0-42 0,-82-82-1,-41 124-15,-40-124 16,81 164 0,-41-41-16,-163 41 31,-205 41-31,-164 164 31</inkml:trace>
  <inkml:trace contextRef="#ctx0" brushRef="#br0" timeOffset="143529.2549">24176 18775 0,'164'0'78,"-1"0"-78,164 0 16,123-82 0,-286 82-1,-82 0-15,122-40 16,-163 40-1,-41-82 32,-81 41-15,40 41-1,41-82-31,-41 82 15,-41 0 1,41 0 15,123 0 32,-41 0-63,0 0 15,81 41 1,-81 0 0,-41 41-1,0 40 1,-41-81-16,-204 164 16,-82-42-1</inkml:trace>
  <inkml:trace contextRef="#ctx0" brushRef="#br0" timeOffset="153247.3401">38902 17016 0,'41'0'63,"0"0"-48,0 0-15,41-81 16,-41 81-16,123 0 31,-246 0 16,0 0-16,-41 40-15,41-40 0,41 0-1,1 0 1,40 41 15,-82 0-15,82 41-1,-41-41 1,0 41 0,41 0-1,82-123 48,40 0-48,1 41 1,-41-82-16,-41 82 16,0 0-16,41 0 15,-1 0 1,-81 123 0,0 40-1,0-40 1,-122-41-1,-1 41 1,41-83 0,-81-40-1,122 0 1</inkml:trace>
  <inkml:trace contextRef="#ctx0" brushRef="#br0" timeOffset="153813.6426">39598 17262 0,'0'-82'0,"0"41"16,0 0 15,41-41-15,41 82-1,-1 0 1,1 0 0,0 0-1,-82 41-15,0 41 16,0-41-16,-41 82 16,-82 40-1,1 42 1,122-164-16,-41-41 15,41 41 1,82-41 31,40 0-31,-40 0-16,82-82 15,-42 82 16,1-41-31</inkml:trace>
  <inkml:trace contextRef="#ctx0" brushRef="#br0" timeOffset="154847.2695">40580 16935 0,'0'0'16,"0"-82"-16,-41-41 15,41 82 1,-41 41 0,-41-82-1,0 1 16,0 81-31,-40-82 16,81 82-16,0 0 16,-123 0-1,41 0 1,-40 0 0,122 0-1,-82 0 1,-40 0-1,81 0 1,41 41-16,-82 0 16,82-41-1,0 81-15,-81 1 16,40 41 0,-41 40 15,123-81-16,-82 82 1,82-82 0,-41 40-16,41-40 15,0-41-15,0 0 0,0 41 16,0 0 0,0 40-1,0-40 1,205 123-1,-123-123 1,40 40 0,-40-81-1,123-41 1,-123 82 0,40-82-16,-40 0 15,0 0 1,0 0-1,0-41-15,-42 41 16,1-41-16,41 41 0,-41-82 16,82-40-1,-41-1 1,-1 41 0,-40 0-1,41-122 1,-41 122-1,-41-41 1,0 41 0,0-40-1,0-1 1,-41 0 0,-82 1 15,1 40-16,81 82-15,-164 41 16,83 0-16,-42 81 16,-41 42-16</inkml:trace>
  <inkml:trace contextRef="#ctx0" brushRef="#br0" timeOffset="155331.2379">38452 18571 0,'-40'0'0,"121"0"78,42 0-78,41 0 16,40-41-16,1 41 0,-42 0 16,124-82-1,-42 82 1,-122 0 0,0 0-16,-82 0 15,-82 0 32,0 41-47</inkml:trace>
  <inkml:trace contextRef="#ctx0" brushRef="#br0" timeOffset="155631.92">38657 18898 0,'-82'0'16,"123"0"15,41 0-31,41 0 16,-1 0-16,206 0 15,-42-41 16,-163 41-31,81-41 16,-163 41 0,-41 82 15,-82-82-15</inkml:trace>
  <inkml:trace contextRef="#ctx0" brushRef="#br0" timeOffset="164503.7236">36612 19757 0,'0'-82'16,"0"41"15,0 123 32,0 0-48,0 122 1,0 1-16,0 40 16,0-163-16,0 0 15,0 82 1,-41-83-1,41-40 1</inkml:trace>
  <inkml:trace contextRef="#ctx0" brushRef="#br0" timeOffset="165414.7639">36693 20330 0,'41'0'63,"0"0"-63,41 0 15,0 0 1,-41 0-16,204 0 31,-245-82-31,41 41 31,-41-245 1,0 245-17,0 0 1,0-41 15,0 41-15,-82 41-1,82 123 1,0-41 0,0 449-1,0-244 1,0-83 0,0-122-1</inkml:trace>
  <inkml:trace contextRef="#ctx0" brushRef="#br0" timeOffset="167302.9685">37512 20616 0,'41'0'47,"-1"0"-31,42-82 0,-41-41-1,-41 83-15,0-83 16,0 82-1,0-41 1,-41 82 0,-81 123-1,81 81 17,41-40-17,0-41 1,163-82-1,-81-41 1,82 0 0,-42-82-1,-40-82 1,-82 123-16,41-122 16,-41 122-16,82 41 15,-41 0 16,0 0-15,-41 82-16,0-42 16,82 42-1,-82-123 63,-41-81-78,0 81 16,0 41 0,-41 0-1,41 82 1,41-1 0,0 83-1,0 0 1,0-123-16,41 40 15,0-81 1,41 0 0,-82-41-1,82 41-15,-1-245 16,-81 81 15,0 83-15,0 121-1,0 83 1,0 0 0,0-82-1,0 41 1,82-1 0,41-121-1,-41-42 1,0-41-1,-82-82 1,81 124 0,-81 40-16,0-41 15,-81 82 17,81 41-17,0 41 1,0-41-1,122-41 1,-81 0 0,41 0-1,-82 81 17,0-40-32,0 41 15,0 41 1,82-82-1,-82 41 1,41-82-16,41 0 16,-42 0-1,83-82 1,-41-123 15,-41 42-31,41-124 16,-82 205-16,0 1 15,0-124 1,0 123 0,0-40-1,0 40 1,0 123 0,0 81-1,0 1-15,0 0 16,0 0-16,0-1 15,0 1-15,-82 163 16,82-122 0,0-123-1,0 0 1,82-41-16,-41 0 16,40-41 15,1-123-16,-82 41-15,123 42 16,-123-1-16,41 41 0,-41 0 16,0 0-1,0 82 48,0 41-63,0 0 15,0 122 1,0-163-16,0 0 16,41 41-1,-41-41-15,0 0 32,-41-41-1,0 0-16</inkml:trace>
  <inkml:trace contextRef="#ctx0" brushRef="#br0" timeOffset="167515.6738">39352 19921 0,'82'0'31,"0"0"-15,0 0-16,163 0 15,-40 0 1,-82 0 0</inkml:trace>
  <inkml:trace contextRef="#ctx0" brushRef="#br0" timeOffset="168382.2375">36612 22170 0,'0'-41'15,"41"-40"-15,-41 40 16,40-82 0,-40-41 15,-81 164 0,-1 205-15,82 40-1,41-122 1,41-41 0,-1 0-1,1-41 1,-82 40 0,0 42-1,-82-41 1,1-41-1,-42-41 1,41 0 0,82-41-16,-82-82 15,82 82-15,0 0 16,82-40-16</inkml:trace>
  <inkml:trace contextRef="#ctx0" brushRef="#br0" timeOffset="168739.5661">37307 21966 0,'0'0'0,"0"-82"0,0 41 16,0 0-1,0-41 1,-41 205 15,41 0-15,0 163 0,0-122-16,0 204 15,0-204 1,0 40-16,0 42 15,0-124 1,0-40 0</inkml:trace>
  <inkml:trace contextRef="#ctx0" brushRef="#br0" timeOffset="168998.6819">37266 22702 0,'0'-82'16,"0"1"-16,0-1 15,0 41-15,0 0 16,205 41 0,-83 0-1,-81 82 1,41 40-1,-123-40 1,-41 0 0,1 0-1,40-82 1</inkml:trace>
  <inkml:trace contextRef="#ctx0" brushRef="#br0" timeOffset="170652.0216">38166 22620 0,'0'0'0,"0"-81"16,0-1 0,0 0-1,0 41 1,-41 41 31,-41 0-47,1 123 15,81 40 1,0-81 15,40-41-15,1-41-1,0 0 1,41-82 0,-82-40-1,0 40 1,0 0 0,0 123 15,0 41-31,0-41 15,41 40 1,-41-40 0,41-41-16,41 0 15,0 0 1,-1-82 15,-40-40-15,41 81-16,-41 41 15,0 0 1,-41 41 0,82 41-1,-41-1 1,-41-122 46,-123 1-62,41-42 16,41 82 0,-41 0-1,1 0 1,81 41-16,0 0 16,0 40-1,0-40-15,0 0 0,40 82 16,83-123-1,-41 0 1,-41-41 0,123-123-1,-83 83 1,-81-124 0,0 0-1,0 124-15,0 40 16,0 0-16,0-41 15,-41 164 32,41 41-31,0 81-16,0 42 31,41-83-15,0-81-1,-41 0-15,41-82 16,41 0 0,41-41-1,-123-164 1,0 42 0,0 122-16,41 41 15,-41 41 16,0 0-31,0 40 16,41-81 15,40 0-15,-81-81 15,0 40-15,-41-82-1,1 123 1,40 82 0,-82 41-1,82-42-15,0-40 16,41 82 0,81-123-1,-81 0-15,41 0 16,41-164-1,-41 1 1,-1 81 0,-81 0 15,0 123 0,0 41-15,41-41-1,41 41 1,-82-1 0,0 1-16,0-41 15,-82-41-15,41 0 16,0 41 0,-81-41-1</inkml:trace>
  <inkml:trace contextRef="#ctx0" brushRef="#br0" timeOffset="171298.6688">36162 23888 0,'0'0'16,"0"-41"-16,0 1 0,0-42 15,0 164 17,0 368-17,0 163 32,0-490-31,82-123-1</inkml:trace>
  <inkml:trace contextRef="#ctx0" brushRef="#br0" timeOffset="171616.0379">36162 24052 0,'-82'-41'15,"82"-41"-15,0 0 16,41 82 0,0 0-1,41 0-15,40 0 16,165 205-16,-206-123 16,1 41-1,-82 40 1,0 1-1,-41-82-15,-41 40 16,-81-40-16,81 0 0,0-41 16,-40 82-1</inkml:trace>
  <inkml:trace contextRef="#ctx0" brushRef="#br0" timeOffset="171889.8771">37021 24502 0,'0'0'0,"0"-82"0,0 41 16,0 0-1,0-40 1,41 162 15,-41 42-31,0-41 16,0 163-1,0-163-15,0 0 16,81-41-16,-81 82 16</inkml:trace>
  <inkml:trace contextRef="#ctx0" brushRef="#br0" timeOffset="172032.6055">37184 24134 0,'0'0'0,"123"123"47,-123-42-47</inkml:trace>
  <inkml:trace contextRef="#ctx0" brushRef="#br0" timeOffset="173033.4219">37716 24747 0,'0'-81'15,"-41"-1"1,41 41-16,-82-82 15,1 123 1,-1 0 15,82 41-31,0 41 16,-82 81 0,82-40-16,0-41 0,41-41 31,0 0-16,41-41 1,40-123 0,-81-41-1,-41 1 1,0 122 0,0 0-1,0 82 1,0 82-1,0 40 1,0-81-16,82 0 16,0-82 15,0 0-15,-1 0-1,1-286 16,-82 204-31,0 41 16,0-41 0,0 123-1,0 82 1,0 40 0,0-40-1,0-82 1,82-82 31,-82 0-47,41-163 15,41 163 1,-41-41 0,-41 123-1,0 0 1,82 81-1,-82-40 1,0-41 0,40-41-1,1 0 1,41-204 0,-41 81-1,41 123 16,-82 82-15,0-41-16,0 40 16,0 1-1,41-41 1,0-41 0,81 0-1,-122-41-15</inkml:trace>
  <inkml:trace contextRef="#ctx0" brushRef="#br0" timeOffset="173348.9568">38984 24543 0,'0'-41'16,"0"82"-16,0-205 16,0 205 31,0 41-47,0 82 15,0-1 1,0-122-1,0 0 1,164-82 0,-82-82-1,-41-40 17,-41-1-17,0 82 1,-123 82-1,0 0 1,41 123 0,82-82-1</inkml:trace>
  <inkml:trace contextRef="#ctx0" brushRef="#br0" timeOffset="173799.6723">39434 24420 0,'0'0'0,"0"-41"16,41 41 15,41 41-15,-82 123-1,0-1 1,0-81 0,0 0-1,0-164 17,41 0-32,-41-40 15,82-1-15,-41-41 16,40 164-1,-40 0 1,-41 41 0,41 0-16,-41 82 15,0-41 1,0 40 0,0-81-16,0 41 15,0 0 1</inkml:trace>
  <inkml:trace contextRef="#ctx0" brushRef="#br0" timeOffset="174719.7224">40089 24502 0,'0'-41'0,"0"0"16,82 41-1,-42 0 17,-40 82-1,41-82-31,-41 41 31,0-82 16,0-41-31,0 41-16,0 0 15,-81 41 1,40 41 0,0 82-1,41 41 1,0-83-16,0-40 15,0 41 1,41-82 0,81 0-1,-81 0 1,41-123 0,-82 42-16,82-165 15,-82 123-15,0 1 16,0-83-1,0 42 1,0 81 0,-82 245 31,82 1-47,0-41 15,0 40-15,0 124 16,0-165-1,0-40-15,0-41 16,41 82 0,123-123-1,-83 0 1,124-164 0,-205 82-16,41-40 15,-41-1 1,0 82-16,0-41 15,0 123 17,0 41-17,0-41 1,0 82 0,0-42-16,82 1 15,-82 0 1,-82 41-1,-82-123 1,123 41-16,0-41 16</inkml:trace>
  <inkml:trace contextRef="#ctx0" brushRef="#br0" timeOffset="177699.7785">37389 26261 0,'0'-41'16,"0"-41"-16,-41 41 31,-164-81 0,83 122 0,40 695 1,123-491-17,163-40 17,-122-164-17,41 0 1,-82 0-16,82-82 15,-83 0-15,42 1 16,0-124 0,-82-40-1,82 122-15,-82 41 16,0 0 0,0 41-16,0-40 15,0-42 1,-41 246 31,41-1-47,0 124 31,0 81-15,0-204-16,41 40 15,-41-122-15,82-41 16,-41 82-1,40-82 1,1-41-16,-41 0 16,-41-41-16,41-40 0,-41 40 15,0-82 1,0 123 0,0-40-1,0 121 32,0 42-47,0 123 16,0-164-1,82 0 1,-82 40-16,41-81 16,41 0-1,40-81 1,-81-1-1,-41 0-15,0-41 16,0 82-16,0 123 47,0 0-31,0 0-16,0 41 15,82-83 1,0-40-1</inkml:trace>
  <inkml:trace contextRef="#ctx0" brushRef="#br0" timeOffset="178535.4701">39107 25852 0,'0'-41'0,"0"0"15,0 82 17,0 41-17,0 40-15,0 124 16,0-123-16,0-1 16,0 42-1,0-123 1,0-82 15,0-41-15,0-41-16,82-81 31,-41 122-31,41 82 16,-1 0-16,1 41 15,-82 0 1,0 122-1,0-40 1,0-82 0,-123-41-1,-40 0 1,122 0 0,-41 0-1,164 0 16,0 82-15,0-82 0,-82 41-1,122-41-15,-81 0 16,123-82 0,-123 41-16,40-41 15,1-81 1,-82-42-1,0 164 1,0 0 0,-41 82 15,41 0-31,0 41 16,0 0-16,0 122 15,82-163 1,0 82-1,0 0-15,-82-82 16,-41-41 15,-82 40-31,0-40 16,83 0 15</inkml:trace>
  <inkml:trace contextRef="#ctx0" brushRef="#br0" timeOffset="179518.8476">41357 20084 0,'-82'0'0,"41"0"15,82 0 32,82 0-47,245-82 32,-123 82-17,-163 0-15,-41 0 16,0 0-16,-41-40 15,0-1 32,-41-41-15,82 82 30,-41 82-62,82-82 16,-82 41-16,0 40 15,0-40 1,-41 123 0,-41-123-1</inkml:trace>
  <inkml:trace contextRef="#ctx0" brushRef="#br0" timeOffset="180269.4038">41480 22129 0,'-82'0'0,"41"0"16,0 0-16,-41 0 15,246 0 32,40 0-31,42 0-16,-83 0 16,1 0-1,41 0 1,-205-81 31,0 40-32,-82 0-15,0 41 32,82-82-32,123 123 62,-82-41-62,-1 82 16,42 40-1,-82-40 1,-122 164 0,-1-164-1</inkml:trace>
  <inkml:trace contextRef="#ctx0" brushRef="#br0" timeOffset="180982.7523">41970 24338 0,'-40'0'0,"80"0"63,83 0-63,0 0 15,0 0-15,408-81 47,-449 81-47,-41-41 31,-123 41-15,1 0 0,-42-82-1,82 82 1,82 0 15,41 0-15,-1 123-1,-81-42 1,-40 83 0,-83-41-1</inkml:trace>
  <inkml:trace contextRef="#ctx0" brushRef="#br0" timeOffset="181301.0666">41561 25811 0,'-41'0'15,"82"0"32,41 0-47,41 0 16,0 0-16,-1 0 16,1 0-1,41 0 1,-82 0-16</inkml:trace>
  <inkml:trace contextRef="#ctx0" brushRef="#br0" timeOffset="181599.6951">42420 25688 0,'0'-82'16,"-81"82"-16,40 0 15,41-41 1,-41 41-16,0 0 15,82 0 32,41 0-31,-1 0 0,1 0-16,0 82 15,-41 0-15,-41 0 16,0-41-1,-164 82 1,123-42 0,-81-40-16</inkml:trace>
  <inkml:trace contextRef="#ctx0" brushRef="#br0" timeOffset="182266.3143">43239 19716 0,'0'-82'16,"0"164"15,0 41-16,0 122 1,0-40 31,40-205-47</inkml:trace>
  <inkml:trace contextRef="#ctx0" brushRef="#br0" timeOffset="182650.563">43443 19839 0,'0'-41'0,"82"-41"0,-82 41 16,82 0 0,0 41-1,-42 0 1,-40 123-1,-81 0 1,-1-41 0,164-82 46,-41 0-62,40 0 16,1 40-1,-82 42 1,0 0-16,0 0 16,-41-82-16,0 123 15,-81-83 1,40 42 0</inkml:trace>
  <inkml:trace contextRef="#ctx0" brushRef="#br0" timeOffset="183019.1686">43402 21639 0,'0'-123'0,"0"41"15,0 123 32,0 41-31,0-41-16,0 41 15,0-1-15,0 124 32,0-123-32</inkml:trace>
  <inkml:trace contextRef="#ctx0" brushRef="#br0" timeOffset="183416.9038">43852 21516 0,'41'0'0,"-41"-41"16,82 41-16,0 0 15,-41 41 1,-41 0-16,0 82 16,-123-1 15,41-40-15,0-82-1,123 0 1,41 0-1,0 0 1,-41 123 0,-41-41-1,-41 40 1,-123-81 0,1 41-1</inkml:trace>
  <inkml:trace contextRef="#ctx0" brushRef="#br0" timeOffset="183966.9237">43607 24093 0,'0'0'0,"0"-41"0,0 0 16,0-41-1,0 164 32,0 0-47,0 41 16,0-1-16,0 165 31</inkml:trace>
  <inkml:trace contextRef="#ctx0" brushRef="#br0" timeOffset="184366.9863">43934 24134 0,'0'0'0,"0"-41"0,82 41 15,-41 0 1,41 0-16,-1 0 16,-40 0-16,-41 82 31,0-41-31,-122 81 15,81-40 1,0-82 15,82 0-15,40 0 0,1 0-1,0 0-15,-82 82 16,0 0-1,-82-41 1,-40 40 0,-1-40-1,82-41-15</inkml:trace>
  <inkml:trace contextRef="#ctx0" brushRef="#br0" timeOffset="184700.1988">43607 25852 0,'-41'-41'16,"41"82"31,0 41-32,0-41-15,0-1 16,0 42-16,0-41 15,0 0 1</inkml:trace>
  <inkml:trace contextRef="#ctx0" brushRef="#br0" timeOffset="185117.3422">44016 25565 0,'82'0'32,"-41"0"-17,-41 82 17,0 0-17,0-41 1,-41-41-16,-41 82 15,123-123 32,41 41-31,40 0 0,-40 41-1,-41 41 1,-41 122-1,-123-163 1,1-41 0,-1 0-1,82 0 1</inkml:trace>
  <inkml:trace contextRef="#ctx0" brushRef="#br0" timeOffset="186067.368">46061 19348 0,'-82'41'62,"82"41"-62,0-1 16,-41 42 0,41 0-16,164 409 31,-82-369-31,41 1 31</inkml:trace>
  <inkml:trace contextRef="#ctx0" brushRef="#br0" timeOffset="186917.3771">46879 19634 0,'0'0'15,"0"-41"1,0-40 15,-41 81-15,0 0 15,41 40-31,-40 83 16,40 41-1,0-41 1,0-1-16,0-81 16,81 41-1,1-82 1,0 0 0,41-41-1,-82-41-15,40 0 16,-81-40-16,0 40 15,0 0 1,-122-41 0,-1 82-1,41 41 1,0 41 0,82 41-1,0 0-15,41-82 16</inkml:trace>
  <inkml:trace contextRef="#ctx0" brushRef="#br0" timeOffset="187450.865">47616 20125 0,'0'0'0,"0"41"79,0 82-48,0-82-31,-82 40 0,82 1 31</inkml:trace>
  <inkml:trace contextRef="#ctx0" brushRef="#br0" timeOffset="188550.6749">48475 19757 0,'0'-82'16,"0"41"15,0 0-15,-41 41-16,0-81 31,-82 40 0,82 41-31,0 204 31,41-163-31,0 41 32,82 0-17,-41-82 1,41-41 0,-82 0-1,41 41-15,-41-82 16,0 0-1,82 82 1,-82 41 31,0 82-31,0 81-1,0-40 1,0-41-1</inkml:trace>
  <inkml:trace contextRef="#ctx0" brushRef="#br0" timeOffset="189289.0153">47738 19880 0,'-41'-41'16,"-40"41"-1,81-41 1,81 41 46,1 0-46,-41 0-16,0 0 16,41 0-1,-123 0 32,0 0-31,0 0-16,-82 0 15,83 0 1,80 0 62,1 0-78,41 0 0</inkml:trace>
  <inkml:trace contextRef="#ctx0" brushRef="#br0" timeOffset="190201.1443">47616 20248 0,'-82'41'47,"82"41"-32,0-42 1,41 42 15,122-204 1,-244-83-1,-1 205-16,41 0 1,41 245 31,0-204-47,123-41 16,-83 0-1,1-81 1,-41 40-1,0 0 1,-41 41 15,41 41-31,-122 0 16,122 40 0,0-40-16,41-41 46,0 0-30</inkml:trace>
  <inkml:trace contextRef="#ctx0" brushRef="#br0" timeOffset="190751.1078">49170 20289 0,'-41'0'31,"41"-41"31,0 0-46,0-41 0,41 123 15,-41 82 0,-164 40 16,42-40-31</inkml:trace>
  <inkml:trace contextRef="#ctx0" brushRef="#br0" timeOffset="191400.6921">49334 19593 0,'0'0'0,"82"0"47,-1 0-31,1 0-16,41 0 15,-41 0-15,-1 0 16,-40-41-16,0 41 31,-82 0 0,0 0-15,1 0 0,-42 0-1,82 41 1,0 0 0,0 41-1,0-41-15,0 82 16,41-82-16,-41 0 15,0 40 1,0 1-16,-41-82 16,41 41-16,-123-41 0,82 0 15,-82 41 1,83-41 0</inkml:trace>
  <inkml:trace contextRef="#ctx0" brushRef="#br0" timeOffset="191767.7531">50111 20084 0,'0'82'16,"0"-123"62,123-82-63,-123 164 17,0 0-17,0 123 1,0 81 0,-41-204-16</inkml:trace>
  <inkml:trace contextRef="#ctx0" brushRef="#br0" timeOffset="192734.3723">50847 19716 0,'0'-82'0,"0"0"16,0 42 0,0-1-16,0 122 62,-122 1-62,122 0 16,-41 204-1,41-245 1,0 0-16,0 0 31,81-41-31,42 0 16,-82 0-16,41 0 16,-82-82-1,0-40 1,0 40-16,0-82 15,-41 82-15,41 1 16,-82 40 0,0 41-1,-40 41-15,122 81 16,0-40 0,0-41-16,81 82 15,124-1 1,-164-81-1,41 0-15,-82 41 16,41 0-16,-82 122 31,0-163-31</inkml:trace>
  <inkml:trace contextRef="#ctx0" brushRef="#br0" timeOffset="193001.7404">51502 20207 0,'0'-41'16,"0"123"46,0 0-46,0-1-16,0-40 15,0 41 1</inkml:trace>
  <inkml:trace contextRef="#ctx0" brushRef="#br0" timeOffset="197969.2979">51952 19675 0,'0'-82'0,"0"41"46,0 1 204,-41 40-15,41 40-63,0 42-157,0 41-15,0 0 16,0 81 0,0 1 15,0-164 0,82-123-15,-82 0-1,41-122 1,81 81-16,-40 82 16,-41 41-16,41-82 15,0 82-15,-41-82 16,-1 82-1,-80 0 32,-1 0-31,-41 82 0,0-41-1,82 41-15,-41-82 16,41 82-16,-41-82 15,41 41-15,0 40 63,0-40-32,41-41-31,41 41 16,0 41-1,40-41 17,-40-41-32</inkml:trace>
  <inkml:trace contextRef="#ctx0" brushRef="#br0" timeOffset="198303.0686">53056 20125 0,'0'82'16,"0"0"0,0-123 46,0-82-46,0 164 31,41 0-47,-41 41 15,0 0-15,0-42 16,0 83-1</inkml:trace>
  <inkml:trace contextRef="#ctx0" brushRef="#br0" timeOffset="198835.4154">53424 19512 0,'0'0'0,"0"-41"15,0 82 17,0 204-17,0-204 1,0 82-1,0-42 1,0-162 31,0-1-31,0-41-16,0-122 15,82 81 1,-41 164-1,41 0 1,0 82 15,0 0-15,-82 204 0,0-41-1,0 1 1,40-164-1,-40-1 1,0-40-16</inkml:trace>
  <inkml:trace contextRef="#ctx0" brushRef="#br0" timeOffset="199052.8045">53220 19757 0,'82'0'31,"40"0"-15,1 0-16,0 0 0,0 0 15,-1 0 1,124-123-16</inkml:trace>
  <inkml:trace contextRef="#ctx0" brushRef="#br0" timeOffset="199268.5143">54243 19184 0,'0'0'0,"0"-41"16,0-40-16,0 40 15,81 41 1,1 82 15,-82 40-31,82 205 31,-82 1-15,0-1 0,-41 0-16</inkml:trace>
  <inkml:trace contextRef="#ctx0" brushRef="#br0" timeOffset="199852.2679">47084 21802 0,'-82'0'15,"41"0"-15,-41 0 16,205 0 46,245 0-46,246 82 0,40-82-1</inkml:trace>
  <inkml:trace contextRef="#ctx0" brushRef="#br0" timeOffset="200021.5918">50397 21680 0,'-82'81'16</inkml:trace>
  <inkml:trace contextRef="#ctx0" brushRef="#br0" timeOffset="200485.0832">48147 21720 0,'0'0'0,"-41"0"0,1 0 16,-1 0 0,122 0 30,83 0-30,82 0-16,81 0 16,82 0-16,491 0 15,-409-81 1,-41 81-16,204-82 16,-408 82-1,-165 0 1,-121 0 31,-1 0-32</inkml:trace>
  <inkml:trace contextRef="#ctx0" brushRef="#br0" timeOffset="201302.6115">46716 24175 0,'-41'0'0,"123"0"78,122-41-62,123 41-16,123 0 15,41 0-15,0-82 16,41 82-16,409-82 15,-369 82 32,-612 41 16,-1-41-63</inkml:trace>
  <inkml:trace contextRef="#ctx0" brushRef="#br0" timeOffset="201828.806">47288 25402 0,'0'0'15,"-81"0"-15,244 0 47,1 0-31,122-82-16,369 82 16,204 0-1,-82 0 1,-491 0-1,1 0-15,-165 0 16,-122 41 109</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13:52.772"/>
    </inkml:context>
    <inkml:brush xml:id="br0">
      <inkml:brushProperty name="width" value="0.05292" units="cm"/>
      <inkml:brushProperty name="height" value="0.05292" units="cm"/>
      <inkml:brushProperty name="color" value="#FF0000"/>
    </inkml:brush>
  </inkml:definitions>
  <inkml:trace contextRef="#ctx0" brushRef="#br0">23521 5399 0,'-40'0'16,"-1"0"-1,82 0 48,81-81-47,287 81-1,123 0 1,-41 0-1,82 0 1,-287 0-16,82 0 16,-122 0-16,-83 0 15,83 0 1,-124-41 0</inkml:trace>
  <inkml:trace contextRef="#ctx0" brushRef="#br0" timeOffset="518.0921">24012 5563 0,'0'0'0,"-41"0"0,123 0 63,1023 0-16,-778 0-47,1514-41 46,-1718-41-46,-1 82 47,-163 0 31,0 0-78,-81 0 16</inkml:trace>
  <inkml:trace contextRef="#ctx0" brushRef="#br0" timeOffset="1503.3397">25771 5604 0,'0'0'0,"0"-41"16,0 123 62,0 0-62,0-41-16,0 40 15,0 1-15,0-41 16,0 41 0,0 0-1,0-41 1,0 0 15,-41-123 63,41 0-78,-81 82-16,81-41 15,0 0 1,-41 41-1,41-82 17,0 123 30,0 0-31,41 41-31,0 0 32,-41-41-32,40-41 31,-40 41-31,82-41 16,-41 0-16,0 0 15,41 0 16,-82-41-31,0 0 16,0 0 0,0-41-1,0 123 32,0 41-31,41-82-16,-41 41 15</inkml:trace>
  <inkml:trace contextRef="#ctx0" brushRef="#br0" timeOffset="13353.1046">33257 7649 0,'0'41'47,"0"41"-31,-82-82-1,82 41-15,-40-41 16,40 41 0,-82-41-16,41 0 31,41-41-31,-82-123 31,82 41-15,41-81 15,41 204-31,0-41 16,40 41-1,-81 82 1,-41 0-16,0 204 16,0-163-16,0-1 15,-82 124 1,-122-83-1,-1 1 1,164-123 0,1-41-1,40-41 1,-82-41 0,82 41-16,0-40 15,0-1 1,82 41-16,-1 41 15,42 0 17,0 123-17,-41-1 1,-1-40 0,-40 0-1,0-82-15</inkml:trace>
  <inkml:trace contextRef="#ctx0" brushRef="#br0" timeOffset="13936.4788">33666 8058 0,'0'-82'15,"82"42"1,0 40 0,-41 0-1,0 40 1,41 83-1,-82-41-15,0-41 16,-82 0-16,82 41 16,-82-82-16,82 40 15,0-121 17,82 40-17,0-123 16,40 41-31,-81 83 32,-41-42-17,-41 204 17,41-40-17,0 82 1,0-123-16,0 81 15,0-40 1,82-82 0,0 0-1,0 0-15</inkml:trace>
  <inkml:trace contextRef="#ctx0" brushRef="#br0" timeOffset="14237.5248">34566 7486 0,'0'0'0,"0"-82"0,41 123 47,-41 40-32,82 124 1,0 0-16,-82-42 16,41 1-16,-41-1 15,-82 287 1,-163-245 15,163-123-31,41-82 16</inkml:trace>
  <inkml:trace contextRef="#ctx0" brushRef="#br0" timeOffset="14703.4465">32235 7117 0,'0'-40'15,"-82"40"1,41 0 0,0 286 15,82 1023 0,204-696 0,-122-531-15,-41-82-16</inkml:trace>
  <inkml:trace contextRef="#ctx0" brushRef="#br0" timeOffset="15477.7968">34975 7526 0,'0'-40'0,"0"-42"16,82-41-1,-82 82-15,0 0 16,41-41 0,-41 1-16,0-1 0,0 41 15,0-41 1,-82 41 31,41 82-47,41 123 31,41-82-31,0-82 0,82 0 31,-82 0-31,41 0 16,-82-41-16,81 41 16,-81 41 30,0 40-46,0 83 16,0-123 0,0 82-1,41-83 1,41-40 0,0-40-16,0-1 15</inkml:trace>
  <inkml:trace contextRef="#ctx0" brushRef="#br0" timeOffset="16403.9509">30189 7404 0,'0'-41'16,"0"0"-1,41 41 1,0 0-1,82 123 1,-123 81 15,0-122 1,0-123-1,0-123-16,41-40 17,81 81-17,-40 123 1,-41 164 0,-41-82-1,0-1-15,0 42 16,0 0-16,0 41 0,0-42 15,0 1 1</inkml:trace>
  <inkml:trace contextRef="#ctx0" brushRef="#br0" timeOffset="17020.5009">30271 9408 0,'41'0'32,"-41"-82"-17,82 41-15,-41-40 0,41 40 16,-42-82 0,-40-82-1,0 165 1,0 80 15,-81 42-15,81-41-1,0 0-15,0 0 16,41-41 0,40 0-1,-40 0 1,41 0-1,-41 0 17,-41 164-17,0-83 1,0 1 0,0-41-16,82-41 31,41-41-16,-83-41 1,42 41-16</inkml:trace>
  <inkml:trace contextRef="#ctx0" brushRef="#br0" timeOffset="17353.9916">31294 7117 0,'0'0'0,"-41"0"16,41-40-1,0 121 1,0 1-1,0 41-15,0 0 16,123 286 0,-42-164-16,-81-40 15,0 285 1,-122-40 0,-1-327-16,-41 82 15,83-164-15,40-41 16</inkml:trace>
  <inkml:trace contextRef="#ctx0" brushRef="#br0" timeOffset="17786.9776">29412 7363 0,'0'-41'16,"-82"164"31,82-1-47,0 42 16,-82 81-16,82 287 15,0 82 1,164-205-1,0-164 17,-83-204-32,206 82 0</inkml:trace>
  <inkml:trace contextRef="#ctx0" brushRef="#br0" timeOffset="19004.0814">36571 7526 0,'0'-81'16,"0"-1"-16,-41 0 15,0 82 17,0 82-17,41 491 1,0-410 0,0 369 15,41-409-31,123-1 15</inkml:trace>
  <inkml:trace contextRef="#ctx0" brushRef="#br0" timeOffset="19271.9298">36939 8140 0,'-41'0'15,"82"0"48,41 0-63,0 0 15,-1 0-15,1 0 16</inkml:trace>
  <inkml:trace contextRef="#ctx0" brushRef="#br0" timeOffset="19737.2266">37880 7690 0,'0'0'0,"-41"-41"0,82 41 47,41 0-47,-1 0 16,-81 41-1,0 0-15,0 41 16,0 0-1,-122-41 1,122 40-16,-82-81 16,82-41 31,82 41-32,40 0 1,-122 41-16,41 0 15,-41 82 1,0-41 0,-163 40-1,40-81 1,82-41 0,-82 0-1,82-81-15,41-1 16</inkml:trace>
  <inkml:trace contextRef="#ctx0" brushRef="#br0" timeOffset="20303.8528">38371 7936 0,'0'-82'16,"81"123"31,-81 40-31,0-40-16,0 0 15,0 41-15,41 0 16,41-82-1,82 0 17,-123-41-17,41-82 1,-82 1 0,0 40-1,0 123 16,0 81-31,0 1 16,-41 204 0,41 164-1,0-164 1,0-163 0,-41-82-1,0-82 1,-41 0-1,0-41 1,0 0-16,82-41 16,-81-163-1,81 40-15</inkml:trace>
  <inkml:trace contextRef="#ctx0" brushRef="#br0" timeOffset="20621.1083">39066 7404 0,'123'122'47,"-41"-81"-31,-41 205-1,40-1 1,-81-40 0,-41-1-1,1-81 1</inkml:trace>
  <inkml:trace contextRef="#ctx0" brushRef="#br0" timeOffset="21237.8915">39721 7036 0,'0'0'0,"0"-41"16,0-41-1,0 41 1,81 41 0,1 0-1,-82 41-15,0 82 16,0-42-16,0 42 31,-41-82-31,41-82 47,0 0-31,0-122-1,41 40 1,41 82-1,-41-41 1,0 123 0,41 82-1,-41 81 1,-41-122 0,0 0-16,0-41 0,0 0 15,0 41 1</inkml:trace>
  <inkml:trace contextRef="#ctx0" brushRef="#br0" timeOffset="21488.0643">40457 7077 0,'41'0'47,"0"0"-31,41 0-16,-1 0 15,1 0-15,41 0 16</inkml:trace>
  <inkml:trace contextRef="#ctx0" brushRef="#br0" timeOffset="22021.441">41030 7404 0,'41'0'16,"40"0"15,-40 0-15,41-82 0,-82 0-16,41 0 15,-41-122 1,0 163-16,0-41 31,-41 82-15,41 41-1,-41 41 1,41 0 0,0-1-1,82-81 1,-41 0-1,41 41 1,-41 0 0,-41 123-1,0-82 1,0-41 0,0-1-1,40-40 1,83 0 15,0-81-31</inkml:trace>
  <inkml:trace contextRef="#ctx0" brushRef="#br0" timeOffset="22159.5538">41930 7404 0</inkml:trace>
  <inkml:trace contextRef="#ctx0" brushRef="#br0" timeOffset="24146.7183">37389 5522 0,'0'0'0,"-41"0"0,205 0 78,122 0-78,164 0 16,0 0-16,0 0 0,-123 0 15,-41 0-15,164-82 32,41 82-1,-450 0 0,-123 0 16</inkml:trace>
  <inkml:trace contextRef="#ctx0" brushRef="#br0" timeOffset="24487.9318">37143 5563 0,'-163'0'15,"122"0"-15,164 0 32,122 0-17,164 0-15,123 0 16,41 0-16,490-82 15,-654 82-15,-81 0 16,-42 0 0,-204 0-1,-41 0 1,-123 0 15,0 0-15,-82 0-16</inkml:trace>
  <inkml:trace contextRef="#ctx0" brushRef="#br0" timeOffset="35940.2716">24790 8876 0,'0'0'0,"-82"0"0,41 0 15,82 0 32,368-41-31,-123 41 15</inkml:trace>
  <inkml:trace contextRef="#ctx0" brushRef="#br0" timeOffset="36072.8812">24667 9244 0,'0'0'16,"41"0"15,327 0-15,-164-81-16</inkml:trace>
  <inkml:trace contextRef="#ctx0" brushRef="#br0" timeOffset="36860.716">28062 8017 0,'-82'0'47,"-40"0"-47,-83 82 16,41 0-1,42-41-15,-42 41 16,-204 122 15,450-204 0,122 0-15,-81 0-16,82 0 16,-83 0-1,-81 0-15,0 0 16,-41 41 15,-41 0-31,-41 41 16,-163 81-16,122-122 15,0 41 1,-40 0 0,163-41-1,82-41 1,163 0 0,123 0-1,-204 0-15,-82 0 16,-41 0-16</inkml:trace>
  <inkml:trace contextRef="#ctx0" brushRef="#br0" timeOffset="37573.5592">26467 10308 0,'0'-41'15,"82"-41"1,-82 41-16,0 0 0,40-81 16,-40 40-1,0 0-15,82 0 0,-82 1 16,0-1 0,-41 82 15,0 286 0,82-286-31,82 82 16,-82-82-1,-41-41-15,82 0 16,-41 41 0,41 123-1,-82-41 16,0 40-15,0-81 0,0 0-16,40-41 31,83-41-15</inkml:trace>
  <inkml:trace contextRef="#ctx0" brushRef="#br0" timeOffset="37757.3769">27449 9940 0,'0'-82'16,"81"82"0,-40 0-1,41 41 16,-82 41-31</inkml:trace>
  <inkml:trace contextRef="#ctx0" brushRef="#br0" timeOffset="37857.8541">27449 10185 0,'40'0'31,"42"0"-15,0-82-16</inkml:trace>
  <inkml:trace contextRef="#ctx0" brushRef="#br0" timeOffset="38158.9977">27898 9858 0,'0'-41'0,"0"82"31,0 41-16,0 0-15,0 40 16,82-40 0,-41-82-1,0 0 1,82-82 0,-41-40-1,-82-83 1,-82 1-1,0 163 1,82-82-16,-205 0 16</inkml:trace>
  <inkml:trace contextRef="#ctx0" brushRef="#br0" timeOffset="38622.3682">27080 7281 0,'-41'0'0,"41"-41"15,0-41 1,41 41 15,82 41-15,-82 0 0,-41 41-16,0 123 15,-123 122 16,1-122-15,122-82-16,-82-41 16,123-41 31,40 0-47,-40-41 15,0 41-15,82-41 16,-82 41-16</inkml:trace>
  <inkml:trace contextRef="#ctx0" brushRef="#br0" timeOffset="38826.1445">27612 7404 0,'-82'-82'16,"164"41"15,82 41-15,-42-82-1,1 82 1,-123-41 0</inkml:trace>
  <inkml:trace contextRef="#ctx0" brushRef="#br0" timeOffset="39088.9658">27612 7158 0,'-82'82'15,"82"-41"1,0 41 0,41-82-1,41 82-15,41-41 31,-41-1-15,-82 42 0,0-41-1,-41-41-15,-123 82 16,82 41-16,0-123 16,42 0-1</inkml:trace>
  <inkml:trace contextRef="#ctx0" brushRef="#br0" timeOffset="42990.03">39393 3559 0,'0'-82'0,"0"0"16,-41 82-16,41-82 15,-40 82-15,-83-82 47,-123-40-16,165 40-31,-1 82 16,0 0-16,0 0 16,41 0-16,-82 0 15,83 0-15,-83 0 16,41 41-1,41 0 1,-204 81 0,163 1-1,-41 0 1,82 0 0,0-1 15,41-81-31,-122 123 15,81-82-15,41-1 16,-82 124 0,82-123-1,0 122 1,0-122 0,41 41-1,82 0 1,-83-83-16,1 42 15,41-82-15,0 41 16,0-41-16,81 82 16,83-41-1,-123-41 1,-1 0-16,-40 0 16,82 0-16,40 0 31,-122-82-16,41 0 1,-41 0-16,-41 82 16,-1-81-16,42-1 0,-41 82 15,82-164 1,-82 42 0,81-1-1,-81-41 1,-41 123-1,0-122 1,-163-83 0,40 124-1,41 81 1,-40 41-16,81 0 16,0 0-16,-82 163 15,41-81 1</inkml:trace>
  <inkml:trace contextRef="#ctx0" brushRef="#br0" timeOffset="45131.1537">37757 8508 0,'41'0'94,"-41"41"-79</inkml:trace>
  <inkml:trace contextRef="#ctx0" brushRef="#br0" timeOffset="60396.5638">24790 4172 0,'-41'0'15,"-41"0"17,123 0 30,81 0-46,1 0-16,0 0 15,122 0 17,-122-41-17,-164 41 48,-41 0-63,41 41 15,1-41-15,-42 0 16,0 0 0,0 0-16,41 0 15,-41 0 1,1 0-16,40 41 15,0-41-15,123 0 79,-1 0-64,1 0-15,0 0 0,0 0 16,81 0-1,1 0 1,-123 0-16,41 0 31,-123 0 16,-41 0-31,-122 0-1,81 0 1,41 0 0,41 0-1,82 0 48,41 0-48,0 0-15,-1-82 16,-40 82-16,82 0 16,-82 0-1,0 0 1,-82 0 15,-41 0-15,0 0-1,-245 0 1,245 0 0,41 0-1,123 0 63,-41 0-62</inkml:trace>
  <inkml:trace contextRef="#ctx0" brushRef="#br0" timeOffset="62172.6611">24708 4254 0,'-82'0'32,"123"0"77,41 0-93,-41 0-16,-1-41 15,124 41 16,-123 0-15,-41-41 93,0 123 48,0-41-142,0 82 1,0-82 0,0 0-1,0-1-15,0 42 31,0 0-15,0-41 0,0 0-1,0 41 17,0-41-32,0 40 31,0 42-16,0 41 1,0-1 0,0 1-1,0-41-15,0 81 16,0-163-16,0 0 16,0 123-1,0-123 1,0 40-16,-82-40 15,82 41 1,0-41 15,0 0 1,-41-41 46,-41-82-63,1-41 1,40 42 0,-41-1-1,82 41 1,-41 41-16,41-82 15,0 164 79,0 0-94,0-1 16,123-81-1,-82 41 1,0-41 0,-1 0-1,83 0 1,-41 0 0,0-81-1,-41 121 63</inkml:trace>
  <inkml:trace contextRef="#ctx0" brushRef="#br0" timeOffset="63425.5109">33544 11944 0,'0'-82'16,"0"1"-16,81 81 16,-81-82-1,41 0-15,0-204 32,41 204-32,-82-82 31,0 82-31,-82 82 31,0 0-15,42 164 15,40-123-31,0 0 16,0 41-16,40-82 15,83 0 1,0 0-1,-82-41 1,41 41 0,-41 82-1,-41 40 1,0 1 0,0-41-16,0-41 15,0 0-15,-41-41 16,41 40-16,0 42 31,122-82-15,-81 0-1</inkml:trace>
  <inkml:trace contextRef="#ctx0" brushRef="#br0" timeOffset="63641.652">34689 11576 0,'123'0'47,"-41"0"-47,-1 0 0,-40 0 15</inkml:trace>
  <inkml:trace contextRef="#ctx0" brushRef="#br0" timeOffset="63858.7566">34607 11903 0,'41'0'47,"41"0"-47,-41 0 16,0 0-16,41 0 15,-42 0-15</inkml:trace>
  <inkml:trace contextRef="#ctx0" brushRef="#br0" timeOffset="64165.1346">35548 11412 0,'0'0'0,"-82"-81"16,82 122 31,0-1-47,0 42 16,0 205-1,-41-124 1,41-122-1,-41 41 1,41 0 15</inkml:trace>
  <inkml:trace contextRef="#ctx0" brushRef="#br0" timeOffset="64592.5804">35753 11617 0,'0'0'0,"0"-82"16,41 41-1,40 41 1,-40 0-1,-41 41 1,0 82 0,-41-41 15,41-1-31,-81-40 16,-42 41-16,123-123 62,41 41-46,41 0-1,-42 0-15,83 0 16,41 0 0,-1-82-1</inkml:trace>
  <inkml:trace contextRef="#ctx0" brushRef="#br0" timeOffset="65558.7988">36571 11003 0,'0'-41'0,"-82"-40"15,-82-1 1,123 82 0,1-82-16,-165 41 15,123 41-15,-41-82 16,-122 41 0,-246-40-1,164 81 1,41-82-1,81 82 1,-40 0 0,-1 82-1,123-82 1,-122 41-16,163 40 16,0-81-1,-122 164 1,81 81-1,41 1 1,0 40 0,82-122-1,0-1 1,0-81-16,41 41 16,-41-82-16,41 0 0,-41 41 15,164 40 1,-1 83-1,-40-205 1,123 204-16,-83-204 16,42 82-16,245 0 15,0-82 17,-123 0-17,-163-41-15,-42 41 16,1-41-16,-41 41 0,0-123 15,81 42 1,-40 40 0,-41-82-16,41 0 15,-82 82-15,-1 0 16,83-81 0,0 40-1,-41 0 1,-41 0-1,40 0 1,-40 42 0,41-42 15,-82 0-31,0 0 16,0 0-16,0-40 15,-41-1 1,-82 41-1,-163 41 1,123 41-16,40 0 16,41 0-16,41 0 0,41 82 15</inkml:trace>
  <inkml:trace contextRef="#ctx0" brushRef="#br0" timeOffset="66159.2781">38902 12190 0,'0'81'47,"0"-40"-31,0 0-16,0 41 15,0 163 1</inkml:trace>
  <inkml:trace contextRef="#ctx0" brushRef="#br0" timeOffset="67125.371">39516 11126 0,'0'-41'0,"41"41"15,41 41 1,-82 0 0,0 41-16,0 41 15,0 81 16,0-122-31,0-123 79,41-123-64,-41 1 1,81 40-1,42 82 1,-82 41-16,0 0 16,41 41-1,-82 41 1,41 204 0,-41 82-1,0-245 1,0-41-1</inkml:trace>
  <inkml:trace contextRef="#ctx0" brushRef="#br0" timeOffset="67344.3119">40457 11453 0,'41'-41'31,"0"41"-15,41 0-16,-1 0 16,1 0-16,0 0 15</inkml:trace>
  <inkml:trace contextRef="#ctx0" brushRef="#br0" timeOffset="67509.269">40621 11740 0,'0'0'0,"40"0"47,42 0-31,41 0-16,0 0 15,-1-41-15</inkml:trace>
  <inkml:trace contextRef="#ctx0" brushRef="#br0" timeOffset="68145.5539">41561 11167 0,'0'41'47,"0"0"-31,-122 41-1,81-82 1,-41 0-1,41 0 17,41-82-17,0 0 1,0 0 0,41 0-1,41 82 1,-41 123-1,40 0 1,-81 81 0,0-81-1,-40 0-15,40-41 16,-123-1-16,41 1 0,0-82 16,82 41-1,-41-41 1,41-82-1,0 0 1,123-81 0,0 81-1,-82 82 1,0 82 0,40 41-1,-40-42 1,41 1-1,-41 0 1</inkml:trace>
  <inkml:trace contextRef="#ctx0" brushRef="#br0" timeOffset="68375.4981">42216 11044 0,'0'-41'16,"82"41"15,-41 0-15,40 0-16,1 0 15,82 0 1,-123 0-1</inkml:trace>
  <inkml:trace contextRef="#ctx0" brushRef="#br0" timeOffset="68708.2755">42339 11003 0,'-41'0'0,"-41"82"15,41 0 1,41-41-1,0 0 1,41-41 15,82 0-15,163 0 0,-204 0-1,41 204 16,-123-122-31,-41 0 16,-82 0 0,82-82-1,0 41-15,-41-41 0,0 0 16</inkml:trace>
  <inkml:trace contextRef="#ctx0" brushRef="#br0" timeOffset="68992.6676">40416 12640 0,'0'0'0,"-82"0"0,164 0 47,163 0-47,83-41 16,326 41-1,-204 0 1,-286 0-1</inkml:trace>
  <inkml:trace contextRef="#ctx0" brushRef="#br0" timeOffset="69225.1407">40948 13049 0,'-41'0'16,"123"0"15,0 0-31,40 0 16,1 0-16,41 0 15,81 0-15</inkml:trace>
  <inkml:trace contextRef="#ctx0" brushRef="#br0" timeOffset="70342.7581">43975 4418 0,'41'0'109,"41"0"-93,-1 0-16,1 0 15,41 0 17,-123 41-1,-41-41-15,0 81-16,-122-81 15</inkml:trace>
  <inkml:trace contextRef="#ctx0" brushRef="#br0" timeOffset="70441.5389">43975 4581 0,'-82'0'15,"123"0"48</inkml:trace>
  <inkml:trace contextRef="#ctx0" brushRef="#br0" timeOffset="71875.2321">33135 14071 0,'-82'-41'0,"82"-40"15,41 81 1,40 0 0,-40 0-16,41 286 31,-123-41 0,0-163-15,41-123 15,0-41-15,0 1-1,123-288 1,0 288-1,-82 81 1,0 0 0,40 81-1,-81 165 1,0-83-16,0 42 16,0-123-16,0-41 15,0 0 1,0 0-16</inkml:trace>
  <inkml:trace contextRef="#ctx0" brushRef="#br0" timeOffset="72092.7225">33953 14235 0,'-41'0'0,"82"0"47,0 0-47,0 0 16,81-41-16,-40 41 16,41 0-1</inkml:trace>
  <inkml:trace contextRef="#ctx0" brushRef="#br0" timeOffset="72559.3286">34525 14644 0,'0'-41'15,"0"-41"1,0 0-1,82 41 1,-82-40-16,41-124 16,-41 82-16,0 42 15,0 40 1,0 0-16,-82 82 31,1 41-15,81-42-1,122-40 1,-40 0 0,0 0-16,-41 0 15,-41 82-15,82-82 0,-1 123 32,-81 0-17,0-42-15,0 42 16,0-82-1,41-41 17,0 0-32,0 0 15,82-41-15,-82-82 16</inkml:trace>
  <inkml:trace contextRef="#ctx0" brushRef="#br0" timeOffset="72776.1873">35589 14112 0,'0'-41'32,"82"41"-17,0 0 1,122 0-1,-163 0 1</inkml:trace>
  <inkml:trace contextRef="#ctx0" brushRef="#br0" timeOffset="72895.2457">35712 14398 0,'82'0'46,"40"-81"-46,1 40 16</inkml:trace>
  <inkml:trace contextRef="#ctx0" brushRef="#br0" timeOffset="74026.6918">36775 13867 0,'0'-41'0,"0"0"16,0 0 0,-41 123-1,41 0 1,-81 286 15,81-82 0,40-286-15</inkml:trace>
  <inkml:trace contextRef="#ctx0" brushRef="#br0" timeOffset="74426.3955">37103 13867 0,'0'0'0,"0"-41"15,0 0 1,81 41-16,1 0 31,0 41-31,-41 122 32,-41-122-32,-82 0 15,0 82-15,41-82 16,82-123 31,82 82-32,-41 0 1,0 41 0,-82 163-1,-123-122 1,-41 0-1,-40 0 1,163-82 0,0-41-1</inkml:trace>
  <inkml:trace contextRef="#ctx0" brushRef="#br0" timeOffset="79976.333">31580 7199 0,'0'-41'15,"-41"-40"1,41 40-1,0 0 1,0-41 0,-123 0 15,-81-204 0,81 163-15,1 41-1,-1 41 1,-41 41 0,41 0-1,1 0 1,-1 0 0,0 0-1,1 0 1,-83 82-1,41 0 1,83-82 0,-1 82-16,41-82 15,-82 204 1,41-122 0,-40 41-1,-1 40 1,123-81-16,-123 0 15,82 41-15,41-41 0,-122-1 16,81 124 0,41-41-1,-82-1 1,41 123 0,41-81-1,0-41 1,0-1-1,0-122 1,0 41-16,0 0 0,0-41 16,0 81-16,82 1 31,-41 0-15,-41-82-16,81-41 15,-81 82-15,41-1 16,-41 1-1,41-41 1,-41 0 0,82-41-16,-41 123 15,-41-82 1,41-41-16,41 40 16,-41 42-1,40-82 1,83 123-1,-41-123 1,40 41 0,42-41 15,-123 0-31,40 0 16,124 0-16,-123 0 15,81 0 1,1-41-1,40 41 1,-122-41-16,81 41 16,-122 0-16,0-82 15,82 82 1,81-41 0,-122 41-16,40-81 15,42 81-15,40-82 16,-40 82-16,122-41 15,-163 41 1,-1-82 15,-81 82-31,41-41 16,0 41-16,40-82 16,42 82-1,-1 0 1,1-41-1,-41 41-15,245-81 16,-205 81-16,83 0 16,163 0-1,-1 0 1,-244 0-16,204 0 16,-204 0-1,40 0-15,164 0 16,-41 0-1,-163 0 1,-164 0 15,0 0-15,-123 0 15</inkml:trace>
  <inkml:trace contextRef="#ctx0" brushRef="#br0" timeOffset="80592.8282">29085 10635 0,'41'0'79,"81"0"-79,83-82 15,122 82-15,41-81 16,205 81-16,736-164 15,205 82 1,204-41 0,-818 123-1,531-122-15,-817 40 16,-123 82 0,327-82-1,-409 82 1,-368-82-16,-82 82 62,-82 0-62,1 0 16,-369 0 0,-82 41-1</inkml:trace>
  <inkml:trace contextRef="#ctx0" brushRef="#br0" timeOffset="80976.9676">30803 10758 0,'0'0'0,"-123"0"0,41 0 16,246 0 31,81 0-47,574-205 16,285 124-1,-122-1 1,-573 0-16,245 82 15,-490 0 1,-82-82-16,-164 123 63,-41 0-48,1-41-15</inkml:trace>
  <inkml:trace contextRef="#ctx0" brushRef="#br0" timeOffset="82660.3725">26712 16362 0,'0'0'0,"0"-41"0,0 0 15,-82-41-15,82 41 16,41-40-16,0-1 16,82 0-16,-82 82 0,-41-41 15,82 41 1,40 123 15,-163 327 0,-81-246 1,-42 1-17,0-83 1,1 1 0,122-82-1,41-82 16,0 0-15,82-81 0,0 81-1,-1 41 1,42 0 0,0 122-1,-41-81 1,-41-41-1,40 82 1,-40-82 0</inkml:trace>
  <inkml:trace contextRef="#ctx0" brushRef="#br0" timeOffset="82860.3015">27326 16321 0,'0'-82'16,"82"82"-1,-41 0-15,81 0 16,-40 0-16,41 0 16,-123 41 15</inkml:trace>
  <inkml:trace contextRef="#ctx0" brushRef="#br0" timeOffset="83176.7668">27367 16403 0,'0'0'0,"0"41"0,-41-41 16,41 82-1,-41 40 1,41-40-1,123-82 17,-1-41-17,-81 41 1,41 0 0,-41 82-1,-41-41 1,0 41-16,0-41 0,-82 81 15,-81-81 1,81-41 15,0 0-31</inkml:trace>
  <inkml:trace contextRef="#ctx0" brushRef="#br0" timeOffset="83513.1142">26712 17875 0,'0'0'0,"0"-81"15,-82 81 1,82 40 31,41 124-31,-41 122-1,0-122 1,0-41-1,0-41 1</inkml:trace>
  <inkml:trace contextRef="#ctx0" brushRef="#br0" timeOffset="83947.8742">27244 17875 0,'0'0'0,"41"-41"16,0 41-16,41 0 31,-1 0-15,-40 41 0,-41 82-1,-41-82-15,-40 164 16,-1-165-1,82-80 32,0-42-31,82 82-16,-1 0 16,-40 41-1,-41 40 1,82-40-16,-82 0 0,0 41 15,-41-41-15,-81 82 16,-1-82 15,41-41-15,82-82 0</inkml:trace>
  <inkml:trace contextRef="#ctx0" brushRef="#br0" timeOffset="85277.956">27776 18162 0,'-41'0'31,"-41"82"1,0 40-32,-40-81 31,40-41-15,41 0-1,41-123 1,0-122-1,0 40 1,0 124 0,41 40-16,41-41 15,-42 82 17,42 41-17,0 82 1,-41-1-16,-41 124 15,0-124-15,0 1 16,-123 41 0,41-1-1,1-81 1,-1-82-16,41 0 31,41-41-15,0 0-1,0-40 1,41 81-16,41 0 31,81 0-15,-40 40 0,0 83-1,-42 0 1,83-82-1,-41-41 1,-41-82-16</inkml:trace>
  <inkml:trace contextRef="#ctx0" brushRef="#br0" timeOffset="85677.9137">28348 15830 0,'0'0'0,"0"-41"0,82 164 47,41 0-31,-41 81-16,163 369 15,-122 40 1,-123-40-1,-123-123 1,-81-41 0,-83-163 15</inkml:trace>
  <inkml:trace contextRef="#ctx0" brushRef="#br0" timeOffset="86143.4838">25812 16157 0,'0'-81'15,"-82"81"1,42 0 15,40 163-31,-82 246 16,82 328 0,41 40-1,40-409-15,124 41 16,-82-245-1,-1-83-15,165 1 16</inkml:trace>
  <inkml:trace contextRef="#ctx0" brushRef="#br0" timeOffset="87128.0804">30967 16566 0,'-41'0'32,"-41"82"-17,-41 0 1,41-41 15,41-41 0,41-164-15,0 83 0,82-1-1,0 41 1,0 41-1,0 163-15,-82 83 32,0 40-17,0 1 1,-123-206-16,0 42 16,82-82-1,-41-82 1,82 0-1,0-41 1,0 1-16,0-83 16,82 164-16,0 0 15,-41 41 1,164 204 0,-124-163-1,-40 41 1,41-123-1</inkml:trace>
  <inkml:trace contextRef="#ctx0" brushRef="#br0" timeOffset="87547.0779">31498 17139 0,'0'-82'0,"41"82"31,0 0-31,82 0 16,-123 41 0,0 164-1,0-83-15,0-40 16,0-41-16,0 41 16,-41-82-1,41-41 16,0 0-31,204-204 16,-122 40 0,0 123 15,-82 123 0,-41 205-15,41-83-1,0-122-15,41-41 16,41 82-16,-41-82 16,82 0-1</inkml:trace>
  <inkml:trace contextRef="#ctx0" brushRef="#br0" timeOffset="87777.5109">32644 16689 0,'0'0'0,"0"-82"15,41 82 1,40 41 0,1 41-1,-41 123 1,-41 81-1,0-41-15,-41 1 16,41-124-16,-82 1 0,1-41 16</inkml:trace>
  <inkml:trace contextRef="#ctx0" brushRef="#br0" timeOffset="88344.2434">30230 16239 0,'-41'0'16,"-41"0"-1,1 41 1,-1 245 15,82 737 0,245-655-15,205-122 0,-163-246-1</inkml:trace>
  <inkml:trace contextRef="#ctx0" brushRef="#br0" timeOffset="88794.2888">33789 15994 0,'0'-82'0,"0"41"15,0 82 32,0 41-47,0 0 16,0 122-1,0-40 1,0-42 0</inkml:trace>
  <inkml:trace contextRef="#ctx0" brushRef="#br0" timeOffset="89110.5487">34157 16157 0,'0'0'0,"0"-41"16,82 41 15,-82 41-15,0 0 0,0 82-1,-41 0 1,0-41-1,-41-82 1,164 0 31,0 0-31,0 0-16,41 0 15,-42 0-15</inkml:trace>
  <inkml:trace contextRef="#ctx0" brushRef="#br0" timeOffset="89744.4725">36612 16239 0,'0'0'0,"0"-41"16,-41 41-16,41-41 15,-82 41 1,0 82-1,82 41-15,-82 654 47,82 0-15,123-613-32,-82-41 15,163-42-15,-81-81 16,-82 0-16</inkml:trace>
  <inkml:trace contextRef="#ctx0" brushRef="#br0" timeOffset="90090.6853">37266 16812 0,'0'-82'16,"0"164"93,82-123-31</inkml:trace>
  <inkml:trace contextRef="#ctx0" brushRef="#br0" timeOffset="90345.6286">36898 17425 0,'-41'0'0,"123"-40"47,0 40-31,40 0-16,-40 0 16,0 0-16,82 0 15</inkml:trace>
  <inkml:trace contextRef="#ctx0" brushRef="#br0" timeOffset="90811.2578">37757 16894 0,'0'-82'15,"0"0"1,123 82 0,-41 0-1,-42 41 1,-40 123 0,-81-1-1,-1-122 1,41-41-16,41 82 15,-41-82-15,123 0 47,-41 0-31,41 0 0,-1 0-1,1 123 1,-82-82-16,0-1 15,0 42-15,-163 0 16,81-82 0,0 0-1,41-41 1</inkml:trace>
  <inkml:trace contextRef="#ctx0" brushRef="#br0" timeOffset="91379.0772">38289 17303 0,'0'-82'0,"0"41"16,0 0 15,0 82 0,0 0-15,0 82-1,0-82-15,41 40 16,41-40 0,40-41-1,-81 0-15,82-122 16,-82-42-1,-41 41 1,0 287 47,0-82-63,0 40 15,-82 206 1,123 81-1,-41-123 1,0-163 0,-41-42-1,0-81 1,-82-40 0,82-1-1,-40 41-15,40-41 31,41-82-31</inkml:trace>
  <inkml:trace contextRef="#ctx0" brushRef="#br0" timeOffset="91694.9581">39148 16894 0,'0'-41'0,"-82"41"16,123 41 15,0 0-31,41-1 16,-41 83-16,40 82 15,-81 40 1,-81 82 15,-1-163-15</inkml:trace>
  <inkml:trace contextRef="#ctx0" brushRef="#br0" timeOffset="92029.4214">39721 16239 0,'0'-82'0,"0"1"16,0 40-1,0 122 32,40 42-31,-40 0-1,0 41 1,0-83 0</inkml:trace>
  <inkml:trace contextRef="#ctx0" brushRef="#br0" timeOffset="92466.3239">40211 15912 0,'0'0'0,"82"-82"15,-41 82 1,41 0 0,41 0-1,-123 164 1,-82-1-1,41-122-15,0 41 16,-41-82-16,82 82 0,-41-82 16,123-41 31,0 41-47,41 0 15,-41 0 1,-42 41 15,-40 0-31,0 0 0,0 41 16,0-1-1,-81 1 1,-124-82 0,164 41-16,0-41 15</inkml:trace>
  <inkml:trace contextRef="#ctx0" brushRef="#br0" timeOffset="93711.7455">23562 20821 0,'0'0'0,"0"-41"0,-41-41 16,41 41-16,-40-41 15,-1 82 17,-82 0-17,123 82-15,-41 409 32,205-328-1,-83-163-16,42 0-15,-41 0 16,-41-81 0,0-42-1,82 0 1,-123 0 0,0 83-1,-41 80 1,41 83-1,0 41 1,0-42 0,122-40-1,1-82 1,-41-41 0,0-40-1,-82 40-15,41-41 0,-41 41 16,0-41-16,-41-81 15,0 81 1,-41 82 0,41-41-1,-41 41-15,0 41 16,82 41-16,0-42 16</inkml:trace>
  <inkml:trace contextRef="#ctx0" brushRef="#br0" timeOffset="94878.6869">24340 20943 0,'41'0'15,"40"0"1,-40 0-1,0 0 1,-41-41 15,0-81-15,0 81 0,-41 41-1,-41 0 1,82 163-1,0 1 1,0 0 0,0-124-1,123-40-15,-41 0 16,0 0 0,0 0-16,-1-122 15,42-1 1,0-122-1,-82 40 17,-41 82-17,0 82 1,0-40 0,0 203 15,-82 1-31,82 41 15,0 327 1,41 408 0,41-530-1,-1-288 1,-40-81 0,41-122-1,41-1 1,-123-41-16,0 1 15,0 40-15,0 0 0,-82 1 16,41 81-16,-122 0 31,40 41-31,0 0 16,205-82 15,41 0-15,163-41-1,-245 83-15,41-83 16,40 0-16,-40 41 16,-41-163-1,-41 40 1,82 83 0,-82 163 30,-82 81-46,41 206 32,41-42-32,0-41 15,0 328-15,41-409 16,82-1 0,0-122-1,-1-41 1,-81-41-1,-41-122 1,0 40 0,-163 41-1,81 41-15,-82 41 16,82 0 0,123-82 15,82 1-31,204-165 15</inkml:trace>
  <inkml:trace contextRef="#ctx0" brushRef="#br0" timeOffset="95945.7793">27612 21025 0,'-41'0'15,"123"-41"16,41 41-15,-1 0-16,83 0 31</inkml:trace>
  <inkml:trace contextRef="#ctx0" brushRef="#br0" timeOffset="96045.2864">27653 21230 0,'0'0'16,"123"0"0,-1 0-16,42 0 15</inkml:trace>
  <inkml:trace contextRef="#ctx0" brushRef="#br0" timeOffset="96682.5199">31580 20125 0,'0'0'0,"-41"0"31,-41 0 0,41 0-15,1 0 0,-42 0-1,41 0 1,41-41-1,0-41-15,41-81 32,41 122-17,-42 41 1,42 123 0,-82-1-16,82 124 15,-82-124-15,-41 1 16,-122 82-1,-1-83 1,41-40 0,123-123 15,0 0-31,41-81 16,-41 40-1,82 41-15,-41 41 0,41 0 16,-1 0-1,-81 41 1,123 82 0,0-1-1,-82-81-15,41-41 16</inkml:trace>
  <inkml:trace contextRef="#ctx0" brushRef="#br0" timeOffset="96861.4846">32030 20084 0,'0'0'0,"0"-41"16,41-40 0,41 81-16,81-82 15,1 82 1</inkml:trace>
  <inkml:trace contextRef="#ctx0" brushRef="#br0" timeOffset="97134.0911">31989 20084 0,'0'0'15,"-41"0"-15,41 82 0,0-41 16,41 41-1,41-82 1,123 0 0,-124 82-1,1-1 1,-82 124 0,-123-123-1,1-41 1,-1-41 15</inkml:trace>
  <inkml:trace contextRef="#ctx0" brushRef="#br0" timeOffset="97529.8587">31376 21884 0,'0'123'47,"0"-1"-47,0 1 0,0-41 15,0 0 1,0 41-16,0 122 15,0-122 1</inkml:trace>
  <inkml:trace contextRef="#ctx0" brushRef="#br0" timeOffset="97845.1969">31785 22129 0,'0'0'0,"81"-40"16,42-83-1,-82 123 1,-41 123 0,0 40-1,-123 83 1,42-165-1,162-81 32,1 0-31,41-81-16,204-42 16,-163 0-1</inkml:trace>
  <inkml:trace contextRef="#ctx0" brushRef="#br0" timeOffset="98162.4159">32889 19552 0,'0'0'0,"82"0"47,0 164-47,0-41 16,40 327-1,-122-164 1,0 369-16,0-369 15,0-82-15,-163 246 32,81-327-32,41-41 0</inkml:trace>
  <inkml:trace contextRef="#ctx0" brushRef="#br0" timeOffset="98566.3585">30230 19512 0,'0'0'0,"-41"-82"15,-41 0 1,42 82 0,40 123-1,-123 449 1,123 1105 15,204-409 0,83-1268-15</inkml:trace>
  <inkml:trace contextRef="#ctx0" brushRef="#br0" timeOffset="100746.0838">23644 3845 0,'0'-41'16,"-41"41"-16,41-41 15,0 0 1,0-40 0,-82-83 15,82 41 0,0 0-15,41 123 15,-41 82-15,0 123-1,0-42-15,-41 124 16,41-165 0,-81 1-16,81 82 15,-41-83 1,41-40 15,0-123 0,0-40-15,0-42 0,82-82-1,-82-40 1,0-123-1,0 122 1,0 124 0,0 40-1,40 82 1,-40-41 0,41 41-16,41-41 15,0 41 1,-41 0-1,0 0-15,82 0 16,-42 0-16,1 0 16,0 0-16,41 0 15,-1 0-15,1-82 16,41 82-16,122-82 16,0 82-16,-81 0 15,0 0-15,-42 0 16,-40 41-16,0-41 0,-42 41 15,1-41-15,-41 82 16,41-82 0,-41 0-1,-41 41-15,82-41 16,-41 0 0,-1 0-1,1 0 32,41 0-16,-41 0-15,-164 0 46</inkml:trace>
  <inkml:trace contextRef="#ctx0" brushRef="#br0" timeOffset="102612.546">34321 20739 0,'-41'0'63,"-41"0"-63,-41 0 31,-40-41 0,163-82-15,0 0-1,123 42 1,-42 81 0,1 81-1,0 124 1,-82-123-1,0 40-15,-41 42 16,-123 81 0,-40 1-1,81-164 1,41-41 0,82-123-1,0-41 1,0-41-1,41 42 1,41 122 0,-41 0-16,41 0 15,-82 41 1,82 40-16,-1 1 16,1 82 15,-41-164-31</inkml:trace>
  <inkml:trace contextRef="#ctx0" brushRef="#br0" timeOffset="102896.728">34566 19962 0,'0'0'0,"0"-41"0,0 122 47,0 42-47,0-41 15,0 0-15,0 81 16,0-81 15,0 0-31</inkml:trace>
  <inkml:trace contextRef="#ctx0" brushRef="#br0" timeOffset="103262.4328">34934 19962 0,'82'-82'0,"-41"82"15,41-82-15,-41 82 16,41 0-16,40 82 16,-122 40 15,0-81-31,-81 41 0,-42 0 15,41-82-15,0 82 16,41-82 0,-40 82-1,121-82 17,42 0-17,82 0 1,-82 0-16,40 0 15,1 0-15,-41 0 16</inkml:trace>
  <inkml:trace contextRef="#ctx0" brushRef="#br0" timeOffset="103762.4114">36816 20207 0,'0'0'0,"-82"-41"16,82-41-1,-41 82-15,-40 614 47,162 163 0,1-736-47,0-41 0</inkml:trace>
  <inkml:trace contextRef="#ctx0" brushRef="#br0" timeOffset="104129.2282">37225 20821 0,'0'-41'0,"-41"41"0,123 0 172,0 0-172,41 0 16,-1 0-16,124 0 15,-164 0 1,-41 0-16,40 0 15</inkml:trace>
  <inkml:trace contextRef="#ctx0" brushRef="#br0" timeOffset="104596.0947">38248 20575 0,'0'-41'32,"41"41"-32,41 0 15,-1 0 1,-81 82 0,0 41-1,-40-1 1,-124-81 15,82 41-15,41-82-1,41-41 1,123 41 0,-41 0-1,-41 0-15,0 41 16,-41 41-1,81 41 1,-81-82 0,-41 81-16,1-122 15,-1 41-15,-164 0 16,164-41 0,-41 0-1</inkml:trace>
  <inkml:trace contextRef="#ctx0" brushRef="#br0" timeOffset="104919.5265">38616 20371 0,'0'0'0,"0"-82"16,123 82 15,-41 122-15,-1 1-16,42 123 15,-41 163 1,-123-164 15,-82-40-15,82-124-16,-40-40 15</inkml:trace>
  <inkml:trace contextRef="#ctx0" brushRef="#br0" timeOffset="105264.6795">39434 19675 0,'0'0'0,"0"-41"15,0 123 48,0 0-63,82 41 16,-82 40-1,0-122-15,41 82 16,-41 0-1,0-83 1</inkml:trace>
  <inkml:trace contextRef="#ctx0" brushRef="#br0" timeOffset="105729.1812">39925 19716 0,'0'-41'0,"123"-41"16,-82 82-1,0 0 1,0 0 0,-41 41-1,0 82 1,0-41-1,-123 0 1,82-41-16,0-41 16,123 0 31,0 0-47,-1 0 15,42 0 1,-123 40 15,41 42-15,-41 0-16,0-41 15,-41 41 1,-82-82 0,83 0-1,-42 0 1</inkml:trace>
  <inkml:trace contextRef="#ctx0" brushRef="#br0" timeOffset="106312.5769">34730 24911 0,'0'0'0,"-164"0"0,1 0 0,40 0 16,41 0-16,41 82 15,246-82 32,204-82-47,82 0 16,654 0-1,205-40 17,-1268 122-32,0 0 31</inkml:trace>
  <inkml:trace contextRef="#ctx0" brushRef="#br0" timeOffset="106569.0531">34689 25565 0,'0'0'0,"-204"0"16,81 0-16,246 0 46,163-81-46,491-42 16,-81 0 0,-83 41-1,-449 82-15,40 0 16,-122 0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16:17.876"/>
    </inkml:context>
    <inkml:brush xml:id="br0">
      <inkml:brushProperty name="width" value="0.05292" units="cm"/>
      <inkml:brushProperty name="height" value="0.05292" units="cm"/>
      <inkml:brushProperty name="color" value="#FF0000"/>
    </inkml:brush>
  </inkml:definitions>
  <inkml:trace contextRef="#ctx0" brushRef="#br0">5195 12476 0,'-82'-41'16,"41"41"-16,1-41 31,-1 41 0,82 0 32,81 0-32,-40 0-31,0 0 16,41 0-16,-1 0 15,1 0-15,0 0 16,81 0-16,-122 0 16,82 0-1,-123 0 1,40 0 0,-40 0-1,-122 0 48,40 0-48,-82-82 1,82 82 0,0-41-1,-41 41 1,123 0 78,0 0-79,41 0-15,-41 0 16,-41 41 15,0 41-15,-82-82-1,41 82-15,-41-41 32,82 41-1</inkml:trace>
  <inkml:trace contextRef="#ctx0" brushRef="#br0" timeOffset="2179.5723">14849 13294 0</inkml:trace>
  <inkml:trace contextRef="#ctx0" brushRef="#br0" timeOffset="7480.8989">12681 15257 0,'0'-40'15,"82"40"-15,-82-123 16,0 41-16,0 41 16,0-41-1,0 41 1,-82 41-1,0 82 17,1 123-17,81-42 1,0 1 15,81-82-15,-40-82-16,82 0 15,-82 0-15,0 0 16,41 0-16,-42 0 16,1 0-16,-41-82 15,82 0-15,0-41 16,-82 83 0,41 40-16,-41-41 15,41 41 1,41 41-1,-41-41 1,-41 40-16,40-40 16,-40 82-1,0-123 32,0 0-31,-81-81-1,-1 40 1,0 82 0,41 41-1,-41 204 1,82-81 0,0-82-16,41 0 15,41-42 1,41-40-1,-41 0 17,-1-81-32,-81-1 15,0 41 1,0-82 0,0 41-16,0 123 31,0 0-16,0 41 1,0 0 0,0 0-1,41-41 1,0-41 0,41 0-16,0-41 15,0-41 1,-82 0-16,81-41 15,-81-40 1,0 81 0,0 41-16,-40 41 31,-1 82-15,41 40-1,0-81 1,81-41-1,1 0 1,41 0 0,-82 0-1,0 41 1,-41 41 0,82 82-1,-82-123 1,0 40-1,41-81 1,40 0 0,1-81-1,-41-42 17,41-41-17,0 164 1,-41 0-1,-1 41 1,1-41 0,-41 41-16,0-123 78,0-40-63,-81 122 1,-1 0 0,0 81-1,82-40-15,-82 205 32,82-205-17,41 40 1,164-81-1,-124 0 1,1-81 0,-82-42-1,0-123 1,0 165-16,0-1 16,0 0-16,0 41 15,0 0-15,0-41 16,-41 82 15,41 41-15,0 164 15,0-82-31,0-42 16,0 1-1,0 41 1,41-82-1,41-41 1,0 0 0,-41-123-1,-41 82-15,82-82 16,-82 83-16,0-42 16,0 123 15,0 81-16,0-40 1,0 41-16,0-41 16,0-41-16,40 81 31,1-122-15,123 0-1</inkml:trace>
  <inkml:trace contextRef="#ctx0" brushRef="#br0" timeOffset="7624.9406">15381 14971 0</inkml:trace>
  <inkml:trace contextRef="#ctx0" brushRef="#br0" timeOffset="8129.9499">15381 15339 0,'0'0'16,"-41"-41"-16,41-40 0,41-1 15,0 82 1,0 0 0,41 82-1,-82 122 1,0-81-1,0-82 1,0 41 0,0-164 31,0-41-32,41-122 1,81 122-16,-81 41 15,41 82-15,41 0 16,-123 82 0,41 122-1,-41 42 1,0-42 0,0-163-1,40-41 1</inkml:trace>
  <inkml:trace contextRef="#ctx0" brushRef="#br0" timeOffset="9271.0705">16445 15298 0,'0'-41'16,"0"-40"-1,0-1 1,-41 82 0,41-82-16,-41 82 15,0 0 1,-82 123 0,123-41-16,0-1 15,0 165 1,0-164-1,41-1 1,41-81 0,0-40 15,-41-124-15,-41-41-1,0 83 1,0 163 15,0 122-15,0-81-1,81 0 1,-81 0-16,82-82 16,-41 41-16,0-41 15,82-82 1,-41-82-1,-82 41-15,81 1 16,-81-1 0,0 41-16,0 0 0,0 41 125,0 1-110,0-42-15,0 0 16,0 0 0,0 41-1,-41 41 1,1 82 46,40 0-62,0 41 16,0-1 0,0 42-16,0 81 15,0-204-15,81 0 16,-81 82-1,41-123 1,123 0 0,-82 0-16,-41-123 15,-41 41-15,0 0 16,0 42 0,0-1-16,0 82 62,0-1-62,0 83 16,0-41 15,0 0-15,81-82-1,-40 0 1,0-41-16</inkml:trace>
  <inkml:trace contextRef="#ctx0" brushRef="#br0" timeOffset="9393.1098">17345 14767 0,'40'0'47,"-40"41"-32,82-41-15</inkml:trace>
  <inkml:trace contextRef="#ctx0" brushRef="#br0" timeOffset="10134.3095">17631 14562 0,'0'-41'16,"0"123"31,0 0-32,0 41-15,0 40 16,82 42-16,-82-1 15,0-40 1,41-123 0,40-41-1,1 0 17,-82-82-32,82-123 15,-82 124-15,0-42 16,41 82-1,-41 164 32,0-42-47,0-40 16,0 82 0,0-82-1,204-41 1,-163 0-1,0-123 1,-41-40 0,0 81-1,0 41-15,0 123 47,0 40-31,-82 124-1,1 204 1,81-205 0,0-122-1,-41-82 1,0-41 0,-41 0-1,0-123 1</inkml:trace>
  <inkml:trace contextRef="#ctx0" brushRef="#br0" timeOffset="10364.161">17385 15094 0,'41'0'31,"41"0"-31,0 0 0,0 0 16,163 0 0,-122 0-16</inkml:trace>
  <inkml:trace contextRef="#ctx0" brushRef="#br0" timeOffset="11296.9863">20167 15298 0,'0'0'0,"-123"0"0,1-81 15,40 81-15,41 0 0,0 0 16,164 0 31,40 0-31,1 0-16,0 0 15,-42 0 1,1 0-16,-82 0 15,41 0-15,-123-41 47,-41 41-47,82-82 16,-123 82 0,42-41-1,81 0 1,-82 41-16,123 0 47,40 0-47,-40 0 31,0 0-31,-41 82 16,0-41-16,0 81 15,0-40 1,-41 41-1,0-41 1</inkml:trace>
  <inkml:trace contextRef="#ctx0" brushRef="#br0" timeOffset="11780.2417">21353 15135 0,'0'-82'0,"-81"0"16,81 41-1,0-41 1,40 82 15,42 82-15,-82-41-1,0 82 1,0 0 0,0-83-1,0-121 32,0-1-47,41-82 16,82 1-1,-82 122 1,0 41 0,41 0-1,-82 82 1,40 81 0,-40 123-1,0-204 1,0-41-16,0 0 15,41-41-15</inkml:trace>
  <inkml:trace contextRef="#ctx0" brushRef="#br0" timeOffset="12080.2216">22049 15012 0,'0'0'0,"0"41"31,0 41-16,0 0 1,0-42-16,0 42 16,41-82-1,41 0 1,-42 0 0,42 0-16,-41-122 15,-41 40-15,0 0 16,-41-82-1,-81 123 1,81 41-16,-41 82 16,82 0-16,0 41 15,0-82-15</inkml:trace>
  <inkml:trace contextRef="#ctx0" brushRef="#br0" timeOffset="12272.6964">22703 15257 0,'82'0'78,"-41"0"-63</inkml:trace>
  <inkml:trace contextRef="#ctx0" brushRef="#br0" timeOffset="13080.806">23481 15176 0,'0'0'0,"0"-82"0,0 41 16,0-82 0,-82 123 31,82 123-32,0 0 1,0-42-16,0 42 15,41-41 1,81-82-16,-81 0 16,0 0-1,82-205 1,-123 1 0,-164-1-1,42 165 1,81 40-1,41 40 1,122 42 0,165-82-1,-124 0 17,-122 0-32,0-82 15,82 1-15,-123 40 16,0-82-1,0 0 1,0 82-16,-41 41 31,41 82-31,0 82 16,-82 245 0,82 41-1,0-246-15,41 124 16,41-247-1,-82-40-15,82 41 16,0-82 0,-82-41-16,81-41 15,-81 1-15,0-42 16,0-123 0,-41 165-16,1-1 15,-83 82 1,82 0-16,-41-41 15,82-41 1,41 0 0,245 41-1,-122-81-15</inkml:trace>
  <inkml:trace contextRef="#ctx0" brushRef="#br0" timeOffset="14880.322">25485 15053 0,'0'41'16,"0"41"-1,41-82 32,0-164-16,-41 82-15,-41-40 15,-41 122-15,0 81 0,82 124-1,0-1 1,123-163-1,-41 41-15,81-82 16,-81 0-16,41-82 16,41-81-1,-83-1 1,-40-204 0,-41 122-1,-122 1 1,81 204-1,-41 164 17,82 122-1,41 123-15,81 41-1,-40-327 1,-41-41-16,82-41 15,-82 0-15,0 0 16,81-82 0,-40-81-1,-82 40-15,0-41 16,0 205 31,0 41-32,0 0 1,41-41 0,41-41 15,-41-82-15,-41 0-1,0 41 1,-41-40-1,-41 81 1,0 122 0,82 42-1,0-41 1,41-83 0,123 42-1,-82-82-15,40 0 16,-81-41-1,-41 0-15,82-81 16,-82-1 0,0 82-1,0 82 17,0 0-17,0 41 1,0 0-1,41-1 1,-41-122 31,0 1-31,0-83-16,82 82 15,-41 0 1,0 41-1,-41 123 1,0-1 0,0 42-16,0-123 15,82-41 1,-82 41 0,81-82-1,-40-82 1,41-40-1,-82 122 1,41 41 0,-41 82-1,0-1-15,0 42 16,0-41-16,0 0 16,41-82-1,41 0 1</inkml:trace>
  <inkml:trace contextRef="#ctx0" brushRef="#br0" timeOffset="15615.0039">28144 15176 0,'0'41'47,"0"-1"-31,41-40 15,41-40-15,-82-42-1,0 0 1,-41 41 0,41-41-1,-82 164 1,82 82-1,0-1 1,0-122 15,0 0-31,123-41 16,-82 0-16,-1-41 16,83-82-1,-82 1 1,-41 81-1,0-123 1,41 164 31,-41 82-16,0 41-31,82 40 16,-82-81-1,0 0 1,41-82 15,41-82-15,-82 41 0,40-122-1,42 81-15,-82 41 16,41 41-1,-41 41 1,0 82 0,0-42-1,82 42 17,41-123-32,-41 0 0</inkml:trace>
  <inkml:trace contextRef="#ctx0" brushRef="#br0" timeOffset="16598.0066">29248 14767 0,'0'0'0,"0"-41"0,0-41 32,0 0-32,0-41 47,0 205-16,0 123-16,0 40 1,0-81 0,82-1-1,0-81 1,-41-82 0,82 0-1,-42-123 1,-81 42-1,82-124-15,-82 164 16,0 0 0,0 82 31,0 41-32,41 41 1,41-82-1,-82 40 1,82 1-16,-82 0 16,-41-82-1,0 0 1,-82 0 0</inkml:trace>
  <inkml:trace contextRef="#ctx0" brushRef="#br0" timeOffset="16847.6554">28921 14767 0,'0'-41'0,"82"41"16,-41 0-16,41 0 16,81 0-1,-81 0-15,0 0 16,0 0 0</inkml:trace>
  <inkml:trace contextRef="#ctx0" brushRef="#br0" timeOffset="20815.1354">31253 15135 0,'0'-82'0,"-82"0"16,82-41 0,0 83-1,0 121 17,82 206-1,-82-124 0,0-81-15</inkml:trace>
  <inkml:trace contextRef="#ctx0" brushRef="#br0" timeOffset="20958.9967">31048 14521 0,'41'41'31,"-41"41"-31</inkml:trace>
  <inkml:trace contextRef="#ctx0" brushRef="#br0" timeOffset="21398.707">31376 15053 0,'0'-41'16,"0"-41"0,81 82-1,42 0 1,-82 41-1,-41 82 1,0-41 0,0 40-1,0-81-15,0-82 63,41-81-63,-41 40 15,82-82 1,-41 82 0,0 82-16,40 41 15,-81 123 1,41 122 0,-41-122-1,0-123 1,82 41-1</inkml:trace>
  <inkml:trace contextRef="#ctx0" brushRef="#br0" timeOffset="21998.4117">33094 15053 0,'0'0'0,"0"-82"0,81 82 16,-81-41-1,0-122 1,-40 122 0,-1-82-16,-41 123 15,-41 0 1,41 164-1,82-1 1,0 1 15,0-123-31,41 41 16,41-82-16,0 0 16,-41 0-1,81-41 1,-122-41-1,0 41-15,0-123 16,0 83-16,0-1 16,0 164 31,0-42-47,0 83 15,0-82 1,41 41-1,0-82 1,41 0 15,41-41-15,-41 0 0,-41 41-1</inkml:trace>
  <inkml:trace contextRef="#ctx0" brushRef="#br0" timeOffset="22448.1634">34239 14930 0,'0'-82'0,"41"-40"16,-41 81-1,0-82 1,0 82 0,0 0-1,-41 41 1,-41 82-1,0 82 1,82-82 0,123 40-1,-82-81 1,0-41-16,-41 41 16,-41 41 15,0-82-16,-41 0-15,-40 0 16,81 0 15</inkml:trace>
  <inkml:trace contextRef="#ctx0" brushRef="#br0" timeOffset="23115.0046">34525 14930 0,'41'0'31,"0"0"-15,41 0-1,0 0 1,0 0 0,-82-122-1,41 122 1,-41-123 0,-41 0-1,0 123 1,-82 82-1,82 41 1,41 40 0,0-122-16,0 0 15,41-41-15,-41 41 16,82-41-16,41 0 16,-42 0-1,42-123 1,-41 41-1,-41-122-15,-41 81 16,0 0-16,0-81 16,0 81 15,0 41-15,0 123 15,-41 164-16,41 81 1,0-163-16,0 41 16,0-83-16,82 1 15,40 41 1,-81-41 0</inkml:trace>
  <inkml:trace contextRef="#ctx0" brushRef="#br0" timeOffset="23314.9191">35098 14603 0,'82'0'47,"41"0"-47,-1 0 16,1 0-16,-41-41 15</inkml:trace>
  <inkml:trace contextRef="#ctx0" brushRef="#br0" timeOffset="23479.6884">36039 14562 0,'0'82'63</inkml:trace>
  <inkml:trace contextRef="#ctx0" brushRef="#br0" timeOffset="63969.2054">25771 19512 0,'0'-41'16,"-41"41"-16,-40 122 31,81 1106 1,-82 571 14,82-1390-46,-41 369 32,123-697-32,-82-40 15,0 0 1</inkml:trace>
  <inkml:trace contextRef="#ctx0" brushRef="#br0" timeOffset="65402.6796">25649 19593 0,'0'-41'62,"81"41"-46,-40 0 0,0 0-16,41 41 15,1104-122 17,-368 81-17,-408 0-15,-83 0 16,-41 0-16,164 0 15,-286 0 1,40 0-16,369 0 16,-41 0-1,327 0 1,-532 0 15,-81 40-31,-1-40 31,-81 0-31,40 0 16,42 0-16,40-40 0,-82 40 16,287 0-1,-82 0 1,-122 0 0,-165 0-16,124 0 15,-123 0-15,40 0 16,124 0-1,-83 0 1,42 0 0,-165 0-1,42 0 1,-82 0 0,-41 81 77,0 1-77,0-41 0,0 41-16,0 41 15,0 122 1,0 0-1,82 246 1,0-163 0,-82-42-1,41-41 1,-41-163 0,0 41-1,0 0-15,0-1 0,0 1 0,0 122 31,0-40-15,0-82-16,0-1 16,0 1-16,0 123 15,0-1 1,0-41 0,0 42-1,0-164-15,0 0 16,0-1-16,0 1 15,0 0-15,0 41 16,0-82 0,0 40-1,0 83 1,0-82 0,0-41-1,-41 0 16,-41-41-31</inkml:trace>
  <inkml:trace contextRef="#ctx0" brushRef="#br0" timeOffset="67227.2703">25444 23807 0,'0'40'0,"0"1"15,0 82 1,0-41-16,0-41 15,0 0-15,0 41 16,0-1-16,0 1 0,0 82 31,0-82-31,0 163 32,0-163-32,0 41 31,0-1 0,0-40-15,0-41 15,41-41 31,82 0-62,-1 0 16,42-41 0,0 41-16,327 0 15,-205-82-15,0 82 16,164 0 0,-123 0-1,42 41 1,-206-41-16,165 82 15,-165-82-15,83 0 16,204 0 0,0 0-1,-246 0 1,123 0-16,-163 0 16,41 0-16,204 0 31,122 0-16,-203-41-15,285 41 16,-367 0-16,-1 0 16,41 0-1,1 0 1,40 0 0,164 0-1,-246 0 1,-40 0-1,-41 0 1,-83 0-16,42 0 16,0-82-1,0 82-15,-1 0 0,124 0 16,-42 0 0,-122 0 15,-41 0-31,41 0 15,81-41 1,-81 41 0,0 0-1</inkml:trace>
  <inkml:trace contextRef="#ctx0" brushRef="#br0" timeOffset="69036.0846">29003 20452 0,'0'-41'16,"-41"-40"0,-41 81-1,0 0 1,42 0-16,-42 0 15,0 0 1,-164 163 15,83 42-15,81-123 0,-82 163-1,123-122-15,41-41 0,-81 81 31,81 42-15,0-42 0,0 83-1,0-42 1,41 1 0,40-42-1,42 83 1,-123-164-16,123 81 15,-123-40 1,163-82-16,-81 82 16,123-1-1,40-40 1,-40 41 0,-42-82 15,124 41-16,-205-82 1,-42 0-16,83 0 16,-82 0-16,82 0 15,-82 0 1,0-41-16,40 41 16,1 0-16,0-82 0,0 82 15,82-82 1,-1 0-1,42-81 1,-123 122 0,-42-41-16,42 41 0,-82 0 15,82-41-15,-41 0 16,82-40 0,-42 40 15,1 0-31,-41-81 15,-41 81-15,82 0 16,-41-41 0,-41-81-1,82 122-15,-82-82 16,0 82-16,0 1 16,0-42-1,-41-41 1,0 42-1,-123-42 1,82 41 0,42 41-1,-124-40 1,-41-124 15,42 205-15,-42-81-1,-81 81 1,163-41-16,0 82 16,1-41-16,-124-41 15,1 82 1,-41-82 0,40 82-1,123 0-15,1 41 16,40-41-16,0 123 15,-41-41-15,82 41 0</inkml:trace>
  <inkml:trace contextRef="#ctx0" brushRef="#br0" timeOffset="70453.3494">31785 19962 0,'-82'-41'15,"0"41"1,-41-82 0,82 82-16,-40 0 15,40 0-15,0 0 16,-41 0-16,41 41 16,0-41-1,-41 41-15,-122 245 31,204-204-31,-205 368 32,205-328-32,-41 124 15,41-123-15,0-1 16,-81 124 0,81-83-1,81 124 1,42-83-1,0 1 1,0-42 0,-42-81-1,83 82-15,-82-82 16,40-42-16,124 83 31,-1-82-15,-122-41-16,0 0 15,81 0-15,-163 0 16,82 0 0,-82 0-1,82 0 1,367-82 0,-285 82-1,-41-82 1,-83 42-1,-81-42-15,82 41 16,-82-82-16,82 82 16,0-41-16,41 1 15,-42-42 1,1 41 15,-41 0-31,-41 41 16,82-40-16,-41-1 15,41-41 1,-41 0 0,-41 42-16,0-1 15,81 0-15,-81 0 0,0 0 16,0-81 0,-40-1-1,-42-81 1,41-1-1,41 164-15,-164-81 16,123 122 0,-41 0-16,-40-82 15,-83 1 1,82 40 0,-81-41-1,81 123-15,41-82 16,-163 0-1,81 82-15,1 0 16,-83 0-16,42 0 0,-42 41 16,-40 82-1,204-41 1</inkml:trace>
  <inkml:trace contextRef="#ctx0" brushRef="#br0" timeOffset="71391.888">28921 18284 0,'0'-81'16,"-41"81"31,41 81-47,0 1 16,-82 82-1,42-1 16,40-81-15,0-123 15,0-122-15,81-83 0,-81 83-1,0 122-15,41 0 16,41 41 15,0 41-15,-82 41-16,41 286 15,-41-205 1,0-81 15,0 41-15,0-82-1</inkml:trace>
  <inkml:trace contextRef="#ctx0" brushRef="#br0" timeOffset="71569.5808">28676 18693 0,'0'-40'0,"0"-1"31,82 41-31,40 0 16,42-82-1</inkml:trace>
  <inkml:trace contextRef="#ctx0" brushRef="#br0" timeOffset="71770.1855">29330 18407 0,'0'0'0,"0"-82"16,0 164 15,0 41-15,0 122 0,0 1-1,0-42 1,0-163-16</inkml:trace>
  <inkml:trace contextRef="#ctx0" brushRef="#br0" timeOffset="72673.6659">32235 18693 0,'0'41'46,"0"41"-30,0 0-16,0 0 0,-82 41 31,82-83-31,0 83 32,0-164-1,0-41-31,41-449 31,41 285-15,-42 205-1,1 41 17,-41 41-17,0 123 1,41-82-1,-41 40 1,0-81-16,82 41 16,-82-41-16</inkml:trace>
  <inkml:trace contextRef="#ctx0" brushRef="#br0" timeOffset="72887.3706">32112 18898 0,'0'-82'16,"82"82"0,40-82-1,1 82 1,123-81-16</inkml:trace>
  <inkml:trace contextRef="#ctx0" brushRef="#br0" timeOffset="73170.3422">32889 18530 0,'41'0'15,"-41"-82"-15,82 82 16,-41 0-1,81 41-15,-122 0 16,0 0-16,0 41 16,-81-42-16,-42 83 15,82-82 17,41 41-17,82-82 1,81-41-1,42 0 1,-123 41-16</inkml:trace>
  <inkml:trace contextRef="#ctx0" brushRef="#br0" timeOffset="73594.1591">28676 21025 0</inkml:trace>
  <inkml:trace contextRef="#ctx0" brushRef="#br0" timeOffset="74474.9567">32398 21148 0,'0'-82'16,"41"82"484,-41 41-453,0 0-31</inkml:trace>
  <inkml:trace contextRef="#ctx0" brushRef="#br0" timeOffset="76645.8017">30967 20780 0,'-41'0'79,"-41"81"-79,41-81 15,-41 82-15,41-82 16,41 41-16,-41-41 15,82 0 17,0 0-17,164 0 17,-42 0-1,-122 0-16,-123 82 32,-40-41-47,-42 41 32,123-82-32,41 81 15,82-81 16,0 0-15,122 0 0,-122 0-1,0 0 1,-41-40 0,41 40-1,-164 40 1,0 1-1,-82 82 1,1 0 0,163-82-1,41-41 32,81 0-31,1-41-1,0 0 1,-164 41 31,-41 82-47,-122 0 16,122-1-1,0 1 1,164-82 31,40-41-47,124 41 15,-123-82 1,-123 164 46,-41-82-62,0 41 16,-123 41 0,82-82-16,-40 123 15,122-82-15,-41-41 16,82 0 15,40 0-31,42 0 16,123-41-1,-206 41 1,1 0 0,-41 41 15,-41-41-15,-81 81-16,-1 1 31,82 0-16,123-82 17,163-41-17,-122 0 1,-82 41 0,41 0-16,-123 0 31,-82 0-16,0 41 1,83 41 0,-42-82-16,82 41 15,41-41 32,0 0-31,-1 0-16,83 0 15</inkml:trace>
  <inkml:trace contextRef="#ctx0" brushRef="#br0" timeOffset="77654.0191">31335 22457 0,'0'122'125,"0"1"-109,0-82 0,0 0-16,0 41 15,41 40-15,-41 1 16,0-41-16,0 0 16,0 122-1,0 1 1,-41 81-1,41-122 1,0 40 0,0-40-1,0-82 1,-41 0-16,41-1 16,0 1-16,0 41 0,0 41 31,0-42-16,-82 1 1,82-82-16,0 82 16,0-83-16,0 42 15,0 0 1,0-41 0,0 0 15,-41-41-31,41 41 31,-41-41 0,-41 0 1,82-41-17,-41-41 1,-40 0-1,40 0 1,0 42 0,41 121 46,41 1-62,-41 0 16,122 82-1,-40-83 1,0-40-16,0-41 16,0 0-1,-1-122 1,-40 81 15,0 41-15,41 0-1</inkml:trace>
  <inkml:trace contextRef="#ctx0" brushRef="#br0" timeOffset="78581.0181">30721 26793 0,'0'-82'15,"-82"205"32,82-42-31,0 42-16,0-41 0,-41 0 15,41 40 1,0-81-16,0 0 31,0-82 1,0-41-17,41-572 16,41 409-15,0 204 0,-82 0-16,41 41 31,0 163-15,41 246-1,-1-40 1,-81-247-16,0 1 15,41-41 1,-41-41 0</inkml:trace>
  <inkml:trace contextRef="#ctx0" brushRef="#br0" timeOffset="78808.5934">30557 27243 0,'41'-41'31,"41"41"-31,41-82 15,81 41 1,-122 41 0,0 0-16,-41-82 15</inkml:trace>
  <inkml:trace contextRef="#ctx0" brushRef="#br0" timeOffset="79028.9797">31376 27038 0,'0'-41'16,"0"82"31,0 0-47,0 41 16,0 0-16,0-1 0,0 1 15,0 123 1,0-123 15</inkml:trace>
  <inkml:trace contextRef="#ctx0" brushRef="#br0" timeOffset="79486.9619">31826 27652 0,'-82'-41'31,"82"0"-15,0 0-1,-41 41-15,41-123 16,-82-163-1,82 204 1,41-41 0,41 82-1,-41 41 1,81-81 0,-40 81-1,-41 0 1,41 122-1,-82-81-15,0 41 16,0-41-16,0 82 0,0-42 16,0 1-1,0 41 1,41-82 0</inkml:trace>
  <inkml:trace contextRef="#ctx0" brushRef="#br0" timeOffset="80104.7974">32685 26915 0,'0'-122'0,"0"203"47,-41 165-31,0 40 31,41-245-32,0-82 16,0-41-15,0-122 0,0 81-16,41-163 15,-41 245-15,82 41 16,-82-41 0,81 41-1,-40 0-15,-41 82 16,82 41-16,-82-1 15,41 42-15,-41 40 16,82-40 0,-82-41-1,0-82 1</inkml:trace>
  <inkml:trace contextRef="#ctx0" brushRef="#br0" timeOffset="80320.9927">32603 27406 0,'41'-41'31,"41"41"-15,-1 0-16,83-41 16,-41-40-1,-42 40-15</inkml:trace>
  <inkml:trace contextRef="#ctx0" brushRef="#br0" timeOffset="80637.396">33421 27202 0,'82'-41'15,"-41"41"1,40 0 0,1 122-16,-82-81 15,0 82 1,-82-41-1,82 0 1,-81-41-16,81 0 16,-41-41-16,123 0 47,-1 0-32,1-123-15,123 0 16,-164 123-16</inkml:trace>
  <inkml:trace contextRef="#ctx0" brushRef="#br0" timeOffset="86355.167">29289 20984 0,'0'0'0,"0"-41"16,0-41-16,82 82 15,-82-81-15,41 81 16,-41-82-16,41 82 0,-41-82 16,41 82-1,-41-41 1,-123 164 15,-859 531 0,164-204 1,736-368-17,82-41 1,287-123-1,367-204 1,124 40 0,-369 124-1,204-83-15,-367 205 16,-124-82 0,-81 82-1,-41-41-15,-163 123 31,-83 41-15,-327 204 0,-122 41-1,368-245-15,163 0 16,41-82-16,369-41 31,81-41-31,123-82 16,491-41-1,-532 164-15,164-163 16,40 81 0,-122 41 15,-532 41 0,-81 123-15,-492 163-1,-163 82 1,-123 0 0,164-40-1,695-287 1,41-1 0,327-40-1,41-40-15,-41-83 16,123 0-16,-82 41 15,-81 1-15,122-1 16,-246-41 0,-203 123 15,-165 123-15,-368 81-1,-163 42 1,163-42-1,491-204 1,614-82 0,532-122-1,-123-82 1,-287 122 0,-163-122-1,0 40 1,-286 123-1,-205 83 1,-41-1 15,-328 41-31,-326 0 32,-737 81-17,1105-81 1,82 0-16,122 0 15,246-81 1,81-1 0,819-205-1,81 1 1,-695 163-16,82 42 16,-409-1-16,-82 0 15,0 0 1,-82 82-1,-777 0 1,41 82 0,82 0-1,368-82 17,286 41-32,123-41 31,163-41-16,410-123 1,-82 1 0,-369 81-1,-163 41 17,-82 41-32,-40 0 15,-492 0 1,328 41-1,245-41 1,123 0 15,163-41-15,287-123 0,-287 82-1,-204 82 1,41 0-1,-82-40 1,-82 40 15,-40 0-31,-83 0 16,-531 163 0,-205 123-1,859-286 1,205 0-1,327 0 1,163-40 0,-408 40-1,81-82-15,-204 82 16,-41 0 0,41-82-1,-82 123 16,-123 0-15,-450 204 0,-286 42-1,450-165-15,41 1 16,123-41-16,163 0 16,82-42-16,122-40 31,83 0-31,81 0 15,573-163 1,-368 40 0,-204 82-1,-246 41 1,-123 0 15,-123 0-15,-531 164-1,-164 81 1,164 1 0,367-124-1,329-40 1,80-82 0,165 0-1,-123-41-15,40 0 16,1 41-1,-41-122-15,0 122 0,0-41 16,-164 41 15,41 0-15,0 0 0,-41 0-1</inkml:trace>
  <inkml:trace contextRef="#ctx0" brushRef="#br0" timeOffset="93055.8843">16567 10308 0,'0'-82'16,"-41"82"-16,41-41 16,-41 41-1,41-82 1,-81 82-16,-124-163 31,123 40-31,-245-81 31,204 163-31,-163-41 16,81-41 0,42 123-16,-246-123 15,41 42 1,204 81-1,-122 0-15,-83 0 0,-408 81 16,286-81 0,123 41 15,205-41-31,-1 82 16,41-82-16,41 82 0,1 0 15,-206 81 1,-81 42-1,82-82 1,163-42-16,41-40 16,0 41-16,-122 41 15,40 0 1,-40-1 0,-1 42-1,-163 40 1,245-81-1,41-41 1,-40 41 0,122-41-1,-41-1 1,41 1-16,0 0 0,0 0 16,0 81-1,0-40 1,0-82-16,0 41 15,0 0-15,82 81 16,-82 1 0,41-41-1,81-1 1,-122-81-16,82 41 16,-82-41-16,82 41 15,-82-41-15,164 81 16,-1-40-1,42 0 1,-124-82 0,83 123-1,-41-82-15,0-41 0,122 81 32,41-40-17,-163-41-15,0 0 16,0 82-16,-1-82 0,1 0 15,163 82 1,1-82 0,-206 0-16,1 0 15,0 0-15,0 0 16,122 0 0,-40 0-1,-41 0 1,-41 0-1,-1 0-15,42 0 0,-41 0 16,41-41-16,122 41 16,1-82-1,40 41 17,-163 41-32,122-82 15,-163 82-15,0-81 16,81-1-1,124 0 1,-206 82-16,1-82 16,0 82-16,0 0 0,-41-41 15,41 41 1,-1-41 0,1 41-16,-41-81 15,0 81-15,82-41 16,-82 41-1,41-82-15,-42 82 16,42-41 0,0 41-1,-82-82 1,82 82-16,-41-41 0,0 41 16,40-41-1,1-40 1,-41 40-1,0 41-15,82-123 16,-41 41 0,-41 41-1,81-81 1,-81 81-16,-41-41 16,82-41-1,-41-41 1,-41-40-1,41 40 1,-41 123 0,0-81-16,0 81 15,0 0 1,0-164 0,0 83-1,0-1 1,0 0-1,0 1 1,-41 40 0,-123-82-1,82 41-15,-122 1 16,122 122 0,0-41-16,-122 41 15,-83 0 1,124 0-16,40 41 15,41-41 1,0 81-16,42-40 16</inkml:trace>
  <inkml:trace contextRef="#ctx0" brushRef="#br0" timeOffset="94289.073">13745 8058 0,'0'-82'16,"-82"82"-16,82-40 16,-41 40-16,41 40 62,0 83-62,0 0 16,0 204-1,0 164 17,0-368-1,0-82 0,-82-41 16,41 0-31,41-123-1,-82 82 1,42 0-1,-1 41 1,0-82 0,41 0-1,-82 82 32,82 82-31,41-41-1,0 41 1,0 0 0,40 0-1,1-82 17,41 0-17,-82-41 1,41 0-1,-82-123 1,0 82 0,-41 82-1,41 41 32,0 0-31,0 0-16,82 82 15</inkml:trace>
  <inkml:trace contextRef="#ctx0" brushRef="#br0" timeOffset="99222.7955">20617 9244 0,'0'-163'0,"0"122"16,0 0-16,0-41 16,-41 41-1,41 0 1,0 82 78,0 0-94,0 82 15,-41 122 1,41-40 0,0-1-1,0 1 1,0-123-1,0-41 1,-82 40 0,42-81 46,40-40-62,-41 40 16,0-123-1,41 41 1,-82 0 0,82 41-1,-41-40 1,41 162 46,0-40-62,0 0 16,82 41 0,-41-41-16,41 0 31,-1-41-15,1 0-1,0 0-15,-41-82 16,-41 0-1,41 82-15,-41 41 63,82-41-47</inkml:trace>
  <inkml:trace contextRef="#ctx0" brushRef="#br0" timeOffset="100689.8708">25362 9204 0,'0'-82'0,"0"0"16,0 0-1,0 164 64,0 0-79,0 0 15,0-1-15,0 1 16,0 82-1,0-1 1,0-81 0,0 0-16,0 0 15,0-41 1,-41-41 62,-40-82-62,40 0-1,41 0 1,-41 82 0,41-41-1,0 1 1,-82 40-1,82 81 32,41-40-47,-41 0 16,123 123 0,-83-164-1,-40 41 1,41-41-1,41 0 1,0-41-16,-41-41 16,-41 41 15,82 41 47,40 0-62,-40 0-1,0 0-15</inkml:trace>
  <inkml:trace contextRef="#ctx0" brushRef="#br0" timeOffset="103208.7069">32971 8958 0,'0'-41'16,"0"123"62,0-41-78,0 204 31,0 83-15,0-124 0,0-81-1,0 0 1,-41-123 62,41-41-78,-82-41 16,0 0-1,42 0 1,40 41-1,-41-40 1,41 203 62,0-81-62,41-41-1,-41 41 1,40-41-16,83 0 16,-41 0-16,41 0 15,122-164 1</inkml:trace>
  <inkml:trace contextRef="#ctx0" brushRef="#br0" timeOffset="107440.5417">11127 19143 0,'-41'0'0,"82"0"0,-82-40 0,0 40 15,41-41-15,-82 41 16,41-82 0,0 82-1,-163 0 16,163 41-31,-368 163 32,286-81-32,41-41 15,-122 163 1,-1 42 0,82-124-1,123-40 1,-81 0-16,81 122 15,0-122-15,0 122 16,0 1 15,0-124-31,0 124 16,0-124-16,0 83 16,0-1-1,40 83 1,1-83-1,-41-122-15,123 0 16,0 82-16,-82-124 16,0 42-16,40-41 15,83 41 1,122 82 0,-122-83-1,41-81 1,40 82-1,0-82 1,-163 0 0,41 0-1,0 0-15,40 0 0,1 0 16,81 0 0,-81-41-1,0-40-15,40-1 16,-81 0-16,41 41 15,122-123 1,-41 123 0,-204-122-1,41 122-15,-82-41 16,0 0-16,41 1 16,-41-1-16,0 41 15,82-41-15,-41-41 16,41-40-1,-42-42 1,-40 42 15,41-1-15,-41 82-16,0 41 16,0-41-16,0 41 0,0-40 15,0-42 1,0-41-1,0-40 1,-41 122-16,-40-82 16,81 123-16,-41 1 15,-82-83 1,0-41 0,41 82-1,-40 1-15,40-42 0,-82-41 16,82 123-1,1 41 1,-83-41 0,-122-81 15,40 40-15,83 82-16,40-82 15,0 82-15,41 0 16,-40 0-1,81 0-15,0 0 16,-82 41-16,41 0 0,41 41 16,-81 40-1</inkml:trace>
  <inkml:trace contextRef="#ctx0" brushRef="#br0" timeOffset="108940.3086">14277 19143 0,'-41'0'16,"0"-81"15,-123 81 1,-122 204-1,163-163-16,41 41-15,-81 41 16,81-1-16,41 1 16,-82 122-1,82-40 1,-41 163 0,82-122-1,0-1 1,0 0-1,0 1 17,0-123-32,0 81 15,41-81-15,-41-1 16,41 83 0,123 0-1,81 40 1,-40-81-1,-42-83 1,1 1 0,0 41-16,-82-123 15,-1 41-15,124-41 16,-1 0 0,-40 0-1,-82 0 1,0 0-16,40-123 15,1 41-15,0-40 16,-82 40 15,122-41-15,-81 0 0,82-40-1,-82-42 1,40 1-1,-40-1 1,0-40 0,0 81-1,-41-81 1,40-1 0,-81 124-16,0-1 15,0-41 1,0 41-16,0 1 0,0-124 15,-81 1 1,-124-1 15,-286-81-15,123 123 0,82 163-1,204 41-15,-41 0 16,0 0-16,1 0 15,-42 0-15,-40 123 16,81-1-16,123-40 16,-82-82-16</inkml:trace>
  <inkml:trace contextRef="#ctx0" brushRef="#br0" timeOffset="111007.5723">13295 20248 0,'0'-41'0,"-82"123"63,0 0-48,0-1 1,82-40 0,82-41-1,41 0 1,40 0 0,-122 0-1,41 0 1,-82 41 15,-41 41-15,-41 0-1,-40-41-15,-42 81 16,123-122-16,41 82 16,123-82 15,0 0-16,-1 0-15,83-41 16,-164 41-16,41 0 16,-1 0 15,-81 82-15,-40-82-16,-42 82 15,-41 0 1,41 0-1,0-1 1,82-40 0,0 0-1,41-41 1,0 0 0,164 0-1,-83 0 1,-81 0-1,-41 82 1,0-41 0,-122-41-16,81 82 15,-41-82-15,82 82 16,-82-82-16,41 81 16,41-40-1,0 0 16,82 41 16,-82-41-15,-41 0-17,0-41 1,-41 82-1,1 40 1,40-81-16,41 0 31,41-41 16,-1 0-47,42 0 16,-82 82 62,-41-41-62,-40-41 15,81 41-31,122-123 625,-40-41-625</inkml:trace>
  <inkml:trace contextRef="#ctx0" brushRef="#br0" timeOffset="112241.1278">31539 13130 0,'0'0'0,"-41"0"0,-41 0 16,1 0-16,-1 0 16,0 0-16,0 0 15,-122 0 1,-164 82 15,327-82 0,41 41-15,41-41 0,40 82-1,533-82 1,204 0 0,123-41-1,-246 41 1,-163 0-1,-245 0 17,-206 0-32,-40 0 15,-82 0 110,-40 0-109,40 0-16,-41 0 16,0 0-16,0 0 15</inkml:trace>
  <inkml:trace contextRef="#ctx0" brushRef="#br0" timeOffset="112864.2611">32235 13458 0,'0'0'0,"-123"0"0,0 0 16,41 0-1,41 0 1,82 0 15,123 0-31,450 0 16,122 81-1,-41-81 1,-81 123 0,-450-123-1,-42 0-15,-40 0 0,0 41 16,-123-41 328,-82 0-344,-40 0 15</inkml:trace>
  <inkml:trace contextRef="#ctx0" brushRef="#br0" timeOffset="114725.0898">4991 12312 0,'0'0'0,"-41"0"0,0 0 15,-41 0 1,0 0 0,123 0 30,164 0-14,40 0-17,82 0 1,-81 0-16,122 0 16,-245 0-1,-42 0-15,83 0 16,-123 0-1,-82 0 64,-41 0-64,0 0 1,42 0-1,-83-81 1,-41 40 0,82-41-16,-40 82 15,81-41-15,0 41 16,-41 0-16,0-82 16,123 82 46,41 41-62,0-41 16,0 41-1,245 82 1,-245-82 0,-1-41-16,-40 81 15,41-81-15,-82 41 16,-41 0-1,-81 41 1,-42 41-16,-41-1 16,83-40-16,122-41 15,-41 123 1,41-82-16</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19:14.723"/>
    </inkml:context>
    <inkml:brush xml:id="br0">
      <inkml:brushProperty name="width" value="0.05292" units="cm"/>
      <inkml:brushProperty name="height" value="0.05292" units="cm"/>
      <inkml:brushProperty name="color" value="#FF0000"/>
    </inkml:brush>
  </inkml:definitions>
  <inkml:trace contextRef="#ctx0" brushRef="#br0">22703 4336 0,'-41'0'31,"82"0"110,41 0-126,41 0-15,0 0 16,-1 0-16,124-82 15,163 82 1,-123 0 0,-40 0-16,122-82 15,0 82-15,-41 0 0,246 0 32,-205 0-17,-245-82-15,-1 82 16,-40 0-16,0 0 15,-41 0 1,-41 41 31</inkml:trace>
  <inkml:trace contextRef="#ctx0" brushRef="#br0" timeOffset="350.4472">24094 4459 0,'0'0'0,"-41"0"0,-41 0 16,164 0 15,123 0-15,122 0 0,164 0-1,41 0 1,-287 0-1,41 0-15,-204 0 16,-82 81-16,41-81 16</inkml:trace>
  <inkml:trace contextRef="#ctx0" brushRef="#br0" timeOffset="1042.5621">32603 4540 0</inkml:trace>
  <inkml:trace contextRef="#ctx0" brushRef="#br0" timeOffset="18218.4426">12967 6054 0,'-40'-123'16,"40"82"-16,-41 41 15,41-82 1,0 164 15,0 41-15,-82 409 15,82-410-31,-41 1 31,41-82-31,0-82 47,0-82-31,0 1-16,41-83 16,0-204-1,41 246 1,-1 122-1,-40-41 17,-41 123-17,164 163 1,-82 42 0,-82 204-1,41-164 1,-41-204-16,0 0 15,81-82-15,-81 81 16</inkml:trace>
  <inkml:trace contextRef="#ctx0" brushRef="#br0" timeOffset="18456.9235">12599 6667 0,'41'0'47,"41"0"-47,41-81 15,40 81-15,-40 0 16,0 0-16,0 0 16,-1-82-16</inkml:trace>
  <inkml:trace contextRef="#ctx0" brushRef="#br0" timeOffset="19167.5797">13827 6708 0,'0'-81'31,"0"162"16,0 42-31,0 0-16,0 0 16,0 40-16,0 205 15,0-245 1,40-82-1,-40 41 1,0-164 31,0 0-31,0 0-1,0 0 1,-81 1-1,81-42 1,0 41 0,0-41-1,0 83-15,0-42 16,0 41 0,0 0 15,0 123 0,0 122-15,41-40-1,-41 40 1,0-122 0,0 0-16,0-41 15,0 41-15</inkml:trace>
  <inkml:trace contextRef="#ctx0" brushRef="#br0" timeOffset="19555.222">15299 6627 0,'41'0'47,"41"0"-47,122 0 31,-122 0-15</inkml:trace>
  <inkml:trace contextRef="#ctx0" brushRef="#br0" timeOffset="19685.3318">15176 6954 0,'82'0'47,"0"0"-47,41 0 15,0 82 1</inkml:trace>
  <inkml:trace contextRef="#ctx0" brushRef="#br0" timeOffset="20819.8705">17794 6299 0</inkml:trace>
  <inkml:trace contextRef="#ctx0" brushRef="#br0" timeOffset="21218.912">17794 6218 0,'0'-41'0,"0"0"31,0 0 0,0-41 16,0 123-16,0 41-15,0 163 0,82 1-1,-82-165-15,0 1 16,41 0-16,-41-41 15,0 41 1,0-41 0</inkml:trace>
  <inkml:trace contextRef="#ctx0" brushRef="#br0" timeOffset="22168.5994">17508 6667 0,'0'-40'0,"41"40"31,41 0-15,0 0-1,-41 0-15,81-82 16,-81 82-16,41-41 15,-41-41 1,-41 41 0,0-41-1,0 1 1,0 40 0,0 122 30,0 165-46,0-1 32,0-81-17,0-123-15,0 41 16,41-82 15,41-123-15,-82 82-1,0-41-15,41-81 16,40 122 0,-40 41-1,-41 81-15,0-40 16,82 0 0,-82 41-16,0 0 15,41-82 32,41-41-31,0-41-1,40-41 1,-81 1 0,-41 163 15,41-41-16,-41 41 1,82-41 15,-82-41 1,0-41-17,-41 82 1,-41-82-16,0 82 31,82 205-31,0 40 31,0-163-31,0 0 16,41-41-16,82 40 16,41-81-1,-42 0 1,42-122-1</inkml:trace>
  <inkml:trace contextRef="#ctx0" brushRef="#br0" timeOffset="23169.2053">20372 6586 0,'0'0'0,"0"-82"16,0 41-1,81 123 32,-81 0-47,0-1 16,41 124-1,-41-164-15,0 41 16,0-164 47,0-41-63,0 0 15,0 42 1,82-83-1,0 164-15,-82-41 0,41 41 32,41 41-32,-82 0 15,41 41-15,-41 122 16,0 1 0,0-83-1,81-40 1,-40-82-1</inkml:trace>
  <inkml:trace contextRef="#ctx0" brushRef="#br0" timeOffset="23489.4015">21149 6586 0,'0'0'0,"0"81"46,0-40-46,0 0 16,0 0 0,41 82-1,41-82 1,-1-41 0,-40 0-1,-41-41-15,82-82 16,-82 41-16,-82 1 15,0 40 1,1-41 0,-1 123-1,82 0-15,0 40 16</inkml:trace>
  <inkml:trace contextRef="#ctx0" brushRef="#br0" timeOffset="23748.6951">21885 6872 0,'0'-41'62,"0"-41"-46,41 123 15</inkml:trace>
  <inkml:trace contextRef="#ctx0" brushRef="#br0" timeOffset="24136.6561">22253 6463 0,'0'0'0,"0"-41"15,0 0-15,0-41 16,0 41-1,-41 82 17,41 0-32,0 0 15,0 82 1,0-82-16,82 41 16,-41-82-1,-41 81-15,82-81 0,-82 41 16,0 0 15,-82-41-15,-81 82-1,-1-82 1,123 41 0</inkml:trace>
  <inkml:trace contextRef="#ctx0" brushRef="#br0" timeOffset="25136.2248">24708 6422 0,'0'0'0,"0"-41"0,0-41 16,-41 82-1,41-81-15,-82 81 16,41 0 0,-122 122 15,163 287 0,81-368 0,42-164-15,-41 83-16,-41-124 16,-41 82-1,0 0-15,0-163 16,0 122-1,0 0 17,0 164-1,-41 164-15,41 40-1,82 1 1,40-124-1,-81-122 1,41 0 0,-41 0-1,-41-40-15,0-83 16,0 82 0,0 0-16,0-41 15,0 123 16,0 0-31,0 82 32,0-1-17,82 1 1,-41-123 0,0 0-16</inkml:trace>
  <inkml:trace contextRef="#ctx0" brushRef="#br0" timeOffset="25269.1046">25280 5931 0,'-81'-82'16,"81"164"0,41-41-1,-41 0-15</inkml:trace>
  <inkml:trace contextRef="#ctx0" brushRef="#br0" timeOffset="25703.1338">25362 6299 0,'-82'0'15,"82"-41"-15,41 82 47,-41 0-47,0 41 16,41-41-16,-41 0 15,0 82 1,82-123 0,-82 40-16,41-40 15,0 0 1,-41-40-16,82-83 15,-82-41 17,0 123-17,0 0 1,0 82 0,0 0-1,0 123 1,0-41-1,0-42 1,41-81 0</inkml:trace>
  <inkml:trace contextRef="#ctx0" brushRef="#br0" timeOffset="25902.4884">25812 6258 0,'0'41'62,"0"41"-62,0-41 16,0 0-16,0 41 16,0-41-1,0 0-15</inkml:trace>
  <inkml:trace contextRef="#ctx0" brushRef="#br0" timeOffset="26069.6072">25853 6013 0,'-41'0'15,"41"41"16,41 0-31,0-41 16</inkml:trace>
  <inkml:trace contextRef="#ctx0" brushRef="#br0" timeOffset="26422.0433">26221 6258 0,'-41'0'15,"-40"0"1,40 0 0,-41 82-1,123-41 16,0 41-31,40-82 0,1 123 16,-41-42 0,-41-40-1,0 0 1,-41-41 0,-41 0-1,-81 0 1</inkml:trace>
  <inkml:trace contextRef="#ctx0" brushRef="#br0" timeOffset="26653.5419">26344 6340 0,'0'0'0,"0"-41"0,0 0 47,0 82-16,0 41-15,82 123 0,-82-83-1,0-81 1</inkml:trace>
  <inkml:trace contextRef="#ctx0" brushRef="#br0" timeOffset="26820.3492">26467 5849 0,'0'0'0,"41"82"31,-41-41-15</inkml:trace>
  <inkml:trace contextRef="#ctx0" brushRef="#br0" timeOffset="27336.6945">26794 5686 0,'0'-41'15,"-82"41"-15,82-41 16,0 164 15,0-1-15,0 1-16,0 123 15,0-124 1,0 124 0,0-124-16,41-122 15,-41 82 1,0-205 15,0-122-15,0 122-1,41 82 1,82 41 0,40 82-1,-122 0 1,-41 82 0,0-83-1,0 1 1,-41-82-16,-40 41 15,-1-41 1,0 0 0</inkml:trace>
  <inkml:trace contextRef="#ctx0" brushRef="#br0" timeOffset="27619.2923">27653 5768 0,'0'0'0,"-41"-82"0,41 164 62,0-1-62,0 1 16,0 41 0,0 81-1,0-122-15,0 82 16,0-123-16</inkml:trace>
  <inkml:trace contextRef="#ctx0" brushRef="#br0" timeOffset="28137.5089">27817 6177 0,'0'81'16,"0"-40"-16,0 41 16,81-82-1,-40 0 16,0 0-15,-41-82 0,0-40-1,-41 81 1,-40 41 0,-1 41-1,82 163 1,0-81-1,41-41 1,81 40 0,165-122-1,-165-122 1,-81-42 0,-41 41-1,41 42 1,-41-1-1,0 41 1,0 164 47</inkml:trace>
  <inkml:trace contextRef="#ctx0" brushRef="#br0" timeOffset="29252.7197">29494 5890 0,'0'-41'0,"0"-40"15,0 121 48,-82 83-63,82-41 0,0 41 15,0 81 1,-41-81 0,41 0-1,0-205 32,0-41-31,0 82-16,123 0 31,-82 41-31,41 0 16,-1 0-16,1 0 15,-82 82 1,0 0 0,0 0-1,-123 0 1,42-82-1,-1 0 1,41-41 0,41 82 15,-41-41-31,41 81 16,41-40-1,41-41 1,0 0-16,-1 0 15,1 0-15,82-82 16,-123 1 0,-41-1-16,122 0 15,-122-122 1,41 122 0,-41 204 30,-81-40-30,81-41-16,0 41 16,81 41-1,-40-82 1,41-41 0,41-82-1,-82-41 1,-41 0-1,0 164 32,-41 205-31,41 122 0,0 41-1,41 0 1,-41-164-1,-41-163 1,0-82 0,0-82-1,-41 41-15,82-40 16,0-42-16,0-41 16</inkml:trace>
  <inkml:trace contextRef="#ctx0" brushRef="#br0" timeOffset="29669.7099">31212 6054 0,'0'0'0,"41"-41"0,-41 0 15,82 41 1,-1 0-1,42 0 1,-123 164 0,-123-42-1,83-81 1,-1-41 0,82 0 15,40 0-16,1 0-15,0 82 32,-82 0-17,0 0 1,-164 0 0,-40-1-1,81-81 1,41 0-1</inkml:trace>
  <inkml:trace contextRef="#ctx0" brushRef="#br0" timeOffset="30686.4147">13622 8876 0,'0'-41'16,"-82"41"-16,41 82 47,41 41-47,0 0 15,-82 40 1,42 42 15,40-246 16,0-164-31,81-204-1,1 246 16,-41 81-31,41 123 32,-82 82-17,82 286 1,0-164 0,-82-40-1,0-42 1,0-122-1</inkml:trace>
  <inkml:trace contextRef="#ctx0" brushRef="#br0" timeOffset="30870.0401">13336 9285 0,'0'0'0,"-82"0"0,164 0 47,40-41-32,124 41 1,-1 0 0</inkml:trace>
  <inkml:trace contextRef="#ctx0" brushRef="#br0" timeOffset="31170.2402">14195 9285 0,'41'0'31,"0"0"-15,40 0-16,-40 41 15,0 41 1,-41-41-16,0 41 15,-82 41 1,-40-42 0,40-40-1,164-41 17,122 0-17,123 0 1,-204 0-16</inkml:trace>
  <inkml:trace contextRef="#ctx0" brushRef="#br0" timeOffset="31353.1732">15790 9449 0,'82'0'16,"0"0"-1,-1 0-15</inkml:trace>
  <inkml:trace contextRef="#ctx0" brushRef="#br0" timeOffset="31503.4839">15708 9735 0,'-41'0'0,"82"0"31,82 0-31,41 0 16,-42-41 0</inkml:trace>
  <inkml:trace contextRef="#ctx0" brushRef="#br0" timeOffset="32262.5325">19185 9326 0,'-122'0'16,"40"0"-16,41 0 15,0 0-15,164 0 63,81 0-63,123 0 16,1146-41-1,-123 41 16,245-122-15,-449 122 0,-164 0-1,-573 0-15,450-82 16,-614 82-16,1 0 16,-1 0-1,-204 0 1,41-41-16</inkml:trace>
  <inkml:trace contextRef="#ctx0" brushRef="#br0" timeOffset="33588.212">31294 8222 0,'0'-41'16,"0"82"78,0 0-94,-41 81 15,41-81 1,-41 0-16,0 82 16,-82-41-1,42-82 1,81 82 0,40-82 46,83 41-46,-82-41-16,164 0 15,-42 0 1,-122 0 0,0 0 15,-41-82-16,0 41 17,0 0-17,0 0 32,-41 41 16,41 41-32,0 0-15,0 41-16,0-1 0,0 124 15,0-123 1,0-41 15,0 81-31,0-40 16</inkml:trace>
  <inkml:trace contextRef="#ctx0" brushRef="#br0" timeOffset="35642.7089">41193 6136 0,'0'-41'0,"-82"0"16,82-41-16,-81 41 16,40-41-1,41 123 1,0 246 0,0 367 30,0-531-46,0 81 16,0-163-16,0 0 16,-82 41-1,82-41 1,82-82 0</inkml:trace>
  <inkml:trace contextRef="#ctx0" brushRef="#br0" timeOffset="36154.7527">41684 6381 0,'0'0'0,"0"-41"0,0-41 15,0 164 32,0 41-31,0 0-16,0-42 15,-82 83 1,82-123 0,-41 0-1,41-82 16,0-41-15,0-122 0,0-124-1,123 83 1,-82 204 0,41 41-1,-82 82 1,82 204 15,-1-163-15,-40 204-1,-41-245 1,0 41 0,82-82-1</inkml:trace>
  <inkml:trace contextRef="#ctx0" brushRef="#br0" timeOffset="36354.4261">41480 6667 0,'-41'0'0,"122"0"47,42 0-47,41 0 0,-1 0 16,-40 0-1,41-40-15</inkml:trace>
  <inkml:trace contextRef="#ctx0" brushRef="#br0" timeOffset="36553.7598">42380 6545 0,'0'-41'15,"0"123"48,0-1-47,0 1-16,0 0 0,0 0 15,0 0 1,0 122-1,81-122-15,-81-41 0</inkml:trace>
  <inkml:trace contextRef="#ctx0" brushRef="#br0" timeOffset="37056.283">43157 6422 0,'0'0'0,"0"-82"0,0 41 15,0-40 1,0 40 0,0 163 30,0 1-30,0-41-16,0 0 16,0-1-16,0-40 0,0 41 15,82 41 1,-1-123 0,1 0-1,-41 0-15,82-123 16,-123 41-16,123 1 15,-123-124 1,0 41 0,0 42-1,0 40 1,0 123 15,-41 82-31,41 81 31</inkml:trace>
  <inkml:trace contextRef="#ctx0" brushRef="#br0" timeOffset="37625.179">43934 6340 0,'0'-82'0,"0"164"79,0 0-79,0 0 15,0 41-15,0-42 0,0 42 31,0 0-15,0-82 0,0-82 15,0-41-15,0-123-1,0-40 1,0 122-16,0 42 15,0 40-15,0-41 16,0 41 0,82 41-1,-41 0 1,0 0-16,0 0 16,-41 82-1,0 40-15,81 124 16,-81-1 15,0-163-31,0 0 16,0 0-16,123-41 0,-123 40 15,82-40 1</inkml:trace>
  <inkml:trace contextRef="#ctx0" brushRef="#br0" timeOffset="37838.642">43934 6749 0,'0'0'0,"-82"-82"0,123 82 62,41 0-62,41 0 16,122 0 0,-163 0-16</inkml:trace>
  <inkml:trace contextRef="#ctx0" brushRef="#br0" timeOffset="38204.2879">44834 6749 0,'-82'0'15,"123"0"17,82 0-17,-82 0-15,40 0 31,-81 123-15,0-41 0,-81 0-16,40-41 15,-41-41-15,123 0 63,41 0-63,-1 0 15,206-82 1,-83 41 0</inkml:trace>
  <inkml:trace contextRef="#ctx0" brushRef="#br0" timeOffset="38471.1381">45938 5972 0,'0'-41'15,"0"82"32,0 41-47,0 41 0,0 40 16,0 205-1,0-81 1,0-83 0,-40-204-16</inkml:trace>
  <inkml:trace contextRef="#ctx0" brushRef="#br0" timeOffset="42011.3349">6054 5727 0,'41'0'469,"41"-41"-454</inkml:trace>
  <inkml:trace contextRef="#ctx0" brushRef="#br0" timeOffset="42410.8784">8263 5563 0,'41'0'62</inkml:trace>
  <inkml:trace contextRef="#ctx0" brushRef="#br0" timeOffset="44934.5274">46102 5972 0,'0'-82'31,"0"41"-15,-41 0-1,41-40 16,0 40-15,-41 41 0,41-41-1,-82 41 1,82-41 0,0 82 77,0 0-77,0 41-16,0-1 16,0-40-16,0 41 15,0 0-15,0 0 16,0 0-1,0 40 1,0-40 0,0 41-1,0-82-15,0 40 16,41-40-16,-41 0 0,0 0 16,0 82-1,0-41 1,0 0-1,0-42 1,0 124 0,0-123-1,-41 0 1,41 41 0,0-41-1,0-1 141,41-40-140</inkml:trace>
  <inkml:trace contextRef="#ctx0" brushRef="#br0" timeOffset="50372.4888">40498 9081 0,'-82'0'16,"164"0"62,-41 0-78,0 0 0,163 41 31</inkml:trace>
  <inkml:trace contextRef="#ctx0" brushRef="#br0" timeOffset="50521.6437">40457 9490 0,'0'0'0,"41"0"63,0 0-48,41 0-15</inkml:trace>
  <inkml:trace contextRef="#ctx0" brushRef="#br0" timeOffset="50879.744">41643 9081 0,'0'0'16,"0"-41"-16,0 123 62,0 40-46,0 83-16,0-41 15,0 122 1,0-82 0,0-122-16,0-41 15,0 41-15</inkml:trace>
  <inkml:trace contextRef="#ctx0" brushRef="#br0" timeOffset="51449.2485">42093 9408 0,'0'-82'0,"0"41"16,0-40-1,0 162 32,0 1-31,0 164 0,0-42-1,0-40 1,0-123-1,0-123 32,0 0-47,0-204 16,0-1 15,82 124-31,-41 81 31,41 82-15,0 0 0,-42 164-1,-40-1 1,0 164 0,0-204-16,0 82 15,0-164-15,41-41 16,-41 81-1</inkml:trace>
  <inkml:trace contextRef="#ctx0" brushRef="#br0" timeOffset="51656.1455">42011 9817 0,'41'0'31,"41"0"-31,0 0 16,122 0-1,-163 0-15</inkml:trace>
  <inkml:trace contextRef="#ctx0" brushRef="#br0" timeOffset="51905.8668">42748 9776 0,'0'82'63,"0"-41"-63,0 41 15,0-41-15,0 40 16,0 83 0,0-123-1,0 41 1</inkml:trace>
  <inkml:trace contextRef="#ctx0" brushRef="#br0" timeOffset="52239.5042">43320 9244 0,'0'0'0,"0"-81"16,0-1-1,0 0 1,0 164 15,0 41-15,41 122-1,-41 82 1,0-204-16,0 0 16,0-1-16,0-40 15,0-41-15,0 0 16</inkml:trace>
  <inkml:trace contextRef="#ctx0" brushRef="#br0" timeOffset="52571.7839">44220 9776 0,'82'0'62,"41"0"-62,0 0 16,-42 0-16,1 0 15,0 0 1,-41 41-16</inkml:trace>
  <inkml:trace contextRef="#ctx0" brushRef="#br0" timeOffset="52857.0187">44548 9490 0,'-82'0'0,"82"-82"0,0 123 62,0 82-62,0-1 16,0 124 0,0-42-1,0-81 1</inkml:trace>
  <inkml:trace contextRef="#ctx0" brushRef="#br0" timeOffset="53505.6158">46020 9326 0,'0'-41'0,"0"82"47,0 41-31,0 0-16,-82 491 47,42-533 0,203-612 15,-122 245-31,0 327-15,82 40 0,-123 42-1,41 205 1,40 40-1,-40-164 1,-41 1 0,82-82-1,41-41-15,-123-82 32</inkml:trace>
  <inkml:trace contextRef="#ctx0" brushRef="#br0" timeOffset="53724.2006">45857 9858 0,'0'0'0,"-82"0"0,164 0 46,40 0-46,1 0 16,204 0 0,-204-82-16,41 82 15</inkml:trace>
  <inkml:trace contextRef="#ctx0" brushRef="#br0" timeOffset="54072.5088">46879 9858 0,'41'0'16,"0"0"0,41 0-1,-82 41 1,41 41-1,-41 0-15,-82-1 16,41 1 0,-41-41-16,41-41 15,41 82 1,41-82 15,0 0-15,164-41-1,-1-41 1,-163 41-16</inkml:trace>
  <inkml:trace contextRef="#ctx0" brushRef="#br0" timeOffset="54372.7418">47657 9204 0,'-82'-82'0,"82"41"15,0 123 32,0 40-31,0 1-16,0 41 15,41 286 1,-41 0 0,0-164-1,0-163 1</inkml:trace>
  <inkml:trace contextRef="#ctx0" brushRef="#br0" timeOffset="54841.3599">45693 9244 0,'0'-40'0,"-82"-42"15,41 245 48,41 1-63,0 0 16,0-1-16,0 1 15,0-1-15,0 1 16,0-41-16,0 0 15,0 81 1,0-81 0</inkml:trace>
  <inkml:trace contextRef="#ctx0" brushRef="#br0" timeOffset="55457.826">48516 10103 0,'-41'0'0,"122"0"47,42 0-32,245 0 1,-245 0 0</inkml:trace>
  <inkml:trace contextRef="#ctx0" brushRef="#br0" timeOffset="55845.9043">49865 9490 0,'0'0'0,"0"-41"0,0-41 16,0 0-1,0 41 1,-40 41 15,40 82-15,0 286 15,0-81-15,0 40-1,0-163-15,0 40 16,0-163-16,0 41 16</inkml:trace>
  <inkml:trace contextRef="#ctx0" brushRef="#br0" timeOffset="56406.191">50275 9776 0,'0'0'0,"0"-82"16,0 1-1,0 162 32,0 42-31,-41 82-1,0 40 1,41-122 0,0-82-1,0-123 32,0 0-47,0-163 16,122-123-1,-122 245 1,82 41-16,-82 41 16,41-41-1,0 82 1,-41 41-1,123 41 1,-41 163 0,-82-122-16,0 123 15,0-83-15,0-40 16,81 81 0,-40-163-1,-41 0 1</inkml:trace>
  <inkml:trace contextRef="#ctx0" brushRef="#br0" timeOffset="56640.1695">50275 10226 0,'40'0'62,"42"0"-62,0-41 16,41 41-16,-41 0 16,-41 0-16,-1 0 15</inkml:trace>
  <inkml:trace contextRef="#ctx0" brushRef="#br0" timeOffset="56973.2234">51215 10185 0,'0'-82'0,"0"42"31,0 121 16,0 1-31,0 0-16,0 0 15,0 0-15,0 122 16,0-122 0</inkml:trace>
  <inkml:trace contextRef="#ctx0" brushRef="#br0" timeOffset="57522.4047">51747 10431 0,'-41'0'47,"41"-41"-31,0-41-1,0 41-15,0-82 16,0-40 15,0-1-15,41 1-1,0 122 1,41 41 0,-82-41-1,41 41 1,-41 41-16,41 81 16,-41-40-16,0 0 15,0 0-15,82 81 16,-82 1-1,0-82 1,0 81 0,0-203 46</inkml:trace>
  <inkml:trace contextRef="#ctx0" brushRef="#br0" timeOffset="58255.9096">52443 9735 0,'0'0'0,"0"-122"16,0 203 31,0 1-31,0 0-16,0 0 15,0 0-15,-82 81 16,82-122-1,0 0-15,0 41 16,-41-82 0,41-82 15,0-82-15,0 1 15,0 122-31,41-82 15,-41 82-15,82-81 16,-1 40 0,1 41-1,-41 41 1,41 0 0,-82 82-1,0 163 1,0 1-1,0-42 1,0-122-16,41 41 16,-41-42-1,82-81-15,-82 41 32,41-41-32</inkml:trace>
  <inkml:trace contextRef="#ctx0" brushRef="#br0" timeOffset="58456.903">52320 10022 0,'82'0'46,"0"0"-46,40 0 16,-40 0-16,41 0 16</inkml:trace>
  <inkml:trace contextRef="#ctx0" brushRef="#br0" timeOffset="58990.0727">53138 10267 0,'0'-41'47,"82"41"-16,0 0-15,-82 41-1,0 41 1,0 41 0,-41-1-1,-123-40 1,82-82 0,164 0 30,0 0-30,41 0-16,-42 0 16,1-41-1,-41 0 1</inkml:trace>
  <inkml:trace contextRef="#ctx0" brushRef="#br0" timeOffset="59313.4889">53670 9285 0,'0'41'63,"0"41"-63,0 41 0,0 81 15,0 1 1,0 204 0,0-82-16,0-122 31,0-42-16</inkml:trace>
  <inkml:trace contextRef="#ctx0" brushRef="#br0" timeOffset="60522.7955">12477 12476 0,'0'-82'0,"0"123"62,-82 123-62,82-42 16,0 165-1,-41-165-15,41 124 16,0-123 0,-82-42-16,82 42 15,-41 0 1,-41-123 15</inkml:trace>
  <inkml:trace contextRef="#ctx0" brushRef="#br0" timeOffset="61223.3184">13090 12680 0,'0'-81'0,"0"40"16,0 163 47,0-40-63,-41 41 15,41 0 1,0-1-16,-41 1 15,41 163 1,-81-163-16,81-82 16,0 0-16,0-123 78,0-41-78,0 1 15,0-42-15,0 41 0,0 1 16,81-83 0,-40 123-1,0 82 1,41-122-16,-82 40 16,41 82-16,0 0 31,41 41-16,-41 122 1,-41 83 0,0 81-1,0 82 1,0-245-16,0-42 16,0-40-16,0-41 15,0 41-15,0-41 16,40-123 31,-40 41-47,123-82 15</inkml:trace>
  <inkml:trace contextRef="#ctx0" brushRef="#br0" timeOffset="61490.2366">12640 13539 0,'0'0'0,"123"-81"62,81 81-46,-40 0-16,0-82 15,-42 82-15,-40 0 16,0 0-16</inkml:trace>
  <inkml:trace contextRef="#ctx0" brushRef="#br0" timeOffset="61806.7865">14072 13499 0,'0'-41'31,"0"163"16,0 1-31,0-41-16,0 163 31,0-40-15,0-123-16,0-41 15,0-1-15</inkml:trace>
  <inkml:trace contextRef="#ctx0" brushRef="#br0" timeOffset="62156.0606">14726 12721 0,'0'41'62,"0"41"-46,0 41-16,0 0 0,0-1 16,0 1-1,0 245 1,0-204 0,0-82-1,41-82 1</inkml:trace>
  <inkml:trace contextRef="#ctx0" brushRef="#br0" timeOffset="62456.6805">15667 13417 0,'82'0'78,"-41"0"-62,0 0-16,0 0 15,41 0-15,-41 0 16,40 0 0</inkml:trace>
  <inkml:trace contextRef="#ctx0" brushRef="#br0" timeOffset="62656.8049">15626 13785 0,'82'0'47,"0"0"-31,-41 0 0,0 0-16,0 0 0,81 0 15,-81 0 1</inkml:trace>
  <inkml:trace contextRef="#ctx0" brushRef="#br0" timeOffset="83375.0569">17508 12926 0,'0'-41'15,"0"0"1,0 0 0,0 82 62,0 0-63,0 41-15,0-41 16,41 81 0,-41-40-1,0 0-15,0 82 16,82-1 0,-82 1-1,0-41 1,0-1-1,41 42 1,-41-82-16,0-41 16,0 40-16,0 1 31,0 41-15,0 0-1,0-41 1,0-1-1,0-40 1,0 0 0,0 41 15,-82-41 0,82 0 0,0 41 16,0-42-15,41-40-1,-41 41-31,41-41 15,0 0 1,40 0 0,42 0-1,-41 0 1,0 0-16</inkml:trace>
  <inkml:trace contextRef="#ctx0" brushRef="#br0" timeOffset="83948.4954">18735 13376 0,'0'-41'16,"0"-41"-1,0 41 1,0-41 15,0 123 47,0 41-62,0 41 0,0-41-1,0-1 1,-41 1-16,41 41 15</inkml:trace>
  <inkml:trace contextRef="#ctx0" brushRef="#br0" timeOffset="84458.3826">19144 13417 0,'0'-41'0,"0"0"31,0 82 31,0 41-62,0-41 16,0-1 0,0 1-16,0 41 0,0-41 31,41-41-15,41 0-1,41 0 1,-41-41-1,-1-41 1,-81-40 0,0 81-1,0-41-15,-40 0 16,-42 82 0,0 0-1,41 0 1,41 82-1,0-41 1</inkml:trace>
  <inkml:trace contextRef="#ctx0" brushRef="#br0" timeOffset="84962.0402">20003 13212 0,'0'0'0,"0"-41"16,0 0 0,0 82 46,0 0-62,-40 82 16,40-82-1,0 0 1,0 41-16,0-1 16,40-81-1,42 0 1,0 0-1,-41-41 1,0 1 0,-41-83-1,0 41 1,0 0 0,0 41-1,-41 41 1,-41 0-1,0 0 1,82 82 0,0 0-16</inkml:trace>
  <inkml:trace contextRef="#ctx0" brushRef="#br0" timeOffset="85476.1045">20576 13253 0,'0'-41'31,"-41"82"32,41 41-48,0-41-15,0 0 16,0 41 0,0 40-1,82-81 1,0-41-1,0 0 1,0-82 0,-1-122-1,-81 122 1,0-41 0,-41 82-1,-40 41 1,-42 0-1,41 82 1,41-41 0,41 0-1</inkml:trace>
  <inkml:trace contextRef="#ctx0" brushRef="#br0" timeOffset="86060.1049">18408 14439 0,'-41'0'16,"82"0"46,41 0-46,41 0-16,81 0 16,83 0-16,162-81 15,42 81 1,-82-82-1,-286 41 1,-41 41 15,-41 0-15,-41 82 62</inkml:trace>
  <inkml:trace contextRef="#ctx0" brushRef="#br0" timeOffset="86617.9139">19513 14848 0,'0'0'0,"81"-81"47,-40 81-47,0 0 16,41 0-16,-41-41 15,41 41 1,-82 41 0,0 40-1,-41 42 1,-82-41 0,82-82-16,0 0 15,82 0 48,41-82-63,0 82 15,0 41 1,-1 0 0,-81 41-1,-81 0 1,40-82-1,-82 40 1,41-40 0,41 0-1,-81 0-15</inkml:trace>
  <inkml:trace contextRef="#ctx0" brushRef="#br0" timeOffset="88198.4471">21067 15298 0,'-41'0'16,"123"0"109,0 0-110,0-41 1,81-40 31,-40 81-16,-82 0 0,-41-41 110,0 0-125,0-41-1,0 41 1,0 0 0,0-41-1,0-40 1,0 40-1,0-41 1,0-40 0,0 40-1,0-41 1,0 82 0,0 1-1,0-1 1,0 0-1,0 41 1,0-82 15,0 82-15,-82 1 0,82-1-1,0-41 1,0 0-1,0 41 1,0 0 0,-41-41 15,41 42-15,0-1 15,0-41 0,0 41 0,0 82 172,0 41-187,0 40-16</inkml:trace>
  <inkml:trace contextRef="#ctx0" brushRef="#br0" timeOffset="89379.1546">22785 13867 0,'82'0'47,"0"0"-32,0 0-15,40 0 16,1 0 0</inkml:trace>
  <inkml:trace contextRef="#ctx0" brushRef="#br0" timeOffset="89559.1599">22908 14194 0,'41'0'31,"41"0"-15,-42 0-16,42 0 15,-41 0-15</inkml:trace>
  <inkml:trace contextRef="#ctx0" brushRef="#br0" timeOffset="94143.1376">41439 21761 0,'0'0'0,"-41"0"0,41 82 47,0 0-31,0 0-16</inkml:trace>
  <inkml:trace contextRef="#ctx0" brushRef="#br0" timeOffset="110917.7522">24381 13417 0,'0'-82'32,"40"82"-17,-40-41-15,41 41 16,-41-41-1,123 41 17,0 286-1,-246 42 16,41-206-47,82-162 47,0-42-32,41 82 1,41 0 0,-41 0-1,41 41 1,-82 0-16,41-41 15,-41 40-15,0 42 16,0-41 0,-123-41-1,41 41-15,0-41 16,0 0 0,1 0-16,-1 0 15</inkml:trace>
  <inkml:trace contextRef="#ctx0" brushRef="#br0" timeOffset="111528.1572">25199 13335 0,'0'0'0,"0"-41"16,41-41-1,122 82 17,-81 246 15,-82-205-47,-164 81 31,164-163 16,0 0-32,82 41 1,0 0 0,-41 0-1,41 123 1,-82-82-16,0 41 15,0 0 1,-41-82 0,-41 41-1,0 40-15,41-81 16,-41 0-16,1 0 16,40 0-1</inkml:trace>
  <inkml:trace contextRef="#ctx0" brushRef="#br0" timeOffset="112079.1408">25976 13376 0,'0'-82'15,"0"41"1,41 41-16,-41-41 16,122 41-1,-40 0 1,-41 123-1,-41 0 1,-123-1 0,123-81-16,-81-41 15,81 82 1,0-164 15,81 41-15,1 41-1,0 0 1,0 164 0,-82-41-1,41-82 1,-41 40 0,-41 1-16,-41-41 15,0-41-15,41 41 16,-40-41-1,-42-41 1,123-41-16</inkml:trace>
  <inkml:trace contextRef="#ctx0" brushRef="#br0" timeOffset="112401.8853">26753 13826 0,'82'0'78,"-82"41"-16</inkml:trace>
  <inkml:trace contextRef="#ctx0" brushRef="#br0" timeOffset="113645.1696">27367 13417 0,'0'-82'15,"0"41"1,0 0 15,122 41-15,-40 0-1,-41 0-15,-41 123 16,0-82 0,0 41-16,-123-42 15,83 42 1,162-82 62,-40 0-62,-82 82-16,0 41 15,0-82 1,0 0-1,-41 0 1,-82-41 0,83 81-1,-42-81 1,0-41 0</inkml:trace>
  <inkml:trace contextRef="#ctx0" brushRef="#br0" timeOffset="114178.923">28062 13417 0,'0'0'0,"0"-41"16,41 41-16,41-82 15,0 82 1,-82 41-1,0 41 17,0 0-32,-82 40 15,-41-40 1,164-82 15,41 0-15,-41 0-1,41 0 17,-82 82-17,-41 0 1,-41 40 0,0-81-1,-41-41 1,82 0-16</inkml:trace>
  <inkml:trace contextRef="#ctx0" brushRef="#br0" timeOffset="114823.9442">28430 12885 0,'0'-41'0,"41"41"16,41 0 0,-82-41-1,41 41-15,0 0 16,41 0-1,-82 123 1,0-41 0,0 245-1,0-82 1,0-81 0,0 41-1,0-83 1,0-81-16,41-41 15,-41 82-15,0 0 16,0-41 0,0 40-1,-82-40 63,82-122 63</inkml:trace>
  <inkml:trace contextRef="#ctx0" brushRef="#br0" timeOffset="115878.7198">23971 12885 0,'0'-41'0,"0"0"16,0 82 31,0 82-32,0 0-15,0-1 16,0 42-16,0-1 0,0 1 15,0 0-15,-40-1 16,40-40-16,-41 82 31,41-1 1,122-81-1,1-123 0,-41 0-15,41-41-1,-82 41 1,-1-41 0</inkml:trace>
  <inkml:trace contextRef="#ctx0" brushRef="#br0" timeOffset="117785.73">28308 12435 0,'0'-41'0,"40"0"32,42 41 15,-41 0-16,-41-82-16,41 246 17,-41-82-17,0 41 1,82 81 0,-82-81-1,0 40 1,0-81-16,0 41 0,0 41 31,0-1-15,0 1-1,0-82 1,0-1 0,0-121 30,0-1-30,0-41-16,82-41 16,-41-122-1,-41 122 1,0-82-16,0 83 16,0 40-16,0 0 15,0-41 16,0 42-15,0-1 0,-82 82-1,82-41 204,-41 41-203,41-41-16,-41 41 15,41-82 1,-41 82 0,41 82 46,0 41-46,0-1-16,0 42 15,0-41-15,82 40 16,-82 1 0,41-82-1,-41 40-15,0-40 16,0-41-16,0 0 0,0 41 31,0 0-15,0 40-1,0-81 1,82 82 0,-41-41-1,-41-41 1,0 0-16,81 40 15,-162-81 64,40 0-79,0 0 15,0 0-15,-41 0 16,41 0-16,-82 41 31,1 41-15,81-41-1,123-41 32,40 0-47</inkml:trace>
  <inkml:trace contextRef="#ctx0" brushRef="#br0" timeOffset="118062.0336">30271 13826 0,'0'0'0,"-41"0"0,82 0 63,41 0-48,0 0-15,0 0 16,-1 0-16,1 0 15</inkml:trace>
  <inkml:trace contextRef="#ctx0" brushRef="#br0" timeOffset="118211.9659">30353 14153 0,'82'0'15,"-41"0"-15,40 0 16,-40 82 0,0-82-16</inkml:trace>
  <inkml:trace contextRef="#ctx0" brushRef="#br0" timeOffset="119311.8168">31826 13335 0,'40'-82'62,"1"82"-46,41 0 0,0 82-1,-82-41-15,0 0 0,0 41 16,0-42-1,0 1-15,-82 82 16,0-82 15,164-41 16,-41 0-31,0 0-16,123 0 31,-164 41-15,0 41-1,-123 40 1,0-40 0,82-41-16,-81-41 15,81 0-15,0 82 16,-82-82-1,82-41 1</inkml:trace>
  <inkml:trace contextRef="#ctx0" brushRef="#br0" timeOffset="119829.5754">32562 13458 0,'0'-82'32,"41"82"-17,41 0-15,-41 0 16,-1 82-1,42 81 1,-123-122 0,-40 82-1,-42-82 1,205-41 46,-41 0-62,-1 0 16,1 0 0,82 41-1,-123 41 1,-41-1 0,-41 1-1,1 0-15,40-82 16,0 0-16,-82 41 15,82-41 1</inkml:trace>
  <inkml:trace contextRef="#ctx0" brushRef="#br0" timeOffset="120262.8508">33216 13580 0,'0'0'0,"0"-81"0,0-1 15,82 82 1,0 0 0,-41 0-16,82 41 15,-123 0-15,0 122 31,0-122-31,-41-41 16,-82 82 0,164-82 31,0 0-32,0 0-15,41 0 16,-1 82-1,-81-41-15,0 40 16,0 1 0,-41-82-1,-40 123 1,-1-123-16,0 41 16,41-41-16</inkml:trace>
  <inkml:trace contextRef="#ctx0" brushRef="#br0" timeOffset="121503.7787">13213 16607 0,'0'123'31,"-82"41"-15,82 81 0,-82-40-16,82-1 15,-41-81-15,41 0 0,-81-42 16,81 1-16,-41 0 15,41-41 1,0-82 15,0-41-15,0-163 0,41-123-1,81 81 1,1 165-16,-123 81 15,41-41-15,-41 0 16,41 82 0,41 0-1,-82 82-15,81 81 16,1-40 0,-82 41-16,41 163 15,-41-122 16,0-83-15,82-40-16,-82-41 16,-41-41 31</inkml:trace>
  <inkml:trace contextRef="#ctx0" brushRef="#br0" timeOffset="121778.9062">12763 17589 0,'-82'0'0,"123"0"32,0 0-17,163 0 1,-40 0-16,204-82 16,-245 82-16,-41 0 15,0 0-15</inkml:trace>
  <inkml:trace contextRef="#ctx0" brushRef="#br0" timeOffset="122145.412">14113 17507 0,'41'0'31,"41"0"-15,-41 0 0,122 0-1,-163 82 1,-41 41 0,-81 40-1,40-81-15,41-41 16,-41-41-16,164 0 47,-41 0-32,41 0-15,40-41 16,-81-41 0,41 82-1</inkml:trace>
  <inkml:trace contextRef="#ctx0" brushRef="#br0" timeOffset="122557.5855">15054 16935 0,'0'-41'0,"0"-41"16,0 0-1,0 123 32,0 41-31,0 40-16,0 1 0,0 204 31,0-81-15,0-42-1,0 1 1,0-164 0</inkml:trace>
  <inkml:trace contextRef="#ctx0" brushRef="#br0" timeOffset="123178.3231">12027 16730 0,'0'-82'0,"0"123"63,0 82-63,0 40 0,0 83 15,81 245 1,-81-123-1,0-164 1,0-40 0,0-41-1,0-82 63</inkml:trace>
  <inkml:trace contextRef="#ctx0" brushRef="#br0" timeOffset="142244.2479">16363 17712 0,'41'0'32,"81"0"-17,-40 0-15,0 0 16,41 0-16,-41 0 0</inkml:trace>
  <inkml:trace contextRef="#ctx0" brushRef="#br0" timeOffset="142815.0084">16404 17385 0,'-82'0'16,"123"0"31,0 0-47,0 0 15,40 0-15,124 0 16,-41 0-1</inkml:trace>
  <inkml:trace contextRef="#ctx0" brushRef="#br0" timeOffset="143651.0143">18858 17180 0,'0'0'0,"0"41"62,0 41-46,-41-41-1,-82-41 1,42 41 15,-1-287 0,205 82 1,-42 164-17,42 0 1,-123 82 0,41 164-1,-41-124-15,0 42 16,-41 0-16,0-42 15,-82 1-15,42 0 0,-42-41 16,82-41 0,0 40-1,41-122 1,0-40 0,0-124-1,0 123 1,0 41-1,164 41 1,-82 123 0,-1 0-1,-40-41 1,41-1 15,0-81-31</inkml:trace>
  <inkml:trace contextRef="#ctx0" brushRef="#br0" timeOffset="143900.2355">19472 17221 0,'-82'-41'15,"123"41"17,0 0-17,0 0-15,122 0 16,-81 0 0,-41 0-1</inkml:trace>
  <inkml:trace contextRef="#ctx0" brushRef="#br0" timeOffset="144311.7879">19349 17221 0,'-82'0'31,"82"123"-15,0-82-16,0 40 15,0 42 1,0-82 0,82-123 31,-82 41-32,82 41 1,0-82-1,-1 164 1,1 41 0,-41 0-1,-41-42 1,-123 42 0,42 0-1,-1-123 1,41-82-1</inkml:trace>
  <inkml:trace contextRef="#ctx0" brushRef="#br0" timeOffset="144765.5117">19963 17466 0,'0'0'0,"0"-41"16,0 1-1,0 121 48,0 1-63,0 41 0,0 0 15,0-42-15,0-40 16,0 41-16,0-41 16,40 0-16,83-41 15,-41 0 1,0-41 0,-41-123-1,41 42-15,-82-1 16,0-82-1,0 124 1,0-1 0,-164 82-1,41 41 1,41 41 0,82-42-1</inkml:trace>
  <inkml:trace contextRef="#ctx0" brushRef="#br0" timeOffset="151133.9273">13049 20125 0,'-122'-41'0,"122"-41"16,-41 82-16,41 82 31,0 41-15,0 245-1,-82-41 1,82-122 0,0-164-1,-41-41 17,41-82-17,0 0 1,0-204-1,0 122-15,82-286 16,40 246-16,-122 81 16,82-41-1,0 164 17,-82 41-32,41 246 15,41 203 1,-82-80-1,0-124 1,0-163 0,0-1-1,41-122 17</inkml:trace>
  <inkml:trace contextRef="#ctx0" brushRef="#br0" timeOffset="151387.4001">12640 20861 0,'0'-40'32,"82"40"-32,123 0 31,81-82-31,-163 82 16,40 0-1,-81 0-15</inkml:trace>
  <inkml:trace contextRef="#ctx0" brushRef="#br0" timeOffset="151666.5151">13827 20616 0,'0'41'47,"0"41"-32,0 0-15,0-1 16,0 124 0,0 40-1,0-122-15,0-41 16,0 0-16</inkml:trace>
  <inkml:trace contextRef="#ctx0" brushRef="#br0" timeOffset="152219.4857">14563 21148 0,'0'0'0,"0"-41"47,0 0-32,0-82 1,0 82-16,-41-122 16,41-42-1,0-40 1,82 81-1,-41 123 1,40 41 15,1 0-31,41 164 32,-123-82-32,82 81 15,-82-40-15,0-41 0,82 0 16,-82 122-1,0 1 1,0-164-16,-41 40 16</inkml:trace>
  <inkml:trace contextRef="#ctx0" brushRef="#br0" timeOffset="152840.0904">15504 20371 0,'0'0'0,"-41"-41"15,41-41 1,0 164 31,0 40-47,0 1 16,0 41-16,0 81 15,0-122 1,0-82-16,0 0 15,0 0 1,0-123 15,0 0-31,0-204 32,0 40-32,0 83 15,0 40-15,41 0 16,0 0-1,40 164 17,-81 0-17,82 327 1,-82 1 0,123-165-1,0-40 1,-82-123-1,-41-1-15,0-80 47</inkml:trace>
  <inkml:trace contextRef="#ctx0" brushRef="#br0" timeOffset="153065.7671">15463 20902 0,'0'0'0,"41"-41"47,81 41-47,-40 0 16,0 0-16,0 0 15,0 0-15</inkml:trace>
  <inkml:trace contextRef="#ctx0" brushRef="#br0" timeOffset="153482.7173">16445 20943 0,'0'-41'32,"40"41"-17,124 0 1,0 0-1,-164 82 1,0-41 0,0 41-16,-41 0 15,0 40-15,-41-40 0,0-41 32,41 41-32,82-82 46,41-41-30,82 0 0,-1 41-1,-122 0-15</inkml:trace>
  <inkml:trace contextRef="#ctx0" brushRef="#br0" timeOffset="153920.1755">17590 20084 0,'0'0'0,"0"-82"16,0 42-1,0-1 1,-82 41 15,82 41-31,0 163 16,41 82-1,41 164 1,-82-41 0,0-81 15,0-206-31,41 83 0,-41-164 16</inkml:trace>
  <inkml:trace contextRef="#ctx0" brushRef="#br0" timeOffset="154857.0163">12272 19962 0,'0'-82'16,"-41"82"-1,41-41 1,0 164 15,0-1-15,0 205-1,41-122-15,-41-41 16,0-42-16,0 165 16,0-42-1,0-81 1,0-42-1,0-40 1,82-82 15</inkml:trace>
  <inkml:trace contextRef="#ctx0" brushRef="#br0" timeOffset="155632.2567">18531 20984 0,'-41'0'0,"123"0"62,0 0-62,40 0 16,-81 0-16,0 41 16</inkml:trace>
  <inkml:trace contextRef="#ctx0" brushRef="#br0" timeOffset="155832.65">18449 21270 0,'0'0'16,"82"0"31,81 0-32,42 0 1,0 0 0</inkml:trace>
  <inkml:trace contextRef="#ctx0" brushRef="#br0" timeOffset="172535.0252">32766 6422 0,'-81'0'15,"122"0"48,81 0-63,42 0 15,-1 0-15,1 0 16,-41 0-16,-41-41 16,-1 41-16,1 0 15,-41 0-15,41 0 16,-41 0 0,-82 0 93,41-41-93,-82 41-1,41 0 1,41-41-1,-41 41 1,0 0 15,41-81-15,0 40 46,41 41-46,41 0 0,-82 41-1,82 122 1,-123-40 0,-82 0-1,82-83 1</inkml:trace>
  <inkml:trace contextRef="#ctx0" brushRef="#br0" timeOffset="173401.335">32971 8631 0,'0'0'0,"-41"0"0,0 0 16,-82 0-1,205 41 48,41-41-47,41 0-16,286 0 15,-123 82 1,-123-1-1,-122-81 1,-82-40 62,0-1-47,-41 41-15,-41-41 0,42 41-1,40-82 1,-41 41 0,122 82 46,-81 0-46,0 0-1,0 41 1,0-1 0,-81-40-1</inkml:trace>
  <inkml:trace contextRef="#ctx0" brushRef="#br0" timeOffset="195778.589">22867 20371 0,'0'-41'0,"-41"41"32</inkml:trace>
  <inkml:trace contextRef="#ctx0" brushRef="#br0" timeOffset="196123.9362">22212 20166 0,'0'82'62,"0"0"-46,0-1-16,0 247 31,0-124-15,0-122-1,0-41 1</inkml:trace>
  <inkml:trace contextRef="#ctx0" brushRef="#br0" timeOffset="196654.6589">22703 20493 0,'0'-41'16,"0"123"47,0 0-63,-81 0 15,81 41-15,0-42 16,81 83-1,-40-123 1,0-41 0,41 0-1,0-82 1,0 0 0,-82-81-16,0 81 15,0 0-15,0-82 16,0 83 15,-82 40-15,0 41-1,0 0 1,0 163 0,82-122-1,41 41-15</inkml:trace>
  <inkml:trace contextRef="#ctx0" brushRef="#br0" timeOffset="197136.615">23399 20493 0,'0'-41'16,"-41"82"62,41 41-78,0-41 0,0 0 16,0 41-1,0 0-15,0 81 16,41-122-1,41 41 1,-1-82 0,-40-41-1,82-41 1,-82-41 0,-41 42-16,0-42 15,0 41 16,0 0-31,0 41 16,-41-40-16,-82 81 16,41 0-1,1 40 1,81 42 0,0 0-16</inkml:trace>
  <inkml:trace contextRef="#ctx0" brushRef="#br0" timeOffset="197838.7298">24094 20452 0,'0'-41'0,"0"82"93,0 41-77,0 41-16,0-41 16,0 0-16,0 81 31,82-163-31,0 0 15,0 0 1,40 0 0,-40-163-1,-82 40 1,0 0 0,-123 41-1,1 41 16,81 41-31,-82 82 16,123 41-16,-82-82 16,82 0-16</inkml:trace>
  <inkml:trace contextRef="#ctx0" brushRef="#br0" timeOffset="198386.1321">22458 21884 0,'-82'0'0,"0"0"15,0 0 1,82-41 46,41 0-46,82 41-16,41-82 16,327 1-1,-205 81-15,41 0 16,0 0-16,-40 0 16,-83 0-16,-40 0 15,-41 0-15,40 0 31,-122 0-15,-41 41 47,-82-41-63</inkml:trace>
  <inkml:trace contextRef="#ctx0" brushRef="#br0" timeOffset="198721.1594">23317 22293 0,'0'-82'0,"0"41"16,-41 41 15,41 123 16,-82 41-47,82-1 16,0 124-1,0-42 1,0-204 0</inkml:trace>
  <inkml:trace contextRef="#ctx0" brushRef="#br0" timeOffset="199137.1089">23726 22457 0,'0'0'0,"0"-123"16,0 82 0,82 41-16,0 0 15,40 0 1,-40 82-1,-82 41 1,0 40 0,-163 42-1,81-123-15,-41-42 16,123 1 0,82-41 62,0 0-78,-1 0 0,1 0 15,0 0 1,123-81 0,-83 81-16</inkml:trace>
  <inkml:trace contextRef="#ctx0" brushRef="#br0" timeOffset="199953.7571">25526 20575 0,'0'-41'0,"0"-41"16,0 41 15,0 123 47,0 0-78,0 0 16,0 0-1,0 40-15,0 165 16,0-124-16,82 42 16,-82 122-1,0 0 1,0-163-1,0-41 1,0-41 0,0-1-1,0 1-15,0 0 16,0-41 0,0 0 15,0 41-16,0-42 1,0 42 0,-41-82-1,41 41 1,-82 41 0,41-82-1,-41 41 1,-81 41-1,81-82 1,0 0-16</inkml:trace>
  <inkml:trace contextRef="#ctx0" brushRef="#br0" timeOffset="201103.4931">21272 20411 0,'0'-40'0,"-41"40"16,41-41-16,0 0 15,0 82 48,0 81-48,0 124 1,81 204 0,-81 0-1,82-205 1,-82 123-1,0-245-15,0 0 16,0 81 0,41-81-16,-41-41 15,0 0-15,0-1 0,0-40 16,0 82 0,0-82-1,0 41 1,0 0-1,0-42 17,0 1-17,0 0-15,0 82 16,82-82 0,-82 0-1,82 41 1,0-42 15,40-40-31,-40 0 16,41 0-16,41 0 0,-1-40 15,-40 40-15</inkml:trace>
  <inkml:trace contextRef="#ctx0" brushRef="#br0" timeOffset="201576.7707">27080 21639 0,'-41'0'0,"1"0"16,40 41 0,81-41 30,369 0-14</inkml:trace>
  <inkml:trace contextRef="#ctx0" brushRef="#br0" timeOffset="201737.0248">27162 21884 0,'41'0'32,"41"0"-17,41 0-15,-1 0 0,-40 0 16</inkml:trace>
  <inkml:trace contextRef="#ctx0" brushRef="#br0" timeOffset="202104.5917">28512 20166 0,'0'-82'31,"82"82"-15,-41 0-16,0 0 15,0 0-15</inkml:trace>
  <inkml:trace contextRef="#ctx0" brushRef="#br0" timeOffset="203553.9764">28676 20043 0,'0'-41'78,"0"123"-15,0-41-63,0 82 15,0-82-15,0 41 16,0-1-16,0 1 15,0 0-15,0 41 16,0-82-16,0 40 16,0 1-16,0 82 15,0 204 17,0-123 14,0-40-14,0-82-17,0 40 1,0-40 0,0-41-1,0 0 1,0-1-1,0 83 1,0-123 0,0 0-1,0 0 1,0 41 0,0-42 15,0 1-16,0 41 1,0-41 0,0 41-1,0-41 1,0 41 15,122-82 47,-81 0-78,0 0 16,0 0-16,82 0 16,0 0-1,-42 0 16,-81-82-31</inkml:trace>
  <inkml:trace contextRef="#ctx0" brushRef="#br0" timeOffset="204442.6997">29821 21148 0,'0'0'0,"0"-82"16,0-41-1,0 82 1,0 0 0,-41-40 15,-82 40 0,-81 163-15,81 42-1,123 41 1,-41-1 0,41-163-1,123 0 1,0-41-1,-1-82 1,-40-41 0,0 1-1,-82 81-15,0 0 16,0-41 0,0 164 46,0 0-62,0-1 16,0 165-1,41 81 1,-41-41 0,0-163-16,0 41 15,82-82 1</inkml:trace>
  <inkml:trace contextRef="#ctx0" brushRef="#br0" timeOffset="208971.8778">30394 21107 0,'0'-82'47,"0"0"-31,123 41-1,-42 41-15,165 123 31,-164-82-31,-164 245 32,41-204-17,-164 123 1,205-246 46,41 41-46,0 0-16,0 0 16,41 0-1,-41 41 1,-41 81-16,0-40 16,0-41-16,0 41 15,-123 0 1,0-82-1,42 0 1,40 0 0,41-82-1</inkml:trace>
  <inkml:trace contextRef="#ctx0" brushRef="#br0" timeOffset="209384.4393">31376 21639 0,'40'0'15,"-40"81"1,0-121 62,0 80-31,0 1-32</inkml:trace>
  <inkml:trace contextRef="#ctx0" brushRef="#br0" timeOffset="210924.0535">31826 21066 0,'-82'-123'0,"82"82"16,0-40-16,0 40 16,82 0-16,-42 41 15,42-82-15,0 82 16,0 0-16,-41 0 31,-41 123-31,-123 122 31,0-122 1,205-123 15,0 0-32,0 0 1,-41 122-1,41-40-15,-82-41 16,0 0-16,0 0 0,0 41 16,-41 41-1,-82-83 1,-82 42 0,164-82-1,-40 82-15,162-123 31</inkml:trace>
  <inkml:trace contextRef="#ctx0" brushRef="#br0" timeOffset="211151.9611">32603 21557 0,'0'-41'16,"82"82"31,-1-41-32</inkml:trace>
  <inkml:trace contextRef="#ctx0" brushRef="#br0" timeOffset="211322.6326">32971 21557 0,'82'0'46,"-41"0"-46,0 0 16</inkml:trace>
  <inkml:trace contextRef="#ctx0" brushRef="#br0" timeOffset="211453.5047">33298 21557 0,'0'0'0</inkml:trace>
  <inkml:trace contextRef="#ctx0" brushRef="#br0" timeOffset="212609.0203">33339 20002 0,'0'123'63,"0"-41"-63,0 41 15,41-1-15,-41 1 16,0 245 0,0 246 15,0-82 0,0-369-15,0 1-1,0-82 1,0-1 0,0 1-1,-82-82 1,41 41 15,0-41-15,-81 82-1,-1-82 1,0 41 0,82-41-1</inkml:trace>
  <inkml:trace contextRef="#ctx0" brushRef="#br0" timeOffset="212937.8948">33503 21925 0,'-82'-82'15,"123"82"32,41 0-47,40 0 16,1 0-16,82 0 15,-164 0 1</inkml:trace>
  <inkml:trace contextRef="#ctx0" brushRef="#br0" timeOffset="213104.8727">33707 22089 0,'82'0'31,"0"0"-15,0 0-16,0 0 15,-1 0-15</inkml:trace>
  <inkml:trace contextRef="#ctx0" brushRef="#br0" timeOffset="215546.2836">29657 21516 0,'-40'0'47,"-1"0"-47,0 0 15,-41 82 1,0 40 15,-41 165 0,123-205-31,0 81 16,0-81-16,0-41 16,41 82-1,0-42 1,41 42-1,-41-82 1,-41 0 0,82-41-1,-41 0 1,40 0 15,1 0-15,-41 0-1,0 0-15,41-82 16,-82 41-16,82 41 16,-82-41-1,41-40 1,-41 40 0,0 0-16,0-41 15,41 82-15,-41-82 16,0-41-1,0 82 1,0 1 0,-41-1-1,0-82 17,-41 123-32,41-41 31,0-41-16,-41 41 1,41 41 0,0 0-1,-81-41 1,40 41 0,0-81-1,0 40 16,82 0 1,-41 41-17,41-82 17,0 41-17,0 0 1,41-41-1,-41 41 1,0 1 0,41 40-1,-41-82 1,0 41 0,41 0 15,-41 0-16,82 41 1,-41-82 0,0 82 15,-41-41-31,41 41 16,40-41 15,-40 41-16,0 0 17,82 0-1,-123 82-31,41 0 16,-41-41-1,0 0-15,0 82 16,0-83-16,0 83 15,0-82 1,0 41 0,0-41-1,-82 0 1,-41 41 0,42-42 15,81 1-31,-82-41 15,82 82-15</inkml:trace>
  <inkml:trace contextRef="#ctx0" brushRef="#br0" timeOffset="216722.396">35916 21107 0,'0'0'0,"0"-82"16,0 41-16,0 0 15,-41 41 1,41-41-1,-41 41 1,-81 41 15,81 0-31,-41 327 32,123-286-32,41 0 15,122 41 1,-122-42-1,0-81-15,-41 82 16,-41 0 0,0 0-1,-41-82-15,-82 123 16,-40-83 0,122-40 15,-41-122-16,82-42 1,82-122 0,-1 163-16,42 0 15,-82 82-15,41 1 0,-41-83 16,-41 41 0,0 0-1,-41 41 1,-82 41-1,41 0 1,1 123 0,81-82-1</inkml:trace>
  <inkml:trace contextRef="#ctx0" brushRef="#br0" timeOffset="217156.3266">36571 21025 0,'122'-82'16,"-81"82"-16,41 0 16,-41 82-1,41-41-15,-82 82 16,0-1-16,0-40 15,-82 41-15,41-41 16,-82 0 0,205-164 31,-41 82-32,0-41 1,41 41-1,-41 82 1,-41 40 0,0 1-1,0-82-15,-246 41 16,205-82-16,1 82 16,-42-82-1,0-41 1</inkml:trace>
  <inkml:trace contextRef="#ctx0" brushRef="#br0" timeOffset="218356.1293">40621 12312 0,'-82'0'16,"41"0"-1,123 0 32,81 41-31,-122 41-1,41-82-15</inkml:trace>
  <inkml:trace contextRef="#ctx0" brushRef="#br0" timeOffset="218505.8393">40539 12762 0,'41'-41'47,"81"41"-47,1 0 16,41-41-16,-42 41 16</inkml:trace>
  <inkml:trace contextRef="#ctx0" brushRef="#br0" timeOffset="219005.8125">41848 12231 0,'-41'0'15,"41"-41"-15,0-41 16,41 41-1,41 41 1,-1 0 0,1 123-1,-82-82-15,0-1 16,0 1-16,-41 41 16,0-41-16,-81 41 31,122-41-31,-41-41 15,41-41 17,82-41-17,-1 82 1,1 0 0,-82 41-16,0 0 15,82 0-15,-82 41 0,0-42 16,-41 83-1,-41-82 1,-81 0 0,122 41-1,0-82 1,41-123 0</inkml:trace>
  <inkml:trace contextRef="#ctx0" brushRef="#br0" timeOffset="219504.826">42502 12312 0,'0'-81'0,"0"40"16,41 41 15,41 0-15,-41 0-16,41 41 31,-82-1-31,-82 124 31,0-82-15,82 0-16,-41-82 15,41-41 17,41-41-17,0 82 1,82 0 0,-82 0-1,-41 82-15,0 0 16,0-1-1,0 1 1,0 0 0,-82-82-16,41 41 15</inkml:trace>
  <inkml:trace contextRef="#ctx0" brushRef="#br0" timeOffset="219972.576">43075 12353 0,'0'-41'0,"41"41"0,41-41 31,-41 41-31,-1 0 16,42 0 0,-82 82-1,0 41 1,-41-41 0,-122 40 15,163-40-16,0-123 17,41 41-17,40-41 1,-40 41 0,0 123-1,41-82 1,-123 41-1,41 41-15,-123-42 16,42-81 0,40 41-16,-82-41 15</inkml:trace>
  <inkml:trace contextRef="#ctx0" brushRef="#br0" timeOffset="220295.2924">44220 12721 0,'0'-41'31,"123"41"1,0 0-32,-41 0 15,-1 0 1,-40 0-1,0 0-15</inkml:trace>
  <inkml:trace contextRef="#ctx0" brushRef="#br0" timeOffset="220539.8206">44384 12394 0,'0'0'0,"-41"41"47,41 0-47,0 82 15,0-42 1,0 83 0,-41-82 15,41 0-31</inkml:trace>
  <inkml:trace contextRef="#ctx0" brushRef="#br0" timeOffset="221206.8631">45366 12394 0,'-41'41'32,"41"0"-17,-41 41 1,-41-82-1,82 41 1,-41-41 0,0-41-1,41-41 1,0 0 0,0 41-1,164-41 1,-123 123-1,-41 82 1,0 0 0,0-1-16,0-40 15,0 41-15,-41 0 16,-123 81-16,82-122 16,1-41-1,81-82 16,0-41-15,0-81 0,0 122-1,81 41 1,42 0 0,-41 0-1,-41 82 1,41-1-1,-41-40 1,0-41-16,81 0 16</inkml:trace>
  <inkml:trace contextRef="#ctx0" brushRef="#br0" timeOffset="221423.7574">45857 12558 0,'0'-82'16,"41"82"15,40 0-31,-40 0 16,41 0-1,0 0 1</inkml:trace>
  <inkml:trace contextRef="#ctx0" brushRef="#br0" timeOffset="221789.183">45775 12517 0,'-41'123'31,"41"-83"-16,0 42 1,0-41 0,0 41-16,41-82 47,41 0-47,40 0 15,-40-82 1,0 123-1,-82 82 1,41-82 0,-41 122-1,-41-122 1,-41 0-16,0-41 16,41 0-1,1 0 1,40-82-16</inkml:trace>
  <inkml:trace contextRef="#ctx0" brushRef="#br0" timeOffset="222256.0946">46266 12640 0,'41'0'0,"-41"81"63,0-40-47,0 41-16,0 0 15,0 0 1,0-41-16,0 40 15,81 1 1,42-82 0,-82-41-1,41-40-15,-82-1 16,82 0-16,-82 41 16,0-82-1,-41 41 1,-41 82-16,41-81 15,-41 81-15,41 0 16,0 0-16,-40 41 16,40 40-1,41 1 1</inkml:trace>
  <inkml:trace contextRef="#ctx0" brushRef="#br0" timeOffset="222818.3672">47288 12967 0,'41'0'63,"41"0"-48,0 0-15,41 0 0,-42 0 16,1-41-16</inkml:trace>
  <inkml:trace contextRef="#ctx0" brushRef="#br0" timeOffset="223422.6197">48393 12558 0,'0'-82'16,"0"0"0,-41 123 30,-41 82-30,82-82-16,0 40 16,0-40-1,82 41 1,82 0 0,-1 0-1,-122 0 1,-41-1-1,-123-40 17,82-41-32,-40 0 15,40 0 17,41-81-32,0-42 31,82 41-16,-1 0-15,-40-41 16,-41 83-16,0-1 16,0-41-1,-41 82 17,-40 0-32,40 0 15,-41 82 1</inkml:trace>
  <inkml:trace contextRef="#ctx0" brushRef="#br0" timeOffset="223939.112">49293 12517 0,'41'0'15,"41"0"1,-1 0 0,-40 0-1,-41 41 1,0 81-1,0-81-15,0 41 16,-82-82 0,82 82-16,-40-82 15,121 0 48,1 0-48,0 0 1,-82 41 0,0 41-1,0-41 1,-41 81 0,-82-81-1,82-41-15,-81 82 16,81-82-1,0 0 1</inkml:trace>
  <inkml:trace contextRef="#ctx0" brushRef="#br0" timeOffset="224106.9136">50152 13335 0,'0'41'32,"-41"-41"-1</inkml:trace>
  <inkml:trace contextRef="#ctx0" brushRef="#br0" timeOffset="224673.2459">41520 14808 0,'82'0'47,"41"0"-47,0 0 15,-1 0-15,124 0 16</inkml:trace>
  <inkml:trace contextRef="#ctx0" brushRef="#br0" timeOffset="224823.1937">41889 15094 0,'0'0'0,"81"0"46,1 0-46,0 0 16,0 0-16</inkml:trace>
  <inkml:trace contextRef="#ctx0" brushRef="#br0" timeOffset="227323.8648">47902 15012 0,'0'-82'31,"0"41"-15,0 0 15,-41 41-15,0 0 15,-41 82-15,41 82-1,41 81 1,0-163-16,0 0 16,0 0-1,41-82-15,0 82 16,82-82 0,-82 0-16,41 0 15,-1 0 1,-81-82-16,82 41 15,-41-41 1,-41 0 0,0 41-16,0 0 0,0 0 15,0-81 1,-82 122 0,1-41-1,-42 41 1,41 0-1,82 82 1</inkml:trace>
  <inkml:trace contextRef="#ctx0" brushRef="#br0" timeOffset="231190.7793">47166 15053 0,'0'-41'16,"0"0"15,0-41 16,-41 82-31,0 0 15,0 82-31,-41 0 31,82 41-15,-41-1-1,41 42 1,0-82 0,0-41-1,41 41 1,41-42 0,-41-40-1,41 0 1,-41 0-1,40 0 1,-40-81 15,-41-1 1,0 41-17,0 0 1,0-82-1,0 41 1,0 42 0,-82-42-1,42 41 1,-1 41 0,-41-41-1,0 41 1,0 0-1,0 82-15</inkml:trace>
  <inkml:trace contextRef="#ctx0" brushRef="#br0" timeOffset="232356.9711">46020 14889 0,'0'0'0,"-41"0"31,123 0 47,-41 0-62,82 0 15,-82-81-31,-123 81 78,0 0-62,0 0-1,41 0-15,-40 40 32,40-40-17,41 82 1,-41-41-1,41 41 1,0-41 0,-82 41-1,82 81 1,0-122 0,41-41 124,41-41-109,-41 41-15,-41-41-16,81 41 16,-40 0-1,0 0 17,-41 82-17,0 0 1,0 0-1,0-41-15,0 41 16,0-42 0,-41 1 15,-41-41-15,42 0-1,-1 0 1,-41 0-1,41 0 1,0 82 0,41-41-1,-82-41-15</inkml:trace>
  <inkml:trace contextRef="#ctx0" brushRef="#br0" timeOffset="258393.1095">2659 9449 0,'-41'0'15,"41"82"17,0 122-17,41 164-15,41 205 16,81 572-1,-163 655 17,0-1554-32,41 285 31,0-531-15</inkml:trace>
  <inkml:trace contextRef="#ctx0" brushRef="#br0" timeOffset="259493.6418">2454 9858 0,'0'0'0,"0"-82"15,-40 82-15,40-122 16,0 81-1,0-82 17,40 82-17,247 41 1,367-205 0,205 42-1,164-42 1,-491 124-16,490-124 15,-490 123-15,-123 0 16,205 1 0,-205-83-1,-327 164 1,-82-82 0,41 82-1,0 0 1,0 0-1,40 0 17,-81 41-17,41-41 1,-41 41 0,82 82-1,0 81 1,81 369-1,1 0 1,-82-287-16,0 0 16,0-40-16,-82-83 0,81 1 15,-81 204 1,82-82 0,-82-163-16,0 122 15,0-163 1,0 0-16,0 41 15,-82 0 17,1-1-17,40-81-15,-82 0 16,41 41-16,-204 0 16,-123-1-1,-82 42 1,-409 245-1,41-81 1,-123 40 0,123-123-1,327-40 1,287-82 0,163-82-16,41 41 15,-82-41 1,82 0 15</inkml:trace>
  <inkml:trace contextRef="#ctx0" brushRef="#br0" timeOffset="260729.2636">4295 10103 0,'-82'0'0,"42"0"15,-206 205 32,82 163-15,83-245-32,40 409 31,41-410-16,0 287 17,0-163-17,82-83 1,40 1 0,1-41-1,0-41 1,-41-82-16,122 81 15,-163-81-15,41 0 16,0 0-16,-1 0 16,124 0-1,-1-81 1,-40-42 0,0 41-1,40-41 1,-163 82-1,41-40-15,-41 40 16,41-41-16,-41-41 0,81-40 31,1-1-15,-82-41 0,-41-40-1,0 40 1,0 83-1,0-1 1,-123-41 0,82 83-16,-122-124 15,122 164-15,-82-41 16,-81 1 0,40 81-1,0 0-15,1 0 0,-124 0 16,42 122-1,81 1 17,42 0-17,122-41-15</inkml:trace>
  <inkml:trace contextRef="#ctx0" brushRef="#br0" timeOffset="261631.7611">5686 10022 0,'0'-123'0,"0"82"31,-41 41-31,-41 0 31,41 0-15,1 82 0,40 122-1,0 42 1,0 40 0,0 0-1,81-122 1,-81-123-16,82 41 15,-41 0 1,41-41-16,-41 40 0,163-40 31,42 82-15,122-82 0,-204-41-1,-83 0 1,42 0-1,0-164 1,-82 164-16,0-82 16,40 42-16,-81-42 0,41 41 15,41-82 1,-41 0 0,41-163-1,-82 122 1,41-40-1,-41-42 17,0 42-17,0 122-15,0 41 16,0-41-16,-82 42 0,82-42 16,-164-41-1,-40 41 1,81 82-16,-163 0 15,163 0-15,-41 0 16,-204 82 0,164 82-1,81-83 1,123 1-16,-82-41 16</inkml:trace>
  <inkml:trace contextRef="#ctx0" brushRef="#br0" timeOffset="262473.9182">3723 9776 0,'-82'0'0,"82"41"62,0 41-62,0 41 16,0 122 15,0-327 16,0-40-32,0 40-15,0-368 32,0 409-32,0 0 15,41 41 1,0 0 0,40 82-1,1 41 1,-82-1-1,0-40 1,0 0 0,41-82-16</inkml:trace>
  <inkml:trace contextRef="#ctx0" brushRef="#br0" timeOffset="262693.7083">3354 9858 0,'41'0'31,"41"0"-15,0 0-16,0-82 15,40 82-15,-40-41 16,-41 41-16</inkml:trace>
  <inkml:trace contextRef="#ctx0" brushRef="#br0" timeOffset="262876.797">4009 9613 0,'0'-41'47,"0"123"0,0-42-47,41 42 15,-41 41 1,0-82-16</inkml:trace>
  <inkml:trace contextRef="#ctx0" brushRef="#br0" timeOffset="263643.8043">8100 8876 0,'0'-122'16,"0"81"0,0 123 31,0-1-47,0 1 0,0 41 15,-41 0 1,41-83-1,0 42-15,-82-82 0,82-41 47,0 0-31,0-163 0,0-41-1,41 122 1,0 123-1,40 0 1,1 82 0,-82-1-16,41 124 15,41-123 1,-82 0-16,41 40 16,-41-81-1</inkml:trace>
  <inkml:trace contextRef="#ctx0" brushRef="#br0" timeOffset="263843.713">7895 9204 0,'82'0'46,"41"0"-30,-1-41-16,1 41 16,82-82-1</inkml:trace>
  <inkml:trace contextRef="#ctx0" brushRef="#br0" timeOffset="264126.8679">8713 9040 0,'82'-41'16,"0"-41"-1,0 82 1,-82 41 0,0 82-1,0-82-15,0 81 16,-123-122-16,123 41 15,41-41 17,122-41-17,42-40 1,-164 40 0</inkml:trace>
  <inkml:trace contextRef="#ctx0" brushRef="#br0" timeOffset="265660.7073">5277 10103 0,'-41'0'31,"0"0"-31,-41 41 16,-81 82-16,-42 41 16,-40 40-16,-123 123 15,-123 83 17,613-492 14,410-164-14,123 1-17,-123 40 1,-369 124-16,42 40 16,-124 41-16,-40 0 31,-41 41-16,-122 122 1,-83 1-16,-286 204 16,205-164-16,0 42 15,-83-83 1,451-163 15,368-245-15,82 0-1,-205 163 17,-204 0-17,-164 164 17,-123 81-17,-204 206 1,-409 203-1,613-408 1,287-164 15,41-123-15,408-122 0,-326 122-1,-123 123 1,-82 0-1,-41 82 17,-123 122-17,-245 83 1,-1 40 0,165-204-1,327-246 1,81 0-1,123-40 1,-163 122 0,-123 41-1,-82 41 17,0-41-17,41 81-15,-82-81 16</inkml:trace>
  <inkml:trace contextRef="#ctx0" brushRef="#br0" timeOffset="266214.1192">4786 12844 0,'0'0'0,"0"-82"0,0 41 32,0 82 15,0 41-47,0 164 15,0 40 1,0-82-1,82-40 17,-82-123-32,0 41 15,-41-82 48,41-41-63,-41 41 0,-41-82 15,82 41 17,41 41 30,41 0-46,0 0-1,0 0 1,40 0-16,-40-123 31</inkml:trace>
  <inkml:trace contextRef="#ctx0" brushRef="#br0" timeOffset="266717.292">5522 13171 0,'0'-81'15,"0"-1"1,0 41-1,41 41 1,41 0 0,-41 0-1,-41 41 1,0 122 0,-41-81-1,-41 0 1,123-123 15,41-41-15,82 41 15,-164 82-31,0 41 16,0 41-1,0-82 1,-164 40 15,123 1-15,0-82-1</inkml:trace>
  <inkml:trace contextRef="#ctx0" brushRef="#br0" timeOffset="267077.7556">5277 12640 0,'0'0'0,"0"-41"15,0 122 32,0 42-47,0 0 16,-41 41-16,41-1 16,0 1-1,0-42-15,0 83 16,0-123-16,0-41 15,0 0 1</inkml:trace>
  <inkml:trace contextRef="#ctx0" brushRef="#br0" timeOffset="268110.4095">7486 10226 0,'0'0'0,"-41"0"16,-41 0-1,205 0 63,81 0-78,1 0 16,163 0 0,-41-41-1,-204 41-15,-82 0 16,0 0-16,-82 0 62,0 0-46,-82 0 0,42 0-1,40 0 1,82 0 93,40 41-93,-81 41-1,0-41 1,0 82 0,-40-82-16,-1 40 15</inkml:trace>
  <inkml:trace contextRef="#ctx0" brushRef="#br0" timeOffset="268477.6616">9245 10063 0,'0'-41'0,"0"82"63,0 40-63,0 1 16,-41 41-16,41 41 15,0 40-15,0 82 16,-41-40-1,-41-123 17,82-164-17</inkml:trace>
  <inkml:trace contextRef="#ctx0" brushRef="#br0" timeOffset="269027.6073">9654 10594 0,'0'0'0,"0"-41"16,0 123 46,0-41-62,0 41 16,-82 41-1,41-82 1,41 40 0,41-81 30,0 0-30,41 0-16,-41-81 16,41 81-1,-41-41 1,-41 0 15,0 82 47,0 40-78,0 1 16,0 0-16,0-41 16,0 82-1</inkml:trace>
  <inkml:trace contextRef="#ctx0" brushRef="#br0" timeOffset="269794.084">6913 9776 0,'82'0'15,"-82"-41"-15,41-40 32,-164 162 15,1 1-47,40 0 15,-41 0 1,0 0-16,41-1 0,42-40 0,121-41 47,369-122-16,-245 81-15,-41 41-1,-83 0 1,-203 41-1,40 81 1,-41-40-16,-163 164 16,122-165-16,82 1 15,41-41 1,82-41 15,82-41-31,245-122 31,-122 81-31,-83 82 16,-122 0 15,-82 122-15,-122 42 0,-42 81-1,82-81 1,123-123-16,-41-41 15</inkml:trace>
  <inkml:trace contextRef="#ctx0" brushRef="#br0" timeOffset="270994.522">5972 11085 0,'0'-82'46,"0"164"1,82 0-31,-82-41-16,41 163 16,41-122-16,-41 82 15,-41-82 1,82-1-16,-41 42 15,40 82 17,-40-83-17,-41-40-15,41 41 16,-41-82-16,0 41 16,82-1-1,-82 1-15,41-41 16,-41 0-16,0 41 15,0-41 1,-41-82 140,0 41-156,41-82 16,-82 82-16,82-82 16,-82 41-1,82 0 1,-40 41-1,40-81 1,0 40-16,0 0 172</inkml:trace>
  <inkml:trace contextRef="#ctx0" brushRef="#br0" timeOffset="272073.0199">6095 11494 0,'-82'-82'16,"41"42"15,41-1-15,-41 41-16,41-82 15,0 164 79,0-1-78,123 42-16,-82 0 15,41 40-15,41 206 16,40-1 15,-81-205-31,41 206 16,-41-165-16,-1-40 15,42 81 1,-123-163-16,82 41 16,-82-1-16,41 1 15,-41-41-15,0 41 16,82-42-16,-82-40 15,0 0 1,0 0 0,0 41-1,0-41 17,-41-41 30,-41-41-46,-41-41-1,123 41 1,-122-41 0,40-40-1,41 122 1,41-41-1,41 123 48,0 40-63,40-40 0,-40-41 16,205 82-1,-42-41 16,-40-164-31,-41-82 32,-123 123-32,41-41 15,-41 123 48,-82-41-16</inkml:trace>
  <inkml:trace contextRef="#ctx0" brushRef="#br0" timeOffset="283547.0911">9736 18857 0,'-41'0'16,"0"0"-16,0 0 62</inkml:trace>
  <inkml:trace contextRef="#ctx0" brushRef="#br0" timeOffset="283966.0401">9818 19593 0,'-41'41'0</inkml:trace>
  <inkml:trace contextRef="#ctx0" brushRef="#br0" timeOffset="284961.9669">6586 24420 0,'-82'0'16,"82"82"31,0 0-47,0 0 15,0-1-15,0 1 16,0 0-16,82 41 31,-82-41-15,41-82-16</inkml:trace>
  <inkml:trace contextRef="#ctx0" brushRef="#br0" timeOffset="296986.0356">11290 27611 0,'0'0'16,"0"-41"-16,-82 41 46,82-41-30</inkml:trace>
  <inkml:trace contextRef="#ctx0" brushRef="#br0" timeOffset="298530.1997">8877 19307 0</inkml:trace>
  <inkml:trace contextRef="#ctx0" brushRef="#br0" timeOffset="299394.2099">5032 20534 0,'-41'0'312</inkml:trace>
  <inkml:trace contextRef="#ctx0" brushRef="#br0" timeOffset="300950.8381">9818 18898 0</inkml:trace>
  <inkml:trace contextRef="#ctx0" brushRef="#br0" timeOffset="301897.123">6995 25606 0</inkml:trace>
  <inkml:trace contextRef="#ctx0" brushRef="#br0" timeOffset="302117.7444">7036 25647 0,'0'0'0</inkml:trace>
  <inkml:trace contextRef="#ctx0" brushRef="#br0" timeOffset="302414.1547">7118 25770 0,'0'-41'172,"0"-41"-156,0 41-1</inkml:trace>
  <inkml:trace contextRef="#ctx0" brushRef="#br0" timeOffset="305985.8827">9204 19062 0,'0'41'2484</inkml:trace>
  <inkml:trace contextRef="#ctx0" brushRef="#br0" timeOffset="309347.8183">3150 18612 0,'0'0'0,"0"-41"16,41 41 109,0 0-125,0 0 16,40 0-16,-40 0 15</inkml:trace>
  <inkml:trace contextRef="#ctx0" brushRef="#br0" timeOffset="311115.0815">6627 24829 0,'0'-41'297,"0"0"-266,0 0-31,-41 41 16,41-81-16</inkml:trace>
  <inkml:trace contextRef="#ctx0" brushRef="#br0" timeOffset="311563.6866">2414 18448 0</inkml:trace>
  <inkml:trace contextRef="#ctx0" brushRef="#br0" timeOffset="315316.0984">4336 18612 0,'-41'0'0,"41"-41"16,0 82 30,41 40-30</inkml:trace>
  <inkml:trace contextRef="#ctx0" brushRef="#br0" timeOffset="316230.0625">8672 18039 0,'41'0'31</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25:55.498"/>
    </inkml:context>
    <inkml:brush xml:id="br0">
      <inkml:brushProperty name="width" value="0.05292" units="cm"/>
      <inkml:brushProperty name="height" value="0.05292" units="cm"/>
      <inkml:brushProperty name="color" value="#FF0000"/>
    </inkml:brush>
  </inkml:definitions>
  <inkml:trace contextRef="#ctx0" brushRef="#br0">21558 12353 0,'-82'-41'15,"0"41"1,82 123 15,0 41-31,0 1431 31,164 900 1,-82-1350-17,40 328 1,-122-818-1,-40-165 1,-42-244 0,0-246 15,-82-287-15,82-40-1,82-41-15</inkml:trace>
  <inkml:trace contextRef="#ctx0" brushRef="#br0" timeOffset="2000.6059">21967 12517 0,'-123'0'0,"123"-41"0,-41 41 15,41-41 1,-41 41-1,-40-41 17,40 41-1,41-82-15,41 82 30,81 0-30,451-81 0,-205 81-16,450 0 15,-449 0-15,-42 0 16,614 81 0,490-81-1,1433-41 1,-614 41-1,-696 0 1,-286 0 0,-695 0-1,0 0-15,-82 0 16,-82 0-16,41 0 16,245 0-1,-81 0 1,-451 0-16,-40 0 15,-41-81-15,-123 122 172,41 40-156,-41-40-16,41 41 16,0 41-1,0 40-15,0 83 16,-82-83-16,82 83 0,0-1 15,0 410 1,-82-42 0,82 1-1,-163 736 17,163-1023-32,0 41 15,-82 0 1,82-204-16,0-41 15,-82-1-15,82 42 16,-82 40-16,82 1 31,0-41-31,0-42 16,0 1 0,0 0-16,0 81 15,-41-40 1,41-123-1,0 41 1,0-1-16,0 42 16,0-82-1,0 0 1,-41-41 0,-40 41-1,-42 41 1,-82-1-1,-81 1 1,-205-82 0,205 82-1,-82-82 1,-82 0-16,-41 0 0,0 0 16,-491 82-1,82-82 1,409 0-16,41 0 15,0 0-15,123 0 0,-41 0 16,-287 82 0,42-82-1,81 0 1,246 0-16,-1 0 16,83 0-16,-42 0 15,-40 0-15,-82 0 16,-41-41-1,-41-41 1,163 82 0,-326-82-16,286 82 15,-42 0-15,-449 0 32,-41 82-17,532-82-15,41 82 16,122-82-16,82 0 0,41 0 15,0 0 17,-40 0-17,40 0 17,-41 0-17,41 0 1,-41 0-16,41 0 15,-41 0 1,-40 0-16,40 0 16,82 82 31,0-1-32,41-81-15</inkml:trace>
  <inkml:trace contextRef="#ctx0" brushRef="#br0" timeOffset="4300.3413">26589 13049 0,'0'-41'0,"0"-41"15,-40 41 1,-83 41 15,82-82-31,-245 123 31,204-41-31,-245 205 32,-164 245-1,368-205-15,-41 0-1,123 1 1,-81-83-16,122 83 15,-41-123 1,41-1-16,0 124 16,0-1-1,122 123 17,-81-81-17,123-83 1,41-40-1,-42-41 1,1-42-16,40 1 16,-81 41-16,82-123 15,122 123 1,82-42 0,164-40-1,-246 41 1,41-82-1,123-82 1,-82-81 0,-245 81-1,122-82 1,-204 123-16,0 41 16,81-204-1,-81 163-15,0-41 16,0 0-16,81-40 0,-81 81 15,123-164 1,-42-81 0,-163 204-1,123-82 1,-41 83-16,0-124 16,-82 123-1,0 0-15,81-81 16,-81 40-16,0 41 15,0-40 1,0-1-16,-40 0 0,-42-40 16,-41-42-1,-41 41 17,-122-81-17,163 163-15,-163-81 16,122 81-16,42 0 15,-1 41-15,0 41 16,-122-123 0,40 41-16,-40 42 15,163 40-15,0 0 16,-41-82 0,42 82-1,-124 0 1,82 0-16,-163 41 15,122-41 1,83 0-16,-42 81 16,-41-40-1,41-41 1,-122 82 0,122-82-16,1 0 15,-83 41 1,41 123-1,42-1 1,122-122-16</inkml:trace>
  <inkml:trace contextRef="#ctx0" brushRef="#br0" timeOffset="6001.3563">31335 12558 0,'-123'-82'0,"82"82"0,0 0 16,0 0-16,-81 0 16,40 0-16,-41 0 15,41 0-15,0 0 16,1 0-16,-1 41 15,-41-41-15,-286 204 32,327-122-17,-41-41-15,-122 123 32,163-42-17,-41 42 1,1 0-1,-1 40 1,41-122-16,0 123 16,82-124-16,-41-40 15,41 123 1,0-41-16,0-1 16,0 1-16,0 122 15,0-40 1,0-1-1,0-40 1,0 0 15,82-42-31,0 1 16,-82-41-16,82-41 16,41 122-1,-82-122-15,40 41 16,1-41-16,0 41 0,41-82 15,245 82 1,82 81 0,-41-81-1,-205 0-15,-40-82 16,-41 0-16,40 82 16,1-82-16,122 0 15,83-41 1,-42-41-1,-123 0 1,205 0-16,-286 82 16,-41-40-16,122-83 31,124 0-15,-124 41-16,124-40 15,-206 40-15,-40 41 16,82-82-1,-42 0 1,-40 1 0,123-124-1,-164 124 1,40-1 0,-81-41-1,0 42-15,0 40 16,0-41-16,0 0 15,0 41-15,-40-81 16,-83-42 0,-123-40-1,124 163 1,-124-122 0,83 122-16,-1 0 15,-163-41 1,-41 41-1,-82-40 1,286 40-16,-204 41 16,245 41-16,41-82 15,-122 82 1,122 0-16,0-41 16,-41 41-16,1 0 15,-42 0 1,0-82-1,1 82 1,81 0 0,-82 0-1,42 0-15,-1 0 0,-123 41 32,83 41-17,122-82-15</inkml:trace>
  <inkml:trace contextRef="#ctx0" brushRef="#br0" timeOffset="7336.1669">30476 15748 0,'-82'-41'16,"41"41"-16,0 0 16,-41-40-16,-122 40 31,-328 0 0,-245 286 0,654-286-31,-450 327 32,491-245-32,1 41 15,-124 122 1,123-81-16,0-42 16,42 1-16,-42 82 15,0 40-15,-82 205 16,82-82-1,82-41 1,0-40 15,0-124-31,41 124 16,41-165-16,0-40 16,82 123-1,-83-123-15,1-1 16,82 42-16,245 41 15,41-83 1,123-81 0,-42 0-1,1 0 1,123-40 0,-205-165-1,-41 41 1,0 42-1,82-124 17,-164 124-32,-41-1 31,-122-41-15,-82 42-16,0 40 15,-1 0-15,42 0 0,-82-41 16,41-40-1,0-42 1,-82 83-16,0 40 16,41-41-16,-41-82 15,0 1 1,0 40 0,-82-40-1,0 122 1,41 0-16,-123-41 0,42 42 15,-42-42-15,-122-82 16,-1 42 0,-81 40-1,164 123 1,-124-123 0,124 1-16,81 122 15,-41-41 1,-81 41-1,0 0 1,81 0-16,-122 82 16,204-1-16,0 1 15</inkml:trace>
  <inkml:trace contextRef="#ctx0" brushRef="#br0" timeOffset="8284.5061">23194 13539 0,'0'-81'16,"0"40"-1,0 123 32,0 81-47,0-40 0,-123 41 31,123-124-31,0 83 32,0-205-1,41-327 0,41 41-15,-41 164-1,-41 163 1,246 245 15,-83 164-15,-81 41 0,0-204-1,-82-164-15,0 0 16,0-82 15</inkml:trace>
  <inkml:trace contextRef="#ctx0" brushRef="#br0" timeOffset="8487.4652">22949 13458 0,'0'0'0,"-41"0"16,123 0 15,81 0-15,83 0-16,40-82 16,0 82-1,1-82-15</inkml:trace>
  <inkml:trace contextRef="#ctx0" brushRef="#br0" timeOffset="9417.5232">37225 13376 0,'0'0'0,"0"-41"0,0-41 16,0 123 31,-41 41-47,0 81 15,-40 42 1,40-123 15,41 0-31,0-164 47,0-41-31,122-204-1,-122 122-15,82-40 16,0 245 15,-82 123-15,0-1-16,41 124 15,-41-124-15,123 42 16,-82 82 0,-41-206-1,0 1-15,0-122 47</inkml:trace>
  <inkml:trace contextRef="#ctx0" brushRef="#br0" timeOffset="9583.9994">36939 13580 0,'41'0'47,"82"0"-47,40 0 0,1 0 16,122 0-1,-122-81 1</inkml:trace>
  <inkml:trace contextRef="#ctx0" brushRef="#br0" timeOffset="9867.6995">37921 13499 0,'41'0'78,"40"0"-78,42 81 16,-123-40 0,0 0-1,0 82 1,-123-82-16,42 82 15,-1-123-15,82 40 16,41-40 15,122 0-15,83 0-16,-42-40 16</inkml:trace>
  <inkml:trace contextRef="#ctx0" brushRef="#br0" timeOffset="10638.4692">34566 18080 0,'0'0'0,"0"-82"0,0 41 31,0 123 0,0 0-15,0 41-16,0 286 31,0-369-15,0-80 31,0-42-32,0-245-15,0 40 32,0 83-17,41 163 1,41 41-1,41 163 1,-123 206 0,0 121-1,0-367-15,82 123 16,-82-165 0,40 1-16</inkml:trace>
  <inkml:trace contextRef="#ctx0" brushRef="#br0" timeOffset="10836.805">34321 18530 0,'-41'0'15,"41"-41"-15,123 41 32,245-82-17,-82 41 1</inkml:trace>
  <inkml:trace contextRef="#ctx0" brushRef="#br0" timeOffset="11201.8721">35344 18366 0,'81'0'47,"-40"0"-47,0 0 15,-41 41 1,0 82-1,-41-82-15,-81 41 16,122-42-16,40-40 47,1 0-47,41 0 16,-41 41-1,-41 41 1,0-41-1,-41-41 1,-41 0 0,1 41-1,-42-41-15</inkml:trace>
  <inkml:trace contextRef="#ctx0" brushRef="#br0" timeOffset="12580.5976">14645 8426 0,'81'0'32</inkml:trace>
  <inkml:trace contextRef="#ctx0" brushRef="#br0" timeOffset="17919.3908">29944 13703 0,'-41'0'0,"0"0"32,-82 0-17,41 0 1,-40 0 15,40 0-15,-41 82-1,164-82 1,41 0 0,245-41-1,-122 0 1,-83 41-1,-40 0 1,-123 0 31,-40 0-31,-165 82-1,1-41 1,81 41-1,82-82-15,123 41 47,0-41-47,41 0 16,0 0-16,40 0 16,-40 0-1,0 0-15,0 0 0,-41 0 16,41 0-1,-164 0 17,-246 163-1,247-163-15,-1 41-1,41-41-15,-41 82 16,41-82-16,123 0 31,-41 0-15,245 0-1,-40-41 1,-124 41 0,-162 0 30,-42 82-30,-41-82-16,-122 41 16,122 40 15,41-81-31,82 41 16,41-41 30,41 0-14,-41-41-17,-41 1 126,0-1-32,0-41-62,0 41-31,0-41-1,0 41 1</inkml:trace>
  <inkml:trace contextRef="#ctx0" brushRef="#br0" timeOffset="19228.3815">33339 8590 0,'41'0'31,"-82"0"798</inkml:trace>
  <inkml:trace contextRef="#ctx0" brushRef="#br0" timeOffset="21053.0869">30230 13417 0,'-82'0'47,"41"0"-31,1 0-16,-42 0 15,0 82 1,-204 40 15,204-81 0,164-41-15,40 0 0,124 0-1,-1 0 1,-122 0-16,-82 0 16,-41 41-16,41-41 15,-41 82-15,0 0 16,-164 40-1,-204 42 1,0 0 15,163-83-15,164-40 0,41 0-1,41-41 1,205 82-1,-1-41 1,-163 41 0,0-41-1,-82 41 17,-41-1-32,-164 42 15,-122 0 1,123-41-1,81-82-15,41 81 16,41-81-16,123 0 47,122 0-31,42 0-1,-83 0 1,-122 0-1,-41 82 17,0-41-17,-41 41 1,-81 0 0,40 0-1,123-42 48,41-40-63,-1 0 15,-40 0 1,0 0-16,41 0 16,0 0-1,-82 82 1,-41-82-1,-82 41 1,1 41 0,-83 0-1,82-41 1,123 0-16,41-41 47,0 0-32,41-41-15,-41 41 32,0 0 77,81 0-93</inkml:trace>
  <inkml:trace contextRef="#ctx0" brushRef="#br0" timeOffset="21775.4424">39557 8713 0</inkml:trace>
  <inkml:trace contextRef="#ctx0" brushRef="#br0" timeOffset="22011.4713">40130 8590 0,'-82'0'63</inkml:trace>
  <inkml:trace contextRef="#ctx0" brushRef="#br0" timeOffset="23468.9325">29903 15953 0,'0'41'32,"-82"41"-32,82-1 15,-41 1-15,41 164 32,0-165-1,164-162 0,-82-1-31,286-205 31,-327 287-31,41-81 16,-42 81 0,42 81 15,-82-40-31,0 41 15,0 0 1,41-82 15,82 0-15,-82-41 0,122 0-1,-122 41 1,0 0-16,-41 41 31,0 41-15,0-41-1,0 41-15,82-82 47,41 0-31,-41 0-16,-42-82 15,42 82 17,-82 82-17,0-1 1,0 1 0,0-41-1,0 0-15,41-41 31,82 0-31,-41 0 16,81-123 0,-81 1-1,0 81 1,-82 82 15,0 0-31,0 40 16,0-40-16,0 0 15,0 41 1,82-123 15,0 0-15,-82-41-16</inkml:trace>
  <inkml:trace contextRef="#ctx0" brushRef="#br0" timeOffset="24065.4982">47043 8917 0,'0'-41'16,"0"123"46</inkml:trace>
  <inkml:trace contextRef="#ctx0" brushRef="#br0" timeOffset="25963.0479">27694 16730 0,'0'82'47,"82"-82"-47,0 163 32,-82-81-17,40-82 1,1-82-1,41-40 1,-41-42 0,41 41-1,-41 123 17,0 0-17,-41 82 1,82-82-16,-82 82 15,40-82 1,42-82 15,0-40-15,41-1 0,0 123-1,-83 0 1,42 123-1,-41-123 17,0 0-17,82-82 1,-123 41-16,82-82 16,-41 82-1,-1 41 16,-40 41-31,82 0 32,-82 41-17,41-82 17,41-41-17,0-82 1,-41 41-1,-41 41-15,41 41 79,40 0-64,1-40 1,-41-1-1,-41 82 48</inkml:trace>
  <inkml:trace contextRef="#ctx0" brushRef="#br0" timeOffset="26598.6369">29903 16076 0,'-41'0'16</inkml:trace>
  <inkml:trace contextRef="#ctx0" brushRef="#br0" timeOffset="26793.2691">29739 16035 0,'0'41'62</inkml:trace>
  <inkml:trace contextRef="#ctx0" brushRef="#br0" timeOffset="27002.177">29739 16076 0,'0'0'0</inkml:trace>
  <inkml:trace contextRef="#ctx0" brushRef="#br0" timeOffset="27879.8368">29535 16116 0</inkml:trace>
  <inkml:trace contextRef="#ctx0" brushRef="#br0" timeOffset="28120.9612">29657 16116 0,'-40'0'16</inkml:trace>
  <inkml:trace contextRef="#ctx0" brushRef="#br0" timeOffset="28294.548">29617 16116 0</inkml:trace>
  <inkml:trace contextRef="#ctx0" brushRef="#br0" timeOffset="28528.8561">29862 16116 0,'41'0'62</inkml:trace>
  <inkml:trace contextRef="#ctx0" brushRef="#br0" timeOffset="28702.614">29944 15994 0</inkml:trace>
  <inkml:trace contextRef="#ctx0" brushRef="#br0" timeOffset="28916.2589">29780 16116 0,'-41'-40'15</inkml:trace>
  <inkml:trace contextRef="#ctx0" brushRef="#br0" timeOffset="29726.6051">29739 16116 0,'0'-40'31,"-82"80"110,82 1-141,0 0 31,0-82 79,0 0-95</inkml:trace>
  <inkml:trace contextRef="#ctx0" brushRef="#br0" timeOffset="32270.0331">19553 9654 0,'41'0'47,"0"0"47,41 0-79</inkml:trace>
  <inkml:trace contextRef="#ctx0" brushRef="#br0" timeOffset="32728.214">22826 9122 0</inkml:trace>
  <inkml:trace contextRef="#ctx0" brushRef="#br0" timeOffset="33768.1682">27939 9204 0,'0'-82'547,"0"41"-453</inkml:trace>
  <inkml:trace contextRef="#ctx0" brushRef="#br0" timeOffset="35126.707">29739 16239 0,'-41'82'203</inkml:trace>
  <inkml:trace contextRef="#ctx0" brushRef="#br0" timeOffset="36219.8355">6300 11249 0,'-82'0'0,"41"0"16,-41 0-16,41 0 0,0 0 16,-41 0-1,1-41-15,40 41 32,0 0-1,123 0 16,204 0-32,205 0 1,123 0 0,245-164 15,-328 164-31,-122 0 31,-245 41-15,-41 0-1,-82-41-15,0 82 16</inkml:trace>
  <inkml:trace contextRef="#ctx0" brushRef="#br0" timeOffset="36746.1666">5809 11903 0,'-246'0'15,"124"0"-15,81 0 16,123 0 31,122 0-47,82 0 16,492-41-1,-287-81-15,-1 122 16,1-82-16,-41 82 0,-41 0 15,328-82 1,-287 82 0,-328 0-16,-81 0 15,-41-41 17</inkml:trace>
  <inkml:trace contextRef="#ctx0" brushRef="#br0" timeOffset="55544.6408">40498 11290 0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29:27.592"/>
    </inkml:context>
    <inkml:brush xml:id="br0">
      <inkml:brushProperty name="width" value="0.05292" units="cm"/>
      <inkml:brushProperty name="height" value="0.05292" units="cm"/>
      <inkml:brushProperty name="color" value="#FF0000"/>
    </inkml:brush>
  </inkml:definitions>
  <inkml:trace contextRef="#ctx0" brushRef="#br0">23317 11167 0,'0'-82'0,"0"41"16,-41-41-1,41 42 17,-82 40-17,82-41 1,0-41-1,-41 41 17,41 82-1,0 82-15,0 40-16,0 124 15,41-165-15,-41-40 16,0 123-1,0-124 1,0-40 0</inkml:trace>
  <inkml:trace contextRef="#ctx0" brushRef="#br0" timeOffset="493.7404">23726 11044 0,'0'0'0,"0"-41"16,0 0-1,-41 41 48,41 82-63,0 205 16,0-1-1,41-245 1,41 0 15,41-41-15,-42-41-1,-40-82 1,-41-40 0,0-83-1,0 164-15,0 41 16,-41-40-16,0 81 0,-40-41 15,-1 41 1,41 0 0,41 163-1,0-81-15</inkml:trace>
  <inkml:trace contextRef="#ctx0" brushRef="#br0" timeOffset="926.7359">24790 10962 0,'0'0'0,"0"-40"15,-41 40 1,41 81 15,0 42-15,0 0-16,0 81 15,0-163 1,0 0 0,41-41-16,81 0 31,-81 0-31,82-41 0,-82 41 15,-41-82 1,41-81 0,-41-83-1,-41 124 1,-82 122 0,0 41-1,123 40-15,-81 42 16,81-41-16,0 0 15</inkml:trace>
  <inkml:trace contextRef="#ctx0" brushRef="#br0" timeOffset="1744.6268">25608 10717 0,'-41'-41'16,"41"0"-16,0-41 16,-82 42-16,-41-83 15,41 123 1,-81-82 0,-83 41-1,83-41-15,-42 82 16,1-82-16,-164 82 15,81 0 1,83 0 0,-42 0 15,123 123-31,-40-41 16,-1 82 15,42 40-16,81-122-15,41 0 16,-82 0-16,82 40 0,-82 42 16,82 40-1,0-40 1,0-41 0,0-41-16,123 40 15,-1-40-15,-40-82 16,123 82-1,163 0 1,-204-82-16,81 82 16,-40-82-1,122 0-15,41-41 16,-82-41 0,1-41 15,-165 41-31,83-40 15,-164 81-15,41 0 16,-41-82 0,40-41-1,42 42-15,-123 40 16,41 0-16,-41 41 0,0-41 16,0 1-1,-82-42 1,-163 82-1,81 41-15,-81 0 16,204 0 0,41 41-1,-41-41 1</inkml:trace>
  <inkml:trace contextRef="#ctx0" brushRef="#br0" timeOffset="4697.1578">15176 13335 0,'41'0'78,"41"0"-63,-41 0-15,41 0 16,286 0 15,-286-41-15,-123 41 15,-82-82-15,41 82-1,1 0 1,40 0 0,41 41 31,0 41-32,0 0 1,0 40-1,0 1 1,0 0 0,-82 0-1,41-82 1,-41-41 0,41 0-1,-41 0 1,1-41-1,-1-82 1</inkml:trace>
  <inkml:trace contextRef="#ctx0" brushRef="#br0" timeOffset="5111.206">15995 13130 0,'0'-40'16,"0"162"47,0 1-48,0 0-15,0-1 16,0 1-1,0 0-15,0 163 16,0-163-16,0 0 16,0-83-1,0 1 1</inkml:trace>
  <inkml:trace contextRef="#ctx0" brushRef="#br0" timeOffset="5669.786">14686 13090 0,'0'-41'15,"0"-41"1,0 41 0,0 82 15,0 163-15,0-81-1,0 286 16,0-163-31,-41-165 16,41-40 0,0 41-1,-41-82 17</inkml:trace>
  <inkml:trace contextRef="#ctx0" brushRef="#br0" timeOffset="6060.4061">16895 13621 0,'0'-41'15,"122"41"17,-40 0-17,0 0-15,0 0 0,0 0 31,-42 41-31</inkml:trace>
  <inkml:trace contextRef="#ctx0" brushRef="#br0" timeOffset="6261.7444">16895 13826 0,'40'-41'32,"42"41"-17,-41 0 1,41 0-16,0 0 16</inkml:trace>
  <inkml:trace contextRef="#ctx0" brushRef="#br0" timeOffset="7096.9605">18081 13253 0,'0'-82'15,"0"1"1,0 40-1,0 82 48,-41 40-63,41 1 0,0 0 16,-41 82-1,-82 40 1,-40-40-1,81-42 1,164-162 31,-41 40-47,81-82 16,-40 0 15,0 82-16,41 0 1,-42 0 0,-40 0-1,0 0 1,-41-41 0,0 0-1,0-41 1,0 41-1,0-40 1,0 40 0,0 82 31,0-1-32,0 1 1,0 123-1,0 41 1,0-1 0,0-81-1</inkml:trace>
  <inkml:trace contextRef="#ctx0" brushRef="#br0" timeOffset="7394.4136">18735 13539 0,'0'0'0,"0"-81"15,0 40 16,41 41-15,0 0-16,0 0 16,41 0-16,-41 0 15,0 0 1,41 0 0</inkml:trace>
  <inkml:trace contextRef="#ctx0" brushRef="#br0" timeOffset="7777.5211">18694 13458 0,'0'0'15,"0"41"-15,-40-1 16,40 42 0,0-41-16,0 82 31,0-41-16,0-123 32,40 41-31,42-82 0,0 82-1,0 82 1,0 163-1,-82-204 1,0 41 0,-82 0-1,-41-41 1,41-41 0,1 0-1</inkml:trace>
  <inkml:trace contextRef="#ctx0" brushRef="#br0" timeOffset="9862.3825">21026 14276 0,'0'41'15,"0"40"1,0-40 0,-82 0-1,82-82 32,0 0-31,0 82 31,0 0-47,0 0 15,-41-41 16,1 0 16,40-41-47,0-81 16,40 122 15,42 0-15,0 163-1,-82 42 1,-41-83 0,-122 1-1</inkml:trace>
  <inkml:trace contextRef="#ctx0" brushRef="#br0" timeOffset="22151.1212">22949 13253 0,'0'0'16,"0"-41"-16,0 0 15,0 123 48,0 41-63,0 286 31,0-164-15,0-40-1,0-123-15,0-1 16,0-40-16,0 41 16,41-82-1</inkml:trace>
  <inkml:trace contextRef="#ctx0" brushRef="#br0" timeOffset="22563.2547">24094 13785 0,'0'0'0,"0"-41"15,0-41 1,-82 82 15,82-41-15,-122 41-1,122 123 1,-82 82 0,82-1-1,123-81 17,-1-123-17,42 0 1,0-41-1,-124 0-15</inkml:trace>
  <inkml:trace contextRef="#ctx0" brushRef="#br0" timeOffset="22879.6257">24708 13539 0,'0'0'0,"0"-81"15,0 40 1,-41 41-16,41 82 47,0 40-32,0 1 1,0 286 0,0-164-1,0-81 1,0-123-16</inkml:trace>
  <inkml:trace contextRef="#ctx0" brushRef="#br0" timeOffset="23162.8963">25771 13908 0,'82'0'47,"0"0"-47,0 0 16,0 0-16,-42 0 16,42 0-1</inkml:trace>
  <inkml:trace contextRef="#ctx0" brushRef="#br0" timeOffset="23313.642">25853 14194 0,'0'0'0,"82"0"47,-41 0-31,122 0-1,-122 0-15</inkml:trace>
  <inkml:trace contextRef="#ctx0" brushRef="#br0" timeOffset="23979.2812">27162 13785 0,'0'-123'16,"82"82"0,-41 41-16,41 0 15,40 82 16,-122-41-15,-40 123 15,-83-42-31,82-122 0,-41 41 16,123-163 31,0 122-32,82-41 1,-42 41 0,-40 122-1,-41-81-15,0 0 16,0 82-16,0-41 16,-122-82-1,-1 81 1,-82-81-1,124 0 1,-1-40 0,82-83-1</inkml:trace>
  <inkml:trace contextRef="#ctx0" brushRef="#br0" timeOffset="24446.2905">28103 13662 0,'0'0'0,"0"-41"15,-41 123 48,41 0-63,-82 0 15,82 40-15,0 1 0,82 41 16,0-123 15,41 0-15,-42-41-1,1-82 1,-82-205 0,0 124-1,-41 122 1,41-41-16,-122 82 16,40 0-1,82 41-15,-82 82 16,82-41-1</inkml:trace>
  <inkml:trace contextRef="#ctx0" brushRef="#br0" timeOffset="24980.2873">29085 14276 0,'41'0'94,"41"0"-63,-82-82 110,40 0-125,1 82-1,82 41 1,-123 0-16,0 123 15,0-1 1,-41 1 0,-163-1-1</inkml:trace>
  <inkml:trace contextRef="#ctx0" brushRef="#br0" timeOffset="25643.3978">31171 13662 0,'0'-82'15,"0"1"1,0 40 0,0 163 15,0 1-31,41 204 31,-41 1 0,41-369 16</inkml:trace>
  <inkml:trace contextRef="#ctx0" brushRef="#br0" timeOffset="25963.1424">31253 13744 0,'0'-82'16,"0"41"-16,0-41 15,0 42 1,41 40-1,0 0 1,81 0 0,1 163 15,-123-81-31,0-41 0,-41 82 16,-41-82-1,-40 40 1,40-81-1,82 41 1</inkml:trace>
  <inkml:trace contextRef="#ctx0" brushRef="#br0" timeOffset="26395.8859">30598 13294 0,'0'0'0,"0"-41"15,0 0 1,0 123 31,0 41-32,0 286 1,0-246-16,41 206 16,-41-206-16,0 1 15,0 40 1,0-122 0,0-41-16,82-41 15</inkml:trace>
  <inkml:trace contextRef="#ctx0" brushRef="#br0" timeOffset="26764.2122">31948 13417 0,'0'0'0,"0"-82"15,0 0 1,0 41 0,0 123 30,0 41-46,0 163 16,0-122 0,0 40-16,0-40 0,0 40 15,0-81-15,41 41 16,-41-123 0</inkml:trace>
  <inkml:trace contextRef="#ctx0" brushRef="#br0" timeOffset="26996.0475">32726 14071 0,'0'-41'16,"81"41"0,-40 0-16,123 41 15,-41-41 1</inkml:trace>
  <inkml:trace contextRef="#ctx0" brushRef="#br0" timeOffset="27162.8073">32807 14439 0,'41'0'32,"41"0"-32,41 0 15,40-41-15,-81 41 16</inkml:trace>
  <inkml:trace contextRef="#ctx0" brushRef="#br0" timeOffset="28148.4542">34239 13703 0,'0'0'0,"-82"41"78,41-41-62,0 82-1,-40-82 1,-1-41 0,82-41-1,0 41-15,41 0 16,41-41 15,-1 164-15,1 123-1,-82 40 1,-123 42 0,-40-124-1,122-163-15,-41 41 16,82-123 15,0 0-31,41 1 16,41-83-1,-41 164 1,41 82 0,-1 0 15,1-1-15,0-40-16,0-41 15,-41 0-15,41 0 16,-1-81-1,1-42 1,-82-123 0,0 83-1,0 122 1,0 0 0,0 123 15,0 81-16,0 42 1,0-41 0,205-42 15,-124-122-15,42-82-1,-41 1 1,-41-124-1,-41 123-15,0-40 16,-82 40-16,41 82 16,-41-82-16,41 82 15,-40 0 1,-42 123 0,123-41-1</inkml:trace>
  <inkml:trace contextRef="#ctx0" brushRef="#br0" timeOffset="32998.2264">15831 16035 0,'0'-41'0,"0"-41"32,-82 41-17,41 41 1,-122-41 15,122 41-15,0 123-1,-41-41-15,82 163 16,0-122-16,0 0 16,41 40-1,41-122 1,-82 0-16,41-41 15,40 0 1,1 0-16,0 0 16,0 0-1,0 0 1</inkml:trace>
  <inkml:trace contextRef="#ctx0" brushRef="#br0" timeOffset="33531.3016">16445 16689 0,'0'-41'62,"0"-81"-62,-41 40 16,41 0-16,0 0 15,41-82 1,-1 83 0,-40-1-1,82 41 1,-41 41 0,41 204-1,0-81 1,0 0-1,-82-41 1,0 40 0,0-40-1,0 41 17,41-123-17</inkml:trace>
  <inkml:trace contextRef="#ctx0" brushRef="#br0" timeOffset="34164.5602">17345 16116 0,'40'0'63,"42"0"-63,0-40 15,82 40 1,-42 0-1,-81 0 1,-82 0 62,-40 0-62,40 0 15,41 81-15,0 1-1,0 0 1,81 82-16,-81-83 31,0 42-15,0-82-1,-81-41 1,-1 0 0,0 0-1,0 0 1,41 0 0,41 41-1</inkml:trace>
  <inkml:trace contextRef="#ctx0" brushRef="#br0" timeOffset="34513.6477">18326 15789 0,'0'0'0,"0"-82"16,0 42-1,0 80 48,0 83-63,0 0 0,0 40 15,0 42-15,0 163 16,0-245 0,0 0-1,0 40 1,0-122 0,0 0-16</inkml:trace>
  <inkml:trace contextRef="#ctx0" brushRef="#br0" timeOffset="35231.3104">15136 15626 0,'0'-41'0,"-41"41"16,41-82-16,0 0 15,-41 82 1,41 123 31,0 449-31,0 165 15,0-615-31,0 206 31,0-287-15,0 40-16</inkml:trace>
  <inkml:trace contextRef="#ctx0" brushRef="#br0" timeOffset="35864.4657">19431 16526 0,'-41'0'0,"123"0"46,-1 0-30,1 0-16,164 0 31,-205 0-31</inkml:trace>
  <inkml:trace contextRef="#ctx0" brushRef="#br0" timeOffset="36014.2789">19431 16853 0,'41'0'31,"81"0"-15,165-41 0,-165 41-16</inkml:trace>
  <inkml:trace contextRef="#ctx0" brushRef="#br0" timeOffset="36480.9641">20985 16116 0,'0'0'0,"0"-40"15,0-42-15,0 41 16,0 0 0,-122 123 15,81 40-15,-41 247-1,-41-83 1,123-82-1,41-163 1,164-41 0,-124 0-1,1 0 1,-82-122 0,0 40-16,0 41 15,-41 0 1,-41 41-16,1 0 15,-1 0-15,0 82 16,82-41-16,-41 0 0,41 81 16,41-122-1</inkml:trace>
  <inkml:trace contextRef="#ctx0" brushRef="#br0" timeOffset="36903.4511">22376 16935 0,'0'-82'125,"82"41"-109,-41 41-1,-41 41 1,41-41 0,-41 82-1,-41-1 1,0 1 0,-82 82-1</inkml:trace>
  <inkml:trace contextRef="#ctx0" brushRef="#br0" timeOffset="38663.284">24340 15953 0,'41'0'46,"81"0"-46,1-41 16,0 41 0,-1 0-16,1 0 31,-123-82 0,-82 82-15,0 0-1,42 0 17,40 82-17,0-41 1,0 122 0,40 83-1,-40-42 1,41 1-1,-41-123 1,-81-82 0,-42 0-1,0 0 1,82 0-16,41-82 16,-82 82-16,82-41 15</inkml:trace>
  <inkml:trace contextRef="#ctx0" brushRef="#br0" timeOffset="39148.913">25158 16812 0,'0'-82'16,"0"0"-1,0 41 1,0 0-1,0-163-15,0 122 16,0 41-16,0-82 16,82 123 15,-42-40-31,1 40 16,41 0-1,0 81 1,-41 42-1,41-41 1,-82 0-16,0-41 16,0 0-16,0-1 0,0 42 15,-41-41 1,41 41 0</inkml:trace>
  <inkml:trace contextRef="#ctx0" brushRef="#br0" timeOffset="39764.4707">26058 16239 0,'0'-41'0,"0"-41"16,0 123 31,0 41-47,0 0 15,0 163 1,0-122 0,0-41 15,0-123 0,0 0-15,0-82-1,-41-122 1,41 40 0,41 83-1,0 122 1,40-82 0,-40 123-1,41 41 1,-82-41-1,0-1-15,0 42 0,0-41 16,-41 0-16,-41 82 16,-40-82 15,81-41-15</inkml:trace>
  <inkml:trace contextRef="#ctx0" brushRef="#br0" timeOffset="40162.944">27080 15912 0,'-41'0'0,"41"-82"15,0 41 1,0 0 0,0 82 30,0 41-46,0 41 16,0 122 0,0 42-1,0-42 1,0-81 0</inkml:trace>
  <inkml:trace contextRef="#ctx0" brushRef="#br0" timeOffset="40648.2519">23931 15462 0,'0'-41'16,"0"205"46,0 81-62,0-40 16,0 81-16,0-81 16,0 40-16,0-81 15,0 122 1,0 0 15</inkml:trace>
  <inkml:trace contextRef="#ctx0" brushRef="#br0" timeOffset="41249.2727">27898 16403 0,'0'-41'0,"-40"41"16,121 0 15,42 0-16,0 41-15,0-41 16,-42 41-16,1 41 16,-41-42-1</inkml:trace>
  <inkml:trace contextRef="#ctx0" brushRef="#br0" timeOffset="41365.1439">28144 16730 0,'0'0'31,"82"0"-15,0 0-16,-1 0 15,124-82 1</inkml:trace>
  <inkml:trace contextRef="#ctx0" brushRef="#br0" timeOffset="41699.0285">29453 15994 0,'0'0'0,"0"-82"16,0 41-1,0 0 1,0 82 31,0 41-47,0 41 15,0 122 1,0-163-16,82 81 16,-82-122-16,0 0 15,0 41 1,0 0 15</inkml:trace>
  <inkml:trace contextRef="#ctx0" brushRef="#br0" timeOffset="42164.5103">32153 16894 0,'-82'0'15,"82"-41"48,41-82-48,0 123 1,0 0 0,-41 41-1,82 0-15,-82 0 16,0 41-16,0-42 16,-123 124 15</inkml:trace>
  <inkml:trace contextRef="#ctx0" brushRef="#br0" timeOffset="42881.1719">33994 15789 0,'0'-41'0,"41"41"16,40 0 0,124-81-1,-1 81 17</inkml:trace>
  <inkml:trace contextRef="#ctx0" brushRef="#br0" timeOffset="43463.942">33994 15871 0,'-41'0'16</inkml:trace>
  <inkml:trace contextRef="#ctx0" brushRef="#br0" timeOffset="44394.0856">34239 15585 0,'0'-41'31,"41"41"47,0 0-62,0 0 0,-41 82-1,0-123 32,-41 41-31,0 0-1,-82 0 1,41 41 0,82 40-1,41-81 17,41 0-32,-41 0 15,0 0 1,41 0-1,0-81-15,-82 40 16,-41 41 15,-41 0-15,0 0 0,-41 122-1,123-81 1,41-41-1,82 0 1,-82 0-16,41 0 16,-41 0-1</inkml:trace>
  <inkml:trace contextRef="#ctx0" brushRef="#br0" timeOffset="44881.1475">35425 15626 0,'0'0'0,"0"-41"0,0 0 15,0-41 1,0 123 31,0 0-47,0 163 16,0 42-1,0-1 1,0-81-1,0-82 1,0-41-16,0-1 16,0 1-1,0 41 1,0-41 0,0 0-1,0 41-15,-81-41 16,81 40-16,0-40 31,0 41 0,40-82 1</inkml:trace>
  <inkml:trace contextRef="#ctx0" brushRef="#br0" timeOffset="45164.9281">35957 15871 0,'0'-82'16,"0"41"0,82 41-1,0-41 1,122 41 0,-122 0-1,-41 0-15,41 0 16</inkml:trace>
  <inkml:trace contextRef="#ctx0" brushRef="#br0" timeOffset="45959.0105">35957 15830 0,'0'41'47,"0"0"-32,-82-41 1,123 0 93,0 0 344</inkml:trace>
  <inkml:trace contextRef="#ctx0" brushRef="#br0" timeOffset="46433.3723">36571 15789 0,'0'-41'15,"0"0"16,-82 41-15,41 0 0,-41 0-16,-40 0 31,81 0-31,-41 0 16,82 82-1,-123 0-15,82 82 16,41-83-16,0 1 15,0 41 1,0-82 0,123 123-1,-82-164 1,41 0 0,-1 0-1,83 0 1,-82 0-16</inkml:trace>
  <inkml:trace contextRef="#ctx0" brushRef="#br0" timeOffset="47552.1626">37266 16403 0,'-41'0'63,"41"-82"-32,0-123 0,0 1-15,0 122-16,0 0 16,0 41-1,41 41-15,82-40 16,-82 40 15,-41 40-31,41 165 31,41-82-31,-82 81 16,0-122-16,0 0 16,0 0-1,0-1 1,81 1-1</inkml:trace>
  <inkml:trace contextRef="#ctx0" brushRef="#br0" timeOffset="48148.4485">38125 15748 0,'0'-81'16,"0"121"30,0 42-46,0 0 16,0 0-16,0 0 16,0 122-1,0-122 1,0-123 31,0 0-47,0-163 15,0-42 1,0 83 0,0 122 15,0 0-15,82 41-1,41 0 1,-82 41-1,0 81 1,-82 1 0,-82-41-1,41 41 1,0-82 0,41-41-1</inkml:trace>
  <inkml:trace contextRef="#ctx0" brushRef="#br0" timeOffset="48582.4066">38902 15380 0,'0'-41'16,"0"0"-1,0 82 17,0 246-1,0 122-15,0-205-16,41 164 15,41-204-15,-82-41 16,0 40-1,0-122 1,0 0-16</inkml:trace>
  <inkml:trace contextRef="#ctx0" brushRef="#br0" timeOffset="48832.3375">39557 16280 0,'41'0'31,"41"0"-15,-1 0-1,1 0-15,123 41 16,-164-41-16</inkml:trace>
  <inkml:trace contextRef="#ctx0" brushRef="#br0" timeOffset="49015.1888">39680 16607 0,'0'0'0,"0"-41"32,81 41-17,1 0 1,0 0-16,41 0 16,0 0-16</inkml:trace>
  <inkml:trace contextRef="#ctx0" brushRef="#br0" timeOffset="49259.8673">40989 15667 0,'0'0'0,"0"-41"31,82 41-31,81 0 31,42 0-15,-164 0-16,-1 0 16</inkml:trace>
  <inkml:trace contextRef="#ctx0" brushRef="#br0" timeOffset="49649.0134">41071 15626 0,'0'0'0,"-41"0"0,41 81 16,-41 1-1,-82 82 1,123-123-1,41-41 32,0 0-31,122 0 0,-81 0-1,41 163 1,-41-40-1,-82-41 1,0-41 0,-123 41-1,-41-82 1,124 0-16,-42 0 16</inkml:trace>
  <inkml:trace contextRef="#ctx0" brushRef="#br0" timeOffset="53353.2802">20290 18898 0,'-41'0'0,"41"-41"0,-41 41 15,41 82 32,0 41-47,0 122 31,41-81-31,0 245 32,-41-327-32,0-42 15,0 42 1,0-41-16,0 0 47</inkml:trace>
  <inkml:trace contextRef="#ctx0" brushRef="#br0" timeOffset="54455.2504">21149 18980 0,'-41'0'15,"164"0"48,-42 0-63,1 0 15,82 0 1,-41 0 0,-164-41 62,0 41-63,0 0 1,-41 82 15,82-41-15,0 122-1,0 1 1,0-1 0,0-81-16,0-41 15,0 41 1,-41-41 0,0-41-1,-81 0 1,-1 0-1,41 0-15</inkml:trace>
  <inkml:trace contextRef="#ctx0" brushRef="#br0" timeOffset="54949.8216">22008 19798 0,'0'-41'31,"0"-41"-15,0 0-1,0 41-15,0-40 16,0-1-16,0 41 16,82 0-1,0-82 1,-82 82-16,81 41 15,1 0-15,-41 0 16,-41 41 0,82 82-1,-82-41-15,0-41 16,0 41-16,0-42 16,0 1-16,-41 82 15,41-41 1,0-41-1</inkml:trace>
  <inkml:trace contextRef="#ctx0" brushRef="#br0" timeOffset="55400.8142">23194 19225 0,'0'-41'15,"0"-40"-15,0 40 16,0 0 0,-41 41 15,-81 41-15,81 40-1,-41 83 1,82 0-1,0-42 1,123-81 0,-42-41-1,42 0 1,0 0 0,-41 0-1</inkml:trace>
  <inkml:trace contextRef="#ctx0" brushRef="#br0" timeOffset="56039.5952">24176 19634 0,'-41'0'15,"41"-41"32,0-40-31,0-1-1,0-82 17,0 123-32,82-163 31,-41 204-15,-41-82-16,41 82 15,41 0 1,-1 82-1,-40 0 1,-41 81 15,0-81-15,0 0-16,0 0 16,0-42-16,0 83 15</inkml:trace>
  <inkml:trace contextRef="#ctx0" brushRef="#br0" timeOffset="56683.2174">25035 19225 0,'0'-82'16,"0"42"-1,0-1 1,0 82 31,0 40-47,0 42 15,0 41 1,0-83 0,0 1-1,0-41-15,0-123 63,0 1-48,0 40-15,0 0 16,0-82 0,0 41-16,0 0 15,0 1 1,0-1 0,41 41-1,41 41 1,0 0-1,-1 0 1,-40 41 0,-41 122-1,0-40 1,-122-82 0,-1 41-1,82 0 1,41-41-1</inkml:trace>
  <inkml:trace contextRef="#ctx0" brushRef="#br0" timeOffset="57066.2064">25812 18939 0,'0'0'0,"0"-82"0,0 41 16,-41-41-1,41 205 48,0-41-63,41 41 15,-41 122 1,0 0 0,0-40-1,0-41 1,0-123-1</inkml:trace>
  <inkml:trace contextRef="#ctx0" brushRef="#br0" timeOffset="57349.5928">26549 19307 0,'-41'0'0,"122"0"47,1 0-32,-41 0-15,0 0 16,0 0-16,41 0 16,-41 0-1</inkml:trace>
  <inkml:trace contextRef="#ctx0" brushRef="#br0" timeOffset="57516.3183">26508 19634 0,'41'0'32,"81"0"-17,-81 0 1,82 0 0,0 0-1</inkml:trace>
  <inkml:trace contextRef="#ctx0" brushRef="#br0" timeOffset="57995.0317">28103 18980 0,'0'0'0,"0"-41"16,0-41-1,-41 82 1,41 82 31,0 0-47,0 40 15,0 42 1,0 163 15,0-245-31,41-82 16,-41 82 0</inkml:trace>
  <inkml:trace contextRef="#ctx0" brushRef="#br0" timeOffset="58259.4263">28226 19880 0,'0'41'63,"41"-41"-63,-41 81 16</inkml:trace>
  <inkml:trace contextRef="#ctx0" brushRef="#br0" timeOffset="72128.8167">13254 21393 0,'-41'0'0,"82"0"78,82 0-78,-42 0 16,165 0 0,327 0 15,-492 0-31,42 0 31,-164 0 16,0 0-31</inkml:trace>
  <inkml:trace contextRef="#ctx0" brushRef="#br0" timeOffset="72551.8502">13949 21393 0,'0'-82'0,"0"164"63,0 41-48,0 0-15,41 40 16,-41 42-16,0 245 16,0-205-1,0-81 16,0-82-31,-82-82 32,41 0-17,1 0-15,-42 0 16,41-41-16,0 41 0,-41-82 16,41 41-1,0 41 1</inkml:trace>
  <inkml:trace contextRef="#ctx0" brushRef="#br0" timeOffset="73238.5616">14931 21720 0,'0'-40'15,"0"-1"-15,0 0 16,0-41-16,0 0 16,0 123 46,0 82-62,0 40 16,0 205-1,0-81 1,0-164 0,0-42-1,82-81-15,-41 0 16,41 0-1,-1 0 1,-81-122 0,164-124-1,-164 83 1,0-1 0,0-41-1,0 165 16,0-42-31,0 123 47,0 0-47,0 40 16</inkml:trace>
  <inkml:trace contextRef="#ctx0" brushRef="#br0" timeOffset="73901.9533">15995 21761 0,'40'0'0,"-40"-41"16,41 41 15,41 0 0,-82 82-31,41-41 16,0 0 0,-41-123 77,-41 0-77,-41 82 0,82-40-16,-41 40 15,0 0 1,41 40 0,-81 124-1,81-82-15,-41 81 16,41-81-16,0 41 15,0 0 1,0-41 0,204-1-1,-81-81 1,-41 0 0,81 0-1</inkml:trace>
  <inkml:trace contextRef="#ctx0" brushRef="#br0" timeOffset="74684.9704">16935 21761 0,'0'-81'0,"-81"-1"31,81 0-15,0 123 15,0 409 16,0-287-47,0-40 0,0 0 15,0 0 1,0-83-16,41 42 16,-1-82-1,42 0 1,41 0 0,-82-122-1,123-42 1,-164 0-1,40-40 1,-40 122 0,0 41-16,0-41 15,-81 82 17,81 41-1,-41 41-31,41 0 15</inkml:trace>
  <inkml:trace contextRef="#ctx0" brushRef="#br0" timeOffset="75352.704">17713 22007 0,'0'-41'16,"0"-41"-16,0 41 16,0 0-1,0 123 32,0 0-31,0 0-1,0-1-15,0 165 16,0-164-16,0 0 16,0 40-1,0-81 1,0-82 31,0-81-32,0 40-15,0-41 16,0-122 0,0 122-1,0 41 1,0-82 15,41 124-31,40-42 16,-40 82-1,41 0 1,-41 41 0,-41 122-1,0-122-15,0 82 16,-82-82-16,0 41 15,-40 40 1,81-40 0,41-41-1</inkml:trace>
  <inkml:trace contextRef="#ctx0" brushRef="#br0" timeOffset="75781.669">18490 21516 0,'0'-82'16,"0"41"-1,0 82 32,0 82-31,0 40-16,0 1 15,0 0 1,0 204 0,0-164-16,0-40 15,0 40-15,0-122 16,0-41 0</inkml:trace>
  <inkml:trace contextRef="#ctx0" brushRef="#br0" timeOffset="76648.4308">12804 20943 0,'0'41'62,"0"82"-62,0 40 0,0 1 16,41 0 0,-41 81-16,41-81 0,-41-1 15,0-40-15,0 0 16,0 0-16,0 40 31,0-40 0,0-82-31,0 41 32,0-42-1,0 1 16,0-82 15</inkml:trace>
  <inkml:trace contextRef="#ctx0" brushRef="#br0" timeOffset="83152.4748">19553 22129 0,'-81'0'0,"122"0"63,40 0-63,165 0 31,-164 0-31</inkml:trace>
  <inkml:trace contextRef="#ctx0" brushRef="#br0" timeOffset="83335.7656">19431 22416 0,'82'0'31,"-1"0"-31,1 0 15,123 0 1,-123 0-16,-1 0 16</inkml:trace>
  <inkml:trace contextRef="#ctx0" brushRef="#br0" timeOffset="87619.6488">21762 21598 0,'0'0'0,"0"-41"16,0 0-1,0 123 48,-40-41-63,-1 81 31,-41-81-15,82 41-16,0 0 15,-41-82-15,41 41 16,0 0 31,0 0-32,123-41 1,40 81 0,-81-81-1,164-41 1,-124 1 0,-122-1 15,0-41-16,0 0 1,0 41 0,-41 0-1,41-41 1,-81 205 15,81 123-15,0-1-1,0-40 1,0-83 0,0-81-16,0 82 15,40-123 1</inkml:trace>
  <inkml:trace contextRef="#ctx0" brushRef="#br0" timeOffset="87837.6866">22785 22170 0,'0'-41'16,"41"41"-1,0 0 1,82-81-16,-42 81 15,165 0 1,-205-41 0</inkml:trace>
  <inkml:trace contextRef="#ctx0" brushRef="#br0" timeOffset="88220.7774">22867 22089 0,'-41'40'15,"41"42"-15,0 0 16,-82 0 0,82-41-1,82-41 32,0 0-31,0 0-16,40 0 15,-40 0 1,0 41-16,-82 81 16,0-81-1,0 0 1,-41-41-1,-82 0 1,82 0-16,-40 0 16</inkml:trace>
  <inkml:trace contextRef="#ctx0" brushRef="#br0" timeOffset="88469.3903">23767 22416 0,'164'0'62,"-42"0"-62,42 0 16,0 0-16,40 0 16,-81-41-16</inkml:trace>
  <inkml:trace contextRef="#ctx0" brushRef="#br0" timeOffset="88752.9573">24421 22129 0,'-81'-40'16,"81"121"30,0 1-30,0 0-16,0 41 16,0 40-1,0-40 1,41-41 0</inkml:trace>
  <inkml:trace contextRef="#ctx0" brushRef="#br0" timeOffset="89252.7769">25240 22089 0,'0'0'0,"0"-82"15,122 82 1,-40 0 15,0 0-15,-82 122-1,0-40 1,-41 41 0,-123-41-1,287-82 63,-41 0-62,-82 41 0,41-41-1,-41 82-15,0 81 31,-123-122-15,41-41 0,0 0-1,1 0 1</inkml:trace>
  <inkml:trace contextRef="#ctx0" brushRef="#br0" timeOffset="89691.727">25976 22334 0,'0'0'0,"0"-82"15,0 41 1,0 123 31,0 0-47,0 0 15,-82 81 1,123-40 0,41-82-1,0-41 1,-42 0-16,83 0 15,-41-82 1,-41 41-16,-41-122 16,82-1-1,-123 82 1,-41-41-16,41 123 16,-41 0-1,0 0-15,1 123 31,40 0-15</inkml:trace>
  <inkml:trace contextRef="#ctx0" brushRef="#br0" timeOffset="90002.9007">26999 22498 0,'0'0'16,"40"0"15,42 0-15,0 0-16,0 0 15,0 0-15,40 0 16,-81 0-16,0 0 0</inkml:trace>
  <inkml:trace contextRef="#ctx0" brushRef="#br0" timeOffset="90252.9722">27285 22252 0,'0'0'0,"-82"0"15,82 41 32,0 41-47,0 0 16,0 81-1,0 1 1,82-82 0</inkml:trace>
  <inkml:trace contextRef="#ctx0" brushRef="#br0" timeOffset="91253.0211">28676 22007 0,'0'41'31,"0"40"-15,-41-40 0,-41 41-1,-41-82 1,82 0 0,41-41-1,-41-81 1,41-1-1,82 82 1,-41-41-16,82 82 31,-82 41-31,-41 41 0,82 0 16,-82-1-16,0 124 16,-164 40 15,-122 1-16,122-205 1,123-41-16,0 0 31,41-41-31,0 0 16,123-204 0,0 204-1,-42 41 1,-40 41-1,41 122 1,-41 1 0,41-123-1,0-41 1,-41 0 0,40 0-16,-40-123 15,41 0-15,-82 41 0,82-81 31,-41-1-15,-41 82 0,0 1-1,0 121 17,0 124-17,0-82-15,0 0 16,-82 0-16,82-1 15,0-40-15,82 82 16,82-123 0,-42-41-1,1-204 1,0 40 0,-123 41 15,-82 42-16,0 122-15,-82 0 16,83 0-16,-1 41 16,0 81-1,0 1 1,82-41 0</inkml:trace>
  <inkml:trace contextRef="#ctx0" brushRef="#br0" timeOffset="100177.0018">32194 21884 0,'0'-41'16,"-82"0"-1,41 41 1,0 0 15,-41 0-15,41 0 15</inkml:trace>
  <inkml:trace contextRef="#ctx0" brushRef="#br0" timeOffset="100520.8961">30353 22539 0,'-82'-41'0,"164"41"78,41-41-78,-42 41 15,1 0-15,0 0 16,82 0 0,-82 0-16,-42 0 15</inkml:trace>
  <inkml:trace contextRef="#ctx0" brushRef="#br0" timeOffset="101072.1145">31989 22048 0,'0'-41'0,"-41"41"15,41-82 1,0 0 0,-41 82-1,0-41 1,-40 41-1,-1 41 1,41 41-16,-41 0 0,82 0 16,-41 40-16,41 83 15,0-1 1,41-122 15,41 0-15,82-82-1,-124-41 1,83-82-16,-123 1 16,0 40-1,-41 41 1,-41 41 0,-40 41-1,40 204 1,82-81-1,41-123 1</inkml:trace>
  <inkml:trace contextRef="#ctx0" brushRef="#br0" timeOffset="101404.679">32848 22416 0,'-41'0'16,"82"0"15,41 0-31,0-41 16,0 41-16,40 0 15,-81 0 17,41 0-17</inkml:trace>
  <inkml:trace contextRef="#ctx0" brushRef="#br0" timeOffset="101837.5016">34075 21925 0,'0'-41'16,"0"82"31,0 41-32,0 0-15,0-1 16,0 247 15,0-165-15,0-81-1,0-41 1</inkml:trace>
  <inkml:trace contextRef="#ctx0" brushRef="#br0" timeOffset="102221.2676">34894 22498 0,'-123'0'15,"123"-41"-15,41 41 47,41 0-31,-1 0-16,83 0 15,-82-41-15,-41 41 16,122 0 0,42-82-1</inkml:trace>
  <inkml:trace contextRef="#ctx0" brushRef="#br0" timeOffset="102554.3726">36734 22089 0,'0'-82'0,"82"82"47,0 0-47,0 0 16,41 0-1,-42 0 1</inkml:trace>
  <inkml:trace contextRef="#ctx0" brushRef="#br0" timeOffset="102971.0877">36734 22048 0,'-81'0'0,"81"41"15,-41-41 1,41 40-1,-82 83 1,82-41 0,0 0-1,0-41 1,82-41 0,-1 0-1,-40-82 1,41 82-1,0 0 1,0 0 0,0 123-1,-82-1 1,0-40 15,-123-41-15,82-41-16,0 0 15,-82 0-15,82 0 0,1 82 16,-42-82 0</inkml:trace>
  <inkml:trace contextRef="#ctx0" brushRef="#br0" timeOffset="103608.8677">37921 22539 0,'-82'-41'0,"123"41"63,41 0-63,40 0 15,1 0-15,82 0 16,-1-82 15,-122 82 0</inkml:trace>
  <inkml:trace contextRef="#ctx0" brushRef="#br0" timeOffset="103908.2459">38289 22334 0,'0'-41'15,"0"-82"1,-82 123-16,82-41 16,0 82 30,0 41-46,0 123 16,0-1 0,0-40-1,0-123 1,0 41-16,0-1 16,0-40-1,41-41 1</inkml:trace>
  <inkml:trace contextRef="#ctx0" brushRef="#br0" timeOffset="104264.8642">39352 22089 0,'0'0'0,"0"-82"16,0 164 46,0-1-62,0 42 16,0-41-16,0 41 15,0 40 1,0-81 0,0 0-1,0-41 17</inkml:trace>
  <inkml:trace contextRef="#ctx0" brushRef="#br0" timeOffset="105271.6621">39802 21802 0,'-41'41'31,"41"0"-15,-81 41-16,40-41 15,-41 41-15,0 40 16,0 1-16,41 0 15,-40 81-15,-1-81 16,-41 81 0,0 1 15,42-123 0</inkml:trace>
  <inkml:trace contextRef="#ctx0" brushRef="#br0" timeOffset="106054.7723">34444 21884 0,'-82'0'47,"41"41"-47,0 41 15,-41 0-15,0-1 16,-163 124 0,-41 204 15,122-205 0,164-163 0</inkml:trace>
  <inkml:trace contextRef="#ctx0" brushRef="#br0" timeOffset="107780.4075">25567 22988 0</inkml:trace>
  <inkml:trace contextRef="#ctx0" brushRef="#br0" timeOffset="108854.4153">28348 23111 0</inkml:trace>
  <inkml:trace contextRef="#ctx0" brushRef="#br0" timeOffset="109940.8728">25730 23070 0,'0'-41'0</inkml:trace>
  <inkml:trace contextRef="#ctx0" brushRef="#br0" timeOffset="111111.7462">20944 24297 0,'-41'-40'15,"164"40"32,82 0-47,-1 0 16,42 0-16,-83 40 15,1 42-15,-123-41 16</inkml:trace>
  <inkml:trace contextRef="#ctx0" brushRef="#br0" timeOffset="111371.4628">21149 24788 0,'-41'0'0,"82"0"63,82 0-48,40 0-15,246 0 16</inkml:trace>
  <inkml:trace contextRef="#ctx0" brushRef="#br0" timeOffset="112072.4921">23562 24257 0,'0'-41'0,"0"0"16,0-41 0,0 0-1,-81 82 17,40 0-17,0 0 1,0 0-1,41 41 1,0 123 0,82-42-1,122 1 1,-122-123-16,41 82 16,-123 0-1,122-82-15,-122 41 16,0 40-1,-40-40 1,-124 0 0,82-41 15,0 0-15,0 0-1,42-41-15,40-81 16,0 81-16,81-41 15,42-41 1,-82 41 0,-41 1-16,0-42 15,0 41 1,0 0 0,-123 82-1,82 0-15,-40 41 16,-1 82-1,82 40 1</inkml:trace>
  <inkml:trace contextRef="#ctx0" brushRef="#br0" timeOffset="112688.2004">24258 24216 0,'0'-82'15,"0"41"17,0 123 14,0 0-46,0-1 0,0 1 16,0-41 0,0 41-16,0 0 15,0-41 17,82-41-17,-41 0 1,40 0-1,42-82 1,-41 41 0,-82-41 15,0 41-15,0 0-1,-41 41 1,41-41-16,0 82 62,-41 41-62,41 0 16,0 0 0,0 40-16,0-40 15,0 0-15,0 123 16,0-42-1</inkml:trace>
  <inkml:trace contextRef="#ctx0" brushRef="#br0" timeOffset="112965.6372">25158 25484 0</inkml:trace>
  <inkml:trace contextRef="#ctx0" brushRef="#br0" timeOffset="113393.628">23685 25729 0,'0'0'15,"-82"0"-15,41 0 16,0 0 0,164 0 62,82-82-78,40 82 0,-40 0 15,40 0-15,-40 0 16,122 0 0,-245 0-1,0 0 17</inkml:trace>
  <inkml:trace contextRef="#ctx0" brushRef="#br0" timeOffset="113721.856">23849 26015 0,'0'0'0,"-123"-40"0,41 40 16,123 0 31,123 0-32,408 0 1,-81-82-1,-204 82 1,-206 0-16,1 0 16,-82 41-16</inkml:trace>
  <inkml:trace contextRef="#ctx0" brushRef="#br0" timeOffset="118222.4921">25812 25075 0,'0'-41'0,"-41"41"0,-40-41 31,40 41-15,0 0 15,82 0 16,81 0-47,42 0 15,245 0 1,-123 82 0,-40-82-1,-1 81 1,-40-81-1,-164 0 1,0 0-16,40 0 16,-81-40-1,0-1 17,0 0-17,-40 41 1,-42-82-1,-41 82 1,41-41 0,0 41-16,41-82 15,1 82-15,-1 0 0,41-41 16,-123 41-16,82 0 16,82 0 46,41 0-46,81 41-16,83 41 31,-164-82-31,-41 82 16,40 41-16,-81-83 15,-41 1 1,-40-41-1,-83 123 1,123-41 0</inkml:trace>
  <inkml:trace contextRef="#ctx0" brushRef="#br0" timeOffset="118622.1609">28635 24870 0,'0'-41'0,"-82"41"0,82-41 16,0-81-1,0 81 1,0 0 0,82-41-1,41 82 1,-42 0-16,42 41 16,-123 0-1,82 41-15,-82 40 16,-82 42-1,41-82 1,0-41-16,-41 40 0,82-40 16,-81 41-16,81 0 31,0 41-31</inkml:trace>
  <inkml:trace contextRef="#ctx0" brushRef="#br0" timeOffset="118807.9771">28798 25811 0,'41'0'63</inkml:trace>
  <inkml:trace contextRef="#ctx0" brushRef="#br0" timeOffset="120089.7456">29576 24993 0,'0'-82'15,"0"41"1,41-82 0,-41 82-16,0-163 31,-82 40 0,41 83-15,-82-42 15,82 41-15,-122 41-1,122-41-15,-123 41 16,82 41-16,41-81 15,-81 81 1,40 0 0,0-41-1,-82 82 1,83 40 0,-42 1-1,0 123 1,41-42-1,0 1 1,42 0 0,-42-1-1,82-81 1,0 41 0,-41-41-16,41-1 0,0-40 15,0 123 1,0-82-1,0-1-15,41 1 16,41 0-16,-1-82 16,1 82-1,123 0 1,-42 40 0,42-81-1,-82-41 1,-42 0-1,42-122 1,-123 81 0,205-41-16,-164 82 15,-41-41-15,81-41 32,83 0-17,-123-40 1,41 81-16,-82-41 15,82 41-15,-82 0 0,40-41 16,-40 1 0,0-42-1,-40-123 1,-42 124 0,-41 40-1,0 0 1,42 82-1,-42 0 1,82 41 0,-41 41-16</inkml:trace>
  <inkml:trace contextRef="#ctx0" brushRef="#br0" timeOffset="120692.3183">27980 26056 0,'-82'0'0,"42"0"32,-1 0-17,82 0 48,163 0-48,328-41 32,-328 41-47,-81 0 32,-82 0-17,41 0 1,-41 0-1,0-81 1</inkml:trace>
  <inkml:trace contextRef="#ctx0" brushRef="#br0" timeOffset="120989.6656">28267 26220 0,'0'0'0,"-41"0"15,82 0 32,81 0-47,-81 0 16,41 0-1,0 0-15</inkml:trace>
  <inkml:trace contextRef="#ctx0" brushRef="#br0" timeOffset="131590.7914">25853 10922 0,'-41'0'31,"41"-41"-16,-41 41-15,164 0 63,0 0-47,327 0-1,122 0 1,-81 0-1,-163 0 1,-206 0-16,83 0 16,-123 0-16,-1 0 15,-81-41 48,-40 41-48,-83 0 1,82-41-16,-205 41 31,124 0-15,40 0-16,0-82 16,0 82-16,41 0 15,41-41 1,41 41 15,205 0-15,-1 0-1,-122 0-15,0 41 16,-123 41 0,41-82-16,-41 41 15,-82 41 1,0-1-1,-41 42 1,82 41 0</inkml:trace>
  <inkml:trace contextRef="#ctx0" brushRef="#br0" timeOffset="133824.2573">25117 24134 0,'0'-82'31,"0"0"-15,0 41-1,-41-81 17,-82 40-1,-40-41-16,81 82 1,-41 41 0,0-82-1,42 82-15,-83 0 16,82 0 0,0 41-16,-122 0 15,40 82 1,41-41-16,-40 40 31,122-81-31,-41 41 0,41 41 31,-82 40-15,82-81-16,41 0 16,0 41-16,0 204 15,41 41 1,41-122-1,123 81 1,-83-286 0,-40 81-1,123-81 1,81-41 0,-122 0-16,-1 0 15,-40 0 1,41 0-16,-42-41 15,-40 41-15,82-204 16,-41-42 15,-42 42-15,-40-41 0,41-124-1,-82 124 1,0 0-1,0 163-15,0-123 16,-123 123-16,83 1 16,-165-42-1,123 123 1,0 0-16,-122 0 16,163 0-1,0 0-15,0 41 16,-41 41-1</inkml:trace>
  <inkml:trace contextRef="#ctx0" brushRef="#br0" timeOffset="134576.0899">25649 24379 0,'0'-41'78,"41"41"-63,40 0 1,-40 0-16,0 0 16,0 0-1,82 0-15,-123-41 78,-41 41-78,-41 0 16,82-81 0,-41 81-1,-41-41 1,164 41 46,0 0-46,-41 0 0,-41 41-1,0 40 1,0-40-1,0 41-15,0-41 16</inkml:trace>
  <inkml:trace contextRef="#ctx0" brushRef="#br0" timeOffset="139888.8403">40457 10799 0,'0'0'0,"0"-41"0,-41 41 63</inkml:trace>
  <inkml:trace contextRef="#ctx0" brushRef="#br0" timeOffset="140341.876">39516 10226 0,'0'-82'16,"0"1"-16,-41 81 15,41-82 17,0 532 15,0-41 15,0-368-62,0 0 16</inkml:trace>
  <inkml:trace contextRef="#ctx0" brushRef="#br0" timeOffset="140825.1523">39925 10226 0,'0'0'16,"0"-41"-16,-82 123 62,82-41-62,0 41 16,0 0-16,0-41 16,0 40-1,0 1 1,82-41 0,0-41-1,-41 0 1,82-41-1,-83-41 1,-40-81 0,0 40-1,-40 41 1,-42 0 0,0 82-1,0 0 1,41 0 15,41 82-31</inkml:trace>
  <inkml:trace contextRef="#ctx0" brushRef="#br0" timeOffset="141342.2846">40416 10185 0,'0'41'78,"0"41"-63,0-41-15,0 0 16,0 41-16,0 40 16,0-40-1,0 0-15,82-41 16,-41-41 0,41 0-1,-42 0 1,83-41-1,-82-123 1,-41 42 0,0-1-16,0 41 15,0 41-15,0-41 16,-82 82 0,41 0-16,-40 0 15,-1 0 1,0 164-1,82-123 17,0 0-32</inkml:trace>
  <inkml:trace contextRef="#ctx0" brushRef="#br0" timeOffset="141625.5767">41193 10431 0,'82'0'78,"0"0"-78,0 0 15,122 0 1,-81 0 0</inkml:trace>
  <inkml:trace contextRef="#ctx0" brushRef="#br0" timeOffset="142326.3777">42461 10185 0,'0'-41'16,"0"-40"0,0-1-1,-81 82 17,-1 0-17,41 41 1,41 40-1,0-40 1,0 0 0,41 41-1,41-82-15,-1 41 16,1 41 0,0 0-1,-82-41 1,0 40-1,-41 1 1,0-82 0,-41 0-16,41 0 15,-40 0-15,-1-41 16,82-41 0,0 1-1,82-1 1,-1 0-1,-81 0 1,82 82-16,0-163 16,-82 122-1,0-82-15,0 82 16,-41 41 15,-41 0-15,1 82-1,81-41-15</inkml:trace>
  <inkml:trace contextRef="#ctx0" brushRef="#br0" timeOffset="142975.0849">43075 9940 0,'0'0'15,"0"-41"1,0 82 62,0 82-62,-82-83-16,82 42 15,-41 0 1,41-41 0,-41-41-1,123 0 16,-41 0-31,41 0 16,0 0 0,-41 0-16,40 0 15,-40 0 1,-41-82 0,0 41-1,0 0 1,0 0 15,-82 41 32,82 41-48,0 123 1,0-123-16,0 41 15,0 0-15,0-1 16,0 1-16,0 123 16,0-124-16</inkml:trace>
  <inkml:trace contextRef="#ctx0" brushRef="#br0" timeOffset="143191.9986">44425 11003 0,'0'0'0</inkml:trace>
  <inkml:trace contextRef="#ctx0" brushRef="#br0" timeOffset="143576.0056">40457 11699 0,'0'0'0,"82"0"78,40 0-78,1 0 16,41 0-16,122 0 15,-204 0 1</inkml:trace>
  <inkml:trace contextRef="#ctx0" brushRef="#br0" timeOffset="143792.2399">40702 12026 0,'0'0'0,"41"-41"47,82 41-32,-41 0-15,0 0 16,-1 0-16</inkml:trace>
  <inkml:trace contextRef="#ctx0" brushRef="#br0" timeOffset="144125.4628">41766 11535 0,'0'0'0,"0"-41"0,0 0 15,0 0 1,0 82 62,0 41-78,0 0 16,0 0-16,0 81 15,0-81 1,0 82 0,0-82-16,0-1 15,0-40 1</inkml:trace>
  <inkml:trace contextRef="#ctx0" brushRef="#br0" timeOffset="144575.6992">42339 11699 0,'0'0'0,"0"-41"0,0 0 31,0-41-15,0 164 31,0 0-32,0 0 1,0-1-16,-82 83 16,82-123-16,0 0 15,0 41 1,41-82-1,122 81 1,-40-121 0,-41-42-1,-82 41 1,-41 41 15,-41 0-31,0 0 16,1 41-1,40 41 1</inkml:trace>
  <inkml:trace contextRef="#ctx0" brushRef="#br0" timeOffset="145431.1449">42870 11535 0,'0'-41'16,"0"0"-16,0-40 16,0 40-16,0 0 15,-81-123 1,-1 41-1,0 82-15,41 41 16,-82-122 0,82 122-16,-40-41 15,-124 41 1,41 0 0,83 0-16,-83 0 15,82 0-15,41 82 16,-81-1-1,-1 42 1,41 0 0,82-41-16,-41-41 15,41 81 1,0-40-16,0 82 16,0-1-1,0-40 1,0-41-16,82-41 15,41 82-15,-42-83 32,42 83-17,0-82 1,-82-41-16,82 82 16,-42-82-16,-40 0 15,82 0 1,-41 0-1,41-41 1,-83 41-16,42-41 16,0-41-1,41 41 1,-82 41-16,-41-122 16,82 81-16,-1-82 15,-81 82 1,82-41-16,-82 0 31,41-40-15,-41-42-1,-82 123 1,-40-41 0,-1 82-1,41 0 1,0 0-16,41 41 15</inkml:trace>
  <inkml:trace contextRef="#ctx0" brushRef="#br0" timeOffset="145758.0322">41357 13008 0,'0'-41'0,"0"0"31,82 41-15,40 0-16,83-82 16,-41 82-16,163-41 15,0 41 1,-245 0 0</inkml:trace>
  <inkml:trace contextRef="#ctx0" brushRef="#br0" timeOffset="145959.7646">41930 13008 0,'0'0'0,"81"0"47,42 0-32,0 0-15,122 0 16,-81-82 0</inkml:trace>
  <inkml:trace contextRef="#ctx0" brushRef="#br0" timeOffset="147642.2183">17958 9613 0,'0'0'0,"-82"0"16,41 0-16,0 0 16,-40 0-16,40 0 0,0 0 15,0 0-15,41-82 16,-123 82-16,41 0 31,1 0 0,162 0 1,165 0-17,122 0 1,327 0-1,-326 0-15,490 0 16,-328 0 0,42 0-16,286 0 15,-204 0 1,-205 41 0,-328-41-16,42 0 15,-82 0 1,-164 0 31,-123 0-32,-40 0 1,-82 82 0,40-82-1</inkml:trace>
  <inkml:trace contextRef="#ctx0" brushRef="#br0" timeOffset="148191.8989">18285 10226 0,'0'0'0,"-204"0"15,40 0-15,-204 0 31,245 0-31,42 0 16,-1 0-16,123 0 47,122 0-31,983 0-1,-83 82 1,1-82-1,-1 0 1,-81 0 0,-573 0-16,287-41 15,-451 41 1,-40 0-16,-42 0 16,-81-41-1,-82 0 95,-41 41-48</inkml:trace>
  <inkml:trace contextRef="#ctx0" brushRef="#br0" timeOffset="149110.6549">12681 11985 0,'0'0'0,"-41"0"0,-41 0 16,42 0-1,121 0 32,-40 0-31,41-41-16,204-82 15,-81 123 1,-41-81 0,-1 81-16,1 0 0,-41 0 15,-42 0 1</inkml:trace>
  <inkml:trace contextRef="#ctx0" brushRef="#br0" timeOffset="149325.3698">12927 12271 0,'0'0'0,"-82"0"0,41 0 16,123 0 31,40-40-47,328-83 31,-204 0-31</inkml:trace>
  <inkml:trace contextRef="#ctx0" brushRef="#br0" timeOffset="164726.9455">6054 8181 0,'0'0'15,"0"-82"-15,0-41 16,-41 123 0,41-40-1,-82 40 17,1 122-17,-42-40-15,-204 163 31,286-163-15,-41 41 0,123-123-1,0 0 1,204 0 0,-122 123-1,-41-1 1,-82 83-1,-41-82-15,-82 81 16,0 1-16,1-83 16,-42 42-16,0 0 15,124-164 1,80-41 46,42 41-62,-41 0 16,0 0 0,82 82-1,0 327 1,-123 0 0,0-123-1,-41-81 1,41-124-1,0-40-15,122-41 32,-40 0-32,-82 41 15</inkml:trace>
  <inkml:trace contextRef="#ctx0" brushRef="#br0" timeOffset="165027.2346">4991 12271 0,'0'0'0,"-123"41"0,82-41 15,82 0 32,82 0-47,122 0 16,41-81-16,1-42 15,-1 41-15,328-41 16,-164 123 0,-368 0-1</inkml:trace>
  <inkml:trace contextRef="#ctx0" brushRef="#br0" timeOffset="165311.5733">5400 12926 0,'0'0'0,"-41"0"16,0 0-1,123 0 17,81-82-17,83 0-15,367-40 31,-326 122-31</inkml:trace>
  <inkml:trace contextRef="#ctx0" brushRef="#br0" timeOffset="165476.8874">6259 12926 0,'0'0'0,"-123"82"15,82-82-15,0 82 16,123-82 31,0 0-32,0-41-15</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09-23T14:09:47.698"/>
    </inkml:context>
    <inkml:brush xml:id="br0">
      <inkml:brushProperty name="width" value="0.05292" units="cm"/>
      <inkml:brushProperty name="height" value="0.05292" units="cm"/>
      <inkml:brushProperty name="color" value="#FF0000"/>
    </inkml:brush>
  </inkml:definitions>
  <inkml:trace contextRef="#ctx0" brushRef="#br0">15545 8549 0</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32:44.548"/>
    </inkml:context>
    <inkml:brush xml:id="br0">
      <inkml:brushProperty name="width" value="0.05292" units="cm"/>
      <inkml:brushProperty name="height" value="0.05292" units="cm"/>
      <inkml:brushProperty name="color" value="#FF0000"/>
    </inkml:brush>
  </inkml:definitions>
  <inkml:trace contextRef="#ctx0" brushRef="#br0">9940 20902 0,'0'-81'0,"0"40"31,0 82 48,0 81-64,0 1-15,0 122 16,0 246 15,0-204 16,0-247-31,-41-40 15,-40 0-16,40-81 1,41-1 0,-82-41-1,41 41 1,0 41 0,41 1-1,0 80 32,0 1-31,0 41-1,82 41 17,0-82-32,-41-41 15,0 0 1,40 0-1,-40 0 1,0 0 0,41-82-1,-82 123 63,0 0-46</inkml:trace>
  <inkml:trace contextRef="#ctx0" brushRef="#br0" timeOffset="1506.314">18081 20371 0,'0'-82'15,"0"41"16,0 123 16,0-41-31,0 40-16,0 1 16,0 41-16,0 450 31,0-492-16,0 124 1,0-164 0,-41-41 77,41-41-77,-41 41-16,41-82 16,-82 82-1,82-41 1,-41-41 0,0 41-1,41-40 16,0 122 32,0 40-47,0-40-16,0 0 15,41 82 1,-41-82-1,123 41 1,-82-82 0,0 0-1,82-82 1,-42 0 0,-81 41-1,0-41 1</inkml:trace>
  <inkml:trace contextRef="#ctx0" brushRef="#br0" timeOffset="5328.9975">27735 21230 0,'0'0'0,"-41"-41"0,0-41 15,-41 41 17,82 123-1,0 40-31,-41 288 31,41 285 0,0-613-31,0 0 16,0-42-16,0 83 16,-81-82-1,40-41 16,-41-82 1,82 0-32,0-122 31,0 40-15,0 1-1,0-83 1,0 164-1,0-40 1,0 40 0,0 41-1,0-41 1,-41 123 31,-41 0-47,-41 82 15,1 81 1,81-122 0,0 0 15,41-164 0,0 0-15,82-40-16,-41 40 15,40-41-15,1 0 16,164 1 0,-205 40-1,81 82 1,-81 0 0,41 41-1,0 122-15,-41-81 16,-41 0-1,0-41-15,0 41 16,0-1 0,81-40 15,-81 0 16,82-41-47</inkml:trace>
  <inkml:trace contextRef="#ctx0" brushRef="#br0" timeOffset="7736.5649">38862 20452 0,'0'-41'0,"0"1"15,0-1 17,-41 41-1,41 81-16,0 83 1,0 0 0,0-42-1,0 1 1,0 0 0,0-41-1,0-1 1,-82-81-1,82 41 17,0 0-1,-41-41-15,41 82 15,-41-41 47,-41-41-16,82-41-46,-41-41 0,41 0-1,0 1 1,0 40 0,0 0 15,0 82 16,0 41-47,0 40 15,82 1 1,-41-41 0,123-82-1,-123 0 1,40 0-16,1 0 15,-41 0 1,41-82-16,0 0 16</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43:20.254"/>
    </inkml:context>
    <inkml:brush xml:id="br0">
      <inkml:brushProperty name="width" value="0.05292" units="cm"/>
      <inkml:brushProperty name="height" value="0.05292" units="cm"/>
      <inkml:brushProperty name="color" value="#FF0000"/>
    </inkml:brush>
  </inkml:definitions>
  <inkml:trace contextRef="#ctx0" brushRef="#br0">4827 8017 0,'-82'-41'16,"123"41"78,41 0-79,-41 0 1,163 0 15,-122 0-31,0 0 16,0 0-16,-41 0 16,41 0-1,40 0 1,-81-40-16,41 40 15,0 0 1,-205 0 78,41 0-79,0 0 1,42 0 0,-42-82-1,41 82 1,0 0 0,41-41-1,-41 41 16,41-41 32,82 41-47,0 0-1,-1 0 1,-81 41-1,82-41 1,-82 82 0,0-41-1,-163 40 1,122 83 0</inkml:trace>
  <inkml:trace contextRef="#ctx0" brushRef="#br0" timeOffset="23718.8646">4622 9572 0,'-40'0'31,"-1"0"0,41-82-15,-82 82 15,41 0-31,82-41 125,0 41-109,41 0-16,-1-82 0,1 82 15,41 0 1,0 0-16,-1-41 16,1 41-16,-41 0 0,41 0 15,40 0 1,1 0 0,-82-82-16,-41 82 15,-1 0-15,1 0 16,82-40-1,-82 40 1,0-41 0,-82 41 62,-41 0-63,0 0 1,-40 0 0,81 0-1,0 0 1,41-82 0,123 82 77,-83 0-77,42 0 0,0 0-1,-82 41 1,41 0-1,-41 0 1,-41 81 0,-82-40-1,82 41-15,-122-82 16,122 41 0</inkml:trace>
  <inkml:trace contextRef="#ctx0" brushRef="#br0" timeOffset="37136.7476">19513 16035 0,'-41'0'0,"-41"0"16,82 41-1,-41-41 1,123 0 62,0 0-78,163 0 16,287 0-1,41 0 1,204 0-1,-41-41 17,-490 41-32,285 0 15,-367 0-15,-82 0 16,-123 0 15,-82 41-15,82-1-16</inkml:trace>
  <inkml:trace contextRef="#ctx0" brushRef="#br0" timeOffset="37527.8787">21353 16403 0,'0'0'0,"-163"0"0,-1 0 15,1 0-15,-42 41 32,287-41-1,122 0-15,369 0-1,122-41 1,-40 41-1,-41 0 1,-369 0-16,0 0 16,-204 0 62</inkml:trace>
  <inkml:trace contextRef="#ctx0" brushRef="#br0" timeOffset="39566.7867">40252 10472 0,'41'0'93</inkml:trace>
  <inkml:trace contextRef="#ctx0" brushRef="#br0" timeOffset="52061.8981">21190 20248 0,'0'-82'0,"41"0"15,-41 41 1,0-40-1,0-42 17,-41 82-1,0 41-31,-82 0 16,41 82-1,82 0 1,0 81-1,41-122-15,82 82 16,-41-41 0,-41-42-16,0 1 15,-41 82 1,0-82 0,-41 0-1,-82-41-15,41 0 16,0 0-16,-40 0 15,40-41 17,82 0-17</inkml:trace>
  <inkml:trace contextRef="#ctx0" brushRef="#br0" timeOffset="52388.5572">21885 20207 0,'123'0'47,"0"0"-31,-1 0-16,-40 0 15,-41 0-15,0 0 16</inkml:trace>
  <inkml:trace contextRef="#ctx0" brushRef="#br0" timeOffset="52556.6744">22008 20452 0,'41'0'46,"41"-41"-46,-1 41 0,1 0 16,41 0 0,-82 0-16</inkml:trace>
  <inkml:trace contextRef="#ctx0" brushRef="#br0" timeOffset="53355.8536">23399 19471 0,'-41'0'31,"-82"81"-15,41-40-16,-163 123 31,245-123-15,0 41 15,82-82-16,-1 0 1,1 0-16,41 0 16,-123 41-16,41-41 15,-41 41 1,0-1 0,-82 83-16,-41-82 15,82-41-15,-40 123 16,40-123-1,82 0 32,40 0-47,-40 0 16,0 41 0,0 81-1,-41-40 1,0 0-1,0 41-15,0-41 0,0 81 32,0-40-17,0-82 1,82 0-16,123-41 16,-124 0-16</inkml:trace>
  <inkml:trace contextRef="#ctx0" brushRef="#br0" timeOffset="54308.4779">24094 20207 0,'0'0'0,"0"-82"0,0 0 15,0 41 17,0 164 30,0 0-62,0 245 31,0-204-31,0-42 32,0-81-17,0-123 17,0 42-17,0-124 1,0-41-1,0 124-15,0-1 16,0 0 0,0 0-16,0 164 62,0-41-46,0 41-16,41-1 31,-41 83-15,0-82-16</inkml:trace>
  <inkml:trace contextRef="#ctx0" brushRef="#br0" timeOffset="54938.3007">24871 20780 0,'0'41'47,"-41"-123"31,41 0-63,0 123 64,0 0-64,-40-41 32,40-123-16,0 0-15,81 123 15,-40 41-31,-41 0 16,82 164-1,-82-124-15,0 83 16,-82-82 0,82 0-16,-41-1 15</inkml:trace>
  <inkml:trace contextRef="#ctx0" brushRef="#br0" timeOffset="55421.6754">25730 20248 0,'0'0'15,"0"-82"-15,0 41 16,82 41 15,0 0-15,0 327 15,-205 1 0,41-287-15,123-41 15,41 0-15,123 0-1,-1-82 1,-40 82 0</inkml:trace>
  <inkml:trace contextRef="#ctx0" brushRef="#br0" timeOffset="55757.0816">26712 20821 0,'0'-41'94,"0"-41"-78,82 82-1,-41 41 1,-41 41-16,0-42 16,0 1-1,0 123-15,0-123 16</inkml:trace>
  <inkml:trace contextRef="#ctx0" brushRef="#br0" timeOffset="56288.7534">27489 20166 0,'0'0'0,"-81"0"0,81-82 16,0 0-1,122 82 1,-40 0-1,-82 82 1,0 41 0,0 0-1,-82-82 1,41 40-16,-40-81 16,122 0 30,81-81-46,-81 81 16,0 0-16,-41 81 16,82-40-1,-82 41-15,0 41 0,0 0 16,0-42 0,-123 42 15,82-123-31,-41 0 0,42 0 15,40-41 1</inkml:trace>
  <inkml:trace contextRef="#ctx0" brushRef="#br0" timeOffset="56605.7818">28103 20902 0,'0'-81'62,"41"81"-46,0 40 15,-41 1-31,0 41 16,0 82 0,0-42-16</inkml:trace>
  <inkml:trace contextRef="#ctx0" brushRef="#br0" timeOffset="57166.5832">28553 20166 0,'0'0'0,"0"-41"0,0 123 47,0-41-32,-41 82 1,41-42-1,-82 42 1,164-123 31,0 0-47,41-41 16,-42 41-1,1-41-15,-82 0 16,0-40-1,0 40 1,0 0 0,0 82 46,0 40-62,0 1 16,0 164-1,0-124-15,0 42 16</inkml:trace>
  <inkml:trace contextRef="#ctx0" brushRef="#br0" timeOffset="57488.1935">29208 20943 0,'0'41'0,"0"-82"63,40 41-48,-40-41-15,82 41 47,-82 82-47,0 0 16,0 0-16,0 81 16,0-81-1</inkml:trace>
  <inkml:trace contextRef="#ctx0" brushRef="#br0" timeOffset="57771.6534">30189 20411 0,'0'0'0,"0"-40"0,0-42 15,82 41 17,-41 41-32,164 0 31,-124 0-31,-40 0 15</inkml:trace>
  <inkml:trace contextRef="#ctx0" brushRef="#br0" timeOffset="58122.1974">30107 20330 0,'0'0'0,"-40"41"31,40 40-15,0 1 0,0 0-16,0-41 31,81-41-15,-40 0-16,82 0 15,-41 0 1,0 0 15,-41 82-31,-41 0 16,0-1-16,-41 1 15,0-82 1,-123 41 0,123-41-1,-41 0-15</inkml:trace>
  <inkml:trace contextRef="#ctx0" brushRef="#br0" timeOffset="58471.8316">30803 20984 0,'0'-41'110,"82"-41"-110,-41 82 31,-41 82-31,41-41 16,-41 41-16,0 82 15,0 40 1,-82-204 0</inkml:trace>
  <inkml:trace contextRef="#ctx0" brushRef="#br0" timeOffset="58943.255">31866 20248 0,'0'0'0,"0"-41"16,0 0-16,0-41 16,-122 205 31,81-41-47,-82 163 15,123 1 1,0-124 15,82-122-31,0 82 16,0-82-16,-42 0 15,42 0 1,-82-82 0,0-40-1,0 81-15,0-41 16,-122 82-1,-1 123 1,41 40 0,82-81-1</inkml:trace>
  <inkml:trace contextRef="#ctx0" brushRef="#br0" timeOffset="59526.3533">32276 20084 0,'0'0'0,"0"-41"0,40-40 15,42-1 1,-41 41-1,0 41 1,-41 41 0,0 122-1,0 1 1,-82 0 0,82-124-1,41 42-15,41 0 31,-41-82-15,41 0 0,0 0-16,-82-82 15,-41 82 48,41 41-63,-82 82 15,82 81 1,0 1 0,0-41-1,0-124 1,0 42 0,-41 0 15,-205-41-16,206-41-15</inkml:trace>
  <inkml:trace contextRef="#ctx0" brushRef="#br0" timeOffset="59722.2294">33257 21680 0,'0'40'63</inkml:trace>
  <inkml:trace contextRef="#ctx0" brushRef="#br0" timeOffset="61589.2995">20494 22579 0,'0'0'0,"0"-40"16,-41 80 31,41 83-32,0 0-15,-40 122 16,40-81 0,-82-123-1,82 0 16,0-123-15,0-41 0,41 0-1,-41-245 1,122 82 0,-40 122-1,0 123 1,-41 1-1,0 40 17,-41 81-32,82 165 15,-82 40 1,0 82 0,0-245-1,0 41-15,0-123 16,41-41-1,-41 40 1,0-80 15,0-42-15</inkml:trace>
  <inkml:trace contextRef="#ctx0" brushRef="#br0" timeOffset="61855.8463">20085 22907 0,'-41'0'16,"41"-41"31,246 41-32,-123 0 1,-1 0-16,1 0 16,0 0-16</inkml:trace>
  <inkml:trace contextRef="#ctx0" brushRef="#br0" timeOffset="62156.375">21681 22784 0,'0'0'0,"81"0"47,42 0-47,-41 0 15,41 0 1,-41 0-1</inkml:trace>
  <inkml:trace contextRef="#ctx0" brushRef="#br0" timeOffset="62339.5742">21681 23111 0,'-82'0'0,"123"0"47,0 0-31,40 0-16,-40 0 15,0-41 1,41 41-16</inkml:trace>
  <inkml:trace contextRef="#ctx0" brushRef="#br0" timeOffset="63255.7114">23194 22170 0,'-41'0'78,"0"0"-62,-81 0-16,40 0 16,-164 82 15,206-41-15,40 0-1,40-41 1,124 0-1,-82 0 1,41 0 0,-123 82-16,40-82 15,-40 41 1,0 0 0,-81 81-1,-1-40-15,-41 0 31,41-82-15,82 41-16,41-41 47,0 0-31,41 0-1,0 82 1,0 163-1,-82-163 1,0 41 0,-41-1-1,41 1 1,0-41 0,122 0-1,-81-82 1</inkml:trace>
  <inkml:trace contextRef="#ctx0" brushRef="#br0" timeOffset="64622.6011">17508 22866 0,'-41'0'0,"82"0"47,41 0-31,0 0-16,163 0 16,328 0 30,-409 0-14,-83 0-1,-122 0 47,1-41-62,-1 41-1,41-41-15,-82 41 16,82-82 0,-41 82-1,41-41 32,82 41-31,40 0-1,-122 123 1,0 0 0,-81 40-1,-1-40 1</inkml:trace>
  <inkml:trace contextRef="#ctx0" brushRef="#br0" timeOffset="68739.9341">23849 22948 0,'0'-82'16,"-41"41"46,41 0-46,0-41 0,0 0-1,123 1 16,-42 40-31,1 41 16,-41 0 0,-41 204-1,-82 1 1,-40-42 0,81-81-16,-41-41 15,82-82 48,41 41-48,81 0 1,-81 0-16,82 0 16,-82 0-1</inkml:trace>
  <inkml:trace contextRef="#ctx0" brushRef="#br0" timeOffset="69039.8333">24585 23070 0,'0'-82'16,"0"42"15,0 121 1,0-40-17,0 82-15,0 0 31,-41-1-15,41-81-16</inkml:trace>
  <inkml:trace contextRef="#ctx0" brushRef="#br0" timeOffset="69732.3872">25240 22457 0,'0'-82'15,"0"41"1,-82 164 78,41-41-94,41-42 15,-41-40-15,41 41 16,0 41 15,82-82-15,0 0 0,81 0-16,-40 0 31,-41 0-31,0-41 15,-42 0-15,-40 0 32,0-40-17,0 40 1,0 123 62,0-42-62,0 83-16,0 0 15,0-41-15,0 81 16,0-81 0,0-41-16,0 0 15</inkml:trace>
  <inkml:trace contextRef="#ctx0" brushRef="#br0" timeOffset="70007.9905">26221 22948 0,'-41'0'15,"41"-41"1,0 163 46,0-81-46,0 0-16,0 41 0,0 0 31,0 41-31</inkml:trace>
  <inkml:trace contextRef="#ctx0" brushRef="#br0" timeOffset="70456.7076">26753 22579 0,'0'0'0,"0"-40"15,0-1 1,-41 41 31,-82 81-31,83 288 15,40-247-31,0-40 15,0-41 1,81 41 0,42-82-1,-41 0-15,-41 0 16,0 0-16,-41-82 16,0-41-1,0 41 1,-82 82-1,-41 82 1,41 41 0,82-82-1</inkml:trace>
  <inkml:trace contextRef="#ctx0" brushRef="#br0" timeOffset="71074.5687">27612 22293 0,'0'0'0,"0"-82"0,0 0 16,41 82-1,0 0 1,41 82 0,-82 82-1,-41 81 16,-41-204-15,82 82 0,0-82-1,41 0 1,41-41 0,-41 0-16,0 0 15,-41-41 1,81-82-16,-81 41 15,0 123 32,-41 41-47,41 123 16,0-42 0,0 1 15,41-82-31,-41-1 15,0 42-15,0-82 32,-41-41-32,-40 82 15,-42-41-15</inkml:trace>
  <inkml:trace contextRef="#ctx0" brushRef="#br0" timeOffset="71260.5256">27694 23847 0</inkml:trace>
  <inkml:trace contextRef="#ctx0" brushRef="#br0" timeOffset="72058.5176">19635 23398 0,'0'40'328</inkml:trace>
  <inkml:trace contextRef="#ctx0" brushRef="#br0" timeOffset="77578.8328">23071 25197 0,'82'0'109,"-82"41"-93</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44:47.035"/>
    </inkml:context>
    <inkml:brush xml:id="br0">
      <inkml:brushProperty name="width" value="0.05292" units="cm"/>
      <inkml:brushProperty name="height" value="0.05292" units="cm"/>
      <inkml:brushProperty name="color" value="#FF0000"/>
    </inkml:brush>
  </inkml:definitions>
  <inkml:trace contextRef="#ctx0" brushRef="#br0">20781 5236 0,'0'-82'16,"0"41"-1,0 0 1,0-41 0,0 41-1,0 1 32,-164 40-16,-40 327 1,204-245-32,0 40 15,0-40-15,0-41 16,81 0 0,42 82-1,-123-42-15,82-40 16,-82 0-1,0 41 1,-41-82-16,41 41 16,-82-41-1,-41 0 1,1 0 0,81-41-16,-41 0 15,41-82 1,-163 83-1</inkml:trace>
  <inkml:trace contextRef="#ctx0" brushRef="#br0" timeOffset="277.6091">21231 5604 0,'41'0'31,"40"0"-15,-40 0-16,0 0 16,0 0-16</inkml:trace>
  <inkml:trace contextRef="#ctx0" brushRef="#br0" timeOffset="445.5081">21067 5931 0,'82'0'47,"41"-41"-31,-42 41-16,1 0 16,41 0-1</inkml:trace>
  <inkml:trace contextRef="#ctx0" brushRef="#br0" timeOffset="1136.4945">22785 5195 0,'0'-123'15,"41"41"1,-41 41 0,0 1-1,-123 121 48,1-40-63,-1 41 15,0 41 1,41-82 0,82 0-1,82-41 1,0 0 0,-41 41-1,82-41 1,-82 81-1,-41 42 1,-41-41 0,-41 0-16,0-1 15,0-40-15,-81 41 32,122-41-32,82-41 31,-1 0-16,42-82 1,-41 82 0,-41 82-1,82 0 1,-82 122 0,41 1-1,-41-82 1,0-82-16,0 40 15</inkml:trace>
  <inkml:trace contextRef="#ctx0" brushRef="#br0" timeOffset="1728.9174">22990 5604 0,'0'-41'0,"0"-41"15,0 41-15,0-40 16,0 40 0,0 122 30,0 1-46,0 164 16,0-83 0,0-40-1,0-82 1,0-82 15,81 0-15,-81-41-1,82 41-15,0-40 16,-41 81-16,41 0 16,0-41-1,-1 0 1,-81 0 0,0-41-1,0 0 1,0 0-1,0 42 1,-81 121 15,81 1-15,0 0-16,0 204 31,0 42-15,0-288-1</inkml:trace>
  <inkml:trace contextRef="#ctx0" brushRef="#br0" timeOffset="2062.0251">24012 6095 0,'0'41'16,"0"0"0,0-82 31,0-41-32,41 82-15,41 0 31,-82 41-15,0 82 0,0-1-1,-41-81 1,41 41-16</inkml:trace>
  <inkml:trace contextRef="#ctx0" brushRef="#br0" timeOffset="2611.2485">24708 5113 0,'-82'0'16,"82"-82"-16,41 82 62,163 0-46,-122 0-16,0 0 16,41 0-1,-82 0 1,-82 0 31,-41 0-32,41 0 1,0 0 0,0 0 30,41 41-30,0 82 0,0 81-1,0-122-15,0 123 16,0-83-16,0-40 16,0 0-1,0 41 1</inkml:trace>
  <inkml:trace contextRef="#ctx0" brushRef="#br0" timeOffset="3213.3225">25608 4704 0,'0'0'0,"0"-82"0,0 41 15,82-40 1,-42-1 0,1 82-1,41 41 1,-82 245-1,-82-82 1,82-122 0,-81 41-16,81-82 0,0 41 15,0 0 17,40-82-17,42 0-15,0 0 16,0-41-1,-82 0 1,0 123 47,0-42-63,0 1 15,0 123 1,41 0-1,41 40 1,-82-122 0,-82 41-1,0-42 1,-82-40 0,83-41 15</inkml:trace>
  <inkml:trace contextRef="#ctx0" brushRef="#br0" timeOffset="5345.9927">19063 8017 0,'0'-81'16,"-41"40"0,-41 41 15,82-41-31,-82 41 0,-41 41 15,1 204 32,122-163-47,286 204 32,-122-204-32,-42 41 31,-122-41-16,0-42-15,-122 42 16,-1-82-16,0 41 16,-81-41-1,40 0 1,123 0-16,41-123 16,0 83-1,41-83 1</inkml:trace>
  <inkml:trace contextRef="#ctx0" brushRef="#br0" timeOffset="5566.6131">19758 8508 0,'41'-82'32,"0"82"-17,41 0-15,-1 0 16,1 41 0</inkml:trace>
  <inkml:trace contextRef="#ctx0" brushRef="#br0" timeOffset="5713.1413">19840 8754 0,'41'-41'47,"81"41"-47,42-41 15,41 41-15</inkml:trace>
  <inkml:trace contextRef="#ctx0" brushRef="#br0" timeOffset="6328.7679">21844 7936 0,'0'-41'16,"-122"41"31,-1 0-47,-41 41 15,41-41 1,-81 163-1,163-163-15,41 82 16,41-82 0,163 41-1,1-41 1,-164 0-16,0 82 16,-41-1-1,0 42 1,-123 0-1,-41 0 1,83-82 0,-1-1-16,41-40 15,123 0 17,-41 0-17,0-40 1,40 40-1,-81 40 1,0 42 0,0 164-1,0-165-15,0 83 16,0-123-16,0 41 16</inkml:trace>
  <inkml:trace contextRef="#ctx0" brushRef="#br0" timeOffset="6628.5306">22294 8467 0,'0'0'0,"0"-41"0,0 0 16,0-40 0,0 122 15,0 40-15,-82 247-1,82-206-15,0 124 16,0-124-1,0-40-15</inkml:trace>
  <inkml:trace contextRef="#ctx0" brushRef="#br0" timeOffset="6884.5113">22908 9204 0,'0'-41'0,"0"-41"15,41 82 1,-41 82 15,0 81-15,0 1-1,0-82 1,0 0-16,0-1 16</inkml:trace>
  <inkml:trace contextRef="#ctx0" brushRef="#br0" timeOffset="7268.0978">23521 8631 0,'0'-41'0,"0"0"16,0-41-16,41 41 16,0 41-1,82 0 1,-82 41-1,-41 41-15,0 82 16,0-42 0,-82-40-16,-82 82 15,83-123 17,81 0-32,81-41 31,1 0-16,41 0 1,-41 0-16,0 0 16,-41 0-16</inkml:trace>
  <inkml:trace contextRef="#ctx0" brushRef="#br0" timeOffset="7498.1724">24094 9040 0,'0'41'63,"0"0"-48,0 41-15,0 40 16,0-40-1,0 123 1</inkml:trace>
  <inkml:trace contextRef="#ctx0" brushRef="#br0" timeOffset="8463.0041">25280 8508 0,'-81'-41'0,"81"-41"32,0 42-17,41 40-15,163 0 47,-204 40-47,0 1 16,0 82-16,0-82 15,-204 123 1,122-83 0,123-81 31,40 0-32,-40 0-15,82 82 16,-82 0-1,-41 0 1,0 0-16,-123-41 31,-40 40-31,40-81 16,41 0 15,82-41-31</inkml:trace>
  <inkml:trace contextRef="#ctx0" brushRef="#br0" timeOffset="8695.8492">25935 9040 0,'0'0'0,"0"-41"31,0 82 1,0 41-32,-82 81 31,41-40-31,41-41 16,0-41-16</inkml:trace>
  <inkml:trace contextRef="#ctx0" brushRef="#br0" timeOffset="9246.283">26630 8590 0,'0'0'0,"0"-41"15,0 123 48,0-41-63,0 41 16,-81 122-1,-1-163-15,82 0 16,-82-41-16,82 123 15,41-123 1,82 0 0,40 0-1,1-41 1,-123 41-16,0-41 16,81-41-1,-122 41 1,0 0-1,-41 41 48,41 82-47,-40 41-1,40-41-15,0-1 16,0 42-16,0-82 0,0 0 15</inkml:trace>
  <inkml:trace contextRef="#ctx0" brushRef="#br0" timeOffset="9478.4585">27285 9408 0,'0'41'31,"0"0"-15,0 0-16,0 41 16,0 81-1,0-122 1,0 0-16</inkml:trace>
  <inkml:trace contextRef="#ctx0" brushRef="#br0" timeOffset="9678.8726">27898 8917 0,'-81'0'0,"81"-82"16,41 82-16,40-40 16,42-42 15,-82 82-31</inkml:trace>
  <inkml:trace contextRef="#ctx0" brushRef="#br0" timeOffset="10012.3209">27776 8795 0,'-41'81'16,"41"-40"-1,0 0 1,0 41-1,41 0-15,0-82 16,40 41 0,42 40-16,-82-40 15,-41 0 17,0 41-17,-82-82 1,0 41-1,1-41 1,40 0 0</inkml:trace>
  <inkml:trace contextRef="#ctx0" brushRef="#br0" timeOffset="10247.4362">28471 9204 0,'0'-41'0,"0"122"47,0-40-32,0 41-15,0-41 16,0 123-1,0-123-15</inkml:trace>
  <inkml:trace contextRef="#ctx0" brushRef="#br0" timeOffset="10645.6219">29208 8795 0,'0'0'0,"0"-123"0,0 82 16,-123 82 15,41 122 0,82 83-15,0-164-16,0-1 15,0 1-15,123 0 16,-41-82 0,40 0-1,-81 0 1,-41-82-16,0 0 16,-41 82-1,-81 0-15,40 0 16,-41 123-1,82-82 1,41 0-16</inkml:trace>
  <inkml:trace contextRef="#ctx0" brushRef="#br0" timeOffset="11159.6295">30026 8304 0,'0'0'0,"0"-123"16,0 82-16,0 0 16,41-41-1,-1 82 1,-40 205-1,0 40 1,-122 1 0,122-42 15,0-122-31,0 0 16,0-41-16,41-41 0,40 0 15,1 0 1,-41 0-1,-41-82 1,0 0-16,0 41 16,0 82-1,0 41 1,0 82 0,0 40-1,0-81-15,0 81 16,0-122-1,0 0-15,0 0 32,-82-82-17</inkml:trace>
  <inkml:trace contextRef="#ctx0" brushRef="#br0" timeOffset="11343.6889">30557 10390 0</inkml:trace>
  <inkml:trace contextRef="#ctx0" brushRef="#br0" timeOffset="14528.9921">19881 11740 0,'0'-82'16,"0"41"15,41 41-31,-41-41 32,0 0-1,-41 41 0,-164 123 0,164-41-15,41 40-16,41 42 16,41-82-1,-41 41-15,82 40 16,-1 1-1,-122-82 1,0-42 0,0 1 15,-122 41-15,81-82-16,-41 0 15,-41 0 1,82-41-1,-41-81 1,82 81 0</inkml:trace>
  <inkml:trace contextRef="#ctx0" brushRef="#br0" timeOffset="14746.1344">20494 12312 0,'0'-81'31,"82"81"-15,-41 0-16,41 0 15,82-41-15</inkml:trace>
  <inkml:trace contextRef="#ctx0" brushRef="#br0" timeOffset="14931.2065">20699 12394 0,'123'0'31,"-42"0"-15,1 0 0</inkml:trace>
  <inkml:trace contextRef="#ctx0" brushRef="#br0" timeOffset="16546.342">22049 12599 0,'-41'0'16,"123"-123"46,-82 82-62,204-123 32,-122 1-17,0 40 1,-82 41 0,0 41-1,-41 41 1,0 41-1,41 82 1,0 0 0,164-1 15,-82 1-15,-82-82-1,0 0 1,-82 41-1,-82-82 1,41 0 0,1-82-1,122 41 1,81 82 46,1-41-46,-41 0-16,82 0 16,-41 0 15,40-41-15,-81 0-1,0 41-15,-41-41 16,0-81-16,0 162 62,0 1-46,82-41 0,-41 0-1,0 0 16,-41-81-15,0-1 0,0 41-1,-41 41 1,-41 82 0,82-1-1,0 42 1,0-41-1,0-41 1,82-41 0,122 0-1,-81-123 1,-82 41 0,41 1-16,-82-1 15,0 0-15,0 0 16,0 0-16,0-40 15,-41 40 1,0 82 0,41-41-1,0 82 17,-82 163-17,82 42 1,41-83-1,-41-40-15,41-41 16,41 0-16,-41-82 16,41 41-1,-41-41-15</inkml:trace>
  <inkml:trace contextRef="#ctx0" brushRef="#br0" timeOffset="16746.3799">23071 12149 0,'0'0'0,"41"0"31,41 0-15,123 0-1,-83 0 1,-40 0-1,-41 0 1</inkml:trace>
  <inkml:trace contextRef="#ctx0" brushRef="#br0" timeOffset="17917.3971">24830 12271 0,'-40'0'16,"40"123"31,0 0-31,0 81-1,0-122 1,122-82-1,-40 0 1,-82-41 0,82-41-16,-82 42 15,0-1 1,-82-123 0,0 0-1,-40 124 1,122 80 15,40-40-31,42 0 16,82 0-1,-41-40 1,-42-42 0,-81 0-1,0 0 1,0-122-1,0 244 32,0 83-31,-40 532 0,40-205-1,0-123 1,81-204-1,-40-42 1,41-122 0,-41-163-1,-41 40 1,0 1 0,-123 40-1,82 123-15,-81-82 16,122 41 31,81 41-47,410-163 31</inkml:trace>
  <inkml:trace contextRef="#ctx0" brushRef="#br0" timeOffset="18368.8022">26344 12353 0,'-41'-41'32,"0"41"14,-41 41-30,82 41-16,0 0 16,0 0-16,0 40 31,41-40-15,82-82-1,-41 0-15,0 0 16,-82-41-16,81-41 15,-81 1 1,0-124 0,0 164-1,-81 41-15,-1-82 16,-41 82-16,82 41 16,-41 82-1,41 82 1,123-124-1</inkml:trace>
  <inkml:trace contextRef="#ctx0" brushRef="#br0" timeOffset="19096.9535">26958 11985 0,'0'0'0,"0"-41"0,0 0 16,-82 41-16,82-82 15,-41 82 17,41 82-32,0 246 31,0-206-31,0 205 31,0-286-31,0 41 31,0-164 16,82-40-31,-41-42 0,81 123-1,42 41 1,-123 123-1,0 0 1,-41-42 0,0 1-16,-41-41 15,-164-41 1,164 0 0,-40 0-1</inkml:trace>
  <inkml:trace contextRef="#ctx0" brushRef="#br0" timeOffset="19430.8979">27530 12394 0,'0'0'0,"0"82"62,0 0-62,0 40 16,0 1-16,0 0 16,41 122-1,41-163-15,-82 82 16,0-123-1,-41 40 1,-41-81 0,41 0-1,-40 0-15,40-122 16,0 81-16,41-41 16</inkml:trace>
  <inkml:trace contextRef="#ctx0" brushRef="#br0" timeOffset="20863.8461">27776 12640 0,'0'0'0,"0"81"32,41-81-32,0 0 15,40 0 1,-40-81 15,41 81-31,-123-123 31,41 41-15,-41 82-16,-41 0 31,1 164-15,81-83 0,0-40-16,0 0 15,0 0-15,41-41 16,163 0-1,-81 0 1,40-41 0,-122-81-1,-41 40 1,82-41 0,-41 123-16,-41-41 15,41 41 1,41 0-1,-82 82 1,0-41 0,-41-82 62,0 41-63,0 0 1,-41 41 0,82 82-1,0 40 1,41-40 0,82-123-1,122 0 1,-81 0-1,0-164 1,-164 123 0,81-122-16,-81 40 15,0 0 1,0-163 0,0 81-1,0 124 1,-40 81-1,40 81 1,0 1 0,0 41-16,0 0 15,-41-1-15,41 1 0,0-41 16,0 41 0,0-42-1,81-81-15,1 0 16,-41 0-16,41 0 15,41-81 1,-1-83 15,-122-40-15,41 163-16,-41 0 16,0 82 15,0 40-16,0 1-15,0 0 16,0 0-16,0 0 0,82 81 16,0 1-1,-82-82 1,-41 0 0,-41-82-1,-41-41 1,83-82-1</inkml:trace>
  <inkml:trace contextRef="#ctx0" brushRef="#br0" timeOffset="21064.0642">29126 12271 0,'0'-81'0,"82"81"16,-1 0-1,206 0 1,-165 0-16</inkml:trace>
  <inkml:trace contextRef="#ctx0" brushRef="#br0" timeOffset="21263.2467">30844 12762 0,'0'0'0,"0"-41"16,123 41 15,-83 0-15</inkml:trace>
  <inkml:trace contextRef="#ctx0" brushRef="#br0" timeOffset="43198.6417">24994 14644 0,'-82'0'94,"41"82"-79,-40-82-15,40 82 16,-41-42-16,-41 42 15,123 0-15,-41-82 16,41 41 0,0 0 15,41-41-31,41 0 16,0 0-1,0 0 1,-42 0-1,-40 123 1,0-42 0,-81-81-1,-1 82 1,-41 0 0,41 0-16,41-82 15,82 0 32,41 0-31,41 0-1,-41 123 1,-82 40 0,0 42-1,-41 81 1,-41-163-1,82-82 17,41-41-17,0 41 1,41-41-16,81 0 16,-122 0-16</inkml:trace>
  <inkml:trace contextRef="#ctx0" brushRef="#br0" timeOffset="44415.9825">25771 15257 0,'-81'0'0,"81"-81"16,0-1 0,0 0-1,-41 82 17,82 286-1,-41-122-31,0 245 31,0-368-31,0 0 16,0-82 31,0-164-32,0 1 1,0 163 15,81-41-15,-40 82-16,0 0 15,82 0-15,-41 0 16,-1 0 0,-40 0-1,-41-41 1,0 0-1,0 0 1,0-40 0,-81 81-1,81 41 32,0 40-31,0 42-16,40 123 15,-40-165 1,0 42 0,0-41-16,0-41 15,41 0-15</inkml:trace>
  <inkml:trace contextRef="#ctx0" brushRef="#br0" timeOffset="45048.9757">26671 15298 0,'0'-81'16,"0"40"-1,0 122 16,0 1-15,0 0 0,0 82-1,0-82-15,0-42 16,0 42-16,-82-41 0,82 0 16,-40-82 30,40-122-30,0 40 0,122 41-1,1 82 1,41-41 0,-123 0-1,-41-41 1,0 41 15,0 1-15,0 80 62,0 42-78,0 0 15,0 0-15,0 41 16,0-1 0,0-40-1</inkml:trace>
  <inkml:trace contextRef="#ctx0" brushRef="#br0" timeOffset="45365.8591">27530 15830 0,'0'-82'109,"41"82"-93,41 82 0,-82 0-16,0 0 15,0 0 1,-41 204-16,41-245 15</inkml:trace>
  <inkml:trace contextRef="#ctx0" brushRef="#br0" timeOffset="46049.6402">28389 15339 0,'0'0'0,"-41"0"0,41-82 16,0 1-1,0 122 17,0 81-17,0-40-15,0 41 16,0 0-16,0-42 0,0 1 16,0-41-1,-40-41-15,40 82 0,0-164 47,0-82-31,40-40 15,83 204-15,0 0-1,-82 0 1,0 0-1,-41-82 1,0 0 15,0 0-15,0 1 0,0 203 30,0-40-46,0 41 16,0 0-16,0-42 16,41 1-16,-41 41 15,0-41-15</inkml:trace>
  <inkml:trace contextRef="#ctx0" brushRef="#br0" timeOffset="46499.1938">29126 15339 0,'-41'0'0,"123"0"31,-1 0-16,1 0-15,0 0 0,0 0 16,41 0 0,-83 0-1,-121 0 32,-1 0-31,41 0-1,41 82 64,-41-41-79,41 0 15,0 41-15,0 0 16,0-1-16,0 42 15,0-41-15</inkml:trace>
  <inkml:trace contextRef="#ctx0" brushRef="#br0" timeOffset="46832.6513">29862 15994 0,'41'-123'78,"41"164"-31,-82 41-47,0 0 16,0 81-16,0 83 16,82-124-16,-82-40 15</inkml:trace>
  <inkml:trace contextRef="#ctx0" brushRef="#br0" timeOffset="47633.028">30026 15380 0,'41'0'32,"40"0"-17,-40 0 1,41 0-16,41 0 0,0 0 15,-1 0 1,-40-82 0,0 82 15,-287 0 0,124 0-15,81 41 62,0 41-78,0 0 16,0 41-16,0-42 15,40 1-15,-40 0 16,0 82-16,0-123 15,0-1-15,0 1 16</inkml:trace>
  <inkml:trace contextRef="#ctx0" brushRef="#br0" timeOffset="48192.8622">31212 15298 0,'0'0'0,"0"-41"0,0 164 47,0 0-32,0 0-15,0-1 31,0-81-31,0 41 32,0 0-17,0-164 1,0 41 0,0-82-1,41 42 1,122 81-1,1 0 1,-41 0 0,-41 0-1,-82-41 1,0-41 0,0-41-1,-41 0 1,41 205 31,0 0-32,0 123 1,0-124-16,0 1 16,41-41-16</inkml:trace>
  <inkml:trace contextRef="#ctx0" brushRef="#br0" timeOffset="48499.5078">32153 15789 0,'0'-82'62,"0"42"-46,41 162 31,-41-40-32,0 0-15,0 0 16,0 40-16,-41 42 15</inkml:trace>
  <inkml:trace contextRef="#ctx0" brushRef="#br0" timeOffset="49000.0107">32807 15339 0,'0'-82'0,"-41"82"16,123 0 15,0 0-16,82 0 1,-1 0 0,-122 0-1,-123 0 32,41 0-47,-40 0 16,40 0 15,41 82 0,0-41-15,0 82 0,0 0-16,0-1 15,0-40-15,0 0 16,-82 82-1</inkml:trace>
  <inkml:trace contextRef="#ctx0" brushRef="#br0" timeOffset="49533.7671">33748 15421 0,'0'-41'16,"82"41"46,0 0-62,-41 0 0,41 0 16,-1 0-16,-40 0 15,0 0 1,-41 82 0,-41-82-1,-41 0 1,1-41 15,40 41-15,41 41 31,0 41-47,0 0 15,0-41-15,0 122 16,0-81-16,0 0 15,0 40 1,0-81 0</inkml:trace>
  <inkml:trace contextRef="#ctx0" brushRef="#br0" timeOffset="50166.6367">34321 15094 0,'0'0'15,"0"-82"-15,0 41 0,82 0 16,-82-81-1,41 81 1,-41 122 15,81 1-15,-81 0-16,0 41 16,0-82-1,0 0-15,0 40 16,41-81-16,-41 41 31,82-41-15,82 0-1,-123 0 1,-41-82 0,0 42-1,-41 40 1,-41 40-1,82 42-15,-82 82 16,82-41 0,0-42-16,0 83 15,41 0 1,-41-42-16,82 1 16,-82-41-1,-123-82 16,82 82-15,0-82-16,-40 0 16,40 41-16,41 0 15</inkml:trace>
  <inkml:trace contextRef="#ctx0" brushRef="#br0" timeOffset="50367.2208">35384 16648 0,'0'82'62</inkml:trace>
  <inkml:trace contextRef="#ctx0" brushRef="#br0" timeOffset="50699.7411">32971 17425 0,'0'0'0,"-41"0"0,123 0 47,0 0-32,40 0-15,328 0 16,-163 0-16,-42 0 16,1-40-16</inkml:trace>
  <inkml:trace contextRef="#ctx0" brushRef="#br0" timeOffset="88237.4756">24830 17753 0,'0'0'0,"0"-82"0,-122 82 31,40 0-15,-327 286 15,327-204 0,287-41 1,-83 41-17,-40 40 1,-82 1-1,0 0 1,-163 81 0,81-163-1,0 82 17,41-123-17,41-41 1,41 0-16,123-41 15,-83 82-15,-40 0 16,41 246 0,-41 40-1,-41 205 1,0-246 0,0-204-1,41 41 1,0-82-16,0-41 15</inkml:trace>
  <inkml:trace contextRef="#ctx0" brushRef="#br0" timeOffset="88553.8604">25526 18244 0,'0'0'0,"-41"-82"32,41 164-1,0 81-31,-82 287 15,82-41 1,41-204 0,41-164 15,-82 40-31</inkml:trace>
  <inkml:trace contextRef="#ctx0" brushRef="#br0" timeOffset="88820.8253">26058 18775 0,'0'-82'16,"0"164"62,0 41-78,0 0 0,0 204 31,0-245-31,0-41 16</inkml:trace>
  <inkml:trace contextRef="#ctx0" brushRef="#br0" timeOffset="89353.7771">26467 19348 0,'0'-41'0,"0"82"78,41-41 63,-41 41-110,0-82 32,0 0-63,81 41 15,1 0 1,-82 123 0,0-41-1,0 81 1,-41-81-16</inkml:trace>
  <inkml:trace contextRef="#ctx0" brushRef="#br0" timeOffset="89670.8872">27039 18571 0,'0'-82'16,"0"164"15,0 0-16,0 40-15,0 1 16,0 122 0,0-81-1,0-123-15,0 41 16</inkml:trace>
  <inkml:trace contextRef="#ctx0" brushRef="#br0" timeOffset="89953.9328">27449 18612 0,'0'-41'0,"0"0"15,0-41 1,40 82-1,42 0 1,-82 82-16,123 41 16,-123-1-16,0 1 0,0 41 15,-41 163 1,-123-41 0,83-245-16</inkml:trace>
  <inkml:trace contextRef="#ctx0" brushRef="#br0" timeOffset="90487.8116">28348 19471 0,'0'-82'265,"0"41"-249,41 41-16,41 0 16,0 0-1,-41 123 1,-82 163 15,-82-122-15,82-164-16</inkml:trace>
  <inkml:trace contextRef="#ctx0" brushRef="#br0" timeOffset="91203.8158">29371 19430 0,'-41'0'0,"82"0"47,41 0-31,41 0-16,-1 0 16</inkml:trace>
  <inkml:trace contextRef="#ctx0" brushRef="#br0" timeOffset="91353.6787">30067 19471 0,'122'0'32,"-81"0"-17,82 0 1,0 0-1</inkml:trace>
  <inkml:trace contextRef="#ctx0" brushRef="#br0" timeOffset="91599.1244">31457 19471 0,'41'0'62,"0"0"-46</inkml:trace>
  <inkml:trace contextRef="#ctx0" brushRef="#br0" timeOffset="91758.473">32480 19471 0</inkml:trace>
  <inkml:trace contextRef="#ctx0" brushRef="#br0" timeOffset="93390.8086">37634 8140 0,'-41'0'15,"164"0"48,0 0-63,81 0 15,1 0-15,40 0 16,-40 0-16,-41 0 16,-83 0-16,1 0 15</inkml:trace>
  <inkml:trace contextRef="#ctx0" brushRef="#br0" timeOffset="93870.8374">39884 8222 0,'-123'0'0,"42"0"0,40 0 16,-82 0-1,82 0 1,205 0 62,40-41-62,1 41-16,-42 0 15,-40 0-15,164-82 16,40 82 0,-286 0-1,-41 41 32,-82-41-31,0 41-1,0-41-15</inkml:trace>
  <inkml:trace contextRef="#ctx0" brushRef="#br0" timeOffset="94521.5277">38452 8385 0,'0'-81'16,"0"-1"0,-81 0-1,40 82 16,0 41-15,41 82 0,0-1-16,0 42 15,0 0-15,0-1 0,0-40 16,0 81 0,0-163-1,0 41 1,-41-82 31,0-82-47,-82-81 31,123 122-31,-41 0 16,41 82 30,0 41-30,82-82 0,-82 41-16,41-41 15,0 40 1,41 42 15,-41-82-15,0 0-16,122 0 15,-40-41 1,-82 41 0,41 41-16</inkml:trace>
  <inkml:trace contextRef="#ctx0" brushRef="#br0" timeOffset="95184.724">39843 8713 0,'0'0'0,"0"-82"0,82 82 16,-82-82-1,0 41 1,41 41-16,-41 41 47,-41 123-31,41 163-1,-82 0 1,82-163-1,0-82 1,0-41 0,-41-41-1,41-41 1,-41-82 0,-40 123-16,81-82 15,-41 82-15,0 41 63,41 82-48,0-41 1,82-1 0,-1-81-1,-40 0 1,82 0-1,-82-41-15,0 1 16,0 40-16,-82 40 63</inkml:trace>
  <inkml:trace contextRef="#ctx0" brushRef="#br0" timeOffset="95789.8575">38371 10349 0,'0'-82'16,"0"41"-1,-41 82 32,41 82-31,-123 40-16,123-40 16,0 82-1,41-83 1,82-40-1,-42-82 1,1 0 0,-41 0-16,-41-123 15,0 83-15,0-83 32,-41 123-32,-81 0 15,-42 41 1,164 81-1,0 1 1,123-82 0,-82-41-1</inkml:trace>
  <inkml:trace contextRef="#ctx0" brushRef="#br0" timeOffset="96037.3781">39148 10676 0,'0'41'47,"0"0"-47,-82 41 16,-41 40-1,42-122 1,81 82-16,-41-82 16,41 82-16,-41-82 15</inkml:trace>
  <inkml:trace contextRef="#ctx0" brushRef="#br0" timeOffset="96256.4749">38780 10635 0,'82'0'31,"-1"123"0,-40-123-31,82 123 16,0-1-1,-82-122 1,40 0-16</inkml:trace>
  <inkml:trace contextRef="#ctx0" brushRef="#br0" timeOffset="96654.0509">39966 10472 0,'0'-82'0,"0"0"16,0 41 0,-123 41 15,82 82-31,-81 122 15,122 1 1,0-123 0,122 40 15,-40-122-31,41 41 16,-41-41-16,-82-41 31,-41 41-16,-82 0 1,-41 82 0,124-41-16</inkml:trace>
  <inkml:trace contextRef="#ctx0" brushRef="#br0" timeOffset="96938.7613">38862 11985 0,'0'0'0,"81"0"63,42 0-63,0 0 16,-41 0-16</inkml:trace>
  <inkml:trace contextRef="#ctx0" brushRef="#br0" timeOffset="97120.5152">38943 12271 0,'82'0'46,"0"0"-46,0 0 16</inkml:trace>
  <inkml:trace contextRef="#ctx0" brushRef="#br0" timeOffset="97671.6726">40048 12026 0,'0'0'0,"-41"-82"15,41 41 1,0 0 0,123 41 15,-42 0-31,1 41 15,-82 0 1,0 82 0,-82-41-1,-40 0 1,81-42 0,123-40 46,-41 0-62,-1-81 16,42 81-16,-41 41 31,-41 81-15,0-81-1,0 82-15,-123-123 16,42 82-16,40-82 0,0 0 15,-82 0 1,82 0 0,0-82-1,41 41-15,82 41 16</inkml:trace>
  <inkml:trace contextRef="#ctx0" brushRef="#br0" timeOffset="98055.5473">40743 11985 0,'0'0'0,"41"0"0,-41-41 16,-82 82 46,82 41-62,-41 0 16,41 122 0,0-81-1,0-82 1,164-41 0,-82 0-1,-41-82 1,-41 0-1,-41 82 17,-41 0-32,0 123 31,0-41-15</inkml:trace>
  <inkml:trace contextRef="#ctx0" brushRef="#br0" timeOffset="98725.1636">41357 11617 0,'0'0'0,"0"-41"0,0-41 15,-41 41 1,-41 41 0,-122-81-16,-1 81 31,-40 0-15,122 40-16,0 42 15,-40-41-15,81 41 0,41-41 16,-41 163-1,0 1 1,82 40 0,0-81-1,41 122 1,82-163 0,-82-41-1,122-41 1,1-41-1,0 0 1,40 0 0,-40-41 15,-41-41-15,-1 0-1,-40-81 1,0-1-1,41-41 1,-83 42 0,-40 81-1,-81 41 1,-165 41 0,42 0-1,163 0-15,0 0 16</inkml:trace>
  <inkml:trace contextRef="#ctx0" brushRef="#br0" timeOffset="100658.1954">33994 18530 0,'0'-82'0,"0"41"16,0-41-1,-41 82 1,-41 41 15,0 327-15,82 205 15,0-450-31,41-41 16,-41-1-16,123-81 15</inkml:trace>
  <inkml:trace contextRef="#ctx0" brushRef="#br0" timeOffset="102438.1904">34444 18693 0,'0'-40'47,"0"-1"109,0-41-47,81 82-93,-121 41 312,40 41-312,0-1-16,0 1 15,0-41-15,0 41 0,0-41 16,0 0-16,0 41 16,0-1-1,-82 1 17</inkml:trace>
  <inkml:trace contextRef="#ctx0" brushRef="#br0" timeOffset="102689.2949">34730 19062 0,'0'41'46,"41"40"-30,-41-40-16,0 0 16,0 41-16,0-41 15,0 82 1,0-42 0</inkml:trace>
  <inkml:trace contextRef="#ctx0" brushRef="#br0" timeOffset="103071.9226">35466 18775 0,'0'-41'15,"0"0"1,0 82 15,-82 41-15,1 205-1,81-206 1,81 1 0,1-82-1,41 0 1,-82-82 15,-41 1-31,-41 40 16,-41 0 15,41 41-31,-122 122 16,163-40-16</inkml:trace>
  <inkml:trace contextRef="#ctx0" brushRef="#br0" timeOffset="103354.9154">35916 18734 0,'0'0'0,"0"-122"16,0 81-16,41 41 47,-41 41-47,82 245 31,-82-122-15,-41-1-1,-82 42 1,-40-83-16</inkml:trace>
  <inkml:trace contextRef="#ctx0" brushRef="#br0" timeOffset="103920.4509">26426 20371 0,'0'0'0,"82"81"62,-1-81-62,42 0 16</inkml:trace>
  <inkml:trace contextRef="#ctx0" brushRef="#br0" timeOffset="104109.5341">29698 20411 0,'82'0'16,"-41"0"-1,614 0 16</inkml:trace>
  <inkml:trace contextRef="#ctx0" brushRef="#br0" timeOffset="104255.7506">32112 20534 0,'0'0'15,"41"0"-15,41-41 0,-1 41 16</inkml:trace>
  <inkml:trace contextRef="#ctx0" brushRef="#br0" timeOffset="104401.9828">33462 20657 0,'0'0'0,"82"0"16,-41 0-1,-1 0 32</inkml:trace>
  <inkml:trace contextRef="#ctx0" brushRef="#br0" timeOffset="104671.8654">27653 22129 0,'0'0'0,"-41"0"16,123 0 15,-41 0-15,163 82-1,83-82 1</inkml:trace>
  <inkml:trace contextRef="#ctx0" brushRef="#br0" timeOffset="104838.7927">31089 22170 0,'164'0'16,"-41"-41"-1,-1 41-15</inkml:trace>
  <inkml:trace contextRef="#ctx0" brushRef="#br0" timeOffset="104998.1501">33748 22252 0,'82'0'62</inkml:trace>
  <inkml:trace contextRef="#ctx0" brushRef="#br0" timeOffset="105738.5811">34485 23029 0,'0'-81'16,"-123"162"31,41 369-31,41 123 15,123-491-16,-41-82-15</inkml:trace>
  <inkml:trace contextRef="#ctx0" brushRef="#br0" timeOffset="106143.2802">35098 23152 0,'0'0'0,"0"-82"16,-41 164 31,-41 41-47,1 81 15,40 124 1,41-165-1,204-122 1,-163-41 15,41 0-31,0 0 16,-82-123 0,0 1-1,-41 122 1,-41 0-16,41 0 15,0 0-15,-41 81 16,82-40 0</inkml:trace>
  <inkml:trace contextRef="#ctx0" brushRef="#br0" timeOffset="106355.4052">35589 23847 0,'0'0'0,"0"-40"0,0 121 47,0 1-31,0 41-1,0 41 1,0-124-16</inkml:trace>
  <inkml:trace contextRef="#ctx0" brushRef="#br0" timeOffset="106755.755">36284 23152 0,'0'0'0,"0"-41"16,-40 41 15,-42 41-15,41 82 0,-41 122-1,82-81 1,41-123-1,82 0 1,-42-41 0,-40 0-16,0 0 15,-41-82-15,0 0 16,0 0 0,-41 82-1,-163 123 1,163-82-1,41 0 1</inkml:trace>
  <inkml:trace contextRef="#ctx0" brushRef="#br0" timeOffset="107072.9939">36653 22948 0,'81'122'62,"-81"1"-62,82 0 16,-82-1-16,0 287 31,-41-204-15,-81 0 0,40-165-16</inkml:trace>
  <inkml:trace contextRef="#ctx0" brushRef="#br0" timeOffset="108388.9806">38289 18734 0,'0'0'0,"0"-41"0,82 41 15,-82-40 1,81 40-1,83-82 17,-41 286-1,-82-81-15,-41 41-1,0 245 1,-41-82-1,41-204 1,0 122 0,0-163-16,0-41 15,41 0 1,0 40 0,0-81-1,40-40 1,-81-42-1,0 0 1,-81 82 0,-1 41-1,0 204 1,-41 246 0,0 164-1,123 367 1,41-449-1,-41-164 17,0-164-17,0-163-15,0 0 16,0 0-16,-81 41 16,-42-83-1,41 83-15,41-123 16,0 0-16,-41 41 0,1-41 15,81 82 1,-41-82-16</inkml:trace>
  <inkml:trace contextRef="#ctx0" brushRef="#br0" timeOffset="108772.6229">37307 25525 0,'0'0'0,"-82"0"0,41 0 16,164 0 47,1022-41-32,-1063 0-16</inkml:trace>
  <inkml:trace contextRef="#ctx0" brushRef="#br0" timeOffset="108922.2515">37593 25402 0,'82'0'32,"164"82"-17,-124-82 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46:44.058"/>
    </inkml:context>
    <inkml:brush xml:id="br0">
      <inkml:brushProperty name="width" value="0.05292" units="cm"/>
      <inkml:brushProperty name="height" value="0.05292" units="cm"/>
      <inkml:brushProperty name="color" value="#FF0000"/>
    </inkml:brush>
  </inkml:definitions>
  <inkml:trace contextRef="#ctx0" brushRef="#br0">24176 10063 0,'0'-41'16,"0"0"0,0 123 30,0 40-30,0 165 0,0-42-1,-41 0 1,41-204 0,0-122 30,0-1-30,0 0-16,0-163 31,82-1-15,0 82-16,-82 83 16,82 40-16,-82 0 15,40 82 16,-40 41-15,82 204 0,-82-122-16,82 163 15,-82-205-15,41 1 16,-41-41 0,82 0-1,-123-82 32,41-41-31</inkml:trace>
  <inkml:trace contextRef="#ctx0" brushRef="#br0" timeOffset="250.3123">24012 10717 0,'0'-41'15,"-41"41"-15,123 0 63,41 0-63,0 0 15,-1 0-15,1 0 16,0 0 0,0 0-16,-42 0 0</inkml:trace>
  <inkml:trace contextRef="#ctx0" brushRef="#br0" timeOffset="466.8913">25526 10799 0,'123'41'47,"-42"-41"-47,42 0 16,-41 0-16,-41 0 0</inkml:trace>
  <inkml:trace contextRef="#ctx0" brushRef="#br0" timeOffset="633.7545">25690 11085 0,'81'0'31,"1"0"-15,0 0-16,41 0 16,-42 0-16</inkml:trace>
  <inkml:trace contextRef="#ctx0" brushRef="#br0" timeOffset="1733.4608">27980 9817 0,'0'-41'0,"-41"41"31,-40 0-15,-1 82-16,-41 41 15,-204 204 17,368-245-1,122-82-15,1 0-1,-123 0 1,41 41-16,-82 0 15,0 0 1,-41 40 0,-82-40-1,41-41 1,0 82 0,1-82-1,81 41 1,41-41-1,40 0 1,-40 82 0,0 81-1,41 1 1,-82-82-16,0 41 16,0-42-16,0 42 15,0-82-15,0 41 16,41-82 15,41 0-31</inkml:trace>
  <inkml:trace contextRef="#ctx0" brushRef="#br0" timeOffset="2283.9275">28553 10185 0,'0'-82'16,"0"42"-1,82 40 1,0 0-16,-1 0 15,-40 40 17,-41 124-17,-81-41 1,-1-82 0,0 41-16,41-82 15,82 0 32,41 0-31,-41 0-16,0 0 15,40 122 1,-81 1 0,0-82-16,-41 0 31,1 41-31,-1-82 0,-164 81 15,123-81 17,0 0-17,-40-122 1,122 81-16</inkml:trace>
  <inkml:trace contextRef="#ctx0" brushRef="#br0" timeOffset="2617.0063">29208 11085 0,'0'-41'78,"0"-41"-62,81 82 15,-81 41-15,0 0-16,0 0 15,-41 164 1,-81-164 0</inkml:trace>
  <inkml:trace contextRef="#ctx0" brushRef="#br0" timeOffset="3553.2856">20167 4009 0,'0'0'0,"0"-41"0,0-41 16,-123 82-1,82 0 1,-286 164 15,327-42-15,0 1-1,41-123-15,245 82 16,-204 41 0,-41-42-16,-41 1 15,0 41 1,-41-82-16,-163 81 31,81-122-31,41 0 0,-41 0 31,83-40-15,40-165 0,40 164-16</inkml:trace>
  <inkml:trace contextRef="#ctx0" brushRef="#br0" timeOffset="3754.1053">20535 4540 0,'82'0'31,"0"0"-16,41 0-15,40 0 32</inkml:trace>
  <inkml:trace contextRef="#ctx0" brushRef="#br0" timeOffset="3884.491">20699 4827 0,'41'0'16,"41"0"-16,40 0 16,42-41-16</inkml:trace>
  <inkml:trace contextRef="#ctx0" brushRef="#br0" timeOffset="4484.0791">22785 3886 0,'0'0'0,"0"-82"16,0 41-1,-123 41 17,1 0-17,-246 246 1,286-124 0,82-40-1,122-82 1,1 0-1,41 82 1,-82 0-16,-82-41 16,0 81-1,-41 1 1,-164 41 0,-40-42-1,204-122 1,123 0 15,-1 0-31,1-81 16,-41 81-1,-41 81 1,0-40 0,0 41-16,0 0 0,0 41 15,-82-1 1,82-81-1,164-41 1</inkml:trace>
  <inkml:trace contextRef="#ctx0" brushRef="#br0" timeOffset="4717.346">23031 4336 0,'0'0'0,"0"41"47,0 0-47,0 41 16,0-1-16,0 124 15,0-42 1,0-122-1</inkml:trace>
  <inkml:trace contextRef="#ctx0" brushRef="#br0" timeOffset="4935.1785">23276 4990 0,'0'-41'15,"0"82"17,0 0-17,-41 41-15,41-41 16,0 0-16,0 82 16</inkml:trace>
  <inkml:trace contextRef="#ctx0" brushRef="#br0" timeOffset="5283.7917">23726 4459 0,'0'0'0,"0"-82"15,41 82-15,-41-41 16,82 41-16,40 0 16,-40 82-1,-82 0-15,0 40 16,-82 42 0,-40 40-1,81-163-15,0-41 16,164 0 31,-42 0-32,-40 0-15,123 0 16,-41 0-16,-41 0 16</inkml:trace>
  <inkml:trace contextRef="#ctx0" brushRef="#br0" timeOffset="5534.5309">24912 5113 0,'0'-123'15,"0"164"32,0 0-47,0 0 16,0 41-16,-82-41 15,82 82 1,-81-42-16</inkml:trace>
  <inkml:trace contextRef="#ctx0" brushRef="#br0" timeOffset="5968.1906">25076 4336 0,'41'-41'15,"41"41"-15,-1 0 16,-40 0-16,0 0 0,41 0 31,-82 82-31,0-41 0,-82 81 31,-40-40-15,-1-41 0,164-41 15,0 0-16,81 0 1,-81 0-16,-41 41 16,41 0-1,-41 41-15,0-41 16,-123 40 0,1 1-1,40 0 16</inkml:trace>
  <inkml:trace contextRef="#ctx0" brushRef="#br0" timeOffset="6234.1236">25690 4868 0,'81'0'16,"-81"41"31,-41 40-32,41-40 1,-40 41-16,40-41 0,-82-41 15,82 82-15</inkml:trace>
  <inkml:trace contextRef="#ctx0" brushRef="#br0" timeOffset="6715.4689">26262 4295 0,'-41'-41'0,"41"82"63,0 0-48,0 41-15,0 0 16,-82-1-16,82 42 15,-81-41 1,81 0-16,81-82 31,-40 0-15,41 0-16,-41-82 16,41 82-16,-41-41 15,-41-41 1,41 0-1,-41 1 1,0 162 31,0 1-47,0-41 16,0 123-1,0-42 1,0 83-1</inkml:trace>
  <inkml:trace contextRef="#ctx0" brushRef="#br0" timeOffset="7002.1238">26794 5072 0,'0'-41'16,"0"0"0,41 41 15,-41 41 16,0 41-47,0 0 15,0 41-15,0-1 32,0-81-32</inkml:trace>
  <inkml:trace contextRef="#ctx0" brushRef="#br0" timeOffset="7234.4027">27612 4622 0,'0'-41'15,"0"0"1,41 41-16,0-40 16,82-42-1,-1 82 16,-40 0-15</inkml:trace>
  <inkml:trace contextRef="#ctx0" brushRef="#br0" timeOffset="7552.148">27653 4540 0,'-82'0'31,"82"82"-31,0 0 16,0-41-1,41 82 1,82-42 0,-123-40-1,82-41-15,-82 41 16,0 41-1,-41-41 17,-82-41-17,0 41 1,82 41 0</inkml:trace>
  <inkml:trace contextRef="#ctx0" brushRef="#br0" timeOffset="7783.1915">28308 5113 0,'40'-41'15,"-40"82"63,0 41-78,0-41 16,-81 41-16</inkml:trace>
  <inkml:trace contextRef="#ctx0" brushRef="#br0" timeOffset="8202.0149">28962 4540 0,'41'0'16,"-41"-81"-16,0-1 15,0 123 32,0 81-31,-82 83-1,82-123-15,0 0 16,0-1-16,0-40 0,0 41 16,82-41-1,-41-41 1,0 0-1,82-41-15,-83-82 16,-40 42 0,-122 81 15,40 0-31,41 81 16,-41 1-1,82 0-15</inkml:trace>
  <inkml:trace contextRef="#ctx0" brushRef="#br0" timeOffset="8718.1024">29944 4131 0,'0'0'0,"0"-81"0,0 40 0,41 41 16,-41-82-1,122 123 1,-40 41 0,0 81-1,-82-40 1,0 0-1,0-42 17,0 42-17,41-123 1,41 0 0,0-41-1,-82 0 1,-41 41 15,0 41-15,41 41-16,-82 41 15,82-1-15,0 165 16,0-164 0,0 40-16,0 42 15,-123-124 1,41 1-1</inkml:trace>
  <inkml:trace contextRef="#ctx0" brushRef="#br0" timeOffset="11183.8144">30353 10185 0,'0'-41'16,"0"0"15,-41 41 31,-41 82-46,82 0-16,-41 123 16,41-1-1,0-40 1,41-42 15,82-122-15,0 0-1,-42 0 1,1 0 0,-82-40-16,82-1 15,-82-82 1,0 41-1,-41 82 1,41-41-16,-123 41 16,42 41-1,-1 82 1,41-41 0,41-1-1</inkml:trace>
  <inkml:trace contextRef="#ctx0" brushRef="#br0" timeOffset="11986.4096">31089 10063 0,'0'-41'16,"0"0"0,0 0-1,82 41 1,-82-82-16,41 82 31,0 0-15,41 41-1,-82 0 1,0 0 0,-41 41-16,0 40 15,-41-40 1,82 0-1,0-41 1,0 41 0,82-82 31,0 0-32,-82-41 1,0 0-1,0 82 48,-82 122-47,82-81-1,0 82 1,41 40-1,-41-81-15,41-41 16,40 0 0,-81-41-1,0-1 17,-40-40-32,-1 0 15,0 0 1,-82 0-16,41 0 15,82 82 1</inkml:trace>
  <inkml:trace contextRef="#ctx0" brushRef="#br0" timeOffset="18719.9941">24667 13008 0,'-123'0'0,"123"-82"15,0 123 1,0 0 0,0 41-16,0 449 31,0-285 0,0-164-15,41-123 15,-41 0-31,0 0 16,0-41-16,0 41 15,0-41-15,0-81 16,0-42-1,0 164 1,0-41 0,0 42-16,0-1 31,82 41-15,-41 0-1,81 41 1,-122 40-16,0-40 15,-40 82 1,40-82-16,-82-41 16,41 82-1,123-123 32,-41 41-31,-1 0-16,42 82 31,0-42-31,-82 1 0,82 123 16,-123-82-1,-82 0 1,82-82 0,0 0-16,-40 81 0,40-81 15,41-40 1,0-1-1</inkml:trace>
  <inkml:trace contextRef="#ctx0" brushRef="#br0" timeOffset="18903.1119">25608 13703 0,'82'-82'16,"-1"82"0,-40 0-16,41 0 15,-41 0 1</inkml:trace>
  <inkml:trace contextRef="#ctx0" brushRef="#br0" timeOffset="19036.229">25853 13785 0,'82'0'31,"41"0"-31,40-82 0</inkml:trace>
  <inkml:trace contextRef="#ctx0" brushRef="#br0" timeOffset="19671.9396">27694 13130 0,'-41'0'32,"-82"0"-17,42 0 1,-124 41 0,41 41-1,83 0 1,40 0-1,82-82 1,40 0-16,206 0 16,-205 0-1,-42 41-15,-40 40 16,0 1 0,-122 41-1,40-82 16,-41 0-15,41-41 0,82 82-16,-41-82 15,82 0 32,82 0-31,-41 41-1,-82 40-15,0 124 16,0-42 0,0-40-1,0-41 1,164-164 0</inkml:trace>
  <inkml:trace contextRef="#ctx0" brushRef="#br0" timeOffset="20069.2148">28348 13499 0,'0'-82'16,"0"0"0,82 82-1,0 0-15,-41 0 16,0 82 0,-41 40-1,-82 42 16,0-82-31,-81 41 16,81-42-16,205-81 31,-42-40-15,124 40 0,-123 0-1,0 0 1</inkml:trace>
  <inkml:trace contextRef="#ctx0" brushRef="#br0" timeOffset="20320.1697">28921 13826 0,'0'-41'31,"0"123"32,0-41-63,0 40 16,0 1-16,0 0 15,0-41-15</inkml:trace>
  <inkml:trace contextRef="#ctx0" brushRef="#br0" timeOffset="20861.3749">29739 13539 0,'0'-81'16,"-82"162"46,82 1-62,-40 0 16,40-41-16,-82 0 15,82 41 1,0-41 0,41 0-1,122-41 1,-40 0 0,-82-82-1,0 0 1,-41 41 15,0 0-15,0 82 46,0 41-46,0 41-1,0-42-15,0 1 16,0-41-16,-82 0 16</inkml:trace>
  <inkml:trace contextRef="#ctx0" brushRef="#br0" timeOffset="21118.9938">30435 13949 0,'0'-41'16,"0"82"15,0 40-15,0 1-16,0-41 15,0 41-15,0 41 16</inkml:trace>
  <inkml:trace contextRef="#ctx0" brushRef="#br0" timeOffset="21535.9549">31416 13458 0,'0'-41'16,"-40"41"15,-1 0-31,-41 41 16,0 286-1,82-41 1,0-163 0,41-41-1,82-82 1,-1 0 0,-40-41 15,-82-41-31,0 41 15,0-41-15,-41 82 16,-41 0 0,1 0-1,-1 123 1</inkml:trace>
  <inkml:trace contextRef="#ctx0" brushRef="#br0" timeOffset="22102.334">31989 13212 0,'0'0'0,"0"-41"0,0 82 78,0 0-62,0 41-16,0 0 16,0-41-16,0 40 15,0 1 1,0 0-1,0 0 1,82-82 0,0 0-1,0-41 1,-82-41-16,0 41 31,-41 41 0,0 164-15,41 40 0,0 42-1,-82-83 1,82 42 0,0-164-16,-41 41 15,41-41-15,-82-41 16,0 41-1,42-41 1</inkml:trace>
  <inkml:trace contextRef="#ctx0" brushRef="#br0" timeOffset="24919.7021">23849 16076 0,'0'-82'16,"0"0"-1,-41 82 1,-41 0 0,0 82-1,0 450 16,82-410-31,82 83 32,41-123-17,-41-82-15,81 0 16,-122-41 0</inkml:trace>
  <inkml:trace contextRef="#ctx0" brushRef="#br0" timeOffset="25136.8828">24708 16403 0,'82'0'31,"-1"0"-31,1 0 16,0 0-16,-41 0 15</inkml:trace>
  <inkml:trace contextRef="#ctx0" brushRef="#br0" timeOffset="25302.9199">24790 16648 0,'81'0'31,"1"0"-31,0 0 16</inkml:trace>
  <inkml:trace contextRef="#ctx0" brushRef="#br0" timeOffset="25919.1151">26508 16116 0,'0'0'0,"0"-40"0,0-1 16,-41 41 15,0 41-15,-164 122-1,123-122-15,1 41 16,40-41-1,82-41 1,0 0 0,81 0-16,1 0 15,-82 82 1,-41 81 15,-41-40-31,-123-41 31,1 0-15,122-42-16,82-40 47,0 0-31,40 0-1,1 82 1,-82 123-1,0-42 1,0 1 0,0-123-16,0 41 15,82-82 17,-41 0-32</inkml:trace>
  <inkml:trace contextRef="#ctx0" brushRef="#br0" timeOffset="26669.8923">27203 16362 0,'0'-82'16,"-41"82"-16,41 41 46,0 41-30,0 0-16,0-1 16,0 124-1,0-123 1,0 81-16,0-122 16</inkml:trace>
  <inkml:trace contextRef="#ctx0" brushRef="#br0" timeOffset="26936.8762">27694 16853 0,'0'0'0,"0"41"47,0 40-32,0 1-15,0 41 16,0-82-16,0 0 16,0 0-1</inkml:trace>
  <inkml:trace contextRef="#ctx0" brushRef="#br0" timeOffset="27471.4064">28635 16526 0,'0'-123'0,"0"82"16,41 41-16,41 0 16,40 0 15,-81 82-31,-41 40 31,-163 42-15,40-82-1,82-82 1,82 0 31,41 0-47,-41 0 15,40 0 1,-40 0 0,-41 123-1,-41 40 1,-81-81 0,-1-82-1,82 0 16</inkml:trace>
  <inkml:trace contextRef="#ctx0" brushRef="#br0" timeOffset="27753.8041">29535 17139 0,'0'41'78,"0"41"-78,0-41 0,0 41 15,0-1 1,0-40 0,0 41-16</inkml:trace>
  <inkml:trace contextRef="#ctx0" brushRef="#br0" timeOffset="27989.6534">30435 16607 0,'0'-41'16,"41"-40"-16,81 81 31,42-41-16,-82 41 1</inkml:trace>
  <inkml:trace contextRef="#ctx0" brushRef="#br0" timeOffset="28370.6267">30476 16566 0,'-41'0'16,"41"82"0,-82-41-1,82 41 1,82-82 46,40 0-62,-81 0 16,82 41 0,-82 41-1,0 81 1,-41-122-16,0 0 16,0 82-16,-82-123 15,0 41 1,-40-41-1,40-41 1,82 0-16</inkml:trace>
  <inkml:trace contextRef="#ctx0" brushRef="#br0" timeOffset="28954.8842">31580 16116 0,'82'-40'31,"0"40"-16,-41 0 1,0 0 0,-41 81-1,0 1 1,0 123-16,0-164 16,0 0-1,-41 40-15,41 1 31,41-82-15,40 0 0,-81-41-1,41-41 1,-41 1 0,0 122 15,-41 163-16,41 1 1,0 40 0,0-122-16,0-41 15,41-42-15,-41 83 16,0-82 0,-41-41 15,-81 82-31,81-82 15</inkml:trace>
  <inkml:trace contextRef="#ctx0" brushRef="#br0" timeOffset="29152.8942">32480 18325 0,'41'0'16</inkml:trace>
  <inkml:trace contextRef="#ctx0" brushRef="#br0" timeOffset="37831.7183">21394 19512 0,'-82'-82'16,"82"41"-16,-40 0 15,40 123 32,0 40-31,40 1-16,-40 409 31,0-491-31,0 41 16,0-41-1</inkml:trace>
  <inkml:trace contextRef="#ctx0" brushRef="#br0" timeOffset="38126.4853">21312 19430 0,'0'0'15,"0"-123"-15,0 41 16,0-40-1,41-1 1,246 0 0,-165 123-1,-40 123 1,-41 81 0,-123 42-1,-40-124-15,-83 83 16,82-164-1,42-41-15,40 41 16</inkml:trace>
  <inkml:trace contextRef="#ctx0" brushRef="#br0" timeOffset="39005.0909">21885 20289 0,'82'-41'31,"-82"-41"-15,41 82-16,-41-82 15,41 0 1,41-40-16,-82-42 16,0 82-1,41 0-15,-41 1 16,-82 122 31,0 122-32,82-81 1,41-82 0,82 82-1,-83-82-15,42 0 16,0 0 0,-82 41 15,0 0-31,0 163 15,0-163 1,0 41 0,41-82 31,41 0-32,0-123 1,-1 41-1,-81-81 1,0 81 0,0 123 15,0 41-15,0 81-1,-40-122-15,40 0 16,40-41-1,42 0 1,41 0-16,-82 0 16,41-41-1,-41-41-15,-41 41 16,0-40-16,0-42 16,-123 41 15,123 41-31,-82 41 15,0 41-15,82 0 0,-41 41 16,41 122 0</inkml:trace>
  <inkml:trace contextRef="#ctx0" brushRef="#br0" timeOffset="39505.4865">23440 19225 0,'0'0'0,"0"-82"0,0 42 16,-82-42 0,82 123 15,0 204-16,0 0 1,0-40 0,0-123-16,0-41 15,0 41-15,0-42 0,0-80 63,41-42-48,-41 41-15,122 0 16,-40 41 0,0 0-1,-82 82 1,0 0 0,0-1 15,-123 42-16,1-82 1,-1-41 0,82 0-16</inkml:trace>
  <inkml:trace contextRef="#ctx0" brushRef="#br0" timeOffset="40055.0007">24340 19839 0,'0'-41'15,"0"0"1,0-41-1,-41 41 1,0 41 0,-41 0-1,-41 41 1,41 246 0,82-206-1,0 1 1,82-82-1,41 0 1,-41 0 0,-41-123-1,-41 1 1,82-1 15,-82 164 0,0 0-15,-41 82 0,41-83-16,0 42 15,41-82 1,81 0 0,-40 0-1</inkml:trace>
  <inkml:trace contextRef="#ctx0" brushRef="#br0" timeOffset="40571.9297">24790 19184 0,'0'0'0,"0"-41"0,0 1 16,0 121 46,0 42-62,-41 0 16,41 81 0,0 1-1,0-123-15,-41-41 16,41 40-16,0-122 62,0-40-46,41 40-16,40-41 31,1 82-15,0 0-16,-82 41 15,41-41-15,-41 123 0,0-83 16,0 42 0,-41 41-1,-82-82 1,42-41 0,40 0-1,41-41 1</inkml:trace>
  <inkml:trace contextRef="#ctx0" brushRef="#br0" timeOffset="40921.4563">25526 19798 0,'0'-41'15,"0"0"1,-41-41 0,41 123 30,0 41-46,0 41 16,0 81 0,0-122-1,0-41 1,0 41 0,41-82-16</inkml:trace>
  <inkml:trace contextRef="#ctx0" brushRef="#br0" timeOffset="41062.2868">25649 19266 0,'0'-82'0,"41"82"31</inkml:trace>
  <inkml:trace contextRef="#ctx0" brushRef="#br0" timeOffset="41455.0378">26099 19266 0,'0'0'0,"0"-41"0,0-41 15,0 42 1,-41 40 0,41 81 15,0 42-31,0 0 15,0-1-15,0 1 16,0 0-16,0-41 16,41-41-16,-41 81 15,0-81 17,40-41-32,42 0 15,41 0 1</inkml:trace>
  <inkml:trace contextRef="#ctx0" brushRef="#br0" timeOffset="41655.3497">26467 19798 0,'0'0'16,"0"-123"-1,0 82 1,0 123 31,0 0-47,0 0 15,0 40 1,41 1 0,81-82-1,-81-41 1</inkml:trace>
  <inkml:trace contextRef="#ctx0" brushRef="#br0" timeOffset="41813.3585">26589 19143 0,'0'0'0,"41"82"47,-41-41-47,41 41 15</inkml:trace>
  <inkml:trace contextRef="#ctx0" brushRef="#br0" timeOffset="42088.1718">26876 19103 0,'0'-82'15,"0"164"48,0 40-63,0 1 15,0 163 1,0-163-16,0 41 16,0-83-1,0 1-15,41 41 16</inkml:trace>
  <inkml:trace contextRef="#ctx0" brushRef="#br0" timeOffset="42304.4775">26630 19757 0,'82'0'31,"-41"0"-15,41 0-16,-41 0 16,41 0-1</inkml:trace>
  <inkml:trace contextRef="#ctx0" brushRef="#br0" timeOffset="42788.4539">27080 19675 0,'0'82'62,"0"-41"-62,0 0 16,0 0-16,0 41 15,82-82 1,0 40 0,-41-40-1,41 0 1,-41-40 0,-41-83-16,0 41 15,0 0 1,0 123-1,0 41 1,0 122 0,0 205-1,0-122 1,0-124 15,-123 42-15,0-123-1,82-82 1,0-123 0,41-41-1,0 83 1,41-42-16</inkml:trace>
  <inkml:trace contextRef="#ctx0" brushRef="#br0" timeOffset="42993.1614">27980 19880 0</inkml:trace>
  <inkml:trace contextRef="#ctx0" brushRef="#br0" timeOffset="43239.5849">28348 19921 0,'-40'-41'0,"80"41"47,42 0-31,0 0-16,-41 0 15,82 41 1,-82 0 0</inkml:trace>
  <inkml:trace contextRef="#ctx0" brushRef="#br0" timeOffset="43421.17">28185 20207 0,'0'0'0,"82"0"31,-1 0-31,83 0 16,-41 0 0</inkml:trace>
  <inkml:trace contextRef="#ctx0" brushRef="#br0" timeOffset="60277.6605">30762 19225 0,'0'-41'0,"0"-40"16,0-1-1,0 41 1,0 0 15,0-41-15,0 41 46,0 123 204,0-41-250,0 82-1,0-42 1,0-40-16,0 41 0,0 41 15,0-41 1,0-1 0,0 83 31,0-82-16,0 0 0,0-123 16</inkml:trace>
  <inkml:trace contextRef="#ctx0" brushRef="#br0" timeOffset="60640.8279">30762 19225 0,'0'-122'15,"0"40"1,0 41-16,0 0 15,82-82 1,41 82 0,-83 41-16,42 0 15,-41 41-15,-41 41 16,0 0 0,-82 81-1,1-122-15,40 41 16,-41-41-16,0 41 15,123-41 17,41-41-17</inkml:trace>
  <inkml:trace contextRef="#ctx0" brushRef="#br0" timeOffset="61057.084">31539 19389 0,'0'-82'16,"0"41"-1,-41 41 48,41 41-48,0 41-15,0 41 16,0-83 0,0 1-16,41-41 31,82 0-15,-82 0-1,0-41-15,41-81 16,-82-1-1,-41-41 1,-82 42 0,41 81-1,0 41-15,41 204 16,41-122 0,0 0-16,0-41 15</inkml:trace>
  <inkml:trace contextRef="#ctx0" brushRef="#br0" timeOffset="61439.8923">32112 19307 0,'0'0'0,"0"-82"15,0 0 1,0 42-1,-41 40-15,-41 0 16,0 81 0,82-40-1,0 0 1,0 82 0,123-82-1,-82-41-15,0 41 16,41-41-1,-82 81-15,0-40 32,-41-41-17,0 0 1,-41 82-16,-82-82 16,124 0-16,40-41 15</inkml:trace>
  <inkml:trace contextRef="#ctx0" brushRef="#br0" timeOffset="61796.1438">32398 19307 0,'0'-41'0,"0"-41"15,0 41 1,-41 41 15,-81 41-15,122 82 15,41-82-15,-1 41-16,42-82 15,-41 82-15,41-82 16,-82 40-1,0 1 1,0 41 0,-41-82-1,0 0-15,-82 0 16,83 0 0</inkml:trace>
  <inkml:trace contextRef="#ctx0" brushRef="#br0" timeOffset="62023.8925">32603 19348 0,'0'-41'0,"0"164"62,82-82-62,-82 0 0,0 40 16,0 42-1</inkml:trace>
  <inkml:trace contextRef="#ctx0" brushRef="#br0" timeOffset="62823.7084">32889 19307 0,'0'-82'31,"0"41"16,0 0-32,0-40 1,0-1 0,0 41-1,0-41 1,0 0-1,0 205 32,0-41-47,0 41 16,0 81 0,0-40-1,0-123 1,0-1-1,0-162 48,0 40-47,123 82-16,-123-41 15,82 41 1,-1 41-1,-40 82 1,-41-82-16,0 40 16,0 1-16,0-41 0,-41-41 15,-122 82 1,81-82 0,0 0-16,82-41 15,0-41 1</inkml:trace>
  <inkml:trace contextRef="#ctx0" brushRef="#br0" timeOffset="63123.0814">33216 18816 0,'0'-41'15,"0"123"32,0 41-31,82 0-16,-82-42 16,0 1-16,41 82 15,-41-123 1,0 40-16,82-40 15,-41-41 1,0 0 0</inkml:trace>
  <inkml:trace contextRef="#ctx0" brushRef="#br0" timeOffset="63457.1963">33585 19389 0,'0'0'16,"0"-82"-1,40 82 32,-40 41-31,41-41 15,41 0-15,-82-41-16,41-41 15,-41-40 1,0 81-1,-123 82 1,42 122 0,81 42 15,0-124-31,40 1 16,1-82-16,41 0 15,82 82 1,-123-82-16</inkml:trace>
  <inkml:trace contextRef="#ctx0" brushRef="#br0" timeOffset="64628.1688">34812 19430 0,'0'0'0,"0"-123"16,0 82 0,0 0-1,0 0 1,0 123-1,-41 0 1,41 82 0,0-42-1,0-40 1,82-82 0,40 0-1,-40 0 1,-82-164-1,0-40 1,-41 122 0,-41 0-16,82 41 15,-81 41-15,-1 41 32,82 82-17,0-41 1,204 41-1,-40-123 1,-82 0 0,0-41-16,-1-41 15,-81 41 1,0-41-16,0-81 16,0 122-1,0 0 1,0 82-1,0 40 1,0 42 15,0-41-15,82 41 0,-41-123-1,41 0 1,0 0-1,-41-164 1,-41 123-16,0 0 16,0-41-16,0 164 31,0-41-15,0 123-1,0-82 1,82-42 15,40-40-31,42 0 31,-123 0-31,41-122 16,-82 40-16,41-41 16,-41-40-1,0 81-15,0 0 16,0 0-16,0 0 0,0 41 15,0-81 1,0 40 0,0 164 31,0 81-32,0 83-15,0 40 16,0-163-1,0 0-15,0-1 16,0-40-16,0 0 0,40 0 16</inkml:trace>
  <inkml:trace contextRef="#ctx0" brushRef="#br0" timeOffset="64824.0507">36039 19266 0,'0'0'0,"0"-41"15,82 41 1,81 0 0,-40 0-1,-41 0 1</inkml:trace>
  <inkml:trace contextRef="#ctx0" brushRef="#br0" timeOffset="66350.1753">36734 19266 0,'0'0'0,"0"-41"32,0 0-17,0-40 1,-41 81 0,-40 81-1,81 42 1,-82 41-1,82-1 1,41-122 15,0 41-31,81-82 16,-40 0 0,0 0-1,0-82-15,-82 0 16,0 41-16,0-40 15,41-1 1,-41 123 31,0 0-47,0 0 16,0 40-16,0 1 15,0-41 1,82-41 15,40 0-31,-81-41 16,82-41 15,-123-40-15,0-1-1,-41 82-15,-82 41 16,41 0-1,1 82 1,81 0 0,0 40-1,122-40 1,-40-82 0,41 0-1,41 0 1,-164-123-1,81 123-15,-81-81 16,0 40-16,0-41 16,0 41-1,0-41 1,0 123 125,82-41-141,-82 41 109,0 41-93,0-41-16,0 41 15,0 40 1,0-163 46,82 0-46,-82 1-16,41-124 16,41 123-1,-41 123 16,-41-41-31,0 81 32,0-81-32,0 41 31,81-82 0,42-82-15,-82 1-1,41-42 1,0 123 0,-82 82-1,0-1 17,0-40-32,0 41 15,0-41 1,122-41-1</inkml:trace>
  <inkml:trace contextRef="#ctx0" brushRef="#br0" timeOffset="66924.2649">38616 19552 0,'0'-81'0,"0"162"63,0 1-48,41-82 32,-41-41-31,0 0-16,0 1 16,0-83-1,-82 123 16,0 163-15,82-81 0,0-41-16,0 0 15,0 41-15,41-41 16,82-41 0,-82 0-1,0 0-15,41-82 16,-41 41-16,40-163 15,1 81 1,-82 82 0,0-41-1,0 123 17,0 82-17,0-82-15,41 81 16,-41-40-1,123 0 1,-123-41-16,41 82 16,-82-123 15,-82 41-15,41-41-16,-40 0 0</inkml:trace>
  <inkml:trace contextRef="#ctx0" brushRef="#br0" timeOffset="67608.5703">32194 20248 0,'-82'0'0,"41"0"16,0 0-16,-41 0 15,0 0 1,-204-41 15,204 41 0,287 0 16,122 0-31,614 41 0,368-41-1,286 0 1,328 123-1,-1105-123 1,-368 0 0,-409 0-1,-82 0 48,-41 0-63,0 0 0,-40 0 15,-1 0 1</inkml:trace>
  <inkml:trace contextRef="#ctx0" brushRef="#br0" timeOffset="68291.0816">32971 20902 0,'0'-41'16,"-41"41"-16,0 0 15,164 0 48,40 0-63,410 0 31,-450 0-15,-123-40 15,-82 40-16,0 0-15,-40-41 16,40 41 15,41 0-15,0 0 15,41 41-31,0 81 16,-82 205-1,82-81 1,0-123 0,0-82-1,0 40 1</inkml:trace>
  <inkml:trace contextRef="#ctx0" brushRef="#br0" timeOffset="68624.5806">33625 21311 0,'0'-41'15,"-40"82"17,40 0-17,-41 41-15,41-41 16,0 0-1,0 41 1,163-82 0,1 0-1,-123-41 1,-41-123 0,-82-40-1,-41 163 1,1 41 15,122 41-31,0 40 0,0 1 16</inkml:trace>
  <inkml:trace contextRef="#ctx0" brushRef="#br0" timeOffset="68880.2308">34116 21107 0,'0'-82'0,"0"-41"16,0 42-16,0 40 16,0 0-1,-81 123 17,81 40-32,0 124 15,0 81 1,40-82-1,1-163 1,-41 0 15</inkml:trace>
  <inkml:trace contextRef="#ctx0" brushRef="#br0" timeOffset="69040.4305">34035 21434 0,'81'0'47,"42"0"-47,0 0 16,0 0-16,-42 0 16</inkml:trace>
  <inkml:trace contextRef="#ctx0" brushRef="#br0" timeOffset="69645.183">34853 21475 0,'0'-41'0,"0"-41"15,-41 82 1,41-82 0,-82 42-16,41 40 15,-41 0 1,0 0-16,42 81 15,-42 42 1,82 41 0,41-82-1,81-82 1,-40 0 0,0 0-1,-82-82-15,0 41 16,0-41-16,0-123 15,0 328 32,0-41-31,0 41 0,0-41-1,82-82 1,81 0-1,-81 0 1,0-205 0,-82 0-1,0 1 1,0 81 0,0 82-1,-41 164 1,41 163-1,0 1 1,0-165 0,0-81-1,41 41-15,41-82 0</inkml:trace>
  <inkml:trace contextRef="#ctx0" brushRef="#br0" timeOffset="70225.7386">36325 21516 0,'-81'-82'15,"81"0"1,0 41-16,0-81 16,0 81-1,-82 41 17,0 82-17,0 81 1,82 42-1,82-123 1,-41-82-16,0 81 16,41-81-16,-1 0 15,-40-41 1,41-40 0,0-1-1,-82 0-15,0 0 16,0 41-1,0 0 1,-123 41 15,82 0-15,0 0-16,-40 0 16,-1 0-1,0 0 1,82 41-16,0 0 15</inkml:trace>
  <inkml:trace contextRef="#ctx0" brushRef="#br0" timeOffset="70742.0578">36612 21352 0,'0'-82'16,"41"82"-16,-41 41 47,0 41-32,0 0 1,0 123-1,81-165 1,-40-40 0,41 0-1,-41 0-15,82 0 16,-123-163 0,0-42-1,0 83 1,0 203 31,-41 42-32,41-41 1,0 0 0,0 0-1,41-82 1,81 0-1,1-82 1</inkml:trace>
  <inkml:trace contextRef="#ctx0" brushRef="#br0" timeOffset="72193.414">37389 21066 0,'0'-41'0,"0"-41"31,0 41 141,0 0-141,0 123 0,0 41-15,0 0-16,0-42 0,0 42 16,0 0-16,0 41 31,0-124-15,41-40-1,0 0-15,0 0 0</inkml:trace>
  <inkml:trace contextRef="#ctx0" brushRef="#br0" timeOffset="72409.4962">37184 21393 0,'123'-82'47,"41"82"-47,40 0 15,-40 0-15,-41 0 16</inkml:trace>
  <inkml:trace contextRef="#ctx0" brushRef="#br0" timeOffset="73009.3203">38207 21270 0,'0'-40'16,"0"-42"-1,-123 82 32,41 82-31,82-42-16,-40 83 15,40 41 1,0-123 15,40 41-31,42-82 16,0 0-16,-41 0 16,0 0-16,41 0 15,-41-41 1,-41-41-16,0 0 15,0 0-15,0 41 16,0 123 31,0 0-31,0 41-1,0-42 1,122-81-1,42 0 17,-123 0-32,-41-204 31,0 122-31,0 41 16,0 0-16,-41-81 15,-82 122 1,41 0-1,1 122 1,40 42 0,163-82-1</inkml:trace>
  <inkml:trace contextRef="#ctx0" brushRef="#br0" timeOffset="74063.0721">38862 21393 0,'81'0'62,"-81"-41"-46,0 0 31,0 0 47,41 41 46,0 0-124,-41 41-1,0 41-15,0 41 16,0-41 15,0-41-15,0-82 31,0-41-32,0 0-15,82-41 16,-41 42 0,41-1-1,-41 123 1,-41 0 0,0 81-1,0-40-15,0-41 16,0 41-1,81-82 48,-40-123-47,41-41-1,-41 124 1,-41-1-1,0 82 1,0 40 0,0 124-1,0-82 1,0-82 0,82 40-1</inkml:trace>
  <inkml:trace contextRef="#ctx0" brushRef="#br0" timeOffset="74880.6097">39843 21311 0,'0'41'16,"-82"82"-16,82-82 15,41-41 16,0 0-15,0-123 15,-41 82-31,0 0 16,0-40-16,0 40 16,-41 41 15,41 41-31,-82 122 15,82-81 1,0 41-16,0-1 16,82-122-1,0 0 1,-41 0 0,164-81-1,-83-83 1,-40-41-1,-82 83 1,0 163 31,0 40-47,0 1 16,0 41-1,0-41 1,41-82 31,41-41-32,-82-41 1,41 0 0,41-40-1,-42 122 1,-40 40 15,0 1-31,0 82 16,0-82-1,0 41 1,41-82 0,164 0-1,-82-41 1,-82-41-1,-41 0 1</inkml:trace>
  <inkml:trace contextRef="#ctx0" brushRef="#br0" timeOffset="75726.7711">40784 21066 0,'0'-41'0,"-41"41"62,-41 41-62,42 0 16,-42 122 0,82-40-16,41-41 15,0-82 1,-1 123-16,83-82 15,-41 0 17,-82 40-17,0-40 1,-41-41 0,-123 0-1,83 0 1,-1 0-1</inkml:trace>
  <inkml:trace contextRef="#ctx0" brushRef="#br0" timeOffset="76425.918">40907 21148 0,'-82'0'31,"41"0"-16,-41 41 1,-40 81 0,163 165 15,163-165 0,-122-40-15,-123-41 15,0-41-31,0 0 16,-82 82-1,42-82-15,-1 0 0,41 0 16,-41 41 0</inkml:trace>
  <inkml:trace contextRef="#ctx0" brushRef="#br0" timeOffset="77264.0932">40784 21189 0,'0'-41'16,"0"-41"15,-82 82 32,1 0-48,81 41 1,-82-41-16,82 82 16,0-41-16,0-1 15,0 42-15</inkml:trace>
  <inkml:trace contextRef="#ctx0" brushRef="#br0" timeOffset="87110.7693">35057 8467 0,'0'-82'0,"0"42"31,0-1-15,0 163 47,0 1-48,0 41 1,0-1-1,0-40 1,0-205 78,0 41-94,0-40 15,0 40-15,0-41 16,0 0 0,0 0-1,0 0 1,0 1 0,0-1-1,0 0 1,82 0-1,41 82 1,-1 41 0,-81 41-1,-41-41-15,0 81 16,0-81 0,-122 41-1,-1 0 1,41 0-1</inkml:trace>
  <inkml:trace contextRef="#ctx0" brushRef="#br0" timeOffset="87659.4917">36162 8304 0,'0'-41'15,"0"-41"1,-82 41 0,41 41 15,-164 736 31,205-490-62,41-1 32,164 1-17,-164-124 1,41-122 0</inkml:trace>
  <inkml:trace contextRef="#ctx0" brushRef="#br0" timeOffset="89143.1708">36775 8835 0,'0'-40'16,"0"-42"0,0 41-1,0 123 48,-41 81-63,0 124 31,41-206-15,0-40-1,0-123 32,0 42-31,0-42-1,82-245 1,0 122 0,-41 164-1,41-41 1,-41 164 15,-41 41-15,82 122-1,-82-122-15,0 0 16,0-42-16,40-40 16,-40 0-1,0 41-15,0-41 16,0-82 31,0-41-32</inkml:trace>
  <inkml:trace contextRef="#ctx0" brushRef="#br0" timeOffset="89361.8706">36571 8917 0,'41'0'47,"40"0"-47,1 0 15,41 41-15,0-41 16,-1 0-16</inkml:trace>
  <inkml:trace contextRef="#ctx0" brushRef="#br0" timeOffset="89695.5318">37553 8426 0,'40'0'46,"42"123"-30,-82 0 0,123 122-1,-82 123 1,-82-163 0,-82-82-1,82-82 1</inkml:trace>
  <inkml:trace contextRef="#ctx0" brushRef="#br0" timeOffset="90010.1231">38412 9204 0,'40'0'16,"42"0"15,82 0-15,40-41-1,-40 41 1,-82 0 0</inkml:trace>
  <inkml:trace contextRef="#ctx0" brushRef="#br0" timeOffset="90160.044">38657 9367 0,'41'0'32,"41"0"-17,40 0 1,-81 0-16</inkml:trace>
  <inkml:trace contextRef="#ctx0" brushRef="#br0" timeOffset="109678.27">40211 8263 0,'0'-82'16,"0"0"0,82 82-16,123-82 31,-42 369 0,-326 81 0,-42-205 16,246-163 0,41 0-31,-41 0-16,0-81 15,163 81 1,-81 0 0,-82 0-16</inkml:trace>
  <inkml:trace contextRef="#ctx0" brushRef="#br0" timeOffset="110012.556">40089 9163 0,'41'0'47,"40"0"-31,83 0-1,82-82-15,-42 82 0,42 0 16,122-82-1,-82 82 1,-286 41 15</inkml:trace>
  <inkml:trace contextRef="#ctx0" brushRef="#br0" timeOffset="110729.0773">40907 9613 0,'0'-82'15,"0"41"1,0 0 15,-286 41 16,163 368-16,246 164 1,163-450 14,-122-164-30,-83-41 0,-81 0-1,-41 83 1,-40-42 0,-1 82-16,-41 82 15,123-42-15,-82 42 16,82 0-1,82-41 1</inkml:trace>
  <inkml:trace contextRef="#ctx0" brushRef="#br0" timeOffset="111102.1344">42175 9081 0,'0'-82'0,"82"82"63,-41 0-48,0 0-15,0 0 16,40 0-1</inkml:trace>
  <inkml:trace contextRef="#ctx0" brushRef="#br0" timeOffset="111261.7576">42134 9326 0,'41'0'47,"41"0"-47,0 0 0,-1 0 16,42 0-1</inkml:trace>
  <inkml:trace contextRef="#ctx0" brushRef="#br0" timeOffset="112212.3059">43811 8222 0,'0'-41'15,"0"-41"16,0 164 1,0 0-17,0 122 1,0 1 0,-41-164-1,41 81 1,0-162 46,0-1-62,0-41 16,0 0-16,41 0 16,-41 0-1,0 41 16,0-40-15,0 122 31,0-1-31,0 1-1,0 41 1</inkml:trace>
  <inkml:trace contextRef="#ctx0" brushRef="#br0" timeOffset="113746.6971">29044 10840 0,'-41'0'32,"41"41"-1,0 40-16,41-81 1</inkml:trace>
  <inkml:trace contextRef="#ctx0" brushRef="#br0" timeOffset="113951.2963">30598 11044 0,'-41'0'15,"82"0"48</inkml:trace>
  <inkml:trace contextRef="#ctx0" brushRef="#br0" timeOffset="114903.4631">41234 10472 0</inkml:trace>
  <inkml:trace contextRef="#ctx0" brushRef="#br0" timeOffset="115104.0501">41071 10594 0</inkml:trace>
  <inkml:trace contextRef="#ctx0" brushRef="#br0" timeOffset="115849.4657">43566 9163 0,'-41'-82'0,"123"82"78,-41 0-78,40 0 16,-40 0-16,123 0 47,-82 0-32,0 41-15</inkml:trace>
  <inkml:trace contextRef="#ctx0" brushRef="#br0" timeOffset="116329.5767">43689 9531 0,'-82'0'16,"123"0"15,0-82-15,40 82 0,1 41-1,-82 82 1,0-42-1,-123 42 1,1-41 0,81-82-1,82-41 17,41 41-17,-1 0 1,1 0-1,0 123 1,-82-1 0,-82 1-1,-41-82 1,83-41 0,-124 0-16,82 0 15,41 0 1,0 0-16</inkml:trace>
  <inkml:trace contextRef="#ctx0" brushRef="#br0" timeOffset="118053.7823">36407 12394 0,'0'-82'16,"0"123"31,0 82-31,0 0-16,0 286 31,0-164-16,82-122-15,-82-82 16,0 0-16,0 40 16,0-121 46</inkml:trace>
  <inkml:trace contextRef="#ctx0" brushRef="#br0" timeOffset="118413.0261">36489 12762 0,'-82'-82'0,"82"1"15,0-1 1,0 41 0,41-41-1,41 82 1,0 0 0,-41 41-1,-41 41 1,0 41-1,0-83-15,0 42 16,-41 0 0,-41-41-1,41-41 1,41 82 0</inkml:trace>
  <inkml:trace contextRef="#ctx0" brushRef="#br0" timeOffset="118762.9719">37103 12599 0,'0'-41'0,"0"0"31,-41 123 16,41-1-47,-82 1 16,82 41-1,0-41-15,0 81 16,0-40-1,0 0 1,163-41 0,-122-82-1</inkml:trace>
  <inkml:trace contextRef="#ctx0" brushRef="#br0" timeOffset="119112.601">37716 12721 0,'0'82'62,"-41"41"-46,41-82-16,0 0 16,0 0-16,-41 81 15,41-81 1,-81 41 0,81-164 30,0 41-30,0-81-16</inkml:trace>
  <inkml:trace contextRef="#ctx0" brushRef="#br0" timeOffset="119545.9113">37634 12803 0,'0'0'0,"0"-41"16,41 41-16,-41-41 15,123-40 1,-82 81 15,-41 40-31,82 42 16,-82 0-1,-41 0 1,-41 41 15,0-82-15,41-41-1,82 0 48,82 0-47,-82 0-16,0 40 31,-41 42-16,0-41 1,-41-41-16,-41 41 16,41 41-1,-82-82 1,82-41 0</inkml:trace>
  <inkml:trace contextRef="#ctx0" brushRef="#br0" timeOffset="119895.4625">38084 12721 0,'0'-41'15,"82"41"48,-41 0-63,0 41 16,-41 0-16,123 41 0,-123 123 31,41-42-16,-123 124 1,82-247 0,-82 1-16,41 41 15</inkml:trace>
  <inkml:trace contextRef="#ctx0" brushRef="#br0" timeOffset="120163.105">38862 13090 0,'40'0'15,"42"0"1,-41 0 0,82 0-1,-41 0 1</inkml:trace>
  <inkml:trace contextRef="#ctx0" brushRef="#br0" timeOffset="120346.0575">38902 13458 0,'123'0'47,"-82"0"-47,0 0 16,82 0-1</inkml:trace>
  <inkml:trace contextRef="#ctx0" brushRef="#br0" timeOffset="132451.3198">40498 12435 0,'0'-41'16,"0"-41"0,123 82-1,-1 0 1,-81 164 15,-41-123-31,-41 0 16,0-41-16,-40 122 15,-1-122-15,-41 41 16,164-41 47,41 0-63,-41 0 15,0 0 1,81 0-1,-81 41 1,0-41-16,-41 41 16,0 0-16,-123-41 15,82 82 1,-81-82 0,81 0-1,-123-41 1</inkml:trace>
  <inkml:trace contextRef="#ctx0" brushRef="#br0" timeOffset="132747.2973">39966 13376 0,'82'0'31,"0"0"-15,-1 0-16,206 0 15,122 0 1,-123 0-1,-122 0 1</inkml:trace>
  <inkml:trace contextRef="#ctx0" brushRef="#br0" timeOffset="133197.5284">40743 13826 0,'0'-41'0,"-41"41"16,41-41 0,-41 41-1,1 0 1,-83 0-1,41 123 1,82 40 0,0-40-1,0-82 17,0 0-32,205-41 15,-165 0-15,1 0 16,41 0-1,-41 0 1,-41-41 0,-41-41-16,-41 82 15,1 0-15,-1 0 16,82 41 0,0 41-1</inkml:trace>
  <inkml:trace contextRef="#ctx0" brushRef="#br0" timeOffset="133465.4904">41889 13376 0,'122'0'47,"-81"0"-47,41 0 16,-41 0-16,41 0 15</inkml:trace>
  <inkml:trace contextRef="#ctx0" brushRef="#br0" timeOffset="133631.1577">41970 13499 0,'41'0'15,"0"0"1,164 0 0,81-41-1</inkml:trace>
  <inkml:trace contextRef="#ctx0" brushRef="#br0" timeOffset="135816.339">43443 12721 0,'0'-41'16,"0"1"15,82 121 0,-82-40-15,0 0-16,0 82 15,0 41 17,0-124-17,0 1-15</inkml:trace>
  <inkml:trace contextRef="#ctx0" brushRef="#br0" timeOffset="136047.3621">43279 13621 0,'-81'-41'16,"122"0"15,-1 41-15,1 0-16,164 0 15,40 0 17,-122 0-32</inkml:trace>
  <inkml:trace contextRef="#ctx0" brushRef="#br0" timeOffset="136397.5162">43484 14030 0,'0'-41'31,"41"41"-31,41 0 15,-41 0-15,40 41 16,-81 41 15,0 0-31,0 0 16,-163 40-16,81-122 0,-41 82 31,123-41-15,82-41 15,164 0-15,-1 0-1,-81 0 1</inkml:trace>
  <inkml:trace contextRef="#ctx0" brushRef="#br0" timeOffset="136964.9575">39271 15994 0,'0'0'0,"0"41"47,0 81-47,0-40 15,41 41 1,-41 41 15,0-83-31</inkml:trace>
  <inkml:trace contextRef="#ctx0" brushRef="#br0" timeOffset="137748.3497">39598 16076 0,'-41'0'0,"41"-41"16,-82 41-16,82-123 31,0 41 0,41 41 1,41 41-32,81 41 31,-163 0-31,0 0 16,-40 82-1,-206 81 1,83-81-1,122-41 1,-41-82 0</inkml:trace>
  <inkml:trace contextRef="#ctx0" brushRef="#br0" timeOffset="138082.9053">40211 16035 0,'0'0'0,"0"-41"16,0 0 15,-40 41-16,-1 0-15,-41 82 32,0 122-32,82 83 15,0-124 17,123 1-17,40-164 1,-81 0-16</inkml:trace>
  <inkml:trace contextRef="#ctx0" brushRef="#br0" timeOffset="138380.8853">40907 16116 0,'0'-81'15,"-41"81"1,0 0 0,-82 0-1,123 41 1,-41-1 0,41 42-16,0 82 15,0-82-15,0-41 16,0 0-1,164 40 1,-123-81-16,41 0 16,-41 0-16,0 0 0,40-41 15</inkml:trace>
  <inkml:trace contextRef="#ctx0" brushRef="#br0" timeOffset="138665.3003">41316 16116 0,'0'-40'16,"41"121"46,-41 1-46,82 0-1,-82 163 1,-82-81 0,-41-41-1,41-41 1,82-42-16</inkml:trace>
  <inkml:trace contextRef="#ctx0" brushRef="#br0" timeOffset="138898.2051">41643 16526 0,'82'40'31,"41"-40"-15,-123 41 0,82-41-1,-42 0-15</inkml:trace>
  <inkml:trace contextRef="#ctx0" brushRef="#br0" timeOffset="139031.0342">41766 16812 0,'41'0'47,"0"0"-47,0 0 16,40-41-16</inkml:trace>
  <inkml:trace contextRef="#ctx0" brushRef="#br0" timeOffset="139298.1887">42870 16198 0,'0'-41'15,"0"123"32,0-41-31,0 41-16,0 0 0,-40 0 15,40-42 1,0 83 0</inkml:trace>
  <inkml:trace contextRef="#ctx0" brushRef="#br0" timeOffset="139498.3387">42625 16894 0,'82'0'47,"-41"0"-47,41 0 15,40-41-15,1 41 16,-82 0 0</inkml:trace>
  <inkml:trace contextRef="#ctx0" brushRef="#br0" timeOffset="139848.1938">42789 17344 0,'0'-41'31,"81"41"-31,-81-82 16,82 82 0,-41 41-1,-41 82 1,-163-1-1,81 1 1,0-82 0,41 0-1,82-41 17,41 0-17,81-41 1,1-41-1,-82 82 1</inkml:trace>
  <inkml:trace contextRef="#ctx0" brushRef="#br0" timeOffset="140065.1723">43729 17548 0,'0'41'62</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02:10.482"/>
    </inkml:context>
    <inkml:brush xml:id="br0">
      <inkml:brushProperty name="width" value="0.05292" units="cm"/>
      <inkml:brushProperty name="height" value="0.05292" units="cm"/>
      <inkml:brushProperty name="color" value="#FF0000"/>
    </inkml:brush>
  </inkml:definitions>
  <inkml:trace contextRef="#ctx0" brushRef="#br0">41071 13989 0</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49:45.624"/>
    </inkml:context>
    <inkml:brush xml:id="br0">
      <inkml:brushProperty name="width" value="0.05292" units="cm"/>
      <inkml:brushProperty name="height" value="0.05292" units="cm"/>
      <inkml:brushProperty name="color" value="#FF0000"/>
    </inkml:brush>
  </inkml:definitions>
  <inkml:trace contextRef="#ctx0" brushRef="#br0">15708 10063 0,'-82'0'0,"42"0"16,-1 0-1,0 0 1,-41 0-1,205 0 48,122 0-47,82 0-16,1 0 0,612-41 15,-162 41 1,-206 0 15,42 0-15,-491 0-1,-42 0-15,-40 0 16,-82 0 31</inkml:trace>
  <inkml:trace contextRef="#ctx0" brushRef="#br0" timeOffset="305.2392">16404 10594 0,'0'0'0,"-82"0"0,41 0 16,164 0 31,81 0-31,451-41-1,-246-40-15,368 81 16,-450-82-16,-122 82 15,81 0 1,-245 41 0</inkml:trace>
  <inkml:trace contextRef="#ctx0" brushRef="#br0" timeOffset="1237.8777">28267 9981 0,'0'0'0,"-164"0"0,41 0 15,1 0-15,81 0 16,0 0-16,-41 0 16,41 0-1,-41 0 1,41 0-1,164 0 64,82 0-64,122 0-15,450 0 16,-409 0-16,-41 0 15,492 0 1,-1 0 0,450-82-1,-614 82 1,-204 0 0,-327 0-1,-41 0-15,-41 0 16,-123 0 78,0 0-94,-41 0 15</inkml:trace>
  <inkml:trace contextRef="#ctx0" brushRef="#br0" timeOffset="1671.6641">28839 11085 0,'0'0'0,"-163"0"0,204 0 62,81 0-62,1-82 16,286 1 0,123-42-1,450 41 1,-614 82-1,-164-41 1,-122 41 0,-123 41 93,0-41-93</inkml:trace>
  <inkml:trace contextRef="#ctx0" brushRef="#br0" timeOffset="68893.9124">16322 13253 0,'-82'0'0,"41"0"15,-82 0 1,82 0-1,82 0 48,82 0-63,409 0 16,245 0-1,-122 0 1,-451 0-1,123-41 1,-286 41-16,41 0 16,0 0-1,0 0 1,-41 0 0,-82 0 15</inkml:trace>
  <inkml:trace contextRef="#ctx0" brushRef="#br0" timeOffset="69209.8798">16731 13703 0,'0'0'0,"-82"0"0,205 0 47,40 0-32,328 0 1,-204 0-16,-83 0 16,1-41-16,-83 41 15,1 0 1,-41 0-1,-41 41 17,41-41-17,-41 0 1</inkml:trace>
  <inkml:trace contextRef="#ctx0" brushRef="#br0" timeOffset="70345.2399">32357 13212 0,'0'0'0,"-122"0"16,-1 0-16,0 0 15,0-41-15,83 41 16,-1 0-16,0 0 31,-41 0-31,123 0 63,409 0-32,0 0-16,41 0 1,-205 0-16,-41 0 16,1 0-16,286 0 15,-246 0 1,-204 0 0,-41 0-1,-82 0 63,0 0-78,-82 0 16,41 82-16,-40-82 16</inkml:trace>
  <inkml:trace contextRef="#ctx0" brushRef="#br0" timeOffset="70721.98">32971 13253 0,'0'0'0,"-245"0"0,40 0 15,164 41 1,123-41 31,82 0-32,40 0-15,573 0 32,-327 0-32,246 0 15,-492 0-15,-81 0 16,-41 0 0,-41 0-1,-41 82 79,-82-82-78</inkml:trace>
  <inkml:trace contextRef="#ctx0" brushRef="#br0" timeOffset="79494.3748">35425 5645 0,'0'0'0,"-81"0"16,-1 0-16,41 0 15,-41 0 1,205 0 62,-1 0-62,83-41-16,122 41 0,82 0 15,-41 0 1,410 0-1,-451 0-15,41 0 16,287 0 0,-328 0-16,-41 0 15,-40 0-15,-1-82 0,-81 82 16,40 0 0,-204-41 46,-82 41-46,42 0-1,-42 0-15,-41 0 16,-204 0 0,204 0-1</inkml:trace>
  <inkml:trace contextRef="#ctx0" brushRef="#br0" timeOffset="79978.54">35753 5768 0,'0'0'0,"-123"0"0,41 0 16,0 0-1,123 0 17,123 0-17,818 0 1,-42 0 0,-40 0-1,-491 0 1,-40 0-16,-42 0 15,164 0 1,-246 0 0,-163 0-1,-123 0 79,0 0-78,0 0-1,-41 0 1,1 0 0</inkml:trace>
  <inkml:trace contextRef="#ctx0" brushRef="#br0" timeOffset="80386.79">35016 5563 0</inkml:trace>
  <inkml:trace contextRef="#ctx0" brushRef="#br0" timeOffset="97245.9857">17304 17671 0,'-41'0'32,"41"-41"-17,-41 41 17,123 0 30,-41 0-62,40 0 16,1 0-16,0 0 15,82 0 1,-83-41 0,-40 41-1,-41-41 1,-41 0 15,-40 41-15,81 41 15,0 82-31,0 81 16,0 42-1,0-83 16,0-122-15,-41 0-16,0-41 16,-41 0-1,0-41 1,82-40 0,-163-1-1,163 123 16,81 81-31,1-81 16,41-41 15,-82 0-31,81 0 0,1 0 16,-41 0 0,0 0-16,41-82 31,-42-81-16,1 122 1,-82-41 0,0 41-1,0 0 1,0 0 0,0-40-1,0 40 1,0-41-1,0 41 1,0-41 0,0 205 46,0 0-46,0-1-16,0 42 15,0 409 1,0-328 0,0-122-16,0-1 15,41-40 1,41-82 0,0-82-1,-82 1 1,0-1-16,0 0 15,-41 0-15,-82 41 0,82-41 16,-41-40 0,1 40-1,326-41 1,0 1 0,-163-1-1</inkml:trace>
  <inkml:trace contextRef="#ctx0" brushRef="#br0" timeOffset="98219.3123">20167 17712 0,'-82'-41'16,"41"41"-16,123 0 47,82 0-32,-82 0 1,-1 0-16,-40 0 16,0 0-1,-82 0 16,0 0-15,1 0 0,40 123 15,0-1-31,0 42 16,0 40 15,0-81-16,0-82 1,-82-41 15,0-41-15,41 0 0,82 82 46,0-41-62,41 0 16,-41 0-16,40 0 15,1 0-15,41 0 16</inkml:trace>
  <inkml:trace contextRef="#ctx0" brushRef="#br0" timeOffset="99179.5419">21967 17957 0,'0'-82'0,"0"-40"15,0 40 1,0 123 31,0 41-32,0-1-15,0 1 16,0 41 0,0 0-1,82-123 1,0 0-1,-1-41 1,-81-41 0,41 82-16,-41-82 15,0 164 17,0-41-17,0 0 1,0 41-1,164-82 1,-82 0 0,41-41-1,-83-82 1,-40 0 0,-40 41-1,-83 41 1,0 41-1,41 82 1</inkml:trace>
  <inkml:trace contextRef="#ctx0" brushRef="#br0" timeOffset="99579.9057">22990 17998 0,'0'-123'0,"0"82"16,0 1 15,-82 40-15,0 122-1,82-40 1,41 0 0,41-41-1,-41-41-15,0 0 16,81 41-16,-122 41 31,0-42-15,-122 1-1,-1-41 1,82 0 0,-41 0-1</inkml:trace>
  <inkml:trace contextRef="#ctx0" brushRef="#br0" timeOffset="99879.8514">23481 17957 0,'0'0'0,"0"-41"16,0 0-1,-41 41 1,-41 0 15,82 41-31,-82-41 0,82 82 16,0 0-1,123-41 1,-1-41 0,-81 82-1,-41-41 1,-41-1-16,-122-40 16,81 82-16,0-82 15,-122 0 1</inkml:trace>
  <inkml:trace contextRef="#ctx0" brushRef="#br0" timeOffset="100196.7664">21435 17753 0,'82'0'31,"41"0"-16,40 0-15,206 0 16,203 0 0,-204 0-1</inkml:trace>
  <inkml:trace contextRef="#ctx0" brushRef="#br0" timeOffset="100780.1385">25199 17753 0,'0'-41'0,"0"-41"15,41 123 17,-41 41-17,81-1-15,-81 83 16,-41 122 31,41-204-47</inkml:trace>
  <inkml:trace contextRef="#ctx0" brushRef="#br0" timeOffset="101964.2129">24871 18121 0,'82'0'31,"41"0"-31,163-82 16,-163 41 0,-41-41-1,-82 41 1,0 0 0,-41 82 30,41 41-30,0 82 0,0-41-1,0-42 1,123 1 0,-82-82-16,122-82 15,-163 41-15,41 1 16,-41-83-1,0 0 1,0 205 31,0-41-47,0 82 31,0-83-15,0-121 31,0 40-32,0 0-15,0 82 47,0 0-47,0 40 16,41-40-1,82-41 1,-82 0 0,81 0-1,-40 0 1,-41-81 0,0-42 15,-41 0-16,0 82 1,0 0-16,0 82 31,0 0-15,-41 82 0,41 0-1,0-42 1,0-40-1,41-41-15,41 0 16,0 0 0,-82-82-16,40 42 15,-40-1 1,0-41-16,0 123 31,0 0-15,0 0-1,0 40-15,0-40 16,0 41-16,82-82 16,41 0-1,0 0 1,-1-164 0,-122 1-1,0 81 1,-122 41-1,40 41-15,41 0 16,-41 0 0,0 82-16,82 0 15</inkml:trace>
  <inkml:trace contextRef="#ctx0" brushRef="#br0" timeOffset="103529.9282">27939 18121 0,'0'-41'16,"0"0"0,0 0 15,-41 41-31,-40 41 16,40 245 30,204 1-14,42-287-1,-123-123-15,-41-82-1,-41 165 1,0-42-1,0 164 1,0-42 0,0 42-1,0 41-15,0-41 16,0-41-16,81-41 16,42 0 15,41-82-16,-82-82 1,-82 1 0,0 122-16,-82-41 15,41 41-15,0 41 16,-41 0-16,0 0 16,82 82-16,-81 0 15,81 81 1,40 83-1,1-246-15,164 81 16,-123-81 0,0 0-16,81-40 15,-40-42 1,-123-41 0,41 41-16,-41 0 15,0 1-15,0 40 16,0-41-1,0 123 1,0 0 0,0 41-1,0 81 1,0-81 0,0 0-1,123-82 1,-83 0-16,83-41 15,-82 0 1,-41 0-16,123-82 16,-82 42-1,-41 40 1,0 0 0,0 82 15,0 0-16,0 40 1,0-40-16,0 82 16,0-82-16,0 41 15,0-164 48,81 0-63,-40-41 15,41 123 1,0 0 0,-82 123-1,0-41 17,41-41-32,0-41 31,163-41-16,-122-164 1</inkml:trace>
  <inkml:trace contextRef="#ctx0" brushRef="#br0" timeOffset="103685.6045">29453 17794 0,'0'0'0,"41"40"31,41-40-15</inkml:trace>
  <inkml:trace contextRef="#ctx0" brushRef="#br0" timeOffset="104413.6835">30598 18162 0,'0'0'0,"41"-82"16,41 41-1,-82 0 1,0-41 15,-41 82-15,-41 123 15,82-41-31,0-41 16,0 0-16,0 40 0,0-40 15,82 41 1,0 0 0,0 0-1,-82-41 1,-82-41 0,-41 81-1,41-81 1,1-40-1</inkml:trace>
  <inkml:trace contextRef="#ctx0" brushRef="#br0" timeOffset="104635.0973">30926 18284 0,'0'0'0,"0"-122"0,41 122 32,-41 41-17,0 0 1,0 81 0,0 1-1,0 0 1</inkml:trace>
  <inkml:trace contextRef="#ctx0" brushRef="#br0" timeOffset="104760.0508">31048 17875 0,'41'0'0,"41"82"16</inkml:trace>
  <inkml:trace contextRef="#ctx0" brushRef="#br0" timeOffset="105402.6902">31253 18366 0,'0'-122'15,"0"81"1,0 82 15,0 81-15,0-81-16,0 41 31,0 41-15,123-246 31,-123 41-47,40 0 15,42-81 1,0 122-16,0 41 16,-41 0-1,-41 41 1,0 81-1,0-81-15,0 41 16,0-123 62,0 0-78,82-40 16,-82 40-16,41-41 15,40 41 1,1 41 0,0 41-1,-41 82 1,-41-42 0,0 1-1,0 41 1,0-82-1</inkml:trace>
  <inkml:trace contextRef="#ctx0" brushRef="#br0" timeOffset="105616.8197">32357 18407 0,'0'0'0</inkml:trace>
  <inkml:trace contextRef="#ctx0" brushRef="#br0" timeOffset="106248.1426">34894 18121 0,'0'0'0,"0"-41"16,0 82-1,0 82 1,0 40-16,0-40 16,0 0-16,0-42 0,0-40 15,0 41 1,0 41-16,0-82 31</inkml:trace>
  <inkml:trace contextRef="#ctx0" brushRef="#br0" timeOffset="106460.8942">34894 18121 0,'0'0'0,"0"-41"16,0-41 0,81 82-16,42 0 15,0 0 1,-123 123-1,0 0 1,-205-1 0,123-40-16,-81-41 15</inkml:trace>
  <inkml:trace contextRef="#ctx0" brushRef="#br0" timeOffset="106710.5535">35303 18325 0,'0'-81'0,"0"40"15,81 41 48,-40-41-32</inkml:trace>
  <inkml:trace contextRef="#ctx0" brushRef="#br0" timeOffset="107467.99">35466 18448 0,'82'0'62,"-82"-123"-62,41 42 16,-41-1-16,0-41 16,0 41-16,0 41 15,0 0 1,-82 164 15,82-41-15,0 0-1,164 0 1,-82 40 0,-41-40-1,-41 41 1,0-41 0,0-1-1,40-81 16,42-81-31,-41 81 16,41-123 0,0 41-1,-41-82-15,-41 124 16,0 121 31,0 42-32,0-41 1,0 0-16,82-82 31,-1 0-15,-40 0-16,0-41 16,41-82-16,-82 82 15,0-122 1,-41 81-1,-82 82-15,82-41 16,1 41 0,40 41-16,0 41 15</inkml:trace>
  <inkml:trace contextRef="#ctx0" brushRef="#br0" timeOffset="107980.9909">36653 17794 0,'0'0'0,"0"-82"15,0 41 1,0 123 15,0-1-15,0 1-16,0 123 15,0-82 1,0 40-16,0-122 16,0 0-1,0-82 32,0-41-31,40 0-1,-40 1-15,82 81 16,0 0-16,-41 0 16,0 41-16,41 40 15,-82 42 1,0-41-1,-41-41 1,-123-41 0,123 0-1,-41-41 17,82-41-32</inkml:trace>
  <inkml:trace contextRef="#ctx0" brushRef="#br0" timeOffset="108597.7807">37307 18162 0,'0'-41'16,"0"123"31,-41-41-32,41 40-15,0 1 16,0 41 0,82-82-1,0 41 1,0-82-1,-1-123 1,-81-82 0,0 124-16,-81-1 15,40 0 1,0 82 0,-41 0-1,41 0 1,41 41 15,0 0-15,0 81-1,0-81 1</inkml:trace>
  <inkml:trace contextRef="#ctx0" brushRef="#br0" timeOffset="109631.513">37593 18366 0,'41'-41'0,"-41"82"78,0 0-78,0 41 15,0-41-15,0 0 16,0 0-16,0 81 16,82-122 15,41 0-16,-41-81 1,-82 40-16,81 0 16,-81-82-16,41-122 15,-41 40 1,0 123 0,0-40-1,0 40 1,0 41-1,-41 204 142,41-122-157,0 0 15,0 41-15,0 41 16,-81 0-16,81-1 16,0-40-16,0-41 15,0 0-15,0 41 16,0-164 31,81 41-32,-81 0-15,123-41 16,41 0 15,-82 82-15,-82 123-1,0-82 1,0 41 0,-82-41-1,-82 41 1,82-82 0,41 0-1</inkml:trace>
  <inkml:trace contextRef="#ctx0" brushRef="#br0" timeOffset="109880.9855">38452 18407 0,'0'-41'31,"0"82"0,0 0-31,0 41 16,0 0 0,0-1-1,0 1 1</inkml:trace>
  <inkml:trace contextRef="#ctx0" brushRef="#br0" timeOffset="110025.3967">38657 18080 0,'0'41'31</inkml:trace>
  <inkml:trace contextRef="#ctx0" brushRef="#br0" timeOffset="110331.85">38902 17875 0,'0'0'0,"0"-122"16,0 203 31,0 1-32,0 41-15,0 0 16,0-1-16,0 1 15,0 82 1,-40-83 0,40-40-1,0-41-15</inkml:trace>
  <inkml:trace contextRef="#ctx0" brushRef="#br0" timeOffset="110514.4248">39025 18284 0,'0'0'0,"41"41"31,-41 41-15,0-41 0,0 41-16,0 41 15,0-83-15,0 1 16</inkml:trace>
  <inkml:trace contextRef="#ctx0" brushRef="#br0" timeOffset="110677.8777">39352 17794 0,'0'81'47</inkml:trace>
  <inkml:trace contextRef="#ctx0" brushRef="#br0" timeOffset="110948.7221">39557 17875 0,'0'0'0,"41"0"16,-41 82 31,0 41-47,0 81 15,0-40 1,41 81 0,-41-204-1</inkml:trace>
  <inkml:trace contextRef="#ctx0" brushRef="#br0" timeOffset="111131.1541">39434 18366 0,'0'0'0,"41"0"31,41 0-15,0 0-16,0 0 16,-1 0-1,1 0-15</inkml:trace>
  <inkml:trace contextRef="#ctx0" brushRef="#br0" timeOffset="111714.8477">39925 18244 0,'82'-41'16,"-82"0"-1,0 82 32,-41 163-31,41-81-1,0 0 1,41-42 0,41-81-16,0 0 15,-1-41-15,-81 1 16,41-42 0,-41 41-1,41 0 1,-41-41-1,0 41 1,0 0 15,0 123 32,0 0-48,0 41-15,0 40 16,-82 124 0,82 81-1,0-123 1,-41-81 0,41-123-16,-122 41 15,40-82 1,-41-41-1,82-41-15,-41-123 16,82-40 0,205 122-1,0 0 1</inkml:trace>
  <inkml:trace contextRef="#ctx0" brushRef="#br0" timeOffset="112564.4625">41520 18612 0,'0'-41'15,"-81"82"32,81 0-31,0-1-16,-41 42 0,41 0 31,0 0-15,122-82-16,1 0 15,-82 0 1,-41-41 0,0-164-1,-82-40 1,0 204 0,42 41-1,121 0 16,1 0-31,41 0 32,-41 0-32,-41 0 0,0 0 0,-41-41 15,163-81 17,-122-1-17,-41 82 1,0 164 15,-41 245-15,41-41-1,-82 123 1,82-164 0,0-163-16,0 41 15,0-83 1,41-40-16,0-41 15,-41-41 1,82-245 0,-82 41-1,0 122 1,-123 41 15,205 82 0,82-41-15,122-41 0,-81 82-1</inkml:trace>
  <inkml:trace contextRef="#ctx0" brushRef="#br0" timeOffset="114181.0694">32276 18325 0,'0'-41'16,"40"1"0,-40 121 15,0 42-15,0 0-16,0 40 31,0-122-16,41-41 1,41 0 0,-41-82-1,-41 1 1,0-42-16,0 41 16,0 41-16,0 82 31,0 41-16,0 204 1,0-245 15,0 0-31,82-41 32,0 0-17,0-82 1,-82 0-16,81-122 15,-81 81-15,0 1 16,0-83 0,0 82-1,-41 205 17,41 41-17,0 163 1,0 0-1,0-204-15,123 0 16,-82-82 0,0 0-16</inkml:trace>
  <inkml:trace contextRef="#ctx0" brushRef="#br0" timeOffset="114331.3568">33298 18612 0,'0'-41'0,"-41"41"62,41 82-62</inkml:trace>
  <inkml:trace contextRef="#ctx0" brushRef="#br0" timeOffset="117631.9805">23031 19757 0,'0'-41'0,"0"0"15,0-41 1,-41-40 15,-41 122 0,-41 122 1,123 83-17,0-123 1,123 0-1,-41-82 1,-41-41 0,40 0-16,-81-41 15,0-41 1,0 82 0,0 123 15,0 41-31,0 0 15,0 40-15,0 287 16,0-204 0,0-42-16,0 1 31,0-124-31,0-40 16,-81-41-1,-1-41 1,82-40-1,-123-1-15,123-41 16,0 0-16,0-40 16,0-1-16,164-122 15,-83 163-15,1 0 16,0 42 0,0-1-16,-82 41 15,41 41 63,-41 82-78,82-82 78,-82-41-62,0 0 0,0 0 15,-41 41-15,41 41-16,-41 82 15,41-42 1,0 1-16,123 0 15,-42-82 1,1 0 0,41-41-1,0-82 17,-123 42-32,81-83 15,-81 82-15,0 0 16,0-81-1,0 81 1,0 0-16,-40 82 31,40 123-15,0-1 0,0 124-1,0-1 1,0-163-16,40 0 15,1-41 1,41-41 0,0 0-1,-82-82-15,164-122 32,-164 40-17,0-41 1,0 42-1,0 40 1,-41 123 15,41 123-15,0 122 0,0 42-1,0-206 1,41 1-1,40-82 1,42 0 0,-41-41-1,-41-41 1,-41 42-16,0-42 16,41 82-1,-41-82-15,0 123 47,0 41-31,0 40-1,0-81 1,0 0 0,41-41-16,40 0 15,-40 0 1,41-41-16,-41-41 15,41 42 1,-82-42-16,82 0 16,-82 164 31,0-41-32,41-41-15,-41 81 16,41-81 15,81 0-15,-122-40-16,82-42 15,-41 82 1,0 0 15,-41 41-31,82 81 16,-41-122-1,40 41 1,1-41 15,-82-41-31,82 41 0,-82-41 16,82-81 0,-82-1-1,0 82 1,-41 41-1,0 41 1,-41 82 0,82-82-1,0 40 1,41-81 0,164 0-1,-164 0 1,-41-81-1,0-1 1,0 41 0,0 82 15,0 41-15,0 204-1,0 41 1,0 409-1,0-449 1,0-124 0,-82-122-1,-205-204 17,206 81-32,-42-123 15,41 1 1</inkml:trace>
  <inkml:trace contextRef="#ctx0" brushRef="#br0" timeOffset="118032.219">23685 19716 0,'-41'0'16,"0"0"0,123-82 31,0 82-32,41 0-15,-1 0 16,124 0-1,-83 0-15</inkml:trace>
  <inkml:trace contextRef="#ctx0" brushRef="#br0" timeOffset="118169.2798">24871 19593 0,'41'0'62</inkml:trace>
  <inkml:trace contextRef="#ctx0" brushRef="#br0" timeOffset="119132.3656">27653 19921 0,'0'0'0,"0"-41"0,-41-123 31,-41 82 0,-122 328 0,204-164-15,0 122 0,41-163-1,41-41 1,-1 0 0,-40 0-1,-41-123 1,82 1-1,-82 81 1,0 122 15,0 83-15,0-41 0,41-82-1,123-41 1,-42 0-1,-40-205 1,-82 82 0,0 42-1,0-165 1,0 83-16,0-1 16,0 123-1,0 0 1,-82 82-1,82 204 1,0 42 0,41-1-1,0-163 1,82-41-16,-82-41 16,0-41-1</inkml:trace>
  <inkml:trace contextRef="#ctx0" brushRef="#br0" timeOffset="119315.2895">27817 19675 0,'41'0'31,"81"0"-31,1 0 16,0 0-16,-1 0 16,1 0-1</inkml:trace>
  <inkml:trace contextRef="#ctx0" brushRef="#br0" timeOffset="121382.2089">29289 20166 0,'0'41'31,"41"-41"-31,41 0 32,-41-164-1,0-163 0,-41 82-15,0 40-1,0 287 32,0 41-47,0-1 16,0 1-16,0 82 15,0-124 1,0-40-16,0 0 16,41-41 15,81 0-31,-40 0 16,-82-82-16,0 42 15,41-83 1,-41 82-1,0 82 17,0 41-17,0-1 1,41-81 0,82 0-1,-82 0 1,-41-81-1,0-1 1,0 0 0,-82 0-1,41 82 1,0 0-16,41 82 16,-82-41-1,82 82-15,0-42 16,0 1-16,0-41 0,41 41 15,41-41 1,0-41 0,122 0-1,-122-123 1,0-40 0,-41 81-1,-41 0 1,82 82 15,-41 82-31,40 0 16,-81-42 15,41-40-15,-41-81 30,-41-1-30,41 41-16,-40 41 16,-1-41-1,0 82 1,-82 82 0,82 81-1,41-81 1,0 0-1,82-123 1,41-82 0,-123 41-1,122 0 1,-122-41-16,0 0 16,0 1-1,0 162 16,0 1-15,0-41-16,0 0 16,0 0-16,41 41 15,41-82 1,0 0 0,0-41-16,40-123 15,-81 41 1,0 42-1,-41-1 1,0 41 0,-41 82 15,41 82-15,41-1-1,41-40 1,41-41-1,-82 41 1,-41 0 0,-41-42-1,-41-40 1,0 0 0,0 0-1</inkml:trace>
  <inkml:trace contextRef="#ctx0" brushRef="#br0" timeOffset="121719.3142">31621 19716 0,'0'0'0,"0"-82"16,-41 41-1,41 123 48,0 41-63,0 0 15,0-1-15,0 124 16,41-83 0,-41-122 15,41-41-15</inkml:trace>
  <inkml:trace contextRef="#ctx0" brushRef="#br0" timeOffset="121883.5497">31457 20043 0,'0'0'0,"41"0"47,41 0-31,-41 0-16,82 0 15</inkml:trace>
  <inkml:trace contextRef="#ctx0" brushRef="#br0" timeOffset="123152.2418">32807 20002 0,'0'0'0,"0"-40"0,-81 40 46,81 40-30,-82 1-16,82 82 16,0 0-1,41-41 1,122-82 15,-81 0-15,41-41-1,-82-123 1,-41 0 0,0 1-1,-82 81 1,-41 82 0,0 123-1,123-41 1,0-1-16,0 42 31,82-41-31,-41-82 16,0 0-16,41 0 31,41 0-15,-83-164-1,42 42 1,-41 81-1,-41 122 17,0 83-17,41-82 1,-41-41 0,82-41-16,-41 0 31,41 0-16,40-123 1,-122 41-16,41 41 31,-41 0-31,0 82 16,0 41 0,0-41-1,0 0 1,0 41-16,41-82 31,82 0-15,-123-82-1,41 0 1,-41 41-16,0 0 16,41 41-1,-41 41 16,0 41-15,0-41 0,82-41 15,-42 0-15,1-82-1,-41 0 1,0 41-1,-41 1 1,1 40 0,-42 40-16,41 124 15,41-82-15,0-41 16,0 0 0,41 40-1,122-81 1,-40 0-16,82 0 15</inkml:trace>
  <inkml:trace contextRef="#ctx0" brushRef="#br0" timeOffset="125115.7404">35466 19962 0,'0'0'0,"0"-41"0,0 0 15,0 123 48,0-1-48,0 1-15,0 41 16,0-41-16,0-41 16,0-1-16,0 42 15,82-82 17,82-245-1,-42 122 0,-122 287 16,0-82-31,0-1-16,0-40 15,41-41-15,41 0 16,0 0-1,-41 0 1,41-122-16,-82 81 16,0 0-16,82-41 15,-82 164 17,0-41-32,0 40 15,0-40 1,40-41-1,1 0 1,-41-41 0,0-81 15,0 81-31,0-41 16,-41 82-1,41 41 1,-81 82-1,81 40 1,41-81 0,40-82-1,83 0 1,-82 0-16,-41 0 16,0 0-16,-41-82 15,122 0-15,-81 1 16,-41-1-1,0 41 1,0 0 15,-82 41-31,41 0 32,1 41-17,40 41-15,0-41 16,0 0-16,-82 81 15,82-81 1,41-41 0,40 0-1,-40 0 1,-41-82-16,41-40 16,-41 81-16,0 0 15,0 82 16,0 41-15,0-1 0,0 1-1,82-82 32,0-41-31,0-81-1,40-1 1,-81 82 0,0 41-1,-41 41 1,0 41 0,41-82-1,-41 41 1,82-41 31,-82-41 0,0 0-32,-41 41 16,0 0-15,-41 0 0,1 122-1,81 1 1,-82-123-16,82 82 16,41-41-1,40-41 1,42-41-1,-41-82 1,0 41 0,-82 1-16,82-1 15,-82-41-15,122-40 0,-81-1 32,-41 0-17,0 205 16,0 82-15,-82 163 0,82-163-16,0-41 15,0-41-15,-40 81 16,-42 1 0</inkml:trace>
  <inkml:trace contextRef="#ctx0" brushRef="#br0" timeOffset="125382.7654">38330 20452 0,'82'0'31,"-1"0"-15,-40 41-16,41-41 15,-41 0 1</inkml:trace>
  <inkml:trace contextRef="#ctx0" brushRef="#br0" timeOffset="125535.7286">38412 20739 0,'40'0'31,"83"0"-15,-41 0-16,0 0 15,0 0-15</inkml:trace>
  <inkml:trace contextRef="#ctx0" brushRef="#br0" timeOffset="167422.9218">5563 19552 0,'0'0'0,"-81"0"0,81-81 15,0 122 32,81 40-47,-81 1 16,82 0-16,-82 163 15,0 1 1,0-205 0,0 0-1,0-123 1,0 0-1,-41-41 1,41-81 0,41 122-1,82 82 1,40-41 0,-40-41-1,-82 82-15,-41-41 16,82 41-16,-82-81 15,0-1-15,0 0 32,-82-41-32,41 82 15,41 123 32,0 0-47,41 163 31,82 1-15,-41 40 0</inkml:trace>
  <inkml:trace contextRef="#ctx0" brushRef="#br0" timeOffset="168036.6432">6586 19348 0,'0'0'0,"0"-82"15,0 41 1,0 123 15,0 0-15,123 122-1,-82-40 1,-41-41 0,0-41-1,0-164 17,0 0-32,0-41 15,-82-122 1,82 204 15,41 41-31,81 0 16,42-41-1,0-41 1,-42 41 0,-40-81-1,-82 40 16,-82-41-15,1 123 0,81-82-1,0 123 1,0 82 0,0 81-1,41 42 1,-1-164-16,83 40 15,-82-122 1,0 82-16</inkml:trace>
  <inkml:trace contextRef="#ctx0" brushRef="#br0" timeOffset="168970.2869">7936 19471 0,'0'-41'16,"0"-41"109,-41 82 0,41-41-110,-82 0 1,123 41 15,41 0-15,-41 0-1,-41 41 17,0 41-17,0-41 17,-82-82-1,82-41-16,41 82 110,-41 41-109,0 0 0,-41-41-16,41 41 15,-41-41 1,0-41 15,41-82-15,41 123 15,0 0-15,41 82-16,-41 0 15,-41 0-15,82 40 16,-82-40-16,0-41 0</inkml:trace>
  <inkml:trace contextRef="#ctx0" brushRef="#br0" timeOffset="170903.9683">8222 18489 0,'-82'0'16,"1"0"-1,122 0 32,81 0-31,-40 0-16,41 0 15,245-123 17,-450 123-1,41 0-15,-41 0-1,42 0 1,40 82 46,0 0-46,0 0-16,81 40 16,-81 1-16,41-41 15,41 82 1,-82-124-16,82 42 15,-41-82-15</inkml:trace>
  <inkml:trace contextRef="#ctx0" brushRef="#br0" timeOffset="171354.1963">9286 18571 0,'0'-123'16,"-82"123"-16,82-41 47,41 41-47,41-41 15,0 41-15,122-122 31,-163 81-31,0 41 16,-82 0 15,-41 0-15,0 81 0,41-81-1,41 123 32,0-41-47,0 0 16,82 0-16,0 122 15,0-122 1,-41 0-16,82 0 16</inkml:trace>
  <inkml:trace contextRef="#ctx0" brushRef="#br0" timeOffset="171859.2423">10431 18939 0,'-41'0'0,"41"-82"32,-41 82-32,41-123 31,41 328 0,0 40 0,-41-204-15</inkml:trace>
  <inkml:trace contextRef="#ctx0" brushRef="#br0" timeOffset="172387.7461">10718 18162 0,'0'0'0,"0"-123"0,-41 82 16,41 82 30,0 41-30,82 122 0,-42-122-16,-40 41 15,0-41 1,0-1 0,0-121 15,0-83-16,0 0 1,0 41 0,82 1-1,-41 81-15,41-41 16,0 0-16,-82-41 16,0 41-1,0-41 1,-41 0-1,-41 1 1,82 162 31,0 1-47,82 164 16,0-124-1,-1 124-15,-81-164 16,0-42-16</inkml:trace>
  <inkml:trace contextRef="#ctx0" brushRef="#br0" timeOffset="172720.6368">11495 17957 0,'-41'0'0,"41"-123"0,0 83 16,0-1 15,41 41-31,122 0 31,-81 0-31,-41-82 16,82 82-16,-123 41 47</inkml:trace>
  <inkml:trace contextRef="#ctx0" brushRef="#br0" timeOffset="172887.241">11740 17794 0,'0'40'47,"0"83"-32,0-82-15,82 82 16,-82 81 0,41 42 15,-41-164-31</inkml:trace>
  <inkml:trace contextRef="#ctx0" brushRef="#br0" timeOffset="173137.9553">12190 18366 0,'0'-41'0,"41"123"63,-41-41-63,0 0 15,41 41-15,-41-41 16</inkml:trace>
  <inkml:trace contextRef="#ctx0" brushRef="#br0" timeOffset="173470.7997">12640 17548 0,'-41'0'0,"41"-41"16,41-41 31,0 82-32,41 0-15,-41-40 16,41 40 0</inkml:trace>
  <inkml:trace contextRef="#ctx0" brushRef="#br0" timeOffset="173640.831">12722 17466 0,'0'82'62,"0"0"-62,82 82 16,-41 40 0,41-40-1,-42 40 16</inkml:trace>
  <inkml:trace contextRef="#ctx0" brushRef="#br0" timeOffset="174220.8867">13131 17630 0,'0'0'0,"0"-41"0,0 0 16,0 82 31,0 41-31,82 41-16,-82-42 15,0 42-15,0-82 16,41-41-1,-41 123 1,0-205 0,0 0-1,0-41 1,0 42 0,82 81-1,-1-41-15,-40 41 16,0-41-16,82-82 15,-123 41 1,41 41 0,-41-40-16,0-1 15,-82 41 1,82 123 31,0-1-32,0 1 1,0 41-16,41 163 16,41-163-16,-82 0 15,41 81 1</inkml:trace>
  <inkml:trace contextRef="#ctx0" brushRef="#br0" timeOffset="174737.1975">13867 16935 0,'-40'-82'0,"40"0"15,0 41 1,40 41 15,1 0-15,41 41-16,-82 0 15,0 82-15,0-42 16,0 1-16,0 0 16,0 0-16,41-82 15,-41 82 1,41-82-1,41 0 1,-82-41 0,0-41-1,-41 82 1,41 41 15,0 82-15,0 81-1,82 1 1,-82-124-16,122 42 16,-122-82-16,82 41 0,-82 0 15,0-1 1,0-40 0,-82 41-1</inkml:trace>
  <inkml:trace contextRef="#ctx0" brushRef="#br0" timeOffset="175673.723">5154 19103 0,'-41'-82'15,"-40"41"1,81 0 0,-41 41-16,0 0 31,0 0-15,-246 409 15,247-327-31,-42 0 0,41-1 15,-41 1 1,41-41-16,123-41 47,-41 0-31,122 0-1,-81 0-15,0 0 16,41 82-16,-82-41 15,-41 0-15,82 163 16,-123-40 0,-82 81-1,0-163 1,82-82 0,41 82 15,0 0-16,41 81 1</inkml:trace>
  <inkml:trace contextRef="#ctx0" brushRef="#br0" timeOffset="175870.9489">4500 21311 0,'0'0'16,"-82"41"-16,82 0 31,123-41-15,-123 82 0,81-82-16,1 0 15</inkml:trace>
  <inkml:trace contextRef="#ctx0" brushRef="#br0" timeOffset="180205.3804">11372 19348 0,'0'-41'16,"0"-41"-1,0 205 48,82 368-48,0-287 1,-82-40 0,41-41 15,-41-42-31,-41-81 62,-41-40-62,0-1 16,41 41 0,41-41-1,-41 41 1,82 41 46,0 40-46,41-81 0,-82 41-1,82-41 1,81 0-1,1-81 1,-82-42 0,-41 82-1,-41 0 1</inkml:trace>
  <inkml:trace contextRef="#ctx0" brushRef="#br0" timeOffset="181508.5077">13458 18939 0,'0'-82'15,"0"164"126,0-41-125,41-41-16,-41 123 15,41-83-15,-41 42 16,82 123 0,-82-123-16,0 204 31,0-245-16,0 0 1,-82-123 78,41 82-79,41-41 1,-41 41 0,41-41-1,-81 41-15,81 41 63,40 41-48,1 0 1,0-82 0,82 0-1,-41 0-15,0 0 16,40 0 0,-40-82 15,-82 41 31,82 82 1</inkml:trace>
  <inkml:trace contextRef="#ctx0" brushRef="#br0" timeOffset="182877.6406">6954 20780 0,'0'-41'16,"-41"41"0,41-41 15,123 41 219</inkml:trace>
  <inkml:trace contextRef="#ctx0" brushRef="#br0" timeOffset="187411.5548">7200 20739 0,'0'-41'15,"0"0"-15,0-41 31,0 123 16,41 532-15,-1-328-17,-40-122-15,82 0 16,-82-83-16,0 42 15,-41-82 48,-40-82-47,40 42-1,-41-42 1,82 41-1,-41 41 1,41-41 0,0 123 31,0 0-47,123-1 15,-82 1 1,40-82-1,-40 0 1,82 0 0,-82-82-16,41 41 15,-82 1-15,81-42 16,-121 164 46,40-42-62</inkml:trace>
  <inkml:trace contextRef="#ctx0" brushRef="#br0" timeOffset="188514.559">7281 21352 0,'0'-41'0</inkml:trace>
  <inkml:trace contextRef="#ctx0" brushRef="#br0" timeOffset="189160.7916">12027 19184 0</inkml:trace>
  <inkml:trace contextRef="#ctx0" brushRef="#br0" timeOffset="189459.82">13458 18653 0,'41'0'94</inkml:trace>
  <inkml:trace contextRef="#ctx0" brushRef="#br0" timeOffset="189777.066">9859 19634 0,'0'41'31</inkml:trace>
  <inkml:trace contextRef="#ctx0" brushRef="#br0" timeOffset="190084.1945">6177 20575 0</inkml:trace>
  <inkml:trace contextRef="#ctx0" brushRef="#br0" timeOffset="190396.3967">13172 18816 0</inkml:trace>
  <inkml:trace contextRef="#ctx0" brushRef="#br0" timeOffset="190725.8922">14236 18653 0</inkml:trace>
  <inkml:trace contextRef="#ctx0" brushRef="#br0" timeOffset="193379.5898">40089 20289 0,'0'-41'15,"0"0"17,82-41-1,-42 82-31,1 0 15,0 0-15,41 0 16,-41 0 0,-41 41-1,-41 82 1,-163-1 15,163-40 0,41-123 16,81 41-31,124 0 0,-164 41-1,41 82 1,-82-41-1,0-41-15,-41-41 16,0 0-16,-82 82 16,41-82-1,1 0 17,-1 0-17,-41-123 1</inkml:trace>
  <inkml:trace contextRef="#ctx0" brushRef="#br0" timeOffset="193914.3782">39802 21352 0,'-81'0'31,"203"0"16,1 0-31,0 0-16,-1 0 16,42 0-16,0 0 15,-1 0-15,83 0 16,-205 0-1,0 0 1</inkml:trace>
  <inkml:trace contextRef="#ctx0" brushRef="#br0" timeOffset="195239.2818">40130 21884 0,'0'-41'0,"0"-41"16,0 41 0,-41 41 77,41 41-93,-82-41 16,82 82-16,-82-82 16,0 123-1,82-82 1,41 0 93,0-41-109,0 0 16,41 0-16,-41 0 16,0 0-1,122 81 1,-40-81-1,-82 0 1,-41-40 31,0-1-31,0 0-1,0 0 1,0-41 15,-82 82-15,82 41 31,0 82-32,0-42 1,0 1-1,0 0 1,0-41-16,0 0 16,0 0 15,82-41 0</inkml:trace>
  <inkml:trace contextRef="#ctx0" brushRef="#br0" timeOffset="195473.7849">40743 22743 0</inkml:trace>
  <inkml:trace contextRef="#ctx0" brushRef="#br0" timeOffset="198289.6925">41275 20493 0,'0'-82'0,"0"42"16,-41 40-16,41-123 15,-82 123-15,82-82 16,-41 0 0,41 0-1,-81-81 17,40 40-1,0 123-16,-41-41 1,41 41-16,-41 0 16,82-82-16,-41 82 15,-40 0 1,-1 0 0,41 0-1,0 0-15,-82 0 16,82 0-1,-81 0 1,122 41-16,-164-41 16,82 41-1,41-41-15,-41 41 16,1-41 0,-1 123-1,-41 0 1,-41 81-1,42-81 1,81 81 0,-82-40-1,82 0 1,41 122 0,0-123-1,0 1 1,0 41-1,0-124 1,0-40-16,0 41 16,0 0-16,0 0 0,0 122 31,82-122-15,0 41-1,163 81 1,-122-81-1,41-41 1,-42 41 0,83-83-1,-123-40-15,81 0 16,-81 0-16,0 0 16,122 0-1,-81 0-15,0-163 16,-41 122-16,163-82 15,-81 41 1,-1-40 0,-40-1-1,-82 41 1,41-41 0,-82 1-16,123-1 0,-123 0 15,81-122 1,1 81-1,-82 1 1,41 81-16,-41-164 16,0 124-16,0-83 15,-164-81 1,42 122 0,81 164-16,-82-82 15,0 82-15,-40 0 16,-1 41-16,-40 82 15,122-41 1</inkml:trace>
  <inkml:trace contextRef="#ctx0" brushRef="#br0" timeOffset="198791.6823">38289 24052 0,'-41'0'16,"123"0"46,40 0-62,42 0 0,122 0 16,42 0 0,-42 0-16,-41 0 0,83 0 15,-42 0-15,-81 0 16,40-41 0,-81 0 15,-205 0 0</inkml:trace>
  <inkml:trace contextRef="#ctx0" brushRef="#br0" timeOffset="199127.4194">38862 24870 0,'0'0'0,"-123"0"16,0 0-16,205 41 62,41-41-62,163 0 16,328 0-1,-83 0 1,-285 0 0,-164 0-1,-123 0 32</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55:07.176"/>
    </inkml:context>
    <inkml:brush xml:id="br0">
      <inkml:brushProperty name="width" value="0.05292" units="cm"/>
      <inkml:brushProperty name="height" value="0.05292" units="cm"/>
      <inkml:brushProperty name="color" value="#FF0000"/>
    </inkml:brush>
  </inkml:definitions>
  <inkml:trace contextRef="#ctx0" brushRef="#br0">20167 8181 0,'0'0'0,"-82"0"0,41 0 16,123 0 46,0 0-46,654 0 15,-368 0 0,-204 0 0,-82 0-31</inkml:trace>
  <inkml:trace contextRef="#ctx0" brushRef="#br0" timeOffset="383.6958">22744 8222 0,'0'0'16,"-41"0"0,82 0 46,82 0-46,41 0-16,-1 0 15,1 0 1,-41 0-16,122 0 16,-163 0-16</inkml:trace>
  <inkml:trace contextRef="#ctx0" brushRef="#br0" timeOffset="783.2414">25730 8263 0,'-122'0'16,"81"0"0,123 0 46,531 0-46,-163 0-1,-163 0 1</inkml:trace>
  <inkml:trace contextRef="#ctx0" brushRef="#br0" timeOffset="1100.4518">28226 8222 0,'82'0'62,"40"0"-62,42 0 16,122 0-16,246 0 15</inkml:trace>
  <inkml:trace contextRef="#ctx0" brushRef="#br0" timeOffset="2299.9177">20535 8304 0,'0'-82'0,"-41"41"31,41 82 47,0 41-78,0 40 0,0 1 16,0 0-1,0 0-15,0 81 16,0-122-16,0-41 15,0 41 1,0-42-16,-122-80 63,40-1-48,0-82 1,82 82-1,-41 41 1,41-41 0,0 82 46,41 41-62,41 0 16,-41-1-1,81-81 1,1 0 0,-82 0-1,82 0 1,-41 0 0</inkml:trace>
  <inkml:trace contextRef="#ctx0" brushRef="#br0" timeOffset="3002.1743">20208 10103 0,'0'0'0,"0"-40"16,0 121 31,0-40-47,0 41 15,-41-82 1,41 41 0,-41-41-1,0 0 1,-41 0 0,82-123-1,0 41 1,82 1-1,0 81 1,41 163 0,-123 42-1,0-42 1,-123 42 0,0-41-1,123-124 1,-81-40-16,40 0 15,-41-81 1,82 40 0,0 0-1,41-82 1,41 123 0,40 0-1,1 41 1,-82-41-16,0 82 15,41-82-15,81 0 16,1 0 0</inkml:trace>
  <inkml:trace contextRef="#ctx0" brushRef="#br0" timeOffset="3617.4647">22908 8631 0,'0'123'47,"0"-1"-31,0 1-16,0 0 15,0-41-15,0-1 0,0 1 16,0-41-16,0 0 16,-41-41-1,-41 0 1,41 0 15,-41-82-31,82 0 31,0 164 1,41-41-32,0 0 15,-41 41 1,164 0-1,-123-82-15,0 0 0,40 0 16</inkml:trace>
  <inkml:trace contextRef="#ctx0" brushRef="#br0" timeOffset="4283.5779">22744 10267 0,'-41'123'31,"41"-82"-15,-81-41 0,81 41-1,-123-41 1,82 0-1,-41-82 1,82-41 0,82 123-1,-41 0 1,0 0-16,41 0 0,-42 82 16,-40 0-1,0 0-15,-81 81 16,81-81-1,-205 41 1,164-123-16,0 41 16,-41-41-1,82-82 1,0 41 0,0 0-16,82-41 15,0 82-15,-41 0 16,41 41-1,0-41 1,81 205 0,-40-124-1,-123-40 1</inkml:trace>
  <inkml:trace contextRef="#ctx0" brushRef="#br0" timeOffset="4968.5538">25730 8631 0,'0'0'0,"0"-41"15,41 0 1,-41 123 31,0 41-47,0 286 31,-81-246 0,81-81-31,-41-82 32,-41 0-17,0-123-15,0 42 31,82-1-15,0 164 0,0-1-1,0-40 1,123 41 0,-41-41-1,40-41 1,42 0-1</inkml:trace>
  <inkml:trace contextRef="#ctx0" brushRef="#br0" timeOffset="5584.3321">25526 10185 0,'-82'41'31,"82"41"-16,-41-82 1,41 82-16,-41-82 16,-41 0 15,82-41-15,0-41-16,0-41 15,41 123 1,41 0 15,-41 82-15,-41 0-16,0 82 15,-41-83-15,41 1 16,-163 0 0,-1 41-1,82-123-15,0 0 16,41 0-16,41-82 15,41 0 1,41 82 0,41 0-1,0 0 1,-42 205 0,42-205-1,-82 0 1</inkml:trace>
  <inkml:trace contextRef="#ctx0" brushRef="#br0" timeOffset="6183.9315">28798 8713 0,'0'0'0,"0"82"47,0 163-31,0 246 46,-163-491-46,40-123 15,123 164 16,0 164-31,0-165-16,164 83 15,-123-123-15,40 41 16,83-41 0,-123 0-1</inkml:trace>
  <inkml:trace contextRef="#ctx0" brushRef="#br0" timeOffset="6750.7509">28512 10472 0,'0'41'31,"-82"40"-15,41-40-16,-40-41 16,40 0-1,-41 0 16,82-82-31,0 42 16,41-83 0,81 41-1,-81 164 1,41 122 0,-82-40-1,-41-82 1,-81 40-1,40-81-15,41-41 16,0 82-16,-41-82 16,41 0-16,41-82 15,0 41 1,41 41 0,41 0-1,41 123 1,40 0-1,-81-82-15,82 41 16,-123-82-16</inkml:trace>
  <inkml:trace contextRef="#ctx0" brushRef="#br0" timeOffset="8277.2395">35834 9285 0,'0'-41'0,"0"-40"15,-40-1 1,40 41 0,-41 41-16,-205 82 31,164 490 16,287-326-32,-41-123 1,-83-42 0,-81 1-1,-81-41 1,-206 0-1,164-41 1,42 0-16,40 0 16,-82 0-1,123-41 1</inkml:trace>
  <inkml:trace contextRef="#ctx0" brushRef="#br0" timeOffset="8634.0647">34853 9244 0,'0'0'0,"0"-81"0,0 40 15,0-41 1,0 0 0,-41 82-1,41 82 17,0 82-32,0 449 15,0 1 16,0-328-31,0-81 16,0-42-16,0-81 0,82 0 16,-42-82-16</inkml:trace>
  <inkml:trace contextRef="#ctx0" brushRef="#br0" timeOffset="8967.7717">36407 9613 0,'0'-82'0,"0"164"0,0-246 15,0 123-15,0 0 31,0 0-31,0 123 32,0 41-17,0 286 1,0 286 0,0-327-1,0-163 1,0-164-1</inkml:trace>
  <inkml:trace contextRef="#ctx0" brushRef="#br0" timeOffset="9184.3032">37103 10553 0,'40'0'16,"83"0"-1,-41 0 1,123 0 0,-83 0-1</inkml:trace>
  <inkml:trace contextRef="#ctx0" brushRef="#br0" timeOffset="9334.6217">37307 10881 0,'41'0'16,"0"0"-1,41 0-15,81 0 16</inkml:trace>
  <inkml:trace contextRef="#ctx0" brushRef="#br0" timeOffset="9688.2878">38902 9735 0,'0'0'0,"0"-81"16,0 40-1,0 122 16,0 1-15,0 205 0,0-1-1,0-41 1,0-40 0</inkml:trace>
  <inkml:trace contextRef="#ctx0" brushRef="#br0" timeOffset="10134.9094">39434 10022 0,'0'-82'0,"0"41"31,0 82 16,0 41-31,0 81-16,0 1 16,0 81-1,0-163 1,123-41-1,-82-41 1,82-41 0,-83-41-1,-40 1 1,0 40-16,0 0 0,-81 41 31,-1 0-15,0 0-1,-82 122 1,124-40-16,40 123 16,0-164-16,40-41 15</inkml:trace>
  <inkml:trace contextRef="#ctx0" brushRef="#br0" timeOffset="10351.97">40171 11494 0,'0'41'62</inkml:trace>
  <inkml:trace contextRef="#ctx0" brushRef="#br0" timeOffset="11545.4484">24871 10881 0</inkml:trace>
  <inkml:trace contextRef="#ctx0" brushRef="#br0" timeOffset="31856.8558">14358 13294 0,'-41'0'16,"164"0"62,0 0-78,0 0 15,-42-41-15,83 41 16,-41 0 15,-41 0-15,-123 0 15</inkml:trace>
  <inkml:trace contextRef="#ctx0" brushRef="#br0" timeOffset="32092.7736">14686 13376 0,'0'0'15,"-41"0"-15,41-41 0,0 123 78,0 40-78,0 1 16,0-41-16,0 82 16,0-83-1,0 42 1,0-82-16</inkml:trace>
  <inkml:trace contextRef="#ctx0" brushRef="#br0" timeOffset="32528.0471">15667 13458 0,'-122'0'16,"203"0"31,42 0-31,-41 0-16,0 0 15,40 0-15,42 0 16,-41 0-1,-82 0 17</inkml:trace>
  <inkml:trace contextRef="#ctx0" brushRef="#br0" timeOffset="32752.927">15995 13458 0,'0'0'0,"-41"0"16,41 41 47,0 40-63,0-40 15,0 41-15,0 41 16,0 40-1,0-81-15,0 41 16,0-82 0</inkml:trace>
  <inkml:trace contextRef="#ctx0" brushRef="#br0" timeOffset="33154.0268">16649 13580 0,'82'0'47,"0"0"-31,0 0-16,-1 0 15,1 0-15,0 0 16,-41 0 0,0 0-1</inkml:trace>
  <inkml:trace contextRef="#ctx0" brushRef="#br0" timeOffset="33409.7067">16935 13580 0,'0'41'31,"-40"41"-15,40 0-1,0 82 1,0-42 0,0 124-1,0-124 1</inkml:trace>
  <inkml:trace contextRef="#ctx0" brushRef="#br0" timeOffset="33735.6322">17467 13744 0,'0'0'0,"82"0"47,-41 0-47,41 0 16,0 0-16,-1 0 16,83 0-1,-123 0-15,82-41 16</inkml:trace>
  <inkml:trace contextRef="#ctx0" brushRef="#br0" timeOffset="33953.6472">17794 13703 0,'0'-41'16,"0"82"31,41 0-32,-41 0-15,0 82 16,0-42-16,0 42 16,0 41-16,0 81 15,0-163 1,-41-82-16</inkml:trace>
  <inkml:trace contextRef="#ctx0" brushRef="#br0" timeOffset="35252.9906">18408 13499 0,'0'0'0,"-123"-82"15,82 82-15,-40-82 16,40 82-16,-41-82 15,0 82-15,-41-82 0,42 82 16,-42-81 0,0 81-16,-409-205 31,328 164-31,-328 41 31,287-82-31,40 82 16,-40 0-16,40 0 15,41 0-15,-408 0 16,122 41 0,82 123-1,163-82 1,82-1-16,42 1 16,-1 0-1,-82 41 1,123-1-1,-82 1 1,83-123-16,40 123 16,-41-123-16,41 82 15,0 40 1,0-40 0,41 82-1,81-41 1,-40-83-1,41 42-15,0-41 0,-1 41 16,83 0 0,-1-82-16,42 123 0,-42-123 15,1 163-15,245-122 32,-82 41-17,41 41 1,-164-42-16,124-81 15,-165 82-15,-40-82 16,204 82 0,-204-82-16,-1 0 15,42 0-15,-42 0 16,-40 0-16,163-41 16,-163 41-16,-41-41 15,82-41 1,-42 82-16,-40-81 15,41 81-15,-41-123 16,-41 123-16,0-41 16,40-41-1,-40-81 17,-41 81-32,82 41 15,-82-123-15,41 123 16,-41-81-1,0 40 1,0 0-16,0 0 16,0 0-16,-41 1 0,-82-1 15,-81-41 1,-205 41 0,-287 0-1,410 123 1,204 41-1,164-41 1,0-41 0</inkml:trace>
  <inkml:trace contextRef="#ctx0" brushRef="#br0" timeOffset="36204.2548">19267 14398 0,'-41'0'15,"-81"0"1,81 0 15,82 0 47,40 0-62,42 0-16,41 0 15,81 0-15,1 0 16,-83 0 0,1-40-1,-1-1 17,-122 41-32,123 0 15,-123-82 1,-82 82 78,0 0-94,-41-41 15,41 41-15,-40 0 16,-1 0-16,-123-82 15,164 82 1,41-41 31,123 41-31,-41 0-1,0 0 1,81 0-1,-81 41-15,0 41 16,-82-41 0,0 41-1,-82-1-15,-41-40 16,-40 82 0,40-41-1</inkml:trace>
  <inkml:trace contextRef="#ctx0" brushRef="#br0" timeOffset="38008.9917">14563 15912 0,'-41'0'0,"41"-41"15,-41 41-15,41-41 16,0 164 31,0 40-47,0 1 16,-82 450 30,41-573-46,41 40 16,0-122 15,0-81-15,0-83 0,0 42-1,82 163 32,41 0-31,-41 0-1,-41 41 1,-1-41-16,42 0 16,0 0-16,-82-41 15,41 0 1,-41-123-1,0 41 1,0 82 0,0 123 15,0 0-15,0 245-1,0-163 1,0 0-1,0-83 1,0 1 15</inkml:trace>
  <inkml:trace contextRef="#ctx0" brushRef="#br0" timeOffset="38654.3077">15340 16485 0,'0'0'0,"0"-82"16,0 0-1,0 164 32,0 0-47,0-1 16,0 1-16,0 0 15,0-41-15,0 82 16,0-82 0,0-1 15,0-80-15,0-1-1,-82-82 1,82 82-1,82 41 17,0 0-17,82 0 1,-42 0 0,1 0-1,0-123 1,-82 1-1,-41 40 1,0 0 0,0 41-1,0 123 17,0 0-17,0 0 1,0 204-1,0-163 1,0-1 0,0-81-1</inkml:trace>
  <inkml:trace contextRef="#ctx0" brushRef="#br0" timeOffset="39289.2541">16404 16280 0,'0'0'0,"0"-41"16,0 82 31,0 41-47,0 0 15,41 122 1,-41-40 0,0-82-1,0-1 1,0-162 15,-82-83-15,82 123-16,0-41 15,41 82 17,40 0-17,-40 0-15,0 0 16,82 0 0,0-41-1,-82-40 1,81 40-1,-81-41 1,-41 0 0,0 41-1,0-41 1,-82 82 0,82 41 15,0 41-31,0 41 15,0 40 1,0 83 0,41-83-1,-41-122 1</inkml:trace>
  <inkml:trace contextRef="#ctx0" brushRef="#br0" timeOffset="39569.9939">17385 16280 0,'0'0'0,"0"-41"16,0 123 15,0 41-16,0 122 1,0-122 0,0 40-16,0-81 15,0-41 1,0-82 15</inkml:trace>
  <inkml:trace contextRef="#ctx0" brushRef="#br0" timeOffset="39887.6709">17385 16730 0,'82'0'47,"0"0"-32,-41 0-15,0 0 16,82 0-1,-83 0 1,42-82-16,-82-40 16,0 81-1,0 0 1,0 0 0,-41 41-1,41 82 1,0-1-1,0 165 1,0-123-16,0 40 16,41-40-16,-41 0 0,0-82 15</inkml:trace>
  <inkml:trace contextRef="#ctx0" brushRef="#br0" timeOffset="40839.1376">18244 16239 0,'0'0'0,"0"-41"0,0 0 16,-40 41-1,40-122-15,-164 40 16,82 82-16,0-82 16,-204-41-1,-41 42 1,40-42 0,124 123-16,-205-82 15,204 82-15,-82 0 16,-163 0-1,164 0 1,40 0-16,-40 41 0,81-41 16,42 82-16,-124 0 15,83-1 17,-83 1-17,83 82 1,81-123-16,-41 81 15,41-40-15,41-41 16,-41 82 0,1 0-1,81-83-15,-41 83 16,41-82-16,0 0 16,-82 82-1,82-1 1,0-40-16,0 41 15,0-41 1,82 0-16,-41-1 0,163 83 16,42-41-1,122 40 17,-123-81-32,205 41 15,-163-123-15,40 0 16,327 82-1,83-82 1,-451 0-16,0-41 16,-81 41-16,-1-123 0,-81 123 15,123-205 1,-42 83 0,-81-83-1,-82 123-15,163-81 16,-163 40-1,-41 82-15,82-122 16,-164-42 0,-41 82-1,1-40-15,-124 40 16,-204 41 0,205 41-1,204 41 1</inkml:trace>
  <inkml:trace contextRef="#ctx0" brushRef="#br0" timeOffset="41529.0367">18367 16935 0,'0'0'0,"-41"0"16,82 0 31,82 0-47,81 0 15,83 0-15,204 0 16,-287 0-16,-40 0 16,81 0-1,-81 0 1,-123 0-16,0 0 15,41-41-15,-42 41 16,1 0 0,-41-41 15,-41 41-15,-163-82-1,-1 41 1,164 41-1,-40-82 1,162 82 15,1 0-15,82 0 0,-41 41-1,-82 0-15,-1 0 16,-40 82-1,0-82-15,0 40 16,-122 83 0,40-82-1,0 0 1,0-41-16</inkml:trace>
  <inkml:trace contextRef="#ctx0" brushRef="#br0" timeOffset="47539.3216">12763 12476 0,'0'0'0,"0"-82"0,82 0 16,-82 41-1,-41 41 17,-82 0-17,-327 328 16,246-165-31,-1 42 16,1-1-16,40-122 0,41 0 16,82-41-1,41 41 1,41-82 0,41 0-16,82 0 15,-42 41 1,-40 40-16,41 124 15,-82-41 1,-41-83 0,0 42-16,-82 0 15,-163 204-15,-124 41 32,124-122-17,163-124 1,41-122-16,41 82 15,82 164 17,0-124-32,0 1 15,-1 122-15,-81-40 16,82 40-16,-82 287 16,-41-286-1,41-1-15,-204 205 16,122 82-1,123-287 1,41-81 0,122-82-1,-163-82 1</inkml:trace>
  <inkml:trace contextRef="#ctx0" brushRef="#br0" timeOffset="47955.0517">10636 20043 0,'0'0'0,"-205"123"0,1 0 16,122-41-16,41-42 15,41 42 17,82-82-32,368-41 31,-123 41-31,328-81 16,-369 81-16,41 0 15,123 0 1,-245-82-1,-205 164 48,-82-82-63,82 40 16,-41-40-1</inkml:trace>
  <inkml:trace contextRef="#ctx0" brushRef="#br0" timeOffset="48434.1633">11208 21148 0,'0'0'0,"-40"0"0,-42 41 15,41-41 1,82 0 31,163 0-47,42 0 15,-1 0-15,451 0 16,-410-41 0,41 41-16,41-82 15,-163 0 17,-123 0-17,-82 123 63,0 82-78,-41-123 16,41 41-16</inkml:trace>
  <inkml:trace contextRef="#ctx0" brushRef="#br0" timeOffset="56101.7067">25526 13417 0,'0'-82'16,"0"41"-1,41 41 1,-41-41-16</inkml:trace>
  <inkml:trace contextRef="#ctx0" brushRef="#br0" timeOffset="56795.0846">40171 11126 0,'0'41'94,"0"0"-78</inkml:trace>
  <inkml:trace contextRef="#ctx0" brushRef="#br0" timeOffset="58325.7763">39598 5359 0,'0'0'16,"-246"0"-16,83 0 0,-1 0 15,41 0-15,1 0 16,40 0 15,1105 0 16,-42 0-31,-326 0-1,-451 0-15,-81 0 16,-41 0-16,-82 81 0,-82-81 31,-41 41-15,-327 41-1,-327 0 1,245-82 0,246 0-1,204 0 1,246 0 15,368-41 0,81-41-15,-122 82 0,-327 0-1</inkml:trace>
  <inkml:trace contextRef="#ctx0" brushRef="#br0" timeOffset="58989.1182">41275 2700 0,'0'41'31,"0"81"-15,-82 1-16,82 0 16,-41-41-16,-40 163 31,81-204 0,0-82 0,0-123-15,122-122 0,42 0-1,-82 204-15,-1 41 16,-40-41-16,-41 123 47,0 82-32,0 286 1,41-205 0,-41 1-1,82-164 1,-82 0-1</inkml:trace>
  <inkml:trace contextRef="#ctx0" brushRef="#br0" timeOffset="59223.5891">40784 2945 0,'0'0'0,"41"0"47,41 0-47,0 0 0,40 0 16,206 0 0,-124 0-1,-40 0 1</inkml:trace>
  <inkml:trace contextRef="#ctx0" brushRef="#br0" timeOffset="59893.5855">41970 2332 0,'0'0'0,"0"-82"16,-40 41-16,40-41 15,-82 0-15,-41 0 16,41 82-1,0 0-15,-122-81 32,-82 81-17,122 122 1,-122 42 0,-42 204-1,1 0 1,204-163-16,41-42 15,82 42-15,0-41 0,0-42 16,123 124 0,123-42-1,-83-122-15,205 0 16,-245-82 0,164 0-1,-83-82-15,164-123 16,-81-40-1,-165 122 1,124-163 0,-205 122-16,40 42 0,-40-42 31,-41-122-15,-204 81-1,-205 1 1,-82 122-1,123 82 1,163 82 0,205 81-16,-123 42 15</inkml:trace>
  <inkml:trace contextRef="#ctx0" brushRef="#br0" timeOffset="60206.1536">41398 5399 0</inkml:trace>
  <inkml:trace contextRef="#ctx0" brushRef="#br0" timeOffset="62473.1727">28880 12926 0,'0'-41'16,"-41"41"31,41 123-32,-81 40-15,-1 246 16,-41-40 15,123-451 32,0 0-48,82-41-15,41-327 16,-83 287-16,-40 81 16,123-41-1,-41 123 1,0 0-1,-41 123 1,41 204 0,-82-41-1,81-40 1,-81-123 0,0-83-16,41 42 15,0-82 16</inkml:trace>
  <inkml:trace contextRef="#ctx0" brushRef="#br0" timeOffset="62673.6647">28512 13417 0,'0'0'0,"123"-82"31,0 82-15,204 0-1,-82 0-15,123 0 16,-204-82 0</inkml:trace>
  <inkml:trace contextRef="#ctx0" brushRef="#br0" timeOffset="62940.1254">30189 12803 0,'0'0'0,"-41"0"0,41-41 16,-41 123 46,41 41-62,0 40 16,0 42-16,0 204 15,0-245-15,0-42 16,-81 83 0,40-82-1</inkml:trace>
  <inkml:trace contextRef="#ctx0" brushRef="#br0" timeOffset="63272.4556">27858 12680 0,'0'0'15,"0"-40"-15,0 162 63,0 42-63,0 122 15,0 1-15,-82 367 16,0-81 15,82-369-15</inkml:trace>
  <inkml:trace contextRef="#ctx0" brushRef="#br0" timeOffset="63609.4762">29821 14235 0</inkml:trace>
  <inkml:trace contextRef="#ctx0" brushRef="#br0" timeOffset="64024.9391">31498 13580 0,'0'0'0,"-41"0"0,41-81 15,82 81 16,82 0-31,-1 0 16,287 122 15,-450-81-31</inkml:trace>
  <inkml:trace contextRef="#ctx0" brushRef="#br0" timeOffset="64172.8135">31621 13989 0,'123'0'31,"-1"0"-31,-40 0 16,82 0 0,40 0-16</inkml:trace>
  <inkml:trace contextRef="#ctx0" brushRef="#br0" timeOffset="64515.2666">33012 13417 0,'0'0'0,"0"-41"15,0 0 1,0-41 15,0 123 16,0 82-47,0-41 16,0-1-16,0 124 15,-82-1 17,82 1-17,0-164-15</inkml:trace>
  <inkml:trace contextRef="#ctx0" brushRef="#br0" timeOffset="65056.9905">33585 13499 0,'0'0'0,"0"-41"15,0-41 1,0 164 31,0-1-32,0-40-15,-82 82 32,41-82-32,0 41 15,41-41 1,123-41 15,-1 0-15,83 0-1,-82 0 1,-82-82 0,-41 41-16,0 0 15,0 0 1,0-82 0,0 83-1,-41 40 16,41 81-31,0 124 16,0 40 15,0 42-15,122 163 0,-81-409-16</inkml:trace>
  <inkml:trace contextRef="#ctx0" brushRef="#br0" timeOffset="65742.1353">26876 16485 0,'0'0'16,"0"122"15,0 124-15,0-42-16,0 124 16,0-83-1,0-163 1,0 0-1,41-82 1</inkml:trace>
  <inkml:trace contextRef="#ctx0" brushRef="#br0" timeOffset="66023.7206">26999 16526 0,'0'0'0,"0"-41"16,0 0-16,40-82 16,124 123-1,0 0 1,-82 123 0,-1-41-1,-81-1-15,-81-40 0,-124 123 16,41-123-1,1 41 17,163-1-17</inkml:trace>
  <inkml:trace contextRef="#ctx0" brushRef="#br0" timeOffset="67326.0784">27939 17630 0,'41'0'47,"41"-41"-47,41-163 31,-123 122-31,-82-491 47,41 573-31,-41 205 15,369-83 0,-124 42 0,-81-82 1,-82 40-17,0-81 1,0 41-16,82-82 31,-82-82-15,82 1-1,-82-1-15,82-82 16,-82 82-16,0 41 16,-41 164 31,41 0-47,0 81 15,0-163 1,41 41-16,-1-82 15,83 0 1,-82 0 0,41-41-1,-82 0-15,0-163 16,0 122-16,0-41 16,-123-40-1,0 163 1,42 40-1,-1 42-15,82 123 16,0-123-16,41 40 16,81-81-1,1 0 1,-41-41-16,0 0 16,0-82-1,-82 41-15,81-122 16,-81-83-1,0 42 1,0 40 15,0 123-15,0 123 0,-40 82-1,40 163 1,0 0-1,0-163 1,40-41 0,-40-83-1,0-80 17,41-42-32,41-123 15,0 164 1,41-40-1,-42 81-15,-81 40 16,82 1 0,-82 82-1,-82-41 1,42-82-16,-42 41 16,0-41-16,0 0 0,0 0 15,41 0 1</inkml:trace>
  <inkml:trace contextRef="#ctx0" brushRef="#br0" timeOffset="67525.3022">30680 17262 0,'0'0'0,"82"0"16,41 0 0,122 0-1,-163 0 1</inkml:trace>
  <inkml:trace contextRef="#ctx0" brushRef="#br0" timeOffset="67674.5962">30885 17548 0,'82'-41'31,"40"41"-31,42 0 16,-41-82-16</inkml:trace>
  <inkml:trace contextRef="#ctx0" brushRef="#br0" timeOffset="67957.1022">32971 16607 0,'0'-41'0,"0"1"16,0 121 46,0 42-62,0 0 16,0-1-16,0 206 16,-41-83-1,0-163 1</inkml:trace>
  <inkml:trace contextRef="#ctx0" brushRef="#br0" timeOffset="68412.1992">33257 16771 0,'0'0'0,"0"41"63,0 0-63,0 41 15,0-1 1,0 1 0,0-41-1,82-41 1,82-41-1,-42 0 1,-40-41 15,-82 42-15,0-42 0,0 41-1,-41 123 32,41 40-31,0 42-16,-81 163 15,81-163-15,0-41 16,0-42-16</inkml:trace>
  <inkml:trace contextRef="#ctx0" brushRef="#br0" timeOffset="68658.0401">32644 18244 0,'0'0'0,"41"0"31,81 0-31,83 0 16,368 0 0,-42 0-1,-367-41-15,-82 41 16</inkml:trace>
  <inkml:trace contextRef="#ctx0" brushRef="#br0" timeOffset="68973.945">32889 18653 0,'0'122'47,"0"42"-47,0 0 16,0 163-1,0-164 1,0 246-16,0-327 15,41-82-15</inkml:trace>
  <inkml:trace contextRef="#ctx0" brushRef="#br0" timeOffset="69317.7918">33707 18734 0,'0'-41'0,"-82"82"32,42 123-17,40 0-15,-82-1 16,82-40-16,0 41 16,82-83-1,40-40 1,1-123 15,-82 1-31,-41-1 16,0 0-16,0 41 0,-82 41 15,0 0 1,-122 82 0,81 0-16,82 122 15</inkml:trace>
  <inkml:trace contextRef="#ctx0" brushRef="#br0" timeOffset="69590.8103">34648 18530 0,'0'0'0,"0"-41"16,123 41 31,0 0-47,-1 0 15,1 82 1</inkml:trace>
  <inkml:trace contextRef="#ctx0" brushRef="#br0" timeOffset="69739.9262">34812 18898 0,'41'0'15,"0"0"1,40 0-16,83 0 15,-82 0 1</inkml:trace>
  <inkml:trace contextRef="#ctx0" brushRef="#br0" timeOffset="70144.2326">35098 17957 0,'0'0'0,"0"-41"16,123 41 31,-41 0-47,-1 0 0,1 0 15,-41 0 1,41 0 0,0 0-1</inkml:trace>
  <inkml:trace contextRef="#ctx0" brushRef="#br0" timeOffset="71295.2319">35466 17998 0,'41'0'62,"0"0"-46,123-123 0,-42 123-16,615-41 31,-533 41-15,246 0-1,-491 41 63,-40 41-46</inkml:trace>
  <inkml:trace contextRef="#ctx0" brushRef="#br0" timeOffset="71761.3768">35834 17221 0,'0'-41'47,"82"41"-47,0 0 16,0 0-16,-41 0 15,41 0 1,-41 0 15,-41 41-31,0 204 32,-41-163-17,41 0-15,0 163 16,0 1-1,0-123 1,0-1-16,41 1 16,-1 41-1</inkml:trace>
  <inkml:trace contextRef="#ctx0" brushRef="#br0" timeOffset="72073.2091">35834 19062 0,'-40'0'0,"121"-82"47,42 82-32,123 0-15,-83-41 16,1 41 0,40-82-16,124 82 15,-247 0-15</inkml:trace>
  <inkml:trace contextRef="#ctx0" brushRef="#br0" timeOffset="72623.9269">36489 19552 0,'0'-40'16,"-82"40"-1,41 0 1,0 0 0,-40 40-1,-1 83 1,82-82-16,82 41 15,40-82-15,1 0 16,0 82 0,-42-41-1,-81 122 1,0-81-16,-40 0 16,-1-82-1,-41 123-15,-123-123 16,164 0-1,41-41 1,0-41-16,41 41 16,164-164-1,40 1 1,-204 40 0,-82-40-1,-122 163 1,-83 41-1,83 41 1,163 41 0</inkml:trace>
  <inkml:trace contextRef="#ctx0" brushRef="#br0" timeOffset="74007.6873">4336 10553 0,'-82'0'0,"82"41"31,-81 41-15,81 0-16,0-41 15,0 82 1,81-83 15,1228-326 0,-695 123-15,-82 81 0,-369-41-1,-81 82 1,-123 41 46,-41 82-46,1 41 0,-1-82-1</inkml:trace>
  <inkml:trace contextRef="#ctx0" brushRef="#br0" timeOffset="74507.866">4091 10881 0,'0'0'0,"-41"0"0,-41-41 16,82 82 30,0 40-46,0-40 32,0 41-32,0-41 15,123-41 1,122 0 0,-81-41-1,163-41 1,205-122-1,327-164 1,-532 245 0,-204 82-1,-41 41 1,-164 0 46,82 41-46,-41 82-16,41-41 16,0-42-16</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2:58:30.014"/>
    </inkml:context>
    <inkml:brush xml:id="br0">
      <inkml:brushProperty name="width" value="0.05292" units="cm"/>
      <inkml:brushProperty name="height" value="0.05292" units="cm"/>
      <inkml:brushProperty name="color" value="#FF0000"/>
    </inkml:brush>
  </inkml:definitions>
  <inkml:trace contextRef="#ctx0" brushRef="#br0">29862 12476 0,'0'-82'0,"0"41"0,0 0 15,0 82 32,0 0-31,0 409 15,-41-368-15,41-41-16,0 122 15,-82-122-15,82 0 16,0 41-16</inkml:trace>
  <inkml:trace contextRef="#ctx0" brushRef="#br0" timeOffset="499.9328">30394 12517 0,'0'0'0,"0"-82"0,0 41 15,0 82 32,0 41-31,0 81-1,0-81 1,0 0 0,0-41-1,41 0 1,41-41 0,40 0-1,-40-205 1,0 42-1,-82 81 1,0-41-16,-82 82 16,0 41-1,0 0 1,42 0 0,40 41-1,0 82 1</inkml:trace>
  <inkml:trace contextRef="#ctx0" brushRef="#br0" timeOffset="969.152">31130 12394 0,'-41'41'63,"41"0"-47,0 41-16,-82 40 15,82 1 1,0-82-1,123 82 1,-82-123 0,82 0-1,-41 0 1,-82-41-16,81-41 16,-81 41-16,0 0 15,0-41-15,0 1 16,-41-42-1,-122 41 1,-1 82 0,123 41-1,41 41 17</inkml:trace>
  <inkml:trace contextRef="#ctx0" brushRef="#br0" timeOffset="1594.0215">32316 13090 0,'82'0'47,"41"0"-47,0 0 16,40 0-16,42 0 15</inkml:trace>
  <inkml:trace contextRef="#ctx0" brushRef="#br0" timeOffset="1967.4489">34485 13049 0,'81'0'47,"-40"0"-47,41 0 16,41 0-16</inkml:trace>
  <inkml:trace contextRef="#ctx0" brushRef="#br0" timeOffset="2200.6007">36612 12967 0,'41'0'0</inkml:trace>
  <inkml:trace contextRef="#ctx0" brushRef="#br0" timeOffset="2867.7299">37593 12271 0,'0'0'0,"0"-81"16,0-1-1,-81 82 1,-1-164 15,-123 123 1,83 41-17,40 205 1,82-164-16,0 0 15,0 40-15,41-40 16,40-41 0,1 0-1,-41-41 17,123-40-32,-82-42 15,-82 41 1,81 82-1,-81 82 17,0 82-17,0-1 1,-40 42 0,40-83-1,0-81 1</inkml:trace>
  <inkml:trace contextRef="#ctx0" brushRef="#br0" timeOffset="3366.5795">38002 12353 0,'0'0'0,"0"-41"16,0-40-1,0-42 1,0 82 0,0-41-1,-81 82 1,40 0 0,0 123-1,-41 0 1,82-42-1,82-81 17,0 0-17,-41-41 1,-41-40 0,81 40-1,-81-41 1,0 123 15,0 41-15,0 122-1,0-81-15,-41 40 16,41-122-16,0 0 16,0 123-1</inkml:trace>
  <inkml:trace contextRef="#ctx0" brushRef="#br0" timeOffset="3801.6968">38412 12435 0,'0'-41'0,"0"0"15,0-41-15,0 42 16,0-1-1,0 0 1,-41-41 0,-41 123-1,41 82 1,41-83 0,0 1-16,0 41 15,41 0 16,41-82-15,40 0 0,-122-41-16,41 41 15,-41-123 1,0 42-16,0 40 0,0 122 31,-41 1-15,41 41-1,0 122 1,0-40 0,0-123-16</inkml:trace>
  <inkml:trace contextRef="#ctx0" brushRef="#br0" timeOffset="5613.8365">16731 13785 0,'-82'0'0,"41"0"15,-41 0 17,164 0-1,41 0-15,327 0-1,-123 0-15,328-41 16,-410 41-16,-122 0 15,-41 0 1,-41 0 0</inkml:trace>
  <inkml:trace contextRef="#ctx0" brushRef="#br0" timeOffset="6093.1452">20003 13621 0,'0'0'16,"-81"0"-16,-1 0 0,41 0 16,-41 0 30,164 0-14,82 0-17,326 0 1,42 0 0,-286 0-1,-205 0 1,-1 0-1,-40 41 64,82-41-79,-41 0 15</inkml:trace>
  <inkml:trace contextRef="#ctx0" brushRef="#br0" timeOffset="6580.7">22622 13539 0,'-41'0'16,"122"0"62,42 0-62,41 0-16,40-81 15,-40 81-15,40 0 16,-81 0 0,-41 0 15,-164 0 94,82 41-109</inkml:trace>
  <inkml:trace contextRef="#ctx0" brushRef="#br0" timeOffset="17517.5352">17345 13949 0,'0'-41'15,"0"0"17,0-41 93,0 164-47,0 0-63,0-42-15,0 1 0,0 41 16,0 41 0,0-41-1,-41 40 1,41-81 0,0 0 30,0 0-30,0 41 0,0-41-1,0 41 1,0-1 0,0 1-1,0-41 1,0 41-1,0 0 1,0-41-16,-82-41 16,82 81-16,0-40 31,0 0 16,0 41-32,0-41 64,-41-41-33,-41-82-30,0 41 0,82 0-1,-41 41 1,41-41 0,-41-40 15,41 40-16,0 82 79,0 40-63,41-81-31,-41 82 0,82-82 16,-41 41 0,0 41-1,0-82 1,41 0 0,-41 0-1,40-41 1,1-41-1,-82 0 1,41 82-16,-41-40 31,0 80 47</inkml:trace>
  <inkml:trace contextRef="#ctx0" brushRef="#br0" timeOffset="19708.6607">34485 4336 0</inkml:trace>
  <inkml:trace contextRef="#ctx0" brushRef="#br0" timeOffset="23839.0973">35139 3681 0</inkml:trace>
  <inkml:trace contextRef="#ctx0" brushRef="#br0" timeOffset="29053.5241">20208 14030 0,'0'-41'16,"0"123"78,0 0-94,0 0 15,0 122 1,0-122-16,0 164 31,0-165-15,0-40-1,0 123 32,-41-123-31,-41-82 46,82 0-46,-41 41 0,41-41-16,-41-41 31,41 41-15,0 164 77,0-82-77,41-41-16,41 0 16,0 0-1,0 0 1,-41 0-1,41-41 1,-1-41 0</inkml:trace>
  <inkml:trace contextRef="#ctx0" brushRef="#br0" timeOffset="31820.8019">23481 13785 0,'0'-41'32,"0"123"30,0 0-62,0 286 16,0-205-1,0-40 17,0-41-32,0 0 15,-41-123 48,41-41-63,-82 82 15,82-82-15,-41 41 16,41-41 0,0 123 62,0 0-78,0 0 15,0 41 1,0 41 0,123-123-1,-1 0 1,-81 0 0,41 0-1,-82-41-15,82 41 16,-82-123-16,41 82 15,-82 164 32,41 0-31</inkml:trace>
  <inkml:trace contextRef="#ctx0" brushRef="#br0" timeOffset="42961.7937">34444 4868 0,'-123'0'0,"82"0"0,0 0 16,-41 0-16,0 0 15,-40 0-15,81 0 32,82 0 46,41 0-78,81 0 0,83 0 15,40 0 1,287 0 0,-164 0-16,-41 0 15,0 0-15,41 0 0,-82 81 16,328-81-1,-123 0 1,245 0 0,-573 0-1,-40 0 1,-123 0 0,0 0 15,41 0-16,-41 0 32</inkml:trace>
  <inkml:trace contextRef="#ctx0" brushRef="#br0" timeOffset="43505.2462">35425 5113 0,'0'0'0,"-122"0"16,81 0 0,0 0-1,164 0 32,81 0-47,82 0 16,614 0-1,205 0 1,-205 0 0,-164 0-1,-450 0-15,-81 0 16,-164 0 0,-82 0 124,0 0-140,-41 0 16,41 0-16</inkml:trace>
  <inkml:trace contextRef="#ctx0" brushRef="#br0" timeOffset="44737.4955">40171 4050 0,'0'-41'31,"40"41"-31,-40-82 16,0 41-16,0-41 31,0-41-31,0 83 16,-81-165 0,-42 123-1,-123-41 1,1-40 15,-41 40-15,-1-40-1,1 81 1,41 82 0,-83-82-1,-203 82 1,244 0-1,1 0 1,81 0 0,123 123-16,-40-123 15,-42 41-15,-81 81 16,-1-40 0,1 41-1,-42-41 1,-81 40 15,123-40-15,-41 41-1,122-41 1,82-1-16,0-81 16,-40 123-16,40-123 0,0 82 15,-41-41 1,82 41-1,0-82 1,-40 81-16,40 1 16,41-41-1,-123 82 1,123-41 0,-41 40-1,41-81 1,0 123-16,0-123 15,0 0 1,164 81 0,-123-40-16,81-41 15,-40 41-15,41-41 0,40-41 16,247 82 0,80-82-1,83 0 1,-41 0-1,-287 0-15,246-41 16,-245 41 0,-42-82-16,164 82 15,82-82 1,164 0 0,-246 1-1,-122 40 1,-42-41 15,-122 0-31,0 41 16,-41-41-16,40-40 15,-81-42 1,0 123 0,-122 41-1,-1 0-15,0 0 0</inkml:trace>
  <inkml:trace contextRef="#ctx0" brushRef="#br0" timeOffset="46016.5182">17549 14726 0</inkml:trace>
  <inkml:trace contextRef="#ctx0" brushRef="#br0" timeOffset="46269.5954">20494 14767 0</inkml:trace>
  <inkml:trace contextRef="#ctx0" brushRef="#br0" timeOffset="46609.314">22458 14808 0,'82'0'16</inkml:trace>
  <inkml:trace contextRef="#ctx0" brushRef="#br0" timeOffset="52155.5311">2250 10513 0,'0'-82'15,"-41"82"16,41 82 16,0 204-31,0 82 0,82-123-1,-41-122 16,41-82-15,40-41 0,1-41-1,-41 0-15,-41-41 16,40 42-16,-40-83 16,-41 0-1,41 41 1,-41-40-1,0 40 1,-163-41 0,40 82-1,0 41 1,-40 0 0,81 0-1,0 82-15,82-41 16,0 0-1,41-41 1,41 0-16</inkml:trace>
  <inkml:trace contextRef="#ctx0" brushRef="#br0" timeOffset="52522.5837">3600 11044 0,'-41'0'0,"123"0"62,40-41-46,-40 41-16,41-81 15,122 81 1,-81 0 0,-41 0-1,-82 0 1,0 0-1,-41-41 1</inkml:trace>
  <inkml:trace contextRef="#ctx0" brushRef="#br0" timeOffset="53142.4147">5400 10431 0,'0'0'0,"0"-82"16,0 0 0,0 41-1,-41-41 1,-41-40-16,41 81 31,0 41-31,-41 0 31,1 82-15,81-1-16,0 1 16,0 0-16,0 0 15,0 0 1,81-82 0,1 0-1,41-41 1,-82 0-1,-41-123 1,0 82 0,0 164 15,0 164 0,0 40-31,0 0 31,0-204-31,0 0 16,0 0-16</inkml:trace>
  <inkml:trace contextRef="#ctx0" brushRef="#br0" timeOffset="53976.85">5604 9981 0,'0'0'0,"-41"-82"16,-81 0-1,40 0-15,0 82 16,0-81-16,-41 81 0,-40-82 16,-1 82-16,-81 0 15,40 0 1,-1308 82 15,695 163 0,654-163-31,-122 81 16,81-40 0,0 0-16,-122 81 15,164 1 1,122-82 0,41-1-16,-82 1 0,82 122 15,0 1 16,123 40-15,-42-163-16,1-41 16,82 0-16,-1-1 0,83 1 15,245 0 1,163 41 0,1-42-1,-1-81 1,205-122-1,-409-83 1,-81-81 0,-124 40-1,-41-81 1,-81 123 0,-82 40 15,-41 41-31,0 1 15,0-42-15,-41-40 16,-163-206 0,-42 370-1,-81 40 1,0 40 0,163 42-16,0 164 15</inkml:trace>
  <inkml:trace contextRef="#ctx0" brushRef="#br0" timeOffset="54906.0655">3804 12108 0,'0'123'62,"0"-1"-62,0 287 31,0-81 1,82-206-1,-82-81 16,-41-41-16,0 0-15,0-41-1,-81-81 1,81 81 0,41-82-1,0 205 32,0 0-47,0-42 16,82 124-1,-1-164 1,42 0 0,0-82 15,-41 41-31,-41 41 31</inkml:trace>
  <inkml:trace contextRef="#ctx0" brushRef="#br0" timeOffset="55618.4892">3436 14153 0,'-41'0'16,"123"0"46,0 0-62,286 0 31,-204-82-15,-123 82 0,-41 41 15,0 41-16,0 163 1,0-122-16,0 0 16,0-41-16,0 81 15,0-122 1,0 82 0</inkml:trace>
  <inkml:trace contextRef="#ctx0" brushRef="#br0" timeOffset="55822.3341">3804 14685 0,'41'0'62,"82"0"-62,82-82 16,-42 82-16,1-82 15,-1 82-15,83-123 16</inkml:trace>
  <inkml:trace contextRef="#ctx0" brushRef="#br0" timeOffset="56074.0083">4950 13949 0,'-41'0'0,"-41"-82"0,0 41 15,-41 41 1,83 0 0,-206 204-1,-163 410 1,164-246-1,40-82 1,164-122 0,-82-41-1</inkml:trace>
  <inkml:trace contextRef="#ctx0" brushRef="#br0" timeOffset="56338.4259">3313 14358 0,'0'0'0,"-40"-82"0,40 0 16,40 123 31,124 82-47,41 40 15,163 205 1,-164-245-16,1 41 16,-1-42-16,-122-40 15,0-41-15,-41 41 16,41-82 0</inkml:trace>
  <inkml:trace contextRef="#ctx0" brushRef="#br0" timeOffset="57560.1538">3886 17016 0,'0'-41'15,"0"-40"16,0 40-15,0 0 15,-41 41 1,-122 0-1,122 82-31,41-41 15,0-1 1,0 1 0,0 41-1,41-82 1,40 41 0,-40-41-1,-41 41-15,41-41 16,-41 82-16,82-82 15,-41 41 1,0-41 0,41 41-1,-41 40 1,-41-40 0,0 0 62</inkml:trace>
  <inkml:trace contextRef="#ctx0" brushRef="#br0" timeOffset="58172.407">4009 17098 0,'0'0'0,"0"-82"16,0 41-1,-82-40 1,41 40 0,-41 41-1,41 0-15,-40 0 32,-1 0-32,0 122 15,0 206 16,82-124-15,41-163 0,82 41-1,-82-82-15,81 0 16,-40-41 0,0-123-1,-41-40 1,-41 81-1,0 82-15,0 123 63,0 41-63,82 163 31,-82-122-31,0 204 0,0-164 16,0-40-1,0 41 1,0-124-16,41-81 16</inkml:trace>
  <inkml:trace contextRef="#ctx0" brushRef="#br0" timeOffset="58805.8729">4336 17098 0,'0'0'0,"0"-82"0,-41 1 16,0-124-1,41 164 1,-81 0-16,-1-41 16,0 42-1,41 40-15,-82-82 31,82 82-31,-40-41 16,40 41-16,-41 0 0,0 0 16,-41 0-1,-40 0 1,40 163 0,-82 246-1,124 1 1,81 121-1,81-40 1,83-41 0,-82-286-1,122-1-15,-81-122 16,0-41-16,122 82 16,205-205-1,-163-122 16,-42-41-15,-40-83 0,-124-244-1,-81 367 1,-41 83-16,-245-205 16,204 286-16,0 82 15,-122-82 1,-41 82-1,40 164 1,205-83 0</inkml:trace>
  <inkml:trace contextRef="#ctx0" brushRef="#br0" timeOffset="60390.7129">23808 15748 0,'0'-81'31,"0"40"-15,-41 0-1,0-41 1,-41 82 0,-81 0 15,-1 327 0,164-41 0,0-245-15,41-41 0,0 0-1,81 0 1,-81 0 0,0-41 15,-41-40-31,82-1 15,-82 0-15,0 41 16,0 0 0,0-41 15,0 123 16,0 0-32,-41 246 1,0-83 0,41-40-1,0-82 1,0-1-16,0 42 16,0-41-16,0-41 15,0 0 1,-82 0-1</inkml:trace>
  <inkml:trace contextRef="#ctx0" brushRef="#br0" timeOffset="73974.2011">20494 15994 0,'0'-82'15,"0"0"1,0 0-1,-41-81 17,-81 122-1,40 82-15,0 81-1,0 83 1,82-82-16,0 81 15,0-163 1,0 0 0,82-41 15,-41 0-31,82-82 31,-41 0-15,-1-40-1,1-1 1,-82 82 0,0 0-1,0 123 48,0 0-48,0 40-15,0 42 0,0 0 16,0 163 0,-41-204-1,41 40 1,0-122-16,0 0 0,0 41 31,0 0-15,0-41-1,0 0 32,-41-41-31,41 81 15</inkml:trace>
  <inkml:trace contextRef="#ctx0" brushRef="#br0" timeOffset="74869.4112">17140 16280 0,'0'82'47</inkml:trace>
  <inkml:trace contextRef="#ctx0" brushRef="#br0" timeOffset="75257.306">17385 16566 0</inkml:trace>
  <inkml:trace contextRef="#ctx0" brushRef="#br0" timeOffset="75631.2929">17426 16730 0</inkml:trace>
  <inkml:trace contextRef="#ctx0" brushRef="#br0" timeOffset="75803.727">17426 16730 0</inkml:trace>
  <inkml:trace contextRef="#ctx0" brushRef="#br0" timeOffset="76039.3402">17508 16730 0,'41'0'47</inkml:trace>
  <inkml:trace contextRef="#ctx0" brushRef="#br0" timeOffset="76590.1272">17754 16566 0</inkml:trace>
  <inkml:trace contextRef="#ctx0" brushRef="#br0" timeOffset="76757.7898">17794 16566 0</inkml:trace>
  <inkml:trace contextRef="#ctx0" brushRef="#br0" timeOffset="77147.6086">17754 16935 0,'0'81'16</inkml:trace>
  <inkml:trace contextRef="#ctx0" brushRef="#br0" timeOffset="81864.6183">16158 18162 0,'-82'0'0,"164"0"62,-41 0-46,0 0-16,41 0 15,0 0-15,-41 0 0,-1-82 16,42 82 0,-82 41 30,-41 327-14,41 41 15,0-368-47,0 41 15</inkml:trace>
  <inkml:trace contextRef="#ctx0" brushRef="#br0" timeOffset="82093.5371">16158 18653 0,'82'0'47,"-41"0"-47,41 0 15,0 0 1,122 0-16,-163-82 16</inkml:trace>
  <inkml:trace contextRef="#ctx0" brushRef="#br0" timeOffset="82391.8894">17058 18080 0,'0'-82'0,"-82"82"15,1 0 17,-124 123-32,0 122 31,42-40-15,-42 40-1,123-122 1,82-82-1</inkml:trace>
  <inkml:trace contextRef="#ctx0" brushRef="#br0" timeOffset="82735.8575">15913 17875 0,'41'82'31,"81"0"-15,-40 0 0,82 81-16,-1 1 15,-40-82-15,-41-41 16,41 81-1,-41-122 1,-82 41 0,0 0 31</inkml:trace>
  <inkml:trace contextRef="#ctx0" brushRef="#br0" timeOffset="83481.2684">17876 18407 0,'0'-41'16,"0"-41"-1,0 42 1,0-1 15,0-41-15,-41 82-1,-40 0 1,81 41 0,-82 81-1,82-40-15,-41 41 16,41-82-16,0 0 0,0 41 15,0-1 1,41-40 0,81 41-1,42-82 1,-82 0 0,41 0-1,-42-41 1,-81 0-16,82 41 15,-82-41-15,41-40 16,-41-1 0,0-41 15,0 41-15,0-81-1,-41 122 1,-41-41-1,-40 82 1,40-82-16,41 82 16,0 0-16,-82 41 15,42 41 1,40 122 0,41-81-1,41-123-15</inkml:trace>
  <inkml:trace contextRef="#ctx0" brushRef="#br0" timeOffset="83876.8832">18531 17875 0,'0'-81'15,"0"162"32,-41-40-47,-41 41 16,82 41-16,-82 81 0,0-40 15,-40 122 1,40-163-16,-41 122 16,82-163-1,41-41-15,-122 82 32,81-41-17,41-41 1</inkml:trace>
  <inkml:trace contextRef="#ctx0" brushRef="#br0" timeOffset="84343.1204">17385 18325 0,'0'0'0,"0"-81"15,0-42 1,0 205 31,41-1-32,123 83 1,-82-41-16,81-82 16,-40 40-16,163 1 15,-81 0 1,-82 0 0,-123 0-16,41-82 15,-41 41 1,41-41-16,-41 81 78,0-40-62,0 41-1</inkml:trace>
  <inkml:trace contextRef="#ctx0" brushRef="#br0" timeOffset="92259.75">17713 16239 0,'0'-82'15,"0"41"1,-41 41 0,41-40-1,-123 40-15,82 0 16,-82 0 0,-81 204 15,245 1 0,163-205-15,42 0-1,-42 0 1,-163 81-16,41 1 16,-82 0-1,0-41 1,-82 41-16,-41-41 15,-122 81 1,163-122 0,82-122 15,0-42-15,41 82-16,41-40 15,-41 81-15,41 0 0,-82-41 16,81 0-1,-81 0 1,0 41 0,-122-81-1,40 122 1,-82 81 0,123 42-1,41 0 1</inkml:trace>
  <inkml:trace contextRef="#ctx0" brushRef="#br0" timeOffset="93876.6477">23890 15585 0,'0'-41'15,"0"-41"1,0 41 31,0 0-32,0-41 1,-123 41 0,0 1-1,-81-83 17,81 41-32,0 82 15,-40-82-15,-1 82 0,-41 0 16,-204 0-1,41 0 1,41 0 0,-41 0-1,81 0 1,-81 41 0,0 41-1,123-82-15,-1 82 16,83-82-16,40 82 15,-41-82-15,-490 245 32,163-122-32,82-1 15,0-40 17,122 123-17,246-205 1,1 41-16,-83 40 15,82 42 1,-41-41 0,41 0-1,-41 0 1,-40-41 0,40 40-1,41-40 1,41 0-1,0 123 1,0-82 0,82-1-1,0-40 1,40 41-16,42 0 0,0 0 16,449 40-1,-286-122-15,82 0 16,1 82-16,-1-82 0,-41 0 15,286 0 1,83 0 0,-165 0-1,1-41 1,-368 41-16,40 0 16,-40 0-16,-1-81 0,-81 81 15,122 0 1,1-82-1,81 41 1,-82-41 15,1 0-15,-83-41 0,-81 83-16,41-42 15,-82 82-15,0-82 16,81-41-1,1 41 1,-82 1 0,-41 40-1,0-123 1,0 82 0,-82-122-1,-40 40 1,-42 82-1,41 82 1,-122-41-16,122 41 16,41 0-1,0 0-15,1 0 16,-1 0-16,41 0 0,-41 0 16,41 41-1,-41 41 1,82-41-1</inkml:trace>
  <inkml:trace contextRef="#ctx0" brushRef="#br0" timeOffset="95547.2278">27285 14071 0,'0'-82'0,"0"-40"15,0 81 1,0 0 0,0 0 15,123 41 0,-42 0-31,-40 123 16,-41-41-16,0 40 15,0 124 1,-81-42-16,-1-81 16,41 0-16,-123 163 15,123-82 1,41-81 0,82-82-1,0-41-15,0 0 16,0 0-16,-1 0 15,1-41-15,0-41 16,-41 1 0,-41-1 15,-164 0-15,123 82-1,-81 327 1,81 41-1,41-81-15,0-42 16,82 82-16,-82-122 0,81-1 16,-40 42-1,-41-83 1,0-81 0,-41 0-1,-122-82 1,122 0-1,0-82 1</inkml:trace>
  <inkml:trace contextRef="#ctx0" brushRef="#br0" timeOffset="96394.3061">30026 15012 0,'0'-41'0,"0"0"15,0-41 1,0 1 0,-82 81 15,41 0-31,0 0 15,-82 163 17,123-81-32,0 0 0,0-41 15,164 41 1,-41-82 0,-42 81-1,-81 1 1,0 0-1,0 0 1,0-41-16,-122 81 16,81-122-16,41 41 15,-82-41 1,82-41 0,41-122-1,82-42 1,-82 83-1,81-42 1,-81 0 15,-41 123-15,0 1 0,-163 40-1,40 81 1,41-40-16,41 123 15,41-123 1</inkml:trace>
  <inkml:trace contextRef="#ctx0" brushRef="#br0" timeOffset="96710.359">31416 15094 0,'0'-41'0,"-81"41"63,81 41-48,-82 0-15,41 81 16,-41-40-16,41 41 16,-81 0-1,81-82 1,0-41 0</inkml:trace>
  <inkml:trace contextRef="#ctx0" brushRef="#br0" timeOffset="96976.8873">30762 15135 0,'0'-41'15,"82"41"16,-82 82-15,123-1-16,-123-40 16,81-41-16,-40 82 15,82 0 1,-82 41 0</inkml:trace>
  <inkml:trace contextRef="#ctx0" brushRef="#br0" timeOffset="97526.0638">32153 15380 0,'0'0'0,"82"-82"15,-82 1 1,41 81-16,-41-82 16,0-41-1,0 82 1,0 0 15,-82 41-31,0 0 16,0 41-1,0 164 1,82-124 15,41-81-15,0 41 0,41-41-1,0-41 1,0 1-1,-42-42 1,-40 41 0,0 82 15,0 0-31,0 40 16,0 83-1,0-82-15,0 41 16,0 40-16,-40-81 15,40 41-15,0-82 16</inkml:trace>
  <inkml:trace contextRef="#ctx0" brushRef="#br0" timeOffset="97981.575">33012 15421 0,'0'-41'0,"0"-41"16,0 1-1,0 40 1,0 0-1,0 0 1,-41 41 0,0 0-1,-41 0 1,0 0 0,42 0-1,40 82 1,0-1-16,0-40 15</inkml:trace>
  <inkml:trace contextRef="#ctx0" brushRef="#br0" timeOffset="98372.1142">33298 15094 0,'0'-82'0,"41"82"15,-41-41-15,0 0 32,-82 41-1,41 41-16,41 0-15,-81 164 16,40-42 0,-164 42 15,164-83-15,-41-81-1</inkml:trace>
  <inkml:trace contextRef="#ctx0" brushRef="#br0" timeOffset="98626.9542">32726 15053 0,'0'-82'31,"40"164"1,42-41-32,0 41 15,41-1 1,-82 1-16,40-41 16,1 82-1,-82 122 1</inkml:trace>
  <inkml:trace contextRef="#ctx0" brushRef="#br0" timeOffset="99229.2972">34116 15217 0,'0'0'0,"0"-82"15,0 41 1,0 0 0,0-41-1,0 41 16,-41 41-15,-122 123 0,163 41-1,0-83 1,0 1 0,82-82-1,-41 0 1,81-41-1,-40-41 1,-82 1 0,41-1 15,-41 123 16,0 41-47,0-42 15,0 1-15,0 41 16,0-41-16,0 0 0,0 0 16,0 123-1,0-83 1,0 42 0,0-82-1</inkml:trace>
  <inkml:trace contextRef="#ctx0" brushRef="#br0" timeOffset="99423.3425">34444 16280 0</inkml:trace>
  <inkml:trace contextRef="#ctx0" brushRef="#br0" timeOffset="99993.0257">29371 16894 0,'0'0'0,"-82"0"0,1 0 16,-1 0-1,204 0 79,83 0-94,40 0 16,42 0-16,40-82 15,655 82 1,368-123 0,-409 123-1,-491 0 1,-328 0-1,-81 0-15,41 0 16,-41 0 31,-82 0-16,-41 0-15,0 0-16</inkml:trace>
  <inkml:trace contextRef="#ctx0" brushRef="#br0" timeOffset="100426.6717">29208 17016 0,'0'0'0,"-123"0"16,164 0 15,490-41-15,451 41 0,286-81-1,-122 81 1,-778 0-1,-41-82-15,-286 82 16,41 0 0,-123 0 124,-41 0-140</inkml:trace>
  <inkml:trace contextRef="#ctx0" brushRef="#br0" timeOffset="103975.0769">29903 16362 0</inkml:trace>
  <inkml:trace contextRef="#ctx0" brushRef="#br0" timeOffset="104214.2662">33380 16239 0,'41'0'63</inkml:trace>
  <inkml:trace contextRef="#ctx0" brushRef="#br0" timeOffset="106410.3964">29739 19143 0,'-82'-81'0,"82"40"0,0 163 47,0 42-31,0 245-1,0-41 16,-40-286-15,40-164 15,0-81-15,0-42 0,0 82-16,0-122 15,0 122 1,0 41-16,0-122 15,122 122 17,-40 0-32,82 82 31,-82 123-15,-42 0-1,-121 40 1,-83-40-1,82-41-15,-81 0 16,163-1-16</inkml:trace>
  <inkml:trace contextRef="#ctx0" brushRef="#br0" timeOffset="107178.0107">30189 20125 0,'82'0'31,"-82"-123"-31,41 123 16,0-163 0,-41-1-1,0-40 1,0 122-16,0 41 15,0 82 17,0 41-32,0 81 15,0-81 1,123-82 0,-42 0-1,-40 0 1,0 0-1,-41 82 1,0 82-16,0-124 16,0 1-1,0 0 1,82-41 0,-41 0-1,82 0 1,-82-163-1,-41 81 1,0-41 0,0 82-16,-41 123 47,41 0-47,-82 122 15,82-122 1,0 0-1,164-82 17,-83 0-17,-81-41-15,123 0 16,-123 0-16,41-41 0,-41 42 16,0-124-1,-123 0 1,-40 123-1,81 82 1,82 164 0,0-42-1</inkml:trace>
  <inkml:trace contextRef="#ctx0" brushRef="#br0" timeOffset="107667.023">31376 19307 0,'0'0'0,"0"-82"0,0 0 16,0 42 0,0 80-1,0 83 1,0 163-1,0 42 1,0-124 0,40-81-1,-40-82 1,82-41 0,-41-82-1,41-41 1,-41 1-1,0 122 1,41 0 15,-1 0-31,-81 81 16,0 1 0,-40-82-1,-42 82 1,-123-41-1,123-41 1,82 82 0</inkml:trace>
  <inkml:trace contextRef="#ctx0" brushRef="#br0" timeOffset="107848.0627">32562 20084 0,'41'0'62</inkml:trace>
  <inkml:trace contextRef="#ctx0" brushRef="#br0" timeOffset="108177.1283">34035 19798 0,'0'0'16,"81"0"46,42 0-62,41 0 16,204 0 0,-327 0-16</inkml:trace>
  <inkml:trace contextRef="#ctx0" brushRef="#br0" timeOffset="108427.6674">33789 20166 0,'0'0'0,"-82"0"15,123 0 16,41 82-31,41-82 16,122 0 0,-122 0-16,122 0 15</inkml:trace>
  <inkml:trace contextRef="#ctx0" brushRef="#br0" timeOffset="109111.3282">36407 18857 0,'-82'-82'16,"82"41"-1,-41 41-15,-81 0 16,40 0-1,0 123 17,123 0-17,82 0 1,122-1 0,-163 1-1,-82-41-15,82-41 16,-82 81-16,0-81 15,-164 82 1,1-41 0,40-82-1,123-82 1,41-123 0,163 42-1,-81 40 1,-123 41-1,82 41-15,-82-40 16,0-1-16,0 0 16,0 0-1,0 41-15,-82 41 16,41 0-16,-82 82 16,123 82-1,0-82-15</inkml:trace>
  <inkml:trace contextRef="#ctx0" brushRef="#br0" timeOffset="109360.8631">37430 19021 0,'0'-41'15,"-41"82"17,41 41-17,-82-42-15,0 42 16,-40 123 0,81-83-1,-41-40 1</inkml:trace>
  <inkml:trace contextRef="#ctx0" brushRef="#br0" timeOffset="109577.7184">36980 18939 0,'0'-41'0,"41"41"31,0 123-15,40-41-16,-40 40 0,41-40 31,41 82-15,0-83-16</inkml:trace>
  <inkml:trace contextRef="#ctx0" brushRef="#br0" timeOffset="110064.6228">38248 19307 0,'0'-123'16,"0"82"-1,0-40 1,0 40-16,-41-41 15,41 0 1,-82 82-16,0 0 31,1 164-15,-42 40 0,123-122-1,0 0 1,82-82-1,40 0 1,-122-41-16,41 41 16,-41-82-16,0 41 0,82-41 15,-82 1 1,0 40 0,0 82-1,41 163 1,-41-40 15,0 81-15,0 82-1</inkml:trace>
  <inkml:trace contextRef="#ctx0" brushRef="#br0" timeOffset="110361.0949">39230 19143 0,'0'-81'0,"0"40"15,-41 41 32,0 82-31,-41-1-1,-41 124 1,123-123-16,-41-41 16,41 40-16,0 1 15</inkml:trace>
  <inkml:trace contextRef="#ctx0" brushRef="#br0" timeOffset="110579.5466">38902 19021 0,'0'-41'0,"41"82"31,0 41-16,-41-1-15,123 83 16,0 40 15,-41-122-31,-82-41 16,40-41-16</inkml:trace>
  <inkml:trace contextRef="#ctx0" brushRef="#br0" timeOffset="111061.4037">40007 19266 0,'0'-41'0,"0"-41"16,0 42-16,0-83 15,-41 82 1,0 0 15,0 41-15,-41 164 0,82-83-1,0 42 1,41-123-1,41 0 1,0-41 0,-82 0-1,0-122 1,41 122-16,-41 82 47,0 81-47,0 124 31,0-123-31,0 122 16,0-122-16,0-1 15,0-40-15</inkml:trace>
  <inkml:trace contextRef="#ctx0" brushRef="#br0" timeOffset="111568.9969">36489 20452 0,'0'0'0,"-82"0"0,0-41 16,123 41 46,164 0-62,204 0 16,0 0-16,82 0 16,-41 0-16,-41 0 0,41 0 15,-123-81-15,-41 81 16,83-41 0,-247 41-1,-81 0 1,-123 82 62,1-82-78</inkml:trace>
  <inkml:trace contextRef="#ctx0" brushRef="#br0" timeOffset="112144.5328">37962 21066 0,'0'-82'0,"0"41"16,0 0-1,-82 41 1,82-41 0,-82-40-1,-41 81 1,41 41-16,-40 40 15,122 1-15,-41-41 16,41 82 0,41-41-1,81-82 1,-40-41 0,41-41-1,-82-41 1,-41 41-1,0 41-15,82 1 16,-82 80 15,0 42-15,-41 409 0,41-245-1,0-83 1,0-40-1</inkml:trace>
  <inkml:trace contextRef="#ctx0" brushRef="#br0" timeOffset="112928.2101">38412 21148 0,'0'0'0,"0"-82"16,0 41 0,0 82 31,-82 82-47,82-42 15,0 83 1,0 41-1,82-205 1,40 0 0,-40-41-1,41-82 1,-123 82 0,82-82-16,-82 42 0,0-1 15,0 41-15,-123-41 16,0 82-1,-40 0 17,244 0-1,42 0-15,82 0-1,-124 0-15,-40 0 16,82 0-16,-82 0 15,-41 41 1,0 41 0,0 122-1,0-163 1,41 41 0,82 41-1,-82-82 1,81-41-1,-81 0-15,41-41 16,-41-41-16,41 41 16,-1-123-1,-81 83-15,0 40 16,0 0-16,-40-41 16,-124 82-1,0 0 1,83 41-16,-1-41 15,-41 82-15,82-1 16,41 1 0,82-82-16</inkml:trace>
  <inkml:trace contextRef="#ctx0" brushRef="#br0" timeOffset="113117.3714">40293 21475 0,'-41'41'47</inkml:trace>
  <inkml:trace contextRef="#ctx0" brushRef="#br0" timeOffset="113577.7614">35344 23561 0,'0'0'0,"-41"0"16,0 0-16,-82 0 16,41 0-1,82 41 16,82-41 1,123 0-1</inkml:trace>
  <inkml:trace contextRef="#ctx0" brushRef="#br0" timeOffset="113762.0089">34853 24052 0,'0'0'0,"-82"0"0,164-41 31,163 41-15,-163 0-1</inkml:trace>
  <inkml:trace contextRef="#ctx0" brushRef="#br0" timeOffset="114878.7201">40089 18775 0,'0'41'31,"-41"0"-15,41 0-16,-82 286 31,-82-204-31,-122 450 31</inkml:trace>
  <inkml:trace contextRef="#ctx0" brushRef="#br0" timeOffset="115478.6046">37962 20943 0,'0'0'0,"0"-82"16,0 42-16,40 40 15,-80 40 32,-83 42-47,-123 205 31,42-83-15,122-81 0,-41 40-16,123-81 15,-81 0-15</inkml:trace>
  <inkml:trace contextRef="#ctx0" brushRef="#br0" timeOffset="115850.5578">35671 21557 0,'0'0'0,"0"-41"0,0 0 31,0 82 16,0 204-47,0 42 31,0-206-15,0 165 0,0-205-1</inkml:trace>
  <inkml:trace contextRef="#ctx0" brushRef="#br0" timeOffset="116213.0459">36039 21680 0,'0'0'0,"0"-41"15,0 122 16,0 1-31,0 123 32,0-164-32,0 0 15,0 40-15,82-81 16,0 0 0,-1 0-1,1-81 1,-82-1-16,0-82 15,-82 123-15,42-41 16,-1 42 0,-123 40-1,82 81 1,82 42 0</inkml:trace>
  <inkml:trace contextRef="#ctx0" brushRef="#br0" timeOffset="117179.4689">36039 22089 0,'0'-41'0,"-41"41"0,41-82 16,-41 82 0,41-41-16,-82 41 15,-122 123 32,204-82-47,0 122 31,82-163-15,81 0 0,-40-41-1,0-41 1,-123 42-16,82-124 15,-82 82-15,-41-41 16,-82 83 0,0 40-1,41 40-15,1 42 16,-1 41-16,82-41 16,-41-41-16,41 81 15,163-122 16,-40 0-31,0 0 0,-41 0 16,40-41 0,-40-81-1,-41-124 1,-82 165 0,-41 81-16,1 0 15,-42 0-15,41 0 0,-41 122 16,-40 83-1,163-42 1,286-81 0,-122-82-16</inkml:trace>
  <inkml:trace contextRef="#ctx0" brushRef="#br0" timeOffset="117695.6758">41111 20943 0,'0'0'0,"0"-41"0,-81-40 31,40 81-31,-205 0 16,-326 122-1,-287 83 17,286-1-32,-695 205 15,777-286-15,82-41 16,-41 0 0,409-1-1,-41-81 1,164 0 31,-41 0-47,0 0 15,0 0-15</inkml:trace>
  <inkml:trace contextRef="#ctx0" brushRef="#br0" timeOffset="118114.4611">38452 22457 0,'0'-82'0,"0"41"15,0 123 32,0 41-47,0-1 16,0 124 0,0-42-1,0-163 1</inkml:trace>
  <inkml:trace contextRef="#ctx0" brushRef="#br0" timeOffset="118712.2332">38698 22539 0,'0'0'0,"0"81"31,0 1-16,0 41-15,-41 81 32,123-204-17,122 41 1,-81-82 0,-82-81-1,-41-1 1,-41 82-16,-82-41 15,42 41-15,-1 41 16,41 0 0,41-41-1,123-40 1,81 81 0,-81-41-1,-41 41 1,-82 122 15,81 1-31,-81 41 31,0-82-15,41-1 0,123-81-1,-41-81 1,-82-42-1,40 0 1,-122 82 0,-40-81-16,-124 122 15,82 0 1,-40 0-16,-124 0 16</inkml:trace>
  <inkml:trace contextRef="#ctx0" brushRef="#br0" timeOffset="119279.0174">36857 19143 0,'0'0'0,"0"-40"15,-82 40 16,-40 0-31,-369 286 32,-818 532-1,1186-654 0,123-205 16</inkml:trace>
  <inkml:trace contextRef="#ctx0" brushRef="#br0" timeOffset="119931.3414">35957 18244 0,'0'0'0,"0"-41"15,0-41 1,0 41 15,82 41-15,41-41 0,-41 41-1,-42 0 1,-80 164 15,-42-42-31,41-122 16,0 82-16,-41-41 15,41-41 1,123 0 15,82 0-15,-1 0 15,164-123-15,-163 123-1,-123 0-15,41-41 16</inkml:trace>
  <inkml:trace contextRef="#ctx0" brushRef="#br0" timeOffset="120611.9849">39639 22293 0,'-82'82'47,"-41"-41"-47,-204 204 31,-1064 451 0,1268-574 1,369-122-1</inkml:trace>
  <inkml:trace contextRef="#ctx0" brushRef="#br0" timeOffset="121045.506">40702 22498 0,'0'-41'16,"41"41"0,0 0-1,0 0 1,82 0-1,-123 41 1,0 81 0,-82-81-16,-41 82 15,-40-41 1,204-82 46,81 0-62,1 0 16,-41 0 0,122 0-16</inkml:trace>
  <inkml:trace contextRef="#ctx0" brushRef="#br0" timeOffset="121262.8765">41398 22416 0,'-82'-82'0,"123"82"31,41 0-31,40 0 16,-40 0-16,41-41 15,-41 41 1</inkml:trace>
  <inkml:trace contextRef="#ctx0" brushRef="#br0" timeOffset="121531.7632">41480 22416 0,'-82'0'0,"82"41"16,0 0-1,0 40 1,163-40 0,-81 0-1,-82 41-15,82 0 16,-82-41 0,-82 41-1,41-82 1,-41 122-16,-204-40 15,163-82 1</inkml:trace>
  <inkml:trace contextRef="#ctx0" brushRef="#br0" timeOffset="121950.1662">37021 24011 0,'0'-82'0,"0"123"47,0 41-47,82 82 15,-82-83-15,0 1 16,0 0-16,0 82 16,40-42 15</inkml:trace>
  <inkml:trace contextRef="#ctx0" brushRef="#br0" timeOffset="122462.5933">37634 24134 0,'0'-82'16,"-41"82"15,-81 0-15,40 41-16,41 82 15,41-42 1,82-40 0,81 82-1,-81-82 1,0-41-16,0 82 0,0 0 16,-82 81-1,0-122 1,-82-41 15,41 0-31,-41 0 16,0-41-1,82 0-15,0-41 16,41 1 0,0-1-16,82-41 15,-123 82-15,82 0 16,-82-81-1,0 81 1,0-41-16,-82 82 16,0 0-16,0 0 15,41 0-15,-40 82 16,40-82 0</inkml:trace>
  <inkml:trace contextRef="#ctx0" brushRef="#br0" timeOffset="122750.8901">36734 25279 0,'41'0'31,"82"0"-31,41 0 16,40 0-16,205-82 16,-245 82-1,40 0-15,-122 0 16</inkml:trace>
  <inkml:trace contextRef="#ctx0" brushRef="#br0" timeOffset="123249.6521">37143 25852 0,'0'0'16,"0"-41"-16,-81 41 0,81-82 15,0 0 1,41 82 0,81 0-1,-40 123 16,-82-41-31,0 0 16,-41-1-16,0 42 0,-41-41 16,-40 82-1,-1-124 1,0 42 0,82-204-1,41-1 1,41 41-1,82 41 1,-41 41 0,0 41-1,-1 41 1,1 41 0,-82-83-1,0 42 1,0 0-1</inkml:trace>
  <inkml:trace contextRef="#ctx0" brushRef="#br0" timeOffset="123462.873">37634 26015 0,'82'0'32,"-41"0"-32,123 0 15,-1 0 1</inkml:trace>
  <inkml:trace contextRef="#ctx0" brushRef="#br0" timeOffset="123795.9878">37634 26097 0,'-81'0'0,"-1"0"16,41 0 15,41 41-16,0 0 1,123-41 0,-42 0-16,1 0 15,0 0-15,-41 0 16,0 0-16,81 123 16,-122 40-1,0-81 1,-122-41 15,40-41-31,-41 0 16,41 0-16</inkml:trace>
  <inkml:trace contextRef="#ctx0" brushRef="#br0" timeOffset="123980.3306">38248 26343 0,'0'81'47</inkml:trace>
  <inkml:trace contextRef="#ctx0" brushRef="#br0" timeOffset="125546.2589">32153 8467 0,'0'-41'15,"-41"-40"1,41 40 0,0 122 124,0-40-124,0 0-1,0 0 1,41-41 0,82 82-1,163-164 1,614-286 0,-82 0-1,-164 82 1,-326 40-1,-287 164 1,0 82-16,-41-81 16,0 40-1,0 82 63,0 40-62,-41 1 0,-41-82-16</inkml:trace>
  <inkml:trace contextRef="#ctx0" brushRef="#br0" timeOffset="126146.447">32194 8754 0,'0'0'15,"-82"0"-15,82 81 63,0-40-48,0 0-15,0 82 16,82-123 0,-82 82-1,41-82-15,81 0 16,124-123-1,367-122 1,83-124 0,326-162-1,-572 326 1,-122 42 0,-165 81-1,-40 41 1,-123 164 124,-41-123-124</inkml:trace>
  <inkml:trace contextRef="#ctx0" brushRef="#br0" timeOffset="126979.0973">38289 9940 0,'0'-82'0,"0"123"94</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08:41.795"/>
    </inkml:context>
    <inkml:brush xml:id="br0">
      <inkml:brushProperty name="width" value="0.05292" units="cm"/>
      <inkml:brushProperty name="height" value="0.05292" units="cm"/>
      <inkml:brushProperty name="color" value="#FF0000"/>
    </inkml:brush>
  </inkml:definitions>
  <inkml:trace contextRef="#ctx0" brushRef="#br0">14645 1595 0,'0'-82'0,"0"42"31,0-1-15,0-41-1,0 41 1,0 0-16,0 0 31,-41-41 1,41 123 30,0 0-62,0 0 16,0 123-1,0-1 1,0-40 0,0 0-1,0-41 1,0-42-1,-82-121 110,41 40-109,41 0 15,0 82 63,0 41-78,82-82-1,-41 0 1,0 0 15,0 0-15,-41-41-16,163 41 31,-122 0-31</inkml:trace>
  <inkml:trace contextRef="#ctx0" brushRef="#br0" timeOffset="1517.692">21885 1227 0,'0'-82'16,"-82"82"-1,82-41 17,0 164 30,0 41-46,0-82-16,0 81 31,0-81-31,0 0 16,0-41-16,0 0 0,0 0 15,0 81 1,-41-122-16,41 41 16,-40-41 46,-1 0-46,41-82-1,-82 41 1,41 1 15,41-42-15,-41 82-16,41-41 15,0 0 1,0 82 62,41-41-62,-41 82-16,41-82 15,0 41 1,81-41 0,-40 0-1,41 0 1,-82 0-16,82-82 16,-82 41-1,-1 41 1,-40 41 15,0 41-15</inkml:trace>
  <inkml:trace contextRef="#ctx0" brushRef="#br0" timeOffset="2886.5017">30680 1473 0,'0'-41'16,"0"82"62,0 40-78,0-40 16,0 123-1,0 0 17,0-83-1,0-122 16,-82 1-32,41-42 1,-40 41 15,122 41 16,40 82-16,1-82-15,0 0 0,41 0-1,-41 0 1,-1 0-1,-81-82 17</inkml:trace>
  <inkml:trace contextRef="#ctx0" brushRef="#br0" timeOffset="15265.8257">24258 6340 0,'-82'0'16,"41"0"-16,-82 0 15,42 0 1,40 0-16,-41 0 31,82-41-31,-205 41 32,328 0 77,41 0-93,81 0-16,1 0 15,40-81-15,450 81 16,82 0-1,-122-82 1,-205 82 0,-287 0-1,-81 0-15,-205 0 78,0 0-62,-40 0-16,-1 0 16,-123 82-16</inkml:trace>
  <inkml:trace contextRef="#ctx0" brushRef="#br0" timeOffset="15708.1548">24912 6422 0,'0'0'0,"0"-41"15,123 41 1,0 0-1,40 0 1,246 0 0,82 0-1,-163 0 1,-42 0 0,-245 0-1,0 0 1,-82 0 78,41 41-79,-41-41 1</inkml:trace>
  <inkml:trace contextRef="#ctx0" brushRef="#br0" timeOffset="16336.364">26303 6340 0,'0'0'0,"0"-41"0,0 82 78,0 82-78,0-41 16,0 0-16,-82 40 15,82 1-15,0-41 16,0-41-1,0 41-15,0-42 0,0 1 16,-41-41 31,-40-122-31,81 40-1,-41 41 1,41 0-1,-41 41-15,41 41 79,0 0-79,0 0 0,0 41 15,0-1 16,41-81-15,40 0-16,-40 0 16,0 0-16,41-41 15,-41 41-15,0-122 16,41 122-16,-123 0 47</inkml:trace>
  <inkml:trace contextRef="#ctx0" brushRef="#br0" timeOffset="17632.7789">13254 4909 0,'-41'0'0,"-41"-82"16,41 82-1,0-41 1,-81 41 0,40 0-1,-164 0 16,42 0 1,122 0-17,41 0 17,41 82-32,-82-1 31,-40 42-31,81-82 15,41 41-15,-82-41 16,82 0-16,-82 81 16,0-40-16,82-41 15,0 41 1,0 0-16,0-41 16,0 40-16,0 83 15,41 41 1,82-164-1,0 81 1,40-122 0,1 0-1,40-41 17,-122 41-32,0-81 0,0-1 15,0 41 1,81-123-1,-81 41 1,41-40 0,-123-1-1,0 123-15,0-40 16,0 40-16,0 0 0,-123-41 16,-82-41-1,-40 82 1,0-41-1,122 82-15,-41 123 16,82-41 0,1-41-16</inkml:trace>
  <inkml:trace contextRef="#ctx0" brushRef="#br0" timeOffset="19000.5705">22785 11412 0,'-123'0'0,"83"0"15,-1 0-15,-41 0 16,0 0 0,164-40 30,41 40-30,40 0-16,205 0 16,369 40 31,-696-40 15,81 0-46</inkml:trace>
  <inkml:trace contextRef="#ctx0" brushRef="#br0" timeOffset="19500.3572">26058 11617 0,'-123'0'0,"82"0"16,41-41-16,-123 41 15,42 0 1,-1 0 0,0 0-1,41 0 1,123 0 15,0 0-15,245 0-1,-123 0-15,42 0 16,40 0 0,-204-41-16,0 41 15,0 0 1,-164 0 31,123 0-16</inkml:trace>
  <inkml:trace contextRef="#ctx0" brushRef="#br0" timeOffset="19991.5104">29208 11535 0,'0'0'0,"-123"0"0,-82 0 32,83 0-32,81 0 31,122 0 16,451 0-32,286 0 1,-286 0 0,-286-41-16,40 41 15,0 0-15,-122 0 0,0-82 16,40 82-1,-204-40 1,-41 40 62,0 0-47,-41 81-15</inkml:trace>
  <inkml:trace contextRef="#ctx0" brushRef="#br0" timeOffset="25044.6244">23031 12721 0</inkml:trace>
  <inkml:trace contextRef="#ctx0" brushRef="#br0" timeOffset="27295.0893">23071 12844 0,'-40'0'15,"40"41"79</inkml:trace>
  <inkml:trace contextRef="#ctx0" brushRef="#br0" timeOffset="27750.7975">22744 13826 0,'-122'0'0,"81"0"31,82 0 1,40 0-17,42 0-15,82 0 31,-1 0-31</inkml:trace>
  <inkml:trace contextRef="#ctx0" brushRef="#br0" timeOffset="28267.4745">25362 14071 0,'0'0'0,"-82"0"0,1 0 31,122 0 32,81 41-48,1-41-15,41 0 0,204 0 31,-164 0-15,1 0 0,-123 0-16</inkml:trace>
  <inkml:trace contextRef="#ctx0" brushRef="#br0" timeOffset="28751.0065">29371 14071 0,'0'0'0,"-41"0"0,-41 0 16,1 0-1,162 0 63,42 0-78,0 0 16,0 0-16,-1 82 16,1-82-16,0 0 31,-1 0-16,-122 41 1</inkml:trace>
  <inkml:trace contextRef="#ctx0" brushRef="#br0" timeOffset="29430.5871">23890 14153 0</inkml:trace>
  <inkml:trace contextRef="#ctx0" brushRef="#br0" timeOffset="29697.0768">23726 13989 0</inkml:trace>
  <inkml:trace contextRef="#ctx0" brushRef="#br0" timeOffset="29921.334">26794 14112 0,'0'-41'16</inkml:trace>
  <inkml:trace contextRef="#ctx0" brushRef="#br0" timeOffset="30161.1628">29289 13989 0,'-41'0'0,"1"0"31,121 0 16</inkml:trace>
  <inkml:trace contextRef="#ctx0" brushRef="#br0" timeOffset="30355.1504">30762 13949 0</inkml:trace>
  <inkml:trace contextRef="#ctx0" brushRef="#br0" timeOffset="30706.4794">23931 12271 0</inkml:trace>
  <inkml:trace contextRef="#ctx0" brushRef="#br0" timeOffset="30916.8043">28308 12271 0</inkml:trace>
  <inkml:trace contextRef="#ctx0" brushRef="#br0" timeOffset="31110.3468">31457 12435 0,'0'0'0</inkml:trace>
  <inkml:trace contextRef="#ctx0" brushRef="#br0" timeOffset="34006.017">22622 15094 0,'-41'0'16,"41"-41"-16,-82 41 16,82 123 15,0 40-16,0-40 1,0 82-16,0 40 16,-41 0 15,41-163 0,0-368 0,0 40-15,41 1 0,-41 163-1,0-41-15,41 123 16,-41-81-16,41 81 31,0 0-15,40 0-16,-81 41 15,0-1-15,0 124 16,-81 0 0,-42-42-1,41-81 1,123-41 31,82 0-32,-82 0-15,40 0 16,-40 0 0,-41 82-1,0 0 17,-41 41-17,0-42-15,-122-40 16,122-41-16,-41 0 15</inkml:trace>
  <inkml:trace contextRef="#ctx0" brushRef="#br0" timeOffset="34817.56">25567 15462 0,'0'0'0,"0"-82"0,0 41 16,0-41-1,0 42 1,-82 40 15,-82 163 0,-40 533 1,408-451-1,-40-204-16,-123-41-15,82 0 16,-82 0 0,-1 0-16,42-82 0,-82 0 15,41 0 17,-41 42-17,0 80 16,0 42-15,0 82 0,0-41-16,-82 163 15,82-163-15,0-1 16,0 42 0</inkml:trace>
  <inkml:trace contextRef="#ctx0" brushRef="#br0" timeOffset="35534.6456">28267 15503 0,'0'0'0,"0"-41"16,0 82 31,0 41-47,0 81 15,-82 83 1,82-124 0,0-81-1,-41 41-15,41-164 47,0 1-31,0-42-1,0-41-15,82-40 16,-82 122-16,82 0 16,-42 41-1,83 41 1,-41-82-16,-41 82 16,-41 82-1,0-41-15,0 41 16,0 82-1,-82-83-15,0-40 16,0 82 0,42-123-16,-42 41 15,123-41 32,40 82-31,-40-1-1,41 42 1,41 0 0,-82-82-16,41 163 15,-41-204-15</inkml:trace>
  <inkml:trace contextRef="#ctx0" brushRef="#br0" timeOffset="35676.1887">29126 16648 0</inkml:trace>
  <inkml:trace contextRef="#ctx0" brushRef="#br0" timeOffset="36802.6271">29371 17016 0,'41'0'250,"0"0"-218</inkml:trace>
  <inkml:trace contextRef="#ctx0" brushRef="#br0" timeOffset="37065.8206">29412 16648 0</inkml:trace>
  <inkml:trace contextRef="#ctx0" brushRef="#br0" timeOffset="40238.135">19758 15626 0,'-41'0'16,"164"0"78,0 0-79,40 0-15,328 0 31,41 0 1,-369 0-1,-203 0 47,-1 0-62,-41 0-1,0-82 1,41 82 0,0 0-1,-41-41 1,42 41-1,80 0 64,1 0-64,41 0-15,-41 0 16,0 0-16,82 82 15,-123-41 1,0 0 0,0 40-1,-123-40 17,82 41-17,-41 0 1,82-41-1</inkml:trace>
  <inkml:trace contextRef="#ctx0" brushRef="#br0" timeOffset="41083.9171">22703 16403 0,'41'0'219,"0"0"-219</inkml:trace>
  <inkml:trace contextRef="#ctx0" brushRef="#br0" timeOffset="41761.5382">25976 16566 0,'0'0'0</inkml:trace>
  <inkml:trace contextRef="#ctx0" brushRef="#br0" timeOffset="42252.1173">22335 16239 0,'82'0'47,"-41"0"-16</inkml:trace>
  <inkml:trace contextRef="#ctx0" brushRef="#br0" timeOffset="43596.6389">22540 16362 0,'-82'0'0,"0"0"15,164 0 876,41 0-891,-1-82 15</inkml:trace>
  <inkml:trace contextRef="#ctx0" brushRef="#br0" timeOffset="44092.6724">25730 16444 0</inkml:trace>
  <inkml:trace contextRef="#ctx0" brushRef="#br0" timeOffset="44837.9301">28430 15789 0,'0'-41'219,"0"82"-47,-41-41-172</inkml:trace>
  <inkml:trace contextRef="#ctx0" brushRef="#br0" timeOffset="47601.8007">14563 2004 0,'0'-81'31,"0"40"-16,0 0 17,-82 41-17,41-82 1,-245 41 15,163 41-15,41 0-1,41 0 1,-81 0-16,81 0 16,41 82-16,-123-41 15,82 41 17,0 40-17,-41-81-15,41 82 16,41-82-16,0 41 15,0 81 1,0 1 0,0 81-1,0-163 1,82 41 0,0-1-1,0-40 1,0-41-1,0-41-15,-42 82 0,42-82 16,0 0-16,123 0 16,-124 0-1,83 0 17,-41 0-17,-41-41 1,-1-41-16,-40 82 15,0-41-15,41 41 16,-41-122 0,82 40-16,-82-41 15,-41 82-15,0-41 16,0-122 0,0 81-1,-123 123 1,41 41-1</inkml:trace>
  <inkml:trace contextRef="#ctx0" brushRef="#br0" timeOffset="48968.8371">22294 17916 0,'0'82'62,"0"0"-46,0 0-16,0 0 15,0 40-15,0-40 16,0 0-16,0 41 16,0-42-1,0-40-15,0 82 31</inkml:trace>
  <inkml:trace contextRef="#ctx0" brushRef="#br0" timeOffset="49453.8474">22826 18284 0,'0'-81'0,"0"122"79,0 40-64,0 1 1,0 41-16,0-41 15,0-1 1,41-81-16,0 41 16,0-41-1,41 0 1,81-81 0,-163-42-1,41 0 1,-41 0-1,0 83 1,-164-42 15,124 82-31,-83 0 16,41 0-16,0 41 16,82 81-1</inkml:trace>
  <inkml:trace contextRef="#ctx0" brushRef="#br0" timeOffset="49819.2861">22049 19389 0,'0'0'0,"-41"0"15,164 0 48,-1 0-48,83 0-15,-1 0 16,42-82-16,204 82 16,-327 0-16,-42 0 15,42 0 1,-82 0 0</inkml:trace>
  <inkml:trace contextRef="#ctx0" brushRef="#br0" timeOffset="50377.7945">22703 19962 0,'0'-41'16,"-41"0"15,1 41-15,-42 0-1,-41 0 1,41 41 0,82 40-16,-41 1 15,41 123 1,0-83-16,0-40 0,82 82 31,41-82-15,-82-82-16,81 0 15,-81 0-15,0 0 16,41-41 0,-82-82-1,0 82 1,-41-82-16,0 123 16,-81 0-1,40 41-15,41 0 16,-41 82-1,82-82 1,0 0-16</inkml:trace>
  <inkml:trace contextRef="#ctx0" brushRef="#br0" timeOffset="50769.3291">23235 20125 0,'-82'0'31,"82"41"-15,-41 82-16,41-41 15,0 40 1,0-81-16,0 41 15,82-82 1,0 41-16,82-41 16,-83 0 15,-40-205-15,-41 42-1,-41 40 1,-40 123-1,40 0-15,-41 0 16,0 0-16,0 82 0,0-41 16</inkml:trace>
  <inkml:trace contextRef="#ctx0" brushRef="#br0" timeOffset="51803.5715">22867 21802 0,'0'-82'0,"0"164"62,0 0-46,0 41 0,0-1-16,0 1 0,0 0 15,0 0-15,0-1 16,0 1 0,0-82 15,0-123 0,0-409 16,0 287-31,82 81-1,-82 82 1,0-41-1,-82 82 1,0 41 0,41 0-1,-81 82 1,40 0 0,82-83-1,0-80 16,41-83-15,40 82 0,-40-41-16,41 41 0,0 0 31,-41-40-15,-41-1-1,123 123 1,-83 81-1,42 83 1,-82-82 0,0-1-1,0-81-15,0 0 16</inkml:trace>
  <inkml:trace contextRef="#ctx0" brushRef="#br0" timeOffset="62398.2684">25894 13376 0,'0'-41'31,"0"123"78</inkml:trace>
  <inkml:trace contextRef="#ctx0" brushRef="#br0" timeOffset="63647.878">25853 16894 0</inkml:trace>
  <inkml:trace contextRef="#ctx0" brushRef="#br0" timeOffset="65689.4673">25771 18121 0,'0'0'0,"0"82"47,-41-1-47,41-40 16,-81-41-16,81 82 16,-82-82-16,0 82 15,41-82 16,41-41-31,0-163 32,123-42-1,-41 246-31,-1 0 16,-81 246-1,0 40 1,-81-41-1,-83 1 17,41-164-32,-40 81 15,122-163 1,41-41 0,0-41-1,41 1-15,0-1 16,40 0-16,1 41 15,0 41 1,-41 164 0,41-1-1,-41 1 1,0-164 0,81 0-1,1-82 1,-82-81-1,41-124 17,-41 164-17,-41 83 1,-41 121 31,41-40-47,0 41 15,0 82 1,0-123 0,122 81-1,-40-122 1,-41-41 0,82-81-1,-82-83 1,-41 123-1,0 1-15,0-1 16,0 0-16,-123 0 0,41 82 31,41 0-31,-41 0 16,42 82-16,-42 163 16,82-81-1</inkml:trace>
  <inkml:trace contextRef="#ctx0" brushRef="#br0" timeOffset="66004.3809">25240 19716 0,'0'0'0,"-82"0"0,123 0 47,40 0-32,42 0-15,0 0 16,409-82-1,-287 82 1,-81 0 0</inkml:trace>
  <inkml:trace contextRef="#ctx0" brushRef="#br0" timeOffset="66504.2198">25771 20043 0,'0'0'0,"-41"-41"0,41-40 31,-81 81-15,40 0 0,-41 81-1,0 1-15,0 82 16,82-82 0,0 40-16,-41 1 15,82-41 1,41-82-1,-41 0-15,82-82 32,-82 41-32,-41 0 15,81-41 1,-81 1-16,-81 81 31,-42 81-15,41 83-1,82 0 1,0-82-16,41-82 16</inkml:trace>
  <inkml:trace contextRef="#ctx0" brushRef="#br0" timeOffset="66853.8222">26099 20207 0,'0'-82'16,"0"123"15,-82 41-15,82-41-16,0 41 15,0-42-15,0 1 16,0 41-1,122-82 1,-81 0 0,41-163-1,-82 81 1,0 0-16,0 41 16,-41 41-1,0 0-15,-40 0 0,-1 0 16,-41 0-16,0 0 15</inkml:trace>
  <inkml:trace contextRef="#ctx0" brushRef="#br0" timeOffset="67220.5258">24462 18939 0,'0'-41'0,"-41"123"62,41 0-62,-81-1 16,-1 42-16,82-82 16,-41 82-1,-41-41 16</inkml:trace>
  <inkml:trace contextRef="#ctx0" brushRef="#br0" timeOffset="67421.1801">24135 18939 0,'0'0'15,"0"-82"-15,41 164 47,0 41-31,41 81-1,0-40-15,81 122 16,-40-204-16,-82-82 16</inkml:trace>
  <inkml:trace contextRef="#ctx0" brushRef="#br0" timeOffset="72842.4605">28553 16853 0,'0'-41'31,"0"0"16,0 164 31,0-42-62,0 1-16,0 0 15,0 0-15,0 41 16,0-82 0,0-1-1,0 42 1,0-41 15,0 0 16,0 41-16,-41-123 79,-41 0-95,41-41 16,41 123 94,82-41-93,-41 0-17,41 0 1,0 0 0,-41 0-1</inkml:trace>
  <inkml:trace contextRef="#ctx0" brushRef="#br0" timeOffset="74132.2635">28103 18612 0,'0'-82'94,"-82"164"31,82-41-109</inkml:trace>
  <inkml:trace contextRef="#ctx0" brushRef="#br0" timeOffset="74433.372">27980 18653 0,'0'-82'15,"-82"123"32,42 0-47,-42 81 0,82-40 16,-82 0-1,82 0 1,-82 0-16,-41 122 16,123-122-16,-81 0 15,81-41 1</inkml:trace>
  <inkml:trace contextRef="#ctx0" brushRef="#br0" timeOffset="74763.6265">27408 18816 0,'0'-41'15,"41"123"48,40 0-63,-40 0 15,41 40-15,0-40 16,41 123 0,-42-83-1,1-40 1,-41-82-16,-41 41 15,41-41 1</inkml:trace>
  <inkml:trace contextRef="#ctx0" brushRef="#br0" timeOffset="75355.4413">28635 19103 0,'0'-41'0,"0"-41"31,0 41-31,0-41 31,41 82-15,81 0-1,-81 41 1,-41 82-16,0-1 16,0-81-1,0 41-15,-122 0 16,40-82 15,82-82 16,41 82-31,0 0-1,40 0 1,1 123-1,-82-41 1,0 81 0,-41-122-1,-40 41 1,-1-82 0,0 0-1,0-41 1,82 0-1</inkml:trace>
  <inkml:trace contextRef="#ctx0" brushRef="#br0" timeOffset="75938.4897">29289 19184 0,'0'-41'0,"0"1"47,0-42-31,0 123 46,0 40-62,0-40 16,-81 41-16,81 0 16,0 0-1,40 40 1,1-122-1,0 41 1,41-41 0,0-41-16,0-40 15,-1-42 1,-81 41 0,0-41-1,0 83 1,-122-42 15,40 82-31,-41 0 16,41 0-16,42 0 15,-1 41 1,41 40 0</inkml:trace>
  <inkml:trace contextRef="#ctx0" brushRef="#br0" timeOffset="76423.2091">28308 20125 0,'0'0'0,"-41"0"16,0 0 0,82 0 30,40 0-46,165 0 16,122 0 0,82 0-1,-41-41 1,-286 41-16,-41 0 16,-1 0-1,-121 0 32,40 41-31,-41 0-1,41 0 1</inkml:trace>
  <inkml:trace contextRef="#ctx0" brushRef="#br0" timeOffset="78738.8564">28798 20493 0,'0'-41'16,"-40"41"-1,-1 0 1,0 0-16,41 41 16,-82 123-1,123 204 17,122-286-1,1-123 16,-123 0-47,-41-82 15,0 82-15,-82-40 16,41 81 0,-81 41-1,-1 204 1,123-122-1,123-82 1</inkml:trace>
  <inkml:trace contextRef="#ctx0" brushRef="#br0" timeOffset="79092.9587">29412 20657 0,'0'0'0,"0"-41"16,-82 82 15,82 41-15,-82 0 0,82-1-16,0 42 15,0-82 1,82-41-16,-41 0 15,82 0 1,40-123 0,-163 1-1,0 40 1,-163 0 0,-42 82-1,124 0 1,40 41-16</inkml:trace>
  <inkml:trace contextRef="#ctx0" brushRef="#br0" timeOffset="79643.8911">23562 16648 0,'0'41'32</inkml:trace>
  <inkml:trace contextRef="#ctx0" brushRef="#br0" timeOffset="79936.5002">25403 16730 0,'0'41'63</inkml:trace>
  <inkml:trace contextRef="#ctx0" brushRef="#br0" timeOffset="80322.3297">28594 16812 0</inkml:trace>
  <inkml:trace contextRef="#ctx0" brushRef="#br0" timeOffset="81673.2774">26712 16853 0,'41'0'47</inkml:trace>
  <inkml:trace contextRef="#ctx0" brushRef="#br0" timeOffset="81931.2401">28594 16648 0</inkml:trace>
  <inkml:trace contextRef="#ctx0" brushRef="#br0" timeOffset="85473.2852">31335 18980 0,'-41'0'46,"-41"163"-30,82-40 0,-123 0-16,41-41 15,-81 245 17,122-327-32,41 82 15</inkml:trace>
  <inkml:trace contextRef="#ctx0" brushRef="#br0" timeOffset="85884.8062">30803 19143 0,'-41'0'0,"41"-81"15,0 40 1,0 123 15,82-1-15,122 165 0,-81-124-1,0-81 1,-1 41-1,-81 0 1,0-82 47</inkml:trace>
  <inkml:trace contextRef="#ctx0" brushRef="#br0" timeOffset="89007.1105">23971 6299 0,'-122'0'0,"40"0"16,0 0-16,41 0 15,0 0 1,-41 0 15,123 0 1,287 0 14,-165 0-46,287 0 16,-245 0-16,-1 0 16,164 0-1,-122 0 1,-164 0-16,81 0 16,-122 0-16,41 0 15,0 0 1,-82 41 31</inkml:trace>
  <inkml:trace contextRef="#ctx0" brushRef="#br0" timeOffset="89423.1392">23931 6340 0,'0'0'0,"-41"0"15,0 0 1,123 0 15,81 0-15,287 0-1,0 0 1,-204 0 0,81 0-16,-245 0 15,-1 0-15,-40 0 16,41 0 15,-123 0 16,0 0-47</inkml:trace>
  <inkml:trace contextRef="#ctx0" brushRef="#br0" timeOffset="90085.8754">25485 6340 0,'-41'0'16,"41"123"46,0-82-46,0 122-16,0 42 15,0-82-15,0-1 16,-82 124 0,82-164-16,0-41 15,0 40-15,-41-81 63,41-41-48,0-40 1,0 40 0,-41 41-16,1-41 15,40 0 1,-82 41-16,82-82 16,-41 41-1,41 82 32,0 0-31,0 41-16,82 0 15,-41-1 1,-1-81-16,83 0 16,-41 0-1,-41 0-15,41 0 16,-41 0-1,-41-81 1,0 40 0,0 123 46,0-1-46</inkml:trace>
  <inkml:trace contextRef="#ctx0" brushRef="#br0" timeOffset="92357.2387">24012 8917 0,'0'-41'0,"0"0"16,-41-81-16,1 81 16,-124-123 15,123 164 16,0 246-47,41 81 31,0 0-15,0-81-1,0-124 1,41-40 0,41-82-1,0-41 1,-41-122-1,-41 122-15,0 0 16,0 0 0,0 123 15,0-1-31,0 124 16,0-1-1,0-81 16</inkml:trace>
  <inkml:trace contextRef="#ctx0" brushRef="#br0" timeOffset="92824.3036">25485 8999 0,'0'0'0,"0"-82"16,0 123 31,0 41-31,0-41-16,0 41 15,0-1-15,0 42 16,-82-41-16,82 0 15,0 0-15,0-41 16,0 40 0,0-162 31,0-42-32</inkml:trace>
  <inkml:trace contextRef="#ctx0" brushRef="#br0" timeOffset="93357.2962">25444 9122 0,'0'0'0,"0"-82"16,41-41-1,-41 82 1,0 0 0,41 41-16,41 0 15,0 0 1,-42 41-1,-40 82 1,0-41 0,-81 41-1,-42-42 1,82-81-16,-41 0 31,123 0 16,41 82-31,0-41-1,40 123 1,-81-123 0,123 81-1,-82-81-15,163 41 16,-163 0-16,0-82 15,0 82 1,-82-41 93</inkml:trace>
  <inkml:trace contextRef="#ctx0" brushRef="#br0" timeOffset="94306.819">28185 8917 0,'-41'82'62,"41"41"-62,0-41 16,0-1-16,0 1 15,0 0-15,0 0 16,0 0-16,0-1 31</inkml:trace>
  <inkml:trace contextRef="#ctx0" brushRef="#br0" timeOffset="94708.5092">28226 8999 0,'0'0'0,"0"-41"16,0-41 0,41 82-1,122 41 1,-122 41-1,-41 0-15,0 0 16,-82-1 0,41-40-16,1 41 15,-42-82 1,204-41 31,-40 41-32,123 0 1,-82 82 0,-83 41-1,-121 0 1,-165-1 0,83-40-16,40 0 15,0-82-15,82 41 0</inkml:trace>
  <inkml:trace contextRef="#ctx0" brushRef="#br0" timeOffset="96649.885">23031 10799 0</inkml:trace>
  <inkml:trace contextRef="#ctx0" brushRef="#br0" timeOffset="96857.0802">24217 11126 0,'-82'0'16,"164"0"15,41 0-31,40 0 15,1 0-15</inkml:trace>
  <inkml:trace contextRef="#ctx0" brushRef="#br0" timeOffset="97007.0616">25485 11167 0,'82'-41'47,"81"41"-47,42-82 16</inkml:trace>
  <inkml:trace contextRef="#ctx0" brushRef="#br0" timeOffset="97173.4816">27408 10881 0,'122'0'47,"-81"0"-47</inkml:trace>
  <inkml:trace contextRef="#ctx0" brushRef="#br0" timeOffset="97418.4985">28758 10758 0,'0'41'78,"81"-41"-46,-81 82-1</inkml:trace>
  <inkml:trace contextRef="#ctx0" brushRef="#br0" timeOffset="98510.0878">26549 9858 0,'-41'0'0,"82"0"31,40 0-15</inkml:trace>
  <inkml:trace contextRef="#ctx0" brushRef="#br0" timeOffset="102314.3699">32480 18980 0,'0'-41'0,"0"-41"31,0 41 0,0 0-15,41 41 15,41 0-15,-82 41-1,82 82 1,-82-41 0,0 0-16,-41-82 0,41 81 15,-41-81-15,-41 41 16,205-82 78,-82 41-94,0 0 0,-1 0 15,42 41 1,-82 41 0,0-41-16,0 82 15,-82-42-15,42-81 16,-124 82-1,82-41-15,-41-41 16,82 0-16,1 0 16,-42-41-1,-41-81 1,123 40 0</inkml:trace>
  <inkml:trace contextRef="#ctx0" brushRef="#br0" timeOffset="102692.2672">33339 19143 0,'0'-81'16,"0"40"0,0 0 15,0 123 31,0-1-46,0 1-16,0 41 16,0 0-16,0 40 15,0 1 1,0-82 0</inkml:trace>
  <inkml:trace contextRef="#ctx0" brushRef="#br0" timeOffset="103191.4589">33339 20371 0,'41'0'78,"-41"-82"-47,0 0-15,-41 82 0,-41 0-1,82 82 1,0 0 0,0-42-1,82-40 1,-41 0-1,0 0 1,-123 0 31,82 41-31,0 0-16,0 0 15</inkml:trace>
  <inkml:trace contextRef="#ctx0" brushRef="#br0" timeOffset="104329.9681">32562 22375 0,'-41'0'16,"-41"0"15,123 0 110,-82 0-32,-41 0-93,123 0 93,82 0-93,0 0-16,-1 0 16,-40 0-16,0 0 15,0 0-15,81-82 16,-81 82-1,-41-41-15,41 41 16,0 0 0,-82 41 15,-41 41-15,0 0-1</inkml:trace>
  <inkml:trace contextRef="#ctx0" brushRef="#br0" timeOffset="104575.7866">32480 22620 0,'0'0'0,"-41"0"0,164 0 63,0 0-63,81 0 15,-40 0 1,-123 0 0,0 0-1</inkml:trace>
  <inkml:trace contextRef="#ctx0" brushRef="#br0" timeOffset="106559.9266">35957 7731 0,'0'-41'0,"0"82"0,0-205 16,-82 123-16,82 1 16,0 80 31,0 247-32,0-164-15,0 326 31,0-408-31,0 0 32,0-82-1,0-40-31,0-42 16</inkml:trace>
  <inkml:trace contextRef="#ctx0" brushRef="#br0" timeOffset="106958.4906">35916 7567 0,'0'0'0,"0"-81"16,0 40-1,41 41-15,0 0 16,82 0 0,0 41-1,-123 122 1,-123-40-1,82 0 1,-82-123 0,123 41-16,-41-41 0,82 0 47,41 0-32,-41 0 1,123 204-1,-83-81 1,-81-1 0,-41-122-16,41 82 15,-122-82-15,40 41 16,-41-41 0,41 0-1</inkml:trace>
  <inkml:trace contextRef="#ctx0" brushRef="#br0" timeOffset="107492.4742">37553 7690 0,'0'0'16,"-82"-82"-16,82 41 15,-41 41 1,-41 0-1,-41 123 1,41 163 0,1-163-1,81-41-15,0 0 16,41-41-16,40 40 31,83-81-15,-41-40-1,-41-83 1,-82 41 0,0 205 31,0-41-47,-41 163 15,41-81 1,0-1-1,0-122 1</inkml:trace>
  <inkml:trace contextRef="#ctx0" brushRef="#br0" timeOffset="108076.5421">38125 8017 0,'0'0'0,"0"-81"0,0 203 47,0-40-32,0 0-15,0 0 16,0-41-16,-82 40 15,82-40-15,0 0 16,0-123 31,0 1-31,0-42-16,0 0 15,41-122 1,0 122-16,41 0 0,-41 82 15,41 41 1,0 0 0,-82 123-1,-41 41 1,-82-1 0,41-122-1,82 41-15,-82-82 16,82 41 15,41-41-31,41 82 16,163 163-1,-122-163 1,-41 41-16,-82-82 16,82-41-1,-82 81-15</inkml:trace>
  <inkml:trace contextRef="#ctx0" brushRef="#br0" timeOffset="108599.0895">35794 9613 0,'0'0'0,"0"-82"0,0 164 47,0 40-32,0 1-15,0 327 47,0-368-31</inkml:trace>
  <inkml:trace contextRef="#ctx0" brushRef="#br0" timeOffset="109541.7104">35957 9531 0,'0'-82'15,"0"41"1,41 0-1,41 41-15,41 0 16,-82 41 0,-41 82-1,-205 204 32,123-245-16,82-164 1,205 82-17,-164 82 1,81 41 0,-122-1-1,-81-40 1,-42-41-1,0-41 1,82 0 0,-41 0-1</inkml:trace>
  <inkml:trace contextRef="#ctx0" brushRef="#br0" timeOffset="110158.5618">37021 9654 0,'0'-82'0,"0"164"47,0 40-32,-82-40-15,82 0 16,0 0-16,-41-41 16,41 40 15,0-162 0,0-1-15,41-164-1,0 165-15,82-124 16,-83 205-16,42-41 16,-41 41-1,41 82 1,-82 41-1,-82-42-15,-41 42 16,1-82 0,40 41-16,41-82 15,0 0 1,82 0 15,41 0-15,-82 82-1,123-1 1,-83-40-16,124 164 16,-41-123-16,-82-41 15,0-41-15</inkml:trace>
  <inkml:trace contextRef="#ctx0" brushRef="#br0" timeOffset="110558.7617">38166 9735 0,'0'-122'16,"0"81"-1,-123 41 16,1 122-15,81 42 0,-41 41-1,123-42 1,122-122 0,-122-41-1,82 0 1,-123-82-1,-82 82 17,0 41-32,42 82 15,-42-41 1,82 0 0</inkml:trace>
  <inkml:trace contextRef="#ctx0" brushRef="#br0" timeOffset="111349.8159">36284 11290 0,'0'-82'15,"-40"0"1,40 41-1,-82 41 1,41-41 0,-164 409 15,123 41 0,287-368 0,-123-82-15,-41 41-16,-41-122 0,41 122 16,-41-82-16,0 164 47,0 0-47,0 163 31,0-81-31,0 40 15</inkml:trace>
  <inkml:trace contextRef="#ctx0" brushRef="#br0" timeOffset="111908.9629">37143 11167 0,'0'0'0,"0"82"47,-81 41-31,81-42-16,0 1 16,0 41-1,0-41-15,0-41 16,0-82 15,0-123-15,0-122-1,41 81 1,122 123 0,-40 41-1,-82 41-15,0 41 16,-41 0-1,0 82 1,0-82-16,-164 82 16,82-42-1,-40-81-15,203 0 63,-40 0-48,41 82-15,-82-41 16,82 82 0,0 81-1,0-122-15</inkml:trace>
  <inkml:trace contextRef="#ctx0" brushRef="#br0" timeOffset="112161.047">38166 11249 0,'0'-41'16,"0"82"15,0 41-15,0-1-16,0 1 15,0 0 1,0 0-16,0-41 16</inkml:trace>
  <inkml:trace contextRef="#ctx0" brushRef="#br0" timeOffset="112560.5547">38043 11126 0,'0'-41'15,"41"-41"1,0 82-16,82 0 31,-41 0-15,-41 123-1,-82 41 1,-82-42 0,82-81-1,-82-41 1,205 0 15,41 0-31,0 0 16,-82 0-1,-41 82 1,-41 41 0,-205 81-1,123-204 1,42 0 0</inkml:trace>
  <inkml:trace contextRef="#ctx0" brushRef="#br0" timeOffset="113109.6004">35753 12762 0,'0'0'0,"0"-82"16,-41 82-1,-82 0 17,-82 573 15,615-573-1,-288-204 1,-163 694 0,41-203-31,0 40-1,41-204-15</inkml:trace>
  <inkml:trace contextRef="#ctx0" brushRef="#br0" timeOffset="113758.6285">37062 13049 0,'0'122'47,"0"-40"-47,0 0 16,0 41-16,-41-42 15,41 83 1,0-123 0,0-164 15,0 1-31,0-165 16,0 1-1,122 122 1,1 82-1,0 82 1,-123 82 0,0 0-1,-82 41 1,-41 0 15,42-123-31,-1 40 16,204-40-1,-40 0 1,0-81 0,0 81-1,-41 0-15,0 122 16,-41-81-16,0 0 16,0 41-1,-123 0 1,82-41-16,-82 40 15,82-81 1,41 82-16,-40-41 16</inkml:trace>
  <inkml:trace contextRef="#ctx0" brushRef="#br0" timeOffset="114409.1701">38166 12967 0,'0'0'0,"0"-41"16,0 0-1,0 123 48,0-41-63,0 0 16,0 40-1,0 42-15,0-82 16,-41 0-16,41 41 15,0-164 17,0-41-17,0-163 1,0 122-16,0-122 16,82 204-16,-41 0 15,41 82 1,0 0-1,-42 164 1,42-123-16,-82 122 16,-82-40-1,42-82-15,-1 0 16,-41-41-16,41 82 31,82-82 0,122 82-15,-40 40 0,0 42-1,-41-164 1</inkml:trace>
  <inkml:trace contextRef="#ctx0" brushRef="#br0" timeOffset="115880.2965">36080 15298 0,'0'-81'16,"0"121"15,-123 206 0,123-164-31,-41 204 47</inkml:trace>
  <inkml:trace contextRef="#ctx0" brushRef="#br0" timeOffset="116225.9713">36039 15176 0,'0'-41'0,"0"0"0,0 0 15,123-41 1,-82 82 0,40 82-1,-121 204 17,-42-163-17,-41-41 1,41-41-16,41-41 31,41-41-15,123 41 15,-82 41-31,41 41 16,81 245-1,1-164 1,-41-163-1</inkml:trace>
  <inkml:trace contextRef="#ctx0" brushRef="#br0" timeOffset="116843.7425">37430 14971 0,'0'0'0,"0"82"47,-41 0-47,41 40 16,0 1-16,-41 41 16,41-82-16,0-1 15,0-40 1,0-122 15,0-1-31,0-123 16,82-40-1,41 81 17,-1 82-17,-81 82 1,-41 41-1,-82 164 1,-40-83 0,-1 1-1,287-123 32,-83 0-47,1 0 16,-41 0-16,41 41 15,-82 41 1,0-41-16,0 0 16,-41 81-1,-123-40 17,83-82-17,40 0 1</inkml:trace>
  <inkml:trace contextRef="#ctx0" brushRef="#br0" timeOffset="117210.0886">38534 15012 0,'0'0'0,"41"0"0,-41-41 0,41 41 31,-123 123 0,41-41-31,-40 122 32,81-81-17,40-123 1,1 0-1,41 0-15,0-41 16,-82-41-16,82 82 16,-82 82 15,-41 286-15,41-41-1,0-122 1</inkml:trace>
  <inkml:trace contextRef="#ctx0" brushRef="#br0" timeOffset="117893.3481">36284 16607 0,'0'0'0,"-81"0"0,81 82 31,-41 123-15,-41-42 0,41 1-1,41-123 17,41-123-17,-41 0 1,41 0-1,41-163 1,-82 81-16,41-40 16,81 122-16,-40 41 15,-41 41 1,-41 41 0,0 123-1,-41 40 1,-82-81-1,1 0 1,81-123 0,82 0 15,40 0-15,-40 0-1,82 40 1,41 206-1,-123-123 1,40-42 0</inkml:trace>
  <inkml:trace contextRef="#ctx0" brushRef="#br0" timeOffset="118509.4765">37553 16648 0,'0'-41'31,"0"0"16,-41-40-31,41 40 15,-123 82 16,41 81-31,41 42-1,-41 0 1,82-42-1,41-81 1,41-41-16,0 0 16,41-82-1,-123 1 1,0 121 15,0 42-31,-41 82 16,41 40-1,0-81 1,0-82 0</inkml:trace>
  <inkml:trace contextRef="#ctx0" brushRef="#br0" timeOffset="118748.1236">38125 16648 0,'0'0'0,"0"41"31,0 82-15,0-41-16,0 81 15,-41-40 1,41-41-1</inkml:trace>
  <inkml:trace contextRef="#ctx0" brushRef="#br0" timeOffset="119159.1971">38084 16730 0,'0'0'0,"41"-82"16,0 82-1,123-41 1,-123 41-16,0 0 16,-41 123-1,0-41 1,-205 0 0,164-41-1,82-41 16,123 0-15,-123 0 0,81 0-1,-122 204 17,-41-163-17,0-41 1,-122 82-1,122-41 1,41 0 0,82-41-1</inkml:trace>
  <inkml:trace contextRef="#ctx0" brushRef="#br0" timeOffset="120343.2417">40743 6995 0,'0'0'0,"41"41"0,-41 40 15,0-40-15,0 41 16,0 41-16,-41 40 16,-41 42-16,1 40 15,-1 1-15,82-83 16,-82 42-16,82 245 15,205 82 17,-165-450-17,124-42 17,-164-80-32,0-42 31,0 41-16,-164 327 1,83 0 0,-83 778-1,164-491-15,-123 40 16,123-122-16,0-41 16,0-82-16,-122 287 15,40-42 1,82-245-16,-82-81 15,82-83-15,-82 287 16,0-205 0,-40-122-1,81-82 1,-82 122 15,123-122-15,-41-82-16</inkml:trace>
  <inkml:trace contextRef="#ctx0" brushRef="#br0" timeOffset="120659.7916">38657 17794 0,'-123'40'0,"41"-40"16,1 123-16,203-123 47,42 0-47,81-82 15,165 1 1,-206 81 0,-81 0-1</inkml:trace>
  <inkml:trace contextRef="#ctx0" brushRef="#br0" timeOffset="120843.214">38534 18325 0,'-122'0'0,"40"41"0,164-41 31,81 0-15,83-41 0,163-40-1,-287 40-15,-40 41 16,0 0-16</inkml:trace>
  <inkml:trace contextRef="#ctx0" brushRef="#br0" timeOffset="122311.8303">33421 18039 0,'0'0'0,"-82"0"0,41-41 0,0 41 15,41-41 1,-82 41 0,42-82 15,-42 82-31,-123-41 31,123 41-31,-81 0 31,-1 164 1,41 0-32,1-1 15,-1 42 17,123-123-32,-82-1 15,82 42-15,-82 123 16,82-42-1,0 1 1,0-42 0,123 124-1,0-124 1,0 42 0,-1-83-1,-81-40-15,41-41 16,-41-41-16,0 82 15,41-82-15,40 0 16,42 0 0,-41 0-1,163-123 17,-204 41-32,-41 82 15,41-204 1,40 81-1,83-81 1,-123-1 0,-1-40-1,-81 81 1,0 1 0,0 122-16,-40-82 15,-42 82 1,0-41-16,-41-122 15,-81 40 1,40 123 0,123 41-1,0 82-15,-41-41 16,82 41-16,0-41 16</inkml:trace>
  <inkml:trace contextRef="#ctx0" brushRef="#br0" timeOffset="123057.1172">34116 20657 0,'0'41'31</inkml:trace>
  <inkml:trace contextRef="#ctx0" brushRef="#br0" timeOffset="123326.835">35794 19962 0</inkml:trace>
  <inkml:trace contextRef="#ctx0" brushRef="#br0" timeOffset="124705.9353">38534 19921 0</inkml:trace>
  <inkml:trace contextRef="#ctx0" brushRef="#br0" timeOffset="141315.8538">10840 22866 0,'41'0'94</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15:52.570"/>
    </inkml:context>
    <inkml:brush xml:id="br0">
      <inkml:brushProperty name="width" value="0.05292" units="cm"/>
      <inkml:brushProperty name="height" value="0.05292" units="cm"/>
      <inkml:brushProperty name="color" value="#FF0000"/>
    </inkml:brush>
  </inkml:definitions>
  <inkml:trace contextRef="#ctx0" brushRef="#br0">14113 6749 0,'0'0'0,"-82"0"16,0 0-16,41 0 15,82 0 63,41 0-62,41 0 0,286 0-16,123 0 31,40 0-16,-244 0-15,-1 0 16,0 0-16,328 0 16,-165 0-1,-80 82 1,-288-82 0,-40 0-1,-123 0 32,-41 0-47,1 82 16,-42-82-1</inkml:trace>
  <inkml:trace contextRef="#ctx0" brushRef="#br0" timeOffset="840.3994">16690 6913 0,'0'0'0,"-205"0"15,42 0-15,-1 0 0,41 0 16,-122 0 0,0 0-1,122 0-15,0 0 16,0 0-16,-122 0 16,81 0-1,123 0 1,123 0 31,0 0-32,0 0-15,204 0 16,-40 0 0,-1 0-16,82 0 15,42 0-15,-124 0 16,369 0-1,-164 0 1,-287 0-16,-81 0 16,0 0-16,0 0 15,-41 0 1,-123 0 15,-41 0-15,-491 0-1,124 0 1,121 0 0,1 0-1,205 0 1,40 0-16,41 41 16,0-41-16,41 0 0,-40 0 31,40 0-16,82 0 1,245 0 0,164 0-1,-41-41 1,-82 41 0,-122 0-1,-123 0-15,-1 0 16,-122 0 46,-40 0-46,40 0-16,-41 0 16</inkml:trace>
  <inkml:trace contextRef="#ctx0" brushRef="#br0" timeOffset="3840.3552">16322 10185 0,'0'-41'31,"-82"41"-15,82-41-1,0 82 595,41 41-610,-41-41 15,82 41-15,-41 0 16,-41-41-16,122-41 15,-40 81-15,-41-81 16,0 0-16,82 0 16,-82 0-1,-41-122 17,0 81-32,0-123 31,0 82-31,0 123 62,0 0-62,0 41 16,0 41-16,0 81 16,0-40 15,0-82-31,0-41 15,0 40-15,0-40 0</inkml:trace>
  <inkml:trace contextRef="#ctx0" brushRef="#br0" timeOffset="4400.9152">18244 10185 0,'0'0'0,"0"-41"15,0 0 1,0 1-1,0 121 32,0 1-47,-81 368 32,81-409-17,0 41 1,0 0-1,0-41 1,0-82 31,-41 41-31</inkml:trace>
  <inkml:trace contextRef="#ctx0" brushRef="#br0" timeOffset="4834.8439">18122 10226 0,'0'0'0,"0"-82"15,41 82-15,-41-81 16,163-1-1,1 0 1,-82 82 0,0 123-1,-42-82-15,-40-1 16,0 42-16,-40-41 0,-42 0 16,-82 123-1,0-82 1,124-1-1,80-81 32,1 41-31,41-41 0,-82 82-16,123-82 15,-82 82-15,41-41 0,-41-41 16,40 204-1,-40-81-15</inkml:trace>
  <inkml:trace contextRef="#ctx0" brushRef="#br0" timeOffset="5007.4815">19063 11290 0,'41'0'47</inkml:trace>
  <inkml:trace contextRef="#ctx0" brushRef="#br0" timeOffset="7201.3546">16158 12231 0,'-41'0'0,"-41"-41"15,123 41 48,0 0-63,41 0 16,123 0 15,-124 0-31,42 0 0,-41 0 15,-41 0-15,-41 81 79,-82-40-64,82 82 1,0-41-1,0 41 1,0 122 0,0-163-16,0 81 15,0-122-15,0 41 16,0 0 15,0-123 0,0 0-31</inkml:trace>
  <inkml:trace contextRef="#ctx0" brushRef="#br0" timeOffset="7651.9475">16281 12762 0,'41'0'62,"41"0"-62,-1 0 16,1 0-16,41 0 15,0 0-15,81-41 32,-81 41-17,-41 0 1,-82 41 62</inkml:trace>
  <inkml:trace contextRef="#ctx0" brushRef="#br0" timeOffset="9248.9616">15872 13703 0,'-41'0'15,"-41"-41"17,123 41 46,0 0-63,41 0-15,0 0 16,40 0-16,42 0 16,245 0-1,-204 0-15,-1 0 16,-81 0-16,-41 0 0,-1 0 16,-162 0 77</inkml:trace>
  <inkml:trace contextRef="#ctx0" brushRef="#br0" timeOffset="9684.9758">16240 14235 0,'-41'0'0,"41"-41"16,0 82 46,0 0-62,0 41 16,0-1-16,0 1 15,0 0-15,0 0 16,0 0-16,0-1 16,0-40-16,0 0 15</inkml:trace>
  <inkml:trace contextRef="#ctx0" brushRef="#br0" timeOffset="10127.1912">16567 14358 0,'0'-41'15,"0"0"1,41 41 0,41 0-16,0 0 15,0 122 1,-82-81 0,0 41-1,-123 123 1,-163-1-1,245-163 1,0-41 0,82 0 15,40 0-15,42 0-1,0 0 1,-41 0-1,40 0 1,-81 0-16,0 0 16,41 0-16,-82-41 15</inkml:trace>
  <inkml:trace contextRef="#ctx0" brushRef="#br0" timeOffset="10517.2639">18408 13130 0,'-41'0'31,"-41"41"-15,41 0-16,-40 41 15,-42 41 1,41-41 0,82-1-1,-123-40-15</inkml:trace>
  <inkml:trace contextRef="#ctx0" brushRef="#br0" timeOffset="10785.3708">17835 13090 0,'0'-41'0,"41"41"31,0 41-15,41-1-16,-41 42 15,41 41-15,40 41 16,-40-42 0,-41-40-1,-41-41 1</inkml:trace>
  <inkml:trace contextRef="#ctx0" brushRef="#br0" timeOffset="11907.2876">18490 11412 0,'41'0'219,"-41"41"187,0 41-390,-41-41 0</inkml:trace>
  <inkml:trace contextRef="#ctx0" brushRef="#br0" timeOffset="24497.2454">15258 6708 0,'0'-41'16,"0"123"109,0 0-109,0-41-16,0 41 15,0 0-15,0-1 16,0 42-16,0 41 15,0-1-15,0 42 16,0-41-16,0-42 16,0-40-16,0 0 15,0 0-15,0 245 32,0-286-32,0 204 31,0-204-16,0 0-15,0 41 16,0 0 15,0-41 16,0-1-31,-41-40 62,41-81-62,-122-1-16,81 0 15,-41 0 1,82-40-1,-41 81 1,41 122 62,0-40-62,0 0-16,0 41 15,82-82-15,-82 82 16,41-82 0,41 41-1,-42-41 1,83 0 0,-41-205-1,-41 123 1</inkml:trace>
  <inkml:trace contextRef="#ctx0" brushRef="#br0" timeOffset="26734.1885">15790 7117 0,'0'41'78</inkml:trace>
  <inkml:trace contextRef="#ctx0" brushRef="#br0" timeOffset="26917.4026">15790 7199 0</inkml:trace>
  <inkml:trace contextRef="#ctx0" brushRef="#br0" timeOffset="27148.5391">15913 7281 0,'-82'0'31,"82"41"1</inkml:trace>
  <inkml:trace contextRef="#ctx0" brushRef="#br0" timeOffset="27330.1919">15872 7322 0</inkml:trace>
  <inkml:trace contextRef="#ctx0" brushRef="#br0" timeOffset="27509.655">15954 7240 0,'0'41'62</inkml:trace>
  <inkml:trace contextRef="#ctx0" brushRef="#br0" timeOffset="29407.0065">19226 13785 0,'-122'-82'0,"285"82"109,42 0-93,-1 0-16,287 0 31,-327 0-31,204 0 31,-286 0-31</inkml:trace>
  <inkml:trace contextRef="#ctx0" brushRef="#br0" timeOffset="29858.52">19635 14235 0,'0'-41'31,"82"41"-15,-82-41-16,0 123 93,0 0-93,0 40 16,0 1 0,0 163-1,0-204 1,0 0-1,0-41 1</inkml:trace>
  <inkml:trace contextRef="#ctx0" brushRef="#br0" timeOffset="30178.6426">20126 14439 0,'0'-41'16,"0"1"15,0 80 0,0 42-31,0 0 16,0 0-1,0 122 1,0-81-16,0-41 16,0-41-16,0 41 15</inkml:trace>
  <inkml:trace contextRef="#ctx0" brushRef="#br0" timeOffset="31913.6288">24381 5481 0</inkml:trace>
  <inkml:trace contextRef="#ctx0" brushRef="#br0" timeOffset="32106.8273">24421 5399 0,'0'41'47</inkml:trace>
  <inkml:trace contextRef="#ctx0" brushRef="#br0" timeOffset="32317.4464">24421 5481 0</inkml:trace>
  <inkml:trace contextRef="#ctx0" brushRef="#br0" timeOffset="32482.134">24585 5481 0</inkml:trace>
  <inkml:trace contextRef="#ctx0" brushRef="#br0" timeOffset="33675.9922">19717 12271 0,'0'-81'15,"41"81"63,0 0-78,0 0 16,41 41 0,81-1-1,-122-40 1</inkml:trace>
  <inkml:trace contextRef="#ctx0" brushRef="#br0" timeOffset="34170.9239">19676 12271 0,'-41'0'0,"41"41"78,0 82-62,-41-82-16,41 41 15,0-41 1,-81 40 0,121-81 62,1 0-63,41-81 1,0 81 0,41 41-1,-82 40 1,81 1-16,-122 41 15,0-82-15,0 41 16,-41-82 0,-40 41-1,-42 40 1,82-81-16,-41-41 16,0-81-1</inkml:trace>
  <inkml:trace contextRef="#ctx0" brushRef="#br0" timeOffset="36991.1309">14195 3927 0,'41'-82'78,"0"82"-62,40-164-16,1 124 15,409-206 16,-327 123-15,-42 1 0,-81 122-16,82-82 15,-164 82 48,-41 0-48,0 0 1,1 0 0,-1 0-1,0 0 1,-41 41 0,82-41-1,41 41 1,123-82 31,82 0-32,-83 0 1,1 41 0,-41 0-1,-82 82 16,0-41-31,-41 81 16,41-81 0,-82 41-1</inkml:trace>
  <inkml:trace contextRef="#ctx0" brushRef="#br0" timeOffset="40137.4183">22253 12762 0,'0'-82'0,"-81"82"47,81 41-32,-123 41-15,41 41 16,-82 286-1,1-205 1,81-81 0,82-82-1</inkml:trace>
  <inkml:trace contextRef="#ctx0" brushRef="#br0" timeOffset="40392.3299">21599 12885 0,'0'-41'16,"0"123"31,82 0-32,-41 0-15,40-1 16,1 1-16,0 41 16,0-82-16,41 81 15,-42 1 1</inkml:trace>
  <inkml:trace contextRef="#ctx0" brushRef="#br0" timeOffset="48550.8876">17222 11249 0</inkml:trace>
  <inkml:trace contextRef="#ctx0" brushRef="#br0" timeOffset="48859.2906">18940 11412 0</inkml:trace>
  <inkml:trace contextRef="#ctx0" brushRef="#br0" timeOffset="49173.8178">17385 11535 0,'41'0'94</inkml:trace>
  <inkml:trace contextRef="#ctx0" brushRef="#br0" timeOffset="49580.4262">19308 11372 0,'0'40'62</inkml:trace>
  <inkml:trace contextRef="#ctx0" brushRef="#br0" timeOffset="52005.7262">23153 12558 0,'0'-82'719,"41"82"-703,-41-41-1,0 123 79,0-41-78,-41 0-1,-41 40 1,1-40 15,-83-41 0,82 0-31,82-41 32,0-40-17,82-83 1,0 82 0,41 82-1,-42 0 1,1 82-1,-82 163 17,0-81-32,0 82 15,-82-124-15,-40 42 16,-83-1 0,82-122-16,83-41 15,40 41-15,-41-41 16,41-41-1,0-122 1,81-1 0,42 82-1,-82 41-15,41 41 16,0 41 0,-82 0-16,122 41 15,-81 82 16,41-83-31,-41 1 32,0-82-17,82 0-15</inkml:trace>
  <inkml:trace contextRef="#ctx0" brushRef="#br0" timeOffset="52222.3861">23767 12680 0,'0'0'0,"0"-40"0,0-42 15,0 164 32,0 40-47,0 124 16,0-42-1,0-122 1</inkml:trace>
  <inkml:trace contextRef="#ctx0" brushRef="#br0" timeOffset="52685.1241">23685 13744 0,'0'41'15,"41"41"1,0-82 31,-41-41-16,0 0-15,-82 41 15,82 82 0,41-82 16,0 0-31</inkml:trace>
  <inkml:trace contextRef="#ctx0" brushRef="#br0" timeOffset="55480.5528">15790 16975 0,'-82'0'0,"0"0"16,205 0 78,0 0-94,0 0 15,-1 0-15,1 0 16,0 0 0,-82 0-16</inkml:trace>
  <inkml:trace contextRef="#ctx0" brushRef="#br0" timeOffset="55672.5942">15954 17303 0,'-82'0'16,"123"0"31,0 0-31,40 0-16,42 0 15,0 0-15</inkml:trace>
  <inkml:trace contextRef="#ctx0" brushRef="#br0" timeOffset="58011.7336">18408 16648 0,'-41'0'16,"41"-82"-16,-41 82 31,41-40 938,41 40-751,41 0-186,-41 0-17,0 0 1,41-41 15,-1 41-31,-40 0 31,0 0-15,-41-41 62,-41 82-31,41 40-47,0 1 16,0 41-16,0 0 15,0-42-15,-81 124 31,81-123-31,0-41 32,40-41-17</inkml:trace>
  <inkml:trace contextRef="#ctx0" brushRef="#br0" timeOffset="58489.0567">19063 16812 0,'0'-41'0,"0"0"16,0 123 46,0 0-62,0 40 16,0 42-1,0-82 1,81 0 0,83-41-1,0-41 1,-42-123-1,-40 0 1,-41-81 0,-41 122-1,0 0 1,-82 0-16,-81 41 16,81 41-1,0 0 16,-41 41-15,123 0-16,0 0 16,-41 41-16,41-41 0</inkml:trace>
  <inkml:trace contextRef="#ctx0" brushRef="#br0" timeOffset="58842.561">18204 17834 0,'0'0'0,"-41"0"0,163 0 47,42 0-31,41 0-1,326-40 1,-326 40-16,81 0 16,-163 0-16,-41 0 15,-41 0 1,0 0-1</inkml:trace>
  <inkml:trace contextRef="#ctx0" brushRef="#br0" timeOffset="59194.6175">18572 18162 0,'-41'0'16,"-41"163"15,82 1-15,0 0-16,0-1 15,0 164 1,0-163 0,0-123-1</inkml:trace>
  <inkml:trace contextRef="#ctx0" brushRef="#br0" timeOffset="59723.205">18776 18448 0,'0'0'0,"0"-82"16,41 82 0,41-41-1,-41 41 1,41 41 0,-41 82-1,-41 41 1,-82-83 15,0 1-15,0-41-1,82-82 17,0-41-17,41 82 1,0 0-1,82 0-15,-41 0 16,-82 41 0,40 82-16,-40 0 15,0-1 1,0-81-16,-40-41 16,40 82-16,-82-82 15,0 0 1,41 0-1,41-41-15,0 0 16</inkml:trace>
  <inkml:trace contextRef="#ctx0" brushRef="#br0" timeOffset="60425.4623">19594 18530 0,'0'0'0,"0"-82"15,41 82 32,0 0-31,-41 41-1,0 0 1,0 0-16,0 41 16,0-1-16,0-40 15,-82-41 1,41-41 15,41-81-15,0 81-1,0-41 1,123 0-16,-82 82 16,0 0-1,41 82 1,-82 82 0,0 40-1,-123 82 16,0-122-15,42-123 0,40-41-1,0 0 1,41-41-16,0-41 16,41 82-16,-41-122 15,81 122 1,1-41-1,0 41-15,-41 0 16,0 0 0,-41 122-1,82-81 1,-82 41 0,0-41-1,41-41-15</inkml:trace>
  <inkml:trace contextRef="#ctx0" brushRef="#br0" timeOffset="60634.474">20535 19348 0,'0'41'63</inkml:trace>
  <inkml:trace contextRef="#ctx0" brushRef="#br0" timeOffset="61068.7027">19063 20493 0,'-41'0'16,"82"0"46,81 0-62,1 0 16,-41 0 0,81-82-1,-122 82-15,41 0 16,0 0-16,-82-40 16,41 40-1</inkml:trace>
  <inkml:trace contextRef="#ctx0" brushRef="#br0" timeOffset="61357.002">19063 20739 0,'0'0'0,"-41"0"16,-41 82 0,123-82 15,41-41-15,-1 41-1,42 0 1,-82 0-16,82 0 15,-82 0-15,0 0 16</inkml:trace>
  <inkml:trace contextRef="#ctx0" brushRef="#br0" timeOffset="61990.5229">17017 16444 0,'0'122'62,"0"1"-62,0 41 16,0-1-16,0 42 0,0 122 15,0 0-15,0-40 16,0-1-16,0-41 16,0-40-16,0 0 15,0-83 32,0-204-31</inkml:trace>
  <inkml:trace contextRef="#ctx0" brushRef="#br0" timeOffset="62839.5512">17222 15953 0,'0'-41'15,"123"-41"1,122 41 0,205 41-1,0 0 1,0 0 0,204 0-1,-367 0 1,-165 0-1,1 82 1,-82-41 0,-41 41-1,0 40 1,41 1 0,-41 123-1,82 204 1,0 0 15,-82 163-15,81-163-1,-81-205-15,0-40 16,0-41-16,0-1 0,0-40 16,0 41-1,0-124 1,0 42-1,-40-41-15,-1-41 16,0 82 0,-41-82-16,-123 0 15,83 41 1,-1-41-16,-41 82 0,1-82 16,-451 82 15,369-82-31,-1 0 31,123 0-31,1 0 16,81 0-16,0 0 0,-41 0 15,164-82 63,41 0-78,-1 41 0</inkml:trace>
  <inkml:trace contextRef="#ctx0" brushRef="#br0" timeOffset="64156.9781">31007 9367 0,'0'0'0,"-81"0"0,-1 0 15,0-82-15,-41 82 16,82 0-16,-40 0 16,40-41-1,-41 41 32,245 0-16,1065 0 1,-451 0-17,-123 0 1,-204 41-1,-204-41 1,-246 41 15,-41-41-15,-41 0 0</inkml:trace>
  <inkml:trace contextRef="#ctx0" brushRef="#br0" timeOffset="64508.093">31498 9449 0,'0'0'0,"-41"0"0,82 0 31,205 0 0,-83 0-31,83 0 0,40 0 16,-40 0-1,-1 0-15,82 0 16,-204 0-16,0 0 16,-1 0-1</inkml:trace>
  <inkml:trace contextRef="#ctx0" brushRef="#br0" timeOffset="65607.1486">30803 11249 0,'-41'0'31,"41"82"-15,0 40-16,-41 1 16,41 163-1,-82 123 16,41-368-15</inkml:trace>
  <inkml:trace contextRef="#ctx0" brushRef="#br0" timeOffset="65812.7171">30067 11576 0,'81'0'47,"83"0"-31,41 41-16,-1-41 16,123 0-1,-204 0-15,0 0 16,-82 0-16</inkml:trace>
  <inkml:trace contextRef="#ctx0" brushRef="#br0" timeOffset="66541.0281">30721 11167 0,'0'-41'16,"0"0"0,0-41-1,123 82 1,-82-41-16,122 41 16,-81 0-1,41 246 16,-123-205-31,-123 163 32,-245-81-1,327-41-15</inkml:trace>
  <inkml:trace contextRef="#ctx0" brushRef="#br0" timeOffset="67391.3486">31253 12394 0,'0'0'0,"41"-41"47,-41 0-47,82 0 16,40-163-1,-81-82 1,-41 81-1,0 123 1,0 41-16,0 82 31,-82 41-15,82-41-16,0 41 16,0 40-1,123-122 16,-41 0-15,0 41 0,-82 82-1,0-82-15,0 0 16,0 82-16,0-82 16,0-1-1,122-40 16,-81 0-31,41-163 16,-82 40 0,82-81-1,-82 163 1,-41 122 15,41 42-15,0-41-1,0 0 1,0 0 0,41-82-16,41 0 15,-41 0-15,41-41 16,-42-41 0,1-82-1,-41 82-15,0-122 16,-81 163-1,40 41-15,-82 0 16,41 123 0,82 40-1,0-81-15</inkml:trace>
  <inkml:trace contextRef="#ctx0" brushRef="#br0" timeOffset="67958.1215">32603 11412 0,'0'-81'0,"-82"40"15,82 0 1,0 82 31,41 41-47,-41 163 16,0 0-1,0-122 1,0 0-1,0-41-15,0-123 47,0 0-31,0-41 0,82 0-1,40 41 1,-81 41-1,82 164 1,-123-41 0,-123-42-1,-81 83 17,122-164-17,123-82 1,0 41-1,41 0-15</inkml:trace>
  <inkml:trace contextRef="#ctx0" brushRef="#br0" timeOffset="68246.7118">33257 12149 0,'0'-82'31,"0"41"0,0-41 1,0 41-17,0 82 32,0 0-47,0 41 16</inkml:trace>
  <inkml:trace contextRef="#ctx0" brushRef="#br0" timeOffset="69340.7025">35098 11453 0,'0'-81'0,"-82"40"15,82 0-15,0-41 32,0 205-1,0 367 0,0-203 0</inkml:trace>
  <inkml:trace contextRef="#ctx0" brushRef="#br0" timeOffset="70240.7625">34771 11740 0,'41'0'47,"41"0"-47,40 0 15,1-82-15,-41 82 16,0-41 0,-82-41-16,0 0 15,0-40 1,0-1-1,0 82 1,-41 82 0,41 41-1,0 409 1,0-205 0,0-163-1,0-42 16,0-121-15,41-1 0,40-82-1,-40 0 1,-41 41-16,41 82 16,41 0-1,-82 82 1,41 41-1,-41-41 1,0 0 0,41-82-1,41 0 1,0-82 0,-1 0-1,-81 41 1,0-41-16,82 41 0,-82 123 31,0-41-15,0 41-1,82-82 1,-41 0 0,41 0-1,0 0 1,-82-123-1,-41-41 1,0 124 0,-41 40-1,0 81 1,82 42-16,-41 82 16,41-124-1,0 1-15,82-41 31,41 41-15,-41-82-16,40-41 16,-81 41-16,0-82 0</inkml:trace>
  <inkml:trace contextRef="#ctx0" brushRef="#br0" timeOffset="71740.7194">38698 11290 0,'0'0'0,"-41"-82"15,41 41-15,0 0 16,-41-41 0,41 205 30,0 82-30,0 408 15,0-531-15,0-164 31,0 41-32,41-41-15,82-81 16,-41 163 0,-1 0-1,-81 163 1,41-122-16,-41 82 16,-41-41-1,41-41-15,-163 41 31,40-82-15,82 0 0,41-82-16</inkml:trace>
  <inkml:trace contextRef="#ctx0" brushRef="#br0" timeOffset="72807.886">39434 11944 0,'0'0'15,"0"-82"-15,0 1 16,0 40-16,-41-41 16,41 0-1,-41 82 16,-40 123-15,40 40 0,41 42-1,0-164 1,0 41 0,41-82-1,40-41 1,1-82-1,-41-122 1,-41 122 0,0 41-1,0 164 17,0 0-32,0-1 15,0 1-15,0-41 16,0 82-16,0-82 31,41-41-15,41 0-1,-41-41-15,41-82 16,-42 41-16,-40 1 16,82-124-1,-82 1 1,0 122-16,0 0 15,0 41-15,0-41 16,0 41 0,-41 41-1,0 164 1,41-41-16,0 204 16,0-82-1,0-122 16,123-41-15,-41-82 0,-41 0-16,82 0 15,-42-41-15,1-41 16,-41-82 0,-41-81-1,0 122-15,0-122 31,0 204-31,0-41 16,-82 123 31,82 82-47,-81 122 16,81 1-1,0-83 16,40-81-15,124-82 0,-82 0-1,41-41 1,-123 0-16,81 0 16,-81-40-16,41 81 15</inkml:trace>
  <inkml:trace contextRef="#ctx0" brushRef="#br0" timeOffset="73242.4813">40825 11576 0,'0'-41'0,"0"-41"31,-82 82 16,41 0-32,41 41-15,0 41 16,82 41 0,41-1-1,0 1 1,-123-82 15,-82-41-15,0 0-1,41 0 1,0 0-16,-41 0 16,82-82-1</inkml:trace>
  <inkml:trace contextRef="#ctx0" brushRef="#br0" timeOffset="75824.8679">36775 11494 0,'0'-41'16,"0"0"15,0-40 0,0 122 0,0-1-15,0 206 0,0-83-1,0 1 1,0-123 0,0 0-1,0-82 32,0-41-31,0 41-1,0-41 1,82 1 0,-41 81-1,123 81 16,-123 42-15,-41 0 0,-41-82-1,41 82-15,-82-123 16,0 0-16,0 0 16,41 0-1,41-123 1,0 82-16</inkml:trace>
  <inkml:trace contextRef="#ctx0" brushRef="#br0" timeOffset="76225.7336">37266 11862 0,'0'-41'0,"0"82"63,0 0-63,0 41 15,41 0 1,41-82 15,-41 0-15,-41-82 15,0 0-15,0 0-16,-41 1 15,0 81 16,-41 81-15,82-40-16,0 0 16</inkml:trace>
  <inkml:trace contextRef="#ctx0" brushRef="#br0" timeOffset="76513.3858">37553 11453 0,'0'0'0,"0"-41"16,0-40-16,0 40 15,0 82 32,0 40-31,0 165-1,0-1 1,-41-40 0,41-123-1</inkml:trace>
  <inkml:trace contextRef="#ctx0" brushRef="#br0" timeOffset="77107.9518">37430 11699 0,'0'0'15,"82"0"1,-82-41-16,122 41 16,-40-41-1,-41-41 16,-41 41-15,0 0 0,0-81-1,0 40 1,0 41 0,0 82 15,0 82-31,0 81 15,0 1 1,0-83 0,0-40-1,0-164 32,0 41-31,0 0-1,41-81 1,41 81 0,-82 82 15,0 41-31,0-1 16,0 42-1,41-41 1,40-82-1,-40 0 1</inkml:trace>
  <inkml:trace contextRef="#ctx0" brushRef="#br0" timeOffset="78875.592">30844 13458 0,'0'-123'0,"0"82"0,0 0 15,0 0-15,0-81 16,-41 122 0,-82 122 15,0 246-15,123-81 15,0-165-31,41-81 15,41 0-15,-41-41 16,82 0 0,-41-122-1,-41-1 1,-41 41-16,0-123 16,0 83-16,0 40 15,0 41 1,0 82 15,0 41-31,0 163 16,0-40-1,81-164 1,-81 81 0,41-122-16,41 0 15,0-122 1,0 81-1,-41-123 1,40 41-16,-81 1 16,0 40-16,0-41 15,-41 41 1,1 123 15,40 41-31,0 0 16,0-41-16,0 0 15,0 81 1,81-122 0,-40 0-1,-41-41-15,41 41 16,-41 82 15,0 0-15,0 0-1,0 0-15,0-41 16,0 0-16,0 40 16,82-81-16,-41 0 31,-41-41-31,82 41 16,-82-122-16,41-1 15,-41 41-15,81 0 16,-81 1-1,0 162 17,0 83-17,0-123 1,0 0 0,41-41 15,41 0-16,-41-82 1,-41-82 0,0 42-1,-82 122 1,0 81 0,82 165-1,-40-42 1,40-122-16,0-41 15,40-41-15,42 82 16,123-82 0,-82-41-1</inkml:trace>
  <inkml:trace contextRef="#ctx0" brushRef="#br0" timeOffset="79792.9017">33298 13580 0,'0'0'0,"0"-81"16,0 162 15,0 1-15,0 0-1,-82 41-15,82-82 16,0 0-16,41-41 0,-41 40 16,82-40-1,0 0 1,0-40 0,-82-206-1,-41 42 1,0 163-1,123 41 32,0 0-47,40 0 16,1 0 0,-82-82 15,0 41-31,-41-82 15,0 82-15,0 0 16,0-122 15,0 286 1,0-1-32,-82 42 15,82 449 1,-82 1-1,82 40 1,41-449 0,41-164-1,-41-123 17,-41-41-32,0 1 15,0-165 1,0 206-16,0-1 0,0 0 15,0 41 1,0-41 0,-41 82-16,41-123 15,0 42-15,0 40 16,41 0 0,41 41-16</inkml:trace>
  <inkml:trace contextRef="#ctx0" brushRef="#br0" timeOffset="80277.7801">35016 13826 0,'0'0'0,"0"-82"16,0 41-16,0 0 16,0 0-16,0-41 15,-82 82 16,42 41-15,-1 0-16,41 41 16,-82 0-16,205 41 31,-42-123-15,42 163-1,-41-122 1,-82 82-1,-41-41-15,-82-82 16,-81 81 0,-1-81-1,164 0-15,41-122 32</inkml:trace>
  <inkml:trace contextRef="#ctx0" brushRef="#br0" timeOffset="81375.3294">35589 13949 0,'41'0'0,"-41"-41"15,0 0 1,0-41 0,0 0-1,0 0 1,-82 82 0,41 41-1,0 205 1,41-83-1,0 1 1,0-123 15,41-41-15,41 0-16,-41-164 16,-41 82 15,0-40-16,0 81-15,82 0 16,-82 164 31,0-83-31,0 1-16,0 82 15,0-82 1,82-41-1,40-41 1,-81 41-16,-41-82 16,82 41-1,-82 0-15,0-40 0,0-1 16,0 164 46,0-41-46,0-1-16,0 42 16,0-41-16,0 41 15,0-123 32,0-41-31,123-81-1,-123 122-15,82 0 16,-42 82 15,-40 0-15,0 0-16,0 40 16,82-81 46,0-41-62,-82 1 16,41-1-1,41-82 1,-41 205 15,-41-41-31,0 0 16,0 122-1,81-122 1,1 0 0,-41-41-1</inkml:trace>
  <inkml:trace contextRef="#ctx0" brushRef="#br0" timeOffset="81708.4823">36939 13580 0,'0'41'31,"0"41"-15,41 0 15,41-82-15,-82-41-1,0-41 1,0-41 15,-82 123-15,41 164-1,41 0 1,0-42 0,0-40 15,41-82-31,0 0 15,122-82-15</inkml:trace>
  <inkml:trace contextRef="#ctx0" brushRef="#br0" timeOffset="82426.0034">38452 13703 0,'0'-82'16,"0"41"-16,0-40 31,-81 81-15,81 40-1,-41 83 1,-41 41 0,82 40-1,0-163 1,0 0-16,41-41 15,82 0-15,-83 0 16,83-82 0,-41-40-1,-82 40 1,82-82-16,-82 123 31,0 123-15,-41 0-1,41 82 1,0-42 0,0-81-16,0 0 15,82-41 17,0 0-32,-42 0 15,83-204 1,-123-1-1,0 123 1,-123 82 0,42 0-1,-1 41 1,41 82 0</inkml:trace>
  <inkml:trace contextRef="#ctx0" brushRef="#br0" timeOffset="82773.4374">39271 13417 0,'0'0'0,"0"-41"15,0-41-15,0 41 16,0 0 0,0 123 46,0 123-62,0-1 31,0 1-15,0-42 0,0-122-16,0 0 15,0 41-15</inkml:trace>
  <inkml:trace contextRef="#ctx0" brushRef="#br0" timeOffset="83192.9256">39557 13785 0,'0'-82'0,"0"123"63,0 41-48,0 0-15,0-1 16,0 42 0,0-41-1,41-82 1,41 0-16,-41 0 16,40-41-16,-81 0 0,82-41 15,-82-81 1,0 40-1,0 41 1,-41 82 0,-122 0-1,81 0 1,41 123 15,41-82-15</inkml:trace>
  <inkml:trace contextRef="#ctx0" brushRef="#br0" timeOffset="84025.5532">40007 13621 0,'0'-41'31,"0"82"32,0 41-48,0 0-15,0-41 16,0 0-1,82 81 1,-41-81 0,122-41-1,-122 0 1,-41-81 0,0-83-1,0 123-15,0 0 16,0 82 31,0 0-32,0 41 1,0 0-16,0-1 16,41 1 15,41-82-16,41-41 1,-42-122 0,1 40-1,-82 0 1,0 82 0,-82 41-1,42 0 1,40 82-1,0 0 1,0-41 0,122 41-1,-81-82 1,41 41 0,-82-1 15,0 42-16,0-41 1,0 0-16,0 41 31,82-82 1,-41 0-32</inkml:trace>
  <inkml:trace contextRef="#ctx0" brushRef="#br0" timeOffset="84184.0763">41561 14112 0,'0'-41'16</inkml:trace>
  <inkml:trace contextRef="#ctx0" brushRef="#br0" timeOffset="85425.4708">28758 11126 0,'0'-82'16,"0"41"0,0 0-1,-41 41 17,0 410-1,41-329-31,0 83 15,0-123 1,0 0-16,82-41 16,122 0-1,-122 0 1,41-123-16,-42 41 16,-81 41-16,0-40 31,0-124-16,-40 123-15,-83-81 16,123 81-16,-123 82 16,82-41-1,0 41 1,-41 41 0,82 163-1,0-40 1,41-41-1,41-42 1,0-81 0,-82 41-16,41-41 0,-41 123 15,0-82-15,0 123 16,0 40 0,0-122-1,0 0-15</inkml:trace>
  <inkml:trace contextRef="#ctx0" brushRef="#br0" timeOffset="85741.9499">28471 12394 0,'-41'0'0,"0"0"16,82 0 15,123 0 0,81-41-15,42 41-1,-83 0 1,-163 0 0</inkml:trace>
  <inkml:trace contextRef="#ctx0" brushRef="#br0" timeOffset="85980.8894">28348 12885 0,'0'0'0,"41"0"31,0 0-15,82 0-1,82-41 1,40 41-1,-40-82 1,-165 82 0</inkml:trace>
  <inkml:trace contextRef="#ctx0" brushRef="#br0" timeOffset="86193.1689">28512 12926 0,'-82'0'16,"123"0"15,0 0-15,41 0-16,82-41 31,-42 41-31</inkml:trace>
  <inkml:trace contextRef="#ctx0" brushRef="#br0" timeOffset="194203.1061">29821 16116 0,'0'0'0,"-82"-81"0,82 40 16,0-41 0,0 164 31,41 0-47,41-1 15,-41 42-15,245 41 31,-81-123 16,-205-82-47,41-41 16,-41-41-16,0 82 16,0 0-1,0-81 1,0 203 31,0 1-47,0 41 15,0 163 1,0-163-16,0 82 16,0-83-1,0-81-15,0 0 0,0 0 16</inkml:trace>
  <inkml:trace contextRef="#ctx0" brushRef="#br0" timeOffset="194736.2132">31335 16157 0,'0'0'0,"0"-81"0,0 162 62,41 1-46,-41 0-16,122-41 16,1 82-1,-41-82 1,0-41 0,-41 0-1,40 0 1,-40-82-1,-41 0-15,0-123 16,82 124-16,-82 40 16,0-41-1,0 205 17,0-1-32,0 124 15,0 40 1,0 0-1,0-81 1,0-164 0</inkml:trace>
  <inkml:trace contextRef="#ctx0" brushRef="#br0" timeOffset="195636.7908">37184 16157 0,'0'-81'0,"0"121"31,0 124-15,0 0-16,0 122 31,0-163-31,0 40 16,0-81-16,0 41 15,0-164 32,0 0-47</inkml:trace>
  <inkml:trace contextRef="#ctx0" brushRef="#br0" timeOffset="196005.5691">37184 16362 0,'0'-82'0,"0"41"16,0-41 0,41 82-1,0-81 1,82 81 0,-82-41-16,41 41 15,-82 41-15,0-1 16,-82 83-1,-41 0 1,82-82-16,-82 41 16,123-1-16,-40-81 15,121 0 32,-40 0-47,164 82 16,-1 41-1,-40 81 1,-41-81 15,-1-41-31</inkml:trace>
  <inkml:trace contextRef="#ctx0" brushRef="#br0" timeOffset="196654.0432">38534 16157 0,'0'0'0,"0"-81"16,0 162 30,0 42-30,0 0-16,0 0 16,0-42-1,0 83-15,0-123 0,0 41 16,0-41 0,0-123 15,0 0-16,0-123 1,0-40 0,0 81-1,-82 83 1,82-1 0,41 41-1,41 41 1,82 0-1,-164 123 1,0 40 15,0 1-15,-82-41 0,41-123-16,41 40 15,41-40 16,41 0-31,-41 82 16,122-41 0,-122 123-1,82-82 1,-82-82-16</inkml:trace>
  <inkml:trace contextRef="#ctx0" brushRef="#br0" timeOffset="196810.8663">39557 17139 0,'41'0'0</inkml:trace>
  <inkml:trace contextRef="#ctx0" brushRef="#br0" timeOffset="206187.1117">29453 20002 0,'-82'0'16,"0"0"-1,82 41 1,82-41 31,245 0-16,-122 0-31,122-81 16,-204 81-16,0 0 15,-42 0 1,1 0 0</inkml:trace>
  <inkml:trace contextRef="#ctx0" brushRef="#br0" timeOffset="206538.8192">29739 20616 0,'0'-41'16,"-41"41"-16,41-41 16,0 123 30,0 0-30,0 122-16,0 42 31,0-124-15,0-40 0,0 0-16</inkml:trace>
  <inkml:trace contextRef="#ctx0" brushRef="#br0" timeOffset="206941.5053">30026 20861 0,'0'0'0,"0"-40"0,0-42 16,41 82-16,-1-82 15,42 82 17,0 41-17,-82 41 1,0-1-16,-123 124 16,42-164-16,-1 41 15,-41-41 1,41 40-1,123-122 17,41 41-17,41-40 1,-1 40 0,-81 0-1,82-41-15,-82-41 16</inkml:trace>
  <inkml:trace contextRef="#ctx0" brushRef="#br0" timeOffset="207634.4367">29780 18898 0,'-41'0'0,"82"0"93,0 0-93,41 0 16,41-82-16,40 41 31,-245 41 32,82 82-48,-40 0 1,40 41 0,0 81-1,0 1 1,0-83-1,0-40 1,0-41 0</inkml:trace>
  <inkml:trace contextRef="#ctx0" brushRef="#br0" timeOffset="208034.4787">29780 19266 0,'0'-82'47,"123"82"-47,-41 0 31,-41 0-31,81 0 0,1-41 16,-82 41-1,41 0 1</inkml:trace>
  <inkml:trace contextRef="#ctx0" brushRef="#br0" timeOffset="211438.4767">31171 19593 0,'0'-41'0,"-82"82"46,82 0-46,-41 123 16,41-123-16,-81 41 16,81-1-1,-41-81 1,-41 164 0</inkml:trace>
  <inkml:trace contextRef="#ctx0" brushRef="#br0" timeOffset="211707.5444">30762 19675 0,'0'-41'15,"82"41"32,0 41-31,40 41-16,-81-41 15,123 123 1,-123-42 0,41-81-1,-82 41 1,81-82 15</inkml:trace>
  <inkml:trace contextRef="#ctx0" brushRef="#br0" timeOffset="219389.3437">32398 18775 0,'0'-82'0,"0"1"31,0 40 0,-82 41 32,42 82-48,40-42-15,0 1 16,-41 123-1,41 0 1,0 40 0,0-122-1,0-41-15,41 41 16,40-82 0,-40 0-16,41 0 15,41 0 1,-123-41-1,41 0 1,41 0-16,-82-41 16,0 0-1,0 41 1,-41 1 0,0 40-1,-41 0 1,0 0-1,0 122 1,82 42 0,0-82-1,0-41 1</inkml:trace>
  <inkml:trace contextRef="#ctx0" brushRef="#br0" timeOffset="219929.0089">31989 19962 0,'0'0'0,"-41"0"15,0 0 17,123 0 14,41 0-46,0 0 16,122 0 0,-40-82-1,-1 82 1,-122-41 0,0 41-1,0 0 1,-42 0 46</inkml:trace>
  <inkml:trace contextRef="#ctx0" brushRef="#br0" timeOffset="221424.4964">32235 20452 0,'0'-41'46,"0"1"1,0 80-15,0 42-32,0-41 15,0 164 1,0-123-1,0-1 1,0-40 0,0 0 15,0-82 0</inkml:trace>
  <inkml:trace contextRef="#ctx0" brushRef="#br0" timeOffset="221929.3845">32766 20248 0,'0'-41'16,"0"0"0,0 82 62,0 41-63,0-41-15,0 0 16,0-1 0,0 42-16,0-41 15,0 0-15,0 41 16,0-41 0,0 0-1,0 0 95</inkml:trace>
  <inkml:trace contextRef="#ctx0" brushRef="#br0" timeOffset="225925.8672">34607 19184 0,'0'0'0,"-82"0"16,164 0 46,82 0-46,-41 0-16,163 0 15,0 0 1,-81 0 0,-164 0-1</inkml:trace>
  <inkml:trace contextRef="#ctx0" brushRef="#br0" timeOffset="226240.0572">35303 19062 0,'-82'-41'15,"41"-41"1,41 164 46,0 0-62,0 40 16,0 1-16,0 122 31,41-122-31,-41 0 0,0-41 16,41-82 15,-41-41-15</inkml:trace>
  <inkml:trace contextRef="#ctx0" brushRef="#br0" timeOffset="228939.7772">37103 18775 0,'-41'0'15,"41"-82"1,41 82 15,122-40 0,-81 40-31,0 0 32,-205 0 14,41 0-46,0 0 16,1 0 0,-1 0 15,82 81-15,-41-40-1,41 41 1,-41-82-1,41 82 1,0 0-16,82-82 63,0 0-48,-1 0 1,-40 0-16,0 0 15,82 0 1,-123 82-16,41-82 16,-41 40-16,0 42 15,-41 0 1,-82-41 0,1-41-1,81 82 1,-41-82-16</inkml:trace>
  <inkml:trace contextRef="#ctx0" brushRef="#br0" timeOffset="229257.0317">36653 19593 0,'40'0'47,"42"0"-32,41 0-15,0 0 0,-1 0 16,42 0-1,82 0 1,-165 0 0,-81 82-1</inkml:trace>
  <inkml:trace contextRef="#ctx0" brushRef="#br0" timeOffset="229556.7357">36898 20207 0,'0'-41'31,"0"82"0,0 41-31,0 0 16,0 122-1,0-40 1,0-42 0,0-81-1,0 41-15</inkml:trace>
  <inkml:trace contextRef="#ctx0" brushRef="#br0" timeOffset="229941.658">37184 20493 0,'0'-82'15,"41"82"-15,-41-40 16,82 40 0,0 0-1,0 0 1,-82 163 0,0 1-1,-123 40 1,82-163-1,-82 41-15,205-82 79,0 0-79,-41 0 15,41 0-15,81 0 16</inkml:trace>
  <inkml:trace contextRef="#ctx0" brushRef="#br0" timeOffset="230340.4804">38902 19348 0,'0'-82'16,"0"0"-1,-122 123 32,81 0-31,41 41-16,-82 0 0,0-41 16,82 40-1,-163 1 1,122 41-1</inkml:trace>
  <inkml:trace contextRef="#ctx0" brushRef="#br0" timeOffset="230690.7787">38289 19307 0,'41'0'47,"0"0"-47,40 0 16,1 82-16,41 0 16,41 40-1,-42 1 1,1-82-1,-82 41 1,0-82 15</inkml:trace>
  <inkml:trace contextRef="#ctx0" brushRef="#br0" timeOffset="231740.3281">39598 18980 0,'0'-41'0,"0"-41"31,0 123 31,0 0-62,-41 0 16,41 122 0,-41-81-1,41-41 1,0 0 15,41-41 0,0 0-15,0 0-16,41 0 16,-42 0-16,1 0 0,41 0 15,-82-41 1,82 41 0,-82-82 15,-41 82-16,41-41 1,-41 41 0,41 82 46,0-41-46,0 0-16,0 0 15,0 41 1,0 0-16,0-1 16,0 1-16,0-41 15</inkml:trace>
  <inkml:trace contextRef="#ctx0" brushRef="#br0" timeOffset="232077.7943">39312 20166 0,'122'0'46,"1"0"-46,0 0 16,-1 0-16,1-41 16,0 41-1,0 0 1,-42 0-16,-40 0 16,-82 123 30</inkml:trace>
  <inkml:trace contextRef="#ctx0" brushRef="#br0" timeOffset="232392.1176">39557 20780 0,'0'122'62,"0"-40"-62,0-41 16,0 41-16,0-41 0,0 41 15,-82 40 1,82-81 0,0 41-1</inkml:trace>
  <inkml:trace contextRef="#ctx0" brushRef="#br0" timeOffset="232844.717">39721 21066 0,'0'-41'16,"81"41"-16,-40-41 16,82 41-1,-41 0 1,-82 41-1,0 41 1,0 41 0,-82-83-16,-82 83 15,123-123 1,41 82-16,-40-82 16,40 41-1,40-41 16,42 0-15,82 0 0,163-41-1,-245 41-15,-41 0 16,0 0-16,-41-41 0,82 41 16,-123 0 46</inkml:trace>
  <inkml:trace contextRef="#ctx0" brushRef="#br0" timeOffset="235624.102">39802 21066 0,'0'-123'15,"0"41"1,0 1-1,0 40 1,0 0 15,0 82 16,0 41-47,0 40 16,0 124-1,0-1 1,0-81 0,0-42-1,0-162 32,0-1-47,0-82 16,0-123-1,0 124-15,0 40 16,0-41 0,0 41-1,0 123 48,0 41-48,0 0 1,0-41 0,0-82 46,0 0-46,0 0-16,0-82 15,0 83 1,0 162 62,0 1-78,0 0 16,0-1-16,0 124 15,0-164 1,0-41 0,0-123 31,0-41-47,0-163 15,0-42 1,0 206 15,0 204 0,0 204-15,0-41 0,0-122-16,0 0 15,0-82 1,82-164 15,-82 0-15,82 0-16,-82-163 15,0 123 1,0 40-16,0 41 31,0 164-15,0 204-1,-41 0 1,41-81 0,0-164-1,0-123 17,82 0-17,-82-163 1,0 81-16,0 42 15,0 81-15,-41 163 32,41 83-17,-82-42-15,41 124 16,41-164 0,0-1-16,0-81 15,0 0-15,0-82 31,0-41-15,0-40 0,0-247-1,0 83 1,0 204 0,0 1-1,0 162 1,-82 1-1,82 164 1,0-42 0,0-40-1,0-123 1,41-123 15,-41 0-15,0 0-16,82-409 31,-82 246-15,0 286 15,-41 82-31,41-1 16,0 1-16,0 81 15,-82-122-15,82-41 16,0 41-1,0-41 1,41-82 0,-41 0-1</inkml:trace>
  <inkml:trace contextRef="#ctx0" brushRef="#br0" timeOffset="236508.1156">39352 21025 0,'0'-123'0,"0"82"15,0 1 1,0-1 0,0 82 30,0 40-30,0 42-16,0 0 16,41-1-16,-41 1 0,0 0 15,0 122 1,0-163 0,0-41-1,0-123 16,0-40-15,0 40-16,0-286 16,41 81-1,-41 205 1,0 42-16,0-42 16,0 123 15,0 40-16,0 42 1,0 0-16,0 122 16,0-163-16,-82 0 15,82 0 1,0-41 0,0-164 15,41-82-16,-41-81 1,41-41 0,-41 286-1,0 123 17,-41 81-32,-40 205 15,81-245 1,0 82-1,0-164-15,0 0 16,0 40 0,-41-81-1</inkml:trace>
  <inkml:trace contextRef="#ctx0" brushRef="#br0" timeOffset="237226.853">32030 22907 0,'-82'0'16,"123"0"46,41 0-62,0 0 16,122 0-1,-40 0 1</inkml:trace>
  <inkml:trace contextRef="#ctx0" brushRef="#br0" timeOffset="237374.2303">32112 23152 0,'0'0'16,"-41"0"-16,123 0 31,41 0-15,-1 82-1</inkml:trace>
  <inkml:trace contextRef="#ctx0" brushRef="#br0" timeOffset="238559.0247">34157 22457 0,'0'-41'16,"41"0"0,-41-41-1,0 41 1,-82 0 15,-245 328 0,327 81-15,0-164 0,41-163-1,41 41 1,41-82 0,-83 0-16,42 0 15,0 0 1,-82-123-1,0 41 1,0 42-16,-41-1 16,-41 41-1,-40 81 1,81 83 0,41-123-16,0 82 15,41-123 1</inkml:trace>
  <inkml:trace contextRef="#ctx0" brushRef="#br0" timeOffset="238992.8189">34812 22702 0,'0'0'0,"0"-82"16,0 1-16,0 40 0,0 0 31,82-41-15,40 82-1,1 0 1,-41 82 0,-82 81-1,-41-40-15,-41-41 16,0 0-16,-40-1 15,40-40-15,41-41 16,41 82 31,41-82-47,41 0 16,-1 0-1,124-41 1,-82 41-16,-1 0 15,42 0 1,-41 0 0,-41 0-16</inkml:trace>
  <inkml:trace contextRef="#ctx0" brushRef="#br0" timeOffset="239378.0016">33585 23807 0,'0'0'0,"-82"0"16,245 0 31,83 0-32,40 0-15,1 0 16,162-82 0,-285 82-16,82 0 15,-165 0-15,1 0 16,-41 0-1,-41 41 17,-41 40-17,0-81-15</inkml:trace>
  <inkml:trace contextRef="#ctx0" brushRef="#br0" timeOffset="239695.5597">33666 24461 0,'-41'-41'16,"41"0"-1,0 123 48,0 41-48,0-41-15,0 122 16,0 1 0,0-164-1,0-1 1,0 1-16</inkml:trace>
  <inkml:trace contextRef="#ctx0" brushRef="#br0" timeOffset="240197.1658">33994 24666 0,'0'-82'0,"0"41"31,81-41-15,1 82-1,41 0 17,-82 82-32,-41 41 31,-41-42-16,-41 1-15,41-82 16,0 41-16,82-82 63,41 41-63,-41 0 15,41 0 1,0 123-1,-82-41-15,0-41 16,0 0-16,-41-41 16,-41 81-1,41-81-15,0 0 0,-82 82 16,82-82 0,-40-41 15,81 0-16</inkml:trace>
  <inkml:trace contextRef="#ctx0" brushRef="#br0" timeOffset="240658.0859">34730 24625 0,'0'-82'16,"82"41"-1,0 41-15,-1 0 16,-40 0 0,41 0-1,-82 82-15,0 81 31,-123 42-15,1-82 0,40-82-1,82 40 48,82-81-48,-41 0-15,40 0 0,1 0 16,82 0 0,-82 0-1,-1 0 17</inkml:trace>
  <inkml:trace contextRef="#ctx0" brushRef="#br0" timeOffset="240837.3155">35875 25116 0,'0'40'62</inkml:trace>
  <inkml:trace contextRef="#ctx0" brushRef="#br0" timeOffset="241726.954">36857 22579 0,'0'0'0,"0"-40"0,-82 40 16,82-41-16,0-41 15,41 82 1,-41-41-16,164 41 15,-82 82 32,-82 40-47,81 574 16,-121-573 0,40 163 15,0-204-31,81-1 15,-40-40-15,0-41 0,41 82 16,-41-82 0,41 0-1,-82-82 1,0 41 0,-82 41 15,82 82-31,-82 0 15,82 204 1,-82-40-16,82-42 16,0 1-1,0-41-15,0-1 0,0 83 16,0-83 0,-82-40 15,42-123-16,-42 0 1</inkml:trace>
  <inkml:trace contextRef="#ctx0" brushRef="#br0" timeOffset="242008.5233">37593 25811 0,'-81'0'16,"81"41"-16,-41-41 15,41 41 1,-82-41 0,82 41-1,41-41 1</inkml:trace>
  <inkml:trace contextRef="#ctx0" brushRef="#br0" timeOffset="242242.0253">36284 26465 0,'0'0'0,"-81"0"0,162 0 47,83 0-47,81 0 16,42-81-1,-1 81-15,-81-82 16,-1 82-16,-163-82 16,41 82-1</inkml:trace>
  <inkml:trace contextRef="#ctx0" brushRef="#br0" timeOffset="242492.19">36366 27202 0,'0'0'0,"41"0"31,41 0-15,82 0-1,-83 0 1,-40 41 0</inkml:trace>
  <inkml:trace contextRef="#ctx0" brushRef="#br0" timeOffset="269761.5036">16608 11535 0,'-82'0'15,"-40"0"1,122-82-16,-41 82 16,82 0 31,81-41-32,-40 41-15,41 0 16,41 0-1,40 0-15,246 0 16,-164 0-16,-40 0 16,122 82-1,-163-41 1</inkml:trace>
  <inkml:trace contextRef="#ctx0" brushRef="#br0" timeOffset="270094.6022">17590 11617 0,'0'0'0,"-123"0"16,1 0-16,81 0 15,0 0 1,163 0 15,287 0-15,41-41 0,-122 41-1,-206 0-15,-40 0 16,0-41-16,0 41 15,-41 0 1</inkml:trace>
  <inkml:trace contextRef="#ctx0" brushRef="#br0" timeOffset="271094.757">13622 13417 0,'-41'-82'0,"123"82"63,41 0-48,327 0 1,-205 0-1,-122 0 1</inkml:trace>
  <inkml:trace contextRef="#ctx0" brushRef="#br0" timeOffset="271294.4451">14317 12967 0,'0'-41'0,"-81"41"0,81 82 47,-82 0-32,82 40-15,0 1 16,0 41-16,0 163 16,0-286-1</inkml:trace>
  <inkml:trace contextRef="#ctx0" brushRef="#br0" timeOffset="272329.4406">8672 11003 0,'0'-81'0,"0"40"16,0 0-16,0 0 15,0 82 17,0 286-1,0-204-31,0 40 31,-41-163-31,41-41 31,0-40-15,0-42-16,0-204 16,0 204-1,0 0-15,164 41 16,-123 1-1,82 81-15,-82 41 16,-41 81 0,0-40 15,-123 41-15,-82-1-1,164-122 1,0 0-1,82 0 17,0 0-32,164 205 15,-42 0 1,-40-124 0,41 42-1,-42-41 1,-81-82-16</inkml:trace>
  <inkml:trace contextRef="#ctx0" brushRef="#br0" timeOffset="272661.8233">9777 10717 0,'0'0'0,"-41"0"0,41-41 15,0 123 16,0-41-15,0 41-16,41 40 16,41-122-1,-1 82-15,-40-82 16,82-82 0,-82 1-16,-41-1 15,0 0 1,0 0-16,0 41 15,0 164 17,0 41-17,-41 286 1,0-41 0,41-205-16</inkml:trace>
  <inkml:trace contextRef="#ctx0" brushRef="#br0" timeOffset="273216.9358">8550 13417 0,'0'0'0,"-123"0"15,123-82 1,41 82 0,41 0-1,204-41 16</inkml:trace>
  <inkml:trace contextRef="#ctx0" brushRef="#br0" timeOffset="273494.6457">8427 13376 0,'-41'0'16,"82"0"-16,-82 41 46,41 0-30,41 40-16,82 1 31,-42-82-31,124 82 16,-123-41-16,-82 0 16,0 82-1,-41-123 1,-41 81-16,-123-40 15,124-41-15,40 0 16,-41-41 0</inkml:trace>
  <inkml:trace contextRef="#ctx0" brushRef="#br0" timeOffset="273712.2388">8100 14521 0,'81'-41'47,"83"41"-47,81 0 15,205-82 1,-204 82-1,-205 0 1</inkml:trace>
  <inkml:trace contextRef="#ctx0" brushRef="#br0" timeOffset="273945.4425">8672 14726 0,'-82'0'0,"82"82"47,0 40-31,0 1-16,0 0 16,0 40-1,0-122 1,41-41-16</inkml:trace>
  <inkml:trace contextRef="#ctx0" brushRef="#br0" timeOffset="274133.9581">9163 14562 0,'0'0'0,"-41"0"0,41 41 46,0 82-46,0 122 16,0-163 0,0-41-16,0 41 15,41-1 1</inkml:trace>
  <inkml:trace contextRef="#ctx0" brushRef="#br0" timeOffset="274561.9187">10431 13580 0,'0'-81'0,"-82"121"32,42 42-17,-42 41-15,0 0 16,0-1-16,41 42 16,-41-82-1</inkml:trace>
  <inkml:trace contextRef="#ctx0" brushRef="#br0" timeOffset="274730.0357">9899 13621 0,'0'0'0,"82"82"47,41 0-47,-41 82 15,81 40 1,-122-163-16,41-41 16</inkml:trace>
  <inkml:trace contextRef="#ctx0" brushRef="#br0" timeOffset="275045.5084">10922 13294 0,'123'0'47,"-41"0"-47,-1 0 16,-40-41-16,41 41 15,-82-41 1,41 41-16,-41 82 47,0 163-32,-41-122-15,41 0 16,0-41-16,0 81 16,0 1-1</inkml:trace>
  <inkml:trace contextRef="#ctx0" brushRef="#br0" timeOffset="275228.6241">11086 13989 0,'0'0'0,"122"0"31,42-81-31,-41 81 16,40-82-1,-122 41 1,41 41-16</inkml:trace>
  <inkml:trace contextRef="#ctx0" brushRef="#br0" timeOffset="275528.1338">10881 14808 0,'-41'0'0,"123"0"31,41 0-31,40 0 16,83-123-16,-1 123 15,-81-82-15,-41 82 16,-82 0-16,40 0 16</inkml:trace>
  <inkml:trace contextRef="#ctx0" brushRef="#br0" timeOffset="275744.7896">11658 15012 0,'-81'0'0,"81"82"31,0 41-16,41 40 1,-41 1 0,0-123-1</inkml:trace>
  <inkml:trace contextRef="#ctx0" brushRef="#br0" timeOffset="276011.8998">11945 15012 0,'0'0'0,"82"-41"16,-41 41 0,-1 0-16,83 0 31,-82 82-15,-41-41-16,0 41 15,0 40-15,-41-40 0,-41-41 16,1 41-1,40 0 1,122-82 15,42-41-31,204-246 16</inkml:trace>
  <inkml:trace contextRef="#ctx0" brushRef="#br0" timeOffset="278145.8408">23276 12721 0,'0'-81'16,"0"-1"-1,-41 82-15,-82-41 16,-408 123 31,367 40-47,0 369 31,164-368-31,0-41 0,123 0 16,204-1-1,164-81 1,-164-163 0,-163 81-16,-82-204 15,0 122-15,-82 0 16,-123-163 0,-163 204-1,122 123-15,-122 82 16,-1 82-16,-122 245 15,409-41 1,164-163 0,449-124 15,-285-81-15,-206-81-1,42-206 1,-164-40-1,-204 41 1,81 204-16,-164 82 16,42 123-16,0 40 15,-83 246 1,328-245-16,0-41 16,41-1-16,41-40 15,82-41-15,286-41 16,-205 0-1,-40-123 1,-124-163 15,-81 122-31,-81-122 16,-83 122-16,41 123 16,-327 41-1,-286 369 1,613-1-1,123-82 1,123-122 0,163-164-1,-122 0-15,-41 0 16,-41 0-16,-1-123 16,1-163-1,-123-82 1,-368 204-1,41 246 1,41 163 0,204 1 15,123-1-15,164-204-1,-1 41-15,165-82 16,-206-41-16,-40 0 15,41-123 1,-123-81 0,0 122-16,-41-81 15,-41 163 1,-41 41-16,-245 41 16,0 204-1,245-81-15,123-42 16,0-40-16,0-41 15,82 41-15,204-82 16,164 0 15,-163-123-15,-205 0-16,-41-81 16,40 81-16,-81 1 15,0-83 1,-122 205-1,40 0-15,-205 82 16,83 41-16,122 40 16,0 42-1,123-42 1,532-163 0,-164-82-1,-205-81 1,-81-42-1,-123 1 1,0-42 0,-123 246 15,-122 82-15,0 123-1,204 40 1,123-122-1,122-123 1,1 0 0,-42-82-1,-81 0 1,41-122 0,-123 163-1,-82 41 16,41 41-31,0 41 32,41-42-17,0 42 1</inkml:trace>
  <inkml:trace contextRef="#ctx0" brushRef="#br0" timeOffset="279229.9475">23440 13335 0,'41'0'766,"-123"0"-641,0 123-109</inkml:trace>
  <inkml:trace contextRef="#ctx0" brushRef="#br0" timeOffset="279610.1596">10881 14930 0,'-82'0'16,"82"41"0</inkml:trace>
  <inkml:trace contextRef="#ctx0" brushRef="#br0" timeOffset="279945.154">16772 14153 0,'-41'41'31</inkml:trace>
  <inkml:trace contextRef="#ctx0" brushRef="#br0" timeOffset="281050.3542">9163 11658 0,'0'82'78,"41"-82"-78</inkml:trace>
  <inkml:trace contextRef="#ctx0" brushRef="#br0" timeOffset="281251.6516">11290 11535 0</inkml:trace>
  <inkml:trace contextRef="#ctx0" brushRef="#br0" timeOffset="281718.7374">17590 10840 0</inkml:trace>
  <inkml:trace contextRef="#ctx0" brushRef="#br0" timeOffset="283899.3274">18613 10799 0,'-82'82'2000,"41"-1"-2000</inkml:trace>
  <inkml:trace contextRef="#ctx0" brushRef="#br0" timeOffset="287073.9644">24094 13826 0,'0'-41'63,"0"-41"31,-41 82-79,41 41 63</inkml:trace>
  <inkml:trace contextRef="#ctx0" brushRef="#br0" timeOffset="287522.3331">20331 14071 0</inkml:trace>
  <inkml:trace contextRef="#ctx0" brushRef="#br0" timeOffset="287979.311">8795 15094 0</inkml:trace>
  <inkml:trace contextRef="#ctx0" brushRef="#br0" timeOffset="288329.38">18449 13785 0,'-82'0'31</inkml:trace>
  <inkml:trace contextRef="#ctx0" brushRef="#br0" timeOffset="289075.0543">16076 14562 0,'-41'0'47,"1"0"-16</inkml:trace>
  <inkml:trace contextRef="#ctx0" brushRef="#br0" timeOffset="289381.6433">9736 15298 0,'0'0'0,"82"0"62</inkml:trace>
  <inkml:trace contextRef="#ctx0" brushRef="#br0" timeOffset="289729.8557">16322 14358 0,'-41'0'0,"41"81"140,-41-81-124,0 41-16,-41-41 16</inkml:trace>
  <inkml:trace contextRef="#ctx0" brushRef="#br0" timeOffset="293637.2118">23235 13989 0,'41'0'187,"0"0"173,-41-81 1124,41 81-1343,-41-41-79</inkml:trace>
  <inkml:trace contextRef="#ctx0" brushRef="#br0" timeOffset="308398.9322">9449 20166 0,'82'0'93,"-82"41"-77</inkml:trace>
  <inkml:trace contextRef="#ctx0" brushRef="#br0" timeOffset="311503.8555">8263 26138 0</inkml:trace>
  <inkml:trace contextRef="#ctx0" brushRef="#br0" timeOffset="311766.7277">7895 26056 0</inkml:trace>
  <inkml:trace contextRef="#ctx0" brushRef="#br0" timeOffset="311991.0589">7936 25852 0</inkml:trace>
  <inkml:trace contextRef="#ctx0" brushRef="#br0" timeOffset="314832.0794">32235 15789 0,'0'-41'15,"0"-40"1,0 40 0,-82 41-16,82-41 15,-82-82 32,-41 41-47,-81-41 31,163 123-31,-82-40 32,41-42-32,-40 82 15,-83 0 1,-81 0-1,40 0 1,1 0 0,163 41-16,0-41 15,82 41 1,-82-41-16,-40 81 16,-1-40-1,41-41 1,0 123-1,41-123-15,0 82 0,-40-82 16,-42 123 0,-41 81-1,123-163 1,-81 163 0,-1-40-1,82-41 1,41-41-1,0 40 1,0-81-16,0 123 16,0-82-1,82-41-15,-41 81 16,41-81 0,-1 41-1,42 0-15,-82 0 16,41-82-16,163 81 31,-122 1-31,-41-82 16,0 0-16,-1 82 15,42-82-15,123 0 16,-124-41-16,1 41 16,41 0-1,40-82 1,83 82-1,-83-41 1,-40-40 0,-42 81-1,-40-41-15,-41 41 16,0 0 0,41-41-16,-41 41 0,82-82 15,-1 41 1,-81-123 15,41 124-31,41-83 16,-82 41-1,-41 0 1,41-40 0,-41 81-16,0-41 15,0 0-15,0-41 16,0 1-16,0-124 15,-82 123 1,0 42-16,0 81 16,-41-82-16,-245 0 15,-41 0 1,82 82 0,122 0 15,124 0-31,-1 0 15,41 0-15,41 82 0</inkml:trace>
  <inkml:trace contextRef="#ctx0" brushRef="#br0" timeOffset="315819.1884">30885 17385 0,'0'-41'16,"0"-41"15,0 123 47,0 41-62,0-42-16,0 1 16,0 82-1,0-41 1,0 0 0,0-41 15,-41-41 63,41-82-79,-82 82-15,82-41 16,0 0-1,-41 0 1,41-41 0,0 123 46,0 41-46,0 0-1,0-41 1,82-41 0,-41 0-1,41 0 1,-41-41 15</inkml:trace>
  <inkml:trace contextRef="#ctx0" brushRef="#br0" timeOffset="317416.5978">39148 16116 0,'0'-81'15,"0"40"1,0 0 0,0 0 15,0-82 0,0 82-15,-82-40-1,0 81 1,0-123-16,42 123 16,-42-82-16,0 82 0,-82-41 31,42-41-16,81 82-15,0 0 16,-41 0-16,0 0 16,-122 0-1,40 41 1,41 0 0,-40 41-1,122 0-15,-82 0 16,41-1-16,41 1 15,-81 123 1,40-83-16,41 42 16,-41-41-16,82-1 15,-82 1-15,82 123 16,0-83 0,0 1-1,0-82 1,41-41-1,-41 40-15,82-40 0,0 41 16,0-82 0,-1 82-1,83-82 1,-41 0-16,163 82 16,-163-82-16,40 0 15,83 0 1,-42 0-1,1 0 1,-123-82-16,122-41 16,-122 41-1,0 41-15,41-163 16,-1-42 15,1 42-31,-123 122 31,-41-41-15,-82 42 0,-163 81-1,122 81 1,1 124 0,40-41-1</inkml:trace>
  <inkml:trace contextRef="#ctx0" brushRef="#br0" timeOffset="321033.953">7036 22170 0,'0'41'47,"0"0"-15</inkml:trace>
  <inkml:trace contextRef="#ctx0" brushRef="#br0" timeOffset="333672.049">38616 17180 0,'0'41'47</inkml:trace>
  <inkml:trace contextRef="#ctx0" brushRef="#br0" timeOffset="333989.7392">38412 18284 0,'40'0'62</inkml:trace>
  <inkml:trace contextRef="#ctx0" brushRef="#br0" timeOffset="337234.1026">37716 21352 0,'0'41'79,"0"0"-17,0 41 219</inkml:trace>
  <inkml:trace contextRef="#ctx0" brushRef="#br0" timeOffset="338001.429">34525 19184 0,'0'-81'31,"82"81"16,0 0-32,-41 0 1,41 0-16,81 40 16,-40-40-16</inkml:trace>
  <inkml:trace contextRef="#ctx0" brushRef="#br0" timeOffset="338134.2843">35834 19062 0</inkml:trace>
  <inkml:trace contextRef="#ctx0" brushRef="#br0" timeOffset="338747.3232">35139 19962 0</inkml:trace>
  <inkml:trace contextRef="#ctx0" brushRef="#br0" timeOffset="360467.5056">44016 10144 0,'-82'123'0,"-41"-123"15,1 82-15,-83 0 16,41-82-16</inkml:trace>
  <inkml:trace contextRef="#ctx0" brushRef="#br0" timeOffset="361479.6457">40089 13130 0,'41'0'62</inkml:trace>
  <inkml:trace contextRef="#ctx0" brushRef="#br0" timeOffset="361720.903">40130 13130 0,'-82'41'46,"41"-41"-46,-41 82 16,41-82-16</inkml:trace>
  <inkml:trace contextRef="#ctx0" brushRef="#br0" timeOffset="362220.4638">37880 14848 0,'0'41'16,"-41"0"15</inkml:trace>
  <inkml:trace contextRef="#ctx0" brushRef="#br0" timeOffset="364471.9768">10922 22620 0,'0'-81'16,"-41"-1"-16,41 41 15,0 82 16,0 81-31,41 410 32,-41-368-32,0 327 31,0-450-31,0 40 16,0-40-1,0-82 32,0-40-47,0-124 31,0 82-31,-41-163 16,41 163-16,0 1 16,0-42-1,0 123-15,0 0 16,0-82-1,0 164 32,0 82-47,0 41 16,0-1-16,0-40 16,0 0-16,0-41 15,0 40-15,-41 42 16,41-82-1</inkml:trace>
  <inkml:trace contextRef="#ctx0" brushRef="#br0" timeOffset="364771.4817">11372 23479 0,'82'0'31,"-41"0"-16,0 0-15,81 0 16,1 0-16,82 0 31,40 0-15,-204 0-16</inkml:trace>
  <inkml:trace contextRef="#ctx0" brushRef="#br0" timeOffset="365353.9747">13499 23111 0,'0'0'0,"0"-41"0,-41 41 16,41-122-16,-41 40 31,41 164 1,0 163-17,0 0 1,0 42-1,0-246 1,82-82 31,-82-41-47,0 0 16,-41-409-1,41 41 1,0 287-1,41 163 1,82-82-16,-82 82 16,0 0-16,41 123 31,-82 122-15,0 0-1,-123-81 1,41-82-16,-41 0 15</inkml:trace>
  <inkml:trace contextRef="#ctx0" brushRef="#br0" timeOffset="366070.7787">13908 23725 0,'41'0'16,"-41"-123"-16,82 123 16,0-123-16,0-40 31,-82-124-15,0 165-1,-123 163 16,123-1-15,0 1 0,0 41-16,123 0 15,-82-82-15,0 0 16,-1 0 0,83 82-1,-123 81 1,0-81-1,0-41 1,82-41 31,0-41-31,40-81-1,-122-42 1,0 82-1,-40 164 17,40 0-17,0 81 1,0-81-16,0 0 16,122-82 15,-40 0-16,-41-82 1,-41-41-16,0-40 31,-41 81-15,-82 41 0,82 82-16,1 0 15,40 0-15,0 41 16,0-1-16,81-40 15</inkml:trace>
  <inkml:trace contextRef="#ctx0" brushRef="#br0" timeOffset="366527.4948">15136 23029 0,'0'0'15,"0"-81"-15,0-1 0,0 0 16,0 0-1,0 41 1,0 82 0,0 82-1,0 40 1,0 206 0,0-165-1,-41-40 1,41-246 31,81 0-32,-81 0-15,41-40 16,41 81 0,41 41-1,-82 122 1,-41-40-1,0-41 1,-41 41 15,-82 0-15,41-82-16,41 41 16</inkml:trace>
  <inkml:trace contextRef="#ctx0" brushRef="#br0" timeOffset="366698.5534">15626 23520 0,'82'0'62</inkml:trace>
  <inkml:trace contextRef="#ctx0" brushRef="#br0" timeOffset="367806.3475">16731 23234 0,'0'0'0,"0"-82"16,-41 82-16,41-41 15,-41 41 1,-41 82 0,82 0-1,0 41-15,0-42 16,41 1 15,0-82-31,0 0 16,-41-41-1,0-41 1,0-81 0,-82-83-1,-41 1 1,83 245 0,40 41-1,81 41 1,83-82-1,41-41 17,-124-82-17,-40 41 1,-41 0 0,0 1-16,0 122 31,-41 81-16,41 328 1,-81 0 0,81 41-1,0-327 1,0-123 0,40-41-1,83 0 1,-123-328 15,0 206-31,0 40 0,0 0 16,-82 41-1,1 41 1,285-82 15,-40 82-15</inkml:trace>
  <inkml:trace contextRef="#ctx0" brushRef="#br0" timeOffset="368421.6576">18326 22866 0,'0'0'15,"0"-41"-15,-41 41 0,41-123 16,0 205 31,0 41-47,0 40 16,0 1-16,0 81 31,0-204-16,0-82 32,0-40-31,164-124 0,-41 164-1,-41 41-15,-42 41 16,42 0-16,-82 41 0,41-41 15,-41 81 1,-123-81 0,-40 41-1,122-82 1,41-41 0,0-41-1</inkml:trace>
  <inkml:trace contextRef="#ctx0" brushRef="#br0" timeOffset="369387.7039">19022 23438 0,'0'-40'16,"41"-1"-16,-41-41 15,0 41 1,0-41-1,-82 41 1,41 41 0,0 82-16,-41 82 15,82-83-15,0 1 16,0 41 0,82-82 15,0-41-16,-82-41-15,41-41 16,-41-122 15,0 122-31,0 41 32,0 82-32,0 41 15,0 81 1,82-122-16,-82 0 15,40 41-15,1-82 16,41 0 0,41-82-1,-82-41 1,-41 42-16,0-165 16,0 123-1,0 1-15,0-42 16,0 82-1,0 0 1,0 123 15,0 82-15,0 163 0,0-81-16,0 81 15,0-204-15,0 0 16,122 0-1,-40-82 1,123 0 0,-82-328-1,-123 1 1,0 82 0,0 122-1,0 82 1,0 123 31,0 0-47,-82 204 31,82 82-15,0-204-1,0-123 1,82-41-1,122 0 1,-163-82-16,-41 0 16,0 41-16</inkml:trace>
  <inkml:trace contextRef="#ctx0" brushRef="#br0" timeOffset="369741.3505">20453 23275 0,'0'0'0,"0"-41"32,-40 41-1,-1 0-16,-82 0 1,123 123 0,82-1-1,-41 1 1,40-41-16,-81-41 16,0 0-1,-40-41 1,-1 81-1,0-81-15,-41 0 16,0 0-16,82-40 31</inkml:trace>
  <inkml:trace contextRef="#ctx0" brushRef="#br0" timeOffset="371171.4127">22458 23193 0,'0'0'0,"0"-41"0,0-82 16,-82 42-1,-41-1 32,-122 368-15,163 246-1,123-491-31,41-41 15,-41 0-15,0 0 16,81-41 0,-40-41-1,-41-82 1,-41 42-16,0-83 16,0 164-1,0 123 16,0 0-31,0 245 32,0-286-17,82 41 1,0-82 0,40-41-1,-40-164 1,-82-40-1,0 40 1,0 124 0,0-1-16,0 123 15,-41 41 1,41-1-16,0 124 16,0-41-1,123-164 1,-41 0-1,-41-82 17,-41 41-17,0 164 1,0-42 0,0 42-1,0-82 1,122-41-1,-40 0 1,41-41 0,-82-82-1,-41-40 1,0 81 0,0 123 15,0 0-16,41-41 17,41 0-17,-82-123 17,0 82-17,-41-82 1,0 123-1,-41 123 1,82 123 0,0-42-1,164-163 1,-83 41-16,124-82 16,-123-41-1</inkml:trace>
  <inkml:trace contextRef="#ctx0" brushRef="#br0" timeOffset="371854.5544">24421 23275 0,'82'-123'15,"-82"41"1,-41 0-1,-40 1 1,40 81 0,-82 81-1,41 83 1,82-41 15,0-41-31,41-82 16,41 0-1,41-82-15,-83 41 16,-40 0 0,82-164-1,-82 124-15,0-1 16,0-41-16,0 0 0,0 1 16,-41-42-1,41 205 16,-41 41-15,41 286 0,41-123-1,0-81 1,41-82-16,0-82 16,0 0-1,-1-41 1,-81-82-16,82-81 31,-82 40-15,0 82-16,0 41 15,0-40-15,0 121 32,0 83-17,0 41 1,0-42-16,0 83 15,0-164-15,41-41 16,0 82 0</inkml:trace>
  <inkml:trace contextRef="#ctx0" brushRef="#br0" timeOffset="371988.0631">24994 22252 0,'0'41'31,"0"0"-15</inkml:trace>
  <inkml:trace contextRef="#ctx0" brushRef="#br0" timeOffset="372805.0354">25199 22129 0,'0'0'0,"0"-81"16,0-1-1,0 205 32,0-1-47,0 1 16,0 41-16,0 245 15,0-123-15,0 164 16,41-246 15,-41-122-31,81-82 16,-40-122 0,-41 40-1,0-164 1,0 1-1,-41 81 1,-40 82-16,-1 42 16,82-1-1,82-82 1,-42 123 0,42-41-16,0-41 15,-82 0 1,0 42-16,0-42 15,0-82 17,0 123-17,0 164 32,0 0-47,0-1 16,0 246-1,41 82 1,-41-41 0,0-245-1,41-82 1,41-164 0,0-122-1,-82-1 1,0 123-1,0 41-15,-41-40 16,-82 81 0,82 0-1,41-41 1,82 0 0,0 41-1,-1-82-15</inkml:trace>
  <inkml:trace contextRef="#ctx0" brushRef="#br0" timeOffset="373454.9878">26303 22866 0,'0'-82'0,"-41"0"15,41 41 1,-82 41 0,41 0-1,1 41 1,-42 123-1,82 81 1,41-122 0,40-41-1,1-82 1,41 0 0,-82-287-1,-41 124 1,82 81-1,-82 0 17,-41 246-17,41-1 1,0 1 0,0-123-1,0 41-15,82-82 16,-1 0-16,-81-41 15,82-41 1,-82-123 0,0 42-1,0 122-15,-82 41 16,-40 0 0,40 123-1,82-1 1</inkml:trace>
  <inkml:trace contextRef="#ctx0" brushRef="#br0" timeOffset="373780.2959">26835 22620 0,'0'0'0,"0"-41"16,0-40 0,0 40-1,0 0 1,0 0 15,0 164 0,0-42-31,0 165 32,0-123-32,0-1 15,0 1-15,0 0 16,0-41-16,0 40 16</inkml:trace>
  <inkml:trace contextRef="#ctx0" brushRef="#br0" timeOffset="374738.7629">26999 23070 0,'0'0'0,"0"-82"0,0 123 47,0 123-32,0 0 17,0-123-32,0 81 15,81-122 1,1 0 0,-82-41-1,82 41-15,-82-122 16,0 81-16,0-123 15,0 82 1,0 41 0,-164 41-1,83 41 1,81 82 0,0-41-1,122-82 1,1 82-1,-41-123 1,41-41 15,-83-123-15,-40 124 0,0-1-1,0 123 16,0 40-15,0 1 0,82 41-1,-82 0 1,0-41 0,0-1-1,0 1 1,82-123 15,0 0-15,0-81-1,40-83 1,-122 123-16,41 0 16,-41-40-1,0 163 48,0 40-63,0-40 15,0 41-15,82-41 16,-82 41 0,0 0-1,0 0 1,-41-42-1,-122-40 17,122 0-32</inkml:trace>
  <inkml:trace contextRef="#ctx0" brushRef="#br0" timeOffset="380124.1802">11413 24993 0,'0'-82'0,"0"41"31,-82 41 32,82 123-47,0 163-1,0 0 1,0-163-1,0-82-15,0 41 16,41-164 31,-41 41-47,0-41 16,0 1-16,0-206 15,0 124 1,0 40-16,0-41 15,0 287 48,0-41-63,0 41 16,0-42-1,0 1-15,0 0 16,0-41-16,0 41 15,0-41 32</inkml:trace>
  <inkml:trace contextRef="#ctx0" brushRef="#br0" timeOffset="380571.323">11904 25361 0,'123'0'63,"-42"0"-47,-40 0-16,0 0 0,41 0 15,0 0-15,0 0 16</inkml:trace>
  <inkml:trace contextRef="#ctx0" brushRef="#br0" timeOffset="381523.1253">13417 25034 0,'0'-41'0,"-81"41"16,81-82 0,81 82 30,1 0-46,41 0 16,-82 41 0,41-41 15,-82 41 31,-41 41-46,41 40-16,0 83 16,0-123-16,-41 40 15,41-40 1,0-41 0</inkml:trace>
  <inkml:trace contextRef="#ctx0" brushRef="#br0" timeOffset="381923.7968">13990 25197 0,'0'-81'16,"-41"121"15,41 83-16,0-82 1,0 41 0,0 0-1,41-82 1,82-41 0,0-41-1,-123-41 1,41 41-1,-41-40 1,-205 40 15,164 123-31,-41 82 16,82 122 0,0-163-1</inkml:trace>
  <inkml:trace contextRef="#ctx0" brushRef="#br0" timeOffset="382244.6136">13295 26138 0,'122'0'31,"1"0"-31,41 0 16,40 0-16,-81 0 16,-41 0-16,82-82 15,-124 82 1,42-41-1,-82 82 17,0 0-17</inkml:trace>
  <inkml:trace contextRef="#ctx0" brushRef="#br0" timeOffset="382589.4163">13417 26506 0,'0'0'0,"-40"0"16,40-82 0,0 164-1,0 0 1,0 82 0,0-1-1,0-40 1,0-82-1</inkml:trace>
  <inkml:trace contextRef="#ctx0" brushRef="#br0" timeOffset="383007.0299">13581 26629 0,'41'-41'16,"41"41"0,41 0-1,-123 82 17,0 0-32,-41-82 15,-41 82 1,41-82-1,82 0 17,0 0-17,81 0 1,1 81 0,-123-40-16,41 82 15,-41 41 1,0-124-1,-82-40 1,-40 41 0,40-41-1,82-41 1</inkml:trace>
  <inkml:trace contextRef="#ctx0" brushRef="#br0" timeOffset="383372.2772">14236 26793 0,'0'0'0,"0"-41"15,41 41 1,-41-41-16,40 41 31,42 0-31,-82 41 16,0 0-16,0 40 15,-41 124 1,-81-41 0,81-164-1,123 0 16,40 0-15,83-82 0,-123 82-16</inkml:trace>
  <inkml:trace contextRef="#ctx0" brushRef="#br0" timeOffset="383642.4773">16485 26056 0,'41'0'31,"82"0"-15,-41 0-16,-41 0 15,0 0 1</inkml:trace>
  <inkml:trace contextRef="#ctx0" brushRef="#br0" timeOffset="383773.3323">16608 26302 0,'41'-41'47,"41"41"-47,-41 0 16,0-41-16</inkml:trace>
  <inkml:trace contextRef="#ctx0" brushRef="#br0" timeOffset="384244.8183">18285 25197 0,'0'0'0,"0"-41"0,0 1 15,-41 40 17,-81 81-1,40 165-15,82-42-1,0-163 1,123 41-1,-42-82 1,1 0-16,-41 0 16,-41-82-1,0 41 1,-41 41 15,-41 0-31,1 41 16,-1 0 15,41 82-15,82-41-1</inkml:trace>
  <inkml:trace contextRef="#ctx0" brushRef="#br0" timeOffset="384642.77">18572 25361 0,'0'0'0,"0"-82"16,0 41 0,82 41-1,-42-41 1,1 41 15,-41 123-15,0 41-1,-122-1 1,81-122 0,0 41-1,82-82 16,0 0-31,40 0 16,1-41 0,0 41-16,-41 0 15</inkml:trace>
  <inkml:trace contextRef="#ctx0" brushRef="#br0" timeOffset="384895.5604">17958 26302 0,'41'0'31,"82"0"-16,-41-41-15,-1 41 16,124-41 0,-123 41-16,40 0 15,-40 0 1</inkml:trace>
  <inkml:trace contextRef="#ctx0" brushRef="#br0" timeOffset="385256.5073">17876 26711 0,'0'-41'32,"0"82"30,0 0-46,0 0-16,0 40 15,0-40 1,-82 41-16,82 41 16,0-82-16,0 0 15</inkml:trace>
  <inkml:trace contextRef="#ctx0" brushRef="#br0" timeOffset="385705.7871">18040 26711 0,'0'0'0,"0"-82"15,41 82-15,-41-41 16,123 41 0,-42 0-1,-40 0 1,-41 82 15,-41 0-31,-40 40 16,-1-122-16,82 82 15,-82-82 1,164-82 31,-41 82-47,40 0 15,1 0 1,-82 41 15,0 41-31,0 0 16,-82 0 0,-81 0-1,81-42 16,41-40-31</inkml:trace>
  <inkml:trace contextRef="#ctx0" brushRef="#br0" timeOffset="386055.9956">18449 26793 0,'0'-41'0,"82"-41"32,-41 82-32,-41-41 15,82 41 1,-42 0-16,-40 82 31,0-41-31,-122 81 31,-1 1-15,82 0 0,82-123 15,41 0-15,122 0-1,-163-82-15,0 82 0</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24:38.057"/>
    </inkml:context>
    <inkml:brush xml:id="br0">
      <inkml:brushProperty name="width" value="0.05292" units="cm"/>
      <inkml:brushProperty name="height" value="0.05292" units="cm"/>
      <inkml:brushProperty name="color" value="#FF0000"/>
    </inkml:brush>
  </inkml:definitions>
  <inkml:trace contextRef="#ctx0" brushRef="#br0">19226 6258 0,'0'-122'15,"0"-1"1,0 82 0,-41 82 15,41 82-31,-81 531 31,81-449-15,40 408 15,-40-531-31,123-82 16</inkml:trace>
  <inkml:trace contextRef="#ctx0" brushRef="#br0" timeOffset="316.7967">19676 6749 0,'0'0'0,"0"-41"16,0 0-16,0-40 16,0 40-16,0-41 15,0 0 1,0 164 31,0 41-32,0 163 1,0 0 0,0-40-1,0-205-15</inkml:trace>
  <inkml:trace contextRef="#ctx0" brushRef="#br0" timeOffset="650.7047">20208 7404 0,'82'41'0,"-82"-82"94,0-41-94,0 0 16,0 41-16,41 41 15,0 0 1,-41 41-16,81 41 16,-81 41-16,0-1 15,0 1-15,0 82 16</inkml:trace>
  <inkml:trace contextRef="#ctx0" brushRef="#br0" timeOffset="1050.4921">20985 6954 0,'0'0'0,"0"-82"0,0 41 16,82-41-1,-82 41-15,82 41 16,41 0-16,-83 82 16,-40 0-1,0 82 1,-122 40 0,81-163-1,-82 41-15,164-82 63,41 0-63,-41 0 15,81 0 1,1 0 0,0-41-16</inkml:trace>
  <inkml:trace contextRef="#ctx0" brushRef="#br0" timeOffset="1317.7855">21722 6708 0,'0'-81'15,"0"162"32,81 42-31,-81-41-16,0 41 15,0-1 1,-41 124 0,1-83-1,40-81-15</inkml:trace>
  <inkml:trace contextRef="#ctx0" brushRef="#br0" timeOffset="1606.1826">22376 7486 0,'0'-41'16,"0"0"-1,0 82 32,0 40-31,-41 83-16,41-41 15,0 0-15</inkml:trace>
  <inkml:trace contextRef="#ctx0" brushRef="#br0" timeOffset="3500.5069">23931 6545 0,'0'-82'0,"0"0"31,-82 123-15,0 41 0,0 450 15,164-82-16,82-369 17</inkml:trace>
  <inkml:trace contextRef="#ctx0" brushRef="#br0" timeOffset="3767.2076">24462 6627 0,'0'0'0,"0"-41"0,0-41 16,0 164 31,0-1-47,0 83 15,-81 41 1,81-42 15,0-122-31</inkml:trace>
  <inkml:trace contextRef="#ctx0" brushRef="#br0" timeOffset="4034.479">24830 7158 0,'0'-41'15,"0"123"32,0 0-31,0 0-16,0 0 15,0 40-15,0-81 16</inkml:trace>
  <inkml:trace contextRef="#ctx0" brushRef="#br0" timeOffset="5084.4602">14358 6627 0,'0'0'16,"0"-41"-16,0-41 15,0 0 1,-41 82 0,-40 41-1,81 41 1,-205 859 15,410-696 0</inkml:trace>
  <inkml:trace contextRef="#ctx0" brushRef="#br0" timeOffset="5350.8869">15013 6749 0,'0'0'16,"0"-41"-16,0 0 16,-41 123 15,41 123-15,-41 40-1,41-40 1,0-42-1</inkml:trace>
  <inkml:trace contextRef="#ctx0" brushRef="#br0" timeOffset="5552.3132">15463 7363 0,'0'-41'0,"0"123"47,0 0-31,-41-1-16,41 42 0,0-41 16,0 0-16</inkml:trace>
  <inkml:trace contextRef="#ctx0" brushRef="#br0" timeOffset="5807.7737">16035 6954 0,'0'0'0,"0"-82"15,0 123 17,0 41-17,0 40 1,0 124 0,-40-123-16,40-1 15</inkml:trace>
  <inkml:trace contextRef="#ctx0" brushRef="#br0" timeOffset="6067.6421">16281 6790 0,'0'0'0,"82"0"31,-41 0-31,163 82 31,-81 204-15,-123 1 0,-123 40-1,-81-41 1</inkml:trace>
  <inkml:trace contextRef="#ctx0" brushRef="#br0" timeOffset="6417.7449">17385 7608 0,'0'82'47,"0"0"-47,0 0 16,0 0-16,-40 81 16</inkml:trace>
  <inkml:trace contextRef="#ctx0" brushRef="#br0" timeOffset="7501.4112">25608 6749 0,'0'-122'15,"41"81"-15,40 41 16,1 0 15,0 0-31,-82 204 32,0-163-32,-41 41 0,-82-41 31,83-41 0,121 0-31,83 0 16,-82 0-1,-41 41-15,40 81 16,-81-40 0,0 0-1,-40-82 1,-42 41-16,-41-41 0,41 0 15,41 0-15,0 0 32</inkml:trace>
  <inkml:trace contextRef="#ctx0" brushRef="#br0" timeOffset="7733.7369">26385 6749 0,'0'-122'0,"82"122"15,0 0 1,-1 81-16,-40 124 16,41-82-1,-82-1-15,-41 165 16,-122-42-1,-42-81 1</inkml:trace>
  <inkml:trace contextRef="#ctx0" brushRef="#br0" timeOffset="8367.9016">28594 6586 0,'-41'-41'15,"0"41"1,-41 0-16,41 41 16,41 81-16,-81 83 15,81-41-15,0-1 16,0-40-16,81-41 15,165 81 1</inkml:trace>
  <inkml:trace contextRef="#ctx0" brushRef="#br0" timeOffset="8584.6266">29248 6749 0,'0'0'0,"0"-41"0,0-40 16,0 203 31,0 1-47,0 0 15,0 245 1,0-245-1</inkml:trace>
  <inkml:trace contextRef="#ctx0" brushRef="#br0" timeOffset="8802.8049">29862 7199 0,'0'0'0,"0"41"32,0 41-17,0 41 1,0-1 0,0-81-16</inkml:trace>
  <inkml:trace contextRef="#ctx0" brushRef="#br0" timeOffset="9201.2199">30353 6667 0,'0'-81'16,"0"122"15,0 40-31,0 1 16,0 0-1,0 82 1,41-83 0,82-81-1,-42-40 1,1-42-1,-82 0-15,0 41 16,0-82 0,0 164-1,0 41 1,-41 204 0,41-81-1,0-123 1</inkml:trace>
  <inkml:trace contextRef="#ctx0" brushRef="#br0" timeOffset="9467.7266">30967 6749 0,'0'0'0,"0"-41"0,0 0 15,0 82 17,81 164-17,1-82 1,-82 40-16,-41 164 16,-41-204-1,-40 41-15,-42-41 16</inkml:trace>
  <inkml:trace contextRef="#ctx0" brushRef="#br0" timeOffset="9917.3343">32112 6749 0,'0'0'0,"0"-41"15,0-40 1,0 203 15,-41 206-15,-41-124-16,82 451 31,123-615-15</inkml:trace>
  <inkml:trace contextRef="#ctx0" brushRef="#br0" timeOffset="10201.3731">32766 7281 0,'0'0'16,"0"-82"-16,0 41 15,0 0 1,0 82 15,0 82-31,0 122 16,0-40 0,0 40-1,0-204 1</inkml:trace>
  <inkml:trace contextRef="#ctx0" brushRef="#br0" timeOffset="10418.0392">33135 7813 0,'0'82'47,"0"-41"-47,0-1 15,0 83 1,0-82 0</inkml:trace>
  <inkml:trace contextRef="#ctx0" brushRef="#br0" timeOffset="10634.7219">33625 7240 0,'0'0'0,"41"-82"0,41 82 16,0-41-1,0 41 1,-41 0 0,41 0-16</inkml:trace>
  <inkml:trace contextRef="#ctx0" brushRef="#br0" timeOffset="10902.777">33625 7117 0,'0'0'0,"-40"0"16,40 82-16,0-41 16,0 41-1,0-41 1,81 82 0,1-1-1,41-40 1,-82 0-1,-41-41 1,-41-41 0,-41 0-1,41 41-15,0-41 16</inkml:trace>
  <inkml:trace contextRef="#ctx0" brushRef="#br0" timeOffset="11217.3896">34444 7036 0,'0'0'0,"0"-82"16,81 82 31,-40 41-47,82 122 15,-41 83 1,-82-83 0,0-81-1,-82 0-15,-41 82 16,82-123-16</inkml:trace>
  <inkml:trace contextRef="#ctx0" brushRef="#br0" timeOffset="11807.2593">35712 6954 0,'-41'-82'0,"41"123"16,-41 41-1,41 327 17,0 123-1,41-451-31,245-40 31</inkml:trace>
  <inkml:trace contextRef="#ctx0" brushRef="#br0" timeOffset="12051.0639">36407 6954 0,'0'0'16,"0"-41"-16,-41 41 15,41 123 1,0 81 0,0-81-1,0 0-15,0 122 16,41-81-16,-41-83 16,0-40-1</inkml:trace>
  <inkml:trace contextRef="#ctx0" brushRef="#br0" timeOffset="12545.4883">36939 7649 0,'0'0'0,"0"82"63,0-41-63,0 41 15,-82 40-15,82-40 16,0 0-16,0-41 16</inkml:trace>
  <inkml:trace contextRef="#ctx0" brushRef="#br0" timeOffset="12952.0817">37716 6913 0,'0'0'0,"-41"0"31,0 41-15,-40 41-1,-1 40-15,41 165 16,41-165-16,0 1 16,123 0-1,-42-123 1,-40 0-1,0 0 1,-41-123 0,0-81-1,0 163 1,-123 41-16,1 81 16,81 1-1,41 0-15,0 0 16</inkml:trace>
  <inkml:trace contextRef="#ctx0" brushRef="#br0" timeOffset="13168.3676">38371 7077 0,'0'40'0,"0"42"16,0 164-1,0-124-15,0 165 16,-82-165 0</inkml:trace>
  <inkml:trace contextRef="#ctx0" brushRef="#br0" timeOffset="15551.3547">35916 8917 0,'0'-82'15,"-82"164"16,82 0-15,0 41-16,-81 368 31,122-164-15,122-204 0,-81-123-16</inkml:trace>
  <inkml:trace contextRef="#ctx0" brushRef="#br0" timeOffset="15891.501">36448 9367 0,'0'0'0,"-41"0"0,41-41 15,82 41 1,-41 0-1,0 41-15,-41 41 16,82-41-16,-82 0 16,0 41-16,-41-1 15,-82 83 1,41-123 0,0 0-1,123-41 1,41 0-1,82 0 1,-1 0 0,-81 0-16,-41 0 15</inkml:trace>
  <inkml:trace contextRef="#ctx0" brushRef="#br0" timeOffset="16084.9388">37021 9776 0,'0'0'0,"0"-41"16,0 82 31,0 41-31,0-41-16,0 0 15,0 82 1</inkml:trace>
  <inkml:trace contextRef="#ctx0" brushRef="#br0" timeOffset="16467.8522">37593 9204 0,'0'-82'0,"0"41"16,-40 41 15,-1 82-31,-41 81 16,82 42 0,0-42-1,0-122 1,82 82-16,-1-123 15,1 0 1,-41 0-16,41-41 16,-82-82-1,0 42 1,-164 81 0,1 81-1,122 42 1</inkml:trace>
  <inkml:trace contextRef="#ctx0" brushRef="#br0" timeOffset="16718.3811">38289 8917 0,'0'0'16,"0"-41"-16,41 41 31,-41 82-31,0 204 16,0-40 0,0 81-1,-164 0 1,82-204-1</inkml:trace>
  <inkml:trace contextRef="#ctx0" brushRef="#br0" timeOffset="17285.204">36325 11003 0,'0'0'0,"0"-41"16,-81 82 15,81 82-31,-82 41 15,82 81 1,-41-81-16,123 245 31,40-409-31,165 41 16</inkml:trace>
  <inkml:trace contextRef="#ctx0" brushRef="#br0" timeOffset="19711.1679">37103 11208 0,'0'-82'16,"0"41"-1,40 41 1,42 0 15,0 0-31,-82 82 16,0 41-16,-82-82 15,41 40 1,-40 1 0,162-82 15,-40 0-16,41 82 1,-82 0 0,0 0-1,-41 40 1,-82-81 0,83 0-1,-42-41 1</inkml:trace>
  <inkml:trace contextRef="#ctx0" brushRef="#br0" timeOffset="19919.4589">37512 11740 0,'0'-41'0,"41"41"16,-41 41 31,0 0-47,0 81 15,-41-81 1,41 0 0</inkml:trace>
  <inkml:trace contextRef="#ctx0" brushRef="#br0" timeOffset="20318.8899">38330 11167 0,'0'0'0,"0"-82"15,-82 82 48,82 82-63,-41 41 15,41-41-15,-82 81 16,82-40 0,0-41-1,41-82 1,82 0 15,-41 0-15,-82-82-1,-41 41 1,0 41-16,0 0 16,-41 0-16,41 0 15,41 82-15</inkml:trace>
  <inkml:trace contextRef="#ctx0" brushRef="#br0" timeOffset="20551.582">38780 11208 0,'0'0'0,"0"-41"0,82 41 15,-1 123 1,-81-1 0,82 124-1,-82-83-15,-245 328 16,122-368-16,41 41 16,-204-1-1</inkml:trace>
  <inkml:trace contextRef="#ctx0" brushRef="#br0" timeOffset="21088.5386">36734 13090 0,'0'0'0,"0"-41"15,0-41 1,-41 164 31,41-1-47,-81 42 0,81 163 31,0 410 0,245-655-15</inkml:trace>
  <inkml:trace contextRef="#ctx0" brushRef="#br0" timeOffset="21652.199">37184 13417 0,'0'-82'16,"0"164"46,0 0-46,0-1-16,-122 42 0,122-41 16,-41 41-1,82-123 17,122-123-1,-81 41-31,0 41 31,0 41-31,-82-41 16,41 41-16,-41-41 15,0-40 1,0 121 46,0 1-62,0 0 16,0 123 0,0-41-16,0-42 15,0 1-15,0-41 16</inkml:trace>
  <inkml:trace contextRef="#ctx0" brushRef="#br0" timeOffset="21851.8702">37839 13826 0,'0'41'16,"0"0"-1,0 81 1,0-40-1,0-41 1</inkml:trace>
  <inkml:trace contextRef="#ctx0" brushRef="#br0" timeOffset="22219.0354">38493 13294 0,'0'0'0,"0"-41"0,-81 0 16,-1 41 15,41 123-15,-41 81-1,82 42 1,0-164-16,41-82 15,-41 122-15,123-122 16,-82 0-16,-1 0 16,1-81-1,-41-1 1,0 41 0,-41 41-1,-81 164 16,122-42-31</inkml:trace>
  <inkml:trace contextRef="#ctx0" brushRef="#br0" timeOffset="22469.6565">38902 13376 0,'0'-82'0,"41"164"47,-41 0-31,0-1-16,0 42 16,0 0-16,-81 163 15,-124-40 1,41-165-1</inkml:trace>
  <inkml:trace contextRef="#ctx0" brushRef="#br0" timeOffset="22921.5257">36653 15176 0,'0'0'0,"0"-82"15,0 123 16,-82 81-15,82 1-16,-41 123 16,41-42-1,0-163-15,41 41 16,0-82-16</inkml:trace>
  <inkml:trace contextRef="#ctx0" brushRef="#br0" timeOffset="23119.4338">37225 15380 0,'0'-82'0,"41"82"31,41-41-31,41 41 15,-1 0 1</inkml:trace>
  <inkml:trace contextRef="#ctx0" brushRef="#br0" timeOffset="23386.4845">37062 15380 0,'0'0'0,"0"41"16,0 0-1,41-41 1,81 82 0,-122-41-16,82 0 15,-82 40 1,-41-40 15,-41-41-31,1 0 16</inkml:trace>
  <inkml:trace contextRef="#ctx0" brushRef="#br0" timeOffset="23602.7382">37716 15830 0,'0'-41'0,"0"82"47,0 0-47,0 41 16,-82 81-16,82-81 15,-81 0-15,81-41 16</inkml:trace>
  <inkml:trace contextRef="#ctx0" brushRef="#br0" timeOffset="23987.7157">38493 15298 0,'0'0'0,"0"-41"16,0 1-1,-81 40 17,-42 40-17,123 42-15,-41 123 16,41-1-1,0-163 1,82 82 0,-41-123-16,0 0 15,40-41 1,-40 0-16,-41-41 0,0 41 16,0-40-1,-204 81 1,81 204 15,123-163-15</inkml:trace>
  <inkml:trace contextRef="#ctx0" brushRef="#br0" timeOffset="24273.5957">38902 15094 0,'0'-82'0,"0"164"47,82 122-47,-82-40 16,0 0-16,82 81 15,-82-81 1,0 122 0,-164-41-1,1-204 1</inkml:trace>
  <inkml:trace contextRef="#ctx0" brushRef="#br0" timeOffset="25472.1449">14481 17712 0,'-82'-41'0,"0"-41"16,42 82-1,-42 41 17,82 82-32,-41 40 15,41 287 16,368-409 1,-327-41-32,0-82 15,-41 41 1,-41 1 0,-82 40-1,41 81 16,82 1-31,0 0 16</inkml:trace>
  <inkml:trace contextRef="#ctx0" brushRef="#br0" timeOffset="25686.0876">15054 18203 0,'0'-41'0,"0"0"15,0 82 32,0 41-47,0-1 16,0 1-16,0 41 16</inkml:trace>
  <inkml:trace contextRef="#ctx0" brushRef="#br0" timeOffset="25905.0674">15504 17589 0,'0'0'0,"0"41"46,0 82-46,0 204 16,0-41 0,0-81-1,41-205-15</inkml:trace>
  <inkml:trace contextRef="#ctx0" brushRef="#br0" timeOffset="26136.6405">16035 17630 0,'0'0'0,"0"-82"16,41 123 0,41 0-1,41 368 1,-123-82-1,-82-40 1,-122-83 0,81-204-16</inkml:trace>
  <inkml:trace contextRef="#ctx0" brushRef="#br0" timeOffset="26419.6643">13499 17507 0,'0'0'0,"-41"-82"0,41 42 15,-41 40 1,41 40-1,-163 247 1,122-124-16,41 206 16,0-124-1,123-41-15,286 42 16,82-164 0</inkml:trace>
  <inkml:trace contextRef="#ctx0" brushRef="#br0" timeOffset="26975.0706">18204 17589 0,'0'0'0,"0"-41"0,0 0 16,0 0-16,-41 41 16,41-81-16,-41 81 31,41 122-15,-82 42-16,82 204 15,204 286 32</inkml:trace>
  <inkml:trace contextRef="#ctx0" brushRef="#br0" timeOffset="27336.053">19267 17875 0,'0'0'0,"0"-41"15,0-40-15,0-1 16,-41 82 0,-41 0-1,42 163 1,-83 124 0,123-83-1,0-81-15,0 0 16,41-1-16,0-122 0,81 82 31,-40-82-15,0-41-16,-82-40 15,0 40-15,0-41 16,-82 82 0,-81 0-1,81 163 1,82-81-16,0-41 15</inkml:trace>
  <inkml:trace contextRef="#ctx0" brushRef="#br0" timeOffset="27552.8211">19635 18489 0,'0'0'0,"0"82"62,0 0-62,0-1 16,0 83 0,0-82-1</inkml:trace>
  <inkml:trace contextRef="#ctx0" brushRef="#br0" timeOffset="27852.9306">20126 18039 0,'0'0'0,"41"0"0,-41-82 15,82 82-15,41 0 31,-82 0-15,-41 164 0,-82 81-1,0-81 1,41-123 0,123-41-1,0 0 1,163-41-1,-122-41-15</inkml:trace>
  <inkml:trace contextRef="#ctx0" brushRef="#br0" timeOffset="28120.2843">20985 17794 0,'0'-82'16,"82"82"15,-82 41-15,123 0-16,-123 40 15,0 165 1,0-83-16,-41 42 15,-41-41-15,0 81 16</inkml:trace>
  <inkml:trace contextRef="#ctx0" brushRef="#br0" timeOffset="28769.9539">23562 17753 0,'0'-41'15,"-41"41"1,41 41-16,-122 409 47,122-369-47,122 83 15</inkml:trace>
  <inkml:trace contextRef="#ctx0" brushRef="#br0" timeOffset="29136.7566">24503 17875 0,'0'0'16,"0"-122"-16,-82 40 16,1 82-1,-42 123 16,-41 204-15,164-204-16,-41-1 16,41-40-16,41 0 0,41-41 15,82 41 1,-1-82 0,-122-41-16,-41-41 15,0 41 1,-163-41-1,-1 82 1,123 0 0</inkml:trace>
  <inkml:trace contextRef="#ctx0" brushRef="#br0" timeOffset="29369.9149">25076 18366 0,'0'-41'0,"0"82"47,0 0-47,0 41 16,-82 0-16,82 0 15,0 81 1,0-81-16</inkml:trace>
  <inkml:trace contextRef="#ctx0" brushRef="#br0" timeOffset="29891.7116">25608 18203 0,'0'0'0,"0"-82"16,0 0 0,0 0-1,0 0 1,0 41-1,0-40 1,41 122 15,40-1 1,-40 42-32,-41 0 15,0 0 16,-81 41-15,-1-1 0,123-122 15,122 0-15,-40 0-1,-123 41 1,-41 41-1,-82 0 1,82-82 0,-40 41-1</inkml:trace>
  <inkml:trace contextRef="#ctx0" brushRef="#br0" timeOffset="30136.6887">26099 17834 0,'81'0'0,"1"0"16,-41 0-1,41 205 1,-41-41-1,-41 81 1,-82-81-16,-41 40 16,82-204-1</inkml:trace>
  <inkml:trace contextRef="#ctx0" brushRef="#br0" timeOffset="30773.1915">27571 17712 0,'-41'0'16,"41"82"-1,-81 40-15,81 1 16,0 41-16,81 326 47</inkml:trace>
  <inkml:trace contextRef="#ctx0" brushRef="#br0" timeOffset="31073.775">28594 18039 0,'0'0'0,"0"-41"0,0-41 16,-82 82-1,-41 123 1,82 41 0,-40-42-1,81-40-15,0-41 16,81 41-16,-40-82 15,0 0 1,41 0 0,0 0-16,-82-82 15,0 0 1,-82 82 0,0 0-1,0 123 1</inkml:trace>
  <inkml:trace contextRef="#ctx0" brushRef="#br0" timeOffset="31303.8354">29085 18325 0,'0'0'0,"0"-41"0,0 1 16,0-1-1,0 122 17,-41 83-17,0 122 1,41-163 0,0-82-16</inkml:trace>
  <inkml:trace contextRef="#ctx0" brushRef="#br0" timeOffset="31669.7463">29494 17998 0,'0'-82'16,"0"123"15,0 41-16,0-41-15,0 0 16,0 41 0,123-1-1,-42-81 1,42-40 0,-41-83-1,-82-41 1,0 1-1,0 244 17,0 42-32,-41 204 15,41 1 1,0-247 0</inkml:trace>
  <inkml:trace contextRef="#ctx0" brushRef="#br0" timeOffset="31908.1407">30189 17916 0,'0'0'0,"0"-41"0,82 41 31,-41 0-16,41 82-15,-41 164 16,-41-124-16,0 42 16,-82 204-1,0-163-15,0-83 16</inkml:trace>
  <inkml:trace contextRef="#ctx0" brushRef="#br0" timeOffset="32208.5928">31294 18734 0,'0'41'63,"0"0"-63,0 41 15,-41 0-15,41 41 16,0 40-1</inkml:trace>
  <inkml:trace contextRef="#ctx0" brushRef="#br0" timeOffset="32936.593">32971 17875 0,'0'0'0,"0"-81"0,-41-1 15,41 41 1,-41 41 0,-163 163-1,81 492 17,491-491-1,-204-205 0,-164-41-15,-82 0-1,0 82-15,0 0 16,0 0 0,82 82-16,0 0 15</inkml:trace>
  <inkml:trace contextRef="#ctx0" brushRef="#br0" timeOffset="33170.0718">33421 18489 0,'0'-41'15,"0"82"17,0 0-32,-41 163 15,41 1 1,0-164 0</inkml:trace>
  <inkml:trace contextRef="#ctx0" brushRef="#br0" timeOffset="33387.2863">34485 17794 0,'0'0'0,"0"-41"15,-82 41-15,204 0 31,124 0-15,-123 0 0</inkml:trace>
  <inkml:trace contextRef="#ctx0" brushRef="#br0" timeOffset="33644.1239">34525 17834 0,'0'0'0,"-40"0"16,40 82 0,81 0-1,1 0 1,-41 41 0,123-1-1,-164-40 1,0-41-1,-41-41 1,-82 41 0,0-41-16,42 0 15,-1 0-15</inkml:trace>
  <inkml:trace contextRef="#ctx0" brushRef="#br0" timeOffset="33920.4401">35344 17671 0,'0'0'0,"40"-82"16,42 82 15,0 82-16,-82 81 1,0-40-16,0 123 16,-41-124-1,0-40-15,-122 82 16</inkml:trace>
  <inkml:trace contextRef="#ctx0" brushRef="#br0" timeOffset="34253.7313">32644 17180 0,'-41'0'0,"-41"82"16,-41 81-1,1 83-15,40-1 16,82-81-16,-41 368 31,654-287-15</inkml:trace>
  <inkml:trace contextRef="#ctx0" brushRef="#br0" timeOffset="34818.502">37307 17385 0,'-41'-41'0,"-41"41"15,82 81-15,-81 247 32,81 572-1,122-778-15</inkml:trace>
  <inkml:trace contextRef="#ctx0" brushRef="#br0" timeOffset="35154.3909">38043 17916 0,'0'0'0,"0"-41"15,-81 41-15,40 0 31,-41 82-15,0 164 0,82-42-1,0-40 1,0-82 0,123-82-16,-82 0 15,-41-82 16,0 123 16</inkml:trace>
  <inkml:trace contextRef="#ctx0" brushRef="#br0" timeOffset="35372.6001">38371 18571 0,'0'-41'32,"0"123"-1,0-41-31,0 40 15,0 165 1,0-164 0</inkml:trace>
  <inkml:trace contextRef="#ctx0" brushRef="#br0" timeOffset="35787.8067">39066 17998 0,'0'0'0,"0"41"47,-82 41-47,82 0 15,-82 40 1,1-40 0,81 0-1,41-41 1,40-41-16,-40 0 16,0 0-16,82 0 15,-82 0 16,-41-82-15,0 41-16,-41 41 16,0 0-16,0 0 15,-41 123 1</inkml:trace>
  <inkml:trace contextRef="#ctx0" brushRef="#br0" timeOffset="36053.8507">39516 17875 0,'0'0'0,"0"-81"0,0 162 47,82 206-31,-82-42-1,0-122-15,0 0 16,0-1-16,-41 1 0,0 0 16,-123 81-1</inkml:trace>
  <inkml:trace contextRef="#ctx0" brushRef="#br0" timeOffset="36770.6259">35016 22293 0,'-41'-123'0,"41"42"16,123 81 31,-41 0-47,-41 81 0,-41 124 31,-82-41-15,-82-83-1,164-40 1,123-41 15,41 0-15,-123 41 0,40 41-1,-81-41-15,0 0 16,-81 81-1,-83-40 1,0-82 0,123 0-1,41-163-15</inkml:trace>
  <inkml:trace contextRef="#ctx0" brushRef="#br0" timeOffset="37103.6671">36121 22089 0,'0'0'0,"0"-41"16,-82 41 0,41 81-1,-41 83 1,82 122-1,0-163 1,82-41 0,-41-82-16,41 0 15,-41 0-15,-41-41 16,122-82 0,-122 82-1,-122 41 1,-1 0-16,-41 123 15,123-123 1</inkml:trace>
  <inkml:trace contextRef="#ctx0" brushRef="#br0" timeOffset="39195.0213">15872 11781 0,'41'0'15</inkml:trace>
  <inkml:trace contextRef="#ctx0" brushRef="#br0" timeOffset="39405.0073">19963 11453 0,'0'0'0,"-287"0"15,246 41-15,205-41 32,122 0-17,205 0 1</inkml:trace>
  <inkml:trace contextRef="#ctx0" brushRef="#br0" timeOffset="39537.5979">22008 11494 0,'41'0'15,"41"0"1,40 0-16,42-41 16</inkml:trace>
  <inkml:trace contextRef="#ctx0" brushRef="#br0" timeOffset="39687.5323">24462 11372 0,'0'0'0,"41"0"31,-41-41-31,205 41 16,163-82 15,-41 82-31</inkml:trace>
  <inkml:trace contextRef="#ctx0" brushRef="#br0" timeOffset="39821.7984">26958 11249 0,'41'0'78</inkml:trace>
  <inkml:trace contextRef="#ctx0" brushRef="#br0" timeOffset="39973.1786">26794 11862 0,'0'0'0,"-164"0"0,-40 82 15,40 0-15</inkml:trace>
  <inkml:trace contextRef="#ctx0" brushRef="#br0" timeOffset="41049.9483">34362 21639 0,'0'0'0,"-82"0"16,205 0 46,-1 0-62,83 0 16,81-41-16,42 41 16,-1 0-16,82 0 15,-82-82-15,82 82 16,-368-41 31,0 41 0</inkml:trace>
  <inkml:trace contextRef="#ctx0" brushRef="#br0" timeOffset="46366.4231">15136 19225 0,'0'-41'16,"0"0"31,-41 41-31,41 41 46,81-41-46</inkml:trace>
  <inkml:trace contextRef="#ctx0" brushRef="#br0" timeOffset="46802.9697">21231 18448 0,'-41'0'15</inkml:trace>
  <inkml:trace contextRef="#ctx0" brushRef="#br0" timeOffset="47297.2934">25444 18612 0,'-82'0'63</inkml:trace>
  <inkml:trace contextRef="#ctx0" brushRef="#br0" timeOffset="47784.2962">28717 18693 0,'0'-40'31,"81"40"32</inkml:trace>
  <inkml:trace contextRef="#ctx0" brushRef="#br0" timeOffset="48271.7901">32603 18816 0,'82'82'78</inkml:trace>
  <inkml:trace contextRef="#ctx0" brushRef="#br0" timeOffset="48838.2023">38575 18571 0,'-82'0'16,"82"-41"15,-41 41-31,41-82 16</inkml:trace>
  <inkml:trace contextRef="#ctx0" brushRef="#br0" timeOffset="49314.4248">37921 15380 0</inkml:trace>
  <inkml:trace contextRef="#ctx0" brushRef="#br0" timeOffset="49713.2424">37839 13744 0,'82'0'78,"-82"-41"-63</inkml:trace>
  <inkml:trace contextRef="#ctx0" brushRef="#br0" timeOffset="50268.6004">37143 11576 0,'0'41'109</inkml:trace>
  <inkml:trace contextRef="#ctx0" brushRef="#br0" timeOffset="50580.8913">37266 10103 0</inkml:trace>
  <inkml:trace contextRef="#ctx0" brushRef="#br0" timeOffset="51922.4252">35384 20493 0,'0'0'0,"0"-82"0,0 1 16,0 40 0,0 0-1,0 123 48,0-1-63,0 42 15,0 204 1,0-122 0,0-123-1,0 0 1</inkml:trace>
  <inkml:trace contextRef="#ctx0" brushRef="#br0" timeOffset="52246.2318">35875 20575 0,'0'0'0,"0"-41"0,0-82 16,0 164 46,-41 41-46,41 0-16,0 0 16,0 0-16,0 122 31,0-122-31,0 0 15,0 0-15,41-42 16</inkml:trace>
  <inkml:trace contextRef="#ctx0" brushRef="#br0" timeOffset="75779.419">11699 21066 0,'-81'-41'0,"81"123"47,0 41-31,0 40-16,0 42 16,0 531 15,-41-531-16,41-124 1,0-122 15,0-40-15,0-1-16</inkml:trace>
  <inkml:trace contextRef="#ctx0" brushRef="#br0" timeOffset="76425.2052">11618 21352 0,'0'-82'0,"0"1"0,0-1 16,0 41 0,0-82-1,40 82 1,-40 0-16,82 41 15,0-81-15,41 81 16,40-41 0,124 41-1,-164-82-15,-1 82 16,83 0 0,-83 0-16,42-41 15,-41 41 1,-82 0-1,0 0 17,-41 164-32,0 122 15,81 164 17,-81-246-32,0 246 15,0-286-15,0-41 16,0 40-1,0-81 1,0 0 0,-81-41-1,-165 41 1,-81-82 0,163 0-16,1 0 15,-1 0-15,0 0 16,-122 0-1,204 0 1,41 0 15,123 0 1,0-41-32</inkml:trace>
  <inkml:trace contextRef="#ctx0" brushRef="#br0" timeOffset="77569.8602">14399 21148 0,'0'-82'0,"0"0"15,0 41 1,0-41 0,0-40-1,0 40 1,-41 41-1,41 123 32,0 41-47,0 40 16,0 42-16,0 163 16,0-164-16,0-81 15,0 82 1,0-124-1,0 1 1,0-123 31,0 0-31,0-40-1,0-42-15,0-286 16,0 204-16,0 42 15,41-83 1,-41 164-16,0 1 16,41 81-16,-41-82 15,41 0 1,-41 41 0,0 0-1,0-41 1,123 82-1,-1 0 1,42 41 0,163-41 15,-81 0-15,-83 0-1,-81 0 1,-41 0-1,-41 41 1,82 123 0,-41 163-1,41-41 1,-1 123 0,-81-163-1,0-83 1,0-81-1,0 0 1,0-41 0,-81 41 15,40-82-15,-123 0-1,-122 0 1,122 0-16,-163 0 15,245 0-15,41 41 16,-41-41 0,123-82 62</inkml:trace>
  <inkml:trace contextRef="#ctx0" brushRef="#br0" timeOffset="78087.9089">14849 21843 0</inkml:trace>
  <inkml:trace contextRef="#ctx0" brushRef="#br0" timeOffset="78329.2829">12027 22048 0,'122'0'0</inkml:trace>
  <inkml:trace contextRef="#ctx0" brushRef="#br0" timeOffset="78554.1405">15136 21680 0</inkml:trace>
  <inkml:trace contextRef="#ctx0" brushRef="#br0" timeOffset="78791.4516">12395 22293 0,'41'0'16,"41"-41"-1,-42 41 1,1 0-16</inkml:trace>
  <inkml:trace contextRef="#ctx0" brushRef="#br0" timeOffset="79026.1733">15381 21925 0</inkml:trace>
  <inkml:trace contextRef="#ctx0" brushRef="#br0" timeOffset="81346.091">12518 22579 0,'0'-81'15,"-41"122"48,41 40-48,0 1 1,0 0-16,0 0 0,0 0 16,0 40-16,0-40 31,0 82 0,0-123 0,0-82 1,0-41-17,0-123 1,0 42 0,0-1-1,0 82-15,0-40 16,0 81-1,0 0-15,0-41 16,0 0 15,-82 123 1,0 164-17,0-42 1,82-40-1,-41-123-15,41 41 16,0-82 31,0-41-31,0 41-16,82-122 15,41-1 1,0 41-1,-1 82 1,-81 41 0,0 0 15,41 82-15,-82 0-1,0 0-15,0-41 16,0 0-16,0 40 0,41-81 15,-41 82 1,0-41 15,0-123 47</inkml:trace>
  <inkml:trace contextRef="#ctx0" brushRef="#br0" timeOffset="81849.7294">12436 22375 0</inkml:trace>
  <inkml:trace contextRef="#ctx0" brushRef="#br0" timeOffset="82027.973">12436 22252 0</inkml:trace>
  <inkml:trace contextRef="#ctx0" brushRef="#br0" timeOffset="82192.0685">12477 22334 0</inkml:trace>
  <inkml:trace contextRef="#ctx0" brushRef="#br0" timeOffset="82356.0191">12477 22334 0</inkml:trace>
  <inkml:trace contextRef="#ctx0" brushRef="#br0" timeOffset="82558.9072">12518 22334 0</inkml:trace>
  <inkml:trace contextRef="#ctx0" brushRef="#br0" timeOffset="82950.9585">12518 22334 0</inkml:trace>
  <inkml:trace contextRef="#ctx0" brushRef="#br0" timeOffset="85042.4433">16608 22170 0,'0'-41'47,"-41"41"-31</inkml:trace>
  <inkml:trace contextRef="#ctx0" brushRef="#br0" timeOffset="86445.6383">11986 22539 0,'0'40'47,"0"1"63</inkml:trace>
  <inkml:trace contextRef="#ctx0" brushRef="#br0" timeOffset="88042.7103">15626 22334 0</inkml:trace>
  <inkml:trace contextRef="#ctx0" brushRef="#br0" timeOffset="88254.3236">15586 22293 0</inkml:trace>
  <inkml:trace contextRef="#ctx0" brushRef="#br0" timeOffset="88426.3054">15586 22293 0</inkml:trace>
  <inkml:trace contextRef="#ctx0" brushRef="#br0" timeOffset="88605.5674">15586 22416 0</inkml:trace>
  <inkml:trace contextRef="#ctx0" brushRef="#br0" timeOffset="90314.5114">18326 22825 0,'0'-41'0,"0"-41"16,-41 82-16,41-82 31,0 164 16,0 286-32,0-81 17,0-206-17,0-162 32,0-1-31,82 0-1,-82 0-15,0-41 16,0-122-16,0 163 16,0 41-1,0 164 32,0 0-47,0 81 16,0-40-1,0-123 1,0 41 0,0-123 46,0-41-46,0 0-16,0-41 15,0-40 1,0 122 0,0 0-1,0 82 1,0 41-1,0 40 1,0 1 0,0-82-1,0 41 1,0-41-16,0 0 16</inkml:trace>
  <inkml:trace contextRef="#ctx0" brushRef="#br0" timeOffset="90831.5894">17876 23643 0,'-41'0'15,"82"0"32,246 0-31,-42 0 0,82 0-1,-40-41 1,-124 41-1,-163-41 1,-41 82 78</inkml:trace>
  <inkml:trace contextRef="#ctx0" brushRef="#br0" timeOffset="91342.9677">18531 24134 0,'0'-82'0,"0"0"16,0 0 0,0 1 15,-41 81-16,-41 40-15,41 1 0,0 164 32,-41-41-32,82-42 15,0 42 1,0-41 0,82-83-1,82-40 1,-41 0-1,-82-163 1,40 40 0,-81 41-1,-41 82 1,-81 41 0,-42 82-1,123-41 1</inkml:trace>
  <inkml:trace contextRef="#ctx0" brushRef="#br0" timeOffset="91861.6605">13172 22334 0,'0'-41'15</inkml:trace>
  <inkml:trace contextRef="#ctx0" brushRef="#br0" timeOffset="92342.6907">13008 22334 0,'0'-41'47,"41"41"-16</inkml:trace>
  <inkml:trace contextRef="#ctx0" brushRef="#br0" timeOffset="93209.8341">19717 23029 0,'0'-41'15,"0"1"1,0 80 15,0 42-15,0 0-16,-123 0 15,1 245 17,40-245-17,82-41 1</inkml:trace>
  <inkml:trace contextRef="#ctx0" brushRef="#br0" timeOffset="93492.4678">19308 22988 0,'0'-40'0,"0"80"47,82 42-47,-82 41 16,123-41 0,-1 204-1,-40-245-15,-41 82 16,41-123-16,-82 41 15,41-41 1</inkml:trace>
  <inkml:trace contextRef="#ctx0" brushRef="#br0" timeOffset="94271.7901">14808 21802 0,'0'-82'15,"0"123"173</inkml:trace>
  <inkml:trace contextRef="#ctx0" brushRef="#br0" timeOffset="95081.4415">20331 22825 0,'0'-41'0,"41"-41"62,0 82-62,40 0 16,1 0 0</inkml:trace>
  <inkml:trace contextRef="#ctx0" brushRef="#br0" timeOffset="95426.56">20372 22702 0,'-41'0'15,"204"0"-15,-285 0 0,-1 41 16,123 41 0,-41 41-1,41-83 1,0 1-1,41-41 48,41-81-47,-41 81-1,-41 40-15,163 124 16,-81 0 15,-41-42-15,-41-40-1,-123-41 1,1-41 0,40 0-1</inkml:trace>
  <inkml:trace contextRef="#ctx0" brushRef="#br0" timeOffset="95693.4345">20044 23807 0,'82'0'47,"0"0"-47,0 0 16,41 0-16,-1 0 16,-40 0-1,0 0-15,-41 0 16</inkml:trace>
  <inkml:trace contextRef="#ctx0" brushRef="#br0" timeOffset="96133.5883">20699 24175 0,'0'-41'15,"-82"41"1,82-41-16,-41 41 16,0 0-1,-41 0 1,1 41 0,-1 204-1,82-81 1,0-41-1,123-83 1,-1-40 0,1-40-1,-41-42 1,-82 0 0,0 41-1,-123 41 1,-41 82-1,83 0 17,122-41-17</inkml:trace>
  <inkml:trace contextRef="#ctx0" brushRef="#br0" timeOffset="96410.7992">21353 23643 0,'0'-41'15,"123"41"16,41 0-31,-42 0 16,-40 41 0,82-41-1,-123 0 1,0 0-16</inkml:trace>
  <inkml:trace contextRef="#ctx0" brushRef="#br0" timeOffset="96627.0996">21762 23193 0,'0'0'15,"-81"-41"1,81 82 15,0 41-31,0 81 0,0 83 16,0-123-1,0-1-15,41 83 32</inkml:trace>
  <inkml:trace contextRef="#ctx0" brushRef="#br0" timeOffset="99111.609">15176 22334 0,'41'-82'16,"-41"41"-1,0 0 1,0-40-1,0 121 48,0 83-47,0 0-16,0 122 15,0 1 1,0-124 31,0-203 0,0-1-47,0-41 15,0-122 1,0-1-1,0 83 1,0 81 0,0 41-1,0 82 48,-122 41-63,40-1 15,-41 83 1,82-41 0,0-82-1,82-41 48,-41-82-63,82 41 15,0-82 1,0 41-16,-1 1 16,1 40-1,0 41 1,-41 0 0,0 0 15,41 122-31,-82 42 31,0 0-31,0-123 31,41 40-31,-41-40 16,0-82 46,0 1-62,0-42 16,0 0-16,-82-82 16,41 123-16,41 0 15,-82-40 1,82 40 0,-41 41-1,0 41 16,41 40-15,0-40 0,-82 0-16,82 41 15,0 0-15,-40-82 16,-42-41 46,0 41-15,0 82-31,41-41 0,41 0-1,0-82 63,0 0-78,0-41 16,82 0-16,-82 0 16,123-81-1,-41 122 1,-1 41-1,-40 0 1,0 0 0,41 0-1,-41 123 1,-41-1 0,0-81-1,0 0-15,0-82 125,0-41-109,0 41 15,-82 41-31,0 0 16,41 0-1,-40 0 1,-83 0 0,123 41 15,41 41-16,0-41 1</inkml:trace>
  <inkml:trace contextRef="#ctx0" brushRef="#br0" timeOffset="100032.7899">15136 22252 0,'-41'0'31,"-82"0"297</inkml:trace>
  <inkml:trace contextRef="#ctx0" brushRef="#br0" timeOffset="100650.6912">12681 22375 0,'0'0'0,"82"-82"0,-41 0 31,-123 82 0,-286 287 1,204 81-1,164-246 0,0-40-15</inkml:trace>
  <inkml:trace contextRef="#ctx0" brushRef="#br0" timeOffset="101070.679">12272 22498 0,'0'0'0,"0"-41"16,41 41 31,41 41-32,-41 40-15,41 1 16,81 123 0,83-42-1,-83-122 1,-81 82-16,0-123 16,-82 41-1</inkml:trace>
  <inkml:trace contextRef="#ctx0" brushRef="#br0" timeOffset="101912.1723">22458 23275 0,'0'0'0,"0"-41"16,0 0-1,82 41 1,81 0 15,-122 0-31,0 0 16</inkml:trace>
  <inkml:trace contextRef="#ctx0" brushRef="#br0" timeOffset="102160.9507">22417 23193 0,'0'0'0,"-82"0"16,82 41-16,0 82 15,0-42 1,82 42 0,41-82-1,-1-41 1,-40 82-1,-82-41 17,-82-41-17,-40 82 1,81-82 0</inkml:trace>
  <inkml:trace contextRef="#ctx0" brushRef="#br0" timeOffset="102364.5189">22049 24134 0,'41'0'31,"81"0"-31,1 0 16,41 0-16,449 0 31,-531 0-31</inkml:trace>
  <inkml:trace contextRef="#ctx0" brushRef="#br0" timeOffset="102727.4428">22662 24584 0,'-40'0'0,"40"-41"0,-41 41 31,-123 82-15,164-1-1,-82 1-15,82 0 0,0 123 16,0-164-1,82-41-15,41 0 32,-41 0-32,-1 0 15,1 0-15,-82-123 16,-41 82 0,0 41-1,-122 41 1,-1 82-1,164-42-15</inkml:trace>
  <inkml:trace contextRef="#ctx0" brushRef="#br0" timeOffset="102978.4748">23890 23807 0,'0'-41'0,"0"0"16,0-41-1,-123 205 17,41-82-17,41 81-15,-82 42 16,123-123-16,-122 41 15,122-41 1</inkml:trace>
  <inkml:trace contextRef="#ctx0" brushRef="#br0" timeOffset="103179.7088">23194 23725 0,'0'0'0,"0"-41"15,123 41 17,-41 82-17,40 40 1,83 1 0,0-41-1</inkml:trace>
  <inkml:trace contextRef="#ctx0" brushRef="#br0" timeOffset="103411.3633">24462 23438 0,'0'-40'15,"0"121"32,0 1-31,0 0-16,0 0 15,0 0-15,0-1 16,0 1-16</inkml:trace>
  <inkml:trace contextRef="#ctx0" brushRef="#br0" timeOffset="103611.1427">24135 24134 0,'41'0'47,"82"0"-47,-1 0 16,1-82-16,123 82 31,-165 0-31</inkml:trace>
  <inkml:trace contextRef="#ctx0" brushRef="#br0" timeOffset="103977.5787">24544 24297 0,'-82'0'31,"1"41"-31,40 123 16,-82-41-1,123-42 1,0 1-1,164-82 1,-124 0-16,1 0 16,41 0-1,0-41 1,-82 0 0,-82 41-1,-122 82 1,122 41-1,82-82-15,-82-41 16</inkml:trace>
  <inkml:trace contextRef="#ctx0" brushRef="#br0" timeOffset="104775.0396">16813 22334 0,'-41'0'47</inkml:trace>
  <inkml:trace contextRef="#ctx0" brushRef="#br0" timeOffset="105381.8929">15013 22211 0,'-123'0'94,"41"0"-63,41 0-31</inkml:trace>
  <inkml:trace contextRef="#ctx0" brushRef="#br0" timeOffset="105794.143">15463 22334 0,'-41'0'16,"41"41"-16,0 41 16</inkml:trace>
  <inkml:trace contextRef="#ctx0" brushRef="#br0" timeOffset="106578.6316">25403 23888 0,'41'0'63,"41"0"-63,0 0 15,0 0-15,-1 0 16,1 0-16,123 0 16,-124 0-1</inkml:trace>
  <inkml:trace contextRef="#ctx0" brushRef="#br0" timeOffset="106828.1209">26017 23643 0,'-82'-82'15,"41"82"1,41-41-1,0 123 17,0 41-17,0-1 1,0-40 0,0 41-1</inkml:trace>
  <inkml:trace contextRef="#ctx0" brushRef="#br0" timeOffset="107065.158">26508 23520 0,'0'0'0,"0"-41"15,0 123 32,0-41-47,0 0 16,0 41-16,0 0 16,81 40-1</inkml:trace>
  <inkml:trace contextRef="#ctx0" brushRef="#br0" timeOffset="107293.8138">26385 24052 0,'82'0'31,"0"0"-15,40 0-16,1 0 15,0 0-15,-1 0 16,-40 0 0,-41 0-16</inkml:trace>
  <inkml:trace contextRef="#ctx0" brushRef="#br0" timeOffset="107695.0986">26712 24502 0,'0'-41'16,"-41"41"-1,0 0 1,41 41 0,-122 0-16,81 82 15,41-42 1,0 1-16,0 41 16,122-41-1,-40-82 16,0 0-31,-41 0 16,0-41-16,-41-41 16,-41 0-1,-41 82 1,-41 123 0,123-41-1</inkml:trace>
  <inkml:trace contextRef="#ctx0" brushRef="#br0" timeOffset="108047.3654">27858 23643 0,'0'-82'15,"-41"82"-15,0 41 47,41 41-47,-82 0 0,82-1 16,-82 42-1,41 0 1,-41-82 0</inkml:trace>
  <inkml:trace contextRef="#ctx0" brushRef="#br0" timeOffset="108260.8182">27449 23725 0,'0'-41'15,"0"82"1,40 41-1,83 40 1,0 1 0,-41-41-16,-1-82 15</inkml:trace>
  <inkml:trace contextRef="#ctx0" brushRef="#br0" timeOffset="108494.1875">28348 23684 0,'0'-82'0,"0"41"15,0 123 48,0 41-63,0-42 15,0 1-15,0 41 16,0 0-16,0 40 16</inkml:trace>
  <inkml:trace contextRef="#ctx0" brushRef="#br0" timeOffset="108714.1769">27858 24461 0,'0'0'0,"122"0"32,1 0-32,0 0 15,245-41 1,-123 41-1</inkml:trace>
  <inkml:trace contextRef="#ctx0" brushRef="#br0" timeOffset="109110.976">28389 24870 0,'0'-82'0,"0"41"16,-81 41 15,-1 0-15,41 41-1,-41 0-15,41 123 16,41-82-16,0-41 15,0 81 1,123-40 0,-82 0-16,81-82 15,-81 0 1,41 0 0,-82-82-16,0 0 31,-82 41-31,41 41 0,1 0 15,-83 0-15,41 82 16,41-41-16</inkml:trace>
  <inkml:trace contextRef="#ctx0" brushRef="#br0" timeOffset="109411.6916">29371 24829 0,'82'0'47,"41"0"-47,-1 0 15,42 0-15,-82 0 16</inkml:trace>
  <inkml:trace contextRef="#ctx0" brushRef="#br0" timeOffset="109544.663">29576 25075 0,'41'0'15,"40"0"-15,42 0 16,41-41-16</inkml:trace>
  <inkml:trace contextRef="#ctx0" brushRef="#br0" timeOffset="110778.0713">32153 23234 0,'0'0'0,"-41"0"0,123-123 47,163 41-47,42-40 15,-1-1-15,0 0 16,-81 41-16,-83 42 16,1-42-16,-82 82 15,0-41-15,41-41 16,-82 41 15,-41 41 0,0 0-15,0 0 15,-41 0 0,0 0-15,1 0-16,-1 0 16,-82 82 15,82-41-31,41-41 0,-40 82 16,122-123 30,40 41-30,1-82 0,82 0-1,-82 82-15,81-82 16,-122 82-16,41 0 16,0 0-1,-41 41 1,41 164-1,-82-123-15,0-1 16,-41 1-16,0 41 0,-82 0 16,-163 163-1,81-41 1</inkml:trace>
  <inkml:trace contextRef="#ctx0" brushRef="#br0" timeOffset="118469.4387">27858 17548 0</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32:39.357"/>
    </inkml:context>
    <inkml:brush xml:id="br0">
      <inkml:brushProperty name="width" value="0.05292" units="cm"/>
      <inkml:brushProperty name="height" value="0.05292" units="cm"/>
      <inkml:brushProperty name="color" value="#FF0000"/>
    </inkml:brush>
  </inkml:definitions>
  <inkml:trace contextRef="#ctx0" brushRef="#br0">17631 7976 0,'0'-40'15,"0"80"32,0 1-31,0 41-16,0 0 15,0 41-15,0 245 32,0-327-17,-82 81 17</inkml:trace>
  <inkml:trace contextRef="#ctx0" brushRef="#br0" timeOffset="483.6783">17631 7976 0,'0'-81'15,"82"81"-15,-82-41 16,81-41 0,-40 82-16,82 0 31,-41 41-15,-82 82-1,-41-42 1,-82 42-1,41-41-15,-40-82 16,81 82-16,0-82 0,-41 41 16,123-41 46,41 81-46,0-40-1,40 164 1,-40-123 0,-82-1-16,82 1 15,-82-41-15,0 0 0,82 41 16</inkml:trace>
  <inkml:trace contextRef="#ctx0" brushRef="#br0" timeOffset="1223.9059">18735 8263 0,'0'0'0,"0"-123"15,0 82 1,0 82 15,0 82-15,0-1 0,0 42-16,-41 0 15,41-82-15,0-1 0,0 1 16,0 41-1,0-82 1,-40-41 0,40-82 15,0 0-31,0 0 16,0-163-1,0-1 1,0 124-1,0-1-15,0 82 16,81-82 0,1 83-1,-41 40 1,41 0 0,0 0-1,-82 163 1,-41-81-1,41 0-15,-123-41 16,82 40-16,-41-40 16,82 41 31,0-41-32,41-41-15,82 164 16,-41-42-1,0 1 1,-41-82 0,-41 41-1,81 0 1</inkml:trace>
  <inkml:trace contextRef="#ctx0" brushRef="#br0" timeOffset="2198.7559">22785 8099 0,'0'-82'16,"0"41"-1,-82 1 1,1 40 0,-1 0-1,-82 204 16,164 82-15,0-163 0,0 0-1,0-41-15,0-41 0,41 40 0,0-81 16,41 41 0,0-41-1,-42 0-15,83 0 16,-123-41-16,82 41 15,-82-122 1,0-1 0,0 82-1,0 123 17,0 81-17,0 42 1,0-82-16,0 40 15,0-122 1,0 41-16,0-41 16</inkml:trace>
  <inkml:trace contextRef="#ctx0" brushRef="#br0" timeOffset="2782.8758">23808 8222 0,'0'0'0,"0"-82"16,0 0-1,0 41 1,-82 41 15,-41 0-15,-81 164 0,122 40-1,82 1 1,0-41-1,0-83 1,204-81 0,-122 0-1,0 0 1,-41-204 0,-41 40-1,0 246 32,0 41-31,0 0-1,0-42-15,0 83 16,0-123-16,0 82 16,0-42-1,0-40-15,0 82 16,0-82-16</inkml:trace>
  <inkml:trace contextRef="#ctx0" brushRef="#br0" timeOffset="3449.0103">26058 8385 0,'0'0'0,"0"-40"15,0 121 32,0 206-31,0-165-16,0 287 31,0-327-15,-41 41-1,41-82 1</inkml:trace>
  <inkml:trace contextRef="#ctx0" brushRef="#br0" timeOffset="3945.8054">26058 8672 0,'0'-41'16,"0"-82"-1,0 41 1,41 82 0,-41-41-16,81 41 15,-40 0 1,-41 82-1,0 0-15,0-41 16,0 41-16,-82 41 16,1-42 15,81-40-15,81-41 30,1 0-30,123 82 0,-164 0-1,-41 41 1,0-42 0,-41 1-1,-82 0 1,82-82-1,-82 0-15,83 0 16,40-41 0</inkml:trace>
  <inkml:trace contextRef="#ctx0" brushRef="#br0" timeOffset="4266.3361">27162 8467 0,'0'0'0,"0"-41"0,0-40 16,0 162 46,0 1-62,0 0 16,0 0-16,0 0 15,0 81 1,-41-81-16,41-41 16,0 41-1,-41-82-15</inkml:trace>
  <inkml:trace contextRef="#ctx0" brushRef="#br0" timeOffset="4717.0779">27080 8549 0,'0'0'15,"0"-41"-15,0-41 0,41 1 16,41 81-1,41 40 1,-41 124 0,-82-41 15,0-82-31,-41 0 16,-41 81-16,0-122 15,82 41 1,-41-41-1,82 0 32,41 0-47,-41 0 16,41 0 0,-41 82-1,-41 0-15,0 0 31,0-1-31,-164-81 16,-41 41 0,164-41-1,-81-41 1</inkml:trace>
  <inkml:trace contextRef="#ctx0" brushRef="#br0" timeOffset="5218.0725">24790 8917 0,'0'-82'16,"81"82"15,1 0-15,164 0-1,-83 0 1,-81 0 15</inkml:trace>
  <inkml:trace contextRef="#ctx0" brushRef="#br0" timeOffset="5407.8671">25280 8549 0,'0'41'31,"0"82"-31,0-41 16,0-1-16,0 1 15,0 41-15,-81 0 16</inkml:trace>
  <inkml:trace contextRef="#ctx0" brushRef="#br0" timeOffset="6002.0717">20863 8549 0,'-123'-41'0,"164"41"78,41 0-62,327 0 15,-164-82-15,-122 82-16</inkml:trace>
  <inkml:trace contextRef="#ctx0" brushRef="#br0" timeOffset="6233.0181">21394 8017 0,'0'0'0,"-82"0"0,82-41 15,0 123 32,0 0-47,0 163 31,0-122-31,0 164 16,0-206-16</inkml:trace>
  <inkml:trace contextRef="#ctx0" brushRef="#br0" timeOffset="9382.6797">22090 6627 0,'-41'0'0,"0"0"47,41-41-32,-82 41 16,123 0 1,123 0-17,122 41 1,-41-41 0,-81 0-16,41 81 15,-42-81 1,1 0-16,-41 0 0,-1 41 15,-40-41 1,-82 82 15,-41-82 16,0 0-31,-41 0-1,-40 0 1,-1 0 0,0 0-1,-122 0 1,122 0-16,-122 0 16,122 0-1,41 0-15,-41 0 16,42 0-1,162 0 32,1 0-31,164 0 0,-1 0-1,246-41 1,-286 41-1,-165-41 1,-80 41 31,-1 0-47,-82 0 16,82 41-1</inkml:trace>
  <inkml:trace contextRef="#ctx0" brushRef="#br0" timeOffset="13474.0084">17385 10717 0,'-81'0'0,"81"-41"15,0 0 16,0 0 1,0-40-17,41 81-15,81 0 32,-40 81-17,-82 124 1,0-42-1,-82-81-15,41-41 32,-40 0-32,162-41 78,1 0-63,0 0 1,-82 82 0,82-41-16,-82 0 15,0 81 1,0-81-16,-41-41 16,-82 82-1,-81-82 1,122 0-1,0-163 17,0 81-32,82 0 15</inkml:trace>
  <inkml:trace contextRef="#ctx0" brushRef="#br0" timeOffset="13910.5076">16854 11781 0,'-82'0'0,"164"0"47,40 0-47,1 0 16,0 0-1,122 0 1,-81 0-16,81 0 15,-122 0-15,-82 0 16,0 0 0</inkml:trace>
  <inkml:trace contextRef="#ctx0" brushRef="#br0" timeOffset="16959.2407">27653 4581 0</inkml:trace>
  <inkml:trace contextRef="#ctx0" brushRef="#br0" timeOffset="17601.7289">16976 4663 0,'82'0'32</inkml:trace>
  <inkml:trace contextRef="#ctx0" brushRef="#br0" timeOffset="18869.352">17222 12353 0,'0'-82'0,"0"42"32,0 121 46,0 1-78,0 41 0,0 0 15,0 40 1,0-40 0,0-41-1,-82 0 1</inkml:trace>
  <inkml:trace contextRef="#ctx0" brushRef="#br0" timeOffset="19350.1741">17467 12517 0,'0'0'0,"0"-41"15,0 82 48,0 41-48,0-1-15,0 42 16,0-41-16,0 41 16,0-41-1,41-82 1,41 0-1,0-41 17,0-82-17,-42 41 1,-40 0-16,0 41 16,0 0-16,0-40 15,-40-1 1,-42 41-1,0 41 1,41 0 0,0 0-1,41 41 1</inkml:trace>
  <inkml:trace contextRef="#ctx0" brushRef="#br0" timeOffset="20152.035">18858 11249 0,'0'41'62,"-82"81"-46,82-40-16,-122-41 15,81 82-15,-41-82 0,82 0 16,-82 40-16,82-40 16,-41-41-16,41 41 15</inkml:trace>
  <inkml:trace contextRef="#ctx0" brushRef="#br0" timeOffset="20459.3489">18408 11249 0,'82'82'62,"-41"-1"-46,41 42-16,-41-41 16,40 0-16,42 40 15,-41-40 1,-41-82 46</inkml:trace>
  <inkml:trace contextRef="#ctx0" brushRef="#br0" timeOffset="21196.1413">19063 8876 0,'0'41'78</inkml:trace>
  <inkml:trace contextRef="#ctx0" brushRef="#br0" timeOffset="23941.5558">19431 11126 0,'0'-41'0,"0"-41"31,0 41-15,82 41 15,-1 0-15,1 0-1,-82 41-15,123 164 16,-123-123-16,0 0 15,0 40 1,-123 1 0,41-41-1,41-82 1,41 41 0,-81-41-1,122 0 63,-1 0-62,1 0-16,41 0 16,-41 0-16,0 0 15,0 0 1,82 0-1,-42 0 1,1 0 0,-41 0 62</inkml:trace>
  <inkml:trace contextRef="#ctx0" brushRef="#br0" timeOffset="24472.29">19308 12149 0,'0'0'0,"41"0"47,0 0-47,41 0 16,-1 0-1,1 0-15,41 0 16,-41 0-16,0 0 15,40 0 1,-81 0 0,0 0 46</inkml:trace>
  <inkml:trace contextRef="#ctx0" brushRef="#br0" timeOffset="31001.6753">19635 12599 0,'0'-41'15,"41"41"1,-41-41-1,41 41 1,-41-82 15,-82 41 1,41 41-17,0 0 1,-40 123-1,-1-41 17,82-1-17,0 1-15,0-41 16,123-41 15,-83 0-15,42-82-1,0 82 1,-82-81 0,41 40-1,-41 82 32,0 40-31,0 206 15,0-205-31,-82 122 16,82-122-16,0 0 15,0-1 1,0 1 0</inkml:trace>
  <inkml:trace contextRef="#ctx0" brushRef="#br0" timeOffset="31677.6974">20903 11494 0,'-40'-82'15,"121"82"48,1 0-63,0 0 15,0 0-15,40 0 16,1 0-16,82 0 31,-164 0-15</inkml:trace>
  <inkml:trace contextRef="#ctx0" brushRef="#br0" timeOffset="31969.8633">21476 11167 0,'0'-82'32,"-82"82"-17,82 41-15,-41 164 16,41 40 0,0 0-1,0 1 1,0-205 15,0 0-15,41-41-1</inkml:trace>
  <inkml:trace contextRef="#ctx0" brushRef="#br0" timeOffset="32485.545">23317 9531 0,'0'-41'0,"82"41"63</inkml:trace>
  <inkml:trace contextRef="#ctx0" brushRef="#br0" timeOffset="34335.7764">22581 10758 0,'0'-41'16,"-41"41"-16,41-82 0,-41 82 31,41 41 16,-82-41-32,82 82-15,0-41 16,-82-41-16,82 82 0,-41-82 16,41 81-1,-41-81 1,41 82-1,41-41 17,82-41-17,0 0 1,-41 0-16,-42 0 16,42 0-1,-41 0-15,41-82 16,-82 41-1,0-40 17,0 40-1,0 82 0,0 0-15,0 40-16,0 124 15,0-123-15,0-41 16,0 81 0,0-81-16</inkml:trace>
  <inkml:trace contextRef="#ctx0" brushRef="#br0" timeOffset="34636.181">22090 11781 0,'41'0'31,"81"0"-16,42 0-15,0 0 16,81 0-16,-40 0 16,-42 0-16,-40 0 15,-41 0-15,0 0 16,-82 40 0</inkml:trace>
  <inkml:trace contextRef="#ctx0" brushRef="#br0" timeOffset="34953.091">22417 12108 0,'0'-41'16,"0"123"31,0 40-47,0 1 15,0 0-15,0 81 31,0-122-15,0 0-16,0-41 16</inkml:trace>
  <inkml:trace contextRef="#ctx0" brushRef="#br0" timeOffset="35341.2853">22662 12190 0,'-40'0'15,"40"41"17,-41 81-32,41 42 15,0 40 16,0-163-15,122-41 0,-40 0-1,0 0 1,-41-204 0,-41 122-16,0-123 15,-82 124-15,41 81 16,-82-41-1,42 41 1,81 82 0,41-42-1</inkml:trace>
  <inkml:trace contextRef="#ctx0" brushRef="#br0" timeOffset="35653.3047">23931 11249 0,'0'0'0,"0"-41"31,0 82 1,-82 0-32,0 81 15,82-40 1,-82 0-16,82 0 0,-123 41 16,123-83-16,-41 42 15,1-82 1</inkml:trace>
  <inkml:trace contextRef="#ctx0" brushRef="#br0" timeOffset="35885.9207">23481 11208 0,'0'-41'0,"122"123"47,-81 0-47,41 40 15,82 124 1,-123-42 0,-41-163-1</inkml:trace>
  <inkml:trace contextRef="#ctx0" brushRef="#br0" timeOffset="36385.3368">24544 11003 0,'0'0'0,"0"-41"16,123 41 15,-41 0-15,-41 0 0,-41 82-16,0 0 15,-123 41 1,41-82 15,123-41 32,41 0-48,-41 0-15,40 0 16,1 82-1,-82-42 1,-82 42 0,1-41-1,-83-41 1,123 0 0,0 0-16,-41 0 15,42 0-15</inkml:trace>
  <inkml:trace contextRef="#ctx0" brushRef="#br0" timeOffset="36670.9186">24217 11821 0,'82'0'47,"40"0"-47,42-40 15,-41 40-15,122 0 31,-122 0-31,-82 0 16,0 0-16</inkml:trace>
  <inkml:trace contextRef="#ctx0" brushRef="#br0" timeOffset="37186.0265">24708 12312 0,'0'-81'47,"-41"81"-47,-41 0 15,0 40 1,0 42 0,82-41-1,0 41 1,0-41 0,82-41-1,41 0 1,-82 0-1,82-41-15,-123-41 16,40 0 0,-40 41-16,0 123 31,0 41-15,0 0-16,0 40 15,-81-81 1,81 0-16,0 41 31</inkml:trace>
  <inkml:trace contextRef="#ctx0" brushRef="#br0" timeOffset="37535.4864">25690 11290 0,'122'0'47,"1"0"-31,0 0-16,-42 0 16,42 0-16,-82 0 15,41 0 1,0 0-1</inkml:trace>
  <inkml:trace contextRef="#ctx0" brushRef="#br0" timeOffset="37790.8743">26262 10962 0,'0'-81'15,"0"122"32,0 40-31,0 1-16,0 0 16,0 82-1,0 40 1,0-163-16,0 0 15</inkml:trace>
  <inkml:trace contextRef="#ctx0" brushRef="#br0" timeOffset="38970.5827">26876 11085 0,'0'-82'16,"41"82"-16,-41-41 16,41 41-1,-41-40-15,41 40 31,81 122 1,-244 83-1,40-123 0,123-82 0,0-41-15,81 41 0,-81 0-1,41 41-15,-82 0 0,41 40 16,-41-40-16,0 82 16,-82-41-1,-82 0 16,83-82-31,-83 0 16,82 0-16,82-41 16,-41-41-1</inkml:trace>
  <inkml:trace contextRef="#ctx0" brushRef="#br0" timeOffset="39219.6095">26589 12108 0,'0'0'0,"41"0"31,41 0-31,164 0 31,-124-41-31,1 41 16,-41 0-16,41 0 15,-82 0-15,-41 41 0</inkml:trace>
  <inkml:trace contextRef="#ctx0" brushRef="#br0" timeOffset="39678.6464">26876 12599 0,'82'0'31,"-1"0"-15,-40 0-16,-41 41 15,0 81 1,0-81 0,-81 82-1,-42-82 1,82 41 0,0-82-1,82 0 48,41 0-48,0 0 1,-123 0 62</inkml:trace>
  <inkml:trace contextRef="#ctx0" brushRef="#br0" timeOffset="40203.2615">26549 12640 0,'0'-82'16,"0"123"62,0 81-78,0-40 16,0 0-16,0 0 15,0 0-15,0-1 16,0 1-16,0 41 16,0-82 30,0-82-14</inkml:trace>
  <inkml:trace contextRef="#ctx0" brushRef="#br0" timeOffset="40702.5029">27080 12558 0,'0'0'0,"0"-82"16,-41 82 31,41 41-32,-81 82-15,81-42 16,-41 83 0,41 0-1,0-123 1,0-1-16,82-40 16,40 0-1,-40 0 1,0-81-1,-41-1 1,-41 41-16,0 0 16,0-41-1,0 41 1,-41 41 0,0-41-16,-41 41 15,0 0 1,1 0-1,81 41-15,-82-41 16,82 82 0,0-41-16</inkml:trace>
  <inkml:trace contextRef="#ctx0" brushRef="#br0" timeOffset="41093.3228">28635 11331 0,'0'-41'15,"-41"41"17,0 0-17,-41 82-15,-41 122 16,42-81-1,-1-1 1,0-81 0,82 82-16,-41-123 15</inkml:trace>
  <inkml:trace contextRef="#ctx0" brushRef="#br0" timeOffset="41395.0716">28103 11494 0,'0'-41'0,"123"123"47,-41 0-31,40 0-16,-81-41 15,41 40-15,-41 1 16,82 0 0,-82-82 15</inkml:trace>
  <inkml:trace contextRef="#ctx0" brushRef="#br0" timeOffset="42347.1916">29330 11208 0,'0'-41'15,"0"-41"16,0 123 16,0 123-31,0 204 15,0-286-15,0-1-1,0-121 95,0-1-79,0 0 0,-82 41-15,82-41 15,-40 41 47</inkml:trace>
  <inkml:trace contextRef="#ctx0" brushRef="#br0" timeOffset="43036.1459">29208 11290 0,'0'-41'0,"0"82"63,0 41-48,-41-42 1,-41-40 46,82-122-30,0 81-32,0-41 15,82 41 1,-41-41-16,-1 82 16,42 82-1,-82 82 1,0-1-1,0-81-15,0 0 16,0 0-16,-41-41 16,41 0-16,-81 40 15,-1-81 1,41 0 0,41-41 15,0-81-31,41 40 31,41 82-15,-42 0-1,-40 41-15,82 41 16,-41-1-16,82 1 16,-41 0-1,-1-82 1</inkml:trace>
  <inkml:trace contextRef="#ctx0" brushRef="#br0" timeOffset="43303.8515">29126 12271 0,'0'0'0,"122"-40"47,-40 40-32,0 0-15,41 0 0,-41 0 16,40 0-1,-40 0 1</inkml:trace>
  <inkml:trace contextRef="#ctx0" brushRef="#br0" timeOffset="43803.5614">29535 12803 0,'-41'0'31,"-41"0"0,41 0-31,0 0 16,-81 0-1,-1 82 1,123 0 0,0-41-1,82-41 17,-41 0-32,40 0 0,-40 0 15,41 0 1,-82-82-1,41 0 1,-41 164 15,0 0-15,0 122 0,0 42-1,-82-42 1,82-122-16,0 0 15,0-41-15</inkml:trace>
  <inkml:trace contextRef="#ctx0" brushRef="#br0" timeOffset="43965.2093">29698 13744 0,'-41'41'31</inkml:trace>
  <inkml:trace contextRef="#ctx0" brushRef="#br0" timeOffset="44720.1589">18940 16116 0,'41'0'46,"41"-81"-46,-1 81 16,1 0 0,-41 0-16</inkml:trace>
  <inkml:trace contextRef="#ctx0" brushRef="#br0" timeOffset="44870.0086">18858 16526 0,'41'0'15,"82"-41"1,-41 41-16,81 0 16</inkml:trace>
  <inkml:trace contextRef="#ctx0" brushRef="#br0" timeOffset="47487.0562">20903 15707 0,'0'41'94,"-81"-41"-78,40 0-16,-41 0 31,41 0-15,0 0-1,41-81 1,0-1 15,0 0-15,82 82-16,0 0 15,0 82 1,-1 81 0,-81 42-1,-41-123 1,-81 40 0,-1-40-16,0 0 15,82-82-15,-40 0 31,40 0-15,41-123 0,0 41-1,0 42 1,81 40 15,-40 0-31,82 81 16,-82 1-1,82 0 1,-41 0 0,-42 0-16,42-82 15,-41 0 1,0 0 0</inkml:trace>
  <inkml:trace contextRef="#ctx0" brushRef="#br0" timeOffset="48137.1707">21312 15871 0,'0'-82'16,"0"41"0,0 82 46,0 41-62,0 0 16,0 81-1,-40-40 1,40-82 0,0 41-1,40-82 16,1-41-15,41 41 0,0-41-1,0 41-15,-41 0 16,-41-82 0,0 41 15,0 0-16,0 1 1,0-42 0,0 41 15,0 82 16,0 41-47,0-42 15,0 83 1,0 0 0,0 0-1,0-1 1,0-81 0,0 41-1</inkml:trace>
  <inkml:trace contextRef="#ctx0" brushRef="#br0" timeOffset="48626.7418">20331 17180 0,'-82'0'0,"205"0"78,-1 0-78,42 0 16,41-41-16,-1 41 16,123 0-1,-81 0 1,-83 0 0,-81 0-1,-82 41 95</inkml:trace>
  <inkml:trace contextRef="#ctx0" brushRef="#br0" timeOffset="50337.1527">20781 17998 0,'0'-41'0,"0"-41"15,0 41 1,0 1 15,-164 40-15,0 163 15,164-122-31,0 82 16,0-82-1,0 0 1,82-41 0,0 0-1,-41 0-15,0-41 0,41 41 16,-82-82-16,82 0 16,-42 0 15,-40 0-16,0 164 32,0 41-31,0-82-16,0 41 16,0 0-16,0 81 15,0-81-15,0-41 16,0 0-1,0 41-15,0-1 16</inkml:trace>
  <inkml:trace contextRef="#ctx0" brushRef="#br0" timeOffset="50837.1311">21312 18080 0,'0'-82'16,"0"123"31,0 0-47,0 0 15,0 41-15,-40-1 16,40 42 0,0-82-1,40 41 16,83-123-15,-41 41 0,-82-82-16,41 0 15,-41 1-15,0 40 16,0-82 0,0 41-1,-205 82 1,164 0-1,-122 123 1,122 0 0,41-83-1</inkml:trace>
  <inkml:trace contextRef="#ctx0" brushRef="#br0" timeOffset="51071.0989">21885 18653 0,'-82'0'16</inkml:trace>
  <inkml:trace contextRef="#ctx0" brushRef="#br0" timeOffset="52020.7941">22990 16198 0,'0'-122'0,"0"81"16,0 0-1,0 0 1,41-164 15,81 164 0,-81 246 1,-41-1-17,0 42 16,-123 81-15,123-163 0,0-82-1,41-1 1,41-81-16,0 0 16,0 0-1,-82-41 1,82-40-1,-82 40 1,-41 41 0,-41 0-1,0 245 1,82 42 0,0-124-1,0 1 1,0 163-16,0-204 15,0 122 1,0-40 0,0-124-16,-82-40 15,82 0-15,0 41 0,-82-82 16,1 41 0,-42 0-1,0 41 1</inkml:trace>
  <inkml:trace contextRef="#ctx0" brushRef="#br0" timeOffset="52454.3018">21722 20043 0,'-82'0'16,"82"41"-16,-41-41 16,82 0 46,81 0-46,42 0-16,0 0 15,40-41-15,83 41 16,-42-41 15,-81 41-15,-123 0-1,-82 41 17,0-41-17</inkml:trace>
  <inkml:trace contextRef="#ctx0" brushRef="#br0" timeOffset="52704.0891">21844 20452 0,'0'0'0,"-82"0"0,42 0 16,121 0 31,1 0-32,82 41 1,-123-41 0,0 0-16</inkml:trace>
  <inkml:trace contextRef="#ctx0" brushRef="#br0" timeOffset="53441.3528">21558 15626 0,'-123'0'78,"82"41"-78,-41-41 16,-81 163-16,-1-40 15,-81 0-15,-1 40 16,1-40-16,40 0 15,83-82-15,40-41 16,0 122-16,41-81 16,0-41 31,82-41 15,0 41-62,41-122 16</inkml:trace>
  <inkml:trace contextRef="#ctx0" brushRef="#br0" timeOffset="54442.4262">21926 14889 0,'82'-41'31,"-82"-40"-15,41 81-1,-41-41 1,-41 41 343,41 41-343,-82 81-16,82 83 31,-41-42 0,41-81-31,82 41 32,0-123-32,41 0 15,-83 0 1,42-41-1,-82-41 1,0 41 0,0 0 15,-41 41-15,-40 0-1,-42 0 1,82 82-1,41-41 1</inkml:trace>
  <inkml:trace contextRef="#ctx0" brushRef="#br0" timeOffset="55453.1631">22335 15380 0,'0'41'47,"-82"41"16,41-82-48,1 0 17,-42 0 14,82-41-14,-41 41-32,41-41 31</inkml:trace>
  <inkml:trace contextRef="#ctx0" brushRef="#br0" timeOffset="55655.1392">22008 15012 0</inkml:trace>
  <inkml:trace contextRef="#ctx0" brushRef="#br0" timeOffset="56571.856">22131 14889 0,'0'-81'0,"-82"81"16,82-41 15,0 82 31,0-1-46,-41 42-16,41-41 16,0 41-16,0 122 31,-82-122-31,82 0 16,0 0 15,41-82 31,41 0-46,-41-41-16,41 41 16,-1-41-1,1 41 1,0-82-1,-41 41 1,-41 0 0,0-81-1,0 40 1,0 0 15,0 41-31,-82 41 16,82 41 46,0 82-62,0-41 16,0 40-16,0 1 16,0 163-1,0-204-15,41 0 16,-41 41-16,0-82 15,0 0-15,0-1 16,0 42 0</inkml:trace>
  <inkml:trace contextRef="#ctx0" brushRef="#br0" timeOffset="57289.1212">21722 17712 0,'0'-41'16,"-82"82"15,0 41-15,0-1-16,-204 206 31,40-83-15,-40 1-1,163-42 1,41-81 0,82-41-1,-40-41 1</inkml:trace>
  <inkml:trace contextRef="#ctx0" brushRef="#br0" timeOffset="58571.4949">22458 17875 0,'0'-41'0,"0"-40"15,0 122 48,0 40-63,0 1 16,0 82-1,0-82-15,0 81 31,0-122-15</inkml:trace>
  <inkml:trace contextRef="#ctx0" brushRef="#br0" timeOffset="58776.5749">22662 17957 0,'0'-41'0,"41"41"31,-41-82-31,41 82 16,82 0 0,-82 0-1</inkml:trace>
  <inkml:trace contextRef="#ctx0" brushRef="#br0" timeOffset="59071.8881">22622 17916 0,'0'0'0,"-41"0"16,41 41-1,0 41 1,0-41-1,0 0 1,163 41 0,-40-41-1,-123-1 1,41-40 0,-41 82-16,-41-82 15,-82 41 1,1-41-1,-1 82 1</inkml:trace>
  <inkml:trace contextRef="#ctx0" brushRef="#br0" timeOffset="59454.3967">24749 17139 0,'0'-82'15,"41"82"16,40 0-31,1 0 16,-41 0-16,0 41 16</inkml:trace>
  <inkml:trace contextRef="#ctx0" brushRef="#br0" timeOffset="59604.5721">24749 17466 0,'41'0'16,"-1"0"-16,42 0 15,123 0 1,-123 0-16</inkml:trace>
  <inkml:trace contextRef="#ctx0" brushRef="#br0" timeOffset="60521.1745">27612 16280 0,'0'-82'0,"0"164"46,0 0-30,-82 0-16,41-41 16,-40 40-16,40-40 15,41 0 17,82-41-17,81 82 1,123-82 15,-245 0 0,-41-123 16,0 82-31,0 123 46,0-41-62,0 41 16,0 122 0,0-122-16,0 0 15,0 0-15,0-41 0</inkml:trace>
  <inkml:trace contextRef="#ctx0" brushRef="#br0" timeOffset="60805.5926">27121 17671 0,'0'0'0,"82"0"47,82-41-47,286 41 16,-41-82 0,-205 82-1,-81 0 1,-41 41-1</inkml:trace>
  <inkml:trace contextRef="#ctx0" brushRef="#br0" timeOffset="61121.9081">27571 18121 0,'0'-41'16,"0"82"31,0 0-47,0 41 15,0-1-15,0 42 16,0 0-16,0 40 16,0 42-1,0-164 1,0 0 0</inkml:trace>
  <inkml:trace contextRef="#ctx0" brushRef="#br0" timeOffset="61326.6019">27898 18284 0,'0'-81'15,"123"81"1,-82 0-1,41 0-15,0 0 16,163 0 0</inkml:trace>
  <inkml:trace contextRef="#ctx0" brushRef="#br0" timeOffset="61627.1577">27939 18366 0,'-41'0'0,"82"82"47,82-82-31,-41 41-16,-41-41 15,-41 123-15,82-123 16,-82 81-16,0 1 16,0-41-1,-41-41 1,-41 0 0,-164 0-1</inkml:trace>
  <inkml:trace contextRef="#ctx0" brushRef="#br0" timeOffset="63176.4832">4582 12640 0,'0'-41'16,"-41"41"-16,41-82 15,0 123 17,0 41-1,0 81-31,0-81 31,41 0-15,-1-82-1,1 0 1,287-41 0,203-164-1,206-40 1,-451 122 0,-122 82-1,-42-40 1,-122 121 78,-40-40-94,40 41 15,-82 41-15,41-41 16,-41 0-1,0-41-15</inkml:trace>
  <inkml:trace contextRef="#ctx0" brushRef="#br0" timeOffset="63738.3431">4295 13376 0,'-82'0'0,"1"0"16,-1 0 15,82 82 31,41-1-46,0-81 15,122 0-15,1 0 0,81-122-16,410-124 15,-287 124-15,0 40 16,123-82-1,-368 164-15,-1-41 16,-81 41-16,-82 0 172</inkml:trace>
  <inkml:trace contextRef="#ctx0" brushRef="#br0" timeOffset="84657.8029">15708 20943 0,'0'-122'0,"0"40"16,0 41-1,0 164 48,0-1-63,0 328 31,0-245 16,0-246 31,0-41-78,0 41 0,0 0 16,0-41-16,0 41 15,0-40 1,0-42 0,0 41-1,0 41 1,0 123 31,0 41-32,0-1 1,0 1 0,0-41-1,0 0 1,0 0-16</inkml:trace>
  <inkml:trace contextRef="#ctx0" brushRef="#br0" timeOffset="85074.7025">16281 21393 0,'0'-82'15,"41"82"48,41 0-47,40 41-16,-40-41 15,-41 0-15,0 0 16,41 0-1,-41 0 17</inkml:trace>
  <inkml:trace contextRef="#ctx0" brushRef="#br0" timeOffset="85724.5253">17835 21025 0,'-41'-82'0,"41"0"15,-40 123 48,40 0-48,-82 0-15,82 41 0,-41-41 16,41 0 0,-82 41-16,0-1 15,82-40 16,82-41 1,0 0-32,41 0 15,40 0 1,42 0 0,-123-41 15,-42 41-31,-40-81 15,41 81 1,-41-41 0,0 0-1,-41-41 17,41 164-1,-81-41-16,81 122 1,0-81-16,0 41 16,0-41-16,0-1 15</inkml:trace>
  <inkml:trace contextRef="#ctx0" brushRef="#br0" timeOffset="86039.6676">17590 22089 0,'-82'0'16,"123"0"15,82 0-31,-1 0 16,42 0-16,0 0 15,122 0 1,-163 0 0,-41 0-16</inkml:trace>
  <inkml:trace contextRef="#ctx0" brushRef="#br0" timeOffset="86340.4039">17713 22498 0,'0'41'47,"0"40"-31,41 42-1,-41-41-15,0 0 0,0-1 16,0-40 0,-41 41-1,41-41-15</inkml:trace>
  <inkml:trace contextRef="#ctx0" brushRef="#br0" timeOffset="86608.0795">18040 22457 0,'0'0'15,"41"-82"1,0 82-1,0 0-15,81 0 32,1-41-17,-41 41 1</inkml:trace>
  <inkml:trace contextRef="#ctx0" brushRef="#br0" timeOffset="86925.4591">18081 22457 0,'0'0'15,"-41"0"1,41 41 0,0 40-1,41-40 1,0-41-16,81 41 15,-40 41 1,0-41 0,-41-41-1,-41 41 1,0 41-16,0-41 16,-41-41-1,-82 40 1,-40 42-1</inkml:trace>
  <inkml:trace contextRef="#ctx0" brushRef="#br0" timeOffset="92342.6328">4663 21025 0,'0'0'16,"0"-123"-16,0 42 0,0-1 16,0 41-16,0 0 15,0-41 1,205 246 15,-164 163 0,-328 41 16,206-327-47,-1 41 0</inkml:trace>
  <inkml:trace contextRef="#ctx0" brushRef="#br0" timeOffset="92844.8388">4500 21025 0,'0'0'0,"0"-41"16,0 0-16,0-41 15,0 123 32,0 82-47,-82 0 16,82-1-16,0 451 31,0-409 0,0-82-31</inkml:trace>
  <inkml:trace contextRef="#ctx0" brushRef="#br0" timeOffset="93675.2375">4950 22170 0,'82'-41'15,"-82"1"-15,0-42 16,81 41-16,-40-123 15,-41-81 1,0 163 0,0 0-16,0 41 15,-82 164 32,82-41-47,0-41 16,0 0-1,82 40 1,0-81 0,0-40-1,0 40 1,-82 40 15,41 42-31,-41 0 16,0 0-1,0 0 17,81-82-17,-81-41 1,41 41 0,-41-123-16,0 41 15,0 0-15,0 1 16,0 40-1,0-41 1,0 164 0,0 0-1,82 40 1,-82-40-16,82 0 16,-41-82-1,41 0 1,-1-41-1,-40-41 1,-41-41 15,-163 1-15,81 40 0,-41 82-1,82 204 1,41-40-1,0-123-15</inkml:trace>
  <inkml:trace contextRef="#ctx0" brushRef="#br0" timeOffset="94126.3471">6136 21230 0,'0'0'0,"0"-82"15,0 41-15,0-41 32,0 123-17,0 82 1,0 122 0,0 1-1,0-165-15,0-40 16,0 0-16,41-82 62,-41-41-62,0 42 16,82 40-16,-41-82 16,40 82-1,1 0 1,-82 82-16,0-1 15,0 42 1,-82-82 0,-40-41 15,40 0-15</inkml:trace>
  <inkml:trace contextRef="#ctx0" brushRef="#br0" timeOffset="94294.7848">6750 21720 0,'0'-40'16,"41"40"31,40 0-32</inkml:trace>
  <inkml:trace contextRef="#ctx0" brushRef="#br0" timeOffset="94591.4333">7650 21148 0,'-41'-82'16,"41"41"-1,0 82 17,0 41-17,0 40-15,0 42 16,0 41-1,0-42 1,0-122 0,0 0-1</inkml:trace>
  <inkml:trace contextRef="#ctx0" brushRef="#br0" timeOffset="95776.0965">7404 21475 0,'0'0'0,"82"0"31,41 0-15,122 0-1,-163 0-15,-41-82 16,41 82 0,-82-41-16,81-41 15,-81-40 1,-40 40-1,40 41 1,0 123 15,0 41-15,0-1 0,0 1-16,0 163 15,0-204-15,0-41 16,0 41-1,40-123 17,-40-41-32,82-81 15,0-1 1,-41 123 0,82 123-1,-123 0 1,41-1-16,-41 83 15,122-123 1,-81 41 0,0-82-1,82-41 1,-41-123 0,-41 1-1,40-1 1,-40 205 15,-41 41-15,41 0-1,-41-123 32,0-82-31,-82 82-1,1 41 17,40 82-17,41 122 1,0-81 0,0-82-1,0 41 1,122-164-1,-81-82 1,-41 1 0,0 40-1,0 164 17,0 123-17,0-42 1,82-40-1,0-82 17,41-82-17,-42-40 1,-81-124 0,82-122-1,-82 82 1,0 204-1,0 164 17,0 81-32,0 205 15,0-81 1,0-83 0,0-40-1,0-123 1</inkml:trace>
  <inkml:trace contextRef="#ctx0" brushRef="#br0" timeOffset="95927.2613">9286 21475 0,'0'-41'16,"41"41"-16,41 0 15,-1-82 1,124 82-1,-82-41-15,122 41 16</inkml:trace>
  <inkml:trace contextRef="#ctx0" brushRef="#br0" timeOffset="96611.45">5032 23438 0,'0'0'15,"0"-40"-15,0-42 0,0 41 16,0 0-16,0-41 16,-82 82-1,0 0 16,0 286 1,205-163-17,0-41 1,-1 0 0,-81-82-1,-41 41 1,0 0-1,-41-41-15,-81 0 16,40 0 15,-41 0-31,41 0 16,82-41 0</inkml:trace>
  <inkml:trace contextRef="#ctx0" brushRef="#br0" timeOffset="97005.8035">5318 23520 0,'0'-82'15,"0"1"1,0 122 31,-82-1-32,82 1-15,0 41 16,0-41-16,0 0 16,82 41-1,41-82-15,-82 0 16,40 0 0,-40-82-1,-41 0-15,0 0 16,0 41-16,-41-40 15,-81 40 1,81 41 0,0 122-1,41 42 1</inkml:trace>
  <inkml:trace contextRef="#ctx0" brushRef="#br0" timeOffset="97258.8012">5972 23479 0,'0'-122'0,"0"40"15,-41 82 1,41-41 0,-40 41-1,-1 82 1,-41 40-1,82 1 1,163 0 0,-40-123-1,41-41 1,-41-123 0,-83 83-1</inkml:trace>
  <inkml:trace contextRef="#ctx0" brushRef="#br0" timeOffset="97458.7073">6463 23029 0,'0'0'16,"0"-122"-16,-41 122 16,41-41-1,0 163 17,0-40-17,0 164 1,0-1-1,0-122-15,0-41 16,0-41-16,0-1 0,41-40 31</inkml:trace>
  <inkml:trace contextRef="#ctx0" brushRef="#br0" timeOffset="97708.4348">6791 23234 0,'0'0'0,"0"-41"15,-82 82 17,41 0-32,-82 82 31,41-42-15,123-81-1,0 0 1,123 82-1,-1 41 1,-40 0 0,-41-83-1</inkml:trace>
  <inkml:trace contextRef="#ctx0" brushRef="#br0" timeOffset="97958.9325">7813 23316 0,'0'0'0,"0"-82"16,41 82 0,-41-41-16,0-41 15,-82 82 16,41 0-15,41 82 0,-41-41-1</inkml:trace>
  <inkml:trace contextRef="#ctx0" brushRef="#br0" timeOffset="98375.5454">7486 23234 0,'0'-41'0,"-82"41"15,82-41-15,-41 41 16,0 0-1,-40 0 1,-1 123 0,82 0-1,41-42 1,122-40 0,-122 41-1,-41-41 16,-41-41-15,-41 0 0,1 82-16,-83-82 15,123 0-15,41 41 16</inkml:trace>
  <inkml:trace contextRef="#ctx0" brushRef="#br0" timeOffset="99425.8889">7854 23275 0,'0'0'0,"0"-82"16,82 82-16,-82-82 15,0 41-15,-41-41 31,0 82-15,-82 82 0,123-41-1,-122 123 1,122-41-16,0-83 16,0 1-16,41-41 0,-41 41 15,81-41 1,1-41-1,0-81 1,-41-42 0,-41 41-1,0 82 1,0 82 15,0 0-31,0 82 16,82-41-1,-41-82 17,40 0-17,1-123 1,-82 41 0,82-81-1,-82 122 1,0 82 15,0 40-15,0-40-1,41-41 1,41 0 0,-41 0 15,-41 82-16,0 0-15,0 122 32,0-163-32,0 41 15,41-82-15,40 0 16,-81-41 0,82 0-1,-82-204 1,41 122-1,-41 41 1,0 123 15,0 0-15,41-41-16,41 0 31,-82-82 0,0-40-15,-41 122 0,0 81-1,41 1 1,0 0 0,0 164-1,82-246 1,0 0-1,40 0-15,1-41 16</inkml:trace>
  <inkml:trace contextRef="#ctx0" brushRef="#br0" timeOffset="100201.1949">4418 25075 0,'0'-41'0,"0"-41"16,0 164 31,82 0-47,-82 204 31,82-286 16,-82-123-47,81-40 31,-40-1-15,41 123 0,-41 82-1,-41 0 1,82 82-1,-82-83-15,0 1 16,0 41-16</inkml:trace>
  <inkml:trace contextRef="#ctx0" brushRef="#br0" timeOffset="100508.7966">5236 24952 0,'0'-82'15,"0"164"17,-41-41-32,41 0 15,0 122 1,41-122 0,41-41-1,0 0 1,0-163-1,-82 81 1,-41-41 0,-82 123-1,41 0 1,82 164 0</inkml:trace>
  <inkml:trace contextRef="#ctx0" brushRef="#br0" timeOffset="100727.6661">5686 24706 0,'0'0'0,"0"-81"0,0-1 16,0 0 0,0 0-1,0 123 1,0 82-1,0 81 1,0 42 0,0-42-1,0-122-15,0-41 16</inkml:trace>
  <inkml:trace contextRef="#ctx0" brushRef="#br0" timeOffset="100891.9377">5482 24911 0,'40'0'16,"42"-82"0,0 82-16,41 0 15,40-82-15</inkml:trace>
  <inkml:trace contextRef="#ctx0" brushRef="#br0" timeOffset="101614.2432">6872 24706 0,'-41'0'16,"41"-40"-16,0 80 47,-40 42-32,40 0-15,0-41 16,0 82 0,81-82-1,-40-41 1,41-41-1,-82-82 1,-41 0 0,0-40-1,41 122 17,123 41-17,-82 0-15,41-82 16,40 0-1,-81-81 17,-41 81-17,0 41 1,0 123 31,0 81-47,0 287 15,0-82 1,41 0 0,123-122-1,-123-205-15,0-41 16,40-41 15,-81-41-31,-40-122 16,-165-42-1,82 164 17,123 1-17,0-42 1,205-123 0,-42 165-16</inkml:trace>
  <inkml:trace contextRef="#ctx0" brushRef="#br0" timeOffset="102259.1173">8713 24420 0,'0'0'0,"0"-41"0,0 0 16,0-81-16,82 40 15,-82 41-15,0 0 16,-41 41 0,0 0-1,-122 164 1,203 122 15,42-204-15,41-41-1,-82-41-15,-41 41 16,0 40-16,-82-81 16,0 82-16,-81-41 15,-1-41 1,123 0 0</inkml:trace>
  <inkml:trace contextRef="#ctx0" brushRef="#br0" timeOffset="103509.4558">9081 24297 0,'0'-81'0,"0"-1"15,0 0 16,-41 82-15,-40 82 0,81-41-16,-41 81 15,41-40 1,0 0 0,82-41-1,-42-41-15,1 0 16,0 0-1,41-82 17,-82-122-17,0 122 1,0 41 0,-41 123-1,41 81 1,0 1-1,82-164 1,-41 0 0,41-41-1,-82-41 1,81-81 0,-81 122-1,41 0 1,41 82 15,-82 81-15,0-81-1,0 0 1,41-41 0,0 0-1,-41-82 1,82-40-1,-82 81 1,41 41 0,-41 123-1,41-1 1,40-81 0,-40-41 15,-41-41-31,41-41 31,41-40-15,-82 81-1,0 82 17,0 0-17,41 40 1,-41 1-1,41-82-15,41-41 16,-41-40 0,0-42-1,-41 41 1,81 82 0,-81 41 15,0 41-16,41-82-15,0 0 47,-41-82-15,0 0-17,-41 82 1,41 82-1,-82 122 1,82-122 0,41 0-1,41-82 1,-41 0-16,123 0 16,-82-123-1</inkml:trace>
  <inkml:trace contextRef="#ctx0" brushRef="#br0" timeOffset="104242.947">9000 25811 0,'-82'-123'0,"82"82"16,-41-81-1,0 122 17,-41 122-17,82 42 1,0 0-1,82-83 1,82-81 0,-42-41-1,-40-81 1,-82-1 0,0 0-1,0 205 16,0-41-15,0 0 0,0 0-1,82 41-15,0-82 16,-1 0-16,-40-41 16,41-82-1,-82 41 1,-41-81-1,0 81 1,-40 82 0,-1 163-1,82-122-15,0 41 16,0-41-16</inkml:trace>
  <inkml:trace contextRef="#ctx0" brushRef="#br0" timeOffset="104465.0397">9654 25361 0,'0'0'0,"0"-82"0,0 0 16,0 1 0,0-1-16,0 164 31,41 204-16,-41-41 1,82-40 0,-41-82-1</inkml:trace>
  <inkml:trace contextRef="#ctx0" brushRef="#br0" timeOffset="105176.1707">10063 25565 0,'0'-81'15,"-41"81"17,41 81-17,0 1-15,0-41 16,0 0-1,0 41-15,41-82 16,41 0 0,-41-41-1,0-82 1,-41 1 0,-41 40-1,-82 82 1,41 0-1,82 122 17,0-81-32,0 0 15,41 82-15,41-123 16,41 0 0,40-41-1,-81-123 1,41 1-1,-82 81 1,-41 0 0,0 41-1,41 123 48,0-82-63,81 82 15,-81 82 1,-41-124 0,0 42-1,0 0 1,82-82 15,0-82-15,0 0-1,-82 42-15</inkml:trace>
  <inkml:trace contextRef="#ctx0" brushRef="#br0" timeOffset="105777.0024">11863 22743 0,'0'-41'16,"-41"41"-16,41-41 62,82 41-62,41 0 16,-42 0-16,329-82 16,-165 82-1</inkml:trace>
  <inkml:trace contextRef="#ctx0" brushRef="#br0" timeOffset="105960.8097">12068 23193 0,'0'0'0,"81"0"46,42 0-46,41-123 16,163 41 0,-123 82-16,-40 0 15</inkml:trace>
  <inkml:trace contextRef="#ctx0" brushRef="#br0" timeOffset="106677.0678">15136 25075 0,'0'-41'16,"122"0"-1,1 41-15,41-82 16,-42 82-16,1 0 15,-82 0 1</inkml:trace>
  <inkml:trace contextRef="#ctx0" brushRef="#br0" timeOffset="106827.1993">15504 25116 0,'82'0'31,"163"0"-15</inkml:trace>
  <inkml:trace contextRef="#ctx0" brushRef="#br0" timeOffset="107892.6248">17304 24379 0,'0'-41'16,"0"0"15,0 1 16,0-42-16,0 41-15,0 123 30,0 81-30,0-40 0,0 0-16,0 40 15,0-81-15,0-41 16,41 41 0,-1-82-1</inkml:trace>
  <inkml:trace contextRef="#ctx0" brushRef="#br0" timeOffset="108126.1067">17917 24297 0,'0'-81'0,"-41"-1"15,41 164 32,0-1-47,0 1 16,0 41-1,0 41 1,41-1 0,-41-122-16</inkml:trace>
  <inkml:trace contextRef="#ctx0" brushRef="#br0" timeOffset="108410.3664">16935 25402 0,'82'0'47,"82"0"-47,40 0 0,83-82 15,-42 82 1,123-164 0,-286 164-1,-41 41 1</inkml:trace>
  <inkml:trace contextRef="#ctx0" brushRef="#br0" timeOffset="108643.4646">17631 25770 0,'-41'0'15,"41"82"17,0 0-17,0-1-15,82 1 16,-82 123 0,41-42-1,-41-81 1</inkml:trace>
  <inkml:trace contextRef="#ctx0" brushRef="#br0" timeOffset="108811.446">18040 25975 0,'0'-41'16,"41"41"-16,41-82 15,-41 82-15,122 0 32</inkml:trace>
  <inkml:trace contextRef="#ctx0" brushRef="#br0" timeOffset="109110.026">17917 26015 0,'0'0'0,"-41"0"0,41 41 16,0 0-1,82 41 1,41-41 0,40-41-1,-40 123 1,-41-123-16,-82 41 0,41-41 15,-41 40 1,-82-40 0,-122 82-1,-83 82 1</inkml:trace>
  <inkml:trace contextRef="#ctx0" brushRef="#br0" timeOffset="115727.9294">34198 6790 0,'0'-82'16,"0"1"-16,0 40 0,0-41 16,0 41-16,0 0 15,0-82 1,41 82 15,245 123 0,-286-41-31,41 82 16,-41-82 0,0 41-16,-163 40 15,-124 1 16,165-82-15,40-41 0,123 0 15,0 0-15,122 82-1,-81 0 1,41 81-1,0 1 1,-42-42 0,-81-40-1</inkml:trace>
  <inkml:trace contextRef="#ctx0" brushRef="#br0" timeOffset="116093.8428">33994 6667 0,'0'-81'0,"0"40"16,0 123 31,0 40-32,0 42-15,41 245 31,-41-82-15,0-122 0,0-83-1</inkml:trace>
  <inkml:trace contextRef="#ctx0" brushRef="#br0" timeOffset="116660.4695">35262 6831 0,'0'-41'0,"0"0"15,0 0-15,0-40 16,0-1 0,-41 82-1,41-41-15,-82 41 16,41 82-1,-41 40-15,0 369 32,82-450-17,164 82 1,41-164 31,-205-41-32,41 0 1,-41 1 0,0 162-1,81 42 1,-81 122 0,0-81-1,-41 0 1,41-82-16</inkml:trace>
  <inkml:trace contextRef="#ctx0" brushRef="#br0" timeOffset="116960.7119">36039 7117 0,'0'0'0,"41"0"31,163 0-15,1 0-1,-41 0 1,-83 0 0,-40 0-16</inkml:trace>
  <inkml:trace contextRef="#ctx0" brushRef="#br0" timeOffset="117177.3566">36448 6913 0,'-82'-82'0,"82"41"16,0 82 31,0 41-47,0 41 15,41 163 1,-41-41-1,0-163 1</inkml:trace>
  <inkml:trace contextRef="#ctx0" brushRef="#br0" timeOffset="127300.2039">37471 6790 0,'0'41'47,"0"41"-47,0 0 15,0 163 17,0-163-32,0 0 31,0-41-16</inkml:trace>
  <inkml:trace contextRef="#ctx0" brushRef="#br0" timeOffset="127662.3128">37471 6831 0,'0'0'0,"0"-41"0,0-41 0,41 1 15,40 40 1,1 41 0,0 0-1,-41 122 1,-123 1 0,0-41-1,41-41-15,-40-41 16,-1 82-1,123-1 32,41-40-31,40 41-16,-40 0 16,82 122-1,-123-81 1,81 41-1</inkml:trace>
  <inkml:trace contextRef="#ctx0" brushRef="#br0" timeOffset="127935.835">38412 6954 0,'0'0'0,"0"-82"0,0 41 16,0 123 31,0 122-31,0 1-1,0-123-15,0 40 16,0-81-1,0 41-15</inkml:trace>
  <inkml:trace contextRef="#ctx0" brushRef="#br0" timeOffset="128328.8311">38412 6872 0,'0'-41'0,"0"-41"15,81 82 1,42-41 0,0 41-1,-123 82 1,0 0-16,0-41 16,-41 0-16,-41 82 15,-82-42 1,124-40-1,80-82 17,1 41-32,164 0 15,-82 82 1,-42 41 0,-40 0 15,-41-83-31,-81 83 0,-1-123 15,0 41 1,-82-41 0,82 0-16</inkml:trace>
  <inkml:trace contextRef="#ctx0" brushRef="#br0" timeOffset="129415.1718">34607 8754 0,'41'81'31,"-41"42"-31,0 0 16,0-41-16,0 40 16,0 1-16,-41 0 15,41-41-15,-82-41 16,123-1 31,0-530-16,-41 121 0,0 288-31,0 40 16,41-82 0,0 123-16,0 0 15,82 41 1,-123 41-1,0 81 1,-41-122 0,0 0-1,82-41 48,0 82-63,0-82 15,40 41 1,-81 0-16,41 41 16,-41-42-16,0 42 15,-41 0 1,-81 0 0,40 0-1,0-82-15,41 0 16,41-82-1</inkml:trace>
  <inkml:trace contextRef="#ctx0" brushRef="#br0" timeOffset="129854.7796">35671 8713 0,'0'0'0,"0"-41"16,0 0 0,-41 41 15,-41 0-31,82 82 16,-82 122-1,82-40 1,0-82-1,41-1 1,82-81 0,41-40-1,-83-83 1,-40 41 0,-41 41-1,0 82 16,0 41-15,0 122 0,0 42-1,0-164-15,0 81 16</inkml:trace>
  <inkml:trace contextRef="#ctx0" brushRef="#br0" timeOffset="130528.796">36530 8917 0,'0'-41'16,"-41"41"0,82 0 327,0 0-343,41 0 16,-42 0-16,1 0 16,41 0-16,-41 0 15,41 0 1</inkml:trace>
  <inkml:trace contextRef="#ctx0" brushRef="#br0" timeOffset="130797.8668">36898 8508 0,'-82'0'16,"82"41"15,-41 41-15,41 41-16,0-1 0,0 124 31,0-1-31,0-122 31</inkml:trace>
  <inkml:trace contextRef="#ctx0" brushRef="#br0" timeOffset="131361.8449">37798 8590 0,'0'0'0,"0"-41"16,0 82 31,0 41-47,0 41 15,0-42-15,0 1 16,0 0-16,0 0 0,-41 0 15,41-42 1,0-121 15,0-42-15</inkml:trace>
  <inkml:trace contextRef="#ctx0" brushRef="#br0" timeOffset="131728.7216">37757 8754 0,'0'-164'16,"0"328"-16,0-369 0,164 123 31,-123 82-15,40 0-16,-40 82 15,-41 0 1,0-41 0,-122 82-1,81-42-15,-41-40 0,41 41 31,0-82-31,123-82 32,-41 82-17,122 0 1,-40 0 0,-82 82-1,-41-41-15,0 0 16,0 41-1,-82-1-15,0-81 16,1 41 0,-1-41-1,41 0-15</inkml:trace>
  <inkml:trace contextRef="#ctx0" brushRef="#br0" timeOffset="132044.8972">38412 8795 0,'0'0'0,"0"-82"16,0 123 31,0 0-47,0 122 15,0 42 1,0-83 0,0-81 15,0 0-31</inkml:trace>
  <inkml:trace contextRef="#ctx0" brushRef="#br0" timeOffset="132383.9965">38534 8508 0,'0'0'0,"82"-123"16,0 123-16,-82-81 15,82 81 1,-41 0-1,40 81 1,-162 124 0,-42 0-1,0-1 1,82-204 0,41 41-1,41-41 16,0 0-15,41 41 0,-41 0-16,122 122 15,-81-122-15,0 82 16,0-41 0,-41 0-1</inkml:trace>
  <inkml:trace contextRef="#ctx0" brushRef="#br0" timeOffset="133112.152">34239 10431 0,'-41'0'0,"-82"0"16,164 0 46,0 0-46,41 0-16,245 0 31</inkml:trace>
  <inkml:trace contextRef="#ctx0" brushRef="#br0" timeOffset="133381.0057">34321 10267 0,'0'0'0,"0"-41"15,-82 41 1,82 82 0,0 0-1,0 81 1,0 83 0,0-123-16,0 163 15</inkml:trace>
  <inkml:trace contextRef="#ctx0" brushRef="#br0" timeOffset="134328.8701">33503 9244 0,'-82'-81'0,"123"81"63,0 0-63,0 0 0,122 0 31,1 0-15,-82 0-16</inkml:trace>
  <inkml:trace contextRef="#ctx0" brushRef="#br0" timeOffset="134549.4425">33789 8876 0,'-123'-41'0,"82"41"16,1 0 15,40 123-31,0 123 31,0-83-31,40 1 16,-40-41-16</inkml:trace>
  <inkml:trace contextRef="#ctx0" brushRef="#br0" timeOffset="140541.4287">35180 10472 0,'0'-41'15,"0"0"17,0 82 30,0 41-62,0-1 0,0 83 31,0 81 1,0-204-1,0-82 0,0-40-15,0 40-1,0-82 1,0 82 0,0 0-1,0 0 1,0-41 0,0 42 15,0-1 344,0-41-328,41 41 0,41 41-16,-41 0 31,-1 0 1266,42 0-1249,-41 0-17,-82 82 641</inkml:trace>
  <inkml:trace contextRef="#ctx0" brushRef="#br0" timeOffset="142516.308">35466 10513 0,'41'0'47,"-41"-82"-47,0 41 63,-82 41-17,41 0-46,1 0 16,-1 0 0,-41 41-1,41 163 1,41 1 15,0-42-15,41-81-16,0 41 15,41-82 1,-42-41 0,42 0-1,41-41 1,-123-41-16,41 0 16,-41 0-16,0 42 15,0-1 1,0 0-1,0 82 17,0 40-32,-41 124 15,41 204 17,0-286-17,0-41-15,0 81 16</inkml:trace>
  <inkml:trace contextRef="#ctx0" brushRef="#br0" timeOffset="143196.286">36162 10594 0,'0'-81'15,"0"162"17,0 1-17,0 41 1,-82 122-1,82-204 1,0 41 0,0-123 15,0 0-15,0-41-16,0-122 15,0 81-15,0 41 16,0-81-1,41 122 1,122-41 0,-122 82-1,82 0 1,-82 41-16,-41 0 0,0 41 31,-82 40-15,41-40-16,-81 0 15,81-82-15,-41 41 16,123-41 31,41 0-31,-1 82-1,42 40 1,0 1-1,81 123 1,-163-246 0</inkml:trace>
  <inkml:trace contextRef="#ctx0" brushRef="#br0" timeOffset="143419.2283">37184 10758 0,'0'0'0,"82"0"32,41 0-17,122 0 1,-122 0-16,0 0 15</inkml:trace>
  <inkml:trace contextRef="#ctx0" brushRef="#br0" timeOffset="143663.3486">37675 10472 0,'0'0'0,"-41"-41"0,41 123 47,0 40-31,0 1-16,0 122 15,0-81-15,0 0 16,0-42-1</inkml:trace>
  <inkml:trace contextRef="#ctx0" brushRef="#br0" timeOffset="144197.115">39189 10431 0,'-123'-41'15,"82"-41"1,-41 82-1,-40 41 1,-42 123 0,41 122-1,123-123 1,0-40 15,41-123-31,82 41 16,-82-41-16,0 0 0,0 0 15,40-41 1,42-82 0,-82-40-1,-41 122 1,0 123 15,0 40-31,0-40 16,-82 41-16,82 122 15,0-163 1,0 0-16,0 82 16</inkml:trace>
  <inkml:trace contextRef="#ctx0" brushRef="#br0" timeOffset="144497.1537">39516 10553 0,'0'0'0,"0"-40"0,0 80 31,0 42-15,0 0 0,0 82-16,0-83 15,0 42-15,0 0 16,0-82 0</inkml:trace>
  <inkml:trace contextRef="#ctx0" brushRef="#br0" timeOffset="145163.8458">39516 10594 0,'0'-41'0,"0"-40"15,0 40 1,41 0 0,82 41-1,-82-82 1,40 123 0,1 41-1,-82-41-15,0 0 16,-41 40-16,0-40 15,-40 41-15,40-41 16,-41-41 0,123 0 31,41 0-32,-1 0 1,42 0-1,-123 82 1,0-41 0,0 122-1,-164-81 1,-40-41 0,163-41-16,0 0 15,-41 82 1,82-41-1</inkml:trace>
  <inkml:trace contextRef="#ctx0" brushRef="#br0" timeOffset="145362.9663">40007 11494 0,'0'-41'0,"0"82"47,0 41-47</inkml:trace>
  <inkml:trace contextRef="#ctx0" brushRef="#br0" timeOffset="146064.024">35262 15012 0,'-82'0'31,"41"0"1,41-82 186,0 0-202,0 1-16,0-42 16</inkml:trace>
  <inkml:trace contextRef="#ctx0" brushRef="#br0" timeOffset="149831.0608">19676 24011 0,'0'-41'15,"0"-41"-15,0 41 16,0-40 0,41 81-16,286 163 47,-327-40-47,0 368 31,-122-328-31,81-40 0,-82 0 15,82 0 1,41-82 0,41-41-1,0 0 1,82-41 0,-42-41-16,-40 41 15,-41-41 16,-41 82-31,-40 0 16,-1 41 0,-41 204-1,82 124 17,41-83-17,82 0 1,-82-163-1,0-41 1,-82 0 0,-81-82-1</inkml:trace>
  <inkml:trace contextRef="#ctx0" brushRef="#br0" timeOffset="150164.6721">19226 26261 0,'82'0'16,"-41"-41"0,41 41-16,0 0 15,81 0-15,-40 0 16,0 0-16</inkml:trace>
  <inkml:trace contextRef="#ctx0" brushRef="#br0" timeOffset="150364.9983">19226 26752 0,'0'0'0,"82"0"31,41-82-31,-1 82 16,288-205 0</inkml:trace>
  <inkml:trace contextRef="#ctx0" brushRef="#br0" timeOffset="155536.6176">39475 8263 0,'0'0'0,"0"-123"0,0 41 16,0 0-16,0 1 16,0-1-16,0 0 15,-123-286 16,-81 163 1,81 83-1,41 40-31,-81-41 0,40-41 16,0 42-1,-40-83 1,-42 83-1,82 40-15,-163-41 16,122 123-16,1 0 16,-205 0-1,-41 41 1,163-41-16,1 123 16,40-42-16,-40 1 15,-42 0-15,-40 82 16,0 122-1,-41 41 1,-82 369 0,204-246 15,124 40-15,40 1-1,0 41 1,82-287-16,0 205 15,0-245-15,0 40 16,0 164 0,41 123-1,0-409-15,81 163 16,-122-163 0,82 41-16,123 122 15,163-41 1,82-40-1,-205-123-15,164 40 16,-122-122 0,-1 82-16,1-82 15,-83 0-15,246 0 32,327 0-17,-327-163 1,0-1-1,-82 41 1,123-122 0,-204 122-16,203-122 15,-326 122-15,41-41 16,40-163 0,-122 82-16,0-42 15,81-81-15,-81 82 16,-1 0-16,-40-287 15,41-41 1,-123 83 0,-164-124 15,1 410-31,-246-124 0,204 329 16,42-42-1,-124 82 1,164 0-16,-40 122 15,-42 83-15</inkml:trace>
  <inkml:trace contextRef="#ctx0" brushRef="#br0" timeOffset="158148.1078">38125 12926 0,'0'0'0,"0"-41"16,-41 82 31,41 41-47,-41 40 15,41 1-15,0 204 32,-81 205-17,81-246 1,0-81-1,-82-82 1,82-82 0,0 40-16,0 1 15,-41-41 17,41 0 14,0 41-14,0-41-17,0 0 1,0 40 0,0-40-1,0 82 1,0-82-16,0 0 15,0 41-15,0 40 16,0 42 0,-82 81-1,82-122 1,0 82 0,0-123-1,0 40 1,0-40-1,0 0 1,0 122 0,0-81-1,-41 0 17,41-41-32,0-1 15,0 1-15,-41-41 0,41 41 16,0-41-1,0 41 1,0 40 0,0 83-1,0-164-15,0 0 16,0 41 0,-82-1-16,82 1 15,-40 82 1,40-123-1,0 40-15,0-40 0,0 41 16,-82 41 0,82 0-1,-41-82 17,41 40-32,-41 1 15,-82-82-15,123 41 16,-123 82-1,-81-41 1,-42 40 0,83-40-16,-205 0 15,163 41-15,-40-42 16,-287 1 0,-123 164-1,-285-1 1,326-163-1,41 0 1,82-82 0,-204 82 15,245-82-15,-41 81-1,41 1 1,-41 0-1,287-82-15,-164 82 16,204-82-16,0 41 16,-122 40-1,40 1 1,42-41 0,122-41-16,-81 0 15,81 82 1,41-82-16,-82 0 15,0 41 1,-81 0 0,122 41-1,0-41 17,-41-41-17,1 81 1,81-81-16,-82 41 15,82 41-15,0-82 16,-81 41 0,-83 41-1,-122-41 1,245 0 0,-41-41-1,1 81 1,40-81-1,0 0 1,0 41-16,0-41 16,41 82-16,-81-41 15,40 41 17,-82-41-17,82 0 1,1 40-1,-1-40 1,-41-41 0,123 41-16,-123 41 15,42-82-15,40 41 16,0-41 0,-41 41-1,82-82 79,41 0-94,-41 0 0,41-41 16,-41 41-1,41-81 1,-41 81-16,81-41 15,-81 41-15,41-41 16,0 0 0,41 1-1,-82-1 1,41 82 0,-41 41 30,0 0-30,-123 163 0,-122 205 31,245-368-47,-82 41 15,82-41-15,0 0 16,0 0-1,41 40 17,41-81-17,-41 0-15,81 0 16,124 0 0,40-40-1,-122 40-15,-42-82 16</inkml:trace>
  <inkml:trace contextRef="#ctx0" brushRef="#br0" timeOffset="158398.3256">25812 23234 0,'0'41'47,"41"41"-31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36:06.394"/>
    </inkml:context>
    <inkml:brush xml:id="br0">
      <inkml:brushProperty name="width" value="0.05292" units="cm"/>
      <inkml:brushProperty name="height" value="0.05292" units="cm"/>
      <inkml:brushProperty name="color" value="#FF0000"/>
    </inkml:brush>
  </inkml:definitions>
  <inkml:trace contextRef="#ctx0" brushRef="#br0">3723 7567 0,'0'-41'15,"81"41"204,1 0-203,-41 0-1,41 0-15,-41 0 16,82 0 0,81 0 15,-163 41-31,123-41 31,-83 0-15,-40 0 15,0 0 0,-41-41 16,0 1 0,-41 40-31,41-41-16,-82 41 15,42-82 1,-1 82-1,-41 0 1,82-41 0,82 123 77,-41-82-77,-41 41-16,40-41 16,-40 41 15,0 40-15,-40 1-1,-1-82 1,-41 123-1</inkml:trace>
  <inkml:trace contextRef="#ctx0" brushRef="#br0" timeOffset="1686.0919">16322 695 0,'0'-41'16,"0"1"-1,0 80 48,0 42-63,0 0 16,0 41-16,-41 122 15,41-163 16,-41 0-15,41 0 0,0-41-16,0-1 15</inkml:trace>
  <inkml:trace contextRef="#ctx0" brushRef="#br0" timeOffset="2333.8283">16895 818 0,'0'-41'0,"0"82"79,0 0-79,-41 41 15,41-41-15,-41 122 16,-41-81-1,82 41 1,-41-123 0,41 41-16,41-123 47,-41 41-47,82-82 15,81-81 16,-81 81-15,0 0 0,0 42-1,-41 81 1,-41 40 0,41 42-1,-41 82 1,0 163-1,0-41 1,0-245 0,0 82-1,81-41 1</inkml:trace>
  <inkml:trace contextRef="#ctx0" brushRef="#br0" timeOffset="2567.8368">16690 1186 0,'-41'-41'15,"123"41"16,0 0-15,40 0-16,42 0 16,41 0-16,-42 0 15,-40 0 1</inkml:trace>
  <inkml:trace contextRef="#ctx0" brushRef="#br0" timeOffset="3001.6065">17876 859 0,'0'0'0,"0"-41"0,0 0 31,-41 82 16,41 0-32,0 41-15,0 0 16,-81 163 0,81-163-1,0 0-15,40-82 16,-40 81-16,41-81 16,82 0 15,-41 0-31,-41-40 15,41-83-15,-82 41 16,81-122 0,-81-1-1,0 164 1,0 0 0,0 82-1,0 41 1,41 0-1</inkml:trace>
  <inkml:trace contextRef="#ctx0" brushRef="#br0" timeOffset="3657.765">18531 900 0,'0'0'0,"0"-82"0,0 164 47,0 0-32,0 40-15,0-40 16,-41 41 0,0-41-1,41 0 1,0-123 15,0 0-15,0-41-16,0-82 15,0 83 1,0-83-16,82 123 16,-41-82-1,41 123 1,-1 0-1,-81 82 1,0-41 0,0 123-1,-122-42 1,40-81-16,41-41 16,41 82-16,41-123 46,41 41-46,-1-41 16,1 41 0,-82 82 15,0 0-15,0 0-16,-41-1 31,-81-81-31,-1 41 15,41-41 1</inkml:trace>
  <inkml:trace contextRef="#ctx0" brushRef="#br0" timeOffset="3984.2721">18981 695 0,'0'-41'16,"0"1"-16,0 162 62,0 1-62,0 0 16,0 122-1,0-40 1,-41 40 0,41-122-1,-41-82 1</inkml:trace>
  <inkml:trace contextRef="#ctx0" brushRef="#br0" timeOffset="4717.7813">19922 1023 0,'41'0'31,"40"0"-15,1 0-16,41 0 15,-41 0 1</inkml:trace>
  <inkml:trace contextRef="#ctx0" brushRef="#br0" timeOffset="4868.3787">19963 1227 0,'0'0'0,"81"0"32,-40 0-17,82 0-15,-41 0 16</inkml:trace>
  <inkml:trace contextRef="#ctx0" brushRef="#br0" timeOffset="5204.8112">21231 982 0,'0'-82'0,"0"0"31,0 123 16,0 41-47,0 41 16,0 204-1,0-123 1,0-81 0,0 0-1,-41-82 1,41 40-16</inkml:trace>
  <inkml:trace contextRef="#ctx0" brushRef="#br0" timeOffset="5870.08">21558 1104 0,'0'-40'16,"0"80"31,0 42-31,0 41-16,0 41 31,0-83-31,0 1 31,0-123 16,0-81-31,0-42-16,82-122 15,-82 204-15,82 0 31,-1 41-31,-40 41 16,-41 82-16,41 0 16,-41 0-1,0 163-15,0-122 16,0-1-16,0 1 16,0-41 15,0-41-16</inkml:trace>
  <inkml:trace contextRef="#ctx0" brushRef="#br0" timeOffset="6084.0579">21394 1391 0,'0'0'0,"82"0"47,41 0-47,163-82 15,-81 82 1,-123-41 0</inkml:trace>
  <inkml:trace contextRef="#ctx0" brushRef="#br0" timeOffset="6284.533">22253 900 0,'0'-82'0,"0"164"62,0 0-62,0 40 16,0 1-16,0 123 15,0-42 1,-41-122 0</inkml:trace>
  <inkml:trace contextRef="#ctx0" brushRef="#br0" timeOffset="6568.1223">22581 1391 0,'0'0'0,"81"0"46,-40 0-46,41 0 16,0 0-16,41 0 16,-42 0-16,1 0 15,-41 0 1</inkml:trace>
  <inkml:trace contextRef="#ctx0" brushRef="#br0" timeOffset="6818.054">23031 1145 0,'0'0'0,"-82"-41"0,82 1 15,-41-42 17,41 123-1,0 0-31,0 40 15,0 247 1,0-165 0,0 1-1</inkml:trace>
  <inkml:trace contextRef="#ctx0" brushRef="#br0" timeOffset="7107.8387">23971 1104 0,'0'0'0,"0"-81"15,0 122 32,0-1-47,0 124 16,0-82-1,0 0-15,0 40 16,0-81-16,0 0 0,0 41 31</inkml:trace>
  <inkml:trace contextRef="#ctx0" brushRef="#br0" timeOffset="7517.9518">24012 1268 0,'0'0'15,"0"-82"-15,0 41 16,82-81-16,0 81 16,0 41-1,0 0 1,-82 122-1,0-40 1,-82 41 0,0-41-1,0 0-15,0-82 16,123 0 31,41 0-32,-41 0 1,41 40 0,0 42-1,-82 0 1,0 0-16,0-41 16,-41-41-16,-82 82 15,82-82 1,0 0-16,-41 0 15,41 0-15,41-41 16</inkml:trace>
  <inkml:trace contextRef="#ctx0" brushRef="#br0" timeOffset="7819.3501">23440 777 0,'0'0'0,"0"-82"0,0 164 63,0 41-63,0 41 15,41 81-15,-41 82 16,0-122 0,0-83-1,81-40 1</inkml:trace>
  <inkml:trace contextRef="#ctx0" brushRef="#br0" timeOffset="8206.9992">24626 818 0,'0'0'16,"0"-123"-16,0 82 0,41 1 15,-41-42 17,0 123-17,0 81 1,0 206-1,0-42 1,0-41 0,0-40-1,0-82 1,0-82-16,0-1 16</inkml:trace>
  <inkml:trace contextRef="#ctx0" brushRef="#br0" timeOffset="10365.1615">25035 1473 0,'41'-41'63,"41"41"-63,40 0 0,1 0 15,0 0-15,-41 0 16,0 0-16</inkml:trace>
  <inkml:trace contextRef="#ctx0" brushRef="#br0" timeOffset="10737.1908">26099 941 0,'0'-82'0,"-41"0"16,41 205 46,0 41-46,0-1-16,0 42 15,0-83-15,-41 206 32,41-247-32</inkml:trace>
  <inkml:trace contextRef="#ctx0" brushRef="#br0" timeOffset="11226.6129">26426 1104 0,'0'-81'0,"0"162"63,0 42-63,0-41 15,0 0-15,0 40 16,0 1 0,0-41-1,0-123 48,0-41-63,0-40 0,0-1 15,0-82 17,41 124-32,0 40 0,40 41 15,-40 41 1,-41 81-1,82 83 1,-41-1 0,-41 1-1,82-1 1,-41-163 0,-41 0-16</inkml:trace>
  <inkml:trace contextRef="#ctx0" brushRef="#br0" timeOffset="11436.6706">26221 1595 0,'0'-41'31,"41"41"-15,246 0 0,-42-41-1,-163 41-15</inkml:trace>
  <inkml:trace contextRef="#ctx0" brushRef="#br0" timeOffset="11901.5978">27203 1759 0,'0'-41'63,"0"0"-63,0-41 15,0 41-15,0-40 16,0-1-16,0-123 15,0 123 1,82 1-16,0 81 31,-82 41-31,82 122 16,-82-40 0,0 122-16,0-122 15,0-41-15,81 41 31,-81-83-31,41 42 16</inkml:trace>
  <inkml:trace contextRef="#ctx0" brushRef="#br0" timeOffset="12585.0063">27898 1227 0,'0'0'0,"0"-123"16,0 83-1,0 121 17,0 1-17,0 0 1,0 0-16,0 0 15,0-42-15,0 42 0,0 0 16,0-123 47,0-41-63,0-163 15,0-41 1,0 122-1,82 164-15,0 0 16,41 0 0,-82 41-1,-41 82 1,0-1 0,-41-40-1,-82 0 1,82-82-1,82 0 32,82 0-31,-41 0 0,-1 41-1,-81 41 1,82-1-1,-123 42 1,-81-82 0,40-41-1,41 41-15,-41-41 16,82-41 0</inkml:trace>
  <inkml:trace contextRef="#ctx0" brushRef="#br0" timeOffset="13102.2332">28512 777 0,'0'0'0,"0"-82"15,41 82-15,-41-81 16,0 121 31,0 42-47,0 82 15,0 81 1,0-40 15,0-42-15,0-122-16,0 0 15,0 41-15,0 0 32,0-41 30,-41 0-46,41 41-1,0-42 1,0 1 0,0 41 15</inkml:trace>
  <inkml:trace contextRef="#ctx0" brushRef="#br0" timeOffset="14903.6594">5727 8058 0,'41'0'31</inkml:trace>
  <inkml:trace contextRef="#ctx0" brushRef="#br0" timeOffset="22502.6223">25362 11453 0,'0'0'0,"-122"0"0,-1 0 16,0 0-16,0 0 16,-163 0-1,-696-41 17,778-40-1,326 81 31,83 0-46,654 0-16,205 0 31,-614 0-31,122 0 16,492 41-16,-491-41 15,327 0 1,-164 122 0,-532-122-16,-81 0 15,-82 0-15,-123 41 32,-122-41-17,-42 0 1,164 0-16,1 0 15</inkml:trace>
  <inkml:trace contextRef="#ctx0" brushRef="#br0" timeOffset="22919.0024">25035 11576 0,'0'0'16,"-164"-41"-16,-81 41 15,81 0 1,123 0 0,41-41 15,164 41-16,41 0-15,613 0 16,368 0 0,-613 41-1,-42-41-15,329 0 16,-533 0-16,41 0 31</inkml:trace>
  <inkml:trace contextRef="#ctx0" brushRef="#br0" timeOffset="23836.0404">30680 10185 0,'0'-82'15,"0"42"1,0-1 0,0-82-16,-41 123 15,-122-205 16,-615 42 1,492 81-32,-1064 82 31,1023 0-31,-491 41 31,613 41-31,-122 122 16,163-40-1,82-82-15,1 122 16,81 42 0,0-124-16,163 165 31,1-165-31,0-40 0,572 164 31,327-165-15,-531-81-16,286 0 15,-531-40-15,-1-42 16,123-82 0,-163-40-1,-83-83 1,-163 205-16,82-204 16,-82 163-1,0 42-15,-245-206 16,-369 42-1,246 163 1,41 82-16,-42-123 0,-326 123 16,204 0-1,205 123 17,122 82-32</inkml:trace>
  <inkml:trace contextRef="#ctx0" brushRef="#br0" timeOffset="24587.9714">27367 11658 0,'0'0'0,"-123"0"16,123-41-1,-41 41-15,205 0 63,122 0-48,900-82 17,-449 82-1,-696 0-31,-82 0 31,-82 0-15,-41 0-1,-613 0 1,204 0 0,42 0-1,81 41 1,327-41-16,82 0 16,164 0-1,40 0 1,328 0-1,-204-41-15,-83 41 16,-40 0-16,40 0 16,-122 0-1,-123 0 17,-41 0-32</inkml:trace>
  <inkml:trace contextRef="#ctx0" brushRef="#br0" timeOffset="29503.7977">2945 13744 0,'-41'0'16,"82"0"46,41 0-62,164 0 31,654-82 1,-655 82-32,409 0 46,-572 0-30,-82-41-16,-41 41 16,0 0-1,-81-82 1,-83 82 0,42-40-1,40 40 1,41-82-1,82 41 48,41 41-47,41 0-16,-41 0 15,40 0 1,42 0-1,-82 0-15,41 41 16,0 0 0,-41 40-1,-41-40 1,-82 41 0,0 0-16,0-41 15,0 41-15,1-41 16,81 40-16,-41-40 15</inkml:trace>
  <inkml:trace contextRef="#ctx0" brushRef="#br0" timeOffset="40413.0407">7445 17671 0</inkml:trace>
  <inkml:trace contextRef="#ctx0" brushRef="#br0" timeOffset="41942.7573">12763 17466 0</inkml:trace>
  <inkml:trace contextRef="#ctx0" brushRef="#br0" timeOffset="42738.9494">13990 17630 0,'0'41'63</inkml:trace>
  <inkml:trace contextRef="#ctx0" brushRef="#br0" timeOffset="63863.9542">12354 17753 0,'0'0'0,"-82"0"0,41 0 15,0 0 1,82 0 31,0 0-32,982 0 17,-369 0-17,-122 0 1,-123-82-1,-245 82 1,-205 0 15,0 0-15,0 0-16,-164 0 16,42 0-1,-205 0-15,204 0 16,-40 0-16,-124 0 15,1 41 17,163-41-17,123 0 1,82 0 31,41 0-32,0 0-15,204-41 16,42-41 0,-42 82-1,-204 0 1,-164 0 15,0 0-15,0 0-16,-40 0 15,122 41 1,-123-41-16,41 0 16,82 41 31,41-41-32,0 0-15</inkml:trace>
  <inkml:trace contextRef="#ctx0" brushRef="#br0" timeOffset="64368.7189">13581 17875 0,'0'82'219,"41"-82"-204</inkml:trace>
  <inkml:trace contextRef="#ctx0" brushRef="#br0" timeOffset="75544.0079">35466 19103 0,'-41'0'125,"41"40"-125,-81-40 15</inkml:trace>
  <inkml:trace contextRef="#ctx0" brushRef="#br0" timeOffset="76051.6184">37062 19675 0</inkml:trace>
  <inkml:trace contextRef="#ctx0" brushRef="#br0" timeOffset="79427.4196">14686 17385 0,'81'0'47</inkml:trace>
  <inkml:trace contextRef="#ctx0" brushRef="#br0" timeOffset="604506.5064">6381 11535 0,'-40'0'15,"121"0"188,1 0-203,0 0 16,41 0-16,-1 0 16,42 0-16,41 0 15,-124 0-15,42 0 16,123 0 0,122 0 15,-205 0 0,-81 0 16,-41 0-31</inkml:trace>
  <inkml:trace contextRef="#ctx0" brushRef="#br0" timeOffset="604985.514">6586 11617 0,'0'0'0,"-123"0"0,1 0 16,-1 0 0,82 41-16,-41-41 15,123 0 32,41 0-47,41 0 16,572-41-1,-122 41 1,-123-41 0,0 41-1,-246-82-15,-122 82 16,-41 0-1</inkml:trace>
  <inkml:trace contextRef="#ctx0" brushRef="#br0" timeOffset="606059.4125">12313 11617 0,'-82'0'15,"-41"0"-15,42 0 32,40 0-17,123 0 110,40 0-125,83-41 16,81 41-16,0 0 15,-40 0-15,286-82 16,-369 82 0,-40 0-16,-82 0 15,41 0-15,-123 0 125</inkml:trace>
  <inkml:trace contextRef="#ctx0" brushRef="#br0" timeOffset="606959.5276">16322 11617 0,'-82'0'0,"41"0"16,-41 0 0,-40 0-1,81 0 1,0 0-1,163 0 48,1 0-47,204 0-1,83 0 1,203-41-1,-327 41 1,-163 0 0,-41 0-1,-164 0 142</inkml:trace>
  <inkml:trace contextRef="#ctx0" brushRef="#br0" timeOffset="607679.782">16240 11862 0,'-82'0'0,"41"0"15,82 0 63,82 0-78,41 0 16,204 0 0,491-163 15,-696 163 0,-204 0 16,-163 41-31,-41-41-1,81 0-15,0 0 16,42 0-16,-124 0 15,82 0 1,42 0 0,81 0-1,82 0 32,41 0-31,-42 0-16,1 0 15,41 0 1,0 0-16,0 0 16,-41 0-1</inkml:trace>
  <inkml:trace contextRef="#ctx0" brushRef="#br0" timeOffset="609713.0131">26139 11535 0,'0'0'0,"-245"0"16,41 0-16,40 0 0,-41 0 15,42 0 1,-1 0-16,41 0 0,42 0 16,-1 0-16,41 0 15,-41 0-15,205 0 63,327 0-32,-41 0-31,409-41 16,-327 41-16,0 0 15,327 0 1,-123 0-1,-408 0-15,-42 0 16,0 0-16,-122 0 0,-41 0 16,-41 0-1,-164-82 32,-40 82-47,-451 0 16,-204 0-1,41 0 1,-82 0 0,449 0-1,-367 82 1,368-82-16,164 0 16,-164 41-1,327-41-15,164 0 31,81 0-15,492-41 0,-246 41-16,41-82 15,82 82-15,40 0 16,42-81-16,409 81 16,-42 0-1,-572 0 1,1 0-16,-165 0 0,82 0 15,-368 0 32,-163 0-31,-164 41 0,-41-41-16,-614 0 15,450 0-15,41 0 16,-490 0-1,40 81 1,246 1 0,408-82-16,-81 82 15,287-82-15,40 0 16,41 0 0,41 41-1,41-41 1,163 0-1,369-41 1,204-41 15,-327 82-31,655-82 16,-614 82-16,-41 0 16,409 0-1,-205-81 1,-163 81-1,-327 0-15,-42 0 16,-81 0-16,-123 0 63,42 0-48,-1 0-15,41-82 47,-41 82 16,-41 41-63,0-41 0</inkml:trace>
  <inkml:trace contextRef="#ctx0" brushRef="#br0" timeOffset="611968.7399">23726 6749 0,'0'-82'16,"0"1"0,0 40-1,0-41 1,-82 82-1,41-41 1,0 0-16,-204-82 31,163 123-31,-163-81 32,-246 40-1,327-41-16,-81 82-15,163 0 16,0 0-16,-82 0 16,-204 41 15,123 0-15,40 41-1,83-42 1,-1 42-1,0-41 1,82-41-16,-81 41 16,81 41-16,-41-82 15,0 41 1,0 41 0,-122-1-1,81 1 1,-41 0-1,82-41 1,42 0 15,40 41-31,-41-1 0,-41-40 16,82 0 0,-41 82-1,41 0 1,0-1-1,0 1 1,0 0 0,0-41-1,0-1 1,82-81-16,-41 123 16,-41-41-16,81-82 15,42 82 1,82 81 15,-42-122-31,83 82 31,40-123-15,41 41 0,-81-41-16,163 82 15,-245-82-15,-1 0 16,1 0-16,-1 0 15,83 0 1,163 0 0,-82-41-1,-81 0 1,-1 41 0,-81-82-1,-82 0-15,-1 82 16,42-82-1,-82 82-15,41-81 0,41 40 16,-83 0 0,42-41 15,0 82-31,-41-41 16,-41-41-16,0 41 15,0-81 1,0-1-1,0 41 1,0-81 0,0 40-1,0-41 1,0 82-16,-205-122 16,83 122-1,-1 41-15,-122-82 16,-42 83-1,-163 40 1,123 0 0,0 0-16,-1 0 15,42 0-15,122 0 16,-40 81 0,204 42-1</inkml:trace>
  <inkml:trace contextRef="#ctx0" brushRef="#br0" timeOffset="612730.5661">23562 8263 0,'-41'0'0,"1"0"0,-42 0 16,0 0-1,0 0 1,246-41 62,81 41-78,246 0 16,-286 0-1,-83 0 1,-81 0 15,0 0-15,-123 0 15</inkml:trace>
  <inkml:trace contextRef="#ctx0" brushRef="#br0" timeOffset="613012.8405">23481 8426 0,'0'0'0,"-41"0"0,82 0 62,81 0-46,42 0-16,327 0 15,-82 0 17,-246 0-32,-40 0 15,-41 0-15,-41 0 0,41 0 16,0-41-1,-42 41 1</inkml:trace>
  <inkml:trace contextRef="#ctx0" brushRef="#br0" timeOffset="613482.2254">25690 8017 0,'0'-41'16,"0"123"46,0 41-46,0-41-16,0 40 15,0-40 1,0 0-16,0-41 16,122 82-16,-40-123 15,0 0 1,-41 0 0,122-205-1,-122 42 1,-41-1-1,0 123 1,0-41 0,-163 0-1,81 82-15,0 0 16,-122 0 0,122 123-1,82-82-15</inkml:trace>
  <inkml:trace contextRef="#ctx0" brushRef="#br0" timeOffset="613640.6038">26180 8426 0,'41'0'16</inkml:trace>
  <inkml:trace contextRef="#ctx0" brushRef="#br0" timeOffset="615313.6503">6381 6749 0,'-81'-122'0,"-1"40"31,82 41-31,-41 41 31,41 163 1,0 1-17,0 818 17,0-491-1,0-450-16,0 40 1,0-162 31</inkml:trace>
  <inkml:trace contextRef="#ctx0" brushRef="#br0" timeOffset="616632.2377">6177 6913 0,'0'-123'0,"0"41"16,0 1-16,0 40 15,82 41 1,0-41 0,81 41-1,124 0 1,203 0-1,533 0 1,-123 41 0,-41-41-1,-82 81 1,491-81 0,-409 0-1,1 0 1,-42 0-1,-164 0 1,1 0 15,-287 0-15,-41 0 0,0 0-1,1 0 1,-206 0-1,-40 0 1,0 0 0,41 0-1,-82 0-15,81 0 16,-81 0 0,0 0-16,41 0 15,0 41 63,-82 41-62,0 0-16,0 0 16,0 41-16,41-1 15,-41 205 1,0-40-1,0-42 1,0-40 0,0-83-1,0-81 1,0 41 0,0 0-1,0-41 1,-41-41 15,0 0-31,-205 0 16,-285 0 15,-83-123-15,-245 41-1,-409 82 1,-409 0-1,899 0-15,-490 0 16,655 0-16,122 41 16,-327-41-1,122 0 1,410 0-16,-164 82 16,286-82-1,83 0-15,-1 0 16,41 0 15,-41 0 0,-41 82-15,41-82 0,-40 0-16,40 0 15,0 0-15,0 0 0,0 0 16,-40 0 15</inkml:trace>
  <inkml:trace contextRef="#ctx0" brushRef="#br0" timeOffset="619551.0166">27449 9367 0,'0'0'0,"0"-82"0,-123 82 16,41-81-16,41 81 16,41-123-16,-82 123 15,41 0-15</inkml:trace>
  <inkml:trace contextRef="#ctx0" brushRef="#br0" timeOffset="619981.2116">26221 8672 0,'0'-41'15,"0"82"32,0 82-31,82-42-16,-41 83 15,82 122 32,-41-163-15,-42-123-32</inkml:trace>
  <inkml:trace contextRef="#ctx0" brushRef="#br0" timeOffset="620314.2255">26058 9081 0,'0'0'0,"0"-82"16,0 41 15,0 123 1,41 0-17,-41 0-15,81 40 16,42 42-1,0-41 1,0-82 0,-1 40-1,-81-81-15</inkml:trace>
  <inkml:trace contextRef="#ctx0" brushRef="#br0" timeOffset="620997.5855">25976 8631 0,'0'0'0,"0"-41"31,0 82 63,-82 41-78,82 0-16,0-42 15,0 124 1,-41 41 0,41-124-1,0 1 1,0-164 31,0 41-32,0 1-15,0-165 16,123 82 0,-82 1-1,0 81 1,40 41-1,-40 0 1,41 82 15,123 40-15,-164-40 0,163 41-1,-122-82 1</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37:48.878"/>
    </inkml:context>
    <inkml:brush xml:id="br0">
      <inkml:brushProperty name="width" value="0.05292" units="cm"/>
      <inkml:brushProperty name="height" value="0.05292" units="cm"/>
      <inkml:brushProperty name="color" value="#FF0000"/>
    </inkml:brush>
  </inkml:definitions>
  <inkml:trace contextRef="#ctx0" brushRef="#br0">53629 4295 0,'0'82'79,"0"-41"-48</inkml:trace>
  <inkml:trace contextRef="#ctx0" brushRef="#br0" timeOffset="163200.0043">25485 8345 0,'-82'-41'0</inkml:trace>
  <inkml:trace contextRef="#ctx0" brushRef="#br0" timeOffset="163480.3091">25321 8263 0,'-81'-123'0,"81"82"16,0 82 31,40 82-32,-40-41-15,0 163 16,0-81 0,41-42-1,-41 42 17</inkml:trace>
  <inkml:trace contextRef="#ctx0" brushRef="#br0" timeOffset="163844.5589">25240 8222 0,'0'-41'0,"0"-82"16,0 82 0,40 0-1,1 41-15,82 0 16,-41 0 15,41 0-15,-123 205-1,-123-82 1,-41-1 0,1 1-1,122-41 1</inkml:trace>
  <inkml:trace contextRef="#ctx0" brushRef="#br0" timeOffset="164210.2953">25935 8181 0,'0'-82'16,"0"0"0,-82 164 31,82 41-32,-41 0-15,41 40 16,0 1-16,0 163 15,0-163 1,41-42-16,41 1 16,41-41-1,-82-41 1</inkml:trace>
  <inkml:trace contextRef="#ctx0" brushRef="#br0" timeOffset="164526.3482">26835 8345 0,'0'-41'16,"0"0"15,41 41-15,41 0-16,81-82 31,-40 82-15,-82 0-1</inkml:trace>
  <inkml:trace contextRef="#ctx0" brushRef="#br0" timeOffset="164827.851">26917 8263 0,'-41'0'16,"41"82"15,0 40 0,0 42-31,-82 40 32,82-81-17,0 0 1,41-123-1,41 0 1,0 0 0,81 0-1,-122-82 1</inkml:trace>
  <inkml:trace contextRef="#ctx0" brushRef="#br0" timeOffset="165093.2223">26794 8795 0,'0'-41'47,"41"41"-47,41 0 16,40 0-16,1 0 15,41-82 1,-41 82 0</inkml:trace>
  <inkml:trace contextRef="#ctx0" brushRef="#br0" timeOffset="165475.9648">27694 8099 0,'-41'-123'15,"41"83"1,41 40 15,0 40-15,41 83-16,-82 0 15,81 245 1,-81 41 15,-40-327-31,-83 81 32,123-122-32,-41-41 0</inkml:trace>
  <inkml:trace contextRef="#ctx0" brushRef="#br0" timeOffset="165776.5607">28594 8713 0,'41'0'32,"41"0"-17,-1 0-15,1 0 16,-41 0-1,82 0-15</inkml:trace>
  <inkml:trace contextRef="#ctx0" brushRef="#br0" timeOffset="165951.5141">28676 8999 0,'41'0'47,"40"0"-47,-40 0 16,41-82-1</inkml:trace>
  <inkml:trace contextRef="#ctx0" brushRef="#br0" timeOffset="167710.0935">29739 8426 0,'0'0'0,"0"-81"0,0 40 31,0-41 0,41 82-31,41 0 32,41 0-17,-82 123 1,-41-83-16,0 83 15,0-41-15,-41 0 16,-82 41 0,0-1-1,82-81-15,-40 0 16,121-41 31,83 0-32,-41-41 1,123 41 0,-42 0 15,1 41-31</inkml:trace>
  <inkml:trace contextRef="#ctx0" brushRef="#br0" timeOffset="167993.835">29657 9613 0,'0'-41'47,"123"41"-32,0 0-15,0 0 16,81-41 0,-40 41-1,-123 0-15</inkml:trace>
  <inkml:trace contextRef="#ctx0" brushRef="#br0" timeOffset="168261.8918">29821 9981 0,'82'0'47,"0"0"-31,0 0-16,-1 0 15,-40 0 1,41 0-16</inkml:trace>
  <inkml:trace contextRef="#ctx0" brushRef="#br0" timeOffset="168693.3347">29821 10022 0,'-82'0'31,"82"81"-15,-41 1-1,41 41 1,0-82 0,82-41 46,-82-82-62,82 82 16,0 0-16,0 0 15,-82 82 1,163 41 0,-122-82-1,-41 40-15,0-40 16,-123 41-1,42-82 1,-83 0 0,82 0-1</inkml:trace>
  <inkml:trace contextRef="#ctx0" brushRef="#br0" timeOffset="174463.2523">25280 11903 0,'0'-41'16,"0"82"15,0 0-31,0 41 16,0 123 0,0-124-1,0 42 1,0-82-1,0 0-15,0 41 16,0-123 31</inkml:trace>
  <inkml:trace contextRef="#ctx0" brushRef="#br0" timeOffset="174731.1272">25362 11985 0,'0'0'16,"0"-41"-16,41-82 15,0 83 1,-41-1-16,82 41 16,0 0-16,40 0 15,-40 81 1,-41 42-1,-164 0 1,42-41 0,-1-41-16,-41 40 0,0-40 15,82-41-15,1 41 32</inkml:trace>
  <inkml:trace contextRef="#ctx0" brushRef="#br0" timeOffset="175094.3597">26549 11903 0,'0'0'0,"0"-82"0,0 42 15,-41 40 48,41 122-63,0 1 15,-82 163 1,123-40 0,-41-124-16,122 83 15,-40-164-15,-41 0 16,82-41 0</inkml:trace>
  <inkml:trace contextRef="#ctx0" brushRef="#br0" timeOffset="175713.6528">27367 12271 0,'0'-122'16,"-41"122"-16,41-41 16,0 123 31,0-1-32,0 1-15,0 41 16,0-41-16,-41 0 15,41-1 1,0 1 0,0-123 15,0-41-15,0 42-16,0-1 15,0 0-15,0-41 16,0-82-1,0 83 1,0-1 0,0 0-1,164 82 1,-83 0 0,-40 123-1,-41-1 1,0-40-1,-82 0 1,1 0 0,40-82 15</inkml:trace>
  <inkml:trace contextRef="#ctx0" brushRef="#br0" timeOffset="176480.2348">28062 11944 0,'0'0'0,"0"-41"16,0-41-1,0 123 32,0 0-31,-41 82-1,41-41-15,-41-41 16,41 41-16,0-164 63,0 41-48,82-41-15,-82 0 16,41 41-1,-41 82 48,0 0-63,0 41 16,-82 0-1,82-41 1,-41-41-1,123-123 48,-82 41-63,0 41 16,0 0-16,0 0 15,0 82 16,0 41-15,0 41 0,-82 0 15,41-42-15</inkml:trace>
  <inkml:trace contextRef="#ctx0" brushRef="#br0" timeOffset="176980.8433">28676 11740 0,'0'0'0,"0"-41"0,-41 41 16,41-41 0,82 82 31,81 409-16,-204-41 0,-204-82 16,81-204-31</inkml:trace>
  <inkml:trace contextRef="#ctx0" brushRef="#br0" timeOffset="177261.5891">29208 12312 0,'40'0'16,"83"0"0,-82 0-1,82 0 1,-82 0-1</inkml:trace>
  <inkml:trace contextRef="#ctx0" brushRef="#br0" timeOffset="177420.4058">29248 12721 0,'41'0'31,"41"-41"-31,0 41 16</inkml:trace>
  <inkml:trace contextRef="#ctx0" brushRef="#br0" timeOffset="178794.641">30639 11903 0,'0'-82'15,"0"42"1,0-1 0,0 122 46,-82 1-62,82 0 16,-40 41-1,-42-41-15,41-82 32,123 0 14,81 0-30,1 0 0,-82 0-1,40 0 1,-81 0 0,-41-41 15,0-41-16,-81 123 48,81 0-47,0 0-16,0 40 15,0 1 1,0 41-1,0-41 1</inkml:trace>
  <inkml:trace contextRef="#ctx0" brushRef="#br0" timeOffset="179094.0546">30230 13090 0,'0'0'0,"-82"0"16,41 0 0,123 0 15,82 0-16,245-82 1,-164 82 0,-81-82-1,-123 82 1</inkml:trace>
  <inkml:trace contextRef="#ctx0" brushRef="#br0" timeOffset="179569.0642">30353 13458 0,'0'0'0,"-41"0"0,123 0 62,41 0-62,122-41 16,0 0 0,-81 41-1,-123-82 1,-41 164 78,0-41-94,-82 41 15,82 122 1,-41 1-1,41-42 1,0-122-16,0 41 16,0-41-16</inkml:trace>
  <inkml:trace contextRef="#ctx0" brushRef="#br0" timeOffset="179811.8458">30598 14030 0,'0'0'0,"41"0"31,82-81-15,0 81-1,245-41 1,-245-41 0,-83 82-1</inkml:trace>
  <inkml:trace contextRef="#ctx0" brushRef="#br0" timeOffset="182384.2146">7731 9531 0,'-41'0'0,"82"0"78,41 0-62,0 0-16,-41 0 16,41 0-16</inkml:trace>
  <inkml:trace contextRef="#ctx0" brushRef="#br0" timeOffset="182696.5021">7690 9572 0,'0'0'15,"-40"-41"1,-42 41 15,82 41 0,0 122-15,0 42 0,0 81-1,0-245 1,0 41 0,41-82-1,81 0 1,-40 0-1,41-41 1,-41 0 0</inkml:trace>
  <inkml:trace contextRef="#ctx0" brushRef="#br0" timeOffset="182979.4454">7568 9981 0,'-41'0'0,"82"0"47,0 0-32,81 0-15,1-82 16,-41 82 0,163-41-16</inkml:trace>
  <inkml:trace contextRef="#ctx0" brushRef="#br0" timeOffset="183411.6543">8754 9817 0,'82'0'141,"-41"0"-141,0 0 16,0 0-1,40 0-15,-40 0 16,41 0 0,-41 0-1,41 0 1,-41 0 15,-41-41-31</inkml:trace>
  <inkml:trace contextRef="#ctx0" brushRef="#br0" timeOffset="183828.8882">9368 9776 0,'0'-41'16,"-41"41"62,-41-41-63,41-40 17,82 81 77,-41 41-109,41-41 0,-41 40 16,82-40-1,-82 41 1,0 0-16,41 41 15,-41 0 1,-41-82-16,41 82 16,-82-41-1,0-41-15</inkml:trace>
  <inkml:trace contextRef="#ctx0" brushRef="#br0" timeOffset="186229.3364">10145 9858 0,'0'-82'16,"0"41"0,-82 41-16,82 123 31,0 0-16,41 245 17,-41-82-1,0-245-15</inkml:trace>
  <inkml:trace contextRef="#ctx0" brushRef="#br0" timeOffset="186464.2536">10104 9899 0,'0'0'0,"0"-82"0,0 41 16,41-41 0,82 82-1,40 41 1,-163 0-1,0 123 1,-82-123 15,42 81-15,-42-81-16,0-41 16</inkml:trace>
  <inkml:trace contextRef="#ctx0" brushRef="#br0" timeOffset="187416.4503">10677 10144 0,'82'-81'16,"-1"40"-1,1-41 1,-82 41 0,0-41-1,0-41 1,0 83 0,-41 40-16,-41 40 15,82 1 1,-40 41-16,40 82 15,0-42-15,0-81 16,81 0 0,-40-41-16,41 82 15,-41-82-15,41-41 16,-41 41-16,81-82 16,-81-81-1,41 81-15,-82-41 16,0 82-1,0-40 1,-41 81 15,41 40-15,0 42 0,0 0-1,41-41 1,41-41-1,-82 82 1,41 0-16,-41 40 16,82-122-16,-82 82 15,41-82 1,-1 0 0,42-82-1,0 0 1,-82-40-1,41-1 1,-41 82 0,0-82-1,82 83 1,-123 40 31,41 122-32,0-81 1,41-41 0,0 41-1,0 0 1,-41 41 0,0-41-16,0 0 15,-82-41 1,0 0-1</inkml:trace>
  <inkml:trace contextRef="#ctx0" brushRef="#br0" timeOffset="188012.2999">12190 9817 0,'0'-41'16,"0"82"171,0 41-187,0-41 0,0 0 16,0 41-16,82-1 15,-41-81 1,0 0 0,41-41-1,-82-81 1,0-1-1,-41 82 1,0 0 15,0 41-15,-41 41 0,82 41-1,41 0 1,41-82-16</inkml:trace>
  <inkml:trace contextRef="#ctx0" brushRef="#br0" timeOffset="188396.0632">12558 9940 0,'0'-82'0,"0"41"16,41 41-1,41 0 16,-41 41-15,-41 0-16,0 41 31,0 40-15,0-81 0,0-82 15,82-122-16,81-1 1,-122 164 0,0 41 15,-41 41-31,0 41 16,0-42-1,0 1 1</inkml:trace>
  <inkml:trace contextRef="#ctx0" brushRef="#br0" timeOffset="189028.8325">14031 9817 0,'0'0'0,"0"-123"16,0 83-1,-41 40 1,-82 0-1,42 40 1,-1 42 0,82 41 15,0-41-15,163-82-1,-40-41 1,-82-41-1,-41-41 1,0 42 0,0 40-1,0 163 1,-41 124 0,41 81-1,0-82 1,0-40-1,-41-82 1,0-82 15,-40-41-15,-1-41 0,82-246-1,82 206 1,-1-83-16,124 0 15,-123 82-15,0 1 16</inkml:trace>
  <inkml:trace contextRef="#ctx0" brushRef="#br0" timeOffset="189579.1225">14317 9899 0,'0'0'0,"0"-82"15,0 123 48,0 41-48,0-41 1,41-41 15,-41-82 1,0 0-17,0 41 1,-81 41-1,81 82 1,-82 0-16,82 0 16,0-1-16,0 1 0,41-82 15,81 82 1,1-82 0,-82-41-16,163-122 15,-204 81 1,41-41-16,-41-122 15,0-42 17,0 205-32,0 1 0,0-1 15,-81 205 32,81-1-47,0 1 16,40 245-1,1-163 1,-41-83 0,82-40-1</inkml:trace>
  <inkml:trace contextRef="#ctx0" brushRef="#br0" timeOffset="189761.8339">14440 9531 0,'82'0'15,"41"0"1,-1 0-16,-40 0 16,41 0-1,0 0 1,-42 0-16</inkml:trace>
  <inkml:trace contextRef="#ctx0" brushRef="#br0" timeOffset="192162.4985">16240 9858 0,'-82'0'16,"82"41"-16,41-41 78,41 0-62,-82-82-16,0 0 15,0-40 1,-41 122 15,-41 327 0,82-245-15,41 40-16,41-40 16,0-82 15,122-123-15,-163 42-1,41-124 1,-82-40-1,0 40 1,0 164-16,0 0 16,0 82 31,0 41-47,0 164 15,0-1 1,0-163-16,41 40 31,41-40-31,40-82 16,-122-41-1,82 41 1,0-204 0,-82 122-1,0-41 1,0 246 15,0-41-15,0-41-1,41-41 1,41 0 0,-41-41-1,-41-41 1,0-82-1,-41 124 1,41-42 0,-41 82-1,-41 163 1,82 1 0,0-41-1,41-1 1,82-122-1,-1-41 1,42-81 0,-82 40-1,-41-41 1,41 41 0,-42 82-1,42 0 1,-82 41-1,41-41 1,-41-81 62,-82 81-78,41 0 31,-40 40-15,81 83 0,0-82-16,0 0 15,0 41-15,41 0 32,40-82-32,42 0 15,82-164 1,-164 123-1,40-123-15,-81 83 16,0-42-16,0-82 31,0 42-15,0 40-16,0 0 16,0 82-1,-41 41 1,41 82-1,-40 245 1,40-81 0,0-82-1,81-42 1,-40-122 0,-41 41-16,41-41 15,82 0 1,-41-123-1,-82 42-15,82-1 32,-82 0-17,0 0-15,-41 82 32,0 41-32,41 0 31,82-41 0,-1 0-15,-81 41-1,0 123 1,0-124-16,0 42 16,0 0-1,0 0 1,41-82-16,0 0 15,41 0 1,0-123 15,-41 41-15,-41-40 0,0 81-16,41 41 15,-41-41-15,0 123 31,0-41-15,0 40 0,0 83-1,0-41 1,81-123 0,1 0 15,-41-41-31,41-123 31,0 82-31</inkml:trace>
  <inkml:trace contextRef="#ctx0" brushRef="#br0" timeOffset="192545.6123">19431 9531 0,'0'-41'16,"41"82"30,-41 41-30,0-41-16,0-1 16,0 1-1,81-41 48,-81-122-48,0 81-15,-40 0 16,-42 41 15,41 123-15,-41 81 0,82-81-1,0-82 1,82 81-16,0-122 15,-1 0-15,-81-41 16,123-81 0</inkml:trace>
  <inkml:trace contextRef="#ctx0" brushRef="#br0" timeOffset="192725.389">19226 9204 0</inkml:trace>
  <inkml:trace contextRef="#ctx0" brushRef="#br0" timeOffset="192945.6368">18408 9367 0,'123'0'31,"40"0"-15,42 0-16,-82 0 15</inkml:trace>
  <inkml:trace contextRef="#ctx0" brushRef="#br0" timeOffset="193845.7022">20617 9613 0,'0'-82'16,"-82"82"-1,82-41 1,-41 41 0,41 41-1,-41 41-15,41 81 32,0-122-32,0 123 31,123-164-31,-82 0 15,82 0 1,40-205 15,-163 123-15,0 164 31,0-41-47,-40 82 15,40 0 1,40-83 15,42-40-15,0 0-16,-41-40 16,82-1-16,-123-41 15,0 0 1,-82-41-1,41 42 1,-41 81-16,41 0 16,41 40-16,0 1 15,0 82 1</inkml:trace>
  <inkml:trace contextRef="#ctx0" brushRef="#br0" timeOffset="195902.0247">21231 9776 0,'41'0'0,"-41"-82"16,40 82-16,-40 41 31,0 0-15,0 82-1,0-41 1,0 0 0,41-82 15,-41-41-31,123-82 16,-82 41-1,0-41 1,-41 83 15,0 80-15,82 42-1,-82 82 1,0-123-16,0 0 16,41 40-16,40-81 15,1-40 1,-41-1-1,41-123 1,-82 0 0,0-163-1,0 82 1,0 81 0,0 123-1,-41 123 16,41 123-15,0 245 15,0-328-15,41 124 0,41-165-1,0-81 1,-1-81-1,42-83 1,-123 82-16,0-81 16,41 81-16,-41 0 15,-41 123 17,0 0-17,41 41 1,0-1-1,41-81 1,164-40 15,-123 40-15,-42 0 0,-40 40-1,0 42-15,0-41 16,0 0-16,0 0 15,0 41 1,41-82 0,-41-41-1,82-123 1,-41 123 0,41-122-16,-82 122 15,41 41-15,41 0 16,-42 0-1,-40 41 1,0 0 15,0-123 47,-40 82-78,-1 0 16,-41 0 0,0 41-1,82 122 1,0-40 0,0-41-1,41-82 1,0 0-1,0-123 17,-41 0-17,0 83-15,0-1 16,0 82 15,0 40-15,0 1-1,0 0 1,41-82 0,81 0-1,-81-41 1,-41 0-16,0 0 16,82-41-16,-82 42 15,41-42 1,0 82 15,41 0-15,-82 82-1,0-42 1,0-80 46,0-1-46,-41 41 15,-41 41-15,82 40-16,-41 124 16,41-123-1,0-1 1,82-81 15,122-81-31,-40-42 31,-123-82-15,-41 42 0,0-83-1,0 165 1,0-42-1,0 82 1,0 123 15,0 163-15,0 42 0,0-1-1,0-204 1,0-41-16,0 40 0</inkml:trace>
  <inkml:trace contextRef="#ctx0" brushRef="#br0" timeOffset="196096.5772">23685 9531 0,'41'0'32,"41"0"-17,-41 0-15,0-41 16,40 41 0</inkml:trace>
  <inkml:trace contextRef="#ctx0" brushRef="#br0" timeOffset="196363.4679">21885 9326 0,'0'0'0,"-82"-82"0,1 82 16,162 0 15,492-81-15,0-1-1</inkml:trace>
  <inkml:trace contextRef="#ctx0" brushRef="#br0" timeOffset="197196.6575">7936 11494 0,'-82'-41'16,"82"123"15,0 41-15,0 40-16,0 165 31,0-124-15,0-122-1</inkml:trace>
  <inkml:trace contextRef="#ctx0" brushRef="#br0" timeOffset="197462.8717">8018 11781 0,'0'-82'15,"-41"0"-15,41 41 16,0 0-16,0-82 16,123 123-1,-1 123 1,-122 41-1,-82 40 1,42-122 15,-42-82-31,82 41 16</inkml:trace>
  <inkml:trace contextRef="#ctx0" brushRef="#br0" timeOffset="197964.317">8795 12149 0,'0'0'0,"-41"0"16,164 0 15,40 0-31,492-41 31,-451 41-15,-163 0 0,0 0-1,-41-41 1,-41 41-1,-81-82 1,40 41 0,41 41-1,123 0 48,-82 82-32,0 41-31,-41-123 16,41 122-1,-41-122 1</inkml:trace>
  <inkml:trace contextRef="#ctx0" brushRef="#br0" timeOffset="198534.7331">10759 12312 0,'0'0'0,"-164"0"16,82 0-16,0 0 16,41 0-1,164 0 16,123 0-31,572 0 32,368-41-1,-491-40 0,-613 81 94,-41 41-109,0-41 15</inkml:trace>
  <inkml:trace contextRef="#ctx0" brushRef="#br0" timeOffset="199202.4844">16322 11944 0,'0'-82'0,"0"123"31,0 82-16,0 41-15,0 163 32,0-204-32,0 81 31</inkml:trace>
  <inkml:trace contextRef="#ctx0" brushRef="#br0" timeOffset="199500.7964">16322 12108 0,'0'-82'0,"0"164"0,-82-246 0,82 123 16,0-41-16,123 42 15,-41-42 1,-1 164-1,-40 163 17,-204-81-17,81-42 1,0-81 0,164-41 15</inkml:trace>
  <inkml:trace contextRef="#ctx0" brushRef="#br0" timeOffset="200663.4219">16772 11658 0,'0'0'15,"0"-82"-15,0 0 0,0 41 16,0 82 31,-41 82-32,41 0-15,0-1 16,0 83-16,0-82 0,0-1 16,0 1-1,41-123 1,41 0-1,-1-41 1,1-82 0,-41 1-1,-41-1 1,0 82 0,0 123 15,0 0-31,0 81 15,0-81 1,0-41 15,164-41-15,-123-41 0,41-82-1,-1 1 1,-81 81-16,0 0 15,-41 82 1,41 41 0,0 40-1,0 42 1,41-164 15,41 0-31,-41-82 16,41-41-1,-82 83 1,0-83 0,0 41-16,0 0 15,0 41 1,0 82 0,0 123-1,0-82 1,0-41-1,0 40 1,0-122 31,82 1-31,-82-1-16,41-82 15,40 123 1,1-41-16,-41 41 15,0 41 1,-41 41-16,0 0 31,0-1-15,82-122 31,-82-40-47,0 40 15,41 0-15,-41-41 16,0 0-16,82 82 16,-82 123-1,40-41 1,-40 0-16,0-1 16,0-40-1,0 41-15,0-41 16,82-41-1,0-82 1</inkml:trace>
  <inkml:trace contextRef="#ctx0" brushRef="#br0" timeOffset="201113.166">18490 11372 0,'0'0'0,"-41"-41"0,41 163 47,0 1-31,0 41-16,0 122 16,0-81-1,0-83 1,0-40 15,0-164-15,0 0-1,0 1 1,82-42 0,0 41-1,-1 123 1,1 82-1,-82-1 1,0-40 0,-41-41-1,-81-41 1,40 0 15,82-41-31</inkml:trace>
  <inkml:trace contextRef="#ctx0" brushRef="#br0" timeOffset="201313.1459">18940 11985 0,'0'-41'16,"0"82"30,0 41-46,0-41 0,0 0 16,0 41 0,0-1-16</inkml:trace>
  <inkml:trace contextRef="#ctx0" brushRef="#br0" timeOffset="201481.587">18858 11494 0,'0'0'0,"82"0"31,-41 82-15</inkml:trace>
  <inkml:trace contextRef="#ctx0" brushRef="#br0" timeOffset="201863.1869">19063 11985 0,'0'0'0,"41"0"15,-1 0 1,-40 41-1,0 0-15,0 163 32,0-122-17,82-164 32,-82 42-47,123-1 16,-82-123-1,41 287 32,-82-82-47,0 40 16,0 42 0</inkml:trace>
  <inkml:trace contextRef="#ctx0" brushRef="#br0" timeOffset="202330.5051">19676 12026 0,'0'0'0,"0"-82"16,-123 164 31,123 0-32,0-41-15,0 41 16,0-1 0,82-81-1,-41-81 1,-41-1 0,82-41-1,-82 82 16,0 0-31,-41 123 32,41 123-17,-82 122 1,82-164-16,-41 42 16,41-41-16,0-42 15,0-40-15,0 0 16,-81 0-16,40-82 15,-41 0 1,0-123 0,0-82-1,82 83-15</inkml:trace>
  <inkml:trace contextRef="#ctx0" brushRef="#br0" timeOffset="202773.4985">20985 11862 0,'0'0'0,"-41"0"16,123 0 31,123 0-32,122 0-15,164 0 16,-287 0 0,246 0-1,-163 0 1,40 0-16,-286 0 15,-41 41 95</inkml:trace>
  <inkml:trace contextRef="#ctx0" brushRef="#br0" timeOffset="208450.9223">35098 8385 0,'0'-40'0,"0"121"63,0 42-63,0 41 15,0-42-15,0 1 16,0-41-1,0-41-15,0 204 32</inkml:trace>
  <inkml:trace contextRef="#ctx0" brushRef="#br0" timeOffset="208747.31">35098 8549 0,'0'0'0,"-41"0"0,41-82 15,0 0 1,0 1 0,0 40-1,41 41-15,41-82 16,-41 82-16,0 0 0,41 123 31,-82-42-15,0 1-16,0-41 15,-41 0-15,0 41 0,0-41 16,-41-41-16,41 82 16,0-82-16,-41 122 15,41-122 1</inkml:trace>
  <inkml:trace contextRef="#ctx0" brushRef="#br0" timeOffset="209114.2101">35998 8181 0,'0'0'0,"0"-82"15,0 41 1,-41 41 15,-41 0-31,41 41 16,-40 123-1,40 163 1,41 205 0,0-328-16,41 42 15,-41-164 1,122 40-16,1-81 16,-82-41-1</inkml:trace>
  <inkml:trace contextRef="#ctx0" brushRef="#br0" timeOffset="209413.9311">36612 8713 0,'0'-41'16,"0"0"15,41 41-15,40 0-16,42-82 15,41 82 1,-123 0 15</inkml:trace>
  <inkml:trace contextRef="#ctx0" brushRef="#br0" timeOffset="209731.5529">36653 8631 0,'-41'0'47,"41"41"-32,-82 41 1,82-1-16,0 42 16,0 0-16,0 81 15,0-122 1,0-41-16,0 0 31,0 41-31,123-82 16,-83 0-16,1 0 15,82-41 1,-82 0 0,0 0-16</inkml:trace>
  <inkml:trace contextRef="#ctx0" brushRef="#br0" timeOffset="209948.3269">36325 9163 0,'0'0'0,"41"0"31,0 0-15,123 0 0,81 0-1,-163 0-15</inkml:trace>
  <inkml:trace contextRef="#ctx0" brushRef="#br0" timeOffset="210416.0136">37389 8835 0,'0'-40'0,"0"-42"16,0 41-1,-41 82 32,41 0-31,0 327-1,0-164 1,0-40 0,41-123-1,82-41 1,40 0-1,-81-123 1,-41-81 0,-41-42-1,0 83 1,0 81 0,0 123 15,0 40-16,0-40-15,0 0 16</inkml:trace>
  <inkml:trace contextRef="#ctx0" brushRef="#br0" timeOffset="210666.2779">38207 8754 0,'41'-41'16,"-41"0"0,0 123 15,0 163-15,0 82-1,0-204 1,0-41-16,0-41 0,0 41 15,41-82 1</inkml:trace>
  <inkml:trace contextRef="#ctx0" brushRef="#br0" timeOffset="210951.7425">38166 8795 0,'0'-41'0,"0"0"16,0-41-16,0 0 16,123 0-1,-41 82 1,-1 0 0,1 164-1,-82-82 1,0 0-16,0-1 15,0-40 1,-163 82 0,40-82-1</inkml:trace>
  <inkml:trace contextRef="#ctx0" brushRef="#br0" timeOffset="211247.5635">38943 8426 0,'41'0'46,"0"82"-30,-41 0-16,123 41 16,-123-1-16,0 1 15,0 204 1,0-81 0,-82-1-1,0-163-15,41-41 0</inkml:trace>
  <inkml:trace contextRef="#ctx0" brushRef="#br0" timeOffset="211497.6547">39966 9040 0,'-41'0'16,"82"0"15,41 0-31,41 0 16,40 0-1</inkml:trace>
  <inkml:trace contextRef="#ctx0" brushRef="#br0" timeOffset="211647.9209">39966 9285 0,'0'0'16,"82"82"15,41-82-31,-42 0 15,1 0-15</inkml:trace>
  <inkml:trace contextRef="#ctx0" brushRef="#br0" timeOffset="212114.6769">41520 8672 0,'0'0'0,"-40"-82"0,40 0 31,0 41-15,81 41-1,1 0 1,-41 0 0,82 82-1,-82 82 1,-82-1 0,-123 42-1,123-164-15,-81 41 31,244-123 1,-40 41-17,0 0-15,82-41 16,-1 41 0</inkml:trace>
  <inkml:trace contextRef="#ctx0" brushRef="#br0" timeOffset="212381.6533">41316 9776 0,'-41'0'16,"123"0"15,81 0-31,42-41 0,-41 41 16,163-81 0,-41-1-1</inkml:trace>
  <inkml:trace contextRef="#ctx0" brushRef="#br0" timeOffset="212965.7878">41480 10144 0,'40'0'31,"83"0"-15,0 0-16,81 0 31,-163 0-31,-41 82 31,-41 0-15,-81 41 0,-1-41-1,41-82 1,123 0 31,41 0-32,0 0-15,0 0 16,-1 0 0,-81 122-1,0 1 16,-41 0-15,-122-82 0,-1-41-1,1 0 1,81 0-16,41 0 16</inkml:trace>
  <inkml:trace contextRef="#ctx0" brushRef="#br0" timeOffset="215216.3987">17304 16157 0,'0'-122'0,"0"163"47,0 163-31,41-81-1,-41 286 17,0-327-32,0-1 15,0-40-15</inkml:trace>
  <inkml:trace contextRef="#ctx0" brushRef="#br0" timeOffset="215498.3966">17345 16321 0,'0'-41'0,"0"-41"16,0 41-16,0 0 16,0 1-1,81 40 16,-40 0-15,82 0 0,-123 40-1,41 42 1,-82 0 0,0-41-1,-82 82-15</inkml:trace>
  <inkml:trace contextRef="#ctx0" brushRef="#br0" timeOffset="215897.8806">18122 15994 0,'0'-41'16,"0"0"15,-82 82 16,82 41-47,-123 490 31,123-326-15,41-1 15,-41-122-31,123-82 0,-41 82 15,-41-123-15</inkml:trace>
  <inkml:trace contextRef="#ctx0" brushRef="#br0" timeOffset="216231.5875">18654 16280 0,'0'-41'15,"40"41"32,1 0-47,41 0 16,-41 0-16,0 0 15,41 0 1,-123 0 0</inkml:trace>
  <inkml:trace contextRef="#ctx0" brushRef="#br0" timeOffset="216515.4599">18572 16362 0,'-82'0'32,"82"82"-1,0 0-16,0-1-15,0 42 16,-41 41 0,41 40-1,0-163-15,0 0 16,41-41 0,41 0-16,0 0 15,-1 0-15,-40-82 16,0 0-1</inkml:trace>
  <inkml:trace contextRef="#ctx0" brushRef="#br0" timeOffset="216748.8103">18408 16812 0,'41'0'47,"82"-82"-47,-41 82 16,-1 0-16,1 0 15,-41 0-15</inkml:trace>
  <inkml:trace contextRef="#ctx0" brushRef="#br0" timeOffset="217182.7521">19267 16894 0,'0'-41'31,"0"0"-31,0-82 31,0 41-31,0 1 16,0-42-1,82 82 1,0-41 0,0 82-16,-42 0 15,83 0 1,-82 82 0,-41-41-16,41 122 15,-41 1 1,0 41 15,0-124-15</inkml:trace>
  <inkml:trace contextRef="#ctx0" brushRef="#br0" timeOffset="217598.4103">20167 16403 0,'0'0'0,"0"-41"15,0 82 48,0 41-48,0-1-15,0 42 16,0-82-16,0 41 16,0 0-1,0-1 1</inkml:trace>
  <inkml:trace contextRef="#ctx0" brushRef="#br0" timeOffset="217898.6646">20126 16526 0,'0'0'0,"0"-82"0,0 0 16,41 41-1,82 0 1,40 41-1,-81 0 1,-82 41 0,0 41-16,0-41 15,0 0-15,0 40 16,-41-81-16,-81 82 16,-1-41-1,82-41 16</inkml:trace>
  <inkml:trace contextRef="#ctx0" brushRef="#br0" timeOffset="218248.6771">20617 16116 0,'0'0'0,"0"-40"16,82 40 15,0 122-16,-82-81 1,82 41 0,-1 82-1,-81-42-15,0 124 16,0-124-16,-41 1 16,-122 164-1,81-206-15</inkml:trace>
  <inkml:trace contextRef="#ctx0" brushRef="#br0" timeOffset="221553.6282">22703 17139 0,'41'0'15,"41"0"1,41 0-16,-1 0 16,-40 0-16</inkml:trace>
  <inkml:trace contextRef="#ctx0" brushRef="#br0" timeOffset="221899.2489">24585 16280 0,'0'0'0,"0"-41"16,0 0-1,0 123 17,0 164-17,0-1 1,41 0 0,-41-163-1,0 0 1,0 0-16,-41-82 15</inkml:trace>
  <inkml:trace contextRef="#ctx0" brushRef="#br0" timeOffset="222249.2547">24503 16321 0,'0'-82'16,"0"41"-16,41-41 15,0 82-15,41-81 16,41 81-1,-42 41 1,-81 122 0,-41 1-1,-122-41 1,40-42 0,41-81-1</inkml:trace>
  <inkml:trace contextRef="#ctx0" brushRef="#br0" timeOffset="222548.5891">25362 16157 0,'0'-81'16,"0"40"-16,-82 122 47,82 42-32,0 0-15,0 41 16,0 245-1,82-41 1,-41-327-16,82-41 16</inkml:trace>
  <inkml:trace contextRef="#ctx0" brushRef="#br0" timeOffset="222815.4269">25894 16362 0,'-82'0'0,"123"0"31,41 0-16,41 0-15,81-41 16,-122 41 0,0-82-1</inkml:trace>
  <inkml:trace contextRef="#ctx0" brushRef="#br0" timeOffset="223083.0149">25976 16444 0,'0'0'0,"0"82"47,41 40-31,-41-81-1,0 41-15,41 41 16,-41-42-16,81 42 15,1-123 1,0 0 0,41-82-16,0 41 15,-123-40 1</inkml:trace>
  <inkml:trace contextRef="#ctx0" brushRef="#br0" timeOffset="223282.3183">26099 16812 0,'-82'-41'0,"123"41"31,81 0-15,1 0-16,0 0 15,122-82 1</inkml:trace>
  <inkml:trace contextRef="#ctx0" brushRef="#br0" timeOffset="223552.5465">27080 16157 0,'0'-41'31,"41"41"-15,41 41 0,-41 164-1,41-1 1,-82-81-16,0 82 15,-82-83 1,41 42-16,-82-123 16</inkml:trace>
  <inkml:trace contextRef="#ctx0" brushRef="#br0" timeOffset="223800.3455">27694 16771 0,'0'-41'0,"123"41"31,40 0-15,1 0-1,-41 0 1</inkml:trace>
  <inkml:trace contextRef="#ctx0" brushRef="#br0" timeOffset="224032.1205">27939 16485 0,'0'0'0,"-81"-123"0,81 205 31,40 0-15,-40 40-16,41 1 15,-41 81 1,82 1-1,-82-82-15</inkml:trace>
  <inkml:trace contextRef="#ctx0" brushRef="#br0" timeOffset="224299.2822">28921 16444 0,'0'82'47,"0"40"-31,82 1-16,-82-41 15,0 40-15,0 1 16,0-82 0</inkml:trace>
  <inkml:trace contextRef="#ctx0" brushRef="#br0" timeOffset="224548.943">28962 16321 0,'0'0'0,"0"-82"16,164 41-1,40 41 1,-81 0 0,-41 41-1,-123 123 1,-123-41-1,-81-1 1,163-40-16</inkml:trace>
  <inkml:trace contextRef="#ctx0" brushRef="#br0" timeOffset="224883.0255">29903 16198 0,'0'-41'16,"-41"41"15,0 82-15,41 0-16,-82 41 15,82 40-15,0 205 32,41-245-32,0-41 0,41 41 15,0-1-15,0-81 0,-1-41 16</inkml:trace>
  <inkml:trace contextRef="#ctx0" brushRef="#br0" timeOffset="225401.1874">30394 16607 0,'0'-81'15,"0"121"32,0 42-47,0 41 0,41-41 16,-41 163 0,0-163 15,41-123 0,-41-41-15,0-163-1,-82-1 1,82 124 0,0 81-16,0-41 15,82 82 1,-1 0-1,83 0 1,-123 123 0,41-82-1,-82 81-15,0-81 16,-82 41-16,-41 0 16,1 0-1,81-82 16</inkml:trace>
  <inkml:trace contextRef="#ctx0" brushRef="#br0" timeOffset="225685.8257">31007 16116 0,'0'0'0,"0"-40"0,0-42 31,41 82-15,41 41-16,0 40 0,41 206 31,-123-164-31,0 40 0,0 164 31,-82-81-15,41-164-16,-41-41 15</inkml:trace>
  <inkml:trace contextRef="#ctx0" brushRef="#br0" timeOffset="226266.0938">32603 16730 0,'-41'0'16,"123"0"15,0 0-31,408-123 31,-326 123-31</inkml:trace>
  <inkml:trace contextRef="#ctx0" brushRef="#br0" timeOffset="226566.5369">34116 16157 0,'0'-81'16,"0"-1"0,0 204 15,0 1-15,0 0-16,0 0 15,0 245 1,0-246-1,0-81 1,0 41 0</inkml:trace>
  <inkml:trace contextRef="#ctx0" brushRef="#br0" timeOffset="226782.5956">34198 16362 0,'0'0'0,"0"-41"15,0 0 1,123-41 0,0 82-1,-42 41 1,-81 123 0,0-82-16,-122 81 15,40-122-15,-41 41 16,41-82-1,41 0-15</inkml:trace>
  <inkml:trace contextRef="#ctx0" brushRef="#br0" timeOffset="227082.9909">34812 16116 0,'0'0'15,"0"-40"-15,0-1 16,-41 82 15,0 204-15,-41-81-16,82-42 15,0 1-15,0 0 16,0-1-16,123 83 16,-41-164-1,-1-41 1</inkml:trace>
  <inkml:trace contextRef="#ctx0" brushRef="#br0" timeOffset="227335.1817">35589 16444 0,'0'-82'0,"0"41"31,41 41-15,41-41-16,0 41 16,81 0-1,-122 0 1</inkml:trace>
  <inkml:trace contextRef="#ctx0" brushRef="#br0" timeOffset="227582.571">35589 16403 0,'0'0'0,"0"82"47,0-1-47,0 1 0,0 0 15,0 82 1,0-1-1,41-122 1,163 41 0,-40-164-1,-82 41 1</inkml:trace>
  <inkml:trace contextRef="#ctx0" brushRef="#br0" timeOffset="227766.4309">35671 16771 0,'82'0'31,"40"0"-31,1 0 16,0 0-16</inkml:trace>
  <inkml:trace contextRef="#ctx0" brushRef="#br0" timeOffset="228215.9271">36530 16362 0,'0'-82'0,"-41"164"62,41 0-62,0 40 16,0 1-1,0 0-15,41 81 16,41-163 0,-1 41-1,-40-82 1,41 0 0,0-82-16,-41 41 0,-41-40 0,0-1 15,0-41-15,0-122 31,0 81-15,-82 205 0,82 0-1,0 0 1,0 41-16</inkml:trace>
  <inkml:trace contextRef="#ctx0" brushRef="#br0" timeOffset="228466.5056">37389 16362 0,'0'0'0,"0"-41"16,0 82 30,0 163-30,0 1 0,0-1-1,0-122-15,-41-41 16,41 0-16</inkml:trace>
  <inkml:trace contextRef="#ctx0" brushRef="#br0" timeOffset="228766.6567">37348 16403 0,'0'0'0,"-82"-41"0,82-41 16,0 0 0,82 41-1,0 41 1,81 0-1,-40 164 1,-123-82 0,-163 163-1,-42-204 1,164 41 0,41-123 15</inkml:trace>
  <inkml:trace contextRef="#ctx0" brushRef="#br0" timeOffset="229032.5904">38002 15994 0,'0'-41'0,"0"0"31,41 41-31,41 82 16,-82 40 0,82 42-16,-82 204 15,-41-245-15,0 0 16,-163 163-1,40-122 1</inkml:trace>
  <inkml:trace contextRef="#ctx0" brushRef="#br0" timeOffset="229999.9076">22744 16812 0,'-41'0'16,"-40"-41"-1,121-41 63,42 82-78,-41 0 16,164 0 15,-83 41-15</inkml:trace>
  <inkml:trace contextRef="#ctx0" brushRef="#br0" timeOffset="231933.2096">22744 18857 0,'-82'0'16,"123"0"15,41 0-31,0 0 15,163 0 17</inkml:trace>
  <inkml:trace contextRef="#ctx0" brushRef="#br0" timeOffset="232066.5259">22826 19103 0,'0'0'0,"82"0"47,41 0-32,-1-82-15</inkml:trace>
  <inkml:trace contextRef="#ctx0" brushRef="#br0" timeOffset="232918.4653">24871 18693 0,'-41'0'0,"41"-81"0,0-1 16,0 41-1,41 0 1,41 41 0,-41 0-16,82 0 31,0 409 0,-410-82 0,124-204 1,163-164 14,0-82-30,0 42 0,81 81-1,83 0 1,-82 0 15,0 0-31,-82 41 16,122-41-16,-81 40 0,0-40 15,82 82 1,-123 0-16</inkml:trace>
  <inkml:trace contextRef="#ctx0" brushRef="#br0" timeOffset="233191.3171">24708 19839 0,'0'0'0,"-41"0"16,123 0 15,-1 0-16,42 0 1,245-41 0,-245 41-16,41 0 15</inkml:trace>
  <inkml:trace contextRef="#ctx0" brushRef="#br0" timeOffset="233432.9286">24830 20207 0,'82'0'47,"41"0"-47,82 0 15,-83-82-15,-40 82 16,-41 0 0,41 0-16</inkml:trace>
  <inkml:trace contextRef="#ctx0" brushRef="#br0" timeOffset="233884.6379">24790 20493 0,'-82'123'47,"82"-82"-47,0 0 16,0 0-16,-41-41 15,41 122 1,41-162 31,0 40-31,81-41-16,-81 41 15,82 0 1,-82 0-16,0 41 15,82 40 1,-123 1 0,0 0-16,-123-41 15,-41 41 1,123-82 0,0 81-16,-40-81 15,81-81 1</inkml:trace>
  <inkml:trace contextRef="#ctx0" brushRef="#br0" timeOffset="234350.0834">27080 19716 0,'-81'0'0,"40"0"31,82 0 16,81 0-47,124 0 16,-42 0 15,-122 0-15</inkml:trace>
  <inkml:trace contextRef="#ctx0" brushRef="#br0" timeOffset="234651.4428">27285 19348 0,'0'0'16,"0"-41"-16,-41 41 0,41 41 47,0 41-47,0 0 15,41 286 17,-41-164-32,0-40 15,0-41 16</inkml:trace>
  <inkml:trace contextRef="#ctx0" brushRef="#br0" timeOffset="240368.1857">32685 12476 0,'-41'0'0,"123"0"78,-1 0-62,1 0-16,0 0 0,-41 82 31</inkml:trace>
  <inkml:trace contextRef="#ctx0" brushRef="#br0" timeOffset="240534.9716">32644 12721 0,'82'0'46,"-1"0"-46,42 0 0,-41 0 16</inkml:trace>
  <inkml:trace contextRef="#ctx0" brushRef="#br0" timeOffset="240783.9118">33012 12476 0,'-41'0'15,"-41"-82"-15,41 82 32,164 0-1,-41 41-31,-41 0 16,40 163-1,-81-122 1,-81 82-1,-42-41 1</inkml:trace>
  <inkml:trace contextRef="#ctx0" brushRef="#br0" timeOffset="241104.1705">33912 12190 0,'0'-41'0,"0"0"15,0 123 48,0 40-63,0 1 15,0 41-15,0-1 16,0-40 0,0-41-16</inkml:trace>
  <inkml:trace contextRef="#ctx0" brushRef="#br0" timeOffset="241501.2839">34198 12599 0</inkml:trace>
  <inkml:trace contextRef="#ctx0" brushRef="#br0" timeOffset="241855.4067">33994 12149 0,'0'0'0,"-82"-41"15,82 0 1,0-41 0,123 82-1,81-41 1,-122 82-1,-82 82 1,0 0 0,-164-1-1,1 1 1,122-123 0,41 82-16</inkml:trace>
  <inkml:trace contextRef="#ctx0" brushRef="#br0" timeOffset="242166.9795">34689 12231 0,'0'-123'0,"0"41"16,0 0 0,-82 82 15,0 82-31,82 123 31,-40 40-15,40-122-16,0-42 15,0 1-15,81-41 0,1-41 16</inkml:trace>
  <inkml:trace contextRef="#ctx0" brushRef="#br0" timeOffset="242417.1081">35098 12271 0,'0'-81'16,"0"162"47,0 1-48,0 0-15,0 0 16,0 41-16,41-83 15,-41 1 1,0 41-16</inkml:trace>
  <inkml:trace contextRef="#ctx0" brushRef="#br0" timeOffset="242673.0239">35098 12190 0,'0'-41'15,"41"0"1,82 41 0,-82 0-1,40 0-15,-40 41 16,-41 0 0,0 81-1,0-81-15,-81 0 16,-1 41-1,-41-41 1</inkml:trace>
  <inkml:trace contextRef="#ctx0" brushRef="#br0" timeOffset="242969.3141">35671 11985 0,'0'-82'0,"0"41"16,41 41 31,0 41-47,40 41 15,42 82 1,-123-1 0,-41 165 15,-41-247-31,42-40 16</inkml:trace>
  <inkml:trace contextRef="#ctx0" brushRef="#br0" timeOffset="243203.7888">36653 12517 0,'-41'0'0,"163"0"31,1 0-31,-41 0 16,0 0-1,-41 0 1</inkml:trace>
  <inkml:trace contextRef="#ctx0" brushRef="#br0" timeOffset="243334.5018">36775 12762 0,'82'0'31,"-41"0"-31,41 0 16,-41 0-16</inkml:trace>
  <inkml:trace contextRef="#ctx0" brushRef="#br0" timeOffset="243882.4929">38330 12271 0,'-82'-81'0,"82"122"47,0 40-32,0 1-15,41 41 16,-41-41-16,0-1 16,0 1-16,0 0 15,0 0-15,0 0 16,0-41-16</inkml:trace>
  <inkml:trace contextRef="#ctx0" brushRef="#br0" timeOffset="244134.7027">38616 12762 0,'82'0'47,"0"0"-47,40 0 15,1 0 1,41 0-16</inkml:trace>
  <inkml:trace contextRef="#ctx0" brushRef="#br0" timeOffset="244434.6523">39680 12435 0,'-82'0'0,"82"-41"0,0 123 63,0 41-48,0-42-15,0 1 16,0 82-1,0-41 1,-41-82 0</inkml:trace>
  <inkml:trace contextRef="#ctx0" brushRef="#br0" timeOffset="244651.9287">39598 12476 0,'0'0'0,"0"-82"0,0 0 16,82 82-16,40-41 16,1 41 15,0 41-31,-123 82 31,0-82-31,-123 82 16,41-42-16,-40 1 15,-1-82-15</inkml:trace>
  <inkml:trace contextRef="#ctx0" brushRef="#br0" timeOffset="244967.7887">40171 12312 0,'0'0'0,"0"-81"16,0 162 31,0 42-32,0 0-15,0-1 16,0 83 0,122-82-1,-81-41 1,82-42-16</inkml:trace>
  <inkml:trace contextRef="#ctx0" brushRef="#br0" timeOffset="245256.6144">40702 12353 0,'0'0'0,"0"41"47,0 41-47,0 0 16,0 0-1,41 163 1,-41-204 0,0 41-1</inkml:trace>
  <inkml:trace contextRef="#ctx0" brushRef="#br0" timeOffset="245485.4073">40743 12762 0,'0'0'0,"0"-204"16,0 122-1,0 0-15,0 41 32,41-41-32,0 82 15,41 0 1,0 0-16,-82 82 15,0-41 1,0 41 0,0 0-16,0-41 15,-41-41-15,-41 81 0,41-81 16,-41 41 0</inkml:trace>
  <inkml:trace contextRef="#ctx0" brushRef="#br0" timeOffset="245768.3385">41275 12108 0,'0'41'63,"0"0"-48,0 81-15,0-40 16,0 0-16,0 41 15</inkml:trace>
  <inkml:trace contextRef="#ctx0" brushRef="#br0" timeOffset="246085.3678">41439 12271 0,'0'-81'15,"0"-1"-15,41 82 32,-41 41-17,81 41 1,-40 122-1,-41-81 1,0-1-16,0 1 0,0 164 16,-163-1-1,122-204 1</inkml:trace>
  <inkml:trace contextRef="#ctx0" brushRef="#br0" timeOffset="246406.5763">42420 12762 0,'0'0'0,"41"0"62,82 0-46,-82 0-16,0 0 15,-41 41 1</inkml:trace>
  <inkml:trace contextRef="#ctx0" brushRef="#br0" timeOffset="246550.655">42298 13130 0,'41'0'31,"40"0"-15,1 0-16,0 0 16</inkml:trace>
  <inkml:trace contextRef="#ctx0" brushRef="#br0" timeOffset="247852.237">43116 12312 0,'0'82'47,"0"0"-31,0 41-16,0-42 15,82 1-15,-82 41 16,0 82 15,0-165 1</inkml:trace>
  <inkml:trace contextRef="#ctx0" brushRef="#br0" timeOffset="248102.7425">43525 12721 0,'0'-41'0,"82"41"47,0 0-32,40 0-15,1 0 16,-41 0-16,-41 0 16</inkml:trace>
  <inkml:trace contextRef="#ctx0" brushRef="#br0" timeOffset="248418.7147">44834 12231 0,'-41'-82'15,"41"123"48,0 40-47,0 1-16,0 0 15,0 0-15,0 0 16,0 40-1,0-40 1</inkml:trace>
  <inkml:trace contextRef="#ctx0" brushRef="#br0" timeOffset="249353.0022">44425 12312 0,'0'-81'0,"0"40"16,0-41-1,0 123 48,0 0-48,0 122 1,-82-122 0,82 41-1,0-41 16,41-41-15,41 0 0,41 0-1,-42 0 17,-40 0-17,-41-82 1,0 41-1,41 41 1,-41-41 0,0-41-16,0 42 15,0 80 63,0 42-62,0-41-16,0 41 16,0 0-16,0 0 15,0-1-15,0 42 16,0-41 0,0-41-16</inkml:trace>
  <inkml:trace contextRef="#ctx0" brushRef="#br0" timeOffset="249652.3275">44466 13212 0,'0'-41'63,"123"41"-63,40 0 15,1 0-15,-1 0 16,42 0-1,-164 0-15</inkml:trace>
  <inkml:trace contextRef="#ctx0" brushRef="#br0" timeOffset="252636.1588">46020 12844 0,'82'0'62,"0"0"-62,-41 0 16,82 41-1</inkml:trace>
  <inkml:trace contextRef="#ctx0" brushRef="#br0" timeOffset="252784.9705">46061 13171 0,'41'0'31,"41"0"-31,0 0 16</inkml:trace>
  <inkml:trace contextRef="#ctx0" brushRef="#br0" timeOffset="253252.5787">46634 12231 0,'0'-82'0,"0"41"16,123 41 0,-42 0-1,-40 0-15,0 0 16,-41 41-1,0 41-15,0-1 16,-123 1 0,83-41-1,-1-41 1,82 0 15,40 0-15,42 82-1,-123-41 1,41 41 0,-41-1-1,-41 1 1,-82-41 0,42-41-1,40 82 1</inkml:trace>
  <inkml:trace contextRef="#ctx0" brushRef="#br0" timeOffset="253453.1743">46593 13130 0,'0'-40'31,"41"40"-15,82 0-16,-1 0 16,124 0-1,-42 0 1</inkml:trace>
  <inkml:trace contextRef="#ctx0" brushRef="#br0" timeOffset="253819.284">46757 13458 0,'-82'0'16,"123"0"15,40 0-31,1 0 15,0-41 1,41 41 0,-123 41 15,0 40-15,-41 42-1,41-82-15,0 123 16,-41-82-1,41 40-15,0-40 16,-41-41 0,41 41-1</inkml:trace>
  <inkml:trace contextRef="#ctx0" brushRef="#br0" timeOffset="253985.4262">46797 13989 0,'0'0'0,"82"0"63,41 0-63,-41 0 16,0 0-16,-1 0 15</inkml:trace>
  <inkml:trace contextRef="#ctx0" brushRef="#br0" timeOffset="262720.0177">44220 13621 0,'41'0'125,"41"0"-125,-41 0 0,0-82 16,41 82-16,-41 0 15,0 0-15,40-40 16,1 40-1,-123 40 79,41 83-94,0-41 16,0 0-16,-41 0 15,41 81 1,0-81-16,-81 41 16,81-41-1</inkml:trace>
  <inkml:trace contextRef="#ctx0" brushRef="#br0" timeOffset="262937.122">44343 14071 0,'41'0'31,"82"0"-16,163-82 1,41 82 0,-245 0-16</inkml:trace>
  <inkml:trace contextRef="#ctx0" brushRef="#br0" timeOffset="264036.6785">28839 19184 0,'0'-81'15,"0"40"1,0 0 0,0-41-1,0 41 17,82 41-17,-41 0 1,-41 41-1,0 82 1,-41-1-16,0-81 31,-41 82-15,123-123 46,82 0-46,-41 0-16,-41 82 16,-41 0-1,0-1 1,-123 1 0,41 0-1,-40-82 1,81 0-16,0 0 15,41-41 1</inkml:trace>
  <inkml:trace contextRef="#ctx0" brushRef="#br0" timeOffset="264374.6902">28389 20125 0,'82'0'46,"41"0"-46,0 0 16,-1-82-16,206 82 16,-124-41-1,-81 41 1,-123 41 15</inkml:trace>
  <inkml:trace contextRef="#ctx0" brushRef="#br0" timeOffset="264803.6467">28594 20657 0,'-41'0'16,"164"0"31,-41 0-47,-42-82 16,1 82-16,41 0 15,-82 82 63,0-41-78,0 41 16,0-1-16,0 42 16,0 41-1,0-82-15,0-1 16,0 1-16,0 0 15,0-41-15,0 0 16,41-41 0</inkml:trace>
  <inkml:trace contextRef="#ctx0" brushRef="#br0" timeOffset="265036.2604">28676 21148 0,'-41'0'0,"41"-41"47,163 41-32,-81 0 1,0-82-16,123 82 15,-83-82 1</inkml:trace>
  <inkml:trace contextRef="#ctx0" brushRef="#br0" timeOffset="265482.2385">30230 19675 0,'0'-41'0,"-82"41"16,205-41 46,0 41-62,0 0 16,40 0-1,-40 0 1</inkml:trace>
  <inkml:trace contextRef="#ctx0" brushRef="#br0" timeOffset="267537.3682">32112 18939 0,'0'-41'16,"0"0"15,-82 41 47,82 82-62,-41 0-16,41-41 0,-123 40 31,123 1-15,-40-82-1,40 41 1,40-41 0,42 0-1,123 0 1,-1 0-1,-122 0 1,0 0 0,-82-41 15,0-41-15,-41 82 77,41 41 564,0 0-611,-41-41-30,41 41-16,-41-41 16,-41 0-1,-122 82 17,40-82-1,164-41-16,-41-41 1,41 0 0,0 42-1,0-42 1,41 41 0,41 0-16,82 41 15,-123 0 1,40 0-16,1 0 15,41 123 1,-123-42 0,0 83-1,0-41-15,-123-41 0,-122 122 32,81-81-17,1-82 1,122 41-16,41-123 31,0-41-15,41 0-1,122 0 1,-40 82 0,-41 41-1,40 41 1,1 0-1,-82 0 1</inkml:trace>
  <inkml:trace contextRef="#ctx0" brushRef="#br0" timeOffset="267786.9831">31703 20452 0,'0'0'0,"-41"0"0,164 0 32,81-41-17,410-40 16,-369 81-31,-81 0 16</inkml:trace>
  <inkml:trace contextRef="#ctx0" brushRef="#br0" timeOffset="268287.2764">32316 20902 0,'82'0'47,"41"0"-31,-41 0-16,0 0 15,-41 0 1,-41 82-1,-41 0 1,-41-82-16,0 123 31,-41-123-15,164-41 15,41 41-15,82 0-1,-83 0 1,1 82 0,-82 40-1,0-81-15,-82 82 16,1-82 0,-1-41-16,-205 82 15,124-82 1,122 0-1,41-82 1</inkml:trace>
  <inkml:trace contextRef="#ctx0" brushRef="#br0" timeOffset="268461.9451">33216 21475 0,'0'82'31</inkml:trace>
  <inkml:trace contextRef="#ctx0" brushRef="#br0" timeOffset="270003.8934">34853 20289 0,'41'0'47,"-1"0"-31,1 0 0,-41 41-16</inkml:trace>
  <inkml:trace contextRef="#ctx0" brushRef="#br0" timeOffset="270137.4734">34607 20698 0,'41'0'31,"41"-41"-31,-41 41 16</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43:52.327"/>
    </inkml:context>
    <inkml:brush xml:id="br0">
      <inkml:brushProperty name="width" value="0.05292" units="cm"/>
      <inkml:brushProperty name="height" value="0.05292" units="cm"/>
      <inkml:brushProperty name="color" value="#FF0000"/>
    </inkml:brush>
  </inkml:definitions>
  <inkml:trace contextRef="#ctx0" brushRef="#br0">18776 9735 0,'0'0'0,"-41"-122"16,41 81-1,0 163 32,0 1-47,0 41 16,0-42-16,0 328 31,0-327-15,0-82-1,-81-41 48,40-82-47,-41 0-1,41 42 1,41-1-1,0-41 1,0 123 15,0 0-31,0 40 16,82 42 0,-82-82-16,41 0 15,40-41 1,1 0-1,-41 0-15,82 0 32,0-82-17,-123 0 1</inkml:trace>
  <inkml:trace contextRef="#ctx0" brushRef="#br0" timeOffset="300.5677">18572 11576 0,'41'0'62,"40"0"-46,1 0-16,0 0 16,41-82-1,-82 82 1</inkml:trace>
  <inkml:trace contextRef="#ctx0" brushRef="#br0" timeOffset="737.6441">18531 11781 0,'0'0'0,"-82"0"16,0 0 0,41 0 30,41 81-46,0 42 32,0-41-17,0-41 1,41-41 31,0 0-32,41-41 1,41 41 0,-42 82-1,1 0 1,-82-1 0,0-40-1,-122 41 1,-1-41 15,41-41-15,41 41-1</inkml:trace>
  <inkml:trace contextRef="#ctx0" brushRef="#br0" timeOffset="999.4282">18122 13008 0,'41'0'47,"40"0"-32,42-41-15,0 41 0,204-82 16,41 82 15,-286 0-31</inkml:trace>
  <inkml:trace contextRef="#ctx0" brushRef="#br0" timeOffset="1420.0055">18776 13458 0,'0'0'0,"-82"-82"0,42 82 16,-42 0 15,-41 123-15,123-1-1,-82 124 1,82-164-16,0 40 16,41-40-1,41-82-15,0 0 16,40-82-1,-81-81 1,-41 81 0,-122 82-1,40 41 1,0 122 0,82-122-16,0 0 15</inkml:trace>
  <inkml:trace contextRef="#ctx0" brushRef="#br0" timeOffset="2064.5198">19349 11003 0,'0'0'0,"0"-81"0,-41-1 15,-123 0 1,42 41 0,40 41-1,-41-82 1,-40 82-1,81 0 1,-164 123 0,124 41-16,-42-42 15,-122 328 1,81 41 0,205-205-16,-82 328 15,82-287-15,41 0 16,164 205-1,122-205 1,82-122 0,-164-205-16,83 82 15,-124-123-15,-40-41 16,204-286 0,-82-164-1,83-490 1,-288 367-1,-81 205 17,-41 205-32,-81-1 15,-42 42-15,-40 81 16,-1 41-16,-286 82 16,246 0-16,-42 164 15,-163 245 1,369-205-16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02:48.872"/>
    </inkml:context>
    <inkml:brush xml:id="br0">
      <inkml:brushProperty name="width" value="0.05292" units="cm"/>
      <inkml:brushProperty name="height" value="0.05292" units="cm"/>
      <inkml:brushProperty name="color" value="#FF0000"/>
    </inkml:brush>
  </inkml:definitions>
  <inkml:trace contextRef="#ctx0" brushRef="#br0">19472 7404 0,'0'-41'15,"0"0"1,41-41-1,40 82 1,42 82 15,-41 122 16,-123-122-47,-123 82 31,164-123-31,0-82 47,82-41-31,-41 82-16,0 0 16,82 82-1,-82 0 1,-41 40-16,0-40 15,0 0 1,-123-41-16,-41 41 16,82 0-1,42-82-15,-42 0 16,0 0-16,41-123 16,41-82-1</inkml:trace>
  <inkml:trace contextRef="#ctx0" brushRef="#br0" timeOffset="652.7201">20494 7854 0,'0'0'0,"0"-82"15,-41 82 1,41-41-1,-40 41 1,-1 0 0,-41 0-1,0 164 1,82-42-16,0 165 16,0-165-1,0 1-15,41 41 16,82-123-1,40 40 1,-81-81 0,-41-40-1,-41-1 1,0 0 15,82-41-31,-82 41 16,-41 123 46,41-41-46,0 0-16,0 40 16,0 83-1,0 41 1,0-165-1</inkml:trace>
  <inkml:trace contextRef="#ctx0" brushRef="#br0" timeOffset="2299.7283">20985 7240 0,'0'-82'0,"-82"82"16,82-41-16,-40-40 16,-42-1-1,41-41 1,-164-41 15,-40 83 0,163 81 1,-82 0-17,83 0 1,-42 41-1,41-41 1,-41 81 0,1-40-16,-42 41 15,123-82-15,-41 41 16,0 41 0,1 41-1,-83-1 1,123-40-1,-41 82 1,0-42 0,82-40-1,-81 41-15,81-41 16,0 0-16,0-1 0,0 83 31,0-41-15,0-1-1,0 42 1,0-41 0,0-41-1,0 40 1,41 1 0,-41-41-16,81 40 15,1-40 1,-82-41-16,164 123 15,-123-123 1,204 163 0,-122-122-1,-41 0 1,40-41 15,1-41-15,-82 82-16,82-82 15,-41 0-15,-42 0 16,83-41 0,-41 0-1,0-41 1,0 41 0,122 0-1,-122 41 1,-82-82-1,41 82-15,0-41 16,41 1 0,-41-83-1,40 41 1,-40 41 0,41-82-1,-41 82 1,41-40-1,-41-42 1,-41 82-16,81-41 16,-81 41-16,41-40 15,-41-1 1,0-41 0,0 41-16,0 0 15,0-163 1,0 122-1,0 82 1,0-122 0,0-83 15,-81 42-31,-1 122 31,0 41-15,-41 41-1,82 0-15,-122 0 16,81 0-16</inkml:trace>
  <inkml:trace contextRef="#ctx0" brushRef="#br0" timeOffset="3268.0974">21476 6177 0,'-41'-41'16,"-41"41"-16,1 0 15,121 0 48,42 0-48,41 0-15,0 0 0,-1 0 16,1 0-16,0 0 16,-41 0-16,-41 0 15,40 0 1,-40 0 15,41 0-15</inkml:trace>
  <inkml:trace contextRef="#ctx0" brushRef="#br0" timeOffset="3876.6795">23971 6381 0,'0'0'0,"-81"0"0,40 0 15,0 0-15,-41 0 16,41 0-16,0-41 15,-41 41-15,41 0 16,1 0 0,121 0 31,328 0-16,-286 0-31,-41 0 15,-41 0-15,41 0 16,-41 0 0,-82 0 15,-41 0-15</inkml:trace>
  <inkml:trace contextRef="#ctx0" brushRef="#br0" timeOffset="4691.1974">27858 6218 0,'-41'0'16,"0"0"0,163 0 62,42 0-78,0 0 0,-1 0 31,-40 0-31,82 40 31,-287-40 16,-164 0-31,42 0-1,163 0 1,-41 0-16,164 0 62,41 0-62,122 0 16,-204 0 0</inkml:trace>
  <inkml:trace contextRef="#ctx0" brushRef="#br0" timeOffset="5934.3878">32521 8713 0,'0'-123'15,"0"82"1,0-41-16,0 164 31,0 123-31,-82 122 16,82 1514 15,-82-492 0,82-1226-15</inkml:trace>
  <inkml:trace contextRef="#ctx0" brushRef="#br0" timeOffset="6704.2094">32398 8426 0,'0'-81'0,"0"-1"16,41 41-1,41 41-15,41-82 16,572 0 0,82 82 15,123-82-15,0 1-1,-613 81-15,-42 0 16,-204 0 15,-41 163-15,0 1-1,82 490 1,0-40 0,-82-1-1,0-122 1,0-245-16,0-42 15,0-40 1,0 40-16,0 1 0,-41 81 16,0-122 15,-41-82-31,-41 0 31,-122-82-15,-123 0-1,-246 0 1,-409 0 0,532 0-1,-81 0 1,204 0 0,122 0-1,205 0-15,41-41 78,82-82-62</inkml:trace>
  <inkml:trace contextRef="#ctx0" brushRef="#br0" timeOffset="7387.3904">33748 6667 0,'0'-40'0,"0"162"47,0 1-32,0 41-15,-41-1 16,41-40-16,0-41 16,0 0-16,-41-1 15,-40-81 32,40-41-31,-123-163 15,205 327 0,41-82-15,40 40 0,-81 1-16,41-82 15,-41 0-15,123 0 16</inkml:trace>
  <inkml:trace contextRef="#ctx0" brushRef="#br0" timeOffset="7867.2423">33544 9572 0,'0'0'0,"0"-41"16,0 0-1,-41 164 48,41-1-63,0 1 15,0 0-15,0 81 32,41-163-17</inkml:trace>
  <inkml:trace contextRef="#ctx0" brushRef="#br0" timeOffset="8200.1523">33871 9776 0,'0'0'0,"0"-82"16,-41 82-16,41 41 47,0 41-47,0 0 15,0 82 1,41-83 0,82-81-1,-82 0 1,40-122 0,-81 81-16,0-41 15,0-41-15,0 41 16,0 1-16,-81 81 15,-1 41 1,82 122 0,0-122-1</inkml:trace>
  <inkml:trace contextRef="#ctx0" brushRef="#br0" timeOffset="8751.5894">34689 10022 0,'-82'81'31,"82"1"-15,-41 41-16,41-41 16,0 0-16,0-1 15,0 1 1,0-41-16,0 41 31,0-123-15,0 0-1,-81-409 1,81 164 0,0 245-1,163-41 1,83 0-1,-206 164 1,-40 0 0,-81 41-1,-1-42 1,0-40 0,-41 41-16,82 0 15</inkml:trace>
  <inkml:trace contextRef="#ctx0" brushRef="#br0" timeOffset="9417.0956">34812 10431 0,'0'-41'16,"82"41"-1,-82-41-15,40-82 16,42 0-1,-82-81 1,-41 122 0,0 82 15,41 82-15,0 0-1,0-41 1,82-41-1,41 81-15,-123-40 16,0 41 0,0 0-16,-41 0 15,41-41 17,82-41-17,-41 0-15,41-41 16,-41-41-1,-41 0 1,0 0 0,0 164 15,0 0-15,0-41 15,40-41-16,42 0 1,0-82 0,-82-41-1,0 42 1,-123 81 0,82 40-1,-40 83 1,-1-82-16,82 41 15,123-82 1</inkml:trace>
  <inkml:trace contextRef="#ctx0" brushRef="#br0" timeOffset="9750.7442">35753 10185 0,'0'-82'0,"0"42"16,0 80 31,0 42-32,0 164 1,0-42-1,0-81 1,0-82 0,0 41 15,-82-123-15,-82-82-1,82 0-15</inkml:trace>
  <inkml:trace contextRef="#ctx0" brushRef="#br0" timeOffset="9862.4263">35548 9735 0,'0'0'0,"82"41"47</inkml:trace>
  <inkml:trace contextRef="#ctx0" brushRef="#br0" timeOffset="10454.4382">38534 8467 0,'0'-41'0,"-41"41"31,-40 778 1,81 899-1,0-1064 0,0-572-15</inkml:trace>
  <inkml:trace contextRef="#ctx0" brushRef="#br0" timeOffset="11067.1172">38534 8304 0,'0'-41'0,"41"-82"31,41 123-15,123-41-16,776-41 16,-203 82-1,-83 0 17,-122 0-17,-492 0 1,-81 41-1,41 41 1,-41 41 0,0-41-16,82-1 15,-82 42-15,41 204 16,41 164 0,-82 0-1,0 0 1,0-82-1,-123-205 1,-40 42-16,122-82 16,-41-83-16,0 83 15,-41-123 17,-122 41-17,-41-82 1,-164 0-1,-41 0 1,41 0 0,368-82-16</inkml:trace>
  <inkml:trace contextRef="#ctx0" brushRef="#br0" timeOffset="11434.2917">39557 9408 0,'0'-41'0,"0"82"46,0 41-46,0 41 0,0-1 16,0 1-16,0-41 16</inkml:trace>
  <inkml:trace contextRef="#ctx0" brushRef="#br0" timeOffset="11600.6003">39843 9490 0,'0'-123'0,"41"123"16,41 0-1,41-41 1,-82 41 0</inkml:trace>
  <inkml:trace contextRef="#ctx0" brushRef="#br0" timeOffset="11867.2351">39843 9326 0,'-41'0'16,"41"123"15,0-41-15,41-41-16,41 41 15,41 40 1,-123-81-16,0 41 16,-82-41-1,-123 41 1,42-41 0,122-41-16</inkml:trace>
  <inkml:trace contextRef="#ctx0" brushRef="#br0" timeOffset="17069.2135">31253 14930 0,'0'0'0,"-41"0"0,41-41 16,0 123 15,0 0-31,0 0 16,0 0-16,164 40 31,-83-122-15,83-41-1,-123 0 1,41-81 0,-82 81-16,0-41 15,-41 41 1,-41-41-1,0 82 1,41 0 0,41 82-1</inkml:trace>
  <inkml:trace contextRef="#ctx0" brushRef="#br0" timeOffset="17535.2687">30885 14685 0,'0'-41'16,"0"123"31,0 40-31,0 1-16,0 0 15,0 327 16,0-409-31</inkml:trace>
  <inkml:trace contextRef="#ctx0" brushRef="#br0" timeOffset="17918.5177">32235 15298 0,'-41'-41'0,"163"41"62,42 0-46,41-81-16,-1 81 15,-163 0 1</inkml:trace>
  <inkml:trace contextRef="#ctx0" brushRef="#br0" timeOffset="18151.4165">32726 14930 0,'0'0'0,"-82"0"16,82-41-16,0 123 63,0 41-63,0-41 15,0 40-15,0 42 16,0-123-1</inkml:trace>
  <inkml:trace contextRef="#ctx0" brushRef="#br0" timeOffset="18417.935">33380 14971 0,'0'0'0,"0"-82"16,0 164 31,0 0-32,0 41-15,0-1 16,0-40-16,0 82 15</inkml:trace>
  <inkml:trace contextRef="#ctx0" brushRef="#br0" timeOffset="18620.3586">33871 14930 0,'41'0'31,"41"0"-31,-1 0 16,1-41-16,0 41 16,-41 0-16</inkml:trace>
  <inkml:trace contextRef="#ctx0" brushRef="#br0" timeOffset="18908.2952">33830 14971 0,'0'0'0,"-41"0"16,41 82 0,0 0-1,82-82 1,0 41-1,0 0 1,-1 40 0,42 1-1,-123-41 1,-41 41 0,-82-82-1,1 0 1,81 0-1</inkml:trace>
  <inkml:trace contextRef="#ctx0" brushRef="#br0" timeOffset="19134.6915">34525 15298 0,'0'-81'0,"82"81"31,41-41-15,81 41 0,-81 0-1,-82 0 1</inkml:trace>
  <inkml:trace contextRef="#ctx0" brushRef="#br0" timeOffset="19351.0273">34689 14930 0,'0'0'0,"41"82"46,-41 0-30,0 0-16,0-1 16,0 42-16,0-41 15,0 82 1,41-123 0</inkml:trace>
  <inkml:trace contextRef="#ctx0" brushRef="#br0" timeOffset="19605.6114">35384 14930 0,'0'-41'15,"0"123"32,82 0-47,-82 0 16,0 40-16,0-40 15,-41 164 1,41-164 0</inkml:trace>
  <inkml:trace contextRef="#ctx0" brushRef="#br0" timeOffset="20039.3701">35916 15135 0,'0'0'16,"0"-82"-16,0 0 15,0 0 1,0 1-1,0 40 1,-122 41 0,40 204 15,82-163-31,0 82 16,0-82-1,163-41 1,-81-41-1,-41-82 1,-41 41 15,0 164 1,0 41-17,0 81 1,-123 83-1,123-42 1,0-204-16</inkml:trace>
  <inkml:trace contextRef="#ctx0" brushRef="#br0" timeOffset="20202.5033">36080 15953 0</inkml:trace>
  <inkml:trace contextRef="#ctx0" brushRef="#br0" timeOffset="20636.3397">32726 16812 0,'0'0'0,"-164"0"15,41 0 1,-40 0 0,122 0-1,245 0 16,123-41-31,42 41 16,571 0 0,247 0-1,-819 0 1,-327 0 0,-41-41 15</inkml:trace>
  <inkml:trace contextRef="#ctx0" brushRef="#br0" timeOffset="20835.1057">32971 17180 0,'0'0'0,"-82"0"0,205 0 31,368-41-15,81 41 0,-203 0-1,-165 0 1</inkml:trace>
  <inkml:trace contextRef="#ctx0" brushRef="#br0" timeOffset="22185.0881">18694 11167 0,'0'-82'0,"0"164"47,-40 0-31,-1 81-1,-82 83 17,41-123-17,0-123 1,164 0 31,-41 0-47,0 0 15,123-82 17,-42 41-32,-40 41 31,41 0-15,-123-41-1,0-41 16,0 41-15,-41 0 15,41 123 1,0-41-17,0 327 1,0-122-1,0-42 1,0-122 0</inkml:trace>
  <inkml:trace contextRef="#ctx0" brushRef="#br0" timeOffset="22885.1492">19513 11658 0,'0'0'0,"0"-82"15,0 41 1,0 82 46,-41 41-46,41 0-16,-41-82 16,41 81-1,0 1 1,0-41-1,41-41 64,0 0-79,40 0 15,-40 0-15,0 0 16,41 0-16,0 0 15,-41 0 32,-41-41-31,0-41 0,0 164 62,0 0-63,0-41-15,0 0 0,0 41 16,0 0 0,0-1-1,0 1 1</inkml:trace>
  <inkml:trace contextRef="#ctx0" brushRef="#br0" timeOffset="23703.0401">20003 11412 0,'0'0'0,"0"-40"0,0-42 16,-81 0 0,40-41-1,-82 41 1,82 82 0,-41-81-16,-81-1 15,40 82 1,0 0-16,-81-41 15,-1 41 1,-122 0 15,122 0-15,83 41 0,-42 81-1,82 1-15,-41 0 16,1 41-16,40 40 0,41 1 15,41 163 1,0 82 0,0-82-1,327 41 1,-40-205 0,40 1-1,123-41 1,-246-164-1,1 0-15,40 0 0,83 0 16,-42-123 0,-122-41 15,-1 41-15,-122 42-16,123-124 15,-164 123-15,82-40 16,-1-124-1,-81 42 1,0 122-16,0 0 16,0 0-16,0 0 15,-40-40-15,-83-42 16,-41-122 0,-81 81-1,-123 164 1,122 41-1,82 41 1,164 41 15</inkml:trace>
  <inkml:trace contextRef="#ctx0" brushRef="#br0" timeOffset="24935.61">22131 12353 0,'-41'0'16,"0"0"0,82 0 30,41 0-30,81 0-16,451 0 31,-164-82-15,-164 82 0,-204-81-1,-41 81-15,-41-41 47,-82 41-31,-41-82 15,1 82-15,40 0-1,82-41-15,-41 41 16,41-41 31,82 41-47,-41 0 15,81 0 1,-122 82 0,0 41-1,0-42 1,-122 42-1,81-82 1,41 82-16,0-82 16</inkml:trace>
  <inkml:trace contextRef="#ctx0" brushRef="#br0" timeOffset="25669.0757">24626 11290 0,'0'0'0,"0"-41"0,0-41 15,0 41 17,0 82 14,-82 164-30,-41-124 0,83 42-1,40 0 1,-41-123-16,82 0 47,-1 0-32,1 0-15,82 0 16,-41 0 15,41 0-15,-123-41 0,0 0-1,0-41 1,0-81-1,0 122 1,0 122 31,0 42-31,0 41-1,0 40 1,0-163-1,0 0-15,0 0 16</inkml:trace>
  <inkml:trace contextRef="#ctx0" brushRef="#br0" timeOffset="26435.9854">25280 11453 0,'0'-81'31,"0"40"16,0 122 78,-40-40-125,40 0 15,-123 123 1,0-82 0,164-82 31,0 0-32,0 0 1,0 0-1,41 0 1,-1 0 0,-40-41-1,41 0 1,-82 0 15,0 0 0,0-41-15,-41 123 47,41 0-63,0 82 15,0 40 1,0-81-1,0-41-15,0 41 16,0-41-16,0 0 16</inkml:trace>
  <inkml:trace contextRef="#ctx0" brushRef="#br0" timeOffset="26854.3674">26221 11740 0,'0'0'0,"0"-41"16,0 0-1,0-41 1,-41 82 0,0 0 15,-81 82-15,40 81-1,82 1 1,0 41-1,0-42 1,123-122 0,40-41-1,-40 0 1,-41 0-16,0 0 16,-41 0-16</inkml:trace>
  <inkml:trace contextRef="#ctx0" brushRef="#br0" timeOffset="27168.8325">26712 12231 0,'0'0'0,"0"-41"15,0 122 110,0-40-125,0 123 16,0 0 0,0-1-1,0-81 1,0 0-1</inkml:trace>
  <inkml:trace contextRef="#ctx0" brushRef="#br0" timeOffset="31703.3058">25117 14153 0,'0'-82'0,"-123"123"63,123 0-63,-82 0 15,41 41-15,-40-41 16,40 40-16,-41-81 16,0 82-16,41-82 15,41 41-15,-41-41 16,82 0 46,41 0-62,122 0 32,-40 0-17,41 0 1,-164 0 0,40 0-16,1 0 31,-82-82 0,0 1-15,0-1-1,0 164 32,0 40-47,0-40 16,0 41-16,0 40 15,0-122 1,0 41-16,0-41 31,41-41-31</inkml:trace>
  <inkml:trace contextRef="#ctx0" brushRef="#br0" timeOffset="32319.7427">25853 14358 0,'0'-41'16,"0"0"15,0 82 0,0 0-15,-82 40-16,82-40 16,-41 82-1,-40-41 1,81-41 0,41-41 30,122 0-30,-40 0 0,0 0-1,-83 0 1,-40-41 0,41-41-1,-41 41 16,0 0-15,-41 41 0,41 41 46,0 0-62,0 41 16,0 41-16,0-42 15,0 83 1,0-41 0</inkml:trace>
  <inkml:trace contextRef="#ctx0" brushRef="#br0" timeOffset="32586.156">26671 14480 0,'0'-41'0,"0"123"62,0 0-62,0 0 16,0 0-16,0 81 16,0-81-16,0 41 15,0-82-15</inkml:trace>
  <inkml:trace contextRef="#ctx0" brushRef="#br0" timeOffset="32902.8948">26712 15707 0,'0'41'16,"0"41"-1,41-82 1,-41-41-1,0 0 1,0 0 15,-41 41-31,-41 0 32,82 41-32,0 41 15,0-41 1</inkml:trace>
  <inkml:trace contextRef="#ctx0" brushRef="#br0" timeOffset="33342.3944">25158 15994 0,'-82'0'16,"-41"0"-16,41 0 0,41 0 15,-81 0 1,122 82 15,82-82-15,81 0-1,369 0 1,-205 0-16,287 0 16,-328 0-16,-122 0 15,40 0 1,-163 0-1</inkml:trace>
  <inkml:trace contextRef="#ctx0" brushRef="#br0" timeOffset="35787.3249">24135 16730 0,'-82'0'32,"82"-41"-1,0-41-15,0 123 30,0 0-46,-41 123 16,-40 40 15,81-122-31,-41 0 16,-41 41 0,82-82-1,82-41 16,-41 0-31,40 0 16,-40 0-16,164-41 16,-164 41-16,0 0 15,-41-41 1,0 0 15,0-41-15,0 0-1,0 41 17,0 164-1,0-41-15,0 81-1,0 165 1,0-165-1</inkml:trace>
  <inkml:trace contextRef="#ctx0" brushRef="#br0" timeOffset="36270.1107">24626 17098 0,'0'-82'16,"0"41"-16,123 1 15,-82 40 1,81-82 0,-81 82-16,0 41 15,-41 40-15,0 1 16,-41 82-1,-163 0 1,163-83 0,82-203 46,40 122-62,1 0 16,-41 0-16,41 122 15,-82 1 17,0 0-17,0-82-15,0 0 16,-41 40-16,-82-40 16,42-41-1,40 0 1,-41-82-1</inkml:trace>
  <inkml:trace contextRef="#ctx0" brushRef="#br0" timeOffset="36539.5688">25485 17016 0,'0'-81'0,"0"162"47,0 1-32,0 0-15,0 41 16,0-1-16,0 1 15,0 82 1</inkml:trace>
  <inkml:trace contextRef="#ctx0" brushRef="#br0" timeOffset="36873.0232">25485 18162 0,'0'0'16,"0"82"-1,0-123 63,0 0-62,-82 82 31</inkml:trace>
  <inkml:trace contextRef="#ctx0" brushRef="#br0" timeOffset="37354.0156">26753 16812 0,'0'-82'16,"0"41"0,0 123 30,0 41-30,0-1-16,0-40 16,0 123-1,0-42 1,0-81 0</inkml:trace>
  <inkml:trace contextRef="#ctx0" brushRef="#br0" timeOffset="37670.2692">27285 16526 0,'0'-82'0,"0"123"47,0 40-47,0-40 0,0 41 15,0 0-15,0 0 16,0 40-1,-41 124-15,41-164 16,0-41-16</inkml:trace>
  <inkml:trace contextRef="#ctx0" brushRef="#br0" timeOffset="37916.7053">27326 17794 0,'0'40'15</inkml:trace>
  <inkml:trace contextRef="#ctx0" brushRef="#br0" timeOffset="38370.7546">22090 15871 0,'41'0'47,"40"0"-47,124 0 16,81-82 15</inkml:trace>
  <inkml:trace contextRef="#ctx0" brushRef="#br0" timeOffset="38541.1007">22212 16116 0,'82'0'31,"0"0"-16,82 0-15,-42 0 16</inkml:trace>
  <inkml:trace contextRef="#ctx0" brushRef="#br0" timeOffset="39114.8394">22499 20248 0,'123'0'47,"-1"0"-47,1 0 16,-41 0-16,-41 0 15</inkml:trace>
  <inkml:trace contextRef="#ctx0" brushRef="#br0" timeOffset="39253.2721">22622 20616 0,'40'0'32,"165"-41"-17,81-123 1</inkml:trace>
  <inkml:trace contextRef="#ctx0" brushRef="#br0" timeOffset="40236.754">24790 19921 0,'0'-82'15,"0"164"48,0 40-48,0-40-15,-164 164 47,164-206-47,41-40 32,41 0-17,40-40 1,83 40-1,40-41 1,-204-41 0,-41 41-1,0 0 1,-82 41 0,42-82-1,40 164 32,0 41-31,0 122-1,0-40 1,0-83 0,0-81-16</inkml:trace>
  <inkml:trace contextRef="#ctx0" brushRef="#br0" timeOffset="40694.5983">25690 20125 0,'0'0'16,"0"-82"-16,0 164 46,0 0-30,0 0 0,0 81-1,0-122 1,0 0 0,81-41-1,83-41 1,0-41-1,-83 1 1,-81-1-16,0 41 16,0-41-1,-41 82 32,41 123-31,0-41-16,0 122 15,-40-40 17,40-82-32,0-1 15</inkml:trace>
  <inkml:trace contextRef="#ctx0" brushRef="#br0" timeOffset="40953.8464">26794 20248 0,'0'-82'16,"0"164"15,0-41-15,0 41-16,-164 122 31,1-40-15,122-42-16,41-81 15,0 0-15</inkml:trace>
  <inkml:trace contextRef="#ctx0" brushRef="#br0" timeOffset="41170.5562">26467 20330 0,'0'0'0,"82"122"63,-42-81-48,-40 0-15,82 82 16,0-41-1,0-41-15,-41-41 16</inkml:trace>
  <inkml:trace contextRef="#ctx0" brushRef="#br0" timeOffset="41587.2488">27285 20125 0,'-41'-82'16,"41"123"31,0 82-31,0-41-1,0 0-15,0-42 0,0 1 16,41 41-1,82-82 17,-42-82-17,-81 41-15,82-81 16,-82 81-16,0-41 16,0 123 15,0 41-16,0 122 1,-41 1 0,41-1-1,0-163-15</inkml:trace>
  <inkml:trace contextRef="#ctx0" brushRef="#br0" timeOffset="42001.6357">27939 20330 0,'0'0'0,"0"-82"16,41 82 0,41 0-1,-41 0 1,-41 82-1,0 40 1,-41-40 0,-82 0-1,205-82 32,-41-82-31,0 82-16,0 41 31,-41 82-15,0-82-1,0 41 1,-82-42 0,0-40-16,41 0 15,0 0-15</inkml:trace>
  <inkml:trace contextRef="#ctx0" brushRef="#br0" timeOffset="42272.9001">28880 20207 0,'0'82'47,"0"0"-31,0-1-16,0 42 15,0 0-15,0 0 16,0 81-16</inkml:trace>
  <inkml:trace contextRef="#ctx0" brushRef="#br0" timeOffset="42462.5612">28962 21270 0</inkml:trace>
  <inkml:trace contextRef="#ctx0" brushRef="#br0" timeOffset="42852.0522">24912 21966 0,'0'0'0,"-163"0"0,-1 0 15,82 0 17,164 0-17,82 0 1,122-41 0,123 41-16,532 0 15,-327-82-15,-1 82 16,369 0-1,-696 0 1</inkml:trace>
  <inkml:trace contextRef="#ctx0" brushRef="#br0" timeOffset="43337.9261">25362 22702 0,'0'-82'0,"-82"82"16,82-41-16,0 123 47,0 0-47,41 82 15,-41-123 1,123 40 15,41-122-15,-123-81-1,-41-1 1,0 41 0,0 123 15,0 123-16,0 40 1,0-40 0,41-82-1,-41-41-15</inkml:trace>
  <inkml:trace contextRef="#ctx0" brushRef="#br0" timeOffset="43720.7756">26058 22579 0,'0'0'0,"0"-40"0,81-42 15,-40 41 1,0 41 0,-41 41-1,0 81 1,-41 1-1,41-82-15,-81-41 16,81 41-16,81-41 47,-40 0-47,0 0 16,82 41-1,-82 41 1,-41-1 15,-205 42-15,42-82-1,122-41-15,-41 0 16</inkml:trace>
  <inkml:trace contextRef="#ctx0" brushRef="#br0" timeOffset="43987.6374">27121 22579 0,'0'0'16,"0"-81"-16,0 162 62,0 42-62,0 0 16,0 122-1,0 1 1,0-83 0</inkml:trace>
  <inkml:trace contextRef="#ctx0" brushRef="#br0" timeOffset="44319.947">27039 23970 0,'0'-82'16,"0"123"62,0 0-47</inkml:trace>
  <inkml:trace contextRef="#ctx0" brushRef="#br0" timeOffset="44603.6255">28144 22784 0,'0'0'0,"0"82"62,-123 40-62,123-81 16,-82 0-16,41 41 15,-81 41 1,122-82-16,-41-41 16</inkml:trace>
  <inkml:trace contextRef="#ctx0" brushRef="#br0" timeOffset="44821.5022">27694 22743 0,'0'0'0,"41"0"31,82 82-15,-1 81-1,1 83 1,41-123 0</inkml:trace>
  <inkml:trace contextRef="#ctx0" brushRef="#br0" timeOffset="45021.1626">28676 22620 0,'0'0'0,"0"41"31,41 41-15,-41 0-16,0 41 16,41 122-1,-41-40 1,0-165-16</inkml:trace>
  <inkml:trace contextRef="#ctx0" brushRef="#br0" timeOffset="45504.1473">27039 22457 0,'0'-41'0,"-81"82"62,-83 81-62,0 1 16,-40-41-16,-83 41 15,1-1 1,-41 83-16,-205 81 16,368-204-16,42-41 15,40-41 1,164 0 0,40-82-1</inkml:trace>
  <inkml:trace contextRef="#ctx0" brushRef="#br0" timeOffset="46206.4229">29167 20166 0,'0'-41'16,"-41"41"15,-41 0-31,-41 82 16,-81 0-16,-1024 572 31,615-408 0,367-124-15,369-122 15</inkml:trace>
  <inkml:trace contextRef="#ctx0" brushRef="#br0" timeOffset="46537.6855">30476 21843 0,'81'0'47,"1"-41"-47,0 41 16,-41 0-16,0 0 15</inkml:trace>
  <inkml:trace contextRef="#ctx0" brushRef="#br0" timeOffset="46670.9939">30476 22170 0,'41'0'31,"40"-81"-31,1 81 16,-41-41-16</inkml:trace>
  <inkml:trace contextRef="#ctx0" brushRef="#br0" timeOffset="47304.1954">31826 21066 0,'0'0'0,"0"-41"0,0 0 16,0 0 0,0 123 30,0 0-30,0 163 0,0-122-1,-41-41 1,122-82 31,-40 0-32,41 0 1,-41 0 0,41 0-1,0-82 1,-82 41 15,0-41-15,0 0-1,-82 82 1,82-40 0,41 121 15,-41 1-15,41 123-1,-41 40 1,0-40-1,82-164 1,-82-1-16</inkml:trace>
  <inkml:trace contextRef="#ctx0" brushRef="#br0" timeOffset="47821.0037">32521 21148 0,'0'0'0,"0"-41"16,0 123 31,0 40-31,0 1-1,0 41 1,0-42-1,0-81 17,41-41-17,41 0-15,-41 0 16,0-81-16,81 40 16,-81 41-1,-41-82 1,41 0-1,-41 41 17,0 82 30,0 41-62,0 0 16,0 163-1,0-40 1,0-42 0,0 1-1</inkml:trace>
  <inkml:trace contextRef="#ctx0" brushRef="#br0" timeOffset="47990.8715">33462 22579 0,'82'0'31,"-82"82"-15</inkml:trace>
  <inkml:trace contextRef="#ctx0" brushRef="#br0" timeOffset="48254.6976">32316 23725 0,'0'0'0,"-81"0"15,162 0 32,83 0-47,41 0 16,122 0 0,-245 0-1,-41 41 1</inkml:trace>
  <inkml:trace contextRef="#ctx0" brushRef="#br0" timeOffset="48438.6686">32480 24257 0,'0'0'0,"0"-41"16,82 41-1,0 0 1,122-41 0,-122 41-1</inkml:trace>
  <inkml:trace contextRef="#ctx0" brushRef="#br0" timeOffset="51091.0512">7363 12803 0,'0'-41'0,"0"0"15,0-40-15,0-1 16,41 41 0,41 41-1,122 409 16,-204-123 1,-40-204-1,40-123 0,0 0-31,0-122 16,0-1 15,0 82-31,40 41 16,1-41-16,41 82 15,0 41 1,-82 0 0,82 123-1,0-82-15,-82 122 16,0-40-16,0-41 15,-41 81 1,41-122 0,-41 41-1,82-123 1</inkml:trace>
  <inkml:trace contextRef="#ctx0" brushRef="#br0" timeOffset="51505.2625">8672 13499 0,'0'-82'0,"-41"0"15,0 82 17,-40 0-17,-1 82 1,82 0-16,-82 204 31,82 123-15,0-245-16,0 40 15,82-122-15,0-82 16,163 41 0,-81-82-1,-1-41 1</inkml:trace>
  <inkml:trace contextRef="#ctx0" brushRef="#br0" timeOffset="51744.5721">9163 14480 0,'0'-41'0,"0"123"94,0 41-94,0 0 15,0 81 1,0-40-16,0-42 16,82-40-16,-41 0 15</inkml:trace>
  <inkml:trace contextRef="#ctx0" brushRef="#br0" timeOffset="52053.728">10227 13989 0,'0'0'0,"0"-40"0,-41 40 16,123 0 30,-1 0-30,1 0-16,0 0 16</inkml:trace>
  <inkml:trace contextRef="#ctx0" brushRef="#br0" timeOffset="52206.01">10104 14276 0,'0'0'15,"82"82"17,-41-82-17,0 0 1</inkml:trace>
  <inkml:trace contextRef="#ctx0" brushRef="#br0" timeOffset="53138.9902">11495 13294 0,'0'-82'16,"0"41"-1,-41 41 1,41 82 15,0 0-15,0 41-16,0-1 15,0 206 17,0-247-17,0-121 32,0-1-16,0 0 1,0-41-17,0 41-15,0 0 32,0-41-32,0 0 15,41 1 1,41-1 15,-41 41-15,40 41-1,-40 0 1,0 41 0,41 82-1,-82-42-15,0 1 16,0 0-16,0 41 15,0-82 1,0 40 0,41-81-1,0 0 1,41-40-16,40-1 16,-40-41-1,0 0-15,0 0 16</inkml:trace>
  <inkml:trace contextRef="#ctx0" brushRef="#br0" timeOffset="54122.5383">7445 16280 0,'-82'-123'0,"82"82"16,0 1-1,0-42 1,82 82 0,82 41 15,-164 40-31,0 247 47,0-410 0,0 41-32,0-82 1,41 41 0,-41 1-1,40-1-15,1 82 16,82 82-1,-123-41 1,41 286 0,-41-123-1,0-40 1,41-123 0,-41 41-1</inkml:trace>
  <inkml:trace contextRef="#ctx0" brushRef="#br0" timeOffset="54788.2868">8509 16607 0,'0'-81'0,"0"40"16,0 0 15,0 0 16,0-41 0,0 123 31,-82-41 63,41 0-126,0 123 1,41 40 0,0 83-1,0-83 1,41-81 0,41 0-16,-41-82 15,0 0-15,40 0 0,-40-41 16,82-41-1,-41 0 1</inkml:trace>
  <inkml:trace contextRef="#ctx0" brushRef="#br0" timeOffset="55272.6874">8918 17016 0,'0'-41'15,"0"-40"1,82 40 0,-42 41 15,-40 82-16,0-1-15,0 1 16,0 0-16,0 0 0,0-41 16,0 41-1,0-164 32,0 0-31,82-41-16,-41 41 31,0 82-15,41 0-1,-82 164 1,41 41 0,-41-42-1,0-81-15,0 82 16</inkml:trace>
  <inkml:trace contextRef="#ctx0" brushRef="#br0" timeOffset="55544.2871">10349 16730 0,'82'0'62,"0"0"-62,-41 0 16,41 0-1,-41 0 1</inkml:trace>
  <inkml:trace contextRef="#ctx0" brushRef="#br0" timeOffset="55688.8503">10390 17057 0,'41'0'31,"0"0"-15,82-82 0,-82 82-16,-41-40 0</inkml:trace>
  <inkml:trace contextRef="#ctx0" brushRef="#br0" timeOffset="56610.9239">13131 16853 0,'0'41'47</inkml:trace>
  <inkml:trace contextRef="#ctx0" brushRef="#br0" timeOffset="68012.6859">12722 16403 0,'0'-41'0,"-41"0"31,41 123 31,0 0-62,0 81 16,0-40-16,0-41 16,82 122-1,-82-40 1,0-123-16,0 82 16,0-164 46,0 0-62,0 0 16,0-41-16,0-123 15,41 42 1,-41 40 0,0 41-1,0 1 1,0 40-16,-41 41 31,-41 0 0,41 41-15,-41 122 0,42-122-1,40 41 1,0 0-16,0-123 62,0-41-46,0 41-16,0-41 0,122 41 31,-40-40-31,-41-1 16,41 123 62,-82 0-62,0-1-16,0 42 15,0 0-15,0 82 16,0-1-1,0-40 1,41-41 0,-41 41-1,0-83 1,0 1 0,-41-41 15,-41 0-16,41 82 1,0-82 0,-41 0-1,41 0 1,1 0 0,-1 0-1,82 0 63,40 0-62,42 0-16,0 0 16,40 0-16,-40 0 0,123-41 31,-165 41-31,-40 0 15,-82 0 64,0 0-64,-40 0 1</inkml:trace>
  <inkml:trace contextRef="#ctx0" brushRef="#br0" timeOffset="69430.8025">12763 16485 0,'0'-82'15,"0"41"1,0 0 0,0-41-1,-41 82 32,41 41-31,-82-41-1,82 82-15,-82 41 16,1-82-16,81-1 16,-164 165-1,82-82 1,82-82 0,41-82 62,41-41-63,41-41 1,-123 41-16,81 41 16,42-81-1,-82-1 1,41 82-16,-41 0 31,-41 82 32,0 41-48,0-41-15,0 41 16,0-1-16,0 124 15,0-123 1,0-41-16,0 81 16,0-40-1,0-41 1,0 0 0,0 41-1,0-41 16,0 0-15,0 0 0,0 40 31,0-40-16,-41-41 63,-41 0-79,0 0 1,0 0-1,1 0 1,40 0 0,-41 0 15,123 0 31,122 0-46,-81 0-16,82 0 16,81 0-1,-40 0 1,-164 0 0,41 0-1</inkml:trace>
  <inkml:trace contextRef="#ctx0" brushRef="#br0" timeOffset="73457.7082">7936 19716 0,'-82'0'0,"82"-82"15,41 82 32,0 82-31,41 164 15,-82-165-15,0-203 46,0 40-46,0 41-16,0 0 15,41-41-15,-41 41 16,41 41-16,40 0 16,-40 123 15,-41 41-16,0-42-15,0 124 16,0-124-16,0 1 16,0 82-1</inkml:trace>
  <inkml:trace contextRef="#ctx0" brushRef="#br0" timeOffset="74124.5332">8959 20166 0,'0'-41'0,"0"0"0,-41 41 15,41-41 1,-82 41 0,41 0-1,-41 41 1,41 164 0,41 40-1,41-40 1,41-164-16,0-41 15,0 0 1,-41 0-16,81 0 16,-81-82-1,0 0 1,-41 41 0,0 0-1,0 123 32,0 0-31,0-41-16,0 0 15,0 40 1,82 42 0,0-123-1,40 0 1,-81-123-1,-41 42 1,0-1 0,-204 0-1,40 82 1,164 123 15</inkml:trace>
  <inkml:trace contextRef="#ctx0" brushRef="#br0" timeOffset="74380.5391">10554 20248 0,'0'0'0,"-82"0"0,123 0 47,0 0-47,82 0 16,-82 0 0,0 0 15</inkml:trace>
  <inkml:trace contextRef="#ctx0" brushRef="#br0" timeOffset="74529.9037">10431 20493 0,'0'0'0,"41"0"47,41 0-47,41-41 16,81 0-1</inkml:trace>
  <inkml:trace contextRef="#ctx0" brushRef="#br0" timeOffset="75623.9057">12108 19798 0,'0'0'0,"0"41"63,0 41-48,0 40-15,0 1 16,0 204 0,0-163-1,0-123 1,0-123 31,0-82-32,0-81 1,0 81 0,0-40-1,-40 81 1,40 82 0,-41 41-1,0 0 1,-82 82-1,123 0-15,-82 122 16,0-163 0,82 0-1,0-82 17,41-41-1,-41-81-16,41 40 1,-41 82-16,82 41 16,-82-41-16,41 41 15,41 0 17,-82 41-32,0 0 15,41 205 1,-41-83-1,0 42 1,0-42 0,0-122-1,0 0-15,0 41 0,0 0 16,0-41 0</inkml:trace>
  <inkml:trace contextRef="#ctx0" brushRef="#br0" timeOffset="75824.3021">12027 20821 0,'-41'81'31,"-41"-81"-15,0 41-1,123-41 63,41 0-78,0 0 0,40 0 16,42 0 0,41 0-16,-165 0 15</inkml:trace>
  <inkml:trace contextRef="#ctx0" brushRef="#br0" timeOffset="76824.5099">7650 22784 0,'-82'-82'16,"82"41"-1,41 41 16,40 0-15,1 205 15,-82-83 16,0-203 0,0 40-47,0-41 16,0-41-1,164 1 1,-82 122 0,-41 0-16,40 0 15,-40 81-15,-41 42 16,82 0-16,-82-1 15,0 1-15,0 0 16,0 0-16,-41 81 16,41-163-1</inkml:trace>
  <inkml:trace contextRef="#ctx0" brushRef="#br0" timeOffset="77207.5808">8959 23111 0,'0'0'0,"0"-82"15,0 1 1,0 40 0,-41 41-16,-41 0 31,0 122-31,82 124 31,0-1-15,0-122-16,0 0 15,0-42-15,82 1 0,-41-82 16,82 41 0,-1-82-1,-81-41 1</inkml:trace>
  <inkml:trace contextRef="#ctx0" brushRef="#br0" timeOffset="77641.3095">9204 23725 0,'0'-41'15,"41"41"32,41 0-31,-82 82-16,0-41 15,0 40 1,0 42 0,-41-41-1,41-41 1,0-123 0,0 41-1,41-82 1,41 42-16,-1-1 15,-40 82 17,-41 82-17,0-42-15,0 124 16,0 122 0,0-163 15</inkml:trace>
  <inkml:trace contextRef="#ctx0" brushRef="#br0" timeOffset="77907.9129">9940 24011 0,'-41'0'0,"123"0"63,-41 0-47,0 0-16,41 0 15,-41 0 1,41 0-1</inkml:trace>
  <inkml:trace contextRef="#ctx0" brushRef="#br0" timeOffset="78158.8877">10718 23643 0,'0'-41'0,"0"0"16,0 123 47,0 0-63,0 0 15,0-1 1,0 42-16,0 0 15,0-82-15</inkml:trace>
  <inkml:trace contextRef="#ctx0" brushRef="#br0" timeOffset="78423.8253">11740 23479 0,'-41'0'0,"82"0"47,0 0-47,41 0 15,0 0 1</inkml:trace>
  <inkml:trace contextRef="#ctx0" brushRef="#br0" timeOffset="78577.636">11740 23725 0,'82'0'47,"0"0"-47,-41 0 15,-41-41-15</inkml:trace>
  <inkml:trace contextRef="#ctx0" brushRef="#br0" timeOffset="79908.4039">12927 23070 0,'0'-82'78,"0"42"-62,40 40-16,1-41 31,0 41-15,41 81-1,-82 42 1,0 204 0,0-245-1,0 0 1,0-41 15,0-123 0,0 41-15,0-81 0,0-1-1,82-41 1,0 82 0,-41 82 15,40 82-16,-81 123 1,0 81 0,41 0-1,-41-204 1,0 0-16,0-41 16,82-41-1,0 0 1,82-205-1,-83 83-15</inkml:trace>
  <inkml:trace contextRef="#ctx0" brushRef="#br0" timeOffset="82341.258">17099 25156 0,'-41'0'0,"41"-40"15,0-42 1,0 0 0,0 0-1,0 41 1,0 123 31,123 0-32,-82-41 1,-41 41 0,0-1-16,0 1 15,0 0 1,0-123 62,0-41-62,0 41-1,0 0-15,41 41 0,-41-122 32,82 40-17,-82 41 1,40 41-1,1 0 1,0 41 0,41 82-1,-82-42 1,0 206 0,0-124-1,0-122 1,0 41-1,41-82 17,41 0-17,0 0-15,-1-41 16</inkml:trace>
  <inkml:trace contextRef="#ctx0" brushRef="#br0" timeOffset="82844.4543">18490 25238 0,'0'-41'16,"0"0"0,0 1-1,-82 40 1,41 0 15,-82 163 0,83 246 1,162-163-1,-40-165-31,0-40 15,0-41 1,-41 0-16,40 0 16,-40 0-1,-41-81-15,82-1 32</inkml:trace>
  <inkml:trace contextRef="#ctx0" brushRef="#br0" timeOffset="83542.0904">19104 26261 0,'0'-123'46,"40"82"-30,-40 0-16,0-40 16,82-247 15,-82 287 0,-82 41-15,42 123-1,40-82-15,40 82 16,1-123 0,41 0-16,0 41 15,41-41 17,-82 0-17,-41-82-15,40 82 16,-40 41-1,0 0 1,0 40 0,0 1-16,0 82 15,0-123-15,0 0 16,0 40 0,0 1-1,41-82 1,41 0-1,-82-122 1</inkml:trace>
  <inkml:trace contextRef="#ctx0" brushRef="#br0" timeOffset="83841.837">20494 25647 0,'41'0'46,"0"0"-30,41-41-16,-41 41 16,0 0-16,41 0 15</inkml:trace>
  <inkml:trace contextRef="#ctx0" brushRef="#br0" timeOffset="84008.9387">20494 25893 0,'82'0'47,"0"0"-47,0 0 16,0 0-16,-41 0 15</inkml:trace>
  <inkml:trace contextRef="#ctx0" brushRef="#br0" timeOffset="85108.9565">21517 25402 0,'0'-82'0,"0"41"32,41 0-17,41 41 1,-41 0 15,-41 82-15,0 163 15,0-163-15,0-123 62,0 0-63,0-40-15,0 40 0,0 0 16,0-41 0,81 0-1,-40 82 1,0-41 0,41 41-1,0 82 1,-82-41-16,0 41 15,0 41 1,0-42-16,0 42 16,0 0-1,0-41 17,41-82-32</inkml:trace>
  <inkml:trace contextRef="#ctx0" brushRef="#br0" timeOffset="85558.986">22826 25402 0,'0'-41'0,"0"-41"32,-82 82-32,41 0 15,41-41 1,-41 41-1,41 41 1,-81 82 0,40 81-1,41 42 1,0-123-16,0 81 16,82-81-1,-1-41 1,165-123-1,-164-82 1,-42 123 0</inkml:trace>
  <inkml:trace contextRef="#ctx0" brushRef="#br0" timeOffset="86404.9361">23194 26588 0,'41'-82'62,"-41"41"-62,41 0 16,-41-40-1,82-1 1,-82 0-16,0 41 16,0-41-16,0 41 78,41 41-31,0 0-16,40 82 0,-81 0-15,0 0-1,0 0 1,0-41 0,0-1-1,0 42 17</inkml:trace>
  <inkml:trace contextRef="#ctx0" brushRef="#br0" timeOffset="87431.299">23112 26220 0,'0'-41'15,"0"-41"16,0 0-15,82 82 31,-41 41-31,-41 41-1,41 0-15,-41-41 16,0 82-1,0-42-15,0-40 16,0 41 0,0-41-1,0 41 1,82-123 78</inkml:trace>
  <inkml:trace contextRef="#ctx0" brushRef="#br0" timeOffset="87925.8552">23849 26302 0,'-41'0'16,"41"-41"62,123 41-47,81 0 0,-81 0-31</inkml:trace>
  <inkml:trace contextRef="#ctx0" brushRef="#br0" timeOffset="88509.0798">24421 26588 0,'0'0'0,"0"-41"63,82 41-48,-82-82-15,41 82 16,-41-122-16,0 81 16,41-82-1,-41 41 1,0 0 0,-82 123 15,0 0-16,82 41 1,41-82-16,0 41 16,0-41-1,82 0-15,-82 0 16,41 41 0,-82 41-1,0-1 1,0 42-1,0-82 1,40-41 31,42 0-31,-82-82-1,123-40 1</inkml:trace>
  <inkml:trace contextRef="#ctx0" brushRef="#br0" timeOffset="88664.9203">25608 26343 0,'41'0'62</inkml:trace>
  <inkml:trace contextRef="#ctx0" brushRef="#br0" timeOffset="89475.4289">19717 27774 0,'0'0'0,"-41"0"0,-41 0 0,41 0 15,246 0 79,163 0-94,82-41 16,123 41-16,490-122 15,-244 122 17,-533 0-32,-122 0 15,163 0-15,-123-82 16,165 0-1,-288 82 1,-122 82 0,-40-41-1,-83 41 1,123-82-16</inkml:trace>
  <inkml:trace contextRef="#ctx0" brushRef="#br0" timeOffset="89908.4077">20453 28102 0,'0'0'16,"-122"0"-16,40 0 15,-82 0 1,287 40 31,122-40-47,492 0 16,122 0-1,82 0 1,-123-81-1,-409-1 1,-327 82 0,-164 41 77,0-41-93,-41 0 16</inkml:trace>
  <inkml:trace contextRef="#ctx0" brushRef="#br0" timeOffset="90758.3424">16445 24543 0,'0'-41'15,"0"-41"1,0 164 31,40 245-32,-40 164 1,164 777 31,-82-450-16,-82-572 0,0-328 16,0-41-47,0-41 16</inkml:trace>
  <inkml:trace contextRef="#ctx0" brushRef="#br0" timeOffset="93259.5568">16322 23970 0,'82'0'78,"40"0"-62,-40 0-1,41 0-15,81 0 16,83 0-16,-83 0 15,83 0-15,40 0 16,-41 0-16,-81 0 16,40 0-16,-81 0 15,695 0 17,-327 0-1,-205 0-16,0 0 1,-122 0 0,245 0-16,-205 0 15,-40-41-15,163 41 32,-204 0-32,-42 0 15,42 0-15,122 0 16,-40 0-1,-42-41 1,-40 41 0,-82 0-1,-1 0-15,-40 0 16,41 0 0,-41 0-16,41 0 15,-41 0-15,0 0 16,41 0-1,-1 0 1,-40 0 15,0 0-15,-41 41 0,0 41 15,0-41-16,0 41 1,0-41-16,82 122 16,-82-81-16,0 0 15,41 82 1,-41 40 0,0-122-16,82 0 15,-82 0-15,0 40 16,0-40-16,41 82 15,-41-42 1,40 1 0,42 123-1,-41-165 17,-41 83-17,82-164-15,-82 82 16,0-41-16,0 40 15,0 1 1,0-41 0,0 0-1,0 41 1,0-41 0,0 41-1,0-41 1,0-1-1,0 42 1,0 0 0,0-41-1,0 0 17,0 41-1,-41-41 47,-41-41-78,41 0 16,41 40-1,-163-40 1,81 0-16,0 0 15,0 0 1,41 0-16,-40 0 16,40 0-1,-41 0 17,41 0-17,0 0 1,0 0 15,-41 0-31,41 0 16,-40 0-1,-42 0 1,0 82 0,0-82-1,42 0-15,-124 0 16,123 41-1,41-41-15,-122 0 16,-83 82 0,42-82 15,40 41-15,82-41-1,-122 0 1,122 82-1,0-82-15,-122 0 16,122 41-16,41-41 16,-123 0-1,82 0 1,-81 0 0,-1 81-1,-81-81 1,81 41-1,1-41 1,40 0 0,-164 0-1,165 82-15,-1-82 0,-122 0 32,81 82-32,41-82 15,41 0-15,1 0 0,-1 0 16,-82 41-1,-40-41 1,40 0 0,82 0-16,0 0 15,1 0-15,40 0 0,0 0 16,-41 0 0,41 0-1,-123 0 1,1 82-1,81-82 1,-41 0 0,82 0 15,-40 41-15,-1-41-16,0 0 15,41 0 1,41 40 78,82-40-79,41 0-15,-42 0 16</inkml:trace>
  <inkml:trace contextRef="#ctx0" brushRef="#br0" timeOffset="99210.8623">38616 13662 0,'0'-41'0,"0"0"15,0-40 1,82-1-16,0 41 31,0 41 0,-1 245 1,-81-163-1,0-164 31,0-40-46,0 81-16,82-82 16,0 41 15,0 82-31,-41 0 16,0 0-16,-41 82 15,81 0 1,-81 122-1,0 124 1,0-124-16,-40 41 16,40-163-16,0-41 15</inkml:trace>
  <inkml:trace contextRef="#ctx0" brushRef="#br0" timeOffset="99613.6963">40048 13662 0,'0'-41'16,"0"0"-1,-41 41 17,-82 0-17,123 82-15,-41 41 16,41 122-1,0-122 1,0 204-16,0-286 16,0 0-16,123 41 31,-41-82-15,81 0-1</inkml:trace>
  <inkml:trace contextRef="#ctx0" brushRef="#br0" timeOffset="100176.8584">40293 15012 0,'0'-41'47,"82"41"-47,-82-82 16,41-40 0,-41-1-1,0-82 1,0 164-1,-41 41 1,0 0-16,-41 123 16,82-82-16,0 0 15,0 0 1,82-41-16,-41 0 16,41 0-16,0 0 15,0 0 1,-42-41 15,1 41 0,-41 41-15,0 41 0,0 122-1,0-81 1,0-41-16,0 0 15,82-82-15,0 0 16,0-41 0</inkml:trace>
  <inkml:trace contextRef="#ctx0" brushRef="#br0" timeOffset="100426.8205">41357 14194 0,'41'0'32,"0"0"-32,40 0 15,1 0 1,-41 0-1,41 0 1</inkml:trace>
  <inkml:trace contextRef="#ctx0" brushRef="#br0" timeOffset="100559.4778">41398 14480 0,'41'0'47,"40"0"-47,1 0 16,-41-41-16</inkml:trace>
  <inkml:trace contextRef="#ctx0" brushRef="#br0" timeOffset="102709.9321">42543 13294 0,'-82'0'15,"82"-41"-15,0 0 32,41 41 15,41 0-47,-41 41 15,82 205 1,-123-83-1,0-40 1,-41-41 0,41-205 46,0 41-62,41 0 16,0-81 15,40 122-31,-40-41 16,0 82-1,-41 82 17,123 41-32,-123 122 15,0-122-15,41-41 16,-41-1-1,0 1 1,0-41 0,82-41-1,-1-41 1</inkml:trace>
  <inkml:trace contextRef="#ctx0" brushRef="#br0" timeOffset="102943.6689">43607 13417 0,'0'-41'0,"0"0"16,0-41-16,82 123 31,-82 82-16,0-41 1,0 40-16,0 124 16,0-124-16,0 1 15</inkml:trace>
  <inkml:trace contextRef="#ctx0" brushRef="#br0" timeOffset="103243.2426">43729 14603 0,'0'-41'62,"0"123"1,0-41-48</inkml:trace>
  <inkml:trace contextRef="#ctx0" brushRef="#br0" timeOffset="103633.6652">42830 14930 0,'0'0'0,"-82"0"0,41 0 15,41-41 1,163 82 15,83-41-31,-1 0 16,42 0-16,122 0 15,-327 0 1,40 0-16,165 0 16,-246 0-1,-1 0 32</inkml:trace>
  <inkml:trace contextRef="#ctx0" brushRef="#br0" timeOffset="104476.8755">41766 16321 0,'41'-82'47,"0"0"-32,41-81 17,-42 122-32,-40-82 15,82 41-15,-82 1 0,0-83 31,0 82-31,-41 82 47,41 82-47,-41 41 16,41-82 0,0 81-1,82-122-15,-41 0 16,41 0-1,41-41 1,-82 0 0,-41 82 31,0 0-32,0 164 1,0-42-1,0-40 1,0-41 0,41-82-1,81 0 1,-81-123-16</inkml:trace>
  <inkml:trace contextRef="#ctx0" brushRef="#br0" timeOffset="104693.9435">42830 15544 0,'0'0'0,"0"-82"16,0 164 31,0 41-32,0-42-15,0 42 16,0 82 0,0-124-1</inkml:trace>
  <inkml:trace contextRef="#ctx0" brushRef="#br0" timeOffset="104976.1241">42870 16689 0,'0'-41'94,"0"82"-47</inkml:trace>
  <inkml:trace contextRef="#ctx0" brushRef="#br0" timeOffset="105560.1472">43648 15830 0,'0'0'0,"0"-82"0,0 41 32,41 41-17,-1 0 1,-40 41-16,41 82 15,-41-41 1,0 0 15,0-123 16,0-41-31,41-41-16,-41 82 15,82 0 1,-82 1 0,82 40-1,-41 40 1,0 1-16,-41 123 16,0-123-1,0 0-15,0 81 16,0-40-1,0 0 1</inkml:trace>
  <inkml:trace contextRef="#ctx0" brushRef="#br0" timeOffset="105828.5046">44179 15953 0,'82'0'31,"0"0"-16,-41 0 1,41 0 0,0 0-1,-41 0-15</inkml:trace>
  <inkml:trace contextRef="#ctx0" brushRef="#br0" timeOffset="106394.1202">44670 16239 0,'41'0'47,"0"-123"-32,41 42-15,-82 40 16,41-41 0,-41-41-1,0 1 1,0 40-1,-82 123 1,82 0 0,0 81-1,0-81-15,0 41 16,82-82 0,0 0-1,-1 0 1,-40 0 15,-41 82-15,0-41-16,0 122 31,0-81-15,0-41-1,82-41 1,-82-82-1</inkml:trace>
  <inkml:trace contextRef="#ctx0" brushRef="#br0" timeOffset="106677.0675">45488 15462 0,'0'0'0,"0"82"47,41 0-32,-41-1-15,0 1 16,0 123 0,0-1-1,0-40 1,0-82-1,-204 0 1,163-82-16</inkml:trace>
  <inkml:trace contextRef="#ctx0" brushRef="#br0" timeOffset="107078.0055">43729 15380 0,'0'0'15,"0"-41"-15,-81-41 16,81 1 0,-41 81-1,0 0 1,-82 122 0,123 247-1,0 80 1,246 124-1,-83-409 17,83-82-17,-124-82-15</inkml:trace>
  <inkml:trace contextRef="#ctx0" brushRef="#br0" timeOffset="107477.6472">45938 15626 0,'0'-41'16,"0"123"46,0 40-62,0 1 16,0 0-16,0-1 15,0 83 1,0-82-16,0-82 16</inkml:trace>
  <inkml:trace contextRef="#ctx0" brushRef="#br0" timeOffset="107697.9407">45938 17098 0,'41'-82'47,"-41"123"0,-41-41-32,41 82-15</inkml:trace>
  <inkml:trace contextRef="#ctx0" brushRef="#br0" timeOffset="108727.7817">38534 18039 0,'0'-82'15,"41"82"17,0 0-32,82 41 31,-123 205 0,0-206-15,0-80 31,0-1-32,0-82 1,123-41 0,-42 82-16,-40 82 15,41-40-15,0 121 31,-82 1-31,0 41 16,0 204 0,0-122-1,-41-164 1,41 40-16</inkml:trace>
  <inkml:trace contextRef="#ctx0" brushRef="#br0" timeOffset="109062.2064">39884 18039 0,'0'-123'15,"0"82"1,0 0-1,-41 41 1,0 0 0,0 0-1,-40 82 1,-1 368 0,82-123-1,0-204 1,82 0-1,-1-123 1,1 0-16,0 0 16,0-41-16,41 41 0</inkml:trace>
  <inkml:trace contextRef="#ctx0" brushRef="#br0" timeOffset="109668.4151">40211 18693 0,'0'-81'16,"82"81"-1,-41 0 1,41 81-1,-82-40 1,0 164 15,0-123 1,0-246-1,41-40-16,82 81 1,-1 123 0,-40 0-1,-41 82 1,-41 81 0,0 42-1,0-1 1,0-81-16,0-82 15,0 0-15</inkml:trace>
  <inkml:trace contextRef="#ctx0" brushRef="#br0" timeOffset="109896.7128">41030 18980 0,'81'0'47,"-40"0"-32,0 0-15,41 0 16,0 0-1</inkml:trace>
  <inkml:trace contextRef="#ctx0" brushRef="#br0" timeOffset="110428.4732">41480 19307 0,'0'-41'47,"40"41"-47,-40-82 16,41 1-1,41-83 1,-82 41 0,-82 123 15,41 41-15,41 0-1,0 0 1,164-41-1,-123 82 1,41 0 15,-82 40-15,0 1 0,-41-41-1,123-82 16,-41-41-15,81-82 0</inkml:trace>
  <inkml:trace contextRef="#ctx0" brushRef="#br0" timeOffset="110853.9618">42993 18489 0,'0'0'0,"-41"0"0,123 0 78,0 0-78,41 0 16,-83 0-16</inkml:trace>
  <inkml:trace contextRef="#ctx0" brushRef="#br0" timeOffset="111012.395">43034 18653 0,'41'0'31,"0"0"-31,41 0 16,81 0-1,-122 0-15</inkml:trace>
  <inkml:trace contextRef="#ctx0" brushRef="#br0" timeOffset="111561.4874">43811 18244 0,'0'-41'16,"0"0"0,0 0-1,82 82 48,-82 0-48,0 0-15,0 81 16,0-40 0,0-41-1,0 41 1,0-164 15,0-41-15,41-40-1,41 40 1,0 82 0,-41 41-16,-1 41 31,-40 41-15,0-41-16,0 122 15,0 42 1,82-83-1,-82-40 1</inkml:trace>
  <inkml:trace contextRef="#ctx0" brushRef="#br0" timeOffset="111845.6245">43729 19062 0,'-81'0'16</inkml:trace>
  <inkml:trace contextRef="#ctx0" brushRef="#br0" timeOffset="112227.9108">44711 18039 0,'0'-82'16,"0"164"46,0 0-62,0 0 16,41 163-1,-41-81 1</inkml:trace>
  <inkml:trace contextRef="#ctx0" brushRef="#br0" timeOffset="112459.6191">44752 18898 0,'0'41'16,"41"-82"46,-82 123-31,-41-41-15</inkml:trace>
  <inkml:trace contextRef="#ctx0" brushRef="#br0" timeOffset="112826.8856">43893 19348 0,'-41'0'0,"123"0"47,82 0-31,-1 0-16,1 0 16,-41 0-16,-1 0 15,1 0 1,-82 0-1,41 0 1</inkml:trace>
  <inkml:trace contextRef="#ctx0" brushRef="#br0" timeOffset="113744.5938">42625 20207 0,'-41'0'0,"41"-82"16,0 0 0,82 82 15,-41 82-15,-41 164 15,0-165-16,0-122 48,0 1-63,82-1 16,-82-41-1,41-41 1,-1 123-1,83 41 1,-123 123 0,0-42-16,41 1 15,-41 0-15,0-41 16,0-1-16,0-40 16,0 41-1</inkml:trace>
  <inkml:trace contextRef="#ctx0" brushRef="#br0" timeOffset="113961.1438">43157 20452 0,'82'0'31,"40"0"-15,-40 0-16,-41 0 15,0 0-15</inkml:trace>
  <inkml:trace contextRef="#ctx0" brushRef="#br0" timeOffset="114427.6015">43607 20821 0,'0'-41'32,"41"41"-17,0-123 1,-41 41-16,0 0 15,0-40-15,0 81 16,0 0-16,0 0 16,-82 82 15,82 41-15,0-42-1,41-40 1,40 0 15,1 0-31,-41 0 31,-41 82-15,0 41 0,0-41-1,0 0 1,82-82 15,41 0-15</inkml:trace>
  <inkml:trace contextRef="#ctx0" brushRef="#br0" timeOffset="114694.1343">44139 20125 0,'0'0'15,"0"-41"1,0 82 31,0 41-47,81 0 15,-81 122 1,0-81-16,0 204 16,-41-245-16,41 41 15</inkml:trace>
  <inkml:trace contextRef="#ctx0" brushRef="#br0" timeOffset="115145.7566">42298 20043 0,'-82'0'47,"82"41"-47,-82 82 0,82 122 31,82 287 0,0-409-31,327 122 31</inkml:trace>
  <inkml:trace contextRef="#ctx0" brushRef="#br0" timeOffset="115601.3315">44548 20125 0,'0'-41'31,"0"82"16,0 41-32,0 41-15,0-1 16,0 1-16,0 0 16,0 0-16</inkml:trace>
  <inkml:trace contextRef="#ctx0" brushRef="#br0" timeOffset="115878.3607">44629 21352 0,'0'41'125</inkml:trace>
  <inkml:trace contextRef="#ctx0" brushRef="#br0" timeOffset="121462.6442">45407 20698 0,'41'0'31,"-41"-41"-31,40-41 16,42-82 15,-82-40-15,0 40-1,-41 164 1,-81 0 0,122 123-1,0-41 1,81 0 0,1-41-1,0-41 1,0 0-1,-41-41 17,41-41-17,-82 123 17,0 81-17,0 83 1,-41 0-1,41-165 1,41-40 0,81 0-1,1-81 1</inkml:trace>
  <inkml:trace contextRef="#ctx0" brushRef="#br0" timeOffset="121661.8837">46307 20084 0,'0'-41'15,"0"82"17,0 41-17,0 41-15,0-1 16,0 124-1,0-123 1</inkml:trace>
  <inkml:trace contextRef="#ctx0" brushRef="#br0" timeOffset="121929.1195">46593 21311 0,'0'-81'47,"-82"162"16,82 1-48</inkml:trace>
  <inkml:trace contextRef="#ctx0" brushRef="#br0" timeOffset="122984.7546">47247 13785 0,'0'0'0,"0"-41"94,41 41-94,41 0 15,41 0-15,41-82 16,-1 82-16,-40 0 15,-41 0-15,-41 0 0,-41 41 16,81-41-16,-81 41 31,0 204 1,0-122-32,0 941 31,123-614-31,-123-82 15,123 409 1,-41 164 0,-82-450-1,81-1 1,-81-80 0,0-83-1,0-205 1,0-40-16,0 41 15,0 0-15,0-82 0,0 0 32,0 40-17,0 1-15,-40-41 16,-42-41 15,41 41-31,0-41 16,-164 0-1,-81 82 1,82-82-16,-83 41 16,246-41-16,41 81 47,82-81-47</inkml:trace>
  <inkml:trace contextRef="#ctx0" brushRef="#br0" timeOffset="123296.8083">47452 21843 0,'-82'0'0,"41"0"15,123 0 32,82 0-31,81 0-16,-81-82 15,40 82 1,-122 0 0</inkml:trace>
  <inkml:trace contextRef="#ctx0" brushRef="#br0" timeOffset="123478.2632">47697 22293 0,'-81'0'16,"122"0"15,-1 82-31,1-82 16</inkml:trace>
  <inkml:trace contextRef="#ctx0" brushRef="#br0" timeOffset="127520.7099">39925 23561 0,'0'123'78,"82"-82"-63</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44:31.463"/>
    </inkml:context>
    <inkml:brush xml:id="br0">
      <inkml:brushProperty name="width" value="0.05292" units="cm"/>
      <inkml:brushProperty name="height" value="0.05292" units="cm"/>
      <inkml:brushProperty name="color" value="#FF0000"/>
    </inkml:brush>
  </inkml:definitions>
  <inkml:trace contextRef="#ctx0" brushRef="#br0">28267 2577 0,'0'-41'15,"0"123"95,0 0-95,0 0-15,-41-42 16,41 42 0,0 82-1,-82-41 1,82-83 0,0-121 30,0-1-46,0 0 16,41-122 0,-41 81-16,0-41 15,41 82 1,-41 41-16,82-81 16,-82 81 15,40 41-31,1 0 31,41 41-15,-82 81-1,41 124 1,41 204 0,-82-205-1,41-163 1,-41 0-1,82-82 17,-41-82-17,-41 0 1</inkml:trace>
  <inkml:trace contextRef="#ctx0" brushRef="#br0" timeOffset="249.7772">27735 3027 0,'41'0'46,"0"0"-46,0 0 16,-1 0 0,42 0-16,41-82 15,-41 82 1,0 0-16</inkml:trace>
  <inkml:trace contextRef="#ctx0" brushRef="#br0" timeOffset="1133.3167">28758 2495 0,'0'-123'0,"0"42"15,0-1 1,0 0 0,0 41-16,0-82 15,-164 1 1,82-1 15,-82 41-15,124 82-16,-83-41 15,82 41-15,-41 0 16,0 0 0,-81 82-1,40 0 1,-41 41 0,123 40-1,-81 1 1,40-41-16,82-42 15,-41 42-15,41 82 16,0 40 0,0-81-1,0 81 1,123-40 0,-1-83-1,42 1 1,-123-41-16,41-82 0,0 82 15,-1-82 1,83 81 0,0-81-1,-42 0 1,1-40 0,0-83-1,0 0 1,-83 0-16,83 1 15,-41 40 1,0-82-16,41-40 16,-42-42-1,-81-40 1,0 163 15,-81-40-15,-1-1-1,-41 0 1,82 164-16,-41-40 16,0 40-16,-40 40 15,122 42 1,-123 0-16</inkml:trace>
  <inkml:trace contextRef="#ctx0" brushRef="#br0" timeOffset="1826.7589">27980 2945 0,'-41'0'16,"0"0"15,82 0 63,0 0-78,0 0-16,0 0 15,41-82-15,-41 82 16,82 0 0,-42-41-1,42 41 1,-82 0-1,0 0 1</inkml:trace>
  <inkml:trace contextRef="#ctx0" brushRef="#br0" timeOffset="3516.6702">30967 2454 0,'0'-41'15,"0"0"1,0-40-1,-82 81 17,-164 0-1,205 81-31,-81 206 31,122-205-31,41 40 31,81-81-15,124-41 15,-42 0-31,-40 0 16,-123 0 0</inkml:trace>
  <inkml:trace contextRef="#ctx0" brushRef="#br0" timeOffset="3832.9182">30557 3354 0,'0'0'0,"-40"0"16,162 0 47,-40 0-63,0 0 15,122-41 1,-40 0-1,0-40 1,-123 81-16</inkml:trace>
  <inkml:trace contextRef="#ctx0" brushRef="#br0" timeOffset="4333.3179">32521 2168 0,'0'0'0,"0"-41"0,0-82 15,0 42 1,-41 40-1,0 41 1,41-41 0,-41 41-1,-81 82 1,40 40 0,82 42-1,0-123 1,122 81-1,-81-81-15,41-41 16,-41 41 0,0-41-16,41 82 15,-82-41 1,-41-41 15,-123 82-15,82-82-16,-122 0 15,81 41-15,41-41 16</inkml:trace>
  <inkml:trace contextRef="#ctx0" brushRef="#br0" timeOffset="4548.4712">33339 2986 0</inkml:trace>
  <inkml:trace contextRef="#ctx0" brushRef="#br0" timeOffset="6416.4697">6872 8754 0,'0'-41'16,"0"0"0,0-41 15,-41 82 16,-122 205-32,40-83 1,-41 124 15,164-165-15,-40 1-16,40 0 15,0 0 1,0 0 0,0-41-1,0 0-15,81 40 16,-40 1 0,-41 41-1,0-82 1,0 122-1,0-81 1,-82 123-16,42-123 16,-83 122-1,41-122-15,-41 122 32,41-122-32,82 0 62,0-41-62,82 0 16,82 122-1,-41 42 1,-1 81 0,1-40-1,-123 326 1,0-122-1,-41 0 1,-41-41 0,82-245-1,0-41-15,0-1 16,0 1-16,0-41 0,0 163 31,41 42-15,41-124-1,-82-40-15,41-41 16,-41-41-16,82-41 16,-41 0-1,41 0 1,-1 0 0,42 0-1,-82 0-15</inkml:trace>
  <inkml:trace contextRef="#ctx0" brushRef="#br0" timeOffset="6717.051">6422 16730 0,'0'0'0,"0"41"0,-41-41 16,82 0 46,0 0-62,41 0 16,123-41-1,81 0 1,-245 41 0</inkml:trace>
  <inkml:trace contextRef="#ctx0" brushRef="#br0" timeOffset="6983.1008">6668 17139 0,'0'0'16,"-41"41"-16,-41 0 15,164-82 32,82-82-47,286-81 16,-328 81-1</inkml:trace>
  <inkml:trace contextRef="#ctx0" brushRef="#br0" timeOffset="18018.4507">23194 9122 0,'0'-41'47,"-41"41"-31,-81 0-1,81 0 1,41-82 0,81 82 77,1 0-93,0 0 16,164 0 0,-1 0-1,82 0 1,-204 0-16,41 0 16,-83 0-16,-40 0 15,82 0 1,-82 0-1,-41-41 17,0 0 61,-82 41-77,41 0 0,41-82-16,-82 82 15,42-40 1,-42 40 0,41-41-1,0 41 1,0 0-16,41-41 15,-82 41 1,123 0 93,41 0-93,-41 0-16,0 0 16,81 41-1,-40-41 1,-82 122-16,41-122 16,0 41-1,-41 0 16,0 41-15,-123 82 0,1-124-16,-1 83 31,41 0-15,41-82-16</inkml:trace>
  <inkml:trace contextRef="#ctx0" brushRef="#br0" timeOffset="30104.4547">26344 8590 0,'0'-41'47,"-41"41"62,41 82-93,-41 0-16,41 40 15,0-40-15,0 123 16,0-123-1,0-42-15,-82 83 16,82-41 0,0-41 15,0-164 31,41 82-62,0-81 16,41-1 0,-82 82-1,41-41 1,-41 41-16,0-41 16,0 42 15</inkml:trace>
  <inkml:trace contextRef="#ctx0" brushRef="#br0" timeOffset="37703.4195">26426 8835 0,'0'-81'16,"0"40"-1,0 0 1,0 0 0,0-41-1,82 41 16,-41-122 1,-1 163-32,-40-41 31,41 41-31,41 0 31,-41 0-31,0 41 31,41 40-15,-82 42-16,41 0 31,-41 81-15,0-40 0,0-82-16,82 0 15,-82-1-15,0-40 0,0 41 16,0-41 15,40-41 47,1 0-62,-41-41-1,82 41-15,-82-82 16</inkml:trace>
  <inkml:trace contextRef="#ctx0" brushRef="#br0" timeOffset="38353.8198">25976 9122 0,'-41'0'0,"82"0"63,82 0-63,-42 0 16,-40 0-16,123-82 15,81 82 32,-163 0-16,41 0 1,-123-41-17,41 41 1,0 0-1,0 0 17</inkml:trace>
  <inkml:trace contextRef="#ctx0" brushRef="#br0" timeOffset="39562.9209">28144 9122 0,'0'-41'16,"-82"41"46,82 82-46,0-41-1,-41 204 17,41-204-17,0 41-15,0-41 16</inkml:trace>
  <inkml:trace contextRef="#ctx0" brushRef="#br0" timeOffset="40007.1851">28676 8754 0,'0'-41'0,"0"-41"16,0 41 15,0 164 31,0-41-46,0-42-16,0 1 0,0 0 16,0 164-1,0-123 1,0 40-16,-82-40 15,82 0 1,0-41 0,0-82 31</inkml:trace>
  <inkml:trace contextRef="#ctx0" brushRef="#br0" timeOffset="40637.7181">28594 9040 0,'0'-41'15,"0"-41"1,0 0 0,0 42-1,0-1 1,41 41-16,41-82 31,-41 82-15,-1 0-1,-40 41-15,41 41 16,-41-1 0,0 1-16,0 0 15,-41-82 1,-81 123-1,40-42 1,0-40 0,41-41-1,123 0 63,41 0-62,-82 0-16,0 0 16,-1 0-1,42 0 1,0 82 0,-41 0-1,-41 0 1,-82-41-1,-41 41 1,42-82 0,-42 0-1,82 0 1,41-41 0</inkml:trace>
  <inkml:trace contextRef="#ctx0" brushRef="#br0" timeOffset="41954.3845">33585 8795 0,'0'-123'15,"0"82"1,0 0 0,0 82 46,0 0-46,0 41-16,0 122 15,-82-81 17,82 0-17,-41-42 1,82-203 93,-41 40-109,0 41 16,41-41-16,-41 0 16,0 1-16,41-1 15,40-82 1,-81 41-1,0 42 1,41 81-16,-41-41 16,82 82 15,-82 81-15,164 83-1,-82-1 1,-42 42-1,-40-83 1,41-81 0,-41 0-1,0-41 1,82-41 31,-82-82-16</inkml:trace>
  <inkml:trace contextRef="#ctx0" brushRef="#br0" timeOffset="42270.963">33462 9081 0,'-41'0'0,"41"-41"47,123 41-31,-82 0-1,81-82-15,83 82 16,-82-41-16,-1 41 16,-40 0-16</inkml:trace>
  <inkml:trace contextRef="#ctx0" brushRef="#br0" timeOffset="43109.1836">34853 9244 0,'0'-81'31,"0"40"-15,-41-41-1,41-82 17,0 1-1,0 81-15,41-82-1,40 82 1,-40 42-1,0-1 1,0 41 0,41 0 15,-41 0-15,41 122-1,-82-40-15,41 0 16,-41 41-1,41-123-15,-41 122 0,0-40 16,0 0 0,0 0-1,0-41 1,0 0 15,0 40 16,81-40-16</inkml:trace>
  <inkml:trace contextRef="#ctx0" brushRef="#br0" timeOffset="44274.5306">35916 8672 0,'0'-41'0,"0"0"16,0-41 15,-41 123 32,41 41-48,0-41 1,0 82 0,-41-83-1,41 83-15,0-82 16,0 0 15,0-123 63,0 0-78,0-40-1</inkml:trace>
  <inkml:trace contextRef="#ctx0" brushRef="#br0" timeOffset="44887.6107">35875 8549 0,'0'-41'16,"0"0"15,0-81-15,123 81 15,-41 41-15,0-41-1,-41 41 1,40 41 0,-81 40-1,0 83 1,-81-41-1,-1-82-15,-41 0 16,123 40-16,-41-81 16,41-40 62,82 40-47,-82-41-31,123 41 16,-41 41-1,-1 40 1,-81 1 0,0 0-1,-41 0 1,-122 0-1,40-42 1,41-40 0,0 0-1,82-81 1,41-1 0</inkml:trace>
  <inkml:trace contextRef="#ctx0" brushRef="#br0" timeOffset="45354.9353">37389 8795 0,'-123'0'16,"246"-41"47,-41 41-48,163 0 16,-204 0-31</inkml:trace>
  <inkml:trace contextRef="#ctx0" brushRef="#br0" timeOffset="45521.038">37225 9040 0,'0'0'0,"41"0"62,123 0-46,-1 0 0,1-41-16</inkml:trace>
  <inkml:trace contextRef="#ctx0" brushRef="#br0" timeOffset="46358.0271">38780 8590 0,'-41'0'15,"41"-41"1,-41 41 15,-41-41-15,-122 205 15,122-41-15,0-83-1,82 42 1,41 0 0,82-41-16,-42-41 15,1 0-15,123 0 16,-83 0 15,-81 0-31,41-82 16,0 0-16,-82 1 15,0-1 1,0 0 0,-41 0-1,-82 82 1,-81-41-1,81 41 1,41 0 0,0 0-16,82 41 15</inkml:trace>
  <inkml:trace contextRef="#ctx0" brushRef="#br0" timeOffset="46794.5881">38575 8304 0,'0'-82'0,"0"205"93,0-1-93,0 1 0,0 0 16,41-1-16,-41-40 16,0 82-1,0-41 1,0-1-16,0-81 15,0 41 1,0-41 0,0 41 46</inkml:trace>
  <inkml:trace contextRef="#ctx0" brushRef="#br0" timeOffset="49404.8946">33298 10103 0,'0'-81'0,"0"122"94,0 40-94,0-40 16,0 0-16,41 82 15,-41-82 1,164-41 31,-82 0-47,-1 0 16,-40 0-16,82 0 15,-82-41 1,0 41-16,82-41 15,-1 41 17,-81 0-32,0-41 15,82 41-15,0 0 16,-83 0 0,83 0-1,0 0 1,-82 0-16,81 0 15,-40 0 1,-82 41-16,82-41 16,0 82-1,0-82 1,0 41 0,-1-41-1,1 82 1,-41-82 109,-41-82-94,0 41-15,0 0-1,0 0 1,0-41 15,41 82-31,82-41 16,-82 41-1,40 0 1,42-82-16,-41 82 16,82 0-1,-83 0-15,-40 0 16,41 0-16,-41 0 0,0 41 16,82-41-1,40 0 1,83 41-1,122-41 1,-123 82 0,-81-82-1,40 0 1,1 0 0,-123 0-1,122 0-15,-122 0 16,-41 0-16,82 0 15,40 0 17,-122 0-32,82 0 15,-41-41 1,-41 41 0,41-41-1,-41 0 1,-41-40-16,0-1 15,0 41 1,0 0 15,-123 41 1,82 0-17</inkml:trace>
  <inkml:trace contextRef="#ctx0" brushRef="#br0" timeOffset="51832.4097">34689 11494 0</inkml:trace>
  <inkml:trace contextRef="#ctx0" brushRef="#br0" timeOffset="52521.4632">34812 11740 0,'0'-41'0,"0"0"31,0 0-15,0-41 31,-41 82-31,-82 0-1,82 41 1,0 41-1,-40 41 1,81-42 0,40 42-1,42-123 1,41 164-16,-41-123 16,-82 0 15,-82-41-16,0 0 1,-81 0 0,122 0-16,-41 0 15,82-41-15,-41 41 16,41-41-16,82 41 16</inkml:trace>
  <inkml:trace contextRef="#ctx0" brushRef="#br0" timeOffset="52739.5941">35548 11944 0,'82'0'31,"0"0"-15,40 0 0,83-41-1,-164 41-15</inkml:trace>
  <inkml:trace contextRef="#ctx0" brushRef="#br0" timeOffset="52888.7703">35712 12108 0,'41'0'31,"40"0"-31,42 0 16,82-41 0</inkml:trace>
  <inkml:trace contextRef="#ctx0" brushRef="#br0" timeOffset="53722.8445">37225 11412 0,'0'0'15,"-41"0"32,-81 82-47,40-82 16,0 82-16,-123-41 31,246-41 0,123 0-31,-41 82 32,-41-82-17,-82 41 1,0 40-16,0 1 16,-41 41-1,0-123-15,-41 82 16,-41-41-1,82-41 1,82 0 15,41 0-15,0 82 0,-82-42-16,0 124 15,41 41 1,-41-42 15,82-81-15</inkml:trace>
  <inkml:trace contextRef="#ctx0" brushRef="#br0" timeOffset="53949.0071">37921 11658 0,'0'0'0,"0"-41"0,0 0 15,0 123 32,0 41-47,0 122 16,0-122-1,0 81 1,41-204-16</inkml:trace>
  <inkml:trace contextRef="#ctx0" brushRef="#br0" timeOffset="54228.1129">38616 12231 0,'0'0'0,"-41"0"0,41 81 47,0 1-32,0 0-15,0 0 16,0 40 0,0-40-16,0-41 15</inkml:trace>
  <inkml:trace contextRef="#ctx0" brushRef="#br0" timeOffset="54571.4251">39189 11862 0,'0'-41'0,"0"1"16,41 40 0,0 0-16,81 0 15,-40 122 1,-82 1 15,-123 0-15,42-41-16,-1-42 15,82 42-15,-82-82 16,164 0 15,163 0-15,-81 0-1</inkml:trace>
  <inkml:trace contextRef="#ctx0" brushRef="#br0" timeOffset="54821.8318">39884 12271 0,'0'0'0,"0"41"78,0 41-62,0 0-16,0 0 15,0-41-15</inkml:trace>
  <inkml:trace contextRef="#ctx0" brushRef="#br0" timeOffset="55272.3679">40130 11862 0,'0'-41'0,"81"-40"16,1 40-1,82-41 1,-123 82 0,-41 41-1,0 82 1,-41-42-1,-41 42 1,82-82 15,82-41-15,-41 0-16,41 0 16,-41 82-1,-41 0 1,0 81 15,0-122-15,-123-41-1,-41 82 1,123-82 0,41-41-16</inkml:trace>
  <inkml:trace contextRef="#ctx0" brushRef="#br0" timeOffset="55539.4981">41234 12271 0,'0'41'78,"0"0"-78,0 41 0,0 0 16,0 81-1</inkml:trace>
  <inkml:trace contextRef="#ctx0" brushRef="#br0" timeOffset="56005.7022">41561 11740 0,'0'0'0,"0"-41"15,0 0 1,0 82 31,0 163-31,0-40-1,0-123 1,0 41-1,123-82 1,41-41 0,-123-41-1,40-41 1,-81 82-16,0-41 16,0 123 30,0 0-30,0 82 0,0 0-16,0 40 15,0-81-15,0 0 16,0-41-16</inkml:trace>
  <inkml:trace contextRef="#ctx0" brushRef="#br0" timeOffset="56222.4176">42543 12190 0,'0'0'0,"0"41"63,0-1-48,0 1-15,0 41 0,0 41 16,0-41 0,0-41-16</inkml:trace>
  <inkml:trace contextRef="#ctx0" brushRef="#br0" timeOffset="56455.3226">43075 11658 0,'0'0'0,"0"-82"15,0 41 17,82 41-17,122 0 1,-122 82 15</inkml:trace>
  <inkml:trace contextRef="#ctx0" brushRef="#br0" timeOffset="56739.2734">43075 11658 0,'-41'0'15,"41"82"1,-82-82-16,82 81 16,41 1-1,82 41 1,-82-123 0,41 41-16,-42-41 15,-40 41-15,0 41 31,-40-41-15,-1-41 0,-82 0-1,82 81 1</inkml:trace>
  <inkml:trace contextRef="#ctx0" brushRef="#br0" timeOffset="56971.4792">43484 11985 0,'41'0'0,"-41"41"47,0 0-47,0 0 15,0 82 1,0 40 0,0-81-16</inkml:trace>
  <inkml:trace contextRef="#ctx0" brushRef="#br0" timeOffset="57372.4048">44343 11699 0,'0'0'0,"0"-82"16,-41 0 15,-41 82-15,41 123-1,-81 0 1,122 81 0,41-122-1,40 0 1,1-82 0,0 0-1,0 0 1,-82-82-1,0 41-15,-82 41 16,41 0 0,0 0-16,-81 123 15</inkml:trace>
  <inkml:trace contextRef="#ctx0" brushRef="#br0" timeOffset="57888.4422">44629 11453 0,'41'-81'0,"41"-1"16,-82 164 46,0-42-46,0 1-16,0 82 15,0-82-15,0 41 16,0 40 0,82-81-1,-41 41 16,0-82-15,41 0-16,-82-82 31,-41 82 32,41 41-63,0 41 15,0 41 1,0-41-16,0 122 16,0-163-1,0 0-15,-123 82 16,0-82 0</inkml:trace>
  <inkml:trace contextRef="#ctx0" brushRef="#br0" timeOffset="58688.7189">34975 13539 0,'0'-40'16,"-41"40"15,41 81-15,-81 42-16,81 123 15,-82-42 16,82-163-31,0 41 0,41-123 47,-41-41-31,0 0-16,0-122 16,0 81-16,41 41 15,40-81 1,-40 163-1,41 40 1,0 206 0,-82 81-1,0-41 1,82-81 0,-82-123-1,0-41 1</inkml:trace>
  <inkml:trace contextRef="#ctx0" brushRef="#br0" timeOffset="58889.4454">34566 14071 0,'0'0'0,"-41"0"15,123 0 32,0 0-47,82 0 0,-1 0 16,246 0 0</inkml:trace>
  <inkml:trace contextRef="#ctx0" brushRef="#br0" timeOffset="59057.0943">36162 13989 0,'122'0'31,"-81"0"-31,0 0 16,41 0-16</inkml:trace>
  <inkml:trace contextRef="#ctx0" brushRef="#br0" timeOffset="59205.4891">36080 14235 0,'41'0'31,"41"0"-31,81 0 31,-81 0-31,0 0 16</inkml:trace>
  <inkml:trace contextRef="#ctx0" brushRef="#br0" timeOffset="60573.3599">37962 14071 0,'0'82'0,"40"-82"32,42 0-17,-41 0-15,0-41 16,-41 0 15,0-81 0,-41 122-15,-41 40 0,82 42-16,-81 82 15,81-41 1,81-83-1,-40 42-15,41-82 16,0 0 0,-41 0-16,41 0 15,-41 0-15,40-82 16,-81-81 0,0 81-1,0 205 16,0-1-15,0 1 0,82-82-1,0-41 1,0 0 0,41-82-16,-123 41 15,81-40-15,-81-1 31,0-123-15,0 287 31,0 0-47,0 41 16,0-1-1,0-81-15,41 41 16,82-82-1</inkml:trace>
  <inkml:trace contextRef="#ctx0" brushRef="#br0" timeOffset="61210.0617">39271 14235 0,'0'41'47,"0"41"-32,0-42-15,41-40 32,40 0-17,-40 0 1,-41-81-16,0-42 16,0 41-1,-82 82 1,1 0-1,40 123 1,41-41-16,0 81 16,0-122-1,41-41-15,163 0 16,-40 0 0,-82 0-1,-1-82-15,-40 41 16,-41-40-16,82 40 0,-82-82 31,82 123-15,-82 82-1,0-41 1,41 81 0,-41-81-1,41-41 1,41 0-1,-1 0-15,-40-81 16,41 81 0,-82-82-16,82 82 15,-41 41 17,-41 40-32,0 1 15,41-41 1,163-41 15,-81 0-15</inkml:trace>
  <inkml:trace contextRef="#ctx0" brushRef="#br0" timeOffset="61940.5162">41275 14235 0,'0'-82'15,"0"41"1,41 0 0,41 41-1,-82 41 1,41 0-1,-41 41-15,0 0 0,0-1 16,0-40 0,0 41-1,0-123 17,204-81-17,-163-42 1,82 82-16,-82 82 31,-41 82-15,0 0-1,0 0 1,0-1 0,82-81-1,-82-41 1,40-81-1,-40 81-15,0 0 16,82-82 0,-82 164 15,0 41-15,0-41-1,41 41 1,82-1-1,-41-81-15,0-81 16,-1-1 0,-81 41-16,0-41 15,-41 41 1,-40 0 0,-1 41-16,0 0 15,41 41-15,-41 82 31</inkml:trace>
  <inkml:trace contextRef="#ctx0" brushRef="#br0" timeOffset="62079.2082">42584 14194 0</inkml:trace>
  <inkml:trace contextRef="#ctx0" brushRef="#br0" timeOffset="62978.1067">34853 15667 0,'0'0'0,"0"-41"0,0 0 16,0 82 15,-41 409 0,41-246 0,41-245 1,-41-41-32,41-81 15,-41-42 16,0-40-15,0 163-16,81 0 16,-40 41-16,41 41 15,-82 82 1,0 0 0,0 82-1,-82-124-15,0 42 16,82-41-16,-81-41 15,162 0 17,-40 0-32,0 0 15,0 0 1,41 82-16,-41 0 16,-41-41-16,0 81 15,-82-81 16,0 41-15,0-82 0,82-82-1</inkml:trace>
  <inkml:trace contextRef="#ctx0" brushRef="#br0" timeOffset="63163.7879">35794 15912 0,'81'0'31,"1"0"-15,0 0-16,0 0 15,0 0-15</inkml:trace>
  <inkml:trace contextRef="#ctx0" brushRef="#br0" timeOffset="63272.4343">35875 16157 0,'0'0'0,"-41"0"16,205 0 15,0 0-15,163 0-1</inkml:trace>
  <inkml:trace contextRef="#ctx0" brushRef="#br0" timeOffset="64073.0031">37921 15871 0,'0'41'32,"41"-41"15,-41-41-1,0-41-30,-41 123 15,41 0-15,-82 41-16,82 122 16,0-122-1,0-41-15,41 41 0,0-82 16,40 0-1,83 0 1,41-82 0,-164 0-1,-41-40-15,0-42 16,0 82-16,-82 0 16,0 82-1,-41 41 1,41 82-1,82 0-15,0-42 16</inkml:trace>
  <inkml:trace contextRef="#ctx0" brushRef="#br0" timeOffset="64522.5987">38984 16035 0,'0'-41'16,"0"-41"0,-82 82-1,1 0 1,-42 82 0,82 0-1,41-1-15,0 1 16,41 0-1,82-82 1,-42 0 0,-40-41-1,-41-82-15,82 1 16,-82 40 0,0 0-16,-41-245 15,41 204 1,-41 82-1,41 164 17,0 122-17,0 287 1,0-409 0,0-41-16,0-41 0</inkml:trace>
  <inkml:trace contextRef="#ctx0" brushRef="#br0" timeOffset="64961.9138">39598 16116 0,'0'0'0,"0"-40"16,0-1-1,-41 41 1,0-82-1,-41 82 1,-40 0 0,40 123-1,82-83-15,0 83 16,0-82-16,82-41 16,-1 41-1,1-41 1,0 0-16,-41-41 15,-41-41-15,82 41 16,-82-40-16,0-124 16,0-40-1,0 163 1,0 123 0,-41 163-1,41 42 16,0 81-15,0-245 0</inkml:trace>
  <inkml:trace contextRef="#ctx0" brushRef="#br0" timeOffset="65347.6971">40375 15912 0,'-123'-41'0,"164"41"31,0 0-15,-41 41-16,82 41 15,-82 0 1,0-1-16,0 1 0,0-41 15,0-123 32,123 0-31,-82-81-16,40 81 16,-40 82-16,-41 123 31,41-41-16,-41 122 1,0-163-16,0 82 16</inkml:trace>
  <inkml:trace contextRef="#ctx0" brushRef="#br0" timeOffset="65657.1075">40989 15953 0,'0'82'31,"-41"-1"-15,41 1-16,0-41 16,41 41-1,81-82 1,-81 0-16,41 0 15,0-123 1,-82-40 0,-41 122-1,-41 0 1,0 123 0,42-41-1</inkml:trace>
  <inkml:trace contextRef="#ctx0" brushRef="#br0" timeOffset="65798.283">41766 16076 0</inkml:trace>
  <inkml:trace contextRef="#ctx0" brushRef="#br0" timeOffset="67808.5679">40375 16894 0,'0'-41'500</inkml:trace>
  <inkml:trace contextRef="#ctx0" brushRef="#br0" timeOffset="74006.595">34444 13703 0,'0'-82'15,"0"41"1,0 0-1,0 1 17,-123 40 15,41 40-32,41-40-15,-204 164 31,163-41-31,-82-41 16,123-82 0,41 41-16,0 81 47,41-81-47,164 41 15,-82 41 16,-83-1-15,-40-81-16,0 0 16,-81 82-16,-1-41 15,-205 40 1,42 1 0,81-41-1,83-82 1,162 0 31,-81 82-47,82-41 15,123 368 1,-123 41 0,40 41 15,-122-42-16,-122 124 1,40-368 0,123-205-1,0 0 1,-1 0 0</inkml:trace>
  <inkml:trace contextRef="#ctx0" brushRef="#br0" timeOffset="74323.4942">33298 18407 0,'0'0'0,"41"0"47,0 0-31,123 0-1,-1 0 1,-81 0-1</inkml:trace>
  <inkml:trace contextRef="#ctx0" brushRef="#br0" timeOffset="81841.4859">35630 6627 0,'0'-123'16,"0"41"-16,0 41 16,0-41-1,0 123 32,0 450-31,-41-245-1,41-124 1,0-81 0,0 0 15,0-82-15,0-82-1,0 1 1,0-328-1,0 245 1,0 164 0,0-40-1,-82 121 32,41 42-47,-41-41 16,-40 82-1,40-82 1,123-41 62,-41-82-78,82 82 16,-41-82-16,40 0 15,-40 82 1,123-163 0,-123 163 15,0 41-15,-41 0-16,122 81 15,-122-40-15,41 0 16,-41 0-16,0-41 15,82 40-15,-41 1 16,0-82 0</inkml:trace>
  <inkml:trace contextRef="#ctx0" brushRef="#br0" timeOffset="83041.1583">33625 4704 0,'0'-123'16,"0"42"-1,0 40 1,0 163 15,0 1-31,0 327 47,0-205-16,0-326 32,0 40-63,0-41 16,0 0-16,0-82 15,0-40 1,-81 122-1,81 0 1,0 1 0,0 40-16,0 0 15,41-82 1,81 82 15,83 82-15,-164 41-1,-41-41-15,0 41 16,0-1-16,-41-40 16,-123 82-1,-40-41 1,40 0 0,164-42-1,41-40 1</inkml:trace>
  <inkml:trace contextRef="#ctx0" brushRef="#br0" timeOffset="83425.4128">34157 4377 0,'0'-41'15,"-41"41"17,0 0-1,1 82-16,40 40-15,-82 247 16,82-1 0,0-123-1,0-163 1,0-41 0,82 41-16,-1-82 15,1 0 1</inkml:trace>
  <inkml:trace contextRef="#ctx0" brushRef="#br0" timeOffset="84015.2522">34485 4909 0,'0'0'0,"0"-41"0,0-82 16,0 41-1,0 41 1,0 82 31,0 41-47,0 163 16,0 1 15,-82-164-16,82-123 48,0 0-63,0-41 0,0-41 16,41-204-1,40 163 1,1 124-1,-82-83-15,82 123 16,-82-41 0,82 41-16,-41 82 31,-41 0-31,0 204 31,0-123-31,-41 83 16,41-123-16,0-82 15,0-1 1,0 83 0</inkml:trace>
  <inkml:trace contextRef="#ctx0" brushRef="#br0" timeOffset="84225.2061">34157 5154 0,'0'0'0,"0"-82"0,0 41 15,41 41 1,0 0-1,41-41-15,41 41 16,-1-81-16,1 81 0,0 0 16,81-41-1</inkml:trace>
  <inkml:trace contextRef="#ctx0" brushRef="#br0" timeOffset="84712.2416">35139 5359 0,'0'-82'63,"0"41"-63,0 0 15,0-41-15,0-41 16,0 1-16,0-1 0,82 41 16,-82 0-1,41 1 1,0 81-1,0 0 17,40 40-17,-81 42-15,41 123 32,-41-123-32,0 122 15,0-163-15,0 0 16,0 0-1,0 82-15,82-123 32</inkml:trace>
  <inkml:trace contextRef="#ctx0" brushRef="#br0" timeOffset="85059.1947">35753 4622 0,'0'-41'0,"81"-81"31,-81 81-15,0 82 31,0 40-47,0 42 15,0 123 1,-40-83 0,40-122-1,0 41-15,-41-82 63,41-82-63</inkml:trace>
  <inkml:trace contextRef="#ctx0" brushRef="#br0" timeOffset="85542.0321">35753 4500 0,'0'-41'0,"0"-41"16,0 41-1,81 41 16,1 0-15,-41 0 0,-41 123-1,0 81 1,-41-81 0,-81-41-1,81-82 1,82 0 31,-1-82-32,1 82 1,41 0 0,-82 41-1,41 81 1,-41 1-1,0 0 1,0-41 0,-123 0-1,42-1 1,-1-81 0,82-41-1</inkml:trace>
  <inkml:trace contextRef="#ctx0" brushRef="#br0" timeOffset="85941.409">36162 4377 0,'0'-41'47,"41"41"-47,81 41 15,-122 0-15,123 81 16,-123-40-16,41 164 16,-41-124-1,0 1-15,0 82 16,-41-1 15,-123 42-15,164-206-1</inkml:trace>
  <inkml:trace contextRef="#ctx0" brushRef="#br0" timeOffset="86259.0179">37062 5031 0,'41'0'62,"40"0"-46,1 0-16,0 0 15,-41 0-15,41 41 16,0-41 0</inkml:trace>
  <inkml:trace contextRef="#ctx0" brushRef="#br0" timeOffset="86475.3845">37103 5318 0,'0'41'16,"40"-41"30,42 0-46,-41 0 16,0 0-16,0 0 16,41 0-16</inkml:trace>
  <inkml:trace contextRef="#ctx0" brushRef="#br0" timeOffset="89068.5953">38207 4704 0,'0'-41'16,"0"0"15,-41 41 47,41 41-62,-41 41-1,41 0 1,0 0-16,-82 81 15,82-122-15,0 0 16,0 82 0,41-41-1,0-42 1,123 42 0,-82-82-1,-41 0 1,40 0-1,-40-41-15,-41 0 32,41 41-32,-41-40 15,0-1 17,0-82-32,0 41 15,0 0 1,0 41-1,0 0 1,0-40 0,0 40-1,-82 41-15,1-41 16,-1 41-16,41 0 16,-82-82-1,41 82 1,0 0-16,1 123 15</inkml:trace>
  <inkml:trace contextRef="#ctx0" brushRef="#br0" timeOffset="90651.4322">38043 9572 0</inkml:trace>
  <inkml:trace contextRef="#ctx0" brushRef="#br0" timeOffset="90835.2028">38207 9531 0,'41'0'0,"0"0"63</inkml:trace>
  <inkml:trace contextRef="#ctx0" brushRef="#br0" timeOffset="91033.7711">38371 9490 0</inkml:trace>
  <inkml:trace contextRef="#ctx0" brushRef="#br0" timeOffset="91198.6013">38412 9449 0</inkml:trace>
  <inkml:trace contextRef="#ctx0" brushRef="#br0" timeOffset="121195.8677">20044 10635 0,'-41'0'15,"41"-41"63,41 41-62,82 0-16,41 0 0,-1 0 16,124 0-1,-42 0 1,-122 41-1,40-41-15,-122 0 16,41 0 0,-41 0-1,-82-82 79,-41 82-78,-40 0-1,122-40-15,-41 40 16,0 0 0,82 0 77,41 0-93,-1 0 16,-81 81 0,0 42-1,0-41 1,-41 0-16,-40-41 15,81 40-15,-82-81 16</inkml:trace>
  <inkml:trace contextRef="#ctx0" brushRef="#br0" timeOffset="137480.3684">22499 10431 0,'41'0'32,"-41"82"46,0 40-78,0-40 15,-41 82 1,0 81 15,41-204 1,0-82-1,0 0-16,0-82 1,0-40 0,0 40-1,0 41 1,123-40 0,-123 40-1,41 82-15,-1 0 31,42 0-15,-41 163 15,-41 206-15,0-165 0,41-81-1,-41-82 1,0 0-1,82-41 1,-41 0 0,-41-41-1</inkml:trace>
  <inkml:trace contextRef="#ctx0" brushRef="#br0" timeOffset="137797.0483">22212 10922 0,'0'-41'0,"41"41"47,82 0-31,-41 0-16,0 0 15,0 0-15,81-82 16,-40 82 0,-82 0-1</inkml:trace>
  <inkml:trace contextRef="#ctx0" brushRef="#br0" timeOffset="138413.2634">23112 10635 0,'0'0'0,"0"-82"16,0-40-1,0 81 1,0 82 62,0 41-78,0-1 16,0-40-16,0 0 15,0 82 1,41-82 0,-41 41-1,82-1 1,-41-40-1,0-41 1,41 0 15,-82-82-15,41 1 0,-41-1-16,0 0 15,0 41-15,41-41 31,-41 41-15,0-40 0,0 162 46,0-40-62,0 0 0</inkml:trace>
  <inkml:trace contextRef="#ctx0" brushRef="#br0" timeOffset="139263.2859">23849 10553 0,'0'-40'0,"0"80"63,0 42-63,0 41 16,0-41-16,-82 0 15,82 81 1,0-40-1,0-82 1,0-123 47,0 0-48,0 41-15,0 0 0,0-40 31,0-1-15,0 0 0,0-41-1,0 41 1,82 1 15,0 81-31,-1 41 16,-81 81-1,41-40 1,-41 0 0,0 0-1,-163-1 1,163-40 0,-41-41-16,41-41 62,122 41-62,-40 0 16,-41 0-1,0 0 1,82 82 0,-82-41-16,-41 0 15,0 41 1,0-41-1,-123 41 1,0-82 0,1 0-1,40 0 1,82-41 0</inkml:trace>
  <inkml:trace contextRef="#ctx0" brushRef="#br0" timeOffset="139630.5254">24994 11003 0,'0'-41'16,"41"41"31,41 0-32,41 0-15,-42 0 16,-40 0-16</inkml:trace>
  <inkml:trace contextRef="#ctx0" brushRef="#br0" timeOffset="139831.9846">24953 11208 0,'41'0'63,"41"0"-48,-41 0-15,0 0 16,81 0 0</inkml:trace>
  <inkml:trace contextRef="#ctx0" brushRef="#br0" timeOffset="140817.1087">26058 10594 0,'41'0'15,"-41"-41"1,0-40 15,-82 81 1,0 0-17,0 41 1,0-1-1,82 42 1,0 0 0,82 82 15,0-83 0,0-40-31,-41 0 31,-41 41-15,-82-82 15,41 0-31,-82 0 16,41 0 0,42 0-1,-1-41 16</inkml:trace>
  <inkml:trace contextRef="#ctx0" brushRef="#br0" timeOffset="141085.3297">26303 11167 0</inkml:trace>
  <inkml:trace contextRef="#ctx0" brushRef="#br0" timeOffset="141964.3173">22662 11740 0,'0'-41'16,"-40"41"-16,-42 0 15,82-41 1,41 41 62,40 0-62,369 0 15,-204 0-15,-42 0-1,1 0 1,-1 0-1,-163 0 1</inkml:trace>
  <inkml:trace contextRef="#ctx0" brushRef="#br0" timeOffset="142314.9931">22744 11781 0,'0'0'15,"-41"0"-15,82 0 63,0 0-47,41 0-16,-41 0 15,41 0 1,-1 0-16,1 0 15,0 0-15,-41 0 0</inkml:trace>
  <inkml:trace contextRef="#ctx0" brushRef="#br0" timeOffset="145345.354">25526 11208 0,'0'41'16,"41"-41"-16</inkml:trace>
  <inkml:trace contextRef="#ctx0" brushRef="#br0" timeOffset="146865.2932">25649 11372 0,'41'0'16,"-41"40"468</inkml:trace>
  <inkml:trace contextRef="#ctx0" brushRef="#br0" timeOffset="147355.1741">24135 11862 0</inkml:trace>
  <inkml:trace contextRef="#ctx0" brushRef="#br0" timeOffset="150982.4567">35057 18939 0,'0'0'0,"0"-82"15,0 41 1,0 0 0,0 123 30,0 164-30,0-1 0,0-81 15,0-246 16,0-164-16,123 42-15,0 81-1,-1 41 1,-40 82 0,0 123-1,-41 82 1,-41 40-1,0-41 1,41-40 0,-41-123-1</inkml:trace>
  <inkml:trace contextRef="#ctx0" brushRef="#br0" timeOffset="151201.262">35016 19348 0,'0'0'0,"82"0"31,0 0-15,122-82-1,-81 82-15,82 0 16</inkml:trace>
  <inkml:trace contextRef="#ctx0" brushRef="#br0" timeOffset="151583.4342">36080 18980 0,'0'-41'0,"-41"123"47,41 0-31,0-1-16,0 1 16,41 82-1,0-123 1,41 0-1,-1-41 1,1-82 0,41 41-1,-123-41-15,0 0 16,0-40-16,0-1 0,-41-41 16,41 246 30,0 0-30,0 0-16</inkml:trace>
  <inkml:trace contextRef="#ctx0" brushRef="#br0" timeOffset="151833.3458">36857 18980 0,'-41'-82'16,"41"123"15,0 41-15,0 0-16,0-1 16,0 1-16,0 123 31,0-164-31,0-1 15,41-40 1</inkml:trace>
  <inkml:trace contextRef="#ctx0" brushRef="#br0" timeOffset="152215.5645">36857 19389 0,'0'-123'16,"0"246"-16,0-369 0,0 83 16,0 122-16,41 41 15,-41-41 1,82 41-1,0 0-15,-82 123 16,81-41 0,-81-42-16,0 42 15,-40 0 1,-42-41 15,164-41 16,-1 0-31,-40 0-1,-41 123 1,0-42 0,0-40-1,-122 0 1,81-41-16,-82 82 15,82-82 1,0-41-16</inkml:trace>
  <inkml:trace contextRef="#ctx0" brushRef="#br0" timeOffset="152448.5935">37634 19348 0,'41'0'16,"41"0"-1,0-41-15,0 41 16,40 0-1</inkml:trace>
  <inkml:trace contextRef="#ctx0" brushRef="#br0" timeOffset="152590.3693">37839 19512 0,'82'0'47,"40"-41"-31,-40 41-16</inkml:trace>
  <inkml:trace contextRef="#ctx0" brushRef="#br0" timeOffset="153031.6068">39025 19062 0,'0'-82'16,"0"0"-1,0 0-15,-41 82 16,0 0-1,0 0 1,-40 41-16,40 0 16,0 82-16,41-82 15,0 81 1,0-81 0,204 123-1,-204-82-15,41-82 16,-41 41-16,0-1 15,0 42 1,-82-82 15,42 0-31,-42 0 16,41 0 0</inkml:trace>
  <inkml:trace contextRef="#ctx0" brushRef="#br0" timeOffset="153233.6313">39721 19798 0,'0'41'62</inkml:trace>
  <inkml:trace contextRef="#ctx0" brushRef="#br0" timeOffset="153644.8101">36489 20534 0,'0'0'0,"-82"0"16,41 0-16,164 0 63,0 0-63,40 0 15,246 0 1,164-41-1,-41 41 1,-287-82-16,-122 82 16,0 0-16,-82 0 15</inkml:trace>
  <inkml:trace contextRef="#ctx0" brushRef="#br0" timeOffset="154007.4888">37103 20902 0,'0'0'0,"-123"0"0,41 0 15,164 0 48,81-81-63,124 81 15,490-82 1,-82 0 0,-449 82-16,-123 0 15,-42 0 95</inkml:trace>
  <inkml:trace contextRef="#ctx0" brushRef="#br0" timeOffset="160166.3433">43075 4009 0,'0'-123'0,"0"82"16,-41 123 15,41 41-16,0-1-15,0 42 16,0 409 15,0-492-15,0 1 0,41-82-1,-41-123 1</inkml:trace>
  <inkml:trace contextRef="#ctx0" brushRef="#br0" timeOffset="160416.5235">43075 4090 0,'0'0'0,"0"-81"16,0 40-1,41 41 16,82 0-15,-42 41 0,-81 81-1,0 1 1,-41-41 0,-81-41-1,81 41-15</inkml:trace>
  <inkml:trace contextRef="#ctx0" brushRef="#br0" timeOffset="160732.1496">43729 4090 0,'0'0'0,"0"-40"16,0-1 0,-40 41 15,40 41-15,-41 163-1,41 42 1,0-124-16,41 165 15,-1-124 1,42-122-16,41-41 16,-82 0-1</inkml:trace>
  <inkml:trace contextRef="#ctx0" brushRef="#br0" timeOffset="161238.2869">44302 4295 0,'-41'-41'0,"41"0"16,-41 41 30,41 41-30,0 41-16,0 0 16,0 0-16,-81 81 15,81 1 1,0-123 0,0-123 30,0 0-30,0-163 0,40-1-1,1 83 1,41 163-16,-82-41 16,41 41-16,0 81 15,-41 1 1,82 82-1,-82 40 1,0-122-16,41 41 16,-41-41-1</inkml:trace>
  <inkml:trace contextRef="#ctx0" brushRef="#br0" timeOffset="161418.804">44098 4540 0,'163'-40'47,"-40"40"-47,0 0 15,-1-82-15,42 41 16</inkml:trace>
  <inkml:trace contextRef="#ctx0" brushRef="#br0" timeOffset="161782.4636">44875 4254 0,'0'-82'0,"0"0"16,0 42 0,0 162 30,0-40-30,0 82 0,0-1-1,41-81 1,41 41 0,-42-123-16,1 0 15,41-82 1,0-82-1,0-40 1,-82 81 0,0 41-1,-41 205 1,41 0 15</inkml:trace>
  <inkml:trace contextRef="#ctx0" brushRef="#br0" timeOffset="162416.3305">45734 4090 0,'0'41'46,"0"0"-46,-41 41 16,41 0-16,0 41 16,0-82-16,0 81 15,0-40 1,0-164 31,0-40-32,0-42 1,0-41 0,0 164-1,41 1-15,41 40 16,40 0 0,-81 81-1,-41 1-15,0-41 16,0 0-16,-41 82 15,1-123 1,40 41 0,-82-41-1,164 0 17,-1 0-32,-40 0 31,41 0-31,-82 81 15,0-40 1,0 41 0,-41 41-1,-82-82 1,42-41 0,-42 0-1</inkml:trace>
  <inkml:trace contextRef="#ctx0" brushRef="#br0" timeOffset="162702.1194">46102 4009 0,'0'0'0,"0"-41"16,41-41-16,-41 41 31,41 41-15,82 82-1,-123-41 1,41 41-16,-41 122 31,81-122-31,-81 0 0,0 163 16,-81-81-1,40-123-15</inkml:trace>
  <inkml:trace contextRef="#ctx0" brushRef="#br0" timeOffset="162934.7624">47288 4131 0,'82'0'47,"41"0"-32,0 0-15,-42 0 16,-40 0-1</inkml:trace>
  <inkml:trace contextRef="#ctx0" brushRef="#br0" timeOffset="163083.0095">47370 4500 0,'82'0'31,"41"0"-16,-41 0-15,40-123 16</inkml:trace>
  <inkml:trace contextRef="#ctx0" brushRef="#br0" timeOffset="163335.6202">48229 4009 0,'0'-82'32,"0"164"30,0-41-62,0-1 16,0 42-16,0 0 15,0 123 1,0-42 0</inkml:trace>
  <inkml:trace contextRef="#ctx0" brushRef="#br0" timeOffset="163582.3435">48188 5318 0,'0'41'62</inkml:trace>
  <inkml:trace contextRef="#ctx0" brushRef="#br0" timeOffset="163954.0535">43893 5686 0,'0'0'0,"-164"0"0,83 0 31,40 41-15,163-82 15,206 41-15,613-82-1,81 0 1,-40 82 0,-573 0-16,-82 0 15,-81 0-15,-124-82 0,-40 82 16</inkml:trace>
  <inkml:trace contextRef="#ctx0" brushRef="#br0" timeOffset="164306.2076">44261 6013 0,'-204'0'0,"122"0"16,123 0 15,163 0-31,165-41 16,612 41-1,-572 0-15,-81 0 16,-83 0-16,205 0 16,-286 0-1,-83 0 1</inkml:trace>
  <inkml:trace contextRef="#ctx0" brushRef="#br0" timeOffset="168819.2279">20494 12231 0,'-41'0'0,"-81"0"16,81 0-1,123 0 95,-1 0-95,42 0-15,0 0 16,41 0-16,-1 0 16,1 0-16,40 0 15,42 0 1,-124 0-16,42 0 15,-41 0-15,0 0 16,-83 0 0,1-41-1,-41 0 63,-41 41-62,-40 0-16,-1-82 16,-41 41-1,0 41 17,82-41-17,-40 41-15,40 0 16,123 0 62,-42 0-78,42 0 16,0 0-16,0 82 15,82-41 1,-124 0-1,42-41-15,-82 82 16,0-42 0,0 1-1,0 41 1,-41-82-16,-40 41 16,-42 41-1,41-82-15,-41 82 16,82-82-1</inkml:trace>
  <inkml:trace contextRef="#ctx0" brushRef="#br0" timeOffset="212404.2321">43443 13703 0,'0'-41'15,"0"0"1,0 0 0,41 41-1,41 0 1,0 0-16,122 0 16,-81 164 15,-123-41-16,-205 163 17,205-204-32,-81-41 15,81 81 1,0-40 0,122 0-1,-81 0 1,164-41-1,-164-41 1,-123 0 62,82 123-78,-123-42 16,123 42-16,-41 0 15,41 40-15,0 287 32,0-163-17,0-124-15,0 1 16,0-82-16,0-41 16,0 40-1,0-40 1,-204-41-1,-1 0 1,123 0 0,0 0-1,1 0-15,81 82 16,-41-41 0,41 0-16,0 41 0</inkml:trace>
  <inkml:trace contextRef="#ctx0" brushRef="#br0" timeOffset="212756.9819">42952 17385 0,'0'0'0,"-41"0"0,0 40 0,-40-40 15,162 0 48,124 0-47,81-40-16,42 40 15,40-82-15,-123 82 16,82 0-16,-40 0 15,-42 0-15,-81-82 0,40 82 32,-285 0-1,-1 0-15</inkml:trace>
  <inkml:trace contextRef="#ctx0" brushRef="#br0" timeOffset="213149.7662">43484 17630 0,'-164'0'0,"328"0"0,-450 0 0,204 0 15,205 0 48,122-41-63,0 41 15,205-82 1,-122 0 0,-83 82-1,-204 0 1,0 0 93</inkml:trace>
  <inkml:trace contextRef="#ctx0" brushRef="#br0" timeOffset="222356.3052">20699 13826 0,'-82'0'31,"41"0"1,164 41 30,0-41-46,-1 0-1,42 0-15,204 0 16,-204 0-16,-42 0 16,124 0-1,-82 0 1,-124 0-16,42 0 16,-82-41 30,-41 41-30,0 0-16,-81-82 16,81 82-1,0 0-15,-123-41 16,82 41 0,1 0-1,81-82 1,81 41 46,-40 41-62,41 0 16,41 0 0,-82 0-1,41 82 1,-82-41-16,0 0 15,-41 41-15,41-41 16,-123 41-16,-41-42 16,123 1-1</inkml:trace>
  <inkml:trace contextRef="#ctx0" brushRef="#br0" timeOffset="234173.2243">16322 14971 0,'0'-41'16,"41"41"15</inkml:trace>
  <inkml:trace contextRef="#ctx0" brushRef="#br0" timeOffset="234450.6964">19799 14603 0</inkml:trace>
  <inkml:trace contextRef="#ctx0" brushRef="#br0" timeOffset="236973.7619">18408 16035 0,'0'0'0,"-82"0"0,-40 81 15,40-81-15,41 0 16,41 41-16,-41-41 16,123-41 30,122 1-30,451-206 0,-492 164-16,574-122 31,-615 81-15,124 82 15,-205-41 0,-82 82-15,-41 0-16</inkml:trace>
  <inkml:trace contextRef="#ctx0" brushRef="#br0" timeOffset="237241.9892">17835 16035 0,'0'0'0,"-245"122"0,-41 1 16,163-82-1,205-41 17,81-82-17,83 0-15,122-40 16,409-42-1,-368 41-15,-82 123 16,123-81 0,-204-1-16,-123 82 15,-42 0-15</inkml:trace>
  <inkml:trace contextRef="#ctx0" brushRef="#br0" timeOffset="245929.8645">32194 14071 0,'-82'0'0,"41"0"16,-82 0-1,41 0 1,82-41-16,123 41 63,0 0-48,122 0 1,1 0-1,122 0 1,-286 0 0,-41 0-1,-82 0 48,-41-41-63,41 41 15,-123 0 1,83-81-16,-1 81 16,0 0-16,41 0 15,-41 0 17,164 0-1,0 0-16,41 0-15,81 41 16,-122-1 0,-82 42-1,0-41 1,-123 41 0,41-82-16,1 123 0,40-42 31,-82-81-31</inkml:trace>
  <inkml:trace contextRef="#ctx0" brushRef="#br0" timeOffset="246874.8577">31785 15871 0,'-123'0'0,"82"0"16,164 0 46,40 0-46,1 0-16,81 0 16,124 0-1,-206 0-15,42 0 16,-83 0-16,-81 0 15,-82-41 64,1 41-79,-1 0 15,-41 0 1,-82 0-1,82 0 1,82-82 0,41 82 15,41 0-15,41 0-1,-41 41 1,-82 82-1,-205 0 1,123-42 0,1-40-16,-1 0 0,41 82 15</inkml:trace>
  <inkml:trace contextRef="#ctx0" brushRef="#br0" timeOffset="253874.7297">34280 14439 0,'0'82'78</inkml:trace>
  <inkml:trace contextRef="#ctx0" brushRef="#br0" timeOffset="254107.364">34853 16239 0,'0'-41'32,"41"-41"-17</inkml:trace>
  <inkml:trace contextRef="#ctx0" brushRef="#br0" timeOffset="254343.9075">34525 14276 0,'0'0'0,"-81"-41"16,40 41-1,41 41 32,0 0-47</inkml:trace>
  <inkml:trace contextRef="#ctx0" brushRef="#br0" timeOffset="254556.3606">34812 15585 0,'0'-41'31,"82"41"-16</inkml:trace>
  <inkml:trace contextRef="#ctx0" brushRef="#br0" timeOffset="254808.9916">34975 14153 0,'0'0'0,"-81"-41"16,40 41 15,41 41-31,0 82 15</inkml:trace>
  <inkml:trace contextRef="#ctx0" brushRef="#br0" timeOffset="255024.6705">35057 15462 0,'41'0'47</inkml:trace>
  <inkml:trace contextRef="#ctx0" brushRef="#br0" timeOffset="255259.112">34485 14112 0,'0'0'0,"0"-82"0,-41 82 16,41 41 31,41 41-47,-41 0 0</inkml:trace>
  <inkml:trace contextRef="#ctx0" brushRef="#br0" timeOffset="255500.1076">34894 15707 0,'0'-81'94</inkml:trace>
  <inkml:trace contextRef="#ctx0" brushRef="#br0" timeOffset="255716.0329">34934 14930 0,'0'-41'0,"-40"41"15</inkml:trace>
  <inkml:trace contextRef="#ctx0" brushRef="#br0" timeOffset="256009.3684">35016 14603 0,'0'41'0,"0"0"15,0 0-15,0 122 16,0-81-16</inkml:trace>
  <inkml:trace contextRef="#ctx0" brushRef="#br0" timeOffset="256218.5952">35180 15789 0</inkml:trace>
  <inkml:trace contextRef="#ctx0" brushRef="#br0" timeOffset="259991.2223">39680 17262 0,'0'-41'0,"0"82"94</inkml:trace>
  <inkml:trace contextRef="#ctx0" brushRef="#br0" timeOffset="260162.4002">39721 17303 0</inkml:trace>
  <inkml:trace contextRef="#ctx0" brushRef="#br0" timeOffset="260333.9183">40089 17303 0</inkml:trace>
  <inkml:trace contextRef="#ctx0" brushRef="#br0" timeOffset="266410.4205">9859 13662 0,'0'-41'16,"-41"41"78,0 0-79,-41 0-15,41 0 16,-82 0 0,41 0-1,1 0 1,-42 0-1,82 0 1,41 41 0,0 41 77,-41-41-61,41 41-17,0 0 1,0 40 0,0-40-1,0 0-15,-82 81 16,82-81-16,0 0 15,-41 164 1,-40-42 0,81 1-1,-41-83-15,-41 124 16,82-164-16,0 40 16,-82 83-1,82-42 1,0 1-1,0-82-15,-41 41 0,41-42 16,0 1-16,0 0 16,0 122 15,0-122-15,0-41-16,-41 123 15,41-82 1,0-41-16,0 81 15,0 1 1,0-82 0,0 0-1,0 0 1,0 40 0,0-40-1,-82-41-15,82 41 16,-40-41 109,40-41-125,-41-81 15,-41 40 1,82 41 0,-41-41-1,-41 0 1,82 41 0,-41 1-1,41-42 1,0 41-1,0 123 79,0-41-94,0-1 16,0 83-1,82 0 1,-41-82 0,-41 41-1,41-42-15,41-40 32,-82 82-17,41-82 1,-1 0-1,42-41 1,0 0 0,41-81-1,81-42 17,-81 1-17,-123 81 1,41 82-1,-41-82 1,0 123 109,0 41-109,-82-1-1,0-81 1,1 123 0,-42 0-1,0-41 1,82-41-1,41 40-15,-82-81 16,41 0 0,1 0 62,40-41-78,-82 1 31,41 40 0,41-41-15,-41 41 0,41-82-1,-41 41 1,41 0-1,0-41 1,0 0 0,0 42-1,0-1-15,-82-41 32,82 123 30,41 41-46,-41-42-1,0 1 1,41 41-16,-41-41 16,82 41-16,-82 0 15,41-82 1,-41 81-1,41-40 1,-41 0-16,41-41 16,40 0 31,-40 0-32,0 0 1,41-41-1,0-40 1,-41 81-16,81-41 31,-81-41-31,-41 123 32,-41 0-17</inkml:trace>
  <inkml:trace contextRef="#ctx0" brushRef="#br0" timeOffset="301829.5485">7936 19103 0,'41'0'78,"41"0"-62</inkml:trace>
  <inkml:trace contextRef="#ctx0" brushRef="#br0" timeOffset="302033.6719">8754 19103 0,'41'0'32,"0"0"-17</inkml:trace>
  <inkml:trace contextRef="#ctx0" brushRef="#br0" timeOffset="302247.695">9777 18980 0,'41'0'32,"0"0"-32,40-41 15,-40 41-15</inkml:trace>
  <inkml:trace contextRef="#ctx0" brushRef="#br0" timeOffset="302415.1287">11208 18857 0,'82'0'31</inkml:trace>
  <inkml:trace contextRef="#ctx0" brushRef="#br0" timeOffset="303089.8215">8263 19593 0,'41'0'47,"0"0"-31</inkml:trace>
  <inkml:trace contextRef="#ctx0" brushRef="#br0" timeOffset="306047.4702">8550 18980 0,'0'-82'0,"-41"0"16,0 82 15,41-41-15,0 82 15,0 123-15,0 40-1,41 164 1,-41-204-1,0-123 1,0 41 0,0-123 31,0 0-32,-41 0-15,41-41 16</inkml:trace>
  <inkml:trace contextRef="#ctx0" brushRef="#br0" timeOffset="306447.4753">8468 19348 0,'41'0'78,"40"0"-62,-40 0-16,41 0 15,-41 0-15,41-41 16,0-41 0,-82 0-1,0 1 16,0-1-15,-41 0 0,41 123 15,0 82-15,0 40-1,0 42 1,0-164-16,0 0 15,0-1-15,0 42 16</inkml:trace>
  <inkml:trace contextRef="#ctx0" brushRef="#br0" timeOffset="307064.1552">9368 19021 0,'0'-41'16,"0"0"-1,0 123 32,0 40-47,0 1 16,0-41-16,0 0 15,0 81 1,0-40 0,0-82-1,0-82 17,0-82-17,0 42 16,0-42-15,81 82 0,83-41-1,-41 41 1,-82 41-16,41-41 16,-1-40-16,-81 40 15,0-41 1,0 41-1,-41 41 1,41-41 0,-40 41-1,40 41 1,-82 123 0,82-83-1,0 1-15,41 0 16,-41 0-16,0 0 0,41 81 15</inkml:trace>
  <inkml:trace contextRef="#ctx0" brushRef="#br0" timeOffset="307398.2191">10145 19716 0,'0'-41'94,"41"-82"-79,41 205 17,-82-41-32,0 41 15,0 82 1,0-1 0,0-122-1</inkml:trace>
  <inkml:trace contextRef="#ctx0" brushRef="#br0" timeOffset="308033.1526">10759 19143 0,'0'0'0,"-41"0"15,41-81 1,0-1 0,0 123 15,0 41-31,0-1 16,41 165-1,-41-83 1,0-122-1,0 0 1,0-82 15,0-81-15,0-1 15,81 123-15,42 0-1,0-41 1,-41 41 0,-1-82-1,-81 0 1,0 1 0,0 40-1,-41 0 1,41-41-1,0 123 1,0 122 0,0 1-1,0 41 1,41-1 0,-41-163-1</inkml:trace>
  <inkml:trace contextRef="#ctx0" brushRef="#br0" timeOffset="308698.5234">11740 19266 0,'0'-123'15,"0"1"1,0 40 0,0 41-1,0 82 48,0 0-63,41-41 15,41 123-15,-41-123 16,0 0-16,0 0 16,81 0-1,-40 0 1,-41-41-1,-82 41 32,-41 0-31,1 0 0,40 0-1,41 81 48,0-40-48,0 0-15,0 41 16,0 0-16,0 0 16,0 81-1,0-81 1,0 41-1</inkml:trace>
  <inkml:trace contextRef="#ctx0" brushRef="#br0" timeOffset="309081.2988">12272 19880 0,'0'82'16,"0"-1"-1,0 1-15,0-123 63,0 0-48,0 0-15,41-40 16,41 162 15,-82 1-15,0 0-16,-41 163 31,-41-204-15</inkml:trace>
  <inkml:trace contextRef="#ctx0" brushRef="#br0" timeOffset="309931.1503">12640 19143 0,'0'-40'0,"0"-1"31,41 41 16,41 0-47,245 0 16,-40 0 15,-247 0-15,-121 0 15,40 0-31,-41 0 16,41 0 15,41 41 16,0 122-32,0-40 1,41-41-16,-41-1 16,0-40-16,0 82 15,0-41 1</inkml:trace>
  <inkml:trace contextRef="#ctx0" brushRef="#br0" timeOffset="310498.173">13663 19266 0,'0'0'0,"0"-41"0,0 0 15,0 82 32,0 41-31,0 82 0,0-42-1,0-81 1,0 0-16,0-82 62,0 0-62,0 0 16,82-40 0,-41 81-16,0 0 15,-1 0-15,83-82 31,-41 41-15,0 41 0,-82-41-1,0-41 1,0-40 0,0 203 30,-41 1-46,41 82 16,0 40 0,0-81-1,41-41 1</inkml:trace>
  <inkml:trace contextRef="#ctx0" brushRef="#br0" timeOffset="310786.3041">14481 19675 0,'0'-41'62,"0"-41"-46,41 82 0,-41 41-1,82 123 1,-82 0 0,0-123-1,-41 40-15</inkml:trace>
  <inkml:trace contextRef="#ctx0" brushRef="#br0" timeOffset="311316.7845">15136 19062 0,'81'0'47,"1"0"-47,0 0 15,0 0-15,41 0 16,-83 0-16,1 0 16,0 0-1,-82 0 17,0-41-1,1 41-16,40 41 32,0 81-31,0-40-16,0 82 16,0-1-1,-82 42 16</inkml:trace>
  <inkml:trace contextRef="#ctx0" brushRef="#br0" timeOffset="311818.1626">15995 19184 0,'40'-41'63,"42"41"-63,-41 0 0,0 0 15,0 0 1,41 0 0,-41 0-1,-123 0 48,41 0-1,41 82-46,0-41-16,0 0 0,0 41 16,0 0-16,0 122 31,0-40-16,0-41 1</inkml:trace>
  <inkml:trace contextRef="#ctx0" brushRef="#br0" timeOffset="312415.1571">16731 19021 0,'0'-41'15,"0"-41"1,0 41 0,82-41-1,-41 82 1,0 0 15,-41 164-15,0 0-1,0-1 1,0-122-16,0 41 16,0-41-16,0 41 15,122-1 1,-40-81-1,-41 0 1,-41-41 0,41 41-16,-41-81 15,0 40 1,-41 41 15,0 82-31,41 40 31,-82 83-15,82-1 0,0 42-1,41-83 1,-41-81 0,-123-82-1,1 0 1</inkml:trace>
  <inkml:trace contextRef="#ctx0" brushRef="#br0" timeOffset="313448.1069">7650 18653 0,'0'-41'15,"-82"41"32,0 0-31,0 0-16,41 0 16,41 81-16,-82-81 15,82 41-15,-40 0 16,40 41 15,40-82 0,42 41-15,123 82 15,-123-82-15,-82 0-1,-41 40-15,-41-40 16,82 41 0,-123 0-16,41 0 15,1-82 1,121-41 15,83 41 0,-82 0-15,-41 82-16,41-42 16,-41 42-16,82 41 0,-82 0 15,0 163 1,0-41 0,0-40-1,41-164 1,40-41-1,42 82 1</inkml:trace>
  <inkml:trace contextRef="#ctx0" brushRef="#br0" timeOffset="313596.931">8304 20616 0</inkml:trace>
  <inkml:trace contextRef="#ctx0" brushRef="#br0" timeOffset="315414.747">9736 21761 0,'0'-81'16,"0"-1"0,0 41-1,0 0 16,-41 0 1,-82 82-1,82 82-15,41-42-16,0 42 15,0-82 1,82-41-1,0 0 1,-41 0 0,-41-41-1,41-122 1,-41 81 0,0 204 46,0 1-62,0-41 16,0 450-1,82 40 1,-82-367 0,0-82-1,0-42 1,-41-81-1,-82-81 1,82-83 0,41-41-1,0 1 1,0 122 0,0-41-16,82 42 15,-41-1-15,41-41 0,-1 0 31,-81 82-15,82-122-16,-82 122 16,0 0 15,0 123 16,0-41-47,41-41 15,0 0 17,41 0-32,-41 0 15,-41-82 1,0-41 0,0 82 15,-82 41-16,41 0-15,-41 82 16,82 0-16,0 0 16,0 81-1,0-40 1,205-82 0,-83-41-16,83 0 15,-123 0-15,0-82 16</inkml:trace>
  <inkml:trace contextRef="#ctx0" brushRef="#br0" timeOffset="316311.6936">6627 21680 0,'0'-41'0,"0"0"16,0-41-16,0 123 47,0 41-47,0 245 47,-82-164-47,82-122 15,0-82 32,0-40-31,41-124-1,0-40 1,-41 122-16,0 0 16,82 41-16,-82 42 15,41 80 1,-41 42-1,122 205 1,-81-165-16,-41 1 16,0 0-16,82-1 15,-82-40-15,0 41 16,0 0 0,0-205 30</inkml:trace>
  <inkml:trace contextRef="#ctx0" brushRef="#br0" timeOffset="316515.24">6381 21884 0,'0'0'0,"0"-41"31,82 41-15,123 0-1,-1-82 1,-122 82 0</inkml:trace>
  <inkml:trace contextRef="#ctx0" brushRef="#br0" timeOffset="316678.1763">7527 21557 0,'0'-41'0,"0"123"63,0-41-48</inkml:trace>
  <inkml:trace contextRef="#ctx0" brushRef="#br0" timeOffset="316849.3204">7568 22089 0,'0'-41'15,"0"0"1,0 82 31,41-41-47</inkml:trace>
  <inkml:trace contextRef="#ctx0" brushRef="#br0" timeOffset="317633.5376">10799 21475 0,'0'-41'0,"0"0"16,-40-82 0,40 246 31,0 0-47,0 0 15,0-1-15,0 246 47,0-327-47,0 41 31,81-82-31,1 0 16</inkml:trace>
  <inkml:trace contextRef="#ctx0" brushRef="#br0" timeOffset="317882.2238">11045 21475 0,'0'0'0,"0"-82"0,0 41 15,0 82 32,0 164-31,0 40-1,0 1 1,0-83 0,0-122-1,41 0 1</inkml:trace>
  <inkml:trace contextRef="#ctx0" brushRef="#br0" timeOffset="318068.234">10595 21884 0,'82'0'31,"40"0"-31,1 0 0,123-82 31,-42 82-31</inkml:trace>
  <inkml:trace contextRef="#ctx0" brushRef="#br0" timeOffset="318234.1076">11454 21761 0,'0'-81'47,"0"121"-16,0 42-31,0 41 15,0 41 1,0-83 0,0-40-1</inkml:trace>
  <inkml:trace contextRef="#ctx0" brushRef="#br0" timeOffset="318380.4619">11536 21516 0,'41'41'47</inkml:trace>
  <inkml:trace contextRef="#ctx0" brushRef="#br0" timeOffset="318849.0933">11781 21925 0,'-82'0'0,"82"-41"15,41 41 1,0-82-1,0 82 1,0 0 0,-41 123-1,0-41 1,0 0 0,0-42-1,0-80 32,123-42-31,-123 41-16,122-41 15,-122 41 1,82 41 0,-82 82-1,0 0-15,0 40 31,0-40-31,0-41 16,0 41-16,41-41 16</inkml:trace>
  <inkml:trace contextRef="#ctx0" brushRef="#br0" timeOffset="319366.1296">12477 22129 0,'0'0'0,"0"-122"0,0 81 16,-41 41 0,0 0 15,0 82-15,41-41-1,0-1 1,0 83-1,41-123-15,0 0 16,41 0 0,40-82-1,-122 1 1,0-42 0,0 82-16,0 123 31,0 0-31,-82 40 15,82 328 1,0-204 0,0-42-16,0 1 0,0-42 15,0-40-15,0 41 16,-40-123 15,-42-41-31,0-41 16,41-41-16,41-41 15,-82-81 1,82 122 0,123-41-1,0 0-15</inkml:trace>
  <inkml:trace contextRef="#ctx0" brushRef="#br0" timeOffset="319999.5535">13540 21966 0,'0'-82'0,"0"0"16,0 41-1,0-81 1,0 81 0,0 82 15,0 163-15,0-40-1,0-1 1,0-122-16,0 0 15,-82-82 17,82-81-17,0 81 1,41 0 15,82 41-15,0 0-1,-1-41 1,-81-41 0,-41 41-1,0-41 1,0-81 0,0 245 30,0-1-46,0 1 16,0 0-16,0 82 16,0-83-16,0 1 15,0 0-15,82-41 16</inkml:trace>
  <inkml:trace contextRef="#ctx0" brushRef="#br0" timeOffset="321306.532">14890 22007 0,'0'-82'0,"0"0"16,-123 164 31,123-41-32,0 0-15,0 81 16,246-81 31,-123-122-16,-123-1-31,0-41 31,0 41-31,-82 41 0,0 41 16,0 0 0,0 0-1,41 205 1,82-42-1,123-81 1,-41-82 0,-1 0-1,1-82 1,-82 82 0,0-122-1,-41 81-15,0-41 0,82 41 0,-82 82 63,0 41-63,0 0 15,41-41 1,40-41 15,1-82-15,0 0-1,0-41 1,-41 164 31,-41 0-47,0 82 16,41-1 15,-41-81-16,122-41-15</inkml:trace>
  <inkml:trace contextRef="#ctx0" brushRef="#br0" timeOffset="321649.0183">17058 21557 0,'0'0'0,"0"-82"0,0 0 16,0 0 0,0 41-16,-82 41 47,82 123-32,-81 123 1,81 40-1,81 0 1,-81-122 0,0-41-1,0-82 1,-81-41 0</inkml:trace>
  <inkml:trace contextRef="#ctx0" brushRef="#br0" timeOffset="321949.0222">16813 22089 0,'0'0'0,"82"-41"16,-42 41-1,42 0-15,0-82 16,0 41 0,-41 41-16,0-82 15,81 41-15,-122 0 31,0-40 1,0 121-1,0 42-15,0 0-1,0 0-15,0 0 16,0-1-16,0 1 31</inkml:trace>
  <inkml:trace contextRef="#ctx0" brushRef="#br0" timeOffset="322091.1592">17426 21475 0,'0'0'0,"0"41"47</inkml:trace>
  <inkml:trace contextRef="#ctx0" brushRef="#br0" timeOffset="322817.2872">17672 22170 0,'0'-81'16,"41"81"-1,-41-82-15,41 41 16,-41-41-16,0-82 16,0 42 15,-82 122 0,82 82-15,0-42-1,0 1-15,41-41 16,81 82-16,-81-82 16,41 41-1,-82 41 1,0-41-16,0 41 15,0-1 1,0-40 0,41-41-1,0 0 1,-41-41 0,123-81-16,-82-1 31,-1 41-16,42-81 1,-82 122 0,-41 41 15,0 0-15,41 81 15,0 1-31,41 0 15,0 41 1,0-1 15,-41-40-31,0-41 16,-41-41 0,-41 0-1,1 0 1,40 0-1</inkml:trace>
  <inkml:trace contextRef="#ctx0" brushRef="#br0" timeOffset="323149.5539">18613 21393 0,'0'0'0,"0"-82"16,0 1 0,0 162 30,0 42-46,0 0 16,0 122 0,0-122-16,0-41 15,0 0-15,0-42 0,0 1 16,0 82 0</inkml:trace>
  <inkml:trace contextRef="#ctx0" brushRef="#br0" timeOffset="323301.2137">18490 21925 0,'0'-41'0,"123"41"32,-1 0-17,1 0-15,-82 0 16</inkml:trace>
  <inkml:trace contextRef="#ctx0" brushRef="#br0" timeOffset="323965.5116">20085 21352 0,'0'0'0,"-82"-41"0,82 0 15,0-40 1,0 122 46,-40 40-62,40 42 16,0 123 0,0-83-1,0 1 1,40-82 0,83-82-1,-41 0 1,0-82-1,-41-82 1,-41 246 47,0-41-63,0 41 15,0-41 1,0 40-1,41-81 1,40 0 0,42 0-1,-123-163 1,0 81 0,-123-41-1,42 123 1,40 0-16,-41 82 15,41-41 1,41 0-16</inkml:trace>
  <inkml:trace contextRef="#ctx0" brushRef="#br0" timeOffset="324666.6334">20699 21843 0,'0'-82'0,"0"41"16,0 1 15,-41 40 0,-41 0-15,82 81-16,41 1 15,41 0 1,0-41 0,0 41-1,-82-41 1,0-1 15,-82 42-15,0-41-1,0-41 1,123 0 31,82 0-31,-41 0-16,-82-41 15,122-81 1,1 40-1,0-41 1,-123 41-16,0-81 16,0 122-1,-41 41 17,0 41-17,41 0 1,0 81-1,0-40 1,41 0 0,41 41-1,-82-83-15,0 42 16,-41-41 0,0-41-16,0 0 15,-82 0 1</inkml:trace>
  <inkml:trace contextRef="#ctx0" brushRef="#br0" timeOffset="324883.5622">19513 21639 0,'0'0'16,"40"0"0,83 0-1,368 0 1,0-82 0</inkml:trace>
  <inkml:trace contextRef="#ctx0" brushRef="#br0" timeOffset="325010.3003">20944 21516 0</inkml:trace>
  <inkml:trace contextRef="#ctx0" brushRef="#br0" timeOffset="326420.5247">6750 23766 0,'0'-82'16,"0"41"-16,-82 82 62,82 41-46,0 40-16,0 1 15,-41 41-15,41 40 32,0-122-32,0-164 78,0 41-78,0-81 15,0 40 1,0-41 15,0 82-31,0-41 16,0-40-1,0 40 1,41 41 0,41 41-1,40 0 1,-81 123 0,-41-1-1,0 1 1,0-41-16,-82 41 15,1-123 1,81 41-16,-82-41 16,123-41 15,81 0 0,-40 41-15,-41 41-1,82 81 1,-123-81-16,0 41 16,-82 0-16,41-41 15,-122 41 1,81-42 0,0-40-1,82-40 1</inkml:trace>
  <inkml:trace contextRef="#ctx0" brushRef="#br0" timeOffset="326635.6429">7609 24257 0,'0'-41'16,"0"0"-1,0-41 1,41 164 31,-41-41-31</inkml:trace>
  <inkml:trace contextRef="#ctx0" brushRef="#br0" timeOffset="326816.2606">7854 24706 0,'0'0'15,"0"-40"-15,0-1 32,41 41-17,41 41 1,-82 81-1</inkml:trace>
  <inkml:trace contextRef="#ctx0" brushRef="#br0" timeOffset="329384.0447">9859 24257 0,'0'-41'0,"0"0"15,0-41 1,-41 82 15,-41 0-15,82 41-16,-123 245 31,123-204-15,123-82 15,-41-41-16,40-41 1,-122 0 0,41-40-1,-41 40-15,0 205 32,0 81-17,0 123 1,0 246-1,0-409 1,-122-123 0,81 40-1,0-81 1,-41-41 0,82-122-16,0 40 15,0-40 1,164-165-1,122 83 1,-204 122-16,0 41 16,-1 1-16,-81 40 15,0 0 1,0 123 15,0-42-31,0 1 16,0 41-1,0 0 1,0-123 15,41 41-31,-41-41 16,0-82 0,0 42 15,-41 81-31,-40 41 15,81 40 1,0 42 0,0 41-1,40-123 1,83-41-16,0 0 16,-82 0-16,41 0 15,-1-123 1,1-82-1,-82 124-15,0-1 16,0-41-16,0 0 16,0 1-16,0-1 15,0 82 1,0 123 31,0 204-32,0 0 1,0-122 0,41-82-1,-41-41-15,41-41 16,41 0-16,0-41 16,-1-82-1,-81 41-15,82-40 16,-82-1-16,0-123 15,0 83 1,0 122 0,0 0-1,0 82 17,0 41-32,-82 122 31,82 83-16,0-83 1,41-40 0,0-123-1,0-41 1,82-82 0,-82-41-1,-41 82-15,0 0 16,0 82 31,0 41-47,0 0 15,0-41 1,123-41 15,-42 0-31,-40 0 16,0-41-16,82-41 15,-82 82 1,0 0 0,41 41 15,-42-41-31,1 0 31,0 0-15,82-82-1,-82 41 1,41 0 0,-82-40-1,41 81-15,-41-41 16,0 0 0,0 0-1,-41 41-15,-41 0 16,-41 41-1,123 122 1,0-122 0,0 82-1,41-123 1,0 0 0,41 0-1,0-82 1,-82 0-16,41 41 15,-41-40 1,0 162 15,0 42-15,-41 123-16,41 81 31,0 0-15,0-204-16,-41-1 15,41-40-15,0 0 16,-82-41 0,0-41-1,-41-164 1,42 42-16</inkml:trace>
  <inkml:trace contextRef="#ctx0" brushRef="#br0" timeOffset="329650.1204">10718 23970 0,'0'0'0,"-82"0"16,164 0 0,81 0-1,83 0 1,408-82 0,-367 82-1</inkml:trace>
  <inkml:trace contextRef="#ctx0" brushRef="#br0" timeOffset="329760.5302">12149 23888 0,'0'41'62,"0"0"-46</inkml:trace>
  <inkml:trace contextRef="#ctx0" brushRef="#br0" timeOffset="330317.3791">13704 24011 0,'0'0'0,"0"-82"0,0 41 31,0 123 0,0 41-31,0 0 16,0-42-16,-41 206 47,41-246-47</inkml:trace>
  <inkml:trace contextRef="#ctx0" brushRef="#br0" timeOffset="330634.1218">13663 24502 0,'41'0'16,"-41"-82"-16,82 82 15,81-41 1,1 41-1,-123-41 1,-41-40-16,41 40 16,-41-41-1,0-41 17,0 41-17,0 123 16,0 41-31,0 0 16,0 163 0,0 1-1,0-124 1</inkml:trace>
  <inkml:trace contextRef="#ctx0" brushRef="#br0" timeOffset="331572.4199">15013 24093 0,'0'0'0,"-41"0"47,41 41-47,0 41 16,0-41-16,0-1 15,0 42 1,41 0 0,122-82-1,-81-41 1,-82-82-1,0 1 1,-41-42 0,41 123-1,-81 41-15,-42 0 16,82 82-16,41 41 31,0-41-31,0-42 16,0 1-16,41-41 0,0 82 15,122-82 1,-163-41 0,82-41-1,41-40 1,-82 40-16,-41-123 16,82 124-16,-82 40 15,0-41 1,-41 0-1,41 41-15,-41 41 16,0 41 31,41 0-47,0 163 31,0-81-31,0 82 16,0-123-16,0-42 15,0 1 1,0 41 0,41-123 15,-41 0-31,0 0 16,82-81-1,-82 81-15,81-41 16,-40 82 15,41 41-15,-82 41-16,0-41 15,0 40-15,0 1 32,0 0-17,-41-82 1,0 0-1,0 0 1</inkml:trace>
  <inkml:trace contextRef="#ctx0" brushRef="#br0" timeOffset="332233.9727">15545 23847 0,'0'-81'0,"0"40"31,0 0-15,41 82 15,-41 572 0,-41-449-15,41-123-1,0 0 17,81-82-1,-81 0-16,82-164 1,0 124-16,-82-1 16,82 0-16,-41 82 31,-41 164-15,0 40-1,41-122 1,-41 0-16,0-41 15,81-41 1,1 0 0,-41-41-1</inkml:trace>
  <inkml:trace contextRef="#ctx0" brushRef="#br0" timeOffset="333050.5759">16935 23807 0,'0'0'0,"0"-41"15,0 0 1,0 82 15,0 81-31,82 42 16,-82 0-16,0 163 47,0-286-16,0-123-15,0-41-1,82-81 1,41 163 0,-82 41-1,81 163 1,-81 83-1,-122-123 1,-83-42 0,0 1-1,123-82 17,41-41-17,82-81 1,41-1-16</inkml:trace>
  <inkml:trace contextRef="#ctx0" brushRef="#br0" timeOffset="333417.2034">17631 24461 0,'0'-82'31,"-41"164"0,41-41-31,0 0 16,0 122 15,123-163-15,-82 0-1,-1 0 1,-40-40-16,82-42 15,-82 41-15,0 0 16,0-164 0,-41 165-1,-40 40-15,40 0 16,-41 40-16,41 124 16,41 0-1</inkml:trace>
  <inkml:trace contextRef="#ctx0" brushRef="#br0" timeOffset="333667.9114">18040 24216 0,'0'0'0,"0"-123"16,0 41-1,82 0-15,-82-81 16,0 244 15,0 1-15,0 41-16,0 245 15,0-204-15,0-42 16,41 1 0,-41-82-1</inkml:trace>
  <inkml:trace contextRef="#ctx0" brushRef="#br0" timeOffset="333800.764">17999 24338 0,'0'0'0,"82"0"16,-41 0-1,81 0 1,-81-41-16</inkml:trace>
  <inkml:trace contextRef="#ctx0" brushRef="#br0" timeOffset="334153.9063">18326 24134 0,'0'-82'15,"0"0"1,0 0 0,0 164 15,0 41-31,0-41 15,0 163 1,0-122 0,0-41-16,41-41 0,-41-1 15,41-40 1,82-40 15,0-288-15,-42 165-1,-40 163 1,-41 41 0,0 122-1,82 1 1,-82-82-16,41-41 16,41-41-1</inkml:trace>
  <inkml:trace contextRef="#ctx0" brushRef="#br0" timeOffset="334766.6903">19840 23766 0,'-82'0'0,"82"-41"16,0 0 15,0 82 0,0 41-31,0-1 16,0 124 0,0-1-1,0-122-15,0-41 16,41-41-16,0 41 15,82-41 1,-83-82 0,83-40-1,-123 40-15,0 0 16,41 41 0,-41-41-1,0 164 16,0 41-15,0 122 0,0-204-1,0 41 1,164-82 0,-123 0-16,0-123 15,40 41 1,-81 1-16,0-83 15,-122 123 1,40 41 0,-41 82-1,82 0 17,41-1-32</inkml:trace>
  <inkml:trace contextRef="#ctx0" brushRef="#br0" timeOffset="335154.5304">20699 24134 0,'0'0'0,"0"-41"0,41-41 16,-41 41 0,-41 41 15,0 0-16,-41 0-15,82 41 16,0 41 0,0-41-16,41 82 15,0-42 17,41-81-32,-82 41 15,82 41-15,-82-41 31,-41-41-15,-41 0 0,0 0-1</inkml:trace>
  <inkml:trace contextRef="#ctx0" brushRef="#br0" timeOffset="335537.1205">21108 24134 0,'0'-82'16,"0"164"-16,0-246 0,82 164 16,-82-41-1,-82 41 16,0 0-15,41 82 0,41-41-1,41 41 1,0-41 0,41-41-16,-82 82 15,82-1 1,-82 1-16,0 0 31,-41-82-31,-41 0 31,0 0-31,0 0 32</inkml:trace>
  <inkml:trace contextRef="#ctx0" brushRef="#br0" timeOffset="336117.6466">21599 24297 0,'0'41'46,"41"-41"1,0 0-31,40-81 0,-81-1-1,0 0 1,0 0-1,-40 82 1,-42 82 0,0 122-1,82-40 1,0-123 0,123 41-1,-82-82 1,81-41-16,1-82 15,-123 82 1,82-41-16,-82 1 16,0-1-16,41 41 15,-41-41-15,0 123 32,0 41-17,0-41 1,0 122-1,0-122 1,-82 123 0,-41-82-1,41-82 1</inkml:trace>
  <inkml:trace contextRef="#ctx0" brushRef="#br0" timeOffset="336374.2763">19553 23847 0,'-40'-40'15,"121"-1"17,42 41-32,0 0 15,40 0-15,42 0 16,-41-82-16</inkml:trace>
  <inkml:trace contextRef="#ctx0" brushRef="#br0" timeOffset="337284.4549">6831 26261 0,'0'-82'15,"0"0"-15,-40 41 16,-1 41 0,-41 0-16,-41 0 15,41 41 1,0 246-1,246 244 17,450-490 15,-532-82-47</inkml:trace>
  <inkml:trace contextRef="#ctx0" brushRef="#br0" timeOffset="337502.6668">7854 26261 0,'0'-82'31,"0"41"-16,0 123 32,0 0-31,0 0-16</inkml:trace>
  <inkml:trace contextRef="#ctx0" brushRef="#br0" timeOffset="337667.6282">7895 26670 0,'0'-41'31,"82"41"1,-82 41-17,0 41-15</inkml:trace>
  <inkml:trace contextRef="#ctx0" brushRef="#br0" timeOffset="339970.7654">9736 26220 0,'0'-41'16,"0"-41"-16,0 41 16,0 0-1,-41 41-15,-41 0 31,41 123-15,0 41 15,287-205 1,-246 0-17,41 41 1,-41-41-1,0 0-15,0 123 32,0 41-17,0 122-15,0 1 16,0-42 15,0-122-15,0 0-16,0-164 31,-82 41-15,82-164-1,0 1 1,245-42 0,-163 124-1,0 81 1,-82-41-1,0 41 1,0 82 15,0 41-15,41-82 15,0 0-15,-41-82 15,0 41-15,-41 41 15,41 123-15,0 0-1,0-1 1,82-81-1,-1-41 1,42-41 0,41-122-1,-164-1 17,41 82-32,-41-40 15,0-1-15,0 0 16,0 41-1,0 123 17,-41 0-32,41 123 15,0 81 1,0-81 0,41-82-1,0-42 1,81-40-1,1 0-15,-82-40 16,-41-42-16,82-41 16,-82 41-1,0-163-15,0 163 16,0 41 0,0 0-1,-41 41 1,41 82-1,0 163 1,0 1 0,0-42-1,41-163 1,122 41 0,-81-82-1,0-204 1,-41 40-1,-41 41 1,0 82 0,0 82 15,0 82-15,0-82-1,0 41 1,0-1-1,82-81 1,0 0 0,-42-40-1,-40-83-15,82 164 47,-41 41-31,0-1-1,41-81 1,-41 0 0,0 0-1,-41-41-15,82 1 32,-42 40-32,-40-41 15,41 41 1,0 0 31,41 0-32,41 0 1,-82 0 0,-41-82-1,-82 82 32,82 41-31,0 0-1,0 0 1,82-41 15,-41 0-15,40 0-1,-81-41 1,41 41-16,-41-41 16,0 82 31,0 40-47,0 83 15,-81 82 1,-1-42-1,41-122 1,0-82 0,41 82-16,-82-82 0</inkml:trace>
  <inkml:trace contextRef="#ctx0" brushRef="#br0" timeOffset="340250.7295">10554 25811 0,'41'0'31,"82"0"-15,40 0-16,164 0 16,-40 0-1,-164 0 1</inkml:trace>
  <inkml:trace contextRef="#ctx0" brushRef="#br0" timeOffset="341235.9153">13745 26097 0,'-41'0'0,"41"-82"16,0 123 30,163-41-30,287 0 31,-409 0-31,-82 0 15,-40 0-16,-1 0 1,41 0 0,0 0-1,41 82 17,-82-82-17,82 82-15,0-41 16,0 0-16,0 41 15,0-42-15,0 1 16,0 82 0,0-41-1</inkml:trace>
  <inkml:trace contextRef="#ctx0" brushRef="#br0" timeOffset="341750.9061">14972 26424 0,'0'0'0,"0"-81"15,0-1 1,-82 82 0,0 0-1,0 41 1,82 41-1,0-1 1,0 1 0,82-82-1,0 0 1,-41 0-16,0-41 16,82 0-16,-123-40 15,0-42 1,0 41-1,-82 82 1,-41 0 0,82 123-1,-41-82 1</inkml:trace>
  <inkml:trace contextRef="#ctx0" brushRef="#br0" timeOffset="342167.721">15258 26220 0,'0'0'0,"0"-41"16,41 41 30,-41 82-46,0 0 16,0 40 0,0-81 15,41-41 0,-41-122-15,123 40-1,-82 0-15,41-41 16,-42 123-16,-40 82 31,0 0-15,0 81 0,41-81-1,41-82 1</inkml:trace>
  <inkml:trace contextRef="#ctx0" brushRef="#br0" timeOffset="342524.2467">17058 25934 0,'0'-41'16,"0"-41"-16,0 41 16,0-82-1,-82 41 1,41 82 0,-40 82-1,81 41 1,-82 0-16,82 122 15,0-163 1,0 0-16,41 81 16,-41-81 15,-41-82 0</inkml:trace>
  <inkml:trace contextRef="#ctx0" brushRef="#br0" timeOffset="342868.9951">16567 26302 0,'0'-41'31,"82"41"-16,41 0 1,-41-41 0,-1 41-1</inkml:trace>
  <inkml:trace contextRef="#ctx0" brushRef="#br0" timeOffset="344175.5558">17017 26097 0,'0'0'15,"41"0"-15,-41-82 0,0 42 16,0-1 0,0-82-1,-41 123 1,-41-41-1,-81 327 17,81 42 15,164-328-47,122 122 31,-163-122-31,-41 41 15,0 41 1,-41-41 0,-40 0-1,-42 41 1,82-82 0,-41 0-1,123 0 16</inkml:trace>
  <inkml:trace contextRef="#ctx0" brushRef="#br0" timeOffset="345635.682">17181 26343 0,'82'0'0,"-41"0"31,81 0-15,1 0 0,-41-82-1,-41 41 1,-41-82 0,0 41-1,-41 82 16,-82 41-15,123 0-16,-82 41 16,82 0-16,0 0 15,41-82 1,41 0 0,41 0-1,-41 0 1,-1-82-1,1-41 1,-82 82 0,41-81-1,41 162 17,-82 1-32,41 41 15,-41-41 16,41-41-15,-41-41 31,0-41-31,-41 82-1,41 41 1,-123 0-1,123 123 1,-41-1 0,41-81-1,164-82 1,-82 0 0,40-41-1,-81-41 1,82-40-16,-123 81 15,41 0-15,-41-41 16,0 41 0,0 82 15,0 0-15,0 82-1,0-1 1,0-40-1,164-82 1,-124 0 0,42 0-1,-41-41 1,-41-204 0,0 122-1,-82 123 1,-81 0-1,81 82 1,82-41 0,0 82-16,0-82 15,41-41 17,82 0-17,40-82 1,-40 41-1,-82-41 1,41-41 0,-41 123-1,-41 41 1,0 41 0,0-41-1,0 82 1,40-123 31,42-82-32,0 0 1,-41 82 0,-41 41 15,0 0-31,82 82 15,-82-83 1,41-40 0,0 0-1,40 0 1,42-40-16</inkml:trace>
  <inkml:trace contextRef="#ctx0" brushRef="#br0" timeOffset="346283.1934">19799 26220 0,'0'0'16,"0"-82"-16,0 41 0,0 0 15,0 0-15,0-81 16,0 163 47,0 0-48,0-1 1,0 1-1,0 41 17,0-123 30,0 0-46,0 0-16,-41 41 31,0 0-15,-41 0-1,41 82-15,41 82 32,0-82-32,0-41 15,0 40-15,0-40 16,41-41-1,82-41 1,-82-81 0,-41 81-1,82-41-15,-82-163 16,0 122-16,41 0 16,-41 0-16,0 1 15,0 81 1,0 0-1,0 123 1,0 40 0,0 1-16,0 123 15,0-1 17,0-163-32,0 40 15</inkml:trace>
  <inkml:trace contextRef="#ctx0" brushRef="#br0" timeOffset="347787.2804">20822 25688 0,'0'-82'0,"0"41"0,0 1 32,-41 162 14,41 1-46,0 0 16,-41 122 0,41-81-1,0-42 1,0-81 0,82-41-1,40 0 1,-40-122-1,-41-42 17,-41 123-32,0 123 47,0-41-32,0 0-15,0 41 16,0-1-1,82-81 1,-41 0 0,41 0-1,-82-41-15,40-81 16,-40 81-16,0 0 16,-40-82-1,-1 123-15,-41-41 16,41 41-1,-41 0-15,41 0 16,41 123 15,0 0-15,41-82 0,82-41-1,-82 0-15,41 0 16,-42 0-16,1 0 15,82-82 1,41-123 0,-42 83-1,-81 81 1,-41 0 0,-122 41 15,40 0-16,82 123 1,0-42 0,82 1-1,-1-41 1,1-41 0,0 0-1,-82 82 1,0-41 15,0 0-15,-41 40-1,-41-81 1,82 41-16,-81-41 16,40 0-1,82-41 32,-1 41-47,124-81 31,-82 40-15,41-82 0,-82 41-1,81 0-15,-81-40 16,-41 81-16,0-41 15,-41 82 17,0 0-17,41 41 1,0 82 0,0-42-1,82 42 1,0-123-16,-82 82 15,0-41 1,0 0 15,-41-41-31,-123 0 32,83 0-17,40 0 1</inkml:trace>
  <inkml:trace contextRef="#ctx0" brushRef="#br0" timeOffset="348118.7884">20658 25647 0,'0'0'0,"-41"0"15,41-41 16,164 41-15,-1 0 0,165 0-1,-83 0 1</inkml:trace>
  <inkml:trace contextRef="#ctx0" brushRef="#br0" timeOffset="348285.1176">21967 25565 0</inkml:trace>
  <inkml:trace contextRef="#ctx0" brushRef="#br0" timeOffset="349804.566">6095 20902 0,'0'0'0,"0"-81"0,0-1 16,-123 82 30,1 82-30,-165 81 15,83 1 1,204-123-32,0 0 15,82-41 1,-82 81-1,122-81 1,-40 82 0,-41 82-1,-41-41 1,-82 81 0,0-122-16,1 0 15,-42 81-15,0-40 16,82 0-16,-81-1 15,81-40 1,41-41 0,163-41-1,-40-41 17,-41 41-17,0 164 1,-82 286-1,0-123 1,-164 164 0,41-41-1,1 163 1,122-326-16,-82 204 16,82-246-1,0-81-15,0 40 16,0-163-1,0 41 1,82-41 15,-1-41 1,-40 0-17,0 0-15,82 82 16,-123-41-1</inkml:trace>
  <inkml:trace contextRef="#ctx0" brushRef="#br0" timeOffset="350137.0119">4418 27120 0,'-41'0'15,"-41"0"1,205 0 31,0 0-32,-1 0-15,1 0 16,-41 0-16,41 0 16,-82 0-1,-1 0 1</inkml:trace>
  <inkml:trace contextRef="#ctx0" brushRef="#br0" timeOffset="350318.6091">4336 27283 0,'-41'0'0,"41"-40"47,41 40-47,41 0 16,-41 0-16,0 0 15,41 0 1</inkml:trace>
  <inkml:trace contextRef="#ctx0" brushRef="#br0" timeOffset="486483.6503">23194 13171 0,'0'0'16,"0"-41"-16,0 123 47,0 0-31,-82 368 15,82-368-31,-41 81 31,41-203 0,0-42-15,0 0-16,0-82 0,0-81 31,82 122-31,-82 0 16,41 1-1,41 40 1,-41 164 0,-41 40-1,123 206 1,-42 40 0,-81-205-1,0-122-15,41 41 16,0-41 15,-41-82-15</inkml:trace>
  <inkml:trace contextRef="#ctx0" brushRef="#br0" timeOffset="486682.5492">23031 13744 0,'0'0'0,"0"-41"0,81 41 47,83 0-32,0-82 1,-42 82-16</inkml:trace>
  <inkml:trace contextRef="#ctx0" brushRef="#br0" timeOffset="487203.7849">24462 13499 0,'0'81'31,"-122"1"-15,122-41-16,-123 41 15,41-41 1,0 41-16,41-82 15,-40 0 1,81-41 15,0-41-31,81-164 32,-40 124-32,41-83 15,-82 83-15,0 81 16,0 0-1,-41 41 1,-41 0 0,1 0-1,81 41 1,0 122 0,81 1-1,-81-82-15,82 40 16,0-40-16,-82 0 15,82-41-15</inkml:trace>
  <inkml:trace contextRef="#ctx0" brushRef="#br0" timeOffset="487566.3288">25076 12967 0,'0'0'0,"0"-82"16,0 0-1,-82 82 1,0 0-1,82 82 1,-82 0-16,82 81 16,0-81-1,0 0-15,0 41 32,0-82-32,123-41 0,-82 81 15,82-81-15,-41 0 31</inkml:trace>
  <inkml:trace contextRef="#ctx0" brushRef="#br0" timeOffset="488553.9678">25608 13417 0,'0'-82'94,"82"82"-63,-82 82-15,0 0 0,0-42-1,0-80 48,0-1-48,0 82 17,0 40-17,0-40 1,0-82 62,0-40-62,-41 81 155</inkml:trace>
  <inkml:trace contextRef="#ctx0" brushRef="#br0" timeOffset="491383.2799">20944 14808 0,'0'-82'16,"-41"82"15,41 82-16,0 40-15,0 83 16,0-42 0,-81 42-16,81-41 15,0-42 17,0-163-1,0-40-31,0-124 15,0 82 1,0-40-16,0-83 16,0 124-1,41 81 1,40 82 15,1 40-15,-41 42-16,41 82 15,-82-42-15,123-40 16,-123 0-16,40 81 16,-40-163-16,0 0 15,0 41 1</inkml:trace>
  <inkml:trace contextRef="#ctx0" brushRef="#br0" timeOffset="491570.4499">20822 15503 0,'41'-82'31,"40"82"-31,1 0 16,204 0-1,124-41 1</inkml:trace>
  <inkml:trace contextRef="#ctx0" brushRef="#br0" timeOffset="492050.9507">22458 15094 0,'0'41'47,"-82"41"-47,82-1 16,-82 1-16,-81 123 31,40-83-15,123-162 15,0-83-15,0-245-1,82 163 1,-82 82 0,0 42-1,0-1 1,-123 123 15,123 41-15,0-1-16,0 165 15,41-83 1,82 42-16,-42-123 16,-40 0-16,82 40 31</inkml:trace>
  <inkml:trace contextRef="#ctx0" brushRef="#br0" timeOffset="492302.4284">22662 15217 0,'0'0'0,"0"-82"16,0 41-16,0 82 47,0 81-47,0 165 15,0-83 1,0-122 15,0-41-15,0-123-1</inkml:trace>
  <inkml:trace contextRef="#ctx0" brushRef="#br0" timeOffset="492682.8248">22744 15503 0,'0'0'16,"-41"-164"-16,41 1 0,0 40 15,0 0 1,0 41 0,123 82-1,-82 41 1,-41 82-1,0 122 1,-41-81 0,-41-164-1,123 0 32,41-82-31,41 82-1,-82 41 1,40 41 0,-40 82-1,-41-83 1,-82-40 0,-81-41-1,122 82-15,-41-82 16</inkml:trace>
  <inkml:trace contextRef="#ctx0" brushRef="#br0" timeOffset="493199.7693">23521 15667 0,'0'40'31,"-40"-40"1,-1 0-1,41-40-16,0-42-15,81 123 47,-81 81-31,0-81 0,-81-41 30,81-41-30,0-122 0,41 122-1,-1 0 1,42 41-16,41 82 16,-123 0-16,0-1 15,0 165 1,-82 81-1,82-245-15</inkml:trace>
  <inkml:trace contextRef="#ctx0" brushRef="#br0" timeOffset="495050.0666">24830 15094 0,'0'82'15,"0"-1"1,0 42-16,0 0 16,0-41-16,0 0 15,0-1-15,0-40 16,0 0 15,0-204 0,0 81-31,0-164 16,0 124 0,0 40-16,41-41 15,0 41 1,0 82 15,-41 41-31,82 82 16,-82-41-16,0 40 15,0 42 1,-41-41 0,-41-123-16,82 41 15,-41-41-15,41-41 32,0-82-17,82 123-15,-41 0 16,0 0-16,82 82 15,-123-41 1,82 0-16,-82 40 16,0 83-1,-164-41 1,82-82 15,0-41-15,82-41-16</inkml:trace>
  <inkml:trace contextRef="#ctx0" brushRef="#br0" timeOffset="495551.0908">26589 15544 0,'-40'0'0,"-1"0"16,-41 41-16,-82 41 31,-81 40-15,122-122-16,0 41 15,123-82 17,82-41-32,82-81 15,122-124 1,-204 165-16,0-83 16,-41 164-16,-41 0 15,0-40 1,-41 40-1,-41 41 1,0 41-16,82 40 16,-82 42-16,82 123 15,41 40 17,-41-163-32,82-42 15,-82 1-15,82 0 0,-82-41 16,123-41-16</inkml:trace>
  <inkml:trace contextRef="#ctx0" brushRef="#br0" timeOffset="495833.8408">27367 15094 0,'0'0'0,"0"-41"16,-41-41 0,-41 82-1,41 0-15,-123 205 16,164-1 15,0 1-15,0-123-16,41-82 15,0 81-15,41-81 0,41 0 16,0-122-16</inkml:trace>
  <inkml:trace contextRef="#ctx0" brushRef="#br0" timeOffset="495947.0491">27817 15339 0,'-41'0'31</inkml:trace>
  <inkml:trace contextRef="#ctx0" brushRef="#br0" timeOffset="497124.4981">16445 22089 0</inkml:trace>
  <inkml:trace contextRef="#ctx0" brushRef="#br0" timeOffset="497464.7941">18654 22620 0,'0'82'16,"0"-41"0</inkml:trace>
  <inkml:trace contextRef="#ctx0" brushRef="#br0" timeOffset="502916.1657">20126 25197 0,'-41'0'63,"-41"0"-48,82 82 360,0-41-328,0 0 266,-40-41-298,-1 0 16,-41 82 188,41 0-203</inkml:trace>
  <inkml:trace contextRef="#ctx0" brushRef="#br0" timeOffset="510408.2646">21558 16975 0,'-41'0'0,"0"0"15,-41 0 32,41 0-31,0 0-16,1 0 47</inkml:trace>
  <inkml:trace contextRef="#ctx0" brushRef="#br0" timeOffset="511154.591">21231 16771 0,'-82'0'15,"0"0"1,0 0 0,41 0-1,164 0 32,0 0-31,40 0-16,287 0 15,-81-82 1,-124 82 0,-122 0-1,-82 0-15,-41-41 63,-41 41-63,-41 0 15,-164 0 1,83 0-16,-287 41 16,327-41-16,0 0 15,-81 41 1,163-41 0,0 0-16,205 0 62,-1-82-46,83 82-1,40-82-15,246 82 16,-287-81-16,-81 81 16,-82 0-1,-164 0 16,-245 0-15,-123 41 0,163-41-1,206 81 1,121-40 0,124 0-1</inkml:trace>
  <inkml:trace contextRef="#ctx0" brushRef="#br0" timeOffset="512118.123">25362 16607 0,'0'0'0,"-204"0"16,-83 0-16,-122 0 15,41 0 17,573 0 30,776-41-31,-40-40 1,-695 81-1,-205 0-31,-82 0 47,-82 41-47,-327-41 15,-41 81 1,287-81 0,163 0-16,123 0 47,40 0-32,246-41 1,-122 41-16,245-81 15,-205-1-15,-40 82 16,40-82 0,-122 41-1,-287 41 17,-164 41-17,-203 82 1,203-82-1,246-41 1,82 0 62,0 0-62,82 0-16,-82 0 15,41 0 1</inkml:trace>
  <inkml:trace contextRef="#ctx0" brushRef="#br0" timeOffset="513385.6596">23440 14235 0,'-41'0'16,"0"0"0,0 0-1,-164 0 16,164 41 1,164-41-1,41 0-31,81 0 16,328 0-1,-82-82 1,-205 82-16,123-82 15,-245 82 1,-41-82-16,-42 82 31,-40 0-31,-82 0 32,-81 0-17,-165 0 1,-244 41-1,162 41 1,165 0-16,-82-41 16,204-41-16,0 0 15,164 0 32,40 0-31,83-41-16,245-41 15,0 0 1,-41 0 0,-204 42 15,-328 40 0,-123 40-15,42-40-16,-328 164 15,368-123-15,-81-41 16,0 82 0,163-82-1,82 41-15,82-41 16,-42 0 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54:09.546"/>
    </inkml:context>
    <inkml:brush xml:id="br0">
      <inkml:brushProperty name="width" value="0.05292" units="cm"/>
      <inkml:brushProperty name="height" value="0.05292" units="cm"/>
      <inkml:brushProperty name="color" value="#FF0000"/>
    </inkml:brush>
  </inkml:definitions>
  <inkml:trace contextRef="#ctx0" brushRef="#br0">16854 11658 0,'0'-41'1422,"41"41"-1422,-41-82 16</inkml:trace>
  <inkml:trace contextRef="#ctx0" brushRef="#br0" timeOffset="2782.0534">19022 10635 0</inkml:trace>
  <inkml:trace contextRef="#ctx0" brushRef="#br0" timeOffset="7809.7421">31703 7363 0,'0'-41'0,"0"-41"16,-82 123 31,82 82-47,-327 531 31,286-408-15,-41-124 15,82-163-15</inkml:trace>
  <inkml:trace contextRef="#ctx0" brushRef="#br0" timeOffset="8021.5159">31048 7649 0,'-81'-82'0,"121"82"47,42 0-47,-41 164 15,82-41-15,40 81 16,-122-163 0,123 0-1,-123 41-15</inkml:trace>
  <inkml:trace contextRef="#ctx0" brushRef="#br0" timeOffset="8425.7338">32112 7404 0,'0'0'0,"0"-82"16,-82 82-16,82-41 15,0 123 16,41 81-31,0 83 16,41-82 0,0-83-1,-1-81 17,124-122-17,-123-83 1,-82 1-1,0-42 1,0 123 0,0 205 15,0 41-15</inkml:trace>
  <inkml:trace contextRef="#ctx0" brushRef="#br0" timeOffset="8876.0216">32971 7281 0,'0'-41'0,"0"0"15,0 123 32,0 0-47,0-41 16,82 81-1,-41-40 1,40-82 0,1 0-16,0 0 15,-82-41 1,82 41-16,-82-204 15,0 40 1,0 82 0,0 1-16,0 40 15,-41 41 1,41 82 0,0 40-1,0 124 1,0-124-16,0 124 15,41-164-15,-41-41 16,41 40 0</inkml:trace>
  <inkml:trace contextRef="#ctx0" brushRef="#br0" timeOffset="9309.7295">33830 7158 0,'0'-41'16,"0"164"30,0 0-46,0 0 16,41-1-16,-41-40 16,82 0-1,0 0 1,40-82 0,-40-82-1,-41-82 1,-41 82-16,0-204 15,0 163 1,0 42-16,0 40 16,-82 123 15,82 122-15,0-122-16</inkml:trace>
  <inkml:trace contextRef="#ctx0" brushRef="#br0" timeOffset="9725.7255">34812 6995 0,'-41'0'15,"123"0"32,-1 0-47,1 0 16,0 0-16,0 0 16,-41 0-1,-41 41 16,-41 163-15,-123 42 0,82-83-1,82-122 1,123-41 15,-41 0-15,0 0-16,81-41 15</inkml:trace>
  <inkml:trace contextRef="#ctx0" brushRef="#br0" timeOffset="9948.3341">36407 7322 0,'82'0'16,"0"0"-16,0 0 16,122 0-1</inkml:trace>
  <inkml:trace contextRef="#ctx0" brushRef="#br0" timeOffset="10097.8682">36612 7526 0,'122'0'63,"-40"0"-48</inkml:trace>
  <inkml:trace contextRef="#ctx0" brushRef="#br0" timeOffset="10475.924">37757 6790 0,'0'0'0,"0"-41"16,-82-41 0,0 82-16,1 0 31,-42 41-15,123 82-1,0-41-15,41 0 16,41 0-16,-1-42 15,-40 42 1,82 0 0,-82-41-1,-41 41 1,-82-41 0,-41-41-1,1 81 1,81-40-1</inkml:trace>
  <inkml:trace contextRef="#ctx0" brushRef="#br0" timeOffset="11009.7632">32235 9449 0,'0'0'0,"-287"-82"16,42 82-16,-164 0 15,204 0 1,369 0 31,613-163-31,287-42-1,286-81 1,531-1-1,-408 124 1,-1064 163 0,-409-41-1,-82 123 48,0-82-48,-40 81-15,-287 83 32,122-82-32,1-82 0</inkml:trace>
  <inkml:trace contextRef="#ctx0" brushRef="#br0" timeOffset="11420.733">31580 9735 0,'0'0'0,"-123"0"0,82 0 15,205 0 17,163 0-17,901-204 1,612-123-1,-1185 163 1,695-41-16,-737 124 16,-122 81-16,205-164 31,-492 123-15,-163 41 109</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55:17.162"/>
    </inkml:context>
    <inkml:brush xml:id="br0">
      <inkml:brushProperty name="width" value="0.05292" units="cm"/>
      <inkml:brushProperty name="height" value="0.05292" units="cm"/>
      <inkml:brushProperty name="color" value="#FF0000"/>
    </inkml:brush>
  </inkml:definitions>
  <inkml:trace contextRef="#ctx0" brushRef="#br0">33462 3559 0,'-41'0'16,"0"0"-1,-41 0 1,123 0 46,41 0-46,41 0-16,40 0 16,1 0-16,40 0 15,246 0 1,0 0 0,-163 0-1,-124 41 1,-40-41-1</inkml:trace>
  <inkml:trace contextRef="#ctx0" brushRef="#br0" timeOffset="266.2715">33830 3722 0,'0'0'16,"41"0"15,82 0-31,-1 0 16,42 0-16,204 0 15,-82 0 1,-163 0 0</inkml:trace>
  <inkml:trace contextRef="#ctx0" brushRef="#br0" timeOffset="1535.1282">16404 6422 0,'81'41'63,"-81"82"-48,41-42-15,-41 42 16,82 204 15,-82-204 0,0-205 16,0 41-47</inkml:trace>
  <inkml:trace contextRef="#ctx0" brushRef="#br0" timeOffset="1849.9068">16526 6545 0,'0'-41'0,"0"-41"16,0 0 0,0 0-1,123 82 1,-41 0-1,-41 0-15,41 82 16,-82 0 0,-41 41-1,-41-41 1,41-82 0,-82 81-16,41-40 31</inkml:trace>
  <inkml:trace contextRef="#ctx0" brushRef="#br0" timeOffset="2200.3471">17345 6463 0,'0'0'0,"0"-41"15,-41 41 32,-41 0-31,82 82-1,0 0-15,0 122 16,0-81-16,0 0 16,0 81-1,41-163 1,0 82-16,40-123 16</inkml:trace>
  <inkml:trace contextRef="#ctx0" brushRef="#br0" timeOffset="2783.4106">18081 6708 0,'0'0'0,"-41"-41"15,41-40 1,-41 81 0,41 81 15,0 83-15,0 0-1,-41-1 1,41-81-1,0-41 1,0-82 31,0 0-47,-82-245 31,123 81-15,82 42-1,-82 122 1,0 0 0,0 41-1,81 123 1,-40 40 0,0-81-16,-82 0 15,0 41-15,41-1 16,-41-40-1,0-41 1</inkml:trace>
  <inkml:trace contextRef="#ctx0" brushRef="#br0" timeOffset="3017.5111">17835 7117 0,'82'0'47,"-41"0"-47,0 0 16,0 0-16,41 0 15,81-40 1,1 40 0</inkml:trace>
  <inkml:trace contextRef="#ctx0" brushRef="#br0" timeOffset="3785.6428">19104 6831 0,'0'0'0,"0"-41"0,0 0 16,-41 41-1,41-41 1,0 123 31,0 0-32,0 163 17,0-81-32,81-123 31,-81 0-31,41-41 15,0 0-15,82 0 16,-41 0 0,-41-123-1,-41-40 1,0-1 0,0 82-16,0 41 15,0-82 1,0 205 31,0-41-47,0 0 15</inkml:trace>
  <inkml:trace contextRef="#ctx0" brushRef="#br0" timeOffset="4499.6676">19758 6831 0,'0'-82'0,"0"123"62,0 41-62,0 0 16,0 0-16,0 40 16,0-40-1,0-41 1,0-82 31,0-41-32,0 1 1,0-124 0,0 123-1,0 0 1,164 41 0,-83 41-1,42 0 1,-123 123-1,0 0 1,-82 0 0,1-123-1,81 81-15,-82-81 16,123-81 15,0 81-15,-1-41-1,83 41 1,-41 41 0,-41-41-16,-41 122 15,0-40-15,0 0 16,0 0 0,-82-82-1,-41 41 1,82-41-1,-40 0 1</inkml:trace>
  <inkml:trace contextRef="#ctx0" brushRef="#br0" timeOffset="5084.2056">20863 6667 0,'0'-81'15,"0"40"1,0 82 31,0 40-47,0 1 15,0 41 1,0-41-16,0 0 16,0-1-16,0-40 0,81 41 15,-40-41 1,0-41 0,41 0-1,41-123 1,-123 1-1,0-42 1,0 123 0,0 0-1,0 82 17,0 0-17</inkml:trace>
  <inkml:trace contextRef="#ctx0" brushRef="#br0" timeOffset="5466.9202">21844 6872 0,'0'-41'16,"0"-41"-1,0 41 1,-41 41 15,-81 41-15,122 0-1,-82 123 1,82 40 0,0-122-1,123 0 1,40-82 0,1 0-1,-123-82 1</inkml:trace>
  <inkml:trace contextRef="#ctx0" brushRef="#br0" timeOffset="5818.0272">22499 6463 0,'0'0'0,"-82"0"0,164 41 63,-41 0-63,41 81 15,-82-40-15,81 82 16,-81 0-1,-41 40 1,-81-40 0,-1-83-16,82-81 15,41 82 1,-82-82-16,82 41 0</inkml:trace>
  <inkml:trace contextRef="#ctx0" brushRef="#br0" timeOffset="6101.2023">24012 7077 0,'41'0'31,"41"0"-15,0 0-16,41 0 15,-42 0 1,42 0-16</inkml:trace>
  <inkml:trace contextRef="#ctx0" brushRef="#br0" timeOffset="6283.8392">24176 7363 0,'82'0'47,"-41"0"-31,0 0-16,40 0 15,-40 0-15</inkml:trace>
  <inkml:trace contextRef="#ctx0" brushRef="#br0" timeOffset="7467.6606">26303 6667 0,'0'0'0,"0"-81"16,0 162 46,0 1-62,0 0 16,0 0-16,0 82 31,0 81-15,0-204-1,0-123 48,0 0-63,0 0 16,0 1-16,0-83 15,0 82-15,0 41 16,-41 41 31,-82 41-32,42 0 1,-1 41 15,82 0-31,0 0 16,82-164 31,-41 82-32,40-82 1,1 0 0,-82 41-1,82-41 1,-82 123 15,41 41-15,-41-41-16,0 82 15,0-82 1,0 0-16,0 40 16,0-40-16,0 0 0,0 41 31,0 0-16,-41-82 17,-41 0-17,0 0 1,1 0 0,-1 0-1,41 0 1,123 0 31,-1 0-47,1-41 15,0 41-15,41 0 32,-82 0-32,41 0 0,-1 0 31,-40 0-16,41 0 48,-41 0-32,0 41-31,41-41 0</inkml:trace>
  <inkml:trace contextRef="#ctx0" brushRef="#br0" timeOffset="8688.5352">13704 9654 0,'0'-41'0,"0"-41"15,-41 82 1,41-82-16,0 123 63,0 41-63,0 0 15,0 245 16,0-286-15,0 40 0,0-162 15,0 40-15,0-41-1,0-82 1,0 83-16,0 40 15,0-41-15,0-41 16,0 82-16,0-82 16,82 83-1,0 40 1,40 122 15,-122-40-15,0 0-1,-82 122 1,1-163 0,-1 82-1,0-82 1</inkml:trace>
  <inkml:trace contextRef="#ctx0" brushRef="#br0" timeOffset="9067.2287">14563 9367 0,'0'-41'16,"0"0"-1,-82-40 1,41 162 15,41 124-15,-82 40-1,82-122-15,0 0 16,0-41-16,0-1 16,0 1-16,123 41 15,0-123 1,-82 0 0</inkml:trace>
  <inkml:trace contextRef="#ctx0" brushRef="#br0" timeOffset="11429.9451">12477 6995 0,'0'82'47,"41"-82"125,40 0-157,42 0 1,-41 0-16,-41 0 16,0 0-16,40 0 15,42 0-15,41 0 16,163 0 15,-41 0 0,-204 0-15,0 0 0,-41-41-16,82 41 15,-123-41 16,-82 41 1,82-41-17,-41 41 1,-41 0-16,41 0 16,0 0-1,-40-82 1,121 41 78,42 41-79,-41 0 1,82 0-1,-82 82 1,-41 41 0,-41-1-1,-164 42 1</inkml:trace>
  <inkml:trace contextRef="#ctx0" brushRef="#br0" timeOffset="12838.5483">15013 9735 0,'0'-81'0,"0"40"16,0 0-1,0 0 17,0 123-17,0 40 1,0 165-1,0-165 1,0-40 0,0-41-1,0-123 32,0 41-31,0-40-1,0-1-15,0-82 16,0 82-16,0 41 16,0-81-1,0 40 1,41 82-16,41 0 31,-42 82-31,-40 0 16,82 122-1,-41-81 1,-41-41-16,0-1 0,0 42 16,82-82-16,-82 41 15,0-41 17</inkml:trace>
  <inkml:trace contextRef="#ctx0" brushRef="#br0" timeOffset="13084.8271">14931 10063 0,'41'0'47,"0"0"-47,0 0 16,41-41-16,-1 41 16,124-82-1,-123 82-15</inkml:trace>
  <inkml:trace contextRef="#ctx0" brushRef="#br0" timeOffset="13468.0121">15872 9408 0,'-82'0'31,"82"-41"-15,82 164 30,-41 41-30,41-42-16,-1 1 16,-40 163-1,-41-40 1,0-164-16,-82 81 16,82-122-1,-81-41-15</inkml:trace>
  <inkml:trace contextRef="#ctx0" brushRef="#br0" timeOffset="13767.8411">16608 10103 0,'123'0'47,"-41"0"-47,40 0 16,1 0-16,41 0 15,-82 0 1,-41 0 0</inkml:trace>
  <inkml:trace contextRef="#ctx0" brushRef="#br0" timeOffset="14034.6704">17058 9776 0,'0'0'0,"-41"-41"15,41-40 1,0 121 15,0 83-15,0 41-1,0-42 1,0-40-16,0-41 16,0 0-16</inkml:trace>
  <inkml:trace contextRef="#ctx0" brushRef="#br0" timeOffset="14380.1388">17672 9367 0,'0'-82'15,"0"164"17,41 41-17,-41 0-15,81 122 32,-81-163-32,0 0 15,0-1-15,0 1 0,0-41 16,0 41-1</inkml:trace>
  <inkml:trace contextRef="#ctx0" brushRef="#br0" timeOffset="14634.9738">17794 9776 0,'0'0'0,"-81"-82"15,81 42-15,0-1 16,41-41 0,163 82-1,-122 0 17,-82 41-32,82 81 15,-82-81-15,0 0 16,-82 82-1,-41 0 1,41-42-16</inkml:trace>
  <inkml:trace contextRef="#ctx0" brushRef="#br0" timeOffset="15001.8641">18899 9613 0,'0'-82'0,"-82"82"15,82-82-15,-41 82 16,0 82 31,41 0-47,0 163 16,0 0-1,0-81 1,82-82-1,41-41 1</inkml:trace>
  <inkml:trace contextRef="#ctx0" brushRef="#br0" timeOffset="15257.0419">19226 9735 0,'0'-81'16,"0"40"-16,41 163 47,-41-40-31,0 0-16,0 0 15,0 81 1,0-81-16,0-41 15,0 0 1</inkml:trace>
  <inkml:trace contextRef="#ctx0" brushRef="#br0" timeOffset="15665.1531">19267 9613 0,'0'0'0,"0"-41"16,0-41-16,82 82 15,0 0 1,0 0 0,-82 41-1,0 82 1,-82-42 0,0 42-1,41-123 1,82 0 31,82-41-47,-82 41 15,40 41 17,1 41-17,-82 41 1,0-42-1,-41 1-15,-81 0 16,81-82-16,0 82 16,-41-82-1</inkml:trace>
  <inkml:trace contextRef="#ctx0" brushRef="#br0" timeOffset="15950.9561">19758 9449 0,'0'-82'16,"82"82"-16,-82-41 15,41 41 1,0 0-1,40 164 1,-81 0 0,0 40-1,0-122-15,0 122 16,-40-122-16,40 0 16</inkml:trace>
  <inkml:trace contextRef="#ctx0" brushRef="#br0" timeOffset="16218.5728">20617 9817 0,'82'0'47,"41"0"-31,-1 0-16,1 0 16,-41 0-16,0 0 15,-41-82 1</inkml:trace>
  <inkml:trace contextRef="#ctx0" brushRef="#br0" timeOffset="16468.4078">20903 9326 0,'0'0'15,"0"-82"-15,-40 82 16,40 41 31,0 164-32,81 327 1,-81-287 0,0-122-1</inkml:trace>
  <inkml:trace contextRef="#ctx0" brushRef="#br0" timeOffset="16780.1799">22335 9572 0,'0'-41'16,"0"-41"-16,0 41 16,-41 82 15,41 82-15,0 122-1,0-122-15,0 40 16,0-122-1,0 0-15,-82 41 16</inkml:trace>
  <inkml:trace contextRef="#ctx0" brushRef="#br0" timeOffset="17022.1647">22212 9449 0,'0'0'16,"0"-123"-1,0 41-15,41 82 16,123 0 0,-123 41-1,41 82 1,-82-41 0,0-41-16,0 41 15,0-41-15,-82 40 16,41-81-16,-82 82 15,82-41 1</inkml:trace>
  <inkml:trace contextRef="#ctx0" brushRef="#br0" timeOffset="17352.9264">22867 9408 0,'0'0'0,"82"0"0,-82-82 16,0 0 0,0 1-1,-41 81 1,0 0-1,-41 41 1,82 81-16,-41 42 0,41-41 16,0 40-16,0 124 15,0-124 17,82-81-17,41-82 1,81 0-1</inkml:trace>
  <inkml:trace contextRef="#ctx0" brushRef="#br0" timeOffset="17719.6623">23808 9531 0,'0'-123'0,"0"82"16,-41 41-1,-41 0 1,41 0-1,-41 164 1,1-82-16,81 163 16,0-122-16,0-41 15,40-42 1,247 42 0,-246-82-1,41-82-15</inkml:trace>
  <inkml:trace contextRef="#ctx0" brushRef="#br0" timeOffset="17984.6301">24217 9531 0,'0'-41'0,"82"82"78,-82 41-78,82 40 16,-82-40-16,0 82 16,-41-1-1,-82 83 1,41-123-1</inkml:trace>
  <inkml:trace contextRef="#ctx0" brushRef="#br0" timeOffset="18723.6752">24912 9981 0,'-41'0'16,"164"0"46,0 0-62,0 0 16,-1 0-16,-40 0 0,0 0 16,-41 0-1</inkml:trace>
  <inkml:trace contextRef="#ctx0" brushRef="#br0" timeOffset="19301.5584">26180 9654 0,'0'0'16,"0"-82"-16,0 41 31,0 123 0,0 122-15,0-40-1,0-1 1,0-81 0,0-41-1,0-82 32,0-41-31,0-286-1,0 164 1,0 81 0,41 41-1,41 0 1,41 41 0,-41 41-1,-1 123 1,-81-41-1,-122 41 1,40-41 0,-82-1-16,123-40 15</inkml:trace>
  <inkml:trace contextRef="#ctx0" brushRef="#br0" timeOffset="19768.5713">27080 9490 0,'0'-82'15,"0"41"48,-41 41-47,1 0 30,-1 0-14,41 41-32,0 41 0,-82 0 15,82 81 1,0 83 0,0-42-1,41-40 1,0-164-1,0 0 1,40 0 0</inkml:trace>
  <inkml:trace contextRef="#ctx0" brushRef="#br0" timeOffset="22376.6424">23767 3518 0,'-41'0'15,"123"0"64,122 0-79,83 0 15,81 0-15,0 0 16,0 0-16,41 0 0,-82 0 15,-40 0 1,-42 0-16,1 0 16,-124 0-16,1 0 31,-164 0 16,-41 0-32,-40 0 1,-83 82 0,-40-41-1,163-41 1,-164 0 0,124 0-16,-1 0 15,-204 0 1,0 0-1,163 0-15,-41 0 16,124 0-16,40 0 16,122 0 31,42 0-47,245 0 15,41 0 1,-40 0-1,-124 0 1,-163 0 0,-41 0-16</inkml:trace>
  <inkml:trace contextRef="#ctx0" brushRef="#br0" timeOffset="24097.0427">27367 900 0,'0'-41'0,"-41"0"15,41-41 1,-82 123 15,82 0-15,0 41-16,-41 204 31,-41-204-15,82 0-1,0-123 17,0-41-17,41-81 1,0 81-16,-41-123 16,82 123-1,-82 41-15,41 41 16,-41 41 15,82 41-31,-41 286 16,-41-163-1,40-164 17,-40 41-17</inkml:trace>
  <inkml:trace contextRef="#ctx0" brushRef="#br0" timeOffset="24306.0344">27039 1186 0,'41'0'31,"41"0"-31,0 0 16,0-41-16,122 41 15,-122 0 1</inkml:trace>
  <inkml:trace contextRef="#ctx0" brushRef="#br0" timeOffset="24620.6842">27735 1473 0,'0'-41'32,"0"-41"-17,82 41-15,-82-123 16,0 1-1,41 40 1,40 82 0,1 82 15,-82 41-31,41 122 31,-41-40-15,0-82-16,0 0 15,82-1-15,-82-40 16</inkml:trace>
  <inkml:trace contextRef="#ctx0" brushRef="#br0" timeOffset="25227.8689">28430 1104 0,'0'41'47,"0"0"-47,0 41 16,0-41 0,0 82-1,0-82 1,0-123 31,0 41-32,0-41-15,0-82 16,0 42 0,82 40-1,-82 123 1,0 0-1,41 0 1,-41 81-16,0-81 16,-82 41-1,41-82 1,164 0 46,-82 0-62,41 0 16,0 82 0,-82 0-1,-82 40 1,41-81 0,0-41-16,-41 0 15,41 0 1</inkml:trace>
  <inkml:trace contextRef="#ctx0" brushRef="#br0" timeOffset="25402.475">29003 1309 0,'0'-41'16,"41"41"-1,0 0-15,0 0 16,81 0 0</inkml:trace>
  <inkml:trace contextRef="#ctx0" brushRef="#br0" timeOffset="25519.3031">29044 1432 0,'82'0'31,"0"0"-31,-1 0 16,1 0-16</inkml:trace>
  <inkml:trace contextRef="#ctx0" brushRef="#br0" timeOffset="25885.6607">29739 1186 0,'0'-82'15,"0"123"32,-41 41-31,41 41-16,0 0 16,0-1-1,123-122 1,-41 0-16,0 0 15,40-82 1,-40 42-16,-82-1 16,41-41-16,-41-82 31,0 1-15,-82 81-1,1 82 1,-1 82-1,82 40 1,0-40-16</inkml:trace>
  <inkml:trace contextRef="#ctx0" brushRef="#br0" timeOffset="26285.8228">30026 736 0,'-41'-41'0,"41"0"16,0-40 0,0 122 15,-82 40-15,82 42-16,0 0 0,0 40 15,0 124 1,0 40 15</inkml:trace>
  <inkml:trace contextRef="#ctx0" brushRef="#br0" timeOffset="26809.5563">32194 1145 0,'-82'82'16,"82"-41"0,0 0-16,-41 0 15,41 41-15,0-41 0,0-1 16</inkml:trace>
  <inkml:trace contextRef="#ctx0" brushRef="#br0" timeOffset="27074.0642">32480 859 0,'0'0'15,"0"-41"-15,0 82 47,0 41-31,0-41-16,0 81 15,0-40 17</inkml:trace>
  <inkml:trace contextRef="#ctx0" brushRef="#br0" timeOffset="27452.3825">32521 777 0,'41'0'32,"41"0"-32,-41 0 15,-41 82 1,-41 41-1,-41-82 1,123-41 47,82 0-48,-42 0-15,-81 81 31,41-81-31,-41 123 16,0-82 0,-122 0-1,-1-41 1,82 0 0</inkml:trace>
  <inkml:trace contextRef="#ctx0" brushRef="#br0" timeOffset="27786.6532">32930 1350 0,'41'-41'31,"-41"-41"-16,0 0-15,0 41 16,0-122 0,82 40-1,-41 82 1,0 41 0,40 82-1,-40 41 1,-41-41-1,0 81 1,0-81 0,41-82-1</inkml:trace>
  <inkml:trace contextRef="#ctx0" brushRef="#br0" timeOffset="28052.864">33666 900 0,'0'-82'15,"0"0"1,-122 123 15,122 0-31,-41 0 16,41 82-16,0-41 15,0-1 1,0 1-16,82-82 16,81 0 15</inkml:trace>
  <inkml:trace contextRef="#ctx0" brushRef="#br0" timeOffset="28369.8262">34444 900 0,'41'82'62,"-1"-82"-62,42 0 16,0 0-16,-41 0 15</inkml:trace>
  <inkml:trace contextRef="#ctx0" brushRef="#br0" timeOffset="28503.9066">34566 1145 0,'123'0'31,"0"0"-31,-41 0 16,-42 0-16</inkml:trace>
  <inkml:trace contextRef="#ctx0" brushRef="#br0" timeOffset="28935.7937">35425 941 0,'0'-82'0,"-41"82"47,-40 0-31,81 41-16,-82 82 15,82-82 1,0 163 0,41-163 15,0-41-31,122 0 16,-122 0-16,0-41 15,41-41 1,-41 0-16,-41 42 15,0-1-15,0 0 16,-164-41 0,82 82-1,1 41 1,40 41 0</inkml:trace>
  <inkml:trace contextRef="#ctx0" brushRef="#br0" timeOffset="29186.2213">35466 736 0,'0'-41'0,"0"164"46,0 0-30,0 0-16,0-1 16,0 1-16,0 0 15,-41 40 1,41-81-16</inkml:trace>
  <inkml:trace contextRef="#ctx0" brushRef="#br0" timeOffset="29436.1683">36653 1391 0,'0'41'31,"0"81"-15,0-81-1,0 0-15,0 82 16</inkml:trace>
  <inkml:trace contextRef="#ctx0" brushRef="#br0" timeOffset="30086.3866">37880 982 0,'0'0'0,"0"-123"16,0 82-1,-41 41-15,-164-41 31,83 409 1,122-245-17,163-41 17,42-82-17,-164 0-15</inkml:trace>
  <inkml:trace contextRef="#ctx0" brushRef="#br0" timeOffset="30455.5333">38330 1473 0,'-41'0'16,"41"-41"0,0-41-1,0 41 1,0-164 0,0 42-1,41 122 1,41-41-1,-1 82 1,1 82-16,-82 82 16,41-83-16,-41 1 15,0 41 1,0-82 0,0 41-16,82-82 15</inkml:trace>
  <inkml:trace contextRef="#ctx0" brushRef="#br0" timeOffset="30920.7248">39189 1064 0,'0'-82'0,"0"41"16,0 82 31,0 0-47,0 40 15,0 165 1,0-205 0,0 41-1,-41-82 32,41-41-47,0-123 16,0-40 15,41 40-15,41 164-1,-41 0 1,40 123-1,-40-1 1,-41-40 0,0 82-1</inkml:trace>
  <inkml:trace contextRef="#ctx0" brushRef="#br0" timeOffset="31103.3811">39066 1268 0,'41'0'47,"41"0"-47,0 0 15,-1 0-15,42 0 16,41-82-1</inkml:trace>
  <inkml:trace contextRef="#ctx0" brushRef="#br0" timeOffset="31320.9961">39966 1104 0,'-41'0'15,"41"82"17,82-82-32,0 0 0,40 0 31,-40 0-31,-82 41 16</inkml:trace>
  <inkml:trace contextRef="#ctx0" brushRef="#br0" timeOffset="31443.2514">40007 1391 0,'0'0'0,"41"0"31,41 0-15,-41 0-16,81 0 16</inkml:trace>
  <inkml:trace contextRef="#ctx0" brushRef="#br0" timeOffset="31873.1613">40130 859 0</inkml:trace>
  <inkml:trace contextRef="#ctx0" brushRef="#br0" timeOffset="32536.7426">41030 1104 0,'0'-40'0,"-82"80"63,82 1-47,0 0-16,0 0 15,0 82 1,41-82-1,81-41 1,-81 0 0,41 0-16,0 0 15,-82-41 1,0-82 0,0 0-1,-123 83 1,41 40-1,1 0 1,40 40 15</inkml:trace>
  <inkml:trace contextRef="#ctx0" brushRef="#br0" timeOffset="32791.8356">41234 941 0,'0'-123'0,"0"41"15,0 164 32,0 41-31,0 0-16,-82 204 15,82 0 1,0-82 0,0-122-16,41-41 31</inkml:trace>
  <inkml:trace contextRef="#ctx0" brushRef="#br0" timeOffset="34986.2737">26180 9531 0,'-122'0'0,"81"0"0,0 0 16,0 0-16,-41 0 16,-41 82-1,-163 204 17,286-204-17,0 40 1,123-122-1,81-40-15,410-124 16,-328 82 0,205-81-1,-368 122-15,-41-41 16,0 41 0,-164 41-1,-41 0 1,0 0-16,-204 82 15,122-41-15,83 40 16,-124 42 0,205-41-1,82 0 1,82-82-16,286 0 16,-245 0-1,-42-82-15,83 0 16,-164 41-1,41-41 1,-82 1-16,-82 81 16,-82-82-1,-122 0 1,0 123 0,-1 123-1,164-83-15,83 124 16,40-164-16,0 0 15,122 40 1,83-81-16,-1 0 16,1-81-16,81-83 15,-122 41 1,-164 42 0,-82-42-1,-41 41-15,-245 0 16,205 82-1,-42 82 1,-122 123-16,81 40 31,246-163-31,0 0 16,0-42-16,164 42 16,286-82-1,0-122 1,-205-1-1,-163 41-15,-82 41 16,0 0-16,0-41 0,0 42 16,-245-42-1,-1 123 1,42 122 0,81-81-16,123 123 15,0-124 1,82-40-16,204 41 15</inkml:trace>
  <inkml:trace contextRef="#ctx0" brushRef="#br0" timeOffset="35570.6588">28471 10103 0,'-82'0'0,"41"0"16,1 0 0,-1 0-1,-82 0 17,123 41-1,164-41 0,81-41-31,41 41 31,-204-40-31,0 40 16,-41 0-16,0 0 16</inkml:trace>
  <inkml:trace contextRef="#ctx0" brushRef="#br0" timeOffset="36005.5316">29576 9694 0,'0'-40'16,"-82"40"15,41 81-15,41 1-1,0 0 1,0 0-16,0 0 16,0-42-1,0 1-15,41-41 16,41 0-16,40 0 15,1-122 1,-82-1 0,-41 0-1,-82 1 1,-41 122 0,42 40-1,-1 83 1,82 0-1</inkml:trace>
  <inkml:trace contextRef="#ctx0" brushRef="#br0" timeOffset="36253.8405">30598 9940 0,'-41'0'0,"82"0"47,41 0-47,0 0 16,41 0-16,-41 0 15,-1-82-15,-40 82 16</inkml:trace>
  <inkml:trace contextRef="#ctx0" brushRef="#br0" timeOffset="36670.6492">31335 9613 0,'0'-82'15,"0"123"17,0 0-17,0 0-15,0-1 16,0 42-16,0 0 15,122 41 1,42-123 15,-41-123-15,-82 0 0,-41 42-1,0-1-15,-41 41 16,0 41-16,-82-82 15,41 82 1,0 82 0,82 0-1,0-1 1</inkml:trace>
  <inkml:trace contextRef="#ctx0" brushRef="#br0" timeOffset="36936.6498">32276 9735 0,'122'0'47,"1"0"-47,-41 0 15,-41 0-15,81 0 16,-81 0 0</inkml:trace>
  <inkml:trace contextRef="#ctx0" brushRef="#br0" timeOffset="37486.7571">33380 9490 0,'0'0'0,"0"-41"16,0-41 15,-41 123 0,41 0-15,-41 123-1,41-1 1,0-40 0,164-82-1,-123 41-15,0-82 16,40 0-16,-81-82 0,123 41 15,-123-123 1,0 1 0,0 40-1,-204 41 1,81 164 0,82 0-1,41 0 1</inkml:trace>
  <inkml:trace contextRef="#ctx0" brushRef="#br0" timeOffset="37887.2581">34444 9735 0,'0'0'0,"-41"0"16,163 0 31,42-41-31,163 41 15,-286 0-16</inkml:trace>
  <inkml:trace contextRef="#ctx0" brushRef="#br0" timeOffset="38120.91">34812 9408 0,'-82'-41'16,"82"123"15,0 0-15,0 0-16,0-1 16,41 165-1,-41-123-15,0-42 16,0 1-16,41 0 15</inkml:trace>
  <inkml:trace contextRef="#ctx0" brushRef="#br0" timeOffset="42921.3999">35957 9572 0,'0'-41'0,"0"0"15,0 0 1,0-41 15,-82 82-15,-40 287 15,122-165-15,0 124 15,41-205-31,40 40 0,42-81 16,82-41 15,-124-81-15,-81-42-1,0-40 1,-81 163-1,-42-41 1,82 82-16,-41 0 16,41 41-16,41 0 15</inkml:trace>
  <inkml:trace contextRef="#ctx0" brushRef="#br0" timeOffset="43154.7593">37389 9776 0,'41'0'15,"0"0"-15,0 0 16,81 0 0,-81 0-16</inkml:trace>
  <inkml:trace contextRef="#ctx0" brushRef="#br0" timeOffset="43303.8282">37348 10185 0,'41'0'16,"0"0"-1,41 0 1,-1 0-16,42 0 16</inkml:trace>
  <inkml:trace contextRef="#ctx0" brushRef="#br0" timeOffset="43620.8011">38984 9613 0,'0'-82'0,"0"41"31,0 123 16,0 40-47,0 1 16,0 41-16,-41-42 16,41 124-1,0-123 1,0-1-1,0-81 1</inkml:trace>
  <inkml:trace contextRef="#ctx0" brushRef="#br0" timeOffset="49655.5771">17549 5154 0</inkml:trace>
  <inkml:trace contextRef="#ctx0" brushRef="#br0" timeOffset="49926.8096">17222 5195 0,'0'0'0,"-41"0"15,0 0 16</inkml:trace>
  <inkml:trace contextRef="#ctx0" brushRef="#br0" timeOffset="52092.9234">26262 4909 0</inkml:trace>
  <inkml:trace contextRef="#ctx0" brushRef="#br0" timeOffset="52289.789">26262 4909 0</inkml:trace>
  <inkml:trace contextRef="#ctx0" brushRef="#br0" timeOffset="53345.3355">21067 12149 0,'-82'0'16,"82"-41"-16,123 0 31,0 41-15,40 0 0,1 0-16,163-82 31</inkml:trace>
  <inkml:trace contextRef="#ctx0" brushRef="#br0" timeOffset="53588.577">21558 11740 0,'-41'0'15,"41"-41"-15,0 82 32,0 40-17,0 1-15,0 0 16,0 41-16,0 0 0,0-42 16,82 83-1,-82-123 1</inkml:trace>
  <inkml:trace contextRef="#ctx0" brushRef="#br0" timeOffset="54038.3563">22294 11699 0,'0'0'0,"0"-82"15,82 82 1,0 0 0,-41 82-1,-41-41 1,0 40 0,0 42-1,0-82-15,-82-41 16,82 82-16,-82-82 15,123 0 17,-41-41-17,123 41 1,-41 123 0,-1-41-1,-81-1 1,-40-40-1,-165 41 17,123-82-17,0 0-15</inkml:trace>
  <inkml:trace contextRef="#ctx0" brushRef="#br0" timeOffset="54560.9414">23031 11740 0,'0'-41'15,"0"123"235,0 40-234,0 1-16,0 0 15,0-41 1,0 40 0,0 1-1,0-82 1</inkml:trace>
  <inkml:trace contextRef="#ctx0" brushRef="#br0" timeOffset="54815.3362">23031 11903 0,'0'0'0,"0"-82"16,0 42 0,122-42-1,-40 82-15,0 0 16,0 41-1,-82 122 17,-164-40-17,41 0 1,82-123-16,41 41 16,-81-41-16</inkml:trace>
  <inkml:trace contextRef="#ctx0" brushRef="#br0" timeOffset="55222.32">23726 11903 0,'0'-41'16,"0"0"15,0-40 0,-41 81 16,-41 81-47,82 1 16,-41 41-16,41 0 0,0-1 15,0 42 1,123 81 0,41-204-1,-123-41 1</inkml:trace>
  <inkml:trace contextRef="#ctx0" brushRef="#br0" timeOffset="55657.5596">24176 12026 0,'0'-82'15,"0"123"32,0 82-47,0 0 16,0-1-16,-41-40 15,41-41-15,0 41 16,-41-82 0,41-41 30,0-41-30,0-41-16,0-163 16,82 204-16,-41 82 15,82 82 1,-123 0 0,0 81-1,0 1 1,0-123-1,0 41 1,0-41-16</inkml:trace>
  <inkml:trace contextRef="#ctx0" brushRef="#br0" timeOffset="55855.7299">23931 12353 0,'0'0'0,"40"0"47,42 0-32,41 0-15,-41 0 16,81-41-1</inkml:trace>
  <inkml:trace contextRef="#ctx0" brushRef="#br0" timeOffset="56072.2817">24544 11903 0,'0'-82'15,"41"82"16,0 82-15,-41-41-16,82 246 31,-82-42-15,-82 0 0,-41-122-16</inkml:trace>
  <inkml:trace contextRef="#ctx0" brushRef="#br0" timeOffset="56948.15">21885 4745 0</inkml:trace>
  <inkml:trace contextRef="#ctx0" brushRef="#br0" timeOffset="57126.1232">21926 4786 0,'0'41'62</inkml:trace>
  <inkml:trace contextRef="#ctx0" brushRef="#br0" timeOffset="57336.5309">21844 4827 0</inkml:trace>
  <inkml:trace contextRef="#ctx0" brushRef="#br0" timeOffset="59040.7814">17549 12067 0,'-164'-41'0,"124"0"16,40-41 15,81 82-15,1 0-16,0 0 15,0 0-15,-82 41 16,0 41 0,-164 123 15,123-205-31,-41 81 31,205-122 0,-41 41-15,-41 0-16,0 0 16,81 123-1,-122-41-15,0-41 16,0 0-16,-163 81 31,-83-40-15,83-82-1,122 0 1</inkml:trace>
  <inkml:trace contextRef="#ctx0" brushRef="#br0" timeOffset="59255.5659">17099 13212 0,'0'0'0,"123"0"47,40 0-47,42 0 15,-82 0-15,-42 0 16,-40 0-16</inkml:trace>
  <inkml:trace contextRef="#ctx0" brushRef="#br0" timeOffset="59605.025">17426 13703 0,'-81'0'16,"162"0"-1,-40 0 1,0 0-16,0 0 16,41 41-1,-82 41 1,-41 41-1,-41-42-15,41 42 0,-81-82 32,122 0-17,-41-41 1,122 0 0,165-82-1,-1-41 1,-163 42-16</inkml:trace>
  <inkml:trace contextRef="#ctx0" brushRef="#br0" timeOffset="60072.6017">18654 12271 0,'0'0'0,"-41"0"16,41-122-16,0 81 16,0-41-1,0 41 1,-82 41 46,82 82-62,0 41 0,0 122 32,0 0-17,0-122-15,0-41 16,0 0-16,0 41 16</inkml:trace>
  <inkml:trace contextRef="#ctx0" brushRef="#br0" timeOffset="60227.5416">18735 12435 0,'-41'0'31</inkml:trace>
  <inkml:trace contextRef="#ctx0" brushRef="#br0" timeOffset="60989.6033">18613 12271 0,'-82'-40'0,"82"162"47,0 1-47,0 0 15,0 245 1,0-82 31,0-368 0,0 41-32,0-122 1,0-124 0,0 124-1,41-1 1,0 1-1,81 81 1,-81 82 0,0 82-1,-41 122 1,0-40 0,-204 81-1,163-163 1,-41-41-1</inkml:trace>
  <inkml:trace contextRef="#ctx0" brushRef="#br0" timeOffset="61290.4188">19185 12353 0,'0'0'16,"0"-41"-16,0 0 0,0 1 15,-81 40 32,81 81-47,-82 206 16,82-42 15,0 82-15,0-286-1,82-41-15</inkml:trace>
  <inkml:trace contextRef="#ctx0" brushRef="#br0" timeOffset="61706.4228">19431 12599 0,'0'0'0,"0"-82"16,0 123 31,0 41-47,-82 81 15,82-40 1,0-41-16,0-41 15,-41-41-15,41 41 32,0-82-17,0-41 1,0-41 0,0-41-16,41-163 15,41 286-15,-41 41 16,81 0 15,-122 82-31,41 164 16,-41-42-1,0-122 1,0 0 0,0-41-1</inkml:trace>
  <inkml:trace contextRef="#ctx0" brushRef="#br0" timeOffset="61858.7494">19267 12885 0,'82'0'47,"41"0"-47,-1 0 0,-40-123 15</inkml:trace>
  <inkml:trace contextRef="#ctx0" brushRef="#br0" timeOffset="62092.4359">19963 12271 0,'0'-40'0,"81"40"47,1 122-32,-82 1 1,82 0-16,-82-42 16,0 42-16,0 0 15,-205 204 1</inkml:trace>
  <inkml:trace contextRef="#ctx0" brushRef="#br0" timeOffset="62535.2331">15995 12885 0,'-82'0'0,"123"0"47,81 0-47,1 0 16,41-82-16,-82 82 15,-1 0-15</inkml:trace>
  <inkml:trace contextRef="#ctx0" brushRef="#br0" timeOffset="62759.7068">16281 12558 0,'0'0'0,"-41"0"0,41-41 0,0 164 47,0-42-47,0 328 46,0-327-46,-82 0 0</inkml:trace>
  <inkml:trace contextRef="#ctx0" brushRef="#br0" timeOffset="63122.991">14195 12476 0,'0'0'0,"0"-82"16,0 0-1,0 41 1,-41 41 0,41 123-1,0 0 1,0 163 0,0-81-1,0-83 1,0-81-1</inkml:trace>
  <inkml:trace contextRef="#ctx0" brushRef="#br0" timeOffset="63358.5548">14154 12394 0,'0'0'0,"0"-41"0,0-81 16,82 81 15,-41-41-15,-1 82-16,83 41 15,-123 122 1,0 1 0,-41 0-1,-122 40 1,81-163-1</inkml:trace>
  <inkml:trace contextRef="#ctx0" brushRef="#br0" timeOffset="63656.9773">14972 12476 0,'0'-82'0,"-41"82"31,0 0-15,41 41-1,-41 204 1,41 42-1,0-83 1,0-81 0,41-123-1</inkml:trace>
  <inkml:trace contextRef="#ctx0" brushRef="#br0" timeOffset="64089.3024">15299 12721 0,'0'0'0,"-41"-81"0,41 40 16,0 0-1,-41 41 1,41 82 0,0 122-1,0 1 1,-41-124-1,41 1 1,0-123 15,0-122-15,0-83 0,82-40-1,-41 245 16,41 82-15,-82 41 0,41 0-1,-41 245 1,0-164 0,0-40-1,0-82 1</inkml:trace>
  <inkml:trace contextRef="#ctx0" brushRef="#br0" timeOffset="64306.5254">15136 12803 0,'81'0'47,"-40"0"-32,0 0-15,41-41 16,-41 41 0</inkml:trace>
  <inkml:trace contextRef="#ctx0" brushRef="#br0" timeOffset="64573.9018">15463 12271 0,'0'-40'31,"82"80"0,-82 42-31,81 0 16,-81 41-1,0 245 1,-40 123 0,-83-328-1</inkml:trace>
  <inkml:trace contextRef="#ctx0" brushRef="#br0" timeOffset="65212.0913">25894 12599 0,'123'-41'32,"-1"41"-17,1 0-15,-41 0 16</inkml:trace>
  <inkml:trace contextRef="#ctx0" brushRef="#br0" timeOffset="65373.2094">26017 12844 0,'41'0'31,"81"0"-16,247-82 1</inkml:trace>
  <inkml:trace contextRef="#ctx0" brushRef="#br0" timeOffset="65608.6395">27530 12108 0,'0'41'47,"0"41"-47,0 40 16,0 1-16,0 0 15,0-1-15,0 1 16,0 0-16,0-41 0</inkml:trace>
  <inkml:trace contextRef="#ctx0" brushRef="#br0" timeOffset="66225.4588">19226 16444 0,'-41'0'16,"41"122"15,0 1-31,0-41 16,0 0-16,0 81 16,0-122-1,0 82 1</inkml:trace>
  <inkml:trace contextRef="#ctx0" brushRef="#br0" timeOffset="66473.3812">19267 16566 0,'0'0'0,"0"-40"15,0-1-15,41-41 16,123-41-1,-42 123 1,-122 41 0,0 41-1,-81 0-15,-1-41 16,-41 81 0,41-81-16,41 41 0,-40-41 15</inkml:trace>
  <inkml:trace contextRef="#ctx0" brushRef="#br0" timeOffset="66756.7631">20167 16321 0,'0'0'0,"0"-123"16,-123 123 15,82 41-15,-40 164 0,81 40-1,0-122 1,0 0-16,81-42 15,-40 1-15,0-82 0,82 82 32</inkml:trace>
  <inkml:trace contextRef="#ctx0" brushRef="#br0" timeOffset="67189.5422">20903 16485 0,'0'0'0,"0"-82"0,-40 82 16,40 82 15,-41 81-31,41-40 16,-82 163 15,82-245-31,0 0 31,0-82-15,0 0-1,0-122 1,41-83 0,41 83-1,-1 122 1,-81-41-16,82 82 15,0 41-15,-82 41 16,41 81 0,-41 42-1,0-123 1,0-1-16,0 1 0,0-41 16</inkml:trace>
  <inkml:trace contextRef="#ctx0" brushRef="#br0" timeOffset="67439.8803">20535 16853 0,'0'0'0,"-82"0"15,205 0 32,286-41-31,-245 41-16,81-82 16</inkml:trace>
  <inkml:trace contextRef="#ctx0" brushRef="#br0" timeOffset="67690.0482">21599 16362 0,'0'-41'15,"41"41"16,41 82-15,-82 41-16,81 40 16,-81 83-1,-41-1 1,1-81 0</inkml:trace>
  <inkml:trace contextRef="#ctx0" brushRef="#br0" timeOffset="68129.1407">23808 16648 0,'82'0'63,"-1"0"-63,42 41 31,-41-41-31</inkml:trace>
  <inkml:trace contextRef="#ctx0" brushRef="#br0" timeOffset="68290.3236">23849 16975 0,'0'0'15,"41"0"1,40 0 0,83-81-1</inkml:trace>
  <inkml:trace contextRef="#ctx0" brushRef="#br0" timeOffset="73056.7072">25730 16485 0,'-40'0'16,"40"-41"-16,0 0 31,0-41-16,0 41 173,0 0-172,81 41-16,-40-82 15,41 82 1,0 41-1,-82 0 1,82 41-16,-82 82 16,0-83-1,-82 1-15,0 82 16,0-123 0,41 41-1,82-82 32,0 0-31,41 0-16,41 0 15,-1 0-15,1 0 0,0 0 16,-41 0-16,-1-41 16</inkml:trace>
  <inkml:trace contextRef="#ctx0" brushRef="#br0" timeOffset="73307.0143">25485 17589 0,'0'0'0,"82"0"31,81 0-15,287-82 0,-41 0-1,-204 82 1,-123 0 0</inkml:trace>
  <inkml:trace contextRef="#ctx0" brushRef="#br0" timeOffset="73540.6714">26058 17957 0,'-82'0'0,"82"-41"15,0 123 16,0 41-31,0-41 16,82 204 0,-41-122-1,-41-124-15,81 42 0</inkml:trace>
  <inkml:trace contextRef="#ctx0" brushRef="#br0" timeOffset="73723.549">26385 18121 0,'0'82'47,"0"-1"-47,0 1 0,0 0 16,0 41-1,0 81-15,41-122 16</inkml:trace>
  <inkml:trace contextRef="#ctx0" brushRef="#br0" timeOffset="93160.9309">10799 22743 0,'0'41'31</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3:59:50.248"/>
    </inkml:context>
    <inkml:brush xml:id="br0">
      <inkml:brushProperty name="width" value="0.05292" units="cm"/>
      <inkml:brushProperty name="height" value="0.05292" units="cm"/>
      <inkml:brushProperty name="color" value="#FF0000"/>
    </inkml:brush>
  </inkml:definitions>
  <inkml:trace contextRef="#ctx0" brushRef="#br0">9818 22416 0</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4:00:05.305"/>
    </inkml:context>
    <inkml:brush xml:id="br0">
      <inkml:brushProperty name="width" value="0.05292" units="cm"/>
      <inkml:brushProperty name="height" value="0.05292" units="cm"/>
      <inkml:brushProperty name="color" value="#FF0000"/>
    </inkml:brush>
  </inkml:definitions>
  <inkml:trace contextRef="#ctx0" brushRef="#br0">10186 6299 0</inkml:trace>
  <inkml:trace contextRef="#ctx0" brushRef="#br0" timeOffset="232.1964">12190 6177 0</inkml:trace>
  <inkml:trace contextRef="#ctx0" brushRef="#br0" timeOffset="743.7131">15176 6177 0,'0'41'125,"-40"-41"31</inkml:trace>
  <inkml:trace contextRef="#ctx0" brushRef="#br0" timeOffset="2190.7874">14154 6218 0,'0'40'16</inkml:trace>
  <inkml:trace contextRef="#ctx0" brushRef="#br0" timeOffset="2952.6816">11331 6218 0,'0'0'0,"-82"0"0,41 0 15,1 0-15,-42 0 16,41 0-16,-41 0 15,41 0 1,0 0 15,164 0 63,-41 0-94,81 0 16,83 0-16,40 0 15,246 0 1,-246 0-16,1 0 16,-83 0-16,246 0 15,-163 0 1,-165 0-1,42 0 1,-82 0 0,0 0-1,-123 0 17,0 0-32,0 0 15,-41 0-15</inkml:trace>
  <inkml:trace contextRef="#ctx0" brushRef="#br0" timeOffset="3403.2065">11945 6340 0,'-41'0'0,"123"0"47,0 0-31,40 0-16,42 0 15,40 0-15,369-41 16,-123 41-1,-123 0 17,-245 0-32,0 0 15,-41 0-15,0 0 110,41 0-95,-1 0-15,-40 0 16</inkml:trace>
  <inkml:trace contextRef="#ctx0" brushRef="#br0" timeOffset="4721.219">31580 4786 0,'-82'0'0,"0"0"16,82-41-16,-40 41 16,80 0 46,42 0-46,82 0-16,81 0 15,655 0 1,-245 0 0,-42 0-1,-40-82 1,-246 82 0,1 0-16,-1 0 0,0 0 15,-40 0-15,244 0 16,-122 0-1</inkml:trace>
  <inkml:trace contextRef="#ctx0" brushRef="#br0" timeOffset="5451.2084">33585 4868 0,'0'0'0,"-82"0"0,0 0 0,0 0 16,0 0 0,41 0 15,123 0-15,1064-41 15,285 41 0,-40 0 0,-655 0 1,-695 0-17</inkml:trace>
  <inkml:trace contextRef="#ctx0" brushRef="#br0" timeOffset="8707.2058">8222 7813 0,'-82'0'16,"1"0"-1,40 0 1,0-41 15,123 41 47,-1 0-62,42 0-16,41-82 16,449 82-1,124-82 1,-410 82-16,164 0 15,-327 0-15,-1 0 16,83 0 0,-83 0-16,1 0 15,40-82-15,42 82 16,-205-40 0,0 40-1</inkml:trace>
  <inkml:trace contextRef="#ctx0" brushRef="#br0" timeOffset="10520.2573">9613 7690 0,'-82'0'0,"41"0"0,0 0 16,-40 0 0,162 0 30,42 0-30,41-82 0,695 82-1,-205 0 1,-163 0 0,-82 0-1,-122 0 1,-124 0-1,-81 0 1,-164 0 47,1 0-48,40 0 1,0 0-1,0 0 1,-41-41 15,41 41-15,-41 0 0,0 0-1,1 0 1,40 0-1,-41 0 1,0 0 0,41 0-1,41 82 204,0 0-203,0 41-1,0-82-15,82 81 16,-82 42 0,0-123-1,41 41-15,-41-1 0,0 1 16,82 0-1,-82 0 17,0-41-17,-41-41 157,-41 0-156,82-82-1,-41 82-15,-41-41 32,41 0-17,-40 41 1,81-82 0,40 164 109,1 0-110,41-41 1,-41 41-1,0-82 1,41 0 0,-41 0-1,0 0 1,-41-41 0,122 0-16,-40-82 15,-82 82-15,41 0 16,-41-40-1,41 81 1,-41-41-16,0 122 141,0-40-126,0 0-15</inkml:trace>
  <inkml:trace contextRef="#ctx0" brushRef="#br0" timeOffset="19570.5448">21885 8181 0,'-41'0'31,"41"-41"0,0 82 16,0 82-47,0 122 16,0 123 31,0-327-32,0 0 1,0-123 15</inkml:trace>
  <inkml:trace contextRef="#ctx0" brushRef="#br0" timeOffset="19836.8616">21844 8345 0,'-41'-41'16,"82"82"-16,-82-164 15,41 0-15,0 82 16,0 0-16,0-81 16,0 40-1,82 0 16,0 82-31,0 41 0,-41 41 16,41 81 0,-42 1-1,-80-41 1,-83-1 0,82-81-16,-41 41 15,0-82-15</inkml:trace>
  <inkml:trace contextRef="#ctx0" brushRef="#br0" timeOffset="20161.1469">22703 8140 0,'0'0'16,"0"-82"-16,0 0 15,-81 123 48,81 41-63,-41 41 15,41 245 1,0-163 0,0-42-1,122-122 1</inkml:trace>
  <inkml:trace contextRef="#ctx0" brushRef="#br0" timeOffset="20738.1134">23235 8222 0,'0'-41'0,"0"123"47,-82 40-32,82 1-15,0 0 16,0-41-16,-41 81 16,41-40-1,-41-123 16,41-41 1,0 0-17,0-163 1,0-42 0,0-40-1,82 245 1,-41 41-1,41 0 1,-41 82 0,-41 0-16,82 409 31,-82-369-15,0-40-16,0-41 15,41 41-15,-41 0 31,0-42-15</inkml:trace>
  <inkml:trace contextRef="#ctx0" brushRef="#br0" timeOffset="20954.2784">22908 8713 0,'0'0'0,"41"0"31,41 0-15,40 0-16,1 0 16,-41 0-16,0 0 0,-1 0 15,1 0-15,-41 0 16</inkml:trace>
  <inkml:trace contextRef="#ctx0" brushRef="#br0" timeOffset="21387.7999">23808 8549 0,'0'-123'16,"0"82"-1,0 164 48,0-41-48,-82 0-15,82 0 16,0 40-16,41 1 16,0-82-1,0 41 1,81-82-1,-40 0 17,-41-123-17,-41 0 1,82-122 0,-82 163-16,0 41 15,0 0-15,-41 123 47,41-41-47,0 41 16,0 0-16</inkml:trace>
  <inkml:trace contextRef="#ctx0" brushRef="#br0" timeOffset="21682.4449">24544 8508 0,'0'0'0,"0"123"62,-41-41-62,41 0 16,0 122 0,0-122-1,0 0 1</inkml:trace>
  <inkml:trace contextRef="#ctx0" brushRef="#br0" timeOffset="22126.0781">24503 8713 0,'0'-82'0,"0"164"0,0-246 15,0 123-15,0 0 16,0-41 0,82 82-1,0 0 1,0 164-1,-82-41 1,0-41 0,0 40-1,-164-81 1,246-41 62,-41 0-78,0 0 16,40 0-1,-81 41-15,82 41 16,-82-41 0,-82 0-1,1 41 1,-42-82-1,0 40 1</inkml:trace>
  <inkml:trace contextRef="#ctx0" brushRef="#br0" timeOffset="22471.543">25117 8345 0,'0'0'16,"0"-41"-16,0 0 15,82 82 48,-82 40-63,81 42 15,-81 0 1,0 41-16,0-42 16,41 1-16,-41 0 0,0-42 15,-41-40-15,1 82 16</inkml:trace>
  <inkml:trace contextRef="#ctx0" brushRef="#br0" timeOffset="22726.703">26262 8835 0,'82'0'32,"0"0"-17,41 0-15,40 0 31,-122 0-31,0 0 16</inkml:trace>
  <inkml:trace contextRef="#ctx0" brushRef="#br0" timeOffset="22887.8551">26508 9040 0,'81'0'47,"-40"0"-47,41 0 16,41 0-16,-41-41 15</inkml:trace>
  <inkml:trace contextRef="#ctx0" brushRef="#br0" timeOffset="23338.5116">27817 8549 0,'0'-82'0,"0"164"62,0 0-46,41 0 0,-41 122-1,40-81 1,-40-82 0,0 82-1,82-83-15</inkml:trace>
  <inkml:trace contextRef="#ctx0" brushRef="#br0" timeOffset="24425.1165">36816 7854 0,'0'-41'0,"0"-41"15,0 0 17,0 123-17,0 286 16,0 82 1,0-368-32,0 41 31,82-82-15</inkml:trace>
  <inkml:trace contextRef="#ctx0" brushRef="#br0" timeOffset="24655.9105">36898 8017 0,'0'-81'0,"0"162"0,0-244 16,-41 122-16,41-41 15,0 0 1,123-41 0,-41 123-1,40 41 1,-122 82-1,0-41-15,0 0 16,-122 0 0,40-42-16,-82 42 15,82 0 1</inkml:trace>
  <inkml:trace contextRef="#ctx0" brushRef="#br0" timeOffset="24975.6237">37553 7690 0,'0'0'0,"0"-41"0,0 0 16,-82 82 31,82 82-47,-41 41 15,41 285 1,0-244 0,0-82-1,82-82 16,40-41-31,-40 0 16,-41 0-16</inkml:trace>
  <inkml:trace contextRef="#ctx0" brushRef="#br0" timeOffset="25422.2035">38043 8140 0,'0'-82'0,"-41"82"16,41 41 31,0 41-47,-40 41 15,40-42-15,-82 42 16,82-41 0,-41-41-1,41-123 32,0 0-31,0-245-1,0 123 1,0 163 0,82 41-1,-41 0 1,-41 163-1,81 124 1,-40-124 0,-41-40-1,0-41 1</inkml:trace>
  <inkml:trace contextRef="#ctx0" brushRef="#br0" timeOffset="25638.0853">37675 8467 0,'-41'0'15,"41"-82"-15,41 82 16,164 0-1,-42 0 1,1 0 0,-123 0-1</inkml:trace>
  <inkml:trace contextRef="#ctx0" brushRef="#br0" timeOffset="25972.6738">38412 8631 0,'0'-41'31,"-82"-41"-15,82 41-16,0-41 15,0-122 1,0 40-1,41 123 1,0-40-16,40 81 16,1 0-1,0 163 1,-82 42 0,0-123-1,0-1-15,0 42 16,0-41-16,0-41 0</inkml:trace>
  <inkml:trace contextRef="#ctx0" brushRef="#br0" timeOffset="26272.2918">39025 8058 0,'0'0'0,"0"-41"16,0 0 0,0 123 15,0 0-15,0 0-16,0 122 15,0-81 1,0 0 15,0-164 0</inkml:trace>
  <inkml:trace contextRef="#ctx0" brushRef="#br0" timeOffset="26475.548">39025 8181 0,'0'-123'15,"0"246"-15,0-368 16,0 122-16,82 123 15,-41 0 1,0 41 0,-41 0-1,0 0-15,0 81 16,0-40 0,0-41-16,-82 0 31,-41 41-16,82-82-15</inkml:trace>
  <inkml:trace contextRef="#ctx0" brushRef="#br0" timeOffset="26656.2895">39271 8263 0,'0'82'0,"0"-1"15,81-40-15,-81 41 16,0 0-1,-81-41 1,40-41 0,0 0-16,-82 0 15,41 0 1</inkml:trace>
  <inkml:trace contextRef="#ctx0" brushRef="#br0" timeOffset="26988.4932">39475 7731 0,'41'0'47,"-41"41"-47,123 82 0,-123-42 15,41 83 1,-41-82-16,0 122 16,0-122-1,-41 0-15,-82 41 31,82-41-15,0-82-16</inkml:trace>
  <inkml:trace contextRef="#ctx0" brushRef="#br0" timeOffset="27238.4915">40130 8304 0,'0'-82'16,"81"82"15,1 0-31,0 41 16,41-41-1,-82 0-15,41 0 16,-82 41-16</inkml:trace>
  <inkml:trace contextRef="#ctx0" brushRef="#br0" timeOffset="27405.1879">40252 8467 0,'0'82'31,"82"-82"-15,-41 0 0,0 0-16,123 0 15,-123-41 1</inkml:trace>
  <inkml:trace contextRef="#ctx0" brushRef="#br0" timeOffset="27872.1178">41275 8017 0,'0'-41'16,"-82"82"46,82 0-46,-82 82-16,82-41 0,-40 0 15,40 40 1,0-40-16,0-41 31,0 0-31,40-41 0,83 0 31,0-82-15,-41 0 0,-41-122-1,-41 122 1,0 0 0,-41 0-1,-82 82-15,-41 0 16,83 0-1,40 0-15,41 41 16,0 41 0</inkml:trace>
  <inkml:trace contextRef="#ctx0" brushRef="#br0" timeOffset="28018.5293">42093 8426 0</inkml:trace>
  <inkml:trace contextRef="#ctx0" brushRef="#br0" timeOffset="29054.7307">21231 11453 0,'0'-81'16,"0"162"30,0 42-46,41 41 16,-41-83 0,0 83-1,0-123-15,0 0 16,0 41-16</inkml:trace>
  <inkml:trace contextRef="#ctx0" brushRef="#br0" timeOffset="29305.4668">21272 11412 0,'0'0'0,"0"-40"0,0-1 0,40 41 16,-40-82-1,82 0-15,0 82 16,0 0-1,-82 82 1,0 41 0,-41 122-1,-82-122 1,82-82 0,-40-1-16</inkml:trace>
  <inkml:trace contextRef="#ctx0" brushRef="#br0" timeOffset="29622.7519">22008 11453 0,'0'-81'16,"0"40"-1,-41 82 32,41 40-47,-82 1 16,82 41 0,0 0-16,0 81 15,0-122-15,41 0 16,41-41-1,41 0 1,-82-41-16</inkml:trace>
  <inkml:trace contextRef="#ctx0" brushRef="#br0" timeOffset="30089.3424">22499 11781 0,'0'-82'0,"0"41"15,0-41 1,0 123 31,-41 163-31,41-40-1,0-41 1,-41-41-1,41-164 48,0 0-63,0-41 0,0-122 31,0 122-31,41 41 31,41 82-15,-82 41-16,82 0 16,-82 41-16,40 41 0,-40-42 15,82 124 1,-41-41 0,-41-42-1,0-40 1</inkml:trace>
  <inkml:trace contextRef="#ctx0" brushRef="#br0" timeOffset="30272.3915">22335 12026 0,'0'-41'16,"82"41"15,82 0-15,81 0-1,-40-82-15</inkml:trace>
  <inkml:trace contextRef="#ctx0" brushRef="#br0" timeOffset="30671.6884">23194 11658 0,'0'-82'16,"-41"82"46,41 82-62,0 0 16,0 40-16,0-40 15,41 82 1,0-41 0,82-83-1,-41-40 1,-1-81 0,-40-83-1,-41 0 1,0-40-1,0 122-15,-81 164 47,81 0-47,0-1 16,0-40 0</inkml:trace>
  <inkml:trace contextRef="#ctx0" brushRef="#br0" timeOffset="31355.2092">23767 11699 0,'0'-41'0,"0"123"46,0-41-30,0 40-16,0 1 16,0-41-16,0 82 15,0-82-15,0 41 16,0-123 46,0 0-62,0-82 16,-41-82 0,41 83-1,0 40 1,41 82 0,41 0-1,40 41 1,-122 41-1,0 40 1,-40-122-16,-42 82 16,82 0-1,-123-82-15,164 0 47,0 0-31,41-41-1,-41 41 1,40 41 0,-81 0-16,41 0 15,-41 82-15,0-42 16,0-40 0,-82-41-1,1 0 1,-1 0-1</inkml:trace>
  <inkml:trace contextRef="#ctx0" brushRef="#br0" timeOffset="31622.4465">24135 11658 0,'0'-41'16,"41"41"15,0 0-15,0 41 0,-41 0-16,82 41 15,-82-1-15,0 165 16,0-164-16,-82 40 15,0 1 1,-41-41 0</inkml:trace>
  <inkml:trace contextRef="#ctx0" brushRef="#br0" timeOffset="32572.764">24912 11903 0,'82'0'63,"0"0"-63,0 0 0,163 0 31</inkml:trace>
  <inkml:trace contextRef="#ctx0" brushRef="#br0" timeOffset="32755.3879">25117 12190 0,'41'0'31,"41"0"-16,-1 0-15,42 0 16,0 0 0,0-123-16</inkml:trace>
  <inkml:trace contextRef="#ctx0" brushRef="#br0" timeOffset="33283.5936">26344 11740 0,'0'0'0,"-41"-82"0,41 41 15,-41 41-15,41-41 16,0 123 31,0 0-32,0 40 1,0 165 0,0-205-16,0 40 15,0-81-15,0 41 16,0-164 31,0 0-47,41-204 15,-41-41 1,0 81 0,0 165-1,0 40-15,0-41 0,41 82 16,-41-41-16,205 41 16,-83 41 15,-122 163-16,-41 42 1,-163 40 0,40-122-1</inkml:trace>
  <inkml:trace contextRef="#ctx0" brushRef="#br0" timeOffset="33589.7049">26999 11781 0,'0'0'0,"0"-82"0,0 41 15,0 0-15,0-41 31,-41 82 1,-41 41-32,82 41 15,0 286 1,0-123 0,41-163-1,122 0 1</inkml:trace>
  <inkml:trace contextRef="#ctx0" brushRef="#br0" timeOffset="34023.0944">27612 11699 0,'0'0'0,"0"-123"0,0 164 62,0 41-62,-82 40 16,82 124-1,-81-42 1,81-81 0,-41-164 30,41-41-46,0-163 16,41-123 0,40 163-1,1 164 17,0 123-32,0 82 15,0 163 16,-82-163-15,0-1 0,0-122-1</inkml:trace>
  <inkml:trace contextRef="#ctx0" brushRef="#br0" timeOffset="34222.9798">27285 12190 0,'-82'-41'15,"123"41"17,82 0-32,-1 0 15,83-82-15,-82 82 16,40-41-1,-81-41-15,-41 82 0</inkml:trace>
  <inkml:trace contextRef="#ctx0" brushRef="#br0" timeOffset="34491.0889">28226 11535 0,'-41'0'0,"41"-41"16,82 123 31,-41 0-47,-41 0 16,81 81-16,-81 1 15,0 0 1,-81 81-1,-42-81 1</inkml:trace>
  <inkml:trace contextRef="#ctx0" brushRef="#br0" timeOffset="34738.9223">28594 12231 0,'0'0'0,"41"0"16,82 0-1,-83-41-15,247 41 31,-205-82-15,-1 82 0</inkml:trace>
  <inkml:trace contextRef="#ctx0" brushRef="#br0" timeOffset="34997.3947">28962 11821 0,'-41'0'16,"82"0"-16,-82 41 47,41 0-47,0 41 15,0 41 1,0 81-1,0-40 1,82-41 0</inkml:trace>
  <inkml:trace contextRef="#ctx0" brushRef="#br0" timeOffset="35272.1932">29780 11740 0,'0'81'47,"0"1"-47,0 41 16,0 0-16,0-41 15,0-1 1,0 1-16,0-41 16,-41 41-16</inkml:trace>
  <inkml:trace contextRef="#ctx0" brushRef="#br0" timeOffset="35504.1422">29739 11821 0,'0'0'0,"0"-81"0,0-1 0,41 41 16,0-41 0,41 82-1,0 0 1,0 41-16,-82 0 16,0 41-16,0 0 31,-41 40-16,-41-81-15,-41 82 16,82-123-16</inkml:trace>
  <inkml:trace contextRef="#ctx0" brushRef="#br0" timeOffset="35856.7984">30517 11658 0,'0'-82'16,"0"0"-16,-41 82 31,0 41-15,41 0-1,-82 123 1,82 122 0,0-81-1,0-42 1,82-122-16,-41-41 15,40 82-15,-40-82 16</inkml:trace>
  <inkml:trace contextRef="#ctx0" brushRef="#br0" timeOffset="36506.5001">30926 11699 0,'0'-82'15,"0"41"1,0 123 31,0 0-47,0-1 16,0 247-1,0-206 1,0-81-1,0-122 17,0-1-17,0 0 1,0-245-16,0 204 16,0 82-16,0-41 31,81 82-16,1 0-15,-41 0 16,0 0-16,-41 123 16,0-82-1,-41 82 1,-82-1 0,42-40-1,81-123 1,0 0-1,0 0 1,122 41 0,1 0-1,-82 41 1,-41 205 15,41-205-31,-41 0 16,0 40-16,-82-81 15,41 0 1,-82 0 0,83-41-1</inkml:trace>
  <inkml:trace contextRef="#ctx0" brushRef="#br0" timeOffset="36810.0927">31335 11617 0,'0'-41'16,"0"0"0,41 41-1,-1 0 1,1 41-1,41 123 1,-82-83 0,0 1-16,0 164 15,0-164-15,0-1 16,-41 42 0,-41-41-1</inkml:trace>
  <inkml:trace contextRef="#ctx0" brushRef="#br0" timeOffset="37339.9741">32276 11985 0,'0'0'15,"-82"0"-15,123 0 32,81 0-17,42 0-15,0 0 16,-1 0-16,-40 0 15</inkml:trace>
  <inkml:trace contextRef="#ctx0" brushRef="#br0" timeOffset="37856.6538">33544 11699 0,'0'-82'16,"0"123"15,0 82-15,0-42-16,0 165 15,0-42 1,81-81-1,-81-82 1,0-82 15,0-123-15,-40-122 0,40 0 15,0 81-16,0 83 1,81 122 0,42 0-1,-41 81 1,-82-40-16,0 0 16,0 82-16,-82-82 15,-41 81 1,82-40-1,41-41 1</inkml:trace>
  <inkml:trace contextRef="#ctx0" brushRef="#br0" timeOffset="38190.0153">34444 11412 0,'0'0'0,"0"-40"16,0-1 0,-41 41-1,-41 0 16,82 81-31,-41 83 16,41 41 0,0 40-1,82 0 17,41-163-32,-83-82 15</inkml:trace>
  <inkml:trace contextRef="#ctx0" brushRef="#br0" timeOffset="38657.4908">34853 11453 0,'0'0'0,"0"-41"15,0 123 48,0 0-63,0 41 0,0-1 15,0 1 1,0 0 0,0-82-16,0-82 46,0-82-30,0-122 0,0 40-1,41 83 1,40 122 0,42 0-1,0 122 1,-82 1-1,-41 163 1,-82-81 0,82-164-1,-41 41 1</inkml:trace>
  <inkml:trace contextRef="#ctx0" brushRef="#br0" timeOffset="38858.1914">34812 11903 0,'0'0'0,"82"-82"31,-1 82-31,1 0 15,0-81-15,41-1 16</inkml:trace>
  <inkml:trace contextRef="#ctx0" brushRef="#br0" timeOffset="39323.5794">35916 12231 0,'-82'0'16,"82"-82"0,0-41-1,0 41 1,0-163 0,205 40 30,0 205-14,-124 491-1,-81-286-15,0-124-1</inkml:trace>
  <inkml:trace contextRef="#ctx0" brushRef="#br0" timeOffset="39590.2141">36693 11658 0,'0'0'0,"0"82"63,0-41-63,0 40 15,0 1-15,0 0 16,0 82 0,0-123-1,0-1 1</inkml:trace>
  <inkml:trace contextRef="#ctx0" brushRef="#br0" timeOffset="39991.1372">36693 11658 0,'0'0'0,"0"-41"0,0-41 16,41 82-1,0-41 1,82 41-1,0 82 1,-123 0 0,-41 41-1,-123-83 1,82 83-16,41-123 16,41-82 30,82 82-46,-41 0 16,41 0-16,0 0 16,-82 164 15,82-82-31,-82 41 16,0-83 15,-123-40-16,0 0 1,41 0 0</inkml:trace>
  <inkml:trace contextRef="#ctx0" brushRef="#br0" timeOffset="40258.0845">37225 11372 0,'0'0'0,"82"-82"15,0 82 1,0 82 0,-82-1-1,82 124 1,-82-1-1,-82 83 1,0-165-16,0 1 16,0-41-16,-122 41 15</inkml:trace>
  <inkml:trace contextRef="#ctx0" brushRef="#br0" timeOffset="40889.8516">25608 13867 0,'0'0'0,"-41"0"0,0 0 16,82 0 31,41 0-32,-1 0-15,247-82 32</inkml:trace>
  <inkml:trace contextRef="#ctx0" brushRef="#br0" timeOffset="41039.3335">25485 14153 0,'41'0'32,"0"0"-32,41 0 15,-1 0 1,-40 0-16</inkml:trace>
  <inkml:trace contextRef="#ctx0" brushRef="#br0" timeOffset="42426.3934">27408 13908 0,'-82'-123'16,"82"82"-16,-41 41 16,41 123 30,0-1-46,0 1 16,0-41-16,-82 122 31,82-163-15</inkml:trace>
  <inkml:trace contextRef="#ctx0" brushRef="#br0" timeOffset="42657.5139">27285 13826 0,'0'0'0,"82"-123"15,0 41 1,-1 82 0,-40 0-1,-41 41 1,0 41-16,0 0 15,-41 41 1,-81-83-16,40 42 16,-41 0-1</inkml:trace>
  <inkml:trace contextRef="#ctx0" brushRef="#br0" timeOffset="42958.5112">27980 13989 0,'0'0'0,"0"-40"0,0-83 15,0 82 1,-122 123 15,122 0-15,-41-1-1,41 165-15,0-124 16,0-40-16,0 41 16,81-123 15,-40 0-31</inkml:trace>
  <inkml:trace contextRef="#ctx0" brushRef="#br0" timeOffset="43390.3265">28389 14030 0,'0'-81'0,"0"121"46,0 1-46,-81 41 16,81 0-16,0 0 16,0-41-16,0 81 15,0-81 1,-41-41 15,41-82 0,41-81-15,40-83 0,-40 124-16,82-1 15,-82 123 1,0 82 0,-41 41-1,82 163 1,-82-163-16,81 40 15,-81-122 1,0 41-16,0-41 16</inkml:trace>
  <inkml:trace contextRef="#ctx0" brushRef="#br0" timeOffset="43589.9841">28144 14317 0,'0'-41'32,"82"41"-32,122 0 15,83 0 1,-206-82-1</inkml:trace>
  <inkml:trace contextRef="#ctx0" brushRef="#br0" timeOffset="43857.6222">29044 13867 0,'-82'0'15,"82"-82"-15,41 82 32,0 0-17,123 82 1,-83 0-16,-40 40 16,41-40-16,-82 0 15,0 0 1,-41 81-1,41-81-15,-82 0 16</inkml:trace>
  <inkml:trace contextRef="#ctx0" brushRef="#br0" timeOffset="44122.8843">30067 14153 0,'81'0'47,"42"0"-32,0 0-15,-41 0 16,-1 0-16,83-82 16</inkml:trace>
  <inkml:trace contextRef="#ctx0" brushRef="#br0" timeOffset="44377.9595">30476 13908 0,'0'-82'15,"-41"82"-15,82 123 63,-41-1-48,0-40-15,0 82 0,0-42 16,0 1 0,0-82-16</inkml:trace>
  <inkml:trace contextRef="#ctx0" brushRef="#br0" timeOffset="44623.7253">31048 13908 0,'0'0'0,"0"-41"0,0 82 32,0 40-17,0 124 1,0-123-16,0 0 15,0-1-15,0-40 16,0 41-16</inkml:trace>
  <inkml:trace contextRef="#ctx0" brushRef="#br0" timeOffset="44890.2828">30967 13826 0,'0'0'0,"0"-123"16,81 82-1,1 41 1,164 0 0,-206 82-1,1-41 1,-41 41-16,-81 40 15,40-81 1,-41 41-16,-82-41 16</inkml:trace>
  <inkml:trace contextRef="#ctx0" brushRef="#br0" timeOffset="45206.6177">31744 13621 0,'0'0'0,"0"-41"0,0 82 47,-41 0-47,41 164 31,-82 40-31,82-81 16,41-42 15,82-122-31,-42 41 0</inkml:trace>
  <inkml:trace contextRef="#ctx0" brushRef="#br0" timeOffset="45440.5916">32153 13785 0,'0'0'0,"0"41"47,0 41-31,0-41-16,0 40 15,0 1-15,0 41 16,0-41 15</inkml:trace>
  <inkml:trace contextRef="#ctx0" brushRef="#br0" timeOffset="45857.3549">32153 13867 0,'0'-82'16,"0"41"-16,82 41 31,-1 0-16,-40 123 1,-41-41 0,-41-1-1,41-40-15,-122-41 0,81 82 32,0-82-17,41-41 1,41 41-1,122-41 1,-122 41 0,82 82-1,-123 41 1,0-1 0,-123-40-1,1 0 1,81-82-1,41-82 1</inkml:trace>
  <inkml:trace contextRef="#ctx0" brushRef="#br0" timeOffset="46157.368">32889 13867 0,'0'0'0,"-82"0"0,123 0 32,0 0-17,41 122 1,-41 165-1,-82-124 1,-82 1 0,41-123-1,42-41 1</inkml:trace>
  <inkml:trace contextRef="#ctx0" brushRef="#br0" timeOffset="46414.9089">33503 14153 0,'41'0'47,"40"0"-31,1 0-16,0 0 15,0 0-15,0 0 16,0 0-16</inkml:trace>
  <inkml:trace contextRef="#ctx0" brushRef="#br0" timeOffset="46874.5261">35016 13908 0,'0'-41'31,"-122"123"32,122-1-63,-41 42 15,41-41-15,0 0 16,0-1-1,0 1 1,122-41 0,1-41-1,0-123 1,-123 83-16,82-124 16,-82 82-16,0 0 15,-41 1 1,-41 40-1,41 41-15,-41 0 0,-81 0 16,-1 0 0</inkml:trace>
  <inkml:trace contextRef="#ctx0" brushRef="#br0" timeOffset="47624.0257">23890 13867 0,'-41'0'0,"41"-41"0,-41 41 31,41 41 1,0 245-17,0 82 16,0-286-15,0-41 0</inkml:trace>
  <inkml:trace contextRef="#ctx0" brushRef="#br0" timeOffset="48241.0676">23971 16730 0,'-81'-82'0,"40"82"15,123-41 32,40 41-31,124-81-1,-1 81 1</inkml:trace>
  <inkml:trace contextRef="#ctx0" brushRef="#br0" timeOffset="48406.7578">24053 16771 0,'0'0'0,"41"0"47,82 41-47,41-41 15,-83 0 1</inkml:trace>
  <inkml:trace contextRef="#ctx0" brushRef="#br0" timeOffset="48707.6016">24544 16526 0,'0'0'0,"-41"-41"16,41-41-1,41 82 32,-41 41-31,123 41-16,-82 40 15,-41 1 1,-41 245 0,41-286-1,-82 0-15,82-41 16,-41-41-16</inkml:trace>
  <inkml:trace contextRef="#ctx0" brushRef="#br0" timeOffset="49028.8075">25812 16403 0,'0'-41'0,"0"123"63,0 0-63,0-1 15,0 1-15,0 0 16,0 122-1,0-163 1,0 41 0,0-123 15</inkml:trace>
  <inkml:trace contextRef="#ctx0" brushRef="#br0" timeOffset="49257.5202">25853 16076 0,'0'0'0,"0"-41"16,41 41-1,41 0 1,41 41 0,-123 40-1,0 42 1,0-41-1,-164 0 1,82 0 0,0-1-16</inkml:trace>
  <inkml:trace contextRef="#ctx0" brushRef="#br0" timeOffset="49574.3095">26630 16280 0,'0'-82'0,"-122"246"62,122-82-62,-41 40 16,41 1-16,0 41 15,-82 163 1,82-163 0,41-123-16,82 40 15,-83-81-15</inkml:trace>
  <inkml:trace contextRef="#ctx0" brushRef="#br0" timeOffset="50024.6726">27039 16689 0,'0'-41'15,"0"-41"1,0 164 15,0 41-15,0 41-1,-40 40 1,-1-163 0,41-82 30,0-41-46,0-204 16,0 41 0,163 40-1,-81 164 17,-41 41-32,-41-82 15,41 82-15,-41 41 16,82 164-1,-82 40 1,0 41 0,0-163-16,0 0 15,0-82-15</inkml:trace>
  <inkml:trace contextRef="#ctx0" brushRef="#br0" timeOffset="50245.6435">26876 16935 0,'82'0'31,"40"0"-16,42-123-15,-41 123 16,-1-41 0</inkml:trace>
  <inkml:trace contextRef="#ctx0" brushRef="#br0" timeOffset="50524.3306">27735 16321 0,'0'0'0,"-82"0"0,164 0 47,0 0-32,-41 82-15,40 0 16,-40 81-1,-41 124 1,-82-1 0,-40-82-1,40-204-15</inkml:trace>
  <inkml:trace contextRef="#ctx0" brushRef="#br0" timeOffset="50790.9918">28839 16812 0,'0'0'0,"-41"0"16,123 0 15,82 0-15,40 0-16,42 0 15,-123 0-15,-83 0 16</inkml:trace>
  <inkml:trace contextRef="#ctx0" brushRef="#br0" timeOffset="51060.4372">29412 16526 0,'0'0'0,"-41"0"0,41-41 15,0 82 16,0 40-15,0 124 0,0 81-1,0 41 1,0-286 0</inkml:trace>
  <inkml:trace contextRef="#ctx0" brushRef="#br0" timeOffset="51314.722">29944 16526 0,'0'81'62,"0"1"-62,0 41 16,0 0-16,0-1 15,0 83 1,0-164 15</inkml:trace>
  <inkml:trace contextRef="#ctx0" brushRef="#br0" timeOffset="51566.9244">29985 16526 0,'0'0'0,"0"-82"16,0 41 0,82-41-1,-42 82 1,83 0-1,-82 41 1,41 0-16,-82 0 16,0 41-16,0-1 15,-123 42 1,-40 0 0,122-123-16,-41 82 15</inkml:trace>
  <inkml:trace contextRef="#ctx0" brushRef="#br0" timeOffset="51891.0848">30639 16362 0,'0'-82'16,"0"41"0,-82 123 31,82 41-32,-40-1-15,40 165 16,0-1-1,0-81 1,163-164 0,-81-41-1</inkml:trace>
  <inkml:trace contextRef="#ctx0" brushRef="#br0" timeOffset="52146.335">31048 16607 0,'0'-41'0,"0"82"62,0 41-62,0 41 16,0 0-16,-41 40 15,41-122-15,0 41 16,-40-82 0</inkml:trace>
  <inkml:trace contextRef="#ctx0" brushRef="#br0" timeOffset="52558.3176">31007 16485 0,'0'0'0,"41"0"16,-41-82-16,41 82 16,41 0-1,0 0 1,-82 41 0,0 81-1,0-81-15,-82 82 16,-41-41-1,123-123 32,41 41-47,0-82 16,41 82 0,0 0-16,-41 41 15,-41 0 1,0 41-1,0 81 1,0-81 0,-123-41-1,0-41 1,82 0 0,-40 0-16</inkml:trace>
  <inkml:trace contextRef="#ctx0" brushRef="#br0" timeOffset="52857.6799">31580 16362 0,'41'0'62,"-41"123"-62,82-42 0,-82 1 16,0 41-16,0 0 16,0 163-1,0-81 1,0-124-16,0 1 15,-82 0-15,-41-82 16</inkml:trace>
  <inkml:trace contextRef="#ctx0" brushRef="#br0" timeOffset="53125.7505">33012 17057 0,'41'0'15,"41"0"1,40 0-16,83 0 15,-164 0 1</inkml:trace>
  <inkml:trace contextRef="#ctx0" brushRef="#br0" timeOffset="53290.708">33135 17303 0,'81'0'47,"1"0"-32,0 0-15,41 0 16,-1 0-16</inkml:trace>
  <inkml:trace contextRef="#ctx0" brushRef="#br0" timeOffset="53540.95">34157 16444 0,'0'-41'16,"82"41"-1,-82 82 16,0-1-31,0 42 16,0 204 0,0-122-16,0-82 15,-41-1-15,41 83 16</inkml:trace>
  <inkml:trace contextRef="#ctx0" brushRef="#br0" timeOffset="82927.7017">24053 19266 0,'0'-82'16,"0"1"-1,0-42 1,0 41-16,0 0 31,-82 82 0,-81 82 1,81 163-17,82-81-15,0 368 16,0-369-16,0-40 16,82 0-1,41-41 1,40-82-1,-81 0-15,0-41 16,-41 41-16,-41-123 0,41 82 16,-41-82-1,0 83 1,0-83 0,0 205 30,0 40-46,0 124 16,0-124 0,0 1-1,0 0-15,0 0 0,0-42 16,0 1 0,41 0-16</inkml:trace>
  <inkml:trace contextRef="#ctx0" brushRef="#br0" timeOffset="83744.0076">24667 19962 0,'0'40'32,"0"1"-17,41-41 1,0 0 0,40 0 15,-81-122-31,0 40 15,0 41 1,-40-82 0,-1 41-1,-82 164 1,82 82 0,41-1-1,0-81 1,0-41-16,123 41 15,-41-82 1,-1 0 0,-81-41-1,82 41-15,-41-123 16,-41 1 0,82 40-1,-82 0 1,0 41-1,0 123 17,0 0-32,0 0 15,0 81 1,0-122-16,41 0 16,41-41-1,-1 0 1,1 0-1,-41-41 17,-41-41-32,0 41 15,0-40-15,0 40 0,0 0 16,-41-41 0,-81 41-1,40 41-15,0 41 16,82 41-16,0 0 15,0 122 1,0-163-16</inkml:trace>
  <inkml:trace contextRef="#ctx0" brushRef="#br0" timeOffset="84393.8601">25403 19839 0,'0'-82'16,"41"82"-16,41 0 31,-82 41-15,41 41-1,-41 40 1,0 42-1,0-123 1,0-123 31,0 41-47,0-41 16,0-40-1,82-1 1,-41 123-1,-1 82 1,42 81 15,-82-81-15,0-41 15,0-82-15,0 0-1,41-40 1,-41-1-16,82-82 16,0 164-16,-82-41 15,41 41 1,-41 41-16,81 82 16,-81-82-1,0 0-15,0 81 16,0-81 15,0 0-31,82-41 31,-41 0-31</inkml:trace>
  <inkml:trace contextRef="#ctx0" brushRef="#br0" timeOffset="85944.1192">26549 19798 0,'0'41'16,"0"41"-1,0-41 1,40-41 0,1 0-1,0 0 1,-41-41-1,0-123 1,0 82 15,-82 82 1,82 82-17,0 41-15,0 40 16,0-81-16,0-41 15,0 41 1,123-82-16,-82 0 16,82 0-16,-41-41 15,-41-82 1,40-163 15,-40 163-31,-41 0 0,0-122 16,0 122-1,0 42-15,0-42 32,-41 246 15,41-1-47,0 1 15,0 204 1,0-81-1,0-124-15,0 42 16,41-164-16,-41 41 16,82-41-1,-41 0 1,41-82-16,0-41 16,-82 1-1,41 40-15,-41-82 16,0 123-1,-41 41 32,-41 82-31,82-41 0,41-41-1,41 0 1,-42 0-1,1 41 1,-41 82 0,0-42-1,0 42 1,0-41 0,0-41-1,82-41 1,0-82-1,0-41 1,0 1 15,-82 81-15,0 0 0,0 82 30,0 41-46,0-42 16,-41 83 0,41-41-1,122-41 1,1-41 0,0-123-1,-123 41 1,82-81-16,-82 81 15,41 0-15,-41 41 32,81 41-17,-40 0 1,0 0 0,-41 82-1,0-123 63,0 0-62,-41 41 15,-81 82-15,122 0-16,0 122 15,-41-122 17,41 0-17,122-82 1,1-41 0,-82 41-16,0-82 15,-41 41-15,82-40 0</inkml:trace>
  <inkml:trace contextRef="#ctx0" brushRef="#br0" timeOffset="86144.8964">28021 19307 0,'41'0'47</inkml:trace>
  <inkml:trace contextRef="#ctx0" brushRef="#br0" timeOffset="86410.5629">27121 19593 0,'0'0'0,"123"0"47,0 0-47,-1 0 15,124-41 1,-164 41-16</inkml:trace>
  <inkml:trace contextRef="#ctx0" brushRef="#br0" timeOffset="87515.9488">30517 19471 0,'-41'0'0,"82"0"0,-82-41 15,-41 41-15,82-82 16,-41 82-16,41-41 16,-41-41-1,0 82 16,41 450 1,0-245-17,0-83 1,0-40 0,0-123 30,0-81-30,0 40-16,0-245 31,0 122-15,41 164 0,41 41-1,-82 41 1,41 164-1,-41-124-15,82 42 16,-82-82-16,0 0 16,40-82 46,-40 0-62,82-163 16,-41-1-1,41 41 1,-41 83 15,41 122-15,-82 81 0,0 124-1,0-124-15,0 83 16,0-123-1,0 0 1,41-42 0,0-40-1</inkml:trace>
  <inkml:trace contextRef="#ctx0" brushRef="#br0" timeOffset="88711.2333">31130 19675 0,'0'0'0,"0"41"31,0 0-15,41-41-1,41 0 1,0 0 0,-41-41-1,-41-82 1,0 42-1,0-1 1,-82 82 15,82 82-31,-82 122 16,82-122 0,0 0-1,41-41 1,41-41-16,-41 0 15,40-41-15,42-82 32,-82 41-32,-41 41 15,82-81-15,41 81 16,-42-41 0,1 82-1,0 41 1,-82 81-1,41-40 1,-123-204 62,41 81-62,0 41-1,-41 81 1,82 1 0,0 82-1,0-123 1,0 41 0,41-82-1,123-41 1,-82-82-1,-82 41 1,0-81 0,0 244 31,0 1-47,0 0 15,0 0 1,0 0-1,41-82-15,81 0 32,1-82-17,-41-41 1,-82 41 0,0 0-1,0 164 1,0 0-1,0 123 1,0-124 0,0 1-1,82-123 1,-41 0 0,81-122-1,-122 81-15,41 0 16,0 82-1,-41 41 1,0 0 0,0 82-1,0-82-15,0 0 16,82 40-16,0-162 31,-82 40-15,0 0-16</inkml:trace>
  <inkml:trace contextRef="#ctx0" brushRef="#br0" timeOffset="89412.4723">34239 19471 0,'41'-82'15,"41"-41"1,-123 205 46,0-41-62,0 41 16,-163-1 0,204 1-1,-82-82-15,82 82 16,41-82-1,0 0-15,122 0 32,-81 0-32,0 0 15,0 0-15,40 0 16,-40 0 0</inkml:trace>
  <inkml:trace contextRef="#ctx0" brushRef="#br0" timeOffset="89644.7884">34075 20043 0,'0'0'0,"0"41"16,-81-41 0,162 0-1,42 0 1,0-41-1,163 0 17,-245 41-17,41 0-15</inkml:trace>
  <inkml:trace contextRef="#ctx0" brushRef="#br0" timeOffset="90530.4421">35384 19430 0,'0'0'0,"0"-123"0,0 41 15,0 41-15,0-40 16,0 121 31,0 124-47,-81 450 31,-1-451-15,82-122-1,0-82 32,0-41-47,41-122 16,-41-82-1,82-42 17,-42 247-32,42 40 15,-82-41-15,82 82 0,0 82 16,-82-1 0,41 42-1,-41 41-15,0 122 16,0-204-16,0 0 15,82 81 1,-82-122 0,0 41-1</inkml:trace>
  <inkml:trace contextRef="#ctx0" brushRef="#br0" timeOffset="90744.8667">35262 19880 0,'-41'0'0,"41"-82"31,123 41-15,40 41-1,1 0 1,-123 0-16</inkml:trace>
  <inkml:trace contextRef="#ctx0" brushRef="#br0" timeOffset="91361.7722">35875 20084 0,'0'-41'15,"0"0"1,82-40 0,0-1-1,-41-164 1,-41 124 0,0 40-1,-82 123 1,82 0-1,-82 81 1,123-40 0,82 0-1,-82-82-15,41 0 16,-41 0-16,-1 0 16,-40 41-1,0 82 1,0-1-1,0-81 17,82-41-17,0 0 1,41-41 0,-82-122-1,0-1 1,-41 82-1,0 123 32,0 0-47,0 123 16,0-82 0,0-1-1,40-81 16,83 0-15</inkml:trace>
  <inkml:trace contextRef="#ctx0" brushRef="#br0" timeOffset="91487.268">36734 19062 0,'0'41'31,"0"40"-15</inkml:trace>
  <inkml:trace contextRef="#ctx0" brushRef="#br0" timeOffset="91744.5156">37062 19143 0,'0'-40'16,"0"121"31,0 1-47,0 41 15,0 0-15,0-1 16,0 42-1,0-123-15,0 41 16,0-41-16</inkml:trace>
  <inkml:trace contextRef="#ctx0" brushRef="#br0" timeOffset="91911.7107">36857 19512 0,'41'0'16,"41"0"0,0 0-16,-1 0 15,42-41 1,-41-41-16</inkml:trace>
  <inkml:trace contextRef="#ctx0" brushRef="#br0" timeOffset="92861.5809">37348 19307 0,'0'-82'16,"0"0"-1,0 1 1,0 122 15,0 163-15,-82 123 0,82-81-1,0-205 1,0 40-1,0-121 17,123-42-17,-123 0 1,82 0-16,-41-82 16,-41 205 15,81 41-31,-81 0 15,0 41 1,0-82-16,0 0 16,0-1-1,41-40 1,41 0 0,0 0-16,0-204 15,-82 122 1,41-41-1,-41 82 17,0 82 15,0 0-32,0 82-15,0-82 16,-82 0-16,82 41 15,0-41-15,0-1 16,0-80 31,0-42-31,41 0-16,0-123 15,40 124 16,-40 203-15,-41-40-16,0 41 31,0 0-15,0-83 0,0-80 15,82-124-16,-41 0 1,41 1 0,41 163-1,-123 122 1,0 42 0,0 0-1,0-83 1,41-81-16,-41 82 15,40-82 1</inkml:trace>
  <inkml:trace contextRef="#ctx0" brushRef="#br0" timeOffset="94061.6908">38575 19716 0,'0'41'31,"0"41"-15,41-82-1,41-82 17,-82-41-17,0 82-15,0 0 31,-41-40-31,0 81 32,-41 122-32,82 1 15,0-41-15,0 82 16,0-42 0,123-81-1,0-41 1,-82 0-16,122-82 15,-81 41-15,-41-81 16,-41-165 0,0-40-1,0 204-15,0 42 16,0-1-16,0 0 16,0 0-1,0 164 48,0 82-48,0-42-15,0 1 16,0 204 0,0-122-1,0-164-15,41 0 16,-41 40-16,123-81 15,-82 0 1,40-163 0,1 81-16,-82-163 15,41 163 1,-41 0-16,82 0 16,-82 41 15,0 82 266,-82 41-282,82-41-15,0 41 16,0-1-16,0 42 16,0-41-1,0-41 1,82-41 15,-41 0-15,-41-41-1,41-41-15,-41 41 16,0 0-16,0-40 16,81 81-16,-81-82 15</inkml:trace>
  <inkml:trace contextRef="#ctx0" brushRef="#br0" timeOffset="94495.3984">39802 19389 0,'0'-82'16,"41"82"15,41 0-15,-41 0-1,-41 82 16,0-123 32,0-41-47,0 41-1,-123 41 16,41 0-15,42 205-16,40-1 31,0-163-15,40 41 0,83-82-1,0 0 1,-41-82-1,0 41 1,-82-41-16</inkml:trace>
  <inkml:trace contextRef="#ctx0" brushRef="#br0" timeOffset="94684.5775">39843 18939 0,'0'-41'16</inkml:trace>
  <inkml:trace contextRef="#ctx0" brushRef="#br0" timeOffset="94928.8747">38698 19062 0,'82'0'32,"40"0"-17,165 0 1,-83 0 0,-40-82-16</inkml:trace>
  <inkml:trace contextRef="#ctx0" brushRef="#br0" timeOffset="95762.9764">41071 18939 0,'0'-82'15,"0"123"1,-82 204 15,82-122-31,-41 368 47,41-450-31,0-205 15,0-408 16,0 367-16,41 164-15,81 82 15,-122 41-31,41 122 15,41-40 1,-82-41 15,41-41-31,41-123 32,0-41-17,-41-164 1,40 1 15,-81 122-31,82 1 16,-82 203 15,0 42-15,0 0-1,-41 327 1,-41-123-1,82-204 1,123-41 0,-41-82-1</inkml:trace>
  <inkml:trace contextRef="#ctx0" brushRef="#br0" timeOffset="96863.5257">41930 19225 0,'0'123'16,"0"-82"-1,40-41 17,42 0-17,-41 0 1,-41-123-1,0 41-15,0 1 16,-41 81 0,0 0-1,-81 81 1,122 124 0,-41 122-1,41-204 1,204-41 15,42-82-15,-246-41-1,41-41-15,-41-82 16,81 82-16,-81 1 16,0-1-1,0 0 1,0 41-1,-81 82 17,81 0-32,-41 0 15,41 122 1,0-40-16,0-41 16,41-82 15,40-41-16,-81 0 1,82-122 0,-82 40-1,0 205 17,0-1-17,0 83 1,0-41-1,0-41 1,82-82 0,41 0-1,-41-164 1,-1-81 0,-40 81-1,-41 246 32,0 0-31,0-1-1,0 42 1,0-82-16,0 82 16,82-123 15,0-82-31,-41 41 15,41 0-15,-41-82 16,40 82-16,-40 1 16,-41 121 31,41-40-32,-41 41 1,0-41 15</inkml:trace>
  <inkml:trace contextRef="#ctx0" brushRef="#br0" timeOffset="97002.8439">43852 19634 0,'0'-41'16</inkml:trace>
  <inkml:trace contextRef="#ctx0" brushRef="#br0" timeOffset="104796.3394">21026 20043 0,'-41'0'15,"-41"-81"-15,1 81 16,-1 0 15,123 0 16,204 0-31,-81 0-16,204 0 31,-286 0-15,-123 40 15,0-40-16,-164 41 1,42 41 0,-1-41-1,1-41 1,203 0 15,83 0-15,123 0-1,-42 0 1,42 0 0,-124-82-1,-122 41 1,0 0 0,0-40-1,-327 81 1,204-41 15,82 41-15,-81 0-16,163 0 47,163 0-32,-40 0 1,-82 82-1,-42-1-15,-40 1 16,0 41 0,-81-82-16,-206 204 15,246-204 1,-40 0 0</inkml:trace>
  <inkml:trace contextRef="#ctx0" brushRef="#br0" timeOffset="110614.988">25976 21925 0,'0'0'16,"0"-123"-16,0 1 0,-82-1 15,82 41-15,0 0 16,82-122 15,204 285 0,-286 1-15,0 41 0,0-82-1,-163 82 1,122-123-16,-41 41 15,41-41 1</inkml:trace>
  <inkml:trace contextRef="#ctx0" brushRef="#br0" timeOffset="110946.6147">26753 21516 0,'0'-41'16,"0"0"-1,0-41 1,-123 82-1,42 123 1,81-41 0,-82 163-1,82-81 1,0-1 0,163-40-1,-122-123 1</inkml:trace>
  <inkml:trace contextRef="#ctx0" brushRef="#br0" timeOffset="111397.2527">26999 21680 0,'0'-82'16,"0"0"-1,0 123 17,0 41-17,0 40-15,0-40 16,-82 0-16,82 0 0,0 0 16,-41-42-1,41-121 48,0-1-63,0-41 15,0 0-15,82-81 16,-1 163 0,-40 82 15,82 82-31,-82 81 31,-41-122-31,0 0 16,82 0-16,-82-1 0,0-40 15</inkml:trace>
  <inkml:trace contextRef="#ctx0" brushRef="#br0" timeOffset="111581.0571">26917 21966 0,'0'0'0,"-41"0"0,82 0 16,81-41 0,83 41-1,-41-82 1</inkml:trace>
  <inkml:trace contextRef="#ctx0" brushRef="#br0" timeOffset="111830.47">27612 21475 0,'0'0'0,"0"-41"0,-41-41 15,82 123 32,41 41-31,82 204-1,-164-40 1,0-42 0,-82-81-1</inkml:trace>
  <inkml:trace contextRef="#ctx0" brushRef="#br0" timeOffset="112132.5959">28594 21680 0,'0'-82'0,"-41"204"62,0-40-62,41 0 16,-82 0-16,82 0 15,-122 40 1,81 83 0</inkml:trace>
  <inkml:trace contextRef="#ctx0" brushRef="#br0" timeOffset="112329.8857">28226 21802 0,'0'0'0,"-82"0"0,82-41 0,41 41 31,82 82 1,-42 41-32,1 0 31,0-83-31</inkml:trace>
  <inkml:trace contextRef="#ctx0" brushRef="#br0" timeOffset="112630.725">29167 21557 0,'0'-41'16,"0"82"47,0 41-48,0 40-15,0 1 0,41 0 16,-41-41-1,0 40 1,0-40-16,-41-41 16,41 0-16</inkml:trace>
  <inkml:trace contextRef="#ctx0" brushRef="#br0" timeOffset="112854.4355">29126 21639 0,'0'0'0,"0"-41"16,82 0 15,-42 41-31,83 0 16,-41 41 0,-82 81-1,-82 1 16,-81 0-15</inkml:trace>
  <inkml:trace contextRef="#ctx0" brushRef="#br0" timeOffset="113263.5874">29862 21680 0,'0'-82'0,"0"41"16,-41 41 31,0 163-32,41 287 16,0-368-31,0 0 16,0-41-16,123 0 16,-82-41-16,0 0 15</inkml:trace>
  <inkml:trace contextRef="#ctx0" brushRef="#br0" timeOffset="113513.7128">30394 21843 0,'0'0'0,"0"-41"0,0 0 16,-41 41-1,41 41 17,0 123-17,0-82-15,0-1 16,0 42-16,0-82 15,0 82 1</inkml:trace>
  <inkml:trace contextRef="#ctx0" brushRef="#br0" timeOffset="113919.3336">30312 21761 0,'0'0'0,"0"-41"15,41 41 17,0 0-17,41 82 1,-82 0 0,0 41-1,-164-41 1,123-1-1,82-162 17,82 40-17,-82 41 1,40 0 0,1 0 15,-41 122-31,-41-81 15,0 0-15,0 82 16,-41-41 0,-41 0-1,1-82 1</inkml:trace>
  <inkml:trace contextRef="#ctx0" brushRef="#br0" timeOffset="114164.718">30762 21720 0,'41'0'16,"41"0"-1,0 0 1,-82 41-1,81 123 1,-81 81 0,0-122-16,0 0 15,0 0-15,-41-42 0,41-40 16</inkml:trace>
  <inkml:trace contextRef="#ctx0" brushRef="#br0" timeOffset="114913.6315">25567 21557 0,'0'-82'15,"-41"41"1,41-41 0,-41 82-1,41-41 16,-82 369 1,82-83-32,41 450 31,-41-572-15,0-41-16,0 0 31,0-123 16,-41 41-47,41-82 15,-82 41 1,82-41-16,-122 41 0</inkml:trace>
  <inkml:trace contextRef="#ctx0" brushRef="#br0" timeOffset="115435.6244">25199 21680 0,'0'0'16,"0"-41"-16,0-41 15,0 0 1,81 41-1,-40 41 1,123-82 0,-82 82-16,327-82 15,-205 82-15,83-81 16,449-1 0,-81 82-1,-328 0-15,-41-82 16,1 82-16,40 0 0,-41 0 15,123 0 1,-82 0 0,-204 0-16,82 0 15,-123 0 1,-1 0-16,83 0 16,0 0-1,-83 0 16,-40 41 48,-41 0-64</inkml:trace>
  <inkml:trace contextRef="#ctx0" brushRef="#br0" timeOffset="116116.6555">33625 21557 0,'0'-82'16,"-40"123"30,-42 41-46,-123 122 16,-81 1 15,286-164 1,41-41-17,41 0 1,-1 0-1,42 0-15,-41 0 16,0 0 0</inkml:trace>
  <inkml:trace contextRef="#ctx0" brushRef="#br0" timeOffset="116320.3817">33012 22457 0,'41'0'63,"41"0"-63,-1 0 16,1 0-16,286 0 31</inkml:trace>
  <inkml:trace contextRef="#ctx0" brushRef="#br0" timeOffset="117815.8858">35671 21680 0,'0'-41'16,"0"0"-1,-41 41-15,41-41 0,0 0 16,0 123 31,0 40-47,0 83 15,0-41 1,0-124 0,0 42 15,0-123 0,0 0-15,0-163-1,0 81-15,0 1 16,0-1-16,0-82 16,0 83-1,41 81 1,41 41-1,-1 81 1,1 1-16,-82 82 16,0-82-1,-41-41-15,-40 0 16,-1 81 0</inkml:trace>
  <inkml:trace contextRef="#ctx0" brushRef="#br0" timeOffset="118114.6467">36203 21434 0,'0'0'0,"0"-41"15,-41 41-15,41-82 16,-82 246 15,82-41-15,0-1-16,0 1 16,0 0-16,0 0 0,0-42 15,0 1 1,82 41-1,40-123 1,-81 0-16</inkml:trace>
  <inkml:trace contextRef="#ctx0" brushRef="#br0" timeOffset="118531.4571">36693 21802 0,'0'0'0,"0"-41"16,0 0-16,-40 41 47,40 82-47,0 123 15,0-42 1,0-122 0,0 41 15,0-123 0,0 0-15,0-163-1,0-42 1,0 165-16,40 40 16,42-41-16,-41 82 31,-41 41-31,82 204 15,41 1 1,-82-165-16,-41 83 16,0-82-1,0-41 1</inkml:trace>
  <inkml:trace contextRef="#ctx0" brushRef="#br0" timeOffset="118731.2314">36612 22170 0,'-41'0'16,"82"0"15,40-41-31,1 41 16,41 0-16,122-81 15,-204 40 1</inkml:trace>
  <inkml:trace contextRef="#ctx0" brushRef="#br0" timeOffset="118964.4701">37225 21598 0,'0'0'0,"0"-41"16,82 41 31,-41 82-47,41-1 15,-82 42-15,82 0 16,-82 122 0,0-81-1,0-82-15,-82 0 16,41-82-16</inkml:trace>
  <inkml:trace contextRef="#ctx0" brushRef="#br0" timeOffset="119298.6571">38043 22048 0,'0'0'0,"-41"0"0,123 0 63,0 0-63,0 0 15,41 0-15,204 0 32</inkml:trace>
  <inkml:trace contextRef="#ctx0" brushRef="#br0" timeOffset="119532.0207">38412 21598 0,'0'0'16,"-82"-82"-16,82 123 47,0 41-32,0 40-15,0 165 16,0-83 0,41-40-1</inkml:trace>
  <inkml:trace contextRef="#ctx0" brushRef="#br0" timeOffset="119764.7099">38902 21557 0,'0'0'0,"0"41"47,0 81-47,0 83 15,0-82 1,0-1 0,0-81-1</inkml:trace>
  <inkml:trace contextRef="#ctx0" brushRef="#br0" timeOffset="120015.0815">38902 21475 0,'0'0'0,"0"-41"0,82-41 16,0 0-1,-41 82 1,82 0 0,-82 123-1,-41 0 1,-123 0-1,41-42 1,-41 1 0</inkml:trace>
  <inkml:trace contextRef="#ctx0" brushRef="#br0" timeOffset="120331.4641">39680 21352 0,'0'-82'0,"-123"82"62,123 41-62,-82 0 16,82 41-16,-41 164 15,41-124 1,0 1-16,41-41 16,0 0-16,41-42 0,41 42 31</inkml:trace>
  <inkml:trace contextRef="#ctx0" brushRef="#br0" timeOffset="120947.8608">39966 21475 0,'0'-82'15,"0"123"32,0 0-47,0 41 0,0 0 16,0 163-1,0-204 1,0 0 0,0-82 15,0 0-16,0-163 1,0-42 0,0 82-1,123 124 1,-82 40-16,0 0 16,-41 40-16,40-40 15,-40 164 1,0-82-1,-40 0 1,40-41-16,-82-41 0,0 41 16,82-82 31,0 0-32,123 41 1,-82 0-1,40 82 1,1-1-16,-82-40 16,0 0-16,0 41 15,0 0 1,-123-41 0,83-41-1,-42 0 1</inkml:trace>
  <inkml:trace contextRef="#ctx0" brushRef="#br0" timeOffset="121198.3049">40580 21311 0,'0'-81'0,"41"81"0,-1 0 31,1 40-15,82 165-1,-123 81 1,0-40 0,-82-42-1,-40-122-15,40 0 16</inkml:trace>
  <inkml:trace contextRef="#ctx0" brushRef="#br0" timeOffset="121714.5971">36284 22825 0,'0'0'0,"-40"0"0,-83 0 0,82 0 15,0 0 1,0 0-1,82 0 32,164-41-31,81 41-16,82 0 16,82-82-16,-41 82 15,450-82 1,-41 82-1,-491 0 1,-245-81 0,0 81-16,-82 81 78,0-40-78,-41-41 15</inkml:trace>
  <inkml:trace contextRef="#ctx0" brushRef="#br0" timeOffset="122233.2893">37880 23234 0,'0'-82'31,"82"41"-15,163 41 0,-81 0-1,-123 82 1,-41 41 0,0-82-16,-82 40 15,0-40-15,0-41 0,0 123 16,0-123-1,123 0 17,246-41-17,163-41 1,0 1 0,-164 81 15,-122-41-16</inkml:trace>
  <inkml:trace contextRef="#ctx0" brushRef="#br0" timeOffset="125070.5813">33789 24502 0,'-82'0'16,"82"-41"-16,41 41 78</inkml:trace>
  <inkml:trace contextRef="#ctx0" brushRef="#br0" timeOffset="125398.7844">33953 24257 0,'-41'40'63,"-41"42"-63,41-41 15,-41 41-15,41-41 16,-40 41-16,40-41 31,82-41 0,122 0-15,-40 0-16,0 0 16,-42 0-16,1 0 0,-41 0 15</inkml:trace>
  <inkml:trace contextRef="#ctx0" brushRef="#br0" timeOffset="125581.8662">33748 25075 0,'0'0'0,"41"0"63,41 0-63,82 0 15,81 0-15,-81-82 16</inkml:trace>
  <inkml:trace contextRef="#ctx0" brushRef="#br0" timeOffset="125898.541">36448 24338 0,'0'0'16,"-41"-81"-16,41 40 15,0 82 48,0 40-63,0 1 15,0 82 1,0 40 0,0-163-16,0 0 15</inkml:trace>
  <inkml:trace contextRef="#ctx0" brushRef="#br0" timeOffset="126119.9027">36080 25034 0,'-82'0'0,"164"0"47,41-41-31,-1 41-16,-40 0 15,41-41-15,-82 41 16,81 0-16</inkml:trace>
  <inkml:trace contextRef="#ctx0" brushRef="#br0" timeOffset="126481.358">36162 25484 0,'0'-41'0,"0"0"16,41 41-16,40-82 15,1 82 17,0 41-32,-82 41 31,-41 81-16,41-81-15,-82 0 16,1 0-16,40-41 16,0 0-1,123-123 17,122-41-17,-40 82 1,-1 41-1,-81 0 1</inkml:trace>
  <inkml:trace contextRef="#ctx0" brushRef="#br0" timeOffset="127139.7266">26262 22252 0</inkml:trace>
  <inkml:trace contextRef="#ctx0" brushRef="#br0" timeOffset="128015.309">35630 24297 0,'0'-40'0,"0"121"63,0 83-48,-82 81-15,82 328 16,82 409 15,41-860-15,245 1-1</inkml:trace>
  <inkml:trace contextRef="#ctx0" brushRef="#br0" timeOffset="128465.0918">36939 24584 0,'0'-41'16,"0"0"0,0-41-1,0 41 1,0 123 15,0 0-15,123 286-1,-42 0 1,-81-41 0,-40-40-1,40-165-15,-82 1 16,82-82-1,-41-41-15</inkml:trace>
  <inkml:trace contextRef="#ctx0" brushRef="#br0" timeOffset="128961.1142">37348 24461 0,'0'0'0,"0"-82"16,41 82-16,-41-41 16,204 41-1,-163 0 1,-41 123-1,0-41 1,0 0-16,-122-82 16,122 41-1,-41-41-15,82 0 47,81 0-31,124 0-1,-164 0 1,-42 0 0,42 0 15,-82 40 16</inkml:trace>
  <inkml:trace contextRef="#ctx0" brushRef="#br0" timeOffset="130015.3577">26344 24747 0,'-82'-122'0,"82"163"47,0 81-31,0 1-16,0 0 16,0 81-1,0-122 1,0 0-1,41-82 17,-41-41-17,0-41-15</inkml:trace>
  <inkml:trace contextRef="#ctx0" brushRef="#br0" timeOffset="130232.7809">26303 25034 0,'0'0'0,"0"-164"15,0 41-15,0 42 16,82-206-1,-41 205 1,204 82 0,-204 82-1,41 123 1,-287 40 0,83-122-1,40-41 1,0-82-1</inkml:trace>
  <inkml:trace contextRef="#ctx0" brushRef="#br0" timeOffset="130555.2342">27162 24666 0,'0'0'0,"0"-41"0,0 0 15,-41 41 1,41-82 0,-41 82-1,0 82 1,41 81-1,-81-40-15,81 82 16,0-83 0,0-81-16,41 0 15,-1 41 17,83-82-32,-82 0 15,41-41-15</inkml:trace>
  <inkml:trace contextRef="#ctx0" brushRef="#br0" timeOffset="131016.4194">27571 24870 0,'0'0'0,"0"-41"16,0-41-16,0 1 15,0 40 1,0 122 15,0 42-15,0 123-1,0-124 1,0-244 62,0 81-78,-41-41 16,41 0-16,0-41 15,0 42 1,41-1-16,82-41 16,-41 123-1,0 0 1,-82 41-16,40 41 16,-40 0-16,0 81 15,0-40 1,0-41-16,0 81 15,0-40 1,0-82 0</inkml:trace>
  <inkml:trace contextRef="#ctx0" brushRef="#br0" timeOffset="131233.8074">27449 25116 0,'40'0'47,"42"-82"-47,41 82 16,-41 0-16,0-41 15,-1 41 1,83-82-16</inkml:trace>
  <inkml:trace contextRef="#ctx0" brushRef="#br0" timeOffset="131488.8146">28226 24666 0,'0'0'0,"0"-82"0,0 41 31,-41 41-15,41 41 0,41 81-1,41 42 1,-1 41 0,-81-42-1,0-81-15,-81 0 16,81 0-16,-41-82 15,41 81-15</inkml:trace>
  <inkml:trace contextRef="#ctx0" brushRef="#br0" timeOffset="131674.3289">28635 25116 0,'82'0'63,"-41"0"-47</inkml:trace>
  <inkml:trace contextRef="#ctx0" brushRef="#br0" timeOffset="131968.3035">29412 24870 0,'0'0'0,"0"-41"16,-41-41-1,41 1 1,0 121 31,0 42-47,41 0 15,0 82 1,-41-82-16,0 40 16,0-81-1</inkml:trace>
  <inkml:trace contextRef="#ctx0" brushRef="#br0" timeOffset="132204.7957">29453 24870 0,'0'-82'0,"0"164"0,0-286 31,0 163-31,0 0 0,123 41 16,-42-82-1,42 82 1,-41 123 0,-82-42-1,0 42 1,-123 0 0,-40-82-1,122 82 1</inkml:trace>
  <inkml:trace contextRef="#ctx0" brushRef="#br0" timeOffset="132499.4512">30148 24788 0,'0'-122'16,"0"40"0,0 123 31,-41 81-47,41 124 15,0-1 1,0-81-1,41-123 1,0-41 0</inkml:trace>
  <inkml:trace contextRef="#ctx0" brushRef="#br0" timeOffset="132735.4421">30598 24829 0,'0'0'0,"-41"41"47,41 41-31,0 41-16,0-42 0,0 1 15,0 82 1,0-1-1</inkml:trace>
  <inkml:trace contextRef="#ctx0" brushRef="#br0" timeOffset="133166.2469">30557 24911 0,'0'0'0,"0"-41"0,123 41 15,-82 0 1,0 0 0,41 0-1,-82 123 1,0 40 0,-41-122-1,-82 82-15,82-123 16,-41 0-1,123-41 17,0 41-32,0-41 15,41 41 1,-41 0 0,41 0-16,0 0 15,-42 82 1,-40 41-1,0-41 1,-122-42 0,40 42-1,41-82-15,-41 0 16,82 41-16,-41-41 16</inkml:trace>
  <inkml:trace contextRef="#ctx0" brushRef="#br0" timeOffset="133432.3115">31457 24829 0,'0'0'0,"0"-82"0,0 41 15,82 41 16,41 41-15,-82 123 0,41-82-16,-82 41 15,0-1-15,0 1 16,-41 0-16,-41 40 16,82-122-16,-41-41 15</inkml:trace>
  <inkml:trace contextRef="#ctx0" brushRef="#br0" timeOffset="134357.745">39557 24911 0,'123'0'31,"40"0"-31,-40 0 15,0 0-15,-82 0 16</inkml:trace>
  <inkml:trace contextRef="#ctx0" brushRef="#br0" timeOffset="134515.824">39680 25320 0,'41'0'0,"81"0"16,1-82-1,-41 82-15</inkml:trace>
  <inkml:trace contextRef="#ctx0" brushRef="#br0" timeOffset="135216.9134">40948 24584 0,'0'-82'32,"41"82"-32,-41-41 47,0 0 15,0 0-31,0-41 16,0 123 16,0 82-48,0-41-15,0 0 16,0-41-16,0-1 16,0 83-1,0-82 1,41-41-1</inkml:trace>
  <inkml:trace contextRef="#ctx0" brushRef="#br0" timeOffset="135449.1949">40702 25156 0,'0'0'0,"41"0"62,41 0-62,41 0 16,40-81-16,42 81 16,-164 0-1,41 0 1</inkml:trace>
  <inkml:trace contextRef="#ctx0" brushRef="#br0" timeOffset="135900.0068">40948 25606 0,'-41'0'16,"41"-41"-1,0-40 1,0 122 15,0-1-15,0 1-16,0 82 16,0-82-16,0 41 15,82-82 16,0 0-15,40-82 0,-81-41 15,-41 1-31,0 81 31,0 82-15,0 122-1,0-40 1,-41 286 0,41-245-1</inkml:trace>
  <inkml:trace contextRef="#ctx0" brushRef="#br0" timeOffset="136116.751">42502 24952 0,'0'0'16,"41"0"15,41 0-16,0 0-15,-41 0 16,41 41-16</inkml:trace>
  <inkml:trace contextRef="#ctx0" brushRef="#br0" timeOffset="136266.4795">42584 25197 0,'82'0'31,"41"0"-31,-42 0 16,1 0-16,-41 0 15</inkml:trace>
  <inkml:trace contextRef="#ctx0" brushRef="#br0" timeOffset="136666.2211">43484 24625 0,'0'0'0,"0"-82"15,0 123 32,0 0-47,0 0 16,0 204-1,82-163 1,41 0 0,-42-82 15,42-41-31,-123-123 31,0 0-15,-41 1-1,-82 122 1,-40 41 0,81 123-1,82-1 1,0-81 0</inkml:trace>
  <inkml:trace contextRef="#ctx0" brushRef="#br0" timeOffset="136866.1064">44302 24829 0,'0'41'62</inkml:trace>
  <inkml:trace contextRef="#ctx0" brushRef="#br0" timeOffset="137249.2872">44589 24461 0,'0'-82'0,"0"0"16,122 42 0,-40 40-1,0 0 1,-82 40-16,41 124 31,-41-82-31,-41 81 16,0-81-16,-41 41 15,41-82 1,-41 41 0,123-123 31,0 41-47,0-41 15,82 41 1,40-82-1,-40 82 1,-82 0 0</inkml:trace>
  <inkml:trace contextRef="#ctx0" brushRef="#br0" timeOffset="137433.3367">45407 24543 0,'0'0'0,"0"-82"16,81 82 0,-81-41-1,82 41 1,0 0 0,-41 0-1</inkml:trace>
  <inkml:trace contextRef="#ctx0" brushRef="#br0" timeOffset="137732.8097">45407 24420 0,'-41'0'16,"41"82"-16,-41-41 15,41 41 16,82-82-15,-41 41-16,40 40 16,1-40-1,-82 41 1,-123-41 15,42-41-15,-83 123-1,123-123 1</inkml:trace>
  <inkml:trace contextRef="#ctx0" brushRef="#br0" timeOffset="137902.5532">45979 25279 0</inkml:trace>
  <inkml:trace contextRef="#ctx0" brushRef="#br0" timeOffset="139216.8636">5154 9940 0,'-41'-82'15,"-40"0"1,81 123 31,-41 41-47,41 41 15,0-42-15,0-40 16,0 0-16,0 41 0,81-82 16,42 41-16,41-41 15,163-41-15,450-245 32,778-491-1,-1269 613 0,-286 205 16,0 82-31,-123-83-1,1 165 1,81-205-1</inkml:trace>
  <inkml:trace contextRef="#ctx0" brushRef="#br0" timeOffset="139670.292">5113 10390 0,'0'0'0,"-81"0"16,-1 0-16,41-41 16,41 82 31,41 41-32,41 40 1,-1-122-16,288 0 15,-1 0 1,204-204-16,1024-246 16,-655 82-1,-696 245 1,-122 82 0,-82-41-16,-41 41 0,41 41 15,-41 41 79,0 41-78</inkml:trace>
  <inkml:trace contextRef="#ctx0" brushRef="#br0" timeOffset="145983.6778">18326 18530 0,'0'-82'15,"-122"123"16,40 41-31,-82 81 16,-409 287 0,83-204 15,40-1-15,368-163-16,0-41 15,82 0 1,123-41-1,40 0 1,410 82 0,-123 163-1,-368-40 1,-82-1 0,-123 42-1,-81 81 1,81-123-16,0 1 15,0-82-15,1-1 16,40-40-16,-41 82 16,41-1 15,41-40-15,41 0-1,41 81 1,82-81-1,-82 204 1,82 123 0,-123-123-16,0 82 15,0-286-15,81-82 16,1 41 0,0-82-1,0 0 1,0-41-1</inkml:trace>
  <inkml:trace contextRef="#ctx0" brushRef="#br0" timeOffset="146250.5484">16445 25443 0,'0'0'0,"81"0"31,42 0-16,41-41-15,368-123 16,-369 82 0,1 42-16</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4:06:22.715"/>
    </inkml:context>
    <inkml:brush xml:id="br0">
      <inkml:brushProperty name="width" value="0.05292" units="cm"/>
      <inkml:brushProperty name="height" value="0.05292" units="cm"/>
      <inkml:brushProperty name="color" value="#FF0000"/>
    </inkml:brush>
  </inkml:definitions>
  <inkml:trace contextRef="#ctx0" brushRef="#br0">18735 8467 0,'-41'-41'16,"41"82"15,0 41-31,0 368 31,0-164 16,0-245-31</inkml:trace>
  <inkml:trace contextRef="#ctx0" brushRef="#br0" timeOffset="316.3052">19267 9244 0,'0'-81'31,"0"122"16,0 81-31,-41-40-16,41-41 15,0 0 1</inkml:trace>
  <inkml:trace contextRef="#ctx0" brushRef="#br0" timeOffset="847.5685">20290 8590 0,'0'0'0,"0"-82"0,0 0 31,41 82-31,41 0 15,-1 0 1,1 82 0,-41 0-16,-41 82 15,0-83-15,-82 1 16,-40-41 0,40 41-1,123-164 16,0 41-15,-1 41-16,42-41 16,82 82 15,-82 0-15,-82 41-1,-41 82 1,-82-83-1,41-81-15,0 41 16,-40-41 0,122-41-1</inkml:trace>
  <inkml:trace contextRef="#ctx0" brushRef="#br0" timeOffset="1131.0651">21149 9122 0,'0'41'62,"0"0"-46,0 40-16,0 1 15,-82-41-15,82 82 16</inkml:trace>
  <inkml:trace contextRef="#ctx0" brushRef="#br0" timeOffset="1798.0882">22008 8631 0,'0'-41'0,"0"0"31,0 82 16,0 0-31,0 41-16,-82 81 31,41-122-31,41 0 47,123-41-32,81 0 1,-81 0 0,-41-41-1,-82-41 1,0 42 0,0-1-1,0 122 63,0 1-62,0 0-16,0 0 16,0 41-16,-82 40 31,82-81-31</inkml:trace>
  <inkml:trace contextRef="#ctx0" brushRef="#br0" timeOffset="2065.4033">22949 9285 0,'0'0'0,"0"-41"16,0 123 31,0-41-47,0 0 15,0 41 1,0 122-1,0-163-15</inkml:trace>
  <inkml:trace contextRef="#ctx0" brushRef="#br0" timeOffset="2548.328">23808 8795 0,'0'-82'16,"0"0"15,-41 82-31,0 0 15,-82 123 1,41 40 0,82 42-1,0-123 1,123 81 0,-41-163-1,82 0 1,-123 0-1,-41-163 1,0 81 0,-82 82 15,0 0-31,41 163 31,-41-81-31,82-41 16,0 0-16</inkml:trace>
  <inkml:trace contextRef="#ctx0" brushRef="#br0" timeOffset="2831.4693">24626 9326 0,'0'-41'0,"0"82"79,0 0-79,0 41 15,0 0-15,0 41 16,0-42-1,0 1 1</inkml:trace>
  <inkml:trace contextRef="#ctx0" brushRef="#br0" timeOffset="3303.1035">25240 8549 0,'-41'0'0,"82"0"63,-1 0-48,42 0 1,-82-41-16,82 41 16,-82 41 30,0 41-30,0-41-16,0 122 16,0 1-1,-41-41 1,41-82 15,0 40-31</inkml:trace>
  <inkml:trace contextRef="#ctx0" brushRef="#br0" timeOffset="3660.2684">25117 8958 0,'41'0'47,"81"0"-47,-40 0 16,0 0-16,41 0 15,-82 0 17,41 0-32,-82 41 140</inkml:trace>
  <inkml:trace contextRef="#ctx0" brushRef="#br0" timeOffset="7732.0943">24830 12885 0,'0'0'0,"-40"0"16,40-41-1,40 41 17,42 0-17,0 0-15,41 0 16,613 41 15,-572-41-31,163 0 31,-286 0-15,-41-82-16,123 82 16,-42-41-1</inkml:trace>
  <inkml:trace contextRef="#ctx0" brushRef="#br0" timeOffset="8154.4468">27735 12844 0,'-82'0'15,"41"0"1,0 0 0,123 0 30,41 0-30,-1 0-16,42 0 16,122 0-1,-163 0-15,0 0 16,0 0-16,-42 0 0,-40-41 16</inkml:trace>
  <inkml:trace contextRef="#ctx0" brushRef="#br0" timeOffset="8549.4111">30435 12640 0,'0'0'0,"-41"0"16,0 0-1,-41 0 1,123 0 46,41 0-62,41 0 16,40 0 0,83 0-1,-42 0 1,-122 0-16</inkml:trace>
  <inkml:trace contextRef="#ctx0" brushRef="#br0" timeOffset="8982.058">32194 12599 0,'-41'0'0,"82"0"47,0 0-32,81 0-15,83 0 16,40 0 0,-122 0-1</inkml:trace>
  <inkml:trace contextRef="#ctx0" brushRef="#br0" timeOffset="18641.3162">19635 9899 0</inkml:trace>
  <inkml:trace contextRef="#ctx0" brushRef="#br0" timeOffset="20734.0468">27612 8958 0,'-82'0'16,"82"-82"31,41 82-32,82-41 1,-82 41 0,82 0-1</inkml:trace>
  <inkml:trace contextRef="#ctx0" brushRef="#br0" timeOffset="20883.9822">27653 9040 0,'82'0'47,"0"0"-47,40 0 16</inkml:trace>
  <inkml:trace contextRef="#ctx0" brushRef="#br0" timeOffset="25919.2819">29576 8590 0,'-82'82'47,"41"-82"-31,0 0 0,0 0-1,-41 0 1,82-82 15,0 41-15,41-41 15,41 82-15,0 41-1,0 0-15,-82 123 31,0-42-31,0-40 0,-123 82 16,-41-1 15,83-163-31,40 82 16,0-82 0,41-82-1,0 42 1,0-1-16,0-41 15,0 41-15,0 0 16,41 41 0,81 0-1,-81 82-15,-41-41 16,164 122 0,-82-81-1,-1-82 1</inkml:trace>
  <inkml:trace contextRef="#ctx0" brushRef="#br0" timeOffset="26167.8651">30067 8876 0,'0'0'0,"0"-81"0,0 40 15,0-41 1,0 0-1,0 164 17,0 0-17,0-1-15,0 83 16,0-82-16,0 0 16,0 81-1,0-122 1</inkml:trace>
  <inkml:trace contextRef="#ctx0" brushRef="#br0" timeOffset="26956.7868">30435 8549 0,'0'0'0,"0"-82"16,0 41-1,0-40 1,-41 40 0,-82 41-1,82-82-15,0 82 0,-41-82 16,1 82-16,-83-82 15,-41 82 17,124 0-32,-1-41 0,0 41 15,-82 0 1,83 0 0,-42 0-1,0 164 1,82-123-16,-41 41 15,82 40-15,-81-40 0,81-41 16,-41 164 0,41-1-1,0-40 1,0 81 0,245 1-1,-40-83 1,122-122-1,-204-41 1,-1 0-16,1 0 16,0 0-16,0-41 0,163-122 31,-122 40-15,122-82-1,-245 83 1,41-42-1,-82 0 1,0-40 0,0-1-1,-82 164-15,-41 1 16,0-42 0,1 82-16,-124 0 15,83 122 1,81 124-1,164-123 17</inkml:trace>
  <inkml:trace contextRef="#ctx0" brushRef="#br0" timeOffset="27401.7518">30394 9817 0,'-41'0'0,"0"0"47,41-41-31,41 41-16,41 0 15,204-41 1,205-163 0</inkml:trace>
  <inkml:trace contextRef="#ctx0" brushRef="#br0" timeOffset="27647.3153">31744 9326 0,'0'-41'31,"-41"41"-15,123 0 46,-41 0-62</inkml:trace>
  <inkml:trace contextRef="#ctx0" brushRef="#br0" timeOffset="28176.817">32357 8999 0,'0'-41'15,"-41"41"235,-40 0-234,-42 0-1</inkml:trace>
  <inkml:trace contextRef="#ctx0" brushRef="#br0" timeOffset="40168.2964">13581 12353 0,'0'-82'0,"-41"1"0,41 40 31,0 123 16,0 40-47,0 1 16,-82 0-16,82-1 16,0-40-16,-41 82 15,41-82 1</inkml:trace>
  <inkml:trace contextRef="#ctx0" brushRef="#br0" timeOffset="40402.138">13745 12967 0,'0'-41'15,"0"82"17,0 0-17,0 0-15,-41 122 16,41-122 0,0 41-1</inkml:trace>
  <inkml:trace contextRef="#ctx0" brushRef="#br0" timeOffset="40869.4049">14277 12476 0,'0'0'0,"0"-41"0,0 0 15,0-41 1,0 123 31,0 41-47,-41 0 16,41 122-1,0-122 1,122-41-1,42-41 17,0-82-17,-124-40 1,-40-1 0,0 82-1,0 123 16,0 163-15,-81 42 0,-1-165-1,82-81 1</inkml:trace>
  <inkml:trace contextRef="#ctx0" brushRef="#br0" timeOffset="41107.1758">15095 13090 0,'0'-41'0,"0"0"16,0 82 31,0 40-32,0 1-15,-82 0 16,82 123 0,0-124-1</inkml:trace>
  <inkml:trace contextRef="#ctx0" brushRef="#br0" timeOffset="41535.7427">15913 12435 0,'0'-41'0,"0"-82"16,0 83-1,-82 40 32,41 40-47,-82 206 16,123-1-1,0-81 1,82-123 0,41 82-1,-41-123 1,-41-123 15,-41 0-15,0 82-16,-41 41 15,0 41 1,-123 123 0,164-1-1,0-122-15</inkml:trace>
  <inkml:trace contextRef="#ctx0" brushRef="#br0" timeOffset="41818.9212">16485 12967 0,'0'-41'0,"-81"82"79,81 0-79,0 41 0,0-42 15,-41 1-15,41 41 16,0-41-1,0 41 1</inkml:trace>
  <inkml:trace contextRef="#ctx0" brushRef="#br0" timeOffset="42349.8011">17140 12312 0,'82'-41'78,"-41"41"-78,0 0 16,0 0-16,40-81 15,-40 81 32,-41 286-15,-163 82-1,163-163-16,0-124 1</inkml:trace>
  <inkml:trace contextRef="#ctx0" brushRef="#br0" timeOffset="42569.0844">16935 12844 0,'82'0'47,"164"0"-32,-124 0 1,124-82-1,-164 41-15</inkml:trace>
  <inkml:trace contextRef="#ctx0" brushRef="#br0" timeOffset="42717.4282">17917 12680 0,'41'0'62,"-41"41"-62</inkml:trace>
  <inkml:trace contextRef="#ctx0" brushRef="#br0" timeOffset="46660.3973">17672 13008 0</inkml:trace>
  <inkml:trace contextRef="#ctx0" brushRef="#br0" timeOffset="49236.7284">13336 13417 0,'41'0'1719</inkml:trace>
  <inkml:trace contextRef="#ctx0" brushRef="#br0" timeOffset="55836.8582">25280 8181 0,'0'-82'79,"0"41"-48,-81 41-31,-42-41 15,-123-40 17,-81 40 15,245 41-47,42 0 15,-42 0 1,-123 0 15,164 0-31,-81 0 16,-1-82-16,82 82 15,-123 0 1,1 0 0,122 0-16,0 0 15,0 0-15,-41 0 0,41 0 16,-122-41-1,-1 41 1,0 0 0,-40-82-1,122 82 1,-123 0 0,42-41-1,-164 41 16,163-41-15,41 41 0,-40 0-1,-42 0 1,-40 0 0,81 0-1,82 0 1,-41 0-1,42 0 1,-124 0 0,123 0-1,-122 82 1,81-82 0,82 0-1,-123 0 1,83 0-16,-1 41 15,0-41 1,-163 0 0,163 0-1,-82 82 1,1-82 0,-42 41-1,123 0 1,0 40-16,1-40 15,-42-41-15,82 82 16,-82-41 0,41 41-1,-40 0 1,40 40 0,0-40 15,0 0-31,82 0 15,-41-82 1,41 204 0,0-81-1,0-41 1,0-41 0,82 41-1,-82-1-15,123 1 16,-41 0-16,-41-41 15,122 82 1,-81-82-16,0-41 16,41 122-16,-1-122 15,42 41-15,245 41 16,82 0 0,-41 0-1,-287-82 1,42 81-16,-82-81 15,204 82 1,0-41 0,-122-41-1,-83 0-15,1 82 16,0-82-16,0 0 0,40 0 16,165 0-1,81 0 1,-82 0-1,-164 0-15,1 0 16,-41 0-16,0 0 16,-42 0-16,206 0 15,-1 0 1,0-41 0,-163 41-1,41 0 1,-82-41-16,-1 41 15,124-82 1,-123 82-16,0 0 16,-1-41-16,42 41 15,-41-81 1,41 40 0,-1 0-1,-40 41 1,0-82-1,0 41 1,-41 0 0,0-41-1,40 82 1,-40-81-16,41 40 16,-82-41-1,41 41 16,0-41-15,-41 41 0,0-41-1,82 41 1,-82 1 0,0-83-16,0 41 15,0 41 1,0-41-1,0 41 1,0-81 0,0 81-1,0-41 1,-82 41 0,41-82 15,-82 42-31,82 40 0,0 41 15,-81-123 1,81 41 0,-41 0-16,0 82 15,0-81 1,-163-1 0,81 41-1,-40 41 1,40 0-1,82 0-15,-40 0 16,-1 82-16,82-82 16,41 41-16</inkml:trace>
  <inkml:trace contextRef="#ctx0" brushRef="#br0" timeOffset="59439.373">30107 9817 0,'-40'0'62,"-42"0"2922,41 0-2968</inkml:trace>
  <inkml:trace contextRef="#ctx0" brushRef="#br0" timeOffset="62570.9895">20781 8099 0,'0'-41'0,"-41"41"15,-41-82 17,41 42-1,-41 40-16,41-82 1,0 82 15,-40 0-31,81-41 16,-41 41 0,0 0 15,-41 0 0,-41 41-15,41-41-1,42 41 1,-1-41 0,41 41-1,0 40 1,-82-40-1,82 0 1,0 41 0,-41-41-1,41 41 1,0-1 0,-82 1-1,82 0 16,-41 0-15,41 0 0,0 0-16,0-1 15,0 42 1,41-41 0,-41 0-1,0-1 1,0-40-1,41-41-15,-41 41 16,0 0 0,41 41-1,41-41 1,-41-41 0,0 82-16,40-82 15,-40 41 16,0 40-15,41-81 0,-82 41-1,41-41 1,0 0 0,0 0-1,-41 41 1,82-41-1,-1 0 1,-40 0 0,0 0-1,41 0 1,-41 0 0,0-41 15,41-40-16,-41 40 1,-1 41 0,42-41-1,-82-41 1,41 0 0,0 0-1,-41-40 1,41 40-1,-41 41 1,0-82 0,0 0-1,0 83 1,0-83 15,0 41-31,0 41 0,0-82 16,0 82-1,0-40 1,-82-1 0,41 0-1,-41 0-15,1 0 16,-1 42 0,-41 40-1,41 0 1,-81 40-1,122 42-15</inkml:trace>
  <inkml:trace contextRef="#ctx0" brushRef="#br0" timeOffset="63671.494">23971 8754 0,'82'-82'0,"-82"41"16,41 0-1,-41-41 1,0 41 0,0-41 15,-82 1 16,-204 40-16,245 41-31,0 0 16,-82 0-16,42 0 15,40 41 1,-82 40 0,41 42-1,0 0 1,82-41-1,0 0-15,0-42 16,0 1-16,0 41 16,0 0-16,41 122 15,41-40 1,-82-82 0,82 0-16,0-82 15,-82 82 1,163-82-1,-40 0 1,-82 0-16,41-41 16,41 41-16,-42-82 0,-40 0 15,41 0 1,0-41 0,-41 1-1,-41 40-15,0-82 16,0 83-1,0-1-15,0-123 16,-164 82 0,1 83-1,81-42-15,-41 82 16,0 41 0,41 0-16,82-1 15,0 42-15</inkml:trace>
  <inkml:trace contextRef="#ctx0" brushRef="#br0" timeOffset="64353.9677">36653 8508 0,'0'0'0,"-41"-82"16,41 164 46,0 0-62,0 0 16,41 0-16,-1 408 31</inkml:trace>
  <inkml:trace contextRef="#ctx0" brushRef="#br0" timeOffset="64606.7617">37184 9122 0,'0'0'0,"0"41"46,0 0-30,0 40-16,0-40 16,0 0-16,0 0 15</inkml:trace>
  <inkml:trace contextRef="#ctx0" brushRef="#br0" timeOffset="65071.0685">37716 8549 0,'0'0'0,"0"-41"0,0 0 16,-82 82 30,41 82-30,-40 0 0,81-82-1,0 40 1,41-81 0,81 82-16,-40-82 15,0 0 1,-41-41-1,41-41 1,-82-40 0,0 40-1,0 123 17,0 0-17,0 41-15,0 81 16,0-40-1,0 0-15,0 40 16</inkml:trace>
  <inkml:trace contextRef="#ctx0" brushRef="#br0" timeOffset="65288.1222">38330 9081 0,'0'0'0,"0"41"63,0 41-63,0-1 16,0 1-1,0-41-15,0 0 0</inkml:trace>
  <inkml:trace contextRef="#ctx0" brushRef="#br0" timeOffset="65659.638">39312 8304 0,'0'0'0,"-41"-41"0,163 41 63,-81 0-47,41 0-16,-41 0 15,0 0 1,0 0 15,-41 204-15,0-40-1,0 81 1,0-40 0,-41-123-1</inkml:trace>
  <inkml:trace contextRef="#ctx0" brushRef="#br0" timeOffset="65838.2809">39230 8917 0,'0'0'0,"0"-82"15,163 82 1,42 0-1,-42 0 1,-122 0 0</inkml:trace>
  <inkml:trace contextRef="#ctx0" brushRef="#br0" timeOffset="66864.3563">28921 9490 0</inkml:trace>
  <inkml:trace contextRef="#ctx0" brushRef="#br0" timeOffset="69611.4908">13499 14685 0,'0'-41'0,"0"82"656,0 0-656</inkml:trace>
  <inkml:trace contextRef="#ctx0" brushRef="#br0" timeOffset="70480.7293">13172 14194 0,'0'41'78,"0"82"-63</inkml:trace>
  <inkml:trace contextRef="#ctx0" brushRef="#br0" timeOffset="70850.6608">13254 14644 0,'0'0'0,"0"-41"16,0-41 0,0-41-16,0 205 62,0 164-62,0-42 16,0 123-1,0-40 1,0-83 0,41-81-1,-41-164 48</inkml:trace>
  <inkml:trace contextRef="#ctx0" brushRef="#br0" timeOffset="72287.9612">14236 14685 0,'0'-123'16,"0"82"0,0 0-1,0 82 48,-41 0-48,41 41 1,0-123 78,0 0 15,41 41-93,-41-41-1,41 41-15,40-82 16,1 82 0,-41 0-1,-41 82 1,0 123 0,0-42-1,-123-40 1,42 0-1,162-205 48,1 82-63,0 0 31,41 164-15,-82 40-1,-41-81 1,0-82-16,-82 41 16,0-82-16,0 81 15,0-81 1,1 0 0,81-41-16,0-40 15,40 81 1</inkml:trace>
  <inkml:trace contextRef="#ctx0" brushRef="#br0" timeOffset="72538.9253">15136 15462 0,'0'-82'16,"0"41"-1,0 82 32,0 41-47,0 0 16,0 204 0,0-245-1,0 0-15</inkml:trace>
  <inkml:trace contextRef="#ctx0" brushRef="#br0" timeOffset="73105.0874">15831 14930 0,'0'0'16,"0"-41"-16,0-40 15,0-1 1,-82 0 0,82 164 62,-41 0-78,41-1 0,0-40 15,-82 41 1,82-41-16,0 41 16,0-41 15,41-41-31,0 0 15,0 0-15,41-41 0,-41-41 16,-41 41 0,82-41-1,-82 0 1,0 42 0,-41 121 15,41 1-16,0 123 1,0-1 0,0-81-1,0-41-15</inkml:trace>
  <inkml:trace contextRef="#ctx0" brushRef="#br0" timeOffset="73371.7674">16281 15544 0,'0'0'0,"0"-41"15,0 123 32,0 0-31,-41-1-16,41 83 15,0 0 1</inkml:trace>
  <inkml:trace contextRef="#ctx0" brushRef="#br0" timeOffset="73772.823">16854 14848 0,'0'0'0,"0"-122"16,-41 122-16,41-82 15,41 82 32,40 0-47,1-41 16,0 41 0,0-41 15,-41 82-16,-41 41 1,0 245 0,0-163-1,0 40 1,0-122-16,0-41 16,0 41-16</inkml:trace>
  <inkml:trace contextRef="#ctx0" brushRef="#br0" timeOffset="73955.3974">16935 15176 0,'82'0'47,"0"0"-47,0 0 15,82 0 1,-83 0-16</inkml:trace>
  <inkml:trace contextRef="#ctx0" brushRef="#br0" timeOffset="74582.7765">14031 15544 0,'0'-41'16,"-41"41"-16,0 0 31,-41 41-16,82 41-15,0 40 16,0 1-16,0 0 16</inkml:trace>
  <inkml:trace contextRef="#ctx0" brushRef="#br0" timeOffset="78601.8996">15504 14603 0,'0'-41'0,"-41"41"16,41 82 109,0 41-109,0-42-16,0 1 15,0 0-15,0 41 16,0-1 15,0-81-15,82-41 78,40 0-79,-40-81-15,0 81 16,41 0-1,-42-41 1,-81 0 15,0 0 1,0-41-17,0 41 1,0-41-1,0 41 1,-40-40 0,40 40-1,-41 41 17,41 41 14,0 40-30,0 42-16,0 82 16,0-1-1,0 42 17,0-42-17,0-40 1,0-123-16,0 0 15,-41-41 142,41-41-142</inkml:trace>
  <inkml:trace contextRef="#ctx0" brushRef="#br0" timeOffset="81607.6067">18981 12680 0,'123'82'46,"-42"-82"-46,1 0 16,-41 41-16,41-41 16</inkml:trace>
  <inkml:trace contextRef="#ctx0" brushRef="#br0" timeOffset="81722.8967">19104 13049 0,'81'0'47,"1"0"-47,0 0 15</inkml:trace>
  <inkml:trace contextRef="#ctx0" brushRef="#br0" timeOffset="81989.4545">19717 12762 0,'0'-82'16,"0"164"46,0 0-62,0 41 16,0 0-16,0-42 16,0 83-1,0-123 1</inkml:trace>
  <inkml:trace contextRef="#ctx0" brushRef="#br0" timeOffset="82456.6674">20085 13008 0,'0'-41'16,"0"-41"-1,0 0 1,0 41 0,-41 41-1,0 0 1,1 82-1,40 41 1,81 0 0,83-42-1,-164-40-15,41-41 16,-41 41-16,0 41 31,-41-82-31,-41 41 16,41-41-1,-41 0-15,82-41 47,0-82-47,123-122 16,-123 163 0,82 0-1,-164 123 16,41 0-15,-41 164 0</inkml:trace>
  <inkml:trace contextRef="#ctx0" brushRef="#br0" timeOffset="82740.1367">18899 14808 0,'-41'0'0,"123"0"47,0 0-47,40 0 16,-40 0-16,0 0 15</inkml:trace>
  <inkml:trace contextRef="#ctx0" brushRef="#br0" timeOffset="82872.9477">18940 15135 0,'0'0'0,"41"0"32,122 0-17,1 0 1</inkml:trace>
  <inkml:trace contextRef="#ctx0" brushRef="#br0" timeOffset="83193.5965">19553 14848 0,'0'-81'31,"0"122"94</inkml:trace>
  <inkml:trace contextRef="#ctx0" brushRef="#br0" timeOffset="84923.4254">20167 13335 0,'-41'-41'16,"41"-41"0,0 0-1,-82-81 17,1 122-32,-1 41 31,82 41-31,-123 82 31,123-42-15,0-40-1,41-41-15,0 0 16,0 0-16,81 0 31,-40-122-15,-82 81-16,0-82 15,0 82-15,0-41 16,-82-41 0,1 123-1,40 0-15,-123 123 16,164-41-16,-41 41 16,41-41-1,41-1 1,82-81-1,-41 0 1,-1 0 0,-40-41-1,-41-81 17,0 40-32,0 41 15,0 0-15,-81 123 31,81 0-15,0-41-16,0 0 16,0 40-16,0-40 15,40-41-15,42 0 16,-41 0 0,41 0-1,0 0-15,-82-122 16,0 81-1,0 0-15,-123-41 16,0 82 0,42 41-1,-1 41 1,82 40-16,0-81 16,0 0-1,41 82 1,40-123-16</inkml:trace>
  <inkml:trace contextRef="#ctx0" brushRef="#br0" timeOffset="86625.0326">21108 13049 0,'0'-41'0,"0"0"15,-41-41 1,41 123 31,0 41-32,0 0-15,0 40 16,0-81-16,0 0 16,0 0-16,0 41 15,0-41-15,0 0 16</inkml:trace>
  <inkml:trace contextRef="#ctx0" brushRef="#br0" timeOffset="87177.8739">21517 13008 0,'0'0'0,"0"-82"16,0 0-16,0 41 16,-41 41 30,-41 0-30,82 41-16,-41 82 16,41-41-1,41-82 1,0 81-16,41-81 16,-41 123-16,41-123 15,-41 41 1,-41 0-1,0 41 1,-41-82 0,-41 0-16,41 0 15,-41 0-15,41 0 16,41-82 15,0 41-15,41 41-16,41-164 15,0 83 1,-82-1 0,0 41-16,0-41 31,-41 82-31,0 0 31,41 41-15,0 0-1</inkml:trace>
  <inkml:trace contextRef="#ctx0" brushRef="#br0" timeOffset="87807.2611">21844 12721 0,'0'0'0,"0"-41"0,0 1 16,0-42-16,0 0 16,-82 41-1,42 41-15,-83-123 32,-164 82-17,124 41 1,-1 0-1,1 0 1,40 123 0,0 204-1,82-81 1,41-42 0,0-40-1,164 0 1,-123-83-16,82-40 15,-42-41-15,1 82 16,0-82-16,82 0 16,40 0 15,82-82-15,-122-81-1,-41-42 1,-82-40-1,-41 122 1,0 0 0,-41 41-16,-82-40 15,41 40-15,0 82 16,-163-41 0,-123 123-1,327 41 1,41-1-1</inkml:trace>
  <inkml:trace contextRef="#ctx0" brushRef="#br0" timeOffset="88458.9324">20740 14767 0</inkml:trace>
  <inkml:trace contextRef="#ctx0" brushRef="#br0" timeOffset="90259.0721">22499 9613 0</inkml:trace>
  <inkml:trace contextRef="#ctx0" brushRef="#br0" timeOffset="93895.0925">15054 15789 0</inkml:trace>
  <inkml:trace contextRef="#ctx0" brushRef="#br0" timeOffset="95208.8815">20903 14767 0,'0'-82'15,"0"41"-15,0 0 16,0 82 31,0 41-31,0 40-16,0-40 15,0 164 16,0-205-31,82-1 16</inkml:trace>
  <inkml:trace contextRef="#ctx0" brushRef="#br0" timeOffset="95374.347">21231 14726 0,'0'-82'16,"122"82"-16,-81 0 0,0 0 16,0 0-1,82 0-15,-82 0 16</inkml:trace>
  <inkml:trace contextRef="#ctx0" brushRef="#br0" timeOffset="95691.2645">21312 14603 0,'-81'0'0,"81"82"16,-123-82-16,123 41 0,0 0 31,0 40-31,123-40 15,40-41 1,-40 123 15,0-123-31,-123 41 32,-82 41-17,-41-82 1,41 41-1,1-41 1</inkml:trace>
  <inkml:trace contextRef="#ctx0" brushRef="#br0" timeOffset="96207.9326">21722 14685 0,'0'-82'0,"-41"41"16,41-41-16,-205-81 31,123 81-31,-286 82 32,82 0-17,40 123 1,124 204-1,122-164-15,0 1 16,0 0-16,0-1 0,122 1 16,165 0-1,81-83 1,-41-81 0,123-81-1,-286-83 1,-82-82-1,-82-122 1,0 205-16,-82-42 31,-41 123-31,-41 82 0,-245-81 32,0 203-17,164 124 1,245-124-16,0 124 15,41-123-15,81-42 16,-40 1-16</inkml:trace>
  <inkml:trace contextRef="#ctx0" brushRef="#br0" timeOffset="96901.3796">20944 15626 0,'-41'0'0,"41"-41"15</inkml:trace>
  <inkml:trace contextRef="#ctx0" brushRef="#br0" timeOffset="99759.0343">34075 11699 0,'0'0'0,"41"0"0,0-41 16,0 41-16,82 0 16,-82 0-1,41 123 1,-82-42-16,0 42 16,-41 41-1,-41-42-15,-41 328 31,123-409-31,0 0 0,82 82 32,0-82-17,41-41 1,-83 0 0,-40-41-1,0 0-15,0 0 16,-122 41 15,81 41-31,-41 368 31,0 41-31,82-41 16,0 0-16,-82-82 0,82-40 16,0 81-1,0-123 1,0-40-1,-41-205-15,1 82 16,-42-82-16,0 0 16,-123 0-1,-122 0 1,-41 81 0</inkml:trace>
  <inkml:trace contextRef="#ctx0" brushRef="#br0" timeOffset="104494.3706">35262 11944 0,'-41'0'0,"82"0"62,0 82-46,40-82-16,42 0 15,-41 0-15,41 0 16,-1 0-16,124 0 31,-123 0-31,163 0 32,-245 0-32,-41-41 46,-82 0-14,0 41-17,41-41 1,-81 41 0,81 0-16,0-82 15,-41 82 1,123 0 46,0 0-46,0 0 0,41 41-16,-1-41 15,1 123-15,-41-123 16,-41 82-16,0 0 15,-41-82-15,-82 122 16,-163 83 0,0-82-1,163-123-15,-41 81 16</inkml:trace>
  <inkml:trace contextRef="#ctx0" brushRef="#br0" timeOffset="107409.47">37430 11821 0,'0'-81'15,"0"-1"1,0 123 31,-82 41-32,0 40-15,-122 328 32,204-368-32,-41 41 31,82-123 0,81 0-31,-81 0 16,41 0-1,41-41 1,-82 0 0,41 41-1,-82-41-15,0-41 16,0 41 0,0 0-1,-41-40 1,0 162 31,41 1-32,0-41 1,-82 123 0,82-123-1,0 40-15</inkml:trace>
  <inkml:trace contextRef="#ctx0" brushRef="#br0" timeOffset="107675.8827">38330 12190 0,'0'0'0,"0"-41"16,0 0-1,-82 41 17,0 82-17,0-1-15,41 42 16,-40-41-16,40 0 0,-41 0 16,41 40-1,41-81 1</inkml:trace>
  <inkml:trace contextRef="#ctx0" brushRef="#br0" timeOffset="107877.9793">37798 12190 0,'0'-41'15,"82"82"32,-82 40-47,41 1 16,-41-41-16,81 41 15,-40 0 1,41 0 0</inkml:trace>
  <inkml:trace contextRef="#ctx0" brushRef="#br0" timeOffset="108326.2709">38821 12108 0,'0'0'0,"0"-41"16,41 41-1,81 0 1,-40 0-1,-82 82 1,-41-41 15,-82 81-15,42-81 0,122-41 30,-1 0-46,1 0 16,41 41 0,-41-41-16,-41 82 15,0 41 1,0-82-16,-82-41 16,41 40-1,0-40-15,-40 0 16,40 82-16,0-82 15,-41 0 1</inkml:trace>
  <inkml:trace contextRef="#ctx0" brushRef="#br0" timeOffset="108591.7893">39843 12231 0,'-41'40'47,"0"42"-47,-40 0 16,40-41-16,-41 82 15,0-42 1</inkml:trace>
  <inkml:trace contextRef="#ctx0" brushRef="#br0" timeOffset="108809.9553">39434 12231 0,'0'0'0,"0"-82"16,0 123 15,82 40-31,0 42 16,0-41-1,40 122 1,-40-163-1</inkml:trace>
  <inkml:trace contextRef="#ctx0" brushRef="#br0" timeOffset="109143.2765">40211 12231 0,'0'0'0,"0"-82"15,82 82 1,-41 0-16,0 0 16,0 0-16,41 0 15,-82 41 1,41 40-16,-41 1 16,-164 41-1,82-41 1,0-82-16,42 82 0,40-42 47,40-40-32,124 0 1,0 0 0,-42-81-1</inkml:trace>
  <inkml:trace contextRef="#ctx0" brushRef="#br0" timeOffset="109433.2383">41357 12231 0,'0'-41'16,"-41"41"62,41 81-78,-82-40 16,82 41-16,-123-41 15,42 82 1,81-82-16,-82 40 15</inkml:trace>
  <inkml:trace contextRef="#ctx0" brushRef="#br0" timeOffset="109658.775">40948 12190 0,'0'0'16,"0"-41"-16,41 41 31,41 82-15,-82-42-16,81 83 31,-40 0-15,0-82-16,-41 41 15,123-1-15</inkml:trace>
  <inkml:trace contextRef="#ctx0" brushRef="#br0" timeOffset="109892.2467">41725 12149 0,'0'0'0,"0"-41"0,0 123 78,0-1-78,0 1 15,0 0-15,0 0 16,0 163 0,0-40-1</inkml:trace>
  <inkml:trace contextRef="#ctx0" brushRef="#br0" timeOffset="110792.4314">37266 13826 0,'0'-41'0,"0"-41"0,0 0 15,0 123 48,0 0-63,0 0 15,-41 41-15,0 0 16,41-41-16,-163 40 0,163-40 16,-82-41-1,82 82-15,0-41 63,204-41-48,-40 0 1,0 0 15,-1 0-15,-81 0 0,-82-41-1,0 0-15,0-41 16,0 123 31,0 0-32,0 82 1,-82 0-16,82 122 16,0-163-1,0 0-15</inkml:trace>
  <inkml:trace contextRef="#ctx0" brushRef="#br0" timeOffset="111025.9148">38698 14030 0,'0'-41'0,"-41"41"31,-41 0-31,41 82 16,-81 123-1,40-123-15,41-1 16,41 1-16,-82 0 16,82-41-16,0 41 15</inkml:trace>
  <inkml:trace contextRef="#ctx0" brushRef="#br0" timeOffset="111230.5882">38166 14194 0,'0'0'0,"0"-41"0,41 82 31,-41 0-16,82 82 1,41 81 0,81-163-1</inkml:trace>
  <inkml:trace contextRef="#ctx0" brushRef="#br0" timeOffset="111659.8139">39148 14112 0,'0'0'0,"0"-82"15,82 82-15,0 0 16,-1 0 0,-81 41 15,-41 82-16,-40-82 1,-1-41 0,123 0 15,81 0-15,1 0-1,-41 0 1,-82 123-1,0-1 1,0-40 0,-41-82-1,-41 82-15,41-82 0,-40 41 16,40-41 0,0 0-1</inkml:trace>
  <inkml:trace contextRef="#ctx0" brushRef="#br0" timeOffset="111895.3194">40211 14112 0,'0'-41'0,"-40"82"47,40 41-47,-123 41 16,41-1-1,-41 83 1,82-82 0,0-42-1</inkml:trace>
  <inkml:trace contextRef="#ctx0" brushRef="#br0" timeOffset="112097.8445">39761 14235 0,'82'82'31,"-82"-1"-31,82-40 16,-82 0-16,41 82 15,41 0 1,41-82 0</inkml:trace>
  <inkml:trace contextRef="#ctx0" brushRef="#br0" timeOffset="112513.1655">40661 14235 0,'0'-41'16,"82"41"-16,-41 0 15,41 0 1,-41 0-1,-41 41 1,0 41-16,0-41 16,0 81-1,-41-81-15,-41 0 16,-41 82 0,42-123-16,81 41 15,-41-41-15,82 0 47,0 0-47,40 0 16,1 0-1,82 0 1,-123 0 0</inkml:trace>
  <inkml:trace contextRef="#ctx0" brushRef="#br0" timeOffset="112785.8371">41930 14317 0,'0'0'0,"0"-82"15,-41 82 1,-41 123 15,0-42-31,-41 83 16,1 41 0,122-165-16,-82 42 15,82-41 1</inkml:trace>
  <inkml:trace contextRef="#ctx0" brushRef="#br0" timeOffset="113009.697">41439 14358 0,'0'0'0,"41"40"31,-41 42-16,81 41 1,-81-41-16,123 0 16,-41 40-1,0-40 1,0-82-16</inkml:trace>
  <inkml:trace contextRef="#ctx0" brushRef="#br0" timeOffset="113192.6995">42339 14358 0,'0'0'0,"0"81"47,0 1-47,0 41 15,0 41 1,0-42-1,0-40 1</inkml:trace>
  <inkml:trace contextRef="#ctx0" brushRef="#br0" timeOffset="113526.8682">43566 12721 0,'41'0'47,"41"0"-47,-1 0 16,1 0-16,-41 0 16</inkml:trace>
  <inkml:trace contextRef="#ctx0" brushRef="#br0" timeOffset="113659.1474">43566 12926 0,'0'0'0,"123"0"32,-42 0-17,42 0-15,-41 0 16</inkml:trace>
  <inkml:trace contextRef="#ctx0" brushRef="#br0" timeOffset="116343.6598">44098 12476 0,'0'-41'0,"0"0"15,0 0 1,41-41 0,40 82-1,1 0 1,-41 246 31,-41-205-47,-123 163 31,42-163-31,121-41 47,1 0-32,0 0-15,164 0 16,-123 0-16,-1 0 16,42 0-1,-82 0 1,0-123 0,-41 42-1,0-42 1,0 41-1,0 41 17,0 123-1,0-41-15,0 41-1,0 0-15,0-42 16,0 1-16,41-41 15,41 0 1,-1 0 0,-40 0-1,-41-122 1,41 40 0,-41 164 30,0 163-46,0 1 32,-82-1-32</inkml:trace>
  <inkml:trace contextRef="#ctx0" brushRef="#br0" timeOffset="116659.9857">43934 14358 0,'-41'0'16,"82"0"15,41 0-15,122 40 0,-163 1-1</inkml:trace>
  <inkml:trace contextRef="#ctx0" brushRef="#br0" timeOffset="116793.0756">44016 14603 0,'0'0'0,"82"0"32,-1 0-17,42 0-15,-41 0 16</inkml:trace>
  <inkml:trace contextRef="#ctx0" brushRef="#br0" timeOffset="117494.1423">44711 14276 0,'0'-41'0,"0"-82"16,41 123 15,41 0-15,-41 0-1,-41 123 1,0-82-16,-82 81 16,-41 1-1,82-82 1,-40 41-1,81-41 17,41-41-17,81 0-15,-40 0 16,0 0-16,0-82 0,-1 82 16,42-164-1,-41 83 1,-82-42-1,41 82-15,-41-41 16,0 41-16,0 82 63,0 82-63,0-41 0,0-1 15,0 165 1,82-164-1,0 0 17,-1-82-17,1-164 1,-41 41 0,-41 246 15,0 0-16,-82 245 1,0-82 0,82-122-1</inkml:trace>
  <inkml:trace contextRef="#ctx0" brushRef="#br0" timeOffset="117631.4335">45652 15585 0,'-41'41'47</inkml:trace>
  <inkml:trace contextRef="#ctx0" brushRef="#br0" timeOffset="118129.3812">42830 16648 0,'0'0'0,"-164"0"0,41 0 16,0 0-1,-122 0 1,286 0 15,123 0-15,490 0-1,369 0 1,245 0 0,-1064 0-1,-163 0 1,82-82 0,-82 42-1,-41 80 32,0 42-31,-82-41-1,41 82 1</inkml:trace>
  <inkml:trace contextRef="#ctx0" brushRef="#br0" timeOffset="118944.876">43320 17344 0,'0'-82'15,"0"0"1,0 41 0,0 0-1,0 82 32,-122 164-16,40-124-15,0-81-16,82 82 47,41-41-16,41-41-31,0 0 16,40 0-1,42 0 1,0-41 0,-83-41-1,1-40 1,-82 81-1,-41 82 48,41 81-63,0-40 16,-41 82-1,41-1 1,0-40-16,0-41 15,0-41-15,0 0 16</inkml:trace>
  <inkml:trace contextRef="#ctx0" brushRef="#br0" timeOffset="119470.033">44302 17548 0,'0'0'0,"0"-123"15,0 42-15,0-42 16,0 41 15,-82 82-15,-40 0 0,81 123-1,-41-41-15,82 122 16,41-163-16,0-41 15,122 82 1,1 41 0,-164-42-1,0-40 1,0 0 0,-82-41-1,41 0 1,41-123-1,41 42 17,41-42-17,0 41-15,-82 41 16,0 0-16,0 0 0,0-81 16,-41 122-1,0 0 1,-82 0-1,82 122 1,-81-81-16</inkml:trace>
  <inkml:trace contextRef="#ctx0" brushRef="#br0" timeOffset="119743.5137">42461 18939 0,'0'0'0,"82"0"31,82 0-15,286 0-1,163 0 1,-285 0-16,-42 0 15,-41 0-15,-40 0 0,-123 0 16,-41 0 0,-41 41-1,0 41-15</inkml:trace>
  <inkml:trace contextRef="#ctx0" brushRef="#br0" timeOffset="120010.4515">42625 19716 0,'0'0'0,"-245"-41"0,40 41 0,41 41 16,205-41 15,368 0-15,369 0-1,-1 0 1,-409 0 0,-286 0-16,-82 41 15,-82 41 1,41-82 0</inkml:trace>
  <inkml:trace contextRef="#ctx0" brushRef="#br0" timeOffset="121594.5152">5236 10513 0,'0'0'0,"0"-41"0,0-41 16,-41 41-16,41 0 16,-82-41-1,82 123 48,0 82-48,0-41-15,0-1 16,41 42 0,-41-41-16,82-41 15,41 41 1,163-82 0,287-123-1,736-245 1,-736 163-1,-369 42 1,-81 122 0,-123 123 77,-164-1-93,123 1 16,41-41 0,-82 0-16</inkml:trace>
  <inkml:trace contextRef="#ctx0" brushRef="#br0" timeOffset="122199.3872">5195 10962 0,'0'0'0,"-82"-40"0,41 40 16,1-41-1,-42 41 1,123 81 46,-41-40-62,41 0 16,40 41 0,1 0-1,164-82 1,981-409-1,-164 41 1,-285 122 0,-369 83-1,-246 81-15,-81 82 16,-41-82-16,41 82 16,0-41-1,-123 41 141,0 0-140</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4:13:35.808"/>
    </inkml:context>
    <inkml:brush xml:id="br0">
      <inkml:brushProperty name="width" value="0.05292" units="cm"/>
      <inkml:brushProperty name="height" value="0.05292" units="cm"/>
      <inkml:brushProperty name="color" value="#FF0000"/>
    </inkml:brush>
  </inkml:definitions>
  <inkml:trace contextRef="#ctx0" brushRef="#br0">24871 9040 0,'0'82'32,"0"0"-17,0-1-15,0 1 16,0 41-16,0 0 15,0-1-15,0-40 16</inkml:trace>
  <inkml:trace contextRef="#ctx0" brushRef="#br0" timeOffset="282.9643">24749 8958 0,'0'0'0,"0"-82"0,0 41 15,81-40 1,42 81 0,-82 0-1,41 81 1,-82-40-16,0 0 0,0 41 15,-41-41-15,-123 82 16,123-42 15,-81 1-15</inkml:trace>
  <inkml:trace contextRef="#ctx0" brushRef="#br0" timeOffset="582.9793">25526 8917 0,'0'0'15,"-41"-82"-15,0 82 31,41-40-31,-41 40 32,-41 163-17,82-40-15,0 204 16,0-163-16,0 40 16,82 123-1,123-204 1,-123-123-1</inkml:trace>
  <inkml:trace contextRef="#ctx0" brushRef="#br0" timeOffset="1266.8114">26180 9449 0,'0'-82'0,"0"41"31,0 82 16,0 41-47,0 41 16,-41-41-1,41-1-15,0 42 16,-40-82-16,40 0 15,0-123 17,0-82-17,0-40 1,0-1 0,0 42-1,81 163 1,-81-41-1,41 41-15,41 41 16,-82 41-16,82 40 31,-82 42-15,-41-82-16,-41 0 16,0-82-1,123 0 16,0 0-15,0 0-16,41 0 16,0 0-16,-41 40 15,-41 1 1,0 41 0,0 0-16,-82-41 15,41 41 1,-41-82-16,-41 0 15,82 0 1,41-41 15,0-41-31</inkml:trace>
  <inkml:trace contextRef="#ctx0" brushRef="#br0" timeOffset="1538.102">26630 9244 0,'0'-81'0,"0"-1"15,0-41-15,0 82 16,82 41 15,0 41-15,-41 82-16,41 81 15,-82-122 1,0 164-16,0-165 16,0 1-16,0 82 31,-41-123-31</inkml:trace>
  <inkml:trace contextRef="#ctx0" brushRef="#br0" timeOffset="1750.2634">27080 9613 0,'82'0'15,"0"0"1,0 0-1,-41 0 1</inkml:trace>
  <inkml:trace contextRef="#ctx0" brushRef="#br0" timeOffset="1890.1528">27244 9858 0,'0'0'0,"82"0"32,0 0-17,-1-82-15</inkml:trace>
  <inkml:trace contextRef="#ctx0" brushRef="#br0" timeOffset="2233.1651">28594 9163 0,'0'0'0,"0"-41"16,0-41-1,0 123 17,0 122-17,0 1 1,0 41-1,0-124 1,0-40-16</inkml:trace>
  <inkml:trace contextRef="#ctx0" brushRef="#br0" timeOffset="2449.6411">28103 9981 0,'0'0'0,"82"0"31,0 0-15,40 0-16,124 0 16,-42 0-1,-163 0 1</inkml:trace>
  <inkml:trace contextRef="#ctx0" brushRef="#br0" timeOffset="2999.8052">28676 10267 0,'-41'41'15,"-41"41"1,41 0 0,-41-1-1,41-81 1,0 0 0,41-40-1,0-42 1,82-41-1,0 123 17,-41 41-17,-41 82 1,0-1 0,0-81-16,-41 82 15,-41-82-15,0 41 16,-204 40-1,245-122 1,0-41 0,41-40-1,41 81-15,82-123 16,-82 123 0,0 0-16,41 82 15,-1 40 1,1 83-1,123-123 1,-164-82 0</inkml:trace>
  <inkml:trace contextRef="#ctx0" brushRef="#br0" timeOffset="3355.7885">29862 10063 0,'0'81'47,"0"1"-32,0-123 32,0 0-31,0 0-16,41 41 16,0 0-1,-41 82 1,0 0-1,0 123 1,0-164-16</inkml:trace>
  <inkml:trace contextRef="#ctx0" brushRef="#br0" timeOffset="3917.3002">32112 9326 0,'0'0'0,"0"82"31,0 0-16,-82 41-15,82-1 16,0-40-16,0 0 16,0 82-1</inkml:trace>
  <inkml:trace contextRef="#ctx0" brushRef="#br0" timeOffset="4150.0331">31989 9285 0,'0'-122'15,"0"244"-15,0-285 16,82 163-16,0-41 16,41 41-1,-83 41 1,42 81-1,-204 42 1,-83-41 0,82 40-1,123-122 1</inkml:trace>
  <inkml:trace contextRef="#ctx0" brushRef="#br0" timeOffset="4416.9449">32848 9163 0,'0'0'0,"0"-41"16,0-41-1,0 41 1,-82 164 15,82-1-15,-122 165-1,122 326 1,0-531 0</inkml:trace>
  <inkml:trace contextRef="#ctx0" brushRef="#br0" timeOffset="4866.4484">33544 9531 0,'0'0'0,"0"-82"16,0 0-1,-41 82 17,-82 82-17,41 123 1,82-42 0,0-40-1,123-123 1,-41 0-1,40-82 1,-81 0 15,-41 0-15,0 42-16,0 162 31,0-40-15,0 123-1,0-124-15,-81 83 16,81-123-16</inkml:trace>
  <inkml:trace contextRef="#ctx0" brushRef="#br0" timeOffset="5169.0954">33912 9367 0,'0'0'0,"0"-41"0,0-41 16,82 164 15,-82 0-15,41 82-1,-41-1 1,0 42 0,0-1-1,0-163-15,-41 41 16</inkml:trace>
  <inkml:trace contextRef="#ctx0" brushRef="#br0" timeOffset="5383.1538">34321 9858 0,'82'0'31,"-41"0"-15,40 0-16,-40 0 16,0 0-16,41 0 15</inkml:trace>
  <inkml:trace contextRef="#ctx0" brushRef="#br0" timeOffset="5551.0879">34403 10144 0,'82'0'31,"-42"0"-15,83 0 0,-41-81-1</inkml:trace>
  <inkml:trace contextRef="#ctx0" brushRef="#br0" timeOffset="5883.8847">35957 9449 0,'0'0'0,"0"-82"0,0 41 31,0 123 16,0 0-32,0 0-15,0 0 16,0 163 0,0-122-1</inkml:trace>
  <inkml:trace contextRef="#ctx0" brushRef="#br0" timeOffset="6123.2744">35466 10226 0,'-41'0'16,"123"0"15,0 0-15,0 0-16,41 0 15,-1 0-15,1-82 16,41 82 0</inkml:trace>
  <inkml:trace contextRef="#ctx0" brushRef="#br0" timeOffset="6768.5596">35794 10553 0,'0'82'94,"-82"-41"-79,41-41 1,41 41-16,-41-41 31,41-41-15,0 0-16,0-81 15,82 40 17,-41 82-32,40 0 15,1 41 1,-82 163 0,0 82-1,-41-81 1,0-123-16,-81 41 15,40-123-15,82 40 16,-41-40 0,0-40-1,41-206 1,123 205 0,-41 41-1,-1 41 1,1 0-1,41 82 17,-82-41-17</inkml:trace>
  <inkml:trace contextRef="#ctx0" brushRef="#br0" timeOffset="6895.3264">36325 11290 0,'0'-82'63</inkml:trace>
  <inkml:trace contextRef="#ctx0" brushRef="#br0" timeOffset="18067.6411">23153 13376 0,'0'-41'0,"0"0"16,-82 41 0,82 164 15,0 40-31,41 655 47,-41-736-47,0-41 15,0 81-15,0-122 16,82-41 15,-82-41-15</inkml:trace>
  <inkml:trace contextRef="#ctx0" brushRef="#br0" timeOffset="18373.5787">23194 13989 0,'0'0'0,"0"-81"0,0-83 31,0 41-31,41 1 15,327 40 32,-327 82-47,0 0 16,-41 82 0,-82 122-1,0-122-15,-245 163 16,204-163-16,1 0 15,81-41 1</inkml:trace>
  <inkml:trace contextRef="#ctx0" brushRef="#br0" timeOffset="18619.5137">24830 14276 0,'82'0'31,"0"-41"-16,41 41-15,-41 0 16,-41 0-16</inkml:trace>
  <inkml:trace contextRef="#ctx0" brushRef="#br0" timeOffset="18770.2122">24871 14726 0,'0'0'0,"82"0"31,41 0-15,0 0-16,40-41 15</inkml:trace>
  <inkml:trace contextRef="#ctx0" brushRef="#br0" timeOffset="19718.4229">28758 13703 0,'0'-82'16,"0"0"-1,0 123 16,0 41-15,0 82 0,40 122 15,-40-245-31,0 123 31,41-164-15</inkml:trace>
  <inkml:trace contextRef="#ctx0" brushRef="#br0" timeOffset="19973.9104">28430 14767 0,'-82'0'0,"164"0"47,0 0-31,41 0-16,40-82 15,1 82-15,122 0 16,-204 0-1,0 0 1</inkml:trace>
  <inkml:trace contextRef="#ctx0" brushRef="#br0" timeOffset="20569.5364">28962 15012 0,'0'41'31,"0"0"-31,-82 82 32,41-83-17,0-40 1,-40 0 15,81-40-15,0-42-1,81 0 1,-40 82 0,41 0-1,0 164 1,-82-83-1,0 42-15,0 41 16,-41-82-16,-41-1 16,-81 124-1,81-164 1,41 41-16,41-123 31,0-41-31,-41-41 16,41 82 15,0-81-31,41 122 16,41 0-1,40 81 1,1 1 0,0 0-1,-41-82-15</inkml:trace>
  <inkml:trace contextRef="#ctx0" brushRef="#br0" timeOffset="20855.0364">30435 14071 0,'0'-41'0,"-41"41"47,41 82-47,-82 0 16,82 0-16,-82 0 15,-41 122 1,1-81-1,40-41 1</inkml:trace>
  <inkml:trace contextRef="#ctx0" brushRef="#br0" timeOffset="21051.7717">29780 14071 0,'0'0'15,"41"0"17,82 164-17,40-1 1,-40 42 0,0-41-1</inkml:trace>
  <inkml:trace contextRef="#ctx0" brushRef="#br0" timeOffset="21318.9292">31212 13908 0,'0'0'15,"0"-41"-15,0 82 47,0 40-47,0 1 16,0 164 0,0-1-1,0-163-15</inkml:trace>
  <inkml:trace contextRef="#ctx0" brushRef="#br0" timeOffset="21521.7007">30885 14889 0,'82'0'31,"40"-81"-15,1 81 0,122 0-1,-122 0-15,-82 0 16</inkml:trace>
  <inkml:trace contextRef="#ctx0" brushRef="#br0" timeOffset="21918.9432">31294 15257 0,'0'-40'15,"82"40"1,-42 0-16,1 0 0,41 0 31,-82 40-15,0 124-1,-41-123-15,-163 123 16,163-123-16,0 40 16,-82-40-1,164-41 16,41 0-15,122-82 0,-163 82-16,0 0 15,0 0 1,41 0-16</inkml:trace>
  <inkml:trace contextRef="#ctx0" brushRef="#br0" timeOffset="22377.3901">28676 16076 0</inkml:trace>
  <inkml:trace contextRef="#ctx0" brushRef="#br0" timeOffset="22762.9038">30967 15707 0,'-41'-40'15,"41"80"63</inkml:trace>
  <inkml:trace contextRef="#ctx0" brushRef="#br0" timeOffset="23633.962">28676 15994 0,'41'0'140</inkml:trace>
  <inkml:trace contextRef="#ctx0" brushRef="#br0" timeOffset="24182.9857">31335 15748 0</inkml:trace>
  <inkml:trace contextRef="#ctx0" brushRef="#br0" timeOffset="24655.4895">32603 14317 0,'0'-41'16,"-82"82"31,41 40-47,0 1 15,-41-41-15,82 41 16,-81-41-16,40 0 16,-41 163 15</inkml:trace>
  <inkml:trace contextRef="#ctx0" brushRef="#br0" timeOffset="24885.8063">32112 14317 0,'0'-41'0,"0"82"63,82 40-63,-41 1 0,40 0 15,83 41 1,0 0 0,-1-42-1</inkml:trace>
  <inkml:trace contextRef="#ctx0" brushRef="#br0" timeOffset="25134.8739">33421 14071 0,'0'-82'16,"0"123"31,0 41-47,0 41 15,0 0-15,0-1 16,0 124 0,0-205-16</inkml:trace>
  <inkml:trace contextRef="#ctx0" brushRef="#br0" timeOffset="25369.6871">33053 14889 0,'122'0'31,"-40"-41"-15,41 41-16,0 0 15,122 0 1</inkml:trace>
  <inkml:trace contextRef="#ctx0" brushRef="#br0" timeOffset="25986.0344">33503 15339 0,'0'41'63,"0"0"-48,-82-41-15,41 82 16,0-82 0,-41 0 15,82-123 0,41 41-15,0 82-16,0-41 31,41 41-31,0 82 16,-82 0-1,0 82 1,-123 81 0,-163 82-1,163-245 1,82-82-1,41-41 1,41-41 0,0 42-1,41 40-15,-1-82 16,1 82 0,-41 0-16,41 0 15,-41 0 16,41 82-15,-1-82-16</inkml:trace>
  <inkml:trace contextRef="#ctx0" brushRef="#br0" timeOffset="26133.8073">33830 16280 0,'41'0'32</inkml:trace>
  <inkml:trace contextRef="#ctx0" brushRef="#br0" timeOffset="28952.9983">35548 18366 0,'-41'-82'0,"41"42"15,-41 40 1,-81-41 15,-165 491 16,287-328-47,-123 287 31,164-327-15,82-82 0,0 0-1,-82 0-15,0 0 16,-41-82-16,81 82 0,-81-122 15,0 40 1,0 164 15,0 163-15,0 0 0,0 1-1,0-164 1</inkml:trace>
  <inkml:trace contextRef="#ctx0" brushRef="#br0" timeOffset="29473.5213">36244 18571 0,'0'0'0,"0"-82"0,0 41 16,0 0-16,0 0 16,-82-41 15,0 123-31,-82 287 31,123-1-15,41-82-1,0-163-15,82 41 16,0-82-16,-41-41 16,41 0-1,40 0 1,-122-82-16,41 0 15,-41 41-15,0 0 16,0-41 0,0 123 15,0 41-31,0 41 16,0-41-16,0-1 15,0 42-15,0 0 0,0 81 16,0-163-1</inkml:trace>
  <inkml:trace contextRef="#ctx0" brushRef="#br0" timeOffset="29888.1281">37266 18407 0,'0'0'0,"0"-41"0,0-41 31,0 123 1,0 696 14,-41-410 1</inkml:trace>
  <inkml:trace contextRef="#ctx0" brushRef="#br0" timeOffset="30336.8289">37225 18653 0,'0'0'0,"0"-82"0,0 0 16,0 41-1,41 41 1,82 0 0,-82 0-1,41 41 1,-82 204-1,-82-204 1,-41 82 0,82-123-1,82 0 17,82-41-17,-41 41 1,40 123 15,-122-82-31,0 81 16,0-81-16,-41 0 15,-163 164 1,163-205 0,-41 41-16,41-41 15,0 0 1,-40 0-16</inkml:trace>
  <inkml:trace contextRef="#ctx0" brushRef="#br0" timeOffset="31392.309">35548 20616 0,'0'0'0,"0"-41"0,0 0 16,0-41-1,-82 82 17,-40 82-17,81 0 1,41 41-16,-123 327 47,123-409-47,41-41 0,-41 40 15,82-40-15,-41 0 16,81 0 0,-81 0-1,41-81 1,-82-42 0,0 205 15,0 0-16,0 163 1,0-81-16,0-1 16,0-40-16,0 0 15,0-42-15</inkml:trace>
  <inkml:trace contextRef="#ctx0" brushRef="#br0" timeOffset="31685.5026">36407 20861 0,'0'-40'0,"-41"80"47,41 83-47,0 41 15,0-42-15,0 1 16,0-41-16,0 0 16,-41 0-16,41-1 15</inkml:trace>
  <inkml:trace contextRef="#ctx0" brushRef="#br0" timeOffset="32269.4564">36325 21025 0,'0'-123'15,"0"42"1,0 40 0,0 0-1,41 41 1,82 0-1,-41 41 1,-82 40 0,-41 42-1,-82-41 1,123 0-16,-82-82 16,123 0 30,82-41-30,-82 41-16,41 0 16,-41 0-16,81 123 15,-122-83 1,41 1-16,-41 82 16,-41 41-1,-81-82 16,-1-1-15,0-81 0,82 0-1</inkml:trace>
  <inkml:trace contextRef="#ctx0" brushRef="#br0" timeOffset="33302.8987">37430 20943 0,'0'-41'15,"0"-40"17,0 40-1,0 0 78,41 41-77,-41-82-32,82 82 31,-42 41-16,42 82 1,-82-83-16,0 42 16,0 0-1,0-123 48,-41-82-48,41 83 1,-41 40-16,41-41 16,-40 41-16,-42 0 15,0 41 1,0 122 0,82 1-1,0 40 1,0-163-16,0 0 15,82-41 1,0 0 0,0 0-16,-1 0 15,-40 0 1,-41-41-16,0-41 31,41 41-31,-41 123 47,0 205-31,-82-83-1,82 42 1,0-42 0,0-163-16</inkml:trace>
  <inkml:trace contextRef="#ctx0" brushRef="#br0" timeOffset="34036.9286">35425 22988 0,'-81'-81'16,"81"122"15,0 40-31,0 42 16,0-41-16,0 82 31,0 81 0</inkml:trace>
  <inkml:trace contextRef="#ctx0" brushRef="#br0" timeOffset="34436.9281">35384 22948 0,'41'-82'16,"41"0"-1,0 82 1,41 0 0,-123 41-16,0 82 15,-82-1 16,41-81-31,0 41 16,-82-82-16,164 0 31,0 0-15,123 0 0,-1 0-1,-81 82 1,-82 0-1,0-41-15,-41 81 16,-40-40-16,-1-41 16,0 41-16,-123-41 15,164-41 1,1 0 0,40-41-1</inkml:trace>
  <inkml:trace contextRef="#ctx0" brushRef="#br0" timeOffset="34886.6085">36693 22948 0,'0'-41'15,"0"-41"1,0 41 15,-81 82-15,40 82-16,-82 122 31,41-40-31,82-42 31,123-122-15,-82-41-16,82 0 16,-83 0-16,-40-82 15,82-40 1,-82 81 0,0 163-1,0-40 1,0 123-1,-82-1 1,82-40 0,0-82-1</inkml:trace>
  <inkml:trace contextRef="#ctx0" brushRef="#br0" timeOffset="35370.2166">37553 22988 0,'0'0'16,"0"-40"-16,0-1 15,-41 41 16,41 41-15,-82 40-16,82 83 16,-82-41-1,82-41-15,0-1 16,41 1 0,163-41-1,-122-82 16,-41-41-15,-41 41 0,0 123 31,0 41-32,0 122 1,-82 328-1,82-287 1,0-204 0</inkml:trace>
  <inkml:trace contextRef="#ctx0" brushRef="#br0" timeOffset="36253.9008">35262 14112 0,'0'-41'16,"0"82"15,-41 41-15,-164 204 15,-40 42 0,163-247-15</inkml:trace>
  <inkml:trace contextRef="#ctx0" brushRef="#br0" timeOffset="36503.5119">34689 14194 0,'0'-82'15,"0"123"17,82 41-17,-41 0-15,41 40 16,40 124-1,1-83 1,0 1 0,-82-164-16</inkml:trace>
  <inkml:trace contextRef="#ctx0" brushRef="#br0" timeOffset="36987.0942">36203 13989 0,'0'0'0,"0"-40"16,81 40-1,-40 0-15,82 0 0,-82 0 16,0 0-1,0 40 1,-41 124 0,-123-82-1,41 0 1,-40-1 0,203-121 30,-40 40-30,41 0-16,41 40 16,-41 42-1,-82 0 1,0-41 0,-123 82-1,0-123-15,0 122 0,-40-81 31,81-41-15,41 0-16</inkml:trace>
  <inkml:trace contextRef="#ctx0" brushRef="#br0" timeOffset="37197.3197">37675 15380 0,'0'-82'16,"0"123"31</inkml:trace>
  <inkml:trace contextRef="#ctx0" brushRef="#br0" timeOffset="38253.3487">38657 14603 0,'82'0'31,"41"0"-15,408 0 0</inkml:trace>
  <inkml:trace contextRef="#ctx0" brushRef="#br0" timeOffset="38420.1166">38902 14930 0,'0'0'0,"-40"0"15,80 0 32,83 0-47,204 0 16,-245 0 0</inkml:trace>
  <inkml:trace contextRef="#ctx0" brushRef="#br0" timeOffset="38920.1876">40416 14194 0,'0'0'0,"0"-41"15,0-82 1,82 123-16,0 0 16,-1 0-1,-40 205 1,-41-42 0,-163-40 15,81-123-31,0 82 15,41-82-15,164 0 47,-41 0-47,-41 0 16,81 0 0,-81 41-1,-41 82 1,0-82-1,-122 81 1,40-40-16,-123-82 16,164 41-1,0-41-15,-40 0 16,81-82 0</inkml:trace>
  <inkml:trace contextRef="#ctx0" brushRef="#br0" timeOffset="39139.9569">40007 15421 0,'41'0'15,"82"0"-15,204 0 16,-41 0 0,-163 0-1,0 0-15,-42 0 0</inkml:trace>
  <inkml:trace contextRef="#ctx0" brushRef="#br0" timeOffset="39725.6303">40784 15994 0,'-41'0'0,"41"-82"0,-41 82 31,-40 0-16,40 41 1,-41 41 0,82-41-16,0 81 15,82-40 1,-1 41 0,42-41-1,-41-1 16,-82 1-31,0 0 16,-82-82 15,41 0-15,-41 0-16,42 0 16,-1-41-16,41-41 15,41 41 1,122-81-1,-81 40-15,-41 41 16,41 0-16,-41-82 16,-41 82-1,0 1 17,-123 40-32,-163 0 31,245 81-16,0-81-15</inkml:trace>
  <inkml:trace contextRef="#ctx0" brushRef="#br0" timeOffset="41856.7333">30598 7976 0,'-122'0'16,"81"0"0,41-40-1,122 40 32,1 0-31,409 0-1</inkml:trace>
  <inkml:trace contextRef="#ctx0" brushRef="#br0" timeOffset="42136.7664">30680 8058 0,'41'0'31,"41"0"-31,82 0 16,-83-41-1</inkml:trace>
  <inkml:trace contextRef="#ctx0" brushRef="#br0" timeOffset="50372.128">11331 18121 0,'-41'-82'0,"41"0"15,-41 82 1,41 123 31,0 0-31,0-1-16,0 42 0,0-82 15,0 0-15,0 40 16,0-40-16,0-41 15,0 41-15,0-41 16</inkml:trace>
  <inkml:trace contextRef="#ctx0" brushRef="#br0" timeOffset="50638.6132">10840 19225 0,'-81'0'0,"81"41"31,40-41-15,83 0-1,-41 0-15,368-41 16,-286 41 0,-1 0-16,83 0 15</inkml:trace>
  <inkml:trace contextRef="#ctx0" brushRef="#br0" timeOffset="51287.8919">11740 19430 0,'-41'0'15,"41"82"-15,-81-1 16,40 1-1,0 0 1,-41-41 0,41-41-1,41-41 32,0-41-31,0 0-1,123 82-15,-1-122 16,1 122 0,-41 122-1,-82 42 1,0 0 0,-123 81-1,-163-40 1,40-83-1,165-122 1,-1 0-16,82-82 31,0 42-31,0-83 16,41 41 15,0 41-15,81 41-1,1 41 1,-41 123 0,-82-83-16,82 1 15,-82 0-15,41-82 16,40 0 0</inkml:trace>
  <inkml:trace contextRef="#ctx0" brushRef="#br0" timeOffset="51572.1359">12927 18407 0,'0'0'0,"-41"0"15,0 0 1,41 123 0,-164 122-1,41 42 1,42-165 0,-1 1-1,41-123-15</inkml:trace>
  <inkml:trace contextRef="#ctx0" brushRef="#br0" timeOffset="51788.1882">12272 18530 0,'0'0'0,"41"0"31,0 82-31,41-1 16,40 165 0,1-42-1,0-40 1,-82-123 0</inkml:trace>
  <inkml:trace contextRef="#ctx0" brushRef="#br0" timeOffset="52023.8157">13295 18530 0,'0'-82'0,"0"41"16,0 82 30,0 82-46,0-41 16,0 81 0,0-81-16,0 0 15,0 0-15,0-1 16</inkml:trace>
  <inkml:trace contextRef="#ctx0" brushRef="#br0" timeOffset="52221.8158">12967 19307 0,'0'0'0,"41"0"32,41 0-17,123-41 1,40 41-1,-40 0-15</inkml:trace>
  <inkml:trace contextRef="#ctx0" brushRef="#br0" timeOffset="52787.9497">13377 19757 0,'0'41'47,"0"41"-31,0 0-1,0-42 1,-41-40-1,-41 0 1,82-40 0,-41-1-1,41-82 1,0 82-16,123-41 16,-42 82-1,1 82 1,-41 368 15,-41-327-31,-245 122 16,122-81-1,41-164 1,41 0 0,0-164 15,41 82-31,41 0 15,0 42-15,41 40 16,0 0 0,0 40-1,-82 1-15,41-41 16,-1 0-16</inkml:trace>
  <inkml:trace contextRef="#ctx0" brushRef="#br0" timeOffset="53080.8919">14481 19103 0,'0'0'0,"0"-82"0,0 0 16,0 41-1,-41 82 17,41 41-17,-82 81 1,1 42 0,-1-123-1,41-1-15,41-40 16</inkml:trace>
  <inkml:trace contextRef="#ctx0" brushRef="#br0" timeOffset="53288.3819">14031 19103 0,'0'0'0,"-41"-41"0,41 0 15,82 123 32,41 81-31,-1-40-1,1 0 1,-82-123-16</inkml:trace>
  <inkml:trace contextRef="#ctx0" brushRef="#br0" timeOffset="53537.7935">15013 18571 0,'0'0'0,"0"-82"15,0 123 32,41 163-31,-41 1-1,41-82-15,-41-1 16,0-40-16,0-41 0</inkml:trace>
  <inkml:trace contextRef="#ctx0" brushRef="#br0" timeOffset="53755.3651">14890 19389 0,'0'-41'31,"41"41"-15,82 0-1,40 0 1,-40 41 0</inkml:trace>
  <inkml:trace contextRef="#ctx0" brushRef="#br0" timeOffset="54305.0422">15136 19798 0,'0'-41'0,"0"82"31,0 41-15,-41 0-1,-41-1 1,0-81-1,41 0 1,-41 0 15,82-163-15,82 40 0,41 123-1,-82 41 1,41 82-1,-82 81 1,-82 164 0,-41-163-1,-41-164 1,123 0 15,-40-41-31,81-123 16,0 41-16,0 0 15,41 41 1,81-40 0,1 121-1,-82-40-15,41 82 16,-82 41-16,41-123 16</inkml:trace>
  <inkml:trace contextRef="#ctx0" brushRef="#br0" timeOffset="54655.0764">16445 19062 0,'0'-82'16,"0"123"31,-82 41-47,41-1 15,-41 42-15,0 41 16,0-1 0,1 1-1</inkml:trace>
  <inkml:trace contextRef="#ctx0" brushRef="#br0" timeOffset="54888.5299">15872 19103 0,'41'122'31,"0"-81"-31,40 41 16,-40 0-16,41 0 15,-41 40 1,123 1 0</inkml:trace>
  <inkml:trace contextRef="#ctx0" brushRef="#br0" timeOffset="56755.961">17467 18325 0,'0'-122'16,"-41"122"-16,41-41 16,0-41-1,41 82 1,41-41 15,0 41-31,0 164 31,-82-83-31,-41 83 32,-123-41-1,205-123 16,82-82-32,-41 82 1,-82 41-16,40 41 16,-40-1 15,-40 1-15,-42 0-1,-82-82 1,82 0-1,41 0 1,41-41-16,-81 0 16,81 0-16,0 0 0,0-40 15</inkml:trace>
  <inkml:trace contextRef="#ctx0" brushRef="#br0" timeOffset="57059.1071">17917 18407 0,'0'-82'16,"0"41"15,0 82 32,0 41-48,0-41-15,0 0 16,0 41-16,0 0 16,41 81-16,-41-40 15</inkml:trace>
  <inkml:trace contextRef="#ctx0" brushRef="#br0" timeOffset="57445.0217">17958 19348 0,'0'-41'32,"0"0"93,0 0-110,0 82 32,0 0-47,0 41 0</inkml:trace>
  <inkml:trace contextRef="#ctx0" brushRef="#br0" timeOffset="57835.8045">17140 19798 0,'-82'0'0,"123"0"62,82 0-62,122 0 16,-40-82-16,40 82 15,42 0 1,-206 0-16,42 0 16,-41 0-1</inkml:trace>
  <inkml:trace contextRef="#ctx0" brushRef="#br0" timeOffset="60572.7964">17917 20125 0,'-82'41'63,"41"-41"-48,41 41-15,-81-41 16,-1 0 15,41 0-15,41-82-1,0 0 1,41 1 0,82 81-1,-42 0 1,-40 81 0,-41 42-1,0-82-15,0 0 16,0 41-16,-163 40 15,40 1 1,0-41 0,41-41-1,42-41 17,40-123-17,0 41 1,81 41-1,-40 41 1,0 0 0,41 82-1,-41 41 1,-41-82 0,123 82-1</inkml:trace>
  <inkml:trace contextRef="#ctx0" brushRef="#br0" timeOffset="60939.2095">18244 20043 0,'0'0'0,"0"-41"16,0 1 15,0 80 16,0 1-47,0 82 15,0 82 1,0-42 15,-40 1-31</inkml:trace>
  <inkml:trace contextRef="#ctx0" brushRef="#br0" timeOffset="61390.7753">18326 21066 0,'41'0'78,"-41"-82"78,-82 123-140,82 41 15,0 0-31</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4:16:46.260"/>
    </inkml:context>
    <inkml:brush xml:id="br0">
      <inkml:brushProperty name="width" value="0.05292" units="cm"/>
      <inkml:brushProperty name="height" value="0.05292" units="cm"/>
      <inkml:brushProperty name="color" value="#FF0000"/>
    </inkml:brush>
  </inkml:definitions>
  <inkml:trace contextRef="#ctx0" brushRef="#br0">12068 9367 0,'0'0'0,"-123"0"0,41 0 0,0 0 16,41 0-16,0 0 15,123 0 32,82-41-31,1595-41 15,-1350 82-15,0 0-1,-286 0-15,-82 0 16,-123 0 15,-123 0-15,-122 41-1,-123-41 1,205 41-16,-205-41 16,204 82-1,83-82-15,-165 0 16,124 0 0,-42 0-1,205 0 1,0 0 15,164 0 0,41 0-15,122-41-16,655-41 16,-491 82-16,0 0 15,164 0 1,-410 0-16,1 0 15,-205-41 1,-82 41 31,-41 0-47,0 0 16,1 0-16,-124 0 15,124 0 1,81 0-16,0 0 31,0 0 157,-41 0-142,82-40-14,0 80 15,0 42-32,0 41-15,0 0 16,0-1-16,0-40 15,41 164 1,0-124 0,-41-81-1,-41-82 32,0-40-31,-41 40-16,41 0 31,-41-82-15,82 82-1,0 82 32,41 41-31,0 0-1,0-82 1,41 0 0,41 0-1,-41 0 1,-1 0 0,83-41-16,-82 41 15,40-41-15,-40 41 16</inkml:trace>
  <inkml:trace contextRef="#ctx0" brushRef="#br0" timeOffset="718.9917">31335 6218 0,'-41'0'16,"82"40"15,81-40-15</inkml:trace>
  <inkml:trace contextRef="#ctx0" brushRef="#br0" timeOffset="2277.1619">41602 6013 0,'-82'0'156,"164"0"-62,0 0-94,82 0 16,81 0-16,42 0 15,40 0-15,-41 0 16,0 0-16,42 0 15,-1 41 17,-286-41-1,-123 0 47</inkml:trace>
  <inkml:trace contextRef="#ctx0" brushRef="#br0" timeOffset="3304.7876">20863 11699 0,'0'0'0,"-82"0"0,0 0 16,0 0-16,164 0 31,245 0 0,246 82 0,-410-82-15,1 0 0,-123-82-1,0 82 16,41 0 1</inkml:trace>
  <inkml:trace contextRef="#ctx0" brushRef="#br0" timeOffset="3859.9952">23317 11781 0,'-82'0'15,"41"0"1,0 0 0,-41 0-1,1 0 1,203 0 46,1 0-46,0 0-16,40-82 16,124 82-16,367 0 15,-81 0 1,-287 0 15,-204 0-31,-41 0 78</inkml:trace>
  <inkml:trace contextRef="#ctx0" brushRef="#br0" timeOffset="4554.2619">26303 11658 0,'-123'0'0,"82"0"16,1 0 0,162 0 77,42 0-93,-41 0 16,-1 0-16,-40 0 16,82 0-16,613-41 15,-368 41 1,-204 0 15,-164 0-31,-82 0 281</inkml:trace>
  <inkml:trace contextRef="#ctx0" brushRef="#br0" timeOffset="9384.5765">21231 10594 0,'-82'-81'0,"41"-1"16,41 41 15,0 82 16,0 81-47,0-40 16,0 205 15,0-206-31,0 1 0,-82 41 16,82-82-1,0-82 48,0-41-63,0 41 15,0-41 1,0 1 0,41 81-16,41-82 15,-41 82-15,0 0 16,81-41-1,1 41 1,-82-41 0,41-41-1,-82 41 1,0 0 0,0-40-1,-41 81 1,41-82-1,-41 82-15,41 82 32,0-1-17,0 83 1,0-82-16,0 163 16,0-163-16,0 0 15,0 81 1</inkml:trace>
  <inkml:trace contextRef="#ctx0" brushRef="#br0" timeOffset="10233.9049">23521 10431 0,'0'0'16,"0"-82"-16,0 41 0,0 0 16,0-41-1,0 41 1,0 82 15,0 82-15,0 0-16,0 368 31,0-287-15,82-163-16,-82 41 15,0-123 16,0 0-15,-41-82 0,41 1-16,0-1 15,0 82 1,41 41 0,41 0-1,-41 0 1,0 0-16,41 0 15,0 0-15,-1 0 16,-40 0 0,-41-41-1,0-82 1,0 42 0,0-1-1,0 0 1,0 164 15,0 122-15,0-40-1,0 81 1,0-122 0,0 0-16,0-1 15,0-81-15</inkml:trace>
  <inkml:trace contextRef="#ctx0" brushRef="#br0" timeOffset="10417.102">24503 11535 0</inkml:trace>
  <inkml:trace contextRef="#ctx0" brushRef="#br0" timeOffset="13218.5492">20126 14971 0,'-41'0'16,"82"0"30,82 0-30,531 0 15,-408 0-15</inkml:trace>
  <inkml:trace contextRef="#ctx0" brushRef="#br0" timeOffset="13550.8933">22662 14644 0,'0'0'0,"-81"0"16,122 0 31,40 0-47,83 0 15,163 0 1,41 82 0,-81-82-1</inkml:trace>
  <inkml:trace contextRef="#ctx0" brushRef="#br0" timeOffset="13968.3314">25362 14644 0,'0'0'16,"41"0"46,41 0-46,41 0-16,40 0 15,83 0-15,81 0 16,82 0 0,82 0-1,-205 0 1,-204 0 0,-41 0-16</inkml:trace>
  <inkml:trace contextRef="#ctx0" brushRef="#br0" timeOffset="17001.9506">20413 13458 0,'-41'0'0,"41"-41"46,122-41-30,1 82-16,-41-41 16,0 41-16,40 0 15,1 0 17,-205 82-1</inkml:trace>
  <inkml:trace contextRef="#ctx0" brushRef="#br0" timeOffset="17201.6698">20781 13376 0,'-82'0'15,"41"0"1,41 82 46,0-41-62,0-1 16,0 165 0,0-82-16,0-1 15,0-40-15,0-41 16</inkml:trace>
  <inkml:trace contextRef="#ctx0" brushRef="#br0" timeOffset="17884.4372">23071 13171 0,'-40'0'0,"80"0"47,42 0-47,41 0 16,0 0-16,40 0 15,-81 0 17,-123 0 15,0 0-47,-40 0 31,40 0-31,41-41 15,-41 41 1,41 41 15,0 41-15,0 164 0,0-83-16,0 1 15,0-41-15,0-42 0,0 1 16,0 82-1</inkml:trace>
  <inkml:trace contextRef="#ctx0" brushRef="#br0" timeOffset="20284.4664">19267 10635 0,'0'-82'16,"0"42"-16,0-42 15,0 0 1,0 41 0,0 0-1,-41 41 32,-41 0-31,1 123-16,-83 204 15,41-122-15,1-42 16,-42 124 0,82-42-1,41-81 1,82-83-1,123-81 1,-42 82 0,1 164-1,-123-124 1,82 206-16,-82-165 16,0 83-16,-82 81 31,-122-82-16,-42 1 1,164-164 0,41-82-1,41-41 1,123 41 15,-41 41-31,82 204 16,-1 205-1,-81 82 1,-123 449 15,0-694-31,-41-83 16,82-163 15,41-41-15,0 0-16,82 0 15,-82 0-15,41 0 16,-41 0-16</inkml:trace>
  <inkml:trace contextRef="#ctx0" brushRef="#br0" timeOffset="20651.3933">18449 17344 0,'0'0'0,"-82"0"16,41 0-16,41 41 31,82 40-15,41-81 15,81-41-15,-81 41-16,245-81 15,-245 81-15,-82 0 16,0 0 0,-82 0 15,-41 0-16,41 0 1</inkml:trace>
  <inkml:trace contextRef="#ctx0" brushRef="#br0" timeOffset="22575.9884">24053 9858 0,'0'-82'31,"0"41"-15,-41 41 0,41-41-1,-122 41-15,-1-81 16,82 81-1,-41-41-15,0 41 16,-245-82 0,-409 82 15,572 0-31,-531 41 31,490-41-31,-449 163 31,490-81-31,-163 41 16,245-82 0,0 41-16,41-1 15,-41 83 1,42 0 15,40-82-31,-82 81 16,41-81-16,41 0 15,-82 0 1,82 40 0,0-81-16,0 0 15,0 82-15,0-41 16,0-41 0,82 40-1,204 83 1,123-164-1,0 0 1,41 0 0,-204 0-1,-83 82-15,1-82 16,204 0-16,-81 0 31,-42 0-15,-122 0-16,-1-41 15,1 41-15,-41 0 0,0-41 16,163-41 0,1 0-1,-1-40 1,-40 40 0,-83 82-16,-40-82 15,-82 0-15,123 0 16,-82-40-1,-41-42 1,82 0 0,-82 83-16,0-42 15,0 82 1,0-41-16,-41-122 16,-82 81 15,41 41-31,-204-41 15,163 123-15,-41-81 16,-204 81 0,-41 81-1,246 1-15,81-41 16,41 0-16</inkml:trace>
  <inkml:trace contextRef="#ctx0" brushRef="#br0" timeOffset="23752.944">24462 12599 0,'0'-82'0,"-41"82"16,41-41-1,-81 41-15,-1 0 16,0-82-16,0 82 16,-163-82-1,-573 41 17,613 41-32,-899 41 31,817 82-16,42-123-15,-246 123 16,-123 122 0,287-40-1,41-1 1,163 1 15,41-123-31,41 81 16,41-40-16,0-41 15,-82 163 1,82-81 0,82 81-1,0-122 1,-41-41-16,163 40 16,-40 1-16,-41-123 15,327 41 1,-164 41-16,1-82 15,-1 0-15,246 82 16,-82-82 0,81-82-1,-122-41 1,205-122 15,-368 122-15,-1-41-1,-122 42 1,-1-1 0,42-82-1,-123 83 1,41-1 0,0 0-1,-123-163 1,-41 122-1,-41 42 1,-163 40 0,122 82-1,-40-82-15,-1 82 16,41 0-16,42 0 0,-124 41 16,205 123 15,41-83-31,0-40 0</inkml:trace>
  <inkml:trace contextRef="#ctx0" brushRef="#br0" timeOffset="24330.082">23726 14480 0,'0'41'156,"-82"-41"-156</inkml:trace>
  <inkml:trace contextRef="#ctx0" brushRef="#br0" timeOffset="26485.8666">19635 14235 0,'-82'0'93,"1"41"-77,40-41-16,-41 41 16,-163 81-1,40-40 1,-40-41-1,-165 123 1,288-164 0,-42 41-16,-245 40 15,205-81-15,-1 82 16,0-82 0,83 82-1,81-82 1,0 0 46,-41 0-30,41 0-1,0-82 16,41 41-32,-82 41-15,82-122 16,-40-42 0,40 41-16,-82-163 15,41 122-15,41-40 16,-123-164-1,41 0 1,0-82 15,82 245-31,0 82 16,-40 1 15,40 81-15,0 0-1,-82-41 64,82 41-33,41 41-14,40-41-17,1 41-15,41-123 16,0 123 0,736-286-1,-41 123 1,-204 40-1,-287 41 1,-245 82-16,-41 0 16,-41-41-16,81 41 15,-40 0 1,-41-41 0,-41 41 218,-81-82-218,81 82-1,41-41-15,-82 41 16,0 0-1,0-40 1,-81 40 0,122 0-1,-41-82 1,41 82 15,82 0 0,0 41-15,82-41 0,40 0-1,124 41 1,-124 40 0,-122-81-1,41 41 1,-82 41-1,-205 123 1,-40-42 0,-1-40-1,206 0 1,-42 81 15,82-122-31</inkml:trace>
  <inkml:trace contextRef="#ctx0" brushRef="#br0" timeOffset="27070.0013">15545 14153 0,'-82'0'16,"0"0"-1,41 0-15,-41 0 16,0 41-16,1-41 16,-1 82-16,123-123 46,245-82-30,532-122 15,-245 81-31,-41 0 16,-82 1 15,-246 163-31,-122-82 16,-41 82-16,-82 0 31,-41 0-15,41 0-1,-81 82 1</inkml:trace>
  <inkml:trace contextRef="#ctx0" brushRef="#br0" timeOffset="27737.7843">13908 14889 0,'0'-41'0,"0"-40"16,0-1 0,0 0 31,-245 246-16,40 122 0,205-204-15,123 0-1,82-82 1,81-82 0,-163 0-16,163-123 15,-163 83-15,-41 40 16,-42 41-1,-40-41-15,0 41 16,-163 41 15,-42 0-31,124 41 16,-1 41 15,0 0-31</inkml:trace>
  <inkml:trace contextRef="#ctx0" brushRef="#br0" timeOffset="28018.9717">14113 14398 0,'-82'0'0,"82"-40"0,-41 40 16,41-82-16,-82 82 15,82 82 32,0-1-31,41 42 0,-41 82-16,123 367 15,-123-285-15,82-1 16,-82 41-1,0-163 1</inkml:trace>
  <inkml:trace contextRef="#ctx0" brushRef="#br0" timeOffset="30819.2513">14317 7445 0,'-81'-82'0,"-42"82"16,0 0-16,0-41 15,-40 41-15,-83 0 16,42 0-16,40 0 15,-40 0-15,-124 82 16,-449 204 31,573-204-47,-451 327 31,532-286-31,83-42 0,-42 124 31,41-123-31,41 163 16,0-122-16,0 0 16,41 81-1,163-40 1,42-123 0,-83 41-16,451-82 15,-246-82 1,-82 0-16,287-164 15,0-81 1,-205 164 0,123-165-16,-328 206 15,1 40-15,-123-82 16,-41 82 15,0 1-31,-123 40 16,-81-41-16,-1 0 0,-40 0 15,-328 0 1,123 82 0,205 41-16,40 41 15,-40 41-15</inkml:trace>
  <inkml:trace contextRef="#ctx0" brushRef="#br0" timeOffset="31588.1776">5931 10758 0,'0'0'0,"-40"0"16,-1 0 15,41-41-15,0-41 15,0 41-15,-82 0-1,82 82 32,41 0-47,-41 41 16,204 41 0,-81-41-1,0-82 1,40-82-1,165-164 1,408-490 0,-163 327-1,-164 204 1,-327 165 15,-82 80 16,-41-40-47,-41 123 16,41-82-1,-164 164 1,1 40 0</inkml:trace>
  <inkml:trace contextRef="#ctx0" brushRef="#br0" timeOffset="32036.4667">6381 11044 0,'0'0'0,"-81"0"16,40 0-1,82 0 79,0 0-78,81 0-1,-40 0-15,327-204 16,123-246-1,82-41 1,122-82 0,-450 328-1,-81 163-15,-164 82 0,-41 82 94,81-82-78</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4:18:32.988"/>
    </inkml:context>
    <inkml:brush xml:id="br0">
      <inkml:brushProperty name="width" value="0.05292" units="cm"/>
      <inkml:brushProperty name="height" value="0.05292" units="cm"/>
      <inkml:brushProperty name="color" value="#FF0000"/>
    </inkml:brush>
  </inkml:definitions>
  <inkml:trace contextRef="#ctx0" brushRef="#br0">35303 6299 0,'-123'0'0,"0"0"0,-40 0 15,40 0-15,0-81 16,0 81-16,1-82 16,-1 82-16,-41-41 15,-122 41-15,-369 0 16,1-82 31,613 82-16,82 0 0,123 0-15,326 0 0,288 0-1,-124 0 1,-245 41-1,-204 82-15,81-123 16,-204 41 0,0-41-16,0 0 15,-41 0 1,-123 0 31,-41 0-32,-163 0 1,-164 0 0,163 0-16,-244 0 15,285 0-15,123 0 16,82 0 0</inkml:trace>
  <inkml:trace contextRef="#ctx0" brushRef="#br0" timeOffset="867.1603">28021 7936 0,'0'-41'16,"0"-41"-1,-123 82 32,83 0-31,-83 41-1,82 41 1,-41-1 0,82 1-16,123 82 31,0-82-31,40-42 0,-40 42 16,41 41-1,-164-82 1,-82 123-1,-82-83 1,41-81 0,82 0-1,-40-204 1,81 122 0</inkml:trace>
  <inkml:trace contextRef="#ctx0" brushRef="#br0" timeOffset="1116.706">29085 8467 0,'0'-41'16,"123"41"15,-1 0-31,42 0 16,-41 0-16</inkml:trace>
  <inkml:trace contextRef="#ctx0" brushRef="#br0" timeOffset="1282.6895">29289 8795 0,'0'0'16,"41"-41"0,82 41-1,163 0 1,-204 0-16</inkml:trace>
  <inkml:trace contextRef="#ctx0" brushRef="#br0" timeOffset="1884.6928">31048 8017 0,'0'0'16,"0"-41"-16,0-40 31,-41 81-15,-81 0-16,-124 122 15,1 42 1,204-123 0,41 41-1,82-1 1,122-40-16,-122-41 16,-41 82-1,-41 41 1,0 0-1,-82-42-15,-41-40 16,42 41-16,-1-41 0,0-41 16,-82 123-1,164-164 17,123 41-17,-41 0 1,-82 82-1,0 81 1,0-40-16,0 41 16,0-42-1,0 1-15,0-41 0,0 41 16,0-1 15,164-122-15</inkml:trace>
  <inkml:trace contextRef="#ctx0" brushRef="#br0" timeOffset="2933.5148">31744 8222 0,'-41'0'16,"82"0"31,41 0-47,-1 0 15,42 0-15,0 0 0,0 0 16,-42 0-16,1 0 15,0 0-15,0 0 16</inkml:trace>
  <inkml:trace contextRef="#ctx0" brushRef="#br0" timeOffset="3183.152">32276 8304 0,'-41'0'15,"-41"0"17,82 41-17,0 40 1,0 124-1,0-123-15,0 40 16,0 1-16,0-41 0,0-41 16</inkml:trace>
  <inkml:trace contextRef="#ctx0" brushRef="#br0" timeOffset="3472.9391">32930 8385 0,'41'0'46,"41"0"-30,40 0-16,42 0 16,82 0-1,-165 0-15,-40 0 16</inkml:trace>
  <inkml:trace contextRef="#ctx0" brushRef="#br0" timeOffset="3671.2354">33298 8426 0,'0'-41'16,"0"82"31,0 0-47,0 0 15,0 164 1,0-42-1,0-81-15,0-41 16</inkml:trace>
  <inkml:trace contextRef="#ctx0" brushRef="#br0" timeOffset="4016.6188">33748 9163 0,'-41'0'63,"41"-41"-48,0 0 17,41 41-32,41 0 15,-41 82 1,-41-41-16,0 163 16,0-163-16,0 0 15</inkml:trace>
  <inkml:trace contextRef="#ctx0" brushRef="#br0" timeOffset="4733.7887">34566 8549 0,'-41'0'15,"41"-82"1,41 82 78,41 0-94,204 0 31,-122 0 0,-246 0 32,41 0-48,41-41-15,-81 41 16,81 82 46,0 0-62,0 0 16,0 163 0,-41-81-1,41-1 1</inkml:trace>
  <inkml:trace contextRef="#ctx0" brushRef="#br0" timeOffset="5339.7741">35712 8549 0,'-41'0'0,"41"-82"16,0 123 15,0 123-15,0 40-1,0-81 1,0-41-16,0 0 15,-41-82 1,41-82 15,0 0-15,0 0-16,0 41 16,41 41-1,0 0-15,41 0 16,81 0-1,-40-41 1,0 41 0,-123-81-1,0 40 1,0-41 0,-41-41-1,41 82-15,0 82 31,0 123-15,0 40 0,0 83 15</inkml:trace>
  <inkml:trace contextRef="#ctx0" brushRef="#br0" timeOffset="5583.6643">36366 9040 0,'0'0'0,"82"-82"16,-82 123 30,0 41-46,0 0 16,0-1-16,0 1 16,0 41-1,0 0-15</inkml:trace>
  <inkml:trace contextRef="#ctx0" brushRef="#br0" timeOffset="5919.4966">36980 8508 0,'0'-41'15,"0"0"17,82 41-1,40 0-15,-81 0-1,82 0 1,-82 41-1,0-41-15</inkml:trace>
  <inkml:trace contextRef="#ctx0" brushRef="#br0" timeOffset="6700.5818">36980 8058 0,'0'123'47,"0"0"-31,-41 245-1,-41-123 17,41-163-17,41-41-15,0-123 47,0-41-47,0 42 16,123-1-1,-41 0-15,-41 82 16,40 0-16,1 0 16,0 0-1,0 0 1,0 0-16,-41-41 15,40-41 1,-81-40 0,0-1-1,-40 82 1,-1 41 15,0 41-15,41 122-1,0 83 1,0 122 0,0-163-1</inkml:trace>
  <inkml:trace contextRef="#ctx0" brushRef="#br0" timeOffset="7016.9365">38125 8345 0,'0'-82'15,"82"82"32,41 0-47,-1 41 16,124-41 0,-205 0-1,-41 41 1</inkml:trace>
  <inkml:trace contextRef="#ctx0" brushRef="#br0" timeOffset="7200.128">38412 8304 0,'-41'0'16,"41"81"31,0 1-47,0 0 15,0 164 1,0-42 0,0-122-16,0-41 0</inkml:trace>
  <inkml:trace contextRef="#ctx0" brushRef="#br0" timeOffset="7767.3993">39107 7936 0,'0'0'0,"0"-41"0,82-41 16,-82-41-1,41 82 1,-41 123 15,-41 82-15,-41 40 0,82-40-1,0-123-15,123 81 16,-82-40-1,40-82-15,1 0 16,-41 0 0,-41-41-1,0 0 17,-41 41-17,0 0 1,-81 82-1,122 164 1,-41 81 0,82 0-1,40 0 1,-81-204-16,0 0 16,-81-82-16,40-41 15,0 0 1</inkml:trace>
  <inkml:trace contextRef="#ctx0" brushRef="#br0" timeOffset="7945.7804">39066 10308 0,'0'41'47</inkml:trace>
  <inkml:trace contextRef="#ctx0" brushRef="#br0" timeOffset="8268.445">35671 10758 0,'0'0'0,"-82"0"0,-41 0 15,82 0 1,164 82 15,409-82-15,163 82 0,-367-1-1,-206-40-15</inkml:trace>
  <inkml:trace contextRef="#ctx0" brushRef="#br0" timeOffset="9453.8382">6095 4745 0,'0'-82'0,"-82"41"16,41-41 0,-40 82-1,40 0-15,-164 123 32,-81 818-1,1022-368 0,369-573-15</inkml:trace>
  <inkml:trace contextRef="#ctx0" brushRef="#br0" timeOffset="10619.5506">44261 4827 0,'0'-41'16,"123"123"15,0 122-16,81 451 1,-204-328 0,-327 123-1,82-164 1,122-245 0</inkml:trace>
  <inkml:trace contextRef="#ctx0" brushRef="#br0" timeOffset="14007.1406">28267 11372 0,'0'-41'0,"0"-41"15,0 123 32,0 41-47,0-1 16,0 83-1,0-41-15,-82 122 16,82-163-16,-41-41 16</inkml:trace>
  <inkml:trace contextRef="#ctx0" brushRef="#br0" timeOffset="14268.9322">28062 11412 0,'0'0'0,"41"-40"0,-41-42 15,123-41 1,-1 41-1,1 82-15,-41 0 16,-41 0-16,0 41 16,-41 41-1,0-41-15,-82 82 16,-41-42-16,1 1 16,-1 41-1,123-41 1</inkml:trace>
  <inkml:trace contextRef="#ctx0" brushRef="#br0" timeOffset="14567.7727">29453 11821 0,'-82'0'16,"164"0"15,122-81-16,-40 81-15,0 0 16,-42 0-16,-40 41 16</inkml:trace>
  <inkml:trace contextRef="#ctx0" brushRef="#br0" timeOffset="14717.2728">29698 12149 0,'0'-41'31,"41"41"-31,41 0 16,164 0-1,-83 0-15,-40 0 16</inkml:trace>
  <inkml:trace contextRef="#ctx0" brushRef="#br0" timeOffset="15768.2312">32848 11249 0,'0'-41'16,"0"-41"-16,0 41 31,0 82-15,0 205 15,0 163 0,0-328-31,0 1 16</inkml:trace>
  <inkml:trace contextRef="#ctx0" brushRef="#br0" timeOffset="15985.5311">32316 12271 0,'-81'0'0,"81"-40"15,81 40 1,42 0 0,245-41-1,-40 41 1,-247 0-16</inkml:trace>
  <inkml:trace contextRef="#ctx0" brushRef="#br0" timeOffset="16452.0981">32685 12762 0,'0'-41'31,"41"41"-31,40 0 15,-40 0 1,41 82 0,-82 0-1,-123 41 1,42-41 0,40-82-1,82 0 32,-1 0-47,83 0 16,-41 81 15,-82 1-15,0 0-1,-41-41 1,-163-41-1,40 0 1,123 0-16,-41 0 16,82-41-16,-41-41 0,41 41 15</inkml:trace>
  <inkml:trace contextRef="#ctx0" brushRef="#br0" timeOffset="16756.1466">31826 14521 0,'0'0'0,"-41"0"0,204 0 47,1-41-31,286-41 0,-205 82-16,1 0 15</inkml:trace>
  <inkml:trace contextRef="#ctx0" brushRef="#br0" timeOffset="16967.8207">31948 15176 0,'0'0'0,"-82"-41"0,164 0 31,41 41-15,122-82-1,124 82 1</inkml:trace>
  <inkml:trace contextRef="#ctx0" brushRef="#br0" timeOffset="80775.5773">27080 2086 0,'0'-41'0,"82"41"16,-41 0 0,0 0-1,41 0-15,41 41 16</inkml:trace>
  <inkml:trace contextRef="#ctx0" brushRef="#br0" timeOffset="80913.1955">26999 2332 0,'81'0'15,"1"0"1,327 0-1</inkml:trace>
  <inkml:trace contextRef="#ctx0" brushRef="#br0" timeOffset="81583.1141">26303 1554 0,'0'0'0,"0"-41"0,0-40 15,0 40 1,-41-41 0,-41 82-1,-122 123 16,204-1-31,-41 165 32,82-205-17,0-42-15,81 83 16,-40-82 15,-82 0-15,-82-41-1,1 0 1,-42 0 0,82 0-16,-41 0 15</inkml:trace>
  <inkml:trace contextRef="#ctx0" brushRef="#br0" timeOffset="81991.7402">29330 1513 0,'0'0'0,"0"-40"16,-122 40 62,40 0-78,0 40 15,41-40-15,-41 82 16,0-82 0,82 41-1,0 0 1,123-41 0</inkml:trace>
  <inkml:trace contextRef="#ctx0" brushRef="#br0" timeOffset="82274.8059">29085 1759 0,'0'0'16,"41"0"-1,-41 41-15,0 0 16,-82-41 0,0 82-1,0-82-15,82 40 16,-41-40-16,41 41 47,123-41-47,-41 0 15,-82 82-15,41 0 16,-41-41 0,0 41-16,0 40 15,-123 1 1,82-123 0,41 82-1,-82 0-15,82-41 0,0 0 16,0-1-1</inkml:trace>
  <inkml:trace contextRef="#ctx0" brushRef="#br0" timeOffset="83141.6375">30353 1595 0,'-41'-82'0,"41"1"16,0 203 31,0 1-32,0 0-15,0 0 16,-41 81 0,0-122-1,41-41-15,0-82 32,0 0-32,0-41 15,0-122 1,0 163-1,41 41-15,123 0 16,-82 0 0,-1-82-16,42 82 15,-41-41 1,-82-41 15,0-41-15,-41 1-1,-41 122-15,82 82 32,0 40-17,0 165 1,0-42 0,0-40-1,41-205-15</inkml:trace>
  <inkml:trace contextRef="#ctx0" brushRef="#br0" timeOffset="83408.1436">31294 1595 0,'0'0'0,"0"-41"15,-82 164 32,82-41-31,0 82-1,-41-1 1,-41-81 0,82-41-16,0-123 46,0 41-46</inkml:trace>
  <inkml:trace contextRef="#ctx0" brushRef="#br0" timeOffset="83658.595">31089 1963 0,'0'0'0,"41"-81"16,0 81-1,41 0-15,0 0 16,-1 0 15,1-41-31,-41 41 16,-41-82-1,0 41 1,0-41 0,0 41-1,0 123 1,0 0 0,0 163-1,0 1 1,0-164-16</inkml:trace>
  <inkml:trace contextRef="#ctx0" brushRef="#br0" timeOffset="83841.1303">31866 2086 0,'0'0'0,"0"-41"0,0 82 47,0 41-47,0 41 16,-40-42-16,-1 124 15,41-164-15</inkml:trace>
  <inkml:trace contextRef="#ctx0" brushRef="#br0" timeOffset="84057.7969">32398 1677 0,'0'-41'0,"0"164"31,0 81 0,0-122-31,0 0 16,0 0-16,-122 0 0</inkml:trace>
  <inkml:trace contextRef="#ctx0" brushRef="#br0" timeOffset="84374.9737">32235 1963 0,'0'0'0,"41"-40"16,-1 40-1,42 0-15,123 0 16,-82 0 0,-1-82-1,-122 41 17,0-82-17,-41 0 1,0 123-16,41 82 31,0 41-15,0 41-1,0 40 1,0 1 0</inkml:trace>
  <inkml:trace contextRef="#ctx0" brushRef="#br0" timeOffset="84759.486">33298 1636 0,'0'-82'0,"123"82"46,-41 0-46,-41 41 16,40-41 0,-40 0-1,-122-41 32,40 41-31,41-41-16,-41 82 31,41 82-15,0 41-1,0-82 1,0-1-16,-82 165 16,82-124-1</inkml:trace>
  <inkml:trace contextRef="#ctx0" brushRef="#br0" timeOffset="84995.0778">33830 2291 0,'0'41'47,"0"-1"-32,0 42-15,0 41 16,0 0 0,0-82-16</inkml:trace>
  <inkml:trace contextRef="#ctx0" brushRef="#br0" timeOffset="85407.9949">34689 1636 0,'-41'-82'0,"41"41"15,41 41 17,41 0-32,81 41 15,-40-41 1,-123 41 0,-41-41 15,-41 0-16,1 0 1,40 0 0,41 123 15,0 0-15,0 81-1,0-40 1,0-82-16,0 40 15</inkml:trace>
  <inkml:trace contextRef="#ctx0" brushRef="#br0" timeOffset="85975.6428">35589 1841 0,'0'-82'16,"0"164"46,0 0-62,0 40 16,-41-40-16,41 0 0,0-41 15,-41 41 1,41-42 0,0-121 15,0 40-15,0-123-1,82 82 1,41 82-1,-41 0 1,40 0 0,-40 0-1,-82-41 1,41 1 0,-41-42-1,0 0 1,0 164 15,0 0-31,-82 81 16,41 123-1,41-81 1</inkml:trace>
  <inkml:trace contextRef="#ctx0" brushRef="#br0" timeOffset="86191.9364">36448 2413 0,'0'82'47,"-41"0"-47,41 0 15,0 0-15,0 40 16,0-40-16,-82-41 16</inkml:trace>
  <inkml:trace contextRef="#ctx0" brushRef="#br0" timeOffset="86446.5781">37143 1963 0,'0'-40'0,"41"40"47,82 0-47,-41 0 16,-41 0-16,163 0 31</inkml:trace>
  <inkml:trace contextRef="#ctx0" brushRef="#br0" timeOffset="86625.2247">37348 1923 0,'0'40'63,"0"42"-63,0 0 15,0 82 1,0-83-16,0 124 16,0-123-16,0 0 15</inkml:trace>
  <inkml:trace contextRef="#ctx0" brushRef="#br0" timeOffset="87092.2929">38043 1963 0,'0'-40'15,"41"40"48,41 0-63,0 0 16,82 0-1,-124 0 1,1 0-16,-122 0 62,81-41-46,-82 41-16,41 0 47,41 122-32,0-40-15,0 0 16,0 41-16,0-82 0,0 40 16,0 83-1,0 41 1</inkml:trace>
  <inkml:trace contextRef="#ctx0" brushRef="#br0" timeOffset="87648.2933">38739 1636 0,'0'-82'0,"0"41"15,0 1-15,0-42 16,0 41-1,82 41 1,-1 0 0,-40 82-1,-41 81 1,0-81-16,-41 123 16,-40-164-16,81-1 15,-82 83 1,123-41-1,0 41 1,81-123 0,-40 0 15,-41-41-31,41 0 31,-82 0-15,-41 41-1,0 41 1,-41 122 0,82-81-16,-41 82 15,41-82-15,0 0 16,0 40 0,0 1-1,-41-82-15,41 0 16</inkml:trace>
  <inkml:trace contextRef="#ctx0" brushRef="#br0" timeOffset="87827.4754">38289 3354 0,'0'0'0,"-82"0"0,-41 0 16,41 0 0,-40 82-1</inkml:trace>
  <inkml:trace contextRef="#ctx0" brushRef="#br0" timeOffset="88608.7401">31826 3027 0,'0'0'0,"-287"0"0,1-82 16,-41 82-1,163-82-15,-163 82 16,245 0 0,0-41-16,-41 41 15,82 0 17,164 0-1,123 41-16,572-41 1,-286 0-16,245 82 16,205-82-16,40 0 0,165 205 15,735-83 1,-736-122 0,-572 0-1,-450 0-15,-83 0 16,-81 41 62,-81-41-62,-1 0 46,0 0-46,0 41-16,-40-41 15,-1 0-15,0 0 16,0 0-16</inkml:trace>
  <inkml:trace contextRef="#ctx0" brushRef="#br0" timeOffset="94825.9161">31498 1677 0,'82'-82'16,"-41"82"-1,-41-41-15,41 41 16,-41-41-16,-41 41 62,-164 0-62,-531 246 32,286-164-17,287 0-15,81-82 16,82 40-16,-41-40 15,123 0 32,286-40-47,41-83 32,-205 0-17,-81 82-15,-82-41 16,-41 41-16,41 41 15,-41-40 1,-245 40 0,-165 122-1,-121 42 1,408-164-16,41 123 16,82-82-1,286-41 1,369 0-1,-123-41 1,-369 41 0,-40-82-16,-41 41 15,-205 41 17,-40 0-17,-410 164 1,450-83-1,82-40 1,82-41 0,0 0-1,205 0 1,-165 0-16,83-82 16,-82 42-16,40-42 15,1-41 1,-123 41-1,-245 82 1,-328 123 0,164 41-1,245-83 17,164-40-32,0 0 15,123-41 1,123 0-1,-42 0 1,-81-82 0,-41-40-1,-164 81 1,-205 41 0,-81 82-1,82 245 1,204-245-16,82 40 15,41-40 1,41-41-16,81 41 16,165-123 15,-83-82-31,-40-81 31,-123-83-15,-82 42-16,0 40 15,-123 42-15,0 122 16,0 41-16,-327 0 16,205 41-16,81 41 15,1 40-15,122 1 16,41-41-16,41 81 16,163-81-1,42 0 1,-1-82-1,-40-41 1,-124-41 0,42-122-16,-123 81 15,0 0-15,-41-81 32,-163 204-17,40 0-15,-286 327 16,327-163-16,123-82 15,0 81 1,123-40 0,204-41-1,-204-82-15,0 0 16,-41 0-16,40-41 0,-81 0 16,41-123-1,-41-122 1,-246-123-1,-81 409 1,-82 123 0,163 163 15,205-41-15,41-163-16,41 0 15,123 0-15,-42-82 0,1 82 16,81-82-1,-40-41 1,-82-205 0,-1-163-1,-203-82 17,-42 410-32,-123 81 15,-122 204 1,245-81-1,42 163-15,81-163 16,0-41-16,204 81 16,164-122-1,-204-41 17,41-123-17,-83-81 1,-81 81-16,-41-40 15,0-42-15,0 82 0,0 42 16,-82 81 0,-327 40-1,-123 329 1,369-206-16,81 164 16,82-204-1,123-41-15,163 82 16,41-164-1,-204 0 1,-82 0 0,41-82-1,-82 0-15,0-41 0,-82-122 32,-82 122-17,83 123-15,-165 41 16,82 82-16,83-1 15,-1 124 1,82-1 0,0-40-1</inkml:trace>
  <inkml:trace contextRef="#ctx0" brushRef="#br0" timeOffset="95922.3246">31294 10431 0,'0'82'109,"41"-82"-93,0 0-16</inkml:trace>
  <inkml:trace contextRef="#ctx0" brushRef="#br0" timeOffset="96209.5132">34648 10472 0,'82'0'16</inkml:trace>
  <inkml:trace contextRef="#ctx0" brushRef="#br0" timeOffset="96561.2718">38821 10594 0,'41'0'62,"40"-41"-30</inkml:trace>
  <inkml:trace contextRef="#ctx0" brushRef="#br0" timeOffset="99684.9281">13336 7976 0,'81'0'125,"-40"0"-110,82 0 1,204 0 15,164 0-15,-204 0-16,203 0 15,-326 41-15,82-41 16,203 123 0,42-123-1,-122 0 1,-288 0-16,-40 0 16,-82 0 15,0 0-16,-40 0-15,40 0 32</inkml:trace>
  <inkml:trace contextRef="#ctx0" brushRef="#br0" timeOffset="100095.0106">14645 8345 0,'0'0'0,"-164"0"0,41 0 15,82 0 1,205 0 31,122 0-47,410 0 15,-1 0 1,-40 0 0,-246 81 15,-286-81-31,-83 0 16,1 0 46,0 0-46,41 82 15</inkml:trace>
  <inkml:trace contextRef="#ctx0" brushRef="#br0" timeOffset="101393.9149">33298 8876 0,'-41'0'16,"-41"0"93,42 0-93</inkml:trace>
  <inkml:trace contextRef="#ctx0" brushRef="#br0" timeOffset="101644.4189">31580 9244 0,'-41'0'0</inkml:trace>
  <inkml:trace contextRef="#ctx0" brushRef="#br0" timeOffset="101926.7322">33380 9408 0,'0'-41'16,"-41"41"30,-41 0-30,41 0-16</inkml:trace>
  <inkml:trace contextRef="#ctx0" brushRef="#br0" timeOffset="102126.3174">31621 9531 0,'82'0'47,"0"0"-47,-1 0 15</inkml:trace>
  <inkml:trace contextRef="#ctx0" brushRef="#br0" timeOffset="102994.1134">32726 9613 0,'0'-82'94,"0"41"-48,0 123 1,0-41-47,0 40 16,0 42-16,0-41 16,0-41-1,0 163 16,0-163-31,0-123 63,0 1-63,0-1 16,0 0-16,0-122 15,0 122 1,0-41-1,-82 123 17,41 0-17,0 82 1,-41-41 0,41 0-16,-41 40 15,82 1-15,-81-82 16,162 0 31,-40-41-32,0 41-15,82-122 16,-41-1 0,0 82-1,-42 41 1,1 0-1,-41 123 1,82-41 15,-82 40-15,41-122-16,-41 82 16,82 41-16</inkml:trace>
  <inkml:trace contextRef="#ctx0" brushRef="#br0" timeOffset="103333.8646">32480 12149 0,'0'41'15</inkml:trace>
  <inkml:trace contextRef="#ctx0" brushRef="#br0" timeOffset="103600.3231">32112 14276 0</inkml:trace>
</inkml:ink>
</file>

<file path=ppt/ink/ink4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0-07T14:17:40.543"/>
    </inkml:context>
    <inkml:brush xml:id="br0">
      <inkml:brushProperty name="width" value="0.05292" units="cm"/>
      <inkml:brushProperty name="height" value="0.05292" units="cm"/>
      <inkml:brushProperty name="color" value="#FF0000"/>
    </inkml:brush>
  </inkml:definitions>
  <inkml:trace contextRef="#ctx0" brushRef="#br0">51093 8795 0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05:16.197"/>
    </inkml:context>
    <inkml:brush xml:id="br0">
      <inkml:brushProperty name="width" value="0.05292" units="cm"/>
      <inkml:brushProperty name="height" value="0.05292" units="cm"/>
      <inkml:brushProperty name="color" value="#FF0000"/>
    </inkml:brush>
  </inkml:definitions>
  <inkml:trace contextRef="#ctx0" brushRef="#br0">43116 5481 0</inkml:trace>
  <inkml:trace contextRef="#ctx0" brushRef="#br0" timeOffset="1156.0726">43034 5522 0,'-41'0'0,"246"0"125,-1 0-125,83 0 16,-83 0-16,82 0 15,246 0 1,205 0 15,-451 0 1,-204 0-17,0 0 1,-42 0-1,-80 0 32,-124 41-31,82-41 0</inkml:trace>
  <inkml:trace contextRef="#ctx0" brushRef="#br0" timeOffset="1624.2112">43443 5727 0,'0'0'16,"-245"0"-16,81 0 16,123 0-1,41-41 32,164 41-47,408 0 16,206 0-1,81 0 1,-41 0 0,-573 0 15,-163-41-16,0 41 1,-164 0 140,41 0-156</inkml:trace>
  <inkml:trace contextRef="#ctx0" brushRef="#br0" timeOffset="2327.1343">43116 3845 0,'0'-82'15,"0"41"16,0 123 32,0 41-63,0 81 16,0 246-16,0-204 15,0 40 1,0 164-1,0-286 1,0-83-16,0 1 16,41-82 15,41-122-15,-82 40-1,0-41-15,0-204 16,0 122-1,0 42-15</inkml:trace>
  <inkml:trace contextRef="#ctx0" brushRef="#br0" timeOffset="3013.1611">43116 3927 0,'0'0'16,"-41"-123"-16,41 82 16,0-41-1,0 42 1,41-1 15,41 41-15,40-82-16,-40 82 15,0-41-15,0 41 16,0 0-16,40-82 16,-81 82-16,0 0 15,41 0-15,0 0 16,-82 41-1,41 41 1,41 204 0,-82-40-1,0 40 1,40-82 0,-40-122-1,0 41-15,0 0 16,0-1-1,0 1 1,0-41 0,0-41-1,0 0 1,0 41 46,-81-82-46,-1 0-16,-41 40 16,-163 42-1,40-82 1,164 41 0,1-41-16,-1 0 31</inkml:trace>
  <inkml:trace contextRef="#ctx0" brushRef="#br0" timeOffset="8022.9363">31171 5890 0,'0'-41'31,"0"-40"-15,0 40 0,0 0-1,0 0 17,-123-82-1,42 41-16,-83 41 1,82 41 0,0 0-1,41 0 1,0 0 0,-81 0-1,40 41 1,0 123-1,0-41 1,-40 81 0,81-122-1,41 82-15,0-83 16,0 1-16,0 41 16,0 0 15,81-82-16,1 40-15,0 42 16,0-82 0,0-41-1,-82 82-15,122-82 16,-81 0-16,41 0 16,0 0-16,-41 0 15,82-41 1,-42 0-1,1 41-15,-41-82 16,0 82-16,41-82 16,-41 41-16,41-81 15,-1-83 1,-81 123 0,0 1-16,0-1 15,0 0-15,0-41 16,-41-122-1,-122-1 1,-1 124 0,-81 122-1,163 0-15,-123 163 16,124-40-16</inkml:trace>
  <inkml:trace contextRef="#ctx0" brushRef="#br0" timeOffset="8806.1792">33053 5522 0,'-41'-82'0,"41"41"15,-82 41 1,82-40-16,-41 40 16,41-82-16,-82 82 15,41-41-15,-490 41 47,285 82-16,123 122-15,83 246 0,40-123-1,0-81 1,163-83-1,-40-40 1,-41-123 0,81 82-16,-81-82 15,0 0-15,82 0 16,-1-82 0,-81 41-16,41-41 15,-41 41-15,40-81 16,1-42-1,-82-40 1,-41 40 0,0 0-1,-123 42-15,-163-83 16,163 205-16,41-41 16,-81 41-1,-1 82 1</inkml:trace>
  <inkml:trace contextRef="#ctx0" brushRef="#br0" timeOffset="9823.1187">35180 5768 0,'82'-41'0,"-41"-41"16,-41 41 0,81 41-1,-81-41 1,0-41 0,0 41 15,-40 41 0,-83 82 0,123 0-31,-41 204 16,41-122-16,0-41 16,0 163-1,204 0 1,-40-163-1,82-41 1,-1-82 0,0-41-1,-81-82 1,-82 0 0,41-40-16,-123 81 15,81-41 1,-81 1-1,0-42 1,0 82-16,-81-204 16,-42 204-16,41 0 15,-163 0 1,-1 1 0,-81 122-1,204 40-15,-122 206 16,163-165-16,82 1 15</inkml:trace>
  <inkml:trace contextRef="#ctx0" brushRef="#br0" timeOffset="14324.4126">35794 8876 0,'-82'0'0,"41"0"16,41 82-16,-82-82 15,0 0 1,41 0 0,123 0 77,41 0-77,409 0 0,327 0-1,613 0 1,-613 0 0,-286 0-1,-328 0 1,-204 0-1,-82 0 48,-40 0-47,-42 0-16,0 0 15,-163 0 1,-164 0-1,-205 0 1,-204 0 0,368 0-16,41 0 15,1 0-15,-451 82 16,245-82 0,451 0-1,326 0 48,83 0-63,163 0 15,123 0-15,859 0 16,1268-82 15,-1473 82-15,-449 41-1,-287-41 1,-450 0 47,0 0-48,-41 0-15,-41 0 0,-81 0 16,-42 0-1</inkml:trace>
  <inkml:trace contextRef="#ctx0" brushRef="#br0" timeOffset="15140.7974">35016 7158 0,'0'-41'0,"-41"41"15,41-40 1,0 80 15,0 42-31,-81 327 31,-1 246 1,82-533-17,-41-40 1,41-41-1,0-82 17,0-41-17,41-163 1</inkml:trace>
  <inkml:trace contextRef="#ctx0" brushRef="#br0" timeOffset="16223.9967">34894 6872 0,'0'0'0,"0"-41"16,40 41 46,42 0-62,82 0 0,0 0 16,81 0 0,410 0-16,-246 0 15,41 0-15,327-82 32,-409 82-32,246-82 0,-328 82 15,0-81 1,41 81-1,-163-82 1,-82 82 0,-41 0 15,41 0-15,40 0-1,-81 0 1,41 0-1,41 0 1,-41 0 0,40 0-1,-81-41 1,41 41-16,-41 0 16,0 0-16,41 0 15,0 0 1,40 0-1,-40 0 1,-41 0 0,0 0-1,-41 41 1,82-41 0,-82 82-1,41-82-15,-41 81 16,0 42-16,40-41 15,-40 82 1,0-83-16,0 124 16,82-123-1,-82 0-15,0 40 32,0 42-17,41 0 1,-41-83-16,82 42 15,-82-82-15,41-41 16,-41 82 0,0 0-1,0-42 63,0 1-46,-82 41-1,0-82-15,-40 0-16,-42 0 15,-286 0 1,-41 0-1,82 0 1,245 0-16</inkml:trace>
  <inkml:trace contextRef="#ctx0" brushRef="#br0" timeOffset="18641.8194">23931 11699 0,'0'-82'0,"-82"82"16,82-41 15,-41 41-16,0 164 1,41-42 0,0 42-16,41 41 15,-41 122-15,82 245 16,-82-285-16,81-1 16,-81 82-1,0 41 1,0-286-1,0-82 1,0-82 31</inkml:trace>
  <inkml:trace contextRef="#ctx0" brushRef="#br0" timeOffset="20173.4977">23603 11903 0,'0'0'0,"0"-82"16,0 42-1,-41-1 1,41-41 15,82 41 32,-41 41-63,859-205 31,-41 124-16,-491 81-15,0 0 16,-40 0-16,-83 0 16,-40 0-16,204 0 15,-82 0 17,-163 0-32,286 0 15,-287 0-15,-40 0 16,122 0-1,-122 0 1,-41 0 0,-82 81-1,0-40 17,0 41-17,0 41 1,0-82-16,0 163 15,0 83 1,41-42 0,-41 41-1,82-81 1,-82 122 0,0-163-16,0-42 15,0 124 1,0-1-1,-82-163-15,41 41 16,41-82-16,0 0 16,-82 40-1,82 1 1,-41-41 0,0 0-1,-41 41 1,42-82-1,-83 41 1,-164 41 0,1-82-1,-82 41 17,-123 40-17,41-81 1,-204 82-1,326-82 1,42 0 0,41 0-1,122 0-15,0 0 16,0 0-16,-40 0 0,-1 0 16,-40 123-1,40-82 1,123-41-1</inkml:trace>
  <inkml:trace contextRef="#ctx0" brushRef="#br0" timeOffset="21648.1997">25608 12640 0,'0'-123'16,"-82"82"-16,82-41 16,-41 82-1,41 82 17,0 41-17,82 245 16,41-245 1,-83-123-32,1-41 15,-41 0-15,82 0 16,-82-164 0,0 42-1,0 122-15,-41-41 16,41 123 15,0 82-15,0-42-16,0 83 15,0-82 1,0 41 0</inkml:trace>
  <inkml:trace contextRef="#ctx0" brushRef="#br0" timeOffset="22591.4121">26058 12721 0,'0'41'32,"0"41"-17,41-82 1,-1 0-1,42-41 1,-82 0 0,0-41-1,-41 1 1,0 81 0,1 81-1,40 1 1,0 82-1,0-123 1,122 41 0,-81-82-16,0 0 15,41 0-15,41-41 16,40-164 0,-81 82-1,0 42 1,-41 81-1,0 0 1,41 41 0,-82-1-1,0 42 17,0-123 14,-41-40-30,-41-1 0,41 82-1,-41 82 1,82 40 0,0-81-1,0 0-15,82-41 16,0 0-1,-41 0 1,40-82 0,-81 0-1,0 42-15,0 121 47,0 42-31,0 41-1,0-1-15,0 83 16,0-83-16,0-40 16,-40 41-1,-1-123 1,-164-41 0,82-123-1,123 82 1,41-164-1,41 165 1</inkml:trace>
  <inkml:trace contextRef="#ctx0" brushRef="#br0" timeOffset="23362.5185">32521 11576 0,'0'-82'15,"0"41"-15,-41 0 16,41-40 0,0 203 15,0 983 0,0-451-15,0 1-1,0-246 1,0-246 0</inkml:trace>
  <inkml:trace contextRef="#ctx0" brushRef="#br0" timeOffset="24240.8076">32276 11658 0,'0'0'0,"-41"-41"16,41-41-1,0 41 1,0 0 0,122 41-16,247-81 15,203-1 17,-245 82-32,451 0 15,-451-82-15,0 82 16,123 0-1,-163 0 1,-83 0 0,-122 0-16,41 82 15,-42-82 1,-40 0 0,-41 41-1,0 0 16,0 40-15,0 1-16,0 82 31,0-42-15,0 1-16,0 245 16,82-163-16,0 40 15,82 246 1,-83-41-1,1-204-15,-82-1 16,0-163-16,0 0 16,0-42-1,-82 42 1,41 0 0,-163-41-1,-41 41 1,-246 0-1,-41-82 1,-368 81 0,245-81-1,164 0 17,-81 82-17,245 0 1,245-82-16,123-41 31,122 0-15,83-122-1</inkml:trace>
  <inkml:trace contextRef="#ctx0" brushRef="#br0" timeOffset="25641.6764">33094 12640 0,'0'-41'0,"0"0"16,0-41 0,0 123 15,81 41-16,-81-1-15,41 247 32,-41-287-32,0 0 31,123-82 0,-123 0-31,82-164 16,-41-40-1,41 122 17,-41 123-32,-41 164 15,0 81 17,0-81-17,0-123-15,40-41 16,42 81-1,-41-121 1,41-83 0,-82 0-1,0-81 1,0 163 0,0 82-1,0 40 1,0 124-1,0-123 1,41 0 0,41-82 15,0 0-15,-42 0-16,-40-205 15,0 123-15,0 0 16,-81-40-1,-1 122 1,0 0 0,82 41-16,-82 163 15,82-163-15,0 0 16,41 82 0,82-123-16,-82 0 15,0 0-15,40 0 16,-40-41-16,82-41 15,-41-41 1,-41 0 15,-41 83-31,0 162 47,0-81-31,0 0-16,0 0 15,0 82-15,123-123 47,-123-41-47,81 0 16,-40-164 0,41 164-1,-41 164 16,-41-41-31,0 0 16,0-41 0,82 81-16,-41-122 15,40 0 1</inkml:trace>
  <inkml:trace contextRef="#ctx0" brushRef="#br0" timeOffset="26208.3497">33830 13621 0,'0'0'0,"0"-41"16,0 82 31,0 0-47,0 41 15,0-41-15,82 41 16,-41-41 0,41-41-1,-1 0 1,-81-41-16,123-82 15,-123-163 17,-41 286 15,41 368-16,0-327-31,0 41 15,41-82-15</inkml:trace>
  <inkml:trace contextRef="#ctx0" brushRef="#br0" timeOffset="27041.5665">34485 13621 0,'40'0'78,"1"0"-63,-41-41 1,0-40 0,-41 81 15,-40 40-16,81 1 1,0 82 0,41-82-1,40 0-15,1-41 16,-41 0-16,41 0 16,-41 0-1,41-123-15,-42 41 0,-40 41 16,82-81-1,-41 81 1,0 82 15,-41 41-15,82-82 0,-82 81-1,0-122 16,0 1-15,-41-42 0,0 82-1,-41 163 1,0 1 0,82-82-16,41-41 15,0-41 1,41 0-1,0-123 1,-82 41 0,0 41-1,0-81-15,0 81 0,0 122 32,0 42-17,0 41 1,0 327-1,0-328-15,-41 165 16,-41-206-16,82-40 16,-82 0-1,-40-82 1,-124-409 0,83 163-1</inkml:trace>
  <inkml:trace contextRef="#ctx0" brushRef="#br0" timeOffset="27693.7626">25608 13989 0,'0'-81'31,"0"122"-15,0 81-16,0 246 31,0-40 0,41-287-31</inkml:trace>
  <inkml:trace contextRef="#ctx0" brushRef="#br0" timeOffset="28010.0014">25935 14153 0,'0'-41'16,"0"82"-16,0-123 16,0 123 15,0 41-16,0 0-15,0 122 16,0-122 0,123-41-16,-82-41 15,-1 0-15,83 0 32,-41-123-17,-82-81 1,-82 81-1,-163 41 1,122 82 0,82 123-1,41-82-15,41 82 16</inkml:trace>
  <inkml:trace contextRef="#ctx0" brushRef="#br0" timeOffset="29158.1563">34566 12149 0</inkml:trace>
  <inkml:trace contextRef="#ctx0" brushRef="#br0" timeOffset="30695.6827">34853 11535 0,'0'-82'16,"0"164"62,0-41-62,0 0-1,0 0 17,0-82 30,41 41-46,-41-41-16</inkml:trace>
  <inkml:trace contextRef="#ctx0" brushRef="#br0" timeOffset="31309.0827">26180 14235 0</inkml:trace>
  <inkml:trace contextRef="#ctx0" brushRef="#br0" timeOffset="32025.8253">26344 14276 0,'0'82'31,"0"-42"0,-82 1-15,41-41 0,-41 82-1,1-82 16,40-41-15,0 0 0,41 0-16,0-40 31,0-1-15,0 0-1,41 0 1,41 0-1,-42 82 1,83 82 0,-41 205-1,-82-165-15,82 206 16,-82-165-16,-41 1 16,0-1-1,-41-40 1,41-82-1,0-41 1,41-41 0,-81-82 15,81 82-15,0-40-16,0-1 15,81 82-15,-40 0 16,41 0-1,-82 41 1,164 41 0,-42-42-1,1-40 1,-41 0-16</inkml:trace>
  <inkml:trace contextRef="#ctx0" brushRef="#br0" timeOffset="32725.9901">34321 11781 0,'0'-41'16,"0"0"-1,0 0 17,-41 123-1,41 40-15,0 124-1,-82-42 1,82-81-1,0-41 1,0-41-16</inkml:trace>
  <inkml:trace contextRef="#ctx0" brushRef="#br0" timeOffset="33126.0596">34403 11985 0,'41'-41'31,"-41"123"16,0 0-31,0-41-16,0 41 0,0-42 15,81 1 1,1-41 0,0 0-1,0 0 1,0-122 0,-82-83-1,-82 82 1,-41 123-1,82 0 1,-41 0-16,-40 41 16,81 41-16,41 41 0,0 40 15</inkml:trace>
  <inkml:trace contextRef="#ctx0" brushRef="#br0" timeOffset="34726.5677">22949 18448 0,'-123'0'16,"123"-41"15,164 41 0,122 0-31,41 0 16,82 0-16,-81 0 16,-1-82-16,-123 82 15,42 0-15,-123 0 0,-83 0 32,-40-41-1,-40 41 0,-206-122 0,164 81-15,-40 41 0,40 0-1,164 0 48,-1 0-63,42 0 15,-41 0 1,0 0 0,0 82-1,-123 122 1,-123-81-1,0 0 1,123-42 0</inkml:trace>
  <inkml:trace contextRef="#ctx0" brushRef="#br0" timeOffset="83198.9649">3395 5522 0,'0'0'0,"-122"0"15,122 41 17,81-41-17,42 0 1,777-41 15,-450 41-15,-41 0-1,-286 0-15,-41 0 16,-41-82-16,-1 82 16,-40-41 46,-81 41-62,40 0 16,-41-40-16,0-42 15,-41 41 1,1 41 0,122-41-1,-82 41-15,123 0 63,81 0-48,1 0-15,-41 0 16,163 41 0,-81 163-1,-164-122 1,-41 82 0,-163-1-1,40 42 1,123-164-16</inkml:trace>
  <inkml:trace contextRef="#ctx0" brushRef="#br0" timeOffset="100182.1121">409 4254 0,'0'-82'0,"0"41"31,-82 41 157</inkml:trace>
  <inkml:trace contextRef="#ctx0" brushRef="#br0" timeOffset="101398.7659">28308 17589 0,'0'-41'16,"0"0"-1,0 164 48,0 41-63,0-1 0,81 246 31,-81-286-31,0 122 31,82-163-15,-41-82 0</inkml:trace>
  <inkml:trace contextRef="#ctx0" brushRef="#br0" timeOffset="101849.2581">28839 17998 0,'0'0'16,"0"-82"-16,0 41 31,0 123 16,0 82-31,0 40-1,0-81 1,123-41 0,0-82-1,40-123 1,-81 0-1,-82 83 1,0-42-16,0 0 0,0-123 16,-204 42 15,204 81-31,-287 164 31,165 40-15,122 42-1,0 0 1,122-82-16</inkml:trace>
  <inkml:trace contextRef="#ctx0" brushRef="#br0" timeOffset="102166.5653">30353 17671 0,'0'0'0,"0"-82"0,0 164 78,0 41-62,0-42-16,-164 42 16,123 0-16,41 0 15,-163 122 1,81-204 0,41 41-1</inkml:trace>
  <inkml:trace contextRef="#ctx0" brushRef="#br0" timeOffset="102400.2158">29739 17712 0,'0'0'0,"0"-41"15,41 82 16,41 122-15,41 124 0,40 40-1,1-123 1,-123-204 0</inkml:trace>
  <inkml:trace contextRef="#ctx0" brushRef="#br0" timeOffset="102765.6034">31007 17916 0,'0'0'0,"0"-41"16,0 0 0,0 123 15,0 123-16,0-42 1,0 1 0,0-82 15</inkml:trace>
  <inkml:trace contextRef="#ctx0" brushRef="#br0" timeOffset="104083.6524">26467 18080 0,'0'-82'0,"-41"0"16,41 164 31,0 41-47,0 0 16,0 449 15,0-326-16,82-205 1</inkml:trace>
  <inkml:trace contextRef="#ctx0" brushRef="#br0" timeOffset="104432.9895">26712 18407 0,'0'-82'0,"0"41"15,41-40-15,-41 40 16,41-41-16,82 41 16,-1 41-1,-122 164 17,0-42-32,-40 124 15,-83-42-15,0 1 16,-41 40-1,83-163-15,122-82 47,40-82-31,1 82 0,0 0-16,41 0 15,40-41-15,-40 41 16</inkml:trace>
  <inkml:trace contextRef="#ctx0" brushRef="#br0" timeOffset="104699.3685">28062 18325 0,'0'0'0,"0"-81"16,-41 81 0,0 0-1,0 204 1,-81-40 0,-1 40-1,41-81 1</inkml:trace>
  <inkml:trace contextRef="#ctx0" brushRef="#br0" timeOffset="104899.6928">27367 18244 0,'0'0'0,"41"0"31,0 0-15,40 81-16,42 1 15,-41 0-15,0 41 0,40-42 16,42 83 0</inkml:trace>
  <inkml:trace contextRef="#ctx0" brushRef="#br0" timeOffset="106049.9275">30517 18039 0,'0'-41'15,"-123"41"1,82 0-16,-41 0 15,-41 0 1,1 123 15,122 81 1,122-204-17,-40 0 1,41-41-1,-41-122 1,-82 122-16,-82-164 16,41 42-1,-41 81-15,41 82 32,-41 0-32,1 123 15,40 40-15,41-40 16,41 41-1,81-123 1,83 40 0,-164-81-16,82 0 15,-42-41 1,-81-163 0,0 81-16,-41-40 15,-81 40-15,-1 41 16,-41 246-1,83 122 1,81 0 0,81-122-1,1-164 1,41 0 0,-41 0-16,0 0 0,-42 0 15,83-123 1,-82-40-1,-41 40-15,0-82 16,0 164-16,-123 41 16,1 0-1,-42 164 1,164 0 0,0-82-16,0-42 15,41-40-15,41 0 16,0 0-16,-1 0 15,-40 0-15,82-40 16,-123-42 0,-41 82 15,-41 82-15,-40 40-1,81-40-15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07:56.680"/>
    </inkml:context>
    <inkml:brush xml:id="br0">
      <inkml:brushProperty name="width" value="0.05292" units="cm"/>
      <inkml:brushProperty name="height" value="0.05292" units="cm"/>
      <inkml:brushProperty name="color" value="#FF0000"/>
    </inkml:brush>
  </inkml:definitions>
  <inkml:trace contextRef="#ctx0" brushRef="#br0">27080 3150 0,'-41'0'16,"-40"0"-1,40 0 1,0-82 15,-41 82-15,164 0 62,0 0-62,-1 0-16,42 0 15,0 0-15,41 0 16,367 0 0,-81-82-1,82 82 1,-327 0-16,-1 0 15,42 0-15,-42 0 16,-40 0-16,368 0 16,-164 0-1,-82 0 1,0 0 0,-245 0 15</inkml:trace>
  <inkml:trace contextRef="#ctx0" brushRef="#br0" timeOffset="389.0898">29248 3027 0,'0'0'0,"-81"0"0,40 0 15,-41 0 1,123 0 31,82 0-32,81 0-15,41 0 16,83 0-16,81 0 16,-41 0-16,0 0 0,41 82 15,123-82 1,-82 0-1,-245 0 1,-165 41 0</inkml:trace>
  <inkml:trace contextRef="#ctx0" brushRef="#br0" timeOffset="3470.848">20863 4745 0,'-82'0'0,"41"0"16,0 0-16,-41 0 16,82-82-1,-82 82-15,41 0 32,41-41-1,41 41 16,41 0-32,204 0 1,-40 0-16,-42 0 16,42 0-16,-42 0 0,42 41 15,245-41 1,-205 82-1,-81-82 1,-165 0 0,1 0 15,-82 0 31,-40 41-62</inkml:trace>
  <inkml:trace contextRef="#ctx0" brushRef="#br0" timeOffset="3987.612">20535 5031 0,'0'0'0,"-122"0"0,40 0 0,204 0 78,42 0-78,122-82 15,83 82-15,-1 0 16,-41 0 0,-41 0-16,83 0 15,-288 0-15,-81 41 219</inkml:trace>
  <inkml:trace contextRef="#ctx0" brushRef="#br0" timeOffset="5955.8741">33257 5849 0,'0'-41'16,"0"-40"-1,0 162 48,0 42-63,0 0 15,0 0-15,0 40 16,0-122 15,0 41-15,0-123 31,0-41-47,0 0 15,0-122 1,0 81 0,0 82-16,0-81 15,0 81-15,-82 41 16,82-82-1,-81 82 17,-1 123-17,0-42 1,0 42 0,82-82 30,0-82-30,41 41 0,41-82-1,41-40 1,-42 40 0,-81 41-16,41 41 15,-41-41-15,41 41 31,-41 41-15,0 41-16,0 81 16,0 1-1,0 40 1,0-122 0,0 82 15,0-123-16,-82-41 32,42 0-31,-1 0 0,0 0-1,-41 0 1,123 0 46,41 0-46,40 0-16,1 0 16,41 0-16,122 0 31,-204 0-31</inkml:trace>
  <inkml:trace contextRef="#ctx0" brushRef="#br0" timeOffset="6706.2851">33380 7608 0,'0'41'63,"-41"0"-63,-41 41 31,0-82-16,1 0 1,40-41 15,41 0-31,0-82 16,41 42 0,40 81-1,1 0 1,0 40-16,-41 42 15,41 41 1,-82 122 0,-82-163-16,-82 82 15,83-41-15,-1-83 16,-41 42 0,82-82-1,41-82 1,0 1-1,0-42 1,123 82 0,-82 41-1,0 123 1,40-1 0,-40-81 15,123 41-31</inkml:trace>
  <inkml:trace contextRef="#ctx0" brushRef="#br0" timeOffset="7555.8265">32726 9572 0,'0'-82'31,"40"82"-15,1 0-16,41 0 15,-41 0-15,0 0 16,0 0 0,-82 82 15,0 40-31,-82-40 31,123-123 0,82 41-15,-41 0 0,41 41 15,-82 82-16,0-82-15,0 41 16,0-1-16,-123-40 16,82-41-1,-41 0 1,1-41 0,-42-81-16</inkml:trace>
  <inkml:trace contextRef="#ctx0" brushRef="#br0" timeOffset="8596.1768">33421 5277 0,'0'-41'16,"0"0"-1,-123-41 1,82 41-1,0 41 1,-81-82 15,40 82-31,-41 41 32,41 0-17,-40 41 1,81-41-1,-41 41 1,41 81 0,41-122-16,-82 123 15,-41-41 1,123-42-16,-40 1 16,40 82-16,0-1 31,0-40-31,0-41 15,0 0-15,0 40 0,122-40 16,1 82 0,-41-123-1,41 82 1,-1-123 0,-81 0-16,0 0 15,41 0-15,0 0 16,-1 0-16,-40-41 0,41 41 15,0-41 1,41-41 0,-41-41-16,-1 0 15,-81 83 1,123 40-16,-82-205 16,-41 123 15,41-122-16,-41 40 1,0-40 0,0 40-1,0 82-15,-82 0 16,0 1-16,41 40 0,-40 41 16,-83-82-1,41 82 1,123 41-1</inkml:trace>
  <inkml:trace contextRef="#ctx0" brushRef="#br0" timeOffset="9489.541">33503 7117 0,'-41'-40'0,"0"-1"16,-41 41 0,82-82-1,-368 82 17,-41 204-1,286-81-16,82 82 1,-41-124 0,82 1-16,0 0 0,0 0 15,0 41-15,0 81 16,123-40 15,0-42-15,41-40-1,-83 0 1,124-82 0,-42 0-1,1-41 1,-41-41-16,40 0 16,-81 1-16,-41 40 15,0-82 1,82 82-16,-123-41 15,41 1 1,-41-1-16,0 41 0,0-123 16,0 1-1,-82-42 1,-82 82 0,42 123-1,-165-41 1,164 41-16,-40 0 15,-42 123 1,83-82-16</inkml:trace>
  <inkml:trace contextRef="#ctx0" brushRef="#br0" timeOffset="10506.8696">33298 8999 0,'0'0'0,"-41"0"0,41-41 16,-82 41-16,1 0 15,-1-82-15,41 82 16,-41 0-16,0 0 0,-122 0 31,-205 246 1,204 81-1,205 205 0,0-369-15,41 42-1,41-41 1,41 40 15,-1-163-31,42 123 16,-41-83-16,-41-81 15,122 82 1,-40-82 0,-1-41-16,1-81 15,-82 40-15,0 41 16,40-82 0,1 0-1,-41-40 1,0 40-16,-1 0 15,-81 82 1,41-81-16,-41-1 16,0 0-1,-41 82 1,-122-122-16,81 81 16,-82-41-16,1 1 31,-83 81-16,124 41-15,-1 0 16,41 0-16,41 81 0,41-40 16,0 0-1</inkml:trace>
  <inkml:trace contextRef="#ctx0" brushRef="#br0" timeOffset="13474.2653">29535 6054 0,'0'-41'0,"-41"41"15,0 0 1,164 0 62,-42 0-78,42 0 16,0 0-1,327 0 1,-164 0 0,-122 0-1,-41 0 1,-82 0-1,-1 0 1,-40-82 47,-81 82-48,-1 0 1,41 0-1,-41-41 1,-41 41-16,82 0 16,41-41 15,123 41 16,-82 0-32,0 0-15,82 41 16,-82 41 0,-41 0-1,-41 0 1,-82 0 0,41-1 15,0 1-16,1 41-15</inkml:trace>
  <inkml:trace contextRef="#ctx0" brushRef="#br0" timeOffset="14796.0724">24176 4909 0,'82'0'172,"-41"-41"-156,0 41-16</inkml:trace>
  <inkml:trace contextRef="#ctx0" brushRef="#br0" timeOffset="15087.1037">27244 4704 0</inkml:trace>
  <inkml:trace contextRef="#ctx0" brushRef="#br0" timeOffset="15824.889">33380 6708 0,'-41'0'16</inkml:trace>
  <inkml:trace contextRef="#ctx0" brushRef="#br0" timeOffset="16657.1311">36039 5440 0,'0'-41'15,"0"123"48,0-41-48,0 0-15,0 0 0,0 41 16,0 81 0,0-81-1,0-41 1</inkml:trace>
  <inkml:trace contextRef="#ctx0" brushRef="#br0" timeOffset="17301.1679">36325 5563 0,'0'-41'0,"0"-41"15,0 41 1,82 41 15,41-81-15,-41 81-1,-82 81 1,0 1-16,0-41 16,0 0-16,-82 82 15,0-41 1,41-82 0,41 81-1,82-81 48,-41 0-63,41-41 0,40 41 15,1 0 1,82 0-16,-124-40 16,1 40-1,-41 0 1</inkml:trace>
  <inkml:trace contextRef="#ctx0" brushRef="#br0" timeOffset="18490.8087">30476 7936 0,'-41'0'0,"-41"0"16,41 0-16,-41 81 16,205-81 93,-41 41-93,286-41-1,-123 0 16,-204 0 1,-82 0 46,-40 0-63,-1 0 17,82-82-32,-41 82 15,41-40 63,41 40-62,41 0 0,-1 40-1,1 1 1,-82 0 0,0 41 15,-41 0-16,-41 0 1,42-82-16</inkml:trace>
  <inkml:trace contextRef="#ctx0" brushRef="#br0" timeOffset="19258.1829">36407 7526 0,'0'-81'15,"-41"81"-15,41-41 16,0 82 31,0 122-32,0 124 1,0-206 0,0 83-1,0-82-15,0-41 16,0 81-1,82-122 1,-41 0 0</inkml:trace>
  <inkml:trace contextRef="#ctx0" brushRef="#br0" timeOffset="19624.6504">36898 7608 0,'0'0'0,"0"-82"15,-41 82 1,41-40-16,0 80 62,0 42-46,0 41-16,0 0 16,0 81-1,0-40 1,0-123 0,0 0-16,41-41 62,-41-82-62</inkml:trace>
  <inkml:trace contextRef="#ctx0" brushRef="#br0" timeOffset="20524.678">36775 7117 0</inkml:trace>
  <inkml:trace contextRef="#ctx0" brushRef="#br0" timeOffset="21914.2747">33135 6708 0,'-41'0'62,"41"82"-46,41-82 625,-1 0-610,42 0-15</inkml:trace>
  <inkml:trace contextRef="#ctx0" brushRef="#br0" timeOffset="23795.9881">37184 6095 0,'0'-82'16,"0"41"31</inkml:trace>
  <inkml:trace contextRef="#ctx0" brushRef="#br0" timeOffset="24898.4962">33094 6095 0,'-41'0'500</inkml:trace>
  <inkml:trace contextRef="#ctx0" brushRef="#br0" timeOffset="30742.7965">30598 10144 0,'-81'0'15,"40"0"48,122 0 46,1 0-93,164-41 0,81 41-1,-82-40 1,1 40-1,-83 0 1,1 0 0,-123 0-1,-82 0 63,41-82-62,-123 82-16,1 0 16,81 0-1,-123-41 1,123 41 0,41-41 30,41 41-14,0 0-17,41 0 1,-41 82 0,-41-41-1,0 40 1,-123 124-1,82-164 1,-41 41-16</inkml:trace>
  <inkml:trace contextRef="#ctx0" brushRef="#br0" timeOffset="32661.0423">35753 9899 0,'0'-82'16,"0"0"-1,0 41 1,0 82 47,0 82-48,0 41-15,0 163 16,0-163-1,-41-42 1,41-40 0,41-82-1,0 0 1</inkml:trace>
  <inkml:trace contextRef="#ctx0" brushRef="#br0" timeOffset="33092.953">36366 10063 0,'0'0'0,"0"-123"16,0 82 0,-41 123 30,41 40-46,-81 42 16,81 0 0,0-42 15,0-40-15,81-82-1,42 0 1,0 0-1,-41-122 1,-42 81-16,-40-41 16,0 0-16,0-82 15,0 123 1,-122-81 0,40 122-1,41 41 1</inkml:trace>
  <inkml:trace contextRef="#ctx0" brushRef="#br0" timeOffset="34494.5612">27080 13662 0,'-81'0'0,"81"-41"15,-41 41-15,41-41 16,-41 41 0,41 82-1,0 0 1,41 491 15,-41-164 0,0-287-15,0-81-16</inkml:trace>
  <inkml:trace contextRef="#ctx0" brushRef="#br0" timeOffset="35009.9354">27367 14194 0,'0'-123'16,"0"82"-16,0 0 16,0-40-1,0-1 1,41 82-1,0 0-15,81 0 16,-81 0-16,-41 82 16,82 81-1,-82 1 1,0-82-16,-82 40 16,41-40-16,-122 41 15,122-41 1,-41-82-1,123 0 64,-41-41-64,123 41-15,-83 0 16,42 0-16,0 0 15,82 0 1,-42 0 0,-40 0-1</inkml:trace>
  <inkml:trace contextRef="#ctx0" brushRef="#br0" timeOffset="35359.7114">28758 14112 0,'0'-82'16,"0"41"15,0 82 31,-82 41-62,82 41 0,-123 40 16,41 42 0,82-82-1,-82-1 1,82-81-1</inkml:trace>
  <inkml:trace contextRef="#ctx0" brushRef="#br0" timeOffset="35642.9979">28308 14112 0,'0'0'0,"0"-82"16,40 82 31,1 82-31,41 0-16,-41 163 15,82 1 1,-82-83-1,81-40 1,-81-123 0,0 82-16</inkml:trace>
  <inkml:trace contextRef="#ctx0" brushRef="#br0" timeOffset="36025.6871">29208 14398 0,'0'0'0,"0"-40"0,0-42 15,0 0 1,0 0-1,0 41 1,0 0 15,0 123 1,0 41-17,0 122 1,0-40-1,0-82 1,0-42-16,0-40 16,0 41-1</inkml:trace>
  <inkml:trace contextRef="#ctx0" brushRef="#br0" timeOffset="36476.3219">29698 14194 0,'0'-41'15,"-41"41"1,41-41 0,0 82 46,0 41-62,0 368 47,0-246-16,0-163-31,0 123 31,82-164-31</inkml:trace>
  <inkml:trace contextRef="#ctx0" brushRef="#br0" timeOffset="37009.6283">31130 14194 0,'0'-41'32,"-82"41"-1,41 82-31,-40 41 16,-124 286 15,164-205-16,-82-81 1,123-41 0</inkml:trace>
  <inkml:trace contextRef="#ctx0" brushRef="#br0" timeOffset="37342.5806">30476 14398 0,'0'0'0,"-41"0"0,41-40 16,41 40 46,40 40-62,1 124 16,164 286 15,-164-368-31,-82-41 16,81 41-16,42 40 15,-41-81 1</inkml:trace>
  <inkml:trace contextRef="#ctx0" brushRef="#br0" timeOffset="37775.9917">31785 14480 0,'0'-41'16,"-41"-40"0,41 40-1,0 122 32,0 42-47,0 0 16,0 0-1,0 204 1,0-245 0,41-1-1</inkml:trace>
  <inkml:trace contextRef="#ctx0" brushRef="#br0" timeOffset="38249.1043">32276 14603 0,'0'-41'0,"0"-41"16,0 41 15,0 123 32,0 0-63,0 41 15,0-1-15,0 42 16,0 0 0,81-123-1,42-41 1,41 0-1,-123 0-15,81-205 16,-122 123 0,0 0-1,0-122-15,0 40 32,-41 82-17,-163 82 1,81 0-1,82 123 1,0-82-16,41 0 16</inkml:trace>
  <inkml:trace contextRef="#ctx0" brushRef="#br0" timeOffset="39009.9813">27817 16076 0,'0'0'0,"-41"0"16,0 0-16,-41 0 16,41 0-16,0 0 31,82 81 0,123-81-15,163 0-1,123 0-15,41 0 0,41 0 16,-1 0-16,656 0 16,-165-41-1,-449 41 17,-450 0-17,-205 0 16,0 0-15,-40 0-16,40 0 16,0 0-16,0 0 15</inkml:trace>
  <inkml:trace contextRef="#ctx0" brushRef="#br0" timeOffset="39535.065">28962 16362 0,'0'0'0,"-164"0"0,1 82 16,-205-41-1,286-41 1,41 0-1,164 0 1,122 0 0,532 0-1,164 0 1,-450 0-16,-41 0 16,-123 0-16,-122 0 15,-82 0-15,-42 0 16,-122 0 62,41-41 47</inkml:trace>
  <inkml:trace contextRef="#ctx0" brushRef="#br0" timeOffset="44789.6472">28553 19062 0,'0'0'16,"0"163"-16,245 205 0,1-81 16</inkml:trace>
  <inkml:trace contextRef="#ctx0" brushRef="#br0" timeOffset="58461.7424">16117 5604 0,'0'-41'0,"0"82"62,0 82-46,0-1-16,0-40 15,0 82 1,0-1 0,0-81-1,0-41-15,0 41 16</inkml:trace>
  <inkml:trace contextRef="#ctx0" brushRef="#br0" timeOffset="58978.4305">16404 5931 0,'0'-123'15,"0"42"1,41 81-16,-41-82 16,81 0-1,1 82 1,0 0-1,-41 205 1,41 122 0,-123-204-1,-82-1 1,41-81 0,82 0-1,-41-41-15,164 0 94,-82 0-78,0-41-16,41 41 15,-41 0-15,0 0 16,40 0-1</inkml:trace>
  <inkml:trace contextRef="#ctx0" brushRef="#br0" timeOffset="59412.2966">17672 6177 0,'0'-41'16,"0"-41"-1,0 41 1,-41 41 15,0 41-15,41 0-16,-82 122 16,82 165-1,0-1 1,0-245-1,0-41-15,0 0 16,123-41 0,0 0-1,-83-41 1,42 0-16</inkml:trace>
  <inkml:trace contextRef="#ctx0" brushRef="#br0" timeOffset="59962.1761">18285 7077 0,'41'0'47,"-41"-82"-47,82 82 16,0 82 0,-82 40-1,0-81 1,0 82-1,-205 0 1,164-123 0,41-41 15,0 0-31,41 41 16,41-82-16,0 82 15,41 0 1,-1 41-1,-122 41 1,0-41 0,0-1-16,0 42 15,-40-41-15,-42-41 16,0 0 0,-41 0-1,41 0 1,82-82-16</inkml:trace>
  <inkml:trace contextRef="#ctx0" brushRef="#br0" timeOffset="61195.7425">18776 5727 0,'0'0'0,"0"-41"16,0-41-16,-122 41 15,81-41 1,-41-40 0,-123 40-1,-163-123 17,82 123-1,-82 1 16,163 81-32,123 0-15,-81 40 16,81-40-16,0 41 16,-82 41-1,42 0 1,81-82-16,-41 123 15,41-82-15,-41 40 0,41-40 16,-81 82 0,40 41-1,0-1 1,82-81-16,0 0 16,-41 41-1,41-1-15,0 1 0,0 122 16,0-40-1,0 40 17,0-163-32,0 82 15,0-82-15,123 40 16,-1 42 0,42 41-1,41-42 1,-124-40-16,124 40 15,-123-81-15,0-41 16,122 41 0,164 82-1,-81-164 1,-42 0 0,-40 0-1,-1 0 1,-163 0-1,0-41 1,41 41-16,-41-82 0,0 82 16,81-164-1,1 42 1,-41 40-16,-41 41 16,-41 0-16,82-82 15,40 41 1,-81-40-1,0-1 1,41 82-16,-82-41 16,41 41-16,-41 0 15,0-40-15,82-1 16,-82 0-16,0 0 16,0 0-16,0-81 15,-41-83 1,-41 1-1,-41 40 17,1 42-17,-1 122-15,0 41 16,0-82-16,1 82 0,-1 0 16,-41 82-1,1 82 1</inkml:trace>
  <inkml:trace contextRef="#ctx0" brushRef="#br0" timeOffset="61744.936">16567 8958 0,'-82'0'0,"1"0"16,40 0-1,41 41 16,41-41-15,327 0 15,286 0-15,287 0 0,-573 82-1,-245-82 1,-82 0-1,-82 82 17</inkml:trace>
  <inkml:trace contextRef="#ctx0" brushRef="#br0" timeOffset="62062.3677">17263 9654 0,'0'0'0,"-123"0"0,41 0 15,41 0 1,123 0 15,0 0-31,122 0 16,328-82-1,245 0 1,-531 82 0</inkml:trace>
  <inkml:trace contextRef="#ctx0" brushRef="#br0" timeOffset="62695.4836">20413 7240 0,'-41'0'0,"41"-82"78,122 82-78,1 0 16,41 0-16,-42 0 15,1 0-15,0 0 16,-41 0-16,-41 0 16,-41 41 15</inkml:trace>
  <inkml:trace contextRef="#ctx0" brushRef="#br0" timeOffset="62962.73">20576 7363 0,'-82'41'15,"123"-41"48,82 0-63,-41 0 16,0 0-16,-1 0 15,1 0 1,0 0-16,-41 0 0</inkml:trace>
  <inkml:trace contextRef="#ctx0" brushRef="#br0" timeOffset="63451.4494">20903 6913 0,'-40'0'15,"40"-41"-15,-41 123 63,41 41-48,0-1-15,0 42 0,-82-1 16,0 206 0,0-83-1,82-82 1,-41-163-1,41 0 17</inkml:trace>
  <inkml:trace contextRef="#ctx0" brushRef="#br0" timeOffset="64396.7132">18981 5645 0,'0'-82'15,"0"0"1,-82 164 15,-163 163-15,81-40-16,-491 695 47,533-696-47,-1-122 0,82 41 15,41-82 1,-82 41 0,41-1-1,0-81-15</inkml:trace>
  <inkml:trace contextRef="#ctx0" brushRef="#br0" timeOffset="64916.383">16813 6177 0,'0'0'0,"-82"0"0,82-41 0,41 41 62,0 82-62,81-1 16,1 42-16,286 163 16,-204-163-16,40 41 15,287 40 1,-205-122-1,-163 41 1,-123-123-16,41 82 16,-82-1-16,41-81 15,-41 41 110,0 0-93</inkml:trace>
  <inkml:trace contextRef="#ctx0" brushRef="#br0" timeOffset="66795.834">24585 4827 0,'0'0'16,"-41"0"-16,-41 0 0,-40 0 16,-1 0-16,41 0 15,-82-41 1,-122 0 15,163 41 0,205 0 16,41 0-31,163 0-16,532 0 16,164 0-1,41 0 16,-573 0-31,-82 0 16,-41 0-16,-81 0 0,-42 0 16,1 0-1,-164 0-15,-123 0 47,-82 0-31,-245 0-1,-164 0 1,1-82 0,285 82-16,-244 0 15,285 0 1,-81 0-16,-328 0 16,1 0-1,408 41-15,-122-41 16,286 0-1,1 0-15,162 0 63,83 0-63,122 0 16,369-41-1,-205 41-15,-82 0 16,-41 0-16,-40 0 15,-42-82 1,-245 123 0,0 41-1,0 0 1,82-82 0</inkml:trace>
  <inkml:trace contextRef="#ctx0" brushRef="#br0" timeOffset="68029.4654">38371 5154 0,'0'0'0,"0"-41"0,122-41 16,-40 82-1,-41 0 1,0 41 0,-41 82-1,0-41-15,0 81 16,-123 369 31,123-164-16,205-81 0,-123-247-15,-41-40-16,-164 41 78,123 0-62,-82 41-16,82 41 15,-82 40-15,82 328 31,0-123-31,82-81 16,-82 40-16,123 164 16,-1-123-1,-122-204-15,82-42 16,-82 1-16,0 0 16,0 40-1,-41-81-15,-40 123 16,-1-42-1,-41 1 1,0-41 0,41-123-16,1 41 15,81-82 1</inkml:trace>
  <inkml:trace contextRef="#ctx0" brushRef="#br0" timeOffset="69479.4173">11290 10103 0,'0'-81'15,"0"162"32,0 165-31,0-164-16,0 0 16,0-1-16,0 1 0,0 0 15,41 82 1,-41-42 15</inkml:trace>
  <inkml:trace contextRef="#ctx0" brushRef="#br0" timeOffset="69945.623">11658 10431 0,'0'-41'0,"0"-41"16,41 0 0,82 41-1,-41 41 1,41 0-1,-123 41-15,41 0 16,-41 41-16,0-41 16,0 41-16,-82 122 15,-123 42 1,42-83 0,40-40-1,164-123 48,0 0-48,40 0-15,1 0 16,164 0 0,-1 0-1,-122 0 1</inkml:trace>
  <inkml:trace contextRef="#ctx0" brushRef="#br0" timeOffset="70313.0897">12763 11044 0,'0'0'0,"0"-82"16,0 42 0,0-1-1,0 82 32,0 204-31,0 41-1,0 42 1,0-83 0,0 0-1,0-204 1,0 0 0</inkml:trace>
  <inkml:trace contextRef="#ctx0" brushRef="#br0" timeOffset="70713.3483">12681 11372 0,'0'0'0,"0"-82"16,0 41-16,41-82 15,0 82 1,41-82 0,40 42-1,-40 81 1,-41 41 15,-41 122-15,0-81-16,0 82 15,-82-83-15,41-40 16,-122 123 0,122-41-1,-41-123 1</inkml:trace>
  <inkml:trace contextRef="#ctx0" brushRef="#br0" timeOffset="71262.691">13213 12108 0,'41'-41'32,"82"41"-17,-123-82 1,81 82-1,-40 41 1,-41 41 0,0 81-1,-122-122 1,-1 41 0,82-82-1,82 0 32,-41-41-31,163 41-1,-122 41 1,41 0-16,-82 41 16,0 0-16,0-41 15,0 40 1,-163 1-1,81-82-15,-82 0 16,82 0 0,0 0-16,1-41 15</inkml:trace>
  <inkml:trace contextRef="#ctx0" brushRef="#br0" timeOffset="71534.4669">13622 13335 0,'0'-41'16,"0"123"15</inkml:trace>
  <inkml:trace contextRef="#ctx0" brushRef="#br0" timeOffset="71997.2742">11372 13949 0,'0'0'0,"-123"0"0,42 0 16,40 0-16,122 0 78,83 0-78,0 0 15,-1 0 1,369 0 0,41 0-1,-328 0-15,1 0 16,-83 0-16,-81 0 0,-41 0 16,41 0-1,-164 0 48,0 0-63</inkml:trace>
  <inkml:trace contextRef="#ctx0" brushRef="#br0" timeOffset="72329.5943">11945 14480 0,'0'0'16,"-123"0"-16,-41 0 15,287 0 32,0 0-47,41-82 16,613 1-1,-245-1 1,-246 41 0,-327 41 31,0 0-32,41-82 1</inkml:trace>
  <inkml:trace contextRef="#ctx0" brushRef="#br0" timeOffset="73633.6967">15422 12067 0,'-82'-82'16,"82"41"-1,-41 41-15,41 41 63,0 0-48,82 82 1,-41-1 0,41-122-1,40 0 1,165-122-1,-124-1-15,328-122 16,-286 204 0,-82-41-16,-42 41 15,-122 123 63,-40 0-62,-42-1 0</inkml:trace>
  <inkml:trace contextRef="#ctx0" brushRef="#br0" timeOffset="74196.7884">15013 12517 0,'0'-123'0,"-82"123"15,82-41-15,-41 41 16,41-82 0,0 123 62,0 41-78,0 0 15,82-41 1,0-41 0,-41 0-1,245 0 1,491-164-1,-490 82 1,203-81 0,-326 122-16,-41-82 15,-41 41 1,-41 82-16,-41-41 16,0 82 140</inkml:trace>
  <inkml:trace contextRef="#ctx0" brushRef="#br0" timeOffset="81814.1415">16117 15707 0,'0'-40'15,"82"40"-15,0 0 16,41 40 0,-123 42-1,0 0 1,0-41-16,-164 123 31,164-205 16,82-41-31,41 82-1,-42 82 1,-81 122-1,-81 83 1,-42-206 0,0 1-1,0-82 1,42-82 0,81-40-1,-82-1-15</inkml:trace>
  <inkml:trace contextRef="#ctx0" brushRef="#br0" timeOffset="82514.4258">16690 15257 0,'0'0'0,"0"-40"0,0-1 16,0-41 0,-82 82-1,0-41-15,-40 0 16,81 41 0,-82 0-16,-41 0 15,1 0 16,40 0-31,-81 164 16,122-83-16,0 83 16,0 245-1,-41 0 1,123-204-16,0 81 16,41-41-16,164 124 15,81-1 1,0-164-1,-81-122 1,-123 0-16,163-123 16,-81-41-1,0 0-15,122-204 16,-122 122 0,-1-40 15,-81 122-31,0-122 15,-82 81-15,82 0 16,-1-163 0,-81-123-1,-204 0 1,-205 245 0,0 82-1,41 0 1,245 82-16,0 0 15,41 123-15,-81 123 16,81 163 0,82-287-1</inkml:trace>
  <inkml:trace contextRef="#ctx0" brushRef="#br0" timeOffset="83000.554">15340 17916 0,'0'0'16,"-82"0"-16,41 0 0,-40 0 16,162 0 46,206 0-46,40-82-16,82 1 15,246-1 1,-165-82 0,-285 164-1,-1-41 1,-163 41-16,0 0 16,-41 41 15,-41-41-16,-122 82 1,81 0-16</inkml:trace>
  <inkml:trace contextRef="#ctx0" brushRef="#br0" timeOffset="83403.7254">15299 18448 0,'0'0'0,"-204"82"0,81-82 16,41 41 15,205-41-31,204-123 16,491-41-1,41 42 1,-409 122-16,-41-82 15,-163 82-15,-42-123 16,-122 82-16,0 41 16,-41-41-1,-82 123 79,0 0-78,41 0-1,-41-82-15</inkml:trace>
  <inkml:trace contextRef="#ctx0" brushRef="#br0" timeOffset="91198.3183">13049 10144 0,'0'-41'16,"0"-40"0,0 40 15,0 0-15,0-41 15,-41 41-31,-81 0 31,122-41-31,-82 82 16,-41-40-1,0 40 1,42 0-16,-1 0 16,0 0-16,0 0 0,41 0 15,-81 0 1,81 0-1,-123 0 1,0 0 0,1 122-1,-1-40 1,0 82 15,83-83-31,40 42 16,-41-41-16,41 0 0,-41 0 15,-40 122 1,-1-40 0,82-42-16,41-40 15,-82 0-15,82 0 0,0 0 16,0 122 0,-41 1-1,41 40 1,0-122-16,0 0 15,0-1-15,0 1 16,0 0-16,41 122 16,82-81-1,-41-1 1,-1-81 0,42-41-16,-82 82 15,0-123 1,123 163-1,-1-122 1,124 41 0,-83-41-1,1-41 1,-42 0 0,-40 0-1,-41 0-15,41 0 16,-83 0-1,42 0-15,-41 0 16,0 0 0,41 0-1,41-41 1,-42 41 15,1 0-15,0 0-16,0-82 15,41 82 1,-1-41 0,-81-40-1,41 40 1,0 0 0,-82-41-16,41-41 15,41 82-15,-82 1 16,40-83-1,1 0 1,-41 82-16,82-82 16,-82 83-1,0-42-15,82-123 16,41-163 0,-123 164-1,0-1 1,82-40-16,-82 122 15,-82-123 1,0 1 0,-82-41-1,-81-82 1,-1 368 0,1 0-1,-82 40 1</inkml:trace>
  <inkml:trace contextRef="#ctx0" brushRef="#br0" timeOffset="92102.0196">10799 14112 0,'0'0'0,"-40"82"16,-83-82-16,41 0 16,-123 82-16,42-82 15,-246 122 1,81-40 15,492-82 63,82 0-79,81-41-15,0 41 16,123-81-16,-123 81 16,-40-82-16,163 82 15,-164-82 1,-163 0 0,163 41-16,-204 41 15,-41 0 1,0 0-1</inkml:trace>
  <inkml:trace contextRef="#ctx0" brushRef="#br0" timeOffset="92420.3692">11004 14971 0,'0'0'0,"-205"-41"0,1 41 15,40 0 1,123 0-1,164 0 1,532-327 0,326 0-1,-81 81 1,-122 83 0,-328 81-16</inkml:trace>
  <inkml:trace contextRef="#ctx0" brushRef="#br0" timeOffset="102619.0838">12190 22743 0</inkml:trace>
  <inkml:trace contextRef="#ctx0" brushRef="#br0" timeOffset="186408.5813">23931 5645 0,'-41'0'31,"41"-41"-31,0 82 63,0 0-63,0 122 31,0 1-15,0-41-1,0-41-15,0-42 16,0 42-16,0-41 16,0 41-1,-41-82 1,41 41 0,0 41-1,-82-82 1,0 0 31,0-41-16,82-41-31,-41 41 31,-40 0-15,121 82 78,1-41-79,-41 41-15,82-41 16,41 0-1,122 0 1,-204-82 0,41 82-1</inkml:trace>
  <inkml:trace contextRef="#ctx0" brushRef="#br0" timeOffset="186996.6719">23808 7322 0,'-41'0'15,"41"41"48,0 82-63,0-1 16,0-40-16,0 0 15,-82 82 1,82-83-1,0-122 48,0 1-63,0-83 16,0 0-16,0-41 15,0 83 1,0-1-1,82 41 1,82 41 0,-124 0-16,1 0 31,41 0-31,-82 123 0,0-1 31,-41-122-31,0 82 16,-40-82-16,-124 82 15,82 0 1</inkml:trace>
  <inkml:trace contextRef="#ctx0" brushRef="#br0" timeOffset="187608.434">24258 7526 0,'0'-81'15,"0"40"-15,0-82 16,-41 82-1,-41-41 1,82 1-16,-123 81 16,82-82-16,-122 0 15,-1 82 1,1 0 0,40 0-1,0 164 1,41-42-16,41 124 15,-40-42 1,81-40-16,0 163 16,40-122-1,165-42 17,-41-81-17,40-82 1,42-41-1,81-123 1,123-245 0,-287 123-1,-163 82 1,0 163-16,0-41 16,-122 0-16,-205 41 15,-83 41 1,83 0-1,245 0 1</inkml:trace>
  <inkml:trace contextRef="#ctx0" brushRef="#br0" timeOffset="188648.0191">13131 11576 0,'0'-41'16,"0"0"15,0 82 16,0 0-32,0 41 1</inkml:trace>
  <inkml:trace contextRef="#ctx0" brushRef="#br0" timeOffset="188866.5788">13458 11535 0,'-41'0'0</inkml:trace>
  <inkml:trace contextRef="#ctx0" brushRef="#br0" timeOffset="189057.9829">13458 11535 0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12:12.281"/>
    </inkml:context>
    <inkml:brush xml:id="br0">
      <inkml:brushProperty name="width" value="0.05292" units="cm"/>
      <inkml:brushProperty name="height" value="0.05292" units="cm"/>
      <inkml:brushProperty name="color" value="#FF0000"/>
    </inkml:brush>
  </inkml:definitions>
  <inkml:trace contextRef="#ctx0" brushRef="#br0">22212 10226 0,'-81'0'0,"-1"0"15,41 0 1,123 0 47,40 0-48,83 0-15,0 0 16,572 0 15,-859 0 47,-41 0-78,41 0 16,1 0-1,-165 0 1,42 0 0,81 0-16,41 0 15,0 0-15,41 0 16,-40 0 0,-1 0-1,41 0 1,123 0 31,40 0-47,42 0 15,490 0 1,-367 0 0,-164 0 15,-83 0-16,-40 82-15</inkml:trace>
  <inkml:trace contextRef="#ctx0" brushRef="#br0" timeOffset="847.9695">25035 10267 0,'-41'0'16,"0"0"-16,-41 0 16,41 0-16,1 0 15,-42 0-15,0 0 16,41 0-16,0 0 16,82 0 62,123 0-78,40 0 15,42 0-15,81 0 16,-204 0 0,-42 0-1,-40 0-15,41 0 0,-41 0 16,-82 0 62,0 0-78,-81 0 16,40 0-16,-41 0 15,-41 41-15,42-41 16,-124 0-1,123 0-15,1 0 16,40 0 0,205 0 31,122 0-32,246 0 1,0-41-1,-287 41-15,-122 0 16,-41 0-16</inkml:trace>
  <inkml:trace contextRef="#ctx0" brushRef="#br0" timeOffset="1864.926">27980 10308 0,'-82'0'0,"42"0"31,-1 0 0,122 0 32,42 0-48,123 0 1,81 0 0,-123 0-16,83 0 15,-205 0-15,-41 0 16,-41 41 62,-123-41-62,41 0-16,0 0 15,-41 0 1,-204 0-1,82 0 1,40 0 0,123 0-1,123 0 17,82 0-32,41 0 15,245 0 1,-164 0-16</inkml:trace>
  <inkml:trace contextRef="#ctx0" brushRef="#br0" timeOffset="2481.5297">30557 10308 0,'-81'0'0,"-1"0"16,0 0 0,246-41 46,-1 41-46,42 0-16,81 0 15,-204 0 1,82 0-16,-124-82 16,42 82-1,0 0 1,-123 0 31,0 0-32,-41 0 1,1 0-16,40 0 16,-246 41-1,42-41 1,122 0-1,82 41 1,123-41 15,41 0-15,41-41-16,245 41 31,-287 0-31,-40 0 16,0 0-16,-41 0 15</inkml:trace>
  <inkml:trace contextRef="#ctx0" brushRef="#br0" timeOffset="3114.1894">32971 9572 0,'-82'-41'0,"0"41"0,41 0 16,1 0-16,121 0 62,83 0-46,40 0-16,1 0 15,0 0-15,-42 0 16,-122 0 0,-82 0 46,-82 0-46,1 0-1,81 0 1,-41 0-16,-82 0 16,123 0-16,-40 0 15,162 0 32,42 0-47,123 0 16,-205 0-16</inkml:trace>
  <inkml:trace contextRef="#ctx0" brushRef="#br0" timeOffset="3831.5794">35057 10349 0,'-82'0'0,"1"0"16,203-82 46,42 82-46,40 0-16,83 0 16,858-82 15,-1022 82-31,0 0 16,-82 0-16,-1 0 0,1 0 15</inkml:trace>
  <inkml:trace contextRef="#ctx0" brushRef="#br0" timeOffset="4181.5978">39025 10185 0,'0'0'0,"-82"0"0,287 0 78,-1 0-62,1 0-16,40 0 15,-40 0-15,163 0 16</inkml:trace>
  <inkml:trace contextRef="#ctx0" brushRef="#br0" timeOffset="4514.76">41357 10144 0,'-41'0'0,"123"0"63,81 0-63,42 0 15,40 0-15,-81 0 16,41 0 0</inkml:trace>
  <inkml:trace contextRef="#ctx0" brushRef="#br0" timeOffset="4831.789">43239 10022 0,'40'0'31,"42"0"-15,41 0-16,0 0 15,163 0 1,-81 0 0,-164 0-16</inkml:trace>
  <inkml:trace contextRef="#ctx0" brushRef="#br0" timeOffset="6967.0041">23276 10881 0,'0'-41'32,"0"123"46,0-1-78,0 1 15,0 41 1,0 327 15,0-287 1,0-122-17,0 0 16,-82-41-15,41 0 15,0-41 1,41-40-17,-81-1 1,81 41-1,-41-41 1,41 123 47,0 0-63,0 41 31,81-1-31,-40 1 15,0-82 1,41 0 0,0 0-1,-41 0 1,0 0 15</inkml:trace>
  <inkml:trace contextRef="#ctx0" brushRef="#br0" timeOffset="8448.4803">22703 12885 0,'0'41'63,"-41"0"-48,1 0 32,-42-41-16,82-41 1,0-41-17,0 0 1,41-41-1,0 83 1,81 40 0,-122 40-16,82 42 15,-82 0 1,0 123-16,0-124 16,-41 1-1,-41 164 1,82-124-16,-81-40 15,-1-41-15,41 41 16,-41-123 0,82 0-1,0-123 1,0 83-16,0-1 16,0 41-16,82-82 15,0 82 1,-1 41-1,-40 41 1,-41 0 0,82 82-16,-82-82 15,0 41-15,41 40 16</inkml:trace>
  <inkml:trace contextRef="#ctx0" brushRef="#br0" timeOffset="8898.8785">23440 12803 0,'0'-41'16,"-82"0"-1,0 41 1,0 41 0,82 41-1,-82 82 1,82-1-1,41 42 1,123-82 0,-123-123-1,0-41 1,-41-123 0,0 41-1,-82 42 1,0 81-1,0 81 1,82-40 0</inkml:trace>
  <inkml:trace contextRef="#ctx0" brushRef="#br0" timeOffset="9699.2654">25117 11331 0,'0'0'16,"0"-82"-16,0 41 15,0 82 17,0 82-17,0-1-15,0 165 32,0-124-17,0-122 1,0 41-1,-82-123 17,0 41-17,0-82 1,82 41 0,0 82 30,41-41-30,-41 41-16,82-41 16,0 0-1,0 0-15,-41 0 16,81 0 0,1 0-16</inkml:trace>
  <inkml:trace contextRef="#ctx0" brushRef="#br0" timeOffset="10365.0916">24953 13049 0,'0'-82'15,"0"123"17,0 0-17,-41 0-15,41 40 16,-41-40-1,-40-41 1,40 0 0,41-41 15,0 0-31,0-81 16,81 81-1,1 41 1,0 82-1,-82 81 1,-82 83 0,-81-42-1,-1-40 1,41-123 15,82-82-15,41-41-1,0 0 1,0 0-16,82 41 16,0 41-16,41 0 15,-41 82 1,-82-41 0,81 123-1,1-123-15,41 41 16,-82-82-1,0 0-15</inkml:trace>
  <inkml:trace contextRef="#ctx0" brushRef="#br0" timeOffset="10732.2627">25608 13171 0,'-41'-81'0,"0"81"47,-41 81-47,82 42 15,-82 0-15,82-1 16,0 165 0,82-205-1,82-41 1,-42-41-1,-81-123 1,-41 82-16,-41-82 16,1 123-1,-42 0-15,-82 82 32,41 82-17,82-164-15,41 81 16,82-81-16</inkml:trace>
  <inkml:trace contextRef="#ctx0" brushRef="#br0" timeOffset="11517.741">28717 11167 0,'0'-41'15,"-41"41"17,41 123-17,0 122 16,0-122-31,0 81 16,0-163-16,-82 41 16,82-41-1,0 0 1,-41-82 15,41-82-15,-82 82-1,82 1 1,0 80 15,0 42-15,82 0 0,-41-82-1,-41 41 1,82-41-1,81 0 1,-122 0-16</inkml:trace>
  <inkml:trace contextRef="#ctx0" brushRef="#br0" timeOffset="12187.819">28062 13253 0,'0'-82'0,"-82"-40"32,82 203-1,0 42-16,-41 409 17,41-450-17,0 0 17</inkml:trace>
  <inkml:trace contextRef="#ctx0" brushRef="#br0" timeOffset="12516.2565">28308 13335 0,'0'-82'15,"-41"82"17,41 41-32,0 0 15,0 41-15,0 40 16,0-81-16,0 0 15,0 0 1,81-41-16,42 0 16,-82 0-16,82 0 15,-123-41 1,41-41 0,-41-81-16,0 122 15,-123-41 1,41 41-1,0 41-15</inkml:trace>
  <inkml:trace contextRef="#ctx0" brushRef="#br0" timeOffset="13182.2727">31171 11290 0,'0'-82'16,"0"41"-16,0 0 15,0 82 32,0 41-31,0 0-16,0 81 15,0 1 17,0-82-32,0-41 15,0-1-15,-41-40 31,-41 0 1,41-81-17,41 122 32,0-1-31,82-40-1,-41 41 1,41-41 0,41 0 15,-82 0-31</inkml:trace>
  <inkml:trace contextRef="#ctx0" brushRef="#br0" timeOffset="13532.3078">31089 12762 0,'-41'0'0,"41"-41"0,0 123 63,0 0-63,0 0 15,0 41 1,0 163-1,-41-123 1,41-122 0</inkml:trace>
  <inkml:trace contextRef="#ctx0" brushRef="#br0" timeOffset="13867.7206">31253 13049 0,'0'41'31,"0"40"-31,0 42 16,0-41 0,0-41-16,0 41 15,0-42-15,82 1 16,-1-41-1,42-41 1,-123 1-16,41-42 16,-41 0-16,0-123 15,0 165 1,-82-1 0,-40 41-1,81 41 1</inkml:trace>
  <inkml:trace contextRef="#ctx0" brushRef="#br0" timeOffset="14799.6426">35548 11126 0,'0'-82'32,"0"41"-17,0 0 1,0 82 31,0 205-32,0-1 1,0-40 0,0-83-1,0-81 1,-82-41 15,0-41-15,42 41-16,-1-81 15,-41 40 17,82 82-1,41 40-31,41-81 15,-42 82 1,83-82 0,0 0-1,0 0 1</inkml:trace>
  <inkml:trace contextRef="#ctx0" brushRef="#br0" timeOffset="15215.5126">35344 12844 0,'-82'-82'15,"82"123"16,-41 0-31,41 41 16,0 0-16,-82 286 31,82-245 1,82-123-17</inkml:trace>
  <inkml:trace contextRef="#ctx0" brushRef="#br0" timeOffset="15499.7017">35548 12844 0,'0'-41'0,"0"82"32,0 41-17,-41 122 1,82 1-1,82-123 1,0-82 0,-83-123-1,42 41 1,-82-81 0,-82 40-16,42 82 15,-83 41 1,41 0-1</inkml:trace>
  <inkml:trace contextRef="#ctx0" brushRef="#br0" timeOffset="16366.7345">39516 11003 0,'0'-81'0,"0"40"15,0 122 48,0 42-47,0-41-16,0 0 15,0 81 1,-82-122-16,82 0 15,-41-82 48,41-40-63,-81 81 16,-1-82-1,0 82 1,82 41-1,0 0 17,41-41-17,0 40 1,41 42 0,122-82-1,-81 0 1,-82 0-1</inkml:trace>
  <inkml:trace contextRef="#ctx0" brushRef="#br0" timeOffset="16718.8896">39107 12476 0,'-82'41'47,"82"41"-47,0-1 15,0 1-15,0 0 16,0 0 0,0 122-1,41-163 1</inkml:trace>
  <inkml:trace contextRef="#ctx0" brushRef="#br0" timeOffset="17031.7016">39393 12558 0,'-41'41'31,"41"81"-16,0-40-15,0 82 16,0-41 0,41-83-1,0-40 1,41 41-16,0-41 16,0-122-1,-82-83 1,-82 1-1,-41 122 1,82 82-16,-41 0 16</inkml:trace>
  <inkml:trace contextRef="#ctx0" brushRef="#br0" timeOffset="17700.6685">41684 10962 0,'0'0'0,"0"-40"0,0-42 31,0 123 16,0 245-31,0-204 0,0 0-1,0-1-15,0 1 0,0 0 16,-41-82 31,-41-82-32,41-40 1,41 162 46,0 83-46,41-123-16,-41 41 16,82-41-16,41 0 31,41 0-31</inkml:trace>
  <inkml:trace contextRef="#ctx0" brushRef="#br0" timeOffset="18032.4784">41439 12476 0,'0'-41'15,"0"82"32,0 41-47,0 40 16,0 42-1,-41 41 1,41-83 0</inkml:trace>
  <inkml:trace contextRef="#ctx0" brushRef="#br0" timeOffset="18338.7165">41643 12640 0,'0'81'31,"-82"1"-31,82 0 16,0 0 0,0-41-16,0 41 15,82-1-15,-41-81 16,82 0-1,-41 0 1,-41-163 0,-41 81-16,-82-123 15,41 164-15,-41 41 16,0-40 0</inkml:trace>
  <inkml:trace contextRef="#ctx0" brushRef="#br0" timeOffset="18817.6947">44016 10922 0,'0'0'0,"0"81"47,0 1-31,0 0-16,0 0 15,0 163 17,0-163-17,-82-82 17</inkml:trace>
  <inkml:trace contextRef="#ctx0" brushRef="#br0" timeOffset="19034.0783">43811 11494 0,'0'0'0,"-82"0"15,82 41 32,0 41-15,41-82-17,123 41 1,-82-41-1,0 0 1,40 0 0,-81 0-16,41 0 15</inkml:trace>
  <inkml:trace contextRef="#ctx0" brushRef="#br0" timeOffset="19522.2261">43689 12762 0,'0'41'63,"0"82"-48,0-41-15,0 0 16,0-1-16,0-40 15,0 41 1</inkml:trace>
  <inkml:trace contextRef="#ctx0" brushRef="#br0" timeOffset="19833.1356">43893 12844 0,'0'-82'0,"0"123"32,0 123-17,0-41 17,0-83-17,0 83-15,164-123 16,-82 0-16,-42 0 15,1-123 1,-41 1 0,0-1-16,-163 82 15,81 41-15,0 0 16,41 0 0,-41 82-1</inkml:trace>
  <inkml:trace contextRef="#ctx0" brushRef="#br0" timeOffset="20416.2872">34689 15012 0,'0'0'0,"-164"0"0,-40 0 16,40 0-16,-245 0 31,286 0-15,83 0 0,80 0-1,83 0 1,450 0-1,572 0 1,778 0 0,409 0-1,-328 0 1,-1390 41-16,122-41 16,-613 0-16,-82 0 15,-82 0 32,-164 0-47,-245 0 16,82 0-1</inkml:trace>
  <inkml:trace contextRef="#ctx0" brushRef="#br0" timeOffset="20616.9038">36734 15257 0,'0'0'0,"41"0"15,123 0 1,286 0 0,-82 0-1,-245 0-15,-1 0 16,1 0-16,0 0 15,-41 0-15</inkml:trace>
  <inkml:trace contextRef="#ctx0" brushRef="#br0" timeOffset="21549.2454">24053 12967 0,'0'0'0,"0"-41"0,82 41 15,-82-41-15,-41 41 47,0 82-47,-41 81 16,1 1-1,40-41-15,-41 40 16,82-81-16,-41-41 0,41 41 16,0-41-1</inkml:trace>
  <inkml:trace contextRef="#ctx0" brushRef="#br0" timeOffset="21750.9649">23685 13130 0,'0'0'0,"0"-40"15,82 121 17,-41 42-17,41 82 1,40 204-1,1-287 1</inkml:trace>
  <inkml:trace contextRef="#ctx0" brushRef="#br0" timeOffset="22266.7461">26958 13253 0,'0'-82'0,"-41"123"31,-41 0-15,41 41-16,-41 41 15,-122 204 16,204-286-31,-41 41 16,41-41-16</inkml:trace>
  <inkml:trace contextRef="#ctx0" brushRef="#br0" timeOffset="22469.1801">26385 13212 0,'0'-41'16,"82"123"0,0 41-1,-42 40-15,42-40 16,41 41 0,-41-41-1,0-42-15,-1-81 16</inkml:trace>
  <inkml:trace contextRef="#ctx0" brushRef="#br0" timeOffset="23234.4586">29780 12885 0,'0'-41'15,"0"-41"1,-82 205 15,41-41-15,-40 0-16,-42 122 31,-122 123 0,245-286-31,40-41 16</inkml:trace>
  <inkml:trace contextRef="#ctx0" brushRef="#br0" timeOffset="23449.9091">29412 13090 0,'0'0'0,"0"-82"0,-41 82 15,41-41 1,123 164 31,-123-42-32,82 1-15,40 82 32,-40-1-32,41-122 0</inkml:trace>
  <inkml:trace contextRef="#ctx0" brushRef="#br0" timeOffset="23850.162">33298 13049 0,'0'0'0,"-41"0"0,0 0 16</inkml:trace>
  <inkml:trace contextRef="#ctx0" brushRef="#br0" timeOffset="24060.7817">33175 13049 0,'-122'0'47,"81"81"-31,-82 83-1,0 41 1,-40-42 0,40-40-1</inkml:trace>
  <inkml:trace contextRef="#ctx0" brushRef="#br0" timeOffset="24301.4412">32685 13090 0,'122'40'47,"-81"42"-32,41 0-15,41 41 0,-1-1 16,1 42 0,82 122-1,-164-286 1</inkml:trace>
  <inkml:trace contextRef="#ctx0" brushRef="#br0" timeOffset="25000.6594">38084 12558 0,'0'-41'0,"0"0"16,-82 41-1,82 41 1,-122 41 0,81-1-16,-41 42 15,0-41-15,-204 82 32,163-1-1</inkml:trace>
  <inkml:trace contextRef="#ctx0" brushRef="#br0" timeOffset="25202.8407">37307 12721 0,'0'-41'15,"41"123"32,41 0-31,0 0-16,-1 41 15,83-42-15,327 206 32,-327-287-32</inkml:trace>
  <inkml:trace contextRef="#ctx0" brushRef="#br0" timeOffset="25701.7811">41111 12680 0,'-81'0'16,"40"0"-16,0 41 15,-41 41-15,-82 41 16,-81 41 15,204-83 1</inkml:trace>
  <inkml:trace contextRef="#ctx0" brushRef="#br0" timeOffset="25900.7254">40416 12721 0,'0'-81'16,"82"162"15,0 1-31,-41 0 16,40 0-16,42 122 15,41-40 1,-42-123 0</inkml:trace>
  <inkml:trace contextRef="#ctx0" brushRef="#br0" timeOffset="26435.6954">43279 12844 0,'0'-41'0,"-40"82"62,-1 0-46,41 41-16,-164 122 15,82-163 1,-81 164 15</inkml:trace>
  <inkml:trace contextRef="#ctx0" brushRef="#br0" timeOffset="26633.9144">42789 12885 0,'41'123'31,"-41"-41"-15,81-42-16,42 165 15,-82-41 1,41-1-1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17:24.061"/>
    </inkml:context>
    <inkml:brush xml:id="br0">
      <inkml:brushProperty name="width" value="0.05292" units="cm"/>
      <inkml:brushProperty name="height" value="0.05292" units="cm"/>
      <inkml:brushProperty name="color" value="#FF0000"/>
    </inkml:brush>
  </inkml:definitions>
  <inkml:trace contextRef="#ctx0" brushRef="#br0">35671 5481 0,'-41'-41'16,"0"41"0,41-41-16,-41 41 15,-82-163 16,123 81-15,-41 41 0,-40-41-16,-1 82 15,41-41 1,0 41-16,-41 0 0,0-81 31,1 81-31,-1 0 16,41 0-16,0 0 15,-41 40 1,41 1 0,0 123-1,-40 0 1,81-83-16,0 1 16,0 0-16,-41 0 15,41 81 1,0-40-1,0 123 1,0-124 0,0 1-1,81-41 1,1 41 0,41-42 15,-82-81-31,82 41 0,-83-41 15,83 82 1,41-82 0,-123 0-16,0 0 15,40 0-15,-40-41 0,41 0 16,41-41 0,-41 1-1,-82 40 1,41-82-1,40 82-15,-81-82 16,0 83-16,0-124 31,0 82-15,0-82-16,-122-40 16,-1 40-1,0-40 16,1 40-15,81 82 0,-82 82-16,0 0 15</inkml:trace>
  <inkml:trace contextRef="#ctx0" brushRef="#br0" timeOffset="651.375">34689 6831 0,'0'0'0,"-41"0"0,123 0 78,82 0-62,-1 0-16,1 0 15,572 82 16,-449-41 1</inkml:trace>
  <inkml:trace contextRef="#ctx0" brushRef="#br0" timeOffset="867.4533">35221 6995 0,'41'0'31,"0"0"-31,40 0 16,42 82-16,-41-82 16</inkml:trace>
  <inkml:trace contextRef="#ctx0" brushRef="#br0" timeOffset="11916.9627">25649 17221 0,'0'41'79</inkml:trace>
  <inkml:trace contextRef="#ctx0" brushRef="#br0" timeOffset="12365.7829">33216 17385 0,'0'81'94</inkml:trace>
  <inkml:trace contextRef="#ctx0" brushRef="#br0" timeOffset="12665.3208">38657 17262 0</inkml:trace>
  <inkml:trace contextRef="#ctx0" brushRef="#br0" timeOffset="16601.646">35221 5072 0,'-41'0'0,"-82"0"0,41 0 16,41 0 0,82 0 46,82-41-46,123-41-16,-1 1 15,205-124 1,0 1 0,-286 40-1,-83 164 1,-81-41-1,-41 41 1,-122 0 0,81 0-1,-41 0 1,82 0 0,123 0 46,0 0-62,0 0 16,0 0-1,40 0 1,-122 41 0,0 82-1,-122-41 1,40 40-1,41-122-15,41 41 16</inkml:trace>
  <inkml:trace contextRef="#ctx0" brushRef="#br0" timeOffset="16891.146">37225 4050 0,'0'-82'0,"0"41"31,0 164 16,0-1-32,0-40-15,0 41 16,0 0-16,82 122 16,-82-163-1,0-41 1</inkml:trace>
  <inkml:trace contextRef="#ctx0" brushRef="#br0" timeOffset="17385.2723">37798 4131 0,'0'0'0,"0"-81"0,0 40 31,0 0-31,-82 41 31,41 0-31,0 0 16,-40 82 0,81 40-1,0-81 1,40-41 15,42 0-15,0-41-1,-41 0 1,-41-40 0,82-1-1,-82 0 1,0 164 0,0 40-1,0 83 1,0 0-1,0-83 1,0 42-16,0-123 16,0 41-16,41-82 15</inkml:trace>
  <inkml:trace contextRef="#ctx0" brushRef="#br0" timeOffset="18118.1093">38207 3845 0,'0'0'0,"0"-82"0,0 41 16,-82-81-1,0 40 1,-122-41-1,81 82 1,-40 0 0,-1 41-1,41 0 1,0 0-16,1 0 0,40 0 16,-41 0-16,41 41 31,-122 164-16,122 40 1,82 1 0,0-1-1,0-40 1,41-83-16,-41 42 16,164-41-16,-42 40 15,-81-40-15,123 0 16,-1-1-1,1-40 1,163-41 0,-40-41-1,-42-41 1,123-204 15,41-164-15,-327 81-1,-82 83 1,0 40 0,0-40-1,-123-123 1,1 163 0,-42 83-1,-40 122 1,122 0-16,-41 0 15,41 41-15,-81 81 16,163 1 0</inkml:trace>
  <inkml:trace contextRef="#ctx0" brushRef="#br0" timeOffset="21908.2594">38534 4336 0,'-41'0'0,"123"-41"47,41 41-31,41-82-16,-1 82 15,-40-41-15,41 41 16,-124-82 0,42 82-1</inkml:trace>
  <inkml:trace contextRef="#ctx0" brushRef="#br0" timeOffset="22152.5643">38902 3927 0,'0'0'0,"0"-82"0,-40 82 16,40-41 0,0 82 30,0 41-30,0 41-16,0 163 16,40-41-1,-40-81-15,41 0 16</inkml:trace>
  <inkml:trace contextRef="#ctx0" brushRef="#br0" timeOffset="22455.0053">39843 3886 0,'0'-41'16,"0"123"31,0 0-47,0 40 15,0-40-15,0 82 16,0-1 15,0-40-15</inkml:trace>
  <inkml:trace contextRef="#ctx0" brushRef="#br0" timeOffset="23203.4278">40007 3722 0,'0'-81'16,"0"-1"-1,-82 0 1,41 82 0,-41-41-1,1 41 1,-1 0 0,-41 0-1,41 82 1,41 163-1,-40 1 1,81-83 0,0-40-16,0-41 0,0 0 15,40-1-15,83 206 32,0-124-17,0-81 1,-1 41-1,-40-123-15,82 0 16,-123 0-16,0-82 16,81-41-1,1-81 1,-123 122-16,82 0 16,-82 41-16,41-40 15,-41 40-15,0-123 16,0 0-1,0-81 1,-123 0 0,0 163-1,-40 82 1,40 0 15,41 41-15,0 40-16,82-40 0</inkml:trace>
  <inkml:trace contextRef="#ctx0" brushRef="#br0" timeOffset="23509.8117">40130 3886 0</inkml:trace>
  <inkml:trace contextRef="#ctx0" brushRef="#br0" timeOffset="23723.6771">40007 4009 0,'-82'0'47</inkml:trace>
  <inkml:trace contextRef="#ctx0" brushRef="#br0" timeOffset="24516.0377">37757 4786 0,'0'41'78</inkml:trace>
  <inkml:trace contextRef="#ctx0" brushRef="#br0" timeOffset="24779.3562">37593 4786 0,'-40'0'16</inkml:trace>
  <inkml:trace contextRef="#ctx0" brushRef="#br0" timeOffset="26469.857">36039 2945 0,'0'-82'0,"-41"82"15,41 41 64,41 0-79,41 41 15,0-41-15,-1 41 16,1-82-16,123 81 15,-83-40 1,1 41 0,-41-41-1,-41-41 17,-123-41 93,41 41-110,-41-82 1,82 41 15,-41 41-31,41-40 47,82 40 47,0 0-79,0 81 1,0-40 0,-41 0-1,-41 41 1,41-41-1,-164-41 48,82 0-47,-41 41-16,41-41 15,-82 82 1,83-82-1,40 41-15</inkml:trace>
  <inkml:trace contextRef="#ctx0" brushRef="#br0" timeOffset="29387.359">18244 7036 0,'0'-41'0,"-81"41"16,40 0-1,41-41 32,122-41-16,247-163 1,-247 163-32,1 82 15,41-164-15,-1 123 0,83-41 16,245-81 0,-287 81-1,-163 41 1,-82 41-1,-82 82 1,-81 41 0,122-82-1</inkml:trace>
  <inkml:trace contextRef="#ctx0" brushRef="#br0" timeOffset="29800.9006">18817 6872 0,'0'0'0,"-82"0"16,41 41-1,82-41 32,0 0-31,41-82-16,123-82 15,81-40 1,-163 122 0,40 0-16,-40 82 0,0-81 15,-82 81-15,-123 0 47,-82 40-31,41 42-1,1 0-15,-124 41 16,165-41-16,-1 40 16,-123 1-1,164-82 1,-41-41-16,123 0 31,0 0-31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5-18T11:22:19.012"/>
    </inkml:context>
    <inkml:brush xml:id="br0">
      <inkml:brushProperty name="width" value="0.05292" units="cm"/>
      <inkml:brushProperty name="height" value="0.05292" units="cm"/>
      <inkml:brushProperty name="color" value="#FF0000"/>
    </inkml:brush>
  </inkml:definitions>
  <inkml:trace contextRef="#ctx0" brushRef="#br0">17181 10144 0,'0'-41'16,"0"123"31,-82 82-32,82 0-15,0-1 16,0-40-16,0 0 16,0-42-16,0 1 15,0 0-15,0-41 16</inkml:trace>
  <inkml:trace contextRef="#ctx0" brushRef="#br0" timeOffset="419.8887">17508 10635 0,'0'-82'15,"0"42"1,0 121 31,0 1-47,0 0 16,0 82-1,0-83 1,82-81 15,-41 0-31,82-81 31,-83-42-15,-40 41-16,0-163 16,0 163-16,0 0 15,-81 41 1,-1 41-1,0 123 1,82-41-16,0 40 16,41-40-16</inkml:trace>
  <inkml:trace contextRef="#ctx0" brushRef="#br0" timeOffset="696.6479">18408 10267 0,'0'-41'0,"0"-82"16,0 83-1,0 80 17,0 42-17,0 123 1,0-82-16,0 122 15,0-163-15,0 0 16,0 40 0,-41-40-1,41-41 1</inkml:trace>
  <inkml:trace contextRef="#ctx0" brushRef="#br0" timeOffset="1462.8331">18654 10063 0,'0'0'0,"0"-82"0,0 41 16,0-123-1,0 42 1,-164 40-1,41-41 1,-122 0 0,-205 123-1,123 0 1,-42 41 0,124 82-1,40-82 1,124 41-16,-124 163 15,82-40 1,82-42-16,-81 205 31,122-204-31,0 0 16,0 40-16,0 123 16,0-204-16,0 0 15,0 122 1,122-81-1,42 40 1,41-81-16,204-41 16,-123 41-16,-81-123 15,244 0 1,-121 0 0,204-369-1,-205 165 1,-164-1-1,-81 42 1,-41 40 15,-41 0-31,0-122 16,0 81-16,0 1 16,0-42-1,-204-40 1,-42 81-1,1 82 1,-1 41 0,1 41-1,81 0 1,123 164-16,41-41 16</inkml:trace>
  <inkml:trace contextRef="#ctx0" brushRef="#br0" timeOffset="2529.367">19267 10717 0,'-41'0'15,"123"0"79,0 0-94,0 0 16,-1 0-16,329 0 47,-370 0-47,124 0 31,-82 0-15,-41 0 15,-41-41-16,0 0 17,-82 41-17,0 0 1,0 0-16,41-82 16,1 82-1,-42 0 1,82-40-1,-41 40-15,123 0 79,40 81-64,-81-81 1,-41 41-1,82-41 1,-82 41 0,0 41-16,0 41 15,-82-42 1,41-40-16,-40 82 16,-1-41-1</inkml:trace>
  <inkml:trace contextRef="#ctx0" brushRef="#br0" timeOffset="3069.2508">18449 12149 0,'-82'0'16,"123"0"46</inkml:trace>
  <inkml:trace contextRef="#ctx0" brushRef="#br0" timeOffset="4973.5209">20699 11944 0,'0'-41'0,"0"82"1610,0 0-1610</inkml:trace>
  <inkml:trace contextRef="#ctx0" brushRef="#br0" timeOffset="6007.9291">28798 9817 0,'0'0'0,"82"0"0,-41 0 0,0 0 16</inkml:trace>
  <inkml:trace contextRef="#ctx0" brushRef="#br0" timeOffset="6047.9068">28962 9817 0,'41'0'16</inkml:trace>
  <inkml:trace contextRef="#ctx0" brushRef="#br0" timeOffset="6598.0227">29167 9654 0,'0'-41'16,"0"82"-16,0-205 15,0 82-15,0 41 63,0 696-32,0-205 16,0-369-16,0-203 1,0-574-1,0 246 0,0 369-31,0 162 47,0 42-47,-82 163 16,82-40-1,0-83 1,0-122-1,0 82 1,-41-123 31,41-82-31,0 0-16</inkml:trace>
  <inkml:trace contextRef="#ctx0" brushRef="#br0" timeOffset="7130.7935">29330 9040 0,'0'0'0,"0"-41"16,0-41-16,0 41 15,-82-40-15,-40 40 16,-83-123-1,123 164 17,-40 0-17,81 41-15,-41 41 16,-41 81-16,0 42 16,-81 572-1,204-409 1,0 0-1,164-81 1,204-124 0,-41-122-1,41-41 1,0-204 0,-81-124-1,-246 124-15,40-246 31,42 205-31,-123 81 0,0-82 32,-82-40-17,-81 163-15,-165-81 16,165 204-16,-1-41 16,-81 41-1,81 164 1,41 163-16</inkml:trace>
  <inkml:trace contextRef="#ctx0" brushRef="#br0" timeOffset="8363.2775">28185 9408 0,'0'0'0,"0"-41"16,0-41-1,-41 41 1,0 41-1,-123-81 1,1-1 0,-1-82-1,-40 123 1,-1-40 0,-286 40 15,368-41-31,42 82 15,-83 0-15,82 0 16,-41 0 0,-122 0-1,0 41 1,-164-41 0,327 41-16,-123-41 15,123 81-15,1-81 16,-206 41-1,83 41 1,-124 82 0,1-42-1,204-81 1,1 41 0,-124 0-1,205 0 1,-40 0-1,40-82 17,41 41-17,41-205 142,-1 123-142,42 0-15,-41-82 16,-41 82-16,82 1 15,0-83 17,-82 82-17,0 0 1,41 41 0,-82 41 30,-82 41-30,41 0 0,-81 81-1,122-81 1,-41 41 0,41-82-1,41 40 1,0-40-1,0 0 1,123-41 15,122 0-15,1 0 0,-165 0-16,42 0 15,-123 82-15,41-82 16</inkml:trace>
  <inkml:trace contextRef="#ctx0" brushRef="#br0" timeOffset="14447.5841">23276 9449 0,'0'0'0,"-41"-123"0,82 164 15,41 82-15,0 81 16,-82-40-16,0-41 16,0-1-16,0 1 15,0 0-15</inkml:trace>
  <inkml:trace contextRef="#ctx0" brushRef="#br0" timeOffset="15848.6479">29289 13253 0,'0'82'47,"0"0"-47,0 0 16,0-1-16,0 1 15,0 0-15,0 82 32,-81 122-1,81-245-31</inkml:trace>
  <inkml:trace contextRef="#ctx0" brushRef="#br0" timeOffset="16264.4278">29698 13580 0,'0'-41'16,"0"1"-1,-41 121 32,41 1-31,0 164-1,0-165 1,41-40 0,41-41-16,-41 0 15,0 0-15,41 0 16,-41 0-16,0-81 15,81-83-15,-122 123 16,0-123 0,-41-40-1,41 122-15,-163 41 16,122 41 0,-41 0-16,0 41 15,82 82 1,41-82-1</inkml:trace>
  <inkml:trace contextRef="#ctx0" brushRef="#br0" timeOffset="16869.4478">30639 13212 0,'-41'-82'16,"41"164"15,0 0-31,0 82 16,-41 40 46,-40-490-15,203 81-15,42 287-1,-164 82-31,-123 490 31,41-531-31,-163 81 31,122-204 1,123-245 14,82 163-46,41 41 32,-41 164-17,-1 0 1,-40-82 0,82 122-1,-41-163-15,0 0 16</inkml:trace>
  <inkml:trace contextRef="#ctx0" brushRef="#br0" timeOffset="17597.7737">31171 12967 0,'0'0'0,"-82"-82"0,-572-286 79,531 286-79,-572 82 31,490 0-31,-368 123 31,369-41-31,-369 449 31,491-367-15,-163 490 0,245-449-1,-82 531 16,82-572-31,286 286 32,655 82-1,-450-532-15,409-82-1,-654 0 1,-83 0-16,42-41 15,-42 1-15,124-165 16,-1 1 0,-41-82-1,-122 0 1,-123 245 0,82-41-16,-82 42 0,0-1 15,0 0-15,-164-122 31,1 40-31,-42 1 0,-40 40 16,40 41 0,-286 42-1,123 122 1,123 245 0,40 164-1</inkml:trace>
  <inkml:trace contextRef="#ctx0" brushRef="#br0" timeOffset="18014.7923">27776 16403 0,'0'0'0,"-41"0"0,0 0 16,123 0 46,122 0-62,42 0 16,81 0-16,409 0 15,-368-41-15,-40 41 16,122 0 0,-246 0-1,-81 0 16</inkml:trace>
  <inkml:trace contextRef="#ctx0" brushRef="#br0" timeOffset="18291.3141">28226 16975 0,'0'0'0,"-123"0"0,41 0 16,123 0 31,123 0-47,449 0 16,124-40-1,-83-42 1,-408 41 15</inkml:trace>
  <inkml:trace contextRef="#ctx0" brushRef="#br0" timeOffset="225118.7442">10922 11085 0,'-41'0'15,"41"-41"-15,0 82 47,0 82-47,0 0 16,0-1-16,0 124 16,0 81 15</inkml:trace>
  <inkml:trace contextRef="#ctx0" brushRef="#br0" timeOffset="225520.6191">11127 11331 0,'0'81'47,"0"42"-47,0 0 16,0-41-16,0-1 16,41-40-16,40 82 15,-40-123 1,41 0-1,0-82 1,-82-40 0,0-42 15,0 123-31,-41-41 16,-41 41-16,41 41 15,-81 41 1,81 41-1</inkml:trace>
  <inkml:trace contextRef="#ctx0" brushRef="#br0" timeOffset="225802.0821">11822 11249 0,'0'0'0,"-41"0"0,41-41 0,0 123 47,0 40-32,0 124 1,41 122-1,-41-163 1,0-165 0</inkml:trace>
  <inkml:trace contextRef="#ctx0" brushRef="#br0" timeOffset="226468.8289">12149 10799 0,'0'0'0,"0"-41"16,-122-82-1,-1 41 1,-41 1-1,-40 81 1,122 0-16,-41 0 16,0 0-16,-40 41 0,81-41 15,-204 81 1,81 83 0,42-41-1,122 40 1,-82-40-1,123 163-15,0-81 16,0 40-16,123 205 16,122-41-1,-163-245 1,122 81 0,-40-122-16,-41-82 15,245 41 1,-41-82-1,-122 0-15,204-82 16,-246 0-16,-40-41 16,163-163-1,-81 0 1,-123-82 0,0 204-16,-82-163 15,0 204 1,0-41-16,0-81 15,-123 81 1,-409 83 0,123 81-1,0 204 17,368-163-32</inkml:trace>
  <inkml:trace contextRef="#ctx0" brushRef="#br0" timeOffset="227472.0176">17672 7158 0,'41'0'16,"81"0"0,1 0 15,0 0-31,327-41 16</inkml:trace>
  <inkml:trace contextRef="#ctx0" brushRef="#br0" timeOffset="227726.2289">23194 6790 0</inkml:trace>
  <inkml:trace contextRef="#ctx0" brushRef="#br0" timeOffset="229070.0443">13008 12108 0,'0'-41'15,"-81"41"32,162 0 63,1-82-95,41 82-15,122-41 16,-40 41-1,-164 0 1,41 0-16,-41 0 0,40 0 16,-40 0-1,-41-41 63,0-41-15,-41 82-47,-40 0-1,81-40-15,-41 40 16,41-41 15,41 41 32,40 0-48,42 0 1,-123 81-1,0 42 1,-82 0 0,41-41-16,-81 40 15,81-122-15</inkml:trace>
  <inkml:trace contextRef="#ctx0" brushRef="#br0" timeOffset="230375.4393">10840 12640 0</inkml:trace>
  <inkml:trace contextRef="#ctx0" brushRef="#br0" timeOffset="230891.1472">11004 16975 0</inkml:trace>
  <inkml:trace contextRef="#ctx0" brushRef="#br0" timeOffset="231870.6579">12436 14930 0,'-41'0'0,"-41"0"16,164 0 47,41 0-63,-1-41 0,1 41 15,122-81 1</inkml:trace>
  <inkml:trace contextRef="#ctx0" brushRef="#br0" timeOffset="232102.428">12804 14480 0,'-82'0'0,"82"41"47,0 41-47,0 41 15,0 40-15,0 1 16,82 163 0,-82-163-1</inkml:trace>
  <inkml:trace contextRef="#ctx0" brushRef="#br0" timeOffset="232335.9975">13458 14439 0,'-41'0'0,"-40"0"0,40 0 15,41 82 1,0 41 0,82 245-1,-1-123 1,-81-122-16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6AC5219A-500D-4B49-9EF3-E48EC885BE24}" type="datetimeFigureOut">
              <a:rPr lang="en-IN" smtClean="0"/>
              <a:t>18-05-2024</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EBC3CBF9-267D-415D-A00C-4944B62AA99F}" type="slidenum">
              <a:rPr lang="en-IN" smtClean="0"/>
              <a:t>‹#›</a:t>
            </a:fld>
            <a:endParaRPr lang="en-IN"/>
          </a:p>
        </p:txBody>
      </p:sp>
    </p:spTree>
    <p:extLst>
      <p:ext uri="{BB962C8B-B14F-4D97-AF65-F5344CB8AC3E}">
        <p14:creationId xmlns:p14="http://schemas.microsoft.com/office/powerpoint/2010/main" val="3707914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BAEADF-B134-4179-AA14-B6916415A215}" type="slidenum">
              <a:rPr lang="en-IN" smtClean="0"/>
              <a:t>48</a:t>
            </a:fld>
            <a:endParaRPr lang="en-IN"/>
          </a:p>
        </p:txBody>
      </p:sp>
    </p:spTree>
    <p:extLst>
      <p:ext uri="{BB962C8B-B14F-4D97-AF65-F5344CB8AC3E}">
        <p14:creationId xmlns:p14="http://schemas.microsoft.com/office/powerpoint/2010/main" val="1215400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BAEADF-B134-4179-AA14-B6916415A215}" type="slidenum">
              <a:rPr lang="en-IN" smtClean="0"/>
              <a:t>49</a:t>
            </a:fld>
            <a:endParaRPr lang="en-IN"/>
          </a:p>
        </p:txBody>
      </p:sp>
    </p:spTree>
    <p:extLst>
      <p:ext uri="{BB962C8B-B14F-4D97-AF65-F5344CB8AC3E}">
        <p14:creationId xmlns:p14="http://schemas.microsoft.com/office/powerpoint/2010/main" val="1975963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635250" cy="749300"/>
          </a:xfrm>
          <a:custGeom>
            <a:avLst/>
            <a:gdLst/>
            <a:ahLst/>
            <a:cxnLst/>
            <a:rect l="l" t="t" r="r" b="b"/>
            <a:pathLst>
              <a:path w="2635250" h="749300">
                <a:moveTo>
                  <a:pt x="2634895" y="0"/>
                </a:moveTo>
                <a:lnTo>
                  <a:pt x="0" y="0"/>
                </a:lnTo>
                <a:lnTo>
                  <a:pt x="0" y="749191"/>
                </a:lnTo>
                <a:lnTo>
                  <a:pt x="2096009" y="749191"/>
                </a:lnTo>
                <a:lnTo>
                  <a:pt x="2634895" y="0"/>
                </a:lnTo>
                <a:close/>
              </a:path>
            </a:pathLst>
          </a:custGeom>
          <a:solidFill>
            <a:srgbClr val="0D2A3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412806" cy="1317446"/>
          </a:xfrm>
          <a:prstGeom prst="rect">
            <a:avLst/>
          </a:prstGeom>
        </p:spPr>
      </p:pic>
      <p:sp>
        <p:nvSpPr>
          <p:cNvPr id="2" name="Holder 2"/>
          <p:cNvSpPr>
            <a:spLocks noGrp="1"/>
          </p:cNvSpPr>
          <p:nvPr>
            <p:ph type="title"/>
          </p:nvPr>
        </p:nvSpPr>
        <p:spPr>
          <a:xfrm>
            <a:off x="7896064" y="4966284"/>
            <a:ext cx="4311970" cy="1133475"/>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1250" y="10567782"/>
            <a:ext cx="513080" cy="607695"/>
          </a:xfrm>
          <a:prstGeom prst="rect">
            <a:avLst/>
          </a:prstGeom>
        </p:spPr>
        <p:txBody>
          <a:bodyPr wrap="square" lIns="0" tIns="0" rIns="0" bIns="0">
            <a:spAutoFit/>
          </a:bodyPr>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5/18/2024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20.emf"/><Relationship Id="rId5" Type="http://schemas.openxmlformats.org/officeDocument/2006/relationships/customXml" Target="../ink/ink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22.emf"/><Relationship Id="rId4" Type="http://schemas.openxmlformats.org/officeDocument/2006/relationships/customXml" Target="../ink/ink15.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6.emf"/><Relationship Id="rId5" Type="http://schemas.openxmlformats.org/officeDocument/2006/relationships/customXml" Target="../ink/ink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6.emf"/><Relationship Id="rId4" Type="http://schemas.openxmlformats.org/officeDocument/2006/relationships/customXml" Target="../ink/ink18.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7.emf"/><Relationship Id="rId4" Type="http://schemas.openxmlformats.org/officeDocument/2006/relationships/customXml" Target="../ink/ink19.xml"/></Relationships>
</file>

<file path=ppt/slides/_rels/slide22.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3.emf"/></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5.xml"/><Relationship Id="rId5" Type="http://schemas.openxmlformats.org/officeDocument/2006/relationships/image" Target="../media/image35.emf"/><Relationship Id="rId4" Type="http://schemas.openxmlformats.org/officeDocument/2006/relationships/customXml" Target="../ink/ink21.xml"/></Relationships>
</file>

<file path=ppt/slides/_rels/slide24.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6.emf"/></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38.emf"/><Relationship Id="rId5" Type="http://schemas.openxmlformats.org/officeDocument/2006/relationships/customXml" Target="../ink/ink2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0.emf"/></Relationships>
</file>

<file path=ppt/slides/_rels/slide29.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41.png"/><Relationship Id="rId7" Type="http://schemas.openxmlformats.org/officeDocument/2006/relationships/customXml" Target="../ink/ink26.xml"/><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NULL"/><Relationship Id="rId5" Type="http://schemas.openxmlformats.org/officeDocument/2006/relationships/customXml" Target="../ink/ink2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8.emf"/><Relationship Id="rId5" Type="http://schemas.openxmlformats.org/officeDocument/2006/relationships/customXml" Target="../ink/ink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3.emf"/></Relationships>
</file>

<file path=ppt/slides/_rels/slide32.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4.emf"/></Relationships>
</file>

<file path=ppt/slides/_rels/slide33.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5.emf"/></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6.emf"/></Relationships>
</file>

<file path=ppt/slides/_rels/slide36.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7.emf"/></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49.emf"/><Relationship Id="rId4" Type="http://schemas.openxmlformats.org/officeDocument/2006/relationships/customXml" Target="../ink/ink3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51.emf"/><Relationship Id="rId4" Type="http://schemas.openxmlformats.org/officeDocument/2006/relationships/customXml" Target="../ink/ink33.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54.emf"/><Relationship Id="rId5" Type="http://schemas.openxmlformats.org/officeDocument/2006/relationships/customXml" Target="../ink/ink34.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9.emf"/><Relationship Id="rId4" Type="http://schemas.openxmlformats.org/officeDocument/2006/relationships/customXml" Target="../ink/ink3.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56.emf"/><Relationship Id="rId4" Type="http://schemas.openxmlformats.org/officeDocument/2006/relationships/customXml" Target="../ink/ink35.xml"/></Relationships>
</file>

<file path=ppt/slides/_rels/slide41.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7.emf"/></Relationships>
</file>

<file path=ppt/slides/_rels/slide42.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8.emf"/></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9.emf"/></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61.emf"/><Relationship Id="rId4" Type="http://schemas.openxmlformats.org/officeDocument/2006/relationships/customXml" Target="../ink/ink39.xml"/></Relationships>
</file>

<file path=ppt/slides/_rels/slide46.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2.emf"/></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3.emf"/><Relationship Id="rId5" Type="http://schemas.openxmlformats.org/officeDocument/2006/relationships/customXml" Target="../ink/ink41.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64.emf"/><Relationship Id="rId4" Type="http://schemas.openxmlformats.org/officeDocument/2006/relationships/customXml" Target="../ink/ink4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5.gif"/><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6.emf"/></Relationships>
</file>

<file path=ppt/slides/_rels/slide54.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7.emf"/></Relationships>
</file>

<file path=ppt/slides/_rels/slide55.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8.emf"/></Relationships>
</file>

<file path=ppt/slides/_rels/slide56.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69.emf"/></Relationships>
</file>

<file path=ppt/slides/_rels/slide57.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70.emf"/></Relationships>
</file>

<file path=ppt/slides/_rels/slide58.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71.emf"/></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2.png"/><Relationship Id="rId1" Type="http://schemas.openxmlformats.org/officeDocument/2006/relationships/slideLayout" Target="../slideLayouts/slideLayout4.xml"/><Relationship Id="rId5" Type="http://schemas.openxmlformats.org/officeDocument/2006/relationships/image" Target="../media/image50.emf"/><Relationship Id="rId4" Type="http://schemas.openxmlformats.org/officeDocument/2006/relationships/customXml" Target="../ink/ink49.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11.emf"/><Relationship Id="rId4" Type="http://schemas.openxmlformats.org/officeDocument/2006/relationships/customXml" Target="../ink/ink5.xml"/></Relationships>
</file>

<file path=ppt/slides/_rels/slide6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eg"/><Relationship Id="rId1" Type="http://schemas.openxmlformats.org/officeDocument/2006/relationships/slideLayout" Target="../slideLayouts/slideLayout5.xml"/><Relationship Id="rId5" Type="http://schemas.openxmlformats.org/officeDocument/2006/relationships/image" Target="../media/image15.emf"/><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 y="1007110"/>
            <a:ext cx="9975850" cy="2532614"/>
          </a:xfrm>
          <a:prstGeom prst="rect">
            <a:avLst/>
          </a:prstGeom>
        </p:spPr>
      </p:pic>
      <p:grpSp>
        <p:nvGrpSpPr>
          <p:cNvPr id="3" name="object 3"/>
          <p:cNvGrpSpPr/>
          <p:nvPr/>
        </p:nvGrpSpPr>
        <p:grpSpPr>
          <a:xfrm>
            <a:off x="0" y="1056426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47320" y="1533471"/>
            <a:ext cx="9829800" cy="1540871"/>
          </a:xfrm>
          <a:prstGeom prst="rect">
            <a:avLst/>
          </a:prstGeom>
        </p:spPr>
        <p:txBody>
          <a:bodyPr vert="horz" wrap="square" lIns="0" tIns="17780" rIns="0" bIns="0" rtlCol="0">
            <a:spAutoFit/>
          </a:bodyPr>
          <a:lstStyle/>
          <a:p>
            <a:pPr marL="12700">
              <a:lnSpc>
                <a:spcPts val="5745"/>
              </a:lnSpc>
              <a:spcBef>
                <a:spcPts val="140"/>
              </a:spcBef>
            </a:pPr>
            <a:r>
              <a:rPr lang="en-GB" sz="7200" b="1" dirty="0" smtClean="0">
                <a:latin typeface="+mn-lt"/>
                <a:ea typeface="Roboto Medium" panose="02000000000000000000" pitchFamily="2" charset="0"/>
                <a:cs typeface="Calibri" panose="020F0502020204030204" pitchFamily="34" charset="0"/>
              </a:rPr>
              <a:t> Counting and Basics of Probability</a:t>
            </a:r>
            <a:endParaRPr sz="7200" dirty="0">
              <a:latin typeface="+mn-lt"/>
              <a:ea typeface="Roboto Medium" panose="02000000000000000000" pitchFamily="2" charset="0"/>
              <a:cs typeface="Calibri" panose="020F0502020204030204" pitchFamily="34" charset="0"/>
            </a:endParaRP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287217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3850" y="1387475"/>
            <a:ext cx="16230600" cy="1938992"/>
          </a:xfrm>
          <a:prstGeom prst="rect">
            <a:avLst/>
          </a:prstGeom>
          <a:noFill/>
        </p:spPr>
        <p:txBody>
          <a:bodyPr wrap="square" rtlCol="0">
            <a:spAutoFit/>
          </a:bodyPr>
          <a:lstStyle/>
          <a:p>
            <a:r>
              <a:rPr lang="en-US" sz="3600" b="1" dirty="0">
                <a:solidFill>
                  <a:srgbClr val="273239"/>
                </a:solidFill>
                <a:latin typeface="urw-din"/>
              </a:rPr>
              <a:t>Example – </a:t>
            </a:r>
            <a:r>
              <a:rPr lang="en-US" sz="3600" b="1" dirty="0" smtClean="0">
                <a:solidFill>
                  <a:srgbClr val="273239"/>
                </a:solidFill>
                <a:latin typeface="urw-din"/>
              </a:rPr>
              <a:t>1: </a:t>
            </a:r>
            <a:r>
              <a:rPr lang="en-US" sz="4000" dirty="0" smtClean="0"/>
              <a:t>How many students must be in a class to guarantee that at least two student receive the same score on final exam, if the exam is graded on a scale from 0 to 100 points?</a:t>
            </a:r>
            <a:endParaRPr lang="en-IN" sz="40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652200" y="2444400"/>
              <a:ext cx="7893720" cy="3666960"/>
            </p14:xfrm>
          </p:contentPart>
        </mc:Choice>
        <mc:Fallback>
          <p:pic>
            <p:nvPicPr>
              <p:cNvPr id="4" name="Ink 3"/>
              <p:cNvPicPr/>
              <p:nvPr/>
            </p:nvPicPr>
            <p:blipFill>
              <a:blip r:embed="rId4"/>
              <a:stretch>
                <a:fillRect/>
              </a:stretch>
            </p:blipFill>
            <p:spPr>
              <a:xfrm>
                <a:off x="3642840" y="2435040"/>
                <a:ext cx="7912440" cy="3685680"/>
              </a:xfrm>
              <a:prstGeom prst="rect">
                <a:avLst/>
              </a:prstGeom>
            </p:spPr>
          </p:pic>
        </mc:Fallback>
      </mc:AlternateContent>
    </p:spTree>
    <p:extLst>
      <p:ext uri="{BB962C8B-B14F-4D97-AF65-F5344CB8AC3E}">
        <p14:creationId xmlns:p14="http://schemas.microsoft.com/office/powerpoint/2010/main" val="7204854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7250" y="930275"/>
            <a:ext cx="16230600" cy="2308324"/>
          </a:xfrm>
          <a:prstGeom prst="rect">
            <a:avLst/>
          </a:prstGeom>
        </p:spPr>
        <p:txBody>
          <a:bodyPr wrap="square">
            <a:spAutoFit/>
          </a:bodyPr>
          <a:lstStyle/>
          <a:p>
            <a:pPr fontAlgn="base"/>
            <a:r>
              <a:rPr lang="en-US" sz="3600" b="1" dirty="0">
                <a:solidFill>
                  <a:srgbClr val="273239"/>
                </a:solidFill>
                <a:latin typeface="urw-din"/>
              </a:rPr>
              <a:t>Example – 2:</a:t>
            </a:r>
            <a:r>
              <a:rPr lang="en-US" sz="3600" dirty="0">
                <a:solidFill>
                  <a:srgbClr val="273239"/>
                </a:solidFill>
                <a:latin typeface="urw-din"/>
              </a:rPr>
              <a:t> A bag contains 10 red marbles, 10 white marbles, and 10 blue marbles. What is the minimum no. of marbles you have to choose randomly from the bag to ensure that we get 4 marbles of same color</a:t>
            </a:r>
            <a:r>
              <a:rPr lang="en-US" sz="3600" dirty="0" smtClean="0">
                <a:solidFill>
                  <a:srgbClr val="273239"/>
                </a:solidFill>
                <a:latin typeface="urw-din"/>
              </a:rPr>
              <a:t>?</a:t>
            </a:r>
          </a:p>
          <a:p>
            <a:pPr fontAlgn="base"/>
            <a:endParaRPr lang="en-US" sz="3600" b="1" dirty="0">
              <a:solidFill>
                <a:srgbClr val="273239"/>
              </a:solidFill>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563640" y="1546200"/>
              <a:ext cx="11796480" cy="6479640"/>
            </p14:xfrm>
          </p:contentPart>
        </mc:Choice>
        <mc:Fallback>
          <p:pic>
            <p:nvPicPr>
              <p:cNvPr id="4" name="Ink 3"/>
              <p:cNvPicPr/>
              <p:nvPr/>
            </p:nvPicPr>
            <p:blipFill>
              <a:blip r:embed="rId4"/>
              <a:stretch>
                <a:fillRect/>
              </a:stretch>
            </p:blipFill>
            <p:spPr>
              <a:xfrm>
                <a:off x="3554280" y="1536840"/>
                <a:ext cx="11815200" cy="6498360"/>
              </a:xfrm>
              <a:prstGeom prst="rect">
                <a:avLst/>
              </a:prstGeom>
            </p:spPr>
          </p:pic>
        </mc:Fallback>
      </mc:AlternateContent>
    </p:spTree>
    <p:extLst>
      <p:ext uri="{BB962C8B-B14F-4D97-AF65-F5344CB8AC3E}">
        <p14:creationId xmlns:p14="http://schemas.microsoft.com/office/powerpoint/2010/main" val="1740678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854075"/>
            <a:ext cx="16383000" cy="6186309"/>
          </a:xfrm>
          <a:prstGeom prst="rect">
            <a:avLst/>
          </a:prstGeom>
        </p:spPr>
        <p:txBody>
          <a:bodyPr wrap="square">
            <a:spAutoFit/>
          </a:bodyPr>
          <a:lstStyle/>
          <a:p>
            <a:pPr fontAlgn="base"/>
            <a:r>
              <a:rPr lang="en-US" sz="3600" b="1" dirty="0">
                <a:solidFill>
                  <a:srgbClr val="273239"/>
                </a:solidFill>
                <a:latin typeface="sofia-pro"/>
              </a:rPr>
              <a:t>GATE-CS-2000 </a:t>
            </a:r>
            <a:endParaRPr lang="en-US" sz="3600" b="1" dirty="0" smtClean="0">
              <a:solidFill>
                <a:srgbClr val="273239"/>
              </a:solidFill>
              <a:latin typeface="sofia-pro"/>
            </a:endParaRPr>
          </a:p>
          <a:p>
            <a:pPr fontAlgn="base"/>
            <a:r>
              <a:rPr lang="en-US" sz="3600" dirty="0" smtClean="0">
                <a:solidFill>
                  <a:srgbClr val="273239"/>
                </a:solidFill>
                <a:latin typeface="var(--font-din)"/>
              </a:rPr>
              <a:t>The </a:t>
            </a:r>
            <a:r>
              <a:rPr lang="en-US" sz="3600" dirty="0">
                <a:solidFill>
                  <a:srgbClr val="273239"/>
                </a:solidFill>
                <a:latin typeface="var(--font-din)"/>
              </a:rPr>
              <a:t>minimum number of cards to be dealt from an arbitrarily shuffled deck of 52 cards to guarantee that three cards are from some same suit is</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3</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8</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9</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12</a:t>
            </a:r>
            <a:br>
              <a:rPr lang="en-US" sz="3600" dirty="0">
                <a:solidFill>
                  <a:srgbClr val="273239"/>
                </a:solidFill>
                <a:latin typeface="var(--font-din)"/>
              </a:rPr>
            </a:br>
            <a:r>
              <a:rPr lang="en-US" sz="3600" dirty="0">
                <a:solidFill>
                  <a:srgbClr val="273239"/>
                </a:solidFill>
                <a:latin typeface="var(--font-din)"/>
              </a:rPr>
              <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(C)</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987920" y="2650680"/>
              <a:ext cx="13327920" cy="6258600"/>
            </p14:xfrm>
          </p:contentPart>
        </mc:Choice>
        <mc:Fallback>
          <p:pic>
            <p:nvPicPr>
              <p:cNvPr id="4" name="Ink 3"/>
              <p:cNvPicPr/>
              <p:nvPr/>
            </p:nvPicPr>
            <p:blipFill>
              <a:blip r:embed="rId4"/>
              <a:stretch>
                <a:fillRect/>
              </a:stretch>
            </p:blipFill>
            <p:spPr>
              <a:xfrm>
                <a:off x="1978560" y="2641320"/>
                <a:ext cx="13346640" cy="6277320"/>
              </a:xfrm>
              <a:prstGeom prst="rect">
                <a:avLst/>
              </a:prstGeom>
            </p:spPr>
          </p:pic>
        </mc:Fallback>
      </mc:AlternateContent>
    </p:spTree>
    <p:extLst>
      <p:ext uri="{BB962C8B-B14F-4D97-AF65-F5344CB8AC3E}">
        <p14:creationId xmlns:p14="http://schemas.microsoft.com/office/powerpoint/2010/main" val="216051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650" y="1235075"/>
            <a:ext cx="16306800" cy="1323439"/>
          </a:xfrm>
          <a:prstGeom prst="rect">
            <a:avLst/>
          </a:prstGeom>
        </p:spPr>
        <p:txBody>
          <a:bodyPr wrap="square">
            <a:spAutoFit/>
          </a:bodyPr>
          <a:lstStyle/>
          <a:p>
            <a:r>
              <a:rPr lang="en-US" sz="3600" b="1" dirty="0" smtClean="0">
                <a:solidFill>
                  <a:srgbClr val="273239"/>
                </a:solidFill>
                <a:latin typeface="urw-din"/>
              </a:rPr>
              <a:t>Example: </a:t>
            </a:r>
            <a:r>
              <a:rPr lang="en-US" sz="4000" dirty="0" smtClean="0"/>
              <a:t>How </a:t>
            </a:r>
            <a:r>
              <a:rPr lang="en-US" sz="4000" dirty="0"/>
              <a:t>many cards must be selected from a standard deck of 52 cards to guarantee that at least three </a:t>
            </a:r>
            <a:r>
              <a:rPr lang="en-US" sz="4000" dirty="0" smtClean="0"/>
              <a:t>hearts are selected?</a:t>
            </a:r>
            <a:endParaRPr lang="en-IN" sz="4000"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4432680" y="618480"/>
              <a:ext cx="10220400" cy="7878600"/>
            </p14:xfrm>
          </p:contentPart>
        </mc:Choice>
        <mc:Fallback>
          <p:pic>
            <p:nvPicPr>
              <p:cNvPr id="3" name="Ink 2"/>
              <p:cNvPicPr/>
              <p:nvPr/>
            </p:nvPicPr>
            <p:blipFill>
              <a:blip r:embed="rId4"/>
              <a:stretch>
                <a:fillRect/>
              </a:stretch>
            </p:blipFill>
            <p:spPr>
              <a:xfrm>
                <a:off x="4423320" y="609120"/>
                <a:ext cx="10239120" cy="7897320"/>
              </a:xfrm>
              <a:prstGeom prst="rect">
                <a:avLst/>
              </a:prstGeom>
            </p:spPr>
          </p:pic>
        </mc:Fallback>
      </mc:AlternateContent>
    </p:spTree>
    <p:extLst>
      <p:ext uri="{BB962C8B-B14F-4D97-AF65-F5344CB8AC3E}">
        <p14:creationId xmlns:p14="http://schemas.microsoft.com/office/powerpoint/2010/main" val="477035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03450" y="1539875"/>
                <a:ext cx="14706600" cy="3970318"/>
              </a:xfrm>
              <a:prstGeom prst="rect">
                <a:avLst/>
              </a:prstGeom>
            </p:spPr>
            <p:txBody>
              <a:bodyPr wrap="square">
                <a:spAutoFit/>
              </a:bodyPr>
              <a:lstStyle/>
              <a:p>
                <a:pPr fontAlgn="base"/>
                <a:r>
                  <a:rPr lang="en-US" sz="3600" b="1" dirty="0">
                    <a:solidFill>
                      <a:srgbClr val="273239"/>
                    </a:solidFill>
                    <a:latin typeface="urw-din"/>
                  </a:rPr>
                  <a:t>Permutations with repetition </a:t>
                </a:r>
                <a:r>
                  <a:rPr lang="en-US" sz="3600" b="1" dirty="0" smtClean="0">
                    <a:solidFill>
                      <a:srgbClr val="273239"/>
                    </a:solidFill>
                    <a:latin typeface="urw-din"/>
                  </a:rPr>
                  <a:t>–</a:t>
                </a:r>
              </a:p>
              <a:p>
                <a:pPr fontAlgn="base"/>
                <a:endParaRPr lang="en-US" sz="3600" dirty="0">
                  <a:solidFill>
                    <a:srgbClr val="273239"/>
                  </a:solidFill>
                  <a:latin typeface="urw-din"/>
                </a:endParaRPr>
              </a:p>
              <a:p>
                <a:pPr fontAlgn="base"/>
                <a:r>
                  <a:rPr lang="en-US" sz="3600" dirty="0">
                    <a:solidFill>
                      <a:srgbClr val="273239"/>
                    </a:solidFill>
                    <a:latin typeface="urw-din"/>
                  </a:rPr>
                  <a:t>Counting permutations when repetition of elements can be easily done using the product rule</a:t>
                </a:r>
                <a:r>
                  <a:rPr lang="en-US" sz="3600" dirty="0" smtClean="0">
                    <a:solidFill>
                      <a:srgbClr val="273239"/>
                    </a:solidFill>
                    <a:latin typeface="urw-din"/>
                  </a:rPr>
                  <a:t>.</a:t>
                </a:r>
              </a:p>
              <a:p>
                <a:pPr fontAlgn="base"/>
                <a:r>
                  <a:rPr lang="en-US" sz="3600" dirty="0">
                    <a:solidFill>
                      <a:srgbClr val="273239"/>
                    </a:solidFill>
                    <a:latin typeface="urw-din"/>
                  </a:rPr>
                  <a:t/>
                </a:r>
                <a:br>
                  <a:rPr lang="en-US" sz="3600" dirty="0">
                    <a:solidFill>
                      <a:srgbClr val="273239"/>
                    </a:solidFill>
                    <a:latin typeface="urw-din"/>
                  </a:rPr>
                </a:br>
                <a:r>
                  <a:rPr lang="en-US" sz="3600" dirty="0">
                    <a:solidFill>
                      <a:srgbClr val="273239"/>
                    </a:solidFill>
                    <a:latin typeface="urw-din"/>
                  </a:rPr>
                  <a:t>Example, number of strings of </a:t>
                </a:r>
                <a:r>
                  <a:rPr lang="en-US" sz="3600" dirty="0" smtClean="0">
                    <a:solidFill>
                      <a:srgbClr val="273239"/>
                    </a:solidFill>
                    <a:latin typeface="urw-din"/>
                  </a:rPr>
                  <a:t>length r is </a:t>
                </a:r>
                <a14:m>
                  <m:oMath xmlns:m="http://schemas.openxmlformats.org/officeDocument/2006/math">
                    <m:sSup>
                      <m:sSupPr>
                        <m:ctrlPr>
                          <a:rPr lang="en-IN" sz="3600" i="1">
                            <a:latin typeface="Cambria Math" panose="02040503050406030204" pitchFamily="18" charset="0"/>
                          </a:rPr>
                        </m:ctrlPr>
                      </m:sSupPr>
                      <m:e>
                        <m:r>
                          <a:rPr lang="en-IN" sz="3600">
                            <a:latin typeface="Cambria Math" panose="02040503050406030204" pitchFamily="18" charset="0"/>
                          </a:rPr>
                          <m:t>26</m:t>
                        </m:r>
                      </m:e>
                      <m:sup>
                        <m:r>
                          <a:rPr lang="en-IN" sz="3600" i="1">
                            <a:latin typeface="Cambria Math" panose="02040503050406030204" pitchFamily="18" charset="0"/>
                          </a:rPr>
                          <m:t>𝑟</m:t>
                        </m:r>
                      </m:sup>
                    </m:sSup>
                  </m:oMath>
                </a14:m>
                <a:r>
                  <a:rPr lang="en-US" sz="3600" dirty="0" smtClean="0">
                    <a:solidFill>
                      <a:srgbClr val="273239"/>
                    </a:solidFill>
                    <a:latin typeface="urw-din"/>
                  </a:rPr>
                  <a:t> </a:t>
                </a:r>
                <a:r>
                  <a:rPr lang="en-US" sz="3600" dirty="0"/>
                  <a:t>since for every character there are 26 possibilities.</a:t>
                </a:r>
                <a:endParaRPr lang="en-US" sz="3600" b="0" i="0" dirty="0">
                  <a:solidFill>
                    <a:srgbClr val="273239"/>
                  </a:solidFill>
                  <a:effectLst/>
                  <a:latin typeface="urw-din"/>
                </a:endParaRPr>
              </a:p>
            </p:txBody>
          </p:sp>
        </mc:Choice>
        <mc:Fallback xmlns="">
          <p:sp>
            <p:nvSpPr>
              <p:cNvPr id="2" name="Rectangle 1"/>
              <p:cNvSpPr>
                <a:spLocks noRot="1" noChangeAspect="1" noMove="1" noResize="1" noEditPoints="1" noAdjustHandles="1" noChangeArrowheads="1" noChangeShapeType="1" noTextEdit="1"/>
              </p:cNvSpPr>
              <p:nvPr/>
            </p:nvSpPr>
            <p:spPr>
              <a:xfrm>
                <a:off x="2203450" y="1539875"/>
                <a:ext cx="14706600" cy="3970318"/>
              </a:xfrm>
              <a:prstGeom prst="rect">
                <a:avLst/>
              </a:prstGeom>
              <a:blipFill rotWithShape="0">
                <a:blip r:embed="rId2"/>
                <a:stretch>
                  <a:fillRect l="-1243" t="-2458" r="-249" b="-5069"/>
                </a:stretch>
              </a:blipFill>
            </p:spPr>
            <p:txBody>
              <a:bodyPr/>
              <a:lstStyle/>
              <a:p>
                <a:r>
                  <a:rPr lang="en-IN">
                    <a:noFill/>
                  </a:rPr>
                  <a:t> </a:t>
                </a:r>
              </a:p>
            </p:txBody>
          </p:sp>
        </mc:Fallback>
      </mc:AlternateContent>
      <p:sp>
        <p:nvSpPr>
          <p:cNvPr id="5" name="AutoShape 2" descr="r"/>
          <p:cNvSpPr>
            <a:spLocks noChangeAspect="1" noChangeArrowheads="1"/>
          </p:cNvSpPr>
          <p:nvPr/>
        </p:nvSpPr>
        <p:spPr bwMode="auto">
          <a:xfrm>
            <a:off x="1262063" y="17463"/>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3" descr="n"/>
          <p:cNvSpPr>
            <a:spLocks noChangeAspect="1" noChangeArrowheads="1"/>
          </p:cNvSpPr>
          <p:nvPr/>
        </p:nvSpPr>
        <p:spPr bwMode="auto">
          <a:xfrm>
            <a:off x="3667125" y="17463"/>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n^r"/>
          <p:cNvSpPr>
            <a:spLocks noChangeAspect="1" noChangeArrowheads="1"/>
          </p:cNvSpPr>
          <p:nvPr/>
        </p:nvSpPr>
        <p:spPr bwMode="auto">
          <a:xfrm>
            <a:off x="6240463" y="17463"/>
            <a:ext cx="23812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xmlns:a14="http://schemas.microsoft.com/office/drawing/2010/main">
        <mc:Choice Requires="a14">
          <p:sp>
            <p:nvSpPr>
              <p:cNvPr id="8" name="Rectangle 7"/>
              <p:cNvSpPr/>
              <p:nvPr/>
            </p:nvSpPr>
            <p:spPr>
              <a:xfrm>
                <a:off x="2193711" y="5883275"/>
                <a:ext cx="14709989" cy="646331"/>
              </a:xfrm>
              <a:prstGeom prst="rect">
                <a:avLst/>
              </a:prstGeom>
            </p:spPr>
            <p:txBody>
              <a:bodyPr wrap="none">
                <a:spAutoFit/>
              </a:bodyPr>
              <a:lstStyle/>
              <a:p>
                <a:pPr lvl="0" eaLnBrk="0" fontAlgn="base" hangingPunct="0">
                  <a:spcBef>
                    <a:spcPct val="0"/>
                  </a:spcBef>
                  <a:spcAft>
                    <a:spcPct val="0"/>
                  </a:spcAft>
                </a:pPr>
                <a:r>
                  <a:rPr lang="en-US" sz="3600" b="1" dirty="0" smtClean="0">
                    <a:solidFill>
                      <a:schemeClr val="accent3">
                        <a:lumMod val="75000"/>
                      </a:schemeClr>
                    </a:solidFill>
                  </a:rPr>
                  <a:t>The number of r</a:t>
                </a:r>
                <a:r>
                  <a:rPr lang="en-US" sz="3600" b="1" dirty="0">
                    <a:solidFill>
                      <a:schemeClr val="accent3">
                        <a:lumMod val="75000"/>
                      </a:schemeClr>
                    </a:solidFill>
                  </a:rPr>
                  <a:t> -permutations of a set of </a:t>
                </a:r>
                <a:r>
                  <a:rPr lang="en-US" sz="3600" b="1" dirty="0" smtClean="0">
                    <a:solidFill>
                      <a:schemeClr val="accent3">
                        <a:lumMod val="75000"/>
                      </a:schemeClr>
                    </a:solidFill>
                  </a:rPr>
                  <a:t> n </a:t>
                </a:r>
                <a:r>
                  <a:rPr lang="en-US" sz="3600" b="1" dirty="0">
                    <a:solidFill>
                      <a:schemeClr val="accent3">
                        <a:lumMod val="75000"/>
                      </a:schemeClr>
                    </a:solidFill>
                  </a:rPr>
                  <a:t>objects with repetition is  </a:t>
                </a:r>
                <a14:m>
                  <m:oMath xmlns:m="http://schemas.openxmlformats.org/officeDocument/2006/math">
                    <m:sSup>
                      <m:sSupPr>
                        <m:ctrlPr>
                          <a:rPr lang="en-IN" sz="3600" b="1" i="1">
                            <a:solidFill>
                              <a:schemeClr val="accent3">
                                <a:lumMod val="75000"/>
                              </a:schemeClr>
                            </a:solidFill>
                            <a:latin typeface="Cambria Math" panose="02040503050406030204" pitchFamily="18" charset="0"/>
                          </a:rPr>
                        </m:ctrlPr>
                      </m:sSupPr>
                      <m:e>
                        <m:r>
                          <a:rPr lang="en-US" sz="3600" b="1" i="0" smtClean="0">
                            <a:solidFill>
                              <a:schemeClr val="accent3">
                                <a:lumMod val="75000"/>
                              </a:schemeClr>
                            </a:solidFill>
                            <a:latin typeface="Cambria Math" panose="02040503050406030204" pitchFamily="18" charset="0"/>
                          </a:rPr>
                          <m:t>𝐧</m:t>
                        </m:r>
                      </m:e>
                      <m:sup>
                        <m:r>
                          <a:rPr lang="en-IN" sz="3600" b="1" i="1">
                            <a:solidFill>
                              <a:schemeClr val="accent3">
                                <a:lumMod val="75000"/>
                              </a:schemeClr>
                            </a:solidFill>
                            <a:latin typeface="Cambria Math" panose="02040503050406030204" pitchFamily="18" charset="0"/>
                          </a:rPr>
                          <m:t>𝒓</m:t>
                        </m:r>
                      </m:sup>
                    </m:sSup>
                  </m:oMath>
                </a14:m>
                <a:r>
                  <a:rPr lang="en-US" sz="3600" b="1" dirty="0">
                    <a:solidFill>
                      <a:schemeClr val="accent3">
                        <a:lumMod val="75000"/>
                      </a:schemeClr>
                    </a:solidFill>
                  </a:rPr>
                  <a:t>   . </a:t>
                </a:r>
              </a:p>
            </p:txBody>
          </p:sp>
        </mc:Choice>
        <mc:Fallback xmlns="">
          <p:sp>
            <p:nvSpPr>
              <p:cNvPr id="8" name="Rectangle 7"/>
              <p:cNvSpPr>
                <a:spLocks noRot="1" noChangeAspect="1" noMove="1" noResize="1" noEditPoints="1" noAdjustHandles="1" noChangeArrowheads="1" noChangeShapeType="1" noTextEdit="1"/>
              </p:cNvSpPr>
              <p:nvPr/>
            </p:nvSpPr>
            <p:spPr>
              <a:xfrm>
                <a:off x="2193711" y="5883275"/>
                <a:ext cx="14709989" cy="646331"/>
              </a:xfrm>
              <a:prstGeom prst="rect">
                <a:avLst/>
              </a:prstGeom>
              <a:blipFill rotWithShape="0">
                <a:blip r:embed="rId3"/>
                <a:stretch>
                  <a:fillRect l="-1285" t="-14151" r="-290" b="-34906"/>
                </a:stretch>
              </a:blipFill>
            </p:spPr>
            <p:txBody>
              <a:bodyPr/>
              <a:lstStyle/>
              <a:p>
                <a:r>
                  <a:rPr lang="en-IN">
                    <a:noFill/>
                  </a:rPr>
                  <a:t> </a:t>
                </a:r>
              </a:p>
            </p:txBody>
          </p:sp>
        </mc:Fallback>
      </mc:AlternateContent>
      <p:pic>
        <p:nvPicPr>
          <p:cNvPr id="9" name="Picture 8"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29968"/>
            <a:ext cx="1203158" cy="609600"/>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3387240" y="1030680"/>
              <a:ext cx="12252600" cy="7952400"/>
            </p14:xfrm>
          </p:contentPart>
        </mc:Choice>
        <mc:Fallback>
          <p:pic>
            <p:nvPicPr>
              <p:cNvPr id="3" name="Ink 2"/>
              <p:cNvPicPr/>
              <p:nvPr/>
            </p:nvPicPr>
            <p:blipFill>
              <a:blip r:embed="rId6"/>
              <a:stretch>
                <a:fillRect/>
              </a:stretch>
            </p:blipFill>
            <p:spPr>
              <a:xfrm>
                <a:off x="3377880" y="1021320"/>
                <a:ext cx="12271320" cy="7971120"/>
              </a:xfrm>
              <a:prstGeom prst="rect">
                <a:avLst/>
              </a:prstGeom>
            </p:spPr>
          </p:pic>
        </mc:Fallback>
      </mc:AlternateContent>
    </p:spTree>
    <p:extLst>
      <p:ext uri="{BB962C8B-B14F-4D97-AF65-F5344CB8AC3E}">
        <p14:creationId xmlns:p14="http://schemas.microsoft.com/office/powerpoint/2010/main" val="233142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7250" y="854075"/>
            <a:ext cx="16371075" cy="2308324"/>
          </a:xfrm>
          <a:prstGeom prst="rect">
            <a:avLst/>
          </a:prstGeom>
        </p:spPr>
        <p:txBody>
          <a:bodyPr wrap="square">
            <a:spAutoFit/>
          </a:bodyPr>
          <a:lstStyle/>
          <a:p>
            <a:r>
              <a:rPr lang="en-US" sz="3600" b="1" dirty="0">
                <a:solidFill>
                  <a:srgbClr val="273239"/>
                </a:solidFill>
                <a:latin typeface="urw-din"/>
              </a:rPr>
              <a:t>Example </a:t>
            </a:r>
            <a:r>
              <a:rPr lang="en-US" sz="3600" b="1" dirty="0" smtClean="0">
                <a:solidFill>
                  <a:srgbClr val="273239"/>
                </a:solidFill>
                <a:latin typeface="urw-din"/>
              </a:rPr>
              <a:t> </a:t>
            </a:r>
            <a:r>
              <a:rPr lang="en-US" sz="3600" b="1" dirty="0">
                <a:solidFill>
                  <a:srgbClr val="273239"/>
                </a:solidFill>
                <a:latin typeface="urw-din"/>
              </a:rPr>
              <a:t>–</a:t>
            </a:r>
            <a:r>
              <a:rPr lang="en-US" sz="3600" dirty="0">
                <a:solidFill>
                  <a:srgbClr val="273239"/>
                </a:solidFill>
                <a:latin typeface="urw-din"/>
              </a:rPr>
              <a:t> H</a:t>
            </a:r>
            <a:r>
              <a:rPr lang="en-US" sz="3600" dirty="0" smtClean="0">
                <a:solidFill>
                  <a:srgbClr val="273239"/>
                </a:solidFill>
                <a:latin typeface="urw-din"/>
              </a:rPr>
              <a:t>ow </a:t>
            </a:r>
            <a:r>
              <a:rPr lang="en-US" sz="3600" dirty="0">
                <a:solidFill>
                  <a:srgbClr val="273239"/>
                </a:solidFill>
                <a:latin typeface="urw-din"/>
              </a:rPr>
              <a:t>many </a:t>
            </a:r>
            <a:r>
              <a:rPr lang="en-US" sz="3600" dirty="0" smtClean="0">
                <a:solidFill>
                  <a:srgbClr val="273239"/>
                </a:solidFill>
                <a:latin typeface="urw-din"/>
              </a:rPr>
              <a:t>three digit numbers can be formed from 2, 3, 4 , 5 and 0 if repetition is allowed if</a:t>
            </a:r>
          </a:p>
          <a:p>
            <a:pPr marL="742950" indent="-742950">
              <a:buAutoNum type="alphaLcParenBoth"/>
            </a:pPr>
            <a:r>
              <a:rPr lang="en-US" sz="3600" dirty="0" smtClean="0">
                <a:solidFill>
                  <a:srgbClr val="273239"/>
                </a:solidFill>
                <a:latin typeface="urw-din"/>
              </a:rPr>
              <a:t>There are no restrictions</a:t>
            </a:r>
          </a:p>
          <a:p>
            <a:pPr marL="742950" indent="-742950">
              <a:buAutoNum type="alphaLcParenBoth"/>
            </a:pPr>
            <a:r>
              <a:rPr lang="en-US" sz="3600" dirty="0" smtClean="0">
                <a:solidFill>
                  <a:srgbClr val="273239"/>
                </a:solidFill>
                <a:latin typeface="urw-din"/>
              </a:rPr>
              <a:t>The number is odd</a:t>
            </a: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29968"/>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328200" y="824760"/>
              <a:ext cx="15227640" cy="8482320"/>
            </p14:xfrm>
          </p:contentPart>
        </mc:Choice>
        <mc:Fallback>
          <p:pic>
            <p:nvPicPr>
              <p:cNvPr id="4" name="Ink 3"/>
              <p:cNvPicPr/>
              <p:nvPr/>
            </p:nvPicPr>
            <p:blipFill>
              <a:blip r:embed="rId4"/>
              <a:stretch>
                <a:fillRect/>
              </a:stretch>
            </p:blipFill>
            <p:spPr>
              <a:xfrm>
                <a:off x="3318840" y="815400"/>
                <a:ext cx="15246360" cy="8501040"/>
              </a:xfrm>
              <a:prstGeom prst="rect">
                <a:avLst/>
              </a:prstGeom>
            </p:spPr>
          </p:pic>
        </mc:Fallback>
      </mc:AlternateContent>
    </p:spTree>
    <p:extLst>
      <p:ext uri="{BB962C8B-B14F-4D97-AF65-F5344CB8AC3E}">
        <p14:creationId xmlns:p14="http://schemas.microsoft.com/office/powerpoint/2010/main" val="19529673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127250" y="1235075"/>
                <a:ext cx="16764000" cy="5998502"/>
              </a:xfrm>
              <a:prstGeom prst="rect">
                <a:avLst/>
              </a:prstGeom>
            </p:spPr>
            <p:txBody>
              <a:bodyPr wrap="square">
                <a:spAutoFit/>
              </a:bodyPr>
              <a:lstStyle/>
              <a:p>
                <a:r>
                  <a:rPr lang="en-IN" sz="3600" b="1" dirty="0">
                    <a:solidFill>
                      <a:srgbClr val="273239"/>
                    </a:solidFill>
                    <a:latin typeface="urw-din"/>
                  </a:rPr>
                  <a:t>Combinations with repetition </a:t>
                </a:r>
                <a:r>
                  <a:rPr lang="en-IN" sz="3600" b="1" dirty="0" smtClean="0">
                    <a:solidFill>
                      <a:srgbClr val="273239"/>
                    </a:solidFill>
                    <a:latin typeface="urw-din"/>
                  </a:rPr>
                  <a:t>–</a:t>
                </a:r>
              </a:p>
              <a:p>
                <a:endParaRPr lang="en-IN" sz="3600" b="1" dirty="0" smtClean="0">
                  <a:solidFill>
                    <a:srgbClr val="273239"/>
                  </a:solidFill>
                  <a:latin typeface="urw-din"/>
                </a:endParaRPr>
              </a:p>
              <a:p>
                <a:pPr lvl="0"/>
                <a:r>
                  <a:rPr lang="en-US" sz="3600" dirty="0">
                    <a:solidFill>
                      <a:srgbClr val="273239"/>
                    </a:solidFill>
                    <a:latin typeface="urw-din"/>
                  </a:rPr>
                  <a:t>Counting the number of combinations with repetition is a bit more complicated than counting permutations</a:t>
                </a:r>
                <a:r>
                  <a:rPr lang="en-US" sz="3600" dirty="0" smtClean="0">
                    <a:solidFill>
                      <a:srgbClr val="273239"/>
                    </a:solidFill>
                    <a:latin typeface="urw-din"/>
                  </a:rPr>
                  <a:t>.</a:t>
                </a:r>
              </a:p>
              <a:p>
                <a:pPr lvl="0"/>
                <a:endParaRPr lang="en-US" sz="3600" dirty="0">
                  <a:solidFill>
                    <a:srgbClr val="273239"/>
                  </a:solidFill>
                  <a:latin typeface="urw-din"/>
                </a:endParaRPr>
              </a:p>
              <a:p>
                <a:pPr lvl="0"/>
                <a:r>
                  <a:rPr lang="en-US" sz="3600" dirty="0" smtClean="0">
                    <a:solidFill>
                      <a:srgbClr val="273239"/>
                    </a:solidFill>
                    <a:latin typeface="urw-din"/>
                  </a:rPr>
                  <a:t>Consider </a:t>
                </a:r>
                <a:r>
                  <a:rPr lang="en-US" sz="3600" dirty="0">
                    <a:solidFill>
                      <a:srgbClr val="273239"/>
                    </a:solidFill>
                    <a:latin typeface="urw-din"/>
                  </a:rPr>
                  <a:t>a set of </a:t>
                </a:r>
                <a:r>
                  <a:rPr lang="en-US" sz="3600" dirty="0"/>
                  <a:t> </a:t>
                </a:r>
                <a:r>
                  <a:rPr lang="en-US" sz="3600" dirty="0" smtClean="0"/>
                  <a:t>n </a:t>
                </a:r>
                <a:r>
                  <a:rPr lang="en-US" sz="3600" dirty="0">
                    <a:solidFill>
                      <a:srgbClr val="273239"/>
                    </a:solidFill>
                    <a:latin typeface="urw-din"/>
                  </a:rPr>
                  <a:t> types of </a:t>
                </a:r>
                <a:r>
                  <a:rPr lang="en-US" sz="3600" dirty="0" smtClean="0">
                    <a:solidFill>
                      <a:srgbClr val="273239"/>
                    </a:solidFill>
                    <a:latin typeface="urw-din"/>
                  </a:rPr>
                  <a:t>objects.</a:t>
                </a:r>
              </a:p>
              <a:p>
                <a:pPr lvl="0"/>
                <a:endParaRPr lang="en-US" sz="3600" dirty="0">
                  <a:solidFill>
                    <a:srgbClr val="273239"/>
                  </a:solidFill>
                  <a:latin typeface="urw-din"/>
                </a:endParaRPr>
              </a:p>
              <a:p>
                <a:r>
                  <a:rPr lang="en-US" sz="3600" dirty="0" smtClean="0">
                    <a:solidFill>
                      <a:srgbClr val="273239"/>
                    </a:solidFill>
                    <a:latin typeface="urw-din"/>
                  </a:rPr>
                  <a:t>No. of ways </a:t>
                </a:r>
                <a:r>
                  <a:rPr lang="en-US" sz="3600" dirty="0">
                    <a:solidFill>
                      <a:srgbClr val="273239"/>
                    </a:solidFill>
                    <a:latin typeface="urw-din"/>
                  </a:rPr>
                  <a:t>can </a:t>
                </a:r>
                <a:r>
                  <a:rPr lang="en-US" sz="3600" dirty="0" smtClean="0">
                    <a:solidFill>
                      <a:srgbClr val="273239"/>
                    </a:solidFill>
                    <a:latin typeface="urw-din"/>
                  </a:rPr>
                  <a:t>r</a:t>
                </a:r>
                <a:r>
                  <a:rPr lang="en-US" sz="3600" dirty="0">
                    <a:solidFill>
                      <a:srgbClr val="273239"/>
                    </a:solidFill>
                    <a:latin typeface="urw-din"/>
                  </a:rPr>
                  <a:t> elements be </a:t>
                </a:r>
                <a:r>
                  <a:rPr lang="en-US" sz="3600" dirty="0" smtClean="0">
                    <a:solidFill>
                      <a:srgbClr val="273239"/>
                    </a:solidFill>
                    <a:latin typeface="urw-din"/>
                  </a:rPr>
                  <a:t>chosen from n types of objects = </a:t>
                </a:r>
                <a14:m>
                  <m:oMath xmlns:m="http://schemas.openxmlformats.org/officeDocument/2006/math">
                    <m:d>
                      <m:dPr>
                        <m:ctrlPr>
                          <a:rPr lang="en-IN" sz="3600" i="1">
                            <a:latin typeface="Cambria Math" panose="02040503050406030204" pitchFamily="18" charset="0"/>
                          </a:rPr>
                        </m:ctrlPr>
                      </m:dPr>
                      <m:e>
                        <m:m>
                          <m:mPr>
                            <m:mcs>
                              <m:mc>
                                <m:mcPr>
                                  <m:count m:val="1"/>
                                  <m:mcJc m:val="center"/>
                                </m:mcPr>
                              </m:mc>
                            </m:mcs>
                            <m:ctrlPr>
                              <a:rPr lang="en-IN" sz="3600" i="1">
                                <a:latin typeface="Cambria Math" panose="02040503050406030204" pitchFamily="18" charset="0"/>
                              </a:rPr>
                            </m:ctrlPr>
                          </m:mPr>
                          <m:mr>
                            <m:e>
                              <m:r>
                                <a:rPr lang="en-IN" sz="3600" i="1">
                                  <a:latin typeface="Cambria Math" panose="02040503050406030204" pitchFamily="18" charset="0"/>
                                </a:rPr>
                                <m:t>𝑛</m:t>
                              </m:r>
                              <m:r>
                                <a:rPr lang="en-IN" sz="3600">
                                  <a:latin typeface="Cambria Math" panose="02040503050406030204" pitchFamily="18" charset="0"/>
                                </a:rPr>
                                <m:t>+</m:t>
                              </m:r>
                              <m:r>
                                <a:rPr lang="en-IN" sz="3600" i="1">
                                  <a:latin typeface="Cambria Math" panose="02040503050406030204" pitchFamily="18" charset="0"/>
                                </a:rPr>
                                <m:t>𝑟</m:t>
                              </m:r>
                              <m:r>
                                <a:rPr lang="en-IN" sz="3600">
                                  <a:latin typeface="Cambria Math" panose="02040503050406030204" pitchFamily="18" charset="0"/>
                                </a:rPr>
                                <m:t>−1</m:t>
                              </m:r>
                            </m:e>
                          </m:mr>
                          <m:mr>
                            <m:e>
                              <m:r>
                                <a:rPr lang="en-IN" sz="3600" i="1">
                                  <a:latin typeface="Cambria Math" panose="02040503050406030204" pitchFamily="18" charset="0"/>
                                </a:rPr>
                                <m:t>𝑟</m:t>
                              </m:r>
                            </m:e>
                          </m:mr>
                        </m:m>
                      </m:e>
                    </m:d>
                  </m:oMath>
                </a14:m>
                <a:endParaRPr lang="en-IN" sz="3600" dirty="0"/>
              </a:p>
              <a:p>
                <a:pPr lvl="0"/>
                <a:endParaRPr lang="en-US" sz="3600" dirty="0">
                  <a:latin typeface="Arial" panose="020B0604020202020204" pitchFamily="34" charset="0"/>
                </a:endParaRPr>
              </a:p>
              <a:p>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127250" y="1235075"/>
                <a:ext cx="16764000" cy="5998502"/>
              </a:xfrm>
              <a:prstGeom prst="rect">
                <a:avLst/>
              </a:prstGeom>
              <a:blipFill rotWithShape="0">
                <a:blip r:embed="rId2"/>
                <a:stretch>
                  <a:fillRect l="-1127" t="-1626"/>
                </a:stretch>
              </a:blipFill>
            </p:spPr>
            <p:txBody>
              <a:bodyPr/>
              <a:lstStyle/>
              <a:p>
                <a:r>
                  <a:rPr lang="en-IN">
                    <a:noFill/>
                  </a:rPr>
                  <a:t> </a:t>
                </a:r>
              </a:p>
            </p:txBody>
          </p:sp>
        </mc:Fallback>
      </mc:AlternateContent>
      <p:sp>
        <p:nvSpPr>
          <p:cNvPr id="3" name="Rectangle 1"/>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AutoShape 2" descr="n"/>
          <p:cNvSpPr>
            <a:spLocks noChangeAspect="1" noChangeArrowheads="1"/>
          </p:cNvSpPr>
          <p:nvPr/>
        </p:nvSpPr>
        <p:spPr bwMode="auto">
          <a:xfrm>
            <a:off x="8535988" y="-136525"/>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3" descr="r"/>
          <p:cNvSpPr>
            <a:spLocks noChangeAspect="1" noChangeArrowheads="1"/>
          </p:cNvSpPr>
          <p:nvPr/>
        </p:nvSpPr>
        <p:spPr bwMode="auto">
          <a:xfrm>
            <a:off x="12982575" y="-136525"/>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83650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355850" y="1387475"/>
                <a:ext cx="15544800" cy="4384277"/>
              </a:xfrm>
              <a:prstGeom prst="rect">
                <a:avLst/>
              </a:prstGeom>
            </p:spPr>
            <p:txBody>
              <a:bodyPr wrap="square">
                <a:spAutoFit/>
              </a:bodyPr>
              <a:lstStyle/>
              <a:p>
                <a:pPr fontAlgn="base"/>
                <a:r>
                  <a:rPr lang="en-US" sz="3600" b="1" dirty="0" smtClean="0">
                    <a:solidFill>
                      <a:srgbClr val="273239"/>
                    </a:solidFill>
                    <a:latin typeface="urw-din"/>
                  </a:rPr>
                  <a:t>Example  </a:t>
                </a:r>
                <a:r>
                  <a:rPr lang="en-US" sz="3600" b="1" dirty="0">
                    <a:solidFill>
                      <a:srgbClr val="273239"/>
                    </a:solidFill>
                    <a:latin typeface="urw-din"/>
                  </a:rPr>
                  <a:t>–</a:t>
                </a:r>
                <a:r>
                  <a:rPr lang="en-US" sz="3600" dirty="0">
                    <a:solidFill>
                      <a:srgbClr val="273239"/>
                    </a:solidFill>
                    <a:latin typeface="urw-din"/>
                  </a:rPr>
                  <a:t> In how many ways can 4 drinks can be chosen out of 6 possible types of drinks? There is no restriction on the number of drinks of a type that can be chosen and drinks of the same type are indistinguishable</a:t>
                </a:r>
                <a:r>
                  <a:rPr lang="en-US" sz="3600" dirty="0" smtClean="0">
                    <a:solidFill>
                      <a:srgbClr val="273239"/>
                    </a:solidFill>
                    <a:latin typeface="urw-din"/>
                  </a:rPr>
                  <a:t>.</a:t>
                </a:r>
              </a:p>
              <a:p>
                <a:pPr fontAlgn="base"/>
                <a:endParaRPr lang="en-US" sz="3600" dirty="0">
                  <a:solidFill>
                    <a:srgbClr val="273239"/>
                  </a:solidFill>
                  <a:latin typeface="urw-din"/>
                </a:endParaRPr>
              </a:p>
              <a:p>
                <a:pPr fontAlgn="base"/>
                <a:r>
                  <a:rPr lang="en-US" sz="3600" b="1" dirty="0">
                    <a:solidFill>
                      <a:srgbClr val="273239"/>
                    </a:solidFill>
                    <a:latin typeface="urw-din"/>
                  </a:rPr>
                  <a:t>Solution –</a:t>
                </a:r>
                <a:r>
                  <a:rPr lang="en-US" sz="3600" dirty="0">
                    <a:solidFill>
                      <a:srgbClr val="273239"/>
                    </a:solidFill>
                    <a:latin typeface="urw-din"/>
                  </a:rPr>
                  <a:t> The above scenario is a direct application of finding combinations with repetition. </a:t>
                </a:r>
                <a:endParaRPr lang="en-US" sz="3600" dirty="0" smtClean="0">
                  <a:solidFill>
                    <a:srgbClr val="273239"/>
                  </a:solidFill>
                  <a:latin typeface="urw-din"/>
                </a:endParaRPr>
              </a:p>
              <a:p>
                <a:pPr fontAlgn="base"/>
                <a:r>
                  <a:rPr lang="en-US" sz="3600" dirty="0" smtClean="0">
                    <a:solidFill>
                      <a:srgbClr val="273239"/>
                    </a:solidFill>
                    <a:latin typeface="urw-din"/>
                  </a:rPr>
                  <a:t>So </a:t>
                </a:r>
                <a:r>
                  <a:rPr lang="en-US" sz="3600" dirty="0">
                    <a:solidFill>
                      <a:srgbClr val="273239"/>
                    </a:solidFill>
                    <a:latin typeface="urw-din"/>
                  </a:rPr>
                  <a:t>the number of 4-combinations is = </a:t>
                </a:r>
                <a14:m>
                  <m:oMath xmlns:m="http://schemas.openxmlformats.org/officeDocument/2006/math">
                    <m:d>
                      <m:dPr>
                        <m:ctrlPr>
                          <a:rPr lang="en-IN" sz="3600" i="1">
                            <a:latin typeface="Cambria Math" panose="02040503050406030204" pitchFamily="18" charset="0"/>
                          </a:rPr>
                        </m:ctrlPr>
                      </m:dPr>
                      <m:e>
                        <m:m>
                          <m:mPr>
                            <m:mcs>
                              <m:mc>
                                <m:mcPr>
                                  <m:count m:val="1"/>
                                  <m:mcJc m:val="center"/>
                                </m:mcPr>
                              </m:mc>
                            </m:mcs>
                            <m:ctrlPr>
                              <a:rPr lang="en-IN" sz="3600" i="1">
                                <a:latin typeface="Cambria Math" panose="02040503050406030204" pitchFamily="18" charset="0"/>
                              </a:rPr>
                            </m:ctrlPr>
                          </m:mPr>
                          <m:mr>
                            <m:e>
                              <m:r>
                                <m:rPr>
                                  <m:brk m:alnAt="7"/>
                                </m:rPr>
                                <a:rPr lang="en-US" sz="3600" b="0" i="0" smtClean="0">
                                  <a:latin typeface="Cambria Math" panose="02040503050406030204" pitchFamily="18" charset="0"/>
                                </a:rPr>
                                <m:t>6</m:t>
                              </m:r>
                              <m:r>
                                <a:rPr lang="en-IN" sz="3600">
                                  <a:latin typeface="Cambria Math" panose="02040503050406030204" pitchFamily="18" charset="0"/>
                                </a:rPr>
                                <m:t>+</m:t>
                              </m:r>
                              <m:r>
                                <a:rPr lang="en-US" sz="3600" b="0" i="0" smtClean="0">
                                  <a:latin typeface="Cambria Math" panose="02040503050406030204" pitchFamily="18" charset="0"/>
                                </a:rPr>
                                <m:t>4</m:t>
                              </m:r>
                              <m:r>
                                <a:rPr lang="en-IN" sz="3600">
                                  <a:latin typeface="Cambria Math" panose="02040503050406030204" pitchFamily="18" charset="0"/>
                                </a:rPr>
                                <m:t>−1</m:t>
                              </m:r>
                            </m:e>
                          </m:mr>
                          <m:mr>
                            <m:e>
                              <m:r>
                                <a:rPr lang="en-US" sz="3600" b="0" i="1" smtClean="0">
                                  <a:latin typeface="Cambria Math" panose="02040503050406030204" pitchFamily="18" charset="0"/>
                                </a:rPr>
                                <m:t>4</m:t>
                              </m:r>
                            </m:e>
                          </m:mr>
                        </m:m>
                      </m:e>
                    </m:d>
                    <m:r>
                      <a:rPr lang="en-US" sz="3600" b="0" i="0" smtClean="0">
                        <a:latin typeface="Cambria Math" panose="02040503050406030204" pitchFamily="18" charset="0"/>
                      </a:rPr>
                      <m:t>=</m:t>
                    </m:r>
                    <m:r>
                      <m:rPr>
                        <m:nor/>
                      </m:rPr>
                      <a:rPr lang="en-US" sz="3600" dirty="0">
                        <a:solidFill>
                          <a:srgbClr val="273239"/>
                        </a:solidFill>
                        <a:latin typeface="urw-din"/>
                      </a:rPr>
                      <m:t>= </m:t>
                    </m:r>
                    <m:d>
                      <m:dPr>
                        <m:ctrlPr>
                          <a:rPr lang="en-IN" sz="3600" i="1">
                            <a:latin typeface="Cambria Math" panose="02040503050406030204" pitchFamily="18" charset="0"/>
                          </a:rPr>
                        </m:ctrlPr>
                      </m:dPr>
                      <m:e>
                        <m:m>
                          <m:mPr>
                            <m:mcs>
                              <m:mc>
                                <m:mcPr>
                                  <m:count m:val="1"/>
                                  <m:mcJc m:val="center"/>
                                </m:mcPr>
                              </m:mc>
                            </m:mcs>
                            <m:ctrlPr>
                              <a:rPr lang="en-IN" sz="3600" i="1">
                                <a:latin typeface="Cambria Math" panose="02040503050406030204" pitchFamily="18" charset="0"/>
                              </a:rPr>
                            </m:ctrlPr>
                          </m:mPr>
                          <m:mr>
                            <m:e>
                              <m:r>
                                <m:rPr>
                                  <m:brk m:alnAt="7"/>
                                </m:rPr>
                                <a:rPr lang="en-US" sz="3600" b="0" i="1" smtClean="0">
                                  <a:latin typeface="Cambria Math" panose="02040503050406030204" pitchFamily="18" charset="0"/>
                                </a:rPr>
                                <m:t>9</m:t>
                              </m:r>
                            </m:e>
                          </m:mr>
                          <m:mr>
                            <m:e>
                              <m:r>
                                <a:rPr lang="en-US" sz="3600" b="0" i="1" smtClean="0">
                                  <a:latin typeface="Cambria Math" panose="02040503050406030204" pitchFamily="18" charset="0"/>
                                </a:rPr>
                                <m:t>4</m:t>
                              </m:r>
                            </m:e>
                          </m:mr>
                        </m:m>
                      </m:e>
                    </m:d>
                    <m:r>
                      <a:rPr lang="en-US" sz="3600" b="0" i="1" smtClean="0">
                        <a:latin typeface="Cambria Math" panose="02040503050406030204" pitchFamily="18" charset="0"/>
                      </a:rPr>
                      <m:t>=126</m:t>
                    </m:r>
                  </m:oMath>
                </a14:m>
                <a:endParaRPr lang="en-US" sz="3600" b="0" i="0" dirty="0">
                  <a:solidFill>
                    <a:srgbClr val="273239"/>
                  </a:solidFill>
                  <a:effectLst/>
                  <a:latin typeface="urw-din"/>
                </a:endParaRPr>
              </a:p>
            </p:txBody>
          </p:sp>
        </mc:Choice>
        <mc:Fallback xmlns="">
          <p:sp>
            <p:nvSpPr>
              <p:cNvPr id="2" name="Rectangle 1"/>
              <p:cNvSpPr>
                <a:spLocks noRot="1" noChangeAspect="1" noMove="1" noResize="1" noEditPoints="1" noAdjustHandles="1" noChangeArrowheads="1" noChangeShapeType="1" noTextEdit="1"/>
              </p:cNvSpPr>
              <p:nvPr/>
            </p:nvSpPr>
            <p:spPr>
              <a:xfrm>
                <a:off x="2355850" y="1387475"/>
                <a:ext cx="15544800" cy="4384277"/>
              </a:xfrm>
              <a:prstGeom prst="rect">
                <a:avLst/>
              </a:prstGeom>
              <a:blipFill rotWithShape="0">
                <a:blip r:embed="rId2"/>
                <a:stretch>
                  <a:fillRect l="-1176" t="-2225" r="-1843"/>
                </a:stretch>
              </a:blipFill>
            </p:spPr>
            <p:txBody>
              <a:bodyPr/>
              <a:lstStyle/>
              <a:p>
                <a:r>
                  <a:rPr lang="en-IN">
                    <a:noFill/>
                  </a:rPr>
                  <a:t> </a:t>
                </a:r>
              </a:p>
            </p:txBody>
          </p:sp>
        </mc:Fallback>
      </mc:AlternateContent>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912960" y="1060200"/>
              <a:ext cx="16125840" cy="7584120"/>
            </p14:xfrm>
          </p:contentPart>
        </mc:Choice>
        <mc:Fallback>
          <p:pic>
            <p:nvPicPr>
              <p:cNvPr id="4" name="Ink 3"/>
              <p:cNvPicPr/>
              <p:nvPr/>
            </p:nvPicPr>
            <p:blipFill>
              <a:blip r:embed="rId5"/>
              <a:stretch>
                <a:fillRect/>
              </a:stretch>
            </p:blipFill>
            <p:spPr>
              <a:xfrm>
                <a:off x="903600" y="1050840"/>
                <a:ext cx="16144560" cy="7602840"/>
              </a:xfrm>
              <a:prstGeom prst="rect">
                <a:avLst/>
              </a:prstGeom>
            </p:spPr>
          </p:pic>
        </mc:Fallback>
      </mc:AlternateContent>
    </p:spTree>
    <p:extLst>
      <p:ext uri="{BB962C8B-B14F-4D97-AF65-F5344CB8AC3E}">
        <p14:creationId xmlns:p14="http://schemas.microsoft.com/office/powerpoint/2010/main" val="16789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930275"/>
            <a:ext cx="16916400" cy="1200329"/>
          </a:xfrm>
          <a:prstGeom prst="rect">
            <a:avLst/>
          </a:prstGeom>
        </p:spPr>
        <p:txBody>
          <a:bodyPr wrap="square">
            <a:spAutoFit/>
          </a:bodyPr>
          <a:lstStyle/>
          <a:p>
            <a:r>
              <a:rPr lang="en-US" sz="3600" b="1" dirty="0">
                <a:solidFill>
                  <a:srgbClr val="333333"/>
                </a:solidFill>
              </a:rPr>
              <a:t>Example: </a:t>
            </a:r>
            <a:r>
              <a:rPr lang="en-US" sz="3600" dirty="0">
                <a:solidFill>
                  <a:srgbClr val="333333"/>
                </a:solidFill>
              </a:rPr>
              <a:t>A man wants to buy some pet birds. The pet store sells parrots, sparrows and pigeons. How many different selections are possible if the man wants to take 7 birds.</a:t>
            </a: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665440" y="588960"/>
              <a:ext cx="14461920" cy="7569360"/>
            </p14:xfrm>
          </p:contentPart>
        </mc:Choice>
        <mc:Fallback>
          <p:pic>
            <p:nvPicPr>
              <p:cNvPr id="3" name="Ink 2"/>
              <p:cNvPicPr/>
              <p:nvPr/>
            </p:nvPicPr>
            <p:blipFill>
              <a:blip r:embed="rId3"/>
              <a:stretch>
                <a:fillRect/>
              </a:stretch>
            </p:blipFill>
            <p:spPr>
              <a:xfrm>
                <a:off x="2656080" y="579600"/>
                <a:ext cx="14480640" cy="7588080"/>
              </a:xfrm>
              <a:prstGeom prst="rect">
                <a:avLst/>
              </a:prstGeom>
            </p:spPr>
          </p:pic>
        </mc:Fallback>
      </mc:AlternateContent>
    </p:spTree>
    <p:extLst>
      <p:ext uri="{BB962C8B-B14F-4D97-AF65-F5344CB8AC3E}">
        <p14:creationId xmlns:p14="http://schemas.microsoft.com/office/powerpoint/2010/main" val="3633822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98650" y="1235075"/>
            <a:ext cx="17297400" cy="1754326"/>
          </a:xfrm>
          <a:prstGeom prst="rect">
            <a:avLst/>
          </a:prstGeom>
        </p:spPr>
        <p:txBody>
          <a:bodyPr wrap="square">
            <a:spAutoFit/>
          </a:bodyPr>
          <a:lstStyle/>
          <a:p>
            <a:r>
              <a:rPr lang="en-US" sz="3600" dirty="0">
                <a:solidFill>
                  <a:srgbClr val="000000"/>
                </a:solidFill>
                <a:latin typeface="Tahoma" panose="020B0604030504040204" pitchFamily="34" charset="0"/>
              </a:rPr>
              <a:t>Determine the number of ways to choose </a:t>
            </a:r>
            <a:r>
              <a:rPr lang="en-US" sz="3600" dirty="0"/>
              <a:t>3 tea bags</a:t>
            </a:r>
            <a:r>
              <a:rPr lang="en-US" sz="3600" dirty="0">
                <a:solidFill>
                  <a:srgbClr val="000000"/>
                </a:solidFill>
                <a:latin typeface="Tahoma" panose="020B0604030504040204" pitchFamily="34" charset="0"/>
              </a:rPr>
              <a:t> to put into the teapot.  You have 100 each of these </a:t>
            </a:r>
            <a:r>
              <a:rPr lang="en-US" sz="3600" dirty="0"/>
              <a:t>six types of tea</a:t>
            </a:r>
            <a:r>
              <a:rPr lang="en-US" sz="3600" dirty="0">
                <a:solidFill>
                  <a:srgbClr val="000000"/>
                </a:solidFill>
                <a:latin typeface="Tahoma" panose="020B0604030504040204" pitchFamily="34" charset="0"/>
              </a:rPr>
              <a:t>: Black tea, Chamomile, Earl Grey, Green, Jasmine and Rose.</a:t>
            </a:r>
            <a:endParaRPr lang="en-IN" sz="3600"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516680" y="1001520"/>
              <a:ext cx="14388120" cy="7996320"/>
            </p14:xfrm>
          </p:contentPart>
        </mc:Choice>
        <mc:Fallback>
          <p:pic>
            <p:nvPicPr>
              <p:cNvPr id="2" name="Ink 1"/>
              <p:cNvPicPr/>
              <p:nvPr/>
            </p:nvPicPr>
            <p:blipFill>
              <a:blip r:embed="rId3"/>
              <a:stretch>
                <a:fillRect/>
              </a:stretch>
            </p:blipFill>
            <p:spPr>
              <a:xfrm>
                <a:off x="1507320" y="992160"/>
                <a:ext cx="14406840" cy="8015040"/>
              </a:xfrm>
              <a:prstGeom prst="rect">
                <a:avLst/>
              </a:prstGeom>
            </p:spPr>
          </p:pic>
        </mc:Fallback>
      </mc:AlternateContent>
    </p:spTree>
    <p:extLst>
      <p:ext uri="{BB962C8B-B14F-4D97-AF65-F5344CB8AC3E}">
        <p14:creationId xmlns:p14="http://schemas.microsoft.com/office/powerpoint/2010/main" val="189245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432050" y="1082675"/>
                <a:ext cx="14706600" cy="4347216"/>
              </a:xfrm>
              <a:prstGeom prst="rect">
                <a:avLst/>
              </a:prstGeom>
            </p:spPr>
            <p:txBody>
              <a:bodyPr wrap="square">
                <a:spAutoFit/>
              </a:bodyPr>
              <a:lstStyle/>
              <a:p>
                <a:r>
                  <a:rPr lang="en-US" sz="4000" b="1" dirty="0" smtClean="0"/>
                  <a:t>Permutations</a:t>
                </a:r>
                <a:r>
                  <a:rPr lang="en-US" sz="3600" dirty="0" smtClean="0">
                    <a:solidFill>
                      <a:srgbClr val="813588"/>
                    </a:solidFill>
                  </a:rPr>
                  <a:t> </a:t>
                </a:r>
              </a:p>
              <a:p>
                <a:r>
                  <a:rPr lang="en-US" sz="3600" dirty="0" smtClean="0">
                    <a:solidFill>
                      <a:srgbClr val="333333"/>
                    </a:solidFill>
                  </a:rPr>
                  <a:t>A </a:t>
                </a:r>
                <a:r>
                  <a:rPr lang="en-US" sz="3600" dirty="0">
                    <a:solidFill>
                      <a:srgbClr val="333333"/>
                    </a:solidFill>
                  </a:rPr>
                  <a:t>permutation is an act of arranging the objects or numbers in order</a:t>
                </a:r>
                <a:r>
                  <a:rPr lang="en-US" sz="3600" dirty="0" smtClean="0">
                    <a:solidFill>
                      <a:srgbClr val="333333"/>
                    </a:solidFill>
                  </a:rPr>
                  <a:t>.</a:t>
                </a:r>
              </a:p>
              <a:p>
                <a:endParaRPr lang="en-IN" sz="3600" dirty="0" smtClean="0"/>
              </a:p>
              <a:p>
                <a:r>
                  <a:rPr lang="en-IN" sz="3600" dirty="0" smtClean="0"/>
                  <a:t>The </a:t>
                </a:r>
                <a:r>
                  <a:rPr lang="en-IN" sz="3600" dirty="0"/>
                  <a:t>formula for permutations is: </a:t>
                </a:r>
                <a:r>
                  <a:rPr lang="en-IN" sz="3600" dirty="0" smtClean="0"/>
                  <a:t>         </a:t>
                </a:r>
                <a14:m>
                  <m:oMath xmlns:m="http://schemas.openxmlformats.org/officeDocument/2006/math">
                    <m:r>
                      <a:rPr lang="en-IN" sz="3600">
                        <a:latin typeface="Cambria Math" panose="02040503050406030204" pitchFamily="18" charset="0"/>
                      </a:rPr>
                      <m:t>=</m:t>
                    </m:r>
                    <m:f>
                      <m:fPr>
                        <m:ctrlPr>
                          <a:rPr lang="en-IN" sz="3600" i="1">
                            <a:latin typeface="Cambria Math" panose="02040503050406030204" pitchFamily="18" charset="0"/>
                          </a:rPr>
                        </m:ctrlPr>
                      </m:fPr>
                      <m:num>
                        <m:r>
                          <a:rPr lang="en-IN" sz="3600" i="1">
                            <a:latin typeface="Cambria Math" panose="02040503050406030204" pitchFamily="18" charset="0"/>
                          </a:rPr>
                          <m:t>𝑛</m:t>
                        </m:r>
                        <m:r>
                          <a:rPr lang="en-IN" sz="3600">
                            <a:latin typeface="Cambria Math" panose="02040503050406030204" pitchFamily="18" charset="0"/>
                          </a:rPr>
                          <m:t>!</m:t>
                        </m:r>
                      </m:num>
                      <m:den>
                        <m:d>
                          <m:dPr>
                            <m:endChr m:val=""/>
                            <m:ctrlPr>
                              <a:rPr lang="en-IN" sz="3600" i="1">
                                <a:latin typeface="Cambria Math" panose="02040503050406030204" pitchFamily="18" charset="0"/>
                              </a:rPr>
                            </m:ctrlPr>
                          </m:dPr>
                          <m:e>
                            <m:r>
                              <a:rPr lang="en-IN" sz="3600" i="1">
                                <a:latin typeface="Cambria Math" panose="02040503050406030204" pitchFamily="18" charset="0"/>
                              </a:rPr>
                              <m:t>𝑛</m:t>
                            </m:r>
                            <m:r>
                              <a:rPr lang="en-IN" sz="3600">
                                <a:latin typeface="Cambria Math" panose="02040503050406030204" pitchFamily="18" charset="0"/>
                              </a:rPr>
                              <m:t>−</m:t>
                            </m:r>
                            <m:r>
                              <a:rPr lang="en-IN" sz="3600" i="1">
                                <a:latin typeface="Cambria Math" panose="02040503050406030204" pitchFamily="18" charset="0"/>
                              </a:rPr>
                              <m:t>𝑟</m:t>
                            </m:r>
                            <m:r>
                              <a:rPr lang="en-IN" sz="3600">
                                <a:latin typeface="Cambria Math" panose="02040503050406030204" pitchFamily="18" charset="0"/>
                              </a:rPr>
                              <m:t>)!</m:t>
                            </m:r>
                          </m:e>
                        </m:d>
                      </m:den>
                    </m:f>
                  </m:oMath>
                </a14:m>
                <a:endParaRPr lang="en-US" sz="3600" dirty="0" smtClean="0">
                  <a:solidFill>
                    <a:srgbClr val="333333"/>
                  </a:solidFill>
                </a:endParaRPr>
              </a:p>
              <a:p>
                <a:endParaRPr lang="en-US" sz="3600" dirty="0" smtClean="0">
                  <a:solidFill>
                    <a:srgbClr val="333333"/>
                  </a:solidFill>
                </a:endParaRPr>
              </a:p>
              <a:p>
                <a:r>
                  <a:rPr lang="en-US" sz="3600" b="1" dirty="0" smtClean="0">
                    <a:solidFill>
                      <a:srgbClr val="333333"/>
                    </a:solidFill>
                  </a:rPr>
                  <a:t>Example: </a:t>
                </a:r>
                <a:r>
                  <a:rPr lang="en-US" sz="3600" dirty="0" smtClean="0">
                    <a:solidFill>
                      <a:srgbClr val="333333"/>
                    </a:solidFill>
                  </a:rPr>
                  <a:t>How many different signals can be made by 5 flags from 8 flags of different </a:t>
                </a:r>
                <a:r>
                  <a:rPr lang="en-US" sz="3600" dirty="0" err="1" smtClean="0">
                    <a:solidFill>
                      <a:srgbClr val="333333"/>
                    </a:solidFill>
                  </a:rPr>
                  <a:t>colours</a:t>
                </a:r>
                <a:r>
                  <a:rPr lang="en-US" sz="3600" dirty="0" smtClean="0">
                    <a:solidFill>
                      <a:srgbClr val="333333"/>
                    </a:solidFill>
                  </a:rPr>
                  <a:t>?</a:t>
                </a:r>
                <a:endParaRPr lang="en-US" sz="3600" dirty="0">
                  <a:solidFill>
                    <a:srgbClr val="333333"/>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2432050" y="1082675"/>
                <a:ext cx="14706600" cy="4347216"/>
              </a:xfrm>
              <a:prstGeom prst="rect">
                <a:avLst/>
              </a:prstGeom>
              <a:blipFill rotWithShape="0">
                <a:blip r:embed="rId2"/>
                <a:stretch>
                  <a:fillRect l="-1493" t="-2525" b="-4348"/>
                </a:stretch>
              </a:blipFill>
            </p:spPr>
            <p:txBody>
              <a:bodyPr/>
              <a:lstStyle/>
              <a:p>
                <a:r>
                  <a:rPr lang="en-IN">
                    <a:noFill/>
                  </a:rPr>
                  <a:t> </a:t>
                </a:r>
              </a:p>
            </p:txBody>
          </p:sp>
        </mc:Fallback>
      </mc:AlternateContent>
      <p:sp>
        <p:nvSpPr>
          <p:cNvPr id="5" name="Rectangle 4"/>
          <p:cNvSpPr/>
          <p:nvPr/>
        </p:nvSpPr>
        <p:spPr>
          <a:xfrm>
            <a:off x="9618630" y="5466450"/>
            <a:ext cx="184731" cy="369332"/>
          </a:xfrm>
          <a:prstGeom prst="rect">
            <a:avLst/>
          </a:prstGeom>
        </p:spPr>
        <p:txBody>
          <a:bodyPr wrap="none">
            <a:spAutoFit/>
          </a:bodyPr>
          <a:lstStyle/>
          <a:p>
            <a:endParaRPr lang="en-IN" dirty="0"/>
          </a:p>
        </p:txBody>
      </p:sp>
      <p:pic>
        <p:nvPicPr>
          <p:cNvPr id="6" name="Picture 5"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8" name="Picture 7"/>
          <p:cNvPicPr>
            <a:picLocks noChangeAspect="1"/>
          </p:cNvPicPr>
          <p:nvPr/>
        </p:nvPicPr>
        <p:blipFill>
          <a:blip r:embed="rId4"/>
          <a:stretch>
            <a:fillRect/>
          </a:stretch>
        </p:blipFill>
        <p:spPr>
          <a:xfrm>
            <a:off x="8724319" y="2763499"/>
            <a:ext cx="894311" cy="985568"/>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6111360" y="4800600"/>
              <a:ext cx="7142760" cy="1340280"/>
            </p14:xfrm>
          </p:contentPart>
        </mc:Choice>
        <mc:Fallback>
          <p:pic>
            <p:nvPicPr>
              <p:cNvPr id="3" name="Ink 2"/>
              <p:cNvPicPr/>
              <p:nvPr/>
            </p:nvPicPr>
            <p:blipFill>
              <a:blip r:embed="rId6"/>
              <a:stretch>
                <a:fillRect/>
              </a:stretch>
            </p:blipFill>
            <p:spPr>
              <a:xfrm>
                <a:off x="6102000" y="4791240"/>
                <a:ext cx="7161480" cy="1359000"/>
              </a:xfrm>
              <a:prstGeom prst="rect">
                <a:avLst/>
              </a:prstGeom>
            </p:spPr>
          </p:pic>
        </mc:Fallback>
      </mc:AlternateContent>
    </p:spTree>
    <p:extLst>
      <p:ext uri="{BB962C8B-B14F-4D97-AF65-F5344CB8AC3E}">
        <p14:creationId xmlns:p14="http://schemas.microsoft.com/office/powerpoint/2010/main" val="146379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4" name="Picture 3"/>
          <p:cNvPicPr>
            <a:picLocks noChangeAspect="1"/>
          </p:cNvPicPr>
          <p:nvPr/>
        </p:nvPicPr>
        <p:blipFill>
          <a:blip r:embed="rId3"/>
          <a:stretch>
            <a:fillRect/>
          </a:stretch>
        </p:blipFill>
        <p:spPr>
          <a:xfrm>
            <a:off x="3041420" y="3342535"/>
            <a:ext cx="12725400" cy="2742277"/>
          </a:xfrm>
          <a:prstGeom prst="rect">
            <a:avLst/>
          </a:prstGeom>
        </p:spPr>
      </p:pic>
      <p:sp>
        <p:nvSpPr>
          <p:cNvPr id="5" name="Rectangle 4"/>
          <p:cNvSpPr/>
          <p:nvPr/>
        </p:nvSpPr>
        <p:spPr>
          <a:xfrm>
            <a:off x="2813050" y="979604"/>
            <a:ext cx="3874137" cy="646331"/>
          </a:xfrm>
          <a:prstGeom prst="rect">
            <a:avLst/>
          </a:prstGeom>
        </p:spPr>
        <p:txBody>
          <a:bodyPr wrap="none">
            <a:spAutoFit/>
          </a:bodyPr>
          <a:lstStyle/>
          <a:p>
            <a:r>
              <a:rPr lang="en-US" sz="3600" b="1" dirty="0">
                <a:latin typeface="Times New Roman" panose="02020603050405020304" pitchFamily="18" charset="0"/>
                <a:ea typeface="Roboto Medium" panose="02000000000000000000" pitchFamily="2" charset="0"/>
                <a:cs typeface="Times New Roman" panose="02020603050405020304" pitchFamily="18" charset="0"/>
              </a:rPr>
              <a:t>Binomial Theorem</a:t>
            </a:r>
            <a:endParaRPr lang="en-IN" sz="3600" dirty="0"/>
          </a:p>
        </p:txBody>
      </p:sp>
      <p:sp>
        <p:nvSpPr>
          <p:cNvPr id="6" name="Rectangle 1"/>
          <p:cNvSpPr>
            <a:spLocks noChangeArrowheads="1"/>
          </p:cNvSpPr>
          <p:nvPr/>
        </p:nvSpPr>
        <p:spPr bwMode="auto">
          <a:xfrm>
            <a:off x="9959684" y="-22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urw-din"/>
              </a:rPr>
              <a:t/>
            </a:r>
            <a:br>
              <a:rPr kumimoji="0" lang="en-US" sz="1200" b="0" i="0" u="none" strike="noStrike" cap="none" normalizeH="0" baseline="0" dirty="0" smtClean="0">
                <a:ln>
                  <a:noFill/>
                </a:ln>
                <a:solidFill>
                  <a:srgbClr val="273239"/>
                </a:solidFill>
                <a:effectLst/>
                <a:latin typeface="urw-din"/>
              </a:rPr>
            </a:br>
            <a:endParaRPr kumimoji="0" lang="en-US" sz="1200" b="0" i="0" u="none" strike="noStrike" cap="none" normalizeH="0" baseline="0" dirty="0" smtClean="0">
              <a:ln>
                <a:noFill/>
              </a:ln>
              <a:solidFill>
                <a:srgbClr val="273239"/>
              </a:solidFill>
              <a:effectLst/>
              <a:latin typeface="urw-din"/>
            </a:endParaRPr>
          </a:p>
        </p:txBody>
      </p:sp>
      <p:sp>
        <p:nvSpPr>
          <p:cNvPr id="7" name="AutoShape 2" descr="x "/>
          <p:cNvSpPr>
            <a:spLocks noChangeAspect="1" noChangeArrowheads="1"/>
          </p:cNvSpPr>
          <p:nvPr/>
        </p:nvSpPr>
        <p:spPr bwMode="auto">
          <a:xfrm>
            <a:off x="6623050" y="-4445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3" descr="y "/>
          <p:cNvSpPr>
            <a:spLocks noChangeAspect="1" noChangeArrowheads="1"/>
          </p:cNvSpPr>
          <p:nvPr/>
        </p:nvSpPr>
        <p:spPr bwMode="auto">
          <a:xfrm>
            <a:off x="7245350" y="-44450"/>
            <a:ext cx="12382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descr="n "/>
          <p:cNvSpPr>
            <a:spLocks noChangeAspect="1" noChangeArrowheads="1"/>
          </p:cNvSpPr>
          <p:nvPr/>
        </p:nvSpPr>
        <p:spPr bwMode="auto">
          <a:xfrm>
            <a:off x="9734550" y="-44450"/>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2660190" y="2092409"/>
            <a:ext cx="13487860" cy="646331"/>
          </a:xfrm>
          <a:prstGeom prst="rect">
            <a:avLst/>
          </a:prstGeom>
        </p:spPr>
        <p:txBody>
          <a:bodyPr wrap="none">
            <a:spAutoFit/>
          </a:bodyPr>
          <a:lstStyle/>
          <a:p>
            <a:pPr lvl="0" algn="ctr" eaLnBrk="0" fontAlgn="base" hangingPunct="0">
              <a:spcBef>
                <a:spcPct val="0"/>
              </a:spcBef>
              <a:spcAft>
                <a:spcPct val="0"/>
              </a:spcAft>
            </a:pPr>
            <a:r>
              <a:rPr lang="en-US" sz="3600" dirty="0">
                <a:solidFill>
                  <a:srgbClr val="273239"/>
                </a:solidFill>
                <a:latin typeface="urw-din"/>
              </a:rPr>
              <a:t>Let  </a:t>
            </a:r>
            <a:r>
              <a:rPr lang="en-US" sz="3600" dirty="0" smtClean="0">
                <a:solidFill>
                  <a:srgbClr val="273239"/>
                </a:solidFill>
                <a:latin typeface="urw-din"/>
              </a:rPr>
              <a:t>x </a:t>
            </a:r>
            <a:r>
              <a:rPr lang="en-US" sz="3600" dirty="0">
                <a:solidFill>
                  <a:srgbClr val="273239"/>
                </a:solidFill>
                <a:latin typeface="urw-din"/>
              </a:rPr>
              <a:t>and  </a:t>
            </a:r>
            <a:r>
              <a:rPr lang="en-US" sz="3600" dirty="0" smtClean="0">
                <a:solidFill>
                  <a:srgbClr val="273239"/>
                </a:solidFill>
                <a:latin typeface="urw-din"/>
              </a:rPr>
              <a:t>y </a:t>
            </a:r>
            <a:r>
              <a:rPr lang="en-US" sz="3600" dirty="0">
                <a:solidFill>
                  <a:srgbClr val="273239"/>
                </a:solidFill>
                <a:latin typeface="urw-din"/>
              </a:rPr>
              <a:t>be variables and </a:t>
            </a:r>
            <a:r>
              <a:rPr lang="en-US" sz="3600" dirty="0" smtClean="0">
                <a:solidFill>
                  <a:srgbClr val="273239"/>
                </a:solidFill>
                <a:latin typeface="urw-din"/>
              </a:rPr>
              <a:t>n  </a:t>
            </a:r>
            <a:r>
              <a:rPr lang="en-US" sz="3600" dirty="0">
                <a:solidFill>
                  <a:srgbClr val="273239"/>
                </a:solidFill>
                <a:latin typeface="urw-din"/>
              </a:rPr>
              <a:t>be a non-negative integer. Then </a:t>
            </a:r>
            <a:endParaRPr lang="en-US" sz="360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974680" y="4255560"/>
              <a:ext cx="12503160" cy="4521240"/>
            </p14:xfrm>
          </p:contentPart>
        </mc:Choice>
        <mc:Fallback>
          <p:pic>
            <p:nvPicPr>
              <p:cNvPr id="3" name="Ink 2"/>
              <p:cNvPicPr/>
              <p:nvPr/>
            </p:nvPicPr>
            <p:blipFill>
              <a:blip r:embed="rId5"/>
              <a:stretch>
                <a:fillRect/>
              </a:stretch>
            </p:blipFill>
            <p:spPr>
              <a:xfrm>
                <a:off x="2965320" y="4246200"/>
                <a:ext cx="12521880" cy="4539960"/>
              </a:xfrm>
              <a:prstGeom prst="rect">
                <a:avLst/>
              </a:prstGeom>
            </p:spPr>
          </p:pic>
        </mc:Fallback>
      </mc:AlternateContent>
    </p:spTree>
    <p:extLst>
      <p:ext uri="{BB962C8B-B14F-4D97-AF65-F5344CB8AC3E}">
        <p14:creationId xmlns:p14="http://schemas.microsoft.com/office/powerpoint/2010/main" val="3330062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1"/>
          <p:cNvSpPr>
            <a:spLocks noChangeArrowheads="1"/>
          </p:cNvSpPr>
          <p:nvPr/>
        </p:nvSpPr>
        <p:spPr bwMode="auto">
          <a:xfrm>
            <a:off x="0" y="-221090"/>
            <a:ext cx="43282" cy="89938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3901" rIns="0" bIns="35390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urw-din"/>
              </a:rPr>
              <a:t> </a:t>
            </a:r>
          </a:p>
        </p:txBody>
      </p:sp>
      <p:sp>
        <p:nvSpPr>
          <p:cNvPr id="4" name="AutoShape 2" descr="r "/>
          <p:cNvSpPr>
            <a:spLocks noChangeAspect="1" noChangeArrowheads="1"/>
          </p:cNvSpPr>
          <p:nvPr/>
        </p:nvSpPr>
        <p:spPr bwMode="auto">
          <a:xfrm>
            <a:off x="533400" y="7938"/>
            <a:ext cx="11430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3" descr="n "/>
          <p:cNvSpPr>
            <a:spLocks noChangeAspect="1" noChangeArrowheads="1"/>
          </p:cNvSpPr>
          <p:nvPr/>
        </p:nvSpPr>
        <p:spPr bwMode="auto">
          <a:xfrm>
            <a:off x="4540250" y="7938"/>
            <a:ext cx="14287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binom{n}{r} "/>
          <p:cNvSpPr>
            <a:spLocks noChangeAspect="1" noChangeArrowheads="1"/>
          </p:cNvSpPr>
          <p:nvPr/>
        </p:nvSpPr>
        <p:spPr bwMode="auto">
          <a:xfrm>
            <a:off x="7937500" y="7938"/>
            <a:ext cx="285750" cy="295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xmlns:a14="http://schemas.microsoft.com/office/drawing/2010/main">
        <mc:Choice Requires="a14">
          <p:sp>
            <p:nvSpPr>
              <p:cNvPr id="7" name="Rectangle 6"/>
              <p:cNvSpPr/>
              <p:nvPr/>
            </p:nvSpPr>
            <p:spPr>
              <a:xfrm>
                <a:off x="2203450" y="1616075"/>
                <a:ext cx="15697200" cy="4799455"/>
              </a:xfrm>
              <a:prstGeom prst="rect">
                <a:avLst/>
              </a:prstGeom>
            </p:spPr>
            <p:txBody>
              <a:bodyPr wrap="square">
                <a:spAutoFit/>
              </a:bodyPr>
              <a:lstStyle/>
              <a:p>
                <a:pPr lvl="0" eaLnBrk="0" fontAlgn="base" hangingPunct="0">
                  <a:spcBef>
                    <a:spcPct val="0"/>
                  </a:spcBef>
                  <a:spcAft>
                    <a:spcPct val="0"/>
                  </a:spcAft>
                </a:pPr>
                <a:r>
                  <a:rPr lang="en-US" sz="3600" b="1" dirty="0">
                    <a:solidFill>
                      <a:srgbClr val="273239"/>
                    </a:solidFill>
                    <a:latin typeface="urw-din"/>
                  </a:rPr>
                  <a:t>Binomial Coefficients –</a:t>
                </a:r>
              </a:p>
              <a:p>
                <a:pPr lvl="0" eaLnBrk="0" fontAlgn="base" hangingPunct="0">
                  <a:spcBef>
                    <a:spcPct val="0"/>
                  </a:spcBef>
                  <a:spcAft>
                    <a:spcPct val="0"/>
                  </a:spcAft>
                </a:pPr>
                <a:r>
                  <a:rPr lang="en-US" sz="3600" dirty="0">
                    <a:solidFill>
                      <a:srgbClr val="273239"/>
                    </a:solidFill>
                    <a:latin typeface="urw-din"/>
                  </a:rPr>
                  <a:t>The </a:t>
                </a:r>
                <a:r>
                  <a:rPr lang="en-US" sz="3600" dirty="0" smtClean="0">
                    <a:solidFill>
                      <a:srgbClr val="273239"/>
                    </a:solidFill>
                    <a:latin typeface="urw-din"/>
                  </a:rPr>
                  <a:t> r</a:t>
                </a:r>
                <a:r>
                  <a:rPr lang="en-US" sz="3600" dirty="0">
                    <a:solidFill>
                      <a:srgbClr val="273239"/>
                    </a:solidFill>
                    <a:latin typeface="urw-din"/>
                  </a:rPr>
                  <a:t> </a:t>
                </a:r>
                <a:r>
                  <a:rPr lang="en-US" sz="3600" dirty="0" smtClean="0">
                    <a:solidFill>
                      <a:srgbClr val="273239"/>
                    </a:solidFill>
                    <a:latin typeface="urw-din"/>
                  </a:rPr>
                  <a:t>- combinations </a:t>
                </a:r>
                <a:r>
                  <a:rPr lang="en-US" sz="3600" dirty="0">
                    <a:solidFill>
                      <a:srgbClr val="273239"/>
                    </a:solidFill>
                    <a:latin typeface="urw-din"/>
                  </a:rPr>
                  <a:t>from a set of </a:t>
                </a:r>
                <a:r>
                  <a:rPr lang="en-US" sz="3600" dirty="0" smtClean="0">
                    <a:solidFill>
                      <a:srgbClr val="273239"/>
                    </a:solidFill>
                    <a:latin typeface="urw-din"/>
                  </a:rPr>
                  <a:t>n elements ,denoted by </a:t>
                </a:r>
                <a:r>
                  <a:rPr lang="en-US" sz="3600" dirty="0">
                    <a:solidFill>
                      <a:srgbClr val="273239"/>
                    </a:solidFill>
                    <a:latin typeface="urw-din"/>
                  </a:rPr>
                  <a:t> </a:t>
                </a:r>
                <a14:m>
                  <m:oMath xmlns:m="http://schemas.openxmlformats.org/officeDocument/2006/math">
                    <m:d>
                      <m:dPr>
                        <m:ctrlPr>
                          <a:rPr lang="en-IN" sz="3600" i="1">
                            <a:latin typeface="Cambria Math" panose="02040503050406030204" pitchFamily="18" charset="0"/>
                          </a:rPr>
                        </m:ctrlPr>
                      </m:dPr>
                      <m:e>
                        <m:m>
                          <m:mPr>
                            <m:mcs>
                              <m:mc>
                                <m:mcPr>
                                  <m:count m:val="1"/>
                                  <m:mcJc m:val="center"/>
                                </m:mcPr>
                              </m:mc>
                            </m:mcs>
                            <m:ctrlPr>
                              <a:rPr lang="en-IN" sz="3600" i="1">
                                <a:latin typeface="Cambria Math" panose="02040503050406030204" pitchFamily="18" charset="0"/>
                              </a:rPr>
                            </m:ctrlPr>
                          </m:mPr>
                          <m:mr>
                            <m:e>
                              <m:r>
                                <a:rPr lang="en-IN" sz="3600" i="1">
                                  <a:latin typeface="Cambria Math" panose="02040503050406030204" pitchFamily="18" charset="0"/>
                                </a:rPr>
                                <m:t>𝑛</m:t>
                              </m:r>
                            </m:e>
                          </m:mr>
                          <m:mr>
                            <m:e>
                              <m:r>
                                <a:rPr lang="en-IN" sz="3600" i="1">
                                  <a:latin typeface="Cambria Math" panose="02040503050406030204" pitchFamily="18" charset="0"/>
                                </a:rPr>
                                <m:t>𝑟</m:t>
                              </m:r>
                            </m:e>
                          </m:mr>
                        </m:m>
                      </m:e>
                    </m:d>
                  </m:oMath>
                </a14:m>
                <a:r>
                  <a:rPr lang="en-US" sz="3600" dirty="0">
                    <a:solidFill>
                      <a:srgbClr val="273239"/>
                    </a:solidFill>
                    <a:latin typeface="urw-din"/>
                  </a:rPr>
                  <a:t>  . </a:t>
                </a:r>
                <a:endParaRPr lang="en-US" sz="3600" dirty="0" smtClean="0">
                  <a:solidFill>
                    <a:srgbClr val="273239"/>
                  </a:solidFill>
                  <a:latin typeface="urw-din"/>
                </a:endParaRPr>
              </a:p>
              <a:p>
                <a:pPr lvl="0" eaLnBrk="0" fontAlgn="base" hangingPunct="0">
                  <a:spcBef>
                    <a:spcPct val="0"/>
                  </a:spcBef>
                  <a:spcAft>
                    <a:spcPct val="0"/>
                  </a:spcAft>
                </a:pPr>
                <a:endParaRPr lang="en-US" sz="3600" dirty="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This </a:t>
                </a:r>
                <a:r>
                  <a:rPr lang="en-US" sz="3600" dirty="0">
                    <a:solidFill>
                      <a:srgbClr val="273239"/>
                    </a:solidFill>
                    <a:latin typeface="urw-din"/>
                  </a:rPr>
                  <a:t>number is also called a binomial coefficient since it occurs as a coefficient in the expansion of powers of binomial expressions. </a:t>
                </a:r>
                <a:endParaRPr lang="en-US" sz="3600" dirty="0" smtClean="0">
                  <a:solidFill>
                    <a:srgbClr val="273239"/>
                  </a:solidFill>
                  <a:latin typeface="urw-din"/>
                </a:endParaRPr>
              </a:p>
              <a:p>
                <a:pPr lvl="0" eaLnBrk="0" fontAlgn="base" hangingPunct="0">
                  <a:spcBef>
                    <a:spcPct val="0"/>
                  </a:spcBef>
                  <a:spcAft>
                    <a:spcPct val="0"/>
                  </a:spcAft>
                </a:pPr>
                <a:r>
                  <a:rPr lang="en-US" sz="3600" dirty="0">
                    <a:solidFill>
                      <a:srgbClr val="273239"/>
                    </a:solidFill>
                    <a:latin typeface="urw-din"/>
                  </a:rPr>
                  <a:t/>
                </a:r>
                <a:br>
                  <a:rPr lang="en-US" sz="3600" dirty="0">
                    <a:solidFill>
                      <a:srgbClr val="273239"/>
                    </a:solidFill>
                    <a:latin typeface="urw-din"/>
                  </a:rPr>
                </a:br>
                <a:r>
                  <a:rPr lang="en-US" sz="3600" dirty="0">
                    <a:solidFill>
                      <a:srgbClr val="273239"/>
                    </a:solidFill>
                    <a:latin typeface="urw-din"/>
                  </a:rPr>
                  <a:t>The binomial theorem gives a power of a binomial expression as a sum of terms involving binomial coefficients.</a:t>
                </a:r>
                <a:endParaRPr lang="en-IN" sz="3600" dirty="0"/>
              </a:p>
            </p:txBody>
          </p:sp>
        </mc:Choice>
        <mc:Fallback xmlns="">
          <p:sp>
            <p:nvSpPr>
              <p:cNvPr id="7" name="Rectangle 6"/>
              <p:cNvSpPr>
                <a:spLocks noRot="1" noChangeAspect="1" noMove="1" noResize="1" noEditPoints="1" noAdjustHandles="1" noChangeArrowheads="1" noChangeShapeType="1" noTextEdit="1"/>
              </p:cNvSpPr>
              <p:nvPr/>
            </p:nvSpPr>
            <p:spPr>
              <a:xfrm>
                <a:off x="2203450" y="1616075"/>
                <a:ext cx="15697200" cy="4799455"/>
              </a:xfrm>
              <a:prstGeom prst="rect">
                <a:avLst/>
              </a:prstGeom>
              <a:blipFill rotWithShape="0">
                <a:blip r:embed="rId3"/>
                <a:stretch>
                  <a:fillRect l="-1165" t="-1906" b="-3558"/>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8" name="Ink 7"/>
              <p14:cNvContentPartPr/>
              <p14:nvPr/>
            </p14:nvContentPartPr>
            <p14:xfrm>
              <a:off x="9439560" y="6965280"/>
              <a:ext cx="898920" cy="1782000"/>
            </p14:xfrm>
          </p:contentPart>
        </mc:Choice>
        <mc:Fallback>
          <p:pic>
            <p:nvPicPr>
              <p:cNvPr id="8" name="Ink 7"/>
              <p:cNvPicPr/>
              <p:nvPr/>
            </p:nvPicPr>
            <p:blipFill>
              <a:blip r:embed="rId5"/>
              <a:stretch>
                <a:fillRect/>
              </a:stretch>
            </p:blipFill>
            <p:spPr>
              <a:xfrm>
                <a:off x="9430200" y="6955920"/>
                <a:ext cx="917640" cy="1800720"/>
              </a:xfrm>
              <a:prstGeom prst="rect">
                <a:avLst/>
              </a:prstGeom>
            </p:spPr>
          </p:pic>
        </mc:Fallback>
      </mc:AlternateContent>
    </p:spTree>
    <p:extLst>
      <p:ext uri="{BB962C8B-B14F-4D97-AF65-F5344CB8AC3E}">
        <p14:creationId xmlns:p14="http://schemas.microsoft.com/office/powerpoint/2010/main" val="1703897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3" name="Picture 2"/>
          <p:cNvPicPr>
            <a:picLocks noChangeAspect="1"/>
          </p:cNvPicPr>
          <p:nvPr/>
        </p:nvPicPr>
        <p:blipFill>
          <a:blip r:embed="rId3"/>
          <a:stretch>
            <a:fillRect/>
          </a:stretch>
        </p:blipFill>
        <p:spPr>
          <a:xfrm>
            <a:off x="1822450" y="1006475"/>
            <a:ext cx="14773723" cy="1257337"/>
          </a:xfrm>
          <a:prstGeom prst="rect">
            <a:avLst/>
          </a:prstGeom>
        </p:spPr>
      </p:pic>
      <p:pic>
        <p:nvPicPr>
          <p:cNvPr id="4" name="Picture 3"/>
          <p:cNvPicPr>
            <a:picLocks noChangeAspect="1"/>
          </p:cNvPicPr>
          <p:nvPr/>
        </p:nvPicPr>
        <p:blipFill>
          <a:blip r:embed="rId4"/>
          <a:stretch>
            <a:fillRect/>
          </a:stretch>
        </p:blipFill>
        <p:spPr>
          <a:xfrm>
            <a:off x="1822450" y="2294555"/>
            <a:ext cx="8979249" cy="762000"/>
          </a:xfrm>
          <a:prstGeom prst="rect">
            <a:avLst/>
          </a:prstGeom>
        </p:spPr>
      </p:pic>
      <p:pic>
        <p:nvPicPr>
          <p:cNvPr id="5" name="Picture 4"/>
          <p:cNvPicPr>
            <a:picLocks noChangeAspect="1"/>
          </p:cNvPicPr>
          <p:nvPr/>
        </p:nvPicPr>
        <p:blipFill>
          <a:blip r:embed="rId5"/>
          <a:stretch>
            <a:fillRect/>
          </a:stretch>
        </p:blipFill>
        <p:spPr>
          <a:xfrm>
            <a:off x="1874373" y="3316827"/>
            <a:ext cx="10825097" cy="1371600"/>
          </a:xfrm>
          <a:prstGeom prst="rect">
            <a:avLst/>
          </a:prstGeom>
        </p:spPr>
      </p:pic>
      <p:pic>
        <p:nvPicPr>
          <p:cNvPr id="6" name="Picture 5"/>
          <p:cNvPicPr>
            <a:picLocks noChangeAspect="1"/>
          </p:cNvPicPr>
          <p:nvPr/>
        </p:nvPicPr>
        <p:blipFill>
          <a:blip r:embed="rId6"/>
          <a:stretch>
            <a:fillRect/>
          </a:stretch>
        </p:blipFill>
        <p:spPr>
          <a:xfrm>
            <a:off x="1822450" y="5076672"/>
            <a:ext cx="7010400" cy="1232131"/>
          </a:xfrm>
          <a:prstGeom prst="rect">
            <a:avLst/>
          </a:prstGeom>
        </p:spPr>
      </p:pic>
      <p:pic>
        <p:nvPicPr>
          <p:cNvPr id="7" name="Picture 6"/>
          <p:cNvPicPr>
            <a:picLocks noChangeAspect="1"/>
          </p:cNvPicPr>
          <p:nvPr/>
        </p:nvPicPr>
        <p:blipFill>
          <a:blip r:embed="rId7"/>
          <a:stretch>
            <a:fillRect/>
          </a:stretch>
        </p:blipFill>
        <p:spPr>
          <a:xfrm>
            <a:off x="6835016" y="6703630"/>
            <a:ext cx="5867397" cy="838200"/>
          </a:xfrm>
          <a:prstGeom prst="rect">
            <a:avLst/>
          </a:prstGeom>
        </p:spPr>
      </p:pic>
      <mc:AlternateContent xmlns:mc="http://schemas.openxmlformats.org/markup-compatibility/2006">
        <mc:Choice xmlns:p14="http://schemas.microsoft.com/office/powerpoint/2010/main" Requires="p14">
          <p:contentPart p14:bwMode="auto" r:id="rId8">
            <p14:nvContentPartPr>
              <p14:cNvPr id="8" name="Ink 7"/>
              <p14:cNvContentPartPr/>
              <p14:nvPr/>
            </p14:nvContentPartPr>
            <p14:xfrm>
              <a:off x="8379360" y="1030680"/>
              <a:ext cx="7599240" cy="8173080"/>
            </p14:xfrm>
          </p:contentPart>
        </mc:Choice>
        <mc:Fallback>
          <p:pic>
            <p:nvPicPr>
              <p:cNvPr id="8" name="Ink 7"/>
              <p:cNvPicPr/>
              <p:nvPr/>
            </p:nvPicPr>
            <p:blipFill>
              <a:blip r:embed="rId9"/>
              <a:stretch>
                <a:fillRect/>
              </a:stretch>
            </p:blipFill>
            <p:spPr>
              <a:xfrm>
                <a:off x="8370000" y="1021320"/>
                <a:ext cx="7617960" cy="8191800"/>
              </a:xfrm>
              <a:prstGeom prst="rect">
                <a:avLst/>
              </a:prstGeom>
            </p:spPr>
          </p:pic>
        </mc:Fallback>
      </mc:AlternateContent>
    </p:spTree>
    <p:extLst>
      <p:ext uri="{BB962C8B-B14F-4D97-AF65-F5344CB8AC3E}">
        <p14:creationId xmlns:p14="http://schemas.microsoft.com/office/powerpoint/2010/main" val="47496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52127" y="1007110"/>
            <a:ext cx="6391493" cy="646331"/>
          </a:xfrm>
          <a:prstGeom prst="rect">
            <a:avLst/>
          </a:prstGeom>
        </p:spPr>
        <p:txBody>
          <a:bodyPr wrap="none">
            <a:spAutoFit/>
          </a:bodyPr>
          <a:lstStyle/>
          <a:p>
            <a:r>
              <a:rPr lang="en-US" sz="3600" dirty="0" smtClean="0">
                <a:solidFill>
                  <a:srgbClr val="273239"/>
                </a:solidFill>
                <a:latin typeface="urw-din"/>
              </a:rPr>
              <a:t>Inclusion – Exclusion Principle</a:t>
            </a:r>
            <a:endParaRPr lang="en-IN" sz="3600" dirty="0"/>
          </a:p>
        </p:txBody>
      </p:sp>
      <p:pic>
        <p:nvPicPr>
          <p:cNvPr id="4" name="Picture 3"/>
          <p:cNvPicPr>
            <a:picLocks noChangeAspect="1"/>
          </p:cNvPicPr>
          <p:nvPr/>
        </p:nvPicPr>
        <p:blipFill>
          <a:blip r:embed="rId2"/>
          <a:stretch>
            <a:fillRect/>
          </a:stretch>
        </p:blipFill>
        <p:spPr>
          <a:xfrm>
            <a:off x="3117850" y="3749675"/>
            <a:ext cx="10591800" cy="878795"/>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1708200" y="2856960"/>
              <a:ext cx="11575440" cy="7112880"/>
            </p14:xfrm>
          </p:contentPart>
        </mc:Choice>
        <mc:Fallback>
          <p:pic>
            <p:nvPicPr>
              <p:cNvPr id="2" name="Ink 1"/>
              <p:cNvPicPr/>
              <p:nvPr/>
            </p:nvPicPr>
            <p:blipFill>
              <a:blip r:embed="rId5"/>
              <a:stretch>
                <a:fillRect/>
              </a:stretch>
            </p:blipFill>
            <p:spPr>
              <a:xfrm>
                <a:off x="1698840" y="2847600"/>
                <a:ext cx="11594160" cy="7131600"/>
              </a:xfrm>
              <a:prstGeom prst="rect">
                <a:avLst/>
              </a:prstGeom>
            </p:spPr>
          </p:pic>
        </mc:Fallback>
      </mc:AlternateContent>
    </p:spTree>
    <p:extLst>
      <p:ext uri="{BB962C8B-B14F-4D97-AF65-F5344CB8AC3E}">
        <p14:creationId xmlns:p14="http://schemas.microsoft.com/office/powerpoint/2010/main" val="390855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76999"/>
            <a:ext cx="4328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200" b="0" i="0" u="none" strike="noStrike" cap="none" normalizeH="0" baseline="0" dirty="0" smtClean="0">
                <a:ln>
                  <a:noFill/>
                </a:ln>
                <a:solidFill>
                  <a:srgbClr val="273239"/>
                </a:solidFill>
                <a:effectLst/>
                <a:latin typeface="urw-din"/>
              </a:rPr>
              <a:t/>
            </a:r>
            <a:br>
              <a:rPr kumimoji="0" lang="en-US" sz="1200" b="0" i="0" u="none" strike="noStrike" cap="none" normalizeH="0" baseline="0" dirty="0" smtClean="0">
                <a:ln>
                  <a:noFill/>
                </a:ln>
                <a:solidFill>
                  <a:srgbClr val="273239"/>
                </a:solidFill>
                <a:effectLst/>
                <a:latin typeface="urw-din"/>
              </a:rPr>
            </a:br>
            <a:r>
              <a:rPr kumimoji="0" lang="en-US" sz="1200" b="0" i="0" u="none" strike="noStrike" cap="none" normalizeH="0" baseline="0" dirty="0" smtClean="0">
                <a:ln>
                  <a:noFill/>
                </a:ln>
                <a:solidFill>
                  <a:srgbClr val="273239"/>
                </a:solidFill>
                <a:effectLst/>
                <a:latin typeface="urw-din"/>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273239"/>
              </a:solidFill>
              <a:effectLst/>
              <a:latin typeface="urw-din"/>
            </a:endParaRPr>
          </a:p>
        </p:txBody>
      </p:sp>
      <p:sp>
        <p:nvSpPr>
          <p:cNvPr id="3" name="AutoShape 2" descr="|A_1|  "/>
          <p:cNvSpPr>
            <a:spLocks noChangeAspect="1" noChangeArrowheads="1"/>
          </p:cNvSpPr>
          <p:nvPr/>
        </p:nvSpPr>
        <p:spPr bwMode="auto">
          <a:xfrm>
            <a:off x="3308350" y="-350838"/>
            <a:ext cx="3905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lfloor 1000/3\rfloor = 333  "/>
          <p:cNvSpPr>
            <a:spLocks noChangeAspect="1" noChangeArrowheads="1"/>
          </p:cNvSpPr>
          <p:nvPr/>
        </p:nvSpPr>
        <p:spPr bwMode="auto">
          <a:xfrm>
            <a:off x="3883025" y="-350838"/>
            <a:ext cx="16383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A_2|  "/>
          <p:cNvSpPr>
            <a:spLocks noChangeAspect="1" noChangeArrowheads="1"/>
          </p:cNvSpPr>
          <p:nvPr/>
        </p:nvSpPr>
        <p:spPr bwMode="auto">
          <a:xfrm>
            <a:off x="2471738" y="-106363"/>
            <a:ext cx="390525"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5" descr="\lfloor 1000/4\rfloor = 250  "/>
          <p:cNvSpPr>
            <a:spLocks noChangeAspect="1" noChangeArrowheads="1"/>
          </p:cNvSpPr>
          <p:nvPr/>
        </p:nvSpPr>
        <p:spPr bwMode="auto">
          <a:xfrm>
            <a:off x="3089275" y="-106363"/>
            <a:ext cx="1647825"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A_1 \cap A_2|  "/>
          <p:cNvSpPr>
            <a:spLocks noChangeAspect="1" noChangeArrowheads="1"/>
          </p:cNvSpPr>
          <p:nvPr/>
        </p:nvSpPr>
        <p:spPr bwMode="auto">
          <a:xfrm>
            <a:off x="2894013" y="138113"/>
            <a:ext cx="9620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7" descr="\lfloor 1000/12\rfloor = 83  "/>
          <p:cNvSpPr>
            <a:spLocks noChangeAspect="1" noChangeArrowheads="1"/>
          </p:cNvSpPr>
          <p:nvPr/>
        </p:nvSpPr>
        <p:spPr bwMode="auto">
          <a:xfrm>
            <a:off x="4068763" y="138113"/>
            <a:ext cx="16383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A_1 \cup A_2|  "/>
          <p:cNvSpPr>
            <a:spLocks noChangeAspect="1" noChangeArrowheads="1"/>
          </p:cNvSpPr>
          <p:nvPr/>
        </p:nvSpPr>
        <p:spPr bwMode="auto">
          <a:xfrm>
            <a:off x="3495675" y="382588"/>
            <a:ext cx="9620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1898650" y="871538"/>
            <a:ext cx="15733712" cy="1754326"/>
          </a:xfrm>
          <a:prstGeom prst="rect">
            <a:avLst/>
          </a:prstGeom>
        </p:spPr>
        <p:txBody>
          <a:bodyPr wrap="square">
            <a:spAutoFit/>
          </a:bodyPr>
          <a:lstStyle/>
          <a:p>
            <a:pPr lvl="0" eaLnBrk="0" fontAlgn="base" hangingPunct="0">
              <a:spcBef>
                <a:spcPct val="0"/>
              </a:spcBef>
              <a:spcAft>
                <a:spcPct val="0"/>
              </a:spcAft>
            </a:pPr>
            <a:r>
              <a:rPr lang="en-US" sz="3600" dirty="0" smtClean="0">
                <a:solidFill>
                  <a:srgbClr val="273239"/>
                </a:solidFill>
                <a:latin typeface="urw-din"/>
              </a:rPr>
              <a:t>How many numbers between 1 and 1000, including both, are divisible by 3 or 4? </a:t>
            </a:r>
            <a:br>
              <a:rPr lang="en-US" sz="3600" dirty="0" smtClean="0">
                <a:solidFill>
                  <a:srgbClr val="273239"/>
                </a:solidFill>
                <a:latin typeface="urw-din"/>
              </a:rPr>
            </a:br>
            <a:r>
              <a:rPr lang="en-US" sz="3600" dirty="0" smtClean="0">
                <a:solidFill>
                  <a:srgbClr val="273239"/>
                </a:solidFill>
                <a:latin typeface="urw-din"/>
              </a:rPr>
              <a:t> </a:t>
            </a:r>
          </a:p>
        </p:txBody>
      </p:sp>
      <p:pic>
        <p:nvPicPr>
          <p:cNvPr id="11" name="Picture 10"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p14:cNvContentPartPr/>
              <p14:nvPr/>
            </p14:nvContentPartPr>
            <p14:xfrm>
              <a:off x="869040" y="1472400"/>
              <a:ext cx="18452520" cy="8467920"/>
            </p14:xfrm>
          </p:contentPart>
        </mc:Choice>
        <mc:Fallback>
          <p:pic>
            <p:nvPicPr>
              <p:cNvPr id="12" name="Ink 11"/>
              <p:cNvPicPr/>
              <p:nvPr/>
            </p:nvPicPr>
            <p:blipFill>
              <a:blip r:embed="rId4"/>
              <a:stretch>
                <a:fillRect/>
              </a:stretch>
            </p:blipFill>
            <p:spPr>
              <a:xfrm>
                <a:off x="859680" y="1463040"/>
                <a:ext cx="18471240" cy="8486640"/>
              </a:xfrm>
              <a:prstGeom prst="rect">
                <a:avLst/>
              </a:prstGeom>
            </p:spPr>
          </p:pic>
        </mc:Fallback>
      </mc:AlternateContent>
    </p:spTree>
    <p:extLst>
      <p:ext uri="{BB962C8B-B14F-4D97-AF65-F5344CB8AC3E}">
        <p14:creationId xmlns:p14="http://schemas.microsoft.com/office/powerpoint/2010/main" val="3987698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3850" y="1006475"/>
            <a:ext cx="17526000" cy="7294305"/>
          </a:xfrm>
          <a:prstGeom prst="rect">
            <a:avLst/>
          </a:prstGeom>
        </p:spPr>
        <p:txBody>
          <a:bodyPr wrap="square">
            <a:spAutoFit/>
          </a:bodyPr>
          <a:lstStyle/>
          <a:p>
            <a:r>
              <a:rPr lang="en-US" sz="3600" dirty="0" err="1">
                <a:solidFill>
                  <a:srgbClr val="273239"/>
                </a:solidFill>
                <a:latin typeface="urw-din"/>
              </a:rPr>
              <a:t>Aishwarya</a:t>
            </a:r>
            <a:r>
              <a:rPr lang="en-US" sz="3600" dirty="0">
                <a:solidFill>
                  <a:srgbClr val="273239"/>
                </a:solidFill>
                <a:latin typeface="urw-din"/>
              </a:rPr>
              <a:t> studies either computer science or mathematics everyday. If she studies computer science on a day, then the probability that she studies mathematics the next day is 0.6. If she studies mathematics on a day, then the probability that she studies computer science the next day is 0.4. Given that </a:t>
            </a:r>
            <a:r>
              <a:rPr lang="en-US" sz="3600" dirty="0" err="1">
                <a:solidFill>
                  <a:srgbClr val="273239"/>
                </a:solidFill>
                <a:latin typeface="urw-din"/>
              </a:rPr>
              <a:t>Aishwarya</a:t>
            </a:r>
            <a:r>
              <a:rPr lang="en-US" sz="3600" dirty="0">
                <a:solidFill>
                  <a:srgbClr val="273239"/>
                </a:solidFill>
                <a:latin typeface="urw-din"/>
              </a:rPr>
              <a:t> studies computer science on Monday, what is the probability that she studies computer science on Wednesday?</a:t>
            </a:r>
            <a:r>
              <a:rPr lang="en-US" sz="3600" dirty="0"/>
              <a:t/>
            </a:r>
            <a:br>
              <a:rPr lang="en-US" sz="3600" dirty="0"/>
            </a:br>
            <a:r>
              <a:rPr lang="en-US" sz="3600" b="1" dirty="0">
                <a:solidFill>
                  <a:srgbClr val="273239"/>
                </a:solidFill>
                <a:latin typeface="urw-din"/>
              </a:rPr>
              <a:t>(A)</a:t>
            </a:r>
            <a:r>
              <a:rPr lang="en-US" sz="3600" dirty="0">
                <a:solidFill>
                  <a:srgbClr val="273239"/>
                </a:solidFill>
                <a:latin typeface="urw-din"/>
              </a:rPr>
              <a:t> 0.24</a:t>
            </a:r>
            <a:r>
              <a:rPr lang="en-US" sz="3600" dirty="0"/>
              <a:t/>
            </a:r>
            <a:br>
              <a:rPr lang="en-US" sz="3600" dirty="0"/>
            </a:br>
            <a:r>
              <a:rPr lang="en-US" sz="3600" b="1" dirty="0">
                <a:solidFill>
                  <a:srgbClr val="273239"/>
                </a:solidFill>
                <a:latin typeface="urw-din"/>
              </a:rPr>
              <a:t>(B)</a:t>
            </a:r>
            <a:r>
              <a:rPr lang="en-US" sz="3600" dirty="0">
                <a:solidFill>
                  <a:srgbClr val="273239"/>
                </a:solidFill>
                <a:latin typeface="urw-din"/>
              </a:rPr>
              <a:t> 0.36</a:t>
            </a:r>
            <a:r>
              <a:rPr lang="en-US" sz="3600" dirty="0"/>
              <a:t/>
            </a:r>
            <a:br>
              <a:rPr lang="en-US" sz="3600" dirty="0"/>
            </a:br>
            <a:r>
              <a:rPr lang="en-US" sz="3600" b="1" dirty="0">
                <a:solidFill>
                  <a:srgbClr val="273239"/>
                </a:solidFill>
                <a:latin typeface="urw-din"/>
              </a:rPr>
              <a:t>(C)</a:t>
            </a:r>
            <a:r>
              <a:rPr lang="en-US" sz="3600" dirty="0">
                <a:solidFill>
                  <a:srgbClr val="273239"/>
                </a:solidFill>
                <a:latin typeface="urw-din"/>
              </a:rPr>
              <a:t> 0.4</a:t>
            </a:r>
            <a:r>
              <a:rPr lang="en-US" sz="3600" dirty="0"/>
              <a:t/>
            </a:r>
            <a:br>
              <a:rPr lang="en-US" sz="3600" dirty="0"/>
            </a:br>
            <a:r>
              <a:rPr lang="en-US" sz="3600" b="1" dirty="0">
                <a:solidFill>
                  <a:srgbClr val="273239"/>
                </a:solidFill>
                <a:latin typeface="urw-din"/>
              </a:rPr>
              <a:t>(D)</a:t>
            </a:r>
            <a:r>
              <a:rPr lang="en-US" sz="3600" dirty="0">
                <a:solidFill>
                  <a:srgbClr val="273239"/>
                </a:solidFill>
                <a:latin typeface="urw-din"/>
              </a:rPr>
              <a:t> 0.6</a:t>
            </a:r>
            <a:r>
              <a:rPr lang="en-US" sz="3600" dirty="0"/>
              <a:t/>
            </a:r>
            <a:br>
              <a:rPr lang="en-US" sz="3600" dirty="0"/>
            </a:br>
            <a:r>
              <a:rPr lang="en-US" sz="3600" dirty="0"/>
              <a:t/>
            </a:r>
            <a:br>
              <a:rPr lang="en-US" sz="3600" dirty="0"/>
            </a:br>
            <a:endParaRPr lang="en-US" sz="3600" dirty="0" smtClean="0"/>
          </a:p>
          <a:p>
            <a:r>
              <a:rPr lang="en-US" sz="3600" dirty="0"/>
              <a:t/>
            </a:r>
            <a:br>
              <a:rPr lang="en-US" sz="3600" dirty="0"/>
            </a:br>
            <a:r>
              <a:rPr lang="en-US" sz="3600" b="1" dirty="0">
                <a:solidFill>
                  <a:srgbClr val="273239"/>
                </a:solidFill>
                <a:latin typeface="urw-din"/>
              </a:rPr>
              <a:t>Answer:</a:t>
            </a:r>
            <a:r>
              <a:rPr lang="en-US" sz="3600" dirty="0">
                <a:solidFill>
                  <a:srgbClr val="273239"/>
                </a:solidFill>
                <a:latin typeface="urw-din"/>
              </a:rPr>
              <a:t> </a:t>
            </a:r>
            <a:r>
              <a:rPr lang="en-US" sz="3600" b="1" dirty="0">
                <a:solidFill>
                  <a:srgbClr val="273239"/>
                </a:solidFill>
                <a:latin typeface="urw-din"/>
              </a:rPr>
              <a:t>(C)</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355081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A_1 "/>
          <p:cNvSpPr>
            <a:spLocks noChangeAspect="1" noChangeArrowheads="1"/>
          </p:cNvSpPr>
          <p:nvPr/>
        </p:nvSpPr>
        <p:spPr bwMode="auto">
          <a:xfrm>
            <a:off x="4117975" y="-136525"/>
            <a:ext cx="276225"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A_2 "/>
          <p:cNvSpPr>
            <a:spLocks noChangeAspect="1" noChangeArrowheads="1"/>
          </p:cNvSpPr>
          <p:nvPr/>
        </p:nvSpPr>
        <p:spPr bwMode="auto">
          <a:xfrm>
            <a:off x="4403725" y="-136525"/>
            <a:ext cx="28575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A_3 "/>
          <p:cNvSpPr>
            <a:spLocks noChangeAspect="1" noChangeArrowheads="1"/>
          </p:cNvSpPr>
          <p:nvPr/>
        </p:nvSpPr>
        <p:spPr bwMode="auto">
          <a:xfrm>
            <a:off x="5076825" y="-136525"/>
            <a:ext cx="285750" cy="2190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xmlns:a14="http://schemas.microsoft.com/office/drawing/2010/main">
        <mc:Choice Requires="a14">
          <p:sp>
            <p:nvSpPr>
              <p:cNvPr id="6" name="Rectangle 5"/>
              <p:cNvSpPr/>
              <p:nvPr/>
            </p:nvSpPr>
            <p:spPr>
              <a:xfrm>
                <a:off x="2584450" y="1235075"/>
                <a:ext cx="9041578" cy="646331"/>
              </a:xfrm>
              <a:prstGeom prst="rect">
                <a:avLst/>
              </a:prstGeom>
            </p:spPr>
            <p:txBody>
              <a:bodyPr wrap="none">
                <a:spAutoFit/>
              </a:bodyPr>
              <a:lstStyle/>
              <a:p>
                <a:pPr lvl="0" eaLnBrk="0" fontAlgn="base" hangingPunct="0">
                  <a:spcBef>
                    <a:spcPct val="0"/>
                  </a:spcBef>
                  <a:spcAft>
                    <a:spcPct val="0"/>
                  </a:spcAft>
                </a:pPr>
                <a:r>
                  <a:rPr lang="en-US" sz="3600" dirty="0" smtClean="0">
                    <a:solidFill>
                      <a:srgbClr val="273239"/>
                    </a:solidFill>
                    <a:latin typeface="urw-din"/>
                  </a:rPr>
                  <a:t>Similarily</a:t>
                </a:r>
                <a:r>
                  <a:rPr lang="en-US" sz="3600" dirty="0">
                    <a:solidFill>
                      <a:srgbClr val="273239"/>
                    </a:solidFill>
                    <a:latin typeface="urw-din"/>
                  </a:rPr>
                  <a:t> for 3 finite sets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1</m:t>
                        </m:r>
                      </m:sub>
                    </m:sSub>
                  </m:oMath>
                </a14:m>
                <a:r>
                  <a:rPr lang="en-US" sz="3600" dirty="0"/>
                  <a:t>  </a:t>
                </a:r>
                <a:r>
                  <a:rPr lang="en-US" sz="3600" dirty="0">
                    <a:solidFill>
                      <a:srgbClr val="273239"/>
                    </a:solidFill>
                    <a:latin typeface="urw-din"/>
                  </a:rPr>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US" sz="3600">
                            <a:latin typeface="Cambria Math" panose="02040503050406030204" pitchFamily="18" charset="0"/>
                          </a:rPr>
                          <m:t>2</m:t>
                        </m:r>
                      </m:sub>
                    </m:sSub>
                  </m:oMath>
                </a14:m>
                <a:r>
                  <a:rPr lang="en-US" sz="3600" dirty="0"/>
                  <a:t>  </a:t>
                </a:r>
                <a:r>
                  <a:rPr lang="en-US" sz="3600" dirty="0">
                    <a:solidFill>
                      <a:srgbClr val="273239"/>
                    </a:solidFill>
                    <a:latin typeface="urw-din"/>
                  </a:rPr>
                  <a:t>and </a:t>
                </a:r>
                <a:r>
                  <a:rPr lang="en-US" sz="3600" dirty="0"/>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US" sz="3600" b="0" i="0" smtClean="0">
                            <a:latin typeface="Cambria Math" panose="02040503050406030204" pitchFamily="18" charset="0"/>
                          </a:rPr>
                          <m:t>3</m:t>
                        </m:r>
                      </m:sub>
                    </m:sSub>
                  </m:oMath>
                </a14:m>
                <a:r>
                  <a:rPr lang="en-US" sz="3600" dirty="0"/>
                  <a:t> </a:t>
                </a:r>
                <a:r>
                  <a:rPr lang="en-US" sz="3600" dirty="0">
                    <a:solidFill>
                      <a:srgbClr val="273239"/>
                    </a:solidFill>
                    <a:latin typeface="urw-din"/>
                  </a:rPr>
                  <a:t> </a:t>
                </a:r>
                <a:r>
                  <a:rPr lang="en-US" sz="3600" dirty="0"/>
                  <a:t> </a:t>
                </a:r>
                <a:endParaRPr lang="en-US" sz="3600" dirty="0">
                  <a:latin typeface="Arial" panose="020B0604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2584450" y="1235075"/>
                <a:ext cx="9041578" cy="646331"/>
              </a:xfrm>
              <a:prstGeom prst="rect">
                <a:avLst/>
              </a:prstGeom>
              <a:blipFill rotWithShape="0">
                <a:blip r:embed="rId2"/>
                <a:stretch>
                  <a:fillRect l="-2090" t="-16981" b="-33019"/>
                </a:stretch>
              </a:blipFill>
            </p:spPr>
            <p:txBody>
              <a:bodyPr/>
              <a:lstStyle/>
              <a:p>
                <a:r>
                  <a:rPr lang="en-IN">
                    <a:noFill/>
                  </a:rPr>
                  <a:t> </a:t>
                </a:r>
              </a:p>
            </p:txBody>
          </p:sp>
        </mc:Fallback>
      </mc:AlternateContent>
      <p:pic>
        <p:nvPicPr>
          <p:cNvPr id="7" name="Picture 6"/>
          <p:cNvPicPr>
            <a:picLocks noChangeAspect="1"/>
          </p:cNvPicPr>
          <p:nvPr/>
        </p:nvPicPr>
        <p:blipFill>
          <a:blip r:embed="rId3"/>
          <a:stretch>
            <a:fillRect/>
          </a:stretch>
        </p:blipFill>
        <p:spPr>
          <a:xfrm>
            <a:off x="1289050" y="2606675"/>
            <a:ext cx="17678400" cy="1287653"/>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52270"/>
            <a:ext cx="1203158" cy="609600"/>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p14:cNvContentPartPr/>
              <p14:nvPr/>
            </p14:nvContentPartPr>
            <p14:xfrm>
              <a:off x="1944000" y="3033360"/>
              <a:ext cx="14991840" cy="4476960"/>
            </p14:xfrm>
          </p:contentPart>
        </mc:Choice>
        <mc:Fallback>
          <p:pic>
            <p:nvPicPr>
              <p:cNvPr id="2" name="Ink 1"/>
              <p:cNvPicPr/>
              <p:nvPr/>
            </p:nvPicPr>
            <p:blipFill>
              <a:blip r:embed="rId6"/>
              <a:stretch>
                <a:fillRect/>
              </a:stretch>
            </p:blipFill>
            <p:spPr>
              <a:xfrm>
                <a:off x="1934640" y="3024000"/>
                <a:ext cx="15010560" cy="4495680"/>
              </a:xfrm>
              <a:prstGeom prst="rect">
                <a:avLst/>
              </a:prstGeom>
            </p:spPr>
          </p:pic>
        </mc:Fallback>
      </mc:AlternateContent>
    </p:spTree>
    <p:extLst>
      <p:ext uri="{BB962C8B-B14F-4D97-AF65-F5344CB8AC3E}">
        <p14:creationId xmlns:p14="http://schemas.microsoft.com/office/powerpoint/2010/main" val="74965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0450" y="2454274"/>
            <a:ext cx="7543800" cy="6889057"/>
          </a:xfrm>
          <a:prstGeom prst="rect">
            <a:avLst/>
          </a:prstGeom>
        </p:spPr>
      </p:pic>
      <p:sp>
        <p:nvSpPr>
          <p:cNvPr id="3" name="Rectangle 2"/>
          <p:cNvSpPr/>
          <p:nvPr/>
        </p:nvSpPr>
        <p:spPr>
          <a:xfrm>
            <a:off x="2203450" y="701675"/>
            <a:ext cx="14249400" cy="1200329"/>
          </a:xfrm>
          <a:prstGeom prst="rect">
            <a:avLst/>
          </a:prstGeom>
        </p:spPr>
        <p:txBody>
          <a:bodyPr wrap="square">
            <a:spAutoFit/>
          </a:bodyPr>
          <a:lstStyle/>
          <a:p>
            <a:r>
              <a:rPr lang="en-US" sz="3600" b="1" dirty="0">
                <a:solidFill>
                  <a:srgbClr val="273239"/>
                </a:solidFill>
                <a:latin typeface="urw-din"/>
              </a:rPr>
              <a:t>Example </a:t>
            </a:r>
            <a:r>
              <a:rPr lang="en-US" sz="3600" b="1" dirty="0" smtClean="0">
                <a:solidFill>
                  <a:srgbClr val="273239"/>
                </a:solidFill>
                <a:latin typeface="urw-din"/>
              </a:rPr>
              <a:t>:</a:t>
            </a:r>
            <a:r>
              <a:rPr lang="en-US" sz="3600" dirty="0">
                <a:solidFill>
                  <a:srgbClr val="273239"/>
                </a:solidFill>
                <a:latin typeface="urw-din"/>
              </a:rPr>
              <a:t> </a:t>
            </a:r>
            <a:r>
              <a:rPr lang="en-US" sz="3600" dirty="0" smtClean="0"/>
              <a:t> </a:t>
            </a:r>
            <a:r>
              <a:rPr lang="en-US" sz="3600" dirty="0" smtClean="0">
                <a:solidFill>
                  <a:srgbClr val="273239"/>
                </a:solidFill>
                <a:latin typeface="urw-din"/>
              </a:rPr>
              <a:t>As </a:t>
            </a:r>
            <a:r>
              <a:rPr lang="en-US" sz="3600" dirty="0">
                <a:solidFill>
                  <a:srgbClr val="273239"/>
                </a:solidFill>
                <a:latin typeface="urw-din"/>
              </a:rPr>
              <a:t>shown in the diagram, 3 finite sets A, B and C with their corresponding values are given. Compute</a:t>
            </a:r>
            <a:endParaRPr lang="en-IN" sz="3600"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52270"/>
            <a:ext cx="1203158" cy="609600"/>
          </a:xfrm>
          <a:prstGeom prst="rect">
            <a:avLst/>
          </a:prstGeom>
        </p:spPr>
      </p:pic>
    </p:spTree>
    <p:extLst>
      <p:ext uri="{BB962C8B-B14F-4D97-AF65-F5344CB8AC3E}">
        <p14:creationId xmlns:p14="http://schemas.microsoft.com/office/powerpoint/2010/main" val="2234481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03450" y="701675"/>
            <a:ext cx="16764000" cy="5632311"/>
          </a:xfrm>
          <a:prstGeom prst="rect">
            <a:avLst/>
          </a:prstGeom>
        </p:spPr>
        <p:txBody>
          <a:bodyPr wrap="square">
            <a:spAutoFit/>
          </a:bodyPr>
          <a:lstStyle/>
          <a:p>
            <a:r>
              <a:rPr lang="en-US" sz="3600" dirty="0" smtClean="0"/>
              <a:t>A </a:t>
            </a:r>
            <a:r>
              <a:rPr lang="en-US" sz="3600" dirty="0"/>
              <a:t>large software development company employs 100 computer programmers. Of them, 45 are proficient in Java, 30 in C#, 20 in Python, six in C# and Java, one in Java and Python, five in C# and Python, and just one programmer  is proficient in all three languages above.</a:t>
            </a:r>
          </a:p>
          <a:p>
            <a:r>
              <a:rPr lang="en-US" sz="3600" dirty="0"/>
              <a:t>Determine the number of computer programmers that are not proficient in any of these three languages</a:t>
            </a:r>
            <a:r>
              <a:rPr lang="en-US" sz="3600" dirty="0" smtClean="0"/>
              <a:t>.</a:t>
            </a:r>
          </a:p>
          <a:p>
            <a:endParaRPr lang="en-US" sz="3600" dirty="0"/>
          </a:p>
          <a:p>
            <a:endParaRPr lang="en-US" sz="3600" dirty="0" smtClean="0"/>
          </a:p>
          <a:p>
            <a:endParaRPr lang="en-US" sz="3600" dirty="0"/>
          </a:p>
          <a:p>
            <a:r>
              <a:rPr lang="en-US" sz="3600" dirty="0" smtClean="0"/>
              <a:t>Answer: 16</a:t>
            </a:r>
            <a:endParaRPr lang="en-US" sz="3600"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52270"/>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737720" y="2856960"/>
              <a:ext cx="14255640" cy="6582600"/>
            </p14:xfrm>
          </p:contentPart>
        </mc:Choice>
        <mc:Fallback>
          <p:pic>
            <p:nvPicPr>
              <p:cNvPr id="2" name="Ink 1"/>
              <p:cNvPicPr/>
              <p:nvPr/>
            </p:nvPicPr>
            <p:blipFill>
              <a:blip r:embed="rId4"/>
              <a:stretch>
                <a:fillRect/>
              </a:stretch>
            </p:blipFill>
            <p:spPr>
              <a:xfrm>
                <a:off x="1728360" y="2847600"/>
                <a:ext cx="14274360" cy="6601320"/>
              </a:xfrm>
              <a:prstGeom prst="rect">
                <a:avLst/>
              </a:prstGeom>
            </p:spPr>
          </p:pic>
        </mc:Fallback>
      </mc:AlternateContent>
    </p:spTree>
    <p:extLst>
      <p:ext uri="{BB962C8B-B14F-4D97-AF65-F5344CB8AC3E}">
        <p14:creationId xmlns:p14="http://schemas.microsoft.com/office/powerpoint/2010/main" val="35268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273239"/>
              </a:solidFill>
              <a:effectLst/>
              <a:latin typeface="urw-din"/>
            </a:endParaRPr>
          </a:p>
        </p:txBody>
      </p:sp>
      <p:sp>
        <p:nvSpPr>
          <p:cNvPr id="4" name="AutoShape 4" descr="A_1, A_2, A_3... A_i "/>
          <p:cNvSpPr>
            <a:spLocks noChangeAspect="1" noChangeArrowheads="1"/>
          </p:cNvSpPr>
          <p:nvPr/>
        </p:nvSpPr>
        <p:spPr bwMode="auto">
          <a:xfrm>
            <a:off x="9753600" y="-60325"/>
            <a:ext cx="1571625"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5" descr="(-1)^{i+1} "/>
          <p:cNvSpPr>
            <a:spLocks noChangeAspect="1" noChangeArrowheads="1"/>
          </p:cNvSpPr>
          <p:nvPr/>
        </p:nvSpPr>
        <p:spPr bwMode="auto">
          <a:xfrm>
            <a:off x="15697200" y="152400"/>
            <a:ext cx="800100" cy="2857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mc:AlternateContent xmlns:mc="http://schemas.openxmlformats.org/markup-compatibility/2006" xmlns:a14="http://schemas.microsoft.com/office/drawing/2010/main">
        <mc:Choice Requires="a14">
          <p:sp>
            <p:nvSpPr>
              <p:cNvPr id="6" name="Rectangle 5"/>
              <p:cNvSpPr/>
              <p:nvPr/>
            </p:nvSpPr>
            <p:spPr>
              <a:xfrm>
                <a:off x="1670050" y="1138008"/>
                <a:ext cx="17297400" cy="4542334"/>
              </a:xfrm>
              <a:prstGeom prst="rect">
                <a:avLst/>
              </a:prstGeom>
            </p:spPr>
            <p:txBody>
              <a:bodyPr wrap="square">
                <a:spAutoFit/>
              </a:bodyPr>
              <a:lstStyle/>
              <a:p>
                <a:pPr lvl="0" eaLnBrk="0" fontAlgn="base" hangingPunct="0">
                  <a:spcBef>
                    <a:spcPct val="0"/>
                  </a:spcBef>
                  <a:spcAft>
                    <a:spcPct val="0"/>
                  </a:spcAft>
                </a:pPr>
                <a:r>
                  <a:rPr lang="en-US" sz="3600" b="1" dirty="0" smtClean="0">
                    <a:solidFill>
                      <a:srgbClr val="273239"/>
                    </a:solidFill>
                    <a:latin typeface="urw-din"/>
                  </a:rPr>
                  <a:t>Principle :</a:t>
                </a:r>
              </a:p>
              <a:p>
                <a:pPr lvl="0" eaLnBrk="0" fontAlgn="base" hangingPunct="0">
                  <a:spcBef>
                    <a:spcPct val="0"/>
                  </a:spcBef>
                  <a:spcAft>
                    <a:spcPct val="0"/>
                  </a:spcAft>
                </a:pPr>
                <a:r>
                  <a:rPr lang="en-US" sz="3600" dirty="0">
                    <a:solidFill>
                      <a:srgbClr val="273239"/>
                    </a:solidFill>
                    <a:latin typeface="urw-din"/>
                  </a:rPr>
                  <a:t>Inclusion-Exclusion principle says that for any number of finite sets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IN" sz="3600">
                            <a:latin typeface="Cambria Math" panose="02040503050406030204" pitchFamily="18" charset="0"/>
                          </a:rPr>
                          <m:t>1</m:t>
                        </m:r>
                      </m:sub>
                    </m:sSub>
                  </m:oMath>
                </a14:m>
                <a:r>
                  <a:rPr lang="en-US" sz="3600" dirty="0" smtClean="0">
                    <a:solidFill>
                      <a:srgbClr val="273239"/>
                    </a:solidFill>
                    <a:latin typeface="urw-din"/>
                  </a:rPr>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US" sz="3600" b="0" i="0" smtClean="0">
                            <a:latin typeface="Cambria Math" panose="02040503050406030204" pitchFamily="18" charset="0"/>
                          </a:rPr>
                          <m:t>2</m:t>
                        </m:r>
                      </m:sub>
                    </m:sSub>
                  </m:oMath>
                </a14:m>
                <a:r>
                  <a:rPr lang="en-US" sz="3600" dirty="0" smtClean="0">
                    <a:solidFill>
                      <a:srgbClr val="273239"/>
                    </a:solidFill>
                    <a:latin typeface="urw-din"/>
                  </a:rPr>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a:rPr lang="en-US" sz="3600" b="0" i="0" smtClean="0">
                            <a:latin typeface="Cambria Math" panose="02040503050406030204" pitchFamily="18" charset="0"/>
                          </a:rPr>
                          <m:t>3</m:t>
                        </m:r>
                      </m:sub>
                    </m:sSub>
                  </m:oMath>
                </a14:m>
                <a:r>
                  <a:rPr lang="en-US" sz="3600" dirty="0" smtClean="0">
                    <a:solidFill>
                      <a:srgbClr val="273239"/>
                    </a:solidFill>
                    <a:latin typeface="urw-din"/>
                  </a:rPr>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𝐴</m:t>
                        </m:r>
                      </m:e>
                      <m:sub>
                        <m:r>
                          <m:rPr>
                            <m:sty m:val="p"/>
                          </m:rPr>
                          <a:rPr lang="en-US" sz="3600" b="0" i="0" smtClean="0">
                            <a:latin typeface="Cambria Math" panose="02040503050406030204" pitchFamily="18" charset="0"/>
                          </a:rPr>
                          <m:t>n</m:t>
                        </m:r>
                      </m:sub>
                    </m:sSub>
                  </m:oMath>
                </a14:m>
                <a:r>
                  <a:rPr lang="en-US" sz="3600" dirty="0" smtClean="0">
                    <a:solidFill>
                      <a:srgbClr val="273239"/>
                    </a:solidFill>
                    <a:latin typeface="urw-din"/>
                  </a:rPr>
                  <a:t>.</a:t>
                </a:r>
              </a:p>
              <a:p>
                <a:pPr lvl="0" eaLnBrk="0" fontAlgn="base" hangingPunct="0">
                  <a:spcBef>
                    <a:spcPct val="0"/>
                  </a:spcBef>
                  <a:spcAft>
                    <a:spcPct val="0"/>
                  </a:spcAft>
                </a:pPr>
                <a:endParaRPr lang="en-US" sz="3600" dirty="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 </a:t>
                </a:r>
                <a:r>
                  <a:rPr lang="en-US" sz="3600" dirty="0">
                    <a:solidFill>
                      <a:srgbClr val="273239"/>
                    </a:solidFill>
                    <a:latin typeface="urw-din"/>
                  </a:rPr>
                  <a:t>Union of the sets is given by = Sum of sizes of all single sets – Sum of all 2-set intersections + Sum of all the 3-set intersections – Sum of all 4-set </a:t>
                </a:r>
                <a:r>
                  <a:rPr lang="en-US" sz="3600" dirty="0" smtClean="0">
                    <a:solidFill>
                      <a:srgbClr val="273239"/>
                    </a:solidFill>
                    <a:latin typeface="urw-din"/>
                  </a:rPr>
                  <a:t>intersections  +   …+</a:t>
                </a:r>
                <a:r>
                  <a:rPr lang="en-US" sz="3600" dirty="0">
                    <a:solidFill>
                      <a:srgbClr val="273239"/>
                    </a:solidFill>
                    <a:latin typeface="urw-din"/>
                  </a:rPr>
                  <a:t>   </a:t>
                </a:r>
                <a14:m>
                  <m:oMath xmlns:m="http://schemas.openxmlformats.org/officeDocument/2006/math">
                    <m:sSup>
                      <m:sSupPr>
                        <m:ctrlPr>
                          <a:rPr lang="en-IN" sz="3600" i="1">
                            <a:latin typeface="Cambria Math" panose="02040503050406030204" pitchFamily="18" charset="0"/>
                          </a:rPr>
                        </m:ctrlPr>
                      </m:sSupPr>
                      <m:e>
                        <m:d>
                          <m:dPr>
                            <m:ctrlPr>
                              <a:rPr lang="en-IN" sz="3600" i="1">
                                <a:latin typeface="Cambria Math" panose="02040503050406030204" pitchFamily="18" charset="0"/>
                              </a:rPr>
                            </m:ctrlPr>
                          </m:dPr>
                          <m:e>
                            <m:r>
                              <a:rPr lang="en-IN" sz="3600">
                                <a:latin typeface="Cambria Math" panose="02040503050406030204" pitchFamily="18" charset="0"/>
                              </a:rPr>
                              <m:t>−1</m:t>
                            </m:r>
                          </m:e>
                        </m:d>
                      </m:e>
                      <m:sup>
                        <m:r>
                          <a:rPr lang="en-IN" sz="3600" i="1">
                            <a:latin typeface="Cambria Math" panose="02040503050406030204" pitchFamily="18" charset="0"/>
                          </a:rPr>
                          <m:t>𝑖</m:t>
                        </m:r>
                        <m:r>
                          <a:rPr lang="en-IN" sz="3600">
                            <a:latin typeface="Cambria Math" panose="02040503050406030204" pitchFamily="18" charset="0"/>
                          </a:rPr>
                          <m:t>+1</m:t>
                        </m:r>
                      </m:sup>
                    </m:sSup>
                  </m:oMath>
                </a14:m>
                <a:r>
                  <a:rPr lang="en-US" sz="3600" dirty="0">
                    <a:solidFill>
                      <a:srgbClr val="273239"/>
                    </a:solidFill>
                    <a:latin typeface="urw-din"/>
                  </a:rPr>
                  <a:t>  Sum of all the </a:t>
                </a:r>
                <a:r>
                  <a:rPr lang="en-US" sz="3600" dirty="0" err="1">
                    <a:solidFill>
                      <a:srgbClr val="273239"/>
                    </a:solidFill>
                    <a:latin typeface="urw-din"/>
                  </a:rPr>
                  <a:t>i</a:t>
                </a:r>
                <a:r>
                  <a:rPr lang="en-US" sz="3600" dirty="0">
                    <a:solidFill>
                      <a:srgbClr val="273239"/>
                    </a:solidFill>
                    <a:latin typeface="urw-din"/>
                  </a:rPr>
                  <a:t>-set intersections. </a:t>
                </a:r>
                <a:endParaRPr lang="en-US" sz="3600" dirty="0"/>
              </a:p>
              <a:p>
                <a:pPr lvl="0" eaLnBrk="0" fontAlgn="base" hangingPunct="0">
                  <a:spcBef>
                    <a:spcPct val="0"/>
                  </a:spcBef>
                  <a:spcAft>
                    <a:spcPct val="0"/>
                  </a:spcAft>
                </a:pPr>
                <a:endParaRPr lang="en-US" sz="3600" dirty="0" smtClean="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In </a:t>
                </a:r>
                <a:r>
                  <a:rPr lang="en-US" sz="3600" dirty="0">
                    <a:solidFill>
                      <a:srgbClr val="273239"/>
                    </a:solidFill>
                    <a:latin typeface="urw-din"/>
                  </a:rPr>
                  <a:t>general it can be said that, </a:t>
                </a:r>
              </a:p>
            </p:txBody>
          </p:sp>
        </mc:Choice>
        <mc:Fallback xmlns="">
          <p:sp>
            <p:nvSpPr>
              <p:cNvPr id="6" name="Rectangle 5"/>
              <p:cNvSpPr>
                <a:spLocks noRot="1" noChangeAspect="1" noMove="1" noResize="1" noEditPoints="1" noAdjustHandles="1" noChangeArrowheads="1" noChangeShapeType="1" noTextEdit="1"/>
              </p:cNvSpPr>
              <p:nvPr/>
            </p:nvSpPr>
            <p:spPr>
              <a:xfrm>
                <a:off x="1670050" y="1138008"/>
                <a:ext cx="17297400" cy="4542334"/>
              </a:xfrm>
              <a:prstGeom prst="rect">
                <a:avLst/>
              </a:prstGeom>
              <a:blipFill rotWithShape="0">
                <a:blip r:embed="rId2"/>
                <a:stretch>
                  <a:fillRect l="-1093" t="-2148" r="-846" b="-4161"/>
                </a:stretch>
              </a:blipFill>
            </p:spPr>
            <p:txBody>
              <a:bodyPr/>
              <a:lstStyle/>
              <a:p>
                <a:r>
                  <a:rPr lang="en-IN">
                    <a:noFill/>
                  </a:rPr>
                  <a:t> </a:t>
                </a:r>
              </a:p>
            </p:txBody>
          </p:sp>
        </mc:Fallback>
      </mc:AlternateContent>
      <p:pic>
        <p:nvPicPr>
          <p:cNvPr id="10" name="Picture 9"/>
          <p:cNvPicPr>
            <a:picLocks noChangeAspect="1"/>
          </p:cNvPicPr>
          <p:nvPr/>
        </p:nvPicPr>
        <p:blipFill>
          <a:blip r:embed="rId3"/>
          <a:stretch>
            <a:fillRect/>
          </a:stretch>
        </p:blipFill>
        <p:spPr>
          <a:xfrm>
            <a:off x="679450" y="5735675"/>
            <a:ext cx="19227124" cy="1828800"/>
          </a:xfrm>
          <a:prstGeom prst="rect">
            <a:avLst/>
          </a:prstGeom>
        </p:spPr>
      </p:pic>
      <p:pic>
        <p:nvPicPr>
          <p:cNvPr id="11" name="Picture 10"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5596200" y="3077640"/>
              <a:ext cx="360" cy="360"/>
            </p14:xfrm>
          </p:contentPart>
        </mc:Choice>
        <mc:Fallback xmlns="">
          <p:pic>
            <p:nvPicPr>
              <p:cNvPr id="2" name="Ink 1"/>
              <p:cNvPicPr/>
              <p:nvPr/>
            </p:nvPicPr>
            <p:blipFill>
              <a:blip r:embed="rId6"/>
              <a:stretch>
                <a:fillRect/>
              </a:stretch>
            </p:blipFill>
            <p:spPr>
              <a:xfrm>
                <a:off x="5586840" y="30682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p14:cNvContentPartPr/>
              <p14:nvPr/>
            </p14:nvContentPartPr>
            <p14:xfrm>
              <a:off x="3460680" y="7289280"/>
              <a:ext cx="10662480" cy="898560"/>
            </p14:xfrm>
          </p:contentPart>
        </mc:Choice>
        <mc:Fallback>
          <p:pic>
            <p:nvPicPr>
              <p:cNvPr id="7" name="Ink 6"/>
              <p:cNvPicPr/>
              <p:nvPr/>
            </p:nvPicPr>
            <p:blipFill>
              <a:blip r:embed="rId8"/>
              <a:stretch>
                <a:fillRect/>
              </a:stretch>
            </p:blipFill>
            <p:spPr>
              <a:xfrm>
                <a:off x="3451320" y="7279920"/>
                <a:ext cx="10681200" cy="917280"/>
              </a:xfrm>
              <a:prstGeom prst="rect">
                <a:avLst/>
              </a:prstGeom>
            </p:spPr>
          </p:pic>
        </mc:Fallback>
      </mc:AlternateContent>
    </p:spTree>
    <p:extLst>
      <p:ext uri="{BB962C8B-B14F-4D97-AF65-F5344CB8AC3E}">
        <p14:creationId xmlns:p14="http://schemas.microsoft.com/office/powerpoint/2010/main" val="248451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974850" y="1235075"/>
                <a:ext cx="17373600" cy="4839658"/>
              </a:xfrm>
              <a:prstGeom prst="rect">
                <a:avLst/>
              </a:prstGeom>
            </p:spPr>
            <p:txBody>
              <a:bodyPr wrap="square">
                <a:spAutoFit/>
              </a:bodyPr>
              <a:lstStyle/>
              <a:p>
                <a:r>
                  <a:rPr lang="en-US" sz="3600" b="1" dirty="0"/>
                  <a:t>Combinations</a:t>
                </a:r>
                <a:r>
                  <a:rPr lang="en-US" sz="3600" dirty="0">
                    <a:solidFill>
                      <a:srgbClr val="333333"/>
                    </a:solidFill>
                  </a:rPr>
                  <a:t/>
                </a:r>
                <a:br>
                  <a:rPr lang="en-US" sz="3600" dirty="0">
                    <a:solidFill>
                      <a:srgbClr val="333333"/>
                    </a:solidFill>
                  </a:rPr>
                </a:br>
                <a:r>
                  <a:rPr lang="en-US" sz="3600" dirty="0" err="1">
                    <a:solidFill>
                      <a:srgbClr val="333333"/>
                    </a:solidFill>
                  </a:rPr>
                  <a:t>Combinations</a:t>
                </a:r>
                <a:r>
                  <a:rPr lang="en-US" sz="3600" dirty="0">
                    <a:solidFill>
                      <a:srgbClr val="333333"/>
                    </a:solidFill>
                  </a:rPr>
                  <a:t> are the way of selecting the objects or numbers from a group of objects or collection, in such a way that the order of the objects does not matter.</a:t>
                </a:r>
              </a:p>
              <a:p>
                <a:endParaRPr lang="en-US" sz="3600" dirty="0">
                  <a:solidFill>
                    <a:srgbClr val="333333"/>
                  </a:solidFill>
                </a:endParaRPr>
              </a:p>
              <a:p>
                <a:r>
                  <a:rPr lang="en-IN" sz="3600" dirty="0"/>
                  <a:t/>
                </a:r>
                <a:br>
                  <a:rPr lang="en-IN" sz="3600" dirty="0"/>
                </a:br>
                <a:r>
                  <a:rPr lang="en-IN" sz="3600" dirty="0"/>
                  <a:t>The formula for combinations is:  </a:t>
                </a:r>
                <a:r>
                  <a:rPr lang="en-IN" sz="3600" dirty="0" smtClean="0"/>
                  <a:t>     </a:t>
                </a:r>
                <a14:m>
                  <m:oMath xmlns:m="http://schemas.openxmlformats.org/officeDocument/2006/math">
                    <m:r>
                      <a:rPr lang="en-IN" sz="3600">
                        <a:latin typeface="Cambria Math" panose="02040503050406030204" pitchFamily="18" charset="0"/>
                      </a:rPr>
                      <m:t>=</m:t>
                    </m:r>
                    <m:f>
                      <m:fPr>
                        <m:ctrlPr>
                          <a:rPr lang="en-IN" sz="3600" i="1">
                            <a:latin typeface="Cambria Math" panose="02040503050406030204" pitchFamily="18" charset="0"/>
                          </a:rPr>
                        </m:ctrlPr>
                      </m:fPr>
                      <m:num>
                        <m:r>
                          <a:rPr lang="en-IN" sz="3600" i="1">
                            <a:latin typeface="Cambria Math" panose="02040503050406030204" pitchFamily="18" charset="0"/>
                          </a:rPr>
                          <m:t>𝑛</m:t>
                        </m:r>
                        <m:r>
                          <a:rPr lang="en-IN" sz="3600">
                            <a:latin typeface="Cambria Math" panose="02040503050406030204" pitchFamily="18" charset="0"/>
                          </a:rPr>
                          <m:t>!</m:t>
                        </m:r>
                      </m:num>
                      <m:den>
                        <m:r>
                          <a:rPr lang="en-IN" sz="3600" i="1">
                            <a:latin typeface="Cambria Math" panose="02040503050406030204" pitchFamily="18" charset="0"/>
                          </a:rPr>
                          <m:t>𝑟</m:t>
                        </m:r>
                        <m:r>
                          <a:rPr lang="en-IN" sz="3600">
                            <a:latin typeface="Cambria Math" panose="02040503050406030204" pitchFamily="18" charset="0"/>
                          </a:rPr>
                          <m:t>!(</m:t>
                        </m:r>
                        <m:r>
                          <a:rPr lang="en-IN" sz="3600" i="1">
                            <a:latin typeface="Cambria Math" panose="02040503050406030204" pitchFamily="18" charset="0"/>
                          </a:rPr>
                          <m:t>𝑛</m:t>
                        </m:r>
                        <m:r>
                          <a:rPr lang="en-IN" sz="3600">
                            <a:latin typeface="Cambria Math" panose="02040503050406030204" pitchFamily="18" charset="0"/>
                          </a:rPr>
                          <m:t>−</m:t>
                        </m:r>
                        <m:r>
                          <a:rPr lang="en-IN" sz="3600" i="1">
                            <a:latin typeface="Cambria Math" panose="02040503050406030204" pitchFamily="18" charset="0"/>
                          </a:rPr>
                          <m:t>𝑟</m:t>
                        </m:r>
                        <m:r>
                          <a:rPr lang="en-IN" sz="3600">
                            <a:latin typeface="Cambria Math" panose="02040503050406030204" pitchFamily="18" charset="0"/>
                          </a:rPr>
                          <m:t>)!</m:t>
                        </m:r>
                      </m:den>
                    </m:f>
                  </m:oMath>
                </a14:m>
                <a:endParaRPr lang="en-IN" sz="3600" dirty="0" smtClean="0"/>
              </a:p>
              <a:p>
                <a:endParaRPr lang="en-US" sz="3600" dirty="0">
                  <a:solidFill>
                    <a:srgbClr val="333333"/>
                  </a:solidFill>
                </a:endParaRPr>
              </a:p>
              <a:p>
                <a:r>
                  <a:rPr lang="en-US" sz="3600" b="1" dirty="0" smtClean="0">
                    <a:solidFill>
                      <a:srgbClr val="333333"/>
                    </a:solidFill>
                  </a:rPr>
                  <a:t>Example: </a:t>
                </a:r>
                <a:r>
                  <a:rPr lang="en-US" sz="3600" dirty="0" smtClean="0">
                    <a:solidFill>
                      <a:srgbClr val="333333"/>
                    </a:solidFill>
                  </a:rPr>
                  <a:t>How many poker hands of five cards dealt from a standard deck of 52 cards?</a:t>
                </a:r>
                <a:endParaRPr lang="en-US" sz="3600" dirty="0">
                  <a:solidFill>
                    <a:srgbClr val="333333"/>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974850" y="1235075"/>
                <a:ext cx="17373600" cy="4839658"/>
              </a:xfrm>
              <a:prstGeom prst="rect">
                <a:avLst/>
              </a:prstGeom>
              <a:blipFill rotWithShape="0">
                <a:blip r:embed="rId2"/>
                <a:stretch>
                  <a:fillRect l="-1088" t="-2015" b="-3778"/>
                </a:stretch>
              </a:blipFill>
            </p:spPr>
            <p:txBody>
              <a:bodyPr/>
              <a:lstStyle/>
              <a:p>
                <a:r>
                  <a:rPr lang="en-IN">
                    <a:noFill/>
                  </a:rPr>
                  <a:t> </a:t>
                </a:r>
              </a:p>
            </p:txBody>
          </p:sp>
        </mc:Fallback>
      </mc:AlternateContent>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5" name="Picture 4"/>
          <p:cNvPicPr>
            <a:picLocks noChangeAspect="1"/>
          </p:cNvPicPr>
          <p:nvPr/>
        </p:nvPicPr>
        <p:blipFill>
          <a:blip r:embed="rId4"/>
          <a:stretch>
            <a:fillRect/>
          </a:stretch>
        </p:blipFill>
        <p:spPr>
          <a:xfrm>
            <a:off x="8070850" y="3978275"/>
            <a:ext cx="762000" cy="762000"/>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2503440" y="2900880"/>
              <a:ext cx="17112600" cy="6833160"/>
            </p14:xfrm>
          </p:contentPart>
        </mc:Choice>
        <mc:Fallback>
          <p:pic>
            <p:nvPicPr>
              <p:cNvPr id="4" name="Ink 3"/>
              <p:cNvPicPr/>
              <p:nvPr/>
            </p:nvPicPr>
            <p:blipFill>
              <a:blip r:embed="rId6"/>
              <a:stretch>
                <a:fillRect/>
              </a:stretch>
            </p:blipFill>
            <p:spPr>
              <a:xfrm>
                <a:off x="2494080" y="2891520"/>
                <a:ext cx="17131320" cy="6851880"/>
              </a:xfrm>
              <a:prstGeom prst="rect">
                <a:avLst/>
              </a:prstGeom>
            </p:spPr>
          </p:pic>
        </mc:Fallback>
      </mc:AlternateContent>
    </p:spTree>
    <p:extLst>
      <p:ext uri="{BB962C8B-B14F-4D97-AF65-F5344CB8AC3E}">
        <p14:creationId xmlns:p14="http://schemas.microsoft.com/office/powerpoint/2010/main" val="2749482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748923"/>
          </a:xfrm>
          <a:prstGeom prst="rect">
            <a:avLst/>
          </a:prstGeom>
        </p:spPr>
        <p:txBody>
          <a:bodyPr vert="horz" wrap="square" lIns="0" tIns="17780" rIns="0" bIns="0" rtlCol="0">
            <a:spAutoFit/>
          </a:bodyPr>
          <a:lstStyle/>
          <a:p>
            <a:pPr marL="12700">
              <a:lnSpc>
                <a:spcPts val="5745"/>
              </a:lnSpc>
              <a:spcBef>
                <a:spcPts val="140"/>
              </a:spcBef>
            </a:pPr>
            <a:r>
              <a:rPr lang="en-IN" sz="5400" b="1" dirty="0" smtClean="0"/>
              <a:t>Basics of Probability</a:t>
            </a:r>
            <a:endParaRPr sz="5150" b="1" dirty="0">
              <a:latin typeface="Roboto Medium" panose="02000000000000000000" pitchFamily="2" charset="0"/>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283829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854075"/>
            <a:ext cx="16840200" cy="6740307"/>
          </a:xfrm>
          <a:prstGeom prst="rect">
            <a:avLst/>
          </a:prstGeom>
        </p:spPr>
        <p:txBody>
          <a:bodyPr wrap="square">
            <a:spAutoFit/>
          </a:bodyPr>
          <a:lstStyle/>
          <a:p>
            <a:r>
              <a:rPr lang="en-US" sz="3600" b="1" dirty="0" smtClean="0">
                <a:solidFill>
                  <a:srgbClr val="333333"/>
                </a:solidFill>
              </a:rPr>
              <a:t>Random Experiment</a:t>
            </a:r>
          </a:p>
          <a:p>
            <a:r>
              <a:rPr lang="en-US" sz="3600" dirty="0" smtClean="0">
                <a:solidFill>
                  <a:srgbClr val="333333"/>
                </a:solidFill>
              </a:rPr>
              <a:t>An </a:t>
            </a:r>
            <a:r>
              <a:rPr lang="en-US" sz="3600" dirty="0">
                <a:solidFill>
                  <a:srgbClr val="333333"/>
                </a:solidFill>
              </a:rPr>
              <a:t>experiment is </a:t>
            </a:r>
            <a:r>
              <a:rPr lang="en-US" sz="3600" i="1" dirty="0">
                <a:solidFill>
                  <a:srgbClr val="333333"/>
                </a:solidFill>
              </a:rPr>
              <a:t>random</a:t>
            </a:r>
            <a:r>
              <a:rPr lang="en-US" sz="3600" dirty="0">
                <a:solidFill>
                  <a:srgbClr val="333333"/>
                </a:solidFill>
              </a:rPr>
              <a:t> if although it is repeated in the same manner every time, can result in different outcomes:</a:t>
            </a:r>
          </a:p>
          <a:p>
            <a:pPr>
              <a:buFont typeface="Arial" panose="020B0604020202020204" pitchFamily="34" charset="0"/>
              <a:buChar char="•"/>
            </a:pPr>
            <a:r>
              <a:rPr lang="en-US" sz="3600" dirty="0">
                <a:solidFill>
                  <a:srgbClr val="333333"/>
                </a:solidFill>
              </a:rPr>
              <a:t>The set of all possible outcomes is completely determined before carrying it out.</a:t>
            </a:r>
          </a:p>
          <a:p>
            <a:pPr>
              <a:buFont typeface="Arial" panose="020B0604020202020204" pitchFamily="34" charset="0"/>
              <a:buChar char="•"/>
            </a:pPr>
            <a:r>
              <a:rPr lang="en-US" sz="3600" dirty="0">
                <a:solidFill>
                  <a:srgbClr val="333333"/>
                </a:solidFill>
              </a:rPr>
              <a:t>Before we carry it out, we cannot predict its outcome</a:t>
            </a:r>
            <a:r>
              <a:rPr lang="en-US" sz="3600" dirty="0" smtClean="0">
                <a:solidFill>
                  <a:srgbClr val="333333"/>
                </a:solidFill>
              </a:rPr>
              <a:t>.</a:t>
            </a:r>
          </a:p>
          <a:p>
            <a:pPr>
              <a:buFont typeface="Arial" panose="020B0604020202020204" pitchFamily="34" charset="0"/>
              <a:buChar char="•"/>
            </a:pPr>
            <a:endParaRPr lang="en-US" sz="3600" b="0" i="0" dirty="0">
              <a:solidFill>
                <a:srgbClr val="333333"/>
              </a:solidFill>
              <a:effectLst/>
            </a:endParaRPr>
          </a:p>
          <a:p>
            <a:pPr>
              <a:buFont typeface="Arial" panose="020B0604020202020204" pitchFamily="34" charset="0"/>
              <a:buChar char="•"/>
            </a:pPr>
            <a:endParaRPr lang="en-US" sz="3600" dirty="0" smtClean="0">
              <a:solidFill>
                <a:srgbClr val="333333"/>
              </a:solidFill>
            </a:endParaRPr>
          </a:p>
          <a:p>
            <a:pPr>
              <a:buFont typeface="Arial" panose="020B0604020202020204" pitchFamily="34" charset="0"/>
              <a:buChar char="•"/>
            </a:pPr>
            <a:endParaRPr lang="en-US" sz="3600" b="0" i="0" dirty="0">
              <a:solidFill>
                <a:srgbClr val="333333"/>
              </a:solidFill>
              <a:effectLst/>
            </a:endParaRPr>
          </a:p>
          <a:p>
            <a:r>
              <a:rPr lang="en-US" sz="3600" dirty="0"/>
              <a:t>The </a:t>
            </a:r>
            <a:r>
              <a:rPr lang="en-US" sz="3600" b="1" dirty="0"/>
              <a:t>sample space</a:t>
            </a:r>
            <a:r>
              <a:rPr lang="en-US" sz="3600" dirty="0"/>
              <a:t> is the set of all possible outcomes of a random </a:t>
            </a:r>
            <a:r>
              <a:rPr lang="en-US" sz="3600" dirty="0" smtClean="0"/>
              <a:t>experiment</a:t>
            </a:r>
          </a:p>
          <a:p>
            <a:endParaRPr lang="en-US" sz="3600" b="0" i="0" dirty="0">
              <a:solidFill>
                <a:srgbClr val="333333"/>
              </a:solidFill>
              <a:effectLst/>
            </a:endParaRPr>
          </a:p>
          <a:p>
            <a:r>
              <a:rPr lang="en-US" sz="3600" dirty="0"/>
              <a:t>An </a:t>
            </a:r>
            <a:r>
              <a:rPr lang="en-US" sz="3600" b="1" dirty="0"/>
              <a:t>event</a:t>
            </a:r>
            <a:r>
              <a:rPr lang="en-US" sz="3600" dirty="0"/>
              <a:t> is a subset of the sample space (any set of outcomes of the random experiment).</a:t>
            </a:r>
            <a:endParaRPr lang="en-US" sz="3600" b="0" i="0" dirty="0">
              <a:solidFill>
                <a:srgbClr val="333333"/>
              </a:solidFill>
              <a:effectLst/>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590480" y="2797920"/>
              <a:ext cx="12915360" cy="6288120"/>
            </p14:xfrm>
          </p:contentPart>
        </mc:Choice>
        <mc:Fallback>
          <p:pic>
            <p:nvPicPr>
              <p:cNvPr id="4" name="Ink 3"/>
              <p:cNvPicPr/>
              <p:nvPr/>
            </p:nvPicPr>
            <p:blipFill>
              <a:blip r:embed="rId4"/>
              <a:stretch>
                <a:fillRect/>
              </a:stretch>
            </p:blipFill>
            <p:spPr>
              <a:xfrm>
                <a:off x="1581120" y="2788560"/>
                <a:ext cx="12934080" cy="6306840"/>
              </a:xfrm>
              <a:prstGeom prst="rect">
                <a:avLst/>
              </a:prstGeom>
            </p:spPr>
          </p:pic>
        </mc:Fallback>
      </mc:AlternateContent>
    </p:spTree>
    <p:extLst>
      <p:ext uri="{BB962C8B-B14F-4D97-AF65-F5344CB8AC3E}">
        <p14:creationId xmlns:p14="http://schemas.microsoft.com/office/powerpoint/2010/main" val="239276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2450" y="1006475"/>
            <a:ext cx="6761466" cy="5632311"/>
          </a:xfrm>
          <a:prstGeom prst="rect">
            <a:avLst/>
          </a:prstGeom>
        </p:spPr>
        <p:txBody>
          <a:bodyPr wrap="none">
            <a:spAutoFit/>
          </a:bodyPr>
          <a:lstStyle/>
          <a:p>
            <a:r>
              <a:rPr lang="en-US" sz="3600" b="1" dirty="0" smtClean="0">
                <a:solidFill>
                  <a:srgbClr val="333333"/>
                </a:solidFill>
              </a:rPr>
              <a:t>Examples of Random Experiment</a:t>
            </a:r>
          </a:p>
          <a:p>
            <a:pPr marL="571500" indent="-571500">
              <a:buFont typeface="Arial" panose="020B0604020202020204" pitchFamily="34" charset="0"/>
              <a:buChar char="•"/>
            </a:pPr>
            <a:r>
              <a:rPr lang="en-US" sz="3600" dirty="0">
                <a:solidFill>
                  <a:srgbClr val="333333"/>
                </a:solidFill>
              </a:rPr>
              <a:t> </a:t>
            </a:r>
            <a:r>
              <a:rPr lang="en-US" sz="3600" dirty="0" smtClean="0">
                <a:solidFill>
                  <a:srgbClr val="333333"/>
                </a:solidFill>
              </a:rPr>
              <a:t>Tossing a coin </a:t>
            </a:r>
          </a:p>
          <a:p>
            <a:pPr marL="571500" indent="-571500">
              <a:buFont typeface="Arial" panose="020B0604020202020204" pitchFamily="34" charset="0"/>
              <a:buChar char="•"/>
            </a:pPr>
            <a:endParaRPr lang="en-US" sz="3600" dirty="0" smtClean="0">
              <a:solidFill>
                <a:srgbClr val="333333"/>
              </a:solidFill>
            </a:endParaRPr>
          </a:p>
          <a:p>
            <a:pPr marL="571500" indent="-571500">
              <a:buFont typeface="Arial" panose="020B0604020202020204" pitchFamily="34" charset="0"/>
              <a:buChar char="•"/>
            </a:pPr>
            <a:r>
              <a:rPr lang="en-US" sz="3600" dirty="0" smtClean="0">
                <a:solidFill>
                  <a:srgbClr val="333333"/>
                </a:solidFill>
              </a:rPr>
              <a:t>Rolling a dice </a:t>
            </a:r>
          </a:p>
          <a:p>
            <a:pPr marL="571500" indent="-571500">
              <a:buFont typeface="Arial" panose="020B0604020202020204" pitchFamily="34" charset="0"/>
              <a:buChar char="•"/>
            </a:pPr>
            <a:endParaRPr lang="en-US" sz="3600" dirty="0" smtClean="0">
              <a:solidFill>
                <a:srgbClr val="333333"/>
              </a:solidFill>
            </a:endParaRPr>
          </a:p>
          <a:p>
            <a:pPr marL="571500" indent="-571500">
              <a:buFont typeface="Arial" panose="020B0604020202020204" pitchFamily="34" charset="0"/>
              <a:buChar char="•"/>
            </a:pPr>
            <a:r>
              <a:rPr lang="en-US" sz="3600" dirty="0" smtClean="0">
                <a:solidFill>
                  <a:srgbClr val="333333"/>
                </a:solidFill>
              </a:rPr>
              <a:t>Picking an object</a:t>
            </a:r>
          </a:p>
          <a:p>
            <a:pPr marL="571500" indent="-571500">
              <a:buFont typeface="Arial" panose="020B0604020202020204" pitchFamily="34" charset="0"/>
              <a:buChar char="•"/>
            </a:pPr>
            <a:endParaRPr lang="en-US" sz="3600" dirty="0" smtClean="0">
              <a:solidFill>
                <a:srgbClr val="333333"/>
              </a:solidFill>
            </a:endParaRPr>
          </a:p>
          <a:p>
            <a:pPr marL="571500" indent="-571500">
              <a:buFont typeface="Arial" panose="020B0604020202020204" pitchFamily="34" charset="0"/>
              <a:buChar char="•"/>
            </a:pPr>
            <a:r>
              <a:rPr lang="en-US" sz="3600" dirty="0" smtClean="0">
                <a:solidFill>
                  <a:srgbClr val="333333"/>
                </a:solidFill>
              </a:rPr>
              <a:t>Tossing two coin simultaneously</a:t>
            </a:r>
          </a:p>
          <a:p>
            <a:pPr marL="571500" indent="-571500">
              <a:buFont typeface="Arial" panose="020B0604020202020204" pitchFamily="34" charset="0"/>
              <a:buChar char="•"/>
            </a:pPr>
            <a:endParaRPr lang="en-US" sz="3600" dirty="0" smtClean="0">
              <a:solidFill>
                <a:srgbClr val="333333"/>
              </a:solidFill>
            </a:endParaRPr>
          </a:p>
          <a:p>
            <a:pPr marL="571500" indent="-571500">
              <a:buFont typeface="Arial" panose="020B0604020202020204" pitchFamily="34" charset="0"/>
              <a:buChar char="•"/>
            </a:pPr>
            <a:r>
              <a:rPr lang="en-US" sz="3600" dirty="0" smtClean="0">
                <a:solidFill>
                  <a:srgbClr val="333333"/>
                </a:solidFill>
              </a:rPr>
              <a:t>Rolling two dice simultaneously</a:t>
            </a:r>
            <a:endParaRPr lang="en-US" sz="3600" dirty="0">
              <a:solidFill>
                <a:srgbClr val="333333"/>
              </a:solidFill>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626880" y="1590480"/>
              <a:ext cx="8320680" cy="7598880"/>
            </p14:xfrm>
          </p:contentPart>
        </mc:Choice>
        <mc:Fallback>
          <p:pic>
            <p:nvPicPr>
              <p:cNvPr id="4" name="Ink 3"/>
              <p:cNvPicPr/>
              <p:nvPr/>
            </p:nvPicPr>
            <p:blipFill>
              <a:blip r:embed="rId4"/>
              <a:stretch>
                <a:fillRect/>
              </a:stretch>
            </p:blipFill>
            <p:spPr>
              <a:xfrm>
                <a:off x="6617520" y="1581120"/>
                <a:ext cx="8339400" cy="7617600"/>
              </a:xfrm>
              <a:prstGeom prst="rect">
                <a:avLst/>
              </a:prstGeom>
            </p:spPr>
          </p:pic>
        </mc:Fallback>
      </mc:AlternateContent>
    </p:spTree>
    <p:extLst>
      <p:ext uri="{BB962C8B-B14F-4D97-AF65-F5344CB8AC3E}">
        <p14:creationId xmlns:p14="http://schemas.microsoft.com/office/powerpoint/2010/main" val="201392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1158875"/>
            <a:ext cx="10052050" cy="4524315"/>
          </a:xfrm>
          <a:prstGeom prst="rect">
            <a:avLst/>
          </a:prstGeom>
        </p:spPr>
        <p:txBody>
          <a:bodyPr>
            <a:spAutoFit/>
          </a:bodyPr>
          <a:lstStyle/>
          <a:p>
            <a:r>
              <a:rPr lang="en-US" sz="3600" b="1" dirty="0">
                <a:solidFill>
                  <a:srgbClr val="333333"/>
                </a:solidFill>
              </a:rPr>
              <a:t>Example </a:t>
            </a:r>
          </a:p>
          <a:p>
            <a:r>
              <a:rPr lang="en-US" sz="3600" dirty="0">
                <a:solidFill>
                  <a:srgbClr val="333333"/>
                </a:solidFill>
              </a:rPr>
              <a:t> </a:t>
            </a:r>
            <a:r>
              <a:rPr lang="en-US" sz="3600" dirty="0" smtClean="0">
                <a:solidFill>
                  <a:srgbClr val="333333"/>
                </a:solidFill>
              </a:rPr>
              <a:t>Rolling a dice</a:t>
            </a:r>
          </a:p>
          <a:p>
            <a:endParaRPr lang="en-US" sz="3600" dirty="0">
              <a:solidFill>
                <a:srgbClr val="333333"/>
              </a:solidFill>
            </a:endParaRPr>
          </a:p>
          <a:p>
            <a:r>
              <a:rPr lang="en-US" sz="3600" dirty="0" smtClean="0">
                <a:solidFill>
                  <a:srgbClr val="333333"/>
                </a:solidFill>
              </a:rPr>
              <a:t>Let A be the event that the outcome is divisible by 3</a:t>
            </a:r>
          </a:p>
          <a:p>
            <a:endParaRPr lang="en-US" sz="3600" dirty="0">
              <a:solidFill>
                <a:srgbClr val="333333"/>
              </a:solidFill>
            </a:endParaRPr>
          </a:p>
          <a:p>
            <a:r>
              <a:rPr lang="en-US" sz="3600" dirty="0" smtClean="0">
                <a:solidFill>
                  <a:srgbClr val="333333"/>
                </a:solidFill>
              </a:rPr>
              <a:t>Let B be the event that outcome is an even number</a:t>
            </a:r>
          </a:p>
          <a:p>
            <a:endParaRPr lang="en-US" sz="3600" dirty="0">
              <a:solidFill>
                <a:srgbClr val="333333"/>
              </a:solidFill>
            </a:endParaRPr>
          </a:p>
          <a:p>
            <a:r>
              <a:rPr lang="en-US" sz="3600" dirty="0" smtClean="0">
                <a:solidFill>
                  <a:srgbClr val="333333"/>
                </a:solidFill>
              </a:rPr>
              <a:t>Let C be the event that outcome is an odd number</a:t>
            </a:r>
            <a:endParaRPr lang="en-US" sz="3600" dirty="0">
              <a:solidFill>
                <a:srgbClr val="333333"/>
              </a:solidFill>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024680" y="1354680"/>
              <a:ext cx="8850960" cy="6553440"/>
            </p14:xfrm>
          </p:contentPart>
        </mc:Choice>
        <mc:Fallback>
          <p:pic>
            <p:nvPicPr>
              <p:cNvPr id="4" name="Ink 3"/>
              <p:cNvPicPr/>
              <p:nvPr/>
            </p:nvPicPr>
            <p:blipFill>
              <a:blip r:embed="rId4"/>
              <a:stretch>
                <a:fillRect/>
              </a:stretch>
            </p:blipFill>
            <p:spPr>
              <a:xfrm>
                <a:off x="7015320" y="1345320"/>
                <a:ext cx="8869680" cy="6572160"/>
              </a:xfrm>
              <a:prstGeom prst="rect">
                <a:avLst/>
              </a:prstGeom>
            </p:spPr>
          </p:pic>
        </mc:Fallback>
      </mc:AlternateContent>
    </p:spTree>
    <p:extLst>
      <p:ext uri="{BB962C8B-B14F-4D97-AF65-F5344CB8AC3E}">
        <p14:creationId xmlns:p14="http://schemas.microsoft.com/office/powerpoint/2010/main" val="240265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082675"/>
            <a:ext cx="16916400" cy="7417415"/>
          </a:xfrm>
          <a:prstGeom prst="rect">
            <a:avLst/>
          </a:prstGeom>
        </p:spPr>
        <p:txBody>
          <a:bodyPr wrap="square">
            <a:spAutoFit/>
          </a:bodyPr>
          <a:lstStyle/>
          <a:p>
            <a:pPr fontAlgn="base"/>
            <a:r>
              <a:rPr lang="en-US" sz="4000" b="1" dirty="0">
                <a:solidFill>
                  <a:srgbClr val="273239"/>
                </a:solidFill>
                <a:latin typeface="sofia-pro"/>
              </a:rPr>
              <a:t>Probability</a:t>
            </a:r>
          </a:p>
          <a:p>
            <a:pPr fontAlgn="base"/>
            <a:endParaRPr lang="en-US" sz="3600" b="1" dirty="0" smtClean="0">
              <a:solidFill>
                <a:srgbClr val="273239"/>
              </a:solidFill>
              <a:latin typeface="var(--font-din)"/>
            </a:endParaRPr>
          </a:p>
          <a:p>
            <a:pPr fontAlgn="base"/>
            <a:r>
              <a:rPr lang="en-US" sz="3600" b="1" dirty="0" smtClean="0">
                <a:solidFill>
                  <a:srgbClr val="273239"/>
                </a:solidFill>
                <a:latin typeface="var(--font-din)"/>
              </a:rPr>
              <a:t>Probability</a:t>
            </a:r>
            <a:r>
              <a:rPr lang="en-US" sz="3600" dirty="0">
                <a:solidFill>
                  <a:srgbClr val="273239"/>
                </a:solidFill>
                <a:latin typeface="var(--font-din)"/>
              </a:rPr>
              <a:t> refers to the extent of occurrence of events. When an event occurs like throwing a ball, picking a card from deck, </a:t>
            </a:r>
            <a:r>
              <a:rPr lang="en-US" sz="3600" dirty="0" err="1">
                <a:solidFill>
                  <a:srgbClr val="273239"/>
                </a:solidFill>
                <a:latin typeface="var(--font-din)"/>
              </a:rPr>
              <a:t>etc</a:t>
            </a:r>
            <a:r>
              <a:rPr lang="en-US" sz="3600" dirty="0">
                <a:solidFill>
                  <a:srgbClr val="273239"/>
                </a:solidFill>
                <a:latin typeface="var(--font-din)"/>
              </a:rPr>
              <a:t> ., then the must be some probability associated with that event</a:t>
            </a:r>
            <a:r>
              <a:rPr lang="en-US" sz="3600" dirty="0" smtClean="0">
                <a:solidFill>
                  <a:srgbClr val="273239"/>
                </a:solidFill>
                <a:latin typeface="var(--font-din)"/>
              </a:rPr>
              <a:t>.</a:t>
            </a:r>
          </a:p>
          <a:p>
            <a:pPr fontAlgn="base"/>
            <a:endParaRPr lang="en-US" sz="3600" dirty="0">
              <a:solidFill>
                <a:srgbClr val="273239"/>
              </a:solidFill>
              <a:latin typeface="var(--font-din)"/>
            </a:endParaRPr>
          </a:p>
          <a:p>
            <a:pPr lvl="0" eaLnBrk="0" fontAlgn="base" hangingPunct="0">
              <a:spcBef>
                <a:spcPct val="0"/>
              </a:spcBef>
              <a:spcAft>
                <a:spcPct val="0"/>
              </a:spcAft>
            </a:pPr>
            <a:r>
              <a:rPr lang="en-US" sz="3600" b="1" dirty="0">
                <a:solidFill>
                  <a:srgbClr val="273239"/>
                </a:solidFill>
                <a:latin typeface="urw-din"/>
              </a:rPr>
              <a:t>Probability of an Event –</a:t>
            </a:r>
            <a:r>
              <a:rPr lang="en-US" sz="3600" dirty="0">
                <a:solidFill>
                  <a:srgbClr val="273239"/>
                </a:solidFill>
                <a:latin typeface="urw-din"/>
              </a:rPr>
              <a:t> If there are total </a:t>
            </a:r>
            <a:r>
              <a:rPr lang="en-US" sz="3600" b="1" dirty="0">
                <a:solidFill>
                  <a:srgbClr val="273239"/>
                </a:solidFill>
                <a:latin typeface="urw-din"/>
              </a:rPr>
              <a:t>p</a:t>
            </a:r>
            <a:r>
              <a:rPr lang="en-US" sz="3600" dirty="0">
                <a:solidFill>
                  <a:srgbClr val="273239"/>
                </a:solidFill>
                <a:latin typeface="urw-din"/>
              </a:rPr>
              <a:t> possible outcomes associated with a random experiment and </a:t>
            </a:r>
            <a:r>
              <a:rPr lang="en-US" sz="3600" b="1" dirty="0">
                <a:solidFill>
                  <a:srgbClr val="273239"/>
                </a:solidFill>
                <a:latin typeface="urw-din"/>
              </a:rPr>
              <a:t>q</a:t>
            </a:r>
            <a:r>
              <a:rPr lang="en-US" sz="3600" dirty="0">
                <a:solidFill>
                  <a:srgbClr val="273239"/>
                </a:solidFill>
                <a:latin typeface="urw-din"/>
              </a:rPr>
              <a:t> of them are </a:t>
            </a:r>
            <a:r>
              <a:rPr lang="en-US" sz="3600" dirty="0" err="1">
                <a:solidFill>
                  <a:srgbClr val="273239"/>
                </a:solidFill>
                <a:latin typeface="urw-din"/>
              </a:rPr>
              <a:t>favourable</a:t>
            </a:r>
            <a:r>
              <a:rPr lang="en-US" sz="3600" dirty="0">
                <a:solidFill>
                  <a:srgbClr val="273239"/>
                </a:solidFill>
                <a:latin typeface="urw-din"/>
              </a:rPr>
              <a:t> outcomes to the event A, then the probability of event A is denoted by P(A) and is given by</a:t>
            </a:r>
            <a:endParaRPr lang="en-US" sz="3600" dirty="0">
              <a:solidFill>
                <a:srgbClr val="273239"/>
              </a:solidFill>
              <a:latin typeface="Consolas" panose="020B0609020204030204" pitchFamily="49" charset="0"/>
            </a:endParaRPr>
          </a:p>
          <a:p>
            <a:pPr lvl="0" eaLnBrk="0" fontAlgn="base" hangingPunct="0">
              <a:spcBef>
                <a:spcPct val="0"/>
              </a:spcBef>
              <a:spcAft>
                <a:spcPct val="0"/>
              </a:spcAft>
            </a:pPr>
            <a:r>
              <a:rPr lang="en-US" sz="3600" dirty="0">
                <a:solidFill>
                  <a:srgbClr val="273239"/>
                </a:solidFill>
                <a:latin typeface="Consolas" panose="020B0609020204030204" pitchFamily="49" charset="0"/>
              </a:rPr>
              <a:t>P(A) = q/p </a:t>
            </a:r>
            <a:endParaRPr lang="en-US" sz="4800" dirty="0">
              <a:latin typeface="Arial" panose="020B0604020202020204" pitchFamily="34" charset="0"/>
            </a:endParaRPr>
          </a:p>
          <a:p>
            <a:pPr fontAlgn="base"/>
            <a:endParaRPr lang="en-US" sz="3600" dirty="0" smtClean="0">
              <a:solidFill>
                <a:srgbClr val="273239"/>
              </a:solidFill>
              <a:latin typeface="var(--font-din)"/>
            </a:endParaRPr>
          </a:p>
          <a:p>
            <a:pPr fontAlgn="base"/>
            <a:endParaRPr lang="en-US" sz="3600" b="0" i="0" dirty="0">
              <a:solidFill>
                <a:srgbClr val="273239"/>
              </a:solidFill>
              <a:effectLst/>
              <a:latin typeface="var(--font-din)"/>
            </a:endParaRPr>
          </a:p>
          <a:p>
            <a:pPr fontAlgn="base"/>
            <a:endParaRPr lang="en-US" sz="3600" b="0" i="0" dirty="0">
              <a:solidFill>
                <a:srgbClr val="273239"/>
              </a:solidFill>
              <a:effectLst/>
              <a:latin typeface="var(--font-din)"/>
            </a:endParaRPr>
          </a:p>
        </p:txBody>
      </p:sp>
      <p:sp>
        <p:nvSpPr>
          <p:cNvPr id="3" name="Rectangle 1"/>
          <p:cNvSpPr>
            <a:spLocks noChangeArrowheads="1"/>
          </p:cNvSpPr>
          <p:nvPr/>
        </p:nvSpPr>
        <p:spPr bwMode="auto">
          <a:xfrm>
            <a:off x="0" y="15584"/>
            <a:ext cx="65" cy="4260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4759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10840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8250" y="1235075"/>
            <a:ext cx="15087600" cy="4524315"/>
          </a:xfrm>
          <a:prstGeom prst="rect">
            <a:avLst/>
          </a:prstGeom>
        </p:spPr>
        <p:txBody>
          <a:bodyPr wrap="square">
            <a:spAutoFit/>
          </a:bodyPr>
          <a:lstStyle/>
          <a:p>
            <a:pPr fontAlgn="base"/>
            <a:r>
              <a:rPr lang="en-US" sz="3600" dirty="0">
                <a:solidFill>
                  <a:srgbClr val="273239"/>
                </a:solidFill>
                <a:latin typeface="urw-din"/>
              </a:rPr>
              <a:t>The probability of non occurrence of event A, </a:t>
            </a:r>
            <a:r>
              <a:rPr lang="en-US" sz="3600" dirty="0" err="1">
                <a:solidFill>
                  <a:srgbClr val="273239"/>
                </a:solidFill>
                <a:latin typeface="urw-din"/>
              </a:rPr>
              <a:t>i.e</a:t>
            </a:r>
            <a:r>
              <a:rPr lang="en-US" sz="3600" dirty="0">
                <a:solidFill>
                  <a:srgbClr val="273239"/>
                </a:solidFill>
                <a:latin typeface="urw-din"/>
              </a:rPr>
              <a:t>, P(A’) = 1 – P(A)</a:t>
            </a:r>
          </a:p>
          <a:p>
            <a:pPr fontAlgn="base"/>
            <a:endParaRPr lang="en-US" sz="3600" b="1" dirty="0" smtClean="0">
              <a:solidFill>
                <a:srgbClr val="273239"/>
              </a:solidFill>
              <a:latin typeface="urw-din"/>
            </a:endParaRPr>
          </a:p>
          <a:p>
            <a:pPr fontAlgn="base"/>
            <a:r>
              <a:rPr lang="en-US" sz="3600" b="1" dirty="0" smtClean="0">
                <a:solidFill>
                  <a:srgbClr val="273239"/>
                </a:solidFill>
                <a:latin typeface="urw-din"/>
              </a:rPr>
              <a:t>Note </a:t>
            </a:r>
            <a:r>
              <a:rPr lang="en-US" sz="3600" b="1" dirty="0">
                <a:solidFill>
                  <a:srgbClr val="273239"/>
                </a:solidFill>
                <a:latin typeface="urw-din"/>
              </a:rPr>
              <a:t>–</a:t>
            </a:r>
            <a:endParaRPr lang="en-US" sz="3600" dirty="0">
              <a:solidFill>
                <a:srgbClr val="273239"/>
              </a:solidFill>
              <a:latin typeface="urw-din"/>
            </a:endParaRPr>
          </a:p>
          <a:p>
            <a:pPr fontAlgn="base">
              <a:buFont typeface="Arial" panose="020B0604020202020204" pitchFamily="34" charset="0"/>
              <a:buChar char="•"/>
            </a:pPr>
            <a:r>
              <a:rPr lang="en-US" sz="3600" dirty="0">
                <a:solidFill>
                  <a:srgbClr val="273239"/>
                </a:solidFill>
                <a:latin typeface="urw-din"/>
              </a:rPr>
              <a:t>If the value of P(A) = 1, then event A is called sure event .</a:t>
            </a:r>
          </a:p>
          <a:p>
            <a:pPr fontAlgn="base">
              <a:buFont typeface="Arial" panose="020B0604020202020204" pitchFamily="34" charset="0"/>
              <a:buChar char="•"/>
            </a:pPr>
            <a:endParaRPr lang="en-US" sz="3600" dirty="0" smtClean="0">
              <a:solidFill>
                <a:srgbClr val="273239"/>
              </a:solidFill>
              <a:latin typeface="urw-din"/>
            </a:endParaRPr>
          </a:p>
          <a:p>
            <a:pPr fontAlgn="base">
              <a:buFont typeface="Arial" panose="020B0604020202020204" pitchFamily="34" charset="0"/>
              <a:buChar char="•"/>
            </a:pPr>
            <a:r>
              <a:rPr lang="en-US" sz="3600" dirty="0" smtClean="0">
                <a:solidFill>
                  <a:srgbClr val="273239"/>
                </a:solidFill>
                <a:latin typeface="urw-din"/>
              </a:rPr>
              <a:t>If </a:t>
            </a:r>
            <a:r>
              <a:rPr lang="en-US" sz="3600" dirty="0">
                <a:solidFill>
                  <a:srgbClr val="273239"/>
                </a:solidFill>
                <a:latin typeface="urw-din"/>
              </a:rPr>
              <a:t>the value of P(A) = 0, then event A is called impossible event.</a:t>
            </a:r>
          </a:p>
          <a:p>
            <a:pPr fontAlgn="base">
              <a:buFont typeface="Arial" panose="020B0604020202020204" pitchFamily="34" charset="0"/>
              <a:buChar char="•"/>
            </a:pPr>
            <a:endParaRPr lang="en-US" sz="3600" dirty="0" smtClean="0">
              <a:solidFill>
                <a:srgbClr val="273239"/>
              </a:solidFill>
              <a:latin typeface="urw-din"/>
            </a:endParaRPr>
          </a:p>
          <a:p>
            <a:pPr fontAlgn="base">
              <a:buFont typeface="Arial" panose="020B0604020202020204" pitchFamily="34" charset="0"/>
              <a:buChar char="•"/>
            </a:pPr>
            <a:r>
              <a:rPr lang="en-US" sz="3600" dirty="0" smtClean="0">
                <a:solidFill>
                  <a:srgbClr val="273239"/>
                </a:solidFill>
                <a:latin typeface="urw-din"/>
              </a:rPr>
              <a:t>Also</a:t>
            </a:r>
            <a:r>
              <a:rPr lang="en-US" sz="3600" dirty="0">
                <a:solidFill>
                  <a:srgbClr val="273239"/>
                </a:solidFill>
                <a:latin typeface="urw-din"/>
              </a:rPr>
              <a:t>, P(A) + P(A’) = 1</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560960" y="1973160"/>
              <a:ext cx="13843440" cy="6995160"/>
            </p14:xfrm>
          </p:contentPart>
        </mc:Choice>
        <mc:Fallback>
          <p:pic>
            <p:nvPicPr>
              <p:cNvPr id="4" name="Ink 3"/>
              <p:cNvPicPr/>
              <p:nvPr/>
            </p:nvPicPr>
            <p:blipFill>
              <a:blip r:embed="rId4"/>
              <a:stretch>
                <a:fillRect/>
              </a:stretch>
            </p:blipFill>
            <p:spPr>
              <a:xfrm>
                <a:off x="1551600" y="1963800"/>
                <a:ext cx="13862160" cy="7013880"/>
              </a:xfrm>
              <a:prstGeom prst="rect">
                <a:avLst/>
              </a:prstGeom>
            </p:spPr>
          </p:pic>
        </mc:Fallback>
      </mc:AlternateContent>
    </p:spTree>
    <p:extLst>
      <p:ext uri="{BB962C8B-B14F-4D97-AF65-F5344CB8AC3E}">
        <p14:creationId xmlns:p14="http://schemas.microsoft.com/office/powerpoint/2010/main" val="362267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0050" y="1235075"/>
            <a:ext cx="17678400" cy="5632311"/>
          </a:xfrm>
          <a:prstGeom prst="rect">
            <a:avLst/>
          </a:prstGeom>
        </p:spPr>
        <p:txBody>
          <a:bodyPr wrap="square">
            <a:spAutoFit/>
          </a:bodyPr>
          <a:lstStyle/>
          <a:p>
            <a:r>
              <a:rPr lang="en-US" sz="3600" dirty="0">
                <a:solidFill>
                  <a:srgbClr val="273239"/>
                </a:solidFill>
                <a:latin typeface="urw-din"/>
              </a:rPr>
              <a:t>Four fair coins are tossed simultaneously. The probability that at least one head and one tail turn up is :</a:t>
            </a:r>
            <a:r>
              <a:rPr lang="en-US" sz="3600" dirty="0"/>
              <a:t/>
            </a:r>
            <a:br>
              <a:rPr lang="en-US" sz="3600" dirty="0"/>
            </a:br>
            <a:r>
              <a:rPr lang="en-US" sz="3600" b="1" dirty="0">
                <a:solidFill>
                  <a:srgbClr val="273239"/>
                </a:solidFill>
                <a:latin typeface="urw-din"/>
              </a:rPr>
              <a:t>(A)</a:t>
            </a:r>
            <a:r>
              <a:rPr lang="en-US" sz="3600" dirty="0">
                <a:solidFill>
                  <a:srgbClr val="273239"/>
                </a:solidFill>
                <a:latin typeface="urw-din"/>
              </a:rPr>
              <a:t> 1/16</a:t>
            </a:r>
            <a:r>
              <a:rPr lang="en-US" sz="3600" dirty="0"/>
              <a:t/>
            </a:r>
            <a:br>
              <a:rPr lang="en-US" sz="3600" dirty="0"/>
            </a:br>
            <a:r>
              <a:rPr lang="en-US" sz="3600" b="1" dirty="0">
                <a:solidFill>
                  <a:srgbClr val="273239"/>
                </a:solidFill>
                <a:latin typeface="urw-din"/>
              </a:rPr>
              <a:t>(B)</a:t>
            </a:r>
            <a:r>
              <a:rPr lang="en-US" sz="3600" dirty="0">
                <a:solidFill>
                  <a:srgbClr val="273239"/>
                </a:solidFill>
                <a:latin typeface="urw-din"/>
              </a:rPr>
              <a:t> 1/8</a:t>
            </a:r>
            <a:r>
              <a:rPr lang="en-US" sz="3600" dirty="0"/>
              <a:t/>
            </a:r>
            <a:br>
              <a:rPr lang="en-US" sz="3600" dirty="0"/>
            </a:br>
            <a:r>
              <a:rPr lang="en-US" sz="3600" b="1" dirty="0">
                <a:solidFill>
                  <a:srgbClr val="273239"/>
                </a:solidFill>
                <a:latin typeface="urw-din"/>
              </a:rPr>
              <a:t>(C)</a:t>
            </a:r>
            <a:r>
              <a:rPr lang="en-US" sz="3600" dirty="0">
                <a:solidFill>
                  <a:srgbClr val="273239"/>
                </a:solidFill>
                <a:latin typeface="urw-din"/>
              </a:rPr>
              <a:t> 7/8</a:t>
            </a:r>
            <a:r>
              <a:rPr lang="en-US" sz="3600" dirty="0"/>
              <a:t/>
            </a:r>
            <a:br>
              <a:rPr lang="en-US" sz="3600" dirty="0"/>
            </a:br>
            <a:r>
              <a:rPr lang="en-US" sz="3600" b="1" dirty="0">
                <a:solidFill>
                  <a:srgbClr val="273239"/>
                </a:solidFill>
                <a:latin typeface="urw-din"/>
              </a:rPr>
              <a:t>(D)</a:t>
            </a:r>
            <a:r>
              <a:rPr lang="en-US" sz="3600" dirty="0">
                <a:solidFill>
                  <a:srgbClr val="273239"/>
                </a:solidFill>
                <a:latin typeface="urw-din"/>
              </a:rPr>
              <a:t> 15/16</a:t>
            </a:r>
            <a:r>
              <a:rPr lang="en-US" sz="3600" dirty="0"/>
              <a:t/>
            </a:r>
            <a:br>
              <a:rPr lang="en-US" sz="3600" dirty="0"/>
            </a:br>
            <a:r>
              <a:rPr lang="en-US" sz="3600" dirty="0"/>
              <a:t/>
            </a:r>
            <a:br>
              <a:rPr lang="en-US" sz="3600" dirty="0"/>
            </a:br>
            <a:endParaRPr lang="en-US" sz="3600" dirty="0" smtClean="0"/>
          </a:p>
          <a:p>
            <a:r>
              <a:rPr lang="en-US" sz="3600" dirty="0"/>
              <a:t/>
            </a:r>
            <a:br>
              <a:rPr lang="en-US" sz="3600" dirty="0"/>
            </a:br>
            <a:r>
              <a:rPr lang="en-US" sz="3600" b="1" dirty="0">
                <a:solidFill>
                  <a:srgbClr val="273239"/>
                </a:solidFill>
                <a:latin typeface="urw-din"/>
              </a:rPr>
              <a:t>Answer:</a:t>
            </a:r>
            <a:r>
              <a:rPr lang="en-US" sz="3600" dirty="0">
                <a:solidFill>
                  <a:srgbClr val="273239"/>
                </a:solidFill>
                <a:latin typeface="urw-din"/>
              </a:rPr>
              <a:t> </a:t>
            </a:r>
            <a:r>
              <a:rPr lang="en-US" sz="3600" b="1" dirty="0">
                <a:solidFill>
                  <a:srgbClr val="273239"/>
                </a:solidFill>
                <a:latin typeface="urw-din"/>
              </a:rPr>
              <a:t>(C)</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428480" y="677520"/>
              <a:ext cx="13857840" cy="6950880"/>
            </p14:xfrm>
          </p:contentPart>
        </mc:Choice>
        <mc:Fallback>
          <p:pic>
            <p:nvPicPr>
              <p:cNvPr id="4" name="Ink 3"/>
              <p:cNvPicPr/>
              <p:nvPr/>
            </p:nvPicPr>
            <p:blipFill>
              <a:blip r:embed="rId4"/>
              <a:stretch>
                <a:fillRect/>
              </a:stretch>
            </p:blipFill>
            <p:spPr>
              <a:xfrm>
                <a:off x="1419120" y="668160"/>
                <a:ext cx="13876560" cy="6969600"/>
              </a:xfrm>
              <a:prstGeom prst="rect">
                <a:avLst/>
              </a:prstGeom>
            </p:spPr>
          </p:pic>
        </mc:Fallback>
      </mc:AlternateContent>
    </p:spTree>
    <p:extLst>
      <p:ext uri="{BB962C8B-B14F-4D97-AF65-F5344CB8AC3E}">
        <p14:creationId xmlns:p14="http://schemas.microsoft.com/office/powerpoint/2010/main" val="107675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3"/>
          <a:stretch>
            <a:fillRect/>
          </a:stretch>
        </p:blipFill>
        <p:spPr>
          <a:xfrm>
            <a:off x="2127250" y="969010"/>
            <a:ext cx="13411200" cy="2951990"/>
          </a:xfrm>
          <a:prstGeom prst="rect">
            <a:avLst/>
          </a:prstGeom>
        </p:spPr>
      </p:pic>
      <p:sp>
        <p:nvSpPr>
          <p:cNvPr id="8" name="TextBox 7"/>
          <p:cNvSpPr txBox="1"/>
          <p:nvPr/>
        </p:nvSpPr>
        <p:spPr>
          <a:xfrm>
            <a:off x="2813050" y="8016875"/>
            <a:ext cx="4809490" cy="654586"/>
          </a:xfrm>
          <a:prstGeom prst="rect">
            <a:avLst/>
          </a:prstGeom>
          <a:noFill/>
        </p:spPr>
        <p:txBody>
          <a:bodyPr wrap="square" rtlCol="0">
            <a:spAutoFit/>
          </a:bodyPr>
          <a:lstStyle/>
          <a:p>
            <a:r>
              <a:rPr lang="en-US" sz="3600" dirty="0" smtClean="0"/>
              <a:t>Answer: D</a:t>
            </a:r>
            <a:endParaRPr lang="en-IN" sz="3600" dirty="0"/>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76760" y="942480"/>
              <a:ext cx="14888880" cy="8629560"/>
            </p14:xfrm>
          </p:contentPart>
        </mc:Choice>
        <mc:Fallback>
          <p:pic>
            <p:nvPicPr>
              <p:cNvPr id="4" name="Ink 3"/>
              <p:cNvPicPr/>
              <p:nvPr/>
            </p:nvPicPr>
            <p:blipFill>
              <a:blip r:embed="rId5"/>
              <a:stretch>
                <a:fillRect/>
              </a:stretch>
            </p:blipFill>
            <p:spPr>
              <a:xfrm>
                <a:off x="167400" y="933120"/>
                <a:ext cx="14907600" cy="8648280"/>
              </a:xfrm>
              <a:prstGeom prst="rect">
                <a:avLst/>
              </a:prstGeom>
            </p:spPr>
          </p:pic>
        </mc:Fallback>
      </mc:AlternateContent>
    </p:spTree>
    <p:extLst>
      <p:ext uri="{BB962C8B-B14F-4D97-AF65-F5344CB8AC3E}">
        <p14:creationId xmlns:p14="http://schemas.microsoft.com/office/powerpoint/2010/main" val="41407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4" name="Picture 3"/>
          <p:cNvPicPr>
            <a:picLocks noChangeAspect="1"/>
          </p:cNvPicPr>
          <p:nvPr/>
        </p:nvPicPr>
        <p:blipFill>
          <a:blip r:embed="rId3"/>
          <a:stretch>
            <a:fillRect/>
          </a:stretch>
        </p:blipFill>
        <p:spPr>
          <a:xfrm>
            <a:off x="2355850" y="652314"/>
            <a:ext cx="12725400" cy="6373961"/>
          </a:xfrm>
          <a:prstGeom prst="rect">
            <a:avLst/>
          </a:prstGeom>
        </p:spPr>
      </p:pic>
      <p:sp>
        <p:nvSpPr>
          <p:cNvPr id="5" name="TextBox 4"/>
          <p:cNvSpPr txBox="1"/>
          <p:nvPr/>
        </p:nvSpPr>
        <p:spPr>
          <a:xfrm>
            <a:off x="2813050" y="8016875"/>
            <a:ext cx="4809490" cy="654586"/>
          </a:xfrm>
          <a:prstGeom prst="rect">
            <a:avLst/>
          </a:prstGeom>
          <a:noFill/>
        </p:spPr>
        <p:txBody>
          <a:bodyPr wrap="square" rtlCol="0">
            <a:spAutoFit/>
          </a:bodyPr>
          <a:lstStyle/>
          <a:p>
            <a:r>
              <a:rPr lang="en-US" sz="3600" dirty="0" smtClean="0"/>
              <a:t>Answer: B</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3902400" y="397440"/>
              <a:ext cx="10794960" cy="7834680"/>
            </p14:xfrm>
          </p:contentPart>
        </mc:Choice>
        <mc:Fallback>
          <p:pic>
            <p:nvPicPr>
              <p:cNvPr id="2" name="Ink 1"/>
              <p:cNvPicPr/>
              <p:nvPr/>
            </p:nvPicPr>
            <p:blipFill>
              <a:blip r:embed="rId5"/>
              <a:stretch>
                <a:fillRect/>
              </a:stretch>
            </p:blipFill>
            <p:spPr>
              <a:xfrm>
                <a:off x="3893040" y="388080"/>
                <a:ext cx="10813680" cy="7853400"/>
              </a:xfrm>
              <a:prstGeom prst="rect">
                <a:avLst/>
              </a:prstGeom>
            </p:spPr>
          </p:pic>
        </mc:Fallback>
      </mc:AlternateContent>
    </p:spTree>
    <p:extLst>
      <p:ext uri="{BB962C8B-B14F-4D97-AF65-F5344CB8AC3E}">
        <p14:creationId xmlns:p14="http://schemas.microsoft.com/office/powerpoint/2010/main" val="85646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5" name="TextBox 4"/>
          <p:cNvSpPr txBox="1"/>
          <p:nvPr/>
        </p:nvSpPr>
        <p:spPr>
          <a:xfrm>
            <a:off x="2813050" y="8016875"/>
            <a:ext cx="4809490" cy="654586"/>
          </a:xfrm>
          <a:prstGeom prst="rect">
            <a:avLst/>
          </a:prstGeom>
          <a:noFill/>
        </p:spPr>
        <p:txBody>
          <a:bodyPr wrap="square" rtlCol="0">
            <a:spAutoFit/>
          </a:bodyPr>
          <a:lstStyle/>
          <a:p>
            <a:r>
              <a:rPr lang="en-US" sz="3600" dirty="0" smtClean="0"/>
              <a:t>Answer: 35/66</a:t>
            </a:r>
            <a:endParaRPr lang="en-IN" sz="3600" dirty="0"/>
          </a:p>
        </p:txBody>
      </p:sp>
      <p:pic>
        <p:nvPicPr>
          <p:cNvPr id="2" name="Picture 1"/>
          <p:cNvPicPr>
            <a:picLocks noChangeAspect="1"/>
          </p:cNvPicPr>
          <p:nvPr/>
        </p:nvPicPr>
        <p:blipFill>
          <a:blip r:embed="rId3"/>
          <a:stretch>
            <a:fillRect/>
          </a:stretch>
        </p:blipFill>
        <p:spPr>
          <a:xfrm>
            <a:off x="2051050" y="1311275"/>
            <a:ext cx="14630400" cy="1928036"/>
          </a:xfrm>
          <a:prstGeom prst="rect">
            <a:avLst/>
          </a:prstGeom>
        </p:spPr>
      </p:pic>
      <p:pic>
        <p:nvPicPr>
          <p:cNvPr id="6" name="Picture 5"/>
          <p:cNvPicPr>
            <a:picLocks noChangeAspect="1"/>
          </p:cNvPicPr>
          <p:nvPr/>
        </p:nvPicPr>
        <p:blipFill rotWithShape="1">
          <a:blip r:embed="rId4"/>
          <a:srcRect r="3900"/>
          <a:stretch/>
        </p:blipFill>
        <p:spPr>
          <a:xfrm>
            <a:off x="7842250" y="2454275"/>
            <a:ext cx="5401310" cy="955494"/>
          </a:xfrm>
          <a:prstGeom prst="rect">
            <a:avLst/>
          </a:prstGeom>
        </p:spPr>
      </p:pic>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2532960" y="1089720"/>
              <a:ext cx="13313160" cy="8747280"/>
            </p14:xfrm>
          </p:contentPart>
        </mc:Choice>
        <mc:Fallback>
          <p:pic>
            <p:nvPicPr>
              <p:cNvPr id="4" name="Ink 3"/>
              <p:cNvPicPr/>
              <p:nvPr/>
            </p:nvPicPr>
            <p:blipFill>
              <a:blip r:embed="rId6"/>
              <a:stretch>
                <a:fillRect/>
              </a:stretch>
            </p:blipFill>
            <p:spPr>
              <a:xfrm>
                <a:off x="2523600" y="1080360"/>
                <a:ext cx="13331880" cy="8766000"/>
              </a:xfrm>
              <a:prstGeom prst="rect">
                <a:avLst/>
              </a:prstGeom>
            </p:spPr>
          </p:pic>
        </mc:Fallback>
      </mc:AlternateContent>
    </p:spTree>
    <p:extLst>
      <p:ext uri="{BB962C8B-B14F-4D97-AF65-F5344CB8AC3E}">
        <p14:creationId xmlns:p14="http://schemas.microsoft.com/office/powerpoint/2010/main" val="408174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127250" y="854075"/>
                <a:ext cx="16687800" cy="7478970"/>
              </a:xfrm>
              <a:prstGeom prst="rect">
                <a:avLst/>
              </a:prstGeom>
            </p:spPr>
            <p:txBody>
              <a:bodyPr wrap="square">
                <a:spAutoFit/>
              </a:bodyPr>
              <a:lstStyle/>
              <a:p>
                <a:pPr fontAlgn="base"/>
                <a:r>
                  <a:rPr lang="en-US" sz="3600" b="1" dirty="0" smtClean="0">
                    <a:solidFill>
                      <a:srgbClr val="273239"/>
                    </a:solidFill>
                    <a:latin typeface="urw-din"/>
                  </a:rPr>
                  <a:t>Counting Principles –</a:t>
                </a:r>
                <a:endParaRPr lang="en-US" sz="3600" dirty="0">
                  <a:solidFill>
                    <a:srgbClr val="273239"/>
                  </a:solidFill>
                  <a:latin typeface="urw-din"/>
                </a:endParaRPr>
              </a:p>
              <a:p>
                <a:pPr fontAlgn="base"/>
                <a:r>
                  <a:rPr lang="en-US" sz="3600" dirty="0">
                    <a:solidFill>
                      <a:srgbClr val="273239"/>
                    </a:solidFill>
                    <a:latin typeface="urw-din"/>
                  </a:rPr>
                  <a:t>There are two basic counting principles, sum rule and product rule</a:t>
                </a:r>
                <a:r>
                  <a:rPr lang="en-US" sz="3600" dirty="0" smtClean="0">
                    <a:solidFill>
                      <a:srgbClr val="273239"/>
                    </a:solidFill>
                    <a:latin typeface="urw-din"/>
                  </a:rPr>
                  <a:t>.</a:t>
                </a:r>
              </a:p>
              <a:p>
                <a:pPr fontAlgn="base"/>
                <a:r>
                  <a:rPr lang="en-US" sz="3600" dirty="0">
                    <a:solidFill>
                      <a:srgbClr val="273239"/>
                    </a:solidFill>
                    <a:latin typeface="urw-din"/>
                  </a:rPr>
                  <a:t> </a:t>
                </a:r>
              </a:p>
              <a:p>
                <a:pPr fontAlgn="base"/>
                <a:r>
                  <a:rPr lang="en-US" sz="3600" b="1" dirty="0">
                    <a:solidFill>
                      <a:srgbClr val="273239"/>
                    </a:solidFill>
                    <a:latin typeface="urw-din"/>
                  </a:rPr>
                  <a:t>Sum Rule </a:t>
                </a:r>
                <a:r>
                  <a:rPr lang="en-US" sz="3600" b="1" dirty="0" smtClean="0">
                    <a:solidFill>
                      <a:srgbClr val="273239"/>
                    </a:solidFill>
                    <a:latin typeface="urw-din"/>
                  </a:rPr>
                  <a:t>– </a:t>
                </a:r>
                <a:r>
                  <a:rPr lang="en-US" sz="3600" dirty="0" smtClean="0">
                    <a:solidFill>
                      <a:srgbClr val="273239"/>
                    </a:solidFill>
                    <a:latin typeface="urw-din"/>
                  </a:rPr>
                  <a:t>If </a:t>
                </a:r>
                <a:r>
                  <a:rPr lang="en-US" sz="3600" dirty="0">
                    <a:solidFill>
                      <a:srgbClr val="273239"/>
                    </a:solidFill>
                    <a:latin typeface="urw-din"/>
                  </a:rPr>
                  <a:t>a task can be done in one </a:t>
                </a:r>
                <a:r>
                  <a:rPr lang="en-US" sz="3600" dirty="0" smtClean="0">
                    <a:solidFill>
                      <a:srgbClr val="273239"/>
                    </a:solidFill>
                    <a:latin typeface="urw-din"/>
                  </a:rPr>
                  <a:t>of </a:t>
                </a:r>
                <a14:m>
                  <m:oMath xmlns:m="http://schemas.openxmlformats.org/officeDocument/2006/math">
                    <m:sSub>
                      <m:sSubPr>
                        <m:ctrlPr>
                          <a:rPr lang="en-IN" sz="4800" i="1">
                            <a:latin typeface="Cambria Math" panose="02040503050406030204" pitchFamily="18" charset="0"/>
                          </a:rPr>
                        </m:ctrlPr>
                      </m:sSubPr>
                      <m:e>
                        <m:r>
                          <a:rPr lang="en-IN" sz="4800" i="1">
                            <a:latin typeface="Cambria Math" panose="02040503050406030204" pitchFamily="18" charset="0"/>
                          </a:rPr>
                          <m:t>𝑛</m:t>
                        </m:r>
                      </m:e>
                      <m:sub>
                        <m:r>
                          <a:rPr lang="en-IN" sz="4800">
                            <a:latin typeface="Cambria Math" panose="02040503050406030204" pitchFamily="18" charset="0"/>
                          </a:rPr>
                          <m:t>1</m:t>
                        </m:r>
                      </m:sub>
                    </m:sSub>
                  </m:oMath>
                </a14:m>
                <a:r>
                  <a:rPr lang="en-US" sz="4800" dirty="0"/>
                  <a:t> </a:t>
                </a:r>
                <a:r>
                  <a:rPr lang="en-US" sz="3600" dirty="0">
                    <a:solidFill>
                      <a:srgbClr val="273239"/>
                    </a:solidFill>
                    <a:latin typeface="urw-din"/>
                  </a:rPr>
                  <a:t>ways or one of </a:t>
                </a:r>
                <a:r>
                  <a:rPr lang="en-US" sz="4800" dirty="0"/>
                  <a:t> </a:t>
                </a:r>
                <a:r>
                  <a:rPr lang="en-US" sz="2000" dirty="0"/>
                  <a:t> </a:t>
                </a:r>
                <a14:m>
                  <m:oMath xmlns:m="http://schemas.openxmlformats.org/officeDocument/2006/math">
                    <m:sSub>
                      <m:sSubPr>
                        <m:ctrlPr>
                          <a:rPr lang="en-IN" sz="4800" i="1">
                            <a:latin typeface="Cambria Math" panose="02040503050406030204" pitchFamily="18" charset="0"/>
                          </a:rPr>
                        </m:ctrlPr>
                      </m:sSubPr>
                      <m:e>
                        <m:r>
                          <a:rPr lang="en-IN" sz="4800" i="1">
                            <a:latin typeface="Cambria Math" panose="02040503050406030204" pitchFamily="18" charset="0"/>
                          </a:rPr>
                          <m:t>𝑛</m:t>
                        </m:r>
                      </m:e>
                      <m:sub>
                        <m:r>
                          <a:rPr lang="en-US" sz="4800" b="0" i="0" smtClean="0">
                            <a:latin typeface="Cambria Math" panose="02040503050406030204" pitchFamily="18" charset="0"/>
                          </a:rPr>
                          <m:t>2</m:t>
                        </m:r>
                      </m:sub>
                    </m:sSub>
                  </m:oMath>
                </a14:m>
                <a:r>
                  <a:rPr lang="en-US" sz="4800" dirty="0"/>
                  <a:t> </a:t>
                </a:r>
                <a:r>
                  <a:rPr lang="en-US" sz="3600" dirty="0" smtClean="0">
                    <a:solidFill>
                      <a:srgbClr val="273239"/>
                    </a:solidFill>
                    <a:latin typeface="urw-din"/>
                  </a:rPr>
                  <a:t>ways</a:t>
                </a:r>
                <a:r>
                  <a:rPr lang="en-US" sz="3600" dirty="0">
                    <a:solidFill>
                      <a:srgbClr val="273239"/>
                    </a:solidFill>
                    <a:latin typeface="urw-din"/>
                  </a:rPr>
                  <a:t>, where none of the set of </a:t>
                </a:r>
                <a:r>
                  <a:rPr lang="en-US" sz="4800" dirty="0"/>
                  <a:t> </a:t>
                </a:r>
                <a14:m>
                  <m:oMath xmlns:m="http://schemas.openxmlformats.org/officeDocument/2006/math">
                    <m:sSub>
                      <m:sSubPr>
                        <m:ctrlPr>
                          <a:rPr lang="en-IN" sz="4800" i="1">
                            <a:latin typeface="Cambria Math" panose="02040503050406030204" pitchFamily="18" charset="0"/>
                          </a:rPr>
                        </m:ctrlPr>
                      </m:sSubPr>
                      <m:e>
                        <m:r>
                          <a:rPr lang="en-IN" sz="4800" i="1">
                            <a:latin typeface="Cambria Math" panose="02040503050406030204" pitchFamily="18" charset="0"/>
                          </a:rPr>
                          <m:t>𝑛</m:t>
                        </m:r>
                      </m:e>
                      <m:sub>
                        <m:r>
                          <a:rPr lang="en-IN" sz="4800">
                            <a:latin typeface="Cambria Math" panose="02040503050406030204" pitchFamily="18" charset="0"/>
                          </a:rPr>
                          <m:t>1</m:t>
                        </m:r>
                      </m:sub>
                    </m:sSub>
                  </m:oMath>
                </a14:m>
                <a:r>
                  <a:rPr lang="en-US" sz="4800" dirty="0"/>
                  <a:t> </a:t>
                </a:r>
                <a:r>
                  <a:rPr lang="en-US" sz="3600" dirty="0">
                    <a:solidFill>
                      <a:srgbClr val="273239"/>
                    </a:solidFill>
                    <a:latin typeface="urw-din"/>
                  </a:rPr>
                  <a:t>ways is the same as any of the set of </a:t>
                </a:r>
                <a:r>
                  <a:rPr lang="en-US" sz="4800" dirty="0" smtClean="0"/>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𝑛</m:t>
                        </m:r>
                      </m:e>
                      <m:sub>
                        <m:r>
                          <a:rPr lang="en-US" sz="3600" b="0" i="0" smtClean="0">
                            <a:latin typeface="Cambria Math" panose="02040503050406030204" pitchFamily="18" charset="0"/>
                          </a:rPr>
                          <m:t>2</m:t>
                        </m:r>
                      </m:sub>
                    </m:sSub>
                    <m:r>
                      <a:rPr lang="en-US" sz="3600" b="0" i="1" smtClean="0">
                        <a:latin typeface="Cambria Math" panose="02040503050406030204" pitchFamily="18" charset="0"/>
                      </a:rPr>
                      <m:t> </m:t>
                    </m:r>
                  </m:oMath>
                </a14:m>
                <a:r>
                  <a:rPr lang="en-US" sz="3600" dirty="0" smtClean="0">
                    <a:solidFill>
                      <a:srgbClr val="273239"/>
                    </a:solidFill>
                    <a:latin typeface="urw-din"/>
                  </a:rPr>
                  <a:t>ways</a:t>
                </a:r>
                <a:r>
                  <a:rPr lang="en-US" sz="3600" dirty="0">
                    <a:solidFill>
                      <a:srgbClr val="273239"/>
                    </a:solidFill>
                    <a:latin typeface="urw-din"/>
                  </a:rPr>
                  <a:t>, then there are </a:t>
                </a:r>
                <a:r>
                  <a:rPr lang="en-US" sz="4800" dirty="0"/>
                  <a:t>  </a:t>
                </a:r>
                <a14:m>
                  <m:oMath xmlns:m="http://schemas.openxmlformats.org/officeDocument/2006/math">
                    <m:sSub>
                      <m:sSubPr>
                        <m:ctrlPr>
                          <a:rPr lang="en-IN" sz="4800" i="1">
                            <a:latin typeface="Cambria Math" panose="02040503050406030204" pitchFamily="18" charset="0"/>
                          </a:rPr>
                        </m:ctrlPr>
                      </m:sSubPr>
                      <m:e>
                        <m:r>
                          <a:rPr lang="en-IN" sz="4800" i="1">
                            <a:latin typeface="Cambria Math" panose="02040503050406030204" pitchFamily="18" charset="0"/>
                          </a:rPr>
                          <m:t>𝑛</m:t>
                        </m:r>
                      </m:e>
                      <m:sub>
                        <m:r>
                          <a:rPr lang="en-IN" sz="4800">
                            <a:latin typeface="Cambria Math" panose="02040503050406030204" pitchFamily="18" charset="0"/>
                          </a:rPr>
                          <m:t>1</m:t>
                        </m:r>
                      </m:sub>
                    </m:sSub>
                  </m:oMath>
                </a14:m>
                <a:r>
                  <a:rPr lang="en-US" sz="4800" dirty="0" smtClean="0"/>
                  <a:t>+</a:t>
                </a:r>
                <a14:m>
                  <m:oMath xmlns:m="http://schemas.openxmlformats.org/officeDocument/2006/math">
                    <m:sSub>
                      <m:sSubPr>
                        <m:ctrlPr>
                          <a:rPr lang="en-IN" sz="4800" i="1">
                            <a:latin typeface="Cambria Math" panose="02040503050406030204" pitchFamily="18" charset="0"/>
                          </a:rPr>
                        </m:ctrlPr>
                      </m:sSubPr>
                      <m:e>
                        <m:r>
                          <a:rPr lang="en-IN" sz="4800" i="1">
                            <a:latin typeface="Cambria Math" panose="02040503050406030204" pitchFamily="18" charset="0"/>
                          </a:rPr>
                          <m:t>𝑛</m:t>
                        </m:r>
                      </m:e>
                      <m:sub>
                        <m:r>
                          <a:rPr lang="en-US" sz="4800" b="0" i="0" smtClean="0">
                            <a:latin typeface="Cambria Math" panose="02040503050406030204" pitchFamily="18" charset="0"/>
                          </a:rPr>
                          <m:t>2</m:t>
                        </m:r>
                      </m:sub>
                    </m:sSub>
                  </m:oMath>
                </a14:m>
                <a:r>
                  <a:rPr lang="en-US" sz="4800" dirty="0"/>
                  <a:t> </a:t>
                </a:r>
                <a:r>
                  <a:rPr lang="en-US" sz="3600" dirty="0" smtClean="0">
                    <a:solidFill>
                      <a:srgbClr val="273239"/>
                    </a:solidFill>
                    <a:latin typeface="urw-din"/>
                  </a:rPr>
                  <a:t>ways </a:t>
                </a:r>
                <a:r>
                  <a:rPr lang="en-US" sz="3600" dirty="0">
                    <a:solidFill>
                      <a:srgbClr val="273239"/>
                    </a:solidFill>
                    <a:latin typeface="urw-din"/>
                  </a:rPr>
                  <a:t>to do the task</a:t>
                </a:r>
                <a:r>
                  <a:rPr lang="en-US" sz="3600" dirty="0" smtClean="0">
                    <a:solidFill>
                      <a:srgbClr val="273239"/>
                    </a:solidFill>
                    <a:latin typeface="urw-din"/>
                  </a:rPr>
                  <a:t>.</a:t>
                </a:r>
              </a:p>
              <a:p>
                <a:pPr fontAlgn="base"/>
                <a:endParaRPr lang="en-US" sz="3600" dirty="0">
                  <a:solidFill>
                    <a:srgbClr val="273239"/>
                  </a:solidFill>
                  <a:latin typeface="urw-din"/>
                </a:endParaRPr>
              </a:p>
              <a:p>
                <a:pPr fontAlgn="base"/>
                <a:r>
                  <a:rPr lang="en-US" sz="3600" dirty="0" smtClean="0">
                    <a:solidFill>
                      <a:srgbClr val="273239"/>
                    </a:solidFill>
                    <a:latin typeface="urw-din"/>
                  </a:rPr>
                  <a:t>Example: No. of ways to order a dish from 5 veg dishes and 6 non-veg dishes is (5+6) ways = 11 ways</a:t>
                </a:r>
              </a:p>
              <a:p>
                <a:pPr fontAlgn="base"/>
                <a:endParaRPr lang="en-US" sz="3600" dirty="0">
                  <a:solidFill>
                    <a:srgbClr val="273239"/>
                  </a:solidFill>
                  <a:latin typeface="urw-din"/>
                </a:endParaRPr>
              </a:p>
              <a:p>
                <a:pPr lvl="0" fontAlgn="base"/>
                <a:r>
                  <a:rPr lang="en-US" sz="3600" dirty="0">
                    <a:solidFill>
                      <a:srgbClr val="273239"/>
                    </a:solidFill>
                    <a:latin typeface="urw-din"/>
                  </a:rPr>
                  <a:t> </a:t>
                </a:r>
                <a:r>
                  <a:rPr lang="en-US" sz="4800" dirty="0"/>
                  <a:t>          </a:t>
                </a:r>
                <a:r>
                  <a:rPr lang="en-US" sz="3600" dirty="0">
                    <a:solidFill>
                      <a:srgbClr val="273239"/>
                    </a:solidFill>
                    <a:latin typeface="urw-din"/>
                  </a:rPr>
                  <a:t>.</a:t>
                </a:r>
                <a:r>
                  <a:rPr lang="en-US" sz="4800" dirty="0"/>
                  <a:t> </a:t>
                </a:r>
                <a:endParaRPr lang="en-US" sz="4800" dirty="0">
                  <a:latin typeface="Arial" panose="020B0604020202020204" pitchFamily="34" charset="0"/>
                </a:endParaRPr>
              </a:p>
              <a:p>
                <a:pPr fontAlgn="base"/>
                <a:endParaRPr lang="en-US" sz="3600" b="0" i="0" dirty="0">
                  <a:solidFill>
                    <a:srgbClr val="273239"/>
                  </a:solidFill>
                  <a:effectLst/>
                  <a:latin typeface="urw-din"/>
                </a:endParaRPr>
              </a:p>
            </p:txBody>
          </p:sp>
        </mc:Choice>
        <mc:Fallback xmlns="">
          <p:sp>
            <p:nvSpPr>
              <p:cNvPr id="2" name="Rectangle 1"/>
              <p:cNvSpPr>
                <a:spLocks noRot="1" noChangeAspect="1" noMove="1" noResize="1" noEditPoints="1" noAdjustHandles="1" noChangeArrowheads="1" noChangeShapeType="1" noTextEdit="1"/>
              </p:cNvSpPr>
              <p:nvPr/>
            </p:nvSpPr>
            <p:spPr>
              <a:xfrm>
                <a:off x="2127250" y="854075"/>
                <a:ext cx="16687800" cy="7478970"/>
              </a:xfrm>
              <a:prstGeom prst="rect">
                <a:avLst/>
              </a:prstGeom>
              <a:blipFill rotWithShape="0">
                <a:blip r:embed="rId2"/>
                <a:stretch>
                  <a:fillRect l="-1133" t="-1222" r="-256"/>
                </a:stretch>
              </a:blipFill>
            </p:spPr>
            <p:txBody>
              <a:bodyPr/>
              <a:lstStyle/>
              <a:p>
                <a:r>
                  <a:rPr lang="en-IN">
                    <a:noFill/>
                  </a:rPr>
                  <a:t> </a:t>
                </a:r>
              </a:p>
            </p:txBody>
          </p:sp>
        </mc:Fallback>
      </mc:AlternateContent>
      <p:sp>
        <p:nvSpPr>
          <p:cNvPr id="3" name="Rectangle 1"/>
          <p:cNvSpPr>
            <a:spLocks noChangeArrowheads="1"/>
          </p:cNvSpPr>
          <p:nvPr/>
        </p:nvSpPr>
        <p:spPr bwMode="auto">
          <a:xfrm>
            <a:off x="0" y="90100"/>
            <a:ext cx="6412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AutoShape 2" descr="n_1  "/>
          <p:cNvSpPr>
            <a:spLocks noChangeAspect="1" noChangeArrowheads="1"/>
          </p:cNvSpPr>
          <p:nvPr/>
        </p:nvSpPr>
        <p:spPr bwMode="auto">
          <a:xfrm>
            <a:off x="2271713" y="90488"/>
            <a:ext cx="23812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3" descr="n_2  "/>
          <p:cNvSpPr>
            <a:spLocks noChangeAspect="1" noChangeArrowheads="1"/>
          </p:cNvSpPr>
          <p:nvPr/>
        </p:nvSpPr>
        <p:spPr bwMode="auto">
          <a:xfrm>
            <a:off x="3589338" y="90488"/>
            <a:ext cx="2476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n_1  "/>
          <p:cNvSpPr>
            <a:spLocks noChangeAspect="1" noChangeArrowheads="1"/>
          </p:cNvSpPr>
          <p:nvPr/>
        </p:nvSpPr>
        <p:spPr bwMode="auto">
          <a:xfrm>
            <a:off x="5981700" y="90488"/>
            <a:ext cx="238125"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descr="n_2  "/>
          <p:cNvSpPr>
            <a:spLocks noChangeAspect="1" noChangeArrowheads="1"/>
          </p:cNvSpPr>
          <p:nvPr/>
        </p:nvSpPr>
        <p:spPr bwMode="auto">
          <a:xfrm>
            <a:off x="8807450" y="90488"/>
            <a:ext cx="2476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n_1 + n_2  "/>
          <p:cNvSpPr>
            <a:spLocks noChangeAspect="1" noChangeArrowheads="1"/>
          </p:cNvSpPr>
          <p:nvPr/>
        </p:nvSpPr>
        <p:spPr bwMode="auto">
          <a:xfrm>
            <a:off x="10514013" y="90488"/>
            <a:ext cx="8096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7"/>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AutoShape 8" descr="k  "/>
          <p:cNvSpPr>
            <a:spLocks noChangeAspect="1" noChangeArrowheads="1"/>
          </p:cNvSpPr>
          <p:nvPr/>
        </p:nvSpPr>
        <p:spPr bwMode="auto">
          <a:xfrm>
            <a:off x="4454525" y="90488"/>
            <a:ext cx="12382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AutoShape 9" descr="n_1, n_2,.. n_k  "/>
          <p:cNvSpPr>
            <a:spLocks noChangeAspect="1" noChangeArrowheads="1"/>
          </p:cNvSpPr>
          <p:nvPr/>
        </p:nvSpPr>
        <p:spPr bwMode="auto">
          <a:xfrm>
            <a:off x="8089900" y="90488"/>
            <a:ext cx="1133475" cy="161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10" descr="n_1 * n_2 * ... * n_k  "/>
          <p:cNvSpPr>
            <a:spLocks noChangeAspect="1" noChangeArrowheads="1"/>
          </p:cNvSpPr>
          <p:nvPr/>
        </p:nvSpPr>
        <p:spPr bwMode="auto">
          <a:xfrm>
            <a:off x="14155738" y="90488"/>
            <a:ext cx="169545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4">
            <p14:nvContentPartPr>
              <p14:cNvPr id="9" name="Ink 8"/>
              <p14:cNvContentPartPr/>
              <p14:nvPr/>
            </p14:nvContentPartPr>
            <p14:xfrm>
              <a:off x="14785560" y="5036040"/>
              <a:ext cx="360" cy="360"/>
            </p14:xfrm>
          </p:contentPart>
        </mc:Choice>
        <mc:Fallback>
          <p:pic>
            <p:nvPicPr>
              <p:cNvPr id="9" name="Ink 8"/>
              <p:cNvPicPr/>
              <p:nvPr/>
            </p:nvPicPr>
            <p:blipFill>
              <a:blip r:embed="rId5"/>
              <a:stretch>
                <a:fillRect/>
              </a:stretch>
            </p:blipFill>
            <p:spPr>
              <a:xfrm>
                <a:off x="14776200" y="5026680"/>
                <a:ext cx="19080" cy="19080"/>
              </a:xfrm>
              <a:prstGeom prst="rect">
                <a:avLst/>
              </a:prstGeom>
            </p:spPr>
          </p:pic>
        </mc:Fallback>
      </mc:AlternateContent>
    </p:spTree>
    <p:extLst>
      <p:ext uri="{BB962C8B-B14F-4D97-AF65-F5344CB8AC3E}">
        <p14:creationId xmlns:p14="http://schemas.microsoft.com/office/powerpoint/2010/main" val="283987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6" name="Picture 5"/>
          <p:cNvPicPr>
            <a:picLocks noChangeAspect="1"/>
          </p:cNvPicPr>
          <p:nvPr/>
        </p:nvPicPr>
        <p:blipFill>
          <a:blip r:embed="rId3"/>
          <a:stretch>
            <a:fillRect/>
          </a:stretch>
        </p:blipFill>
        <p:spPr>
          <a:xfrm>
            <a:off x="2203450" y="1022349"/>
            <a:ext cx="14706600" cy="4205099"/>
          </a:xfrm>
          <a:prstGeom prst="rect">
            <a:avLst/>
          </a:prstGeom>
        </p:spPr>
      </p:pic>
      <p:sp>
        <p:nvSpPr>
          <p:cNvPr id="7" name="TextBox 6"/>
          <p:cNvSpPr txBox="1"/>
          <p:nvPr/>
        </p:nvSpPr>
        <p:spPr>
          <a:xfrm>
            <a:off x="2813050" y="8016875"/>
            <a:ext cx="4809490" cy="654586"/>
          </a:xfrm>
          <a:prstGeom prst="rect">
            <a:avLst/>
          </a:prstGeom>
          <a:noFill/>
        </p:spPr>
        <p:txBody>
          <a:bodyPr wrap="square" rtlCol="0">
            <a:spAutoFit/>
          </a:bodyPr>
          <a:lstStyle/>
          <a:p>
            <a:r>
              <a:rPr lang="en-US" sz="3600" dirty="0" smtClean="0"/>
              <a:t>Answer: D</a:t>
            </a:r>
            <a:endParaRPr lang="en-IN" sz="3600" dirty="0"/>
          </a:p>
        </p:txBody>
      </p:sp>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4167720" y="2149920"/>
              <a:ext cx="10087920" cy="6995160"/>
            </p14:xfrm>
          </p:contentPart>
        </mc:Choice>
        <mc:Fallback>
          <p:pic>
            <p:nvPicPr>
              <p:cNvPr id="2" name="Ink 1"/>
              <p:cNvPicPr/>
              <p:nvPr/>
            </p:nvPicPr>
            <p:blipFill>
              <a:blip r:embed="rId5"/>
              <a:stretch>
                <a:fillRect/>
              </a:stretch>
            </p:blipFill>
            <p:spPr>
              <a:xfrm>
                <a:off x="4158360" y="2140560"/>
                <a:ext cx="10106640" cy="7013880"/>
              </a:xfrm>
              <a:prstGeom prst="rect">
                <a:avLst/>
              </a:prstGeom>
            </p:spPr>
          </p:pic>
        </mc:Fallback>
      </mc:AlternateContent>
    </p:spTree>
    <p:extLst>
      <p:ext uri="{BB962C8B-B14F-4D97-AF65-F5344CB8AC3E}">
        <p14:creationId xmlns:p14="http://schemas.microsoft.com/office/powerpoint/2010/main" val="221677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TextBox 7"/>
          <p:cNvSpPr txBox="1"/>
          <p:nvPr/>
        </p:nvSpPr>
        <p:spPr>
          <a:xfrm>
            <a:off x="2813050" y="8016875"/>
            <a:ext cx="4809490" cy="654586"/>
          </a:xfrm>
          <a:prstGeom prst="rect">
            <a:avLst/>
          </a:prstGeom>
          <a:noFill/>
        </p:spPr>
        <p:txBody>
          <a:bodyPr wrap="square" rtlCol="0">
            <a:spAutoFit/>
          </a:bodyPr>
          <a:lstStyle/>
          <a:p>
            <a:r>
              <a:rPr lang="en-US" sz="3600" dirty="0" smtClean="0"/>
              <a:t>Answer: D</a:t>
            </a:r>
            <a:endParaRPr lang="en-IN" sz="3600" dirty="0"/>
          </a:p>
        </p:txBody>
      </p:sp>
      <p:sp>
        <p:nvSpPr>
          <p:cNvPr id="4" name="Rectangle 3"/>
          <p:cNvSpPr/>
          <p:nvPr/>
        </p:nvSpPr>
        <p:spPr>
          <a:xfrm>
            <a:off x="1670050" y="1235075"/>
            <a:ext cx="15544800" cy="3649076"/>
          </a:xfrm>
          <a:prstGeom prst="rect">
            <a:avLst/>
          </a:prstGeom>
        </p:spPr>
        <p:txBody>
          <a:bodyPr wrap="square">
            <a:spAutoFit/>
          </a:bodyPr>
          <a:lstStyle/>
          <a:p>
            <a:pPr algn="just">
              <a:lnSpc>
                <a:spcPct val="107000"/>
              </a:lnSpc>
              <a:spcAft>
                <a:spcPts val="0"/>
              </a:spcAft>
            </a:pPr>
            <a:r>
              <a:rPr lang="en-US" sz="3600" kern="100" dirty="0">
                <a:solidFill>
                  <a:schemeClr val="tx1">
                    <a:lumMod val="75000"/>
                    <a:lumOff val="25000"/>
                  </a:schemeClr>
                </a:solidFill>
                <a:ea typeface="Calibri" panose="020F0502020204030204" pitchFamily="34" charset="0"/>
                <a:cs typeface="Times New Roman" panose="02020603050405020304" pitchFamily="18" charset="0"/>
              </a:rPr>
              <a:t>There are 3 red socks, 4 green socks and 3 blue socks. You choose 2 socks. The probability that they are of the same color is </a:t>
            </a:r>
            <a:endParaRPr lang="en-IN" sz="3600" kern="1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lphaUcParenR"/>
            </a:pPr>
            <a:r>
              <a:rPr lang="en-US" sz="3600" kern="100" dirty="0">
                <a:solidFill>
                  <a:schemeClr val="tx1">
                    <a:lumMod val="75000"/>
                    <a:lumOff val="25000"/>
                  </a:schemeClr>
                </a:solidFill>
                <a:ea typeface="Calibri" panose="020F0502020204030204" pitchFamily="34" charset="0"/>
                <a:cs typeface="Times New Roman" panose="02020603050405020304" pitchFamily="18" charset="0"/>
              </a:rPr>
              <a:t>1/5</a:t>
            </a:r>
            <a:endParaRPr lang="en-IN" sz="3600" kern="1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lphaUcParenR"/>
            </a:pPr>
            <a:r>
              <a:rPr lang="en-US" sz="3600" kern="100" dirty="0">
                <a:solidFill>
                  <a:schemeClr val="tx1">
                    <a:lumMod val="75000"/>
                    <a:lumOff val="25000"/>
                  </a:schemeClr>
                </a:solidFill>
                <a:ea typeface="Calibri" panose="020F0502020204030204" pitchFamily="34" charset="0"/>
                <a:cs typeface="Times New Roman" panose="02020603050405020304" pitchFamily="18" charset="0"/>
              </a:rPr>
              <a:t>7/30</a:t>
            </a:r>
            <a:endParaRPr lang="en-IN" sz="3600" kern="1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lphaUcParenR"/>
            </a:pPr>
            <a:r>
              <a:rPr lang="en-US" sz="3600" kern="100" dirty="0">
                <a:solidFill>
                  <a:schemeClr val="tx1">
                    <a:lumMod val="75000"/>
                    <a:lumOff val="25000"/>
                  </a:schemeClr>
                </a:solidFill>
                <a:ea typeface="Calibri" panose="020F0502020204030204" pitchFamily="34" charset="0"/>
                <a:cs typeface="Times New Roman" panose="02020603050405020304" pitchFamily="18" charset="0"/>
              </a:rPr>
              <a:t>¼</a:t>
            </a:r>
            <a:endParaRPr lang="en-IN" sz="3600" kern="100" dirty="0">
              <a:solidFill>
                <a:schemeClr val="tx1">
                  <a:lumMod val="75000"/>
                  <a:lumOff val="25000"/>
                </a:schemeClr>
              </a:solidFill>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mj-lt"/>
              <a:buAutoNum type="alphaUcParenR"/>
            </a:pPr>
            <a:r>
              <a:rPr lang="en-US" sz="3600" kern="100" dirty="0">
                <a:solidFill>
                  <a:schemeClr val="tx1">
                    <a:lumMod val="75000"/>
                    <a:lumOff val="25000"/>
                  </a:schemeClr>
                </a:solidFill>
                <a:ea typeface="Calibri" panose="020F0502020204030204" pitchFamily="34" charset="0"/>
                <a:cs typeface="Times New Roman" panose="02020603050405020304" pitchFamily="18" charset="0"/>
              </a:rPr>
              <a:t>4/15</a:t>
            </a:r>
            <a:endParaRPr lang="en-IN" sz="3600" kern="1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458000" y="1649160"/>
              <a:ext cx="13563360" cy="7981920"/>
            </p14:xfrm>
          </p:contentPart>
        </mc:Choice>
        <mc:Fallback>
          <p:pic>
            <p:nvPicPr>
              <p:cNvPr id="2" name="Ink 1"/>
              <p:cNvPicPr/>
              <p:nvPr/>
            </p:nvPicPr>
            <p:blipFill>
              <a:blip r:embed="rId4"/>
              <a:stretch>
                <a:fillRect/>
              </a:stretch>
            </p:blipFill>
            <p:spPr>
              <a:xfrm>
                <a:off x="1448640" y="1639800"/>
                <a:ext cx="13582080" cy="8000640"/>
              </a:xfrm>
              <a:prstGeom prst="rect">
                <a:avLst/>
              </a:prstGeom>
            </p:spPr>
          </p:pic>
        </mc:Fallback>
      </mc:AlternateContent>
    </p:spTree>
    <p:extLst>
      <p:ext uri="{BB962C8B-B14F-4D97-AF65-F5344CB8AC3E}">
        <p14:creationId xmlns:p14="http://schemas.microsoft.com/office/powerpoint/2010/main" val="2257651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5250" y="701675"/>
            <a:ext cx="16764000" cy="6740307"/>
          </a:xfrm>
          <a:prstGeom prst="rect">
            <a:avLst/>
          </a:prstGeom>
        </p:spPr>
        <p:txBody>
          <a:bodyPr wrap="square">
            <a:spAutoFit/>
          </a:bodyPr>
          <a:lstStyle/>
          <a:p>
            <a:pPr fontAlgn="base"/>
            <a:r>
              <a:rPr lang="en-IN" sz="3600" b="1" dirty="0">
                <a:solidFill>
                  <a:srgbClr val="273239"/>
                </a:solidFill>
                <a:latin typeface="urw-din"/>
              </a:rPr>
              <a:t>Theorems:</a:t>
            </a:r>
            <a:endParaRPr lang="en-IN" sz="3600" dirty="0">
              <a:solidFill>
                <a:srgbClr val="273239"/>
              </a:solidFill>
              <a:latin typeface="urw-din"/>
            </a:endParaRPr>
          </a:p>
          <a:p>
            <a:pPr fontAlgn="base"/>
            <a:r>
              <a:rPr lang="en-IN" sz="3600" dirty="0">
                <a:solidFill>
                  <a:srgbClr val="273239"/>
                </a:solidFill>
                <a:latin typeface="urw-din"/>
              </a:rPr>
              <a:t> Let A, B, C are the events associated with a random experiment, then</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 = P(A) + P(B) – P(A∩B)</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 = P(A) + P(B) if A and B are mutually exclusive</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∪B∪C) = P(A) + P(B) + P(C) – P(A∩B) – P(B∩C)- P(C∩A) + P(A∩B∩C)</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 = P(A) – P(A∩B)</a:t>
            </a:r>
          </a:p>
          <a:p>
            <a:pPr marL="742950" lvl="1" indent="-285750" fontAlgn="base">
              <a:buFont typeface="Arial" panose="020B0604020202020204" pitchFamily="34" charset="0"/>
              <a:buChar char="•"/>
            </a:pPr>
            <a:endParaRPr lang="en-IN" sz="3600" dirty="0" smtClean="0">
              <a:solidFill>
                <a:srgbClr val="273239"/>
              </a:solidFill>
              <a:latin typeface="urw-din"/>
            </a:endParaRPr>
          </a:p>
          <a:p>
            <a:pPr marL="742950" lvl="1" indent="-285750" fontAlgn="base">
              <a:buFont typeface="Arial" panose="020B0604020202020204" pitchFamily="34" charset="0"/>
              <a:buChar char="•"/>
            </a:pPr>
            <a:r>
              <a:rPr lang="en-IN" sz="3600" dirty="0" smtClean="0">
                <a:solidFill>
                  <a:srgbClr val="273239"/>
                </a:solidFill>
                <a:latin typeface="urw-din"/>
              </a:rPr>
              <a:t>P(A</a:t>
            </a:r>
            <a:r>
              <a:rPr lang="en-IN" sz="3600" dirty="0">
                <a:solidFill>
                  <a:srgbClr val="273239"/>
                </a:solidFill>
                <a:latin typeface="urw-din"/>
              </a:rPr>
              <a:t>’∩B) = P(B) – P(A∩B)</a:t>
            </a:r>
            <a:endParaRPr lang="en-IN"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045440" y="191520"/>
              <a:ext cx="12297240" cy="6891840"/>
            </p14:xfrm>
          </p:contentPart>
        </mc:Choice>
        <mc:Fallback>
          <p:pic>
            <p:nvPicPr>
              <p:cNvPr id="4" name="Ink 3"/>
              <p:cNvPicPr/>
              <p:nvPr/>
            </p:nvPicPr>
            <p:blipFill>
              <a:blip r:embed="rId4"/>
              <a:stretch>
                <a:fillRect/>
              </a:stretch>
            </p:blipFill>
            <p:spPr>
              <a:xfrm>
                <a:off x="1036080" y="182160"/>
                <a:ext cx="12315960" cy="6910560"/>
              </a:xfrm>
              <a:prstGeom prst="rect">
                <a:avLst/>
              </a:prstGeom>
            </p:spPr>
          </p:pic>
        </mc:Fallback>
      </mc:AlternateContent>
    </p:spTree>
    <p:extLst>
      <p:ext uri="{BB962C8B-B14F-4D97-AF65-F5344CB8AC3E}">
        <p14:creationId xmlns:p14="http://schemas.microsoft.com/office/powerpoint/2010/main" val="278757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4" name="Rectangle 3"/>
          <p:cNvSpPr/>
          <p:nvPr/>
        </p:nvSpPr>
        <p:spPr>
          <a:xfrm>
            <a:off x="1822450" y="701675"/>
            <a:ext cx="16916400" cy="6186309"/>
          </a:xfrm>
          <a:prstGeom prst="rect">
            <a:avLst/>
          </a:prstGeom>
        </p:spPr>
        <p:txBody>
          <a:bodyPr wrap="square">
            <a:spAutoFit/>
          </a:bodyPr>
          <a:lstStyle/>
          <a:p>
            <a:r>
              <a:rPr lang="en-US" sz="3600" b="1" dirty="0" smtClean="0"/>
              <a:t>Example:</a:t>
            </a:r>
            <a:r>
              <a:rPr lang="en-US" sz="3600" dirty="0" smtClean="0"/>
              <a:t> 500 </a:t>
            </a:r>
            <a:r>
              <a:rPr lang="en-US" sz="3600" dirty="0"/>
              <a:t>students are taking one or more courses out of chemistry, physics and mathematics. Registration records indicate course enrolment as follows: chemistry (329), physics (186), mathematics (295), chemistry and physics (83), chemistry and mathematics (217), and physics and mathematics (63), How many students are taking all 3 subjects?</a:t>
            </a:r>
          </a:p>
          <a:p>
            <a:pPr marL="1200150" lvl="1" indent="-742950">
              <a:buFont typeface="+mj-lt"/>
              <a:buAutoNum type="alphaLcPeriod"/>
            </a:pPr>
            <a:endParaRPr lang="en-US" sz="3600" dirty="0" smtClean="0"/>
          </a:p>
          <a:p>
            <a:pPr marL="1200150" lvl="1" indent="-742950">
              <a:buFont typeface="+mj-lt"/>
              <a:buAutoNum type="alphaLcPeriod"/>
            </a:pPr>
            <a:r>
              <a:rPr lang="en-US" sz="3600" dirty="0" smtClean="0"/>
              <a:t>37</a:t>
            </a:r>
            <a:endParaRPr lang="en-US" sz="3600" dirty="0"/>
          </a:p>
          <a:p>
            <a:pPr marL="1200150" lvl="1" indent="-742950">
              <a:buFont typeface="+mj-lt"/>
              <a:buAutoNum type="alphaLcPeriod"/>
            </a:pPr>
            <a:r>
              <a:rPr lang="en-US" sz="3600" dirty="0"/>
              <a:t>43</a:t>
            </a:r>
          </a:p>
          <a:p>
            <a:pPr marL="1200150" lvl="1" indent="-742950">
              <a:buFont typeface="+mj-lt"/>
              <a:buAutoNum type="alphaLcPeriod"/>
            </a:pPr>
            <a:r>
              <a:rPr lang="en-US" sz="3600" dirty="0"/>
              <a:t>47</a:t>
            </a:r>
          </a:p>
          <a:p>
            <a:pPr marL="1200150" lvl="1" indent="-742950">
              <a:buFont typeface="+mj-lt"/>
              <a:buAutoNum type="alphaLcPeriod"/>
            </a:pPr>
            <a:r>
              <a:rPr lang="en-US" sz="3600" dirty="0"/>
              <a:t>53</a:t>
            </a:r>
          </a:p>
          <a:p>
            <a:endParaRPr lang="en-US" sz="3600" dirty="0" smtClean="0"/>
          </a:p>
          <a:p>
            <a:r>
              <a:rPr lang="en-US" sz="3600" dirty="0" smtClean="0"/>
              <a:t>Answer </a:t>
            </a:r>
            <a:r>
              <a:rPr lang="en-US" sz="3600" dirty="0"/>
              <a:t>(d)</a:t>
            </a:r>
            <a:endParaRPr lang="en-US" sz="3600" b="0" i="0" dirty="0">
              <a:effectLst/>
            </a:endParaRPr>
          </a:p>
        </p:txBody>
      </p:sp>
    </p:spTree>
    <p:extLst>
      <p:ext uri="{BB962C8B-B14F-4D97-AF65-F5344CB8AC3E}">
        <p14:creationId xmlns:p14="http://schemas.microsoft.com/office/powerpoint/2010/main" val="49708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4450" y="854075"/>
            <a:ext cx="15087600" cy="2308324"/>
          </a:xfrm>
          <a:prstGeom prst="rect">
            <a:avLst/>
          </a:prstGeom>
        </p:spPr>
        <p:txBody>
          <a:bodyPr wrap="square">
            <a:spAutoFit/>
          </a:bodyPr>
          <a:lstStyle/>
          <a:p>
            <a:r>
              <a:rPr lang="en-US" sz="3600" b="1" dirty="0" smtClean="0">
                <a:solidFill>
                  <a:srgbClr val="273239"/>
                </a:solidFill>
                <a:latin typeface="urw-din"/>
              </a:rPr>
              <a:t>Example-:</a:t>
            </a:r>
            <a:r>
              <a:rPr lang="en-US" sz="3600" dirty="0">
                <a:solidFill>
                  <a:srgbClr val="273239"/>
                </a:solidFill>
                <a:latin typeface="urw-din"/>
              </a:rPr>
              <a:t> The probability that a person will get an electric contract is 2/5 and probability that he will not get plumbing contract is 4/7 . If the probability of getting at least one contact is 2/3, what is the probability of getting both ?</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709720" y="1546200"/>
              <a:ext cx="16597080" cy="6244200"/>
            </p14:xfrm>
          </p:contentPart>
        </mc:Choice>
        <mc:Fallback>
          <p:pic>
            <p:nvPicPr>
              <p:cNvPr id="4" name="Ink 3"/>
              <p:cNvPicPr/>
              <p:nvPr/>
            </p:nvPicPr>
            <p:blipFill>
              <a:blip r:embed="rId4"/>
              <a:stretch>
                <a:fillRect/>
              </a:stretch>
            </p:blipFill>
            <p:spPr>
              <a:xfrm>
                <a:off x="2700360" y="1536840"/>
                <a:ext cx="16615800" cy="6262920"/>
              </a:xfrm>
              <a:prstGeom prst="rect">
                <a:avLst/>
              </a:prstGeom>
            </p:spPr>
          </p:pic>
        </mc:Fallback>
      </mc:AlternateContent>
    </p:spTree>
    <p:extLst>
      <p:ext uri="{BB962C8B-B14F-4D97-AF65-F5344CB8AC3E}">
        <p14:creationId xmlns:p14="http://schemas.microsoft.com/office/powerpoint/2010/main" val="41036241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5" name="Picture 4"/>
          <p:cNvPicPr>
            <a:picLocks noChangeAspect="1"/>
          </p:cNvPicPr>
          <p:nvPr/>
        </p:nvPicPr>
        <p:blipFill>
          <a:blip r:embed="rId3"/>
          <a:stretch>
            <a:fillRect/>
          </a:stretch>
        </p:blipFill>
        <p:spPr>
          <a:xfrm>
            <a:off x="2660650" y="1106169"/>
            <a:ext cx="13411200" cy="2405127"/>
          </a:xfrm>
          <a:prstGeom prst="rect">
            <a:avLst/>
          </a:prstGeom>
        </p:spPr>
      </p:pic>
      <p:sp>
        <p:nvSpPr>
          <p:cNvPr id="2" name="TextBox 1"/>
          <p:cNvSpPr txBox="1"/>
          <p:nvPr/>
        </p:nvSpPr>
        <p:spPr>
          <a:xfrm>
            <a:off x="2880360" y="4503421"/>
            <a:ext cx="4809490" cy="654586"/>
          </a:xfrm>
          <a:prstGeom prst="rect">
            <a:avLst/>
          </a:prstGeom>
          <a:noFill/>
        </p:spPr>
        <p:txBody>
          <a:bodyPr wrap="square" rtlCol="0">
            <a:spAutoFit/>
          </a:bodyPr>
          <a:lstStyle/>
          <a:p>
            <a:r>
              <a:rPr lang="en-US" sz="3600" dirty="0" smtClean="0"/>
              <a:t>Answer: 10/12</a:t>
            </a:r>
            <a:endParaRPr lang="en-IN" sz="3600" dirty="0"/>
          </a:p>
        </p:txBody>
      </p:sp>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6288120" y="3445920"/>
              <a:ext cx="1090080" cy="1841040"/>
            </p14:xfrm>
          </p:contentPart>
        </mc:Choice>
        <mc:Fallback>
          <p:pic>
            <p:nvPicPr>
              <p:cNvPr id="4" name="Ink 3"/>
              <p:cNvPicPr/>
              <p:nvPr/>
            </p:nvPicPr>
            <p:blipFill>
              <a:blip r:embed="rId5"/>
              <a:stretch>
                <a:fillRect/>
              </a:stretch>
            </p:blipFill>
            <p:spPr>
              <a:xfrm>
                <a:off x="6278760" y="3436560"/>
                <a:ext cx="1108800" cy="1859760"/>
              </a:xfrm>
              <a:prstGeom prst="rect">
                <a:avLst/>
              </a:prstGeom>
            </p:spPr>
          </p:pic>
        </mc:Fallback>
      </mc:AlternateContent>
    </p:spTree>
    <p:extLst>
      <p:ext uri="{BB962C8B-B14F-4D97-AF65-F5344CB8AC3E}">
        <p14:creationId xmlns:p14="http://schemas.microsoft.com/office/powerpoint/2010/main" val="86239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027064" y="1485300"/>
            <a:ext cx="8796386" cy="748923"/>
          </a:xfrm>
          <a:prstGeom prst="rect">
            <a:avLst/>
          </a:prstGeom>
        </p:spPr>
        <p:txBody>
          <a:bodyPr vert="horz" wrap="square" lIns="0" tIns="17780" rIns="0" bIns="0" rtlCol="0">
            <a:spAutoFit/>
          </a:bodyPr>
          <a:lstStyle/>
          <a:p>
            <a:pPr marL="12700">
              <a:lnSpc>
                <a:spcPts val="5745"/>
              </a:lnSpc>
              <a:spcBef>
                <a:spcPts val="140"/>
              </a:spcBef>
            </a:pPr>
            <a:r>
              <a:rPr lang="en-IN" sz="4800" b="1" dirty="0">
                <a:solidFill>
                  <a:schemeClr val="tx1"/>
                </a:solidFill>
              </a:rPr>
              <a:t>Different Types of Events</a:t>
            </a:r>
            <a:endParaRPr sz="5150" b="1" dirty="0">
              <a:solidFill>
                <a:schemeClr val="tx1"/>
              </a:solidFill>
              <a:latin typeface="Roboto Medium" panose="02000000000000000000" pitchFamily="2" charset="0"/>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TextBox 7"/>
          <p:cNvSpPr txBox="1"/>
          <p:nvPr/>
        </p:nvSpPr>
        <p:spPr>
          <a:xfrm flipH="1">
            <a:off x="2813050" y="2911475"/>
            <a:ext cx="6477000" cy="2862322"/>
          </a:xfrm>
          <a:prstGeom prst="rect">
            <a:avLst/>
          </a:prstGeom>
          <a:noFill/>
        </p:spPr>
        <p:txBody>
          <a:bodyPr wrap="square" rtlCol="0">
            <a:spAutoFit/>
          </a:bodyPr>
          <a:lstStyle/>
          <a:p>
            <a:pPr marL="571500" indent="-571500">
              <a:buFont typeface="Arial" panose="020B0604020202020204" pitchFamily="34" charset="0"/>
              <a:buChar char="•"/>
            </a:pPr>
            <a:r>
              <a:rPr lang="en-US" sz="3600" dirty="0" smtClean="0"/>
              <a:t>Mutually Exclusive Events</a:t>
            </a:r>
          </a:p>
          <a:p>
            <a:pPr marL="571500" indent="-571500">
              <a:buFont typeface="Arial" panose="020B0604020202020204" pitchFamily="34" charset="0"/>
              <a:buChar char="•"/>
            </a:pPr>
            <a:r>
              <a:rPr lang="en-US" sz="3600" dirty="0" smtClean="0"/>
              <a:t>Exhaustive Events</a:t>
            </a:r>
          </a:p>
          <a:p>
            <a:pPr marL="571500" indent="-571500">
              <a:buFont typeface="Arial" panose="020B0604020202020204" pitchFamily="34" charset="0"/>
              <a:buChar char="•"/>
            </a:pPr>
            <a:r>
              <a:rPr lang="en-US" sz="3600" dirty="0" smtClean="0"/>
              <a:t>Equally Likely Events</a:t>
            </a:r>
          </a:p>
          <a:p>
            <a:pPr marL="571500" indent="-571500">
              <a:buFont typeface="Arial" panose="020B0604020202020204" pitchFamily="34" charset="0"/>
              <a:buChar char="•"/>
            </a:pPr>
            <a:r>
              <a:rPr lang="en-US" sz="3600" dirty="0" smtClean="0"/>
              <a:t>Independent Events</a:t>
            </a:r>
          </a:p>
          <a:p>
            <a:pPr marL="571500" indent="-571500">
              <a:buFont typeface="Arial" panose="020B0604020202020204" pitchFamily="34" charset="0"/>
              <a:buChar char="•"/>
            </a:pPr>
            <a:r>
              <a:rPr lang="en-US" sz="3600" dirty="0" smtClean="0"/>
              <a:t>Dependent Events</a:t>
            </a:r>
            <a:endParaRPr lang="en-IN" sz="3600" dirty="0"/>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1546200" y="574200"/>
              <a:ext cx="15816600" cy="9248040"/>
            </p14:xfrm>
          </p:contentPart>
        </mc:Choice>
        <mc:Fallback>
          <p:pic>
            <p:nvPicPr>
              <p:cNvPr id="2" name="Ink 1"/>
              <p:cNvPicPr/>
              <p:nvPr/>
            </p:nvPicPr>
            <p:blipFill>
              <a:blip r:embed="rId4"/>
              <a:stretch>
                <a:fillRect/>
              </a:stretch>
            </p:blipFill>
            <p:spPr>
              <a:xfrm>
                <a:off x="1536840" y="564840"/>
                <a:ext cx="15835320" cy="9266760"/>
              </a:xfrm>
              <a:prstGeom prst="rect">
                <a:avLst/>
              </a:prstGeom>
            </p:spPr>
          </p:pic>
        </mc:Fallback>
      </mc:AlternateContent>
    </p:spTree>
    <p:extLst>
      <p:ext uri="{BB962C8B-B14F-4D97-AF65-F5344CB8AC3E}">
        <p14:creationId xmlns:p14="http://schemas.microsoft.com/office/powerpoint/2010/main" val="11397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127250" y="701675"/>
                <a:ext cx="15163800" cy="5632311"/>
              </a:xfrm>
              <a:prstGeom prst="rect">
                <a:avLst/>
              </a:prstGeom>
            </p:spPr>
            <p:txBody>
              <a:bodyPr wrap="square">
                <a:spAutoFit/>
              </a:bodyPr>
              <a:lstStyle/>
              <a:p>
                <a:pPr marL="571500" indent="-571500" fontAlgn="base">
                  <a:buFont typeface="Arial" panose="020B0604020202020204" pitchFamily="34" charset="0"/>
                  <a:buChar char="•"/>
                </a:pPr>
                <a:r>
                  <a:rPr lang="en-US" sz="3600" b="1" dirty="0" smtClean="0">
                    <a:solidFill>
                      <a:srgbClr val="273239"/>
                    </a:solidFill>
                    <a:latin typeface="urw-din"/>
                  </a:rPr>
                  <a:t>Mutually </a:t>
                </a:r>
                <a:r>
                  <a:rPr lang="en-US" sz="3600" b="1" dirty="0">
                    <a:solidFill>
                      <a:srgbClr val="273239"/>
                    </a:solidFill>
                    <a:latin typeface="urw-din"/>
                  </a:rPr>
                  <a:t>Exclusive Events –</a:t>
                </a:r>
                <a:r>
                  <a:rPr lang="en-US" sz="3600" dirty="0">
                    <a:solidFill>
                      <a:srgbClr val="273239"/>
                    </a:solidFill>
                    <a:latin typeface="urw-din"/>
                  </a:rPr>
                  <a:t> Two or more events associated with a random event are said to be mutually exclusive events if any one of the event </a:t>
                </a:r>
                <a:r>
                  <a:rPr lang="en-US" sz="3600" dirty="0" err="1">
                    <a:solidFill>
                      <a:srgbClr val="273239"/>
                    </a:solidFill>
                    <a:latin typeface="urw-din"/>
                  </a:rPr>
                  <a:t>occurrs</a:t>
                </a:r>
                <a:r>
                  <a:rPr lang="en-US" sz="3600" dirty="0">
                    <a:solidFill>
                      <a:srgbClr val="273239"/>
                    </a:solidFill>
                    <a:latin typeface="urw-din"/>
                  </a:rPr>
                  <a:t>, it prevents the occurrence of all other events</a:t>
                </a:r>
                <a:r>
                  <a:rPr lang="en-US" sz="3600" dirty="0" smtClean="0">
                    <a:solidFill>
                      <a:srgbClr val="273239"/>
                    </a:solidFill>
                    <a:latin typeface="urw-din"/>
                  </a:rPr>
                  <a:t>. </a:t>
                </a:r>
              </a:p>
              <a:p>
                <a:pPr fontAlgn="base"/>
                <a:r>
                  <a:rPr lang="en-US" sz="3600" dirty="0">
                    <a:solidFill>
                      <a:srgbClr val="273239"/>
                    </a:solidFill>
                    <a:latin typeface="urw-din"/>
                  </a:rPr>
                  <a:t> </a:t>
                </a:r>
                <a:r>
                  <a:rPr lang="en-US" sz="3600" dirty="0" smtClean="0">
                    <a:solidFill>
                      <a:srgbClr val="273239"/>
                    </a:solidFill>
                    <a:latin typeface="urw-din"/>
                  </a:rPr>
                  <a:t>   This </a:t>
                </a:r>
                <a:r>
                  <a:rPr lang="en-US" sz="3600" dirty="0">
                    <a:solidFill>
                      <a:srgbClr val="273239"/>
                    </a:solidFill>
                    <a:latin typeface="urw-din"/>
                  </a:rPr>
                  <a:t>means that no two or more events can occur simultaneously at </a:t>
                </a:r>
                <a:r>
                  <a:rPr lang="en-US" sz="3600" dirty="0" smtClean="0">
                    <a:solidFill>
                      <a:srgbClr val="273239"/>
                    </a:solidFill>
                    <a:latin typeface="urw-din"/>
                  </a:rPr>
                  <a:t>            the </a:t>
                </a:r>
                <a:r>
                  <a:rPr lang="en-US" sz="3600" dirty="0">
                    <a:solidFill>
                      <a:srgbClr val="273239"/>
                    </a:solidFill>
                    <a:latin typeface="urw-din"/>
                  </a:rPr>
                  <a:t>same time</a:t>
                </a:r>
                <a:r>
                  <a:rPr lang="en-US" sz="3600" dirty="0" smtClean="0">
                    <a:solidFill>
                      <a:srgbClr val="273239"/>
                    </a:solidFill>
                    <a:latin typeface="urw-din"/>
                  </a:rPr>
                  <a:t>.</a:t>
                </a:r>
              </a:p>
              <a:p>
                <a:pPr fontAlgn="base"/>
                <a:r>
                  <a:rPr lang="en-US" sz="3600" dirty="0" smtClean="0">
                    <a:solidFill>
                      <a:srgbClr val="273239"/>
                    </a:solidFill>
                    <a:latin typeface="urw-din"/>
                  </a:rPr>
                  <a:t>          i.e.,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𝐸</m:t>
                        </m:r>
                      </m:e>
                      <m:sub>
                        <m:r>
                          <a:rPr lang="en-IN" sz="3600">
                            <a:latin typeface="Cambria Math" panose="02040503050406030204" pitchFamily="18" charset="0"/>
                          </a:rPr>
                          <m:t>1</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𝐸</m:t>
                        </m:r>
                      </m:e>
                      <m:sub>
                        <m:r>
                          <a:rPr lang="en-IN" sz="3600">
                            <a:latin typeface="Cambria Math" panose="02040503050406030204" pitchFamily="18" charset="0"/>
                          </a:rPr>
                          <m:t>2</m:t>
                        </m:r>
                      </m:sub>
                    </m:sSub>
                    <m:r>
                      <a:rPr lang="en-IN" sz="3600">
                        <a:latin typeface="Cambria Math" panose="02040503050406030204" pitchFamily="18" charset="0"/>
                      </a:rPr>
                      <m:t>=</m:t>
                    </m:r>
                    <m:r>
                      <a:rPr lang="en-IN" sz="3600" i="1">
                        <a:latin typeface="Cambria Math" panose="02040503050406030204" pitchFamily="18" charset="0"/>
                      </a:rPr>
                      <m:t>𝜙</m:t>
                    </m:r>
                  </m:oMath>
                </a14:m>
                <a:r>
                  <a:rPr lang="en-US" sz="3600" dirty="0" smtClean="0">
                    <a:solidFill>
                      <a:srgbClr val="273239"/>
                    </a:solidFill>
                    <a:latin typeface="urw-din"/>
                  </a:rPr>
                  <a:t> then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𝐸</m:t>
                        </m:r>
                      </m:e>
                      <m:sub>
                        <m:r>
                          <a:rPr lang="en-IN" sz="3600">
                            <a:latin typeface="Cambria Math" panose="02040503050406030204" pitchFamily="18" charset="0"/>
                          </a:rPr>
                          <m:t>1</m:t>
                        </m:r>
                      </m:sub>
                    </m:sSub>
                    <m:r>
                      <a:rPr lang="en-US" sz="3600" b="0" i="0" smtClean="0">
                        <a:latin typeface="Cambria Math" panose="02040503050406030204" pitchFamily="18" charset="0"/>
                      </a:rPr>
                      <m:t> </m:t>
                    </m:r>
                    <m:r>
                      <m:rPr>
                        <m:sty m:val="p"/>
                      </m:rPr>
                      <a:rPr lang="en-US" sz="3600" b="0" i="0" smtClean="0">
                        <a:latin typeface="Cambria Math" panose="02040503050406030204" pitchFamily="18" charset="0"/>
                      </a:rPr>
                      <m:t>and</m:t>
                    </m:r>
                    <m:r>
                      <a:rPr lang="en-US" sz="3600" b="0" i="0" smtClean="0">
                        <a:latin typeface="Cambria Math" panose="02040503050406030204" pitchFamily="18" charset="0"/>
                      </a:rPr>
                      <m:t> </m:t>
                    </m:r>
                    <m:sSub>
                      <m:sSubPr>
                        <m:ctrlPr>
                          <a:rPr lang="en-IN" sz="3600" i="1">
                            <a:latin typeface="Cambria Math" panose="02040503050406030204" pitchFamily="18" charset="0"/>
                          </a:rPr>
                        </m:ctrlPr>
                      </m:sSubPr>
                      <m:e>
                        <m:r>
                          <a:rPr lang="en-IN" sz="3600" i="1">
                            <a:latin typeface="Cambria Math" panose="02040503050406030204" pitchFamily="18" charset="0"/>
                          </a:rPr>
                          <m:t>𝐸</m:t>
                        </m:r>
                      </m:e>
                      <m:sub>
                        <m:r>
                          <a:rPr lang="en-IN" sz="3600">
                            <a:latin typeface="Cambria Math" panose="02040503050406030204" pitchFamily="18" charset="0"/>
                          </a:rPr>
                          <m:t>2</m:t>
                        </m:r>
                      </m:sub>
                    </m:sSub>
                  </m:oMath>
                </a14:m>
                <a:r>
                  <a:rPr lang="en-US" sz="3600" dirty="0" smtClean="0">
                    <a:solidFill>
                      <a:srgbClr val="273239"/>
                    </a:solidFill>
                    <a:latin typeface="urw-din"/>
                  </a:rPr>
                  <a:t> are mutually exclusive events.</a:t>
                </a:r>
                <a:endParaRPr lang="en-US" sz="3600" dirty="0">
                  <a:solidFill>
                    <a:srgbClr val="273239"/>
                  </a:solidFill>
                  <a:latin typeface="urw-din"/>
                </a:endParaRPr>
              </a:p>
              <a:p>
                <a:pPr marL="571500" indent="-571500" fontAlgn="base">
                  <a:buFont typeface="Arial" panose="020B0604020202020204" pitchFamily="34" charset="0"/>
                  <a:buChar char="•"/>
                </a:pPr>
                <a:endParaRPr lang="en-US" sz="3600" dirty="0">
                  <a:solidFill>
                    <a:srgbClr val="273239"/>
                  </a:solidFill>
                  <a:latin typeface="urw-din"/>
                </a:endParaRPr>
              </a:p>
              <a:p>
                <a:pPr marL="571500" indent="-571500" fontAlgn="base">
                  <a:buFont typeface="Arial" panose="020B0604020202020204" pitchFamily="34" charset="0"/>
                  <a:buChar char="•"/>
                </a:pPr>
                <a:r>
                  <a:rPr lang="en-US" sz="3600" b="1" dirty="0">
                    <a:solidFill>
                      <a:srgbClr val="273239"/>
                    </a:solidFill>
                    <a:latin typeface="urw-din"/>
                  </a:rPr>
                  <a:t>Exhaustive Events –</a:t>
                </a:r>
                <a:r>
                  <a:rPr lang="en-US" sz="3600" dirty="0">
                    <a:solidFill>
                      <a:srgbClr val="273239"/>
                    </a:solidFill>
                    <a:latin typeface="urw-din"/>
                  </a:rPr>
                  <a:t> Two or more events associated with a random event are said to be exhaustive events if their union is the sample space.</a:t>
                </a:r>
              </a:p>
            </p:txBody>
          </p:sp>
        </mc:Choice>
        <mc:Fallback xmlns="">
          <p:sp>
            <p:nvSpPr>
              <p:cNvPr id="2" name="Rectangle 1"/>
              <p:cNvSpPr>
                <a:spLocks noRot="1" noChangeAspect="1" noMove="1" noResize="1" noEditPoints="1" noAdjustHandles="1" noChangeArrowheads="1" noChangeShapeType="1" noTextEdit="1"/>
              </p:cNvSpPr>
              <p:nvPr/>
            </p:nvSpPr>
            <p:spPr>
              <a:xfrm>
                <a:off x="2127250" y="701675"/>
                <a:ext cx="15163800" cy="5632311"/>
              </a:xfrm>
              <a:prstGeom prst="rect">
                <a:avLst/>
              </a:prstGeom>
              <a:blipFill rotWithShape="0">
                <a:blip r:embed="rId2"/>
                <a:stretch>
                  <a:fillRect l="-1246" t="-1623" r="-1850" b="-3139"/>
                </a:stretch>
              </a:blipFill>
            </p:spPr>
            <p:txBody>
              <a:bodyPr/>
              <a:lstStyle/>
              <a:p>
                <a:r>
                  <a:rPr lang="en-IN">
                    <a:noFill/>
                  </a:rPr>
                  <a:t> </a:t>
                </a:r>
              </a:p>
            </p:txBody>
          </p:sp>
        </mc:Fallback>
      </mc:AlternateContent>
      <p:sp>
        <p:nvSpPr>
          <p:cNvPr id="3" name="Rectangle 2"/>
          <p:cNvSpPr/>
          <p:nvPr/>
        </p:nvSpPr>
        <p:spPr>
          <a:xfrm>
            <a:off x="9335155" y="5470009"/>
            <a:ext cx="184731" cy="369332"/>
          </a:xfrm>
          <a:prstGeom prst="rect">
            <a:avLst/>
          </a:prstGeom>
        </p:spPr>
        <p:txBody>
          <a:bodyPr wrap="none">
            <a:spAutoFit/>
          </a:bodyPr>
          <a:lstStyle/>
          <a:p>
            <a:endParaRPr lang="en-IN" dirty="0"/>
          </a:p>
        </p:txBody>
      </p:sp>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4447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822450" y="701675"/>
                <a:ext cx="15925800" cy="8956298"/>
              </a:xfrm>
              <a:prstGeom prst="rect">
                <a:avLst/>
              </a:prstGeom>
            </p:spPr>
            <p:txBody>
              <a:bodyPr wrap="square">
                <a:spAutoFit/>
              </a:bodyPr>
              <a:lstStyle/>
              <a:p>
                <a:pPr lvl="0" eaLnBrk="0" fontAlgn="base" hangingPunct="0">
                  <a:spcBef>
                    <a:spcPct val="0"/>
                  </a:spcBef>
                  <a:spcAft>
                    <a:spcPct val="0"/>
                  </a:spcAft>
                </a:pPr>
                <a:r>
                  <a:rPr lang="en-US" sz="3600" b="1" dirty="0" smtClean="0">
                    <a:solidFill>
                      <a:schemeClr val="tx1"/>
                    </a:solidFill>
                    <a:latin typeface="Times New Roman" panose="02020603050405020304" pitchFamily="18" charset="0"/>
                    <a:cs typeface="Times New Roman" panose="02020603050405020304" pitchFamily="18" charset="0"/>
                  </a:rPr>
                  <a:t>EXAMPLE:</a:t>
                </a:r>
                <a:endParaRPr lang="en-US" sz="3600" b="1"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A sample space is given</a:t>
                </a: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Sample space = S = {1, 2, 3, 4, 5, 6, 7, 8, 9, 10}</a:t>
                </a:r>
              </a:p>
              <a:p>
                <a:pPr lvl="0" eaLnBrk="0" fontAlgn="base" hangingPunct="0">
                  <a:spcBef>
                    <a:spcPct val="0"/>
                  </a:spcBef>
                  <a:spcAft>
                    <a:spcPct val="0"/>
                  </a:spcAft>
                </a:pPr>
                <a:r>
                  <a:rPr lang="en-US" sz="3600" dirty="0" smtClean="0">
                    <a:solidFill>
                      <a:schemeClr val="tx1"/>
                    </a:solidFill>
                    <a:latin typeface="Times New Roman" panose="02020603050405020304" pitchFamily="18" charset="0"/>
                    <a:cs typeface="Times New Roman" panose="02020603050405020304" pitchFamily="18" charset="0"/>
                  </a:rPr>
                  <a:t>Let </a:t>
                </a:r>
                <a:r>
                  <a:rPr lang="en-US" sz="3600" dirty="0">
                    <a:solidFill>
                      <a:schemeClr val="tx1"/>
                    </a:solidFill>
                    <a:latin typeface="Times New Roman" panose="02020603050405020304" pitchFamily="18" charset="0"/>
                    <a:cs typeface="Times New Roman" panose="02020603050405020304" pitchFamily="18" charset="0"/>
                  </a:rPr>
                  <a:t>an event       </a:t>
                </a:r>
                <a:r>
                  <a:rPr lang="en-US" sz="3600" dirty="0" smtClean="0">
                    <a:solidFill>
                      <a:schemeClr val="tx1"/>
                    </a:solidFill>
                    <a:latin typeface="Times New Roman" panose="02020603050405020304" pitchFamily="18" charset="0"/>
                    <a:cs typeface="Times New Roman" panose="02020603050405020304" pitchFamily="18" charset="0"/>
                  </a:rPr>
                  <a:t>X </a:t>
                </a:r>
                <a:r>
                  <a:rPr lang="en-US" sz="3600" dirty="0">
                    <a:solidFill>
                      <a:schemeClr val="tx1"/>
                    </a:solidFill>
                    <a:latin typeface="Times New Roman" panose="02020603050405020304" pitchFamily="18" charset="0"/>
                    <a:cs typeface="Times New Roman" panose="02020603050405020304" pitchFamily="18" charset="0"/>
                  </a:rPr>
                  <a:t>= {1, 2, 3}</a:t>
                </a: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           Event      Y</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 {4, 5, 6}</a:t>
                </a: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           Event      </a:t>
                </a:r>
                <a:r>
                  <a:rPr lang="en-US" sz="3600" dirty="0" smtClean="0">
                    <a:solidFill>
                      <a:schemeClr val="tx1"/>
                    </a:solidFill>
                    <a:latin typeface="Times New Roman" panose="02020603050405020304" pitchFamily="18" charset="0"/>
                    <a:cs typeface="Times New Roman" panose="02020603050405020304" pitchFamily="18" charset="0"/>
                  </a:rPr>
                  <a:t>Z </a:t>
                </a:r>
                <a:r>
                  <a:rPr lang="en-US" sz="3600" dirty="0">
                    <a:solidFill>
                      <a:schemeClr val="tx1"/>
                    </a:solidFill>
                    <a:latin typeface="Times New Roman" panose="02020603050405020304" pitchFamily="18" charset="0"/>
                    <a:cs typeface="Times New Roman" panose="02020603050405020304" pitchFamily="18" charset="0"/>
                  </a:rPr>
                  <a:t>= {7, 8, 9, 10}</a:t>
                </a:r>
              </a:p>
              <a:p>
                <a:pPr lvl="0" eaLnBrk="0" fontAlgn="base" hangingPunct="0">
                  <a:spcBef>
                    <a:spcPct val="0"/>
                  </a:spcBef>
                  <a:spcAft>
                    <a:spcPct val="0"/>
                  </a:spcAft>
                </a:pPr>
                <a:endParaRPr lang="en-US" sz="3600" b="1" dirty="0" smtClean="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b="1" dirty="0" smtClean="0">
                    <a:solidFill>
                      <a:schemeClr val="tx1"/>
                    </a:solidFill>
                    <a:latin typeface="Times New Roman" panose="02020603050405020304" pitchFamily="18" charset="0"/>
                    <a:cs typeface="Times New Roman" panose="02020603050405020304" pitchFamily="18" charset="0"/>
                  </a:rPr>
                  <a:t>Solution</a:t>
                </a:r>
                <a:r>
                  <a:rPr lang="en-US" sz="3600" b="1" dirty="0">
                    <a:solidFill>
                      <a:schemeClr val="tx1"/>
                    </a:solidFill>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r>
                  <a:rPr lang="en-US" sz="3600" dirty="0">
                    <a:solidFill>
                      <a:schemeClr val="tx1"/>
                    </a:solidFill>
                    <a:latin typeface="Times New Roman" panose="02020603050405020304" pitchFamily="18" charset="0"/>
                    <a:cs typeface="Times New Roman" panose="02020603050405020304" pitchFamily="18" charset="0"/>
                  </a:rPr>
                  <a:t>Event </a:t>
                </a:r>
                <a:r>
                  <a:rPr lang="en-US" sz="3600" dirty="0" smtClean="0">
                    <a:solidFill>
                      <a:schemeClr val="tx1"/>
                    </a:solidFill>
                    <a:latin typeface="Times New Roman" panose="02020603050405020304" pitchFamily="18" charset="0"/>
                    <a:cs typeface="Times New Roman" panose="02020603050405020304" pitchFamily="18" charset="0"/>
                  </a:rPr>
                  <a:t>X, Y, Z </a:t>
                </a:r>
                <a:r>
                  <a:rPr lang="en-US" sz="3600" dirty="0">
                    <a:solidFill>
                      <a:schemeClr val="tx1"/>
                    </a:solidFill>
                    <a:latin typeface="Times New Roman" panose="02020603050405020304" pitchFamily="18" charset="0"/>
                    <a:cs typeface="Times New Roman" panose="02020603050405020304" pitchFamily="18" charset="0"/>
                  </a:rPr>
                  <a:t>are mutually exclusive events because;</a:t>
                </a:r>
              </a:p>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lang="en-IN" sz="3600" i="1">
                          <a:solidFill>
                            <a:schemeClr val="tx1"/>
                          </a:solidFill>
                          <a:latin typeface="Cambria Math" panose="02040503050406030204" pitchFamily="18" charset="0"/>
                        </a:rPr>
                        <m:t>𝑋</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𝑌</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𝑍</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𝜙</m:t>
                      </m:r>
                      <m:r>
                        <a:rPr lang="en-IN" sz="3600" i="1">
                          <a:solidFill>
                            <a:schemeClr val="tx1"/>
                          </a:solidFill>
                          <a:latin typeface="Cambria Math" panose="02040503050406030204" pitchFamily="18" charset="0"/>
                        </a:rPr>
                        <m:t> </m:t>
                      </m:r>
                    </m:oMath>
                  </m:oMathPara>
                </a14:m>
                <a:endParaRPr lang="en-US" sz="3600" dirty="0" smtClean="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3600" dirty="0" smtClean="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dirty="0" smtClean="0">
                    <a:solidFill>
                      <a:schemeClr val="tx1"/>
                    </a:solidFill>
                    <a:latin typeface="Times New Roman" panose="02020603050405020304" pitchFamily="18" charset="0"/>
                    <a:cs typeface="Times New Roman" panose="02020603050405020304" pitchFamily="18" charset="0"/>
                  </a:rPr>
                  <a:t>For </a:t>
                </a:r>
                <a:r>
                  <a:rPr lang="en-US" sz="3600" dirty="0">
                    <a:solidFill>
                      <a:schemeClr val="tx1"/>
                    </a:solidFill>
                    <a:latin typeface="Times New Roman" panose="02020603050405020304" pitchFamily="18" charset="0"/>
                    <a:cs typeface="Times New Roman" panose="02020603050405020304" pitchFamily="18" charset="0"/>
                  </a:rPr>
                  <a:t>this, take the union of all events</a:t>
                </a:r>
                <a:r>
                  <a:rPr lang="en-US" sz="3600" dirty="0" smtClean="0">
                    <a:solidFill>
                      <a:schemeClr val="tx1"/>
                    </a:solidFill>
                    <a:latin typeface="Times New Roman" panose="02020603050405020304" pitchFamily="18" charset="0"/>
                    <a:cs typeface="Times New Roman" panose="02020603050405020304" pitchFamily="18" charset="0"/>
                  </a:rPr>
                  <a:t>;</a:t>
                </a:r>
              </a:p>
              <a:p>
                <a:pPr fontAlgn="base"/>
                <a14:m>
                  <m:oMath xmlns:m="http://schemas.openxmlformats.org/officeDocument/2006/math">
                    <m:r>
                      <a:rPr lang="en-IN" sz="3600" i="1">
                        <a:solidFill>
                          <a:schemeClr val="tx1"/>
                        </a:solidFill>
                        <a:latin typeface="Cambria Math" panose="02040503050406030204" pitchFamily="18" charset="0"/>
                      </a:rPr>
                      <m:t>𝑋</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𝑌</m:t>
                    </m:r>
                    <m:r>
                      <a:rPr lang="en-IN" sz="3600">
                        <a:solidFill>
                          <a:schemeClr val="tx1"/>
                        </a:solidFill>
                        <a:latin typeface="Cambria Math" panose="02040503050406030204" pitchFamily="18" charset="0"/>
                      </a:rPr>
                      <m:t>∪</m:t>
                    </m:r>
                    <m:r>
                      <a:rPr lang="en-IN" sz="3600" i="1">
                        <a:solidFill>
                          <a:schemeClr val="tx1"/>
                        </a:solidFill>
                        <a:latin typeface="Cambria Math" panose="02040503050406030204" pitchFamily="18" charset="0"/>
                      </a:rPr>
                      <m:t>𝑍</m:t>
                    </m:r>
                  </m:oMath>
                </a14:m>
                <a:r>
                  <a:rPr lang="en-US" sz="3600" dirty="0">
                    <a:solidFill>
                      <a:schemeClr val="tx1"/>
                    </a:solidFill>
                    <a:latin typeface="Times New Roman" panose="02020603050405020304" pitchFamily="18" charset="0"/>
                    <a:cs typeface="Times New Roman" panose="02020603050405020304" pitchFamily="18" charset="0"/>
                  </a:rPr>
                  <a:t>= {1, 2, 3} </a:t>
                </a:r>
                <a14:m>
                  <m:oMath xmlns:m="http://schemas.openxmlformats.org/officeDocument/2006/math">
                    <m:r>
                      <a:rPr lang="en-IN" sz="3600">
                        <a:solidFill>
                          <a:schemeClr val="tx1"/>
                        </a:solidFill>
                        <a:latin typeface="Cambria Math" panose="02040503050406030204" pitchFamily="18" charset="0"/>
                      </a:rPr>
                      <m:t>∪</m:t>
                    </m:r>
                  </m:oMath>
                </a14:m>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{4, 5, 6} </a:t>
                </a:r>
                <a14:m>
                  <m:oMath xmlns:m="http://schemas.openxmlformats.org/officeDocument/2006/math">
                    <m:r>
                      <a:rPr lang="en-IN" sz="3600">
                        <a:solidFill>
                          <a:schemeClr val="tx1"/>
                        </a:solidFill>
                        <a:latin typeface="Cambria Math" panose="02040503050406030204" pitchFamily="18" charset="0"/>
                      </a:rPr>
                      <m:t>∪</m:t>
                    </m:r>
                  </m:oMath>
                </a14:m>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{7, 8, 9, 10} = {1, 2, 3, 4, 5, 6, 7, 8, 9, 10} = S</a:t>
                </a:r>
              </a:p>
              <a:p>
                <a:pPr fontAlgn="base"/>
                <a:r>
                  <a:rPr lang="en-US" sz="3600" dirty="0">
                    <a:solidFill>
                      <a:schemeClr val="tx1"/>
                    </a:solidFill>
                    <a:latin typeface="Times New Roman" panose="02020603050405020304" pitchFamily="18" charset="0"/>
                    <a:cs typeface="Times New Roman" panose="02020603050405020304" pitchFamily="18" charset="0"/>
                  </a:rPr>
                  <a:t>Event </a:t>
                </a:r>
                <a:r>
                  <a:rPr lang="en-US" sz="3600" dirty="0" smtClean="0">
                    <a:solidFill>
                      <a:schemeClr val="tx1"/>
                    </a:solidFill>
                    <a:latin typeface="Times New Roman" panose="02020603050405020304" pitchFamily="18" charset="0"/>
                    <a:cs typeface="Times New Roman" panose="02020603050405020304" pitchFamily="18" charset="0"/>
                  </a:rPr>
                  <a:t>X, </a:t>
                </a:r>
                <a:r>
                  <a:rPr lang="en-US" sz="3600" dirty="0">
                    <a:solidFill>
                      <a:schemeClr val="tx1"/>
                    </a:solidFill>
                    <a:latin typeface="Times New Roman" panose="02020603050405020304" pitchFamily="18" charset="0"/>
                    <a:cs typeface="Times New Roman" panose="02020603050405020304" pitchFamily="18" charset="0"/>
                  </a:rPr>
                  <a:t>Y</a:t>
                </a:r>
                <a:r>
                  <a:rPr lang="en-US" sz="3600" dirty="0" smtClean="0">
                    <a:solidFill>
                      <a:schemeClr val="tx1"/>
                    </a:solidFill>
                    <a:latin typeface="Times New Roman" panose="02020603050405020304" pitchFamily="18" charset="0"/>
                    <a:cs typeface="Times New Roman" panose="02020603050405020304" pitchFamily="18" charset="0"/>
                  </a:rPr>
                  <a:t> </a:t>
                </a:r>
                <a:r>
                  <a:rPr lang="en-US" sz="3600" dirty="0">
                    <a:solidFill>
                      <a:schemeClr val="tx1"/>
                    </a:solidFill>
                    <a:latin typeface="Times New Roman" panose="02020603050405020304" pitchFamily="18" charset="0"/>
                    <a:cs typeface="Times New Roman" panose="02020603050405020304" pitchFamily="18" charset="0"/>
                  </a:rPr>
                  <a:t>&amp; </a:t>
                </a:r>
                <a:r>
                  <a:rPr lang="en-US" sz="3600" dirty="0" smtClean="0">
                    <a:solidFill>
                      <a:schemeClr val="tx1"/>
                    </a:solidFill>
                    <a:latin typeface="Times New Roman" panose="02020603050405020304" pitchFamily="18" charset="0"/>
                    <a:cs typeface="Times New Roman" panose="02020603050405020304" pitchFamily="18" charset="0"/>
                  </a:rPr>
                  <a:t>Z </a:t>
                </a:r>
                <a:r>
                  <a:rPr lang="en-US" sz="3600" dirty="0">
                    <a:solidFill>
                      <a:schemeClr val="tx1"/>
                    </a:solidFill>
                    <a:latin typeface="Times New Roman" panose="02020603050405020304" pitchFamily="18" charset="0"/>
                    <a:cs typeface="Times New Roman" panose="02020603050405020304" pitchFamily="18" charset="0"/>
                  </a:rPr>
                  <a:t>are exhaustive events, because they form a complete sample space itself.</a:t>
                </a:r>
              </a:p>
              <a:p>
                <a:pPr lvl="0" eaLnBrk="0" fontAlgn="base" hangingPunct="0">
                  <a:spcBef>
                    <a:spcPct val="0"/>
                  </a:spcBef>
                  <a:spcAft>
                    <a:spcPct val="0"/>
                  </a:spcAft>
                </a:pPr>
                <a:endParaRPr lang="en-US" sz="36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1822450" y="701675"/>
                <a:ext cx="15925800" cy="8956298"/>
              </a:xfrm>
              <a:prstGeom prst="rect">
                <a:avLst/>
              </a:prstGeom>
              <a:blipFill rotWithShape="0">
                <a:blip r:embed="rId3"/>
                <a:stretch>
                  <a:fillRect l="-1187" t="-1089"/>
                </a:stretch>
              </a:blipFill>
            </p:spPr>
            <p:txBody>
              <a:bodyPr/>
              <a:lstStyle/>
              <a:p>
                <a:r>
                  <a:rPr lang="en-IN">
                    <a:noFill/>
                  </a:rPr>
                  <a:t> </a:t>
                </a:r>
              </a:p>
            </p:txBody>
          </p:sp>
        </mc:Fallback>
      </mc:AlternateContent>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p14:cNvContentPartPr/>
              <p14:nvPr/>
            </p14:nvContentPartPr>
            <p14:xfrm>
              <a:off x="6067440" y="2400120"/>
              <a:ext cx="7981920" cy="1797120"/>
            </p14:xfrm>
          </p:contentPart>
        </mc:Choice>
        <mc:Fallback>
          <p:pic>
            <p:nvPicPr>
              <p:cNvPr id="3" name="Ink 2"/>
              <p:cNvPicPr/>
              <p:nvPr/>
            </p:nvPicPr>
            <p:blipFill>
              <a:blip r:embed="rId6"/>
              <a:stretch>
                <a:fillRect/>
              </a:stretch>
            </p:blipFill>
            <p:spPr>
              <a:xfrm>
                <a:off x="6058080" y="2390760"/>
                <a:ext cx="8000640" cy="1815840"/>
              </a:xfrm>
              <a:prstGeom prst="rect">
                <a:avLst/>
              </a:prstGeom>
            </p:spPr>
          </p:pic>
        </mc:Fallback>
      </mc:AlternateContent>
    </p:spTree>
    <p:extLst>
      <p:ext uri="{BB962C8B-B14F-4D97-AF65-F5344CB8AC3E}">
        <p14:creationId xmlns:p14="http://schemas.microsoft.com/office/powerpoint/2010/main" val="4187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2450" y="701675"/>
            <a:ext cx="15925800" cy="2862322"/>
          </a:xfrm>
          <a:prstGeom prst="rect">
            <a:avLst/>
          </a:prstGeom>
        </p:spPr>
        <p:txBody>
          <a:bodyPr wrap="square">
            <a:spAutoFit/>
          </a:bodyPr>
          <a:lstStyle/>
          <a:p>
            <a:pPr lvl="0" eaLnBrk="0" fontAlgn="base" hangingPunct="0">
              <a:spcBef>
                <a:spcPct val="0"/>
              </a:spcBef>
              <a:spcAft>
                <a:spcPct val="0"/>
              </a:spcAft>
            </a:pPr>
            <a:r>
              <a:rPr lang="en-US" sz="3600" b="1" dirty="0" smtClean="0"/>
              <a:t>Example  </a:t>
            </a:r>
            <a:r>
              <a:rPr lang="en-US" sz="3600" dirty="0" smtClean="0"/>
              <a:t>If </a:t>
            </a:r>
            <a:r>
              <a:rPr lang="en-US" sz="3600" dirty="0"/>
              <a:t>A, B, C are three mutually exclusive and exhaustive events of an experiment such that 3P(A) = 2P(B) = P(C), then P(A) is equal </a:t>
            </a:r>
            <a:r>
              <a:rPr lang="en-US" sz="3600" dirty="0" smtClean="0"/>
              <a:t>to</a:t>
            </a:r>
          </a:p>
          <a:p>
            <a:pPr lvl="0" eaLnBrk="0" fontAlgn="base" hangingPunct="0">
              <a:spcBef>
                <a:spcPct val="0"/>
              </a:spcBef>
              <a:spcAft>
                <a:spcPct val="0"/>
              </a:spcAft>
            </a:pPr>
            <a:endParaRPr lang="en-US" sz="3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3600" dirty="0" smtClean="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dirty="0" smtClean="0">
                <a:latin typeface="Times New Roman" panose="02020603050405020304" pitchFamily="18" charset="0"/>
                <a:cs typeface="Times New Roman" panose="02020603050405020304" pitchFamily="18" charset="0"/>
              </a:rPr>
              <a:t>Answer: 2/11</a:t>
            </a:r>
            <a:endParaRPr lang="en-US" sz="3600" dirty="0">
              <a:latin typeface="Times New Roman" panose="02020603050405020304" pitchFamily="18" charset="0"/>
              <a:cs typeface="Times New Roman" panose="02020603050405020304" pitchFamily="18" charset="0"/>
            </a:endParaRPr>
          </a:p>
        </p:txBody>
      </p:sp>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3887640" y="206280"/>
              <a:ext cx="10986480" cy="7996320"/>
            </p14:xfrm>
          </p:contentPart>
        </mc:Choice>
        <mc:Fallback>
          <p:pic>
            <p:nvPicPr>
              <p:cNvPr id="3" name="Ink 2"/>
              <p:cNvPicPr/>
              <p:nvPr/>
            </p:nvPicPr>
            <p:blipFill>
              <a:blip r:embed="rId5"/>
              <a:stretch>
                <a:fillRect/>
              </a:stretch>
            </p:blipFill>
            <p:spPr>
              <a:xfrm>
                <a:off x="3878280" y="196920"/>
                <a:ext cx="11005200" cy="8015040"/>
              </a:xfrm>
              <a:prstGeom prst="rect">
                <a:avLst/>
              </a:prstGeom>
            </p:spPr>
          </p:pic>
        </mc:Fallback>
      </mc:AlternateContent>
    </p:spTree>
    <p:extLst>
      <p:ext uri="{BB962C8B-B14F-4D97-AF65-F5344CB8AC3E}">
        <p14:creationId xmlns:p14="http://schemas.microsoft.com/office/powerpoint/2010/main" val="57866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651" y="1082675"/>
            <a:ext cx="15240000" cy="1754326"/>
          </a:xfrm>
          <a:prstGeom prst="rect">
            <a:avLst/>
          </a:prstGeom>
        </p:spPr>
        <p:txBody>
          <a:bodyPr wrap="square">
            <a:spAutoFit/>
          </a:bodyPr>
          <a:lstStyle/>
          <a:p>
            <a:pPr fontAlgn="base"/>
            <a:r>
              <a:rPr lang="en-US" sz="3600" b="1" dirty="0">
                <a:solidFill>
                  <a:srgbClr val="273239"/>
                </a:solidFill>
                <a:latin typeface="urw-din"/>
              </a:rPr>
              <a:t>Example </a:t>
            </a:r>
            <a:r>
              <a:rPr lang="en-US" sz="3600" b="1" dirty="0" smtClean="0">
                <a:solidFill>
                  <a:srgbClr val="273239"/>
                </a:solidFill>
                <a:latin typeface="urw-din"/>
              </a:rPr>
              <a:t> </a:t>
            </a:r>
            <a:r>
              <a:rPr lang="en-US" sz="3600" b="1" dirty="0">
                <a:solidFill>
                  <a:srgbClr val="273239"/>
                </a:solidFill>
                <a:latin typeface="urw-din"/>
              </a:rPr>
              <a:t>–</a:t>
            </a:r>
            <a:r>
              <a:rPr lang="en-US" sz="3600" dirty="0">
                <a:solidFill>
                  <a:srgbClr val="273239"/>
                </a:solidFill>
                <a:latin typeface="urw-din"/>
              </a:rPr>
              <a:t> In how many ways can a person choose a project from three lists of projects of sizes 10, 15, and 19 respectively? </a:t>
            </a:r>
            <a:br>
              <a:rPr lang="en-US" sz="3600" dirty="0">
                <a:solidFill>
                  <a:srgbClr val="273239"/>
                </a:solidFill>
                <a:latin typeface="urw-din"/>
              </a:rPr>
            </a:br>
            <a:r>
              <a:rPr lang="en-US" sz="3600" dirty="0">
                <a:solidFill>
                  <a:srgbClr val="273239"/>
                </a:solidFill>
                <a:latin typeface="urw-din"/>
              </a:rPr>
              <a:t> </a:t>
            </a: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650680" y="2208960"/>
              <a:ext cx="14829840" cy="7922520"/>
            </p14:xfrm>
          </p:contentPart>
        </mc:Choice>
        <mc:Fallback>
          <p:pic>
            <p:nvPicPr>
              <p:cNvPr id="4" name="Ink 3"/>
              <p:cNvPicPr/>
              <p:nvPr/>
            </p:nvPicPr>
            <p:blipFill>
              <a:blip r:embed="rId4"/>
              <a:stretch>
                <a:fillRect/>
              </a:stretch>
            </p:blipFill>
            <p:spPr>
              <a:xfrm>
                <a:off x="2641320" y="2199600"/>
                <a:ext cx="14848560" cy="7941240"/>
              </a:xfrm>
              <a:prstGeom prst="rect">
                <a:avLst/>
              </a:prstGeom>
            </p:spPr>
          </p:pic>
        </mc:Fallback>
      </mc:AlternateContent>
    </p:spTree>
    <p:extLst>
      <p:ext uri="{BB962C8B-B14F-4D97-AF65-F5344CB8AC3E}">
        <p14:creationId xmlns:p14="http://schemas.microsoft.com/office/powerpoint/2010/main" val="22462385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21560"/>
            <a:ext cx="184731" cy="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14759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rPr>
              <a:t/>
            </a:r>
            <a:br>
              <a:rPr kumimoji="0" lang="en-US" sz="18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2203450" y="825597"/>
            <a:ext cx="15925800" cy="3970318"/>
          </a:xfrm>
          <a:prstGeom prst="rect">
            <a:avLst/>
          </a:prstGeom>
        </p:spPr>
        <p:txBody>
          <a:bodyPr wrap="square">
            <a:spAutoFit/>
          </a:bodyPr>
          <a:lstStyle/>
          <a:p>
            <a:pPr eaLnBrk="0" fontAlgn="base" hangingPunct="0">
              <a:spcBef>
                <a:spcPct val="0"/>
              </a:spcBef>
              <a:spcAft>
                <a:spcPct val="0"/>
              </a:spcAft>
            </a:pPr>
            <a:r>
              <a:rPr lang="en-US" sz="3600" b="1" dirty="0">
                <a:solidFill>
                  <a:srgbClr val="000000"/>
                </a:solidFill>
                <a:latin typeface="Times New Roman" panose="02020603050405020304" pitchFamily="18" charset="0"/>
                <a:cs typeface="Times New Roman" panose="02020603050405020304" pitchFamily="18" charset="0"/>
              </a:rPr>
              <a:t>Equally likely events</a:t>
            </a:r>
            <a:r>
              <a:rPr lang="en-US" sz="3600" dirty="0">
                <a:solidFill>
                  <a:srgbClr val="000000"/>
                </a:solidFill>
                <a:latin typeface="Times New Roman" panose="02020603050405020304" pitchFamily="18" charset="0"/>
                <a:cs typeface="Times New Roman" panose="02020603050405020304" pitchFamily="18" charset="0"/>
              </a:rPr>
              <a:t> are events that have the same theoretical probability (or likelihood) of occurring</a:t>
            </a:r>
            <a:br>
              <a:rPr lang="en-US" sz="3600" dirty="0">
                <a:solidFill>
                  <a:srgbClr val="000000"/>
                </a:solidFill>
                <a:latin typeface="Times New Roman" panose="02020603050405020304" pitchFamily="18" charset="0"/>
                <a:cs typeface="Times New Roman" panose="02020603050405020304" pitchFamily="18" charset="0"/>
              </a:rPr>
            </a:br>
            <a:endParaRPr lang="en-US" sz="36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sz="3600" b="1"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b="1" dirty="0">
                <a:solidFill>
                  <a:srgbClr val="000000"/>
                </a:solidFill>
                <a:latin typeface="Times New Roman" panose="02020603050405020304" pitchFamily="18" charset="0"/>
                <a:cs typeface="Times New Roman" panose="02020603050405020304" pitchFamily="18" charset="0"/>
              </a:rPr>
              <a:t>Example</a:t>
            </a:r>
            <a:endParaRPr lang="en-US" sz="36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3600" dirty="0">
                <a:solidFill>
                  <a:srgbClr val="000000"/>
                </a:solidFill>
                <a:latin typeface="Times New Roman" panose="02020603050405020304" pitchFamily="18" charset="0"/>
                <a:cs typeface="Times New Roman" panose="02020603050405020304" pitchFamily="18" charset="0"/>
              </a:rPr>
              <a:t>Each numeral on a die is equally likely to occur when the die is tossed.</a:t>
            </a:r>
          </a:p>
          <a:p>
            <a:pPr lvl="0" eaLnBrk="0" fontAlgn="base" hangingPunct="0">
              <a:spcBef>
                <a:spcPct val="0"/>
              </a:spcBef>
              <a:spcAft>
                <a:spcPct val="0"/>
              </a:spcAft>
            </a:pPr>
            <a:r>
              <a:rPr lang="en-US" sz="3600" dirty="0" smtClean="0">
                <a:solidFill>
                  <a:srgbClr val="000000"/>
                </a:solidFill>
                <a:latin typeface="Times New Roman" panose="02020603050405020304" pitchFamily="18" charset="0"/>
                <a:cs typeface="Times New Roman" panose="02020603050405020304" pitchFamily="18" charset="0"/>
              </a:rPr>
              <a:t>Sample </a:t>
            </a:r>
            <a:r>
              <a:rPr lang="en-US" sz="3600" dirty="0">
                <a:solidFill>
                  <a:srgbClr val="000000"/>
                </a:solidFill>
                <a:latin typeface="Times New Roman" panose="02020603050405020304" pitchFamily="18" charset="0"/>
                <a:cs typeface="Times New Roman" panose="02020603050405020304" pitchFamily="18" charset="0"/>
              </a:rPr>
              <a:t>space of throwing a die: { 1, 2, 3, 4, 5, 6 }</a:t>
            </a:r>
          </a:p>
        </p:txBody>
      </p:sp>
      <p:pic>
        <p:nvPicPr>
          <p:cNvPr id="2053" name="Picture 5" descr="Theoretical probability of getting a chosen numeral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651" y="5197475"/>
            <a:ext cx="10744200" cy="8826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571989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2050" y="1006475"/>
            <a:ext cx="16002000" cy="3970318"/>
          </a:xfrm>
          <a:prstGeom prst="rect">
            <a:avLst/>
          </a:prstGeom>
        </p:spPr>
        <p:txBody>
          <a:bodyPr wrap="square">
            <a:spAutoFit/>
          </a:bodyPr>
          <a:lstStyle/>
          <a:p>
            <a:r>
              <a:rPr lang="en-US" sz="3600" b="1" dirty="0">
                <a:solidFill>
                  <a:srgbClr val="333333"/>
                </a:solidFill>
              </a:rPr>
              <a:t>Independent events</a:t>
            </a:r>
            <a:r>
              <a:rPr lang="en-US" sz="3600" dirty="0">
                <a:solidFill>
                  <a:srgbClr val="333333"/>
                </a:solidFill>
              </a:rPr>
              <a:t> are those events whose occurrence is not dependent on any other event. </a:t>
            </a:r>
            <a:endParaRPr lang="en-US" sz="3600" dirty="0" smtClean="0">
              <a:solidFill>
                <a:srgbClr val="333333"/>
              </a:solidFill>
            </a:endParaRPr>
          </a:p>
          <a:p>
            <a:endParaRPr lang="en-US" sz="3600" dirty="0">
              <a:solidFill>
                <a:srgbClr val="333333"/>
              </a:solidFill>
            </a:endParaRPr>
          </a:p>
          <a:p>
            <a:r>
              <a:rPr lang="en-US" sz="3600" dirty="0" smtClean="0">
                <a:solidFill>
                  <a:srgbClr val="333333"/>
                </a:solidFill>
              </a:rPr>
              <a:t>For </a:t>
            </a:r>
            <a:r>
              <a:rPr lang="en-US" sz="3600" dirty="0">
                <a:solidFill>
                  <a:srgbClr val="333333"/>
                </a:solidFill>
              </a:rPr>
              <a:t>example, if we flip a coin in the air and get the outcome as Head, then again if we flip the coin but this time we get the outcome as </a:t>
            </a:r>
            <a:r>
              <a:rPr lang="en-US" sz="3600" dirty="0" smtClean="0">
                <a:solidFill>
                  <a:srgbClr val="333333"/>
                </a:solidFill>
              </a:rPr>
              <a:t>Tail.</a:t>
            </a:r>
          </a:p>
          <a:p>
            <a:endParaRPr lang="en-US" sz="3600" dirty="0">
              <a:solidFill>
                <a:srgbClr val="333333"/>
              </a:solidFill>
            </a:endParaRPr>
          </a:p>
          <a:p>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15525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050" y="777875"/>
            <a:ext cx="16002000" cy="2862322"/>
          </a:xfrm>
          <a:prstGeom prst="rect">
            <a:avLst/>
          </a:prstGeom>
        </p:spPr>
        <p:txBody>
          <a:bodyPr wrap="square">
            <a:spAutoFit/>
          </a:bodyPr>
          <a:lstStyle/>
          <a:p>
            <a:r>
              <a:rPr lang="en-US" sz="3600" b="1" dirty="0">
                <a:solidFill>
                  <a:srgbClr val="333333"/>
                </a:solidFill>
              </a:rPr>
              <a:t>D</a:t>
            </a:r>
            <a:r>
              <a:rPr lang="en-US" sz="3600" b="1" dirty="0" smtClean="0">
                <a:solidFill>
                  <a:srgbClr val="333333"/>
                </a:solidFill>
              </a:rPr>
              <a:t>ependent </a:t>
            </a:r>
            <a:r>
              <a:rPr lang="en-US" sz="3600" b="1" dirty="0">
                <a:solidFill>
                  <a:srgbClr val="333333"/>
                </a:solidFill>
              </a:rPr>
              <a:t>events</a:t>
            </a:r>
            <a:r>
              <a:rPr lang="en-US" sz="3600" dirty="0">
                <a:solidFill>
                  <a:srgbClr val="333333"/>
                </a:solidFill>
              </a:rPr>
              <a:t> are those events whose occurrence </a:t>
            </a:r>
            <a:r>
              <a:rPr lang="en-US" sz="3600" dirty="0" smtClean="0">
                <a:solidFill>
                  <a:srgbClr val="333333"/>
                </a:solidFill>
              </a:rPr>
              <a:t>is </a:t>
            </a:r>
            <a:r>
              <a:rPr lang="en-US" sz="3600" dirty="0">
                <a:solidFill>
                  <a:srgbClr val="333333"/>
                </a:solidFill>
              </a:rPr>
              <a:t>dependent on any other event. </a:t>
            </a:r>
            <a:endParaRPr lang="en-US" sz="3600" dirty="0" smtClean="0">
              <a:solidFill>
                <a:srgbClr val="333333"/>
              </a:solidFill>
            </a:endParaRPr>
          </a:p>
          <a:p>
            <a:r>
              <a:rPr lang="en-US" sz="3600" dirty="0" smtClean="0">
                <a:solidFill>
                  <a:srgbClr val="333333"/>
                </a:solidFill>
              </a:rPr>
              <a:t>For </a:t>
            </a:r>
            <a:r>
              <a:rPr lang="en-US" sz="3600" dirty="0">
                <a:solidFill>
                  <a:srgbClr val="333333"/>
                </a:solidFill>
              </a:rPr>
              <a:t>example, if we </a:t>
            </a:r>
            <a:r>
              <a:rPr lang="en-US" sz="3600" dirty="0" smtClean="0">
                <a:solidFill>
                  <a:srgbClr val="333333"/>
                </a:solidFill>
              </a:rPr>
              <a:t> roll two dice simultaneously.</a:t>
            </a:r>
          </a:p>
          <a:p>
            <a:r>
              <a:rPr lang="en-US" sz="3600" dirty="0" smtClean="0">
                <a:solidFill>
                  <a:srgbClr val="333333"/>
                </a:solidFill>
              </a:rPr>
              <a:t>A : 3 on first dice</a:t>
            </a:r>
          </a:p>
          <a:p>
            <a:r>
              <a:rPr lang="en-US" sz="3600" dirty="0" smtClean="0">
                <a:solidFill>
                  <a:srgbClr val="333333"/>
                </a:solidFill>
              </a:rPr>
              <a:t>B : sum on two dice is 7</a:t>
            </a:r>
            <a:endParaRPr lang="en-US" sz="3600" dirty="0">
              <a:solidFill>
                <a:srgbClr val="333333"/>
              </a:solidFill>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p:spTree>
    <p:extLst>
      <p:ext uri="{BB962C8B-B14F-4D97-AF65-F5344CB8AC3E}">
        <p14:creationId xmlns:p14="http://schemas.microsoft.com/office/powerpoint/2010/main" val="129580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050" y="777875"/>
            <a:ext cx="16002000" cy="5632311"/>
          </a:xfrm>
          <a:prstGeom prst="rect">
            <a:avLst/>
          </a:prstGeom>
        </p:spPr>
        <p:txBody>
          <a:bodyPr wrap="square">
            <a:spAutoFit/>
          </a:bodyPr>
          <a:lstStyle/>
          <a:p>
            <a:r>
              <a:rPr lang="en-US" sz="3600" dirty="0"/>
              <a:t>If A and B are independent events such that 0 &lt; P (A) &lt; 1 and 0 &lt; P (B) &lt; 1, then which of the following is not correct? </a:t>
            </a:r>
            <a:endParaRPr lang="en-US" sz="3600" dirty="0" smtClean="0"/>
          </a:p>
          <a:p>
            <a:pPr marL="742950" indent="-742950">
              <a:buAutoNum type="alphaUcParenBoth"/>
            </a:pPr>
            <a:r>
              <a:rPr lang="en-US" sz="3600" dirty="0" smtClean="0"/>
              <a:t>A </a:t>
            </a:r>
            <a:r>
              <a:rPr lang="en-US" sz="3600" dirty="0"/>
              <a:t>and B are mutually exclusive </a:t>
            </a:r>
            <a:endParaRPr lang="en-US" sz="3600" dirty="0" smtClean="0"/>
          </a:p>
          <a:p>
            <a:pPr marL="742950" indent="-742950">
              <a:buAutoNum type="alphaUcParenBoth"/>
            </a:pPr>
            <a:r>
              <a:rPr lang="en-US" sz="3600" dirty="0" smtClean="0"/>
              <a:t>A </a:t>
            </a:r>
            <a:r>
              <a:rPr lang="en-US" sz="3600" dirty="0"/>
              <a:t>and B′ are independent </a:t>
            </a:r>
          </a:p>
          <a:p>
            <a:pPr marL="742950" indent="-742950">
              <a:buAutoNum type="alphaUcParenBoth"/>
            </a:pPr>
            <a:r>
              <a:rPr lang="en-US" sz="3600" dirty="0" smtClean="0"/>
              <a:t>A</a:t>
            </a:r>
            <a:r>
              <a:rPr lang="en-US" sz="3600" dirty="0"/>
              <a:t>′ and B are independent </a:t>
            </a:r>
          </a:p>
          <a:p>
            <a:pPr marL="742950" indent="-742950">
              <a:buAutoNum type="alphaUcParenBoth"/>
            </a:pPr>
            <a:r>
              <a:rPr lang="en-US" sz="3600" dirty="0" smtClean="0"/>
              <a:t>A</a:t>
            </a:r>
            <a:r>
              <a:rPr lang="en-US" sz="3600" dirty="0"/>
              <a:t>′ and B′ are </a:t>
            </a:r>
            <a:r>
              <a:rPr lang="en-US" sz="3600" dirty="0" smtClean="0"/>
              <a:t>independent</a:t>
            </a:r>
          </a:p>
          <a:p>
            <a:endParaRPr lang="en-US" sz="3600" dirty="0">
              <a:solidFill>
                <a:srgbClr val="333333"/>
              </a:solidFill>
            </a:endParaRPr>
          </a:p>
          <a:p>
            <a:endParaRPr lang="en-US" sz="3600" dirty="0" smtClean="0">
              <a:solidFill>
                <a:srgbClr val="333333"/>
              </a:solidFill>
            </a:endParaRPr>
          </a:p>
          <a:p>
            <a:endParaRPr lang="en-US" sz="3600" dirty="0">
              <a:solidFill>
                <a:srgbClr val="333333"/>
              </a:solidFill>
            </a:endParaRPr>
          </a:p>
          <a:p>
            <a:r>
              <a:rPr lang="en-US" sz="3600" dirty="0" smtClean="0">
                <a:solidFill>
                  <a:srgbClr val="333333"/>
                </a:solidFill>
              </a:rPr>
              <a:t>Answer(A)</a:t>
            </a:r>
            <a:endParaRPr lang="en-US" sz="3600" dirty="0">
              <a:solidFill>
                <a:srgbClr val="333333"/>
              </a:solidFill>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534480" y="8069760"/>
              <a:ext cx="360" cy="360"/>
            </p14:xfrm>
          </p:contentPart>
        </mc:Choice>
        <mc:Fallback>
          <p:pic>
            <p:nvPicPr>
              <p:cNvPr id="4" name="Ink 3"/>
              <p:cNvPicPr/>
              <p:nvPr/>
            </p:nvPicPr>
            <p:blipFill>
              <a:blip r:embed="rId4"/>
              <a:stretch>
                <a:fillRect/>
              </a:stretch>
            </p:blipFill>
            <p:spPr>
              <a:xfrm>
                <a:off x="3525120" y="8060400"/>
                <a:ext cx="19080" cy="19080"/>
              </a:xfrm>
              <a:prstGeom prst="rect">
                <a:avLst/>
              </a:prstGeom>
            </p:spPr>
          </p:pic>
        </mc:Fallback>
      </mc:AlternateContent>
    </p:spTree>
    <p:extLst>
      <p:ext uri="{BB962C8B-B14F-4D97-AF65-F5344CB8AC3E}">
        <p14:creationId xmlns:p14="http://schemas.microsoft.com/office/powerpoint/2010/main" val="1009901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082675"/>
            <a:ext cx="16459200" cy="5632311"/>
          </a:xfrm>
          <a:prstGeom prst="rect">
            <a:avLst/>
          </a:prstGeom>
        </p:spPr>
        <p:txBody>
          <a:bodyPr wrap="square">
            <a:spAutoFit/>
          </a:bodyPr>
          <a:lstStyle/>
          <a:p>
            <a:pPr fontAlgn="base"/>
            <a:r>
              <a:rPr lang="en-US" sz="3600" dirty="0" smtClean="0">
                <a:solidFill>
                  <a:srgbClr val="273239"/>
                </a:solidFill>
                <a:latin typeface="var(--font-din)"/>
              </a:rPr>
              <a:t>Let </a:t>
            </a:r>
            <a:r>
              <a:rPr lang="en-US" sz="3600" dirty="0">
                <a:solidFill>
                  <a:srgbClr val="273239"/>
                </a:solidFill>
                <a:latin typeface="var(--font-din)"/>
              </a:rPr>
              <a:t>S be the sample space and two mutually exclusive events A and B be such that A U B = S. If P(.) denotes the probability of the event. The maximum value of P(A)P(B) is ______</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0.5</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0.25</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0.225</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a:t>
            </a:r>
            <a:r>
              <a:rPr lang="en-US" sz="3600" dirty="0" smtClean="0">
                <a:solidFill>
                  <a:srgbClr val="273239"/>
                </a:solidFill>
                <a:latin typeface="var(--font-din)"/>
              </a:rPr>
              <a:t>0.125</a:t>
            </a:r>
          </a:p>
          <a:p>
            <a:pPr fontAlgn="base"/>
            <a:endParaRPr lang="en-US" sz="3600" b="0" i="0" dirty="0">
              <a:solidFill>
                <a:srgbClr val="273239"/>
              </a:solidFill>
              <a:effectLst/>
              <a:latin typeface="var(--font-din)"/>
            </a:endParaRPr>
          </a:p>
          <a:p>
            <a:pPr fontAlgn="base"/>
            <a:endParaRPr lang="en-IN" sz="3600" b="1" dirty="0" smtClean="0"/>
          </a:p>
          <a:p>
            <a:pPr fontAlgn="base"/>
            <a:r>
              <a:rPr lang="en-IN" sz="3600" b="1" dirty="0" smtClean="0"/>
              <a:t>Answer</a:t>
            </a:r>
            <a:r>
              <a:rPr lang="en-IN" sz="3600" b="1" dirty="0"/>
              <a:t>:</a:t>
            </a:r>
            <a:r>
              <a:rPr lang="en-IN" sz="3600" dirty="0"/>
              <a:t> </a:t>
            </a:r>
            <a:r>
              <a:rPr lang="en-IN" sz="3600" b="1" dirty="0"/>
              <a:t>(B)</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67240" y="1678680"/>
              <a:ext cx="14785560" cy="7878600"/>
            </p14:xfrm>
          </p:contentPart>
        </mc:Choice>
        <mc:Fallback>
          <p:pic>
            <p:nvPicPr>
              <p:cNvPr id="4" name="Ink 3"/>
              <p:cNvPicPr/>
              <p:nvPr/>
            </p:nvPicPr>
            <p:blipFill>
              <a:blip r:embed="rId4"/>
              <a:stretch>
                <a:fillRect/>
              </a:stretch>
            </p:blipFill>
            <p:spPr>
              <a:xfrm>
                <a:off x="1757880" y="1669320"/>
                <a:ext cx="14804280" cy="7897320"/>
              </a:xfrm>
              <a:prstGeom prst="rect">
                <a:avLst/>
              </a:prstGeom>
            </p:spPr>
          </p:pic>
        </mc:Fallback>
      </mc:AlternateContent>
    </p:spTree>
    <p:extLst>
      <p:ext uri="{BB962C8B-B14F-4D97-AF65-F5344CB8AC3E}">
        <p14:creationId xmlns:p14="http://schemas.microsoft.com/office/powerpoint/2010/main" val="290649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082675"/>
            <a:ext cx="16459200" cy="5078313"/>
          </a:xfrm>
          <a:prstGeom prst="rect">
            <a:avLst/>
          </a:prstGeom>
        </p:spPr>
        <p:txBody>
          <a:bodyPr wrap="square">
            <a:spAutoFit/>
          </a:bodyPr>
          <a:lstStyle/>
          <a:p>
            <a:r>
              <a:rPr lang="en-US" sz="3600" dirty="0" smtClean="0"/>
              <a:t>GATE DA 2024</a:t>
            </a:r>
          </a:p>
          <a:p>
            <a:r>
              <a:rPr lang="en-US" sz="3600" dirty="0" smtClean="0"/>
              <a:t>How </a:t>
            </a:r>
            <a:r>
              <a:rPr lang="en-US" sz="3600" dirty="0"/>
              <a:t>many 4-digit positive integers divisible by 3 can be formed using only the digits {1, 3,4, 6, 7}, such that no digit appears more than once in a number?</a:t>
            </a:r>
            <a:endParaRPr lang="en-IN" sz="3600" dirty="0"/>
          </a:p>
          <a:p>
            <a:pPr marL="742950" indent="-742950" fontAlgn="base">
              <a:buAutoNum type="alphaLcParenBoth"/>
            </a:pPr>
            <a:r>
              <a:rPr lang="en-US" sz="3600" b="0" i="0" dirty="0" smtClean="0">
                <a:solidFill>
                  <a:srgbClr val="273239"/>
                </a:solidFill>
                <a:effectLst/>
                <a:latin typeface="var(--font-din)"/>
              </a:rPr>
              <a:t>24</a:t>
            </a:r>
          </a:p>
          <a:p>
            <a:pPr marL="742950" indent="-742950" fontAlgn="base">
              <a:buAutoNum type="alphaLcParenBoth"/>
            </a:pPr>
            <a:r>
              <a:rPr lang="en-US" sz="3600" dirty="0" smtClean="0">
                <a:solidFill>
                  <a:srgbClr val="273239"/>
                </a:solidFill>
                <a:latin typeface="var(--font-din)"/>
              </a:rPr>
              <a:t>48</a:t>
            </a:r>
          </a:p>
          <a:p>
            <a:pPr marL="742950" indent="-742950" fontAlgn="base">
              <a:buAutoNum type="alphaLcParenBoth"/>
            </a:pPr>
            <a:r>
              <a:rPr lang="en-US" sz="3600" b="0" i="0" dirty="0" smtClean="0">
                <a:solidFill>
                  <a:srgbClr val="273239"/>
                </a:solidFill>
                <a:effectLst/>
                <a:latin typeface="var(--font-din)"/>
              </a:rPr>
              <a:t>72</a:t>
            </a:r>
          </a:p>
          <a:p>
            <a:pPr marL="742950" indent="-742950" fontAlgn="base">
              <a:buAutoNum type="alphaLcParenBoth"/>
            </a:pPr>
            <a:r>
              <a:rPr lang="en-US" sz="3600" dirty="0" smtClean="0">
                <a:solidFill>
                  <a:srgbClr val="273239"/>
                </a:solidFill>
                <a:latin typeface="var(--font-din)"/>
              </a:rPr>
              <a:t>12</a:t>
            </a:r>
            <a:endParaRPr lang="en-US" sz="3600" b="0" i="0" dirty="0">
              <a:solidFill>
                <a:srgbClr val="273239"/>
              </a:solidFill>
              <a:effectLst/>
              <a:latin typeface="var(--font-din)"/>
            </a:endParaRPr>
          </a:p>
          <a:p>
            <a:pPr fontAlgn="base"/>
            <a:endParaRPr lang="en-IN" sz="3600" b="1" dirty="0" smtClean="0"/>
          </a:p>
          <a:p>
            <a:pPr fontAlgn="base"/>
            <a:r>
              <a:rPr lang="en-IN" sz="3600" b="1" dirty="0" smtClean="0"/>
              <a:t>Answer</a:t>
            </a:r>
            <a:r>
              <a:rPr lang="en-IN" sz="3600" b="1" dirty="0"/>
              <a:t>:</a:t>
            </a:r>
            <a:r>
              <a:rPr lang="en-IN" sz="3600" dirty="0"/>
              <a:t> </a:t>
            </a:r>
            <a:r>
              <a:rPr lang="en-IN" sz="3600" b="1" dirty="0"/>
              <a:t>(B)</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p:sp>
        <p:nvSpPr>
          <p:cNvPr id="5" name="Rectangle 4"/>
          <p:cNvSpPr/>
          <p:nvPr/>
        </p:nvSpPr>
        <p:spPr>
          <a:xfrm>
            <a:off x="5026025" y="5331510"/>
            <a:ext cx="10052050" cy="369332"/>
          </a:xfrm>
          <a:prstGeom prst="rect">
            <a:avLst/>
          </a:prstGeom>
        </p:spPr>
        <p:txBody>
          <a:bodyPr>
            <a:spAutoFit/>
          </a:bodyPr>
          <a:lstStyle/>
          <a:p>
            <a:endParaRPr lang="en-IN"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82000" y="2738880"/>
              <a:ext cx="14682600" cy="4403520"/>
            </p14:xfrm>
          </p:contentPart>
        </mc:Choice>
        <mc:Fallback>
          <p:pic>
            <p:nvPicPr>
              <p:cNvPr id="4" name="Ink 3"/>
              <p:cNvPicPr/>
              <p:nvPr/>
            </p:nvPicPr>
            <p:blipFill>
              <a:blip r:embed="rId4"/>
              <a:stretch>
                <a:fillRect/>
              </a:stretch>
            </p:blipFill>
            <p:spPr>
              <a:xfrm>
                <a:off x="1772640" y="2729520"/>
                <a:ext cx="14701320" cy="4422240"/>
              </a:xfrm>
              <a:prstGeom prst="rect">
                <a:avLst/>
              </a:prstGeom>
            </p:spPr>
          </p:pic>
        </mc:Fallback>
      </mc:AlternateContent>
    </p:spTree>
    <p:extLst>
      <p:ext uri="{BB962C8B-B14F-4D97-AF65-F5344CB8AC3E}">
        <p14:creationId xmlns:p14="http://schemas.microsoft.com/office/powerpoint/2010/main" val="41647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082675"/>
            <a:ext cx="16459200" cy="5632311"/>
          </a:xfrm>
          <a:prstGeom prst="rect">
            <a:avLst/>
          </a:prstGeom>
        </p:spPr>
        <p:txBody>
          <a:bodyPr wrap="square">
            <a:spAutoFit/>
          </a:bodyPr>
          <a:lstStyle/>
          <a:p>
            <a:r>
              <a:rPr lang="en-US" sz="3600" dirty="0" smtClean="0"/>
              <a:t>GATE DA 2024</a:t>
            </a:r>
          </a:p>
          <a:p>
            <a:r>
              <a:rPr lang="en-US" sz="3600" dirty="0"/>
              <a:t>The probability of a boy or a girl being born is 1/2. For a family having only three children, what is the probability of having two girls and one boy</a:t>
            </a:r>
            <a:r>
              <a:rPr lang="en-US" sz="3600" dirty="0" smtClean="0"/>
              <a:t>?</a:t>
            </a:r>
          </a:p>
          <a:p>
            <a:pPr marL="742950" indent="-742950">
              <a:buAutoNum type="alphaLcParenBoth"/>
            </a:pPr>
            <a:r>
              <a:rPr lang="en-US" sz="3600" b="0" i="0" dirty="0" smtClean="0">
                <a:solidFill>
                  <a:srgbClr val="273239"/>
                </a:solidFill>
                <a:effectLst/>
                <a:latin typeface="var(--font-din)"/>
              </a:rPr>
              <a:t>3/8</a:t>
            </a:r>
          </a:p>
          <a:p>
            <a:pPr marL="742950" indent="-742950">
              <a:buAutoNum type="alphaLcParenBoth"/>
            </a:pPr>
            <a:r>
              <a:rPr lang="en-US" sz="3600" dirty="0" smtClean="0"/>
              <a:t>1/8</a:t>
            </a:r>
          </a:p>
          <a:p>
            <a:pPr marL="742950" indent="-742950">
              <a:buAutoNum type="alphaLcParenBoth"/>
            </a:pPr>
            <a:r>
              <a:rPr lang="en-US" sz="3600" dirty="0" smtClean="0"/>
              <a:t>1/4</a:t>
            </a:r>
          </a:p>
          <a:p>
            <a:pPr marL="742950" indent="-742950">
              <a:buAutoNum type="alphaLcParenBoth"/>
            </a:pPr>
            <a:r>
              <a:rPr lang="en-US" sz="3600" dirty="0" smtClean="0"/>
              <a:t>1/2</a:t>
            </a:r>
          </a:p>
          <a:p>
            <a:pPr marL="742950" indent="-742950">
              <a:buAutoNum type="alphaLcParenBoth"/>
            </a:pPr>
            <a:endParaRPr lang="en-US" sz="3600" dirty="0" smtClean="0"/>
          </a:p>
          <a:p>
            <a:pPr marL="742950" indent="-742950">
              <a:buAutoNum type="alphaLcParenBoth"/>
            </a:pPr>
            <a:endParaRPr lang="en-IN" sz="3600" dirty="0" smtClean="0"/>
          </a:p>
          <a:p>
            <a:pPr fontAlgn="base"/>
            <a:r>
              <a:rPr lang="en-IN" sz="3600" b="1" dirty="0" smtClean="0"/>
              <a:t>Answer</a:t>
            </a:r>
            <a:r>
              <a:rPr lang="en-IN" sz="3600" b="1" dirty="0"/>
              <a:t>:</a:t>
            </a:r>
            <a:r>
              <a:rPr lang="en-IN" sz="3600" dirty="0"/>
              <a:t> </a:t>
            </a:r>
            <a:r>
              <a:rPr lang="en-IN" sz="3600" b="1" dirty="0" smtClean="0"/>
              <a:t>(A)</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p:sp>
        <p:nvSpPr>
          <p:cNvPr id="5" name="Rectangle 4"/>
          <p:cNvSpPr/>
          <p:nvPr/>
        </p:nvSpPr>
        <p:spPr>
          <a:xfrm>
            <a:off x="5026025" y="5331510"/>
            <a:ext cx="10052050" cy="369332"/>
          </a:xfrm>
          <a:prstGeom prst="rect">
            <a:avLst/>
          </a:prstGeom>
        </p:spPr>
        <p:txBody>
          <a:bodyPr>
            <a:spAutoFit/>
          </a:bodyPr>
          <a:lstStyle/>
          <a:p>
            <a:endParaRPr lang="en-IN"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873240" y="2856960"/>
              <a:ext cx="10927080" cy="6081840"/>
            </p14:xfrm>
          </p:contentPart>
        </mc:Choice>
        <mc:Fallback>
          <p:pic>
            <p:nvPicPr>
              <p:cNvPr id="4" name="Ink 3"/>
              <p:cNvPicPr/>
              <p:nvPr/>
            </p:nvPicPr>
            <p:blipFill>
              <a:blip r:embed="rId4"/>
              <a:stretch>
                <a:fillRect/>
              </a:stretch>
            </p:blipFill>
            <p:spPr>
              <a:xfrm>
                <a:off x="3863880" y="2847600"/>
                <a:ext cx="10945800" cy="6100560"/>
              </a:xfrm>
              <a:prstGeom prst="rect">
                <a:avLst/>
              </a:prstGeom>
            </p:spPr>
          </p:pic>
        </mc:Fallback>
      </mc:AlternateContent>
    </p:spTree>
    <p:extLst>
      <p:ext uri="{BB962C8B-B14F-4D97-AF65-F5344CB8AC3E}">
        <p14:creationId xmlns:p14="http://schemas.microsoft.com/office/powerpoint/2010/main" val="215166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082675"/>
            <a:ext cx="16459200" cy="5632311"/>
          </a:xfrm>
          <a:prstGeom prst="rect">
            <a:avLst/>
          </a:prstGeom>
        </p:spPr>
        <p:txBody>
          <a:bodyPr wrap="square">
            <a:spAutoFit/>
          </a:bodyPr>
          <a:lstStyle/>
          <a:p>
            <a:r>
              <a:rPr lang="en-US" sz="3600" dirty="0" smtClean="0"/>
              <a:t>GATE DA 2024</a:t>
            </a:r>
          </a:p>
          <a:p>
            <a:r>
              <a:rPr lang="en-US" sz="3600" dirty="0"/>
              <a:t>Three fair coins are tossed independently. T is the event that two or more tosses result in heads. S is the event that two or more tosses result in tails. What is the probability of the event 𝑇 ∩ 𝑆 </a:t>
            </a:r>
            <a:r>
              <a:rPr lang="en-US" sz="3600" dirty="0" smtClean="0"/>
              <a:t>?</a:t>
            </a:r>
          </a:p>
          <a:p>
            <a:pPr marL="742950" indent="-742950">
              <a:buAutoNum type="alphaLcParenBoth"/>
            </a:pPr>
            <a:r>
              <a:rPr lang="en-US" sz="3600" dirty="0" smtClean="0"/>
              <a:t>0</a:t>
            </a:r>
          </a:p>
          <a:p>
            <a:pPr marL="742950" indent="-742950">
              <a:buAutoNum type="alphaLcParenBoth"/>
            </a:pPr>
            <a:r>
              <a:rPr lang="en-US" sz="3600" dirty="0" smtClean="0"/>
              <a:t>0.5</a:t>
            </a:r>
          </a:p>
          <a:p>
            <a:pPr marL="742950" indent="-742950">
              <a:buAutoNum type="alphaLcParenBoth"/>
            </a:pPr>
            <a:r>
              <a:rPr lang="en-US" sz="3600" dirty="0" smtClean="0"/>
              <a:t>0.25</a:t>
            </a:r>
          </a:p>
          <a:p>
            <a:pPr marL="742950" indent="-742950">
              <a:buAutoNum type="alphaLcParenBoth"/>
            </a:pPr>
            <a:r>
              <a:rPr lang="en-US" sz="3600" dirty="0" smtClean="0"/>
              <a:t>1</a:t>
            </a:r>
          </a:p>
          <a:p>
            <a:pPr marL="742950" indent="-742950">
              <a:buAutoNum type="alphaLcParenBoth"/>
            </a:pPr>
            <a:endParaRPr lang="en-IN" sz="3600" dirty="0" smtClean="0"/>
          </a:p>
          <a:p>
            <a:pPr fontAlgn="base"/>
            <a:r>
              <a:rPr lang="en-IN" sz="3600" b="1" dirty="0" smtClean="0"/>
              <a:t>Answer</a:t>
            </a:r>
            <a:r>
              <a:rPr lang="en-IN" sz="3600" b="1" dirty="0"/>
              <a:t>:</a:t>
            </a:r>
            <a:r>
              <a:rPr lang="en-IN" sz="3600" dirty="0"/>
              <a:t> </a:t>
            </a:r>
            <a:r>
              <a:rPr lang="en-IN" sz="3600" b="1" dirty="0" smtClean="0"/>
              <a:t>(A)</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p:sp>
        <p:nvSpPr>
          <p:cNvPr id="5" name="Rectangle 4"/>
          <p:cNvSpPr/>
          <p:nvPr/>
        </p:nvSpPr>
        <p:spPr>
          <a:xfrm>
            <a:off x="5026025" y="5331510"/>
            <a:ext cx="10052050" cy="369332"/>
          </a:xfrm>
          <a:prstGeom prst="rect">
            <a:avLst/>
          </a:prstGeom>
        </p:spPr>
        <p:txBody>
          <a:bodyPr>
            <a:spAutoFit/>
          </a:bodyPr>
          <a:lstStyle/>
          <a:p>
            <a:endParaRPr lang="en-IN"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076480" y="2164680"/>
              <a:ext cx="13754880" cy="4123440"/>
            </p14:xfrm>
          </p:contentPart>
        </mc:Choice>
        <mc:Fallback>
          <p:pic>
            <p:nvPicPr>
              <p:cNvPr id="4" name="Ink 3"/>
              <p:cNvPicPr/>
              <p:nvPr/>
            </p:nvPicPr>
            <p:blipFill>
              <a:blip r:embed="rId4"/>
              <a:stretch>
                <a:fillRect/>
              </a:stretch>
            </p:blipFill>
            <p:spPr>
              <a:xfrm>
                <a:off x="2067120" y="2155320"/>
                <a:ext cx="13773600" cy="4142160"/>
              </a:xfrm>
              <a:prstGeom prst="rect">
                <a:avLst/>
              </a:prstGeom>
            </p:spPr>
          </p:pic>
        </mc:Fallback>
      </mc:AlternateContent>
    </p:spTree>
    <p:extLst>
      <p:ext uri="{BB962C8B-B14F-4D97-AF65-F5344CB8AC3E}">
        <p14:creationId xmlns:p14="http://schemas.microsoft.com/office/powerpoint/2010/main" val="315978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3450" y="1082675"/>
            <a:ext cx="16459200" cy="5632311"/>
          </a:xfrm>
          <a:prstGeom prst="rect">
            <a:avLst/>
          </a:prstGeom>
        </p:spPr>
        <p:txBody>
          <a:bodyPr wrap="square">
            <a:spAutoFit/>
          </a:bodyPr>
          <a:lstStyle/>
          <a:p>
            <a:r>
              <a:rPr lang="en-US" sz="3600" dirty="0" smtClean="0"/>
              <a:t>GATE DA 2024 (Sample paper)</a:t>
            </a:r>
          </a:p>
          <a:p>
            <a:r>
              <a:rPr lang="en-US" sz="3600" dirty="0"/>
              <a:t>A fair coin is flipped twice and it is known that at least one tail is observed. The probability of getting two tails is </a:t>
            </a:r>
          </a:p>
          <a:p>
            <a:endParaRPr lang="en-US" sz="3600" dirty="0" smtClean="0"/>
          </a:p>
          <a:p>
            <a:pPr marL="742950" indent="-742950">
              <a:buAutoNum type="alphaLcParenBoth"/>
            </a:pPr>
            <a:r>
              <a:rPr lang="en-US" sz="3600" dirty="0" smtClean="0"/>
              <a:t>1/2</a:t>
            </a:r>
          </a:p>
          <a:p>
            <a:pPr marL="742950" indent="-742950">
              <a:buAutoNum type="alphaLcParenBoth"/>
            </a:pPr>
            <a:r>
              <a:rPr lang="en-US" sz="3600" dirty="0" smtClean="0"/>
              <a:t>1/3</a:t>
            </a:r>
          </a:p>
          <a:p>
            <a:pPr marL="742950" indent="-742950">
              <a:buAutoNum type="alphaLcParenBoth"/>
            </a:pPr>
            <a:r>
              <a:rPr lang="en-US" sz="3600" dirty="0" smtClean="0"/>
              <a:t>2/3</a:t>
            </a:r>
          </a:p>
          <a:p>
            <a:pPr marL="742950" indent="-742950">
              <a:buAutoNum type="alphaLcParenBoth"/>
            </a:pPr>
            <a:r>
              <a:rPr lang="en-US" sz="3600" dirty="0" smtClean="0"/>
              <a:t>1/4</a:t>
            </a:r>
          </a:p>
          <a:p>
            <a:pPr marL="742950" indent="-742950">
              <a:buAutoNum type="alphaLcParenBoth"/>
            </a:pPr>
            <a:endParaRPr lang="en-IN" sz="3600" dirty="0" smtClean="0"/>
          </a:p>
          <a:p>
            <a:pPr fontAlgn="base"/>
            <a:r>
              <a:rPr lang="en-IN" sz="3600" b="1" dirty="0" smtClean="0"/>
              <a:t>Answer</a:t>
            </a:r>
            <a:r>
              <a:rPr lang="en-IN" sz="3600" b="1" dirty="0"/>
              <a:t>:</a:t>
            </a:r>
            <a:r>
              <a:rPr lang="en-IN" sz="3600" dirty="0"/>
              <a:t> </a:t>
            </a:r>
            <a:r>
              <a:rPr lang="en-IN" sz="3600" b="1" dirty="0" smtClean="0"/>
              <a:t>(B)</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p:sp>
        <p:nvSpPr>
          <p:cNvPr id="5" name="Rectangle 4"/>
          <p:cNvSpPr/>
          <p:nvPr/>
        </p:nvSpPr>
        <p:spPr>
          <a:xfrm>
            <a:off x="5026025" y="5331510"/>
            <a:ext cx="10052050" cy="369332"/>
          </a:xfrm>
          <a:prstGeom prst="rect">
            <a:avLst/>
          </a:prstGeom>
        </p:spPr>
        <p:txBody>
          <a:bodyPr>
            <a:spAutoFit/>
          </a:bodyPr>
          <a:lstStyle/>
          <a:p>
            <a:endParaRPr lang="en-IN" dirty="0"/>
          </a:p>
        </p:txBody>
      </p:sp>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929240" y="383040"/>
              <a:ext cx="14167080" cy="5080680"/>
            </p14:xfrm>
          </p:contentPart>
        </mc:Choice>
        <mc:Fallback>
          <p:pic>
            <p:nvPicPr>
              <p:cNvPr id="4" name="Ink 3"/>
              <p:cNvPicPr/>
              <p:nvPr/>
            </p:nvPicPr>
            <p:blipFill>
              <a:blip r:embed="rId4"/>
              <a:stretch>
                <a:fillRect/>
              </a:stretch>
            </p:blipFill>
            <p:spPr>
              <a:xfrm>
                <a:off x="1919880" y="373680"/>
                <a:ext cx="14185800" cy="5099400"/>
              </a:xfrm>
              <a:prstGeom prst="rect">
                <a:avLst/>
              </a:prstGeom>
            </p:spPr>
          </p:pic>
        </mc:Fallback>
      </mc:AlternateContent>
    </p:spTree>
    <p:extLst>
      <p:ext uri="{BB962C8B-B14F-4D97-AF65-F5344CB8AC3E}">
        <p14:creationId xmlns:p14="http://schemas.microsoft.com/office/powerpoint/2010/main" val="7936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sp>
          <p:nvSpPr>
            <p:cNvPr id="3" name="object 3"/>
            <p:cNvSpPr/>
            <p:nvPr/>
          </p:nvSpPr>
          <p:spPr>
            <a:xfrm>
              <a:off x="18413680" y="442918"/>
              <a:ext cx="1267460" cy="633730"/>
            </a:xfrm>
            <a:custGeom>
              <a:avLst/>
              <a:gdLst/>
              <a:ahLst/>
              <a:cxnLst/>
              <a:rect l="l" t="t" r="r" b="b"/>
              <a:pathLst>
                <a:path w="1267459" h="633730">
                  <a:moveTo>
                    <a:pt x="1266348" y="292242"/>
                  </a:moveTo>
                  <a:lnTo>
                    <a:pt x="942" y="292242"/>
                  </a:lnTo>
                  <a:lnTo>
                    <a:pt x="314" y="300409"/>
                  </a:lnTo>
                  <a:lnTo>
                    <a:pt x="0" y="308576"/>
                  </a:lnTo>
                  <a:lnTo>
                    <a:pt x="0" y="316744"/>
                  </a:lnTo>
                  <a:lnTo>
                    <a:pt x="4682" y="371343"/>
                  </a:lnTo>
                  <a:lnTo>
                    <a:pt x="22515" y="434218"/>
                  </a:lnTo>
                  <a:lnTo>
                    <a:pt x="43088" y="476333"/>
                  </a:lnTo>
                  <a:lnTo>
                    <a:pt x="69425" y="514668"/>
                  </a:lnTo>
                  <a:lnTo>
                    <a:pt x="100962" y="548656"/>
                  </a:lnTo>
                  <a:lnTo>
                    <a:pt x="137133" y="577733"/>
                  </a:lnTo>
                  <a:lnTo>
                    <a:pt x="177372" y="601332"/>
                  </a:lnTo>
                  <a:lnTo>
                    <a:pt x="221115" y="618889"/>
                  </a:lnTo>
                  <a:lnTo>
                    <a:pt x="267795" y="629838"/>
                  </a:lnTo>
                  <a:lnTo>
                    <a:pt x="316848" y="633614"/>
                  </a:lnTo>
                  <a:lnTo>
                    <a:pt x="365902" y="629838"/>
                  </a:lnTo>
                  <a:lnTo>
                    <a:pt x="412592" y="618889"/>
                  </a:lnTo>
                  <a:lnTo>
                    <a:pt x="456228" y="601399"/>
                  </a:lnTo>
                  <a:lnTo>
                    <a:pt x="496443" y="577845"/>
                  </a:lnTo>
                  <a:lnTo>
                    <a:pt x="532596" y="548823"/>
                  </a:lnTo>
                  <a:lnTo>
                    <a:pt x="316848" y="525879"/>
                  </a:lnTo>
                  <a:lnTo>
                    <a:pt x="264636" y="519307"/>
                  </a:lnTo>
                  <a:lnTo>
                    <a:pt x="217268" y="500685"/>
                  </a:lnTo>
                  <a:lnTo>
                    <a:pt x="176374" y="471650"/>
                  </a:lnTo>
                  <a:lnTo>
                    <a:pt x="143581" y="433838"/>
                  </a:lnTo>
                  <a:lnTo>
                    <a:pt x="120519" y="388888"/>
                  </a:lnTo>
                  <a:lnTo>
                    <a:pt x="1259019" y="388888"/>
                  </a:lnTo>
                  <a:lnTo>
                    <a:pt x="1262608" y="371343"/>
                  </a:lnTo>
                  <a:lnTo>
                    <a:pt x="1265197" y="353444"/>
                  </a:lnTo>
                  <a:lnTo>
                    <a:pt x="1266764" y="335231"/>
                  </a:lnTo>
                  <a:lnTo>
                    <a:pt x="1267291" y="316744"/>
                  </a:lnTo>
                  <a:lnTo>
                    <a:pt x="1267291" y="308576"/>
                  </a:lnTo>
                  <a:lnTo>
                    <a:pt x="1266977" y="300409"/>
                  </a:lnTo>
                  <a:lnTo>
                    <a:pt x="1266348" y="292242"/>
                  </a:lnTo>
                  <a:close/>
                </a:path>
                <a:path w="1267459" h="633730">
                  <a:moveTo>
                    <a:pt x="754328" y="389307"/>
                  </a:moveTo>
                  <a:lnTo>
                    <a:pt x="641969" y="389307"/>
                  </a:lnTo>
                  <a:lnTo>
                    <a:pt x="656271" y="434573"/>
                  </a:lnTo>
                  <a:lnTo>
                    <a:pt x="676881" y="476623"/>
                  </a:lnTo>
                  <a:lnTo>
                    <a:pt x="703236" y="514894"/>
                  </a:lnTo>
                  <a:lnTo>
                    <a:pt x="734772" y="548823"/>
                  </a:lnTo>
                  <a:lnTo>
                    <a:pt x="770925" y="577845"/>
                  </a:lnTo>
                  <a:lnTo>
                    <a:pt x="811132" y="601399"/>
                  </a:lnTo>
                  <a:lnTo>
                    <a:pt x="854830" y="618921"/>
                  </a:lnTo>
                  <a:lnTo>
                    <a:pt x="901454" y="629847"/>
                  </a:lnTo>
                  <a:lnTo>
                    <a:pt x="950442" y="633614"/>
                  </a:lnTo>
                  <a:lnTo>
                    <a:pt x="999526" y="629838"/>
                  </a:lnTo>
                  <a:lnTo>
                    <a:pt x="1046230" y="618889"/>
                  </a:lnTo>
                  <a:lnTo>
                    <a:pt x="1089988" y="601332"/>
                  </a:lnTo>
                  <a:lnTo>
                    <a:pt x="1130235" y="577733"/>
                  </a:lnTo>
                  <a:lnTo>
                    <a:pt x="1166406" y="548656"/>
                  </a:lnTo>
                  <a:lnTo>
                    <a:pt x="1187535" y="525879"/>
                  </a:lnTo>
                  <a:lnTo>
                    <a:pt x="950442" y="525879"/>
                  </a:lnTo>
                  <a:lnTo>
                    <a:pt x="898269" y="519307"/>
                  </a:lnTo>
                  <a:lnTo>
                    <a:pt x="850906" y="500685"/>
                  </a:lnTo>
                  <a:lnTo>
                    <a:pt x="809997" y="471650"/>
                  </a:lnTo>
                  <a:lnTo>
                    <a:pt x="777185" y="433838"/>
                  </a:lnTo>
                  <a:lnTo>
                    <a:pt x="754328" y="389307"/>
                  </a:lnTo>
                  <a:close/>
                </a:path>
                <a:path w="1267459" h="633730">
                  <a:moveTo>
                    <a:pt x="754113" y="388888"/>
                  </a:moveTo>
                  <a:lnTo>
                    <a:pt x="513178" y="388888"/>
                  </a:lnTo>
                  <a:lnTo>
                    <a:pt x="490116" y="433838"/>
                  </a:lnTo>
                  <a:lnTo>
                    <a:pt x="457323" y="471650"/>
                  </a:lnTo>
                  <a:lnTo>
                    <a:pt x="416429" y="500685"/>
                  </a:lnTo>
                  <a:lnTo>
                    <a:pt x="369061" y="519307"/>
                  </a:lnTo>
                  <a:lnTo>
                    <a:pt x="316848" y="525879"/>
                  </a:lnTo>
                  <a:lnTo>
                    <a:pt x="553917" y="525879"/>
                  </a:lnTo>
                  <a:lnTo>
                    <a:pt x="564124" y="514894"/>
                  </a:lnTo>
                  <a:lnTo>
                    <a:pt x="590463" y="476623"/>
                  </a:lnTo>
                  <a:lnTo>
                    <a:pt x="611050" y="434573"/>
                  </a:lnTo>
                  <a:lnTo>
                    <a:pt x="625321" y="389307"/>
                  </a:lnTo>
                  <a:lnTo>
                    <a:pt x="754328" y="389307"/>
                  </a:lnTo>
                  <a:lnTo>
                    <a:pt x="754113" y="388888"/>
                  </a:lnTo>
                  <a:close/>
                </a:path>
                <a:path w="1267459" h="633730">
                  <a:moveTo>
                    <a:pt x="1259019" y="388888"/>
                  </a:moveTo>
                  <a:lnTo>
                    <a:pt x="1146771" y="388888"/>
                  </a:lnTo>
                  <a:lnTo>
                    <a:pt x="1123749" y="433838"/>
                  </a:lnTo>
                  <a:lnTo>
                    <a:pt x="1090962" y="471650"/>
                  </a:lnTo>
                  <a:lnTo>
                    <a:pt x="1050053" y="500685"/>
                  </a:lnTo>
                  <a:lnTo>
                    <a:pt x="1002665" y="519307"/>
                  </a:lnTo>
                  <a:lnTo>
                    <a:pt x="950442" y="525879"/>
                  </a:lnTo>
                  <a:lnTo>
                    <a:pt x="1187535" y="525879"/>
                  </a:lnTo>
                  <a:lnTo>
                    <a:pt x="1197935" y="514668"/>
                  </a:lnTo>
                  <a:lnTo>
                    <a:pt x="1224257" y="476333"/>
                  </a:lnTo>
                  <a:lnTo>
                    <a:pt x="1244807" y="434218"/>
                  </a:lnTo>
                  <a:lnTo>
                    <a:pt x="1259019" y="388888"/>
                  </a:lnTo>
                  <a:close/>
                </a:path>
                <a:path w="1267459" h="633730">
                  <a:moveTo>
                    <a:pt x="553878" y="107640"/>
                  </a:moveTo>
                  <a:lnTo>
                    <a:pt x="316848" y="107640"/>
                  </a:lnTo>
                  <a:lnTo>
                    <a:pt x="361479" y="112415"/>
                  </a:lnTo>
                  <a:lnTo>
                    <a:pt x="402796" y="126068"/>
                  </a:lnTo>
                  <a:lnTo>
                    <a:pt x="439795" y="147591"/>
                  </a:lnTo>
                  <a:lnTo>
                    <a:pt x="471468" y="175978"/>
                  </a:lnTo>
                  <a:lnTo>
                    <a:pt x="496812" y="210220"/>
                  </a:lnTo>
                  <a:lnTo>
                    <a:pt x="514820" y="249310"/>
                  </a:lnTo>
                  <a:lnTo>
                    <a:pt x="524486" y="292242"/>
                  </a:lnTo>
                  <a:lnTo>
                    <a:pt x="632755" y="292242"/>
                  </a:lnTo>
                  <a:lnTo>
                    <a:pt x="625385" y="244341"/>
                  </a:lnTo>
                  <a:lnTo>
                    <a:pt x="611129" y="199084"/>
                  </a:lnTo>
                  <a:lnTo>
                    <a:pt x="590550" y="157036"/>
                  </a:lnTo>
                  <a:lnTo>
                    <a:pt x="564212" y="118762"/>
                  </a:lnTo>
                  <a:lnTo>
                    <a:pt x="553878" y="107640"/>
                  </a:lnTo>
                  <a:close/>
                </a:path>
                <a:path w="1267459" h="633730">
                  <a:moveTo>
                    <a:pt x="950442" y="0"/>
                  </a:moveTo>
                  <a:lnTo>
                    <a:pt x="901428" y="3769"/>
                  </a:lnTo>
                  <a:lnTo>
                    <a:pt x="854782" y="14701"/>
                  </a:lnTo>
                  <a:lnTo>
                    <a:pt x="811068" y="32232"/>
                  </a:lnTo>
                  <a:lnTo>
                    <a:pt x="770848" y="55795"/>
                  </a:lnTo>
                  <a:lnTo>
                    <a:pt x="734689" y="84827"/>
                  </a:lnTo>
                  <a:lnTo>
                    <a:pt x="703154" y="118762"/>
                  </a:lnTo>
                  <a:lnTo>
                    <a:pt x="676807" y="157036"/>
                  </a:lnTo>
                  <a:lnTo>
                    <a:pt x="656212" y="199084"/>
                  </a:lnTo>
                  <a:lnTo>
                    <a:pt x="641933" y="244341"/>
                  </a:lnTo>
                  <a:lnTo>
                    <a:pt x="634535" y="292242"/>
                  </a:lnTo>
                  <a:lnTo>
                    <a:pt x="742804" y="292242"/>
                  </a:lnTo>
                  <a:lnTo>
                    <a:pt x="752509" y="249310"/>
                  </a:lnTo>
                  <a:lnTo>
                    <a:pt x="770542" y="210220"/>
                  </a:lnTo>
                  <a:lnTo>
                    <a:pt x="795899" y="175978"/>
                  </a:lnTo>
                  <a:lnTo>
                    <a:pt x="827572" y="147591"/>
                  </a:lnTo>
                  <a:lnTo>
                    <a:pt x="864558" y="126068"/>
                  </a:lnTo>
                  <a:lnTo>
                    <a:pt x="905850" y="112415"/>
                  </a:lnTo>
                  <a:lnTo>
                    <a:pt x="950442" y="107640"/>
                  </a:lnTo>
                  <a:lnTo>
                    <a:pt x="1184161" y="107640"/>
                  </a:lnTo>
                  <a:lnTo>
                    <a:pt x="1186456" y="105337"/>
                  </a:lnTo>
                  <a:lnTo>
                    <a:pt x="1148631" y="69533"/>
                  </a:lnTo>
                  <a:lnTo>
                    <a:pt x="1105309" y="40303"/>
                  </a:lnTo>
                  <a:lnTo>
                    <a:pt x="1057297" y="18442"/>
                  </a:lnTo>
                  <a:lnTo>
                    <a:pt x="1005405" y="4742"/>
                  </a:lnTo>
                  <a:lnTo>
                    <a:pt x="950442" y="0"/>
                  </a:lnTo>
                  <a:close/>
                </a:path>
                <a:path w="1267459" h="633730">
                  <a:moveTo>
                    <a:pt x="316848" y="0"/>
                  </a:moveTo>
                  <a:lnTo>
                    <a:pt x="261896" y="4742"/>
                  </a:lnTo>
                  <a:lnTo>
                    <a:pt x="210030" y="18442"/>
                  </a:lnTo>
                  <a:lnTo>
                    <a:pt x="162049" y="40303"/>
                  </a:lnTo>
                  <a:lnTo>
                    <a:pt x="118753" y="69533"/>
                  </a:lnTo>
                  <a:lnTo>
                    <a:pt x="80939" y="105337"/>
                  </a:lnTo>
                  <a:lnTo>
                    <a:pt x="157063" y="181879"/>
                  </a:lnTo>
                  <a:lnTo>
                    <a:pt x="189230" y="151152"/>
                  </a:lnTo>
                  <a:lnTo>
                    <a:pt x="227336" y="127757"/>
                  </a:lnTo>
                  <a:lnTo>
                    <a:pt x="270251" y="112864"/>
                  </a:lnTo>
                  <a:lnTo>
                    <a:pt x="316848" y="107640"/>
                  </a:lnTo>
                  <a:lnTo>
                    <a:pt x="553878" y="107640"/>
                  </a:lnTo>
                  <a:lnTo>
                    <a:pt x="532680" y="84827"/>
                  </a:lnTo>
                  <a:lnTo>
                    <a:pt x="496517" y="55795"/>
                  </a:lnTo>
                  <a:lnTo>
                    <a:pt x="456289" y="32232"/>
                  </a:lnTo>
                  <a:lnTo>
                    <a:pt x="412558" y="14701"/>
                  </a:lnTo>
                  <a:lnTo>
                    <a:pt x="365890" y="3769"/>
                  </a:lnTo>
                  <a:lnTo>
                    <a:pt x="316848" y="0"/>
                  </a:lnTo>
                  <a:close/>
                </a:path>
                <a:path w="1267459" h="633730">
                  <a:moveTo>
                    <a:pt x="1184161" y="107640"/>
                  </a:moveTo>
                  <a:lnTo>
                    <a:pt x="950442" y="107640"/>
                  </a:lnTo>
                  <a:lnTo>
                    <a:pt x="997054" y="112864"/>
                  </a:lnTo>
                  <a:lnTo>
                    <a:pt x="1039994" y="127757"/>
                  </a:lnTo>
                  <a:lnTo>
                    <a:pt x="1078105" y="151152"/>
                  </a:lnTo>
                  <a:lnTo>
                    <a:pt x="1110227" y="181879"/>
                  </a:lnTo>
                  <a:lnTo>
                    <a:pt x="1184161" y="107640"/>
                  </a:lnTo>
                  <a:close/>
                </a:path>
              </a:pathLst>
            </a:custGeom>
            <a:solidFill>
              <a:srgbClr val="298E42"/>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20104099" cy="11308556"/>
            </a:xfrm>
            <a:prstGeom prst="rect">
              <a:avLst/>
            </a:prstGeom>
          </p:spPr>
        </p:pic>
      </p:grpSp>
      <p:sp>
        <p:nvSpPr>
          <p:cNvPr id="5" name="object 5"/>
          <p:cNvSpPr txBox="1">
            <a:spLocks noGrp="1"/>
          </p:cNvSpPr>
          <p:nvPr>
            <p:ph type="title"/>
          </p:nvPr>
        </p:nvSpPr>
        <p:spPr>
          <a:xfrm>
            <a:off x="7896064" y="4966284"/>
            <a:ext cx="4303395" cy="1133475"/>
          </a:xfrm>
          <a:prstGeom prst="rect">
            <a:avLst/>
          </a:prstGeom>
        </p:spPr>
        <p:txBody>
          <a:bodyPr vert="horz" wrap="square" lIns="0" tIns="14604" rIns="0" bIns="0" rtlCol="0">
            <a:spAutoFit/>
          </a:bodyPr>
          <a:lstStyle/>
          <a:p>
            <a:pPr marL="12700">
              <a:lnSpc>
                <a:spcPct val="100000"/>
              </a:lnSpc>
              <a:spcBef>
                <a:spcPts val="114"/>
              </a:spcBef>
            </a:pPr>
            <a:r>
              <a:rPr dirty="0">
                <a:latin typeface="Roboto" panose="02000000000000000000" pitchFamily="2" charset="0"/>
                <a:ea typeface="Roboto" panose="02000000000000000000" pitchFamily="2" charset="0"/>
              </a:rPr>
              <a:t>Thank you</a:t>
            </a:r>
          </a:p>
        </p:txBody>
      </p:sp>
      <p:grpSp>
        <p:nvGrpSpPr>
          <p:cNvPr id="6" name="object 6"/>
          <p:cNvGrpSpPr/>
          <p:nvPr/>
        </p:nvGrpSpPr>
        <p:grpSpPr>
          <a:xfrm>
            <a:off x="0" y="0"/>
            <a:ext cx="20104100" cy="11308715"/>
            <a:chOff x="0" y="0"/>
            <a:chExt cx="20104100" cy="11308715"/>
          </a:xfrm>
        </p:grpSpPr>
        <p:sp>
          <p:nvSpPr>
            <p:cNvPr id="7" name="object 7"/>
            <p:cNvSpPr/>
            <p:nvPr/>
          </p:nvSpPr>
          <p:spPr>
            <a:xfrm>
              <a:off x="0" y="9578755"/>
              <a:ext cx="5016500" cy="1730375"/>
            </a:xfrm>
            <a:custGeom>
              <a:avLst/>
              <a:gdLst/>
              <a:ahLst/>
              <a:cxnLst/>
              <a:rect l="l" t="t" r="r" b="b"/>
              <a:pathLst>
                <a:path w="5016500" h="1730375">
                  <a:moveTo>
                    <a:pt x="3772262" y="0"/>
                  </a:moveTo>
                  <a:lnTo>
                    <a:pt x="0" y="0"/>
                  </a:lnTo>
                  <a:lnTo>
                    <a:pt x="0" y="1729800"/>
                  </a:lnTo>
                  <a:lnTo>
                    <a:pt x="5016495" y="1729800"/>
                  </a:lnTo>
                  <a:lnTo>
                    <a:pt x="3772262" y="0"/>
                  </a:lnTo>
                  <a:close/>
                </a:path>
              </a:pathLst>
            </a:custGeom>
            <a:solidFill>
              <a:srgbClr val="0D2A3C"/>
            </a:solidFill>
          </p:spPr>
          <p:txBody>
            <a:bodyPr wrap="square" lIns="0" tIns="0" rIns="0" bIns="0" rtlCol="0"/>
            <a:lstStyle/>
            <a:p>
              <a:endParaRPr/>
            </a:p>
          </p:txBody>
        </p:sp>
        <p:sp>
          <p:nvSpPr>
            <p:cNvPr id="8" name="object 8"/>
            <p:cNvSpPr/>
            <p:nvPr/>
          </p:nvSpPr>
          <p:spPr>
            <a:xfrm>
              <a:off x="0" y="9833365"/>
              <a:ext cx="6165215" cy="1475740"/>
            </a:xfrm>
            <a:custGeom>
              <a:avLst/>
              <a:gdLst/>
              <a:ahLst/>
              <a:cxnLst/>
              <a:rect l="l" t="t" r="r" b="b"/>
              <a:pathLst>
                <a:path w="6165215" h="1475740">
                  <a:moveTo>
                    <a:pt x="5103886" y="0"/>
                  </a:moveTo>
                  <a:lnTo>
                    <a:pt x="0" y="0"/>
                  </a:lnTo>
                  <a:lnTo>
                    <a:pt x="0" y="1475190"/>
                  </a:lnTo>
                  <a:lnTo>
                    <a:pt x="6164979" y="1475190"/>
                  </a:lnTo>
                  <a:lnTo>
                    <a:pt x="5103886" y="0"/>
                  </a:lnTo>
                  <a:close/>
                </a:path>
              </a:pathLst>
            </a:custGeom>
            <a:solidFill>
              <a:srgbClr val="FFFFFF"/>
            </a:solidFill>
          </p:spPr>
          <p:txBody>
            <a:bodyPr wrap="square" lIns="0" tIns="0" rIns="0" bIns="0" rtlCol="0"/>
            <a:lstStyle/>
            <a:p>
              <a:endParaRPr/>
            </a:p>
          </p:txBody>
        </p:sp>
        <p:sp>
          <p:nvSpPr>
            <p:cNvPr id="9" name="object 9"/>
            <p:cNvSpPr/>
            <p:nvPr/>
          </p:nvSpPr>
          <p:spPr>
            <a:xfrm>
              <a:off x="15543148" y="0"/>
              <a:ext cx="4561205" cy="3578225"/>
            </a:xfrm>
            <a:custGeom>
              <a:avLst/>
              <a:gdLst/>
              <a:ahLst/>
              <a:cxnLst/>
              <a:rect l="l" t="t" r="r" b="b"/>
              <a:pathLst>
                <a:path w="4561205" h="3578225">
                  <a:moveTo>
                    <a:pt x="4560950" y="0"/>
                  </a:moveTo>
                  <a:lnTo>
                    <a:pt x="0" y="0"/>
                  </a:lnTo>
                  <a:lnTo>
                    <a:pt x="2573367" y="3577639"/>
                  </a:lnTo>
                  <a:lnTo>
                    <a:pt x="4560950" y="3577639"/>
                  </a:lnTo>
                  <a:lnTo>
                    <a:pt x="4560950" y="0"/>
                  </a:lnTo>
                  <a:close/>
                </a:path>
              </a:pathLst>
            </a:custGeom>
            <a:solidFill>
              <a:srgbClr val="0D2A3C"/>
            </a:solidFill>
          </p:spPr>
          <p:txBody>
            <a:bodyPr wrap="square" lIns="0" tIns="0" rIns="0" bIns="0" rtlCol="0"/>
            <a:lstStyle/>
            <a:p>
              <a:endParaRPr/>
            </a:p>
          </p:txBody>
        </p:sp>
        <p:sp>
          <p:nvSpPr>
            <p:cNvPr id="10" name="object 10"/>
            <p:cNvSpPr/>
            <p:nvPr/>
          </p:nvSpPr>
          <p:spPr>
            <a:xfrm>
              <a:off x="14638038" y="0"/>
              <a:ext cx="5466080" cy="3068955"/>
            </a:xfrm>
            <a:custGeom>
              <a:avLst/>
              <a:gdLst/>
              <a:ahLst/>
              <a:cxnLst/>
              <a:rect l="l" t="t" r="r" b="b"/>
              <a:pathLst>
                <a:path w="5466080" h="3068955">
                  <a:moveTo>
                    <a:pt x="5466061" y="0"/>
                  </a:moveTo>
                  <a:lnTo>
                    <a:pt x="0" y="0"/>
                  </a:lnTo>
                  <a:lnTo>
                    <a:pt x="2207102" y="3068430"/>
                  </a:lnTo>
                  <a:lnTo>
                    <a:pt x="5466061" y="3068430"/>
                  </a:lnTo>
                  <a:lnTo>
                    <a:pt x="5466061" y="0"/>
                  </a:lnTo>
                  <a:close/>
                </a:path>
              </a:pathLst>
            </a:custGeom>
            <a:solidFill>
              <a:srgbClr val="FFFFFF"/>
            </a:solidFill>
          </p:spPr>
          <p:txBody>
            <a:bodyPr wrap="square" lIns="0" tIns="0" rIns="0" bIns="0" rtlCol="0"/>
            <a:lstStyle/>
            <a:p>
              <a:endParaRPr/>
            </a:p>
          </p:txBody>
        </p:sp>
      </p:grpSp>
      <p:pic>
        <p:nvPicPr>
          <p:cNvPr id="11" name="Picture 10" descr="A picture containing text, clipart&#10;&#10;Description automatically generated">
            <a:extLst>
              <a:ext uri="{FF2B5EF4-FFF2-40B4-BE49-F238E27FC236}">
                <a16:creationId xmlns:a16="http://schemas.microsoft.com/office/drawing/2014/main" id="{B52FEDC9-1A39-4728-BA80-A508B361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18393480" y="3166200"/>
              <a:ext cx="360" cy="360"/>
            </p14:xfrm>
          </p:contentPart>
        </mc:Choice>
        <mc:Fallback xmlns="">
          <p:pic>
            <p:nvPicPr>
              <p:cNvPr id="12" name="Ink 11"/>
              <p:cNvPicPr/>
              <p:nvPr/>
            </p:nvPicPr>
            <p:blipFill>
              <a:blip r:embed="rId5"/>
              <a:stretch>
                <a:fillRect/>
              </a:stretch>
            </p:blipFill>
            <p:spPr>
              <a:xfrm>
                <a:off x="18384120" y="3156840"/>
                <a:ext cx="19080" cy="1908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279650" y="1311275"/>
                <a:ext cx="16002000" cy="1754326"/>
              </a:xfrm>
              <a:prstGeom prst="rect">
                <a:avLst/>
              </a:prstGeom>
            </p:spPr>
            <p:txBody>
              <a:bodyPr wrap="square">
                <a:spAutoFit/>
              </a:bodyPr>
              <a:lstStyle/>
              <a:p>
                <a:r>
                  <a:rPr lang="en-US" sz="3600" b="1" dirty="0">
                    <a:solidFill>
                      <a:srgbClr val="273239"/>
                    </a:solidFill>
                    <a:latin typeface="urw-din"/>
                  </a:rPr>
                  <a:t>Product Rule – </a:t>
                </a:r>
                <a:r>
                  <a:rPr lang="en-US" sz="3600" dirty="0">
                    <a:solidFill>
                      <a:srgbClr val="273239"/>
                    </a:solidFill>
                    <a:latin typeface="urw-din"/>
                  </a:rPr>
                  <a:t>If a task can be broken down into a sequence of k</a:t>
                </a:r>
                <a:r>
                  <a:rPr lang="en-US" sz="3600" dirty="0"/>
                  <a:t> </a:t>
                </a:r>
                <a:r>
                  <a:rPr lang="en-US" sz="3600" dirty="0">
                    <a:solidFill>
                      <a:srgbClr val="273239"/>
                    </a:solidFill>
                    <a:latin typeface="urw-din"/>
                  </a:rPr>
                  <a:t>subtasks, where each subtask can be performed in </a:t>
                </a:r>
                <a:r>
                  <a:rPr lang="en-US" sz="3600" dirty="0"/>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𝑛</m:t>
                        </m:r>
                      </m:e>
                      <m:sub>
                        <m:r>
                          <a:rPr lang="en-IN" sz="3600">
                            <a:latin typeface="Cambria Math" panose="02040503050406030204" pitchFamily="18" charset="0"/>
                          </a:rPr>
                          <m:t>1</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𝑛</m:t>
                        </m:r>
                      </m:e>
                      <m:sub>
                        <m:r>
                          <a:rPr lang="en-IN" sz="3600">
                            <a:latin typeface="Cambria Math" panose="02040503050406030204" pitchFamily="18" charset="0"/>
                          </a:rPr>
                          <m:t>2</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𝑛</m:t>
                        </m:r>
                      </m:e>
                      <m:sub>
                        <m:r>
                          <a:rPr lang="en-IN" sz="3600" i="1">
                            <a:latin typeface="Cambria Math" panose="02040503050406030204" pitchFamily="18" charset="0"/>
                          </a:rPr>
                          <m:t>𝑘</m:t>
                        </m:r>
                      </m:sub>
                    </m:sSub>
                    <m:r>
                      <a:rPr lang="en-US" sz="3600">
                        <a:latin typeface="Cambria Math" panose="02040503050406030204" pitchFamily="18" charset="0"/>
                      </a:rPr>
                      <m:t>  </m:t>
                    </m:r>
                  </m:oMath>
                </a14:m>
                <a:r>
                  <a:rPr lang="en-US" sz="3600" dirty="0">
                    <a:solidFill>
                      <a:srgbClr val="273239"/>
                    </a:solidFill>
                    <a:latin typeface="urw-din"/>
                  </a:rPr>
                  <a:t>respectively, then the total number of ways the task can be performed is </a:t>
                </a:r>
                <a:r>
                  <a:rPr lang="en-US" sz="3600" dirty="0"/>
                  <a:t> </a:t>
                </a:r>
                <a14:m>
                  <m:oMath xmlns:m="http://schemas.openxmlformats.org/officeDocument/2006/math">
                    <m:sSub>
                      <m:sSubPr>
                        <m:ctrlPr>
                          <a:rPr lang="en-IN" sz="3600" i="1">
                            <a:latin typeface="Cambria Math" panose="02040503050406030204" pitchFamily="18" charset="0"/>
                          </a:rPr>
                        </m:ctrlPr>
                      </m:sSubPr>
                      <m:e>
                        <m:r>
                          <a:rPr lang="en-IN" sz="3600" i="1">
                            <a:latin typeface="Cambria Math" panose="02040503050406030204" pitchFamily="18" charset="0"/>
                          </a:rPr>
                          <m:t>𝑛</m:t>
                        </m:r>
                      </m:e>
                      <m:sub>
                        <m:r>
                          <a:rPr lang="en-IN" sz="3600">
                            <a:latin typeface="Cambria Math" panose="02040503050406030204" pitchFamily="18" charset="0"/>
                          </a:rPr>
                          <m:t>1</m:t>
                        </m:r>
                      </m:sub>
                    </m:sSub>
                    <m:r>
                      <a:rPr lang="en-US"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𝑛</m:t>
                        </m:r>
                      </m:e>
                      <m:sub>
                        <m:r>
                          <a:rPr lang="en-IN" sz="3600">
                            <a:latin typeface="Cambria Math" panose="02040503050406030204" pitchFamily="18" charset="0"/>
                          </a:rPr>
                          <m:t>2</m:t>
                        </m:r>
                      </m:sub>
                    </m:sSub>
                    <m:r>
                      <a:rPr lang="en-IN" sz="3600">
                        <a:latin typeface="Cambria Math" panose="02040503050406030204" pitchFamily="18" charset="0"/>
                      </a:rPr>
                      <m:t>...</m:t>
                    </m:r>
                    <m:sSub>
                      <m:sSubPr>
                        <m:ctrlPr>
                          <a:rPr lang="en-IN" sz="3600" i="1">
                            <a:latin typeface="Cambria Math" panose="02040503050406030204" pitchFamily="18" charset="0"/>
                          </a:rPr>
                        </m:ctrlPr>
                      </m:sSubPr>
                      <m:e>
                        <m:r>
                          <a:rPr lang="en-IN" sz="3600" i="1">
                            <a:latin typeface="Cambria Math" panose="02040503050406030204" pitchFamily="18" charset="0"/>
                          </a:rPr>
                          <m:t>𝑛</m:t>
                        </m:r>
                      </m:e>
                      <m:sub>
                        <m:r>
                          <a:rPr lang="en-IN" sz="3600" i="1">
                            <a:latin typeface="Cambria Math" panose="02040503050406030204" pitchFamily="18" charset="0"/>
                          </a:rPr>
                          <m:t>𝑘</m:t>
                        </m:r>
                      </m:sub>
                    </m:sSub>
                  </m:oMath>
                </a14:m>
                <a:r>
                  <a:rPr lang="en-US" sz="3600" dirty="0"/>
                  <a:t>  </a:t>
                </a:r>
                <a:r>
                  <a:rPr lang="en-US" sz="3600" dirty="0" smtClean="0"/>
                  <a:t>.</a:t>
                </a:r>
                <a:r>
                  <a:rPr lang="en-US" sz="3600" dirty="0"/>
                  <a:t>        </a:t>
                </a: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279650" y="1311275"/>
                <a:ext cx="16002000" cy="1754326"/>
              </a:xfrm>
              <a:prstGeom prst="rect">
                <a:avLst/>
              </a:prstGeom>
              <a:blipFill rotWithShape="0">
                <a:blip r:embed="rId2"/>
                <a:stretch>
                  <a:fillRect l="-1181" t="-5903" b="-12500"/>
                </a:stretch>
              </a:blipFill>
            </p:spPr>
            <p:txBody>
              <a:bodyPr/>
              <a:lstStyle/>
              <a:p>
                <a:r>
                  <a:rPr lang="en-IN">
                    <a:noFill/>
                  </a:rPr>
                  <a:t> </a:t>
                </a:r>
              </a:p>
            </p:txBody>
          </p:sp>
        </mc:Fallback>
      </mc:AlternateContent>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117720" y="1222200"/>
              <a:ext cx="16656120" cy="5728680"/>
            </p14:xfrm>
          </p:contentPart>
        </mc:Choice>
        <mc:Fallback>
          <p:pic>
            <p:nvPicPr>
              <p:cNvPr id="4" name="Ink 3"/>
              <p:cNvPicPr/>
              <p:nvPr/>
            </p:nvPicPr>
            <p:blipFill>
              <a:blip r:embed="rId5"/>
              <a:stretch>
                <a:fillRect/>
              </a:stretch>
            </p:blipFill>
            <p:spPr>
              <a:xfrm>
                <a:off x="108360" y="1212840"/>
                <a:ext cx="16674840" cy="5747400"/>
              </a:xfrm>
              <a:prstGeom prst="rect">
                <a:avLst/>
              </a:prstGeom>
            </p:spPr>
          </p:pic>
        </mc:Fallback>
      </mc:AlternateContent>
    </p:spTree>
    <p:extLst>
      <p:ext uri="{BB962C8B-B14F-4D97-AF65-F5344CB8AC3E}">
        <p14:creationId xmlns:p14="http://schemas.microsoft.com/office/powerpoint/2010/main" val="9367790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2450" y="7254875"/>
            <a:ext cx="16459200" cy="1200329"/>
          </a:xfrm>
          <a:prstGeom prst="rect">
            <a:avLst/>
          </a:prstGeom>
        </p:spPr>
        <p:txBody>
          <a:bodyPr wrap="square">
            <a:spAutoFit/>
          </a:bodyPr>
          <a:lstStyle/>
          <a:p>
            <a:pPr marL="742950" indent="-742950">
              <a:buAutoNum type="alphaLcParenBoth"/>
            </a:pPr>
            <a:endParaRPr lang="en-IN" sz="3600" dirty="0" smtClean="0"/>
          </a:p>
          <a:p>
            <a:pPr fontAlgn="base"/>
            <a:r>
              <a:rPr lang="en-IN" sz="3600" b="1" dirty="0" smtClean="0"/>
              <a:t>Answer</a:t>
            </a:r>
            <a:r>
              <a:rPr lang="en-IN" sz="3600" b="1" dirty="0"/>
              <a:t>:</a:t>
            </a:r>
            <a:r>
              <a:rPr lang="en-IN" sz="3600" dirty="0"/>
              <a:t> </a:t>
            </a:r>
            <a:r>
              <a:rPr lang="en-IN" sz="3600" b="1" dirty="0" smtClean="0"/>
              <a:t>(0.33)</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473075"/>
            <a:ext cx="1203158" cy="609600"/>
          </a:xfrm>
          <a:prstGeom prst="rect">
            <a:avLst/>
          </a:prstGeom>
        </p:spPr>
      </p:pic>
      <p:sp>
        <p:nvSpPr>
          <p:cNvPr id="5" name="Rectangle 4"/>
          <p:cNvSpPr/>
          <p:nvPr/>
        </p:nvSpPr>
        <p:spPr>
          <a:xfrm>
            <a:off x="5026025" y="5331510"/>
            <a:ext cx="10052050" cy="369332"/>
          </a:xfrm>
          <a:prstGeom prst="rect">
            <a:avLst/>
          </a:prstGeom>
        </p:spPr>
        <p:txBody>
          <a:bodyPr>
            <a:spAutoFit/>
          </a:bodyPr>
          <a:lstStyle/>
          <a:p>
            <a:endParaRPr lang="en-IN" dirty="0"/>
          </a:p>
        </p:txBody>
      </p:sp>
      <p:pic>
        <p:nvPicPr>
          <p:cNvPr id="4" name="Picture 3"/>
          <p:cNvPicPr>
            <a:picLocks noChangeAspect="1"/>
          </p:cNvPicPr>
          <p:nvPr/>
        </p:nvPicPr>
        <p:blipFill>
          <a:blip r:embed="rId3"/>
          <a:stretch>
            <a:fillRect/>
          </a:stretch>
        </p:blipFill>
        <p:spPr>
          <a:xfrm>
            <a:off x="2051050" y="1090930"/>
            <a:ext cx="14020800" cy="5953373"/>
          </a:xfrm>
          <a:prstGeom prst="rect">
            <a:avLst/>
          </a:prstGeom>
        </p:spPr>
      </p:pic>
    </p:spTree>
    <p:extLst>
      <p:ext uri="{BB962C8B-B14F-4D97-AF65-F5344CB8AC3E}">
        <p14:creationId xmlns:p14="http://schemas.microsoft.com/office/powerpoint/2010/main" val="272725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TextBox 7"/>
          <p:cNvSpPr txBox="1"/>
          <p:nvPr/>
        </p:nvSpPr>
        <p:spPr>
          <a:xfrm>
            <a:off x="2813050" y="8016875"/>
            <a:ext cx="4809490" cy="654586"/>
          </a:xfrm>
          <a:prstGeom prst="rect">
            <a:avLst/>
          </a:prstGeom>
          <a:noFill/>
        </p:spPr>
        <p:txBody>
          <a:bodyPr wrap="square" rtlCol="0">
            <a:spAutoFit/>
          </a:bodyPr>
          <a:lstStyle/>
          <a:p>
            <a:r>
              <a:rPr lang="en-US" sz="3600" dirty="0" smtClean="0"/>
              <a:t>Answer: 5/216</a:t>
            </a:r>
            <a:endParaRPr lang="en-IN" sz="3600" dirty="0"/>
          </a:p>
        </p:txBody>
      </p:sp>
      <p:sp>
        <p:nvSpPr>
          <p:cNvPr id="4" name="Rectangle 3"/>
          <p:cNvSpPr/>
          <p:nvPr/>
        </p:nvSpPr>
        <p:spPr>
          <a:xfrm>
            <a:off x="1691640" y="1188721"/>
            <a:ext cx="15523210" cy="4524315"/>
          </a:xfrm>
          <a:prstGeom prst="rect">
            <a:avLst/>
          </a:prstGeom>
        </p:spPr>
        <p:txBody>
          <a:bodyPr wrap="square">
            <a:spAutoFit/>
          </a:bodyPr>
          <a:lstStyle/>
          <a:p>
            <a:r>
              <a:rPr lang="en-US" sz="3600" dirty="0"/>
              <a:t>Two people, 𝑃 and 𝑄, decide to independently roll two identical dice, each with 6 faces, numbered 1 to 6. The person with the lower number wins. In case of a tie, they roll the dice repeatedly until there is no tie. Define a trial as a throw of the dice by 𝑃 and 𝑄. Assume that all 6 numbers on each dice are </a:t>
            </a:r>
            <a:r>
              <a:rPr lang="en-US" sz="3600" dirty="0" err="1"/>
              <a:t>equi</a:t>
            </a:r>
            <a:r>
              <a:rPr lang="en-US" sz="3600" dirty="0"/>
              <a:t>-probable and that all trials are independent. The probability (rounded to 3 decimal places) that one of them wins on the third trial is ____</a:t>
            </a:r>
          </a:p>
          <a:p>
            <a:r>
              <a:rPr lang="en-US" sz="3600" dirty="0"/>
              <a:t/>
            </a:r>
            <a:br>
              <a:rPr lang="en-US" sz="3600" dirty="0"/>
            </a:br>
            <a:endParaRPr lang="en-IN" sz="3600" kern="100"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846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650" y="549275"/>
            <a:ext cx="15544800" cy="1754326"/>
          </a:xfrm>
          <a:prstGeom prst="rect">
            <a:avLst/>
          </a:prstGeom>
        </p:spPr>
        <p:txBody>
          <a:bodyPr wrap="square">
            <a:spAutoFit/>
          </a:bodyPr>
          <a:lstStyle/>
          <a:p>
            <a:pPr fontAlgn="base"/>
            <a:r>
              <a:rPr lang="en-US" sz="3600" b="1" dirty="0">
                <a:solidFill>
                  <a:srgbClr val="273239"/>
                </a:solidFill>
                <a:latin typeface="urw-din"/>
              </a:rPr>
              <a:t>Example </a:t>
            </a:r>
            <a:r>
              <a:rPr lang="en-US" sz="3600" b="1" dirty="0" smtClean="0">
                <a:solidFill>
                  <a:srgbClr val="273239"/>
                </a:solidFill>
                <a:latin typeface="urw-din"/>
              </a:rPr>
              <a:t> </a:t>
            </a:r>
            <a:r>
              <a:rPr lang="en-US" sz="3600" b="1" dirty="0">
                <a:solidFill>
                  <a:srgbClr val="273239"/>
                </a:solidFill>
                <a:latin typeface="urw-din"/>
              </a:rPr>
              <a:t>–</a:t>
            </a:r>
            <a:r>
              <a:rPr lang="en-US" sz="3600" dirty="0">
                <a:solidFill>
                  <a:srgbClr val="273239"/>
                </a:solidFill>
                <a:latin typeface="urw-din"/>
              </a:rPr>
              <a:t> In how many ways can 3 winning prizes be given to the top 3 players in a game played by 12 players? </a:t>
            </a:r>
            <a:br>
              <a:rPr lang="en-US" sz="3600" dirty="0">
                <a:solidFill>
                  <a:srgbClr val="273239"/>
                </a:solidFill>
                <a:latin typeface="urw-din"/>
              </a:rPr>
            </a:br>
            <a:r>
              <a:rPr lang="en-US" sz="3600" dirty="0">
                <a:solidFill>
                  <a:srgbClr val="273239"/>
                </a:solidFill>
                <a:latin typeface="urw-din"/>
              </a:rPr>
              <a:t> </a:t>
            </a: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401640" y="1074960"/>
              <a:ext cx="10632960" cy="7112880"/>
            </p14:xfrm>
          </p:contentPart>
        </mc:Choice>
        <mc:Fallback>
          <p:pic>
            <p:nvPicPr>
              <p:cNvPr id="4" name="Ink 3"/>
              <p:cNvPicPr/>
              <p:nvPr/>
            </p:nvPicPr>
            <p:blipFill>
              <a:blip r:embed="rId4"/>
              <a:stretch>
                <a:fillRect/>
              </a:stretch>
            </p:blipFill>
            <p:spPr>
              <a:xfrm>
                <a:off x="3392280" y="1065600"/>
                <a:ext cx="10651680" cy="7131600"/>
              </a:xfrm>
              <a:prstGeom prst="rect">
                <a:avLst/>
              </a:prstGeom>
            </p:spPr>
          </p:pic>
        </mc:Fallback>
      </mc:AlternateContent>
    </p:spTree>
    <p:extLst>
      <p:ext uri="{BB962C8B-B14F-4D97-AF65-F5344CB8AC3E}">
        <p14:creationId xmlns:p14="http://schemas.microsoft.com/office/powerpoint/2010/main" val="3109369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6850" y="1006475"/>
            <a:ext cx="16078200" cy="2862322"/>
          </a:xfrm>
          <a:prstGeom prst="rect">
            <a:avLst/>
          </a:prstGeom>
        </p:spPr>
        <p:txBody>
          <a:bodyPr wrap="square">
            <a:spAutoFit/>
          </a:bodyPr>
          <a:lstStyle/>
          <a:p>
            <a:pPr fontAlgn="base"/>
            <a:r>
              <a:rPr lang="en-US" sz="3600" b="1" dirty="0">
                <a:solidFill>
                  <a:srgbClr val="273239"/>
                </a:solidFill>
                <a:latin typeface="urw-din"/>
              </a:rPr>
              <a:t>Example 3 –</a:t>
            </a:r>
            <a:r>
              <a:rPr lang="en-US" sz="3600" dirty="0">
                <a:solidFill>
                  <a:srgbClr val="273239"/>
                </a:solidFill>
                <a:latin typeface="urw-din"/>
              </a:rPr>
              <a:t> How many distinct license plates are possible in the given format- Two alphabets in uppercase, followed by two digits then a hyphen and finally four digits. Sample- AB12-3456. </a:t>
            </a:r>
            <a:br>
              <a:rPr lang="en-US" sz="3600" dirty="0">
                <a:solidFill>
                  <a:srgbClr val="273239"/>
                </a:solidFill>
                <a:latin typeface="urw-din"/>
              </a:rPr>
            </a:br>
            <a:r>
              <a:rPr lang="en-US" sz="3600" dirty="0">
                <a:solidFill>
                  <a:srgbClr val="273239"/>
                </a:solidFill>
                <a:latin typeface="urw-din"/>
              </a:rPr>
              <a:t> </a:t>
            </a:r>
          </a:p>
          <a:p>
            <a:pPr fontAlgn="base"/>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922880" y="3431160"/>
              <a:ext cx="8040960" cy="2061720"/>
            </p14:xfrm>
          </p:contentPart>
        </mc:Choice>
        <mc:Fallback>
          <p:pic>
            <p:nvPicPr>
              <p:cNvPr id="4" name="Ink 3"/>
              <p:cNvPicPr/>
              <p:nvPr/>
            </p:nvPicPr>
            <p:blipFill>
              <a:blip r:embed="rId4"/>
              <a:stretch>
                <a:fillRect/>
              </a:stretch>
            </p:blipFill>
            <p:spPr>
              <a:xfrm>
                <a:off x="7913520" y="3421800"/>
                <a:ext cx="8059680" cy="2080440"/>
              </a:xfrm>
              <a:prstGeom prst="rect">
                <a:avLst/>
              </a:prstGeom>
            </p:spPr>
          </p:pic>
        </mc:Fallback>
      </mc:AlternateContent>
    </p:spTree>
    <p:extLst>
      <p:ext uri="{BB962C8B-B14F-4D97-AF65-F5344CB8AC3E}">
        <p14:creationId xmlns:p14="http://schemas.microsoft.com/office/powerpoint/2010/main" val="3541353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0050" y="625475"/>
            <a:ext cx="16306800" cy="5139869"/>
          </a:xfrm>
          <a:prstGeom prst="rect">
            <a:avLst/>
          </a:prstGeom>
        </p:spPr>
        <p:txBody>
          <a:bodyPr wrap="square">
            <a:spAutoFit/>
          </a:bodyPr>
          <a:lstStyle/>
          <a:p>
            <a:r>
              <a:rPr lang="en-US" sz="4000" b="1" dirty="0" smtClean="0">
                <a:solidFill>
                  <a:srgbClr val="273239"/>
                </a:solidFill>
                <a:latin typeface="urw-din"/>
              </a:rPr>
              <a:t>Pigeonhole Principle</a:t>
            </a:r>
          </a:p>
          <a:p>
            <a:endParaRPr lang="en-US" sz="3600" dirty="0">
              <a:solidFill>
                <a:srgbClr val="273239"/>
              </a:solidFill>
              <a:latin typeface="urw-din"/>
            </a:endParaRPr>
          </a:p>
          <a:p>
            <a:r>
              <a:rPr lang="en-US" sz="3600" dirty="0" smtClean="0">
                <a:solidFill>
                  <a:srgbClr val="273239"/>
                </a:solidFill>
                <a:latin typeface="urw-din"/>
              </a:rPr>
              <a:t>Suppose </a:t>
            </a:r>
            <a:r>
              <a:rPr lang="en-US" sz="3600" dirty="0">
                <a:solidFill>
                  <a:srgbClr val="273239"/>
                </a:solidFill>
                <a:latin typeface="urw-din"/>
              </a:rPr>
              <a:t>that a flock of 20 pigeons flies into a set of 19 pigeonholes to roost. Because there are 20 pigeons but only 19 pigeonholes, a least one of these 19 pigeonholes must have at least two pigeons in it</a:t>
            </a:r>
            <a:r>
              <a:rPr lang="en-US" sz="3600" dirty="0" smtClean="0">
                <a:solidFill>
                  <a:srgbClr val="273239"/>
                </a:solidFill>
                <a:latin typeface="urw-din"/>
              </a:rPr>
              <a:t>.</a:t>
            </a:r>
          </a:p>
          <a:p>
            <a:endParaRPr lang="en-US" sz="3600" dirty="0">
              <a:solidFill>
                <a:srgbClr val="273239"/>
              </a:solidFill>
              <a:latin typeface="urw-din"/>
            </a:endParaRPr>
          </a:p>
          <a:p>
            <a:r>
              <a:rPr lang="en-US" sz="3600" dirty="0" smtClean="0">
                <a:solidFill>
                  <a:srgbClr val="273239"/>
                </a:solidFill>
                <a:latin typeface="urw-din"/>
              </a:rPr>
              <a:t>A general </a:t>
            </a:r>
            <a:r>
              <a:rPr lang="en-US" sz="3600" dirty="0">
                <a:solidFill>
                  <a:srgbClr val="273239"/>
                </a:solidFill>
                <a:latin typeface="urw-din"/>
              </a:rPr>
              <a:t>principle called the pigeonhole principle, which states that if there are more pigeons than pigeonholes, then there must be at least one pigeonhole with at least two pigeons in it.</a:t>
            </a:r>
            <a:endParaRPr lang="en-IN" sz="3600" dirty="0"/>
          </a:p>
        </p:txBody>
      </p:sp>
      <p:pic>
        <p:nvPicPr>
          <p:cNvPr id="1026" name="Picture 2" descr="https://media.geeksforgeeks.org/wp-content/uploads/3-1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0450" y="5502275"/>
            <a:ext cx="6096000" cy="5003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6523920" y="1030680"/>
              <a:ext cx="8070480" cy="5257440"/>
            </p14:xfrm>
          </p:contentPart>
        </mc:Choice>
        <mc:Fallback>
          <p:pic>
            <p:nvPicPr>
              <p:cNvPr id="3" name="Ink 2"/>
              <p:cNvPicPr/>
              <p:nvPr/>
            </p:nvPicPr>
            <p:blipFill>
              <a:blip r:embed="rId5"/>
              <a:stretch>
                <a:fillRect/>
              </a:stretch>
            </p:blipFill>
            <p:spPr>
              <a:xfrm>
                <a:off x="6514560" y="1021320"/>
                <a:ext cx="8089200" cy="5276160"/>
              </a:xfrm>
              <a:prstGeom prst="rect">
                <a:avLst/>
              </a:prstGeom>
            </p:spPr>
          </p:pic>
        </mc:Fallback>
      </mc:AlternateContent>
    </p:spTree>
    <p:extLst>
      <p:ext uri="{BB962C8B-B14F-4D97-AF65-F5344CB8AC3E}">
        <p14:creationId xmlns:p14="http://schemas.microsoft.com/office/powerpoint/2010/main" val="18506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2581</TotalTime>
  <Words>3172</Words>
  <Application>Microsoft Office PowerPoint</Application>
  <PresentationFormat>Custom</PresentationFormat>
  <Paragraphs>262</Paragraphs>
  <Slides>61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Arial</vt:lpstr>
      <vt:lpstr>Calibri</vt:lpstr>
      <vt:lpstr>Cambria Math</vt:lpstr>
      <vt:lpstr>Consolas</vt:lpstr>
      <vt:lpstr>Roboto</vt:lpstr>
      <vt:lpstr>Roboto Medium</vt:lpstr>
      <vt:lpstr>sofia-pro</vt:lpstr>
      <vt:lpstr>Tahoma</vt:lpstr>
      <vt:lpstr>Times New Roman</vt:lpstr>
      <vt:lpstr>Trebuchet MS</vt:lpstr>
      <vt:lpstr>urw-din</vt:lpstr>
      <vt:lpstr>var(--font-din)</vt:lpstr>
      <vt:lpstr>Office Theme</vt:lpstr>
      <vt:lpstr> Counting and Basics of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Basics of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Types of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GFG</dc:title>
  <cp:lastModifiedBy>Sakshi Singhal</cp:lastModifiedBy>
  <cp:revision>50</cp:revision>
  <dcterms:created xsi:type="dcterms:W3CDTF">2021-04-08T12:59:42Z</dcterms:created>
  <dcterms:modified xsi:type="dcterms:W3CDTF">2024-05-18T14:22:39Z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2021-04-08T00:00:00Z</vt:filetime>
  </property>
  <property fmtid="{D5CDD505-2E9C-101B-9397-08002B2CF9AE}" pid="3" name="Creator">
    <vt:lpwstr>Serif Affinity Designer 1.9.1</vt:lpwstr>
  </property>
  <property fmtid="{D5CDD505-2E9C-101B-9397-08002B2CF9AE}" pid="4" name="LastSaved">
    <vt:filetime>2021-04-08T00:00:00Z</vt:filetime>
  </property>
</Properties>
</file>