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ink/ink27.xml" ContentType="application/inkml+xml"/>
  <Override PartName="/ppt/notesSlides/notesSlide3.xml" ContentType="application/vnd.openxmlformats-officedocument.presentationml.notesSlide+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notesSlides/notesSlide6.xml" ContentType="application/vnd.openxmlformats-officedocument.presentationml.notesSlide+xml"/>
  <Override PartName="/ppt/ink/ink32.xml" ContentType="application/inkml+xml"/>
  <Override PartName="/ppt/notesSlides/notesSlide7.xml" ContentType="application/vnd.openxmlformats-officedocument.presentationml.notesSlide+xml"/>
  <Override PartName="/ppt/ink/ink33.xml" ContentType="application/inkml+xml"/>
  <Override PartName="/ppt/notesSlides/notesSlide8.xml" ContentType="application/vnd.openxmlformats-officedocument.presentationml.notesSlide+xml"/>
  <Override PartName="/ppt/ink/ink34.xml" ContentType="application/inkml+xml"/>
  <Override PartName="/ppt/notesSlides/notesSlide9.xml" ContentType="application/vnd.openxmlformats-officedocument.presentationml.notesSlide+xml"/>
  <Override PartName="/ppt/ink/ink35.xml" ContentType="application/inkml+xml"/>
  <Override PartName="/ppt/notesSlides/notesSlide10.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notesSlides/notesSlide11.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323" r:id="rId2"/>
    <p:sldId id="324" r:id="rId3"/>
    <p:sldId id="325" r:id="rId4"/>
    <p:sldId id="326" r:id="rId5"/>
    <p:sldId id="341" r:id="rId6"/>
    <p:sldId id="327" r:id="rId7"/>
    <p:sldId id="328" r:id="rId8"/>
    <p:sldId id="342" r:id="rId9"/>
    <p:sldId id="329" r:id="rId10"/>
    <p:sldId id="330" r:id="rId11"/>
    <p:sldId id="331" r:id="rId12"/>
    <p:sldId id="332" r:id="rId13"/>
    <p:sldId id="333" r:id="rId14"/>
    <p:sldId id="340" r:id="rId15"/>
    <p:sldId id="348" r:id="rId16"/>
    <p:sldId id="334" r:id="rId17"/>
    <p:sldId id="335" r:id="rId18"/>
    <p:sldId id="336" r:id="rId19"/>
    <p:sldId id="337" r:id="rId20"/>
    <p:sldId id="338" r:id="rId21"/>
    <p:sldId id="339" r:id="rId22"/>
    <p:sldId id="292" r:id="rId23"/>
    <p:sldId id="263" r:id="rId24"/>
    <p:sldId id="264" r:id="rId25"/>
    <p:sldId id="265" r:id="rId26"/>
    <p:sldId id="266"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261" r:id="rId52"/>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0:43:41.379"/>
    </inkml:context>
    <inkml:brush xml:id="br0">
      <inkml:brushProperty name="width" value="0.05292" units="cm"/>
      <inkml:brushProperty name="height" value="0.05292" units="cm"/>
      <inkml:brushProperty name="color" value="#FF0000"/>
    </inkml:brush>
  </inkml:definitions>
  <inkml:trace contextRef="#ctx0" brushRef="#br0">14604 5031 0,'-41'-82'0,"41"42"31,-41 40-15,41-123 15,0-41 0,0-40 0,164 163 1,-124 41-17,42 82 1,0 40-1,-82 1-15,0 0 16,0-41-16,0 122 16,0-40-1,0-123 1,0 163 0,0-122 15,41-41-16,41-41 1,0 0 0,-41 0-1,-41-41 1,0-41 0,0 123 15,-123 123-16,82 122 1,41 123 0,0-123-1,41-81 1,122-1 0,-163-122-1,0 41 16,-40-41-15,-42-41-16,0-41 16,0 0-16,41 0 15,-82 0 1,1 81 0,-1-40-1</inkml:trace>
  <inkml:trace contextRef="#ctx0" brushRef="#br0" timeOffset="419.4086">14195 8590 0,'0'0'0,"-82"0"0,164 0 78,0 0-78,40 0 15,42-41-15,163 41 16,-41 0 0,-204-41-1,41 41-15,-123-41 16,82 41-1,-41 0 1</inkml:trace>
  <inkml:trace contextRef="#ctx0" brushRef="#br0" timeOffset="716.2983">14767 8795 0,'0'0'0,"-122"122"15,40-122-15,0 82 16,0-82 0,82 41 15,123-82 16,-41 41-32,122-82 1,1 82 0,-42 0-1,-122 0 1,41 0-16</inkml:trace>
  <inkml:trace contextRef="#ctx0" brushRef="#br0" timeOffset="3600.0338">28921 6258 0,'0'-40'16,"0"-1"62,-82 41 0,82 41-63,0 81 1,0-40 0,0 0-1,0 245 1,0-204 0,0 81-1,0-122 1,-41 0-1,41 122 1,-40-163 0,-42-41 15</inkml:trace>
  <inkml:trace contextRef="#ctx0" brushRef="#br0" timeOffset="4182.8537">28717 6463 0,'0'-41'15,"0"0"1,0-41-1,0 41 1,0 1 0,41-42-1,81 82 17,-81-41-32,123 41 31,-82 0-31,-41 123 31,40-83-15,-81 42-1,-41-41 1,-40 41 15,81-41-31,-123-41 16,82 82-16,0-82 0,-41 122 15,-40-81 1,40 41 0,0-82-16</inkml:trace>
  <inkml:trace contextRef="#ctx0" brushRef="#br0" timeOffset="4800.3608">29821 6136 0,'0'-82'16,"-82"82"46,82 41-62,-41 41 16,41-41-1,0 163 1,-81 82 0,81 83-1,0-124 1,40-81-1,42-83 1,-82 42-16,123-123 16</inkml:trace>
  <inkml:trace contextRef="#ctx0" brushRef="#br0" timeOffset="5733.6036">30557 6627 0,'0'0'0,"0"-82"16,0 41-1,0 0 1,-81 82 46,81 0-62,-41 245 32,41-81-17,-82-1 1,41-122 0,41-123 46,0-41-62,0 0 16,0 1-1,0-83 1,0 41 0,164-40-1,-83 81 1,1 0-1,41 0 1,-41 82 15,-82 82-31,82 41 16,-82 40 0,0 42 15,0-82-31,41-1 15,-41-40-15,81-82 16,-81 82 0,41-82-1,41 0-15,0 0 16,-82-82-16,41 82 16,-41-82-16</inkml:trace>
  <inkml:trace contextRef="#ctx0" brushRef="#br0" timeOffset="6000.0141">30107 6954 0,'41'0'47,"41"0"-32,41 0-15,0 0 16,122-41 0,1 41-1,-165 0-15,1-82 16</inkml:trace>
  <inkml:trace contextRef="#ctx0" brushRef="#br0" timeOffset="6433.3988">31457 6340 0,'0'-41'15,"0"164"63,0 0-62,41 40-16,-41 1 16,0 0-16,0-1 15,0 1 1,41 204-1,-41-163 1,0-165 0,82 1-16</inkml:trace>
  <inkml:trace contextRef="#ctx0" brushRef="#br0" timeOffset="6833.8266">32030 6872 0,'0'-82'0,"0"41"32,0 123 15,0 0-32,0 0-15,0 0 16,0 40-16,0 1 15,0-82 1,0 41 0,0-1-1</inkml:trace>
  <inkml:trace contextRef="#ctx0" brushRef="#br0" timeOffset="7333.0586">32030 6913 0,'-41'-82'16,"41"0"-1,0 0 1,82 82 0,41 0-1,-1 41 1,-81 41-1,-41 82 1,-81-41 0,40-83-1,-41 42 1,0-82 15,82-82 0,41 82-31,0-81 16,82 81 0,-1 0-1,-81 0-15,0 41 16,82 40-16,-82 1 16,-41 0-1,0 0 1,-164 0-1,82-82 1,-81 81 0,122-81-1,-41-41 1</inkml:trace>
  <inkml:trace contextRef="#ctx0" brushRef="#br0" timeOffset="7716.6498">32971 6586 0,'0'-82'16,"41"82"31,0 82-32,41-1-15,-42 1 16,-40 41-16,123-41 15,-123 163 1,0-40 0,-82-42-1,-40 42 1,-1-123 0</inkml:trace>
  <inkml:trace contextRef="#ctx0" brushRef="#br0" timeOffset="10807.4916">30680 7976 0,'0'-40'47,"0"80"31,0 1-62,41-41-1,-41 82-15,0-41 16,0 41 0,0-41-1,0 81 1,0-81-1,0 0 1,0 0 0,0 41-1,0-41 1,0 41 0,0 0 15,0 81-16,0-122 1,0 0 0,0 0-1,0 41 1,0-41 15,-41-41 188,0 0-203,41-82-1,-82 82 1,82-41-1,-40 41 1,40-41-16,0 0 31,-41 41-15,41 41 125,41-41-141,-41 41 15,81-41 1,-81 82-16,41-82 15,-41 41 1,41-41 0,0 0-1,41 0 1,0 0 0,-41 0 15,40-123-16,1 41 1,-82 41 0,0 0 15,0 123 63</inkml:trace>
  <inkml:trace contextRef="#ctx0" brushRef="#br0" timeOffset="28052.0418">30271 10513 0,'0'-82'16,"-41"82"-1,41 82 17,0 81-17,0 42-15,0-42 16,41 328 15,-41-450 0,41-41-31,-41-82 16,82 0 0,-82 1-16</inkml:trace>
  <inkml:trace contextRef="#ctx0" brushRef="#br0" timeOffset="28336.283">30394 10594 0,'0'-81'15,"0"40"1,0 0-16,0-41 16,0 0-1,123 41 1,40 41 0,-122 82-1,-41 0-15,0-41 16,0 41-16,-123 40 15,1 1 1,81-41 0,0-82-1,41 41 1</inkml:trace>
  <inkml:trace contextRef="#ctx0" brushRef="#br0" timeOffset="29135.3642">30885 11372 0,'0'-41'47,"41"41"-47,-41-123 15,0 41-15,81-41 16,-81 1 0,0 81-1,0 0-15,-40 123 47,40 81-31,0-122-1,40 41 1,83-82 0,-82 0-1,41 0 1,-82 41 0,0 41-1,0 0 1,0-42-1,41-40 1,0-40 0,40-83 15,-81-41-15,0 82-1,0 1 1,-40 203 15,40-40-31,0 0 16,0 0-16,0-41 15,0 40-15,122-81 16,-81 0 0,0-40-1,41-83 1,-82-123-1,-41 124 1,0 81 0,-41 41-1,-81 204 17,163-40-17,0-123-15</inkml:trace>
  <inkml:trace contextRef="#ctx0" brushRef="#br0" timeOffset="29620.2179">31826 10594 0,'0'-122'0,"0"40"15,0 123 32,0 41-31,0 40-16,0 1 16,0 0-1,0 122 1,0-81-1,0-123 1,0-82 15,0-41-31,0-41 16,81-163 0,-40 286-1,123 0 1,-123 163-1,-41-81-15,0 41 16,0-41 0,-82 0-1,41-82 1,-82 41 0,42-41-1,81-123-15</inkml:trace>
  <inkml:trace contextRef="#ctx0" brushRef="#br0" timeOffset="30594.0185">32562 10922 0,'0'-41'16,"0"-41"-1,0 41 1,-41 41 0,0-41-1,-82 82 1,82 123-1,41 81 1,0-81 0,82-123-1,-41-41 1,0 0 0,-41-82-16,82-41 15,-82 41 1,0-41-16,0-40 15,-41 122 1,41 123 15,0 40-31,0 83 32,41-41-17,41-83 1,81-81-1,-40-122 1,-41-42 0,-82-81-1,0-1 1,0 42 0,0 163-1,0 123 32,0 40-47,0 165 16,0-42-1,0-122 17,0 0-17,0-205 16,0 0-15,41 0 0,41-41-1,-1 123 1,1 0 0,0 82-1,41 82 1,-123-82-1,-41-1 1,-41-81 0,-82 0 15,164-40-31,-41-83 16</inkml:trace>
  <inkml:trace contextRef="#ctx0" brushRef="#br0" timeOffset="30919.6863">33707 10962 0,'0'-81'16,"0"122"47,0-1-63,0 42 15,0 0-15,0 0 16,0 0-1,0 0 1</inkml:trace>
  <inkml:trace contextRef="#ctx0" brushRef="#br0" timeOffset="31069.3789">33707 10349 0,'0'0'0,"0"41"47,82-41-32,-82 82-15</inkml:trace>
  <inkml:trace contextRef="#ctx0" brushRef="#br0" timeOffset="31402.8905">33994 10349 0,'-41'0'15,"41"-123"-15,0 205 63,0 82-63,0-1 15,0 1-15,0-1 0,41 83 32,-41-82-17,41-83 1,-1-40-1</inkml:trace>
  <inkml:trace contextRef="#ctx0" brushRef="#br0" timeOffset="31569.5813">34198 10962 0,'0'-40'16,"0"121"15,0-40-16,0 41-15,0 82 16,82-82 0,-41-82-1</inkml:trace>
  <inkml:trace contextRef="#ctx0" brushRef="#br0" timeOffset="31706.2731">34362 10513 0,'0'40'31,"82"-40"-31</inkml:trace>
  <inkml:trace contextRef="#ctx0" brushRef="#br0" timeOffset="32002.786">34607 10349 0,'0'-82'16,"0"164"30,0 41-30,0-1-16,0 83 0,0-82 16,41 122-1,-41-81 1,0-123 0,0 40-1</inkml:trace>
  <inkml:trace contextRef="#ctx0" brushRef="#br0" timeOffset="32136.0231">34444 11044 0,'41'0'47,"122"0"-32,-40 0 1,0-41-16</inkml:trace>
  <inkml:trace contextRef="#ctx0" brushRef="#br0" timeOffset="32569.034">34975 10840 0,'0'0'0,"0"-41"16,0 0-1,0 123 32,0 81-31,0 1-1,0-123 1,0 0-16,41-41 16,82 0-1,-41-82 1,-41-41 0,-41-40-1,0 122 1,0 123-1,0-1 1,0 247 0,-82 122-1,0 0 1,-41-82 0,82-368-1,1 0 1,-42-287-1,82 83 1,82-1 0,40 42-1</inkml:trace>
  <inkml:trace contextRef="#ctx0" brushRef="#br0" timeOffset="33420.702">36325 10635 0,'0'0'16,"0"-82"-16,0 205 47,-41 204-16,41 287 0,0-573 1,0-82-17,-40-164 1,40-81 0,0 0-1,81 81 1,83 42-1,-164 122 1,41 82 15,-41 81-15,82 246 0,-1 82-1,-81-245-15,41 81 16,-41-245-16,82 0 15,-82 41 1,41-82 0</inkml:trace>
  <inkml:trace contextRef="#ctx0" brushRef="#br0" timeOffset="33620.1863">36121 11535 0,'0'0'0,"0"-41"31,82-41-15,204 82-1,41-81-15</inkml:trace>
  <inkml:trace contextRef="#ctx0" brushRef="#br0" timeOffset="34486.5883">38166 11331 0,'0'-82'15,"0"0"-15,-82 0 16,41 82 0,-40 0-1,-1 0 1,41 82-1,0 41 1,41-82 0,41 40-1,41-81 1,-1-40 0,-40-42-1,-41-41 1,0 41-1,0 164 17,0 41-17,82 40-15,-82 287 32,41 164-17,-41-410 1,0-122-1,-82-82 1,0-123 0,42-40-1,-42-1 1,82 1 0,82-1-1,204-122 1,-245 81-1,0 123 1,-41 1 0,0-83 15,0 123-15,0 123 30,0 0-30,0 40-16,0 1 16,0 82-1,82-42 1,-42-163 0,42 0-1</inkml:trace>
  <inkml:trace contextRef="#ctx0" brushRef="#br0" timeOffset="34651.314">38371 10676 0,'-82'-41'0,"123"41"47,0 41-32,0-41-15,-41 82 16</inkml:trace>
  <inkml:trace contextRef="#ctx0" brushRef="#br0" timeOffset="35070.24">38616 11249 0,'0'-41'0,"0"123"63,41-41-47,-41 0-16,41 40 15,41 1 1,-41 0-1,40-82 1,-81-41 0,82-123-1,-82-40 1,0-42 0,0 165-1,-41 81 1,41 122-1,0 83 1,0 40 15,0-81-31</inkml:trace>
  <inkml:trace contextRef="#ctx0" brushRef="#br0" timeOffset="35786.4464">39148 11208 0,'0'82'31,"0"-41"0,41-41-31,41 0 32,-41-41-32,-41-41 31,0-123-15,0 164-1,-82 1 1,41 203-1,41 1 1,0 40 0,0-122-1,163-82 1,-40 0 0,-41-82-1,-41-40 1,-41-1-1,82 82 1,-82 82 15,0 41-15,0 0 0,0 40-1,0-81 1,41-41 15,-41-82-31,81-81 16,-40 40-1,0 123 1,41 0 0,-82 41-1,0 123 1,0-42-1</inkml:trace>
  <inkml:trace contextRef="#ctx0" brushRef="#br0" timeOffset="36253.6376">40866 10758 0,'0'-123'0,"-82"41"15,82 42 17,0 121-1,0 42-16,0 122 1,0 124 15,0-206-15,0-245 15</inkml:trace>
  <inkml:trace contextRef="#ctx0" brushRef="#br0" timeOffset="36670.2938">40743 10758 0,'0'0'0,"0"-164"16,0 123-1,0-81 1,0 81 0,82 41-1,-41 0 1,82 82-1,-123 81 1,-41 83 0,-41-205-1,0-1 1,123-40 15,41-40-15,41-42-1,-1 82 1,-40 163 0,0-81 15,-82 82-15,-41-123-1,-82-41 1,-40 82-1,-1-82 1,123-41 0</inkml:trace>
  <inkml:trace contextRef="#ctx0" brushRef="#br0" timeOffset="36887.3313">41766 11290 0,'0'41'63</inkml:trace>
  <inkml:trace contextRef="#ctx0" brushRef="#br0" timeOffset="51104.7728">39639 3845 0,'0'-82'15,"0"41"1,-41 0 0,41 82 46,0 82-62,0 368 31,0-246-15,0-81 15,0-41-15,0-82 0</inkml:trace>
  <inkml:trace contextRef="#ctx0" brushRef="#br0" timeOffset="51487.7378">39516 4213 0,'0'0'0,"-41"-82"16,41 41-16,0 1 15,0-83-15,0 41 16,0 41 0,0 0 15,123 41-15,40 0-1,-122 0 1,41 0-1,0 82 1,-82 0 0,-41-82-16,-123 163 15,83-40-15,40-82 16,-41 82 0,0-82-1</inkml:trace>
  <inkml:trace contextRef="#ctx0" brushRef="#br0" timeOffset="51904.7166">40539 4050 0,'0'-82'0,"0"0"15,0 41 16,-82 41-15,0 82 15,82 163-15,-82 164 0,82-41-1,41-81 1,82-246-1,-82-41-15</inkml:trace>
  <inkml:trace contextRef="#ctx0" brushRef="#br0" timeOffset="52563.7528">41071 4418 0,'0'-82'15,"0"41"1,0 82 46,0 41-62,0 0 0,0 40 16,0-40-16,0 0 16,-82 41-1,82-42 1,0-162 31,0-1-32,0-286 1,41 81 0,0 165-1,40 81 1,-40 0-1,0 41 1,41 82 0,-82 40-1,82 206 1,-82-124 0,0-81-1,0-41 1,41-82-1,-41 40 17</inkml:trace>
  <inkml:trace contextRef="#ctx0" brushRef="#br0" timeOffset="52871.3131">40743 4663 0,'0'-82'15,"82"41"1,0 41 0,0-40-1,81 40 1,1-82 0,0 82-1</inkml:trace>
  <inkml:trace contextRef="#ctx0" brushRef="#br0" timeOffset="53254.4945">41561 4090 0,'0'-40'15,"123"121"79,-82 42-94,41 0 0,0 0 16,-41 163-1,-41-82 1,-123 42 0,41-123-1,0-42 1</inkml:trace>
  <inkml:trace contextRef="#ctx0" brushRef="#br0" timeOffset="53555.1622">42175 5481 0,'0'41'62,"-41"-41"-46,41 82 0,-41-82-16</inkml:trace>
  <inkml:trace contextRef="#ctx0" brushRef="#br0" timeOffset="55490.8061">34689 7117 0,'-82'0'0,"164"-40"78,0 40-78,41-164 16,122 123-1,614-327 17,41 122-1,-655 124-16,42 81 1,-83-41 0,83-41-1,-124 82 1,-40-40 0,-41 81-1,41-41 1,-1-41-1,1 41 17,-41 41-17,-41-41 1,-82 41 93,-41 0-109,41 0 16,-41 0-16,41 0 16,-81 0-1,-1 0 1,82 0-1,41-82 48,82 82-47,0 0-1,40 0 1,-81 0-1,41 41 1,0 41 0,-82 0-1,0 40 1,-164 42 0,1-82-1</inkml:trace>
  <inkml:trace contextRef="#ctx0" brushRef="#br0" timeOffset="56289.2055">34894 6586 0,'81'-41'15,"-122"123"48,1-1-47,-83 42-1,82-82 1,-82 82-1,82-82-15,-40 81 16,81-81-16,0 41 16,0-41-1,40-41 1,83 41 0,82-41-1,-42 0 1,-81 82-1,0-82 1</inkml:trace>
  <inkml:trace contextRef="#ctx0" brushRef="#br0" timeOffset="60056.4402">10963 9572 0,'0'0'0,"-123"0"0,42 0 16,40 41-16,0-41 15,-41 0-15,0 0 0,41 81 32,82-81 15,41-40-32,777-288 16,-327 124-15,81-42 0,-367 165-1,-124 81 1,-40-41 0,-164 122 30,42 1-46,-124-41 32,-41 41-32</inkml:trace>
  <inkml:trace contextRef="#ctx0" brushRef="#br0" timeOffset="60289.3115">10677 10063 0,'0'0'0,"-82"40"0,41 1 16,123-41 15,286-163-15,164-42-1,-123 83 1,-82-1 15,-204 123-31</inkml:trace>
  <inkml:trace contextRef="#ctx0" brushRef="#br0" timeOffset="233924.2048">36407 15462 0,'-82'-82'16,"82"41"-1,-41 41-15,41-41 47,0 123-31,0 0-1,0 163 1,0 83 0,0-165-1,0 1 1,-40-41-1,40-82 1</inkml:trace>
  <inkml:trace contextRef="#ctx0" brushRef="#br0" timeOffset="234340.4756">36244 15585 0,'0'-123'0,"0"41"15,0 41 1,40 0 0,83 41-1,41 0 1,-82 0-16,-42 82 16,1 0-1,-41 0 1,-41 0-1,-81-1 1,-124 1 0,124-41-1,122 41 1</inkml:trace>
  <inkml:trace contextRef="#ctx0" brushRef="#br0" timeOffset="234756.8817">37389 15298 0,'0'0'0,"0"-41"0,0-40 16,0 40-1,-41 41 32,41 41-31,-123 163-1,82 83 1,41-83-16,0 82 16,0-204-1,0 0-15,41 123 16,82-83 0,41 1-1</inkml:trace>
  <inkml:trace contextRef="#ctx0" brushRef="#br0" timeOffset="235423.4696">38084 15748 0,'0'-81'0,"0"-1"15,0 164 48,0-1-48,0 1-15,0 0 16,0 122 0,0-40-1,-82-82 1,82-123 31,0-41-32,0-41-15,0 1 16,41-83 0,82 42-1,-82 122 1,0-41 0,41 0-1,-41 82 16,0 123-15,-41 81 0,81 83-1,-81-124 1,0 42 0,82-123-1,-82-1 1,41-81-1,-41-40 1,0-1 0</inkml:trace>
  <inkml:trace contextRef="#ctx0" brushRef="#br0" timeOffset="235657.3332">37880 16239 0,'0'0'0,"0"-41"15,-41 41 1,123-82 15,40 82-15,247-40-1,-124 40 1</inkml:trace>
  <inkml:trace contextRef="#ctx0" brushRef="#br0" timeOffset="236114.4197">39312 15544 0,'0'-82'15,"0"0"1,-41 82 0,41-41-1,-82 123 32,82 41-47,0 204 31,0-163-31,0 163 16,41-163-16,-41-42 16,0 83-1,0 40 1,0-204-16</inkml:trace>
  <inkml:trace contextRef="#ctx0" brushRef="#br0" timeOffset="236873.8299">39721 16116 0,'0'0'15,"0"-40"-15,0-42 16,0 123 47,0 40-63,-41 1 15,41 82 1,0 40-1,-41-163 1,41 41 0,0-123 15,0-41-31,0-81 16,41-1-1,0 41 16,-1 83-15,42-42 0,-41 82-1,0 0 1,41 122 0,-123 42-1,-82-41 1,82-41-1,-40-82 1,81-82 31,40 82-31,83 0-1,-82 0-15,0 41 31,41 0-31,-82 0 16,0 81-16,0-40 16,-41 0-1,-41-82 1,-163 0 0,204 0-1,-41 0 1</inkml:trace>
  <inkml:trace contextRef="#ctx0" brushRef="#br0" timeOffset="237224.1527">40416 15789 0,'0'-41'31,"41"41"1,41 82-17,-82 0-15,82 82 16,-1 326-1,-81-244 1,-81 40 0,-83 1-1,41-124 1,82-163-16</inkml:trace>
  <inkml:trace contextRef="#ctx0" brushRef="#br0" timeOffset="238723.3439">38289 17139 0,'0'-82'0,"0"41"31,0 0 0,0 82 63,0 41-78,0 0-1,0-41-15,0 82 16,0-1 0,0 1-1,0 41 1,0-42 0,41 1-1,-41 0 16,0 0-15,0-42 0,0 42-1,0-41 1,0-41 0,0 0-1,0 40-15,0-40 16,0 0-1,-41-41 126,0 0-125,41-41-16,-41 41 15,41-81 1,-41 40 0,-41 0-1,82-41 1,-41 41-1,41 0 1,0-41 0,0 123 46,0 41-46,0-41-16,0 0 15,82 41 1,-41-41 0,0 122-1,0-163 1,41 0 0,-41 0-1,0 0 16,-41-41-31,0-41 16,81 1 0,-40-42-1,164-122 1,-205 122 0</inkml:trace>
  <inkml:trace contextRef="#ctx0" brushRef="#br0" timeOffset="240107.6866">38821 15462 0,'0'-41'15,"0"0"1,0-41 0,-41 82-1,41-41 1,-41 41-16,41-40 16,-123-42 30,0 41-14,42 0-1,40 41-15,-82 0-1,41 0 1,-41 0-1,42 0 1,40 0 0,0 41-1,-41 163 1,-41 1 0,82-1-1,41-40 16,0 41-15,0 81 0,0-163-1,82-42 1,-41 42 0,41 0-1,81-41 1,-81-41-1,0-41 1,41 0 0,40 0-1,-81 0 1,0 0 0,0-41-1,-41-41 16,0 0-15,41 41 0,-42-41-1,-40 1 1,41-42 0,41-41-1,-82 82 1,0-40-1,0-42 1,0 82 0,-41-40-1,0-42 1,-163-82 15,122 165-31,-41-1 31,1 41-15,-1 41 0,-245 0-1,204 123 1,0 204 0,42 0-1</inkml:trace>
  <inkml:trace contextRef="#ctx0" brushRef="#br0" timeOffset="242097.5462">38371 14644 0,'0'-82'0,"0"0"16,0 0-1,0 42 1,0-1 15,-82-41 0,82 123 79,0 41-95,0-42 1,0 1-16,0 41 16,0 0-1,41 41 1,-41-41-1,0 81 1,0-122 0,0 0 15,-41-82 94,41-41-109,-41 82-1,41-41 1,-41 41-16,41-41 15,-82 1 1,82-42 15,-41 82-31,41 41 110,41 81-95,0-40 1,41 0 0,-41 0 15,41-82-16,-41 0 1,40 0 0,-81-41-16,41 0 15,0 0 1,-41 0 0,82 41 15,-82-82-16,0 123 64</inkml:trace>
  <inkml:trace contextRef="#ctx0" brushRef="#br0" timeOffset="243005.8317">38371 16771 0,'-82'123'297,"82"-82"-297</inkml:trace>
  <inkml:trace contextRef="#ctx0" brushRef="#br0" timeOffset="248677.613">39761 17221 0,'0'-41'0,"0"82"78,0 41-62,0 40-16,0 1 15,0 245 17,0-122-1,0-205-15,-40-41 62,-42 0-63,41-82 1,41-41 0,-82 123-1,82-41 1,0 82 46,41-41-62,-41 82 16,82-41 0,0-41-1,-1 0 1,83 0-1,-82 0 1</inkml:trace>
  <inkml:trace contextRef="#ctx0" brushRef="#br0" timeOffset="251925.4297">30803 20534 0,'41'0'187,"-41"41"-171,82-41 31,-82-41 15,-41 41 126</inkml:trace>
  <inkml:trace contextRef="#ctx0" brushRef="#br0" timeOffset="254338.2911">30926 20739 0,'0'-41'32,"0"-41"30,0 41 94,-82 41-62,41 0 422,41-41-469</inkml:trace>
  <inkml:trace contextRef="#ctx0" brushRef="#br0" timeOffset="255355.2285">31048 20534 0,'0'-82'15,"0"1"1,0 40 0,0-41-1,0 0 1,-286 164 15,0 245 0,286-163 1,286-42-17,123 1 1,-368-41 0,-41 0 15,-41-41-16,-245 0 1,122-41 0,82 0-1,0 0 1,42-41-16</inkml:trace>
  <inkml:trace contextRef="#ctx0" brushRef="#br0" timeOffset="255575.2299">32235 20780 0,'0'0'0,"0"-82"31,81 82-31,1 0 15,0 0 1,82 0 0,-123 0-1,-41 41-15</inkml:trace>
  <inkml:trace contextRef="#ctx0" brushRef="#br0" timeOffset="255708.6455">32357 21025 0,'123'0'47,"0"0"-47,0 0 16,-1-123-16</inkml:trace>
  <inkml:trace contextRef="#ctx0" brushRef="#br0" timeOffset="256575.9992">34648 20166 0,'0'-123'0,"0"82"16,-82 82 31,41 41-32,-40 0-15,-42 41 16,0-42 0,123 1 15,82-82-16,82 41 1,-83-41 0,1 41-1,-82 123 1,-122-82 0,-1-1-1,41 1 1,0-82-1,41 0-15,82-82 32,41 82-17,-41 0-15,41 0 16,-41 123 15,-41 0-15,0 81-1,0-40 1,0-123 0,163 0-1,-122-41-15</inkml:trace>
  <inkml:trace contextRef="#ctx0" brushRef="#br0" timeOffset="256858.9907">35139 20534 0,'0'-82'16,"0"123"46,0 41-62,0 41 16,0-41-16,0-1 15,0 124 1,82-82 0</inkml:trace>
  <inkml:trace contextRef="#ctx0" brushRef="#br0" timeOffset="257075.666">35671 21107 0,'0'-82'16,"0"123"15,0 0-16,0 0 1,-41 81 0,41 1-1,0-82-15</inkml:trace>
  <inkml:trace contextRef="#ctx0" brushRef="#br0" timeOffset="257425.5912">36162 20657 0,'0'0'0,"-41"-41"0,41-82 16,82 123 15,-41 41-15,-41 0-1,0 123 1,0-42-16,-41-81 16,-41 0-16,41 41 0,0-41 15,123-41 48,-41 0-63,122 0 15,1 0 1,-123 0 0</inkml:trace>
  <inkml:trace contextRef="#ctx0" brushRef="#br0" timeOffset="257692.5594">36939 20984 0,'0'-41'15,"-82"41"1,82 82 46,0-41-62,0 41 16,0 40-16,0-40 16,0-41-16,41 0 15</inkml:trace>
  <inkml:trace contextRef="#ctx0" brushRef="#br0" timeOffset="258176.0843">37675 20534 0,'0'-82'15,"0"41"1,41-40-1,82 81 1,-41 81 0,-82 1-1,0 41 1,-82 0 0,-41-41 15,205-123 16,-41 41-47,0 0 15,-41 41 1,41 40 0,-41 1-1,-41 0 1,-41 0-1,0-82 1,41 0 0</inkml:trace>
  <inkml:trace contextRef="#ctx0" brushRef="#br0" timeOffset="258425.382">38166 20902 0,'41'0'31,"-41"41"0,0 41-15,0 0-16,0 0 15,0 81 1,0-81 0</inkml:trace>
  <inkml:trace contextRef="#ctx0" brushRef="#br0" timeOffset="259425.7867">38657 20452 0,'41'0'16,"-41"-81"-16,0 40 15,41 0 1,-41-41 0,0 41-1,0 0 16,82 41 1,-82 41 15,0 41-47,0 122 15,-41-40 1,41-123-1,0 0 1,41-41 0,81 0-1,1-41 1,-41-41 15,-41 0-15,-41 41-1,0-40 1,0 121 47,0 42-48,0 0-15,0 0 16,0 0-16,0 40 15,0-40-15,0 123 16,0-164 0</inkml:trace>
  <inkml:trace contextRef="#ctx0" brushRef="#br0" timeOffset="259642.6695">39761 20861 0,'0'0'0,"0"-40"16,0 80 15,0 42-15,0 82-1,0 40 1</inkml:trace>
  <inkml:trace contextRef="#ctx0" brushRef="#br0" timeOffset="259845.4188">40334 20411 0,'0'0'0,"0"-40"16,0-42 0,82 82-16,0-41 15,122 41 1,-81 0 0</inkml:trace>
  <inkml:trace contextRef="#ctx0" brushRef="#br0" timeOffset="260142.79">40375 20371 0,'0'81'16,"0"1"0,0 0-1,0 0 1,41 0-1,164-1 1,-83-40 0,-40 41-1,-82-41 1,-123 41 0,1-82-1,81 0 1,-41 41-1</inkml:trace>
  <inkml:trace contextRef="#ctx0" brushRef="#br0" timeOffset="260376.4715">41316 20902 0,'0'-41'16,"0"82"31,0 41-31,0 0-16,0 0 15,0 0-15,0-42 16</inkml:trace>
  <inkml:trace contextRef="#ctx0" brushRef="#br0" timeOffset="260809.83">42666 20248 0,'0'-123'16,"-82"123"-16,82-41 15,-123 41 1,42 164 0,-1-82-16,82 122 15,0-122-15,0 0 16,41 41-1,81-83 1,42-40 0,-82-40-1,0-83 1,-82 0 15,-41 82-15,-82 41-16,-41 0 15,83 82-15,-1-41 16,41 82 0</inkml:trace>
  <inkml:trace contextRef="#ctx0" brushRef="#br0" timeOffset="261359.3223">42952 19839 0,'0'0'0,"0"-41"16,0-41-1,0 41 1,82 41-1,-41 41 1,41 82 0,-82-41-16,0 81 15,0-40-15,0-41 16,-41 40 0,-41 1-1,123-82 1,41-41-1,0 0 1,-42 0 0,-40-82-1,0 0 1,-81 123 15,40 0-15,-41 164-1,82 81 1,0-163 0,0 0-1,0-83 1,0 42 0,0-41-16,-82-41 15</inkml:trace>
  <inkml:trace contextRef="#ctx0" brushRef="#br0" timeOffset="261569.674">43525 21639 0</inkml:trace>
  <inkml:trace contextRef="#ctx0" brushRef="#br0" timeOffset="262459.2634">31580 22743 0,'-82'-41'16,"82"0"-1,0 164 32,0 122-31,0-122-16,0 204 31,0-286-15,41-41 15</inkml:trace>
  <inkml:trace contextRef="#ctx0" brushRef="#br0" timeOffset="262892.6192">31539 22702 0,'0'0'0,"0"-82"16,0 41-1,82-40 1,41 81 0,-41 122-1,-82 83 1,0-42-1,-123-40 1,41-82 0,82-82 31,41 41-32,41 0 1,40 0-1,1 123 1,-82 0 0,-41-1-1,-123-40 1,42-82 0,-1 0-16,41 0 15,41-41 1,0-41-16</inkml:trace>
  <inkml:trace contextRef="#ctx0" brushRef="#br0" timeOffset="263092.9721">32562 23193 0,'82'0'47,"0"0"-47,-1 0 15,42 0-15,-82 0 16</inkml:trace>
  <inkml:trace contextRef="#ctx0" brushRef="#br0" timeOffset="263242.5577">32685 23357 0,'-41'0'15,"123"0"17,40 0-32,1 0 0,0 0 15</inkml:trace>
  <inkml:trace contextRef="#ctx0" brushRef="#br0" timeOffset="264180.5918">34403 23029 0,'-41'0'32,"41"-81"108</inkml:trace>
  <inkml:trace contextRef="#ctx0" brushRef="#br0" timeOffset="265326.0984">34485 22866 0,'0'-41'15,"-41"-41"1,-41 41 0,0 41-1,0 41 1,0 123 0,82 40-1,0-122 1,123 0-1,-41-82 1,-41-41 0,82 0-1,-83-123 1,-40 83 15,0-1-31,0 164 31,0 40-15,0 206 0,41 81-1,-41 81 1,0-326 0,-41-123-1,-40-41 1,-1 0-16,-41-82 15,123-41 1,-41-40-16,41-164 16,164 40-1,122 1 1,-122 163 15,-123 41-15,-41 1-1,0 203 32,0-40-31,41-82 31,40-82-32,-81 41-15,0 0 16,0-81 0,-41 81-16,1 41 31,-1 82-15,41-1-1,0 83 1,41 41-1,40-124 1,42-81 0,0-40-1,-82-42 1,41 41-16,-82-123 16,0 123-1,0 0-15,0-40 16,0 40-1,0 82 17,0 81-17,0-40 17,0-41-17</inkml:trace>
  <inkml:trace contextRef="#ctx0" brushRef="#br0" timeOffset="266642.9744">35262 22825 0,'0'-82'16,"0"0"0,0 41-1,0 123 16,0 0-15,0 163 0,41 124-1,40-165 1,-81-81 0,41-82-1,0-41 1,164-82-1,-164-41 1,-41-122 0,0 122-16,0-82 15,0 124 1,0-1-16,0 0 31,0 41-15,0-41-1,0 123 1,0 82 0,0 122-1,0 1 1,0-123-16,0 40 16,0-122-16,82 41 15,-42-82 1,42-41-1,0-41 1,-82 0 0,41-40-1,-41 163 48,0 40-48,41-81 1,-41 82 0,82-82-1,40 0 1,-81-41 0,-41-41-1,82 82 1,-41 0 15,-41 41-31,82-41 16,0 0-1,81 0 17,-40-41-17,-82 1 1,-41-1-1,0-41 1,0 41 0,-123 41-1,41 41 1,41 82 0,41-42-1,0 1-15,82-41 16,-41-41-1,82 0 1,-82 0-16,41-82 16,-82-40-1,0-1 17,0 164-1,0 163-16,0 83 1,0 81 0,0-82-1,0-81 1,-82-165-16,41-40 16,0 0-1,-41 0-15,41-122 16,-81-83-1</inkml:trace>
  <inkml:trace contextRef="#ctx0" brushRef="#br0" timeOffset="266893.2636">35344 23029 0,'0'0'15,"-82"0"-15,123 0 32,40 0-32,83 0 15,286 0 1,-204 0-16,-83 0 15</inkml:trace>
  <inkml:trace contextRef="#ctx0" brushRef="#br0" timeOffset="267893.4368">38698 23275 0,'0'-41'0,"-41"41"16,41-82-16,-123 0 16,82 0-1,0 82 1,1 0-1,-42 41 1,82 123 0,82 81 15,-42-245-31,165 82 31,-164-164-15,-41 1-1,41-83 1,-41 123 0,0 82 15,0 0-15,0 41-1,0-41-15,0 0 16,0 81-16,82-122 31,40 0-31,-122-82 16,82-40-1,-41 40 1,-41-82 0,41 164-1,-41 41 1,0 82-1,0 0 1,0-42 0,82-81-1,-41 0 1,41-40 15,40-83-15,-81 0-1,-41 164 1,41 0 0,-41 0-1,41 82 1,-41-83 0,164-40-1,-42-40 1,-81-1-1</inkml:trace>
  <inkml:trace contextRef="#ctx0" brushRef="#br0" timeOffset="268715.907">40375 23070 0,'-82'41'16,"82"41"-1,41-41 16,0-41-15,0 0 0,-41-41-1,82 41 1,-82-82-16,-41-41 31,41 83-15,-82 40-1,41 122 1,41-40 0,82 41-1,41-41 1,-1-82 0,1-41-1,-41-164 1,-82 123-1,0 1 1,0 40 0,0 82 15,0 122-15,0-81-1,0 41 1,123-123-1,-41 0 1,-1 0 0,1-123-1,-82 0 1,0 41 0,0 1-1,0 162 16,0 1-31,0 0 16,0 0 0,0 0-16,0 0 15,0-1 1</inkml:trace>
  <inkml:trace contextRef="#ctx0" brushRef="#br0" timeOffset="269410.2551">41357 23152 0,'41'0'47,"0"0"-32,40 0 1,-81-82 31,0 41-47,-40-40 15,-42 81 17,82 40-17,-41 83 1,41 0-1,0-82 1,123-41 0,-83 0-1,42-123 1,0 41 0,-41 0-1,41 1 1,-82 162 31,41-81-47,-41 164 31,0-123-15,41-41-1,40 0 1,1 0-1,-41-82 1,41-41 0,-82 205 15,0-41-15,0 82-1,0 0 1,123-82-1,-1-41 1</inkml:trace>
  <inkml:trace contextRef="#ctx0" brushRef="#br0" timeOffset="270143.4109">42993 23111 0,'0'-41'16,"41"41"31,-41 82-32,0-41-15,0 41 16,0 0-1,82-123 48,-41 0-63,0 0 16,-41-82-16,122 82 15,-81 0 1,-41 123 15,0 0-31,0 0 16,0 41-1,0-83 1,41-40 0,41 0-1,41-163 1,-41 40-1,-82 82 1,0 82 31,-41 82-47,41-41 31,0 40-15,81-122-1,1 0 1,41-81 0,-82-42-1,-41 82 1,-41-41 0,-123 82-1,42 41 1,122 0-1</inkml:trace>
  <inkml:trace contextRef="#ctx0" brushRef="#br0" timeOffset="270306.2408">44589 23438 0,'81'0'63</inkml:trace>
  <inkml:trace contextRef="#ctx0" brushRef="#br0" timeOffset="271311.1194">31989 25116 0,'0'-123'0,"0"82"15,-41 41 1,0 82 15,-40 163-15,40 41 15,41-326 0,41-1-15,40-123-1,1-163 1,-41 286 0,41 41 15,-82 82-15,164 490-1,-164-244 1,81-42-1,-81-245 1,0 0 0,0-82-16</inkml:trace>
  <inkml:trace contextRef="#ctx0" brushRef="#br0" timeOffset="271511.2526">31621 25402 0,'-82'0'0,"164"0"31,41 0-15,40 0-16,42-82 15,-41 82 1,122 0-16</inkml:trace>
  <inkml:trace contextRef="#ctx0" brushRef="#br0" timeOffset="271693.4438">33012 25402 0,'41'0'16,"41"0"0,40 0-16,42 0 15</inkml:trace>
  <inkml:trace contextRef="#ctx0" brushRef="#br0" timeOffset="271861.0113">33094 25688 0,'0'0'0,"122"0"31,1 0-31,0 0 16,-41 0-16</inkml:trace>
  <inkml:trace contextRef="#ctx0" brushRef="#br0" timeOffset="274727.6739">34771 25361 0,'0'-41'16,"0"0"-1,0-82 1,-41 83 0,-41 40-1,41 0 1,-41 368 15,246-246 0,0-203 1,-164 40-17,41-164 1,-41 164-1,0 123 17,0 41-32,0 245 15,0 245 17,0-367-17,0-164 1,-41 0-1,-82-164 1,41-41 0,82-122-1,0-42 1,123 1 0,122 40-1,-122 165 1,-82 81-1,-41 41 48,0 40-47,0-40-1,41-41 32,-41-122-31,0 81-1,0-41 1,0 123 15,-82 41-31,82-1 16,0 83-1,164-82 1,-1-82 0,1 0-1,-123-82 17,122-123-17,-163-40 1,0 0-1,-40 122 1,40 82 0,0-41-1,0 123 1,0 41 0,0 163-1,0 164 1,40-245-1,1-123 1,41-41 0,0 0 15,0-41-31,-41-82 16,-41 1-16,0-1 15,0-123 1,0 1-1,0 122 1,0 82 0,0 82-1,0 205 1,0 40 0,0 82-1,41-286 1,40 0-1,1-82 1,41-123 0,-41-41-1,0-40 17,-82 163-17,0 123 16,0-41-31,0 41 16,0-42 0,40 42-1,1-82 1,123 0 0,-82-41-1,-41-40 1,-41 40-1,41 41 1,-41 41 15,81-41-31,1 40 32,41-40-17,-82 0 1,82 0-1,-82-81 1,-1 40 0,42-123-1,-82 123 1,-41 41 0,-81 0-1,81 0 1,-41 164-1,82-41 1,0-42 0,0-40-1,123-41 1,-1 0 0,-81-82-1,41-40 1,-82-1-1,0 82 1,0 164 15,-41 81-31,41 1 16,0 245 0,0-246-16,-82 205 15,82-286 1,0-41-16,0 0 15,-41 0 1,-40-164 0,-42-82-1,-41 1 17,-40-124-32</inkml:trace>
  <inkml:trace contextRef="#ctx0" brushRef="#br0" timeOffset="274978.4537">35630 25116 0,'0'0'16,"-41"0"-16,-41-82 15,123 82 17,123 0-32,408-82 15,1 0 17,-368 82-32</inkml:trace>
  <inkml:trace contextRef="#ctx0" brushRef="#br0" timeOffset="275611.3069">39475 25361 0,'0'-41'31,"-41"41"-15,41-41-16,-41-41 16,-40 82 15,-42 0-15,82 41-16,-82 409 31,123-368-16,0-41-15,82 41 16,41-82 0,-41-41 15,-1-82-15,1-41-1,-82 83-15,0-1 16,0 41-16,0 123 47,0 0-47,0-1 15,0 124 1,41-164 0,41-41-16</inkml:trace>
  <inkml:trace contextRef="#ctx0" brushRef="#br0" timeOffset="277228.1676">39843 25443 0,'0'-41'16,"41"41"15,0 0-15,-41 82-16,0-1 15,0 83 1,0-41 0,0-41-1,0-164 17,0 41-17,164-205 1,-82 165-1,-1 81 17,-81 41-32,41 122 31,-41 42-15,0-123-1,82-164 16,-82 41-15,123-123 0,0 1-1,-83 122 1,-40 82 15,0 40-31,0 42 16,0 0-1,41-82 1,123-41 0,-123 0-1,41-82 17,0-41-17,-82 82 1,0-41-16,0 164 47,0 0-47,0-41 15,0 82 1,0-41 0,81-82-1,1 0 1,0-82-1,-82 41-15,41-82 16,-41 41 0,0 41-16,0-40 31,0 162-15,0 1-1,0 82 1,0-82-1,0-1 1,82-81 0,81-40-1,-122-42 1,82-123 0,-82-40-1,41-123 1,-82 163-1,0 164 1,0 164 31,-41 245-31,41-41-1,-41-40 1,41-124-1,0-81 1,163-82 0,-122-123-1,41-40 1,0-83 0,0-245-1,-41 287 1,-41 163-1,0 0 1,0 82 15,0 82-31,0 204 32,0-82-17,0-81 1,0-123-16,82 41 15,-1-41-15,-40-41 16,0 0 0,41-123-1,-41-82 1,-41 83 0,0 40-1,0 41 1,0 82 15,0 82-31,0 81 16,0-40-1,-82-42 17</inkml:trace>
  <inkml:trace contextRef="#ctx0" brushRef="#br0" timeOffset="277558.2762">42052 25443 0,'41'0'47,"82"0"-31,0 0-16,-42 0 15</inkml:trace>
  <inkml:trace contextRef="#ctx0" brushRef="#br0" timeOffset="277776.5611">42666 25075 0,'0'0'0,"41"0"47</inkml:trace>
  <inkml:trace contextRef="#ctx0" brushRef="#br0" timeOffset="278046.7917">42911 25565 0,'0'-40'16,"41"40"0,0 0 15,-41 40 0</inkml:trace>
  <inkml:trace contextRef="#ctx0" brushRef="#br0" timeOffset="279277.6725">43034 25402 0,'0'-41'15,"0"-41"-15,0 0 16,0 1-16,0 40 16,0 0-1,0 0 1,0 82 15,0 286-15,0 41-1,0 0 1,0-163 0,0-83-1,0-81 1,82-41-1,-82-122 17,0-83-32,0-40 31,-41 40-15,41 42-1,0 122 1,41 41-16,82 0 15,-83 41-15,-40-1 16,82 83 0,-82-82-1,0 123 1,-41-164 0,-122 0-1,40 0 1,41 0-1,82 41-15,41-41 32,41 0-17,0 0 1,40 0 0,83-82-1,-123-82 1,41-81-1,-42-82 1,-81 204-16,0 41 16,0 0-16,0 41 0,-41 41 47,1 123-32,40 0-15,0 286 16,0-82-1,0-122 1,0-165 0,0 1 15,204-41-15,-163-122-1,-41-83 1,82 41-1,-82 124 1,0 80 0,0 1-1,0 82 1,0-82 0,41-41 15,0 0-16,-41-41-15,0-82 16,0-81 15,0 245-15,-82 41 0,82 40-1,-82 42 1,82-82-16,0-41 15,41-41-15,41 0 16</inkml:trace>
  <inkml:trace contextRef="#ctx0" brushRef="#br0" timeOffset="280078.9184">44670 25565 0,'0'-40'16,"0"-1"0,0 82 31,0 40-32,0-40-15,0 41 16,0-41-1,0 0 1,164-41 0,-82 0-1,-82-123 1,0-40 0,-82 40-1,-41 123 1,82 0-1,123 0 17,0 41-32,82-41 31,-83 0-31,83 0 16,-123 0-16,-41-41 15,82-82 1,0 0-1,-42-40 1,-40 122 0,0 82 15,0 41-31,0 40 16,-81 42-16,-1 245 15,82-245 1,-123 81-16,123 41 15,0-122 1,0-123 0,164-41 15,-42-41-15,-40-164-1,-41 124 1,-41-42-16,-123 41 15,42 82-15,-1-82 16,41 82 0,41-41-1,164-40 1</inkml:trace>
  <inkml:trace contextRef="#ctx0" brushRef="#br0" timeOffset="280594.5825">46020 25320 0,'0'-41'16,"0"-41"-1,41 82-15,0 0 16,0 0 15,41 0-15,-82 41-1,0 41 1,0 41 0,-82-82-1,-41 122 1,164-163 31,41 0-32,0 0 1,-41 0-16,41 41 16,-82 82-16,81-41 15,-81-41 1,0 0-1,-163 122 1,-1-163 0,-40 41-1,40-41 1,123 0-16</inkml:trace>
  <inkml:trace contextRef="#ctx0" brushRef="#br0" timeOffset="280745.4041">45898 26261 0,'40'0'15,"-40"41"1,0 0 15</inkml:trace>
  <inkml:trace contextRef="#ctx0" brushRef="#br0" timeOffset="281361.6831">33544 27774 0,'0'-81'16,"0"40"-1,-41 163 16,41 1-15,0 0-16,0-41 16,0 245 15,0-286 0</inkml:trace>
  <inkml:trace contextRef="#ctx0" brushRef="#br0" timeOffset="281600.266">33625 27774 0,'0'0'15,"0"-81"-15,0-42 16,41 0 0,82 41-1,-41 82 1,0 0-16,-41 41 15,-41 41-15,0 0 16,0 0 0,-164 40-1,0 1 1</inkml:trace>
  <inkml:trace contextRef="#ctx0" brushRef="#br0" timeOffset="281878.0573">34403 27570 0,'0'-41'15,"0"-41"-15,-82 82 47,41 41-47,41 41 16,-82 122-1,82 42 1,0-1 0,164-81-1,-82-164 1</inkml:trace>
  <inkml:trace contextRef="#ctx0" brushRef="#br0" timeOffset="282328.7575">35057 27774 0,'0'-81'0,"0"-1"15,0 164 48,-82-1-63,82 42 15,0-41-15,0 0 16,-41 40 0,41-81-1,-81-82 16,81-81-15,0-124 0,81 83 15,83 122-15,-82 41-1,41 122 1,-82 83-1,-41-41 1,81-42 0,-81 42-1,0-123-15</inkml:trace>
  <inkml:trace contextRef="#ctx0" brushRef="#br0" timeOffset="282545.517">34894 28020 0,'-82'0'0,"82"41"31,41-41-31,81 0 16,124-41-1,-42 41 1,-122-41-16</inkml:trace>
  <inkml:trace contextRef="#ctx0" brushRef="#br0" timeOffset="282778.5983">35671 27652 0,'0'-41'15,"41"41"32,41 122-47,-1 1 16,-81 0-16,0 0 16,0 122-1,-81 0 1,40-122-1</inkml:trace>
  <inkml:trace contextRef="#ctx0" brushRef="#br0" timeOffset="282961.2288">36612 28061 0,'81'0'32,"1"0"-17,0 0-15,-41 0 16</inkml:trace>
  <inkml:trace contextRef="#ctx0" brushRef="#br0" timeOffset="283095.1761">36530 28347 0,'123'0'15,"-1"0"1,1-41-16,-41 41 16</inkml:trace>
  <inkml:trace contextRef="#ctx0" brushRef="#br0" timeOffset="286478.8359">38698 27283 0,'0'-40'0,"0"-42"16,123 0 15,-42 82-31,-40 0 15,0 82-15,41-41 16,-41 163 0,-82 83 15,-286-83 0,368-204 32,41 0-63,40 0 15,1 0 1,82 0 0,-165 0-16</inkml:trace>
  <inkml:trace contextRef="#ctx0" brushRef="#br0" timeOffset="286746.8164">39557 27447 0,'0'0'0,"0"-41"15,0 82 32,0 41-47,0 41 16,-82 40-16,0 246 31,1-81-15,40-83-1,41-204-15,0 41 16</inkml:trace>
  <inkml:trace contextRef="#ctx0" brushRef="#br0" timeOffset="287162.3214">40130 28061 0,'0'-41'15,"-41"41"17,-41 0-17,82 41 1,-82 163 0,0 42-1,82-124 1,41-81-1,82 82 1,-82-123-16,82-41 16,-83 0-1,-40-41 1,-40 1 0,-1 81-16,-123 0 15,41 122 1,123-40-1</inkml:trace>
  <inkml:trace contextRef="#ctx0" brushRef="#br0" timeOffset="287478.9289">40907 28183 0,'-82'-81'16,"164"81"31,0 0-32,-41 0-15,40 0 16,1 0 0,41 0-16</inkml:trace>
  <inkml:trace contextRef="#ctx0" brushRef="#br0" timeOffset="287679.1978">40989 28224 0,'41'0'46,"81"0"-46,-40 0 16,0 0-16,-41 0 16</inkml:trace>
  <inkml:trace contextRef="#ctx0" brushRef="#br0" timeOffset="288028.7848">42625 27406 0,'0'-82'15,"0"164"32,0 41-31,0 0-16,0-1 16,0 1-1,0-41 1,0 41-1</inkml:trace>
  <inkml:trace contextRef="#ctx0" brushRef="#br0" timeOffset="288261.8254">42952 27611 0,'0'0'0,"0"-82"0,0 164 47,0 0-31,0 122 0,-122 164-1,81-163 1,41-164-16</inkml:trace>
  <inkml:trace contextRef="#ctx0" brushRef="#br0" timeOffset="288695.7788">43279 28142 0,'82'0'0,"-82"-122"15,41 122 1,0 0 0,41 0-1,-82 82 1,0 40 0,-41 1-1,-82-41 1,205-82 46,-41 0-62,41 0 16,-82 123 0,82-83-1,-82 42 1,-82 0-1,-41-41 1,-41-41 15,124 0-15</inkml:trace>
  <inkml:trace contextRef="#ctx0" brushRef="#br0" timeOffset="290379.7713">28758 23275 0,'0'0'0,"-82"0"0,41 0 16,-41 0-16,205 0 78,-1 0-78,42 0 0,368-41 31,245 41-15,-491 0 0,-204 0-1,-41 0 1,-82-41 31,0 41-47,-81-41 15,-1 41 1,-41-82 15,123 41-15,123 41 31,-41 0-32,0 41-15,41 0 16,0 82 0,-82-41-1,-41 122 1,-123-122 0,0 0-1,124-82 1</inkml:trace>
  <inkml:trace contextRef="#ctx0" brushRef="#br0" timeOffset="297513.6762">15708 23152 0,'0'-41'31,"-82"41"-15,42 0 15,-42 0-15,0 82-1,0 41 1,41-41-1,82-82 32,0 0-31,82 81 0,-82 42-1,0-41 1,-41 81-1,-82-40 1,-41 0 0,0-41-1,82-82 1,41-41 15,123 82 16,-123 0-47,82 163 31,0-40-15,-82-1 0,41-40-1,0-41 1,40-82-1</inkml:trace>
  <inkml:trace contextRef="#ctx0" brushRef="#br0" timeOffset="298163.7556">16199 23807 0,'0'-41'0,"-41"-41"16,41 0 15,0 0-16,41 82-15,82-82 47,81 205-31,-204 123 0,-41-1-1,-122-40 1,40-42-1,82-122 1,41-82 47,123 41-48,-82 0-15,122 0 16,1-82-1,-123 82 1</inkml:trace>
  <inkml:trace contextRef="#ctx0" brushRef="#br0" timeOffset="298429.6006">17099 24175 0,'0'-82'15,"0"41"1,0 82 31,0 41-47,0-41 15,0 0-15,0 163 32,0-163-32</inkml:trace>
  <inkml:trace contextRef="#ctx0" brushRef="#br0" timeOffset="299063.8596">18081 23398 0,'0'0'0,"0"-41"0,-41-41 15,41 164 32,0-1-31,-123 1-16,123 0 15,-41 123 1,-41-165 0,82 1-1,41-41 1,82 0 0,41 0-1,-123 0 1,40-81 15,-81 40-15,0 0-1,0 0 1,0-41 0,0 164 30,0 0-46,0 40 16,0 206 0,0-124-1</inkml:trace>
  <inkml:trace contextRef="#ctx0" brushRef="#br0" timeOffset="299297.1707">18572 24216 0,'0'-41'0,"0"82"62,0 0-62,0-1 16,0 83-16,0-41 15,0 41 1,0-82-16</inkml:trace>
  <inkml:trace contextRef="#ctx0" brushRef="#br0" timeOffset="299696.5644">19472 23602 0,'0'-82'16,"0"41"-1,-41 41 1,-41 0 0,82 41-1,-41 82 1,41 163-1,0-163 1,123-82 0,-82-41-1,40 0 1,42 0-16,-123-82 31,0 0-15,-82 82-1,41 0-15,1 123 0,-83 0 32,123-82-32,-82 40 15</inkml:trace>
  <inkml:trace contextRef="#ctx0" brushRef="#br0" timeOffset="300197.3592">19758 23316 0,'0'0'0,"0"-82"15,41 41-15,-41 0 16,41-41-1,41 164 17,-82 0-17,0 163 1,0-122-16,0 41 16,0-83-16,0-40 15,0 41 1,41-82-1,122 0 1,-81-41 0,-82 0-1,-82 82 32,82 41-47,-41 82 16,-41 40-1,82-81 17,0 0-17,-204-1 1</inkml:trace>
  <inkml:trace contextRef="#ctx0" brushRef="#br0" timeOffset="301013.4976">14972 26384 0,'0'-41'16,"0"122"15,0 42-15,0 0-16,0 41 15,0 163 17,0-286-17,0 40 1,0-121-1,0-42 1,0 0-16,0-123 16,0 83-16,-82-1 15,-41-122 1,123-42 0,164 246-1,81 41 1,-40 123-1,-123 41 17,-82-83-32,0 1 15,-41 0-15,-82 41 16,41 0 0,1-123-1</inkml:trace>
  <inkml:trace contextRef="#ctx0" brushRef="#br0" timeOffset="301314.6615">16076 26220 0,'0'-41'0,"0"-41"32,-41 82-32,41-82 15,-81 82 1,81 41 0,-82 164-1,0 245 1,82-41-1,41-164 1,163-81 0,-81-164-1</inkml:trace>
  <inkml:trace contextRef="#ctx0" brushRef="#br0" timeOffset="302221.9187">16526 26465 0,'0'-81'16,"0"203"46,0 1-62,0 0 16,0 286 15,0-368-15,0 0 0,0-123 15,0 0-16,0-163 1,82-124 0,0 206-1,-41 122 1,41 41 15,40 82-15,-122 40-16,41 247 15,-41-42 17,0-82-17,0-122 1</inkml:trace>
  <inkml:trace contextRef="#ctx0" brushRef="#br0" timeOffset="302480.9672">16363 27120 0,'0'0'0,"-82"0"0,41 0 31,82 0 1,41 0-17,286-82 1,-123 0 0,-204 41-16</inkml:trace>
  <inkml:trace contextRef="#ctx0" brushRef="#br0" timeOffset="302917.7119">17508 26424 0,'0'-81'0,"0"-1"16,0 41 15,0 82 0,0 41-15,0 531 0,0-204-1,41-81 1,-41-165 0,0-81-1,0-41 1</inkml:trace>
  <inkml:trace contextRef="#ctx0" brushRef="#br0" timeOffset="303630.3104">17999 26834 0,'0'-82'16,"0"123"15,0 0-31,0 40 16,0 1-16,0 82 15,0-42 17,0-40-17,0-123 32,0 0-47,0-81 16,0-42-1,0 1 1,0 40 0,0 41-1,41 82 1,41-41 0,-41 123-1,-41 122 1,0-40-1,-82-41 17,0-123-17,82-82 17,82 82-17,81-164 1,-40 164-1,0 123 1,-123 41 0,-41-42-1,-82-40 1,41-82 0,1 0-1,81-123 1</inkml:trace>
  <inkml:trace contextRef="#ctx0" brushRef="#br0" timeOffset="303946.8275">18613 26424 0,'0'0'0,"0"-81"16,0 122 31,41-1-47,40 124 15,1 122 1,-82-40-1,0-42 17,0-122-32,-82 0 15,1-82-15</inkml:trace>
  <inkml:trace contextRef="#ctx0" brushRef="#br0" timeOffset="304196.8773">19676 26915 0,'41'0'47,"82"0"-47,-41 0 16,-1 0-16,-40 0 15</inkml:trace>
  <inkml:trace contextRef="#ctx0" brushRef="#br0" timeOffset="304347.3912">19676 27243 0,'82'0'31,"0"0"-31,41 0 16,-42 0-16,1 0 16</inkml:trace>
  <inkml:trace contextRef="#ctx0" brushRef="#br0" timeOffset="305996.83">16526 27570 0,'0'41'47,"0"41"141</inkml:trace>
  <inkml:trace contextRef="#ctx0" brushRef="#br0" timeOffset="306187.9137">16485 27733 0</inkml:trace>
  <inkml:trace contextRef="#ctx0" brushRef="#br0" timeOffset="306361.7231">16526 27774 0</inkml:trace>
  <inkml:trace contextRef="#ctx0" brushRef="#br0" timeOffset="306556.1707">16526 27774 0</inkml:trace>
  <inkml:trace contextRef="#ctx0" brushRef="#br0" timeOffset="313514.5386">21190 26793 0,'0'-41'0,"-41"41"62,41 41-46,0 0 0,0 81-16,0-40 0,0 82 15,0-83 1,0 1-16,0 123 31,0-164-15,0-123 31,0 41-47,0 0 15,0-82 1,0 82-16,0-40 15,0-1 1,0 0-16,0 0 16,0 0-1,41 1 1,-41 40 0,41 41-1,0 0 1,-1 0 15,42 41-15,-82 40-1,-41 42 1,-81 0 0,-1-41-1,41-82 1</inkml:trace>
  <inkml:trace contextRef="#ctx0" brushRef="#br0" timeOffset="313865.7888">22049 26793 0,'0'0'15,"0"-41"-15,0 0 16,-41 41 46,-41 82-46,82 286 0,0-246-1,0 42-15,0 0 16,123-1 0,0-163-1,-83 0-15</inkml:trace>
  <inkml:trace contextRef="#ctx0" brushRef="#br0" timeOffset="314331.1255">22662 27488 0,'0'41'0,"0"-164"63,0 82-48,0 0-15,0-40 16,0-1-16,41-123 31,0 42-15,41 122-1,-41 41 1,0 0 0,41 82-1,-41 204 1,-41-82-1,0-81 1,0-41 0,0-41-16,0 41 15,0-41 1</inkml:trace>
  <inkml:trace contextRef="#ctx0" brushRef="#br0" timeOffset="314598.6395">22499 27243 0,'0'-41'31,"41"41"-15,81 0-1,-40-82-15,164 82 16,-124 0 0</inkml:trace>
  <inkml:trace contextRef="#ctx0" brushRef="#br0" timeOffset="315065.6002">23440 27611 0,'-41'0'0,"41"-82"32,0 0-17,0 41 1,0 0-16,41-122 31,-41 81-31,41-82 16,-41 82-16,81 82 15,1 0 1,41 41 0,-82 0-1,41 205 1,-41-124-1,-41 1 1,0 0 0</inkml:trace>
  <inkml:trace contextRef="#ctx0" brushRef="#br0" timeOffset="315734.6016">24176 26997 0,'0'0'16,"0"-41"-16,0 82 47,0 41-32,0 0-15,0 0 16,0 122 0,0-81-1,82-123 1,-82-123 15,0-41-15,0 1 15,0-1-15,0 82-1,82 42 1,-41 40 0,-1 81-1,-40 83 1,0-123-1,-81 82 1,40-83 0,163-40 46,-40 0-46,-41 0-1,-41 123 1,0-41-16,0 41 16,0-41-1,0-42 1,-82-40-16,1 0 16</inkml:trace>
  <inkml:trace contextRef="#ctx0" brushRef="#br0" timeOffset="316048.232">24626 26956 0,'0'0'0,"0"-82"0,41-40 16,0 122 15,-41 82-15,122 122 0,-81 41-1,41 83 1,-82-42-1,0-81 1,0-124-16</inkml:trace>
  <inkml:trace contextRef="#ctx0" brushRef="#br0" timeOffset="316532.1204">20985 28306 0,'0'0'0,"-122"0"15,40 0-15,-41 0 16,41 0 0,41 0-1,205 0 17,81 0-17,123 0-15,492-41 31,121 41-15,-490 0-16,327 0 16,-490 0-16,-165 0 15,-40-82 1,-82 82 0,-82 82 30,-41-82-30</inkml:trace>
  <inkml:trace contextRef="#ctx0" brushRef="#br0" timeOffset="316848.1124">22253 29165 0,'-81'-41'0,"40"-41"16,41 164 31,0 0-32,0 41-15,0-1 16,0 165 0,0-124-1,0-81 1,0-41 0</inkml:trace>
  <inkml:trace contextRef="#ctx0" brushRef="#br0" timeOffset="317099.7258">22212 29124 0,'0'0'0,"-40"-82"0,40 41 16,0 1 0,40-42-1,83 82 1,-82 41-16,82 81 15,-123-81 1,0 0-16,0 82 16,-41 0-1,-82-1 1,41-122 0</inkml:trace>
  <inkml:trace contextRef="#ctx0" brushRef="#br0" timeOffset="317416.3887">23112 29083 0,'0'0'0,"0"-82"16,0 42-1,-81 40 17,40 0-17,41 40-15,-41 165 16,41 40 0,0-40-1,0-82 16,163-82-15</inkml:trace>
  <inkml:trace contextRef="#ctx0" brushRef="#br0" timeOffset="317682.1168">23521 29124 0,'0'41'47,"0"41"-47,0 0 16,0 0-16,0-1 16,0 42-16,0-41 15,0 0 1,0-123 31</inkml:trace>
  <inkml:trace contextRef="#ctx0" brushRef="#br0" timeOffset="318065.3735">23521 29124 0,'0'-41'15,"0"82"-15,41-164 16,41 123-16,0 0 15,-41 0 1,-41 123 0,0-41-1,0 82 1,-82-123 0,-41-41-1,123-41 16,0-41-15,123 41 0,0 41-1,-41 82 1,40 0 0,-81 40-1,-41-40 1,-122 0-1,-1 0 1,41-82 0,82-41-16</inkml:trace>
  <inkml:trace contextRef="#ctx0" brushRef="#br0" timeOffset="318332.502">24258 28961 0,'82'0'31,"-41"0"-15,40 40-16,-40 42 15,41 123 1,-82-1-1,-82 83 1,-40-42 0,-1-204-1</inkml:trace>
  <inkml:trace contextRef="#ctx0" brushRef="#br0" timeOffset="319521.6056">32644 25443 0,'0'-41'78</inkml:trace>
  <inkml:trace contextRef="#ctx0" brushRef="#br0" timeOffset="319781.7396">32480 23479 0,'0'41'0,"0"82"16,0-41-1,0 40-15</inkml:trace>
  <inkml:trace contextRef="#ctx0" brushRef="#br0" timeOffset="320022.0299">32644 25647 0</inkml:trace>
  <inkml:trace contextRef="#ctx0" brushRef="#br0" timeOffset="320286.1768">31948 23807 0,'0'40'62</inkml:trace>
  <inkml:trace contextRef="#ctx0" brushRef="#br0" timeOffset="320517.8464">32398 25402 0</inkml:trace>
  <inkml:trace contextRef="#ctx0" brushRef="#br0" timeOffset="324899.9569">31048 23029 0,'-81'0'47,"-1"0"-31,0 0-1,-204 0 17,122 82-1,41-41-16,82-41 1,41 41 31,0 41-31,0 0-1,41-41 1,-41-1-1,41 247 1,-41-42 0,0 42-1,-82 81 1,0-82 0,82-163-16,0 40 15,0-122-15,0 41 16,0 41-1,0-41 1,0 40 0,41-122-1,82 0 1,163 0 15,-122-41-31,0 41 0,40-122 16,42 122-1,-205 0-15</inkml:trace>
  <inkml:trace contextRef="#ctx0" brushRef="#br0" timeOffset="326166.074">27408 23847 0,'0'-40'16,"0"-42"15,-41 82 0,0 41-15,-41-41-16,41 122 16,0-122-16,-41 82 15,82-41 1,0 41 0,123-41-1,-41-41 16,-82 41-15,0 41 0,0-42-16,-82 42 15,0-82-15,0 82 16,1-82 0,81 82-1,0-123 16,81 41-31,1 0 16,-41 0 0,-41 123-1,41 40 1,-41 1 0,0-82-1,0-41 16,0 40-15,82-81-16</inkml:trace>
  <inkml:trace contextRef="#ctx0" brushRef="#br0" timeOffset="326616.7126">28062 24257 0,'0'0'0,"0"-82"15,0 0 1,0 41 15,-82 41-31,0 205 31,-40 81-15,40-82 0,82-81-1,41-41 1,122-82 0,-81 0-1,0 0 1,-82-82-1,0 0 1,-123 82 0,42 0-1,40 41 1,41 41 0,41-82-1</inkml:trace>
  <inkml:trace contextRef="#ctx0" brushRef="#br0" timeOffset="327149.977">28308 24338 0,'0'0'0,"0"-81"15,0 40-15,0 0 16,40-41-1,-40 0 1,82 164 0,-82 0-1,0 0-15,0 81 16,0-81 0,-41 41-16,41-42 15,0 1 16,41-41-15,0-41 0,41 0-1,-123 0 32,0 0-31,41 123-1,0-41 1,0 122 0,0-163-1,0 41 1,0 0 0,0-41 15,-82-41-16,41-41-15</inkml:trace>
  <inkml:trace contextRef="#ctx0" brushRef="#br0" timeOffset="328032.9888">28880 24747 0,'0'-41'16,"82"41"62,41 0-78,0-81 15,40 81 1,-40 0 0,-41 0-1,-41 0 1,-164 0 46,82 0-62,-41 0 16,41 0-16,0 0 16,-40 0-1,-83 0 16,41 0-15,41 41 0,123-41 31,41 0-47,0 0 15,82-41 1,-42 41-1,1-41 1,-41 41 0,-41 0-1,-123 0 32,41 0-31,-82 0-1,1 82 1,40-82 0,41 0-1,82 0 17,81 0-17,-40 0 1,0-41-1,-41 41 1</inkml:trace>
  <inkml:trace contextRef="#ctx0" brushRef="#br0" timeOffset="328933.4272">26467 27897 0,'-41'0'31,"82"-82"31,41 82-62,-1 0 16,42 0-16,-82 0 16</inkml:trace>
  <inkml:trace contextRef="#ctx0" brushRef="#br0" timeOffset="329050.0845">26426 28102 0,'41'0'47,"41"0"-47,40 0 16</inkml:trace>
  <inkml:trace contextRef="#ctx0" brushRef="#br0" timeOffset="330657.0555">28308 26752 0,'0'-41'0,"0"-41"15,0 41 1,0 123 62,0 0-78,0-41 16,0 40-1,40 42 1,-40-82 15,0 41 1,0-41-32,0 0 31,0-82 63,0-41-79,0 41-15,0 0 16,0-41-16,0 1 15,0-42 1,0 41 0,0 41-1,-81 41 32,40 0-31,41 82-1,-41 41 1,41-82 0,-82 40-1,82 1 1,0-123 31,41-41-32,-41 42-15,41-42 16,41 0 0,-41 0-1,-1 82 32,-40 41-47,0 41 31,0 41-15,0-42 0,0 42-1,0-41 1,0-41 0,0 41-1,0-42 79,-81-40-94,40 0 16,0 0 15,82 0 63,81 0-79,-40 0-15,0 0 0,-41 0 16,82-81-1,-41 81 1,-1-41 0,-122 41 31,1 0-32</inkml:trace>
  <inkml:trace contextRef="#ctx0" brushRef="#br0" timeOffset="331017.0054">28962 26793 0,'0'-82'0,"0"41"16,0 123 62,0-41-78,0 40 15,0 1-15,0 41 16,0 0 0,0-1-1,0 83 1,-82-123 0,82 0-1,41-123 1</inkml:trace>
  <inkml:trace contextRef="#ctx0" brushRef="#br0" timeOffset="331500.3838">29576 26711 0,'0'-82'15,"0"41"1,-41 123 46,41 0-46,0 0-16,0-1 16,0 1-16,0 0 15,0-41-15,0 0 16,41 41 0,40-82-16,1 0 31,0-82-16,-41 0 1,-41 0 0,-123 82-1,41 41 1,-40 82 0,122-82-16,-41 0 15,41 40-15</inkml:trace>
  <inkml:trace contextRef="#ctx0" brushRef="#br0" timeOffset="332082.3913">28267 27938 0,'0'0'0,"-82"0"0,0 0 16,0 0-16,41 0 15,0 0-15,82 0 63,82 0-48,1350-164 32,-1105 83-15,-286 40-17,-82 82 79</inkml:trace>
  <inkml:trace contextRef="#ctx0" brushRef="#br0" timeOffset="337834.2406">28185 28388 0,'0'-82'0,"0"41"31,0 0-31,0-41 16,82 82 15,40 0-16,-122 41 1,41 123 15,-41-82-15,-41-82 15,82 0 32,0 0-48,-41 41-15,41-41 16,-41 41-16,0 40 16,0 42-1,-41-82 1,-122 123-1,40-123 1,41-41 0,41 0-1,41-82 1</inkml:trace>
  <inkml:trace contextRef="#ctx0" brushRef="#br0" timeOffset="338187.4431">29085 28347 0,'0'-41'16,"-41"41"0,0 41 15,41 0-15,0 82-16,0 81 31,-82 123-16,82-81-15,-82 40 32,82-245-32,0 41 0</inkml:trace>
  <inkml:trace contextRef="#ctx0" brushRef="#br0" timeOffset="338618.0298">29617 28552 0,'0'-41'15,"-41"82"16,41-1-15,0 42-16,0 0 16,0 0-16,0 41 15,0 40 1,41-122 0,40 41-1,42-164 1,-82 41-1,-41 0 1,-82-41 0,0 82-1,-40 41 1,40 41 0</inkml:trace>
  <inkml:trace contextRef="#ctx0" brushRef="#br0" timeOffset="338891.7955">30476 28020 0,'-41'0'0,"41"-82"16,41 82 31,40 0-32,1 0-15,0 0 16,-41 0-16</inkml:trace>
  <inkml:trace contextRef="#ctx0" brushRef="#br0" timeOffset="339050.7214">30435 28224 0,'82'0'31,"-1"0"-16,1 0-15,0 0 16,-41-82-16</inkml:trace>
  <inkml:trace contextRef="#ctx0" brushRef="#br0" timeOffset="339334.4835">31580 27324 0,'0'0'0,"-41"0"0,41-41 16,0 123 31,0-41-32,0 0-15,41 123 16,-41-42 0,0-40-1,0-41 1</inkml:trace>
  <inkml:trace contextRef="#ctx0" brushRef="#br0" timeOffset="339533.7368">31416 27938 0,'41'0'47,"41"0"-32,41-41-15,-41 41 0,-41 0 16</inkml:trace>
  <inkml:trace contextRef="#ctx0" brushRef="#br0" timeOffset="340134.2729">31826 28183 0,'0'41'31,"0"41"-15,0 41 0,0-41-1,-41-41 1,-41-41-1,41 0 1,41-41 0,0-82-1,41-41 1,41 82 0,-41 82 15,-1 164-16,-40 0 1,0 40 0,-122 83-1,81-206-15,-41 1 16,0-41-16,41-41 31,-41-41-15,82 0-16,0-81 15,82 40 1,0 82 0,0 82-1,0-1 1,-41-40 0,0-41 15,40 0-31</inkml:trace>
  <inkml:trace contextRef="#ctx0" brushRef="#br0" timeOffset="341219.7219">31785 27324 0,'0'0'0,"0"-81"15,-82 40 1,82 0 0,-41-41-1,0 41 1,-41 41 0,41-41-1,0 41 1,41-82 15,-81 82-31,40 41 31,0 41-15,41-41-16,-123 204 31,123-122-15,0-41-1,0 82 1,0-1 0,0 1-1,0-82-15,0 163 16,0-81-16,82-1 16,-82 1-1,123 122 1,-83-163-1,83 0 1,-82-82 0,0-41-1,41 0 1,-41 0 15,0 0-15,0 0-1,40 0 17,-40 0-32,0 0 15,-41-82 1,82 0 0,0-41-1,41-40 1,-123 40-1,40-123 1,42-40 0,-82 122-1,0-81 1,-82-41 15,1 122-15,81 123-16,-82-41 15,0 41-15,41-40 0,-41 81 16,-122-41 0,40 41-1,0 245 1,124-163 0</inkml:trace>
  <inkml:trace contextRef="#ctx0" brushRef="#br0" timeOffset="342551.1646">33462 27324 0,'-82'-41'15,"82"1"-15,0-42 32,-41 82-1,164 777 0,-123-286-15,82-164-1,-82-41 1,0-245 0,0 41-1,0-164 32,0 41-31</inkml:trace>
  <inkml:trace contextRef="#ctx0" brushRef="#br0" timeOffset="344112.8872">33462 27283 0,'0'0'0,"0"-40"0,0-1 31,41 41 0,41 0-31,40-82 16,124 82-16,286-82 16,-246 82-1,41-82-15,246 82 16,327 0 15,-409-82-15,-164 82-1,-41 0 1,82-81 0,41 81-1,-122-82-15,286 82 16,-287-82-16,41 82 16,205 0-1,163-82 1,-286 82-1,41-82 1,0 82 0,-41 0-1,-40-81 1,-247 81 0,83 0-1,-123 0-15,-1 0 16,83 0-1,0 0 1,-123 0 0,0 0 62,-41 81-78,0-40 15,81 41 1,-81 0 0,0 0-16,0 81 15,0 83 1,0 81 15,0 0-15,0 0-1,0 42 1,0-165 0,0-81-1,0 40 1,0 1 0,0-41-1,0-41 1,0-1-1,-41-81-15,41 82 16,-40-82 0,40 41-16,-82-41 15,-123 0 1,-531 82 15,81-82-15,1 0-1,-82 82 1,81-82 0,0 0-1,328 0-15,-205 0 16,287-41-16,-41 41 16,-123-82-1,-246 82 1,164 0-1,0 0 1,41 0 0,-122 41-1,326 41 1,42-82 0,-42 82-16,42-82 0,-42 0 15,-40 81 1,81-81-1,-40 41 1,163-41 0,-41 0-1,1 0 1,81 0 0,0 0-1,123 0 110</inkml:trace>
  <inkml:trace contextRef="#ctx0" brushRef="#br0" timeOffset="346101.8339">14440 26097 0,'0'-82'16,"0"42"-16,0-1 31,0 122 0,0 42-15,0 41-16,205 654 31,-83-123-15,-122-81-1,0-42 1,0-449-1,-41-41 1,41-41 0,-40-41 15,40-123-15</inkml:trace>
  <inkml:trace contextRef="#ctx0" brushRef="#br0" timeOffset="348606.2516">14358 26015 0,'0'-40'31,"0"-1"32,82 41-63,0 0 15,-41 0-15,163-82 16,42 41 0,163 41-1,41-82 1,82 0-1,-246 0-15,287 82 16,-205-122 0,-41 122-16,614-123 15,82 41 1,327 0 15,-696 82-15,-40 0-1,-42 0 1,-326 0-16,40 0 16,1 0-16,-42 0 0,0 0 15,124 0 1,40 41 0,-82 41-1,164-82 1,-246 0-1,-40 0 1,-1 41 0,-81-41-1,-82 41 1,82-41 0,-82 0-16,40 0 15,165 0 1,-1 0-1,287 0 1,-82 0 0,0 0-1,0 0 1,0 82 0,0-82-1,-286 0-15,163 0 16,-123 82-1,-40-82-15,81 0 16,-40 81 0,-123-81-1,0 0 1,-42 41 15,1-41-15,41 41-1,-41 41 1,0-82 0,41 82-1,-41 41 1,-41-1 0,41 1-1,-41 81 1,0-40-1,81 122 1,-81-163 0,0-41-1,0 163 17,0 42-17,0-83 1,0-40-1,0-41 1,0-1 0,0-40-16,41 82 15,41-123-15,-82 40 16,41 42 0,41 0-1,-82 81 1,0-81-1,0 41 1,0-42 0,0 1-1,0-82 1,0 41 0,0 0-16,0-1 15,0-40 1,0 41-1,0-41 17,-41 0-17,-41-41 1,-41 82 0,-40-82-16,-205 82 15,204-82-15,-41 0 16,-326 81-1,-165 1 1,-531-82 0,695 82-1,123-82 17,82 0-17,-41 0 1,204 0-16,-327-41 15,164 41-15,-41 0 16,-409 0 0,81 0-1,1 0 1,368 0 0,-1 0-1,-81-82 1,-41 82-1,287 0-15,-124 0 16,205-81 0,-40 81-16,40 0 15,-82-41 1,-81 41 15,81 0-15,-40 0-1,40 0 1,82 0 0,-40 0-16,-124 0 15,82 0-15,1 0 16,-164 0 0,-1 0-1,165 0-15,-246 0 16,204 0-1,41 0-15,-245-82 16,-81 82 0,-1-82-1,286 82-15,-81 0 32,163-82-32,0 82 15,-122 0 1,-1 0-1,-81 0 1,164 0 0,81 0-1,-41 0 1,82 0 0,-41 0-16,82 41 109,41-41-93,82 0-16,41 0 15</inkml:trace>
  <inkml:trace contextRef="#ctx0" brushRef="#br0" timeOffset="349325.8079">32357 28306 0</inkml:trace>
  <inkml:trace contextRef="#ctx0" brushRef="#br0" timeOffset="365414.3032">16363 12190 0,'0'-41'16,"0"0"-1,0 82 32,0 41-47,0 40 16,0 1-16,41 409 47,-41-287-32,0-204 1,0 0-1,0-82 17</inkml:trace>
  <inkml:trace contextRef="#ctx0" brushRef="#br0" timeOffset="365753.0646">16363 12312 0,'0'-41'0,"0"1"16,0-42-16,0 41 15,0 0 1,0-41 0,122 0-1,-40 82 1,-41 41-1,41 82 1,-82 0 0,-82-1-1,-81 1 1,-1-82 0,164 41-1</inkml:trace>
  <inkml:trace contextRef="#ctx0" brushRef="#br0" timeOffset="366570.2834">17876 11862 0,'0'-81'0,"0"-1"15,-41 82 17,-40 0-17,40 204 17,41-40-32,0 286 15,0-205 1,0-40-16,0 163 15,122-245 1,1-123 0,-41 0-1</inkml:trace>
  <inkml:trace contextRef="#ctx0" brushRef="#br0" timeOffset="367320.6838">18449 12476 0,'0'0'0,"-41"-41"0,41-41 15,-41 82 1,41 123 31,0 41-32,0-1 1,0-40 0,0-82-1,0-82 16,0 0-15,0-164 0,0 1-1,82 81 1,-41 82 0,0-40-1,41-1 1,-1 164-1,-81 40 1,0-40 0,-40 41 15,-124-1-15,164-162 30,41 40-30,82-82 0,-1 123-1,1 81 1,-82-40 0,-41 0-1,-82 41 1,-41-82-1,1-41 1,-1 0 0,123-41-1</inkml:trace>
  <inkml:trace contextRef="#ctx0" brushRef="#br0" timeOffset="367686.5755">19226 12149 0,'0'-82'16,"0"41"-1,0 123 32,0 0-31,0 40-16,0 1 16,0 163-1,0-40 1,0-123-1,0 40 1,0 1 0,0-123-16,82-41 15</inkml:trace>
  <inkml:trace contextRef="#ctx0" brushRef="#br0" timeOffset="368103.6917">20208 12394 0,'0'0'0,"0"-41"16,0-41-1,-82 82 1,41 0 0,-41 41-1,42 41 1,40 123-1,0-164 1,122 40 0,83-81 15,-82 0-15,-1-81-16</inkml:trace>
  <inkml:trace contextRef="#ctx0" brushRef="#br0" timeOffset="368443.1628">20822 11944 0,'-41'0'0,"82"0"47,81 123-31,-122-82 0,82 41-16,-82-1 15,82 206 1,-82-42-1,-41 1 1,-82-83 0,82-40-16,-81 0 15</inkml:trace>
  <inkml:trace contextRef="#ctx0" brushRef="#br0" timeOffset="370071.6242">18613 13335 0,'-41'-82'32,"41"164"14,0 0-30,0 40-16,0-40 16,0 0-16,0 0 15,0 0-15,0-41 16,0 0-16,0 81 16,0-81 15,0 0 0,-41-41 63,0 0-79,-41-82 1,41-40 0,41 81-1,-82 41 1,82-41 0,0 82 62,41 81-63,0-40 1,41 0 0,-41-82-1,41 0 1,0 0-1,40 0 1,-81-82 0,-41 41-1,41 41 95,0 0-95</inkml:trace>
  <inkml:trace contextRef="#ctx0" brushRef="#br0" timeOffset="371708.7326">20453 12967 0,'0'-41'94,"0"-41"0,0 41-1,41 41 532,-41 82-562,-81-82-63</inkml:trace>
  <inkml:trace contextRef="#ctx0" brushRef="#br0" timeOffset="373784.9783">20208 13417 0,'0'-82'15,"0"41"17,0 0 30,-41 41-46,41-41-1,0-41 142,41 82 1186,41 0-1249</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47:01.617"/>
    </inkml:context>
    <inkml:brush xml:id="br0">
      <inkml:brushProperty name="width" value="0.05292" units="cm"/>
      <inkml:brushProperty name="height" value="0.05292" units="cm"/>
      <inkml:brushProperty name="color" value="#FF0000"/>
    </inkml:brush>
  </inkml:definitions>
  <inkml:trace contextRef="#ctx0" brushRef="#br0">20453 6136 0,'0'0'0,"123"0"47,41 0-31,81 0-16,-40 0 16,-42 0-16,-40 0 0</inkml:trace>
  <inkml:trace contextRef="#ctx0" brushRef="#br0" timeOffset="749.9886">36980 5440 0,'0'-122'15,"0"81"1,0 82 15,0 531 0,0-163 1,0-245-1,41-164-15</inkml:trace>
  <inkml:trace contextRef="#ctx0" brushRef="#br0" timeOffset="1433.8567">37143 5154 0,'0'0'0,"0"-41"16,0-41-1,0 0-15,82 82 47,0 0-47,0 0 16,204 0 0,328 0-1,-205 41 1,-205-41-1,-163 82 1,-41-41 47,0 0-48,82 41-15,-82 41 16,0 245-1,0-123 1,0-40 0,0-124-1,0 1 1,-82 0 0,41-82-16,-122 41 15,81 41 1,-41-82-16,-122 0 15,-205 0 17,204 0-17,124 0 1,81 0 0,82 0 46,0-82-62</inkml:trace>
  <inkml:trace contextRef="#ctx0" brushRef="#br0" timeOffset="2133.5529">38043 5686 0,'-81'0'0,"40"-82"16,0 82 15,123 0 16,-1 0-47,42 0 15,0 0-15,81-41 16,-163 41 15,-82 0 1,0 0-32,-40 0 15,-124 0 1,-81 0-1,163 82 1,205-82 31,41 0-31,-1 0-16,124 0 15,-83-41 1,-204 41 15,-122 0 0,-42 82-15,164-41 0,123-41-1</inkml:trace>
  <inkml:trace contextRef="#ctx0" brushRef="#br0" timeOffset="2666.8612">41071 5359 0,'-82'0'31,"0"40"-15,41 1 0,-164 164 15,83-82-16</inkml:trace>
  <inkml:trace contextRef="#ctx0" brushRef="#br0" timeOffset="2883.9543">40539 5359 0,'0'0'0,"82"40"62,-82 1-62,81 0 16,1 41-16,-41-41 16,41 41-1,122 40 1</inkml:trace>
  <inkml:trace contextRef="#ctx0" brushRef="#br0" timeOffset="3484.3476">41848 5154 0,'0'0'16,"0"-82"-16,0 41 16,0 123 31,0-41-32,0 82 1,-82-41-1,0-1 1,123-81 15,41 0-15,81 0 0,83 0-1,-205-41 1,41 41-1,-82-81 17,0 40-17,0 0 1,-41 41 0,41 41 30,0 41-30,0 40 0,0 42-1,0-1 1</inkml:trace>
  <inkml:trace contextRef="#ctx0" brushRef="#br0" timeOffset="3750.4241">41725 6013 0,'123'0'47,"40"0"-47,1 0 16,0 0-16,163 0 15,-123 0 1,-81 0 0</inkml:trace>
  <inkml:trace contextRef="#ctx0" brushRef="#br0" timeOffset="3966.72">42257 6299 0,'0'0'0,"-82"0"15,123 0 32,82 0-47,40 0 16,1 0-1,-123 0-15</inkml:trace>
  <inkml:trace contextRef="#ctx0" brushRef="#br0" timeOffset="4322.3497">42257 6299 0,'-82'0'0,"41"0"16,41 82 15,-41-82-31,41 41 16,0 0-1,82 41 1,123-41 0,-42 40-1,-122-81 1,-41 41 0,-41 0-1,-163-41 1,40 0-1,82 0 17</inkml:trace>
  <inkml:trace contextRef="#ctx0" brushRef="#br0" timeOffset="4765.4829">42789 6463 0,'0'-82'16,"41"82"-16,40 0 15,42 0 1,-41 0 0,-82 82-1,0 0 1,0-41-1,-123 81-15,41-40 16,41-82 0,1 41-1,121-41 17,42 0-17,122 0 1,-122 0-1,-41 0 1,-123 0 47,41 41-48</inkml:trace>
  <inkml:trace contextRef="#ctx0" brushRef="#br0" timeOffset="5533.393">43443 5604 0,'0'0'0,"0"-123"0,-41 41 16,41 1-1,-82-42 1,1 41-16,-42 0 16,41 0-1,0 82-15,-81-81 16,-83-1-1,-81 41 1,122 41 15,42 0-15,40 123 0,-41 122-1,42 246 1,-1-164-1,123 0 1,0-81 0,204 122-1,-40-123 1,41 1 0,122-123-1,0-42 1,-163-81-16,81 0 15,-122 0 1,0 0 0,81-122-1,1-42 1,81-122 0,-163 40-1,-82 83 1,41-42-1,-42-81 1,-40 163-16,0-163 16,0 163-16,0 0 15,-286-204 1,41 123 0,-328 204-1,0 81 1,164 124-1</inkml:trace>
  <inkml:trace contextRef="#ctx0" brushRef="#br0" timeOffset="7433.1012">38452 5522 0,'0'-41'16,"0"164"31,0-41-31,0 0-16,0-1 15,0 83 1,-81 0-1,81-83 1,0-121 47,0-1-63,0-41 15,0 0-15,0-41 16,41 41-16,-41 1 15,0 40 1,0-82 0,0 82-1,-82 41 17,0 0-17,0 246 1,41-124-1,0-81 1,41 82-16,0-205 63,41 82-48,-41-82-15,82-122 16,0 81-1,0 82 17,-41 41-17,-41 82 1,0-41 0,0 82-1,0 81 1,0-40-1,0-82 1,-82-1 0,82-40 15,-82-41-15,0 0-1,41 0 1,-41 0-1,164 0 64,0 0-64,0 0-15,0 0 16,-1 0-16,1 0 15,82 0 1,-123 0 0</inkml:trace>
  <inkml:trace contextRef="#ctx0" brushRef="#br0" timeOffset="8285.6447">38207 6463 0,'0'-41'0,"0"0"15,-41 41 63,41 41-62,0 41-16,-41 0 16,41-1-16,0 42 15,0 0-15,-82 41 0,82-83 16,0 1-1,-41-41 17,-40-41 30,40-82-46,41 41-1,0 0-15,-41-81 32,-41 81-17,82 0 1,0 123 46,0 40-62,0-40 16,41 0-16,-41 0 16,123 0-1,-42-1 1,1-40 0,0-41-1,82-41 1,-164-40-1</inkml:trace>
  <inkml:trace contextRef="#ctx0" brushRef="#br0" timeOffset="9684.2593">38534 5890 0,'0'-41'16,"0"0"-1,0-40 1,0 40 0,82 41 15,-82-41-16,41 41-15</inkml:trace>
  <inkml:trace contextRef="#ctx0" brushRef="#br0" timeOffset="10617.2841">38943 5359 0,'0'0'0,"0"-41"16,0 0-1,-81-41 17,40 41-17,-41-41 1,-41 41 0,41-41-1,-122 82 1,-1-40-1,-122 40 1,0 81 0,-41 124-1,122 122 1,164 123 0,41 164-1,205-328 1,0-163-1,81-82 17,123-41-17,-41 0 1,42-246 0,-83-40-1,-41 0 1,-122-124-1,-123 247 1,0-42 0,-163 124-1,-83-83 1,123 123-16,-204-41 16,123 82-1,81 0-15,-163 82 16,-83 204-1,124 410 17,245-287-17,41-123 1,163-122 0,165-82-1,-1-164 1,82-123-1,-41-40 1,0-123 0,-286 163-16,81-122 15,-204 204 1,0 41-16,-123-81 16,-204 40-1,-368 123 1,81 0-1,123 245 17,164 1-17,204 40 1,82 82 0,246-204-1</inkml:trace>
  <inkml:trace contextRef="#ctx0" brushRef="#br0" timeOffset="10984.4499">36775 7486 0,'0'0'0,"-41"0"16,82 0 15,287-41-16,1962-82 32,-2044 123-47</inkml:trace>
  <inkml:trace contextRef="#ctx0" brushRef="#br0" timeOffset="11267.5224">36857 7731 0,'0'0'0,"-123"0"0,42 82 16,162-82 31,42 0-47,245 0 15,123-41 1,-164 41 0,-81 0-1,-164 0 1</inkml:trace>
  <inkml:trace contextRef="#ctx0" brushRef="#br0" timeOffset="11451.1793">37430 7936 0,'0'0'0,"-123"0"0,82 0 15,82 0 16,41 0-15,41 0 0,-82 0-16</inkml:trace>
  <inkml:trace contextRef="#ctx0" brushRef="#br0" timeOffset="23288.5866">44957 5808 0,'81'0'63,"1"0"-48,-41 0-15,0 0 16,41 0-16,0 0 15</inkml:trace>
  <inkml:trace contextRef="#ctx0" brushRef="#br0" timeOffset="23485.0829">45161 5972 0,'41'0'47,"0"0"-31,0 0-16,41 0 16,0-41-16</inkml:trace>
  <inkml:trace contextRef="#ctx0" brushRef="#br0" timeOffset="24023.5625">46388 5318 0,'0'-82'15,"0"0"1,0 41 0,0 123 46,0-41-46,0 0-16,0 0 15,0 40 1,0 1 0,0 0-1,0 0 1,0-123 46,0 82 48</inkml:trace>
  <inkml:trace contextRef="#ctx0" brushRef="#br0" timeOffset="24334.9243">46020 5727 0,'0'0'0,"41"0"62,41 0-46,-41 0-16,0 0 15,41 0-15,-41 0 16,40 0 0,42 0-1,-82 0-15</inkml:trace>
  <inkml:trace contextRef="#ctx0" brushRef="#br0" timeOffset="24772.1207">45979 6177 0,'0'-41'31,"0"82"47,0 40-62,0 42-16,-41-41 15,41 41-15,0-1 16,-81-40-16,81 0 16,0-41-1</inkml:trace>
  <inkml:trace contextRef="#ctx0" brushRef="#br0" timeOffset="25254.0857">46266 6381 0,'0'-41'16,"0"-41"15,82 82-31,-1 0 16,1 0-1,-82 41 17,0 41-17,-41-82-15,-41 41 16,82 0-1,-81-41 1,40 82-16,123-82 47,-42-82-31,83 82-1,-41 0 1,-82 41-1,41 41 1,-41-1 0,-41-40-1,-41 41 1,0-82 0,1 41-1</inkml:trace>
  <inkml:trace contextRef="#ctx0" brushRef="#br0" timeOffset="25493.4651">46429 7077 0</inkml:trace>
  <inkml:trace contextRef="#ctx0" brushRef="#br0" timeOffset="25785.2182">44916 7649 0,'0'0'0,"41"0"47,0 0-32,40 0-15,1 0 0,82 0 16,40-82-16,-40 82 15,-41-81-15</inkml:trace>
  <inkml:trace contextRef="#ctx0" brushRef="#br0" timeOffset="26052.5839">44466 7936 0,'82'0'31,"40"0"-15,1 0-16,122 0 31,-40 0-31</inkml:trace>
  <inkml:trace contextRef="#ctx0" brushRef="#br0" timeOffset="27352.1561">3068 6667 0,'-41'0'15,"123"0"64,41-122-79,-1 81 15,83-41-15,81 0 16,42 0-1,40-40-15,286-124 16,-286 164-16,-81 1 16,-42 40-1,-204 41 1,-82 0 0</inkml:trace>
  <inkml:trace contextRef="#ctx0" brushRef="#br0" timeOffset="27825.5988">3477 6913 0,'0'0'0,"-82"0"0,0 82 16,1-82-1,162 0 17,1-41-17,41 0 1,-41 41-16,41-41 15,-83 41 1,42 0-16,0 0 16,-41 0-1,0-82 1,-41 41 15,82 41 32,-82-41-48</inkml:trace>
  <inkml:trace contextRef="#ctx0" brushRef="#br0" timeOffset="34703.3949">12845 5727 0,'-41'0'31,"0"0"-15,123 0 62,40 0-78,42 0 16,82 0-16,204 0 15,-123 0 1,-123 0 0,-163 0-16</inkml:trace>
  <inkml:trace contextRef="#ctx0" brushRef="#br0" timeOffset="34936.5214">13254 5931 0,'0'0'0,"-82"0"0,123 0 47,204 0-31,124 0-1,-42 0 1,-204 0-16</inkml:trace>
  <inkml:trace contextRef="#ctx0" brushRef="#br0" timeOffset="45704.3117">4295 9040 0,'-41'0'15,"-40"0"1,-1 0 0,0 0-1,123 0 48,0 41-48,41-41 1,122 0 0,205 0-1,-204 0 1,-124 0 0,42-41-1,-164 41 48,-41 0-63,82-41 15,-122 41 1,40-41 15,41 41 0,82 0 16,41 0-31,0 0-16,-82 41 47,0 41-32,-82-82-15,41 82 16,-41-41 0,82 40-1</inkml:trace>
  <inkml:trace contextRef="#ctx0" brushRef="#br0" timeOffset="47909.9409">32235 10349 0,'-41'0'140</inkml:trace>
  <inkml:trace contextRef="#ctx0" brushRef="#br0" timeOffset="48928.9942">7118 11085 0,'0'41'62</inkml:trace>
  <inkml:trace contextRef="#ctx0" brushRef="#br0" timeOffset="52422.0292">5972 12599 0</inkml:trace>
  <inkml:trace contextRef="#ctx0" brushRef="#br0" timeOffset="67812.065">29330 15830 0,'0'82'47,"-41"-41"-31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35:45.164"/>
    </inkml:context>
    <inkml:brush xml:id="br0">
      <inkml:brushProperty name="width" value="0.05292" units="cm"/>
      <inkml:brushProperty name="height" value="0.05292" units="cm"/>
      <inkml:brushProperty name="color" value="#FF0000"/>
    </inkml:brush>
  </inkml:definitions>
  <inkml:trace contextRef="#ctx0" brushRef="#br0">12518 8222 0,'0'82'62,"0"-1"-62,0 83 16,0-41-16,0 0 16,0-1-16,0-40 15,0 0-15,0 0 16,0 40 0,0-81 15,40-41-16</inkml:trace>
  <inkml:trace contextRef="#ctx0" brushRef="#br0" timeOffset="336.1084">12599 8263 0,'0'-41'0,"-81"0"15,81-41 1,0 0 0,0 41-1,40 41-15,83 0 16,0 0-1,-41 164 1,-41-82 0,-123 81-1,-123-40 17,123-41-17</inkml:trace>
  <inkml:trace contextRef="#ctx0" brushRef="#br0" timeOffset="699.4303">13745 7936 0,'0'0'0,"0"-41"0,0 0 15,-41 41 1,0 163 31,41-40-32,0 327 1,0 41 0,0-123-1,82-327 1,40 41 0,-81-82-16</inkml:trace>
  <inkml:trace contextRef="#ctx0" brushRef="#br0" timeOffset="6250.9702">14236 9040 0,'0'-41'16,"41"41"-1,-41-41-15,40 41 16,-40-82-16,41 41 16,-41-40-16,123 40 15,-82-41-15,-41 41 0,82 0 16,-82-41-16,82-40 31,-82-42 0,0 82-31,-41-41 32,0 123-1,0 41-15,41 0-16,-82 82 15,82 122 1,0-40-1,41-123 1,0 40 0,41-122-1,81 0 17,-40 0-17,-82-40 1,0-124-1,-41 82 1,82 0 0,-82 0-1,41 82-15,-41-40 16,40 40 31,-40 81-16,41-81-15,-41 41 15,82-41 0,-123 0 32,41-82-48,-41 82 1,0 0 0,1 0-1,-42 41 1,82 82-1,0 41 1,0-82 0,122-1-1,-81-40 17,41-41-17,-41 0 1,41-163-1,-82 81 1,0 0-16,41 0 16,-41 0-1,0 123 32,0 41-47,0 82 16,0-1-1,0 1 1,0-123 0,82-41-1,-41 0 17,163-123-17,-81-81 1,-41-1-1,-42 41 1,-40 42 0,0 81-1,0-41-15,0 0 16,0 0 0,-40 123 30,40 41-46,0 164 16,0-1 0,0-40-1,0-42 17,40-122-17,83-41 1,-41-41-1,0-41 1,0-81 0,-41 81-1,-41 41 1,0 123 31,0-41-47,0 0 15,0 40 1,40 1 0,1-82 15,41-41-15,-82 0-1,0-81 1,0 40-1,-41 82 1,0 0 0,-40 204-1,81-40 1,0-41 0,81-41-1,42-82 1,-41 0-1,41-41 1</inkml:trace>
  <inkml:trace contextRef="#ctx0" brushRef="#br0" timeOffset="6594.0395">15831 8222 0,'-41'0'0,"123"0"47,41 0-31,-1 0-16,42 0 16,0 0-16,40 0 15,1 0 1</inkml:trace>
  <inkml:trace contextRef="#ctx0" brushRef="#br0" timeOffset="7000.0573">17754 8058 0,'0'-82'0,"0"42"31,-41 40 16,41 122-47,0-40 16,0 204-1,0 123 1,0 205 0,0-246-1,0-204 1,0-123-1</inkml:trace>
  <inkml:trace contextRef="#ctx0" brushRef="#br0" timeOffset="7683.8507">18613 8426 0,'0'0'0,"0"-41"0,0 164 62,0-41-62,0 0 16,0 0-16,0-1 16,0 1-1,0 82 17</inkml:trace>
  <inkml:trace contextRef="#ctx0" brushRef="#br0" timeOffset="8135.5631">18613 8508 0,'0'0'0,"0"-82"16,0 41 0,0 1-1,0-42 1,81 0-1,1 123 1,0 41 0,-82 81-1,-123 1 1,1-82 0,81-82-1,123 0 32,-42 0-47,83 0 16,-41 41 15,0 81-15,-82 1-1,-82-41 1,-41 0-1,82-82 1,-40 0 0</inkml:trace>
  <inkml:trace contextRef="#ctx0" brushRef="#br0" timeOffset="8983.7274">19104 8795 0,'0'-82'0,"0"41"16,0-41 0,0 164 30,0-41-30,0 41-16,0-1 16,0 83-1,0-123 1,122 41 0,-81-82-1,82-41 1,-123-41-1,0-41 1,41 82-16,-41-81 16,0 81 15,0 82 0,0 0-15,0 81-1,0-40 1,0 0 0,41-41-1,40-41-15,-40 0 16,41 0 0,0-123-1,-82 82-15,82-41 16,-82-204-1,0 245 1,0 0 15,0 82-15,-82 0 0,82 82-1,82-1 1,41-40-1,-42 41 1,1-41 0,-41-41-1,-123 40 1,-40-81 0,40 0-1,0-40 1</inkml:trace>
  <inkml:trace contextRef="#ctx0" brushRef="#br0" timeOffset="10183.784">20699 8508 0,'0'-82'16,"0"41"0,0 1 15,0 121 31,0 1-62,0 41 16,0-41-16,0 0 16,0-1-1,0 83 1,0-123-1,0-82 32,0-82-31,-82 41-16,82-81 16,0-1-1,0 123 1,0-81-1,0 40 1,-41 82 47,41 82-48,-82-42-15,82 1 16,-81 82-1,-1-41 1,123-123 47,40-82-48,-81 82-15,41-81 16,0 81-1,0 41 32,-41 82-31,0-42 0,0 42-1,0 82 1,0 40-1,0-122 1,0 0 0,-41-82 77,0 0-77,-40 0-16,40 0 16,82 0 46,40 0-62,1 0 16,123 0-1,-123 0 1,40 0 0,-40 0-1,-41 0 1,41 0-16</inkml:trace>
  <inkml:trace contextRef="#ctx0" brushRef="#br0" timeOffset="10534.2095">21190 8017 0,'0'-41'0,"41"123"79,-41 41-79,81 81 15,-81-40-15,0-41 16,41 40-16,-41 83 15,-41-42 1,-81-40 0,-1-82-1</inkml:trace>
  <inkml:trace contextRef="#ctx0" brushRef="#br0" timeOffset="11217.984">17222 9326 0</inkml:trace>
  <inkml:trace contextRef="#ctx0" brushRef="#br0" timeOffset="12911.5638">22008 8754 0,'0'-82'0,"-82"82"16,205 0 46,-41 0-62,-41 0 16,-1 0-16,42 0 15</inkml:trace>
  <inkml:trace contextRef="#ctx0" brushRef="#br0" timeOffset="13084.9417">21803 8917 0,'41'0'15,"0"0"1,41 0-16,41 0 16,40 0-1,83 0-15</inkml:trace>
  <inkml:trace contextRef="#ctx0" brushRef="#br0" timeOffset="13635.1963">23440 8549 0,'-41'-82'16,"41"0"0,0 42-1,-41 40 32,41 122-31,-82-40-1,82 123 1,0-42 0,82-81-1,-41-41 1,41-41 0,163 0-1,-163-164 1,-82 83-1,0-124 1,0 82 0,-123 1 15,0 40-15,1 82-1,40 0 1,0 82-1,82 40-15,82 1 16,41-123-16</inkml:trace>
  <inkml:trace contextRef="#ctx0" brushRef="#br0" timeOffset="13984.7002">24053 8631 0,'0'41'31,"41"-41"47,-41-41-62,0 0-16,0 123 62,0-41-62,0 81 16,82-122-1</inkml:trace>
  <inkml:trace contextRef="#ctx0" brushRef="#br0" timeOffset="14267.7358">24462 8385 0,'0'0'0,"-41"-122"15,41 81 1,0 82 31,0 41-47,0-1 16,0 165-1,0-123-15,0 122 16,0-163-1,0-41-15,0 40 16</inkml:trace>
  <inkml:trace contextRef="#ctx0" brushRef="#br0" timeOffset="17390.5206">13008 11044 0,'0'41'31,"0"41"-15,0 0-16,0 0 15,0 204 16,0-163-15</inkml:trace>
  <inkml:trace contextRef="#ctx0" brushRef="#br0" timeOffset="17668.7086">12967 11085 0,'0'0'0,"0"-41"0,0-41 16,0 1-16,123-1 31,-41 41-15,0 41-1,0 123 1,-82-82-16,0 81 15,0-81-15,-82 41 16,-41-41 0,82 41-1,0-82-15</inkml:trace>
  <inkml:trace contextRef="#ctx0" brushRef="#br0" timeOffset="17984.9652">13908 10758 0,'0'0'0,"0"-41"16,0 0-1,-41 41 1,41 41 0,-81 204-1,81 124 1,0 121 0,81 1-1,42-286 1,0-205-1</inkml:trace>
  <inkml:trace contextRef="#ctx0" brushRef="#br0" timeOffset="21650.7365">17917 10962 0,'0'-81'0,"-41"81"15,41-41 1,0 82 15,0 40-15,-41 42-16,41 327 31,0-123-15,0-81-1,0-83 1,-81-122-16,81 41 16</inkml:trace>
  <inkml:trace contextRef="#ctx0" brushRef="#br0" timeOffset="22402.5617">18367 11126 0,'0'0'0,"0"-41"16,-41 41-1,41 123 17,0 0-32,0-1 15,0 124 1,-41 40 0,41-163-1,0-205 48,0-41-63,0 41 0,41-204 31,-41 41-15,41 81-1,0 123-15,41-82 16,-41 123-1,-41 41 1,82 82 0,-82 41-1,-164 81 1,123-204 0,-82 41-1,205-123 32,-41 41-47,0 0 16,0 0-1,82 82 1,-1 0 0,-122 81-1,-122-81 1,-42 0-1,82-82 1,0 0-16,82-82 31</inkml:trace>
  <inkml:trace contextRef="#ctx0" brushRef="#br0" timeOffset="23169.1154">18940 11617 0,'0'-82'0,"0"123"63,0 82-63,0-41 15,0-1-15,0-40 16,0 0 0,41 41-1,41-82 1,40-82 0,-81-41-1,41 42 1,-82-124-1,0 164 1,0 0 15,0 82-15,0 82 0,0 81-1,0-163-15,0 0 16,41 41-16,41-82 15,0 0 1,-82-41 0,81-41-1,83-122 1,-164 122 0,41-41-1,-41 82 1,0 82 31,0 41-32,0-41 1,0 82 0,82-82-16,-82 0 15,41 40-15,-41 1 16,-41-82-1,0 0 1,-82 0 0,82 0-1</inkml:trace>
  <inkml:trace contextRef="#ctx0" brushRef="#br0" timeOffset="23769.2089">20494 11290 0,'0'41'31,"0"40"-16,0 1 1,0-41 0,-41-41 15,-40 0-15,81-123-1,0-40 1,41 122-1,122-41 1,-81 164 15,-82 41-15,0 81 0,0-40-1,-82-82-15,-41 40 16,83-122-16,-1 82 15,-41-82 1,82-41 0,0-82-1,82 42 1,40 40 0,-40 41-1,0 82 1,0-1-1,-41-40 1</inkml:trace>
  <inkml:trace contextRef="#ctx0" brushRef="#br0" timeOffset="24069.1079">21312 10758 0,'0'-41'16,"41"41"15,-41 82-15,123 41-16,-41 204 15,-82-41 1,0 41 15,0-163-31,-41 122 16,-41-122-16,41-41 16,-122-42-1</inkml:trace>
  <inkml:trace contextRef="#ctx0" brushRef="#br0" timeOffset="26518.8885">14686 11985 0,'0'-41'62,"40"41"-62,-40-82 16,41-40-1,164-165 17,-164-40-1,-41 245 0,-82 164-15,82 123-1,0 81 1,0-82 15,41-81-15,41-123 0,-41 0-16,81 0 15,-81 0-15,82-41 16,0-81-1,-123 40 1,41 0-16,-41 0 16,0 0-1,41 82 1,81 82 0,-122-41-1,123 82 1,-123-41-1,0-123 64,0-82-79,-123 41 15,82 82 1,41-41-1,-41 41 1,-40 82 0,40 123-1,41-42 1,0-81 0,41-82-1,40 0 1,1-41-1,-41-41 1,-41-40 0,0 40-1,0 0-15,0 164 47,0 81-31,0-40-1,0-41 1,41-82 0,123 0-1,-1-164 1,-122 82 0,-41-122-1,0-123 1,0 163-1,0 123 1,0-41 15,-82 164-15,82 123 0,0 81-1,41-41 1,0-81-1,82-123 1,-82-41 0,41 0-1,-1-123 1,1 41 0,-82-122-1,-41 245 32,41 41-31,0-1-1,0-40 1,123-41 15,-123-81-15,0-1-1,0 41 1,-41 0 0,0 41-1,0 164 1,41-1 0,0-81-1,41 0 1,41-82-1,41-41 1,0-164 0</inkml:trace>
  <inkml:trace contextRef="#ctx0" brushRef="#br0" timeOffset="26753.9079">15626 11412 0,'82'0'31,"82"0"-15,-1 0-16,1 0 0,163-40 15,-204 40 1</inkml:trace>
  <inkml:trace contextRef="#ctx0" brushRef="#br0" timeOffset="31353.3588">22376 11617 0,'82'0'47,"-41"0"-32,0 0-15,41 0 16,-42-82-16,42 82 16,-82 41-1</inkml:trace>
  <inkml:trace contextRef="#ctx0" brushRef="#br0" timeOffset="31503.0536">22417 11944 0,'41'0'47,"0"0"-32,41 0-15,81 0 16</inkml:trace>
  <inkml:trace contextRef="#ctx0" brushRef="#br0" timeOffset="32003.1861">23808 11208 0,'0'0'0,"-41"-41"16,41-41 0,-41 82 15,41 41 0,-82 205-15,82 40-1,41-82 1,41-163 0,0 0-1,40-41 1,83 0-1,-164-82 1,-41-40 0,0-83-1,-41 123-15,-41-81 16,0 163 0,41-41-16,-81 41 15,40 41 1,82 122-1,41 1 1</inkml:trace>
  <inkml:trace contextRef="#ctx0" brushRef="#br0" timeOffset="32279.9099">24503 11699 0</inkml:trace>
  <inkml:trace contextRef="#ctx0" brushRef="#br0" timeOffset="32869.8039">24953 11249 0,'0'-82'16,"0"123"31,0 0-47,0 0 15,0 41-15,0-42 16,0 1 0,-41 41-1,0-82 1,41-41 0,0 0-1,0-81 1,0 40-16,0 0 15,41 82-15,82 0 16,-41 41 0,-41 163-1,-41-40-15,0 122 16,0-204 0,-82 0-16,-41 82 15,41-83 1,1-81 15,81-81-15,40-42-1,42 41 1,0 82 0,0 123-1,0-41 1,-41-41-1,0-41 1</inkml:trace>
  <inkml:trace contextRef="#ctx0" brushRef="#br0" timeOffset="33954.602">30394 8017 0,'0'-41'15,"0"164"16,0 0-15,0 40-16,0 328 31,0-368-15,0-82 0,82 41-1</inkml:trace>
  <inkml:trace contextRef="#ctx0" brushRef="#br0" timeOffset="34237.2006">30517 8099 0,'0'0'0,"-82"-82"0,82 1 15,41 40 1,40 41-1,1 0 1,0 81 0,-82 1-1,0 41 1,-123 0 0,1-82-1,81 40 1</inkml:trace>
  <inkml:trace contextRef="#ctx0" brushRef="#br0" timeOffset="34852.3164">31089 8467 0,'0'-41'16,"0"0"265,0 1-265,0-42 140,41 82-141</inkml:trace>
  <inkml:trace contextRef="#ctx0" brushRef="#br0" timeOffset="35120.3756">31212 7976 0,'0'0'0,"0"-81"16,-41 81 0,0 81 30,41 1-46,0 368 47,0 123-15,82-532-17,41-41 1,-1 0-1,-81-41-15</inkml:trace>
  <inkml:trace contextRef="#ctx0" brushRef="#br0" timeOffset="35770.5398">31703 8181 0,'0'-41'0,"0"-41"16,0 0-1,0 164 32,0 41-31,0 81 0,0 1-1,0-41 1,0-42-1,0-203 17,0-1-32,0 0 15,0-123 1,0-81 0,41 0-1,0 245 1,0 41-1,81 41 17,-122 81-17,0-40 1,-41 41 0,0-41-1,123-82 48,41 0-48,-41 0-15,-41 122 16,-41-40 0,0 0-1,-123 0 1,82 0 15,-41 0-15</inkml:trace>
  <inkml:trace contextRef="#ctx0" brushRef="#br0" timeOffset="36503.9273">32235 8263 0,'0'-82'0,"0"41"31,0 123 0,0 0-15,0-1-16,0 83 15,0-41 17,81-41-17,-40-82 1,41-41 0,0-41-1,-82-41 1,0-122-1,0 163 1,0 123 15,0 41-15,0 81 0,0-81-16,0 41 15,41-123 1,-41 82-16,82-82 15,40-82 17,-40-41-17,0 0 1,-82-40 0,0-1-1,0 123 1,0 164 15,41 0-15,82-1-1,-42-81 1,-81 0 0,0 41-1,-40-82 1,-42 41-1,41-41 1</inkml:trace>
  <inkml:trace contextRef="#ctx0" brushRef="#br0" timeOffset="36803.6023">33503 8017 0,'0'-41'0,"0"1"16,0 80 31,0 42-47,0 123 31,0 81-15,0-81-1,0-42 1</inkml:trace>
  <inkml:trace contextRef="#ctx0" brushRef="#br0" timeOffset="37086.5763">33789 7690 0,'41'0'31,"0"0"-15,41 164 0,-41 40-1,-41 1 1,0 40 0,-123 1-1,82-165-15</inkml:trace>
  <inkml:trace contextRef="#ctx0" brushRef="#br0" timeOffset="37386.7528">34894 8385 0,'81'0'63,"42"0"-63,-41 0 15,0 0-15,0 41 16,-42-41-16</inkml:trace>
  <inkml:trace contextRef="#ctx0" brushRef="#br0" timeOffset="37537.4783">34975 8631 0,'0'0'0,"82"0"31,0 0-15,41 0-16,-41 0 15</inkml:trace>
  <inkml:trace contextRef="#ctx0" brushRef="#br0" timeOffset="37954.4036">35834 8099 0,'0'-41'15,"0"0"1,0 82 31,0 0-32,-81 0-15,81 82 16,0 40 0,41-40-1,-1-41 1,1-82 0,123-82-1,-123 0 1,-41 41-16,0-122 15,0 40-15,-82 41 16,41 41 0,-82-40-1,123 203 1,0-40 0,41 0-1</inkml:trace>
  <inkml:trace contextRef="#ctx0" brushRef="#br0" timeOffset="38199.584">36244 8304 0,'0'-41'63,"40"41"-63,-40-41 15</inkml:trace>
  <inkml:trace contextRef="#ctx0" brushRef="#br0" timeOffset="38687.265">36775 7854 0,'0'0'0,"0"41"47,0 40-32,0 1-15,0 0 16,0-41-16,0 82 15,41-42 17,41-81-17,-41 0 1,82-40 0,-82-165-1,-41 164-15,0-41 16,0 41-16,0 164 47,0 0-47,0 163 15,0 1 1,0-165 0</inkml:trace>
  <inkml:trace contextRef="#ctx0" brushRef="#br0" timeOffset="39404.3209">30639 10594 0,'-41'-41'16,"41"1"-16,0-42 15,-81 41-15,81 82 47,0 122-47,0-40 16,40 204-1,-40-122 1,0-123 0,41-41-1</inkml:trace>
  <inkml:trace contextRef="#ctx0" brushRef="#br0" timeOffset="39639.3265">30639 10308 0,'0'0'0,"0"-82"0,0 41 16,0-41-1,41 82 1,82 0 0,-82 82-1,0 0 1,-41 41-1,-41 0 1,-82-83-16,41 83 16</inkml:trace>
  <inkml:trace contextRef="#ctx0" brushRef="#br0" timeOffset="39938.5398">31253 10267 0,'0'-123'16,"0"82"0,-82 41-1,0 41 16,82 82-31,-82 123 16,82 81 0,0 0-1,41-163 1,82-164-16,0 0 16</inkml:trace>
  <inkml:trace contextRef="#ctx0" brushRef="#br0" timeOffset="40570.6656">31744 10431 0,'0'0'0,"0"-82"16,-41 82-1,41 82 16,-41 40-31,41 1 16,0 82 0,-82-1-1,82-163 1,0-82 15,0-41-15,41 1-16,-41-247 15,41 124 17,41 81-17,-41 123 1,0 0 0,-41 82-1,0 82 1,-41-83-1,-82 42 1,205-123 31,-41-82-47,0 82 16,81 0-1,-40 123 1,-82-41 15,0 40-15,-41-81-1,-122 41 1,122-82 0</inkml:trace>
  <inkml:trace contextRef="#ctx0" brushRef="#br0" timeOffset="41270.7618">32276 10635 0,'0'-82'0,"0"164"62,0-41-62,0 41 16,0 0-16,0-41 15,0 40 1,0 1 0,81-82-1,-40 0-15,41-82 16,-82 1-16,82 40 15,-82-82 1,0 0 0,0 205 31,0 41-47,0-41 15,0 40 1,41-81 15,41-41-15,-1-82-1,1-40 1,-41-42 0,-41 82-1,0 123 32,0 82-31,82-82-1,0 41 1,-82-1 0,0 83-1,-82-164 1,-41 0 15,82 0-15,41-41-16</inkml:trace>
  <inkml:trace contextRef="#ctx0" brushRef="#br0" timeOffset="41533.3316">33462 10390 0,'0'0'15,"0"-41"-15,0 82 125</inkml:trace>
  <inkml:trace contextRef="#ctx0" brushRef="#br0" timeOffset="42021.1445">33462 10390 0,'0'82'47,"0"-41"-31,0-1-1,0 1 17,-41-41-17,-41 0-15,82-81 31,0 40-15,0-41 0,41 41-1,41 82 1,-41 122 0,-41 1-1,0 0 1,-123 40-1,0-163 1,82-41 0,41-41-1,0-82 1,41 83 0,123 40-1,-123 40 1,-41 42 15,82 0-15,-41-82-16</inkml:trace>
  <inkml:trace contextRef="#ctx0" brushRef="#br0" timeOffset="42270.5752">33912 10308 0,'0'-82'16,"41"82"-1,41 41 1,-82 0-16,81 123 16,-81 81-1,0 41 1,-81-40 15,-1-123-15,0-123-16</inkml:trace>
  <inkml:trace contextRef="#ctx0" brushRef="#br0" timeOffset="42971.1583">34403 10840 0,'0'0'0,"0"-41"0,82 41 15,-1 0 1,42 0-16,82 0 16,-165 0-1</inkml:trace>
  <inkml:trace contextRef="#ctx0" brushRef="#br0" timeOffset="43104.3965">34485 11044 0,'40'0'16,"42"0"-1,164 0 1,-1 0-1</inkml:trace>
  <inkml:trace contextRef="#ctx0" brushRef="#br0" timeOffset="43521.9152">35589 10553 0,'0'-40'15,"-41"40"17,41 40-17,-41 1-15,41 41 16,0 82 0,0-82-1,41-1 1,41-40-1,0-41 1,-82-41-16,122-40 16,-81-1-1,-41 41-15,0-123 16,-81 1 0,-83 81-1,41 82 1,82 123 15,41-42-15,82-81-16</inkml:trace>
  <inkml:trace contextRef="#ctx0" brushRef="#br0" timeOffset="43803.9155">36162 10717 0,'0'82'15,"0"-123"63,0 123-31,0 0-31,82-82 0</inkml:trace>
  <inkml:trace contextRef="#ctx0" brushRef="#br0" timeOffset="44187.6357">36857 10472 0,'0'0'0,"0"-82"0,0 0 16,0 41-16,0 0 16,-41 41 15,0 123-16,-81 122 1,122 1 0,0-83-1,40-40 1,42-123 0,-41-41-1,0-82 1,-41 1-1,0 81 1,-123 82 0,1 81-1,122 83 1,0-164-16</inkml:trace>
  <inkml:trace contextRef="#ctx0" brushRef="#br0" timeOffset="44341.6982">37430 11331 0</inkml:trace>
  <inkml:trace contextRef="#ctx0" brushRef="#br0" timeOffset="45504.8139">11495 14112 0,'0'82'47,"0"41"-47,0 368 32,0-328-17,0 1 1,0-123-1,0 40 1,41-81-16</inkml:trace>
  <inkml:trace contextRef="#ctx0" brushRef="#br0" timeOffset="45788.7126">11618 14562 0,'0'0'0,"0"-123"0,0 42 15,0-83 1,0 123-16,0 0 16,0-82-16,40 123 15,42 0 1,41 82 0,-123 123-1,-41-1 1,-82-40 15,1-41-15,40-123-16,41 41 15</inkml:trace>
  <inkml:trace contextRef="#ctx0" brushRef="#br0" timeOffset="46087.403">12272 14235 0,'0'0'0,"0"-82"0,0 0 16,0 0-1,-82 164 32,82 41-31,0 327-1,-82 0 1,123-123 0,0-163-1,41-164-15,-41 41 16</inkml:trace>
  <inkml:trace contextRef="#ctx0" brushRef="#br0" timeOffset="47722.2526">12763 15380 0,'82'0'47,"-82"-41"-31,82 0-16,-82 0 16,81-40-16,-81-1 15,82-204 1,-82-1-1,0 164-15,0 42 16,0-1 0,-82 82 15,1 0-15,81 82-1,-82 204-15,82 82 31,41-82-15,81-81 0,1-205-16,-41 0 15,-41 0-15,0 0 16,41-82 0,-1-41-1,-81 1 1,41-1-1,-41 41 1,82 82 0,-41 0-1,82 164 1,-123-82 0,0-41-1,0-82 48,0-41-48,0 0 1,-41 41 0,0-41-1,-82 82 1,82 123-1,41 41 1,0-42 0,41 42-1,41-164 1,0 0 0,-41-41-1,41 41-15,-82-82 31,81-40-31,-81 81 16,0-82 0,0 82-1,0 123 1,-41 0 0,41-1-1,0 1 1,82 0-1,-41-82 1,123-82 0,-82-40-1,-1-42 1,-81-122 0,0-1-1,0 165 16,0 40-15,0 41 0,-81 82-1,81 245 1,0 123 0,41-41-1,81-245 1,42-41-1,-82-164 1,-1 0 0,-81-81-1,0 40-15,0-41 16,0 123 0,0 82 15,0 0-16,82 41 1,-82 0 0,41-82-1,0 0 1,-41-41 0,0 0-16,0-41 15,0 41-15,0-41 16,-41 42-1,0 40 1,-41 163 0,82 164-1,82-245 1,0-41 0,41-41 15,-82-41-31,41-82 0</inkml:trace>
  <inkml:trace contextRef="#ctx0" brushRef="#br0" timeOffset="47971.3335">13990 14726 0,'0'0'0,"82"0"47,0 41-47,81-41 16,328 0-1,-286-41 1</inkml:trace>
  <inkml:trace contextRef="#ctx0" brushRef="#br0" timeOffset="48271.774">15381 14317 0,'82'81'62,"-82"42"-62,41-41 16,-41 41-16,82-1 16,-82 1-16,0 123 15,0 40 16,-41-41-15,-205 123 0,164-286-1</inkml:trace>
  <inkml:trace contextRef="#ctx0" brushRef="#br0" timeOffset="53422.1182">16485 14889 0,'41'0'47,"41"0"-47,0 0 16,-41 0-16</inkml:trace>
  <inkml:trace contextRef="#ctx0" brushRef="#br0" timeOffset="53622.3416">16567 15176 0,'-82'0'16,"164"0"15,-41 0-31,41 0 15,41 0-15,-41-41 16</inkml:trace>
  <inkml:trace contextRef="#ctx0" brushRef="#br0" timeOffset="53955.7096">17876 14439 0,'-41'0'16,"41"-41"-16,0 123 46,41 0-30,-41 41-16,0 40 16,41 1-16,-41 0 15,0-42 1,0-40 0</inkml:trace>
  <inkml:trace contextRef="#ctx0" brushRef="#br0" timeOffset="54211.5521">17917 14276 0,'0'0'0,"-82"-123"0,82 82 16,0-41-1,41 82 16,41 0-31,41 123 16,-82-41 0,-41 41-1,-82 40 1,-41 42 0,82-164-1,-81 81-15</inkml:trace>
  <inkml:trace contextRef="#ctx0" brushRef="#br0" timeOffset="54939.0669">18694 14071 0,'-40'0'16,"40"-41"-16,0 82 31,-41 82-15,41 41-16,0 163 15,0 409 17,122-572-1,-81-164-31</inkml:trace>
  <inkml:trace contextRef="#ctx0" brushRef="#br0" timeOffset="56522.6623">19185 15298 0,'0'-41'16,"0"1"-1,41-1-15,-41-41 16,82-41 0,41-163-1,-123 122 1,0 1 0,0 40-1,0 82 16,-82 41-15,41 82 0,41 204-1,0 0 1,0-40 0,82-205-1,0-41 1,-41 0-1,40-41 1,1-123 0,0 1-1,-41 40 1,41 82 0,-41 41-1,-41 41 16,41 41-15,-41 0 0,0-42-1,0-80 32,0-42-31,-82 41-1,41 41 1,0 0 0,-41 123-1,82 40 1,0 1 0,41-123-1,41-41 16,-41-82-15,41-41 0,-42 0-1,-40 1 1,0 81 0,0 164 15,0-1-16,0-40 1,41 0 0,41-82-1,-41-41 1,41-82 0,-41 41 15,-41-81-16,0-1 1,0 41-16,0-40 16,0 81-16,0 41 15,0 164 17,0 0-17,0 204 1,0-82-1,0-122 1,0 0 0,82-123-16,-1 0 15,-81-41 1,82 0-16,0-82 16,-82-40-1,0 122 16,0 0-15,0 82 0,0 0-1,0-1 1,0 42-16,82-82 16,-41 0-1,-41-41 16,0 0-15,0-40 0,0 40-1,-82 41 1,82 82-16,-41 81 16,41-81-1,0 82-15,41-124 16,41-40-1,0 0 1,163-163 0,-204 81-1</inkml:trace>
  <inkml:trace contextRef="#ctx0" brushRef="#br0" timeOffset="56755.7653">20126 14439 0,'0'0'16,"123"0"15,0 0-16,-1 41 1,42-41-16,41 0 16</inkml:trace>
  <inkml:trace contextRef="#ctx0" brushRef="#br0" timeOffset="57235.5439">21558 14112 0,'-82'0'0,"82"-41"16,0 123 31,0 409-32,41 327 17,-41-654-17,0 245 16</inkml:trace>
  <inkml:trace contextRef="#ctx0" brushRef="#br0" timeOffset="58439.293">22090 14439 0,'0'82'47,"0"0"-47,0 41 15,0-1-15,0-40 16,0-41-16,0 0 16,-82 82-1,123-205 32,-41 41-47,0-327 31,0 0 1,82 327-17,-41 41 1,40 163 0,-81-40-1,-41 0 16,-40-82-31,-1 41 16,82-123 15,82 41-15,-1-41 0,42 41-1,-82 82 1,-41-1-1,0 42 1,-41-82-16,0 41 16,-41-82-16,42 82 15,-1-82-15,-41 41 16,41-41 0</inkml:trace>
  <inkml:trace contextRef="#ctx0" brushRef="#br0" timeOffset="59139.4252">22417 14808 0,'0'-82'0,"0"0"15,0 164 48,0 0-63,0-1 0,0 1 15,0 0 1,0-41-16,82 0 16,-41-41-1,41-41 16,40-82-15,-40-81 0,-82 40-1,0 123 1,0 82 0,0 41-1,0 122 1,-41-122-16,41-41 15,0 41-15,82-82 32,0 0-17,0-123 1,-82 41-16,122-40 16,-81-1-1,-41 82 16,0 123 1,0-41-32,0 0 15,0 81 1,41-122-16,-41 41 16,82-41-16,-82 41 15,-82-41 16,-41 82-15,42-82 0</inkml:trace>
  <inkml:trace contextRef="#ctx0" brushRef="#br0" timeOffset="59473.142">23440 14562 0,'41'-82'16,"-41"-40"0,40 122-16,-40-82 15,0 41 1,0 123 31,0-1-32,0 1-15,0 82 16,0 81 0,0-163-1</inkml:trace>
  <inkml:trace contextRef="#ctx0" brushRef="#br0" timeOffset="59789.3647">23767 14071 0,'0'0'0,"0"-82"16,0 42-1,82 80 17,-41 83-17,40-41-15,1 204 31,0 205-15,-82-245 0,-123-83-1,42-163-15</inkml:trace>
  <inkml:trace contextRef="#ctx0" brushRef="#br0" timeOffset="60139.7783">24544 14889 0,'0'41'15,"41"-41"32,-41-82-15,0 123 14,0 0-30,0 41-16</inkml:trace>
  <inkml:trace contextRef="#ctx0" brushRef="#br0" timeOffset="60789.3693">25444 14112 0,'0'123'47,"0"81"-47,0-81 15,0-41-15,0 41 0,0-1 31,0 1 1</inkml:trace>
  <inkml:trace contextRef="#ctx0" brushRef="#br0" timeOffset="60988.9322">25485 14112 0,'0'-41'0,"0"82"0,41-204 16,41 163 0,40 81-1,-122 1-15,41 0 16,-41 204 0,-122-122 15,-1-123-16,82 41-15</inkml:trace>
  <inkml:trace contextRef="#ctx0" brushRef="#br0" timeOffset="61322.722">26262 13989 0,'0'-40'16,"-41"40"31,41 40-47,-82 42 15,82 245 1,-81 42 0,81-124-1,0-163 1,204 0 0</inkml:trace>
  <inkml:trace contextRef="#ctx0" brushRef="#br0" timeOffset="61939.7496">26589 14480 0,'0'0'0,"0"-41"0,0-40 16,0 162 30,0 1-46,0 41 16,0 81 0,0-163-1,0 41 1,-40-82 15,40-41-31,0 0 16,0-286-1,0 82 1,122 204 0,-40-41-1,-82 123 1,0 0-16,0 81 16,0-81-1,-41 0-15,-41 41 31,41 0-15,123-82 15,-41-41-15,123 41 0,-41 82-1,-123 0-15,81-1 16,-81 1-1,-81-82-15,81 82 16,-164 0 0,41-82-1,82 0 1,41-41 0</inkml:trace>
  <inkml:trace contextRef="#ctx0" brushRef="#br0" timeOffset="62623.1086">27121 14767 0,'0'-41'15,"41"41"17,-41-82-32,0 123 31,0 0-31,0 0 15,0 81 1,0 42 0,82-123-1,-41-41 1,82 0 0,-1-205-1,-122 42 16,0-1-15,41 123 0,-41 164-1,0-41 1,-41 81 0,41-122-1,0 82 1,82-123-1,41-41 1,-41-123 0,-1 42-1,-81-42 1,0 82 0,0 164 15,0 0-16,0 0 1,0 0-16,41-42 16,41 42-16,-41 0 15,-82-82 32,-41 0-47,1 41 16,-1-41-1</inkml:trace>
  <inkml:trace contextRef="#ctx0" brushRef="#br0" timeOffset="62912.0431">28348 14398 0,'0'0'0,"0"-81"16,0 40-1,0 82 32,0 81-31,-40 1-16,40-41 15,0 82 1,0-42-16,0-40 16,0 0-1</inkml:trace>
  <inkml:trace contextRef="#ctx0" brushRef="#br0" timeOffset="63206.8457">28471 14194 0,'0'-41'0,"0"0"31,41 41-15,82 41-1,-41 41-15,-41 122 16,-41 124 0,0-1-1,-123-82 1,123-122 0,-82 0-16,0-123 15</inkml:trace>
  <inkml:trace contextRef="#ctx0" brushRef="#br0" timeOffset="63823.2606">29821 14480 0,'-82'0'0,"41"0"16,164 0 31,0 0-32,40 0-15,287-82 32,-409 82-32</inkml:trace>
  <inkml:trace contextRef="#ctx0" brushRef="#br0" timeOffset="64057.0344">30435 14071 0,'0'0'16,"-82"-41"-16,82-40 16,0 162 15,0 42-16,0 0 1,0 327 0,0-246-1,0-122 1</inkml:trace>
  <inkml:trace contextRef="#ctx0" brushRef="#br0" timeOffset="64506.246">31089 14112 0,'0'123'31,"0"-41"-15,0 40-16,0 42 15,0 41 1,-41-165 0,41 42-1,0-123 1,0 0 0,0-122-1,0-124 1,0 1-1,41 123-15,0 40 16,0 123 0,41 0-1,-41 41 1,-41 0 0,0 40-16,0 124 31,-123-123-16,0 0 1,123-42-16</inkml:trace>
  <inkml:trace contextRef="#ctx0" brushRef="#br0" timeOffset="64823.5226">31744 13785 0,'0'0'16,"0"-41"-16,-41 41 31,0 82-15,41 41-1,-82 40 1,0 451 0,82-246-1,123-205 1,0-122 0,-41-41-16</inkml:trace>
  <inkml:trace contextRef="#ctx0" brushRef="#br0" timeOffset="66823.8457">32071 15012 0,'0'-41'16,"0"0"-1,41-41-15,41-40 16,-82 40-16,82 0 15,-82 0-15,81 0 16,-40-204 0,-41-82 15,0 327 0,-82 123-15,42 163-1,40 42 1,0-83 0,40-122-1,42-82 1,0-41 0,0-41 15,41 82-31,-82-163 15,-41 122-15,0 0 16,40-82 0,42 123-1,-41 0 1,82 123 0,-123 0-1,0-83 1,0-80 31,0-42-32,-41 82 1,41-82-16,-123-41 16,41 123 15,-40 82-16,81 123 1,41-1 0,0-122-1,82-82 1,-1 0 0,1-41-1,-41-82 1,-41 82-16,0-81 15,0 81 1,0 123 15,0 40-15,0 1 0,82-82 15,-41 41-16,41-82-15,-1-41 16,42-41 0,-82-41-1,41-40 1,-82-83 0,82-81-1,-82 286 1,0 0-1,-41 123 1,41 0 0,0 327-1,0-123 1,41-81 0,0-164 15,0-41-16,81-82 1,-40-41 0,-82 0-1,41 42 1,-41 40 0,0 82-1,0 81 1,0-81-1,82-41 1,-41 0 15,-41-41-15,0-41 0,-41 1-16,0 40 31,0 41-16,-41 163 1,82 1 0,41-82-1,123-82 1,-1-41 0,-81 0-16</inkml:trace>
  <inkml:trace contextRef="#ctx0" brushRef="#br0" timeOffset="67040.3047">33380 13989 0,'0'0'0,"-123"-81"16,205 81 15,41 0-31,40 0 16,165 41-1,-83-41 1</inkml:trace>
  <inkml:trace contextRef="#ctx0" brushRef="#br0" timeOffset="67374.8755">34689 13744 0,'0'0'0,"0"-82"15,0 41 1,0 82 15,0 82-15,-41 409 0,41-82-1,0-123 1,0-41-1,0-163 1</inkml:trace>
  <inkml:trace contextRef="#ctx0" brushRef="#br0" timeOffset="68424.091">35344 14071 0,'0'-41'15,"-41"41"17,41 123-17,0 0-15,0-1 16,-82 124-1,82-42 17,-41-122-1,123-204-15,-82-42-1,0 0 1,41-81-1,-41 163-15,81-41 16,42 123 0,-82 0-1,-41 82 1,0 0 0,0 0-16,-164 122 31,83-163-16,162-41 17,-40-82-17,82 82 1,-82 0 0,0 123-1,-41-41 1,0 82-1,-123-124 1,82-40 0,-41 0-1</inkml:trace>
  <inkml:trace contextRef="#ctx0" brushRef="#br0" timeOffset="69106.9244">35916 14398 0,'0'-81'15,"0"122"48,0-1-63,0 42 15,0 0-15,0-41 16,0 0-16,0 41 16,41-82 15,41 0-15,-82-82-1,82 41 1,-82-41-16,41-41 15,-41 83-15,0-42 16,0 123 15,0 81-15,0 42 0,0-82-1,82-82 1,-42 0-1,1 0 1,82-164 0,-82 82-1,-41-40 1,0 203 46,0-40-62,0 41 16,82 0 0,0-82-16,-42 123 15,-40-82-15,-81 0 32,-1-41-17,41-82 1</inkml:trace>
  <inkml:trace contextRef="#ctx0" brushRef="#br0" timeOffset="69674.5716">37143 14112 0,'0'82'32,"0"-41"-17,0 0 1,-40 41 15,-42-82-15,82-41-1,0 0-15,0 0 16,0-123 0,41 42-1,0 122 1,-1 122 0,-40 165 15,0-124-16,0-40 1,-81-41 0,40-82-1,-41 0 1,82-164 0,41 123-1,41-41 1,-41 123-1,40 41-15,-40 41 16,-41-82 0,82 41-1,0-82-15,-41 0 16</inkml:trace>
  <inkml:trace contextRef="#ctx0" brushRef="#br0" timeOffset="69974.4931">37553 14071 0,'0'0'0,"0"-41"15,0-40 16,40 81-15,-40 40-16,82 165 16,-41 40-1,-41-122-15,0 123 16,0-124 0,-82 1-16,41-82 31</inkml:trace>
  <inkml:trace contextRef="#ctx0" brushRef="#br0" timeOffset="70257.2473">38616 14562 0,'0'-41'47,"-41"41"-31,41-41-16,0 82 62,0 0-62,0 0 16,0 41-16</inkml:trace>
  <inkml:trace contextRef="#ctx0" brushRef="#br0" timeOffset="70808.3205">38780 14153 0,'0'0'0,"0"-41"16,0 123 46,0 41-62,0-1 16,0 1-16,0 0 16,0 81-1,0-163 1,0 0 0,0-82 15,0 0-31,0-204 15,0-1 1,0-81 0,0 41-1,0 163 17,82 123-17,-1 0 1,1 82-1,-41 123 1,-41-42 0,-123-40-1,1-41 1,81-1 0,41-40-16</inkml:trace>
  <inkml:trace contextRef="#ctx0" brushRef="#br0" timeOffset="71223.4513">39721 13785 0,'0'-41'15,"-82"41"-15,41 41 47,41 654 0,286-327 0</inkml:trace>
  <inkml:trace contextRef="#ctx0" brushRef="#br0" timeOffset="71840.4279">40007 13949 0,'0'0'0,"0"40"31,0 42-15,0 0-16,0 82 16,0-1-1,0-122-15,0 0 16,0-82 31,0 0-32,0-204 1,0-1 0,82 42-1,-41 163 1,40 41 0,-81 82-1,41 41 1,-41-1-1,-163-40 1,40 0 0,123-123 31,41 41-32,82-41 1,-82 41-16,40 0 15,1 41-15,-82 0 16,41 82 0,-41-1-1,-41-81 1,-122 123 0,81-164-1,82-41 1</inkml:trace>
  <inkml:trace contextRef="#ctx0" brushRef="#br0" timeOffset="72590.1307">40498 14235 0,'0'-41'16,"0"123"62,0-41-78,0 40 16,0 1-16,0 0 15,0-41-15,0 41 16,41-82-1,0 0 1,81-41 0,-40-164-1,-82 1 1,0 163 15,0 82 16,0 0-47,0 41 16,0-1-1,0-40 1,41-41 0,82 0-1,0 0 1,-83-204-1,-40 40 1,0 123 0,-81 41 15,81 82-15,0 0-1,81 41 1,-81-42-1,82-81 1,-82 82 0,0 0-1,-41 0 1,-122-41 0,122-41-1</inkml:trace>
  <inkml:trace contextRef="#ctx0" brushRef="#br0" timeOffset="73240.5195">41684 14071 0,'0'-41'0,"82"41"47,-82 82-31,0-41-1,-41-41 1,0 41-1,0-41 1,-41-41 15,82-82-31,0 1 32,0 81-17,82-41 1,-41 205-1,-41-42 1,0 206 0,0-42-1,-164 1 1,83-165 0,-1-81-1,123-40 1,-41-1-1,163-82 1,-81 82 0,-41 41-1,0 41 1,-41 82 15,123 40-15,-41-163-1</inkml:trace>
  <inkml:trace contextRef="#ctx0" brushRef="#br0" timeOffset="73524.3179">42052 13744 0,'41'0'31,"41"41"-15,-82 41-1,82 40-15,-82 206 16,0-124-16,0-81 15,0 81 1,-205 42 0,164-205-16</inkml:trace>
  <inkml:trace contextRef="#ctx0" brushRef="#br0" timeOffset="74740.4134">16813 17834 0,'82'0'32,"-1"0"-17,1 0-15,0 0 16,0 0-16,0 0 15</inkml:trace>
  <inkml:trace contextRef="#ctx0" brushRef="#br0" timeOffset="74875.4105">16895 18162 0,'0'0'16,"81"0"15,124 0-16,-1 0 1</inkml:trace>
  <inkml:trace contextRef="#ctx0" brushRef="#br0" timeOffset="75774.0867">20249 17221 0,'0'-41'16,"0"-41"-1,0 41 16,-82 41-31,41 0 16,-82 205 15,83 367 1,40-449-17,163-82 1,-40-41-1,-41-41 1,0-122 0,-1 40-1,-81-41 17,0 82-32,-41-40 15,-40 122-15,81-123 16,-82 123-1,0 41 1,41 123 0,82-124-1</inkml:trace>
  <inkml:trace contextRef="#ctx0" brushRef="#br0" timeOffset="76141.9868">20903 17548 0,'0'41'0,"0"41"32,0-123 30,0-82-46,0 82-16,0 0 15,0 82 17,0 82-17,0-82 1,82-41 31</inkml:trace>
  <inkml:trace contextRef="#ctx0" brushRef="#br0" timeOffset="76441.1144">21476 17098 0,'0'0'0,"0"-41"15,0-41 1,-41 123 31,41 41-47,0 164 15,0-1 1,-82 0 0,41-122-1,41-41 1,0-41 0</inkml:trace>
  <inkml:trace contextRef="#ctx0" brushRef="#br0" timeOffset="77138.1939">23153 17385 0,'0'-41'0,"-41"122"47,0 124-32,-122-123-15,-42 204 31,164-204-15</inkml:trace>
  <inkml:trace contextRef="#ctx0" brushRef="#br0" timeOffset="77357.4974">22622 17548 0,'0'0'0,"0"-82"16,0 123 15,40 41-15,83 123 0,41 81-1,-42-82 1,-81-122-16,164-41 15</inkml:trace>
  <inkml:trace contextRef="#ctx0" brushRef="#br0" timeOffset="77774.0474">23849 17589 0,'0'-82'15,"0"123"32,-82 0-31,82 41-16,0 0 16,0-1-16,0 124 15,0-164 1,41 0-1,0-41 1,122 0 0,-122-82-16,41-41 15,-82 82 1,0-40 0,0-83-1,-204 0 1,163 164-1,-41 82 1,41 41 0,41-41-16</inkml:trace>
  <inkml:trace contextRef="#ctx0" brushRef="#br0" timeOffset="78074.3974">24299 17957 0,'41'0'31,"-41"-82"0,0 1-15,0 162 31,0 1-32,0-41-15,0 0 16,0 41 0,81-82-16</inkml:trace>
  <inkml:trace contextRef="#ctx0" brushRef="#br0" timeOffset="78544.4092">24830 17425 0,'-40'-81'15,"40"40"1,0 123 31,0-1-47,0 1 15,0 0-15,0-41 16,0 82 0,0-83-1,122-40 1,-81 0-1,0-81 1,41-1 0,-82-123-1,82 164 1,-82-40 15,0 162 0,0 165-15,-82-1 0,82-40-1,0-123 1,0-41-16</inkml:trace>
  <inkml:trace contextRef="#ctx0" brushRef="#br0" timeOffset="78840.9095">26221 17548 0,'41'0'32,"41"0"-17,41 0-15,-1 0 16,42 0 0,-41 0-1</inkml:trace>
  <inkml:trace contextRef="#ctx0" brushRef="#br0" timeOffset="79057.6755">26671 17344 0,'0'-82'0,"0"123"46,0 41-46,0-1 16,0 1-16,0 0 16,0 82-1,-41-1 1</inkml:trace>
  <inkml:trace contextRef="#ctx0" brushRef="#br0" timeOffset="79807.7519">27817 17303 0,'0'0'0,"0"-82"16,0 41 0,-82 82 31,82 327-16,0-245-16,41-41 1,81-82 0,42-41-1,-123 0 17,41-164-17,-82-40 1,-82 122-1,41 41-15,-41 0 16,0 82 0,82 82-16,-40 0 15,40 164 1,0-165-16</inkml:trace>
  <inkml:trace contextRef="#ctx0" brushRef="#br0" timeOffset="80091.4391">28389 17589 0,'0'41'16,"41"-41"-1,-41-41 48,0 82-16,0 0-32,41 41 1</inkml:trace>
  <inkml:trace contextRef="#ctx0" brushRef="#br0" timeOffset="80675.3241">29044 17221 0,'0'0'16,"0"-82"-16,0 123 47,0 0-47,0 41 15,0 40 1,0-81 0,-41-41 15,0 0-16,41-41 1,0-40-16,0 40 16,41-82-1,0 123 1,0 123 15,-41 40-15,0 1-1,0-82-15,-41 40 16,41-81-16,-82-41 16,-41 123-1,82-123 1,41-123 0,0 42-1,41 81 1,41 0-1,0 40 1,-82 42-16,41 0 16,0-82-1,41 82-15,-1-82 16</inkml:trace>
  <inkml:trace contextRef="#ctx0" brushRef="#br0" timeOffset="80958.4521">30067 17303 0,'0'41'47,"-41"81"-31,41-40-16,-123 0 15,123 0-15,-82 122 16,41-163 0,41 0-1,-82 82-15</inkml:trace>
  <inkml:trace contextRef="#ctx0" brushRef="#br0" timeOffset="81191.9641">29657 17303 0,'0'0'0,"0"82"46,41 40-46,82 165 16,-41-124 0,82 1-1,-124-82 1</inkml:trace>
  <inkml:trace contextRef="#ctx0" brushRef="#br0" timeOffset="81658.3606">30721 17466 0,'0'-81'0,"0"40"15,0 0 1,0 82 31,-41 40-47,41 42 16,0 0-1,0 204 1,0-204-1,0-82 1,164-41 0,-82-82-1,-82 41-15,81-123 16,-81 83-16,0-42 16,-40-41-1,-83 82 1,0 123-1,41 82 1,82-41 0,41-82-1</inkml:trace>
  <inkml:trace contextRef="#ctx0" brushRef="#br0" timeOffset="82041.7616">31335 17671 0,'0'41'0,"0"41"31,0-42-15,0-121 62,0 162-31,0-40-32,0 0 1</inkml:trace>
  <inkml:trace contextRef="#ctx0" brushRef="#br0" timeOffset="82854.1187">32521 18407 0</inkml:trace>
  <inkml:trace contextRef="#ctx0" brushRef="#br0" timeOffset="83675.1188">17999 20616 0,'0'-41'0,"82"0"31,41 41-31,122-82 16,-40 82 15</inkml:trace>
  <inkml:trace contextRef="#ctx0" brushRef="#br0" timeOffset="83825.2354">18122 20780 0,'41'0'0,"40"0"15,-40 0-15,0 0 16,82 0 0,-82 0-1</inkml:trace>
  <inkml:trace contextRef="#ctx0" brushRef="#br0" timeOffset="87408.8689">21067 19757 0,'0'-41'15,"-41"41"110,0 0-93,41 82-32,-41 0 15,41-41 1,0 81-1,0 42 1,0 0 0,0-83-16,41 1 15,-41 0-15,0-41 16,82 0 0,-41-41 30,-41-41-30,41 41-16,41-41 16,-82 0-1,41-82 17,-1 82-17,-40-40 1,0-1-1,0-82 1,0 42 0,0 81-1,-81 0 1,40-41 0,0 82-1,0 0 1,-82 41-1,41 41 1,82-1 0,41-40-1</inkml:trace>
  <inkml:trace contextRef="#ctx0" brushRef="#br0" timeOffset="87827.3841">21640 20289 0,'0'41'31,"0"40"-16,0-121 79,-82 40-94,82-41 31</inkml:trace>
  <inkml:trace contextRef="#ctx0" brushRef="#br0" timeOffset="89192.5697">22212 19880 0,'0'-41'16,"0"0"15,-40 41 31,-42 0-46,41 41 15,41 0-15,0 41 15,-41-82-15,41 40 15,0 1-15,0 41-1,0 41 1,0-41-1,0-1 1,0 1 0,0 0-1,0-41 1,0 41 0,41-82-1,41 41 1,-41-41-1,-1 0 1,1 0 0,123-164-1,-82 82 1,0-81 0,-82 40-1,0 0 1,0 41-1,0 1-15,-82-1 16,0 82 0,82-82-16,-82 82 31,-41 41-15,42 41-1</inkml:trace>
  <inkml:trace contextRef="#ctx0" brushRef="#br0" timeOffset="89925.7356">22949 19880 0,'0'-82'16,"0"123"31,0 0-47,0 41 15,0-1-15,0 42 16,-82 41 0,41-42-1,-41-40 1,164-82 31,0 0-47,0-41 15,40 41 1,-81 0 0,0-41 15,41 0-15,-82-40 15,0 40-16,0-41 1,0 41 0,0-41-1,0 164 32,-41 41-31,41-41-16,0-1 15,0 1-15,0 82 16,0-82 0,0 40-16,0-40 31</inkml:trace>
  <inkml:trace contextRef="#ctx0" brushRef="#br0" timeOffset="90358.8051">24503 20330 0,'-82'0'16,"205"0"31,0 0-31,286 0-1,-205 0 16</inkml:trace>
  <inkml:trace contextRef="#ctx0" brushRef="#br0" timeOffset="90609.6326">24953 19798 0,'0'-41'16,"0"82"15,-82 41-31,82 40 16,0 1-16,0 0 16,0 122-1,0-122 1,0-41-1</inkml:trace>
  <inkml:trace contextRef="#ctx0" brushRef="#br0" timeOffset="95376.641">26221 19962 0,'0'-41'0,"0"0"16,0-41 15,-82 82 0,1 82-15,81 40-16,0 83 15,0-1 1,0-163 0,0 41 15,163-82-15,-122-41-1,82-81 1,-82-1-1,-41-41 1,0 123-16,0-81 16,0 40-16,0 0 15,-41 82 1,-41 0 0,-41 41-1,42 82 1,81-1-1,0-81 1</inkml:trace>
  <inkml:trace contextRef="#ctx0" brushRef="#br0" timeOffset="95792.83">26835 20248 0,'-41'0'125,"41"-41"-125,-41 82 47,41 41-32,0-41 1</inkml:trace>
  <inkml:trace contextRef="#ctx0" brushRef="#br0" timeOffset="97661.6437">19063 22661 0,'81'0'47,"42"0"-31,0-41-16,0 41 15,-42 0-15,42 0 16</inkml:trace>
  <inkml:trace contextRef="#ctx0" brushRef="#br0" timeOffset="97776.7813">19267 22988 0,'0'0'31,"123"0"-15,-41 0-16,-1 0 16,83-40-1</inkml:trace>
  <inkml:trace contextRef="#ctx0" brushRef="#br0" timeOffset="99542.1489">23971 23275 0</inkml:trace>
  <inkml:trace contextRef="#ctx0" brushRef="#br0" timeOffset="127963.1043">32153 17303 0,'0'-123'15,"0"82"1,0 0 0,0 123 31,-82 0-32,82 41-15,-82 122 16,82-122-1,41-1 1,82-40 0,0-82-1,-1 0 1,1-41 0,-123-41-1,0-40 1,0 40 15,0 41-31,-41 41 16,0 0-16,0 0 15,-81 123 1,40-1 0,82-81-1,0 0-15</inkml:trace>
  <inkml:trace contextRef="#ctx0" brushRef="#br0" timeOffset="128879.9603">27408 19962 0,'0'-41'16,"0"0"15,0 82 16,0 40-47,0 206 16,0-1-1,0-163 1,0-41-1,0-41-15,0 40 0,0-40 16</inkml:trace>
  <inkml:trace contextRef="#ctx0" brushRef="#br0" timeOffset="129364.4339">27980 20084 0,'41'-82'0,"0"42"16,41 40 0,-41 0-1,0 0 1,-41 81 15,0 42-15,-41 82-1,-82-42-15,-41 1 16,83-164-16,81 41 16,-41-41-1,123 0 16,81-41-15,1 41 0,40 0-1,-122 0 1,0 0 0,-82 41 30</inkml:trace>
  <inkml:trace contextRef="#ctx0" brushRef="#br0" timeOffset="130412.7602">22253 22252 0,'-41'-41'0,"41"-41"16,-81 42 15,40 40-15,0 122 15,-41 42-15,82 40-1,0-163-15,41 0 16,41 41-16,0-82 15,-1 0 17,1-41-32,0-41 15,-82-40 1,0-1 0,0 0 15,-41 123-31,41-82 0,-41 82 15,0 0 1,-41 0 0,1 41-1,81 41-15</inkml:trace>
  <inkml:trace contextRef="#ctx0" brushRef="#br0" timeOffset="130730.581">23071 22498 0,'0'-41'62,"-40"0"-46,40 82 46,0 41-62,0-42 16,81 42-16</inkml:trace>
  <inkml:trace contextRef="#ctx0" brushRef="#br0" timeOffset="131030.147">23644 22048 0,'0'-82'16,"0"41"15,0 123 1,0 0-17,0-1-15,0 1 16,0 0-16,0 0 15,0 122 1,0-40 0</inkml:trace>
  <inkml:trace contextRef="#ctx0" brushRef="#br0" timeOffset="132413.3102">24340 22211 0,'0'0'0,"0"-41"16,41 41 15,-41-41-31,0 1 47,0-42 0,0 123 453,81-41-484,-81 41-1,0-82 63,-41-82-62,1 82 0,-1 41 15,-82 286 0,123 42-15,0-206-1,41-81 1,41-41 0,40-41-1,1-81 1,-123 81-16,0-41 16,0 0-1,-41 82 1,0 0-1,-41 82 1,82 0 0,-81 81-1,81-81-15</inkml:trace>
  <inkml:trace contextRef="#ctx0" brushRef="#br0" timeOffset="132619.5827">24953 22620 0</inkml:trace>
  <inkml:trace contextRef="#ctx0" brushRef="#br0" timeOffset="157266.02">24790 24134 0,'0'-41'31,"81"41"-15,1-123-16,41 123 16,41-82-16</inkml:trace>
  <inkml:trace contextRef="#ctx0" brushRef="#br0" timeOffset="190119.7209">11986 10144 0,'0'-41'31,"-82"41"-15,0 0-1,-82 0 1,124 205-1,-42 40 17,82 42-17,0-42 1,41-163 0,81 0-1,1-82 1,-41-41-1,82-82 1,-124 0 0,-40 1-1,0 40 1,-81 82 15,-1 0-31,0 0 16,-41 41-1,82 0 1,0 0 15,41-82 157,0 0-157,41 41-31,-41-82 16,82 82-1,0 0 1,0 41 0,-41 123-1,-41-83 1,0 1-1,0 0 1,-82 0 0,-82 0-1,123-82 1,-81-123 0,122 0-1,0-122 1,0 81-1,0 82 1,81-81 15,42 40-15,0 82 0,-41 41-1,-41 0 1,40 0-1,-40 41 1,-41 41 0,0-123 31,-41 41-32,41-41-15,-40-41 16,-83 0-1,0 82 1,0 0 15,42 123-15,-1 82 0,82 40-1,0-40 1,0-42-1,0-122 1,163-41 0,-81 0-1,41-41 1,-41 0 0,-41-41-1,-41 1 1,0-1-1,-82 82 17,41 0-17,-82 41 1,82 0 0,0 0-1,41-1 1,41-40-1,0 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39:07.348"/>
    </inkml:context>
    <inkml:brush xml:id="br0">
      <inkml:brushProperty name="width" value="0.05292" units="cm"/>
      <inkml:brushProperty name="height" value="0.05292" units="cm"/>
      <inkml:brushProperty name="color" value="#FF0000"/>
    </inkml:brush>
  </inkml:definitions>
  <inkml:trace contextRef="#ctx0" brushRef="#br0">4868 11249 0,'82'0'109,"0"41"-93,-42-41-16,42 0 15,409 0 16,0 82 1,-368-42-32,40-40 15,-81 0-15,0 0 16,41 0 0,-1 0-1,-81 0 1,41 0-1,-41 0 17,41 0-17,-41 0 1,41 0 0,-41 0-1,40 82 1,124-82-1,-82 0 1,40 0 0,1 0-1,-82 0 1,40 0 0,-40 0-16,82 0 15,-41 0 1,-83 0-16,83 0 15,164-41 17,-124 41-17,83 0 1,-83 0 0,1 0-1,-82 0 1,-1 0-16,1 0 15,-41 0-15,41 0 16,41 0 0,163 41-1,-122-41 1,-1 0 0,1 0-1,40 41 1,-81-41-1,-41 0 1,123 0-16,-83 0 16,124 0-1,-1 0 1,42 0 0,-206 0-1,42 0 1,-82 0-1,41 0 1,-41 0 0,40 0-1,-40 0 17,0 0-1,0 0-16,82 0 1,-82 0 0,41 0-1,81 0 1,-40 0 0,0 0-1,81 0 1,42 0-1,-83 0 1,1 0 0,40 0-1,-40 0 1,0 0 0,-82 0-1,40-82 1,1 82-1,-41 0 17,0 0-17,40 0 1,42-41 0,-82 41-1,0 0-15,-1 0 16,-40 0-16,0 0 15,164 0 1,-83-81 0,165 81-1,-124 0 1,1 0 0,41 0-1,-1 0 1,-122 0-1,82 0 1,-83 0-16,1 0 16,123 0-1,-83 0 1,83 0 0,-41 0-1,-42 0 1,1 0-1,0 0 1,-82 0-16,41 0 16,-1 0-16,1 0 15,0 0 1,41 0 0,40 41-1,-40-41 1,0 0-1,-41 0 17,40 0-17,-81 0-15,123 0 16,-123 0-16,0 0 16,81 0-1,1 0 1,41 0-1,-42 0 1,83 0 0,-41 0-1,-1 0 1,124 40 0,-124-40-1,1 0 1,40 0 15,165 0-15,-165 0-1,41 0 1,1 0 0,-1 0-1,83 0 1,-83 0-1,-81 0 1,-1 0 0,83 82-1,-205-82 1,40 0 0,1 0-1,-41 0 16,0 0 1,41 0-17,-41 0 17,0 0-17,122 41 16,-81-41-31,0 0 16,204 0 0,-40 82-1,-1-82 1,1 41 0,122-41-1,-205 82 1,-81-82-1,0 0 17,41 0-17,-82 0 63,41 0-62,-42 0 15,1 0-15,41 0 0,-41 0 15,0 0-16,0 0 1,41 0 0,-41 0-1,-1 0 1,42 0 0,-41 0-1,-41-41 16,41 41-31,0 0 63</inkml:trace>
  <inkml:trace contextRef="#ctx0" brushRef="#br0" timeOffset="1357.601">4909 11944 0,'-41'0'16,"123"-41"109,0 41-125,122-41 16,451-40 15,-287-1 16,-286 82-32</inkml:trace>
  <inkml:trace contextRef="#ctx0" brushRef="#br0" timeOffset="4267.8296">5318 11494 0,'0'0'0,"-41"0"16,82 0 62,41 0-63,40 0-15,42 0 16,0 0-16,245 0 16,41 0-1,0 41 1,-41-41 0,245 82-1,-81-82 1,-82 0 15,-164 82-15,-81-82-1,-165 0-15,124 0 16,-123 0-16,40 0 16,83 41-1,40-41 1,287 0-1,-164 0 1,82 0 0,-122 0-1,-1 0 1,-123 0-16,42 81 16,-123-81-1,-1 0-15,124 0 16,-83 0-1,83 0 17,-205 0-17,41 0 1,-1-40 0,1 40-1,41 0-15,-41 0 16,-41 0-16,81 0 15,83-41 1,-42 41 0,165-82-1,-83 82 1,1-41 0,-1 41-1,82 0 1,-204 0-16,122-82 31,-122 82-31,0 0 16,122-82-1,1 82 1,122-41 0,-123-40-1,-81 40 1,-41 41-1,-41 0 1,-42 0-16,83 0 16,-82 0-16,41 0 15,0 0 1,40 0 0,42 0-1,-82 0 1,81 0 15,83 0-15,-1 0-1,-122 0-15,123 0 16,-124 0-16,-40 0 16,82 0-1,122 0 1,0 0-1,-40 0 1,-1 82 0,1-82-1,122 0 1,-123 0 0,1 0-1,-42 40 1,42-40 15,122 82-15,-204-82-1,40 41 1,1-41 0,-42 0-1,-81 82-15,82-82 16,-42 0-16,-40 0 15,82 0 1,-41 0 0,40 41-1,-81-41 1,-41 0 0,82 82-1,-82-82 1,40 0-1,-40 0 1,41 0-16,41 0 16,-41 0-1,40 0 1,-40 0 0,0 0-1,-41 0 1,0 0-1,81 0 1,-40 0 0,-41 0-1,0 0 1,41 0 0,0 0-1,-41 0 1,40 0-1,-40-41 17,0 0-17,82 0 1,-41 41 0,-41-82-1,0 82 1,-41-41 15,-41 41 16,0 0-47,-164-41 16,42 41-1,-42 0 1,-40 0 15,-246 0-15,-82-81-1,0 81 1,369-82 0,245 82 77,41 0-93,81 0 16,1 0-16,-1 0 16,42 41-16,245-41 15,0 81 1,-286-81-1,122 0 1,-245 0-16,41 0 16,-82-40 15,-123 40-15,-163 0-1,-328-82 1,-327 0-1,-532 0 1,983 82 0,408 0-1,204 0 32,410 0-47,409 0 16,82 0 15,-1 0-15,-203 0-1,-533 41 1,-245-41 0,-82 0 15,-82 41-16,-163-41 1,-246-41 0,41 41-1,164-82 1</inkml:trace>
  <inkml:trace contextRef="#ctx0" brushRef="#br0" timeOffset="4520.2406">25690 11003 0,'0'0'0,"-82"0"15,0 0 1,41 0 0,-41 0-1,0 0-15</inkml:trace>
  <inkml:trace contextRef="#ctx0" brushRef="#br0" timeOffset="6220.8602">9531 11249 0,'0'0'0,"0"-82"15,-82 82 17,42 0-17,-165 123 17,-40 40-1,367-163 16,42 0-47,204-41 15,-163-81 1,-42 40 0,-40 82-1,-205 0 16,0 41-15,1 41 0,-451 122-1,286-163 1,287-41 15,82 0-15,531 0-1,-326 0 1,-165-82 0,-122 82-1,-163 41 32,-42 41-47,-204 41 16,204-82 15,287-41 0,40 0-31,124 0 16,245-164 0,-164-41-1,-286 205 1,-82-40-1,-123 40 1,-204 122 0,122-81-16,-163 41 15,245 41 1,82-123-16,41 41 16,164-41 15,286-41-31,-123-41 31,-163-41-15,-42-81-1,-122 163-15,0 0 16,-163 41 0,-42 0-1,-286 41 1,82 41-1,246-1 1,204-81 15</inkml:trace>
  <inkml:trace contextRef="#ctx0" brushRef="#br0" timeOffset="248693.8963">18940 12599 0,'-82'-82'16,"82"41"-1,0 82 17,41 286-1,-41 164 0,41-409 0,41-82-15,-41-82 0,40 0-16,-81-81 15,82 81 1,-82-41-16,0 82 31,0 123-15,0 0-1,0 122 1,-41-163 0,0 41-1,41-123 32,41-41-47,-41 41 16,41-40-1,0 40 1,41 122 0,-41 42-1,41-41 1,40 82 15,-81-164-15,0 0-1,41-82 1,0-82 0,-82-81-1,0 122-15,-41-82 16,41 124-16,0-1 15,-41 82 1,41 123 15,0 81-15,0 42 0,41-42-1,0-163 1,82 41 15,-42-82-15,-40-123-1,-41-41 1,0 42 0,0 81-1,0 82 16,0 41-15,0 81 0,0-81-1,82-41 1,-41-41 0,123 0-1,-83-123 16,-81 41-15,0-40 0,0 81-1,-40-41-15,-42 82 16,0 0-16,41 0 16,-41 41-1,82 122 1,0 42-1,123-123 1,-41-82 0,40 0-1,-122-41-15,82 41 16,-41-41-16,-41 0 16,82-41-16,-82-81 15,0-1 1,0 123 15,0 164 0,0-82-15,0 0 0,82 40-1,0-40 1,-41 41-1,-41 41 1,81-82 0,-40-41 15,0 0-15,82-123-1,-82 82-15,0-41 16</inkml:trace>
  <inkml:trace contextRef="#ctx0" brushRef="#br0" timeOffset="249312.3172">21272 13049 0,'0'-123'0,"0"41"15,40 82 17,1 41-17,-41 123 1,0 40 15,0-122-15,123-164 31,-123 0-47,82-81 15,0-1 1,81 164 15,-163 123-15,82 81-1,-82 1 1,0-82 0,0-83-1,164-40 1,40-81-1,-204-1-15</inkml:trace>
  <inkml:trace contextRef="#ctx0" brushRef="#br0" timeOffset="249450.5369">22581 13090 0</inkml:trace>
  <inkml:trace contextRef="#ctx0" brushRef="#br0" timeOffset="250730.233">23358 12558 0,'0'0'0,"0"-41"0,0-41 16,0 0 0,0 164 30,0 82-30,0-1-16,0 42 16,-82 81 15,123-368 31,-41 41-62,41-40 16,-41-1-16,163 0 16,-40 0-1,0 164 1,-123 0-16,41 81 16,-41-122-1,0 41-15,-82 0 16,-123-41 15,124-41-15,81-41-1,0 0-15</inkml:trace>
  <inkml:trace contextRef="#ctx0" brushRef="#br0" timeOffset="251895.6335">24340 13049 0,'0'-82'0,"0"41"32,-41 41-17,-41 0 1,82 204 15,-41-40 0,123-164-15,41 0 0,-1-123-1,-40 1 1,-82-1-1,0 41-15,0 41 16,-82-41-16,41 82 16,-40-41-16,-1 41 15,-41 123 1,123 164 0,41-247-1</inkml:trace>
  <inkml:trace contextRef="#ctx0" brushRef="#br0" timeOffset="252345.7567">24871 12721 0,'0'-41'16,"-41"41"31,41 123-47,-81-41 15,81 41-15,0 40 16,0-40 15,122-123-15,-81 0-1,82-41 1,-82-82 0,-41 83-16,0-83 15,-123-82-15,82 123 16,-41 82-1,1 0 1,81 246 0,41-246-1</inkml:trace>
  <inkml:trace contextRef="#ctx0" brushRef="#br0" timeOffset="252599.4221">25444 12599 0,'0'0'0,"0"-82"16,0 41-1,-41 82 32,41 41-47,0 40 16,0 1-16,0 0 15,0 0-15,-41-1 16,41-40-16,0-41 16,0 0-16</inkml:trace>
  <inkml:trace contextRef="#ctx0" brushRef="#br0" timeOffset="253163.561">25690 12680 0,'0'0'0,"-41"82"47,-41-41-47,41 41 15,-82 41 1,41-82-1,82 40 1,41-81 15,0 0-31,41 41 16,-41-41-16,41 0 16,0 0-1,-42 0-15,1 0 31,123 0-15,-82-122 0,-82-42-1,0 41 1,-82 164 15,82 41-15,0 0-1,41-41 1,122 163 0,-122-163-1,-41 41 1,-41-82 0,-81 0-1,81 0 1,0-41-1</inkml:trace>
  <inkml:trace contextRef="#ctx0" brushRef="#br0" timeOffset="253412.3722">26917 12844 0,'41'0'31,"81"0"-15,1-41-16,41 41 16,-123 0-1,-41 82 1</inkml:trace>
  <inkml:trace contextRef="#ctx0" brushRef="#br0" timeOffset="253545.7924">27121 13090 0,'82'0'47,"0"0"-31,41 0-16,-82-41 0</inkml:trace>
  <inkml:trace contextRef="#ctx0" brushRef="#br0" timeOffset="254629.3088">28758 12558 0,'0'0'0,"0"-41"0,0-41 16,0 164 31,0 0-32,81 368 16,-81-369-31,0-40 16,0 0 0,82-41 15,-41 0-31,41-204 16,0-1-1,40 82 1,-122 205 31,-40 0-32,-42 82 1,0-123 0,82 0-1,0-82 16,82-82-15,0 82 0,-82-41-1,40 82 1,1 123 0,41-82-1,-41 82 1,164-83 15,-124-80-15,1-42-1,-82 0 1,0-123 0,0 124-16,0-83 15,0 123-15,0-41 16,0 123 15,0 82-31,0 122 16,0 1-1,0-83 1,0-122 0</inkml:trace>
  <inkml:trace contextRef="#ctx0" brushRef="#br0" timeOffset="254784.5112">30312 13090 0</inkml:trace>
  <inkml:trace contextRef="#ctx0" brushRef="#br0" timeOffset="257462.6726">19799 14808 0,'0'-82'0,"0"0"16,0 41-16,-41-41 0,41 41 15,-41 41 1,41-41-16,-41 41 16,41 82-1,-82 41-15,82 818 32,0-778-17,0 83 16,0-124-15,-41-162 0,41-1-16</inkml:trace>
  <inkml:trace contextRef="#ctx0" brushRef="#br0" timeOffset="257798.0492">19267 15462 0,'82'-41'15,"0"41"1,0 0-16,122 0 16,-40 0-1,-1-82 1,-122 41 0,-41 0-1,0-40 16,0-1-15,-82 123 0,82 41-1,0 81 1,0 1 0,0-1-1,0-122 1,41-41-1</inkml:trace>
  <inkml:trace contextRef="#ctx0" brushRef="#br0" timeOffset="257946.237">20167 14889 0,'0'41'31,"0"0"-31,41-41 16</inkml:trace>
  <inkml:trace contextRef="#ctx0" brushRef="#br0" timeOffset="259513.6149">20535 15339 0,'0'-41'31,"-41"41"-15,0 0 15,1 0-15,40 82-16,0 123 15,0-83 16,81 1-15,1-123 0,0 0-1,41-82 1,-1-40 0,-81-1-16,-41-82 15,0 83-15,0-1 16,0-41-1,0 83 1,0 40 0,-41 41 31,41 81-47,0 165 15,0-123-15,0 81 31,0-122-31,82 0 16,0-41 0,0 40-1,-41-162 1,41-1 0,-1-123-1,-81 83 1,0 81-1,0 122 17,0 1-17,0 0-15,0 41 16,41 0 0,0-123-1,41 0 16,-41-41-15,0-123 0,-41 41-1,0 164 32,0 41-47,0 82 16,0-123-1,82 40 1,40-81 0,-40 0-1,0-81-15,-41-42 16,-41 41 0,0 0-16,0-41 15,0 83 16,-41 40-15,-82 40 0,82 83-1,-81-41 1,122 0 0,0-41-1,81 0 1,1-41-1,0 0 1,-41 0-16,41 0 16,0-82-1,-82 41 1,41 41 0,-41-41-16,0 0 15,40 41 1,42-82-1,-82 41-15,41 41 63,-41 82-47,0-41-16,0 0 15,0 82 1,0-41-1,123-82 32,-82 0-47,82-205 16,-83 123 0,-40 0-1,41 123 16,-41 82-15,0 41 0,0-123-1,82-41 1,82-82 0,-164-41-1</inkml:trace>
  <inkml:trace contextRef="#ctx0" brushRef="#br0" timeOffset="259912.9895">20781 15012 0,'0'41'31,"41"-41"-15,81 0-16,42 0 16,245-41-1,-123 41 1,-163-41-1,-41 41 95</inkml:trace>
  <inkml:trace contextRef="#ctx0" brushRef="#br0" timeOffset="260746.818">23603 14644 0,'0'0'0,"0"-41"0,0 0 16,0 123 31,0 82-47,0-1 0,41 123 31,-41 1 0,82-287 0,-82-246 1,41 83-17,82 122 1,-42 41 0,42 163-1,-123-81 16,0 41-15,-123-82 0,1 41-1,81-82 1,41-41 0</inkml:trace>
  <inkml:trace contextRef="#ctx0" brushRef="#br0" timeOffset="261129.8632">24340 15217 0,'0'-82'0,"0"-41"16,0 164 31,-41 41-32,41 81 1,0 1 0,41-82-1,0-82 1,40-41 0,-40-41-1,41-163 1,-123 81-1,-82 82 1,1 123 0,40 164-1,82-1 1,41-204 0</inkml:trace>
  <inkml:trace contextRef="#ctx0" brushRef="#br0" timeOffset="261493.2312">24871 15257 0,'0'0'0,"0"-40"0,0-1 15,0-41 1,0 41 0,-41 41-1,41 41 1,-122 204-1,122-81 1,41-41 0,0-123-1,40-41 1,1-82 0,0-82-1,-82 42 16,-41 122-15,-123 41 0,42 204-1,122-81 1</inkml:trace>
  <inkml:trace contextRef="#ctx0" brushRef="#br0" timeOffset="262330.3525">25321 14848 0,'0'0'0,"0"-122"0,0 81 16,0-41 0,0 164 30,0 41-30,0 286 0,0-205-1,0-163 1,0 41 0,0-123-1,123-123 1,-41-122-1,-41 41 1,41 204 0,-123 82 31,0 40-32,-41 1 1,-82 41-1,123-41 1,41-41 0,82-41-1,82 0 1,0 40 0,-124-40-1,42 82 1,0-82-1,0 0 1,0-82 0,-41 1-1,-41-42 1,0 82 0,-41-123 15,41 246 0,0-41-15,0 0-1,122 123 1,-122-42 0,0-81-1,0 0 1,-81-41-1,40 0 1</inkml:trace>
  <inkml:trace contextRef="#ctx0" brushRef="#br0" timeOffset="262679.9846">26508 15053 0,'122'0'47,"1"0"-32,41 0-15,-42 0 16,83 0-1</inkml:trace>
  <inkml:trace contextRef="#ctx0" brushRef="#br0" timeOffset="262829.7101">26876 15298 0,'0'0'0,"123"0"46,-42 0-30,1 0-16,164 0 16</inkml:trace>
  <inkml:trace contextRef="#ctx0" brushRef="#br0" timeOffset="263363.9761">28226 14644 0,'41'0'47,"81"0"-32,42 0-15,-41 0 16,-41 0-16,-1 0 16</inkml:trace>
  <inkml:trace contextRef="#ctx0" brushRef="#br0" timeOffset="263580.0803">28308 14644 0,'0'0'16,"0"82"31,0 81-31,0 42-1,0-82 1,0-1-1,0-81 1,0 41 0</inkml:trace>
  <inkml:trace contextRef="#ctx0" brushRef="#br0" timeOffset="263730.5678">28103 15094 0,'82'0'0,"0"0"16,40 0 0,247 0-1,-1 0 1</inkml:trace>
  <inkml:trace contextRef="#ctx0" brushRef="#br0" timeOffset="264579.9221">17713 17098 0,'0'-82'0,"0"164"31,0 41-15,0 41-16,81 490 31,-81-368-16,-81-245 1</inkml:trace>
  <inkml:trace contextRef="#ctx0" brushRef="#br0" timeOffset="265346.7079">17835 17180 0,'82'82'31,"-82"0"-15,82-1-16,0 42 16,0 163-1,40-122 1,-40-82-1,-41-82 1,123-82 0,-164 0-16,82-163 15,-1 122 1,-81 0-16,0-122 16,0 81 15,0 123-16,0 164 17,-81 82-32,81-42 15,0 165 1,0 81 0,0-328-1,81-81 1,1-81-1,-41-42 1,41-204 0,-82 204-1,0 205 32,0 40-47,0 42 31,0-123-15,41 0 0,41-41-1,-1-123 1,1-40 0,-82-1-1,-41 41 1,-122 123-1,-1 82 1,164 82 0,0-123-1</inkml:trace>
  <inkml:trace contextRef="#ctx0" brushRef="#br0" timeOffset="265764.2026">19513 17507 0,'0'0'0,"40"0"32,-40 82-17,41 163 1,-41-122-1,0-41 1,0-164 31,0 0-47,82-163 16,41 81 15,-82 123-16,41 41-15,-1 82 16,-81 0-16,0 0 16,0 122-1,-40 42 1,40-205 0</inkml:trace>
  <inkml:trace contextRef="#ctx0" brushRef="#br0" timeOffset="266032.3945">20494 17794 0,'82'0'63,"0"0"-63,41 0 15,-1 0-15,-40 0 16,-41 0-16</inkml:trace>
  <inkml:trace contextRef="#ctx0" brushRef="#br0" timeOffset="266413.6332">22049 17180 0,'0'0'0,"-82"-82"0,82 41 15,0-41 1,-41 82 0,0 82-1,41 0 1,-82 164-1,82 81 1,0 164 0,0-369-1,-41-81 1,41 41 0,-40-82 15,-42-41-31</inkml:trace>
  <inkml:trace contextRef="#ctx0" brushRef="#br0" timeOffset="266731.1597">21681 17712 0,'0'0'16,"81"0"-16,1 0 16,82 0-1,-82 0 1,0 0-1,-1-82 1,-81 41 15,0 82 32,0 82-63,0-42 15,-41 124 1,41-164 0,0 41-1</inkml:trace>
  <inkml:trace contextRef="#ctx0" brushRef="#br0" timeOffset="266863.6069">22335 17425 0,'0'41'31,"82"0"-31</inkml:trace>
  <inkml:trace contextRef="#ctx0" brushRef="#br0" timeOffset="267180.9224">22703 17671 0,'0'-123'15,"-41"123"16,-40 0-15,81 41-16,-82 0 16,82 41-16,0 122 15,0-81 1,0-41 15,204-82-15,-163 0-16,0 0 15,41-82-15,-41 41 0</inkml:trace>
  <inkml:trace contextRef="#ctx0" brushRef="#br0" timeOffset="268698.1031">23031 17262 0,'0'0'0,"0"-82"15,0 41 1,0-41-1,0 205 32,0 0-47,0 122 16,0 164 0,0-286 15,40-41-16,42-82 1,41-41 0,-41-164-1,-82 83-15,82-42 16,-82 123-16,0 0 16,0-41-1,0 123 16,0 82-15,0 0 0,0-1-1,0-81 1,0 41-16,81-82 31,42-41-15,-82-41-1,-41-81 1,0 81 0,0 164 31,0 0-47,0-42 15,0 42-15,0 0 16,0 0-16,41-82 15,82 0 1,-41 0 0,81-205-1,-122 42 1,-41 40 0,0 41 15,-41 41-16,-163 41 1,122 82 0,82 41-1,0 163 1,41-204 0,0-82-1,40 0 1,42-82-1,-41-41 1,0-40 0,-82 122-1,0 123 32,0-41-31,0 40-1,0 42 1,0-82 0,123-41 15,-42-41-15,-81-41-16,41 82 15,-41-41 1,0 82 15,0 0-15,0 82-1,0-41 1,41-82 0,82 0-1,-41-82 16,-1-123-15,-40 1 0,41 163-1,-82 0 1,-41 82 15,0 82-15,41-41-1,0 81 1,0-81 0,0-41-1,0 0 48,-81-41-63,40 0 15,-82 82 1,82-82-16</inkml:trace>
  <inkml:trace contextRef="#ctx0" brushRef="#br0" timeOffset="269031.0038">22785 17344 0,'41'0'31,"164"0"-15,40 0-16,41 0 16,205 0-1,-286 0 1</inkml:trace>
  <inkml:trace contextRef="#ctx0" brushRef="#br0" timeOffset="269144.7872">24340 17344 0,'0'-41'0,"41"41"78</inkml:trace>
  <inkml:trace contextRef="#ctx0" brushRef="#br0" timeOffset="271114.5468">25117 17344 0,'0'-41'16,"0"-82"-1,0 82 17,0 123-1,-82 0-15,41 204-1,41-204-15,-82 81 16,82-122-16,0 41 15,0-41 1,0-82 31,0-41-31,41 1-16,0 40 31,-41-41-31,41 82 15,41-82-15,0 123 32,-82 0-32,41 41 15,-41 163 1,0-204 0,-41 82-1,-41-82 1,0-41-1,-41 0 1,82-82-16,41 0 16,0 41-1,0 82 32,82-41-31,41 0-1,-41 0 1,40 0 0,-40 0-1,-82-82-15,0-41 16,0 42-16,0 40 16,0 82 30,0 40-30,0-40-16,0 0 16,0 41-1,82-82 1,0 0 0,0-82 15,0-40-16,-123-42 1,-41 82 0,41 82-1,-82 82 1,41 82 0,82-83-16,0 1 15,0 0-15,41-82 0,-41 123 16,123-123-1,41 0 1,-42-164 0,-40 82-1,-82-81 1,0 122 0,0 0 15,-41 41-16,-41 163 1,42 1 0,40 0-1,81-123 1,1-41 0,0 0-1,82-205 16,-164 123-31,0 41 0,0-40 16,0 40 15,-41 41-31</inkml:trace>
  <inkml:trace contextRef="#ctx0" brushRef="#br0" timeOffset="271581.6275">26058 17794 0,'0'-41'16,"0"-41"0,-41 82-1,0 0 1,-41 0-1,82 82 1,-41-1 0,0 1-1,41 82 1,0-123 0,0 0-1,41-41-15,82 0 16,-82 0-16,-41-82 15,122 0 1,-122-41 0</inkml:trace>
  <inkml:trace contextRef="#ctx0" brushRef="#br0" timeOffset="271931.267">26262 17385 0,'0'0'0,"0"-82"15,0 164 32,0-1-31,0 1-16,-41 204 16,41-122 15,-41-123-16,41 0-15</inkml:trace>
  <inkml:trace contextRef="#ctx0" brushRef="#br0" timeOffset="272514.928">26589 17344 0,'0'0'0,"0"-41"16,0 123 31,-122-42-47,81 42 15,-82 41 1,82-82-16,-41 41 31,164-82 0,0 0-15,41 0 0,-41 0-1,-42 0 1,1 0 0,82-41-1,-82-82 1,0 82-1,-41-82 1,0 83 0,-41 40-1,-82 40 1,123 83 0,0 41 15,82-123-16,0 40 1,-82 1 0,0-41-1,-123-41 1,0 0 0</inkml:trace>
  <inkml:trace contextRef="#ctx0" brushRef="#br0" timeOffset="272731.3835">27694 17548 0,'0'0'0,"41"0"31,82 0-15,-42 0-16,1 0 15,-41 0 1</inkml:trace>
  <inkml:trace contextRef="#ctx0" brushRef="#br0" timeOffset="272881.4599">27776 17794 0,'0'0'0,"82"0"31,40 0-15,-40 0-16,0-82 16</inkml:trace>
  <inkml:trace contextRef="#ctx0" brushRef="#br0" timeOffset="273581.6068">29044 17262 0,'0'-41'16,"0"123"47,-82 40-63,82-40 15,0 41-15,0-41 16,0 40-1,-41-40 1,41-41 0,0-123-1,0 1 1,0-83 0,82-81-1,-82 81 1,41 164-1,41 164 17,-82-83-32,82 83 15,-1 0 1,124-83 0,-123-81 15,-1 0-16,-40-81 1,-41-83 0,0 41-16,0-122 15,0 163-15,0 41 16,0 82 31,0 41-47,0 122 15,0-40 1,0-41 0</inkml:trace>
  <inkml:trace contextRef="#ctx0" brushRef="#br0" timeOffset="273711.141">29903 17712 0</inkml:trace>
  <inkml:trace contextRef="#ctx0" brushRef="#br0" timeOffset="280148.0187">8590 19921 0,'0'-123'0,"0"41"15,0 164 32,0 82-31,0 817 15,0-735-15,0-165-1,0-121 32</inkml:trace>
  <inkml:trace contextRef="#ctx0" brushRef="#br0" timeOffset="280500.0533">8754 20125 0,'0'-41'0,"-41"-41"15,41 42-15,0-42 16,0 0 0,123 82-16,-41-82 15,81 82 1,1 123 15,-164 0-15,-123 122-1,-163-41 1,40-81 0,165-82-1,40-41 1</inkml:trace>
  <inkml:trace contextRef="#ctx0" brushRef="#br0" timeOffset="280881.9971">9777 19675 0,'0'0'0,"0"-82"16,0 41-1,-82 41 32,82 82-47,-41 41 16,41 41-16,-82 367 15,82-285 1,0 40-16,0 164 16,123-286-1,41-123 1,-83-41 0</inkml:trace>
  <inkml:trace contextRef="#ctx0" brushRef="#br0" timeOffset="289699.3899">10227 20084 0,'0'-41'0,"0"-40"15,0-1 1,0 123 31,0 490-16,0-367-15,-82-41-1,82-1 1,0-203 31,41 40-47,82-123 15,-42-81 17,1 40-17,0 164 1,-82 0-1,0 123 1,0-41 0,-41 82-1,0-1 1,-41-40 0,82-123 30,0-40-46,0 40 16,0 0-16,82-82 16,-41 123 15,0 41-15,-41 0-1,82 41 1,0-82-16,-41 122 15,40-81-15,1-41 16,-41 0 15,-41-82-15,0-81 0,0-123-1,-41-1 1,0 124-1,41 203 32,0 83-31,0-41-16,0 41 16,0 122-1,41-122-15,-41-41 16,0 81-1,0-81 1,41-82-16</inkml:trace>
  <inkml:trace contextRef="#ctx0" brushRef="#br0" timeOffset="290032.7856">11290 19716 0,'0'-41'0,"0"-41"16,0 123 46,0 41-62,0 82 16,0 40-16,0-40 15,82 204 1,-82-123 0,0 1-1</inkml:trace>
  <inkml:trace contextRef="#ctx0" brushRef="#br0" timeOffset="290316.3666">11863 20125 0,'0'-41'0,"0"-41"15,123 42 17,-41 40-17,-1 0-15,1 0 16,41 0-1,-41 0 1</inkml:trace>
  <inkml:trace contextRef="#ctx0" brushRef="#br0" timeOffset="290614.814">12068 19962 0,'-82'0'63,"82"81"-48,0-40-15,0 41 16,0 41-16,0-41 16,0 122-1,0-122-15,0 0 16,0 0-1,41-82 1,-41 81 0</inkml:trace>
  <inkml:trace contextRef="#ctx0" brushRef="#br0" timeOffset="290833.3538">11945 20534 0,'41'0'47,"41"0"-47,-1 0 0,1 0 15,82 0 1,-82 0-16</inkml:trace>
  <inkml:trace contextRef="#ctx0" brushRef="#br0" timeOffset="291133.8225">12927 19839 0,'-41'0'15,"0"0"17,41 41-17,0 0 1,41 40-16,40 42 15,-81 0-15,82 163 16,-82-163 0,0 0-16,-82 40 15,1 1 17,81-123-32,-82-41 15</inkml:trace>
  <inkml:trace contextRef="#ctx0" brushRef="#br0" timeOffset="291399.7387">13827 20330 0,'0'0'0,"40"0"16,42 0-1,-41 0 1,82 0 0,-41 0-1</inkml:trace>
  <inkml:trace contextRef="#ctx0" brushRef="#br0" timeOffset="291566.2964">13827 20616 0,'81'0'47,"-40"0"-47,0 0 0,41 0 15</inkml:trace>
  <inkml:trace contextRef="#ctx0" brushRef="#br0" timeOffset="293133.7153">15054 20084 0,'0'-41'32,"0"0"-17,0-40 1,-41 162 31,-41 165-16,82-1-15,0-122-1,41-41 1,163-41-1,-122-41 1,0 0 0,-41-123-1,-41-41 1,0 1 0,0 81-16,0 0 15,-82 0-15,41 82 16,0 0-1,0 0 1,41 123 15,0-41-15,41-82 0</inkml:trace>
  <inkml:trace contextRef="#ctx0" brushRef="#br0" timeOffset="293450.6617">15790 20452 0,'0'0'0,"0"-41"94,0 1-79,0 121 63,0-40-78,41-41 16</inkml:trace>
  <inkml:trace contextRef="#ctx0" brushRef="#br0" timeOffset="294083.4609">16322 20043 0,'41'0'16,"-41"82"31,0-41-31,0 0-1,-82-41 1,41 0-1,0 0 17,41-41-17,0-163 17,123 122-17,-82 82 1,41 0-16,-82 82 15,81 163 1,-122-81 0,-40 40 15,-42-163-15,0 82-1,82-123 1,41-82-1,0 41 1,0 0 0,82-41-1,-41 82 1,41 41 0,0 41-1,-1 0 1,-40-82-1,41 0 1,82 0 0</inkml:trace>
  <inkml:trace contextRef="#ctx0" brushRef="#br0" timeOffset="294500.6276">16976 20166 0,'0'0'0,"0"-41"16,0 0-16,0 123 78,0 0-78,0 0 16,0-1-16,0 83 15,0-123 1,82 0-1,41-41 1,0 0 0,-42-123-1,-81 82 1,82-81 0,-82 81-16,0-41 15,0-41 1,-163 41-1,-1 82 1,82 0 0,-41 82-1,42 82 1</inkml:trace>
  <inkml:trace contextRef="#ctx0" brushRef="#br0" timeOffset="297105.0832">23031 19757 0,'0'0'0,"0"82"47,0 41-47,0-1 0,0 1 15,0 81 1,0 42 15</inkml:trace>
  <inkml:trace contextRef="#ctx0" brushRef="#br0" timeOffset="297367.4458">23031 19634 0,'0'0'0,"0"-82"15,40 82-15,1 0 16,123 0 0,-41 41-1,-123 123 1,0 41-1,-246-83 1,83 1 0,81-41 15,41-82-31</inkml:trace>
  <inkml:trace contextRef="#ctx0" brushRef="#br0" timeOffset="297751.6995">24012 19593 0,'0'-81'16,"0"-1"-1,-41 82 1,1 82 0,40-1-1,0 83 1,0 450-1,0-205 1,40-246 0,165-81-1,-123-82 1,-41 0-16</inkml:trace>
  <inkml:trace contextRef="#ctx0" brushRef="#br0" timeOffset="298550.7064">24585 20125 0,'0'-82'0,"0"41"16,0 82 46,0 41-62,0 0 16,0 0-16,0 0 16,0 122-1,0-163 1,123-82 31,-123 0-47,41-122 15,0-1 1,40 41 0,-81 246 31,-41-82-32,1 82 1,-1-83-1,41 1 1,0-122 31,41 81-31,81 0-1,-40 81 1,-41-40-1,41 41 1,-82-41 0,82-41 15,-41-41-15,-41-123-1,0-40 1,0-41-1,-82 204 1,82-41 0,0 123-1,41 163 1,-41-81-16,0 41 16,0-83-16,0 42 15,0 41 1</inkml:trace>
  <inkml:trace contextRef="#ctx0" brushRef="#br0" timeOffset="298867.2292">25730 19798 0,'0'-82'16,"0"41"-1,0 164 17,0 0-17,0 40-15,0 1 16,0-1-16,0 124 15,0-164 1,0-1-16,0 1 16,0-41 15</inkml:trace>
  <inkml:trace contextRef="#ctx0" brushRef="#br0" timeOffset="299650.9006">26344 20084 0,'0'0'0,"0"-41"15,0 0 1,0 123 31,0 41-31,0-41-1,0 81 1,-41-40-1,41-41 1,0-164 15,0 0-15,0 0-16,0-163 16,0 163-1,0 41-15,0-40 16,82 121 15,-82 1-31,82 123 16,0-41 15,-1-1-15,83-40-1,-82-82 1,0 0-1,-82-163 1,0-1 0,0 82-16,0-41 15,0 42-15,0-1 32,-41 82-32,41-41 15,0 123 32,0 0-31,0-1-16,0 124 31,0 122-15,0-245-1</inkml:trace>
  <inkml:trace contextRef="#ctx0" brushRef="#br0" timeOffset="299984.3688">27449 19675 0,'0'0'0,"0"-41"0,0-41 16,-41 82 0,41-81-16,81 122 31,1 40-15,-41 42-1,41 123 1,-82 122-1,0-123 1,-41-81 0,-41-123-1</inkml:trace>
  <inkml:trace contextRef="#ctx0" brushRef="#br0" timeOffset="300217.6793">28185 20084 0,'41'0'47,"0"0"-32,40 0-15,1 0 16,-41 0-16,-41 82 16</inkml:trace>
  <inkml:trace contextRef="#ctx0" brushRef="#br0" timeOffset="300383.78">28144 20371 0,'123'0'47,"-42"0"-47,-40 0 16,0 0-16,41 0 16</inkml:trace>
  <inkml:trace contextRef="#ctx0" brushRef="#br0" timeOffset="301300.9162">29862 19552 0,'0'-40'15,"0"-1"-15,0-41 0,0 0 16,-82 82 0,41 0 15,-81 286-16,122 287 17,163-287 15,-40-286-32,0 0 1,-82-163-1,40-42 1,-81 123-16,0-163 16,-41 122-16,-40-40 15,-1 122 1,0 0 0,-123 164-1,205 122 1,0 0-1</inkml:trace>
  <inkml:trace contextRef="#ctx0" brushRef="#br0" timeOffset="301652.6016">30476 20084 0,'0'-41'78,"0"-40"-62,0-1-16,0 123 47,0 40-47,0 1 31,0-41-15,41-41-1</inkml:trace>
  <inkml:trace contextRef="#ctx0" brushRef="#br0" timeOffset="301965.3996">30803 19593 0,'0'-41'15,"0"-40"1,0 40 0,0 82 15,0 0-15,0 163-1,0 82 1,0-40-1,0-83 1,0-81-16,0-41 16,82-41-1</inkml:trace>
  <inkml:trace contextRef="#ctx0" brushRef="#br0" timeOffset="302383.9199">31335 19634 0,'0'0'0,"0"-82"16,0 164 31,0 0-32,0 41-15,0 0 16,0 40-1,0-40 1,0-82 0,81-41-1,42-41 1,-82-41-16,41-41 16,-41 1-16,-41-83 15,0-81 1,-82 163-1,-82 123 1,1 82 0,81 163 15,82 1-15,41-205-16</inkml:trace>
  <inkml:trace contextRef="#ctx0" brushRef="#br0" timeOffset="315704.9542">9286 22579 0,'0'0'0,"0"-122"0,0 40 15,0 41-15,41 0 16,0-41 0,40 82-16,1 0 31,41 246 0,-328-1 0,83-122 1</inkml:trace>
  <inkml:trace contextRef="#ctx0" brushRef="#br0" timeOffset="316152.7878">9163 22620 0,'0'-81'16,"0"40"-1,0 82 32,0 81-47,0 1 0,0 122 31,0 42-15,0-124 0,-41-81-1,41-41-15</inkml:trace>
  <inkml:trace contextRef="#ctx0" brushRef="#br0" timeOffset="316518.998">10063 22375 0,'0'-82'16,"0"41"0,0 82 30,-82 41-46,82 41 16,0 204 0,0-164-16,0 83 15,0-164-15,0 40 16,41-81 0</inkml:trace>
  <inkml:trace contextRef="#ctx0" brushRef="#br0" timeOffset="316735.1862">10595 22702 0,'0'-82'0,"0"1"16,82 81-1,-41 0 1,81 0 0,1 0-1,-41 0 1</inkml:trace>
  <inkml:trace contextRef="#ctx0" brushRef="#br0" timeOffset="316985.4182">10677 22539 0,'-41'0'15,"41"40"1,0 1 0,0 0-1,0 246 1,0-124-1,0-40 1,-41 0 0,41-42-1,-82-81 1</inkml:trace>
  <inkml:trace contextRef="#ctx0" brushRef="#br0" timeOffset="317152.4683">10472 23111 0,'82'0'47,"0"0"-47,0 0 16,81 0-1,-81-41-15</inkml:trace>
  <inkml:trace contextRef="#ctx0" brushRef="#br0" timeOffset="317419.3013">11208 22620 0,'0'0'0,"0"-81"0,0-1 15,82 123 32,-82 81-31,82-40-1,-41 204 1,-41-81 0,0 40-1,-82-122 1</inkml:trace>
  <inkml:trace contextRef="#ctx0" brushRef="#br0" timeOffset="317635.8086">11986 22866 0,'0'-41'16,"41"41"0,40 0-16,1 0 15,123 0 1,-123 0 0,-41 41-16</inkml:trace>
  <inkml:trace contextRef="#ctx0" brushRef="#br0" timeOffset="317769.8767">12190 23234 0,'0'41'31,"41"-41"-31,123 0 16,-1 0-1</inkml:trace>
  <inkml:trace contextRef="#ctx0" brushRef="#br0" timeOffset="318602.8732">13908 22498 0,'0'-41'0,"0"-41"16,0 41-16,0 0 15,-41 41 32,-40 82-47,81 41 0,-41 204 32,41-41-17,41-40 1,0-165-1,40-81 1,42-40 0,0-206-1,-123 42 1,-41-83 0,-82 83-1,82 122 1,-81 82-1,122 123 17,0 81-17,40-163-15</inkml:trace>
  <inkml:trace contextRef="#ctx0" brushRef="#br0" timeOffset="318883.2099">14645 22866 0,'41'0'63,"-41"-123"-32,0 82-15,0 123 31,0-41-47</inkml:trace>
  <inkml:trace contextRef="#ctx0" brushRef="#br0" timeOffset="319469.0726">15136 22375 0,'0'0'0,"0"-41"0,0 0 15,0 82 32,0 82-47,0 40 31,-82-40-15,41-41 0,-41 0-1,164-82 32,-41 0-47,0 0 16,122 0-1,-40-82 1,-82 0 0,41 0-1,-82 41 1,0 0-1,0-40 1,-41 122 47,41-1-63,0 1 15,0 164 1,0-42-1,0 1 1,0-41 0</inkml:trace>
  <inkml:trace contextRef="#ctx0" brushRef="#br0" timeOffset="319869.7805">15749 22784 0,'0'0'0,"0"-82"16,-41 205 46,41-41-62,0 40 0,0 1 16,0 41-1,0-123 1,41 40 0,41-81-1,41-81 1,-1-124 0,-122 41-1,0-81 1,-81 204-1,-83 0 17,41 164-17,82-41 1,41 0-16</inkml:trace>
  <inkml:trace contextRef="#ctx0" brushRef="#br0" timeOffset="321559.1506">24708 22089 0,'0'-82'0,"-41"82"16,164 0 47,-1 0-48,1 0-15,-41 0 0,41 0 16,-83 0-16</inkml:trace>
  <inkml:trace contextRef="#ctx0" brushRef="#br0" timeOffset="321836.464">24790 22007 0,'-82'0'15,"41"0"48,41 82-63,0-1 0,0 1 15,-41 368 17,41-368-32,0 82 15,0-124 1,0 1-1</inkml:trace>
  <inkml:trace contextRef="#ctx0" brushRef="#br0" timeOffset="322020.0374">24626 22579 0,'0'-40'16,"41"40"0,41 0-1,-1 0-15,42 0 16,0 0-16,0 0 16,-1 0-16,-81 0 15</inkml:trace>
  <inkml:trace contextRef="#ctx0" brushRef="#br0" timeOffset="322339.4829">25976 22129 0,'0'-122'0,"0"40"15,0 123 48,-41 41-63,41 40 0,-82 42 16,82 163-1,0-81 1,0-165-16,41 42 15,41-41 1,0-82 0</inkml:trace>
  <inkml:trace contextRef="#ctx0" brushRef="#br0" timeOffset="323019.2987">26467 22457 0,'0'0'0,"0"-82"0,0 123 62,0 41-62,0 40 16,0 1-16,0 82 15,-41-165 17,41 42-32,0-164 47,0 1-32,0-124 1,0-122-1,0 286 1,41 41 15,-41 123-15,82-41-16,-1 122 16,-81-122-1,41 0-15,0-1 16,41-81-1,0-40 17,-82-42-17,41-41 1,-41-41 0,0-81-1,0 204 1,0-82-1,0 164 17,0 0-32,0 123 15,0 40 1,0 1 0,0-164-1</inkml:trace>
  <inkml:trace contextRef="#ctx0" brushRef="#br0" timeOffset="323286.8139">27285 22048 0,'0'0'0,"0"-82"16,41 164 31,-41 40-47,82-40 15,-82 123 1,0-1 0,0 42-1,0-165 1</inkml:trace>
  <inkml:trace contextRef="#ctx0" brushRef="#br0" timeOffset="323645.011">28758 22416 0,'0'-41'16,"81"41"15,-40 0-15,41 0-16,-41 0 15,41 0-15</inkml:trace>
  <inkml:trace contextRef="#ctx0" brushRef="#br0" timeOffset="323780.8251">28717 22702 0,'-41'0'16,"123"0"15,-42 0-31,83 0 16</inkml:trace>
  <inkml:trace contextRef="#ctx0" brushRef="#br0" timeOffset="324553.3099">30394 22252 0,'0'0'0,"0"-41"0,0 0 16,0-40 0,0-1 15,0 123 0,-123 531 0,123-408-15,123-82 0,-82-82-16,81 0 15,-81 0-15,41 0 16,-82-123-1,41 0 1,-41-122 0,-82-41-1,0 245 1,1 41 0,-1 0-1,82 122-15,0 42 31,0-82-31</inkml:trace>
  <inkml:trace contextRef="#ctx0" brushRef="#br0" timeOffset="324837.4798">31130 22579 0,'0'-40'94,"41"40"-94,-41-82 16,0 123 31,0 0-47,0-1 15</inkml:trace>
  <inkml:trace contextRef="#ctx0" brushRef="#br0" timeOffset="325253.2697">31744 22252 0,'0'0'0,"0"-82"16,0 1-16,0 40 15,0-82 1,-41 164 15,41 0-15,-41 41-16,41 81 15,-82 205 17,123-245-17,0-123 1,41 82 0,-41-82-16,40-123 15,1 82-15,-82-41 16,0-40-1,0 81 1,-82-41 0,-81 205-1,163 40 1,0-40 0</inkml:trace>
  <inkml:trace contextRef="#ctx0" brushRef="#br0" timeOffset="325669.3809">32316 22252 0,'0'0'0,"0"-41"16,0 0-16,0-81 15,-40 244 32,-42 42-31,82 81-1,0-81 1,82-123 0,163 0-1,-122-41 1,-1-123 15,-122-40-15,0 40-16,0-41 15,-40 123-15,-83 41 16,41 0 0,-82 0-1,83 123 1,-1 0-16</inkml:trace>
  <inkml:trace contextRef="#ctx0" brushRef="#br0" timeOffset="327086.6935">12763 25443 0,'0'-82'0,"0"0"15,0 205 32,0 204-15,0-204-32,0 40 15,0-122 1,0 0-16,-41 41 15,41-41 17</inkml:trace>
  <inkml:trace contextRef="#ctx0" brushRef="#br0" timeOffset="327403.3088">13008 25443 0,'-41'-41'16,"41"0"-16,0-41 15,0 41-15,41-41 16,0 1 0,41 81-1,41 81 1,-41 1-1,-82 82 17,-164-41-17,0-1 1,42-40 0,40-82-1</inkml:trace>
  <inkml:trace contextRef="#ctx0" brushRef="#br0" timeOffset="327703.2616">13786 25156 0,'0'-122'0,"-41"122"63,41 82-63,-41 81 16,41 1-16,0-1 15,0 165 1,0-42-1,0-163-15,123-82 16,-42-1 0,-40-40-16</inkml:trace>
  <inkml:trace contextRef="#ctx0" brushRef="#br0" timeOffset="328526.6709">14358 25647 0,'0'0'0,"0"-82"0,0-40 31,0 81-31,0 164 32,0-1-17,0-40 1,0 164-1,0-206 1,0 42 0,82-82 15,-41 0-31,82-122 16,-82-42-1,-41 0 1,41 164-1,-41 41 17,-41 41-17,0 41 1,-41-82 0,82 0-16,0-82 62,0 0-62,41-41 16,0 0-1,41 123 1,-82 0 0,81 123-1,-40-124-15,41 42 16,-82 0-1,41-82 1,0 0 0,-41-41-1,0-41 1,82-81 0,-82 40-1,-41-41 1,0 1-1,41 122 1,0 82 0,0 81-1,0 124 1,0-1 0,0-163-16,0 82 15</inkml:trace>
  <inkml:trace contextRef="#ctx0" brushRef="#br0" timeOffset="328820.4402">15422 25320 0,'0'-82'16,"41"82"15,0 164-15,41-41-16,40 163 16,-122-41-1,0-40 1,-82-1-1,-81-81 1</inkml:trace>
  <inkml:trace contextRef="#ctx0" brushRef="#br0" timeOffset="329120.3416">16158 25852 0,'0'-41'47,"41"41"-47,0 0 16,0 0-1,82 0 1,-82 41 0</inkml:trace>
  <inkml:trace contextRef="#ctx0" brushRef="#br0" timeOffset="329270.2882">16076 26179 0,'82'0'31,"0"0"-15,0 0-16,-41 0 15,41 0-15</inkml:trace>
  <inkml:trace contextRef="#ctx0" brushRef="#br0" timeOffset="331338.0996">18040 25647 0,'0'-41'15,"0"0"-15,0 1 16,0-42-16,0 204 47,0 42-47,0-41 16,0 409 15,0-492 0,0-80 0</inkml:trace>
  <inkml:trace contextRef="#ctx0" brushRef="#br0" timeOffset="331621.2884">18040 25402 0,'0'-82'16,"0"0"-1,0 0 1,82 82-16,81-40 16,-40 40-1,-41 122 1,-82-40-1,-41 0 1,-41 0 0,41-1-16,-41-40 15,1 41 1,-1 0 0</inkml:trace>
  <inkml:trace contextRef="#ctx0" brushRef="#br0" timeOffset="331953.9978">18817 25320 0,'0'-82'0,"0"0"15,0 205 48,-82 41-63,82-42 16,0 42-16,0 0 15,0 122 1,82-41-1,0-122 1,41-123 0</inkml:trace>
  <inkml:trace contextRef="#ctx0" brushRef="#br0" timeOffset="332770.6056">19349 25811 0,'0'-123'0,"0"82"15,0 164 32,0-41-47,0 0 16,41 122-1,-41-40 1,0-123 0,82-82 15,-1-41-15,42-123-1,-82 83 1,-41 40 15,0 123-15,0 41-1,0-1 1,0 83 0,-82-164-1,82-41 32,0-41-47,41 41 16,-41 1-16,41-83 15,-41 164 17,82 0-32,-41 122 15,0-122 1,41 41 15,-42-82-15,-40-82-1,0 0 1,0 41 0,0-81-1,0-42 1,0 41-1,0 164 17,0 41-17,0 123 1,0-42 0,0 1-1</inkml:trace>
  <inkml:trace contextRef="#ctx0" brushRef="#br0" timeOffset="333070.9221">20494 25525 0,'0'-82'15,"0"41"1,0 82 15,0 41-31,0 163 16,0 0 0,0-40-1,41-41 1,-41-1 15,0-122-31</inkml:trace>
  <inkml:trace contextRef="#ctx0" brushRef="#br0" timeOffset="333818.778">21067 25770 0,'0'-41'32,"41"41"-32,41 0 15,0-82-15,-1 82 16,1 0-16,-41 0 15,0 0 1</inkml:trace>
  <inkml:trace contextRef="#ctx0" brushRef="#br0" timeOffset="334045.781">21067 25729 0,'-82'0'31,"164"0"-31,-164 41 47,82 41-47,0 41 0,0 122 15,0-81 1,0-83 0,41 83-1</inkml:trace>
  <inkml:trace contextRef="#ctx0" brushRef="#br0" timeOffset="334254.3776">20944 26138 0,'41'0'31,"41"0"-31,-41 0 16,163 0-1,42 0 1,-42-41 0</inkml:trace>
  <inkml:trace contextRef="#ctx0" brushRef="#br0" timeOffset="334504.2777">21967 25361 0,'-41'-41'0,"82"123"47,-41 0-32,82 40-15,-82 1 16,82 41-16,-82-42 16,0 206-1,-41-206 1,-41-122 0</inkml:trace>
  <inkml:trace contextRef="#ctx0" brushRef="#br0" timeOffset="334788.5155">22622 26015 0,'0'0'0,"40"0"62,-40-81-31,0-1-15,0 164 15,0-1-31,41-40 16</inkml:trace>
  <inkml:trace contextRef="#ctx0" brushRef="#br0" timeOffset="335254.4111">23153 25647 0,'0'0'0,"0"-41"0,0-40 15,0 162 17,0 42-32,0 0 15,0 122 1,0-122-16,0-41 16,0-41-16,0 0 15,0 40 1,-41-81-1,41-41 1,0-81 0,0-83-1,0-81 1,0 0 0,41 122-1,41 123 1,0 41-16,0 41 15,-82 41-15,0-41 16,0 81 0,-41 124-1,-82-83 1,82-163 0</inkml:trace>
  <inkml:trace contextRef="#ctx0" brushRef="#br0" timeOffset="335537.6915">23808 25402 0,'0'0'0,"0"-82"16,0 41-16,0-41 15,-41 205 17,41 82-17,-82 40 1,82 41 0,41 42-1,41-247 1</inkml:trace>
  <inkml:trace contextRef="#ctx0" brushRef="#br0" timeOffset="335771.0229">24176 25688 0,'0'-41'0,"82"0"32,0 41-17,-41 0-15,-1 0 16,165 0 0</inkml:trace>
  <inkml:trace contextRef="#ctx0" brushRef="#br0" timeOffset="336004.8643">24299 25647 0,'0'82'31,"0"0"-16,0 0-15,0 40 16,0-40-16,41 0 16,-41 163-1,0-204 1</inkml:trace>
  <inkml:trace contextRef="#ctx0" brushRef="#br0" timeOffset="336187.4948">24176 26179 0,'123'0'47,"-1"0"-31,1 0-16,0 0 15,-41-82-15,-41 82 16</inkml:trace>
  <inkml:trace contextRef="#ctx0" brushRef="#br0" timeOffset="336504.9609">24790 25525 0,'0'-41'15,"0"0"17,40 41-32,1 0 15,-41 41 1,123 368-1,-123-164 1,0 1 0,0-1-1,-82-122 1,0-123-16</inkml:trace>
  <inkml:trace contextRef="#ctx0" brushRef="#br0" timeOffset="337154.5075">25935 26097 0,'41'0'47,"41"0"-47,81 0 15,1 0-15,0 0 16,40 0 0,-163 0-1</inkml:trace>
  <inkml:trace contextRef="#ctx0" brushRef="#br0" timeOffset="337371.7521">26467 25770 0,'-41'-82'16,"41"41"-1,0 123 16,0 41-15,0 122 0,0-40-1,0-1 1,0-163 0</inkml:trace>
  <inkml:trace contextRef="#ctx0" brushRef="#br0" timeOffset="338420.8851">27489 26015 0,'0'-81'0,"0"-1"16,0 0-1,0 205 32,0 122-31,0 123 15,0-286-15,82-123 15,-82 0-15,-41-286-1,41 41 1,0 81 0,0 123-1,41-40 16,0 122-31,82 0 16,-82 41-16,0-1 16,40 124-1,-81-82 1,-163 122 0,40-122-1,82-41 1</inkml:trace>
  <inkml:trace contextRef="#ctx0" brushRef="#br0" timeOffset="338720.8354">28226 25565 0,'0'-81'16,"0"122"31,0 81-32,0 1-15,0 0 16,0-1-16,0 124 15,82-42 1,40-163 0,-40-41-1</inkml:trace>
  <inkml:trace contextRef="#ctx0" brushRef="#br0" timeOffset="339454.6193">28798 25934 0,'0'-123'16,"0"41"0,0 123 31,0 41-47,0 0 0,0-1 15,0 42-15,0-41 16,0 0-1,0 0 1,82-164 15,-82 41-31,82-82 16,0 82 0,-82-41-1,0 123 16,-41 0-15,41 82 0,-41-123-1,41 41 1,0-82 15,0-41-15,0 41-1,41 41 1,41 82 0,-41-41-1,0 41 1,40 0 0,-40-123-1,-41-41 16,0-41-15,0 41 0,0 1-16,0 40 15,0 0-15,0-41 16,0 123 0,0 0-1,0 122 1,0 83-1,0-124 1</inkml:trace>
  <inkml:trace contextRef="#ctx0" brushRef="#br0" timeOffset="339771.8916">29535 25770 0,'0'-82'0,"0"41"16,0-41-16,0 164 46,0 0-46,0 41 16,0 122 0,82 246-1,-82-245 1,0-83 0</inkml:trace>
  <inkml:trace contextRef="#ctx0" brushRef="#br0" timeOffset="340088.5917">30026 26097 0,'0'-82'15,"0"123"32,0 0-47,0 41 16,0 0-16,0 0 0,0-1 16,-41 83-1,41-82 1,0-164 15,0 0-15</inkml:trace>
  <inkml:trace contextRef="#ctx0" brushRef="#br0" timeOffset="340487.8134">29985 26179 0,'0'-123'16,"0"246"-16,0-409 16,0 368 30,82-42-30,-82 1-16,81 82 16,1 0-1,0-82 1,0-41-16,-41 0 16,0 0-1,40-82 1,-81 41-1,0-123 1,0 1 0,0 40-1,0 41 1,0 164 31,0 0-47,0 41 15,0 40 1,82 83 0,-82-165-1</inkml:trace>
  <inkml:trace contextRef="#ctx0" brushRef="#br0" timeOffset="340788.516">31007 25525 0,'0'0'0,"0"-41"15,0 82 32,82 40-31,-41 42-16,82 204 15,-123-81 1,-41 81 0,-82-204-1</inkml:trace>
  <inkml:trace contextRef="#ctx0" brushRef="#br0" timeOffset="341571.963">32112 25811 0,'0'123'15,"0"-82"1,0-1-16,0 42 15,82-204 48,-82 81-47,0-82-16,0 205 46,0-41-30,0 0-16</inkml:trace>
  <inkml:trace contextRef="#ctx0" brushRef="#br0" timeOffset="341837.3881">32971 25443 0,'0'-41'0,"0"0"0,0 123 47,0 40-31,0 1-16,0 0 15,0 0-15,0-1 31,-41 1-15</inkml:trace>
  <inkml:trace contextRef="#ctx0" brushRef="#br0" timeOffset="342071.1695">32930 25606 0,'0'0'0,"0"-204"16,0 163-16,0 0 15,0-41 1,164 41 0,-1 123-1,1 41 1,-164-41 0,0 40-1,-41-81 1,-41 41-1,0-82-15,1 41 0,40-41 16</inkml:trace>
  <inkml:trace contextRef="#ctx0" brushRef="#br0" timeOffset="343371.8038">24667 22498 0,'0'-41'32,"0"-41"-17,0 41 1,0 82 31,-82 163-32,82-81-15,0 123 16,0-165 0,0-40-16,0 0 15,0-82 48,41 0-48,-41-40-15,0-42 16,0 0-16</inkml:trace>
  <inkml:trace contextRef="#ctx0" brushRef="#br0" timeOffset="343659.252">24667 22293 0,'0'0'0,"0"-123"15,0 42-15,0 40 16,82 0 0,40 41-1,42 0 1,41 122 0,-42 42-1,-122-41 16,-41-82 1,-82-41-32,0 0 15,-204 122 1,122-81 0,164 41-1</inkml:trace>
  <inkml:trace contextRef="#ctx0" brushRef="#br0" timeOffset="344138.9701">24749 22211 0,'0'-82'15,"-41"82"-15,41-40 16,0-1-1,82-41 17,-1 82-32,1 0 15,123 0 1,-83 82 0,-81 40-1,-41-40 16,0 0-15,-41 41 0,-163-41-1,40 40 1,1-40 0,122-41-16</inkml:trace>
  <inkml:trace contextRef="#ctx0" brushRef="#br0" timeOffset="345289.3483">33953 25320 0,'0'-41'15,"-82"164"32,82 0-47,-82 40 16,82 83-16,0 122 15,205 0 17,-42-368-17</inkml:trace>
  <inkml:trace contextRef="#ctx0" brushRef="#br0" timeOffset="345905.9329">34485 25811 0,'0'0'0,"0"-82"15,0 41-15,-41 41 47,41 123-47,0 81 16,0-40-1,-41-123-15,41 41 16,0-123 31,0-41-32,0-122 1,0-1 0,0 164-1,41 123 1,-41 0 0,122 81-1,1 1 1,0-82-1,40-82 1,-81 0 0,-82-123-1,0-41 1,-41-40 0,0 122 15,41 0-31,0 41 15,-81 41-15,81 82 32,0 41-32,0 0 15,40 163 1,-40-41 0,82-81-1</inkml:trace>
  <inkml:trace contextRef="#ctx0" brushRef="#br0" timeOffset="346138.396">35548 25525 0,'0'0'0,"0"-41"0,41 82 31,41 122-15,0 164 0,40 42-1,-122-42 1,-204 0 0,122-245-16</inkml:trace>
  <inkml:trace contextRef="#ctx0" brushRef="#br0" timeOffset="346951.9695">17590 28797 0,'0'-41'16,"82"41"46,-41 0-46,40 0-16,-40 0 0,0 0 16</inkml:trace>
  <inkml:trace contextRef="#ctx0" brushRef="#br0" timeOffset="347170.62">17549 28879 0,'82'0'62,"41"0"-62,-42 0 16,42 0-16,41 0 15</inkml:trace>
  <inkml:trace contextRef="#ctx0" brushRef="#br0" timeOffset="347988.8587">19472 28306 0,'0'-82'0,"0"0"16,-82 123 31,41 328-16,82-83 0,204-245 0,-163-82-15,0-164 0,-41 164-16,-41-122 15,0 40-15,-82 0 16,-41-40-1,41 163 1,1 41 0,81 122-1,41-81 1</inkml:trace>
  <inkml:trace contextRef="#ctx0" brushRef="#br0" timeOffset="348256.0024">20290 28552 0,'41'0'47,"-41"-41"-31,0-41-1,0 41 1,0 82 15,0 41-15</inkml:trace>
  <inkml:trace contextRef="#ctx0" brushRef="#br0" timeOffset="348805.0837">20781 28020 0,'0'82'47,"0"-42"-31,0 1-16,0 0 15,-41-41 1,41 82-16,-82-82 31,82-41-15,0-82 0,0 83-1,123-83 16,-41 246-15,-1 81 0,-81 42-1,-81-42 1,-42-81 0,82-123-16,0 82 15,-41-82-15,82-41 16,0-41-1,0-41 1,164-40 0,-82 163-1,-41 40 1,-1 83 15,-40 0-31,82-82 31,-41-41-31</inkml:trace>
  <inkml:trace contextRef="#ctx0" brushRef="#br0" timeOffset="349172.5259">21272 28470 0,'0'0'0,"0"-82"16,0 0-16,0 0 15,0 41 1,0 0-1,0 82 17,0 41-32,0 82 15,0 40 1,0-122 0,40-82 15,124 0-16,-41-82 1,-123-122 0,0 40-1,-82 1 1,-41 163 0,1 40-1,81 247 1,41-246-16</inkml:trace>
  <inkml:trace contextRef="#ctx0" brushRef="#br0" timeOffset="349455.722">22376 28142 0,'0'-40'0,"82"40"16,-82 81 15,-41 1-15,0 123-1,-41-123 1,41 40-1,41-81 1,-81-41 0</inkml:trace>
  <inkml:trace contextRef="#ctx0" brushRef="#br0" timeOffset="349672.8982">22172 28102 0,'0'0'0,"0"-41"0,-41 41 16,82 0 15,81 245-15,-40-40 0,-41-42-1,41 1 1,-41-123-1</inkml:trace>
  <inkml:trace contextRef="#ctx0" brushRef="#br0" timeOffset="350490.1475">23194 28183 0,'0'-81'16,"0"162"31,-82 42-31,82 0-16,-41 368 46,41-450-30,164-41 0,-82 0-1,0-205 1,-82 41 0,-41-81-1,-41 0 1,41 163-1,-41 82 1,41 82 0,-40 81-1,81 1 1</inkml:trace>
  <inkml:trace contextRef="#ctx0" brushRef="#br0" timeOffset="350739.6938">23644 28592 0,'0'-40'63,"0"-42"-48,0 123 32,0 0-47,0-1 16</inkml:trace>
  <inkml:trace contextRef="#ctx0" brushRef="#br0" timeOffset="351272.8838">24012 28265 0,'0'-82'0,"0"41"16,0 82 15,0 41-16,0 0-15,0 0 16,-41 122 0,41-163-1,41-41 32,82-41-31,0 41-1,-41 0 1,40-41 0,-81 1-1,-41-42 1,0-41 0,0 41-1,0 0 1,0 41-1,0 123 17,0 0-32,0 123 15,-82-42 1,82 42 0</inkml:trace>
  <inkml:trace contextRef="#ctx0" brushRef="#br0" timeOffset="351655.5219">24790 28306 0,'0'-41'15,"-41"123"32,41 0-47,0 0 16,0 40-16,0 42 15,0-82 1,41 0 0,122-82 15,-81-82-16,0-123 1,-82 42 0,-41-1-1,-41 164 1,-82 41 0,83 41-1,81 0 1</inkml:trace>
  <inkml:trace contextRef="#ctx0" brushRef="#br0" timeOffset="352622.9888">26058 28429 0,'-41'0'16,"123"0"46,-1 0-46,42 0-16,41 0 15,-42-41-15,1 41 0,-82 0 16</inkml:trace>
  <inkml:trace contextRef="#ctx0" brushRef="#br0" timeOffset="352855.8849">26467 28102 0,'-41'-41'16,"41"82"31,-82 40-47,82 1 15,0 123 1,0-1 0,41-81-1,-41-41-15</inkml:trace>
  <inkml:trace contextRef="#ctx0" brushRef="#br0" timeOffset="353256.2466">27039 28265 0,'0'0'16,"0"-82"-16,0 164 47,0 0-32,0 41 1,0 122 0,41-163-1,41-41 1,82-41 0,-123 0-1,41-205 1,-82 1-1,-41 40 1,-82 123 0,41 41-1,41 123 1,41 41 0</inkml:trace>
  <inkml:trace contextRef="#ctx0" brushRef="#br0" timeOffset="353539.024">27858 28715 0,'40'0'46,"-40"-41"-46,0 0 16,0 0 0,0-40-1,0 162 17,0 1-17,41 0 1,-41 0-16</inkml:trace>
  <inkml:trace contextRef="#ctx0" brushRef="#br0" timeOffset="353772.5941">28308 28388 0,'0'0'0,"0"-41"15,0-41-15,0 41 16,0 82 31,0 41-47,0 123 15,0-42 1,0 83 0</inkml:trace>
  <inkml:trace contextRef="#ctx0" brushRef="#br0" timeOffset="354173.0357">28635 28388 0,'0'-41'16,"0"82"46,0 41-62,0 40 16,0 1-16,0 41 16,41-123 15,81 0-16,-81-41-15,82-41 16,-123-41-16,82 41 16,-82-123-1,0 1 1,-205 122 0,83 41-1,81 82 1,0-1-1</inkml:trace>
  <inkml:trace contextRef="#ctx0" brushRef="#br0" timeOffset="354690.585">29208 28388 0,'-41'41'47,"-41"82"-32,-205 286 1,165-205 15</inkml:trace>
  <inkml:trace contextRef="#ctx0" brushRef="#br0" timeOffset="355472.5639">30312 28347 0,'-41'0'47,"0"0"-32,-41 82-15,41 0 16,-40-1-16,40 42 0,-41-41 15,82 0-15,-82 0 16,0-1 15</inkml:trace>
  <inkml:trace contextRef="#ctx0" brushRef="#br0" timeOffset="355690.8457">29739 28429 0,'0'0'0,"0"-41"16,41 123 31,-41 0-47,123 40 15,0 42 1,-1-1-1,-40-122 1</inkml:trace>
  <inkml:trace contextRef="#ctx0" brushRef="#br0" timeOffset="356072.743">30680 28470 0,'-41'-82'16,"41"164"31,-41 0-31,41-1-16,0 42 15,0-41-15,0-41 16,0 81-1,41-122 1,82-40 0,-82-83-1,-41-82 1,-82 42 15,-41 81-15,42 123-1,-1 41 1,82-41-16</inkml:trace>
  <inkml:trace contextRef="#ctx0" brushRef="#br0" timeOffset="356356.1659">31253 28715 0,'0'-82'47,"0"123"-1,0 0-46,0 0 16,0 0-16,0 41 16,0-41-1</inkml:trace>
  <inkml:trace contextRef="#ctx0" brushRef="#br0" timeOffset="356756.4533">31744 28347 0,'0'-82'0,"0"0"16,-41 205 31,41-41-32,-41 0-15,41 0 16,0 81 0,0-40-16,0-82 15,41 41-15,82-82 16,-42 0 0,42 0-1,-123-164 1,0 82-1,-41 0 1,-82 123 0,83 82-1,-83 41 1</inkml:trace>
  <inkml:trace contextRef="#ctx0" brushRef="#br0" timeOffset="357123.0941">32644 28429 0,'0'0'0,"0"-41"31,0 82 0,-82 82-31,82-1 16,-82 246-1,123-286 1,41 0 0,41-82 15,-83-41-31,42 0 15,-82 0-15,41-122 16,-41-42 0,-82 164-1,-122-41 1,-164 205 0</inkml:trace>
  <inkml:trace contextRef="#ctx0" brushRef="#br0" timeOffset="357806.9607">20044 30024 0,'123'0'31,"0"0"-15,0 0-16,-1 0 15,1 41 1,-82-41-16</inkml:trace>
  <inkml:trace contextRef="#ctx0" brushRef="#br0" timeOffset="357923.0702">20044 30392 0,'82'0'15,"0"0"-15,41 0 16,-1 0-16</inkml:trace>
  <inkml:trace contextRef="#ctx0" brushRef="#br0" timeOffset="358357.1033">21640 30024 0,'0'41'47,"-82"0"-32,82 41-15,0 0 16,0 40-16,0 1 15,41-82 1,41-41 0,81 0-1,-40-41 1,-123-82-16,41 1 31,-41 81-31,0-41 16,-82-82-1,-41 164 1,82 0-16,-81 41 16,122 0-16,-41 0 15</inkml:trace>
  <inkml:trace contextRef="#ctx0" brushRef="#br0" timeOffset="358623.4166">22335 30351 0,'41'0'16,"41"0"31,-82-41-47,0 1 15,0 80 32,0 42-31,0-41-16</inkml:trace>
  <inkml:trace contextRef="#ctx0" brushRef="#br0" timeOffset="359006.6158">22826 30106 0,'0'-82'0,"0"41"16,0 82 30,0 41-46,0 0 16,0 81 0,0 1-1,0-82-15,123-41 16,-41-41-16,-1 0 16,-40-41-1,41-123 1,-82 1-1,-41-1 1,-82 82 0,42 82-1,-1 82 1,41 0 0,41-41-16</inkml:trace>
  <inkml:trace contextRef="#ctx0" brushRef="#br0" timeOffset="359593.2785">23644 30024 0,'0'-41'0,"-41"41"63,0 0-47,41 41-16,0 82 15,0-82 1,82 81-1,82-40 1,-82-82 0,-41 41-1,-41 41 1,-41-82 0,-82 41-1,41-41 1,41 0-1,41-82 17,0 41-32,123-82 15,-41 1 1,0 40 15,-82 0-15,-82 82-1,0 0 1,41 41 0,-41-41-16,82 41 15</inkml:trace>
  <inkml:trace contextRef="#ctx0" brushRef="#br0" timeOffset="359890.0293">24953 30310 0,'-41'0'0,"123"0"47,41 0-47,40 0 16,-81 0-16,-41 0 16,0 0-1</inkml:trace>
  <inkml:trace contextRef="#ctx0" brushRef="#br0" timeOffset="360106.7348">25199 30065 0,'0'0'0,"0"-82"16,0 123 15,0 82-16,0-41-15,41 81 16,-41-40-16,0-41 16,0-41-1,0 40-15</inkml:trace>
  <inkml:trace contextRef="#ctx0" brushRef="#br0" timeOffset="360590.3116">26385 29983 0,'0'-82'0,"-41"82"16,0 0 31,41 82-47,-82-41 16,82 123-1,0-1 1,41-40-1,41-123 1,41-41 0,-1-82-1,-122 83 1,0-42-16,0 0 16,0 0-16,0 0 0,-122 0 31,-1 82-16,0 82 1,123 123 0,41-164-16</inkml:trace>
  <inkml:trace contextRef="#ctx0" brushRef="#br0" timeOffset="360807.1811">26794 30188 0,'0'-41'15,"82"41"1,-82 41 46,0 0-62</inkml:trace>
  <inkml:trace contextRef="#ctx0" brushRef="#br0" timeOffset="361323.1804">27203 30147 0,'82'-41'0,"-82"0"46,-82 82 1,82 41-31,0 40-16,0-40 16,0-41-16,0 0 15,41-41 1,0 0-1,163-41 1,-163-82 0,-41 1-1,0 40-15,0 41 16,0 0 0,-41-41-16,-40 82 15,-42 41 1,123 41-1,0-41 1,0 0-16</inkml:trace>
  <inkml:trace contextRef="#ctx0" brushRef="#br0" timeOffset="361862.8109">27980 30147 0,'0'-41'15,"0"0"1,0 0 15,0-41-15,0 123 46,-41 0-62,41 41 16,-81 82-1,81 81 1,0-163 0,40-82-1,83 0 1,-41-41 15,-164 41 16,0 0-31,82 41-1</inkml:trace>
  <inkml:trace contextRef="#ctx0" brushRef="#br0" timeOffset="362440.7744">30107 30106 0,'82'0'47,"41"0"-32,-41 0 1</inkml:trace>
  <inkml:trace contextRef="#ctx0" brushRef="#br0" timeOffset="362573.2796">30189 30270 0,'82'0'16,"0"0"-1,0 0 1,0-41-16</inkml:trace>
  <inkml:trace contextRef="#ctx0" brushRef="#br0" timeOffset="363040.1975">31171 29983 0,'0'0'0,"0"-41"0,0-41 16,-82 164 46,82 123-46,0-82 0,0 122-1,0-163 1,82-82 0,41 0-16,-1 0 15,-81 0-15,-41-41 16,0-82-1,0-81 1,-122-42 0,-1 246-1,0 0 1,82 41 15,0 82-15,164-82-16</inkml:trace>
  <inkml:trace contextRef="#ctx0" brushRef="#br0" timeOffset="363423.64">31989 30310 0,'-41'82'31,"41"-41"-15,0 41-1,0 41 1,41-123 15,-41-82-15,41 0-1,-41 0 1,0 123 31,0 41-32</inkml:trace>
  <inkml:trace contextRef="#ctx0" brushRef="#br0" timeOffset="363708.9355">32276 30106 0,'0'-41'16,"0"0"-1,0 123 32,0 0-47,0 122 16,0-40-1,0-41 1,0-42 0</inkml:trace>
  <inkml:trace contextRef="#ctx0" brushRef="#br0" timeOffset="364307.4941">32644 30065 0,'0'0'0,"0"-41"16,0 82 31,0 41-32,0-41-15,0 41 16,0-1-16,0 42 16,0-82-1,82-41 48,-1-82-63,-40 82 15,82-41 1,-82 41 0,0-82-1,-41 42 17,0-1-17,0-41 1,-41 82-16,0-41 15,41 0 1,0 123 31,0 81-47,0 1 31,0 41-15,-82-83-1</inkml:trace>
  <inkml:trace contextRef="#ctx0" brushRef="#br0" timeOffset="364542.2014">33953 30556 0,'0'-41'32,"0"-41"-1,0 123 0,0 0-15,0 0-1</inkml:trace>
  <inkml:trace contextRef="#ctx0" brushRef="#br0" timeOffset="364907.7807">34444 30801 0,'-82'0'15,"82"-41"1,0 0 0,41 41-1,122 0 1,1 0 0,0 0-1</inkml:trace>
  <inkml:trace contextRef="#ctx0" brushRef="#br0" timeOffset="365107.6766">34403 30883 0,'-41'0'0,"82"0"31,81 0-15,1 0-16,0 0 16,81 0-1,-122-82-15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49:13.146"/>
    </inkml:context>
    <inkml:brush xml:id="br0">
      <inkml:brushProperty name="width" value="0.05292" units="cm"/>
      <inkml:brushProperty name="height" value="0.05292" units="cm"/>
      <inkml:brushProperty name="color" value="#FF0000"/>
    </inkml:brush>
  </inkml:definitions>
  <inkml:trace contextRef="#ctx0" brushRef="#br0">27039 5808 0,'0'-122'16,"0"81"-16,0 0 16,0-41-16,0 0 15,-81 164 32,81 82-31,0 490 15,0-572-15,0 0-1,0-123 16</inkml:trace>
  <inkml:trace contextRef="#ctx0" brushRef="#br0" timeOffset="250.3457">26999 5563 0,'0'0'0,"0"-123"0,0 42 16,40-1-1,42-41 1,0 82-1,123 0 1,-124 205 0,-40-1-1,-41 1 1,-163 0 0,-83 40-1,164-122 1</inkml:trace>
  <inkml:trace contextRef="#ctx0" brushRef="#br0" timeOffset="530.9563">27817 5440 0,'0'0'0,"0"-81"0,0 40 31,0 163 1,-41 42-17,41 245 1,0-82-1,41-40 17</inkml:trace>
  <inkml:trace contextRef="#ctx0" brushRef="#br0" timeOffset="1018.2102">28512 5727 0,'0'0'0,"0"-82"15,0 164 17,0-1-17,0 42-15,0 41 16,0-82-1,0-41-15,0 40 16,-82 1 0,82-123 15,0-41-31,41-122 16,-41-82 15,82 81-16,0 82 1,-41 123 0,41 123-1,-1 41 1,1 81 0,-82 82-1,0-245 1,0 0-1</inkml:trace>
  <inkml:trace contextRef="#ctx0" brushRef="#br0" timeOffset="1217.1869">28348 6095 0,'0'0'0,"0"-41"0,82 41 31,41 0-15,245-82 0,-41 41-1</inkml:trace>
  <inkml:trace contextRef="#ctx0" brushRef="#br0" timeOffset="1466.4333">29494 5481 0,'-41'-41'0,"41"-40"16,0-1 0,-41 82-1,41 122 16,0 1-15,0 204 0,41 369-1,-41-410 1,0-122 0,0-123-1</inkml:trace>
  <inkml:trace contextRef="#ctx0" brushRef="#br0" timeOffset="1733.5753">29862 6218 0,'0'-41'15,"0"-82"1,0 164 15,0 163-15,0 42-1,0-42 1,0-81 0,0 0-1,-41-123-15</inkml:trace>
  <inkml:trace contextRef="#ctx0" brushRef="#br0" timeOffset="2133.5639">29821 6299 0,'0'0'0,"82"-163"15,-82 81 1,0 41 0,41 41-1,0 0 1,0 0-1,-41 123 1,0 40 0,-82 1-1,0-82 1,41-82 0,123 0 15,-41 0-31,0 0 15,81 0 1,-81 122 0,-41 1-1,0 0 1,-122-41 15,-42 0-15,123-82-1,41-123-15</inkml:trace>
  <inkml:trace contextRef="#ctx0" brushRef="#br0" timeOffset="2417.603">30885 5686 0,'-82'-82'0,"82"41"16,41 164 31,0-41-47,-41 40 15,122 1 1,-122 204-1,0-204-15,0 122 16,-40-122-16,40-41 16,-82-41-1</inkml:trace>
  <inkml:trace contextRef="#ctx0" brushRef="#br0" timeOffset="2633.6395">31785 6013 0,'81'0'47,"-40"0"-47,41 0 16,-41 0-16,0 0 15</inkml:trace>
  <inkml:trace contextRef="#ctx0" brushRef="#br0" timeOffset="2783.9302">31662 6422 0,'82'0'31,"40"0"-31,1 0 16,-82 0-16,41-41 16</inkml:trace>
  <inkml:trace contextRef="#ctx0" brushRef="#br0" timeOffset="3451.0851">33625 5645 0,'0'-82'16,"0"0"-1,-40 164 32,40 41-31,0-1-16,0 42 15,0 122 1,0-122 0,0-41-1,0-82 1</inkml:trace>
  <inkml:trace contextRef="#ctx0" brushRef="#br0" timeOffset="3700.5921">33707 5522 0,'0'0'0,"0"-123"0,0 83 15,0-1-15,82-41 32,0 82-17,41 0 1,-42 82-1,-81 40 1,-40 1 0,-1-82-16,-82 82 15,82-82-15,41 40 16,-82-81-16</inkml:trace>
  <inkml:trace contextRef="#ctx0" brushRef="#br0" timeOffset="4016.8652">34485 5399 0,'0'-40'0,"0"-1"16,0-41-16,0 41 15,0 82 32,-82 41-31,82 40-16,0 1 16,0 327-1,0-205 1,82-163-1,40-82 1</inkml:trace>
  <inkml:trace contextRef="#ctx0" brushRef="#br0" timeOffset="4500.5025">34853 5686 0,'81'-123'0,"-81"82"16,0 82 31,0 41-47,0 0 15,0 122 1,0-40-1,0-123 1,0 0 0,0-82 15,0-82-15,0-122-1,41 81 1,41 41-1,-41 123 1,41 0 0,0 123-1,0 122 1,-82 1 0,0 40-1,0-204-15,0-41 16,0 0-1</inkml:trace>
  <inkml:trace contextRef="#ctx0" brushRef="#br0" timeOffset="4700.8452">34853 6054 0,'122'0'47,"-40"0"-47,41-41 15,122 41 1,-122-82 0</inkml:trace>
  <inkml:trace contextRef="#ctx0" brushRef="#br0" timeOffset="5150.2862">35916 6299 0,'0'-41'16,"0"-40"0,0 40-16,0 0 15,0-164 1,82 42-1,-41 40 1,41 41 0,41 82-1,-42 286 1,-81-81 15,0 0-15,0-42-1,0-122 1,0 41-16</inkml:trace>
  <inkml:trace contextRef="#ctx0" brushRef="#br0" timeOffset="5434.014">36653 5645 0,'0'-41'16,"40"41"-16,-40 82 47,0 0-32,0-1 1,0 165-1,0-83 1,0-122 0,0 0-1</inkml:trace>
  <inkml:trace contextRef="#ctx0" brushRef="#br0" timeOffset="5835.1003">36693 5686 0,'0'0'15,"0"-41"-15,0-41 16,82 82 0,0 0-1,0 0 1,-82 41 0,0 41-1,0 40 1,-41-81-16,-41 41 15,-41-82 1,246-41 15,-82 41-15,82-41 0,-41 41-1,-41 82 1,-41 41-1,0-41 1,-82 0 0,0-1-1,-41-81 17,41 0-17</inkml:trace>
  <inkml:trace contextRef="#ctx0" brushRef="#br0" timeOffset="6118.5329">37225 5440 0,'0'0'0,"41"0"16,-41-41-16,41 41 31,-41 41-15,0 41-16,0 286 31,0 0-31,-41-81 31,-82-83-15,83-122-16</inkml:trace>
  <inkml:trace contextRef="#ctx0" brushRef="#br0" timeOffset="6584.5089">33298 7117 0,'-82'0'0,"1"0"15,40 0-15,0 0 16,-41 0-1,164 82 17,450-82-17,408 0 1,165-82 0,-123 82-1,-532-81 1,-369 40-1,1 0-15,-164 41 63,1 0-47,-1 82-1</inkml:trace>
  <inkml:trace contextRef="#ctx0" brushRef="#br0" timeOffset="6983.9274">34035 7813 0,'0'-123'16,"0"41"-1,0 41 1,0 123 15,0 41-15,-82 122-1,82-40 1,0-82 0,0-83-16,-41 42 15</inkml:trace>
  <inkml:trace contextRef="#ctx0" brushRef="#br0" timeOffset="7200.7715">33994 7649 0,'0'0'0,"0"-123"16,0 83-16,41-1 31,81 41-15,-81 0-16,82 81 15,-123 1-15,0-41 16,0 82 0,-205 41-1,83-83 1</inkml:trace>
  <inkml:trace contextRef="#ctx0" brushRef="#br0" timeOffset="7468.3363">34771 7690 0,'0'-41'0,"0"-41"31,-82 82 0,0 41-31,82 41 16,-41 0 0,41 41-16,0 122 15,0-122-15,0-41 16,0-1 0,164 1-1</inkml:trace>
  <inkml:trace contextRef="#ctx0" brushRef="#br0" timeOffset="7701.5638">35303 7772 0,'0'41'62,"0"41"-62,0-1 16,-41 83 0,41-82-1,-41 0 1</inkml:trace>
  <inkml:trace contextRef="#ctx0" brushRef="#br0" timeOffset="8084.223">35221 7813 0,'0'0'16,"0"-164"-16,82 82 16,-1 82-1,1 0 1,0 41 0,-82 41-1,0 0 1,0 0-16,-82-41 15,0 40-15,42-81 16,-42 0 0,123 0 15,81-81-15,83 81-1,-123 0 1,0 81-1,-42-40-15,-40 41 16,-40 0 0,-42-82-1,41 82 1,-205-41 0,205-41-1</inkml:trace>
  <inkml:trace contextRef="#ctx0" brushRef="#br0" timeOffset="8334.1826">35957 7567 0,'0'-122'0,"82"122"15,0 0 1,-82 81-1,41 42-15,-41 82 16,0 40 0,0-40-1,-82-124-15,-123 165 32,124-164-32</inkml:trace>
  <inkml:trace contextRef="#ctx0" brushRef="#br0" timeOffset="9151.5394">27612 9940 0,'0'-41'0,"-82"41"16,82-82-16,0 205 31,0 0-15,0-1-16,41 42 16,-41 245 15,0-327 0</inkml:trace>
  <inkml:trace contextRef="#ctx0" brushRef="#br0" timeOffset="9384.1493">27612 10308 0,'0'0'16,"0"-123"-16,0 1 0,0-83 15,0 123-15,0 41 16,0-40-1,286-1 1,-122 123 0,-164 81-1,0-40 17,-82 123-17,-40-83 1,81-81-16,-82 41 15,82-41-15</inkml:trace>
  <inkml:trace contextRef="#ctx0" brushRef="#br0" timeOffset="9683.6705">28717 9654 0,'0'0'0,"0"-82"15,0 0-15,0 0 32,-82 123-17,82 41 1,0 41-1,0 286 1,0 122 0,123-367-1</inkml:trace>
  <inkml:trace contextRef="#ctx0" brushRef="#br0" timeOffset="10317.7106">29248 9899 0,'0'0'0,"0"-41"0,0-41 16,0 164 15,0 41-15,0 122-1,0-40 1,-81-83 0,81-81-1,0-122 17,0-83-17,41-163 1,40 122-1,42 82 1,-82 123 0,41 82 15,-82 41-15,0 0-1,-41-82-15,0 40 16,0-81-16,41 82 0,-82-82 15,164-123 32,0 123-47,-41 0 16,41 41 0,-1 41-1,-81 41 1,-41 41-1,-81-124 1,-1-40 0,82 0-1,-41-40 1</inkml:trace>
  <inkml:trace contextRef="#ctx0" brushRef="#br0" timeOffset="10600.5528">30148 9694 0,'0'0'0,"0"-40"16,0-83-1,0 164 32,0 41-31,0 40-16,0 42 0,0-1 15,0 1 1,0 82 0,0-165-16,0 1 15,0 0-15</inkml:trace>
  <inkml:trace contextRef="#ctx0" brushRef="#br0" timeOffset="11052.7334">30639 9940 0,'0'0'15,"0"-82"-15,0 123 47,0 0-47,0 163 16,0 42-1,-41-83 17,41-122-17,-41 0 1,41-82-1,0-40 1,0-247 0,205-40-1,-164 286 1,41 164 15,-82 0-31,82 41 16,-82-42-16,0 42 15,0 82 1,0-123-16,0 40 16</inkml:trace>
  <inkml:trace contextRef="#ctx0" brushRef="#br0" timeOffset="11284.5733">30394 10308 0,'-41'-41'16,"164"41"31,-1-82-47,1 82 0,0 0 15,40-41 1,-163-40 0</inkml:trace>
  <inkml:trace contextRef="#ctx0" brushRef="#br0" timeOffset="11518.128">31212 9694 0,'0'-81'15,"41"162"48,-41-40-63,123 41 16,-123 41-16,40 0 0,-40-1 15,0 124 1,-40-1-1,-206-81 1</inkml:trace>
  <inkml:trace contextRef="#ctx0" brushRef="#br0" timeOffset="11767.781">32112 10185 0,'82'0'47,"0"0"-47,40 0 15,1 0-15,-82 0 16</inkml:trace>
  <inkml:trace contextRef="#ctx0" brushRef="#br0" timeOffset="11917.724">32276 10513 0,'-82'0'0,"123"0"31,81 0-31,1 0 16,-82 0-16</inkml:trace>
  <inkml:trace contextRef="#ctx0" brushRef="#br0" timeOffset="12768.1715">33748 9899 0,'0'-82'0,"0"123"31,0 82-15,0 163 0,-41 82 15,41-327-16,0-82 32,0-41-47,0-286 32,41 0-17,82 123 1,-82 163-1,-41 41 1,41 41-16,41 123 16,-82-82-16,0 40 15,0 42 1,-123-41 0,-41 41-1,123-42 1,82-81 15</inkml:trace>
  <inkml:trace contextRef="#ctx0" brushRef="#br0" timeOffset="13051.597">34607 9572 0,'0'0'0,"0"-41"0,0-41 15,-122 164 17,81 81-17,-41 83 1,82 81-1,0 41 1,41-327 0,-41 0-1</inkml:trace>
  <inkml:trace contextRef="#ctx0" brushRef="#br0" timeOffset="13501.1111">34853 9899 0,'0'0'0,"0"82"47,0 40-32,-41-40-15,41 0 16,0 0-16,-41 41 15,41-82 1,0-123 31,0-123-31,41-40-1,41 40 1,-1 164-1,1 41 1,-82 82 0,41 82-1,-41 81 1,82 1 0,-82-42-1,0-163 1</inkml:trace>
  <inkml:trace contextRef="#ctx0" brushRef="#br0" timeOffset="13684.6322">34730 10308 0,'41'0'47,"82"-41"-47,-1 41 16,42-82-1,-123 82 1</inkml:trace>
  <inkml:trace contextRef="#ctx0" brushRef="#br0" timeOffset="14118.3982">35630 10431 0,'0'-82'47,"0"0"-31,0 0-16,0 0 16,0-40-16,41-1 15,0-81 1,-41 122-16,82 41 15,-1 41 1,-40 0-16,82 245 16,-41 1 15,-82 163-15,0-287-1,0-40 1</inkml:trace>
  <inkml:trace contextRef="#ctx0" brushRef="#br0" timeOffset="14384.9282">36407 9817 0,'0'82'63,"0"41"-48,0-42-15,0 42 16,0-41 0,0 0-1,0 0 1,0-123-1</inkml:trace>
  <inkml:trace contextRef="#ctx0" brushRef="#br0" timeOffset="14801.3829">36325 9899 0,'0'0'16,"0"-82"-16,0 41 0,41 0 16,-41-40-16,41 81 15,82-82 1,-41 82-1,-41 122 1,-41-40 0,0 41 15,-82-82-15,-41 41-1,123-41 1,82-41 15,-41-41-15,81 41-1,-81 81 1,123 124 15,-164-82-31,-41-41 16,-82-82-1,1 40 1,81-40 0,-41-40-1</inkml:trace>
  <inkml:trace contextRef="#ctx0" brushRef="#br0" timeOffset="15051.2065">37143 9613 0,'41'0'47,"-41"41"-47,82 40 16,-82 42-16,82 122 15,-82 1 1,-82-1 0,0-163-16</inkml:trace>
  <inkml:trace contextRef="#ctx0" brushRef="#br0" timeOffset="15467.8732">33544 11412 0,'0'0'0,"-41"0"0,-41 0 15,205-40 32,40 40-31,328-82 0,164 0-1,-205 82-15,491 0 16,-573-82-16,-123 82 15,-163-41 1,-164 82 31,41-41-47,0 82 16,-41-82-16</inkml:trace>
  <inkml:trace contextRef="#ctx0" brushRef="#br0" timeOffset="15751.4712">34321 11781 0,'-41'0'0,"41"122"62,0 1-62,0 41 16,0-42-16,0 42 16,0 163-1,0-286 1</inkml:trace>
  <inkml:trace contextRef="#ctx0" brushRef="#br0" timeOffset="16001.495">34239 11862 0,'0'0'0,"0"-41"0,0-40 16,41 81-1,41-82 1,41 82 0,-1 82-1,-122-41-15,0 40 16,0 1-16,0 41 16,-82-41-16,-81 40 15,40-40 1,41-82-1</inkml:trace>
  <inkml:trace contextRef="#ctx0" brushRef="#br0" timeOffset="16285.1827">34812 11985 0,'0'0'0,"0"-82"0,0 41 32,0 123-1,0 41-15,0 122-1,0 42 1,0-165-16,41 42 15,0-164 1,-41 41-16,122-41 16</inkml:trace>
  <inkml:trace contextRef="#ctx0" brushRef="#br0" timeOffset="16701.8008">35630 12108 0,'0'0'0,"0"-41"0,0 82 47,0 41-31,-41 122 0,41 1-1,-41-164 1,41 81-1,0-163 1,0 0 0,0-40-1,0-165 1,41 83-16,-41 40 16,82 0-1,0 82 1,122 82-1,-122 164 1,-41-1 0,-41-81-1,0 0 1,0-82 0</inkml:trace>
  <inkml:trace contextRef="#ctx0" brushRef="#br0" timeOffset="16884.7488">35589 12435 0,'123'0'47,"-1"0"-47,1 0 16,0 0-16,0-82 15,-82 82-15</inkml:trace>
  <inkml:trace contextRef="#ctx0" brushRef="#br0" timeOffset="17118.682">36530 11821 0,'0'-40'16,"41"40"-1,41 0 1,-82 81-16,122 124 16,-81 40 15,-82 42-15,-81-124-1,81-122 1,-82-41-16</inkml:trace>
  <inkml:trace contextRef="#ctx0" brushRef="#br0" timeOffset="26102.7816">39230 6954 0,'0'0'0,"-41"0"0,123 0 62,-1 0-62,1 0 0,82 0 32,-41 0-32</inkml:trace>
  <inkml:trace contextRef="#ctx0" brushRef="#br0" timeOffset="26285.8741">39557 6749 0,'-123'-122'15,"246"244"-15,-246-326 16,164 204 15,41 82-15,-41-1-16,-41 42 15,0-41 1,0 41-16,-164 81 16</inkml:trace>
  <inkml:trace contextRef="#ctx0" brushRef="#br0" timeOffset="26769.9045">39025 6831 0,'41'0'47,"0"0"-47,82 0 16,-1 0-1</inkml:trace>
  <inkml:trace contextRef="#ctx0" brushRef="#br0" timeOffset="27626.0841">40661 6545 0,'0'0'0,"0"-82"0,0 41 16,0-41-1,0 123 1,0 82-16,0 0 16,0-1-1,41 165 16,-41-206 1,0-121-17,0-83 1,0-245 0,0-82-1,123 204 1,-41 205-1,82 41 1,-83 41 15,-81 82-15,-81 0 0,-124 40-1,123-40-15,-81 0 16,163-41-1</inkml:trace>
  <inkml:trace contextRef="#ctx0" brushRef="#br0" timeOffset="27902.9545">41602 6095 0,'0'0'0,"0"-41"0,0 0 16,0-41-16,-41 82 31,-40 0-15,40 205-1,41 204 1,0-82-1,0-82 1,163 1 0</inkml:trace>
  <inkml:trace contextRef="#ctx0" brushRef="#br0" timeOffset="28353.2286">41970 6504 0,'0'0'0,"0"-82"16,0 41-16,0 123 47,0 0-31,0 122-1,0-81 1,0 0-1,-40-123 17,40-41-32,0-41 15,0-123 1,0-326 0,0 367-1,81 123 1,-40 41-1,123 287 1,-82-1 0,0 82 15,-82-163-15,0-83-1</inkml:trace>
  <inkml:trace contextRef="#ctx0" brushRef="#br0" timeOffset="28519.4941">41766 6872 0,'82'-82'31,"0"82"-31,122-41 15,42 41 1</inkml:trace>
  <inkml:trace contextRef="#ctx0" brushRef="#br0" timeOffset="28869.1044">42870 6954 0,'0'-82'31,"0"0"-31,0 0 16,0 1-16,0-165 15,0 1 1,41 81-1,41 123 1,-41 41 15,41 205-15,0-1 0,-82 83-1,0-1 1,41-204-16</inkml:trace>
  <inkml:trace contextRef="#ctx0" brushRef="#br0" timeOffset="29553.0663">43443 6299 0,'0'-81'16,"0"162"31,0 42-47,0-41 15,0 0-15,0-1 16,0 83-1,0-82 1,0-41 0,0-123 15,0-41-31,0 1 16,0-206-1,0 124 1,0 81-1,41 123 1,0 41 15,41 41-15,-82 81 0,-41-40-1,-41-82 1,82 0-1,41-41 17,0 0-17,82 82 1,-42 40 0,-81-40-16,41 41 15,-41-41 1,0 0-1,-122-41 1,40-41 0,41 0-16,-41 0 15</inkml:trace>
  <inkml:trace contextRef="#ctx0" brushRef="#br0" timeOffset="29853.4475">44343 5808 0,'41'0'47,"82"82"-47,-123 41 16,82 0-16,-82 81 31,0 83-15,-41-42-1,-41-81 1</inkml:trace>
  <inkml:trace contextRef="#ctx0" brushRef="#br0" timeOffset="30102.5482">45325 6258 0,'123'0'16,"-83"0"-1,1 0-15,0 0 16,41 0 0,0 82-1</inkml:trace>
  <inkml:trace contextRef="#ctx0" brushRef="#br0" timeOffset="30220.2894">45366 6749 0,'0'-41'31,"82"41"-15,40 0-16,1 0 15</inkml:trace>
  <inkml:trace contextRef="#ctx0" brushRef="#br0" timeOffset="31203.0017">47084 5808 0,'0'-81'16,"0"122"15,0 40-15,0 83-1,0 0 1,0-42 0,0 1-1,0-82 1</inkml:trace>
  <inkml:trace contextRef="#ctx0" brushRef="#br0" timeOffset="31419.2928">47084 6136 0,'-41'-123'16,"41"-204"-16,41 122 31,41 123-15,40 42 0,-40 40-1,-41 204 1,-41 1-1,-123-83 1,-40 1 0,81-82-16</inkml:trace>
  <inkml:trace contextRef="#ctx0" brushRef="#br0" timeOffset="31719.5772">47738 5563 0,'0'-123'16,"0"164"30,-81 41-46,81 41 0,-82-1 16,82 124 0,0-1-1,0-81 1,82-82 0,81-41-1</inkml:trace>
  <inkml:trace contextRef="#ctx0" brushRef="#br0" timeOffset="32153.7489">48188 5849 0,'0'0'0,"0"-81"0,0-1 16,0 41-1,0 123 16,0-1-15,0 83 0,0 0-1,-82-123 1,82 40-16,-40-81 16,40-40 30,0-206-46,40 1 16,83 81 15,-41 82-15,-41 123 0,-41 41-16,82 0 15,-82 40-15,41 83 16,-41 40-1,0-40 1,0-123 0</inkml:trace>
  <inkml:trace contextRef="#ctx0" brushRef="#br0" timeOffset="32352.8928">48025 6136 0,'0'0'0,"41"0"31,40 0-15,124 0 0,-41 0-1,-42-82-15</inkml:trace>
  <inkml:trace contextRef="#ctx0" brushRef="#br0" timeOffset="32586.7059">48884 5604 0,'0'0'0,"0"-82"16,0 0-1,0 164 16,0 0-15,0 41-16,0 122 31,0 82-15,0-81 0,41-164-16</inkml:trace>
  <inkml:trace contextRef="#ctx0" brushRef="#br0" timeOffset="33286.3164">49456 5727 0,'0'-82'15,"-81"123"32,81 41-47,0-1 16,0 1-16,0 0 16,0 41-1,-41 40 1,-41-81-1,82-123 17,41 0-32,-41-122 15,0-83 1,0 1 0,41 122-1,0 123 1,122 0-1,-122 41 1,-41 82 15,0-41-15,-163 40 0,81-40-1,164-164 32,-42 82-47,42 0 16,0 41-1,-82 41 1,0 41 0,0-1-1,-82-40 1,-40-41-1,40-41 1</inkml:trace>
  <inkml:trace contextRef="#ctx0" brushRef="#br0" timeOffset="33574.4513">49784 5563 0,'0'0'0,"0"-82"16,81 82-16,-40-41 16,41 41 15,-82 82-16,82 82-15,-82 245 16,-41-164 15,-41-81-15,0-41 0</inkml:trace>
  <inkml:trace contextRef="#ctx0" brushRef="#br0" timeOffset="34253.6581">50479 6095 0,'41'0'63,"-41"-41"-48,0-41 1,0 123 15,41 123-15</inkml:trace>
  <inkml:trace contextRef="#ctx0" brushRef="#br0" timeOffset="34703.7443">51175 5890 0,'0'0'0,"0"-82"0,0 42 15,0 162 32,0 1-31,0 0-16,0 81 16,0-81-1,0-41 1,0-164 31,0 41-32,0-327 1,0 41 0,81 122-1,1 205 1,0 0-1,0 41-15,-82 41 16,0 0-16,0-1 0,0 1 16,-41 41-1,-82 0 1,0-41 0</inkml:trace>
  <inkml:trace contextRef="#ctx0" brushRef="#br0" timeOffset="34987.2858">52034 5768 0,'0'0'0,"0"-82"0,0 41 15,0 0 1,0 0-1,-41 123 1,41 0 0,-41 163-1,41 1 1,0-124-16,0 83 16,82-164-1,-42 0-15,42-41 16</inkml:trace>
  <inkml:trace contextRef="#ctx0" brushRef="#br0" timeOffset="35570.8663">52484 5808 0,'0'0'0,"0"-40"16,0 121 30,0 1-46,0 0 16,0 163 0,0-204-1,-82 41 1,82-164 15,0 41-15,0-40-16,0-165 15,41 123 1,-41 42-16,41-1 31,81 82-15,-122 41 0,0 81-1,0-40 1,-41 0-1,-40-41 1,40-41-16,122 0 47,1 0-47,41 0 16,-41 0-1,0 123 1,-82-1-1,0-40 1,-123 0 15,82-82-31,0 41 16,-41-41-16</inkml:trace>
  <inkml:trace contextRef="#ctx0" brushRef="#br0" timeOffset="35820.0653">53015 5481 0,'0'-41'0,"41"41"15,-41 82 1,123 41-16,-82 286 15,-41-164 17,0-40-17,-164-42 1,1-40-16</inkml:trace>
  <inkml:trace contextRef="#ctx0" brushRef="#br0" timeOffset="36736.7991">32235 14358 0,'81'0'31,"1"0"-15,0 0-16,82 0 15</inkml:trace>
  <inkml:trace contextRef="#ctx0" brushRef="#br0" timeOffset="36869.8857">32194 14767 0,'122'0'31,"1"0"-31,0-82 16,0 82-16,-42 0 0</inkml:trace>
  <inkml:trace contextRef="#ctx0" brushRef="#br0" timeOffset="37154.1841">33503 13949 0,'0'40'31,"0"42"-15,0 82-1,0 204 1,-41-123-1,41-122 1</inkml:trace>
  <inkml:trace contextRef="#ctx0" brushRef="#br0" timeOffset="37403.8908">33462 14030 0,'0'0'0,"0"-41"0,-41 41 16,41-81-16,0 40 31,204 41-15,42-82 0,-164 82-16,0 123 15,-82-82-15,0-1 16,-123 165-1,-164-41 1,124-42 0</inkml:trace>
  <inkml:trace contextRef="#ctx0" brushRef="#br0" timeOffset="37753.3059">34444 13908 0,'0'-82'0,"-41"82"47,41 82-47,-123 40 15,123 1-15,0 41 16,0 327 0,82-287-1,0-81 1</inkml:trace>
  <inkml:trace contextRef="#ctx0" brushRef="#br0" timeOffset="38170.0917">34853 14153 0,'0'0'0,"0"-41"16,-41 123 15,41 0-15,-41 163-1,-41 82 1,82-286 0,0-163 30,0-124-46,82-81 32,0 82-17,-1 245 1,-40 0 0,0 0-16,41 204 15,-82-81-15,0-1 16,0 83-1,0-82 1,0-41 0</inkml:trace>
  <inkml:trace contextRef="#ctx0" brushRef="#br0" timeOffset="38337.1209">34689 14603 0,'123'0'31,"-1"0"-15,1 0-16,0 0 16,-41 0-16</inkml:trace>
  <inkml:trace contextRef="#ctx0" brushRef="#br0" timeOffset="38587.4402">35384 13989 0,'0'-40'16,"0"121"46,0 1-62,0 0 16,0 41-16,0 40 15,0 83 1,0-42 0,0-122-16</inkml:trace>
  <inkml:trace contextRef="#ctx0" brushRef="#br0" timeOffset="38904.0942">35834 14153 0,'0'0'0,"0"-82"16,0 123 31,-81 41-47,81 41 15,0-1 1,0 83 0,-41-82-1,41-42 1,41-121-1,40-1 1,-81-41-16</inkml:trace>
  <inkml:trace contextRef="#ctx0" brushRef="#br0" timeOffset="39271.1266">35834 14153 0,'0'-123'15,"0"246"-15,0-327 16,0 122-16,41 82 16,41 0-1,-41 41 1,82 81-1,-123 1 1,-41 0 15,-123-41-15,82-82 0,82-41-1,41-82 1,0 123-1,82 0 1,-41 82 0,0 0-1,-82-1 1,-41 1-16,-41 0 16,0-82-1,41 41-15,0-41 16,-81 82-1</inkml:trace>
  <inkml:trace contextRef="#ctx0" brushRef="#br0" timeOffset="39536.8845">36407 13867 0,'0'-82'16,"41"41"0,41 82 15,-82 0-31,82 122 16,-82 83-1,0-1 1,-164 83-1,123-206 1</inkml:trace>
  <inkml:trace contextRef="#ctx0" brushRef="#br0" timeOffset="39760.6002">36898 14480 0,'0'-82'16,"0"123"62</inkml:trace>
  <inkml:trace contextRef="#ctx0" brushRef="#br0" timeOffset="40087.3947">37839 14112 0,'0'41'62,"0"41"-46,0 41-16,0-1 15,0 1-15,0 41 32,0-123-32,-82-1 15,82-121 17</inkml:trace>
  <inkml:trace contextRef="#ctx0" brushRef="#br0" timeOffset="40270.9462">37757 14235 0,'0'0'0,"0"-286"15,0 245-15,41 41 16,41-82 0,40 82-1,-81 0-15,41 41 16,-41 41 0,-41-42-16,0 42 15,-123 41 1,-122 81-1,163-204 1</inkml:trace>
  <inkml:trace contextRef="#ctx0" brushRef="#br0" timeOffset="40587.1616">38534 13744 0,'0'0'0,"-82"0"47,82 41-47,-81 41 15,81 0-15,-82 163 32,82 123-17,41-204 1,81-82 0,-81-82-16</inkml:trace>
  <inkml:trace contextRef="#ctx0" brushRef="#br0" timeOffset="41221.1812">38862 14030 0,'0'0'0,"-41"-41"16,41 1 0,0 121 30,0 42-46,0 286 32,0-204-17,0-124 1,-41 1 0,41-164-1,0-122 1,0-205-1,0 163 1,122 206 0,-40-42-1,0 204 1,-41 1 0,-41-41-1,-41 41 1,-123-1-1,124-122 17,80-122-1,1 122-15,-41-41-16,164 41 15,-82 0 1,-82 41-16,0 0 15,82 81 1,-82 42 0,-41-123-1,-82 0 1,82 41 0,-41-82-1</inkml:trace>
  <inkml:trace contextRef="#ctx0" brushRef="#br0" timeOffset="41487.719">40171 13785 0,'0'41'15,"0"41"1,0-1-16,0 42 16,0 163-1,0-40 1,-246 122 0,123-204-1,1-164 1</inkml:trace>
  <inkml:trace contextRef="#ctx0" brushRef="#br0" timeOffset="42037.0422">35303 15585 0,'0'0'0,"-82"0"0,-41 0 16,82 0-16,0 0 15,0 0-15,-40 0 16,162 0 31,942-41-16,491 41-15,-533 0-1,-244 0 1,-533-41 0,-245 41 46,-81 0-46,40 0-16</inkml:trace>
  <inkml:trace contextRef="#ctx0" brushRef="#br0" timeOffset="42353.9958">36203 16116 0,'-41'0'15,"41"41"32,0 82-31,0 0-16,0 0 15,0-1-15,0-40 16,-82 41 0,82-41-1</inkml:trace>
  <inkml:trace contextRef="#ctx0" brushRef="#br0" timeOffset="42604.054">36039 16198 0,'0'-82'15,"0"42"1,123 40-16,81 0 15,-163 0 17,-41 81-17,-82 1 1,-163 123 15,204-123-31</inkml:trace>
  <inkml:trace contextRef="#ctx0" brushRef="#br0" timeOffset="42871.2783">36734 16198 0,'0'0'0,"0"-41"16,-41 41 31,1 82-47,40 0 15,-82 123 1,82-1 0,0 1-1,122-165 1,1-40-16</inkml:trace>
  <inkml:trace contextRef="#ctx0" brushRef="#br0" timeOffset="43287.5816">37143 16321 0,'0'0'0,"-40"0"15,40-41-15,0 82 47,-41 0-31,41 82-1,0-1 1,0-40 0,-41-82-1,41-82 16,0 1-31,41-1 16,40-123 0,42 42-1,-41 163 1,-41 0 0,82 286-1,-82-82 1,-41 124-1,0-247 17,0 1-32</inkml:trace>
  <inkml:trace contextRef="#ctx0" brushRef="#br0" timeOffset="43472.1276">36939 16526 0,'41'0'47,"82"0"-47,40 0 0,1 0 16,163 0-1,-245-82-15</inkml:trace>
  <inkml:trace contextRef="#ctx0" brushRef="#br0" timeOffset="43687.6962">38084 16076 0,'0'40'47,"41"42"-31,-41 0-16,82 82 15,-82-42-15,82 165 16,-82-124-16,-123 1 16,0 41-1,42-205-15</inkml:trace>
  <inkml:trace contextRef="#ctx0" brushRef="#br0" timeOffset="44604.3372">27571 14480 0,'-82'-82'16,"82"42"-1,0 162 17,41 328-1,-41 0 0,-41-245 0,41-246-15,0-82 0,41-122-1,-41-1 1,0-204 0,41 328-1,82-1 1,-41 123-1,-41 123 17,40-42-32,-81 124 15,-81-41-15,40-83 16,-123 83 0,123-41-1,-41-123 1</inkml:trace>
  <inkml:trace contextRef="#ctx0" brushRef="#br0" timeOffset="44904.9668">28348 14644 0,'0'0'0,"0"-82"0,0 41 0,-40 0 32,40-41-17,-41 205 1,41 0 0,-82 245-1,82-41 1,0 1-1,82-206 1,-41-122 0</inkml:trace>
  <inkml:trace contextRef="#ctx0" brushRef="#br0" timeOffset="45754.4755">28880 14889 0,'0'0'0,"0"-41"0,0 1 16,0 162 31,0 1-31,0 81-1,0-40 1,-82 0-1,82-205 17,0 0-17,0-82 1,41-40-16,41-124 16,-82 165-1,41 40-15,41 41 16,-82-41-1,82 123 17,0 82-17,-42-42 1,-40 42 0,82-41-1,-82 0 1,0-41-1,0 40 1,-82-81 0,42-40 15,-1 40-15,-82 0-1,41 0 1,82 40-1,41-80 48,0 40-47,41-41-1,40 41 1,1 0-1,-82 0 1,0 41 0,-41 40-1,-123 83 1,-40-82 0,-206 41-1,329-123 1</inkml:trace>
  <inkml:trace contextRef="#ctx0" brushRef="#br0" timeOffset="46154.9615">29780 14644 0,'0'0'0,"0"-41"15,0-41 1,0 0-1,0 205 32,0 41-31,0 286 0,0-41-1,-41-41 1,41-205-1,0-122 1</inkml:trace>
  <inkml:trace contextRef="#ctx0" brushRef="#br0" timeOffset="46623.7677">30148 15094 0,'0'0'16,"0"-41"-16,0 0 16,0 123 31,0 41-47,0 81 15,0 42 1,-81-83-1,81-81 1,0-123 15,0 0-31,40-163 16,42-83 0,0-122-1,-41 368 1,-41-40 15,41 81-15,41 122-16,-82-40 15,41 41-15,-41 204 16,81-41 0,-81-163-1,0-41 1,0 0-1</inkml:trace>
  <inkml:trace contextRef="#ctx0" brushRef="#br0" timeOffset="46804.2581">30107 15585 0,'0'0'0,"-40"0"16,40-41-1,81 41 1,165-82 0,-83 82-1,1-164 1</inkml:trace>
  <inkml:trace contextRef="#ctx0" brushRef="#br0" timeOffset="47054.5329">30844 14726 0,'0'0'0,"-123"0"16,123-82-16,41 82 47,0 41-47,82 163 15,-42 1 1,-40 204-1,-41-164 17,-41 42-17,-81-246-15</inkml:trace>
  <inkml:trace contextRef="#ctx0" brushRef="#br0" timeOffset="48685.2462">34689 15339 0</inkml:trace>
  <inkml:trace contextRef="#ctx0" brushRef="#br0" timeOffset="50588.3676">26180 19634 0,'0'0'16,"0"-82"-16,0 42 16,-41 80-1,41 165 1,0 286 31,0-450-47,0 122 31,0-244 16,0-1-47,0-164 15,0-40 1,0 81 0,41 42-1,41 163 1,0 0-16,0 41 16,-82 81-1,82 1-15,-1 204 31,-40 164-15,-41-368 0,0-41-1,82-82 1</inkml:trace>
  <inkml:trace contextRef="#ctx0" brushRef="#br0" timeOffset="50788.7022">25935 20125 0,'82'0'31,"0"0"-16,-1 0-15,42 0 16,286 0 0,-245-82-16</inkml:trace>
  <inkml:trace contextRef="#ctx0" brushRef="#br0" timeOffset="51105.0472">27367 19307 0,'0'0'0,"0"-82"15,0 205 48,0 41-63,0-1 15,0 42 1,0 245 0,0-41-1,0-246-15,0 42 16,0-123-16,82-41 16,-42-41-1</inkml:trace>
  <inkml:trace contextRef="#ctx0" brushRef="#br0" timeOffset="51388.3054">27858 19962 0,'0'0'0,"0"-82"15,0 164 16,0 40-15,0 1 0,0 122-1,0-81 1,0-123 0,0 0-1,0-82 16,0-41-31</inkml:trace>
  <inkml:trace contextRef="#ctx0" brushRef="#br0" timeOffset="51738.0392">27858 20207 0,'0'-123'0,"0"246"0,0-450 15,0 286 1,0 0-16,40-41 31,42 82-31,41 123 16,-123 40 15,0-40-15,-123 0-1,1-82 1,122-82 15,40-41-15,165 82-1,-82 0 1,-123 82-16,82 0 16,-82 40-1,0-81-15,-41 82 16,-164-41 0,164-82-1,-82 0 1</inkml:trace>
  <inkml:trace contextRef="#ctx0" brushRef="#br0" timeOffset="52589.0611">28471 19143 0,'0'0'0,"0"-81"16,-82 81-16,1-123 15,40 123-15,-41-82 16,-41 82-16,0-82 15,1 82-15,-42-122 16,-1022 40 15,327 204 1,531 124-17,124 204 1,204-205-1,-82 369 1,82-328-16,0 1 16,123 122-1,163-41 1,82-164 0,205-122-1,82-82 1,-1 0-1,-122-204 1,0-165 0,-369 83-1,-163-82 1,0-327 0,-122 245-1,-83 204 1,-40 123 15,-42 42-15,-40 81-1,204 0-15,-40 163 16,163-122-16,0 41 16</inkml:trace>
  <inkml:trace contextRef="#ctx0" brushRef="#br0" timeOffset="53555.7953">29126 20084 0,'-82'0'16,"205"0"46,40 0-62,124 0 16,81 0-16,41 0 15,-41 0-15,0-41 16,-41 41-16,82 0 16,1-41 15,-329-40 0,-203 40 47,81 41-62,0 0-16,-41-123 16,0 123-16,0 0 15,-40-41 1,81 41-1,123 0 32,-1 0-47,1 0 16,0 0-16,41 0 16,-123 82-1,41-82-15,-41 82 31,-41 122-15,-41-40 0,0-1-1,82-122-15</inkml:trace>
  <inkml:trace contextRef="#ctx0" brushRef="#br0" timeOffset="54639.6815">34239 19512 0,'-82'-41'16,"82"122"15,0 42-15,0 245 15,-41-327-31,41 41 16,0-164 30,0 41-30,0-122 0,0-124-1,0 42 1,41 163 0,205 123-1,-246 41 1,0 163-1,0 1 1,-205-124 0,205-81-1,0-82 17,0-40-17,82-42-15,41 41 16,-82 41-1,0 41 1,-41 41-16,81 0 16,-81 123-1,0-83 1,0 1 0,-122 0-1,40-41 1,41-41-1,-41 0-15,82-41 16</inkml:trace>
  <inkml:trace contextRef="#ctx0" brushRef="#br0" timeOffset="55005.0932">34934 19389 0,'0'0'0,"0"-41"0,0 0 15,0-41 1,0 41 0,-40 41-1,-1 164 1,41 122-1,0 123 1,0 0 0,0-163-1,-82-123 1,82-42-16,0-40 31,41-82 0</inkml:trace>
  <inkml:trace contextRef="#ctx0" brushRef="#br0" timeOffset="55463.8816">35303 20002 0,'0'0'0,"0"-81"15,0 40 1,0-41-1,0 123 17,0 41-32,-41 163 15,0-40 1,41-42 0,-82-122-1,82-164 32,0 42-31,41-206-1,82-204 1,40 410 0,-122 81-1,82 40 1,-41 124-1,-41 122 1,-41-122-16,0 41 16,0-124-1,0-40-15,0 0 16</inkml:trace>
  <inkml:trace contextRef="#ctx0" brushRef="#br0" timeOffset="55655.5751">35180 20166 0,'82'-82'47,"40"82"-47,1-41 0,0 41 15,122-81 1,1 40 0</inkml:trace>
  <inkml:trace contextRef="#ctx0" brushRef="#br0" timeOffset="56239.2119">35875 18980 0,'-41'-82'0,"-40"41"15,-42-41-15,0 41 16,-40-40 0,-410-83-1,164 82 1,82 123-1,40 164 1,-204 367 0,369 1-1,122-82 1,163 81 0,164-285-1,-163-205 1,41-1-16,-42-81 15,1 82-15,0-82 16,204 0 0,163-163-1,206-165 1,-287 42 0,-287 41-1,-163-1 1,0-40-1,0 81-15,-286-81 16,122 122 0,-40 42-16,-328 40 15,-41 82 1,-122 286 0,450 0-1,163-163 1</inkml:trace>
  <inkml:trace contextRef="#ctx0" brushRef="#br0" timeOffset="58490.0938">26139 22661 0,'0'0'0,"0"41"47,0 0-32,0 41-15,0 0 16,0 204 15,-40-163-15,40-82 0,40-123 15,-40 41-31,0-41 15,0-122 1,0-165 0,0 165-1,41 81 1,41 123 0,0 41-1,-82 205 1,0-83 15,-41-122-15,-41 41-1,123-82 32,82 0-31,-41 0-1,-41 0-15,40 123 16,-81-83 0,0 1-1,0 0 1,-81-41-16,40 82 16,-164-41-1</inkml:trace>
  <inkml:trace contextRef="#ctx0" brushRef="#br0" timeOffset="58789.2049">27080 22334 0,'0'0'15,"0"-41"-15,-41 41 32,41 82-1,0 41-31,0 245 16,-40 0-1,-42 0 16,82-82-15,0-327 0</inkml:trace>
  <inkml:trace contextRef="#ctx0" brushRef="#br0" timeOffset="59206.0529">27530 22743 0,'0'-82'15,"-41"82"32,41 82-31,0 0-16,0 0 16,0-1-16,-81 83 15,81-123-15,-41 41 16,41-123 31,0 0-32,0-327 1,82 163 0,-1 164-1,-40 1 1,41 80-1,-82 83-15,82 123 16,-41-165-16,-41 1 16,0 82-1,0-82 1</inkml:trace>
  <inkml:trace contextRef="#ctx0" brushRef="#br0" timeOffset="59405.5215">27326 23070 0,'0'-41'0,"82"41"32,40-41-17,1 41-15,41-81 16,-1 40-1,42-82 1,-82 0 0</inkml:trace>
  <inkml:trace contextRef="#ctx0" brushRef="#br0" timeOffset="59890.5421">28308 22539 0,'0'-82'16,"-82"0"0,41 0-16,-82-41 15,-41 1 16,-204-83-15,0 123 0,0 82-1,-82 205 1,82-1 0,163-40-16,-163 245 15,245 82 1,42 82-1,244-42 1,451-40 0,-164-491-1,82 0 1,40-123 0,83-122-1,-123-328 16,-369 287-15,-81 41 0,-82-1-1,-123-122 1,-122 204 0,-1 83-1,-122 122 1,82 122-1,245-81-15,41 0 16</inkml:trace>
  <inkml:trace contextRef="#ctx0" brushRef="#br0" timeOffset="60504.326">28839 23193 0,'-41'0'0,"123"0"47,82 0-47,163-82 15,0 0-15,-40 82 16,776-204 15,-940 204-31,0 0 16,-41-82 0,-42 41-1,42-41 16,-82 41-15,-41 41 0,0 0-1,1 0 1,-124 0 0,82 0-16,0 0 15,205 0 32,0 0-31,-41 0-16,40 82 15,-40-41 1,-82 41 0,-41 41-1,41-82 1,-82 81-1</inkml:trace>
  <inkml:trace contextRef="#ctx0" brushRef="#br0" timeOffset="61006.2934">32521 22293 0,'0'0'0,"-41"0"15,41-41-15,-41 123 32,41 41-32,-82 122 15,82 1 16,0-42-15,-41-122 0,41-164 15,41-41-31,-41 1 16,123-206-1,0 83 1,-123 204-1,0 82 1,82 41 0,-82 163-1,81-40-15,-81 40 16,41-163 0,-41 0-16,82 41 15,-41-42 16</inkml:trace>
  <inkml:trace contextRef="#ctx0" brushRef="#br0" timeOffset="61189.7486">32398 23029 0,'0'-41'16,"123"41"15,122 0-15,1 0-1,-83-81 1</inkml:trace>
  <inkml:trace contextRef="#ctx0" brushRef="#br0" timeOffset="61423.1686">33298 22539 0,'0'0'0,"0"-82"16,0 0-1,0 123 17,0 41-17,0 163 1,0 0-1,0-81-15,0 163 16,0-204-16,0-41 16,82 0-1</inkml:trace>
  <inkml:trace contextRef="#ctx0" brushRef="#br0" timeOffset="61673.8017">33748 22743 0,'0'82'47,"0"0"-47,0-1 15,0 1 1,0 0-16,0 82 15,0-123 1,0 40 0</inkml:trace>
  <inkml:trace contextRef="#ctx0" brushRef="#br0" timeOffset="62023.083">33830 22907 0,'0'-82'0,"0"164"0,41-205 31,41 41-31,0 82 16,-42 0 0,-40 41-1,0 0 1,-81 204 0,-1-204-1,164-41 32,-41 0-31,-1 0-16,42 0 15,0 0 1,-82 82 0,-82 82 15,-40-123-31,81-41 31,0 0-31</inkml:trace>
  <inkml:trace contextRef="#ctx0" brushRef="#br0" timeOffset="62590.1799">34198 22416 0,'0'0'0,"0"-82"16,0 0-16,-163-81 16,-1-42-1,-41 164 1,-367-41 0,122 205-1,-41 163 16,164-40-15,122 40 0,205-81-16,0 204 15,41-164-15,82-81 16,204 163 0,123-163-1,123-1 1,-287-163-1,-41 0 1,42-204 0,-42-205-1,-163 163 1,-82-81 0,0 41-1,-123 122 16,82 164-31,-163-123 16,81 123-16,0 0 16,-122 82-1,81 41 1,123 0 0,41-83-16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50:49.122"/>
    </inkml:context>
    <inkml:brush xml:id="br0">
      <inkml:brushProperty name="width" value="0.05292" units="cm"/>
      <inkml:brushProperty name="height" value="0.05292" units="cm"/>
      <inkml:brushProperty name="color" value="#FF0000"/>
    </inkml:brush>
  </inkml:definitions>
  <inkml:trace contextRef="#ctx0" brushRef="#br0">12354 11944 0,'0'-123'16,"0"42"0,0 40-1,0 0 1,-41-41-16,-123 82 31,-40 205 0,-1 694 16,205-530-31,82-328-1,41-41 1,0-41 0,-1-164-1,-40 41 1,0 1 0,-41-1-1,-41 287 16,0 0-15,0 40-16,0 165 16,0-42 15,0 41-15,0-286-1</inkml:trace>
  <inkml:trace contextRef="#ctx0" brushRef="#br0" timeOffset="2400.8165">12763 12640 0,'0'0'0,"0"81"47,41-81 0,41-81-31,-82 40-16,0 0 15,0-41 1,-41-82-1,0 123 1,-41 164 0,82 0-1,0 122 1,41-81 0,41-123-1,40-41 1,-40-41-1,41-82 1,-82-40 0,-41 81-1,0 0 17,0 41-17,0 123 1,82 0-1,-82 81 1,41-40 0,-41-82-1,41-41 17,40-41-17,-81-41-15,0 0 16,41-163-1,41 327 32,-82 0-31,0 40 0,41-40-1,41 0 1,-41-82-1,81 41 1,1-82 0,-82-123-1,-41 42 1,82 81 0,-41 41 15,-41 81-16,82-40 1,-41-41 0,-1 0-1,-40-41 1,0-40 0,0-1-1,0 41 1,-40 0-1,-83 123 1,123 41 0,0 40-1,0-122 1,82 82 0,81-123-1,-40-82 1,0-41-1,-42-40 1,-81 40 0,0 82 15,0 0-15,-40 82-1,40 82 1,0-82-1,40-41 1,83 0 0,0 0-1,-41-82 1,-41 164 15,-41-41-31,0-1 16,0 83-1,0-41 1,81-82 15,1-41-15,-82 0 0,82-82-1,-82 1 1,41 81-1,-41 0 1,82 41-16,-41 0 16,-41 82-1,41-41 1,-41 40 0,81-81 15,-81-40 0,-40 40-31,-1-82 16,-82 0 15,82 82-15,41 164-1,0-1 1,0 1-1,0-123 1,82-41 0,0-41-1,-1-82 1,-81-122 0,0 122-1,0 41 1,0 164-1,0 82 1,0-42 0,0 1 15,82-123-15,0 0-1,82-82 1,-83-122-1,-81-1 1,0-40 0,0 122-1,0 82 1,-81 82 0,81 82-1,0 204 1,41 82-1,40-245 1,42-123 0,-82-41 15,123-205-15,-164 0-1,0 42 1,0-1-1,0 246 17,0 0-32,0 0 15,0 81 1,0 1 0,0 0-1,0-83 1</inkml:trace>
  <inkml:trace contextRef="#ctx0" brushRef="#br0" timeOffset="2539.3526">16485 12149 0,'82'0'16</inkml:trace>
  <inkml:trace contextRef="#ctx0" brushRef="#br0" timeOffset="2967.4956">16976 12476 0,'0'-82'16,"0"41"0,0 0 15,-41 41-31,1 0 15,-1 82 1,-41 41 0,245 40-1,-40-40 1,-41-41 0,-41 0-1,-82-82 16,-41 0-31,0 0 16,41 0 0,-81 0 15</inkml:trace>
  <inkml:trace contextRef="#ctx0" brushRef="#br0" timeOffset="3550.6177">17385 12680 0,'41'-81'15,"-41"40"17,0 0-17,0-41 1,-41 41-1,-40 41 1,-1 0-16,0 82 31,82 41-15,0 40 0,0-40-1,41-82 1,41-41-1,40-41 1,1-41 0,-123-41-1,0 1 1,0 163 31,0 40-47,0-40 15,0 41 1,0-41 0,41-41 15,0 0-15,0 0-1,41-82 1,-41 0-1,-41-40 1,0-1 0</inkml:trace>
  <inkml:trace contextRef="#ctx0" brushRef="#br0" timeOffset="4850.7096">17835 11903 0,'0'-82'16,"0"42"-1,-41 40 32,41 81-47,0 1 16,-40 41-1,40 245 1,0 82 0,0-286-1,40-123 1,83-41 0,41-41-1,-123-82 1,-41-123-1,0 165 1,0 122 47,0 40-48,0 1 1,0 0-1,41-82 17,40 0-17,1-41 1,-82-41-16,41-122 16,-41 122-1,0 41 1,0 82-1,0 82 1,0-42 0,0 1 15,0 0-15,82-82-1,41-41 1,-1-163-1,-122 122 1,0-41 0,-40 82-1,-42 41 1,0 0 0,82 82-1,0 82 1,0-83-1,82 1 1,40-82 0,83 0 15,-82-41-15,-123-163-1,0 81 1,0 164 62,82 41-78,-82 41 16,81-123-1,-81 81-15,0-40 16,41-41-1,41 0 1,41 0 0,-82-122 15,40 122-15,1 0-1,-41 0 16,41 0-15,-41-82 0,82-41-1,-123 82 1,-82 41 0</inkml:trace>
  <inkml:trace contextRef="#ctx0" brushRef="#br0" timeOffset="5100.7172">17672 12271 0,'-41'0'0,"41"-40"16,82 40 0,81 0-16,42 0 15,204-82 1,-41 0 0</inkml:trace>
  <inkml:trace contextRef="#ctx0" brushRef="#br0" timeOffset="5218.0189">18981 12067 0,'0'-41'47,"82"41"-16</inkml:trace>
  <inkml:trace contextRef="#ctx0" brushRef="#br0" timeOffset="6867.3819">20903 12231 0,'0'-41'0,"-81"82"47,81 40-47,-41 83 15,41-41-15,0-42 16,0-40-1,163-41 17,42-204-1,-205 163-31,0-41 16,0 0-1,0 41-15,-123-40 16,41-1-1,-40 123 1,81 41 15,41-42-15,163-40 0,1-40-1,122-42 1,-245 0-1,41-123 1,-82 83 0,-123-83-1,41 287 17,82 41-17,0 245 1,0-82-16,0 328 15,41-246 1,-41-41-16,164 164 16,-82-287 15,41-204-15,-83-81-1,-40-206 1,-81-40-1,-42 163 1,-123 1 0,165 81-1,81-41 1,286-40 0,205-1-1</inkml:trace>
  <inkml:trace contextRef="#ctx0" brushRef="#br0" timeOffset="7551.2705">22826 11944 0,'0'0'0,"0"-41"16,0-41-1,-82 82 1,82 41 15,-41 82-31,41 0 16,0 204 0,0-204-1,0-41 1,0-42-1,0-80 17,0-1-32,0-205 31,0 1-15,0 40-1,0 164-15,0 0 16,82-40-16,0 81 15,0 41 1,0 40 0,-164 206-1,-41-165 1,-81-81 0,163 41-1,82-164 16,81 82-31,124-41 16,-124 41 0,-40 123 15,-82-82-31,0 82 16,0-82-16,-82-41 15,1 81 1,-1-81-1,0 0 1,82-40-16</inkml:trace>
  <inkml:trace contextRef="#ctx0" brushRef="#br0" timeOffset="8801.8651">23481 12271 0,'0'-40'15,"0"-1"1,0 0 0,0-41-16,-41 41 31,0 41-15,-82 82-1,123-41 1,-82 245-1,123-245 1,82 0 0,-41-41-1,-1-41 1,-40-123 0,-41 83-1,0-83 1,0 246 31,0 0-47,0 122 31,0-122-15,41 0-1,123-82 1,-41-41-1,-42-82 1,-81-41 0,0 1-1,0 245 32,0-41-47,0-1 16,0 124-1,41-82 1,41-82 0,41 0 15,-41 0-31,-41-164 16,-41 82-16,0 42 15,0-83 1,0 205 15,-41 163-15,41 41-1,0 123 1,-41 123 0,41-409-1,-82-82 1,82-123 15,-41-82-15,41 1-1,41-83-15,82-122 16,-41 205-16,-42 81 16,206-205 15,-246 247-31,41 40 0,-41-82 15,0 123 48,0 40-47,0-40-1,0-82 32,0-40-31,0 40-16,0 0 15,-82 41 17,82 41-17,0 81-15,-41 83 16,41-123-16,0-41 15,123 40 1,-41-81 0</inkml:trace>
  <inkml:trace contextRef="#ctx0" brushRef="#br0" timeOffset="9051.4429">25280 11617 0,'0'82'46,"0"-41"-46,0 0 16,0-1-16</inkml:trace>
  <inkml:trace contextRef="#ctx0" brushRef="#br0" timeOffset="9452.0995">25649 12026 0,'0'-82'32,"-41"82"-1,-41 41-16,0 41 1,82 0 0,0-41-1,82 40 1,0-81-16,40 41 16,-122 41-1,41 0 1,-41-41-16,-122-41 15,-42 82 1,82-82 15</inkml:trace>
  <inkml:trace contextRef="#ctx0" brushRef="#br0" timeOffset="10002.6278">27285 11372 0,'0'-41'15,"0"0"-15,0-41 16,-82 82 0,0 0-1,0 0-15,82 123 16,-40 40-16,40 328 15,40 327 32,-40-695-47,-81 327 32,-1-368-32,41-164 31</inkml:trace>
  <inkml:trace contextRef="#ctx0" brushRef="#br0" timeOffset="10501.1172">26999 12271 0,'0'0'0,"0"-40"0,122 40 15,-40-123-15,82 82 16,40 41-1,-122-41 1,0-41 0,-41 41 15,-41 0-15,0-40-1,-82 121 16,82 1-31,-82 41 16,82 205 0,0-165-1,41-40 1,82-41 0,-1-41-1,-81 0-15,41 0 16,-82-82-16,41 0 15,-41 41-15,0-204 16,-123 122 15,-40 123-15,81 123 0,82 41-1,41-164-15</inkml:trace>
  <inkml:trace contextRef="#ctx0" brushRef="#br0" timeOffset="11551.7664">28348 12476 0,'41'-41'46,"-41"-82"-30,0 82-16,82-40 16,-82-1-16,0-41 15,0 82-15,-41 41 16,41-41 0,-41 41-1,41 41 16,41 41-15,41-41 0,0 41-1,-41-41 1,-41 40 0,0-40-1,0 0 1,0 0-1,0 41 1,82-82 15,-41-41-15,-1 41 0,165-204-1,-164 81 1,0 82-1,-41 0 1,0 82 31,0 0-31,0 41-16,0-1 15,0 83 1,0-123-1,0 0 1,0-82 31,0-41-31,0-122-1,82 81 1,-1 123-1,1 0 1,-82 82-16,0 122 16,0-163-16,0 0 15,0 0 1,0 41 0,82-123 15,-82-82-16,41 82 1,-41-41-16,123-81 31,-82 163-15,-41 41 0,0 41-1,0-1 1,0 42-1,0 0 1,0-41 0</inkml:trace>
  <inkml:trace contextRef="#ctx0" brushRef="#br0" timeOffset="12452.1072">30107 12108 0,'0'-82'16,"0"41"46,0 82 63,0 41-125,0-41 16,0 41-16,0-42 0,0 1 31,0 82-15,123-82-1,41-41 1,-82-123-1,-41 41 1,-41-81 0,0 81-1,0 123 32,0 41-31,0-41-16,0 81 15,0-40 1,81-82 15,1 0-31</inkml:trace>
  <inkml:trace contextRef="#ctx0" brushRef="#br0" timeOffset="12724.8818">30803 11617 0,'0'0'0,"0"-82"0,0 0 16,0 41-1,41 1 1,-41 162 31,0 42-47,-41 204 15,41-123 1,0-40 0,0-82 15</inkml:trace>
  <inkml:trace contextRef="#ctx0" brushRef="#br0" timeOffset="13235.9924">31171 12271 0,'0'-40'16,"0"-1"-16,0-41 15,0 0 1,0 0-1,-41 82 17,-41 0-17,41 41 1,-40 205 0,81-83-1,0-81 1,0 0-1,122-82 1,-40-41 0,-41-82-1,-41 41-15,82-81 16,-82 122-16,0 123 47,0-1-47,0 42 15,0-41 1,0 0 15,41-82-15,41 0 0,-1 0-16</inkml:trace>
  <inkml:trace contextRef="#ctx0" brushRef="#br0" timeOffset="13363.5441">31785 12353 0,'0'41'63,"-41"-41"-48</inkml:trace>
  <inkml:trace contextRef="#ctx0" brushRef="#br0" timeOffset="13651.258">28226 13908 0,'0'0'0,"-82"0"16,41-41 0,82 41 31,163 0-47,451 0 15,-82 0 1,-164 0-1</inkml:trace>
  <inkml:trace contextRef="#ctx0" brushRef="#br0" timeOffset="13851.9953">28512 14112 0,'0'0'0,"-123"0"0,123 82 31,82-82-15,409 0-1,245-41 1,-613 41-16</inkml:trace>
  <inkml:trace contextRef="#ctx0" brushRef="#br0" timeOffset="211636.6586">14972 16280 0,'-41'-41'16,"41"123"30,0 41-30,0-1-16,0 1 16,0-41-16,0 0 15,0 0-15,0-1 16,0 42-16,0-41 16,0-41-16,0 41 15</inkml:trace>
  <inkml:trace contextRef="#ctx0" brushRef="#br0" timeOffset="211971.8209">15013 16362 0,'0'0'0,"0"-41"0,-41-82 16,41 41 0,0 42-1,82 40 1,245 40 0,-163 83-1,-164 0 16,-41 0-15,-123 40 0,-81-40-1,204-123 1</inkml:trace>
  <inkml:trace contextRef="#ctx0" brushRef="#br0" timeOffset="212339.0559">16117 15871 0,'0'0'0,"0"-82"16,-82 82 31,82 82-47,-81 41 16,81 40-16,-82 328 15,82-286-15,0-42 16,0 124-1,123-83 1,40-163 0,-40-41-1</inkml:trace>
  <inkml:trace contextRef="#ctx0" brushRef="#br0" timeOffset="212875.9379">16854 16485 0,'0'0'0,"-41"-82"0,41 41 15,0-41 1,-82 246 15,82-82-31,0 163 16,0 0-1,-41-81 1,-41-41 0,82-164 30,0-41-30,0 0 0,0-41-16,0-163 15,41 163-15,-41 42 16,82-83 0,-41 164-1,82 41 1,-42 123-1,1 81 1,0 0 0,-82-40-1,0-164-15,0 0 16,0 81 0,0-81-1</inkml:trace>
  <inkml:trace contextRef="#ctx0" brushRef="#br0" timeOffset="213105.3639">16526 17180 0,'0'0'16,"0"-41"-16,82 41 47,0 0-47,163-82 31,124 0-31,-206 42 16</inkml:trace>
  <inkml:trace contextRef="#ctx0" brushRef="#br0" timeOffset="213505.2928">17794 16321 0,'0'-41'0,"-81"41"15,81-82-15,0 0 32,-41 82-32,41 41 15,0 164 16,0 81-15,0 41 0,41-204-16,-41 123 15,0-124-15,0-40 16,41 82 0,-41-123-1,40-41-15</inkml:trace>
  <inkml:trace contextRef="#ctx0" brushRef="#br0" timeOffset="215706.145">17426 17425 0,'0'-40'15,"0"121"63,0-40-62,0 41-16,0 0 16,0-41-16,0 0 15,0 0 1,41-41 15,82 0-15,-82-82-1</inkml:trace>
  <inkml:trace contextRef="#ctx0" brushRef="#br0" timeOffset="216024.5893">17385 17180 0,'0'41'31,"-81"-41"47,81-41-62,0 82 30</inkml:trace>
  <inkml:trace contextRef="#ctx0" brushRef="#br0" timeOffset="216478.5315">18204 16566 0,'0'0'0,"0"-40"16,0-1 0,0 122 31,0 1-47,0 245 46,-82-40-14,82-328 15</inkml:trace>
  <inkml:trace contextRef="#ctx0" brushRef="#br0" timeOffset="216956.2558">18163 16526 0,'0'0'0,"0"-82"16,0 0-1,122 82 1,-40-82-1,123 82 1,-205 82 0,0 0-1,-41 40 1,-123 1 0,82-82-1,123-41 32,41-41-31,-41 41-16,41 0 15,0 41 1,-1 41 0,-81 0-1,0-1 16,-122 42-15,-42-82 0,123-41-1,0 0-15</inkml:trace>
  <inkml:trace contextRef="#ctx0" brushRef="#br0" timeOffset="217239.3534">19104 16239 0,'0'-41'16,"122"123"15,-81-41-16,0 41-15,41 41 16,0 81 0,-82 41-1,-164 42 1,41-124 0,42-122-1</inkml:trace>
  <inkml:trace contextRef="#ctx0" brushRef="#br0" timeOffset="217456.1733">19881 16853 0,'41'0'15,"40"0"1,1 0-16,0 0 16,41 0-1</inkml:trace>
  <inkml:trace contextRef="#ctx0" brushRef="#br0" timeOffset="217589.116">19963 17016 0,'40'0'16,"1"0"-1,82 0-15,41 0 16</inkml:trace>
  <inkml:trace contextRef="#ctx0" brushRef="#br0" timeOffset="218387.2429">21435 16116 0,'-41'0'0,"41"-81"15,-41 81 1,41-41-16,-81 123 31,81 163-15,0 246 15,0-328-15,0-122-1,0 0 1</inkml:trace>
  <inkml:trace contextRef="#ctx0" brushRef="#br0" timeOffset="218655.6366">21231 16076 0,'0'0'0,"0"-82"16,41 0-1,40 82-15,1 0 16,-41 0 0,82 123-1,-123-1 1,-164 42 0,82-123-1,1 82 16,81-82-31</inkml:trace>
  <inkml:trace contextRef="#ctx0" brushRef="#br0" timeOffset="218956.5575">21967 16076 0,'0'0'0,"0"-41"0,0-41 16,0 0-1,-41 82 17,0 123-17,41-41-15,-82 122 31,82 205-15,82-123 0,82-122-1,-1-82-15</inkml:trace>
  <inkml:trace contextRef="#ctx0" brushRef="#br0" timeOffset="219656.2374">22581 16280 0,'0'0'0,"0"-41"16,0 0-16,0 82 62,0 0-62,0 0 16,-41 123-1,41-83 1,0 1 0,0-123 46,0-40-62,0-1 0,0-41 16,0-41-1,41 42 1,0 81 0,40 41 15,1 0-16,-82 163 1,0-122-16,-41 82 16,41-82-16,-82-41 15,42 41 1,40-82 15,122 0-15,-81 41-1,41 0 1,0 41 0,-82 41-16,0 0 15,0-1 1,-41 1 0,-41-82-1,41 0-15,-82 41 31</inkml:trace>
  <inkml:trace contextRef="#ctx0" brushRef="#br0" timeOffset="219972.9996">23194 16157 0,'0'0'0,"0"-81"16,0-1-1,0 123 17,0 40-1,0 124-16,0 0 1,-82 81 0,82-41-1,41-40 1</inkml:trace>
  <inkml:trace contextRef="#ctx0" brushRef="#br0" timeOffset="220506.5596">23767 16321 0,'0'0'0,"0"-82"16,-41 123 31,41 82-47,0-41 15,-82 81 1,82 1 0,-41-41-1,41-164 16,0-41-15,0-123 0,0 83-16,0-124 15,82 164 1,-82 41-16,41 41 16,0 0 15,41 0-31,-82 82 15,41-41-15,40 164 16,-81-42 0,41 42-1,-41-42 1,0-81 0,82-82-1</inkml:trace>
  <inkml:trace contextRef="#ctx0" brushRef="#br0" timeOffset="220706.4537">23521 16771 0,'-40'-41'0,"121"41"46,1 0-46,0 0 16,41-82-16,-1 82 16,1 0-1,41 0-15</inkml:trace>
  <inkml:trace contextRef="#ctx0" brushRef="#br0" timeOffset="220956.9575">24340 16607 0,'0'-81'16,"0"162"62,0-40-78,0 41 16,0 0-16,0 0 15,0-1 1,0 1-16,0-41 16,81 0-16,1-41 15</inkml:trace>
  <inkml:trace contextRef="#ctx0" brushRef="#br0" timeOffset="221185.4286">24462 16157 0,'0'-81'78,"0"40"-47</inkml:trace>
  <inkml:trace contextRef="#ctx0" brushRef="#br0" timeOffset="221489.5608">24830 15953 0,'0'-82'16,"82"123"31,-82 41-47,82 0 15,-82 40-15,82 1 16,-82 0 0,0 163-1,-41 82 1,-41-286 0,41-41-1</inkml:trace>
  <inkml:trace contextRef="#ctx0" brushRef="#br0" timeOffset="221845.1512">25853 16485 0,'-41'0'0,"41"41"47,0-82 31,0 0-62,82 41 31,-82 82-47</inkml:trace>
  <inkml:trace contextRef="#ctx0" brushRef="#br0" timeOffset="222206.0157">26467 16157 0,'0'-81'16,"0"121"31,0 42-47,0 41 15,0-41 1,0 122-1,0 1 1,0-82 0,0-83-1</inkml:trace>
  <inkml:trace contextRef="#ctx0" brushRef="#br0" timeOffset="222455.9571">26549 16035 0,'0'0'0,"0"-41"0,0 0 31,0-41-31,40 82 16,206 0 15,-164 0-15,-82 164-1,-41-42 1,-41-81-16,-41 41 16,41 0-16,42-41 15,40 82 1</inkml:trace>
  <inkml:trace contextRef="#ctx0" brushRef="#br0" timeOffset="222840.1191">27449 15912 0,'-82'0'16,"82"-123"-16,0 82 16,-41 41-1,0 0 17,-41 164-17,82 40 1,-41 83-1,41-124-15,0 1 16,0-41-16,41 40 16,123-122-1,-123-41 1</inkml:trace>
  <inkml:trace contextRef="#ctx0" brushRef="#br0" timeOffset="223323.0471">27612 16280 0,'0'-82'0,"41"82"16,-41-82-16,0 123 62,0 41-62,0 41 16,0-41-16,0 81 16,0 1-1,0-123 1,0-164 15,0 0-15,0 1-1,82-369 1,-82 450 0,82 0-1,-41 41 1,-1 82 0,42 81-1,-82 83 1,0-42-1,0-40 1,0-82 0</inkml:trace>
  <inkml:trace contextRef="#ctx0" brushRef="#br0" timeOffset="223557.4093">27571 16362 0,'0'0'0,"41"0"47,41 0-47,41 0 16,-42 0-16,1-82 15,82 82 1,450 0 0</inkml:trace>
  <inkml:trace contextRef="#ctx0" brushRef="#br0" timeOffset="223728.1957">28758 16280 0,'-82'0'31,"0"0"-15,0 0-1,41 0 1,41 41 47</inkml:trace>
  <inkml:trace contextRef="#ctx0" brushRef="#br0" timeOffset="224206.1813">28308 16730 0,'0'-41'31,"0"82"32,0 0-48,0 0-15,0 0 16,0 41-16,0-42 15,0 1 1,122-41 15,-81 0-15</inkml:trace>
  <inkml:trace contextRef="#ctx0" brushRef="#br0" timeOffset="224381.9026">28430 16239 0,'0'-41'16,"123"41"31</inkml:trace>
  <inkml:trace contextRef="#ctx0" brushRef="#br0" timeOffset="224723.3462">28921 15667 0,'0'-82'15,"0"123"32,41 81-31,-41 42-16,123 40 15,-123 124 1,0 122 0,0-123-1,-164-41 1,82-204-16</inkml:trace>
  <inkml:trace contextRef="#ctx0" brushRef="#br0" timeOffset="225406.4814">22294 17957 0,'0'0'0,"-122"0"0,-1 0 0,41 0 15,0 0-15,0 0 16,1 0-16,-124 0 31,123 0 0,205 0 1,1595-82-1,-286 82-16,40 0 1,-367 0 0,-410 0-1,-531 0-15,-82 0 16,0-81 0,-123 121 30,-41-40-30</inkml:trace>
  <inkml:trace contextRef="#ctx0" brushRef="#br0" timeOffset="226306.9178">22540 18489 0,'0'-82'16,"-82"123"46,0-41-46,0 41-16,-40-41 15,-165 123 1,1-42 0,163-40-1,82-41 1,82 82 15,82-82-31,204 0 16,41 0-1,-163 41 1,-164 41-16,-41-41 31,-41-41-15,-82 82-1,-245-41 1,41 40 0,122 1-1,41 41 1,164-82 0,123-41-1,245 0 1,246 0-1,-164 0 1,-327 0-16</inkml:trace>
  <inkml:trace contextRef="#ctx0" brushRef="#br0" timeOffset="226723.9638">21190 20166 0,'0'-82'16,"0"164"46,0 0-62,0-41 16,0 0-16,0 40 16,0-40-1,0 0 1</inkml:trace>
  <inkml:trace contextRef="#ctx0" brushRef="#br0" timeOffset="226879.569">21190 19839 0</inkml:trace>
  <inkml:trace contextRef="#ctx0" brushRef="#br0" timeOffset="227095.2562">21640 20125 0,'41'0'32,"40"0"-17,-40 0-15,41 41 16</inkml:trace>
  <inkml:trace contextRef="#ctx0" brushRef="#br0" timeOffset="227240.0238">21517 20411 0,'0'0'0,"123"0"31,40-40-15,83 40 0,-123-82-16</inkml:trace>
  <inkml:trace contextRef="#ctx0" brushRef="#br0" timeOffset="227446.4309">22417 19962 0,'0'0'0,"0"-41"16,0 82 15,0 40-16,0 42 1,0 41 0,0-123-16,0 81 15</inkml:trace>
  <inkml:trace contextRef="#ctx0" brushRef="#br0" timeOffset="228257.5072">21762 18203 0,'-40'0'16,"40"-41"-16,0 82 78,0 0-78,0 40 16,0-40-1,0 0-15,-123 123 32,164-205 15,41-41-32,40 0 1,-81 82-1,41-82 1,0 82-16,-123 0 63,-41 0-48,0 82 1,0-41-1,123-41 48,-41 82-63,82-82 16,0 41-16,82 0 31,-123-41-31</inkml:trace>
  <inkml:trace contextRef="#ctx0" brushRef="#br0" timeOffset="229324.2593">23603 18653 0,'-41'-41'16,"41"82"31,0 40-47,0 1 16,0 0-16,0 123 31,0-124-16,0 1 1,0-164 15</inkml:trace>
  <inkml:trace contextRef="#ctx0" brushRef="#br0" timeOffset="229541.6013">23562 18816 0,'0'0'16,"0"-82"-16,0-81 15,0 81-15,0 41 16,82 0 0,41-41-1,41 123 1,-124 82 0,-121 0-1,-83-1 1,41 1-1,82-41 1</inkml:trace>
  <inkml:trace contextRef="#ctx0" brushRef="#br0" timeOffset="229841.9562">24381 18448 0,'0'0'0,"0"-41"15,0-41 1,-82 82 15,0 164-15,82 0-1,-41 40 1,41-81 0,82 0-1,122-83 17</inkml:trace>
  <inkml:trace contextRef="#ctx0" brushRef="#br0" timeOffset="230490.4405">24912 18571 0,'0'0'0,"-41"-41"16,41-41-1,0 123 16,0 41-31,0 0 16,0 163 0,-41-122-1,41-82 1,-81-41 31,81-123-32,0-82 1,0 1 0,122 40-1,42 123 1,-123 41 0,-41 123-1,0 41 1,-41-42-1,-41-81-15,0 0 16,1-41 0,121 0 15,1 0-15,82 0-16,-41 0 31,0 41-16,-82 41 1,0 0 0,-123 40-1,41-122 1,0 0 0,1 0-1</inkml:trace>
  <inkml:trace contextRef="#ctx0" brushRef="#br0" timeOffset="230807.3451">25485 18448 0,'0'-41'0,"0"-41"15,0 205 48,0 0-47,0 40-16,0 1 15,0 0-15,0 122 16,0-122-1,82-124 1</inkml:trace>
  <inkml:trace contextRef="#ctx0" brushRef="#br0" timeOffset="231304.9234">25935 18693 0,'0'-81'0,"0"-1"16,0 41 15,0 123 0,0 0-15,0 40-1,-82 1 1,82-82 0,0-82 31,0-82-32,41-40 1,0 40-1,0 41 1,41 82 0,40 41-1,-40 82 1,-82 81 0,0-40-1,0-41 1,0-42-1</inkml:trace>
  <inkml:trace contextRef="#ctx0" brushRef="#br0" timeOffset="231507.4788">25894 18939 0,'0'-41'0,"123"41"47,-1 0-47,1 0 16,-41 0-1,-41 0-15,0 0 16</inkml:trace>
  <inkml:trace contextRef="#ctx0" brushRef="#br0" timeOffset="231707.8465">26508 18816 0,'0'82'110,"0"0"-110,0 0 15,0-1-15,0 1 16,41 41 0,-1-82-1,42-41-15</inkml:trace>
  <inkml:trace contextRef="#ctx0" brushRef="#br0" timeOffset="231874.9833">26712 18612 0</inkml:trace>
  <inkml:trace contextRef="#ctx0" brushRef="#br0" timeOffset="232173.7305">26917 18366 0,'41'0'47,"40"164"-47,-40-82 16,-41 40-16,123 83 31,-123-1-15,-82 1-1,-40-123 1</inkml:trace>
  <inkml:trace contextRef="#ctx0" brushRef="#br0" timeOffset="232473.3222">27776 18980 0,'0'-82'78,"41"41"-62,-41 82 31,0 0-47</inkml:trace>
  <inkml:trace contextRef="#ctx0" brushRef="#br0" timeOffset="232774.7904">28430 18612 0,'0'0'0,"0"-82"0,0 41 31,0 123 0,0 0-15,0 122-1,0-40 1,0-82 0,0-1-1,0-122 16,41 1-31</inkml:trace>
  <inkml:trace contextRef="#ctx0" brushRef="#br0" timeOffset="232990.4986">28389 18734 0,'0'0'0,"-81"-245"15,81 163 1,0 0-16,0 41 16,40 41-1,1 0 1,82 0-1,0 123 1,-41-41 0,-82 41-1,-205-1 1,82-40 0,42 0-16</inkml:trace>
  <inkml:trace contextRef="#ctx0" brushRef="#br0" timeOffset="233357.8871">28758 18325 0,'0'-41'16,"81"41"-16,-81-81 15,0 122 32,0 40-47,-41 1 16,41 164-1,-40-124-15,40 83 16,0-123 0,0-1-16,40-40 15,124-41 1,-82 0 0</inkml:trace>
  <inkml:trace contextRef="#ctx0" brushRef="#br0" timeOffset="233857.2723">29085 18530 0,'0'-82'15,"0"123"32,82 0-31,-82 41-16,0-1 0,0 1 15,0-41 1,0 0-16,-41 0 16,41-82 30,0 0-30,41-204 0,-41 81-1,41 123 1,40-41 0,42 123-1,-41 82 1,0 41-1,-82-1 1,0 83 0,0-205-1,0 40 1</inkml:trace>
  <inkml:trace contextRef="#ctx0" brushRef="#br0" timeOffset="234075.2353">29208 18816 0,'-41'0'0,"122"0"46,-40 0-30,41 0-16,0 0 16,-41 0-16,82 0 15</inkml:trace>
  <inkml:trace contextRef="#ctx0" brushRef="#br0" timeOffset="234340.612">29821 18693 0,'0'-40'16,"0"80"62,0 1-78,0 0 16,0 41-16,0-41 15,0 0-15,0 123 32,0-124-17,41-40-15</inkml:trace>
  <inkml:trace contextRef="#ctx0" brushRef="#br0" timeOffset="234513.8496">30026 18366 0</inkml:trace>
  <inkml:trace contextRef="#ctx0" brushRef="#br0" timeOffset="234858.842">30271 18121 0,'41'123'47,"41"-42"-31,-82 42-16,82 0 15,-82-1-15,0 83 16,0 0 0,-164-42-1,0-40 1,42 0 15</inkml:trace>
  <inkml:trace contextRef="#ctx0" brushRef="#br0" timeOffset="235157.8882">28798 20534 0,'0'0'0,"-81"0"16,81 41-16,0 0 46</inkml:trace>
  <inkml:trace contextRef="#ctx0" brushRef="#br0" timeOffset="238379.2662">13131 13949 0,'-82'0'16,"82"-41"0,41 41 77,41 0-93,41-82 0,-1 82 16,206 0 0,-206 0-16,124 0 15,-123 0 1,-1 0-16,124 0 31,40-82-15,205 82-1,409-82 1,-286 82 0,-164 0-1,-164 0 1,-163-41-16,204 41 16,-82 0-1,-40 0-15,204-82 16,0 82-1,-286 0-15,-1 0 16,-40 0-16,205 0 16,40 0-1,82-81 17,41 81-17,-287 0-15,124 0 16,-164 0-16,-1 0 15,83 0 1,40-41 0,123 41-1,82 0 1,-204 0 0,-1 0-1,1 0 1,-83 0-16,206 0 15,-124 0 1,-41 0-16,246 0 16,0 0 15,-122 0-15,203-82-1,-162 82 1,-1 0-1,0 0 1,-204 0-16,122 0 16,-122 0-16,-42 0 15,42 0 1,-123 0 0,41 0-1,-1 0-15,1 0 16,-41 0-1,0 0 17,-82 0 30,-41 0-46</inkml:trace>
  <inkml:trace contextRef="#ctx0" brushRef="#br0" timeOffset="239756.6316">17999 13867 0,'0'0'0,"-41"0"0,0 0 15,-41 0-15,-40 0 16,40 0-16,41 41 15,0-41-15,-41 0 16,0 0 0,-245 0 15,0 0 0,204 0-15,0 0-1,83 0 1,80 0 140,42 0-156,41 0 16,0 0-16,-1 0 16,42 0-16,368-41 15,0 41 1,-41 0-1,81 0 1,-285 0-16,203 0 16,-162 0-1,-1 0-15,287-82 32,-164 82-17,-246 0-15,205-41 16,-245 41-16,81 0 15,82 0 1,83-82 0,80 82-1,206 0 1,-164 0 0,-164 0-1,41 0 1,-246 0-16,287 0 15,-245 0 1,-41 0-16,245 0 16,-82 0-1,-41 0 17,-122 0-32,81 0 15,-163 0-15,0 0 16,82 0-1,-83 0 1,-81 41 78</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51:42.945"/>
    </inkml:context>
    <inkml:brush xml:id="br0">
      <inkml:brushProperty name="width" value="0.05292" units="cm"/>
      <inkml:brushProperty name="height" value="0.05292" units="cm"/>
      <inkml:brushProperty name="color" value="#FF0000"/>
    </inkml:brush>
  </inkml:definitions>
  <inkml:trace contextRef="#ctx0" brushRef="#br0">12108 9531 0,'0'-41'15,"0"123"48,0 40-63,0 42 16,0-41-16,0-1 15,0-40-15,0 41 16,82 82 15</inkml:trace>
  <inkml:trace contextRef="#ctx0" brushRef="#br0" timeOffset="316.5897">12231 9694 0,'0'-81'0,"0"-1"16,0 0-16,0 41 15,41 41 1,41 0-1,82 41 1,-83 82 0,-40-82-16,-41 81 15,-41-40 1,-40-41-16,-42 82 16,-41-41-1,123-1 16</inkml:trace>
  <inkml:trace contextRef="#ctx0" brushRef="#br0" timeOffset="683.6675">13131 9572 0,'0'0'0,"0"-41"0,0-41 16,-41 82-16,-41 0 47,41 82-32,41 41 1,0 204 0,0 0-1,82-204 1,0-41 0,41-82-1,-41 0-15</inkml:trace>
  <inkml:trace contextRef="#ctx0" brushRef="#br0" timeOffset="1016.6732">14154 9654 0,'0'0'0,"0"-41"16,0 82 31,-82 40-47,82 1 15,-82 41-15,82-41 16,-82 81-1,-40-40 1,40-82 0,41 82-1</inkml:trace>
  <inkml:trace contextRef="#ctx0" brushRef="#br0" timeOffset="1310.734">13663 9817 0,'0'0'0,"-82"-41"0,82-81 16,82 162 46,-41 1-46,41 41-16,40 41 16,-40-41-1,41 40 1,-123-81 0,0 41-16,41-41 15</inkml:trace>
  <inkml:trace contextRef="#ctx0" brushRef="#br0" timeOffset="1666.5058">14563 9449 0,'0'0'16,"0"-41"-16,41 41 47,0 123-32,40-41 1,1 245 0,-82-82-1,-41-40 1,-81-1 0,40-163-16</inkml:trace>
  <inkml:trace contextRef="#ctx0" brushRef="#br0" timeOffset="1933.847">15586 9981 0,'40'0'15,"42"-82"-15,41 82 16,41-41 0,-42 41-16,-40 0 15,-41 0-15</inkml:trace>
  <inkml:trace contextRef="#ctx0" brushRef="#br0" timeOffset="2100.0181">15831 10267 0,'-41'0'0,"164"0"31,-1 0-31,-40-41 16,0 41-1,82 0 1,-123 0-16</inkml:trace>
  <inkml:trace contextRef="#ctx0" brushRef="#br0" timeOffset="4255.6431">13949 10635 0,'0'-82'1438</inkml:trace>
  <inkml:trace contextRef="#ctx0" brushRef="#br0" timeOffset="7016.9311">17672 9572 0,'0'-41'16,"0"0"-1,0-41 1,-41 82-16,-41 0 31,82 327 0,0 1-15,82-165 15,-41-122-15,41-41-1,81 0 1,-81-41-16,0-41 16,-82 41-16,0 1 15,0-165 1,-82 41 0,-82 1-1,123 122 1,1 41-1,-42 164 1,82-1 0,0-122-16,82 41 15,-42-41 1</inkml:trace>
  <inkml:trace contextRef="#ctx0" brushRef="#br0" timeOffset="7323.2146">18490 9981 0,'0'-41'47,"0"0"-16,0 123 63,82-82-94</inkml:trace>
  <inkml:trace contextRef="#ctx0" brushRef="#br0" timeOffset="7750.4166">18940 9449 0,'-82'0'15,"123"0"48,41 0-63,-41 0 0,81-82 16,-40 82 15,0-41-16,-82 82 64,0 41-79,0 41 15,0 81 1,0 83-1,0-247 1,0 83 0,82-123-1</inkml:trace>
  <inkml:trace contextRef="#ctx0" brushRef="#br0" timeOffset="8167.149">19676 9613 0,'0'0'0,"0"81"62,0 1-62,0 0 16,0 0-16,0 0 15,0-1-15,0 1 16,41-41 0,123-41-1,-42-82 1,-40 1 0,-82-1-1,0-41 1,0 41-16,0 0 15,-41 42 1,-81-42 0,-1 123-1,82 0 1,41 40 0,41-81-1</inkml:trace>
  <inkml:trace contextRef="#ctx0" brushRef="#br0" timeOffset="16618.4773">21558 10267 0,'41'82'47,"-41"-123"31,0 0-62,0 123 62,-41-82-47,-41 0-15,41-41 0,41-41-1,0 41 1,82 41 0,-41 0-1,41 82 1,-82 41-1,0 40 1,-41 42 0</inkml:trace>
  <inkml:trace contextRef="#ctx0" brushRef="#br0" timeOffset="17168.178">22540 9817 0,'0'-41'0,"0"-41"16,41 82 31,-41 123-32,0 0-15,0 40 16,0 124 0,0-83-1,0-163 1,0 41 0,0-164 15,0 0-31,0 1 15,0-42-15,0-163 16,0 122 0,0 41-16,0 1 15,41 40 1,40 41 15,83 41-15,-82 163-1,-82 1 1,0-41 0,-41-41-16,-82-1 15,82-81-15,0 123 16,-40-123 0</inkml:trace>
  <inkml:trace contextRef="#ctx0" brushRef="#br0" timeOffset="17485.1652">23481 9613 0,'0'0'0,"0"-41"0,0 0 16,0-41-1,-41 82 1,0 0 15,0 123-15,41 40-16,0 1 16,0 286-1,0-246 1,0-40-1,82-123 1,40 41 0</inkml:trace>
  <inkml:trace contextRef="#ctx0" brushRef="#br0" timeOffset="18085.1708">23971 9981 0,'0'0'0,"0"-41"16,0-41-16,0 41 15,-81-41 1,81 41-1,0 82 32,0 41-47,41 82 16,-1-42 15,83 1-15,-41-123-1,0 0 1,41 0 0,-83-123-1,42-40 1,-82-1 0,0 123-1,0 0 1,-41 41 15,41 82-15,0 0-16,-81 163 15,81-122 1,0 82 0,-41-123-16,41-1 15,0 42 1,0-41-1,0-41-15</inkml:trace>
  <inkml:trace contextRef="#ctx0" brushRef="#br0" timeOffset="18470.5278">24871 9735 0,'0'-122'15,"0"81"1,0 0-1,41 123 32,-41 40-31,82 42-16,-82 163 16,0-81-1,0-1 1,-123-81-1,82-42-15,1-81 16</inkml:trace>
  <inkml:trace contextRef="#ctx0" brushRef="#br0" timeOffset="18868.2244">25976 10226 0,'0'-41'0,"82"41"62,-1 0-62,1 0 16,0 0-16,-41 0 16,0 41-1</inkml:trace>
  <inkml:trace contextRef="#ctx0" brushRef="#br0" timeOffset="19053.7909">25894 10513 0,'82'40'31,"0"-40"-15,-1 0-16,1 0 16,-41 0-1,82 0 1,-82 0-16</inkml:trace>
  <inkml:trace contextRef="#ctx0" brushRef="#br0" timeOffset="23019.0811">27530 9613 0,'0'-82'0,"-41"82"46,41 41-30,-81 245 15,81 0-15,41-81 15,-1-164-15,1-41-1,164-41 1,-164-82 0,41-122-1,-82 40 1,-41 123 0,0 1-1,-82 81 1,41 0-16,41 0 15,-40 0 1,81 41-16,0 81 16,0-40-1,81-82 1</inkml:trace>
  <inkml:trace contextRef="#ctx0" brushRef="#br0" timeOffset="23289.4626">28185 10063 0,'0'-123'94,"0"164"-47,41-41-31,-41 41-16,82-41 15</inkml:trace>
  <inkml:trace contextRef="#ctx0" brushRef="#br0" timeOffset="23769.0814">28553 9694 0,'0'-81'16,"0"-1"-16,0 41 15,82 41 1,-41 0-1,0 0 1,40 123 0,-81-42-1,0 42 17,-40-41-17,-42-82-15,41 123 16,41-164 31,41 0-32,41 41 1,-42 0 0,-40 163-1,41-40 1,-82-41-1,-40 0 1,-1-41 0,41-41-1</inkml:trace>
  <inkml:trace contextRef="#ctx0" brushRef="#br0" timeOffset="24221.2604">29085 9817 0,'0'-41'15,"0"-41"1,0 123 15,0 0-31,0 0 16,0 82-16,0 40 15,0-81 1,0-41 0,0 41-1,123 0 1,81-123-1,-122-82 1,0-81 0,-41 40-1,-41 41 1,-123 1 0,0 122-1,0 41 1,83-1-1,40 42 1</inkml:trace>
  <inkml:trace contextRef="#ctx0" brushRef="#br0" timeOffset="29485.5767">14522 12149 0,'0'-41'32,"-82"41"468,82 41-469,0 0-31,0 40 0,0-40 15,0 0 1,41 123 0,-41-1 15,0 1 0,0-82-15,0-123 124,0 0-124,0-41 0</inkml:trace>
  <inkml:trace contextRef="#ctx0" brushRef="#br0" timeOffset="29952.3775">14440 12231 0,'-41'-41'16,"41"-41"15,0 41-15,0 0 15,0 0-15,0-41-1,0 41-15,82 41 32,-41-41-17,41 41 1,0 41-1,-1 82 1,-81-41 0,0 0-1,-41 0 1,-122-1 0,40 1-1,123-41 1</inkml:trace>
  <inkml:trace contextRef="#ctx0" brushRef="#br0" timeOffset="30970.1458">15422 12067 0,'0'-82'0,"0"41"16,-41 41-1,41-41 32,-123 123-16,123 123-15,0 40 0,0 41-1,0-163-15,0 41 16,82-82-16,-82-1 16,41 1-1,123-82 1,122 0-1,-245-41 1</inkml:trace>
  <inkml:trace contextRef="#ctx0" brushRef="#br0" timeOffset="32431.2844">16404 12231 0,'-41'0'16,"41"-82"0,-41 82-1,82 0 48,41 0-63,-1 0 15,42 0 1,-82 0 0,0 0-1,-41 41 1,0 0-1,-41-41 1,-41 0 0,0 0-1,41 0 1,1 0-16,-42 0 16,41 0 30,0 0 1,41 122 63,0-81-110,0 41 15,0 0-15,0 40 16,0-40 0,0 82-1,0-41 1,0-1-1,0-81 1,0-123 62,0 42-62</inkml:trace>
  <inkml:trace contextRef="#ctx0" brushRef="#br0" timeOffset="32799.4446">16281 12844 0,'-41'0'16,"41"-82"31,41 82-47,0 0 16,41 0-16,-41 0 15,-1 0-15,83 0 16,-82 0-1,41 0 1,-41 0 62</inkml:trace>
  <inkml:trace contextRef="#ctx0" brushRef="#br0" timeOffset="33340.4302">17385 12026 0,'0'-41'16,"0"-41"-1,0 123 48,-40 0-48,40 41-15,0 41 16,0-1-16,0 1 0,0 0 16,0-1-16,0 1 15,0 0-15,0 0 16,0 204 15,0-204 0,0-164 63</inkml:trace>
  <inkml:trace contextRef="#ctx0" brushRef="#br0" timeOffset="33764.702">18531 12353 0,'0'-82'31,"0"123"32,0 0-63,-123 41 16,123 0-16,-82-41 15,41 41-15,-81 122 16,-1-40-1,41-123-15,41 40 16</inkml:trace>
  <inkml:trace contextRef="#ctx0" brushRef="#br0" timeOffset="34185.791">17917 12517 0,'-82'-41'16,"82"0"-1,0-41 16,41 82 32,0 41-63,0-41 16,41 82-16,-41 0 15,82 0 1,-42 40-1,1 1 1,0 0 0,-82-41-1,82-42 1,-82 1 0</inkml:trace>
  <inkml:trace contextRef="#ctx0" brushRef="#br0" timeOffset="34619.6">18981 11985 0,'0'-41'16,"0"123"46,0 0-46,123 41-16,-123-1 15,81 1 1,-40 163 0,-41-122-1,0 81 1,0-81-1,0-82 1,-82-82 0</inkml:trace>
  <inkml:trace contextRef="#ctx0" brushRef="#br0" timeOffset="41985.5665">16117 13376 0,'0'41'109</inkml:trace>
  <inkml:trace contextRef="#ctx0" brushRef="#br0" timeOffset="42241.2722">16199 13499 0,'41'0'94</inkml:trace>
  <inkml:trace contextRef="#ctx0" brushRef="#br0" timeOffset="42404.1438">16240 13499 0</inkml:trace>
  <inkml:trace contextRef="#ctx0" brushRef="#br0" timeOffset="43104.2262">20208 12640 0,'0'-82'0,"-41"82"16,164 0 47,-82 0-48,41 0-15,-42 0 16,1 0-1,0 0 1,82 41-16</inkml:trace>
  <inkml:trace contextRef="#ctx0" brushRef="#br0" timeOffset="43303.9353">20249 12885 0,'41'0'47,"0"0"-47,41 0 16,-42 0-16,1 0 16,0 0-1,41 0-15</inkml:trace>
  <inkml:trace contextRef="#ctx0" brushRef="#br0" timeOffset="44540.8849">21926 12599 0,'-41'-41'15,"41"-41"1,0 0-1,0 0-15,0 1 16,0 40 0,0 163 46,0 42-46,0 0-1,0-42 1,0-81 15,0 41-31,0-41 16</inkml:trace>
  <inkml:trace contextRef="#ctx0" brushRef="#br0" timeOffset="44968.4729">21476 13253 0,'-41'0'31,"82"0"32,0 0-48,0 0-15,82 0 16,-42 0-16,1 0 16,246-82-1,-83 82 1,-81 0 0,-123 0-1</inkml:trace>
  <inkml:trace contextRef="#ctx0" brushRef="#br0" timeOffset="45328.9385">21599 13539 0,'0'0'0,"41"0"62,0 0-46,40 0-16,1 0 16,0 0-16,-41 0 15,0 0 1,0 0 0</inkml:trace>
  <inkml:trace contextRef="#ctx0" brushRef="#br0" timeOffset="45888.035">21722 13580 0,'-82'0'16,"41"0"-1,0 0 32,41 41-31,0 82 0,0-41-1,0 0 1,0-41-1,0-1 1,41-40 62,82-40-62,-83 40-16,1 0 15,0 0-15,41 0 16,123 163 15,-205-122-15,0 0 0,0 82-1,-82-42 1,-41 1-1,41-82 1,41 0 0,41-122-1,0 81 1</inkml:trace>
  <inkml:trace contextRef="#ctx0" brushRef="#br0" timeOffset="46132.5564">22622 14521 0</inkml:trace>
  <inkml:trace contextRef="#ctx0" brushRef="#br0" timeOffset="64672.707">24462 12885 0,'0'41'15,"0"0"1,0-123 78,0 123-16,0-123 16,0 123-47,0 41-16,-41-41-16,-40-41 17,81-82 15,0 41-32,41 41-15,-41-82 16,40 82-1,1 0 1,-41 41 0,41 0-1,-41 41 1,-41 81 0,0-81-1</inkml:trace>
  <inkml:trace contextRef="#ctx0" brushRef="#br0" timeOffset="65342.6488">25608 12067 0,'0'0'0,"0"-41"0,-41 41 31,41-82-15,0 164 124,0 0-140,0 41 16,0-42 0,0 247-1,0-42 1,0-122 0,0-205 46,0 0-62</inkml:trace>
  <inkml:trace contextRef="#ctx0" brushRef="#br0" timeOffset="65684.6787">25567 12435 0,'0'-123'0,"0"42"16,0-1-1,82 0 1,-41 82 0,81-82-1,1 164 1,-41 0-1,-82 40 1,-41 42 0,-82-82-1,41 0 1,41-82-16,-40 0 31</inkml:trace>
  <inkml:trace contextRef="#ctx0" brushRef="#br0" timeOffset="66022.7166">26630 11985 0,'0'-41'31,"-81"41"-31,40 0 16,41 41-1,-41 41-15,41 286 16,0-82 15,0 83-15,41-206-1,40-40 1,83-123 0</inkml:trace>
  <inkml:trace contextRef="#ctx0" brushRef="#br0" timeOffset="66455.9864">27367 12312 0,'0'0'0,"0"-81"0,-41 81 16,41-41 30,123 41-30,-1 0 0,124 0-1,-205 0 1,-1 0-16,-80 0 62</inkml:trace>
  <inkml:trace contextRef="#ctx0" brushRef="#br0" timeOffset="66765.3202">27449 12271 0,'0'0'0,"-82"0"16,41 0-16,0 0 15,-41 0 48,82 41-48,0 0-15,0 164 16,41-42 0,-41 1-1,0 41 1,0-165 15</inkml:trace>
  <inkml:trace contextRef="#ctx0" brushRef="#br0" timeOffset="67006.931">27162 12762 0,'41'0'31,"82"-41"-15,-41 41-16,-1 0 15,1 0 1,82-81 0,-82 81-16,-1 0 15,1 0 1</inkml:trace>
  <inkml:trace contextRef="#ctx0" brushRef="#br0" timeOffset="67532.4074">28471 12026 0,'0'-82'16,"-82"82"30,82 205-30,0-83-16,0 492 31,0-287-15,0-81 0,0-165-1,0 42 1,0-82 15,0-123 32</inkml:trace>
  <inkml:trace contextRef="#ctx0" brushRef="#br0" timeOffset="68490.8791">28880 12476 0,'-41'0'0,"41"-41"32,-41 41-1,41-82-16,0 123 32,0 0-31,41 41-16,0 0 16,41-1-1,-82 1-15,123-41 16,-82-41-1,0 0 1,0 0 0,40 0-1,-40-204 1,-41 163 0,0-82-1,0 41 1,0 0-1,-41 164 32,41 0-31,0 0-16,0 122 16,0-40-1,0 41 1,0-124 15,0 1-15</inkml:trace>
  <inkml:trace contextRef="#ctx0" brushRef="#br0" timeOffset="68890.3774">29780 11985 0,'0'-41'16,"0"82"31,123 41-31,-82 82-16,-41-42 15,123 1-15,-123 0 16,81 122-1,-81-40 1,-163 163 0,40-205-1,41-122 1</inkml:trace>
  <inkml:trace contextRef="#ctx0" brushRef="#br0" timeOffset="69472.9106">27121 13253 0,'41'0'78,"0"0"-62</inkml:trace>
  <inkml:trace contextRef="#ctx0" brushRef="#br0" timeOffset="70156.8298">31457 12558 0,'82'0'63,"41"0"-48,-41 0-15,0-41 16,-42 41-16,1 0 16</inkml:trace>
  <inkml:trace contextRef="#ctx0" brushRef="#br0" timeOffset="70356.608">31539 12762 0,'41'0'31,"0"0"-15,41 0-1,81 0 1,-81 0-16</inkml:trace>
  <inkml:trace contextRef="#ctx0" brushRef="#br0" timeOffset="70707.0065">33053 12231 0,'0'-82'16,"0"0"0,0 41-1,0 164 48,0-41-63,0-1 15,0 83 1,0-123-16,0 82 16,0-1-1,0-81 16,82-41-31</inkml:trace>
  <inkml:trace contextRef="#ctx0" brushRef="#br0" timeOffset="71008.6233">32562 13049 0,'41'0'62,"41"0"-62,40 0 16,1 0-16,0 0 15,122 0 1,-122 0 0,0 0-1</inkml:trace>
  <inkml:trace contextRef="#ctx0" brushRef="#br0" timeOffset="71723.8716">32848 13499 0,'0'81'15,"-82"-81"-15,82 123 16,0-82 0,-40 82-1,-1-82 1,-41 40 0,41-121 15,41-42-16,-82 41-15,82-82 16,0 0 0,41 82-1,164 41 1,-42 123 0,-163 82-1,0-42 16,-82 1-15,-122 81 0,81-204-1,41-41 1,-40 0 0,122-41-1,0-40 1,81-42-1,42 41 1,-41 82 0,41 0-1,40 123 1,-81-41 0,0-1-1,-41-81 1,81 0 15,1-122-15</inkml:trace>
  <inkml:trace contextRef="#ctx0" brushRef="#br0" timeOffset="72113.0765">33462 13867 0,'0'-82'0,"0"41"16,0 123 62,-41 0-78,41 40 16,0-40-16,0 0 0,0-41 15,0 0-15,0 41 31,123-42-31,-42-40 16,-40 0 0,41-81-1,-82-124 1,0 42 0,-41 81-1,-81 41 1,-1 41-1,41 0-15,41 0 16,41 41 0,41-41-1</inkml:trace>
  <inkml:trace contextRef="#ctx0" brushRef="#br0" timeOffset="72307.5441">34566 14153 0,'41'0'31,"0"0"-15</inkml:trace>
  <inkml:trace contextRef="#ctx0" brushRef="#br0" timeOffset="77763.4764">8550 15789 0,'0'-82'16,"0"1"-16,0 40 15,0 82 48,0 81-63,0 83 0,40-1 16,-40-40-16,0 245 46,0-368-46,0 82 32,0-205-1</inkml:trace>
  <inkml:trace contextRef="#ctx0" brushRef="#br0" timeOffset="78108.3487">8590 16076 0,'0'-123'16,"0"82"-16,0-41 15,82 41-15,-41-41 31,0 82-15,164 0 0,-164 123-1,40 0 1,-81-41 0,-122 81-1,-1-81 1,82-41-1,0-41 1</inkml:trace>
  <inkml:trace contextRef="#ctx0" brushRef="#br0" timeOffset="78507.8403">9490 15667 0,'0'-82'15,"0"41"17,-81 41-32,40 82 31,41 204-15,0 41-1,0 0 16,0-40-15,81-124 0,83 1-1,0-123 1</inkml:trace>
  <inkml:trace contextRef="#ctx0" brushRef="#br0" timeOffset="79053.42">10677 15912 0,'0'-82'0,"0"41"16,-41 123 31,-41 82-32,-41 40 1,1 1 0,-42 81-1,164-245 1,-82-41-16,82 41 16</inkml:trace>
  <inkml:trace contextRef="#ctx0" brushRef="#br0" timeOffset="79391.8032">10022 16035 0,'0'0'0,"0"-82"16,0 41 15,82 82 16,-41 82-47,41-1 16,122 83-1,42 40 1,-205-81-1,40-41 1,-81-42 0,41-81 15</inkml:trace>
  <inkml:trace contextRef="#ctx0" brushRef="#br0" timeOffset="79758.4181">11168 16116 0,'0'-122'16,"0"81"-1,0 164 48,0 40-47,0 42-16,0-42 15,0 1-15,0-41 16,0 122-1,0-81 1,0-82 0,0-1-1,0 1-15</inkml:trace>
  <inkml:trace contextRef="#ctx0" brushRef="#br0" timeOffset="80174.4078">11863 16362 0,'41'0'62,"41"0"-46,0 0-16,-1 0 15,1 0-15,41 0 16,-82 0 0,-82 0 31,-82 82-32</inkml:trace>
  <inkml:trace contextRef="#ctx0" brushRef="#br0" timeOffset="80462.0453">11658 16566 0,'0'0'0,"-40"0"0,40 82 63,0-41-48,0 0-15,0 41 16,0 122 0,40-40-1,-40-123 1,0 41 0,0-41 15,41-41-16</inkml:trace>
  <inkml:trace contextRef="#ctx0" brushRef="#br0" timeOffset="80708.2126">11618 16975 0,'0'-40'47,"40"40"-31,1 0-16,0 0 0,82 0 16,0 0 15,-1 0-16,83 0-15</inkml:trace>
  <inkml:trace contextRef="#ctx0" brushRef="#br0" timeOffset="81107.8207">12558 15994 0,'0'-82'15,"82"82"32,0 82-47,0 40 0,-41-40 16,-41 41-16,82 0 16,-82 286-1,-41 163 16,-164-285-15</inkml:trace>
  <inkml:trace contextRef="#ctx0" brushRef="#br0" timeOffset="82240.5755">10349 17753 0,'0'41'78,"0"40"-46</inkml:trace>
  <inkml:trace contextRef="#ctx0" brushRef="#br0" timeOffset="82488.6737">10227 17916 0</inkml:trace>
  <inkml:trace contextRef="#ctx0" brushRef="#br0" timeOffset="82712.4872">10186 17916 0</inkml:trace>
  <inkml:trace contextRef="#ctx0" brushRef="#br0" timeOffset="83141.4944">10349 17875 0</inkml:trace>
  <inkml:trace contextRef="#ctx0" brushRef="#br0" timeOffset="83366.5526">10390 17875 0</inkml:trace>
  <inkml:trace contextRef="#ctx0" brushRef="#br0" timeOffset="87388.9494">14236 16894 0,'-41'0'0,"123"0"78,-42 0-78,42 0 15,0 0-15,0 0 16,0-41-16</inkml:trace>
  <inkml:trace contextRef="#ctx0" brushRef="#br0" timeOffset="87624.8208">14195 17221 0,'0'0'0,"82"0"63,367-41-32,-326-41-15</inkml:trace>
  <inkml:trace contextRef="#ctx0" brushRef="#br0" timeOffset="88426.0177">16608 16116 0,'-82'-122'15,"82"40"1,0 123 15,0 82-15,41 776 15,-41-612 0,0-246-15,0-82 15</inkml:trace>
  <inkml:trace contextRef="#ctx0" brushRef="#br0" timeOffset="88742.7766">16608 16321 0,'0'0'0,"0"-82"15,-82 0-15,82 1 31,0-1-31,82-41 16,-41 123 0,123 0-1,-82 123 1,-82-41 0,0 81 15,-123 1-16,-41 40 1,123-163 0,-41 41-16</inkml:trace>
  <inkml:trace contextRef="#ctx0" brushRef="#br0" timeOffset="89075.1177">17426 15953 0,'0'-41'15,"0"-41"1,-41 123 15,41 0-15,0 41-1,0 368 1,0-82 0,0-164-1,82-40 1,0-123-16,-41-41 15</inkml:trace>
  <inkml:trace contextRef="#ctx0" brushRef="#br0" timeOffset="89345.9139">17999 16239 0,'0'0'0,"0"-82"16,0 41 15,0 1-15,82 40-1,81-82 1,-81 82-1</inkml:trace>
  <inkml:trace contextRef="#ctx0" brushRef="#br0" timeOffset="89631.19">17917 16116 0,'-41'0'16,"41"123"31,0 0-47,0-41 16,0 40-16,0 83 15,0-123-15,0-41 16,0 40-1,0 1 1,0-41 0</inkml:trace>
  <inkml:trace contextRef="#ctx0" brushRef="#br0" timeOffset="89826.2786">17876 16730 0,'0'-41'15,"41"41"1,41 0 0,163-41-1,-40 41 1,-123 0-16</inkml:trace>
  <inkml:trace contextRef="#ctx0" brushRef="#br0" timeOffset="90158.358">18735 16157 0,'0'-41'0,"0"1"15,0-1 1,0-41 0,-41 123 15,41 81-16,0 124 1,0 40 0,0-122-16,0-41 15,0-42-15,0 1 16,0-41-16,0 41 16</inkml:trace>
  <inkml:trace contextRef="#ctx0" brushRef="#br0" timeOffset="90509.2917">19676 16362 0,'0'0'0,"0"-41"16,-41 41 31,-41 0-32,1 164 1,-42 40-1,41 42 1,0-124 0,82-40-1,-41-82-15</inkml:trace>
  <inkml:trace contextRef="#ctx0" brushRef="#br0" timeOffset="90742.6304">19022 16403 0,'0'0'0,"0"-41"16,41 82 15,0 0-15,81 81-1,83 42 1,-164-82-16,40 0 16,-81 40-16,82-81 0</inkml:trace>
  <inkml:trace contextRef="#ctx0" brushRef="#br0" timeOffset="91042.3934">19799 16321 0,'0'-82'0,"0"0"16,41 82-1,41-41 1,40 41-1,-81 82 1,41 41 0,0 82-1,-82-1 1,-123 123 0,123-286-1</inkml:trace>
  <inkml:trace contextRef="#ctx0" brushRef="#br0" timeOffset="91426.2281">20863 16566 0,'0'123'15,"0"-41"1,0-41 0,0-82 46,0-41-46,0-41-1,0 205 17,0-41-32,81 0 15</inkml:trace>
  <inkml:trace contextRef="#ctx0" brushRef="#br0" timeOffset="91746.7047">21272 16239 0,'0'-41'16,"0"82"15,0 0-31,0 82 16,0-41-16,0 81 31,0 1-16,0 40 1,0-163 0</inkml:trace>
  <inkml:trace contextRef="#ctx0" brushRef="#br0" timeOffset="92008.7855">21272 16403 0,'0'0'0,"0"-82"16,0-41 0,0 82-1,40 41-15,83-41 16,0 41 15,-123 41-31,41 41 16,-41 0-16,0 0 15,-205 41 1,123-1 0,1-81-1</inkml:trace>
  <inkml:trace contextRef="#ctx0" brushRef="#br0" timeOffset="93042.6011">22294 16076 0,'0'-41'15,"0"0"1,-82 41 31,82 82-47,-40-1 15,40 42 1,0 0-16,0 122 16,0-122-16,0 0 15,40 40 1,83-81 0,-41-41-1</inkml:trace>
  <inkml:trace contextRef="#ctx0" brushRef="#br0" timeOffset="93326.0894">23112 16321 0,'0'0'0,"0"-82"16,0 123 31,0 41-32,-81 0-15,-1 0 16,41-1-16,-41 83 16,0-82-16,82-41 15,-41 40 1</inkml:trace>
  <inkml:trace contextRef="#ctx0" brushRef="#br0" timeOffset="93576.2565">22622 16280 0,'0'-41'15,"40"123"32,42-41-47,-41 41 16,82 40 0,0-40-1,-83 41 1,42-82-1</inkml:trace>
  <inkml:trace contextRef="#ctx0" brushRef="#br0" timeOffset="93826.2948">23603 16157 0,'0'0'0,"0"-41"16,41 41 15,-41 41-31,82 82 16,0 82 0,-82 40-1,-164 287 1,1-369-1</inkml:trace>
  <inkml:trace contextRef="#ctx0" brushRef="#br0" timeOffset="94492.4401">17181 18448 0,'-41'0'16,"-41"0"-1,82-82 1,-41 82-1,0 0 1,164 0 31,41 0-47,122 0 16,532 0-1,82 0 1,818 0-1,-777-82 1,-450 82 0,-205 0-1,-245-40 1,0 40 15,-82 0 32,0 0-63,0 0 15</inkml:trace>
  <inkml:trace contextRef="#ctx0" brushRef="#br0" timeOffset="94909.2469">19472 18939 0,'0'0'0,"0"-82"0,-41 82 16,41-41-1,0 164 32,0-41-47,0 163 16,82 1-1,-82-42 1,0-40 0,0-82-1,0-123 17</inkml:trace>
  <inkml:trace contextRef="#ctx0" brushRef="#br0" timeOffset="95159.4782">19472 19103 0,'0'0'0,"0"-123"15,0 82 1,0-41 0,122 82-1,-40 0 1,-41 0-16,0 41 15,41-41 1,-82 82-16,-41 0 16,-82 40-1,0-40 1,1 0 0</inkml:trace>
  <inkml:trace contextRef="#ctx0" brushRef="#br0" timeOffset="95475.962">20126 18898 0,'0'0'0,"0"-41"15,-41 82 32,41 41-31,0 0-16,0 163 31,0 0-15,0-81-1,164-41 1,-82-123 0</inkml:trace>
  <inkml:trace contextRef="#ctx0" brushRef="#br0" timeOffset="95726.085">20699 19103 0,'-41'0'0,"41"-41"32,41 41-17,123-41 1,-42 41-1,-81 0 1,41 0-16</inkml:trace>
  <inkml:trace contextRef="#ctx0" brushRef="#br0" timeOffset="95975.9471">20617 19103 0,'-41'0'0,"41"81"47,0-40-47,0 0 16,0 41-16,0 41 16,41-1-16,-41 1 31,0 0-16,0-82 1</inkml:trace>
  <inkml:trace contextRef="#ctx0" brushRef="#br0" timeOffset="96210.0407">20617 19430 0,'123'0'47,"-82"0"-47,0 0 15,0 0-15,40 0 16,-40 0-1,0 0-15,41 0 16</inkml:trace>
  <inkml:trace contextRef="#ctx0" brushRef="#br0" timeOffset="96509.9408">21476 18939 0,'0'-82'31,"82"164"0,-41 0-31,41 0 16,-1 163-1,-81-41 1,-81 1 0,-42 81-1,0-245-15</inkml:trace>
  <inkml:trace contextRef="#ctx0" brushRef="#br0" timeOffset="97059.8077">25035 17548 0,'123'0'63,"-1"0"-63,1 0 0,-41 0 16,-41 0-16</inkml:trace>
  <inkml:trace contextRef="#ctx0" brushRef="#br0" timeOffset="97209.3754">25076 17916 0,'123'0'47,"-1"0"-47,1 0 0,0 0 15,-41 0 1</inkml:trace>
  <inkml:trace contextRef="#ctx0" brushRef="#br0" timeOffset="98076.5636">26876 15912 0,'0'-82'0,"0"123"47,0 41-31,0 41-16,0-83 15,0 42 1,0 82 15,0-123-15</inkml:trace>
  <inkml:trace contextRef="#ctx0" brushRef="#br0" timeOffset="98309.774">27285 16157 0,'0'-41'15,"0"123"32,0-41-47,-41 0 16,-82 82-1,41 81 1,42-81 0,40 0-1</inkml:trace>
  <inkml:trace contextRef="#ctx0" brushRef="#br0" timeOffset="98560.0089">27612 16526 0,'0'-82'31,"123"82"-31,0 0 16,-42 0 0,42-41-1,-82 41 1</inkml:trace>
  <inkml:trace contextRef="#ctx0" brushRef="#br0" timeOffset="98946.9494">27530 16485 0,'-41'41'16,"41"-1"15,0 83-31,0-82 16,0 0-1,41-41 17,0 0-17,123 0 1,-1 0-1,-40 0 1,-82 82 0,-41 40-1,-82-40 17,41-82-32,-81 41 15,81-41-15,-41 0 16</inkml:trace>
  <inkml:trace contextRef="#ctx0" brushRef="#br0" timeOffset="99276.8848">28553 16485 0,'0'-41'94,"0"0"-79,0 123 48,0-41-63,41-41 16</inkml:trace>
  <inkml:trace contextRef="#ctx0" brushRef="#br0" timeOffset="101459.6867">29453 15953 0,'0'-82'31,"0"41"-16,0 82 1564,0 41-1564,0-41-15,0 0 16,0 0-16,0 40 15,0-40 1,123 82 15,-1-123 1,1 0-17,-82-82 1,-41-41-1,0 42 1,-82-42 0,-81 82-1,-1 41 1,123 82 15,0 0-15,41 40-1,82-122-15,-41 0 0</inkml:trace>
  <inkml:trace contextRef="#ctx0" brushRef="#br0" timeOffset="101793.9027">30271 16198 0,'0'41'15,"0"-82"48,0 0-32,0 82 16,0 0-31,41-41-1</inkml:trace>
  <inkml:trace contextRef="#ctx0" brushRef="#br0" timeOffset="102210.6723">30639 15830 0,'-82'-82'16,"164"82"46,0 0-62,-41 0 16,0 0-16,0 0 16,41 0-16,-82-41 15,41 41-15,-41 41 78,0 41-78,0-41 16,0 0 0,0 82-1,0-1 1,0-40-1,0-41 1</inkml:trace>
  <inkml:trace contextRef="#ctx0" brushRef="#br0" timeOffset="102443.1471">30680 16157 0,'41'-41'47,"0"41"-47,0 0 16,163 0-1,-40-81 1,0 40-1</inkml:trace>
  <inkml:trace contextRef="#ctx0" brushRef="#br0" timeOffset="102877.0147">31457 15748 0,'0'-41'31,"-41"41"-15,41 82 31,-81 0-47,81 0 16,0 0-1,0 40 1,0 1-1,122-41 1,1-82 0,0-41-1,-41-82 1,-1 1 0,-81-1-1,0 41-15,-81 41 16,40-41-1,-41 82-15,-123 41 16,83 82 0,40-41-1</inkml:trace>
  <inkml:trace contextRef="#ctx0" brushRef="#br0" timeOffset="103732.0679">26671 17712 0,'-82'0'0,"42"0"15,-42-41 1,123 41 46,122 0-46,451-82 0,286 0-1,163 0 1,-40 82 0,491-81-1,-573 81 1,-246 0-1,-245-82 1,-368 82 0,-82-82 31,-41 82 31</inkml:trace>
  <inkml:trace contextRef="#ctx0" brushRef="#br0" timeOffset="113338.9359">28717 16362 0,'0'-82'0,"0"0"16,0 41 31,0 82 0,0 82-16,-82 0-16,41-41 1,0 81 0,41-81-1,-82-41 1,82 41 0,-41-82-1</inkml:trace>
  <inkml:trace contextRef="#ctx0" brushRef="#br0" timeOffset="113682.8077">28308 16321 0,'0'-82'16,"0"41"-1,40 82 17,-40 41-17,82-41-15,-82 0 16,123 82-1,41-42 1,-42-40 0,-81-41 15,-41 82-15,0-41-1</inkml:trace>
  <inkml:trace contextRef="#ctx0" brushRef="#br0" timeOffset="115544.8009">26630 18162 0,'0'-41'0,"0"82"47,0 0-47,0 0 15,0 81 1,0 42 15,0-41 0,0-164 1</inkml:trace>
  <inkml:trace contextRef="#ctx0" brushRef="#br0" timeOffset="115777.8203">26630 18203 0,'0'-41'0,"0"82"0,0-164 16,0 41-1,0 0 1,41 82 0,82 0-1,-82 0 1,41 164-1,-82-82 1,-123 0 0,41-1-1,0 42 1,41-82 0</inkml:trace>
  <inkml:trace contextRef="#ctx0" brushRef="#br0" timeOffset="116127.7821">27203 17957 0,'0'0'0,"0"-82"0,-41 164 79,41 41-79,0 0 15,0-1-15,0 1 16,0 0-16,0 81 15,41-122 1,164 0 0,-124-41-1</inkml:trace>
  <inkml:trace contextRef="#ctx0" brushRef="#br0" timeOffset="116380.0929">27735 18244 0,'-82'0'0,"82"-41"16,41 41 15,0 0-16,0 0-15,81-82 16,-40 82 0</inkml:trace>
  <inkml:trace contextRef="#ctx0" brushRef="#br0" timeOffset="116671.8886">27571 18244 0,'0'0'0,"0"81"78,0-40-78,0 41 16,0-41-16,0 0 16,0 41-1,0-41-15,0-1 16,0 42-16,0 0 16</inkml:trace>
  <inkml:trace contextRef="#ctx0" brushRef="#br0" timeOffset="116878.5312">27449 18530 0,'40'0'31,"42"0"-31,0 0 0,0-41 16,163 41 0,-204-82-1</inkml:trace>
  <inkml:trace contextRef="#ctx0" brushRef="#br0" timeOffset="117213.3954">28308 18039 0,'0'0'0,"0"-41"16,0 123 46,0 0-62,0 0 16,0 163 0,0 0-1,0-40 1,0-1-1,0-122 1</inkml:trace>
  <inkml:trace contextRef="#ctx0" brushRef="#br0" timeOffset="117550.4572">28962 18366 0,'0'-82'16,"0"123"30,-41 0-46,41 0 16,-82 123 0,1-1-1,-1 1 1,0-41 0</inkml:trace>
  <inkml:trace contextRef="#ctx0" brushRef="#br0" timeOffset="117812.2946">28553 18489 0,'-82'-82'0,"123"123"47,0-41-47,0 82 16,41-41-1,-41 41-15,81 40 16,-81-81 0,0 41-1</inkml:trace>
  <inkml:trace contextRef="#ctx0" brushRef="#br0" timeOffset="118111.4744">29167 18244 0,'0'0'15,"0"-41"-15,0 0 16,0 0 0,41 41-1,40 41 1,1 81 0,0 83-1,-82-123-15,0 81 16,0-81-1,0 0-15,-41 123 16,-41-205 0</inkml:trace>
  <inkml:trace contextRef="#ctx0" brushRef="#br0" timeOffset="118450.5998">29944 18653 0,'0'-82'78,"0"123"-16,0 0-46,0-1-16</inkml:trace>
  <inkml:trace contextRef="#ctx0" brushRef="#br0" timeOffset="118812.3467">30312 18162 0,'0'-41'15,"0"82"16,0 41-15,0-1-16,0 1 16,0 123-1,0-124 1,0 42 0,0-82-1</inkml:trace>
  <inkml:trace contextRef="#ctx0" brushRef="#br0" timeOffset="123312.5001">30762 18039 0,'0'-123'16,"0"82"15,-41 82 0,41 41-31,0-41 16,0 82 0,0-41-1</inkml:trace>
  <inkml:trace contextRef="#ctx0" brushRef="#br0" timeOffset="123695.857">30394 18121 0,'-41'-41'15,"41"-41"1,0 0 0,82 41-1,0 41 1,40 0-1,-81 0 1,-41 164 15,0-82-15,-82 0 0,1-1-1,-42-40 1,82-41-16</inkml:trace>
  <inkml:trace contextRef="#ctx0" brushRef="#br0" timeOffset="124129.6018">31089 17916 0,'0'-41'0,"-41"41"47,41 82-31,-81 0-16,81 123 15,0 81 1,0-82-1,122 1 1,-40-164 15</inkml:trace>
  <inkml:trace contextRef="#ctx0" brushRef="#br0" timeOffset="124347.1036">31703 18203 0,'0'0'0,"0"-82"15,0 164 17,0-1-32,0 83 15,-82 0 1,41-1-1,-41-40 1</inkml:trace>
  <inkml:trace contextRef="#ctx0" brushRef="#br0" timeOffset="124578.892">31335 18244 0,'0'-41'0,"0"82"31,204 81-15,-81 1 0,0 81-1,-82-81 1,81-41-1</inkml:trace>
  <inkml:trace contextRef="#ctx0" brushRef="#br0" timeOffset="124813.6684">32153 18203 0,'0'0'0,"0"-82"0,82 82 47,-41 82-47,-1-41 15,42 122 1,-82 42 0,-41 81-1,-81-204 1</inkml:trace>
  <inkml:trace contextRef="#ctx0" brushRef="#br0" timeOffset="125079.7001">32848 18407 0,'0'0'0,"82"0"47,0 0-31,41 0-16,122-41 15,-163 41 1</inkml:trace>
  <inkml:trace contextRef="#ctx0" brushRef="#br0" timeOffset="125329.6952">33339 18080 0,'0'0'0,"-41"0"15,41-82-15,0 205 63,0 0-63,0 81 16,0 1-1,0-83 1</inkml:trace>
  <inkml:trace contextRef="#ctx0" brushRef="#br0" timeOffset="125595.7316">34075 18039 0,'0'0'0,"-81"-41"15,122-41 17,-1 82-32,124 0 15,0 0 1,-82 0-1,-82 41 1</inkml:trace>
  <inkml:trace contextRef="#ctx0" brushRef="#br0" timeOffset="125997.0846">34035 17998 0,'0'-41'16,"0"82"31,0 41-47,0 0 15,0 40-15,0 1 16,0 82-1,0-83 1,0-81 0</inkml:trace>
  <inkml:trace contextRef="#ctx0" brushRef="#br0" timeOffset="126263.0943">34035 18162 0,'0'0'0,"0"-41"0,0 0 16,0-82 0,40 82-1,42 41 1,164 0 0,-83 41-1,-122 82 1,-41-41-1,-41 40 1,-245 1 0,163 0-1</inkml:trace>
  <inkml:trace contextRef="#ctx0" brushRef="#br0" timeOffset="126595.9451">34894 17794 0,'0'-82'16,"-82"82"15,0 82-15,82-1-1,0 206 1,0 122 0,0-246-1,123-40 1,81-123-1,-163 0 1</inkml:trace>
  <inkml:trace contextRef="#ctx0" brushRef="#br0" timeOffset="126862.9426">35262 17957 0,'-41'0'0,"41"-82"47,41 82-47,41 0 16,40 0-16,-81 0 15,0 0-15,0 0 16,-41 41 0</inkml:trace>
  <inkml:trace contextRef="#ctx0" brushRef="#br0" timeOffset="127079.9421">35180 17998 0,'0'82'32,"0"-41"-32,0 82 15,0-42-15,0 1 16,0 82 0,0 81-1,0-204 1</inkml:trace>
  <inkml:trace contextRef="#ctx0" brushRef="#br0" timeOffset="127279.9759">35180 18366 0,'41'0'31,"41"0"-15,-1 0-16,1 0 15,-41-82-15,41 82 16</inkml:trace>
  <inkml:trace contextRef="#ctx0" brushRef="#br0" timeOffset="127613.5199">36039 17957 0,'-41'-82'15,"41"41"1,0 123 47,0 41-48,0 0-15,0-1 0,0 1 16,0 0-16,0 81 15,-82 1 1,205-164 0</inkml:trace>
  <inkml:trace contextRef="#ctx0" brushRef="#br0" timeOffset="128079.324">36244 18121 0,'-82'-82'0,"82"41"16,0 82 31,82 41-32,-82-41-15,40 0 16,-40 40-16,41-40 31,123-41-15,-41-41 0,-42-81-1,-81 40 1,0-41-1,0 82 1,0 123 15,0 0-15,-81 0-16,81 122 16,0-122-1,0 41-15,0-1 16,41-81-1</inkml:trace>
  <inkml:trace contextRef="#ctx0" brushRef="#br0" timeOffset="128396.8355">36857 17834 0,'0'-81'15,"41"81"17,0 41-17,41-1-15,0 124 16,-42 122-1,-40-81 1,-81-41 15,40-1-15,-41-122 0</inkml:trace>
  <inkml:trace contextRef="#ctx0" brushRef="#br0" timeOffset="128766.5052">37962 18366 0,'-41'-41'15,"41"123"17,-41-82-17,41 82-15,0-164 63,0 41-48,0 0-15,0 82 47,0 0-31</inkml:trace>
  <inkml:trace contextRef="#ctx0" brushRef="#br0" timeOffset="129047.0345">38207 17875 0,'0'41'46,"0"41"-30,0 0-16,0 0 16,0 0-16,0 81 15,41 1 1,-41-123 0,0 40-1</inkml:trace>
  <inkml:trace contextRef="#ctx0" brushRef="#br0" timeOffset="129330.0527">38248 17875 0,'-41'0'16,"41"-41"-16,0-40 31,41 81-16,41 0-15,0 0 16,40 81 0,-122 1-1,0 0 1,-82 41 0,-81 0-1,122-42 1,0-81-1</inkml:trace>
  <inkml:trace contextRef="#ctx0" brushRef="#br0" timeOffset="129746.5409">38902 17834 0,'0'-40'15,"0"-1"1,0 82 31,-40 40-47,40 1 16,0 41-16,0 0 15,0 122 1,0-40-1,81-83 1,1-81 0,0-41-16</inkml:trace>
  <inkml:trace contextRef="#ctx0" brushRef="#br0" timeOffset="130179.2661">39230 18039 0,'0'-41'16,"82"82"62,-82 41-78,81-41 15,-81 0-15,41-41 0,-41 81 16,41-81 0,82 0-1,-123-40 1,41-83 0,-41-82-1,0 164 1,-82 41 31,82 82-47,0 0 15,0 163 1,0-40 0,0-41-1,0-83-15</inkml:trace>
  <inkml:trace contextRef="#ctx0" brushRef="#br0" timeOffset="130479.5243">39761 17875 0,'82'0'47,"-41"82"-31,41 41-16,-82-41 16,41 40-16,-41 1 15,0 123 1,-123-83-1,-40 83 1,40-246-16</inkml:trace>
  <inkml:trace contextRef="#ctx0" brushRef="#br0" timeOffset="131146.7409">25567 21230 0,'-41'0'15,"82"0"17,41 0-32,-1 0 15,-40 0-15,0 0 16</inkml:trace>
  <inkml:trace contextRef="#ctx0" brushRef="#br0" timeOffset="131296.457">25444 21639 0,'0'0'0,"82"-82"47,41 82-47,-1 0 16,1 0-1</inkml:trace>
  <inkml:trace contextRef="#ctx0" brushRef="#br0" timeOffset="132713.2899">28676 20780 0,'82'0'47,"-1"0"-47,1 0 16,41 0-16,-41 0 15,0-41-15,-42 41 16</inkml:trace>
  <inkml:trace contextRef="#ctx0" brushRef="#br0" timeOffset="132933.0348">28717 20902 0</inkml:trace>
  <inkml:trace contextRef="#ctx0" brushRef="#br0" timeOffset="133150.746">28676 20902 0,'-41'0'62</inkml:trace>
  <inkml:trace contextRef="#ctx0" brushRef="#br0" timeOffset="133579.7552">27858 21066 0,'0'-41'16,"0"0"-1,0-41 1,0 205 31,0-41-32,0 41-15,0-83 16,0 83 0,0-41-1,0 0 1,-41-82-1</inkml:trace>
  <inkml:trace contextRef="#ctx0" brushRef="#br0" timeOffset="133829.6852">27408 21843 0,'122'0'47,"1"0"-31,0 0-16,-1-82 15,1 82-15,82 0 16,-164 0-1</inkml:trace>
  <inkml:trace contextRef="#ctx0" brushRef="#br0" timeOffset="134086.4468">27489 22170 0,'41'0'31,"0"0"-31,123 0 16,-41 0-16,-1 0 15</inkml:trace>
  <inkml:trace contextRef="#ctx0" brushRef="#br0" timeOffset="134429.8194">27571 22170 0,'-41'0'47,"41"82"-47,0 0 15,-81-41 1,121-41 15,1 0-31,82 0 16,82 0-1,-165 82 17,1 0-17,-41-42 1,-81 1 0,-1-41-1</inkml:trace>
  <inkml:trace contextRef="#ctx0" brushRef="#br0" timeOffset="134746.4641">29126 21434 0,'0'-82'0,"-41"82"31,-41 82-15,41-41-16,-41 0 15,-40 163 1,-1-40-1,82-82 1,-41 0 0</inkml:trace>
  <inkml:trace contextRef="#ctx0" brushRef="#br0" timeOffset="134962.9692">28512 21557 0,'123'41'47,"-41"41"-31,-41-42-16,40-40 15,-40 82-15,41 41 16,41-82-1</inkml:trace>
  <inkml:trace contextRef="#ctx0" brushRef="#br0" timeOffset="135363.3352">29698 21393 0,'0'0'0,"0"-41"16,-41 82 47,41 41-48,0 41-15,0-41 16,82-1-1,0 1 1,41-82 0,-82-82-1,0-40 1,-41 81-16,0-123 16,-41 123-1,0 41-15,-82-82 16,41 123-1,41 82 17</inkml:trace>
  <inkml:trace contextRef="#ctx0" brushRef="#br0" timeOffset="135646.594">30353 21557 0,'0'-41'63,"0"0"-48,0 82 32,41 41-47,-41 0 16,82-82 0</inkml:trace>
  <inkml:trace contextRef="#ctx0" brushRef="#br0" timeOffset="136032.0403">30639 21107 0,'0'0'0,"123"0"78,-82 0-78,0 0 16,0 0-1,41 0-15,-42-41 16,-40 82 46,0 0-62,0 41 16,0-1-16,0 1 16,0 82-1,0-1 1,0-122-16</inkml:trace>
  <inkml:trace contextRef="#ctx0" brushRef="#br0" timeOffset="136430.38">31539 21107 0,'0'-82'16,"-41"82"31,41 41-47,0 82 15,0-42-15,0 83 16,0-123 0,41 41-1,82-82 1,-41-82-16,0 0 15,-82 0 1,81 41 0,-81-81-1,-41 81 1,-163 41 0,40 204-1,123-40 1</inkml:trace>
  <inkml:trace contextRef="#ctx0" brushRef="#br0" timeOffset="137223.5223">26508 23193 0,'0'0'0,"-41"0"0,41-41 16,-41 41 15,164 0 32,81-82-48,82 82-15,533 0 16,203-82 0,124 82-1,-1-122 1,-777 40-1,-163 0 17,-1 82-17,-40-41 1,-123 41 0,-41 41 46</inkml:trace>
  <inkml:trace contextRef="#ctx0" brushRef="#br0" timeOffset="138696.7904">27653 23438 0,'-41'0'0,"41"-81"15,-82 81 1,41 0 15,1 41-15</inkml:trace>
  <inkml:trace contextRef="#ctx0" brushRef="#br0" timeOffset="139046.7023">26671 23725 0,'0'0'0,"-41"0"0,41-41 15,0 82 32,0 0-47,0 0 16,0 81-1,0 42 1,0-82 0</inkml:trace>
  <inkml:trace contextRef="#ctx0" brushRef="#br0" timeOffset="139297.062">26385 24216 0,'41'0'47,"0"0"-32,81 0-15,-40 0 16,0 0-16,123 0 16,-124 0-1</inkml:trace>
  <inkml:trace contextRef="#ctx0" brushRef="#br0" timeOffset="139547.581">26508 24788 0,'41'0'32,"40"0"-17,1-41-15,-41 41 16,82-81 0</inkml:trace>
  <inkml:trace contextRef="#ctx0" brushRef="#br0" timeOffset="139897.2544">26508 24706 0,'-41'0'0,"41"82"31,0-41-15,-41 41-16,41-41 15,0 0 1,82-41 47,-1 0-48,42 123 1,-82-1-1,-41-81 1,0 41 0,-41-82-1,-82 41 1,83-41-16</inkml:trace>
  <inkml:trace contextRef="#ctx0" brushRef="#br0" timeOffset="140222.5345">27898 24052 0,'0'-82'16,"-40"123"15,-42 0-15,41 82-16,-41-82 15,41 122 1,-82-81-1,83-82-15,40 82 16</inkml:trace>
  <inkml:trace contextRef="#ctx0" brushRef="#br0" timeOffset="140430.2243">27367 24093 0,'0'0'0,"82"0"31,40 123 1,-122-82-32,123-1 15,-41 42-15</inkml:trace>
  <inkml:trace contextRef="#ctx0" brushRef="#br0" timeOffset="140846.9008">28267 23970 0,'0'-82'15,"0"1"1,-41 81-16,41 81 31,0 1-15,-41 0 0,41 123-1,0-124 1,41-40-1,41-41 1,-1 0 0,1-163-1,-82 40 1,-41 0 0,-41 41-1,1 82-15,40 0 16,-41 41-1,82 41-15,0-41 16</inkml:trace>
  <inkml:trace contextRef="#ctx0" brushRef="#br0" timeOffset="141122.6404">28635 24216 0,'82'0'125</inkml:trace>
  <inkml:trace contextRef="#ctx0" brushRef="#br0" timeOffset="141530.5221">28921 23970 0,'-41'-41'15,"82"41"63,82 0-78,-41 0 16,-41-82 0,40 82-1,-81 82 48,0-41-48,0 0-15,0 0 16,0 82-16,0-41 16,-81 81-1,81-122 1</inkml:trace>
  <inkml:trace contextRef="#ctx0" brushRef="#br0" timeOffset="141931.4133">29453 23929 0,'0'0'0,"0"41"62,0 41-62,0-41 16,0 0-16,0 0 15,41 41 1,0-82 0,122 0-1,-81-123 1,0 41 15,-82-82-15,-123 123-1,-40 41 1,122 0 0,-41 82-1,82 41-15</inkml:trace>
  <inkml:trace contextRef="#ctx0" brushRef="#br0" timeOffset="142214.8383">30312 23970 0,'41'0'47,"0"-82"-31,82 82-16,-42 0 16,1 0-16,0-41 15,41 41 1,-1 0-1</inkml:trace>
  <inkml:trace contextRef="#ctx0" brushRef="#br0" timeOffset="142447.7509">30721 23684 0,'0'0'0,"0"-82"15,0 164 17,0-41-17,0 0 1,0 204 0,0-122-1,0 0 1,0-83-1</inkml:trace>
  <inkml:trace contextRef="#ctx0" brushRef="#br0" timeOffset="143649.118">32030 23479 0,'0'-81'16,"0"162"30,0 1-30,0 0-16,0 0 16,0 81-1,0-40 1,0-82 0,0 41-16</inkml:trace>
  <inkml:trace contextRef="#ctx0" brushRef="#br0" timeOffset="143880.6203">31744 24257 0,'41'-41'31,"40"41"-16,42 0-15,0-82 16,0 82 0,81 0-1,-81 0-15</inkml:trace>
  <inkml:trace contextRef="#ctx0" brushRef="#br0" timeOffset="144480.9043">32071 24584 0,'-41'0'16,"41"82"-1,0-42 1,-41-40-16,41 41 31,-82 0-15,41-41-1,1 0 1,40-41 0,0-40-1,40-42 1,1 123-16,41 0 15,41 41 1,-123 0-16,0 81 16,0 247-1,-123-165 1,0-40 0,42-164-1,81-41 16,0 0-15,0-41 0,0 0-1,41 41 1,40 41 0,42 41-1,-82 41 1,0 0-1,0-82 1,82 0 0</inkml:trace>
  <inkml:trace contextRef="#ctx0" brushRef="#br0" timeOffset="144798.172">32480 24829 0,'0'41'16,"0"82"0,0-41-1,0 81 1,0-81-16,0-41 16,123 41-16,-82-82 15,81 0 1,-40-246-1,-41 83 1,-41-42 0,-123 164-1,-40 41 1,-1 82 0,164 0-16,-41 0 15</inkml:trace>
  <inkml:trace contextRef="#ctx0" brushRef="#br0" timeOffset="145131.2282">33421 24011 0,'0'0'0,"0"-123"16,0 82 15,-82 41 0,82 82-31,-82 41 16,-122 122 15,122 1-15,0-205-1</inkml:trace>
  <inkml:trace contextRef="#ctx0" brushRef="#br0" timeOffset="145365.0239">32930 23929 0,'0'-41'0,"41"41"32,41 82-17,-41-41-15,40 41 16,-81 0-16,82 81 31,-41 1-15</inkml:trace>
  <inkml:trace contextRef="#ctx0" brushRef="#br0" timeOffset="145747.8595">33625 23888 0,'0'-41'0,"0"82"62,0 41-62,0 0 16,0 41-16,0-82 15,0 0-15,164-1 32,-41-40-17,-82-81 1,81-42 0,-122 41-1,0 0-15,-81 41 16,40 41-16,0-81 0,-41 81 15,0 40 1,0 83 0,82-82-1</inkml:trace>
  <inkml:trace contextRef="#ctx0" brushRef="#br0" timeOffset="146097.9576">34444 24175 0,'0'41'15,"-41"-41"16,41-41 1,41-41-17,-41 0 1,0 123 15,41 41-15,-41 0 15,0-41-31</inkml:trace>
  <inkml:trace contextRef="#ctx0" brushRef="#br0" timeOffset="146581.7661">34730 23725 0,'0'-82'16,"123"41"-16,-82 41 15,-1 0 1,42 0 0,0 0-16,-82 123 15,0-82 1,0 0-16,-82 40 31,-81-40-15,244-82 31,-40 41-32,0 0-15,41 0 16,0 0-1,-41 0 1,-41 123 0,0-41-1,-82-41 1,-41 0 0,1 41-1,81-82 1,41-41-1</inkml:trace>
  <inkml:trace contextRef="#ctx0" brushRef="#br0" timeOffset="147014.9258">35384 23643 0,'-40'0'63,"40"41"-63,0 0 15,0 41-15,0 40 16,0-81-16,0 41 31,40 0-15,83-82-1,-82 0-15,0-41 16,41 0-16,-82 0 0,82-41 16,-82-81-1,0 40 1,-123 82-1,41 41 1,41 0 0,-82 0-1</inkml:trace>
  <inkml:trace contextRef="#ctx0" brushRef="#br0" timeOffset="147464.6764">36775 22170 0,'82'0'63,"0"0"-48,0 0-15,0 0 16,40 0-16,-40 0 15,0 0 1</inkml:trace>
  <inkml:trace contextRef="#ctx0" brushRef="#br0" timeOffset="147647.8004">36816 22579 0,'0'0'16,"-41"0"-16,82 0 47,41 0-32,163 0 1,-122 0-16,41 0 16</inkml:trace>
  <inkml:trace contextRef="#ctx0" brushRef="#br0" timeOffset="148135.7776">39148 26056 0,'0'41'78</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07:05.640"/>
    </inkml:context>
    <inkml:brush xml:id="br0">
      <inkml:brushProperty name="width" value="0.05292" units="cm"/>
      <inkml:brushProperty name="height" value="0.05292" units="cm"/>
      <inkml:brushProperty name="color" value="#FF0000"/>
    </inkml:brush>
  </inkml:definitions>
  <inkml:trace contextRef="#ctx0" brushRef="#br0">14522 7322 0,'-41'-82'15,"41"41"1,-82 41 0,82-41-16,-41 41 15,41-81 1,0 121 0,0 492 15,0-245 0,0-165-15,0-81 15,0-82-15,0-81-1,0 40 1,0-41-16</inkml:trace>
  <inkml:trace contextRef="#ctx0" brushRef="#br0" timeOffset="217.8434">14358 7240 0,'0'-41'15,"0"82"-15,0-245 16,41 122 0,82 82-1,-41 0-15,0 0 16,-42 41-1,1 0-15,-41 81 16,-41-81 0,-40 41-16,-83 41 15,0-1 17,83-40-17</inkml:trace>
  <inkml:trace contextRef="#ctx0" brushRef="#br0" timeOffset="533.7793">15176 6913 0,'0'0'0,"0"-41"15,0 0 1,-122 164 31,122 286-31,-82 0-1,82-123 1,41 41-1,204-122 1,-81-205 0</inkml:trace>
  <inkml:trace contextRef="#ctx0" brushRef="#br0" timeOffset="1183.4868">16117 7486 0,'0'0'16,"0"-41"-16,-41 0 0,41-82 15,-41 41 17,41 164-1,0 41-16,0 81 1,0-40 0,0-82-1,0 0 1,-81-82 15,81-123-15,0 41-16,0 41 15,122-41 1,1 82 0,0 41 15,-41-41-15,-1 0-1,-81-123 16,0 83-15,0-42 0,0-82-1,0 287 32,0-41-47,0 81 16,0 205 15,0-286-15,0 0-16,0-41 15</inkml:trace>
  <inkml:trace contextRef="#ctx0" brushRef="#br0" timeOffset="1432.8618">16690 7936 0,'41'0'31,"-41"40"16,0 1-32,0 41-15,0 0 0,0-41 16,82 122 0</inkml:trace>
  <inkml:trace contextRef="#ctx0" brushRef="#br0" timeOffset="1782.9361">17426 7404 0,'0'-82'0,"-41"0"15,41 205 48,0 0-63,0-42 16,0 1-16,0 41 15,0 122 1,0-122-1,0-41 1</inkml:trace>
  <inkml:trace contextRef="#ctx0" brushRef="#br0" timeOffset="2650.0861">18326 7486 0,'0'-82'0,"0"123"62,0 81-46,-41-40-16,41 0 16,0 0-16,0 0 15,-81 81 1,81-81 0,0-123 30,0-41-46,40-40 16,1-206 0,-41 287-1,82-40 17,-82 122-17,82-41 1,-41 122-1,0-40 1,-41-41 0,123-41-1,81 0 1,-81-123 0,-82 41-1,-41-40 1,0 81-16,0-41 15,0 0 1,0 41 0,0 123 93,0 41-93,0-82-1,0 0-15,0 40 16,0 165 0,-41-1-1,41-81 1,0-41-1</inkml:trace>
  <inkml:trace contextRef="#ctx0" brushRef="#br0" timeOffset="3083.5078">18204 7199 0,'0'-82'16,"0"42"-1,0 80 48,0 42-63,0 41 15,-82 81 1,82 124 15,0-165-15</inkml:trace>
  <inkml:trace contextRef="#ctx0" brushRef="#br0" timeOffset="3749.5188">19513 8058 0,'0'-41'16,"-82"82"31,82 0-32,0 41-15,-41-41 16,41 0-16,0 41 15,0-1 1,0-162 47,0-1-63,0 0 15,0-41-15,82 1 16,-41 40-1,40 164 1,1 40 0,-82 42-1,0 40 17,41-81-17,-41-41 1</inkml:trace>
  <inkml:trace contextRef="#ctx0" brushRef="#br0" timeOffset="3916.7469">19390 8385 0,'123'-81'46,"-1"81"-30,1 0-16,41-82 16,-83 82-16</inkml:trace>
  <inkml:trace contextRef="#ctx0" brushRef="#br0" timeOffset="4183.6994">20208 7363 0,'0'0'0,"0"-82"16,0 123 31,41 82-47,41 40 15,0 83 1,-82 40-1,-41 0 1,-82-40 0</inkml:trace>
  <inkml:trace contextRef="#ctx0" brushRef="#br0" timeOffset="4750.405">21803 8263 0,'0'0'0,"-41"0"15,82 0 17,82-41-32,0 41 15,245 0 16</inkml:trace>
  <inkml:trace contextRef="#ctx0" brushRef="#br0" timeOffset="4899.6519">21885 8549 0,'82'0'16,"0"0"-16,0 0 15,81-82-15,124 0 16</inkml:trace>
  <inkml:trace contextRef="#ctx0" brushRef="#br0" timeOffset="5400.014">23971 7567 0,'-40'0'0,"40"-81"15,-41 81 17,41 122-17,0 1-15,0 122 16,0-40-1,0-41 1,0-83 0,0-162 31,0-1-32,0-41-15,0-245 16,0 163-16,0 1 15,0 40 1,122 82 0,1 82-1,0 164 1,-123-41 0,-82-1-1,-82 1 1,42-82-1,40 41-15</inkml:trace>
  <inkml:trace contextRef="#ctx0" brushRef="#br0" timeOffset="5734.396">24708 7158 0,'0'0'0,"0"-41"0,0-40 16,-41 40-1,0 41 1,-41 82-1,82 122 1,0 123 0,0-122-1,0 81 1,41-204-16,-41 0 16,164 0-1,-83-42-15</inkml:trace>
  <inkml:trace contextRef="#ctx0" brushRef="#br0" timeOffset="6267.1898">25158 7445 0,'0'0'0,"0"-82"15,0 123 16,0 41-15,0 40 0,0 42-16,0-41 31,0-42-15,0-40-1,0-122 1,0 40-1,0-41 1,122 0 0,1 82-1,123-41 1,-205-41 0,-1 41-1,-40 0 1,0-122-1,0 122 1,0 164 31,0-42-31,0 288-1,0-165 1,0-40-1,0-123-15</inkml:trace>
  <inkml:trace contextRef="#ctx0" brushRef="#br0" timeOffset="6516.9994">26139 7936 0,'0'-82'15,"0"164"48,0-1-63,0 42 16,0-41-16,0 0 15,0-41 1,0 81-1</inkml:trace>
  <inkml:trace contextRef="#ctx0" brushRef="#br0" timeOffset="6934.0139">26753 8222 0,'0'-82'31,"0"41"-15,0-41-1,0-40 1,0-42 0,0 0-1,123 1 1,-41 163 0,40 41-1,-40 163 1,-82 42-1,0-83 1,0 42 0,0-164-1</inkml:trace>
  <inkml:trace contextRef="#ctx0" brushRef="#br0" timeOffset="7221.7422">27612 7526 0,'0'-81'16,"0"40"0,41 41-16,-41 82 46,0-1-30,0 42-16,0 41 31,0-42-31,0-40 16,0-41-16,0 41 16</inkml:trace>
  <inkml:trace contextRef="#ctx0" brushRef="#br0" timeOffset="7583.6781">27612 7854 0,'41'0'47,"41"0"-47,81 0 15,1-41 1,-82-41-1,-82 0 1,0 0 0,0 1 15,0-1-15,0 164 30,0-1-46,0 1 16,0 123 0,0-42-1,0 1 1,0-82 0</inkml:trace>
  <inkml:trace contextRef="#ctx0" brushRef="#br0" timeOffset="8039.1987">28553 7854 0,'0'-41'16,"0"123"46,0-1-62,0 1 16,0 0-16,0 0 16,0 0-1,0-1 1,0-121 15,0-124-15,0-81-1,82 163 1,-41 41 15,41 82-15,-1 81 0,-81 1-1,0 0 1,0-82-1,0 81 1</inkml:trace>
  <inkml:trace contextRef="#ctx0" brushRef="#br0" timeOffset="8267.1549">28553 8099 0,'41'0'47,"41"0"-32,-41 0-15,0 0 16,81-41-1,-40-41 1</inkml:trace>
  <inkml:trace contextRef="#ctx0" brushRef="#br0" timeOffset="8566.7301">29044 7117 0,'0'-40'32,"82"40"-17,0 40 1,40 165-1,-40 163 1,-82-204-16,0 163 16,-82-163-16,41-42 15,-40-40-15</inkml:trace>
  <inkml:trace contextRef="#ctx0" brushRef="#br0" timeOffset="9156.2097">24544 9367 0,'-123'0'0,"42"0"16,40 0-16,-41-41 31,0 41 1,287 0-1,490 0-16,287 0 1,122 0 0,-81-82-1,-287 1 1,-695 81 0,-41-41-1</inkml:trace>
  <inkml:trace contextRef="#ctx0" brushRef="#br0" timeOffset="9617.1041">24953 10022 0,'0'0'0,"0"-82"0,0 41 16,0 82 15,0 82-15,82-1-16,-82 1 15,0 204 17,0-245-1</inkml:trace>
  <inkml:trace contextRef="#ctx0" brushRef="#br0" timeOffset="9867.5862">24994 10022 0,'0'0'0,"0"-41"0,0-41 15,0 41 1,82 41-1,0 0 1,122 0 0,-163 123-1,-123 122 1,-81-163 0,122 41-1,0-123-15</inkml:trace>
  <inkml:trace contextRef="#ctx0" brushRef="#br0" timeOffset="10117.6314">25935 9940 0,'0'-41'0,"0"-41"16,-41 82 15,41 41-15,-123 164-1,123 40 1,0 0 0,123-81-1,41-123 1</inkml:trace>
  <inkml:trace contextRef="#ctx0" brushRef="#br0" timeOffset="10634.6704">26385 10063 0,'0'0'16,"0"-41"-16,0 82 31,0 40-16,0 165 1,41-1 0,-41-40-1,0-164 1,0 0-16,0-82 16,0 0-1,-41-205 1,0 124-1,41 81 1,164 41 0,40 0 15,-81 0-15,-82 0-1,41-82-15,-82 41 16,0-41-1,0 0 1,-41 1-16,41 162 63,0 1-63,0 123 15,41-1 1,-41-122-16,0 41 15</inkml:trace>
  <inkml:trace contextRef="#ctx0" brushRef="#br0" timeOffset="11067.4734">27244 10553 0,'0'0'0,"0"-40"15,0 121 17,0 1-17,0 82 1,82-42 0,-82 1-1,0-164 32,0-41-47,0-81 31,0 81-31,82 41 16,-41-41-16,81 82 16,1 41-1,-123 0 1,41 82-1,0 81 1,-41-40 0,0-123-1</inkml:trace>
  <inkml:trace contextRef="#ctx0" brushRef="#br0" timeOffset="11251.0037">27285 11003 0,'123'0'47,"-1"0"-47,1 0 15,0 0-15,-41-41 16,-1-40-16</inkml:trace>
  <inkml:trace contextRef="#ctx0" brushRef="#br0" timeOffset="11534.2872">28389 9981 0,'0'-82'16,"82"205"31,0 81-47,0 1 15,-82-42-15,0 1 16,0 163-1,-123 82 1,41-327 0</inkml:trace>
  <inkml:trace contextRef="#ctx0" brushRef="#br0" timeOffset="13274.1846">25035 4254 0</inkml:trace>
  <inkml:trace contextRef="#ctx0" brushRef="#br0" timeOffset="14204.4657">32112 4050 0,'41'0'31,"41"0"63</inkml:trace>
  <inkml:trace contextRef="#ctx0" brushRef="#br0" timeOffset="28152.1468">30394 8754 0,'82'-41'32,"-1"41"-17,1-82-15,82 82 16,-123 0-1</inkml:trace>
  <inkml:trace contextRef="#ctx0" brushRef="#br0" timeOffset="28319.2424">30312 9244 0,'0'0'16,"123"-40"31,-41 40-47,-1 0 15,42-41 1</inkml:trace>
  <inkml:trace contextRef="#ctx0" brushRef="#br0" timeOffset="45270.6377">33012 7854 0,'0'-123'16,"0"41"-1,0 41 1,0 0 15,0 410 1,0-124-17,0-41 1,0-122-1,0-123 17,0-81-17,0-165 1,0 42 0,0 81-1,41 42 1,41 122-1,40-82 1,-81 82-16,0 0 16,41 41-1,-82 40 1,-164 124 0,1-82-1,81-82 1,41 40-1</inkml:trace>
  <inkml:trace contextRef="#ctx0" brushRef="#br0" timeOffset="45554.6446">33789 7567 0,'0'0'0,"0"-41"0,0-40 16,-82 203 31,82 1-32,0 163 1,0 164-1,0-286 1,41-123 0,123-41-1</inkml:trace>
  <inkml:trace contextRef="#ctx0" brushRef="#br0" timeOffset="46087.2855">34280 7813 0,'0'0'0,"0"-82"16,0 123 15,0 41-15,0 81 0,0 42-1,0-42 1,0-40-1,-82-205 17,82-81-17,0 122 1,123-41 0,0 82-1,-1 0 16,-40 0-31,0-41 16,-41 0-16,-41-41 31,0 1-31,0 40 16,0-82 0,0 82-1,0 164 16,0-41-31,0-1 16,-82 288 0,82-165-1,0-81 1,82-123 0</inkml:trace>
  <inkml:trace contextRef="#ctx0" brushRef="#br0" timeOffset="46489.1418">34975 8263 0,'0'-41'15,"41"41"1,-41 41 0,0 41-1,0 40 1,0 42-1,0-82 1,0-123 31,0-41-47,41-204 16,41 122 15,0 123-16,0 41 1,-82 286 15,41-204-31,-41 82 16,0 0 0,0-124-1,0 1-15</inkml:trace>
  <inkml:trace contextRef="#ctx0" brushRef="#br0" timeOffset="46670.9138">35016 8590 0,'82'0'46,"0"0"-46,0 0 16,0 0-16,-42-41 16,42-41-16</inkml:trace>
  <inkml:trace contextRef="#ctx0" brushRef="#br0" timeOffset="46937.3725">36039 7854 0,'0'-41'16,"-41"41"-1,82 0 32,41 82-47,-82-1 0,41 165 16,-41-1 15,-41-40-15,-82-42-1,41-40-15</inkml:trace>
  <inkml:trace contextRef="#ctx0" brushRef="#br0" timeOffset="47305.1735">32521 9367 0,'0'0'0,"-123"0"0,369 0 46,81 0-30,1023 0 0,-450 0-1,-409 0 1,-369 0 0,-81 0-1</inkml:trace>
  <inkml:trace contextRef="#ctx0" brushRef="#br0" timeOffset="50027.3598">31457 4213 0,'-41'0'16,"164"0"62,0 0-62,41 0-16,81 0 15,287-41 1,368 41 15,-818 0-31,40 0 31,-163 0 16,-81 0-47,-124 0 16,1 41 0,-42-41-1,124 0 1,-1 82-1,-163-82-15,245 0 16,-163 0 0,122 0-1,82 0 1,82 0 15,163 0-31,124 0 16,490-41-1,-41 41 1,-531 0-16,163 0 16,-287 0-1,1 0-15,-41 0 16,-41 0 0,-82 0 30,-41 0-30,0 82 0,-81-82-1,81 41-15,-164-41 16,124 0-16,40 82 16,41-82-1</inkml:trace>
  <inkml:trace contextRef="#ctx0" brushRef="#br0" timeOffset="50719.771">33707 4459 0,'-82'0'16,"42"41"62,40-1-62,0 42-16,0 0 15,0 41-15,0-1 16,0 42 0,0-82-1,0 41 1,-41-123 46,-41-41-46,82 0 0,-41 41-1,41-41 1,-41-41 0,41 123 30,0 41-30,0-41 0,41-41-1,123 0 1,-83 0 0,83 0-1,-82 0 16,-41-82-15,41 82 47,-1 0-48</inkml:trace>
  <inkml:trace contextRef="#ctx0" brushRef="#br0" timeOffset="51804.532">40089 4336 0,'0'0'0,"-41"0"0,0 0 16,0 0-16,-41 0 15,41 0-15,0 41 16,-40-41-16,40 0 15,0 0-15,-41 41 16,123-41 15,982 0 1,367-123 14,-899 123-30,-245 0 0,-328 0 31,-41 0-47,41 0 15,-81 0 1,40 82-1,82-82 1,-41 0 0,41 0-16,-81 0 15</inkml:trace>
  <inkml:trace contextRef="#ctx0" brushRef="#br0" timeOffset="52307.0538">41602 4377 0,'0'0'16,"-41"-41"-16,41 123 78,0 0-62,0 40-16,0 1 15,0 0-15,0-1 16,0 1-1,0 0 1,-81-164 31,40 0-47,0-41 16,-41 41 15,82 123 16,41 0-47,41 0 15,-41-82 1,40 41 0,42-41-1,-41 0 1,-82-41-1,0 0 1</inkml:trace>
  <inkml:trace contextRef="#ctx0" brushRef="#br0" timeOffset="57856.1992">32971 10022 0,'0'0'0,"0"-82"16,0 0 0,82 82-16,40 0 15,-81 0 1,41 0-1,-123 205 17,-163-1-1,122-163 0</inkml:trace>
  <inkml:trace contextRef="#ctx0" brushRef="#br0" timeOffset="58273.2302">33012 10185 0,'0'-41'16,"0"0"-1,0-40 1,0 162 15,0 42-15,0 41 0,0-1-1,0 42 1,0-82-1,0-82 1</inkml:trace>
  <inkml:trace contextRef="#ctx0" brushRef="#br0" timeOffset="58605.1676">33666 10103 0,'0'-81'0,"0"-1"16,-41 123 46,41 41-62,-81 122 16,81-40 0,0-1-1,163 1 1,-81-123 0,0-41-1</inkml:trace>
  <inkml:trace contextRef="#ctx0" brushRef="#br0" timeOffset="59105.3699">34075 10267 0,'0'0'0,"0"-82"16,0 123 31,0 0-47,82 0 15,-82 82 1,0-82-16,0 0 16,-41 40-1,41-122 17,0-40-17,0 40 1,82-41-1,0 41 1,82-41 0,-42 41-1,-40-41 1,-82 42 0,0-1-1,0-41 16,-82 164 1,82 81-17,0 1 1,0 0 0,0-42-1,0 1-15</inkml:trace>
  <inkml:trace contextRef="#ctx0" brushRef="#br0" timeOffset="59505.4282">34812 10472 0,'0'0'0,"0"-41"16,41 41-16,-41 41 46,0 40-46,0 83 16,0-82 0,0 0-1,0-123 32,0-41-31,0-82-1,0 83-15,0-1 16,0 0-16,81 82 0,-40 0 31,-41 41-31,0 41 16,41 81 0,-41 124-1,0-247 1,0 1-1</inkml:trace>
  <inkml:trace contextRef="#ctx0" brushRef="#br0" timeOffset="59688.6486">34648 10635 0,'123'0'31,"0"0"-31,-42 0 16,1 0-1,82-82-15</inkml:trace>
  <inkml:trace contextRef="#ctx0" brushRef="#br0" timeOffset="59922.3013">35507 10063 0,'-82'-82'0,"82"41"31,123 123 1,-123-41-17,82 81-15,-82-40 16,0 82-1,0-1 1,-41-40 0,41-82-16</inkml:trace>
  <inkml:trace contextRef="#ctx0" brushRef="#br0" timeOffset="60255.4412">37880 9081 0,'-41'0'31,"82"0"1,0 0-32,40 0 15,1 0 1</inkml:trace>
  <inkml:trace contextRef="#ctx0" brushRef="#br0" timeOffset="60406.1781">37921 9285 0,'0'0'0,"41"0"47,40 0-32,1 0-15,0 0 16,41 0-16</inkml:trace>
  <inkml:trace contextRef="#ctx0" brushRef="#br0" timeOffset="61894.3091">40784 8304 0,'0'-41'16,"0"123"15,0-1-15,41 42-16,-41 0 15,82 163 16,-82-245-15,0-123 47,0 0-63,0-40 15,0-1 1,0-204-1,0 245 1,-41 41 0,0 123-1,41 0 1,-123 122 0,82-122-1,1 0 1,40-41-1,0-82 17,0-41-17,0 41-15,40-82 16,42-81 0,0 163-1,0-41 1,-82 123 15,41 82-15,-41 122-1,0-81 1,0-1 0,0-81-1,0 0 1,0-41-1,-41-41 32,-82 0-31,41 0 0,41 0 15,123 0 31,-41 0-62,41 0 16,41 0-16,-41 0 16,81 0-1,-40 0 1,0 0-1</inkml:trace>
  <inkml:trace contextRef="#ctx0" brushRef="#br0" timeOffset="63472.2144">14236 12640 0,'0'-41'15,"-82"41"1,82 122 15,0 42-31,0 286 31,0-123 1,0-409 14,0-122-30,0-82 0,0 163-16,0-123 15,0 124 1,0 40-16,41 0 16,0 41 15,122 82-16,-163 82 1,41-1 0,-123 1-1,-81 82 1,-42-83 0</inkml:trace>
  <inkml:trace contextRef="#ctx0" brushRef="#br0" timeOffset="63789.2475">15095 12721 0,'0'-122'0,"0"81"16,0-41-1,0 41 1,0-41 0,-41 82-1,0 82 1,41 41 0,0 204-1,0 82 1,0-204-16,0-1 15,0-122 1,82-82-16,40 0 16</inkml:trace>
  <inkml:trace contextRef="#ctx0" brushRef="#br0" timeOffset="64356.5048">15667 12803 0,'0'0'0,"0"-41"15,0 123 32,0 0-47,0 122 16,-81-40-1,81 0 1,-41-83 0,41-121 15,0-42-15,0 0-1,41-82 1,163 1-1,-81 81 1,-82 41 0,40-41-1,1 41 1,-82 0 0,0 0-1,-41-40 1,41 162 15,0 1-15,0 41-16,0 122 15,0 1 1,0 40 15</inkml:trace>
  <inkml:trace contextRef="#ctx0" brushRef="#br0" timeOffset="64772.7591">16363 13253 0,'0'-82'31,"0"123"-15,0 82-1,0 81 1,0-40 0,0-123-1,0 0 1,0-82 15,0-82-15,0 41-1,0-40-15,41-42 16,0 164-16,-41-41 16,81 41-1,-40 41 1,41 164 0,-82 122-1,0-163 1,0-124-1,0 42 1</inkml:trace>
  <inkml:trace contextRef="#ctx0" brushRef="#br0" timeOffset="64956.4739">16281 13744 0,'41'0'31,"41"0"-31,-1 0 16,1 0-1,82-123 1,-41 82-16,-82-40 0</inkml:trace>
  <inkml:trace contextRef="#ctx0" brushRef="#br0" timeOffset="65223.1909">17140 12885 0,'0'-41'15,"0"82"16,0 41-15,0 0-16,0 81 16,0 83-1,0 40 1,0-81 0,82-165-1</inkml:trace>
  <inkml:trace contextRef="#ctx0" brushRef="#br0" timeOffset="65840.5801">17835 13212 0,'0'0'0,"0"-41"16,0-40-1,-41 40 1,41 82 31,0 40-47,0 124 16,0 40-1,0-81 1,0-41-1,0-164 17,-40-164-17,40 82 1,0 42 0,163 81 15,-40 0-16,0 0 1,-1-41 0,-122 0-1,0-41-15,0 0 16,0 41-16,0-40 16,-41 162 46,41 1-62,0 164 16,0-1-1,41-40 1,-41-124 0,82-40-1</inkml:trace>
  <inkml:trace contextRef="#ctx0" brushRef="#br0" timeOffset="66040.3389">18531 13703 0,'0'0'0,"0"-41"15,0 123 32,0 0-31,0 0-16,0 81 15,0-40 1,41-82 0</inkml:trace>
  <inkml:trace contextRef="#ctx0" brushRef="#br0" timeOffset="66340.2727">19063 12926 0,'-82'0'0,"82"-41"16,82 123 31,-82 41-47,81 81 15,-81 164 1,0-81-16,0 81 16,0-164-1,0-81-15,-122 41 16,40-164 0</inkml:trace>
  <inkml:trace contextRef="#ctx0" brushRef="#br0" timeOffset="66706.1241">21108 13867 0,'-82'0'0,"123"0"31,41 0-15,0 0-16,40 0 16,42 0-1</inkml:trace>
  <inkml:trace contextRef="#ctx0" brushRef="#br0" timeOffset="66839.8299">21231 14112 0,'0'0'16,"122"0"0,124-82-1,-83 41 1</inkml:trace>
  <inkml:trace contextRef="#ctx0" brushRef="#br0" timeOffset="67773.6261">24340 13008 0,'0'-41'16,"0"164"31,0 40-47,0 1 15,0 163 1,0-163-1,0-83 1,0-162 15,0-1-15,0 0-16,0-123 31,-41-122-15,41 82-1,0 163-15,41-41 16,0 123-16,-1 0 16,83 0-1,-82 41 1,-41 164 0,-82 40-1,0-81 1,1-123-1,81 40 1</inkml:trace>
  <inkml:trace contextRef="#ctx0" brushRef="#br0" timeOffset="68056.3608">25076 13049 0,'0'-82'16,"0"41"-16,0 0 16,0-41-1,-41 82 1,-41 82 0,82 41-1,-41 163 1,41 41-1,0 1 1,82-165 0,82-163-1</inkml:trace>
  <inkml:trace contextRef="#ctx0" brushRef="#br0" timeOffset="68589.8107">25567 13130 0,'0'0'0,"0"-40"16,0 80 15,0 42-15,0 164-1,0-124-15,0 42 16,0-123-1,0 0-15,-41 41 16,41-123 15,0-41-31,0-41 16,0-40 15,123 81-15,40 82-1,-81-41-15,41-41 32,-123 41-17,0 0-15,0-41 32,-41 1-32,41 122 46,-82 81-46,82 1 16,0 0-16,0 122 16,0-122-1,0-41-15,41-1 16</inkml:trace>
  <inkml:trace contextRef="#ctx0" brushRef="#br0" timeOffset="68772.8616">26303 13662 0,'0'0'0,"0"82"47,0-41-32,0 41-15,-41 0 16,41 40-16,0 42 15,0-123 1</inkml:trace>
  <inkml:trace contextRef="#ctx0" brushRef="#br0" timeOffset="69124.2429">26671 13867 0,'0'-41'0,"0"-41"31,41 82-31,-41-41 16,0-41-1,0 41-15,82-163 16,-82 122-16,41 41 15,0-41 1,41 123 0,-82 0-1,81 41 1,-81 122-16,0-122 16,0 41-1,0 82 1,0-83-1</inkml:trace>
  <inkml:trace contextRef="#ctx0" brushRef="#br0" timeOffset="69739.6967">27489 13335 0,'0'0'0,"0"-82"15,0 164 32,0 0-47,0 40 16,0-40-1,0 82 1,0 0 0,0-124-1,0-121 17,0 40-32,0-41 15,0 41 1,0-41-1,82 82 1,82-41 0,-41-41-1,-83 42 1,-40-1 15,0-41-15,0 0-1,0 41 1,0 123 0,0 0-1,0 81 1,0 83 0,0-42-1,0-81-15,0-82 16</inkml:trace>
  <inkml:trace contextRef="#ctx0" brushRef="#br0" timeOffset="70206.5503">28471 13785 0,'-41'-82'16,"41"205"31,0-41-47,0-1 0,0 1 15,0 0-15,0 0 16,0 81-1,0-122 1,0-122 15,0-42-31,0-82 16,0-40 15,82 204-15,0 41-1,0 164 1,-82-42 0,41 83-1,-41-164 1</inkml:trace>
  <inkml:trace contextRef="#ctx0" brushRef="#br0" timeOffset="70389.8613">28348 14030 0,'-81'0'16,"122"0"0,40 0-16,1 0 15,-41 0 1,82 0-1,-82-81-15</inkml:trace>
  <inkml:trace contextRef="#ctx0" brushRef="#br0" timeOffset="70624.1788">28798 13253 0,'0'0'0,"0"-41"0,0-41 15,0 42 1,82 80 0,-41 124-1,123 81 1,-123 124 15,-41-83-15,-82 205-1</inkml:trace>
  <inkml:trace contextRef="#ctx0" brushRef="#br0" timeOffset="71074.8518">24626 15094 0,'0'0'0,"-41"0"16,-41 0-1,0 0 1,1 0-1,203 0 17,492 0-17,409 0 1,122 0 0,-286 0-1,-450 0 1,-368-41-1,-82 41 32,0 0-31,-41 82-16,1-82 16</inkml:trace>
  <inkml:trace contextRef="#ctx0" brushRef="#br0" timeOffset="71389.9067">25526 15667 0,'-82'0'0,"82"81"31,0 42-31,0 0 16,41 286-1,-41-205 1,0-81 15,82-164 0,-82-82-31</inkml:trace>
  <inkml:trace contextRef="#ctx0" brushRef="#br0" timeOffset="71590.2758">25567 15994 0,'0'0'0,"0"-164"16,0 123-16,41-41 16,0 82-1,40 0 1,42 123-1,-123 41 1,-82-42 0,-40-81-1,81 41 1,-41-82 0</inkml:trace>
  <inkml:trace contextRef="#ctx0" brushRef="#br0" timeOffset="71890.4841">26344 15830 0,'0'-123'0,"0"42"15,-41 162 48,41 42-63,0 0 15,0 40-15,0 1 16,0 122-16,123-122 31,0-123-15,-1-41-1,-81-41-15</inkml:trace>
  <inkml:trace contextRef="#ctx0" brushRef="#br0" timeOffset="72379.8305">26958 15789 0,'0'0'0,"0"-41"16,0 164 15,0 0-16,0 122 1,41-40 0,-41-42-1,0-122 17,0-82-17,-82-122 1,82-83-1,41 246 1,122 0 0,1 0-1,0 0 1,-42-41 0,-122-81-1,0 40 1,0-41-1,0 164 32,0 82-47,0 122 32,0-40-17,0-123-15,0-1 16,41-40-16</inkml:trace>
  <inkml:trace contextRef="#ctx0" brushRef="#br0" timeOffset="72573.4954">27858 16239 0,'40'0'31,"-40"82"-15,41 82-1,-41-1 1,0 1 0,0-123-1</inkml:trace>
  <inkml:trace contextRef="#ctx0" brushRef="#br0" timeOffset="72840.773">28267 15789 0,'0'-82'15,"122"82"1,-81 82-16,0-41 15,41 164 1,0 163 0,-164 164-1,-82-246 1,42-163 0</inkml:trace>
  <inkml:trace contextRef="#ctx0" brushRef="#br0" timeOffset="73573.7035">31335 13989 0,'122'0'47,"42"0"-32,-41 0-15,-1 0 16</inkml:trace>
  <inkml:trace contextRef="#ctx0" brushRef="#br0" timeOffset="73723.4641">31457 14398 0,'0'0'31,"82"0"-15,164-40 0,-124 40-16</inkml:trace>
  <inkml:trace contextRef="#ctx0" brushRef="#br0" timeOffset="76274.0986">33953 12926 0,'0'41'265,"0"41"-249,0-1-16,0 1 16,0 41-16,0-41 15,0 0-15,0 40 16,0-81-16,0 0 15</inkml:trace>
  <inkml:trace contextRef="#ctx0" brushRef="#br0" timeOffset="76523.9921">33871 12967 0,'0'-41'15,"0"0"1,82-41 0,0 82-1,-1 41 1,-81 41 0,-41 82-1,-40-42 1,-42-40-1,82-41 1</inkml:trace>
  <inkml:trace contextRef="#ctx0" brushRef="#br0" timeOffset="76807.0599">34648 12803 0,'0'-41'16,"0"0"-1,-41 41 17,-41 123-32,82-41 15,0 204 1,0 1-1,82 122 1,41-368 0,-82-41-1</inkml:trace>
  <inkml:trace contextRef="#ctx0" brushRef="#br0" timeOffset="77457.2271">35098 13212 0,'0'-41'15,"-82"41"-15,82-41 16,0 82 31,41 41-31,-41 0-1,41 122 1,-41 1-1,0-123 1,0 0 0,0-123-1,0 0 1,0-123 0,82 1-1,41 122 1,40 41-1,1-82 1,-123 82 0,-41-41-1,0 0 1,0-41 15,0 0-15,-82 205 15,82 82-15,0 40-1,0-163-15,0 0 16,0-41-16,41-41 16</inkml:trace>
  <inkml:trace contextRef="#ctx0" brushRef="#br0" timeOffset="77824.5617">35957 13580 0,'0'0'16,"0"-41"-16,0 123 47,0 0-32,0 0-15,0 41 16,0-42-16,0-40 15,0-122 32,0-1-47,0 0 16,0-82 0,82 123-1,-41 41 1,0 41-16,41 82 15,-82 0 1,0-41-16,0 40 16,0 42-1,0-41 1</inkml:trace>
  <inkml:trace contextRef="#ctx0" brushRef="#br0" timeOffset="78007.6804">35916 13949 0,'0'40'31,"82"-40"-15,123 0-1,-83-40 1,-40-42-16</inkml:trace>
  <inkml:trace contextRef="#ctx0" brushRef="#br0" timeOffset="78223.9678">36571 13294 0,'0'-82'15,"82"164"32,-82 0-47,81 41 16,-81-1-16,0 1 15,0 122 1,0-122-16,-81 245 16,-1-245-16</inkml:trace>
  <inkml:trace contextRef="#ctx0" brushRef="#br0" timeOffset="78557.801">33216 14767 0,'0'0'0,"-81"0"0,-1 0 16,0 0-1,205 0 17,286 41-17,327-41 1,-41 0 0,83 0-1,-287-41 1,-369 41-16,-81 0 15,-41 41 17,-41-1-17</inkml:trace>
  <inkml:trace contextRef="#ctx0" brushRef="#br0" timeOffset="78858.0612">34157 15380 0,'0'0'0,"-41"0"16,41-82-16,-81 82 31,81 82-16,0 0 1,40 82-16,-40 40 16,0-81-1,0 0-15,0-83 16,0 42 0,41-82-1</inkml:trace>
  <inkml:trace contextRef="#ctx0" brushRef="#br0" timeOffset="79108.0157">34116 15585 0,'0'0'0,"0"-82"0,0 41 16,0 0 0,41-41-1,164 82 1,-82 82-1,-42 123 1,-162-42 0,-124-40-1,123-82 17,0-41-17</inkml:trace>
  <inkml:trace contextRef="#ctx0" brushRef="#br0" timeOffset="79373.8907">34894 15462 0,'0'-82'16,"0"0"-1,0 41 1,0 123 15,-82 0-15,82 41-16,0 163 15,41 123 17,40-286-17,-40-41 1,41-82-16</inkml:trace>
  <inkml:trace contextRef="#ctx0" brushRef="#br0" timeOffset="79907.3206">35425 15585 0,'0'0'0,"0"-41"15,0 123 16,0-1-31,0 83 16,0 0 0,0-83-16,0 1 31,0-41-31,0-82 31,0-41-15,0-81-1,82 122 1,0-41 0,41 41-1,40-41 1,-81 42 0,0-42-1,-82 41 1,-41 0-1,41-41 1,-41 82 0,41 82 15,0 41-15,0-1-1,0 246 1,0-163-1,0-164 1</inkml:trace>
  <inkml:trace contextRef="#ctx0" brushRef="#br0" timeOffset="80091.261">36284 15994 0,'0'41'16,"0"0"0,0 40-16,0 42 15,0-41-15,0 41 32,0-82-32</inkml:trace>
  <inkml:trace contextRef="#ctx0" brushRef="#br0" timeOffset="80341.5866">36571 15585 0,'0'0'0,"0"-41"15,82 123 16,-42-1-15,42 83-16,0 163 31,-82-40-31,-164 40 32,83-245-32</inkml:trace>
  <inkml:trace contextRef="#ctx0" brushRef="#br0" timeOffset="80641.0597">38084 14848 0,'0'0'0,"0"-81"16,82 81 15,123 0-15,-42 0-1,-122 41-15</inkml:trace>
  <inkml:trace contextRef="#ctx0" brushRef="#br0" timeOffset="80774.8128">38371 15176 0,'81'0'31,"1"0"-16,82-123-15,-82 123 16</inkml:trace>
  <inkml:trace contextRef="#ctx0" brushRef="#br0" timeOffset="81408.1527">40825 13171 0,'0'-41'15,"0"123"17,0 0-17,0 0-15,0 81 31,0-122-15,0 41-16</inkml:trace>
  <inkml:trace contextRef="#ctx0" brushRef="#br0" timeOffset="81640.8787">41234 13376 0,'0'0'0,"0"-82"15,0 123 32,-82 41-31,41 163 0,-40 42-1,40-83 1,41-81-1</inkml:trace>
  <inkml:trace contextRef="#ctx0" brushRef="#br0" timeOffset="82175.4594">41725 13621 0,'0'-82'0,"0"42"219,0 80-125,0 42-94,0 41 16,0-41-16,0 0 15,0 81 1,0 42 15,82-205 0</inkml:trace>
  <inkml:trace contextRef="#ctx0" brushRef="#br0" timeOffset="82507.7074">42216 13662 0,'0'0'0,"0"-41"0,0 0 16,0 123 31,0 0-31,0 82-1,0 40 1,41-163-1,122 41 1,-40-82-16,-41 0 16,0 0-16,-82-41 15,0-82 1,-41 82 0,-164 82-1,124 41 1,-1 0-16</inkml:trace>
  <inkml:trace contextRef="#ctx0" brushRef="#br0" timeOffset="82940.1663">40743 15094 0,'0'0'0,"-41"0"0,123 0 47,123-41-32,899-41 1,-245 0 0,-450 82-1,-204-81 17,-164 81-17,-41-41 1,-41 41 46</inkml:trace>
  <inkml:trace contextRef="#ctx0" brushRef="#br0" timeOffset="84701.7864">41766 13989 0,'0'-40'47,"-41"40"78</inkml:trace>
  <inkml:trace contextRef="#ctx0" brushRef="#br0" timeOffset="85145.1371">41602 13949 0,'0'-82'0</inkml:trace>
  <inkml:trace contextRef="#ctx0" brushRef="#br0" timeOffset="85625.0618">41602 13785 0,'-41'0'0,"41"-82"16,0 41-1,0 0 1,0 0 0,41 41-1,41 0-15,41 205 32,-123-1-17,-41-81 1,-164 0-1,164-82 1,82-82 31,41 41-47,-41-123 16,123 123-1,-123 82 1,-41 0-1,0 40 1,0-81-16,-123 41 16,82-82-1,-41 82-15,0-82 32,-40 0-17,122-41 1,0 0-16</inkml:trace>
  <inkml:trace contextRef="#ctx0" brushRef="#br0" timeOffset="86291.367">42461 14030 0,'0'0'0,"0"123"63,0-82-47,-41-41-16,41 41 15,-81-41 1,40 0-1,41-123 17,-41-40-17,41 40 1,0 0 0,0 82-1,41 41-15,41 0 16,-1 41-1,-81 0 1,41 82-16,-41 40 16,82 1-1,-123 40 17,-41-122-17,-40 0 1,40-41-1,0-41 1,82-82 0,82 0-1,41 82 1,40 0 0,-40 0-1,-82 41 1,122 41-1,-40-41 1,-82-41 0</inkml:trace>
  <inkml:trace contextRef="#ctx0" brushRef="#br0" timeOffset="86875.3674">41520 15298 0,'41'82'47,"-41"41"-32,0 0-15,0-1 0,0 83 32,0-123-17,41-41 1</inkml:trace>
  <inkml:trace contextRef="#ctx0" brushRef="#br0" timeOffset="87108.8671">42011 15626 0,'0'0'0,"0"81"62,0 42-62,0 0 0,-81 122 16,40-40-1,41-42 17,0-81-17,0-41-15</inkml:trace>
  <inkml:trace contextRef="#ctx0" brushRef="#br0" timeOffset="87442.1927">42175 16362 0,'0'-41'0,"41"41"15,0-41-15,41 41 16,-1 41-1,1 123 1,-82-42 0,-82 42-1,-40-41 17,40-123-32,82 81 15,82-81 16,81-40-31,-40 40 16,204-82 0,-204 82-1</inkml:trace>
  <inkml:trace contextRef="#ctx0" brushRef="#br0" timeOffset="88408.7113">40048 18407 0,'0'0'0,"-41"0"0,82 0 47,41 0-31,-41 0-16,-1 0 15,1 41 1</inkml:trace>
  <inkml:trace contextRef="#ctx0" brushRef="#br0" timeOffset="88512.0425">40048 18816 0,'82'0'15,"-41"0"-15</inkml:trace>
  <inkml:trace contextRef="#ctx0" brushRef="#br0" timeOffset="88792.2945">41152 17957 0,'0'0'16,"-41"-41"-16,41-41 15,-40 205 17,40 0-17,0 286 1,0-245-1,0-1 1,0-81 0</inkml:trace>
  <inkml:trace contextRef="#ctx0" brushRef="#br0" timeOffset="89008.8147">40743 19062 0,'82'0'47,"41"0"-47,81-41 15,-40 41-15,122 0 16,-163 0-1</inkml:trace>
  <inkml:trace contextRef="#ctx0" brushRef="#br0" timeOffset="89291.721">41152 19471 0,'0'0'0,"0"-82"15,0 123 17,0 41-32,0 40 15,0 165 1,0-42-1,0-40 1</inkml:trace>
  <inkml:trace contextRef="#ctx0" brushRef="#br0" timeOffset="89675.3948">41561 19512 0,'-41'0'0,"1"0"15,-83 81 1,123 42 0,0 204-1,82 123 1,40-286-1,-40-164 1,0 0 0,-82-164-1,0-81 17,-41 204-17,-41-41 1,-40 123-1,-1 204 1,123-81 0,41-123-16</inkml:trace>
  <inkml:trace contextRef="#ctx0" brushRef="#br0" timeOffset="89875.4935">42134 20534 0,'0'41'47,"0"41"-47,0-41 16,0 82-1</inkml:trace>
  <inkml:trace contextRef="#ctx0" brushRef="#br0" timeOffset="90175.8736">40416 22334 0,'-82'0'0,"41"0"16,82 0 15,82 0-31,81 0 16,246-41-1,-163 41 1,-83 0 0</inkml:trace>
  <inkml:trace contextRef="#ctx0" brushRef="#br0" timeOffset="90392.7759">41193 22661 0,'0'0'0,"-122"0"0,40 0 16,164 0 15,40 0-15,328-82-1,-41 1 1</inkml:trace>
  <inkml:trace contextRef="#ctx0" brushRef="#br0" timeOffset="140609.7213">18735 20125 0,'0'-41'16,"0"0"2203,41 41-2172</inkml:trace>
  <inkml:trace contextRef="#ctx0" brushRef="#br0" timeOffset="142464.4242">18858 20043 0,'0'-81'47,"-41"81"1125,41 40-1125,0 83-47,0 41 15,41 40 1,41 492 15,-82-369 1,0-286-17,-41-123 16,0-82-15,41 123 0,0 1-1,0-42 1,164 82 0,-82 0 15,40-41-16,-40 0 1,0 41 0,-82-205-1,-82 83 1,41 81 0,41-41-1,0 123 16,0 41-15,0 40-16,0 124 16,0-123-16,0-42 15,41 1-15,0-41 16,41 41 0</inkml:trace>
  <inkml:trace contextRef="#ctx0" brushRef="#br0" timeOffset="142664.2485">19717 21230 0,'0'0'0,"0"-82"15,0 164 17,0-1-17,0 1 1,0 41-1,0-41 1</inkml:trace>
  <inkml:trace contextRef="#ctx0" brushRef="#br0" timeOffset="143506.3451">21476 20534 0,'0'-82'109,"0"205"-78</inkml:trace>
  <inkml:trace contextRef="#ctx0" brushRef="#br0" timeOffset="143751.7262">21476 21393 0,'0'-41'0,"0"0"31,0 0-15,0 82 62,41-41-62</inkml:trace>
  <inkml:trace contextRef="#ctx0" brushRef="#br0" timeOffset="144463.9092">24462 19593 0,'0'-41'0,"-41"41"47,-40 0-16,-1 41-15,-82 41-16,41-41 0,1 41 16,81-41-1,123-41 16,-1 82-31,1-82 16,164 81 0,-205 1-1,-41 41 17,-123 41-32,41-83 15,-41 42 1,-81 0-16,-1-82 0,123-41 15,42 82 1,80-164 0,83 82-1,123-41 1,-124 164 0,1 122-1,-123 123 1,0 164-1,0-409-15,-41 122 16,0-163 0,41-41-16,0 41 15,41-82 1,41-41 0</inkml:trace>
  <inkml:trace contextRef="#ctx0" brushRef="#br0" timeOffset="145154.005">25485 20411 0,'0'-81'0,"0"-1"15,0 41 1,0 164 15,0 40-15,41 492 15,-41-533-15,0-40-16,0-41 15</inkml:trace>
  <inkml:trace contextRef="#ctx0" brushRef="#br0" timeOffset="145481.4738">25485 20861 0,'0'0'0,"41"0"31,41 0-31,0 0 15,-42 0 1,42 0 0,0 0-1,0-40 1,-82-1 0,0-123-1,-41 0 1,41 123-1,0 164 17,0-41-32,0 41 15,0-1-15,0 165 16,0-165 0,41-40-1,-41 0-15</inkml:trace>
  <inkml:trace contextRef="#ctx0" brushRef="#br0" timeOffset="146182.4852">26467 20616 0,'-41'-41'0,"82"41"63,41 0-48,40 0-15,124-82 16,-83 82 15</inkml:trace>
  <inkml:trace contextRef="#ctx0" brushRef="#br0" timeOffset="146364.0116">26876 20493 0,'-82'0'31,"164"0"-31,-164 41 32,82 41-17,0 82 1,0 40 0,0-81-16,82 81 15,-82-163-15,41-41 16</inkml:trace>
  <inkml:trace contextRef="#ctx0" brushRef="#br0" timeOffset="146614.1463">27449 20698 0,'0'0'0,"0"-41"32,122 41-17,-81 0-15,41-41 16,82 41 0,-1 0-1,-122 0 1</inkml:trace>
  <inkml:trace contextRef="#ctx0" brushRef="#br0" timeOffset="146831.048">27735 20616 0,'0'82'62,"41"0"-62,-41-1 16,0 42-16,0 0 16,0 122-1,41-122 1</inkml:trace>
  <inkml:trace contextRef="#ctx0" brushRef="#br0" timeOffset="147115.0173">28512 20698 0,'0'-82'16,"82"82"31,41 0-47,-42 0 16,1 0-16,-41 0 15,0 0 1</inkml:trace>
  <inkml:trace contextRef="#ctx0" brushRef="#br0" timeOffset="147314.1074">28717 20575 0,'-41'0'16,"41"82"15,0-41-31,0 41 15,0 40-15,0 1 16,0 0 0,0 40-1,0-122-15</inkml:trace>
  <inkml:trace contextRef="#ctx0" brushRef="#br0" timeOffset="147756.6232">29289 20698 0,'0'-41'16,"0"0"77,41 41-77,-41-82-16,123 82 16,0 0-1,-1-41 1,-81 41 0,0 0 15</inkml:trace>
  <inkml:trace contextRef="#ctx0" brushRef="#br0" timeOffset="147931.828">29576 20493 0,'0'82'31,"0"-41"-31,0 41 15,0 122 1,41 124 0,-41-165-1</inkml:trace>
  <inkml:trace contextRef="#ctx0" brushRef="#br0" timeOffset="148181.1709">30394 21352 0,'0'82'31,"0"0"-16,0 41 1,-41-42 0,41 1-1</inkml:trace>
  <inkml:trace contextRef="#ctx0" brushRef="#br0" timeOffset="148447.8933">31007 21148 0,'0'41'16,"82"-41"15,0 0-31,123 0 16</inkml:trace>
  <inkml:trace contextRef="#ctx0" brushRef="#br0" timeOffset="148648.0479">32153 21189 0,'0'-82'15,"82"82"17,-1 0-17,-40-41 1,82 41-16,41 0 15,81 0-15</inkml:trace>
  <inkml:trace contextRef="#ctx0" brushRef="#br0" timeOffset="148831.2327">33994 20902 0,'41'0'63,"81"0"-48,-40 0 1</inkml:trace>
  <inkml:trace contextRef="#ctx0" brushRef="#br0" timeOffset="149014.6528">34321 20861 0,'82'0'15,"-41"0"17,0 0-32,40 0 15,42 0 1,41 0-1,122 0-15</inkml:trace>
  <inkml:trace contextRef="#ctx0" brushRef="#br0" timeOffset="149648.3145">35262 19757 0,'0'0'0,"0"-41"15,0-41 1,82 41 15,-42 41-15,124 0-1,-123 82 1,-41 0-16,-41 123 16,41-83-16,-123-40 15,82 82 1,41-42-1,41-40 1,0-82-16,123 41 16,-123-41-1,41 0-15,-41 0 16,-1 0 15,-80 82 32,40-41-63,0 41 15,0 40-15,0 83 16,0 81 0,0-40-1,0 40 1,-82-204-16,-82 81 15,82-81 1,0-41-16</inkml:trace>
  <inkml:trace contextRef="#ctx0" brushRef="#br0" timeOffset="150865.0551">17958 23684 0,'0'-82'0,"0"0"16,0 164 47,41 82-63,-41-1 0,82 1 15,-82 0-15,0-42 16,0-40-1,0 41 17,0-246-1,-82-122-15,82 163-1,0 0-15,41 82 16,41 0-1,0 0-15,-1 0 16,42 0 0,-82-41-16,82-41 15,-123 0 1,0 42 0,0-42-1,0 0 1,-41 0-1,41 164 17,0 163-17,0 42 1,41-83-16,-41-40 16,41-82-16,40-82 15</inkml:trace>
  <inkml:trace contextRef="#ctx0" brushRef="#br0" timeOffset="151231.9557">18940 24011 0,'0'41'31,"0"41"-15,0 41-16,0-1 15,0 42 1,0-41 0,0-83-1,0-80 1,0-42 0,0-205-1,0-81 1,0 327-16,164 41 15,-124 0 1,1 0-16,41 246 16,0-42-1,-82-40 1,0-82 0,0-41-1,0 0-15</inkml:trace>
  <inkml:trace contextRef="#ctx0" brushRef="#br0" timeOffset="151398.0253">18858 24338 0,'82'0'31,"0"0"-31,40 0 16,124-81-1,-123 81-15</inkml:trace>
  <inkml:trace contextRef="#ctx0" brushRef="#br0" timeOffset="151598.0949">20494 23847 0,'0'0'0,"41"0"31,0 0-31,0 0 16,0 0-1</inkml:trace>
  <inkml:trace contextRef="#ctx0" brushRef="#br0" timeOffset="151889.26">20167 23479 0,'0'-41'16,"41"41"30,41 82-46</inkml:trace>
  <inkml:trace contextRef="#ctx0" brushRef="#br0" timeOffset="152698.9745">23153 23029 0,'0'0'0,"0"-81"16,-82 81 15,-163 163-15,0 42 15,204-164 0,163-41-15,-40 81 15,0-81-31,-82 82 31,0 0-15,-82 41-1,-81-82 1,122-41 0,123-41 15,-42-41-31,1 82 16,82 0-1,-41 164 1,-82-42-16,0 206 15,0-165 1,0-40-16,0 81 16,41-163-1,0-41 1</inkml:trace>
  <inkml:trace contextRef="#ctx0" brushRef="#br0" timeOffset="153248.7868">23481 23357 0,'0'0'0,"0"-82"16,0 0-16,122 205 47,-122-1-32,0-40-15,0 82 16,0 40 0,0-163-1,-41-41 17,41-82-17,-41-40 1,41 81-1,0-41-15,82 82 16,-41 0-16,41 0 16,82-82-1,-1 82 1,-122-41-16,-41-40 16,0 40-1,0 0 1,0 123 46,0-1-62,0 165 32,0 81-17,0-245 1</inkml:trace>
  <inkml:trace contextRef="#ctx0" brushRef="#br0" timeOffset="153524.2105">24667 23275 0,'0'-41'15,"0"164"32,82-42-31,-82 1-16,0 0 16,0 0-16,0 0 15,0 122 1,0-163-1</inkml:trace>
  <inkml:trace contextRef="#ctx0" brushRef="#br0" timeOffset="153831.8029">24749 23888 0,'0'0'15,"-41"-81"-15,41 40 16,0 0-16,41 41 16,40-82-1,124 41 1,-82-41-1,-82 41 1,40-40 0,-81 40-1,0-41 1,0 41 15,0 0-15,0 123 15,0 0-31,0-1 16,0 124-1,0-41 1,0-124-16,0 1 16</inkml:trace>
  <inkml:trace contextRef="#ctx0" brushRef="#br0" timeOffset="154566.8295">25403 23234 0,'0'-82'16,"82"82"0,-82 41 62,0 0-63,41 0-15,-41 41 16,0 40-16,0-40 16,0 41-1,0-41 17,0-164-1,0 0-16,0-41 1,0 82 0,41 41-1,0 0 1,41 0 0,40 0-1,1 0 1,-41-40-1,-41-42 1,-41 0 0,0 0-1,0 0 1,0 123 31,0 0-32,0 164 1,0-42 0,0-81-1,0 41 1</inkml:trace>
  <inkml:trace contextRef="#ctx0" brushRef="#br0" timeOffset="155665.2893">26549 23275 0,'-41'0'0,"41"-82"16,0 0-1,0 41 1,0 82 31,0 41-32,0 41-15,0 81 16,0-122-16,0-41 16,0 41-1,0 0 1,0-164 15,0 41-31,0 0 16,0-82-1,81 123 1,-81-41-16,164 41 16,-82 0-1,0 0 1,-82-41 0,41-40-1,40 40 1,-81-41-1,0 0 1,0 123 31,0 41-31,0 0-16,0-1 15,0 165 1,0-164-1,41-41 1,0-41 0</inkml:trace>
  <inkml:trace contextRef="#ctx0" brushRef="#br0" timeOffset="156216.3641">27653 23152 0,'0'0'0,"0"-82"16,0 123 15,0 41-15,0 82-1,0 40 1,0-122-1,-41 0 1,41-123 15,0-82-15,82 82 15,41-81-15,40 122-1,-40 0 1,-82-41 0,-41 0 15,0 0-15,0-41-1,-82 82 1,82 41 15,0 41-31,41 122 16,-41 42-1,0-83 17,41-40-17</inkml:trace>
  <inkml:trace contextRef="#ctx0" brushRef="#br0" timeOffset="156799.2413">28594 22784 0,'0'-41'15,"41"41"1,-41-82-16,82 82 15,-41 0 1,-41 82 15,0 0-31,0 81 32,0-81-32,0 123 15,0-164-15,0 0 16,0 0-1,81-41 1,-40 0 0,-41-41-1,0-41 1,0 164 31,0 40-32,82-40-15,-41 123 16,82 81 0,-123-163-1,0-82 17,0 40-17,-123-40 1,0 41-1,41-41-15,-40 82 16,122-82-16,-41 40 16</inkml:trace>
  <inkml:trace contextRef="#ctx0" brushRef="#br0" timeOffset="159216.9604">24094 24952 0,'-41'0'16,"82"0"46,164 0-46,40-82-16,41 82 16,205-82-1</inkml:trace>
  <inkml:trace contextRef="#ctx0" brushRef="#br0" timeOffset="166739.922">24053 24911 0,'82'0'0,"0"0"16</inkml:trace>
  <inkml:trace contextRef="#ctx0" brushRef="#br0" timeOffset="168069.4481">24544 24993 0,'0'-41'16,"0"82"78,0 0-79,0 81-15,0 1 16,0 0-16,0 122 15,0 1 1,0-164 15,0-42-31,0 83 16,0-41-16,0-41 16,0 0-1,-82-41 79,41 0-78,41-82-1,0 41-15,-40-41 16,40 41-1,-82-122 1,82 122 15,0 82 16,0 0-31,41 81-1,0-40 1,40 0 0,-40-41-1,41-41 1,-41 0 0,41 0-1,-41-82 1,40 0-1,-81 41 1,0 0 390,0-40-390,0-1-16</inkml:trace>
  <inkml:trace contextRef="#ctx0" brushRef="#br0" timeOffset="168449.8521">23767 24093 0</inkml:trace>
  <inkml:trace contextRef="#ctx0" brushRef="#br0" timeOffset="168653.4633">24830 24093 0,'0'41'15</inkml:trace>
  <inkml:trace contextRef="#ctx0" brushRef="#br0" timeOffset="181484.4358">15995 19798 0,'0'0'0,"0"-41"16,-82 41 46,0 0-46,0 0-16,0 41 16,-613 900 15,409-614 0,286-286-15,81-41-16,42 0 15,0 82 1,40-82-16,42 122 0,40 42 16,-163 41 15,-204 285-15,-83-162-1,-40-42 1,-42 41-1,42-40 1,204-124 0,41-81-16,0 41 15,41-42-15,-41-40 16,82 123 0,40 81-1,-81-40 1,-41 81-1,0 1 1,-41 122 0,-41 41 15,82-328-31,82 42 16,0-164-16,-41 123 15,123-82-15</inkml:trace>
  <inkml:trace contextRef="#ctx0" brushRef="#br0" timeOffset="181646.1543">15749 26343 0,'0'-41'31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03:25.927"/>
    </inkml:context>
    <inkml:brush xml:id="br0">
      <inkml:brushProperty name="width" value="0.05292" units="cm"/>
      <inkml:brushProperty name="height" value="0.05292" units="cm"/>
      <inkml:brushProperty name="color" value="#FF0000"/>
    </inkml:brush>
  </inkml:definitions>
  <inkml:trace contextRef="#ctx0" brushRef="#br0">33380 10431 0,'82'0'328,"-82"82"-328,41-82 16</inkml:trace>
  <inkml:trace contextRef="#ctx0" brushRef="#br0" timeOffset="4690.4946">32848 10717 0,'-82'-41'0,"82"82"63,0 41-63,0 41 16,82 286 15,-82-287-16,0-81 1,0-163 47,0-1-48</inkml:trace>
  <inkml:trace contextRef="#ctx0" brushRef="#br0" timeOffset="4957.0208">32848 10799 0,'-82'0'0,"82"-82"16,0 41-16,0-41 16,41 1-1,0 81 1,82 0-1,-41 40 1,0 42 0,-82 41-1,-41-41-15,-82 81 16,82-122 0,-41 41-16,0-41 15</inkml:trace>
  <inkml:trace contextRef="#ctx0" brushRef="#br0" timeOffset="5307.7024">33421 10594 0,'0'-41'16,"-82"123"46,82 41-62,0 41 16,0 40-16,0-81 16,0 0-1,0 40 1,82-81 0,-41-82-1</inkml:trace>
  <inkml:trace contextRef="#ctx0" brushRef="#br0" timeOffset="5873.974">33748 10799 0,'0'-82'15,"0"164"32,0 0-47,0-1 0,41 1 16,-41 0 0,0 41-1,0-41 1,0-1-1,-41-81 1,41-40 0,0-1-1,0 0-15,0-164 16,0 82 0,0 42-16,0-42 15,41 82 1,0-123-1,82 164 17,-41 41-17,-1 41 1,-81 82 0,-41-42-1,-81-81 1,40 41-1,0 0 1</inkml:trace>
  <inkml:trace contextRef="#ctx0" brushRef="#br0" timeOffset="6207.7059">34321 10594 0,'82'0'31,"0"82"-15,-82-41 0,40 41-16,-40 0 15,0 81 1,0 165 0,-81-206-1,-1-40 1</inkml:trace>
  <inkml:trace contextRef="#ctx0" brushRef="#br0" timeOffset="6524.1622">34894 11085 0,'40'0'15,"83"0"16,-82 0-31,0 0 0,82 0 32,-41 0-17</inkml:trace>
  <inkml:trace contextRef="#ctx0" brushRef="#br0" timeOffset="6690.4873">35057 11372 0,'0'0'0,"-41"0"16,82 0 15,41 0-31,-41 0 16</inkml:trace>
  <inkml:trace contextRef="#ctx0" brushRef="#br0" timeOffset="7241.0098">36448 10594 0,'-41'-81'16,"41"162"46,0 42-62,0 0 16,0-41-16,0 81 16,0 1 15</inkml:trace>
  <inkml:trace contextRef="#ctx0" brushRef="#br0" timeOffset="7507.4071">36898 10881 0,'0'-82'32,"-41"164"15,41 40-32,-41-40-15,41 0 16,-123 41-16,83 122 15,-1-122 17,41-82-32</inkml:trace>
  <inkml:trace contextRef="#ctx0" brushRef="#br0" timeOffset="7974.2758">37062 11290 0,'0'-41'15,"41"41"17,-41-41-32,81 41 15,-40 0 1,41 0-1,-82 164 17,-82-42-17,0 1 1,1-82 0,122-164 15,40 123-16,-40-41 1,82 41 0,-41 123-1,-82-41 1,-123-41 0,41 40-1,0 1 1,1-82-1</inkml:trace>
  <inkml:trace contextRef="#ctx0" brushRef="#br0" timeOffset="8374.7067">38616 11372 0,'0'40'16,"-41"-40"-1,41 82 1,0-164 62,82 123-31,-82 0-47,0 0 0,0 82 15,-41 40 1,41-122-16</inkml:trace>
  <inkml:trace contextRef="#ctx0" brushRef="#br0" timeOffset="8928.3493">39475 11003 0,'0'-81'16,"0"162"31,0 165-32,0 163 17,0-327-17</inkml:trace>
  <inkml:trace contextRef="#ctx0" brushRef="#br0" timeOffset="9207.7237">39434 11126 0,'0'-41'16,"0"-41"-1,123 82 1,41 0-1,-124 41 1,-40 82 0,0 0-1,-122-1 1,-1-40 0,82-41-1</inkml:trace>
  <inkml:trace contextRef="#ctx0" brushRef="#br0" timeOffset="9557.9718">40211 11126 0,'0'-41'16,"-40"41"0,-1 0 46,41 41-62,0 82 16,0-41-16,-82-1 15,82 83 1,0-41 0,123-82-1,-42 40 1,-40-81-16,41 0 16,-41-40-16</inkml:trace>
  <inkml:trace contextRef="#ctx0" brushRef="#br0" timeOffset="10274.4778">40539 11249 0,'0'-41'16,"0"82"46,-41 82-46,41-42-16,0 1 15,0 0-15,0-41 16,82 122 0,-1-163-1,1 0 1,0-40-1,0-165 17,-82 41-17,0 1 1,0 122 0,-41-41-1,-204 123 1,163 41-1,82 0 1,0 40 0,122 1-1,-40-41 1,0-82 0,0 41-1,0 41 1,0 163 15,-82-163-15,0-41-1,-41-41-15</inkml:trace>
  <inkml:trace contextRef="#ctx0" brushRef="#br0" timeOffset="10590.8697">41275 11126 0,'82'0'63,"-82"82"-63,41 0 15,-41 0-15,0-1 16,0 42 0,0 41-1,0-83 1</inkml:trace>
  <inkml:trace contextRef="#ctx0" brushRef="#br0" timeOffset="10857.8354">42011 11331 0,'123'0'31,"-82"0"-31,0 0 16,41 41-1</inkml:trace>
  <inkml:trace contextRef="#ctx0" brushRef="#br0" timeOffset="11007.5592">42052 11617 0,'41'-41'31,"0"41"-15,0 0-16,41 0 16,-41-41-16</inkml:trace>
  <inkml:trace contextRef="#ctx0" brushRef="#br0" timeOffset="11457.6182">42830 11085 0,'0'-41'16,"0"0"-1,0-40 1,40 81 0,83 0-1,-82 0 1,-41 40 0,0 42-1,-41 41 1,-163 0-1,163-41 1,123-82 31,-1 0-31,1 0-16,82 0 15,-42-41 1</inkml:trace>
  <inkml:trace contextRef="#ctx0" brushRef="#br0" timeOffset="11724.6893">43484 10922 0,'0'81'78,"0"-40"-78,0 41 15,-123 0-15,123 0 16,-41 40-16,-40 42 16,81-41-1,0-82 16</inkml:trace>
  <inkml:trace contextRef="#ctx0" brushRef="#br0" timeOffset="12191.7804">43648 11167 0,'81'0'15,"-81"-41"1,82 41-16,0 0 16,-41 0-1,-41 82 17,-41 82-17,-82-83 1,82-81-1,123 0 48,-82-81-47,82 81-16,-41 0 15,41 81 1,-82 1-1,0-41 1,-41 41 0,-41 0-1,-41-82 1,42 0 0,-1-41-1</inkml:trace>
  <inkml:trace contextRef="#ctx0" brushRef="#br0" timeOffset="18158.9806">24258 14439 0,'0'-81'16,"0"162"47,0 42-63,0 0 15,0 0-15,0-1 16,0 83-1,0-42 1,0-81 0,0-123 15</inkml:trace>
  <inkml:trace contextRef="#ctx0" brushRef="#br0" timeOffset="18508.7821">24258 14685 0,'0'-82'0,"0"41"15,-82-41-15,82 41 0,0 0 16,0-40-1,82-42 1,0 41 0,81 82-1,1 0 1,-123 164 0,-41-82-1,-123 81 1,0-122-1,1 82 1,40-41-16,41-82 16,0 81-16</inkml:trace>
  <inkml:trace contextRef="#ctx0" brushRef="#br0" timeOffset="18908.9751">25158 14153 0,'0'-82'0,"0"41"15,0 82 48,0 41-63,0 41 16,0-1-16,0 42 15,0 286 1,41-164-1,0-81 1,122-123 0,-81 0-1</inkml:trace>
  <inkml:trace contextRef="#ctx0" brushRef="#br0" timeOffset="19548.4765">27367 14194 0,'0'-82'0,"0"41"16,0 164 31,0 0-31,0-1-16,0 1 0,-82 491 46,82-451-30,-41-40 0,41 0-1,0-82 1</inkml:trace>
  <inkml:trace contextRef="#ctx0" brushRef="#br0" timeOffset="19925.3995">28021 14644 0,'0'-82'16,"0"164"47,-41 0-63,41 0 15,0 40-15,-41 124 16,41-83-1,0-122 1,-81 41 0,81-123 31</inkml:trace>
  <inkml:trace contextRef="#ctx0" brushRef="#br0" timeOffset="20375.2103">27939 14685 0,'0'-82'15,"0"0"-15,82 0 16,0 82 0,-41-41-1,82 41 1,-82 41-1,-1 82 1,-40-82-16,-40 164 16,-1-124-1,-41-40-15,0 41 16,82-41 78,41-41-94,-41 82 15,123-82-15,-42 82 16,206 81 0,-83-81-1,-40 0 1,-123-82-1,41 0-15,0 0 16,-82-41-16</inkml:trace>
  <inkml:trace contextRef="#ctx0" brushRef="#br0" timeOffset="23859.3277">25894 14439 0,'0'-41'16,"0"82"46,0 41-46,0 0-16,0 0 16,0 327 15,0-368-31,0 122 31,0-204 16</inkml:trace>
  <inkml:trace contextRef="#ctx0" brushRef="#br0" timeOffset="24176.2816">25894 14521 0,'-41'-41'0,"41"-81"16,0 40 0,41 41-1,0 41 1,82 0 0,-42 41-1,1 81 1,0-81-1,-82 82-15,-41 0 16,-41-82 0,41 41-16,-81-1 15,-1 1 1</inkml:trace>
  <inkml:trace contextRef="#ctx0" brushRef="#br0" timeOffset="24942.6118">29126 14030 0,'41'0'31,"40"0"-15,165 368 15,-205-122-16,81-82-15,-122 81 16,-40-122-16,-1-1 16,-205 124-1,1-42 1,163-122 0,82 0-1</inkml:trace>
  <inkml:trace contextRef="#ctx0" brushRef="#br0" timeOffset="34496.2278">25812 14358 0,'-41'0'172,"41"81"-141,0 1-15,0 0 0,0 0 15,0 41 16,0-42-32,0 1 1,0 82 0,0-82-1,0-42 1,0 1 0,0 41-1,0-41 1,0 0 15,0 0-15,0 41 15,-41-123 94,41 0-109,0 0-1,0-41 1,0-41-1,0 42 1,0-1 0,0 0-1,0-41 1,0 42 0,0-1-1,0 0 16,0-41-15,0 41 0,0 41-1,0 1 17,0 80 61,0 1-93,0 41 16,0-41-16,0 0 16,0 0-16,0 82 31,0 40-16,0-81 1,0 0 0,0 0-1,0-41-15,0-1 16,0 42 0,0-41-1,0 0 16</inkml:trace>
  <inkml:trace contextRef="#ctx0" brushRef="#br0" timeOffset="35492.401">25730 14480 0,'0'-41'15,"0"-40"16,0 40-15,41 41 0,-41-41-1,0-41 1,82 82 0,41-41 15,-41 41-16,-1 0 1,-40 0 0,0 0-1,41 0 1,-41 82 0,-41-41-1,0 0 1,0 0-1,0 40 1,0-40 0,0 0 15,0 41-31,0-41 31,-82-41-15,82 41-1,-41 41 1,0-41 0,-40-1-1,81 42 1,-41-82 0,0 41-1,0-41 16,-41 0 63</inkml:trace>
  <inkml:trace contextRef="#ctx0" brushRef="#br0" timeOffset="40911.1478">30557 14644 0,'-40'0'16,"121"0"15,-40 0-31,82 0 16,-41 0-16,245-82 31</inkml:trace>
  <inkml:trace contextRef="#ctx0" brushRef="#br0" timeOffset="41127.4545">30844 14808 0,'0'0'0,"82"0"63,-41 0-63,-1 0 15,42 0-15,82 0 16,-123 0 0</inkml:trace>
  <inkml:trace contextRef="#ctx0" brushRef="#br0" timeOffset="41861.1338">32603 14235 0,'0'-41'15,"0"123"32,0 0-31,0 40-16,82 206 31,-82-206-15,0-81-16,0 41 15,0-123 16</inkml:trace>
  <inkml:trace contextRef="#ctx0" brushRef="#br0" timeOffset="42160.6298">32644 14276 0,'0'-82'16,"0"41"-16,0 0 16,41 41-1,40 0 1,42 0 0,-82 0-1,41 123 1,-82-41-1,-123 81 1,0-81 0,42-82-1</inkml:trace>
  <inkml:trace contextRef="#ctx0" brushRef="#br0" timeOffset="42561.2599">33462 14194 0,'0'-123'0,"0"41"16,-41 82-1,41 41 17,-41 123-17,41-41 1,-82 368-1,123-82 1,41-246 0,41-122-1,-1 41 1,42-82 0,-164-41-16</inkml:trace>
  <inkml:trace contextRef="#ctx0" brushRef="#br0" timeOffset="43610.8013">34157 14644 0,'0'-82'16,"0"41"0,0 123 46,0 41-62,0-41 16,0 122-1,0-122 1,0 0 0,0-123 30,0 0-46,0-41 16</inkml:trace>
  <inkml:trace contextRef="#ctx0" brushRef="#br0" timeOffset="44044.4419">34157 14767 0,'0'-82'0,"0"0"16,0 41-1,0-82 1,0 82-1,123-40 1,-41 81 0,0 0-1,-41 163 1,-41-40 0,-123 41-1,0-83 1,82 1-1,123-82 79,0 41-78,-41-41-16,0 0 15,40 82-15,-40-82 16,0 123 0,82-42-1,-82-40 1,0-41-16</inkml:trace>
  <inkml:trace contextRef="#ctx0" brushRef="#br0" timeOffset="44427.7025">35180 14317 0,'-41'-82'0,"41"123"63,0 81-63,0 1 15,0 0-15,0 0 16,0 122-1,0-122-15,0 122 16,0-204 0,0 0-16,0 41 15,0-41 1,41-41 0</inkml:trace>
  <inkml:trace contextRef="#ctx0" brushRef="#br0" timeOffset="44781.2282">35548 14726 0,'0'-123'0,"0"82"16,0 123 47,0 0-63,0 0 15,0-1 1,0 165-1,0-164 1,-41-42 0</inkml:trace>
  <inkml:trace contextRef="#ctx0" brushRef="#br0" timeOffset="45111.9768">35507 14685 0,'0'-41'0,"0"-41"16,0 41-1,41 41 1,82 0-1,-41 0 1,-41 0 0,40 164-1,-81-41 1,-163-1 0,81-81-1,-41 82 1,123-164 15</inkml:trace>
  <inkml:trace contextRef="#ctx0" brushRef="#br0" timeOffset="45528.0055">36244 14398 0,'0'-81'16,"40"162"46,1-40-46,-41 41-16,123 41 16,-41 0-16,-82-42 15,82 42 1,-123 204-1,-82-163 1,82-82 0,-82 0-1</inkml:trace>
  <inkml:trace contextRef="#ctx0" brushRef="#br0" timeOffset="46513.0018">35507 14808 0,'0'-41'0,"0"0"46,0 82 17,0 40-47,0 42-16,0-41 15,0 0-15,0 0 16,0 40-1,0 1 1,0-82 15,-41-41 47,41-41-31</inkml:trace>
  <inkml:trace contextRef="#ctx0" brushRef="#br0" timeOffset="48447.7086">37103 14562 0,'0'41'46,"0"41"-30,0 0-16,0 81 16,40-81-16,-40 0 15,0 0 1,0-41-16,0 40 31</inkml:trace>
  <inkml:trace contextRef="#ctx0" brushRef="#br0" timeOffset="48762.7916">37143 14644 0,'0'0'0,"0"-41"15,0 0-15,0-82 16,0 82 0,41 41-1,41 0 17,0 0-32,0 41 15,-82 41 1,0 41-1,-123 0 1,0-1 0,42-40-1</inkml:trace>
  <inkml:trace contextRef="#ctx0" brushRef="#br0" timeOffset="49128.6519">37839 14439 0,'0'-81'0,"-41"81"16,41-41-1,-41 41 32,41 41-47,0 40 16,0 165 0,0 122-1,0-245 1,41-82-1,41 40 1,40-81 0</inkml:trace>
  <inkml:trace contextRef="#ctx0" brushRef="#br0" timeOffset="49451.5896">38330 14644 0,'0'-82'15,"0"41"1,-41 41 0,41 82 15,0 0-16,0 163 1,0-81 0,0-82-1,0-1 17</inkml:trace>
  <inkml:trace contextRef="#ctx0" brushRef="#br0" timeOffset="49728.9079">38289 14808 0,'0'-41'0,"0"-82"16,0 82-1,0 0 1,123 41-1,-42 0 1,42 82 0,-123 41-1,-82 40 17,0-81-17,-40-82 1,122 82-1</inkml:trace>
  <inkml:trace contextRef="#ctx0" brushRef="#br0" timeOffset="50061.9998">38862 14439 0,'0'-41'0,"40"41"47,1 41-31,41 41-16,-82-41 15,41 41-15,-41 0 16,0 122 0,-41 1-1,-82-42 1,42-40-16,-42-41 16,41-82-16</inkml:trace>
  <inkml:trace contextRef="#ctx0" brushRef="#br0" timeOffset="50968.123">33135 16239 0,'-123'0'16,"41"0"0,41 0-1,0 0 1,0 0-16,-40 0 31,121 0 47,42 0-62,532-41-1,204 41 1,205-82 0,-42 1-1,-81-1 1,-491 82-16,205-82 16,-328 82-16,-81 0 15,204-82 1,-82 0-1,-204 82 1,-82 0 0,-82 0 77,-82 41-93</inkml:trace>
  <inkml:trace contextRef="#ctx0" brushRef="#br0" timeOffset="52923.6199">35671 16607 0,'-82'0'62,"82"123"-62,0 0 16,0-1-16,0 369 31,0-409-31,0 164 31</inkml:trace>
  <inkml:trace contextRef="#ctx0" brushRef="#br0" timeOffset="53211.8723">35548 16935 0,'0'-82'16,"0"0"-16,0 0 15,41 82 1,41 0-1,0 41 1,-1 41 0,-81 41-1,-81-1 1,81-81 0,-123 0-1,123 82-15,-41-123 16</inkml:trace>
  <inkml:trace contextRef="#ctx0" brushRef="#br0" timeOffset="53662.2565">36489 16689 0,'-41'0'0,"41"-82"16,-123 164 31,123 0-47,0 122 15,0 42 1,0-1-1,41-81 1,82-41 0,-41-42-16,0-81 15,-1 0 1</inkml:trace>
  <inkml:trace contextRef="#ctx0" brushRef="#br0" timeOffset="54045.2579">36898 17016 0,'0'-81'0,"0"40"15,0-41 17,0 123 15,0 0-47,0 40 15,0 83 1,0 0-1,0-42 1,0-81 0,0 41-1,0 0 1</inkml:trace>
  <inkml:trace contextRef="#ctx0" brushRef="#br0" timeOffset="54512.2505">36898 16975 0,'0'-81'16,"0"-1"0,41 0-1,41 82 1,0 0-1,-1 0 1,-81 123 0,0-1-1,-41 1 1,-40 0 0,-1-82-1,41-41 1,123 0 46,-41 0-62,0 0 16,81 0 0,-122 41-1,123 81 1,0 1-1,-82-41 1,40-82 0,42 0-16</inkml:trace>
  <inkml:trace contextRef="#ctx0" brushRef="#br0" timeOffset="54878.9293">37716 16689 0,'82'0'47,"41"82"-32,-42 0 1,-81 0-16,82 40 16,-82 124-1,0-42 1,-41 1-1,-81-42 1,40-122 0</inkml:trace>
  <inkml:trace contextRef="#ctx0" brushRef="#br0" timeOffset="61543.539">14972 4418 0,'-41'0'31,"41"41"47,82-41-78,0 0 16</inkml:trace>
  <inkml:trace contextRef="#ctx0" brushRef="#br0" timeOffset="62100.3181">19676 4459 0,'0'41'93</inkml:trace>
  <inkml:trace contextRef="#ctx0" brushRef="#br0" timeOffset="63030.4123">20535 4990 0,'-82'-81'0,"82"-1"15,-40 0 1,40 164 31,0 122-16,0 205 0,0-286-15,0-82-1,0-82 17,0-41-17,0 0-15</inkml:trace>
  <inkml:trace contextRef="#ctx0" brushRef="#br0" timeOffset="63329.5973">20413 5031 0,'0'-82'0,"0"-40"16,0 40-1,0 0 1,0 41 0,40 41-1,42 0 1,0 0-1,-41 41 1,41-41-16,-82 123 16,0-41-16,0-41 15,-123 81 1,0-81 0,42 41-1</inkml:trace>
  <inkml:trace contextRef="#ctx0" brushRef="#br0" timeOffset="77514.6971">21394 4622 0,'-82'0'62,"82"82"-46,-40 41-16,40-1 16,0 533 15,163-369 0,1-286-15,-1 0-1</inkml:trace>
  <inkml:trace contextRef="#ctx0" brushRef="#br0" timeOffset="81717.8159">23071 4581 0,'0'41'125,"0"82"-125,0-41 15,0 40-15,-81 369 32,81-163-17,0-124 1,0 1-1,0-164 17,-41 40-17,41 1 1,0-41 0,-82-41-1,82 41 1</inkml:trace>
  <inkml:trace contextRef="#ctx0" brushRef="#br0" timeOffset="82317.4203">23726 4990 0,'0'-41'0,"-41"41"16,41-40-1,0 80 32,0 42-31,0 0-16,0 123 31,0-124-31,0 42 16,0-82-16,0 41 15,0-41 1,0 0 0,0 40-16</inkml:trace>
  <inkml:trace contextRef="#ctx0" brushRef="#br0" timeOffset="82815.4394">23603 5154 0,'0'-41'0,"0"0"15,0-41 1,0 41 0,0 1-1,0-1 1,41-41 15,41 82-15,-41 0-1,123 0 1,-124 0 0,42 41-1,0 41 1,-82 122-1,-41-122 1,-82 0 0,1 0-1,-1-82 1,82 40 0</inkml:trace>
  <inkml:trace contextRef="#ctx0" brushRef="#br0" timeOffset="84636.2966">24749 6054 0</inkml:trace>
  <inkml:trace contextRef="#ctx0" brushRef="#br0" timeOffset="86281.6516">22212 4990 0,'0'-41'0,"-40"41"0,40-81 16,0 40-1,-41 123 48,41-1-47,0 124-1,0-41 1,0-1-1,0-122 1,0 41-16,0-41 16</inkml:trace>
  <inkml:trace contextRef="#ctx0" brushRef="#br0" timeOffset="86965.9374">22131 4909 0,'0'-82'15,"0"0"1,122 0 0,1 82-1,-41 0 1,-41 0-1,-41 123 17,0-41-17,-41 40 1,-82 1 0,41-82-1,82 0 1,0 41 93,0-41-78,41-41-15,41 0 0,0 41-1,0 40 1,0-40 0,-42 0-1,42 41 1,0-82-16</inkml:trace>
  <inkml:trace contextRef="#ctx0" brushRef="#br0" timeOffset="87732.3304">24421 4418 0,'-40'0'0,"80"41"78,42 40-78,41 288 31,41 81-15,-83-164 0,-122-41-1,-40-40 1,-1-123-1</inkml:trace>
  <inkml:trace contextRef="#ctx0" brushRef="#br0" timeOffset="93016.7165">25526 5195 0,'-41'0'16,"82"0"46,41 0-62,40 0 0,1 0 16,41 0 0</inkml:trace>
  <inkml:trace contextRef="#ctx0" brushRef="#br0" timeOffset="93233.2512">25649 5563 0,'41'0'62,"40"0"-46,-40 0-16,0 0 15,0 0-15,41 0 16</inkml:trace>
  <inkml:trace contextRef="#ctx0" brushRef="#br0" timeOffset="94116.8694">27244 4786 0,'0'-41'0,"0"-41"31,0 41-15,82 41-1,81 0 1,-40 123 15,-164 0-15,-41-82-1,-40 122 17,40-163-17,0 0 1,123 0 31,0 0-47,0 0 15,82 0 1,-42 41 0,-81 123-1,-41-82 1,-40-1 0,-42-81-1,41 0 1,0 0 15,82-122-31</inkml:trace>
  <inkml:trace contextRef="#ctx0" brushRef="#br0" timeOffset="94449.7344">26712 5890 0,'41'0'46,"41"0"-30,41 0-16,-1-41 16,206-40-1,-124 81 1,-40 0 0,-82 0-1</inkml:trace>
  <inkml:trace contextRef="#ctx0" brushRef="#br0" timeOffset="96033.4562">27449 5195 0,'81'0'46,"-81"-41"-14,-41 41 46,-40 0-63,-1 0 1,-41 0 15,41 0 1,82-82-17,0 0 1,0 41-16,0-40 31,41-1-15,82-41-1,-41 41 1,0 82 0,40 0-1,-40 82 1,-82 82-1,-41 81 1,-122-40 0,-1-83-1,41-40 1,41 0 0,41-82-1,1 0 1,40-82 15,0 41-15,81-40-1,42 81 1,-82 0 0,82 0-1,-1 81 1,1 42-1,-41 0 1,-41-82 0,82-41-1</inkml:trace>
  <inkml:trace contextRef="#ctx0" brushRef="#br0" timeOffset="96383.4511">27121 6422 0,'123'-41'47,"-41"41"-47,0-41 15,-1 41-15,-40 0 16,41 0 0</inkml:trace>
  <inkml:trace contextRef="#ctx0" brushRef="#br0" timeOffset="96817.1256">27080 6504 0,'0'0'0,"-81"0"16,40 82 15,41-41-15,0-1-16,0 83 15,-41-82 1,41 41 15,41-82 16,0 0-47,40-82 16,1 82-1,82 0 1,-41 205-1,-83-83 1,-80 1 0,-206-41 15,123-82-31,1 0 16,122-41-1</inkml:trace>
  <inkml:trace contextRef="#ctx0" brushRef="#br0" timeOffset="108201.9509">32971 5318 0,'0'41'31,"0"40"-15,-41-81 62,41-41-78,0-40 16,82 81 30,-82 81-14,-41-81-17,0 0 17,41-40-1,0-83-16,0 41 1,41 82 0,41 82-1,0 163 1,-82-81 0,0-1-1</inkml:trace>
  <inkml:trace contextRef="#ctx0" brushRef="#br0" timeOffset="108557.495">34035 4868 0,'0'-82'16,"0"164"46,0 40-62,-41-40 16,41 0-16,0 0 0,0 0 16,-82 81-1,82-81 1</inkml:trace>
  <inkml:trace contextRef="#ctx0" brushRef="#br0" timeOffset="108851.2434">33912 5031 0,'0'-41'0,"0"-81"16,82 81-1,-1-41 1,42 0-1,41 82 1,-82 82 0,-82 41-1,0-1 1,-123-40 0,0 0-1,82 0 16,0-82-31</inkml:trace>
  <inkml:trace contextRef="#ctx0" brushRef="#br0" timeOffset="109234.7288">35139 4786 0,'0'-82'0,"0"41"15,-41 82 48,41 41-63,-82 41 15,82 40-15,-82 42 16,82 122 0,0-41-1,41-40 1,82-205-1,-41-41 1</inkml:trace>
  <inkml:trace contextRef="#ctx0" brushRef="#br0" timeOffset="109601.6436">35630 5318 0,'0'-82'0,"0"41"16,0-41-16,0 41 31,0 164 0,0-41-15,0 204 0,0-122-1,0-123 1,0-1 0,0-80 30,0-42-46</inkml:trace>
  <inkml:trace contextRef="#ctx0" brushRef="#br0" timeOffset="110001.6399">35630 5277 0,'0'-82'16,"0"0"-1,0 0 1,41 82-1,-41-41 1,123 41-16,-42 41 16,-81 41-1,41-41-15,-41 82 16,-122 40 0,-1-81-1,82-82 16,82 0 32,0 0-47,41 82-16,-42-41 15,42 0-15,41 122 16,-41-40-1,-41-82 1</inkml:trace>
  <inkml:trace contextRef="#ctx0" brushRef="#br0" timeOffset="110384.5666">36693 5154 0,'0'-123'0,"0"41"15,0 205 48,0 0-63,0 0 16,0-1-16,0 124 15,41-1 16,-41-122-31,0 81 16,0-163-16,0 0 16</inkml:trace>
  <inkml:trace contextRef="#ctx0" brushRef="#br0" timeOffset="111184.7256">37512 5399 0,'0'-40'0,"0"-1"16,0 0 0,0-41 15,-41 82-16,41 41 1,-41 82 0,41 40-1,0-81-15,0 82 16,0-83 0,0-40-16,0 41 15,82-82 16,81 0-15,-81 0 0,0-82-1,0 0 1,-82-81 0,0-1-1,0 82 1,-123 42-1,41 40 1,-81-82 0,122 82 15,41 41-31,0 40 16,0 1 15,0-41-31,122 82 15,-81-123-15,0 82 16,41 40 0,0-40-1,-82 205 1,0-165 0,0-40-1</inkml:trace>
  <inkml:trace contextRef="#ctx0" brushRef="#br0" timeOffset="111518.6172">38166 5154 0,'0'-41'0,"41"41"47,41 41-32,-82 82-15,82 122 16,-1 1-1,-81-1 1,-40-40 0,-1-83-1</inkml:trace>
  <inkml:trace contextRef="#ctx0" brushRef="#br0" timeOffset="111835.2101">38984 5768 0,'0'-41'16,"41"41"15,41 0-31,0 0 16,41 0-16,-1 0 16,-81 0-1</inkml:trace>
  <inkml:trace contextRef="#ctx0" brushRef="#br0" timeOffset="111984.5967">39025 6136 0,'41'0'32,"82"0"-17,0 0 1,-1 0-1</inkml:trace>
  <inkml:trace contextRef="#ctx0" brushRef="#br0" timeOffset="112629.6753">37553 6340 0,'81'0'31</inkml:trace>
  <inkml:trace contextRef="#ctx0" brushRef="#br0" timeOffset="112870.987">37757 6422 0</inkml:trace>
  <inkml:trace contextRef="#ctx0" brushRef="#br0" timeOffset="113080.304">37839 6463 0,'41'0'47</inkml:trace>
  <inkml:trace contextRef="#ctx0" brushRef="#br0" timeOffset="113281.5115">37880 6545 0</inkml:trace>
  <inkml:trace contextRef="#ctx0" brushRef="#br0" timeOffset="113816.7727">35794 6136 0,'0'41'31</inkml:trace>
  <inkml:trace contextRef="#ctx0" brushRef="#br0" timeOffset="115635.3485">41111 5481 0,'0'-41'62,"0"-40"-30,0 40-17,0 0 1,164-41 31,-82 82-32,-41 123 1,-41-1 0,-41-40-1,-41 0 1,-41 0 0,82-82-16,164 0 62,-41 0-46,-41 0-1,-41 41-15,82 40 16,-82 1 0,-82 0 15,-41-82-16,41 0 1,1 0 0,-1-41-16</inkml:trace>
  <inkml:trace contextRef="#ctx0" brushRef="#br0" timeOffset="115951.9089">40743 6218 0,'41'0'47,"41"0"-31,41 0-16,-1 0 15,1 0-15,0 0 16,122 0 0,-81 0-1</inkml:trace>
  <inkml:trace contextRef="#ctx0" brushRef="#br0" timeOffset="116651.5444">40989 6627 0,'0'-41'32,"0"82"14,0-1-30,-82 83 0,41-41-1,-41-82 1,82 41-16,41-41 62,0 0-62,0 0 16,41 0 0,0 0-1,81 0 1,-122 0 0,0 0-1,-41-82 32,0 41-31,0 0-1,0 123 48,0-41-48,0 41-15,0 0 16,0-1 0,0 1-16,0 82 15,0-123-15</inkml:trace>
  <inkml:trace contextRef="#ctx0" brushRef="#br0" timeOffset="118018.3781">31498 19839 0,'0'0'0,"-41"0"15,82 0 16,164 0-15,-1 0 15</inkml:trace>
  <inkml:trace contextRef="#ctx0" brushRef="#br0" timeOffset="118185.7583">31539 20125 0,'0'0'0,"82"0"63,0 0-63,0 0 16,-1 0-16,42 0 15</inkml:trace>
  <inkml:trace contextRef="#ctx0" brushRef="#br0" timeOffset="120519.1393">34321 19103 0,'-41'-41'15,"41"0"-15,41-41 16,204 41 31,-204 205-16,-82-83-31,-122 83 16,122-82-16,-41-41 15,123-41 48,41 0-63,0 0 15,81 0 1,1-82 0,-123 82-16</inkml:trace>
  <inkml:trace contextRef="#ctx0" brushRef="#br0" timeOffset="120752.2314">35057 19103 0,'0'-41'15,"0"-41"1,0 164 31,0 40-31,0 83-1,-82 40 1,41-40-1,41-82 1,0-83 0</inkml:trace>
  <inkml:trace contextRef="#ctx0" brushRef="#br0" timeOffset="120954.6576">35425 19471 0,'0'-41'31,"41"41"-15,0 0-16,41 0 16,82 0-1,-123 0 1</inkml:trace>
  <inkml:trace contextRef="#ctx0" brushRef="#br0" timeOffset="121275.2533">35303 19512 0,'-41'0'16,"41"40"-1,0 1 1,0 41 15,82-82-15,-1 0-16,1 0 16,82 82-1,-164 0 1,0-41-1,0 0 1,-82 40 0,0-81-16,41 0 15</inkml:trace>
  <inkml:trace contextRef="#ctx0" brushRef="#br0" timeOffset="121776.9064">36530 19389 0,'0'82'203,"0"-123"-125,41 41-78,-41-41 0,0 0 32,0 82-1</inkml:trace>
  <inkml:trace contextRef="#ctx0" brushRef="#br0" timeOffset="123269.6511">37798 18816 0,'0'41'63,"0"41"-47,0 0-1,0 81 16,0 1 1,0-123-32</inkml:trace>
  <inkml:trace contextRef="#ctx0" brushRef="#br0" timeOffset="123552.7099">38125 19103 0,'0'-82'0,"0"41"16,0 82 31,0 41-32,0 40-15,0-40 16,0 0-16,-82 122 16,41-122-1,41 41 1</inkml:trace>
  <inkml:trace contextRef="#ctx0" brushRef="#br0" timeOffset="124035.7484">38452 19552 0,'0'-81'16,"0"40"-1,41 0 1,41 41 0,-41 0-1,-41 41 1,0 0 0,0 81-16,0-81 31,-123 41-16,82 0 1,123-123 31,-41 41-47,41 0 16,41 41-1,-1 123 1,-122-42-1,-122-40 1,-42-41 0,41 41-1,42-82 1,-42-82-16</inkml:trace>
  <inkml:trace contextRef="#ctx0" brushRef="#br0" timeOffset="124718.6978">34403 20943 0,'-82'0'0,"41"0"16,123 0 46,122 82-46,1-82-16,449 0 16,205 0-1,41 0 1,450 0 15,-818 0-15,-246 0-1,-204 0 1,-41-41 0</inkml:trace>
  <inkml:trace contextRef="#ctx0" brushRef="#br0" timeOffset="128336.5134">33257 21680 0,'-41'0'0,"41"-41"0,0 122 46,0 1-46,41 41 16,-41 0-16,0 163 16,0-41 31,0-326-16,0-1-16</inkml:trace>
  <inkml:trace contextRef="#ctx0" brushRef="#br0" timeOffset="128576.018">33216 21802 0,'0'0'16,"0"-82"-16,0 42 0,0-42 16,41 82-1,41-41 1,0 41-1,-41 0-15,41 0 16,-41 0 0,-41 123-16,0-1 15,-123 1 1,41-123 0,0 82-1,0-41-15</inkml:trace>
  <inkml:trace contextRef="#ctx0" brushRef="#br0" timeOffset="128903.2159">34035 21802 0,'0'-41'0,"0"-40"16,-41 81 15,41 40-15,-41 42-1,41 245 1,0 287-1,0-409-15,0 163 16,0-246-16,82-81 16,-42-41-1</inkml:trace>
  <inkml:trace contextRef="#ctx0" brushRef="#br0" timeOffset="129536.653">34566 22170 0,'0'0'0,"0"-81"16,-81 81 15,81 40-16,0 1 1,40 123 0,-40 41-1,0-124 1,0 1 0,0-123 15,-40-41-16,40 42-15,0-124 16,0 41 0,0 0-16,0-40 15,81 81 17,-40 82-17,41 0 1,0 82-1,-82 41 1,-41-1 0,-164-40-1,165-82 1,121 82 46,1-82-62,-82 41 16,41 0-16,41 122 16,0-81-1,-41-82 1</inkml:trace>
  <inkml:trace contextRef="#ctx0" brushRef="#br0" timeOffset="129804.1108">35180 22170 0,'0'0'0,"0"-41"15,0-40 1,-41 81-16,41 81 47,0 42-32,0 532 1,0-246 0,0-205-1,0-163 1</inkml:trace>
  <inkml:trace contextRef="#ctx0" brushRef="#br0" timeOffset="130045.554">35507 22579 0,'0'0'0,"0"-81"16,0 122 31,0 40-47,0 1 15,0 0-15,0 163 16,0-204 0,0 0-16,0 41 15</inkml:trace>
  <inkml:trace contextRef="#ctx0" brushRef="#br0" timeOffset="130436.8181">35507 22661 0,'0'0'16,"0"-82"0,0 1-16,82 81 15,0 0 1,0 41 0,-82 81-1,0-40 1,-82 41-1,0-82 1,41-41 0,82-82 31,0 82-32,41 0 1,40 0-1,-122 123 1,0-42 0,0 1-1,-122 0 1,-1-82 0</inkml:trace>
  <inkml:trace contextRef="#ctx0" brushRef="#br0" timeOffset="131186.3463">35548 22661 0,'0'-41'16,"-41"41"0,41 123 31,41 0-32,-41 368 16,0-369-15,0-40 0,0-41-16,41-123 31,-41 0-15,0-286-1,0 123 1,0 122-1,41 41 1,41 1 0,-41 81-1,0 0 1,81 40-16,-81 1 16,-41 0-1,82 123 1,-123 81-1,-123-204 1,42 41 0,81-82-1,0 0 1,82-41 15</inkml:trace>
  <inkml:trace contextRef="#ctx0" brushRef="#br0" timeOffset="131538.5508">36162 22170 0,'0'0'0,"0"-41"15,41 41 17,40 0-17,-40 82-15,41 0 16,0 164-1,-82-83-15,0 205 16,-82-122 0,41-83-16,-122 83 15,81-205 17</inkml:trace>
  <inkml:trace contextRef="#ctx0" brushRef="#br0" timeOffset="131883.3909">36571 22988 0,'41'0'32,"40"0"15,-81-81-32,0 122 32,0-1-31</inkml:trace>
  <inkml:trace contextRef="#ctx0" brushRef="#br0" timeOffset="132737.298">37307 22334 0,'-41'0'0,"41"41"47,0 41-47,0 0 16,0-1-16,0 83 15,0 0 17,0-246 15,0-450-1,0 368-30,41 83 0,82 81-1,-41 0 1,-82 81 0,0 1-16,0 0 15,0 0 1,-123 0-16,123-41 15,-41-41 1</inkml:trace>
  <inkml:trace contextRef="#ctx0" brushRef="#br0" timeOffset="133003.717">37839 22211 0,'0'0'0,"0"-82"16,0 164 31,-82 0-47,82 0 15,0 82 1,0 40-1,0-81-15,82-82 16,-41 0 0</inkml:trace>
  <inkml:trace contextRef="#ctx0" brushRef="#br0" timeOffset="133241.1105">38330 22457 0,'0'-41'16,"0"123"31,0-41-31,0-1-16,0 42 15,0-41-15,-41 0 16,41 82-1</inkml:trace>
  <inkml:trace contextRef="#ctx0" brushRef="#br0" timeOffset="133454.0256">38289 22457 0,'-41'-82'15,"82"164"-15,-82-328 16,41 164-16,82 82 15,0 0 1,40 0 0,-122 123-1,0 0 1,0-82-16,-122 41 16,81-41-16,0-41 0,41 40 15,-41-40 1</inkml:trace>
  <inkml:trace contextRef="#ctx0" brushRef="#br0" timeOffset="133723.9577">38698 21884 0,'0'0'0,"0"-41"15,41 41 17,41 41-17,-82 41-15,122 81 16,-81 83 0,-41-1-1,-82-40 1,-40-82-1</inkml:trace>
  <inkml:trace contextRef="#ctx0" brushRef="#br0" timeOffset="134020.5937">39475 22334 0,'41'0'31,"41"0"-15,41 0-16,-1 0 15,1 0-15,82-82 16,-165 82 0,42 0-1</inkml:trace>
  <inkml:trace contextRef="#ctx0" brushRef="#br0" timeOffset="134237.6166">39761 21966 0,'0'0'0,"0"-82"15,41 82 17,41 164-17,-82 40 1,82-40-1,-82-41 1</inkml:trace>
  <inkml:trace contextRef="#ctx0" brushRef="#br0" timeOffset="135020.4316">40989 22048 0,'0'81'47,"0"42"-31,0 0-16,0 0 16,0-42-16,0 42 0,0-82 15,0 0-15,0 0 16,41-82 31</inkml:trace>
  <inkml:trace contextRef="#ctx0" brushRef="#br0" timeOffset="135204.4711">40948 21925 0,'0'0'15,"0"-82"-15,123 82 16,-42 0-16,1 0 16,-41 164-1,-41-82 1,-82 40 0,-40-40-1,81-82 1</inkml:trace>
  <inkml:trace contextRef="#ctx0" brushRef="#br0" timeOffset="135537.0013">41807 21720 0,'0'-40'15,"-82"121"32,82 42-47,-82 0 16,82 40-16,0 246 15,41-122 1,41-124 0,41-81-1,-1-82 1,-81 0-16</inkml:trace>
  <inkml:trace contextRef="#ctx0" brushRef="#br0" timeOffset="136120.3013">42298 22170 0,'0'-81'16,"0"121"31,0 42-47,0 41 0,0-41 15,0 163 1,0-204 15,0 0-31,0-82 32,0-41-17,0-40 1,0-1-16,0-82 15,0 83-15,0 40 16,0 41 0,82 41-1,-1 164 1,-81-83 0,-41 42-1,-40-82 1,40 0-1,123 82 64,-1-42-64,1 1 1,0 0-1,0-82 1</inkml:trace>
  <inkml:trace contextRef="#ctx0" brushRef="#br0" timeOffset="136471.9656">43157 21884 0,'-41'0'0,"41"-41"15,0 123 17,0 82-17,41-1-15,-41 42 16,82 490 0,-82-409-1,0-122 1</inkml:trace>
  <inkml:trace contextRef="#ctx0" brushRef="#br0" timeOffset="137021.136">43648 22498 0,'0'-82'16,"0"41"-1,0 82 32,0 41-47,-123 40 16,123 165-1,0-206 1,123 1 0,-1-82-1,42-163 17,-123-1-17,-41-40 1,-41-1-1,-82 123 1,82 82-16,-81 41 16,81 0-16,41 0 15,0 82 1,41-1 0,122-40-1,-81-41 1,0 123-1,-82-42 1,0 1 0,0-82-1,0 0-15</inkml:trace>
  <inkml:trace contextRef="#ctx0" brushRef="#br0" timeOffset="137320.3297">44384 22007 0,'0'-41'15,"41"41"1,41 41-16,-41 204 16,81 1 15,-122-1-15,-81-40-1,-1-124-15</inkml:trace>
  <inkml:trace contextRef="#ctx0" brushRef="#br0" timeOffset="137621.5286">44875 22416 0,'0'82'47,"82"-123"0,-82 0-32,0 0-15,0 82 47</inkml:trace>
  <inkml:trace contextRef="#ctx0" brushRef="#br0" timeOffset="137936.9362">45488 22129 0,'0'41'62,"0"41"-62,0 41 16,0-41-16,0 0 16,0 40-1,0-40 1,0-41-16</inkml:trace>
  <inkml:trace contextRef="#ctx0" brushRef="#br0" timeOffset="138172.5905">45488 22293 0,'0'-123'0,"0"246"0,-40-368 16,40 163-1,0 0 1,40 82 0,1 0-1,164 0 1,-164 82-1,0 0 1,-123 40 0,-164-40-1,165 0 1,-1-41 0</inkml:trace>
  <inkml:trace contextRef="#ctx0" brushRef="#br0" timeOffset="138521.1595">45979 21802 0,'0'0'0,"0"-41"16,-81 41 0,81 82 15,0 0-15,-41 286-1,41-122 1,0-42-1,163-163 1,-40 0 0,-82-82-16</inkml:trace>
  <inkml:trace contextRef="#ctx0" brushRef="#br0" timeOffset="139038.3899">46429 22007 0,'-41'-82'16,"41"123"31,-40 41-31,40-1-16,0 42 0,0 0 15,0 41 1,0-83-1,163 1 1,-81-123 0,0-41-1,-41-81 17,-41-1-17,0 82-15,-164-40 16,82 122-16,0 0 15,-81 0 1,122 0 0,41 122-1,82-40 1,81 41 0,-81 0-1,0-42 1,-41 1-1,-41-41 1,0 41 0,0 0-1,-41 0 1</inkml:trace>
  <inkml:trace contextRef="#ctx0" brushRef="#br0" timeOffset="139337.9333">46920 21966 0,'82'0'47,"0"41"-47,-41 41 16,-41 40-16,82 124 31,-82-1-15,-41 1-1,-123-42 1,-41-122-16</inkml:trace>
  <inkml:trace contextRef="#ctx0" brushRef="#br0" timeOffset="140065.158">32685 25279 0,'81'0'47,"42"0"-47,0 0 16,-41 0-16,-41 82 15</inkml:trace>
  <inkml:trace contextRef="#ctx0" brushRef="#br0" timeOffset="140221.278">32848 25647 0,'82'0'16,"0"0"-1,204-41 1,-163 41-16</inkml:trace>
  <inkml:trace contextRef="#ctx0" brushRef="#br0" timeOffset="140888.1559">35344 24829 0,'0'82'63,"-41"-82"-63,-41 82 15,41-82-15,0 0 16,-41 41 0,41-41-1,0 0 1,41-164-1,41 41 1,0 42-16,41 81 16,0 0-16,-41 122 15,-41 1 1,0 122 0,-246 124-1,83-247 1,-1 1-1,123-123 1,41-41 0,0-82-1,0-40 17,123 122-17,-82 41 1,204 204-1,-122-81 1,-123-41 0,41-82-16</inkml:trace>
  <inkml:trace contextRef="#ctx0" brushRef="#br0" timeOffset="141272.3629">34566 26138 0,'0'0'0,"-81"0"0,203 0 47,1-41-32,736-81 32,-818 122-31</inkml:trace>
  <inkml:trace contextRef="#ctx0" brushRef="#br0" timeOffset="141596.5304">34648 26384 0,'0'0'0,"123"0"31,0 0-15,-1 0 0,83 0-1,-123-82 1</inkml:trace>
  <inkml:trace contextRef="#ctx0" brushRef="#br0" timeOffset="141870.9904">34812 26343 0,'0'0'0,"-82"41"0,41 40 31,41-40-16,41 0 1,82-41-16,81 82 16,-122-41-1,-82 41 17,0-41-17,-41-41 1,-82 0-1,42 0 1</inkml:trace>
  <inkml:trace contextRef="#ctx0" brushRef="#br0" timeOffset="142221.3442">36244 25770 0,'0'41'16,"0"41"-16,0 0 15,0-164 48,0 41-63,0 0 15,0 0 1,0 82 15,0 0-15,0 41-16</inkml:trace>
  <inkml:trace contextRef="#ctx0" brushRef="#br0" timeOffset="142455.0819">36816 25443 0,'0'41'63,"0"81"-63,0-81 16,0 0-16,0 0 0,0 41 15,0-41 1</inkml:trace>
  <inkml:trace contextRef="#ctx0" brushRef="#br0" timeOffset="142654.5839">36571 26015 0,'122'0'46,"-40"-40"-46,0 40 16,0 0-16,41 0 16,-1 0-1,-122 40 1</inkml:trace>
  <inkml:trace contextRef="#ctx0" brushRef="#br0" timeOffset="143087.6979">36775 26343 0,'-41'0'16,"123"0"15,0 0-31,-41 0 0,41 0 16,-41 0-1,-41 41 1,-41 81 0,0 1-1,-41-82 1,41-41 0,41-41-1,123 0 1,-82-41-1,41 82 1,-1 123 0,-81-41 15,-81 0-15,-42-1-1,-41-81 1,82 0-16</inkml:trace>
  <inkml:trace contextRef="#ctx0" brushRef="#br0" timeOffset="143538.1732">33953 27529 0,'0'0'0,"-41"0"16,204 0 30,83 0-30,81 0-16,123 0 16,655-82-1,-83 0 1,-531 82 0,-41 0-1,-286 0-15,40 0 16,-245 0 31,0 41-32,41 0 1</inkml:trace>
  <inkml:trace contextRef="#ctx0" brushRef="#br0" timeOffset="144821.6321">34075 28265 0,'-40'0'47,"-42"0"-16,41 0-15,0 0-1,41-41 17,0 0-32,0-81 15,123-1 17,-42 123-17,1 164 1,-82-1-1,0 124 1,-163-124 0,81-81-1,0 0 1,0-82 0,41-82-1,41-41 1,0 82-1,123 41 1,-41 0 0,0 41-16,-1 41 15,-40-41-15,82 41 32,-41-82-17</inkml:trace>
  <inkml:trace contextRef="#ctx0" brushRef="#br0" timeOffset="145021.7253">33789 29165 0,'-82'0'15,"82"82"-15,82-82 31,41 0-31,245-41 16,-82-41 0,-122 82-1</inkml:trace>
  <inkml:trace contextRef="#ctx0" brushRef="#br0" timeOffset="145571.9295">33912 29615 0,'0'0'0,"-41"0"0,164 0 47,122-41-31,-40 0-1,-164 41 1,-82 0 15,0 0-15,-82 0 0,0 0-1,41 82 1,1-41-1,40 41 1,41 0 0,0-1-1,41-81 17,40 0-32,1 0 15,0 0 1,-82 82-1,0 0 1,0 0-16,-41-41 16,-41-41-1,41 0 1,1 0 0,-42 0-1,82-82-15</inkml:trace>
  <inkml:trace contextRef="#ctx0" brushRef="#br0" timeOffset="145937.7915">35057 29042 0,'0'41'15,"82"0"-15,-82 0 16,0 41 0,0-123 46,0 0-62,0 0 0,0-41 16,0 164 15,0 0-15</inkml:trace>
  <inkml:trace contextRef="#ctx0" brushRef="#br0" timeOffset="146171.95">35589 28511 0,'0'0'0,"0"81"47,0 1-31,0 41-16,0-41 15,0 40-15,82-81 16,-82 0 0</inkml:trace>
  <inkml:trace contextRef="#ctx0" brushRef="#br0" timeOffset="146371.5458">35425 29288 0,'82'0'31,"41"0"-31,41-82 15,122 41 1,-204 41 0</inkml:trace>
  <inkml:trace contextRef="#ctx0" brushRef="#br0" timeOffset="146805.4682">35834 29574 0,'0'0'0,"82"-82"31,-41 82-15,0 0 0,0 82-1,-41 0 1,0 122-1,-164-122 1,83 0 0,81-123-1,81-41 1,83 41 0,-123 41-1,41 0-15,-41 0 16,-41 82-1,0-41-15,0 82 16,-205-41 0,123-41 15,-40-41-15,122-82-16</inkml:trace>
  <inkml:trace contextRef="#ctx0" brushRef="#br0" timeOffset="147088.8052">37225 28961 0,'-82'-41'16,"123"41"15,41 0-15,41 0-16,-41 0 15,0 0 1,-1 0-1</inkml:trace>
  <inkml:trace contextRef="#ctx0" brushRef="#br0" timeOffset="147322.1787">37471 28470 0,'0'0'0,"0"-82"0,0 205 47,0-1-32,0 1 1,0 122 0,0-163-16,41 82 15,-41-123-15</inkml:trace>
  <inkml:trace contextRef="#ctx0" brushRef="#br0" timeOffset="148172.1407">39680 28388 0,'0'-82'0,"0"41"16,122-41 0,-81 82-1,0 0-15,0 41 16,-41 246 15,-204-83 0,163-204-31,41-41 32,41 0-17,-1-40 1,206 40 0,-164 82-1,-82 81 1,0-40-1,-82 41 1,-41-41 0,0-82-1,83 0 1</inkml:trace>
  <inkml:trace contextRef="#ctx0" brushRef="#br0" timeOffset="148388.6735">39721 29165 0,'81'-41'16,"42"41"-1,0 0-15,0-41 16,81 41 0,-122 0-1</inkml:trace>
  <inkml:trace contextRef="#ctx0" brushRef="#br0" timeOffset="148773.0109">40130 29411 0,'-41'0'0,"41"81"47,0 1-32,0-41-15,0 0 16,0 41-16,0 0 15,122-82 1,-81 0 0,41-41-1,0-41-15,-82 41 16,41-82 0,-41 82-16,0 123 31,0 0-16,0 163 1,0-163 15,0-41-31</inkml:trace>
  <inkml:trace contextRef="#ctx0" brushRef="#br0" timeOffset="149055.4254">41030 28879 0,'0'41'16,"0"0"0,0-123 46,0 0-46,0 123 15,0 0-31,41 41 16</inkml:trace>
  <inkml:trace contextRef="#ctx0" brushRef="#br0" timeOffset="149422.233">41602 28347 0,'0'-41'15,"0"0"-15,0-41 16,41 41-16,0 41 15,123 41 1,-164 123 0,0 41 15,-82-42-15,-82 1-1,123-164 1,123 0 15,0 0-15,286-41-1,-204 0 1</inkml:trace>
  <inkml:trace contextRef="#ctx0" brushRef="#br0" timeOffset="149639.1653">41643 29411 0,'0'0'0,"-41"0"0,123-41 31,82 41-16,204-82 1,-164 41 0,-163 41-16</inkml:trace>
  <inkml:trace contextRef="#ctx0" brushRef="#br0" timeOffset="150088.9938">42216 29451 0,'-41'0'0,"123"0"31,-41-81-31,0 81 16,40 0-1,-81 41 1,0 40-1,-81 42 1,40-41 0,-41-41-1,123-41 32,0 0-47,41 0 16,-1 0-1,-81 82 1,0-1 0,-81 42 15,-83-123-15,41 41-1,82-123 1,41 0-16</inkml:trace>
  <inkml:trace contextRef="#ctx0" brushRef="#br0" timeOffset="150505.3096">43852 27324 0,'-41'0'16,"123"0"15,164 0-15,-83 0-1</inkml:trace>
  <inkml:trace contextRef="#ctx0" brushRef="#br0" timeOffset="150639.2702">43934 27733 0,'0'0'0,"82"0"47,41 0-47,163 0 31</inkml:trace>
  <inkml:trace contextRef="#ctx0" brushRef="#br0" timeOffset="158422.6177">46634 25075 0,'-41'0'16,"41"-123"0,0 82-1,41 41 1,245 41 15,-368 286 16,-204-204-31,122-41-1,124-82 1,121 0 15,83 0-15,81 0-1,42 0 1,-205 0-16</inkml:trace>
  <inkml:trace contextRef="#ctx0" brushRef="#br0" timeOffset="158687.719">46184 26056 0,'0'0'0,"123"0"47,81-41-31,42 41-16,-42 0 15,164-40 1,-245 40-16,0 0 16</inkml:trace>
  <inkml:trace contextRef="#ctx0" brushRef="#br0" timeOffset="158972.5609">46593 26384 0,'0'0'0,"-82"0"0,82-41 15,0 82 17,41 122-17,0 42 1,-41-123 0,0 40-1,0-40 1</inkml:trace>
  <inkml:trace contextRef="#ctx0" brushRef="#br0" timeOffset="159139.8183">46961 26547 0,'82'-82'15,"0"82"-15,0-81 16,122 81 0,-81-41-1</inkml:trace>
  <inkml:trace contextRef="#ctx0" brushRef="#br0" timeOffset="159423.453">46961 26465 0,'-82'0'15,"82"82"1,0 0 0,123 0-1,41 0 1,-42-41-1,-122-1 1,-41 42 0,-122-82-1,40 0 1,82 0-16</inkml:trace>
  <inkml:trace contextRef="#ctx0" brushRef="#br0" timeOffset="159729.763">45816 27406 0,'0'0'0,"-41"0"0,82 0 47,122 0-47,83 0 16,613-41-1,-123 41 1,-122 0 0,-287 0-1,-286 0 1,-41 41-16</inkml:trace>
  <inkml:trace contextRef="#ctx0" brushRef="#br0" timeOffset="160639.992">46307 27774 0,'0'-81'16,"0"40"-1,0 0 1,81 41-16,83 0 16,-123 286 15,-41-204-31,-205 204 47,124-286-47,-1 0 31,123 0 16,41 0-32,81-41-15,83-41 16,-1 1 0,-81 81-1</inkml:trace>
  <inkml:trace contextRef="#ctx0" brushRef="#br0" timeOffset="160873.3877">46307 28715 0,'-82'0'0,"164"0"47,40 0-47,42 0 16,-41-41-16,-1 41 15,42 0 1,-82 0 0</inkml:trace>
  <inkml:trace contextRef="#ctx0" brushRef="#br0" timeOffset="161123.8333">46429 29001 0,'0'123'63,"0"-82"-63,0 41 15,0 0-15,0 0 16,0 81-1,0-122 1,0 0 0</inkml:trace>
  <inkml:trace contextRef="#ctx0" brushRef="#br0" timeOffset="161323.7927">46920 29042 0,'0'-41'31,"41"41"-31,0 0 16,164-81 0,-165 81-1,1 0-15</inkml:trace>
  <inkml:trace contextRef="#ctx0" brushRef="#br0" timeOffset="161591.2065">46757 28961 0,'0'0'0,"-41"0"16,41 40-16,0 42 15,0 0 1,81 41-1,83-82 1,-123-41 0,41 41-1,-82 40-15,-41-81 16,-41 82 0,-82-82-1,-40 0 1,122 0-16</inkml:trace>
  <inkml:trace contextRef="#ctx0" brushRef="#br0" timeOffset="162257.4569">42052 28265 0,'-41'0'16,"-40"0"-1,-1 82 1,-41 0-16,41 0 16,-41 40-16,-163 124 15,-164 163 16,368-286 1</inkml:trace>
  <inkml:trace contextRef="#ctx0" brushRef="#br0" timeOffset="162756.9983">40171 29697 0,'0'41'47,"-82"-41"-47,82 122 0,-123-81 16,123 0-16,-82 41 15,-81 123 16,122-124-15</inkml:trace>
  <inkml:trace contextRef="#ctx0" brushRef="#br0" timeOffset="163290.1091">39189 29901 0,'-82'0'0,"82"-81"0,0 40 15,0 0 1,123 41 15,-82 41 0,-41 40-31,0 124 16,0-123 0,0-41-16,-82 41 15,-41-1 1,205-81 31,0-41-32,122 1 1,-122 40-16</inkml:trace>
  <inkml:trace contextRef="#ctx0" brushRef="#br0" timeOffset="163757.3965">40007 28470 0,'0'-41'16,"0"123"47,-82-41-48,82 40-15,-123 206 16,-40-83-1,122 1 17,-41-164-32</inkml:trace>
  <inkml:trace contextRef="#ctx0" brushRef="#br0" timeOffset="164311.4189">42461 29533 0,'-41'41'46,"1"41"-30,-83 41-16,0 40 16,-204 246 15,204-245-31,-41 40 16,164-163-1</inkml:trace>
  <inkml:trace contextRef="#ctx0" brushRef="#br0" timeOffset="165673.759">47616 28511 0,'0'0'0,"-41"0"0,-41 0 15,41 0 1,164 0 31,286 0-16,-287-41-15</inkml:trace>
  <inkml:trace contextRef="#ctx0" brushRef="#br0" timeOffset="165923.4229">47943 28183 0,'-41'0'31,"41"41"0,0 41-15,0-41-16,0 0 15,0 41-15,0 122 16,0-163 0</inkml:trace>
  <inkml:trace contextRef="#ctx0" brushRef="#br0" timeOffset="166174.0602">48597 28102 0,'0'-123'15,"0"164"32,0 0-47,0 40 16,0-40-16,0 0 15,0 82 1,0-82 0</inkml:trace>
  <inkml:trace contextRef="#ctx0" brushRef="#br0" timeOffset="166373.7176">48352 28592 0,'82'0'31,"40"0"-31,1 0 15,-41 0-15,41 0 16,-82 0-16</inkml:trace>
  <inkml:trace contextRef="#ctx0" brushRef="#br0" timeOffset="166757.5919">48556 29001 0,'41'0'31,"0"0"-15,41 0-16,-41 41 15,-41 41 1,0 41-1,-245 81 1,163-122 0,41-82-1,-41 41-15,123-41 47,41 0-47,40 0 16,1-82-1,0 82 17,-123-41-32</inkml:trace>
  <inkml:trace contextRef="#ctx0" brushRef="#br0" timeOffset="167158.944">49416 27283 0,'-41'0'15,"122"0"17,1 0-17,0 0-15,41 0 16,-82 0-16</inkml:trace>
  <inkml:trace contextRef="#ctx0" brushRef="#br0" timeOffset="167307.6293">49538 27693 0,'82'0'31,"41"0"-31,-1 0 16,42 0-1</inkml:trace>
  <inkml:trace contextRef="#ctx0" brushRef="#br0" timeOffset="168290.9771">50684 25075 0,'0'-123'16,"0"82"-1,0 0 16,122 41-15,1 0 0,-123 164-1,-41-82 1,-82 40 0,83-81-1,-1-41 16,82 0-15,-1 0 0,165 0-1,0 0 1,-42 0-16</inkml:trace>
  <inkml:trace contextRef="#ctx0" brushRef="#br0" timeOffset="168541.241">50725 25811 0,'-41'0'0,"82"0"46,40 0-46,42 0 16,41-41-16,-1 41 16,124 0-1,-124 0 1</inkml:trace>
  <inkml:trace contextRef="#ctx0" brushRef="#br0" timeOffset="168791.3789">51093 26056 0,'-41'0'15,"41"41"16,0 0-15,0 0-16,0 41 16,0 41-1,0 40 1,0 1-16</inkml:trace>
  <inkml:trace contextRef="#ctx0" brushRef="#br0" timeOffset="168991.288">51461 26179 0,'0'-82'0,"41"82"15,41-41-15,40 41 16,42 0 15</inkml:trace>
  <inkml:trace contextRef="#ctx0" brushRef="#br0" timeOffset="169257.0214">51420 26179 0,'-41'0'15,"41"41"1,0 41 0,41-41-1,82 0 1,-1 40 0,-122-40-16,41 41 15,-41-41 1,-41-41-16,-163 123 31,81-123-15,82 0-16</inkml:trace>
  <inkml:trace contextRef="#ctx0" brushRef="#br0" timeOffset="169523.9119">50643 27283 0,'0'0'0,"-82"0"16,164 0-1,40 0 1,656-40-1,-574 40 1,83 0 0,-124 0-1,-122 0 1</inkml:trace>
  <inkml:trace contextRef="#ctx0" brushRef="#br0" timeOffset="172258.1672">52893 27611 0,'0'-82'32,"41"82"-17,40 0 1,1 0-16,0 0 15</inkml:trace>
  <inkml:trace contextRef="#ctx0" brushRef="#br0" timeOffset="172407.4297">52934 27856 0,'0'0'16,"40"0"15,1 0-31,0 0 16,82 0-1</inkml:trace>
  <inkml:trace contextRef="#ctx0" brushRef="#br0" timeOffset="183509.0391">50725 27815 0,'0'-82'0,"0"1"16,0 203 46,40 165-31,-40-42 1,0-163-17</inkml:trace>
  <inkml:trace contextRef="#ctx0" brushRef="#br0" timeOffset="183958.7703">51256 27733 0,'0'0'0,"0"-40"0,0-42 16,0 41 0,-81 41 15,-1 0-16,0 204 1,82-81 0,0-82-1,0 41 1,82-82 0,-41 0-16,81-82 15,-122 0-15,41 82 16,-41-82-1,0 1 1,0 162 31,0 42-47,0 41 16,0-1-1,0-122 1,-41 41-16</inkml:trace>
  <inkml:trace contextRef="#ctx0" brushRef="#br0" timeOffset="184225.566">50643 28756 0,'82'0'31,"-1"0"-15,42 0-16,0-41 15,40 41-15,83 0 16,-83 0-1</inkml:trace>
  <inkml:trace contextRef="#ctx0" brushRef="#br0" timeOffset="184694.0279">51093 29083 0,'0'-41'47,"82"41"-31,-42 0-16,1 0 16,-41 41-1,0 82 16,-122 0-15,40-123 0,41 0-1,82-41 17,122 0-17,-81 41 1,41 0-1,-123 123 1,-82 40 0,0-81-1,-40-41 1,81-41 0,-41-41-1</inkml:trace>
  <inkml:trace contextRef="#ctx0" brushRef="#br0" timeOffset="185025.5882">51624 29165 0,'0'41'47,"0"0"-47,0 41 16,0 0-1,82-82-15,-41 40 16,41-40 0,0-40-1,0-42 16,-82-41-15,-123 0 0,41 41-16,-41-40 15,42 81-15,81-41 16</inkml:trace>
  <inkml:trace contextRef="#ctx0" brushRef="#br0" timeOffset="185459.4798">51952 26261 0,'-41'0'46,"-41"0"-30,0 0-16,0 123 16,-81-42-16,-164 83 15,-246 204 17,409-204-1</inkml:trace>
  <inkml:trace contextRef="#ctx0" brushRef="#br0" timeOffset="185915.4754">51461 28388 0,'82'0'16</inkml:trace>
  <inkml:trace contextRef="#ctx0" brushRef="#br0" timeOffset="186309.1991">51911 28633 0,'0'-41'31,"0"82"-15,-82 0 0,41 41-16,-41-41 15,-40 82-15,40-42 16,-205 124-1,-326 368 17,408-410-1,246-163 0</inkml:trace>
  <inkml:trace contextRef="#ctx0" brushRef="#br0" timeOffset="186861.6659">51706 29901 0,'82'0'16,"-41"0"0,0-41-1,82 41 1,-123 41-1,0 82 1,-41 0 0,-82 0-1,41-83-15,-41 42 16,123-41 0,41-41 15,82-41-16,204-41 1,-204 1 0,-41 81-1,0 0 1,-82 41 46</inkml:trace>
  <inkml:trace contextRef="#ctx0" brushRef="#br0" timeOffset="188010.3363">53874 26138 0,'0'-82'0,"0"41"31,-41 41 0,1 164-15,-42-41-1,-41 81 17,205-204 30,0 0-46,-41 0-1,163 0 1,-81 0 0,-123-41 30,0 0-30,0-40-16,-41 81 16,0 41 46,41-1-62,0 1 16,0 82-1,0-41 1,0 204 0,0-204-1</inkml:trace>
  <inkml:trace contextRef="#ctx0" brushRef="#br0" timeOffset="188294.4043">53670 27365 0,'-41'0'0,"82"-41"31,41 41-16,40 0-15,42 0 16,122-81 0,-122 81-1,-123 0 1,41 40 0</inkml:trace>
  <inkml:trace contextRef="#ctx0" brushRef="#br0" timeOffset="188594.2607">53997 27693 0,'-82'0'15,"82"-41"1,0 82 31,0 81-32,0-40-15,0 0 16,0 0-16,0 40 16,0 42-1,0-41 1,0-82-1</inkml:trace>
  <inkml:trace contextRef="#ctx0" brushRef="#br0" timeOffset="189126.3184">54447 28020 0,'0'-82'0,"0"41"16,0 0 15,0-41-15,-41 82 15,-41 0-31,1 82 15,81-41 1,-82 82 0,123-41-1,40-82 1,1 0 0,-41-41-1,-41-41 16,82 0-15,-82 0 0,0 123 15,0 164-15,-41-42-1,41 1 1,0 0-1,0-124 1,0 42-16</inkml:trace>
  <inkml:trace contextRef="#ctx0" brushRef="#br0" timeOffset="189343.7919">54447 29042 0</inkml:trace>
  <inkml:trace contextRef="#ctx0" brushRef="#br0" timeOffset="189676.1874">53874 29615 0,'0'0'0,"-41"0"15,82 0 17,41 0-17,205-41 1,-83 41-1,-122-41 1,82 41 0,40 0-1,-122 0 1</inkml:trace>
  <inkml:trace contextRef="#ctx0" brushRef="#br0" timeOffset="189952.1436">54243 29942 0,'0'0'0,"122"0"63,1-41-63,0 41 15,-41 0-15,40 0 16,42 0 0</inkml:trace>
  <inkml:trace contextRef="#ctx0" brushRef="#br0" timeOffset="206907.919">14481 9735 0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25:12.417"/>
    </inkml:context>
    <inkml:brush xml:id="br0">
      <inkml:brushProperty name="width" value="0.05292" units="cm"/>
      <inkml:brushProperty name="height" value="0.05292" units="cm"/>
      <inkml:brushProperty name="color" value="#FF0000"/>
    </inkml:brush>
  </inkml:definitions>
  <inkml:trace contextRef="#ctx0" brushRef="#br0">26099 4827 0,'0'-82'31,"0"123"16,0 41-47,0 40 15,0 1-15,0 245 32,0-327-17,0 82 1</inkml:trace>
  <inkml:trace contextRef="#ctx0" brushRef="#br0" timeOffset="501.8582">26099 4868 0,'0'0'0,"0"-41"0,0 0 0,0-82 15,0 41 1,0 41 15,81 41-31,42 0 16,-82 123-1,0-41 17,-41 0-17,0 81 1,-164-40 0,42-41-1,81-82 1,41 41-1,41-41 32,-1 82-31,42-82-16,41 122 16,-41 1-1,0 82 1,40-83-1,83 1 17</inkml:trace>
  <inkml:trace contextRef="#ctx0" brushRef="#br0" timeOffset="1550.8089">27203 5359 0,'0'0'0,"0"-123"0,0 41 31,0 41-31,0 0 32,-41 41-17,-41 0 1,41-82 0,1 164-1,40-41 1,-82 123-1,82-1 1,0-81 0,0 0-1,82-82 1,-1 0 0,42-123-1,-123 1 1,0-1-1,0 0 17,0 205 15,0 0-47,0 0 15,0 40 1,82 1-1,-41-123 1,0 0 0,41 0-1,-1-41 1,-40-163 0,-41 122-1,0 41 1,0 82 15,0 0-15,82 122-1,-82-81 1,0-41 0,41-41-1,0 0 1,41-41-1,-82-41 1,41-81 0,-1 122-1,42 82 1,-82 81 0,0-40-1,41 0 1,41 0-1,0-82 17,-82-41-17,82 41 1,-41-123 0</inkml:trace>
  <inkml:trace contextRef="#ctx0" brushRef="#br0" timeOffset="2850.8556">28676 5318 0,'0'-41'0,"0"0"16,-82-41-1,41 82 1,-123-41 15,123 82 1,1 164-17,40-83 1,0-40-1,40-82 17,42 0-17,0 0 1,0-41-16,0-82 16,-82 83-1,0-124 1,41-204-1,-41 163 1,0 123 0,0 1-1,0-1 1,0 164 31,0-1-47,0 165 15,0 122 17,0-204-17,81-1 1,-40-122 0,-41 0-1,123-41 1</inkml:trace>
  <inkml:trace contextRef="#ctx0" brushRef="#br0" timeOffset="3233.7823">29085 5318 0,'0'-82'15,"0"0"1,0 41 0,0 123 30,0-41-30,0 0-16,0 81 31,41-40-15,81-82 0,-40 0-1,-41 0 1,-41-163-1,0 81 1,0 0-16,-41-41 16,-41 123-16,42-82 15,-83 82 1,41 82 0,82 41-1,41 0 1,41-123-1</inkml:trace>
  <inkml:trace contextRef="#ctx0" brushRef="#br0" timeOffset="3884.1622">29494 5072 0,'0'-41'15,"41"41"1,41 0 0,-82 41-1,0 41 1,0 82 0,0-123-1,-41 40 1,41-122 46,0-81-62,0 81 16,41-82 0,81 82-1,-40 41-15,-41 0 16,41 0-1,-82 82-15,0-41 16,0 41 0,0 40-1,-41-81 1,41-82 15,0 1-15,0-83-1,41-41 1,41 123-16,-1-41 16,1 123-1,-82 0 1,82 41 0,-82 41-1,0-41 1,0-41-1,41-41 1,0 0 0</inkml:trace>
  <inkml:trace contextRef="#ctx0" brushRef="#br0" timeOffset="4966.8772">31089 4663 0,'0'-82'0,"0"41"31,0 123 0,0 41-31,0 0 16,82 40-16,0 42 15,81-1 17,-81-204-1,-41-163 16,-41-1-32,82 41-15,-82-40 16,0 81-16,0 41 16,0-82-1,0 42 1,0 40-1,0 82 17,-41 40-32,41 42 15,0 82 1,0-83-16,41 1 16,0-41-1,-41-41 1</inkml:trace>
  <inkml:trace contextRef="#ctx0" brushRef="#br0" timeOffset="5983.9259">32112 4990 0,'0'-122'15,"0"40"1,0 41 0,-41 41-1,-41-41 1,0 41 0,41 164-1,-40 81 1,81-40-1,41-164 17,-1-41-17,1 0 1,41-82 0,0-41-1,-82-41 1,0 123-1,0-40-15,0 162 32,0 42-17,0-41-15,0 41 16,0-41 0,82-82-1,0 0 1,40 0-1,-81-123 17,-41 41-17,0 0-15,0-122 16,0 163-16,0 0 16,0 82 15,0 81-16,0-40 1,41-82 0,0 0-1,41 0 1,-41 41 0,41 0-1,-82 164 16,0-124-31,41-81 47,40-40-31,-81-1 0,41-82-1,0-82 1,-41 124-1,0 121 17,0 42-17,0 41 1,0-41 0,82-41-1,-41-41 1,41 0-1</inkml:trace>
  <inkml:trace contextRef="#ctx0" brushRef="#br0" timeOffset="6134.0801">33012 4663 0,'0'0'0,"0"-41"16,0 82 15,41 0-15</inkml:trace>
  <inkml:trace contextRef="#ctx0" brushRef="#br0" timeOffset="6667.4231">33380 4990 0,'0'-41'0,"0"-40"31,-82 81-31,41-41 15,0 41 1,-40 41 0,81 40-1,0 83 1,0-41 0,81-123 15,1 0-16,-41 0 1,41-123 0,-82 82-1,0-82 1,0 246 31,0-41-47,0-41 15,0 82 1,41-82 0,122-41-1</inkml:trace>
  <inkml:trace contextRef="#ctx0" brushRef="#br0" timeOffset="7167.7313">33707 4581 0,'0'0'0,"-41"-122"15,41 203 48,0 1-63,0 0 15,0 163 1,41-122-16,-41 82 16,0-164-1,0 81-15,0-163 47,0-81-31,82-83 15,-41 123-15,0 41-1,0 41-15,82 0 16,-42 123 0,-81-82-16,0 0 15,0 0 1,-41 123-1,-40-164 1,-1 0 0,41 0-1,41-82-15</inkml:trace>
  <inkml:trace contextRef="#ctx0" brushRef="#br0" timeOffset="7501.9625">34321 4459 0,'0'0'0,"-41"-41"16,41 0-1,-82 41 17,82 123-17,0 122 1,41 82 0,-41-81-1,82-124 1,0-81-1,-41-41 1</inkml:trace>
  <inkml:trace contextRef="#ctx0" brushRef="#br0" timeOffset="7834.214">34566 5031 0,'0'41'31,"0"0"-15,41-41 31,41 0-31,-82-123-1,0 82-15,0-40 16,-41 81 15,-41 81-15,1 206-1,81-164-15,0-1 16,81-40 0,-40-82-16,82 0 15,81 0-15</inkml:trace>
  <inkml:trace contextRef="#ctx0" brushRef="#br0" timeOffset="7971.6352">35384 5277 0,'-40'0'47,"40"41"-31,-82 0-1</inkml:trace>
  <inkml:trace contextRef="#ctx0" brushRef="#br0" timeOffset="8713.6468">27080 6340 0,'-41'0'0,"41"-41"62,123 41-31,82 0-31,81 0 16,164-81 0,614 81-1,-533 0-15,533 0 16,-573-82-16,-82 82 16,409 0-1,-163 0 1,-246 0-1,-368 0 1</inkml:trace>
  <inkml:trace contextRef="#ctx0" brushRef="#br0" timeOffset="10834.9567">29780 7158 0,'0'-41'31,"-82"41"1,1 41-17,-124 327 17,164-204-17,-41 0 1,-40-1-1,81-122 17,-41 41-32,41-82 31,41-41 0,0-41-31</inkml:trace>
  <inkml:trace contextRef="#ctx0" brushRef="#br0" timeOffset="11201.6612">29126 7199 0,'0'-41'15,"0"-40"17,0 121 15,122 1-32,-122 0-15,82 82 16,-41 0-1,82 40 1,-82-40 0,0 0-1,-41-41 1,81-1 0,-40-81-16</inkml:trace>
  <inkml:trace contextRef="#ctx0" brushRef="#br0" timeOffset="11600.8417">30639 7158 0,'0'41'31,"0"41"-15,0-123 62,0 0-63,0-41 1,-82 82 0,42 0-1,40 123 1,0-82-1</inkml:trace>
  <inkml:trace contextRef="#ctx0" brushRef="#br0" timeOffset="12087.2037">30598 7976 0,'41'0'47,"-41"-40"-16,0-42 1,-41 82-17,0 0 1,41 41-16,-40 0 16,40-1-1,40-40 16,42 0-15,-82-40 15,-41 40 1,0 0-17,41 81-15</inkml:trace>
  <inkml:trace contextRef="#ctx0" brushRef="#br0" timeOffset="13251.9126">32030 6954 0,'0'-41'31,"-41"41"32,-41 0-48,82 82 1,-122-41-1,40-41 1,82 41 0,41-41-1,0 40 1,0-40 0,-41 82-1,0-41 1,0 0-1,0 41 17,-123-82-17,123 41 1,41-41 46,0 0-46,0 82 0,40-1-1,-81 1-15,41 0 16,-41 41 0,0-1-1,-82 42 1,82-82 15</inkml:trace>
  <inkml:trace contextRef="#ctx0" brushRef="#br0" timeOffset="13818.0731">32971 7199 0,'0'-41'31,"-41"41"16,0 0-47,0 0 16,41 41-1,-82-41-15,82 82 16,0 0 0,0-41-1,164 0 1,-82 40 0,-82-40-1,82 41 1,-123 0-1,-41-41 17,41-41-32,-82 0 15,82 82-15,-40-82 16,81-41 0</inkml:trace>
  <inkml:trace contextRef="#ctx0" brushRef="#br0" timeOffset="14684.9457">33503 7036 0,'0'-82'16,"82"82"-1,-1-41 1,-40 123 15,-123 245 0,123-204 1,41-42-17,0-81 16,-41 0-15,-41-81 15,-41 81 1,41 163-17,0 83 1,0-83-1,0 1 1,0-123 0,-82 82-16,41-123 15,0 40 1</inkml:trace>
  <inkml:trace contextRef="#ctx0" brushRef="#br0" timeOffset="15351.8587">34403 7649 0,'41'0'63,"40"0"-47,42 0-16,41 0 0,-42 0 15,1 0-15,41-82 31,-41 82-15,-83 0 0,42-41 15,-82-40 0,-41 81-31,0 0 16,1 0-1,-42 0 1,41 0 0,123 0 77,-41 0-93,-1 0 16,1 0 0,82 0-1,-82 41 1,-41-1 0,-123 165-1,41-164 1,82 41-16</inkml:trace>
  <inkml:trace contextRef="#ctx0" brushRef="#br0" timeOffset="16768.4626">36366 7240 0,'0'-41'0,"0"0"16,0 0 0,-41 41 15,41 82-15,0 123-1,0 163 32,0-327-31,0 0-1</inkml:trace>
  <inkml:trace contextRef="#ctx0" brushRef="#br0" timeOffset="17096.9367">36571 7240 0,'0'-41'16,"0"0"-1,0 82 32,0 41-47,0 0 16,0 0-1,0 81 1,0-40 0,0-82-16,0 41 15,0-41 1</inkml:trace>
  <inkml:trace contextRef="#ctx0" brushRef="#br0" timeOffset="17701.6365">36448 7117 0,'0'-40'0,"-82"-42"32,82 41 14,41 41-30,41-41 0,-41 41-16,41 0 15,-1 0 1,-40 41 0,-41 41-1,0 40 16,0 1-15,-245 41 0,163-164-1,82 41 1,41-1 15,41-40-15,-41 82-1,81 41 1,42 0 0,0 40-1,-82-81 1,-82-41 0,81-41-1</inkml:trace>
  <inkml:trace contextRef="#ctx0" brushRef="#br0" timeOffset="17899.2708">37553 7976 0,'0'-40'16</inkml:trace>
  <inkml:trace contextRef="#ctx0" brushRef="#br0" timeOffset="27586.8045">25117 9654 0,'0'-41'16,"0"-41"62,41 82 0,41 0-62,40 0-16,1 0 0,0-41 15,122-41 1,-122 82-1,-123-41 1,-41 41 15,-41 0-15,0 0 0,41 0 15,41 82 0,-40 82-15,40 40-1,0 42 1,0 40 0,0-163-1,0-82 1</inkml:trace>
  <inkml:trace contextRef="#ctx0" brushRef="#br0" timeOffset="27986.6618">25935 10103 0,'0'82'63,"0"-41"-48,0 0-15,0 41 16,0-41-16,0 0 16,82-41-1,-41 0 1,40 0-1,-81-41 1,41-41 0,-41-82-1,0 42 1,-41 122-16,-40-41 16,40 41-1,41 82 1,0-1-1,0 1-15</inkml:trace>
  <inkml:trace contextRef="#ctx0" brushRef="#br0" timeOffset="28387.867">26549 9817 0,'-82'0'78,"82"41"-78,-82 0 15,82 0-15,0 41 16,41 40 15,0-122-31,0 82 0,81-41 16,-81-41 0,-41 41-1,-41-41 1,-81 82-1,40-82 1,0 0-16</inkml:trace>
  <inkml:trace contextRef="#ctx0" brushRef="#br0" timeOffset="28802.9696">26958 9940 0,'0'0'0,"0"-41"16,0 0 15,-82 41 0,41 0-15,41 41 0,0 41-16,41 40 15,0-122 1,204 123 0,-204-41-1,-41 0 16,-82-82-15,41 0 0,-40 41-1,40-41 1</inkml:trace>
  <inkml:trace contextRef="#ctx0" brushRef="#br0" timeOffset="29487.2307">28267 9572 0,'0'0'0,"0"-82"16,0 123 15,0 82-15,0 204-1,0 0 17,0-286 14</inkml:trace>
  <inkml:trace contextRef="#ctx0" brushRef="#br0" timeOffset="30702.9181">27817 9981 0,'0'-41'0,"41"41"16,40 0-1,165 0 1,-1-82 0,-122 41-1,-41 41 1,-82-41 0,0 0 15,-41 41-16,41 41 1,0 41 0,0 0-1,0 81 1,0 83 0,0-205-1,41-41 1,0 0-1,41-82 1,-1 0-16,-81 0 16,0 1-1,0 40 1,0 82 15,0 122-31,0-81 31,-41-41-15,41 41 0,0-123 15,41-82-15,-41 82-1,41-41 1,-41 123-1,82 82 1,0-82 0,0 41-1,-41-82 1,40-82 0,-40 0 15,-41 0-16,0-40 1,0 40 0,0 123 15,0 0-15,0 81-1,0-81-15,41 41 16,-41-41-16,41-41 15,41 0 1,0 0 0,-41-123-1,-41 41 1,0-40 0,0 203 30,0-40-30,0 41 0,0 0-1,81-41 1,124-41 0,-123-123-1,-41 41 1,-41 1-1,0-42 1,-123 41 0,0 82-1,82 0 1,0 82 0,41 0-1</inkml:trace>
  <inkml:trace contextRef="#ctx0" brushRef="#br0" timeOffset="31787.203">31294 9817 0,'-41'-41'16,"41"-41"-1,-82 82 1,41 0-1,-41 41 1,82 82-16,-41 82 16,82-1 15,205-163 16,-164-123-32,-1 0 1,-81 1 0,0-42-1,0 205 17,-41 40-17,41 1 1,41 0-1,82-123 1,-41 0 0,0-41-1,0-123 1,-123 42 0,-41 81 15,41-82-16,-82 123 1,82 82 0,41-41-1,41 81-15</inkml:trace>
  <inkml:trace contextRef="#ctx0" brushRef="#br0" timeOffset="32036.8088">31989 9940 0,'0'-41'15,"0"123"48,0-41-63,0 40 15,0 1-15,0 41 16,0-41 0,0-41-1</inkml:trace>
  <inkml:trace contextRef="#ctx0" brushRef="#br0" timeOffset="32165.0246">32030 9572 0,'41'41'31,"-41"0"-31</inkml:trace>
  <inkml:trace contextRef="#ctx0" brushRef="#br0" timeOffset="32620.4354">32276 10022 0,'0'-41'16,"0"-41"0,40 82 30,-40 41-46,41 41 16,-41 40 0,0 1-1,0-82 1,0-82 31,0-41-32,82-81 1,-41-83 0,41 246-1,0 0 1,-82 82 0,41 163-1,40-81 1,-81 0-1,41-82 1</inkml:trace>
  <inkml:trace contextRef="#ctx0" brushRef="#br0" timeOffset="33622.0012">34116 9858 0,'0'-82'0,"0"-40"16,0 40 0,0 41-1,-81 41 1,-165 245 31,451 42-16,-42-165 0,-163-40-15,-41-82 0,-122 41-1,40-41 1,41-41-1,82-41 1</inkml:trace>
  <inkml:trace contextRef="#ctx0" brushRef="#br0" timeOffset="33887.2436">34280 9858 0,'0'-82'0,"0"0"16,41 205 46,-41-82-62,0 0 16,0 0-16,0 82 15,0-83 1</inkml:trace>
  <inkml:trace contextRef="#ctx0" brushRef="#br0" timeOffset="34026.5518">34525 9367 0,'41'41'31</inkml:trace>
  <inkml:trace contextRef="#ctx0" brushRef="#br0" timeOffset="34620.5432">34648 9940 0,'0'-82'0,"0"0"16,41 0 0,0 82-1,-41 41 1,82 0-1,-82 123 1,0-41 0,0-83-1,0-80 32,0-1-31,0 0-16,41-82 15,40 82 1,-40 41 0,41 41-1,-82 82 1,0-82 15,0 0-31,41-41 31,-41-41-15,82-41 0,-41-41-1,0 82 1,41-41 0,-82 123-1,40 41 1,-40 204-1,0-245 1</inkml:trace>
  <inkml:trace contextRef="#ctx0" brushRef="#br0" timeOffset="35070.7658">35548 9735 0,'0'-81'0,"0"162"47,0-40-31,0 41-16,0 41 16,0-41-16,41-42 15,41 42 1,-41-82-1,41 0 1,-1-122 0,-81 81-16,0-41 15,0 0 1,0 41-16,0 0 16,0 82 15,0 41-16,0 82 1,0-42 0,41-40-1,82-82 1,41 0 0,-123-82-16</inkml:trace>
  <inkml:trace contextRef="#ctx0" brushRef="#br0" timeOffset="35278.3515">36325 9490 0,'0'0'0,"0"-205"16,0 164-1,-41-40 1,41 203 15,0 42-15,0 0-1,0 81 1,0-81 0,41-83-16,0-40 15</inkml:trace>
  <inkml:trace contextRef="#ctx0" brushRef="#br0" timeOffset="35536.8978">36653 9572 0,'0'0'0,"0"-82"0,0 41 0,0-41 31,0 41-31,0 164 63,0 41-48,0 163 1,0-41 0,40-81-1,1-164 1</inkml:trace>
  <inkml:trace contextRef="#ctx0" brushRef="#br0" timeOffset="35720.9229">36530 10022 0,'0'0'0,"82"0"47,-1 0-47,1 0 15,41 0-15,0-82 16</inkml:trace>
  <inkml:trace contextRef="#ctx0" brushRef="#br0" timeOffset="36253.8178">37266 9981 0,'0'-41'16,"0"0"-1,0-41 1,-82 82 0,41-41-1,1 41 1,-42 0-1,82 123 1,0 41 0,0 40-1,41-122 1,0-82 0,40-41-1,1-41 1,-82-81-1,0-1 1,0 123 0,0 123 15,0 41-15,0-83 15,41 42-16,82-82 1,-82 0-16</inkml:trace>
  <inkml:trace contextRef="#ctx0" brushRef="#br0" timeOffset="36621.0826">37553 9899 0,'0'-41'16,"0"82"-16,0-164 15,0 205 16,0-41-15,0 123 0,0-124-16,0 42 15,0 0 1,81-123 31,1-41-32,-41-122 1,0 163 0,-41-41-1,82 82 1,-82 164 0,0-82-1,0 40 1,41-40-1</inkml:trace>
  <inkml:trace contextRef="#ctx0" brushRef="#br0" timeOffset="37400.7525">38166 9817 0,'0'41'32,"0"0"-17,82-41 16,-41 0-15,-41-82 0,0 0-1,0 1 1,-82 81 0,41 0 15,41 163-16,0 1 1,41-82 0,41-82-1,0 0 1,40-41 0,-81-82-1,-41 41 1,0 0-1,0-40 1,0 81 0,0 123 15,0-1-15,0 1-16,0 164 31,0-206-16,0 42 1,41-82 0,246-122 15,-206 81-31,-81-82 16,0 0-1,-41 82 1,-40 0-1,-1 41-15,0 41 16,82 0 0</inkml:trace>
  <inkml:trace contextRef="#ctx0" brushRef="#br0" timeOffset="38221.8648">39107 9735 0,'0'0'0,"0"-41"16,0 1 15,0 121 0,0-40-15,0 41-16,0 82 16,0-83 15,41-40-16,41 41 1,40-123 0,-40-41-1,-82-40 1,0-42 0,0 82-1,0 1 1,0 121-1,0 83 1,0-82 0,0 123-1,0-123 1,82-41 15,0 0-15,41 0-1,-42-123 1,-81 0 0,0 41-1,0 41 1,-41 41 0,1 0-1,40 82 1,81 0-1,-40 41 1,41-41 0,-82-42-1,0 1 1,-82 41 15,0-82-15,42 0-16</inkml:trace>
  <inkml:trace contextRef="#ctx0" brushRef="#br0" timeOffset="38886.829">40089 9204 0,'0'0'0,"-41"0"0,41-82 0,0 123 63,0 40-63,0 369 31,0 164 0,0-532 1</inkml:trace>
  <inkml:trace contextRef="#ctx0" brushRef="#br0" timeOffset="39437.0676">40293 9899 0,'0'-82'16,"0"164"31,-41-41-31,41 0-16,0 0 15,0 40-15,41-40 16,0-41-1,41 0 1,0 0 0,0-122-1,-82-1 1,0 41 0,-41 205 30,41 0-30,0 122 0,0 82-1,0 82 1,0-204 0,-41-123-1,0-82 1,-82-82-1,82 41 1,-41-123 0,82 123-16,0-40 15,0-1 1,0 41-16,205-123 16</inkml:trace>
  <inkml:trace contextRef="#ctx0" brushRef="#br0" timeOffset="39620.9566">41193 10267 0,'0'123'94</inkml:trace>
  <inkml:trace contextRef="#ctx0" brushRef="#br0" timeOffset="42237.6746">27776 11535 0,'0'-41'16,"0"0"-1,0-40 1,-82 81 15,0 0-15,82 81-1,-123 165 17,287-1-1,-82-163-16,-82 0 1,0-41 0,-164 41-1,42-82 1,40 0 0,0-123 15,82 0-16,0 0-15</inkml:trace>
  <inkml:trace contextRef="#ctx0" brushRef="#br0" timeOffset="42488.3525">28267 11862 0,'41'0'47,"40"0"-47,1 0 16,0 0-1,-41 0-15,41 0 16</inkml:trace>
  <inkml:trace contextRef="#ctx0" brushRef="#br0" timeOffset="42654.5973">28267 12108 0,'41'0'47,"-1"0"-47,42 0 16,41 0-16,0 0 15</inkml:trace>
  <inkml:trace contextRef="#ctx0" brushRef="#br0" timeOffset="43354.6449">29862 11453 0,'0'-41'16,"-82"41"46,41 0-62,0 41 16,-40-41-16,40 41 16,-82 41-16,82-82 31,41 41-16,41-41 1,82 0 0,-42 41-1,1-41 1,-82 82 15,0-41-15,-41-1-1,0-40-15,-81 82 16,40-41 0,82-82 31,82 41-32,-41 0 1,-41 41-1,81 0-15,-81 164 16,0-124-16,0 1 16,0 82-1,-40-123 1,40 41 0,40-82-1,1 0 1</inkml:trace>
  <inkml:trace contextRef="#ctx0" brushRef="#br0" timeOffset="44138.3801">30394 11740 0,'-41'0'16,"41"-123"-16,0 82 15,0 164 32,0 245-15,0-245-17,0-1 1,0-81-1,0-82 17,0-40-32</inkml:trace>
  <inkml:trace contextRef="#ctx0" brushRef="#br0" timeOffset="44505.0005">30312 11862 0,'41'0'47,"41"0"-47,0 0 16,-1 0-1,1 0 1,0-81 0,-82 40-1,0 0 1,-41-41-1,41 41 1,0 123 31,0 0-31,0 81-1,0 1 1,0 40-1,41-122 1,0 0-16</inkml:trace>
  <inkml:trace contextRef="#ctx0" brushRef="#br0" timeOffset="45138.4427">31130 11658 0,'0'0'0,"0"-41"15,0 123 32,0 0-31,0-1-16,0 1 15,0 123 1,0-83 0,0 1-1,0-205 17,0-40-17,-41-42 1,41 123-1,0-41 1,123 82 0,-41 0-1,0 0 1,-1 0 15,42-82-15,-123 1-1,0 40 1,0 0 0,-41 41-1,41 41 17,0 41-17,0 81 1,0 124-1,0-83 1</inkml:trace>
  <inkml:trace contextRef="#ctx0" brushRef="#br0" timeOffset="45454.558">32030 12271 0,'0'-81'93,"0"40"-77,41 41 15,-41 41-31,82 163 16,-82 1 15,0-164-31</inkml:trace>
  <inkml:trace contextRef="#ctx0" brushRef="#br0" timeOffset="46538.6206">32971 11781 0,'0'-41'16,"-41"82"30,41 286-30,82 0 15,-82-245 16,-41-82-31,41-164-1,-41 1 1,41 122 0,41 41 15,0 0-31,82 0 16,-42 0-1,1-41 1,-41 0-1,-41-41 1,0 0 0,0 0-1,-41 42 1,41 121 31,0 83-32,0 41 1,41-42 0,-41 1-1,41-123 1</inkml:trace>
  <inkml:trace contextRef="#ctx0" brushRef="#br0" timeOffset="47004.8955">33789 11821 0,'-41'0'0,"82"0"46,41 0-30,0 0-16,0 0 16,-1 0-16,1 0 15,-41-40 1,82 40 0,-164 0-1,-41 0 1,0 0-1,0 0 1,42 0 0,40 40 15,0 124 0,0 0-15,0-82-16,0-1 15,0 1-15,0 0 0,0 0 16</inkml:trace>
  <inkml:trace contextRef="#ctx0" brushRef="#br0" timeOffset="47355.137">34607 12394 0,'0'-82'46,"0"1"-14,0 40-32,41 41 15,41 81 1,-82 1 0,0 123-1,0-42 1,0-40-1</inkml:trace>
  <inkml:trace contextRef="#ctx0" brushRef="#br0" timeOffset="47910.638">35507 11781 0,'-82'0'15,"164"0"32,0 0-47,0 0 0,0 0 16,-1 0-16,42 0 31,-164 0 0,-41 0-15,1 0 0,-1-82-1,82 123 32,0 40-47,0 1 16,0 82-1,0 81 1,0-122-16,41 41 16,-41-83-1</inkml:trace>
  <inkml:trace contextRef="#ctx0" brushRef="#br0" timeOffset="48240.9496">36162 11821 0,'0'-40'15,"0"-42"1,0 164 31,0-42-32,0 42-15,0 0 0,0-41 16,0 41 0,0 0-1,0-1-15,0-40 16,0 0-1</inkml:trace>
  <inkml:trace contextRef="#ctx0" brushRef="#br0" timeOffset="48588.4828">36162 11985 0,'41'0'16,"40"0"-1,-40 0-15,82 0 16,0 0 0,-1-123-1,-122 82 17,0-40-17,0-1 1,-40 0-1,-1 41-15,41 123 47,0 0-47,0 0 16,0 245 0,0-164-1,0-122 1</inkml:trace>
  <inkml:trace contextRef="#ctx0" brushRef="#br0" timeOffset="48988.9788">37103 12231 0,'0'-82'78,"0"0"-63,0 123 1,81 0 0,-81 122-1,0 42 1,-41-82-1,41-42-15</inkml:trace>
  <inkml:trace contextRef="#ctx0" brushRef="#br0" timeOffset="49381.1688">37225 11985 0,'-82'0'0,"123"0"47,41 0-47,0 0 16,0 0-16,81-82 16,1 41 15</inkml:trace>
  <inkml:trace contextRef="#ctx0" brushRef="#br0" timeOffset="50437.5365">37307 11862 0,'-41'0'31,"123"-41"31,-41 41-46,41 0-16,0 0 16,204-40 15,-204 40 0,-123 0 32</inkml:trace>
  <inkml:trace contextRef="#ctx0" brushRef="#br0" timeOffset="50755.5752">37553 11862 0,'0'41'78,"0"0"-63,0 41-15,0 41 0,0-41 16,0-1-16,40 124 31,-40-82-15,0-83-1,41-40 17</inkml:trace>
  <inkml:trace contextRef="#ctx0" brushRef="#br0" timeOffset="51272.4112">38166 11821 0,'0'-40'0,"41"40"62,41 0-62,0 0 16,-1-82-16,1 82 16,0 0-1,0 0 1,-164 0 15,41 0-15,-41 0-1,-40 0 1,81 0 0,41 41 31,0 40-32,0 83 1,0 41-1,0-1 1,0-81 0</inkml:trace>
  <inkml:trace contextRef="#ctx0" brushRef="#br0" timeOffset="51863.5563">38862 11494 0,'0'0'0,"0"-82"0,0 42 16,40-1-1,1 41 1,0 0-1,-41 41 1,0 81 0,0 83-1,-41-42 1,41 42 0,0-164-1,41 41 1,82-82-1,-82-41 1,-41-41 0,0 0 15,0 164 16,-82 0-47,82 0 15,0 81 1,0 42 0,41 40-1,-41-81 1,0-123 0,-82 40-1,-81 1 1,122-82 15</inkml:trace>
  <inkml:trace contextRef="#ctx0" brushRef="#br0" timeOffset="53236.473">27898 13785 0,'0'-41'32,"-81"82"14,81 41-46,-82 0 16,82-1-16,-327 287 31,245-286 1,82 41-17</inkml:trace>
  <inkml:trace contextRef="#ctx0" brushRef="#br0" timeOffset="53671.1886">27285 13867 0,'0'-41'16,"41"82"46,41 0-62,-41 40 16,40 1-16,-40 41 16,82 41-1,0 81 1,-123-204-1</inkml:trace>
  <inkml:trace contextRef="#ctx0" brushRef="#br0" timeOffset="54136.6983">28430 14235 0,'0'-41'125,"0"-41"-110,0 123 79</inkml:trace>
  <inkml:trace contextRef="#ctx0" brushRef="#br0" timeOffset="54753.13">28471 14194 0,'-41'0'46</inkml:trace>
  <inkml:trace contextRef="#ctx0" brushRef="#br0" timeOffset="64823.7932">28553 14112 0,'-41'0'0,"0"0"16,-41 0-1,82 41-15,-41-41 16,82 0 46,41-41-46,0 41 0,82 0-1,-1 0 1,-40 0 0,-41 0-1</inkml:trace>
  <inkml:trace contextRef="#ctx0" brushRef="#br0" timeOffset="65106.9245">28512 14480 0,'-41'0'16,"82"0"46,41 0-62,-41 0 0,41 0 16,-1 0-16,1 0 15</inkml:trace>
  <inkml:trace contextRef="#ctx0" brushRef="#br0" timeOffset="65740.7359">29739 14071 0,'0'-82'31,"0"42"-15,0-1 0,41 41-1,41 0 1,0 122 0,-82 42-1,0 0 1,0-83-1,0-40 1,0-82 15,0 0-15,0-81 0,82-42-1,-41 82 1,81 82 15,-40 0-31,0 41 31,-41 82-15,41 41 0,-82-83-1,0 42 1,0-41-1</inkml:trace>
  <inkml:trace contextRef="#ctx0" brushRef="#br0" timeOffset="66140.3674">30721 14112 0,'0'0'0,"0"-41"15,0 123 48,0-41-63,0 0 16,0 122-1,0-81 1,41-82-1,41 0 1,0-82 0,-41-40-1,-41 81 1,0-82 0,0 41-1,-123 82 1,0 82-1,123 0 1,0-41 0</inkml:trace>
  <inkml:trace contextRef="#ctx0" brushRef="#br0" timeOffset="66481.4665">31416 14235 0,'0'82'32,"0"-41"-17,0-164 79,0 41-94,0 164 47,0 0-47,0-41 15</inkml:trace>
  <inkml:trace contextRef="#ctx0" brushRef="#br0" timeOffset="66957.4965">31948 13949 0,'0'-41'16,"-41"82"31,41 40-47,0-40 15,0 0-15,-81 41 16,81-41 0,40 41-16,1-82 15,41 0 1,-41 0-16,82 0 16,-123-82-1,0-82 1,0 82-1,-82 1 1,-41 40 0,41 41 15,82 41-15,205-41-1,40-41-15</inkml:trace>
  <inkml:trace contextRef="#ctx0" brushRef="#br0" timeOffset="67341.3608">32562 13539 0,'0'0'0,"0"-81"15,0-1 1,-82 123 15,82 81-15,-82 42-16,0 286 15,82 0 1,82 164 15,0-451-15,0-122 0,0-41-1,0-123 1,-82 1-16,81-124 15,-81 124-15,0 40 16,-81-82 0,-1 123-1,-82-41 1,164 41 0,41 1-1,245-206 1</inkml:trace>
  <inkml:trace contextRef="#ctx0" brushRef="#br0" timeOffset="68257.3487">34116 13744 0,'0'-41'0,"0"0"15,0-41 17,0 41-1,-81 205 0,81 122-15,0-40-1,0-83 1,40-163 31,-40-81-47,82 40 15,-41-205 1,41 124 15,-41 163 1,-41 122-17,0 1 1,0-123-1,82 0 1,-41-41-16</inkml:trace>
  <inkml:trace contextRef="#ctx0" brushRef="#br0" timeOffset="68573.3345">34607 14030 0,'0'41'31,"0"0"-15,82-41 0,-41 0-1,0 0 17,-41-41-32,0 0 15,0-40 1,-82 81-1,41 0 1,-41 163 0,82 1-1,0-42 1,82-40 0,0-82-16,-41 0 15</inkml:trace>
  <inkml:trace contextRef="#ctx0" brushRef="#br0" timeOffset="69974.0236">35303 14112 0,'0'-41'0,"41"41"16,-41-82-1,0 42 1,0-1 0,-41 41 15,-82 0-15,82 41-16,41-1 15,-82 165 1,82-164-1,0 82 1,82-123 0,0 0 15,-41-41-15,41-123-1,-82 41 1,0 82-1,0 1 1,0 80 0,0 1-1,0 82 1,0-41 0,40-41-1,124-41 1,-41-123-1,-123 0 1,41 82 15,-41-40-15,82 81-16,-42 41 16,-40 40-1,0-40 1,41-41-1,-41 82 1,0-123 31,0 0-31,-41 41-1,41-41-15,-81 41 16,40 41-1,0 82 1,41-41-16,0 81 31,0-81-15,41-82-16,0 0 16,0 0-1,40 0 1,1-204-1,-82-1 1,0-40 0,0 81-1,0 82-15,0 41 16,0-40 0,0 121 15,0 1-31,-41 41 15,41 0-15,0 163 16,0-81 0,0-41-16,0 81 31,82-81-15,0-41-1,41-123 1,-82-82-1,-1 0 1,42-122 0,-82 163-16,0 41 15,0-40-15,-41 81 32,41 40-17,0 83 1,0 0-1,123-82 1,-82 41 0,-41-1 15,0 1-31,-41-41 16,0-41-16,0 82 15,-81-82 1,81 41-1</inkml:trace>
  <inkml:trace contextRef="#ctx0" brushRef="#br0" timeOffset="70899.5627">27489 16198 0,'-40'0'31,"-42"0"-31,41 41 16,0 41-16,-205 245 31,124-163-15,40-82-1,82-41 1</inkml:trace>
  <inkml:trace contextRef="#ctx0" brushRef="#br0" timeOffset="71240.7897">26999 16116 0,'0'0'0,"0"-40"15,0-1 1,0 82 15,40-1-15,1 83-1,41 41 1,82-1 0,-123 1-1,-41-123 1,82 41-1</inkml:trace>
  <inkml:trace contextRef="#ctx0" brushRef="#br0" timeOffset="71590.8847">27898 16116 0,'0'-40'0,"0"-1"31,0 82 16,-81 81-47,81 124 16,0-124-1,0 206 1,41-206-16,-41-40 16,81 0-16,-40-82 15,41 0-15,41 0 16</inkml:trace>
  <inkml:trace contextRef="#ctx0" brushRef="#br0" timeOffset="72257.3003">28512 16485 0,'0'-82'16,"0"0"-1,0 41 1,0 123 31,0 0-31,0 40-16,0 42 15,0 41 1,0-124-1,0 1 1,0-123 15,0-41-15,0-163 0,0 163-1,0 0 1,123 82-1,-41 0 1,-1 0 0,1 0-16,-41 0 15,0 0 1,-41-40 0,82-1-1,-82-41 1,0 41-1,-41 0 1,41 82 31,0 41-31,0 81-1,0-40 1,0 0-1,41-1 1</inkml:trace>
  <inkml:trace contextRef="#ctx0" brushRef="#br0" timeOffset="72974.0267">29412 16280 0,'0'0'0,"0"-41"15,0 123 32,0 0-31,0 41-16,0-42 15,41 124 1,-41-42 0,0 1-1,0-205 32,0-82-31,0 42-16,-41-42 15,41 41 1,41 82 15,-41 41-15,82-41 0,0 0-1,-1 0 1,1-41-1,0 0 1,0-41-16,-82 42 16,0-42 15,-41 0-15,41 41-1,-41 41-15,41 82 63,0 0-63,0-1 15,41 1 1,-41 0-16,41 163 16,-41-163-16,0-41 15,0 41 1</inkml:trace>
  <inkml:trace contextRef="#ctx0" brushRef="#br0" timeOffset="73342.1723">30312 16116 0,'0'41'62,"0"0"-46,123 41-16,-123 0 16,41 0-16,-41 81 15,0 42 1,0 40 0,0-81-1,-82-123 1</inkml:trace>
  <inkml:trace contextRef="#ctx0" brushRef="#br0" timeOffset="73672.9824">31212 16648 0,'41'0'47,"82"0"-32,-42 0-15,-40 0 16,0 0-16</inkml:trace>
  <inkml:trace contextRef="#ctx0" brushRef="#br0" timeOffset="73857.4041">31253 16894 0,'41'0'47,"41"0"-47,-1 0 15</inkml:trace>
  <inkml:trace contextRef="#ctx0" brushRef="#br0" timeOffset="74574.4659">32766 16485 0,'-40'41'62,"-42"-41"-31,82 81-31,-41-81 16,-41 0 0,0-41-1,82-40 1,0-1-1,41 0 1,0 41 0,123 82-1,-83 123 1,-81-1 0,-40 164-1,-83-122 1,0-164-1,0 41 1,42-82 0,81-41 15,-82 0-31,82 0 16,41-41-1,81 41-15,-81 41 16,82-122-1,-82 122 1,82 81 0,-42 1-1,-40 41 1,-41-82 0,0 41-16</inkml:trace>
  <inkml:trace contextRef="#ctx0" brushRef="#br0" timeOffset="75591.2221">27612 18530 0,'0'-41'16,"-41"82"31,-41 41-47,42-1 15,-124 124 1,-82 245 15,206-409 1,40-123-17</inkml:trace>
  <inkml:trace contextRef="#ctx0" brushRef="#br0" timeOffset="75824.1624">26999 18693 0,'0'-81'15,"0"122"16,81-1-15,-81 42 0,123 0-16,-41 82 15,0 40 1,40-122 0,-40 0-1</inkml:trace>
  <inkml:trace contextRef="#ctx0" brushRef="#br0" timeOffset="76141.6427">28144 18693 0,'0'-81'16,"0"40"-1,0-41 1,-82 123 31,82 41-47,0-1 16,0 42-16,0 123 15,0-165 1,0 1-16,41 82 15,82-123 1,-82-41 0</inkml:trace>
  <inkml:trace contextRef="#ctx0" brushRef="#br0" timeOffset="76724.8196">28594 18775 0,'0'-41'16,"0"0"0,0 82 15,0 41-15,0 0-16,0 82 15,0 40 1,0-81-1,0-246 32,0 82-31,-41-122 0,82 122-1,41 41 1,0 0-1,-1 0 1,42-41 0,-82-41-1,-41 41 1,0-41 0,0 41-1,0-40 1,-41 162 31,41 42-32,0 123 1,41-83 0,-41 1-1,0-123 1,41-41-16</inkml:trace>
  <inkml:trace contextRef="#ctx0" brushRef="#br0" timeOffset="77041.8121">29453 18816 0,'-41'0'16,"82"0"31,0 0-47,41 0 15,40 0-15,-40 0 16,41-82-1,-82 82 1,41 0 0,-123 0 15</inkml:trace>
  <inkml:trace contextRef="#ctx0" brushRef="#br0" timeOffset="77258.4348">29739 18816 0,'-41'0'16,"41"41"47,0 41-63,0-41 15,0 41-15,0-1 16,0 165-1,0-83 1,0-122 0</inkml:trace>
  <inkml:trace contextRef="#ctx0" brushRef="#br0" timeOffset="77591.4072">30230 18571 0,'0'-82'15,"41"164"16,-41 0-15,82-1-16,-82 1 16,0 82-1,0 81 1,0 205 0,-123-286-1,0-82 1</inkml:trace>
  <inkml:trace contextRef="#ctx0" brushRef="#br0" timeOffset="77907.7997">31253 19103 0,'123'-41'46,"-83"41"-46,1 0 16,0 0-16,41 0 16,0 0-1</inkml:trace>
  <inkml:trace contextRef="#ctx0" brushRef="#br0" timeOffset="78091.4138">31335 19389 0,'41'0'31,"81"0"-15,-81-41-1,0 41-15,-41-41 16</inkml:trace>
  <inkml:trace contextRef="#ctx0" brushRef="#br0" timeOffset="79491.1361">32480 18775 0,'-41'0'31,"41"-41"-15,0-40 93,0 40-77,0 163 30,0-40-46,0 0-16,0 0 15,0 0-15,0-1 16,41 1-16,-41 0 16,0 0-1,-41-123 32,41-41-31,0-41-16,0-122 15,0 81 17,0 123-17,-41-40-15,0 81 47,41 81-47,-122-40 16,81 123-1,-41-82 1,123-164 31,0 0-31,41 0-1,-42 1 1,-40-1-1,82 82 1,-82 82 15,41-1-15,-41 1 0,0 82-1,0 40 1,0-163-1,0 0 1,0 41 15,-82-82-15,41 0 0,41 41-16,-40-41 15,80 0 63,83 0-62,-41 0-16,-41 0 16,82 0-1,-42 0 1,1 0-1,-41 0-15</inkml:trace>
  <inkml:trace contextRef="#ctx0" brushRef="#br0" timeOffset="80424.9826">27776 21107 0,'0'-82'0,"0"41"32,-41 82 15,-41 82-47,-163 286 31,122-246-16,41 1 1,82-123 15,-41-41-15</inkml:trace>
  <inkml:trace contextRef="#ctx0" brushRef="#br0" timeOffset="80691.4611">27162 21230 0,'0'-41'16,"41"41"30,0 81-30,-41 1-16,123-41 0,-41 41 16,-42 0-1,83 41 1,-41-42 0,0 1-16</inkml:trace>
  <inkml:trace contextRef="#ctx0" brushRef="#br0" timeOffset="81025.637">28512 20943 0,'0'-41'15,"0"-40"1,-41-1 0,-41 123 31,82 81-32,0 1-15,0 0 16,0 122-1,82 1 1,0-124 0,0-122-1</inkml:trace>
  <inkml:trace contextRef="#ctx0" brushRef="#br0" timeOffset="81308.2647">28962 21066 0,'0'-41'0,"-41"41"0,82 0 47,0 0-32,0 0-15,82 0 16,40 0 0,-122 0-1,41 0 1</inkml:trace>
  <inkml:trace contextRef="#ctx0" brushRef="#br0" timeOffset="81525.0172">29289 21025 0,'-41'0'16,"41"41"47,0 0-48,0 41-15,0-1 16,0 42-16,0-41 15,0 82 1,0-42 0,0 1-1</inkml:trace>
  <inkml:trace contextRef="#ctx0" brushRef="#br0" timeOffset="82642.9522">29739 21148 0,'0'-41'0,"0"0"187,82 41-171,-41 0-1,0 0 1,-41-82 78,-41 41-63,41 82 78,0 41-109,0-41 16,0 0-16,0 41 16,0-42-1,0 1-15,0 82 16,0-82-16,0 0 15,-82 41 1,82-123 31,0-41-47,0-82 16,0 123-1,82-40 1,-41 122-1,41-1 17,-41-40-17,40 0 1,42-40 0,-123-1-1,0-41 1,0 0-1,0 41 1,0 82 15,0 41-15,0 81 0,0 1-1,82-82 1,-82 0-1,41-41 1</inkml:trace>
  <inkml:trace contextRef="#ctx0" brushRef="#br0" timeOffset="82909.1635">30598 20943 0,'0'0'0,"0"-41"0,0 0 16,41 41 15,82 41-15,-41 123-1,-82 40 1,0 42-1,0 81 17,-82-204-17,41-123-15</inkml:trace>
  <inkml:trace contextRef="#ctx0" brushRef="#br0" timeOffset="83175.6143">31662 21311 0,'82'0'15,"40"0"1,-81 0 0,0 0-1,0 0 1</inkml:trace>
  <inkml:trace contextRef="#ctx0" brushRef="#br0" timeOffset="83309.0757">31744 21680 0,'0'0'0,"41"-41"31,0 41-31,40-41 16,42 0 0</inkml:trace>
  <inkml:trace contextRef="#ctx0" brushRef="#br0" timeOffset="83608.8011">32685 21189 0,'0'-82'0,"0"41"16,0 82 46,0 41-62,0-1 16,0 1-16,0 164 16,0-42-1,0-163 1,0 0-1</inkml:trace>
  <inkml:trace contextRef="#ctx0" brushRef="#br0" timeOffset="84308.4096">27612 23152 0,'0'-41'16,"0"82"31,-41 164-32,-245 204 17,245-328-17,-41 1 1</inkml:trace>
  <inkml:trace contextRef="#ctx0" brushRef="#br0" timeOffset="84542.3577">27121 23398 0,'-41'0'16,"41"-41"-16,41 41 47,0 41-47,41 40 15,-41 1-15,41 0 16,40 122 0,83-81-1</inkml:trace>
  <inkml:trace contextRef="#ctx0" brushRef="#br0" timeOffset="84875.1708">28144 23234 0,'0'0'0,"0"-82"15,0 41 1,-41 41 31,41 123-47,0 81 15,0 42 1,0-1 0,0-81-1,41-41 1,82-123-1,-42-82 1</inkml:trace>
  <inkml:trace contextRef="#ctx0" brushRef="#br0" timeOffset="85192.6796">28594 23520 0,'0'-41'16,"-41"41"-16,41-41 46,41 41-46,41 0 0,81 0 32,-40-81-17,0 81 1,-123 41 0</inkml:trace>
  <inkml:trace contextRef="#ctx0" brushRef="#br0" timeOffset="85394.0831">28921 23398 0,'0'40'32,"0"83"-32,0-82 15,0 245 1,0-163-1,0 0 17</inkml:trace>
  <inkml:trace contextRef="#ctx0" brushRef="#br0" timeOffset="85809.3984">29453 23479 0,'82'-41'47,"0"41"-47,-1 0 15,206-40 32</inkml:trace>
  <inkml:trace contextRef="#ctx0" brushRef="#br0" timeOffset="86025.7776">29821 23398 0,'0'0'0,"0"40"62,0 42-62,0 41 16,0 41-1,0-1 1,0 1 0,82-123-1</inkml:trace>
  <inkml:trace contextRef="#ctx0" brushRef="#br0" timeOffset="86375.7204">30271 23234 0,'0'0'0,"82"0"47,-41 41-32,-41 41-15,82-1 16,-82 83 0,0 204-1,0-81 1,-123-124 15,0-81-31</inkml:trace>
  <inkml:trace contextRef="#ctx0" brushRef="#br0" timeOffset="86776.0053">31580 23643 0,'0'41'78,"82"-41"-78,-41 0 16,0 0-16,41 0 15,-1 0 1,-40 0 0</inkml:trace>
  <inkml:trace contextRef="#ctx0" brushRef="#br0" timeOffset="86992.0811">31662 24011 0,'0'0'0,"41"0"62,41-41-62,-41 41 16,81-82-1,-81 82-15</inkml:trace>
  <inkml:trace contextRef="#ctx0" brushRef="#br0" timeOffset="87459.689">33094 23438 0,'-41'0'62,"41"41"-62,0 41 16,0 41-16,-41 0 15,41 40 1,0 1 0,82-82-1,40-1 1,-40-81 0,0-122-1,-41-83 1,-41 42-1,-41 40 17,-41 41-17,0 82 1,-40 0 0,81 123-1</inkml:trace>
  <inkml:trace contextRef="#ctx0" brushRef="#br0" timeOffset="116045.4107">24012 9735 0,'0'123'94,"0"-41"-78,0 0-16,0 40 15,0 410 16,0 245 1,0-409-17,0-122 1,82 81 0,-82-245-1,0 163 1,0-163-16,0 0 15,0 163 1,0-81 0,82 368-1,-82-205 1,0 41 0,0 0-1,0 82 1,82-163-1,-82-42 1,0 41 0,0 83-1,0-1 1,0-82 0,0-81 15,-41-1-16,41 41 1,0-81 0,0 41-1,-41-42 1,41-40 0,0 0-1,0-1 1,0-81-1,0 123 1,0 40 0,0-81-1,0 0 1,0 40 0,0-81-1,0 0 16,0 123-15,0-124 0,0 1-1,0-41 1,0 82 0,0 0-1,0-42 1,0 83-1,0 0 1,0-83 0,0 42-1,0-82 1,0 0 15,0 41 0,0 0-15,0-1 0,0-40 15,0 0 16,0 41-32,0 0 1,0 0 0,0-41-1,0-1 1,0 42 31,0 41-32,0-41 1,-82 40 0,82 1-1,0-41 1,0-41 0,0 41-1,0-41 1,0 0-1,0-1 64,0 42-48,0-41-16,0 41 1,0 0 0,0 0-1,0 40 1,0-81 0,0 41-1,0 41 1,0-1-1,0 1 1,0-41 0,0 0-1,0-41 1,0 40 0,0-40-1,0 41 16,0 0-15,0 0 0,0 163-1,0-122 1,82 41 0,-82-1-1,0 83 1,0-124-1,0 83 1,41-1 0,-41-40-1,0 122 1</inkml:trace>
  <inkml:trace contextRef="#ctx0" brushRef="#br0" timeOffset="117864.497">8140 10513 0,'0'-41'15,"-122"122"48,81 1-63,41-41 15,-123 41-15,41 0 16,41 40-16,-81-40 16,81 41-16,-41-41 15,-41 0-15,82-1 0,41-40 16,-41-41 0,41 41 15,0 41-16</inkml:trace>
  <inkml:trace contextRef="#ctx0" brushRef="#br0" timeOffset="118248.6225">7200 10594 0,'0'-81'15,"-41"81"-15,41-82 16,0 164 31,82-1-32,40 206 1,42-1 0,-41-81-1,-42-83 1,42 1 0,-123-82-1</inkml:trace>
  <inkml:trace contextRef="#ctx0" brushRef="#br0" timeOffset="118562.5685">8631 11044 0,'41'0'47,"41"0"-47,0 0 0,0 0 16,0 0-1,-1 0-15,42 0 16</inkml:trace>
  <inkml:trace contextRef="#ctx0" brushRef="#br0" timeOffset="118745.5529">8672 11412 0,'41'0'47,"0"0"-47,0 0 16,0 0-16,123 0 15,-1 0 1</inkml:trace>
  <inkml:trace contextRef="#ctx0" brushRef="#br0" timeOffset="119378.9472">9940 10799 0,'0'-41'0,"0"-41"16,0 41-1,0-41 1,0 42-1,0 162 64,0 1-79,0 0 15,0 81 1,0-40-1,0-1 1,123-122 0,-41 41-1,0-82-15,0 0 16,-1 0 0,-81-41-16,123 0 15,-123-81 1,41-124-1,-41 42 1,0 122 0,-82 0-1,-41 0 1,83 41-16,-83 41 16,82 0-1,0 0 1,-41 82-1,82 41 1,0 0-16</inkml:trace>
  <inkml:trace contextRef="#ctx0" brushRef="#br0" timeOffset="120061.9864">11372 11372 0,'0'-41'94,"0"-41"-79,0 123 17,0 0-17,0 0-15,0 40 16,-41-81 46,41-41-30,0-40-17,0-1 17,0 123 14,41-41-30,-41 41-16,0 40 16,0-40-1,0 41-15,0 123 16,-82-83-16,-40 165 16</inkml:trace>
  <inkml:trace contextRef="#ctx0" brushRef="#br0" timeOffset="120712.2701">12068 10881 0,'0'-41'16,"0"0"-1,0 82 32,0 41-31,40 327 15,-40-205-15,0-40-1,0-123 1</inkml:trace>
  <inkml:trace contextRef="#ctx0" brushRef="#br0" timeOffset="121162.1579">12763 11821 0,'0'-40'94,"0"-1"-78,0-41-1,41 82 32,-41 41-47,0 0 16,0 81-1,0-40 1,-123 123 0,-40-1-1,163-163-15</inkml:trace>
  <inkml:trace contextRef="#ctx0" brushRef="#br0" timeOffset="121996.3185">13786 11044 0,'0'82'47,"-82"0"-31,41-82-1,41 41 1,-82-41-16,41 0 15,-41 0 17,82-123-17,0 82-15,41-82 32,41 83-32,82 121 31,-164 1-31,82 0 15,-82 82 1,0 122 0,-164 41-1,82-286 1,0 41 15,41-82-15,41-164-1,0 82 1,82 82 0,41-81-1,0 122 1,-42 81 0,-40-81-1,41-41 1,0 0-1</inkml:trace>
  <inkml:trace contextRef="#ctx0" brushRef="#br0" timeOffset="122079.6005">14154 11944 0,'0'-41'47</inkml:trace>
  <inkml:trace contextRef="#ctx0" brushRef="#br0" timeOffset="124446.565">4786 13417 0,'0'-41'16,"0"0"-16,0 123 47,0 0-32,0 40-15,0 1 16,0 327 15,0-368-15,0-41 0</inkml:trace>
  <inkml:trace contextRef="#ctx0" brushRef="#br0" timeOffset="124753.8582">4786 13458 0,'0'-82'0,"0"41"31,41 41-15,82-41-16,-41 41 15,-1 0 1,1 82 0,-82 41-1,-123-1 1,1 1-1,81-82-15,0 41 16</inkml:trace>
  <inkml:trace contextRef="#ctx0" brushRef="#br0" timeOffset="125129.1142">5645 13294 0,'0'0'0,"0"-41"16,0 0 15,-41 41-31,0 41 31,41 0-31,0 123 16,0 122 15,0-81-15,0-1-1,82-40 1,41-123 0</inkml:trace>
  <inkml:trace contextRef="#ctx0" brushRef="#br0" timeOffset="125496.7517">6668 13499 0,'0'0'0,"0"-41"16,0 82 31,-82 40-47,0 1 15,82 0 1,-82 82 0,82-83-1,-81 1 1,81-41-1,-41 0-15</inkml:trace>
  <inkml:trace contextRef="#ctx0" brushRef="#br0" timeOffset="125779.3961">6095 13580 0,'0'-81'16,"0"-1"-1,82 123 17,0 0-17,-41 40-15,40-40 16,-40 41-16,82 41 15,-123-41 1,82-41-16,0 122 16,-82-81-1</inkml:trace>
  <inkml:trace contextRef="#ctx0" brushRef="#br0" timeOffset="126146.2847">7322 13744 0,'-122'0'0,"203"0"63,42 0-63,-41 0 15,0 0-15,0 0 16,40 0 0</inkml:trace>
  <inkml:trace contextRef="#ctx0" brushRef="#br0" timeOffset="126329.4724">7322 14071 0,'41'0'47,"0"0"-47,0 0 16,41-41-16,-41 41 15,41 0-15</inkml:trace>
  <inkml:trace contextRef="#ctx0" brushRef="#br0" timeOffset="126896.535">8100 13662 0,'0'-41'31,"0"0"-15,0 82 46,0 0-46,-41 41-16,41-41 15,0 0-15,0 0 16,0 41 0,81-1-1,42-40 1,-41-82-1,41-81 1,-82-1 0,-41-82-1,0 124 1,-82-1 15,-123 82-15,1 41-1,163 81 1,41 1 0</inkml:trace>
  <inkml:trace contextRef="#ctx0" brushRef="#br0" timeOffset="127296.6953">8754 13253 0,'0'-41'16,"41"41"31,0 0-31,0 0-16,41 41 15,-41 41-15,-41 0 16,81 204-1,-122-163 1,-40 0 0,40-1-1,41-81 1</inkml:trace>
  <inkml:trace contextRef="#ctx0" brushRef="#br0" timeOffset="127612.8057">9777 13539 0,'-41'0'16,"82"0"31,41 0-47,-1 0 15,1 0-15,0 0 16,41 0-1,-82 0 1</inkml:trace>
  <inkml:trace contextRef="#ctx0" brushRef="#br0" timeOffset="127813.6339">9859 13867 0,'40'0'63,"42"0"-63,0 0 15,0 0-15,-41-82 16,0 82-16,41 0 16</inkml:trace>
  <inkml:trace contextRef="#ctx0" brushRef="#br0" timeOffset="156849.4133">11904 13458 0,'0'-123'15,"0"82"17,0 123 30,0-41-62,0 204 16,0-40 15,0-123-15,0-1-1,0 1 1</inkml:trace>
  <inkml:trace contextRef="#ctx0" brushRef="#br0" timeOffset="158116.3229">11740 14685 0,'0'0'0,"0"-82"15,0 123 79,0 41-94,0-41 16,0 0-16,-82 40 15,42 1 1,-42 41 0,82-82-1,-41-41 1,82 0 62,41 0-62,-42 0-16,1 0 15,41 0 1,0 0 0,82-82-1,-164 41 32,0 0-16,-41 41-31,41-41 16,-41 41 0,41-82-1,0 123 32,0 41-31,0 0-1,0 82 1,0-42-16,0 42 16,0-41-16,0-42 15,41 42 1,-41 0-1,0-82-15</inkml:trace>
  <inkml:trace contextRef="#ctx0" brushRef="#br0" timeOffset="158342.865">12395 16198 0,'0'41'31</inkml:trace>
  <inkml:trace contextRef="#ctx0" brushRef="#br0" timeOffset="160531.8583">28962 17344 0</inkml:trace>
  <inkml:trace contextRef="#ctx0" brushRef="#br0" timeOffset="161115.0118">29208 19430 0</inkml:trace>
  <inkml:trace contextRef="#ctx0" brushRef="#br0" timeOffset="161583.3527">29167 21025 0,'41'0'47,"-41"41"-16</inkml:trace>
  <inkml:trace contextRef="#ctx0" brushRef="#br0" timeOffset="162060.7818">29617 24011 0,'0'41'32</inkml:trace>
  <inkml:trace contextRef="#ctx0" brushRef="#br0" timeOffset="162818.7343">33380 24461 0,'0'41'94,"0"0"-63</inkml:trace>
  <inkml:trace contextRef="#ctx0" brushRef="#br0" timeOffset="166050.5139">5113 16975 0,'-41'-81'0,"41"122"63,0 81-48,0 1-15,0 122 16,0-122-1,0 0 17,0-82-17,0-82 1</inkml:trace>
  <inkml:trace contextRef="#ctx0" brushRef="#br0" timeOffset="166338.376">5072 16935 0,'0'-41'15,"0"-82"1,0 82 0,0 0-1,41 41-15,164 0 16,-123 0-1,-41 123 17,-41 0-17,-82-42 1,-164 124 0,124-123-1</inkml:trace>
  <inkml:trace contextRef="#ctx0" brushRef="#br0" timeOffset="166683.4577">5931 16771 0,'0'-41'15,"0"123"48,0 0-63,0 40 0,0 42 15,0 0-15,0-42 16,0 83 0,0-42-1,0-81 1,164-82 0</inkml:trace>
  <inkml:trace contextRef="#ctx0" brushRef="#br0" timeOffset="167017.5887">6831 17098 0,'0'-82'15,"0"41"1,-40 164 47,40-41-63,-123 41 15,123-41-15,-82-1 16,82-40-16,-164 164 15,164-164 17</inkml:trace>
  <inkml:trace contextRef="#ctx0" brushRef="#br0" timeOffset="167284.9575">6422 17180 0,'-81'-82'0,"81"0"15,81 164 32,-40-41-31,-41 0-16,123 164 15,-82-42 17,82 83-17,-82-206 1</inkml:trace>
  <inkml:trace contextRef="#ctx0" brushRef="#br0" timeOffset="167583.8528">7363 17507 0,'41'41'47,"82"-41"-47,0 0 16,-83 0 0,42 0-1</inkml:trace>
  <inkml:trace contextRef="#ctx0" brushRef="#br0" timeOffset="167783.5178">7568 17834 0,'41'0'46,"0"0"-46,40-81 16,-40 81-16,41 0 16,0 0-1,-41 0-15</inkml:trace>
  <inkml:trace contextRef="#ctx0" brushRef="#br0" timeOffset="168184.0768">8427 17221 0,'0'-82'16,"0"41"15,0 82 0,0 0-15,82 41-16,-82 0 15,0 122 1,0-122 0,0 0-1,-41 0 1,41-1 0</inkml:trace>
  <inkml:trace contextRef="#ctx0" brushRef="#br0" timeOffset="168550.2369">8836 16853 0,'41'0'63,"0"41"-63,41 81 15,-82-40-15,40 41 16,-40 0-16,0 40 0,82 124 15,-82-165 1,-41 42 0,-81 0-1,81-124 1</inkml:trace>
  <inkml:trace contextRef="#ctx0" brushRef="#br0" timeOffset="168800.8978">9899 17589 0,'82'0'31,"0"0"-15,-41 0-1,41 0-15,-41 0 16,0 0-16</inkml:trace>
  <inkml:trace contextRef="#ctx0" brushRef="#br0" timeOffset="169000.9585">9899 17916 0,'41'0'31,"41"0"-15,0 0-1,-41 0-15,41 0 32</inkml:trace>
  <inkml:trace contextRef="#ctx0" brushRef="#br0" timeOffset="170915.0635">11454 18366 0,'0'0'0,"-41"0"16,0 0-16,-41 0 16,123 0 62,41 0-78,204 0 15,42 0 17,-1 0-17,41 0 1,0-41 0,-286 41-1,-41 0 1</inkml:trace>
  <inkml:trace contextRef="#ctx0" brushRef="#br0" timeOffset="171725.529">12149 18693 0,'0'-40'16,"-81"121"62,81-40-62,-82 41-16,82 0 15,-41-41 1,41 41 0,-41-82-1,41 41 1,41-41 46,0 0-46,0 0-16,81 0 16,-40 0-16,82 0 15,-123 0 1,41 0 0,-82-82 30,0 41-30,0 0 0,-41 41-1,41-82 1,0 164 46,0 41-46,0-42-16,0 83 16,0 0-1,0-1 1,-82-122-16,82 41 16</inkml:trace>
  <inkml:trace contextRef="#ctx0" brushRef="#br0" timeOffset="172717.6293">12149 17425 0,'0'-40'0,"0"80"94,-81 42-78,40-82-16,41 82 0,-82-82 31,41 0-31,-41 0 16,82-41-1,0-82 1,0 83 0,41 40-1,-41-82 1,41 82-1,123-41 1,-124 41 0,42 82-1,-82 122 1,0 1 0,-41-42-16,-81 1 15,40-82 1,41-41-16,-82 40 15,82-81 17,41-81-17,-82 81 1,82-123 0,41 41-1,41 41 1,123 41-1,-164 0 1,40 41 0,1 41-1,-82 0 1,41 0 0,41-82-1,-41 81 1</inkml:trace>
  <inkml:trace contextRef="#ctx0" brushRef="#br0" timeOffset="172877.8909">12640 18244 0,'0'-41'16,"41"41"46</inkml:trace>
  <inkml:trace contextRef="#ctx0" brushRef="#br0" timeOffset="176315.7998">5318 20984 0,'-41'0'16,"41"-82"-16,0 41 15,0 123 32,0 41-31,0 204 15,0-40 0</inkml:trace>
  <inkml:trace contextRef="#ctx0" brushRef="#br0" timeOffset="176618.1643">5236 20902 0,'0'0'0,"0"-81"0,0 40 15,41 0-15,41-82 16,41 41 15,-1 82-15,-81 41-1,-41 41 1,0 41 0,-163 40-1,40-81 1,41 0-1</inkml:trace>
  <inkml:trace contextRef="#ctx0" brushRef="#br0" timeOffset="176951.1364">6136 20534 0,'0'-41'16,"-41"41"-16,0 0 31,41 82-15,-41 0-1,41 286 1,0-82 0,0-122-1,82-123 1,-41 41 0,41-82-16</inkml:trace>
  <inkml:trace contextRef="#ctx0" brushRef="#br0" timeOffset="177236.0249">7159 20698 0,'0'-41'16,"-123"123"31,123 0-47,-41 40 15,-41 83 1,41-83 0,-40-81-1,81 41 16,-41-82-31</inkml:trace>
  <inkml:trace contextRef="#ctx0" brushRef="#br0" timeOffset="177484.5903">6668 20657 0,'41'0'31,"0"82"-31,40 0 16,-40 40-16,82 124 16,41-1-1,-1 1 1</inkml:trace>
  <inkml:trace contextRef="#ctx0" brushRef="#br0" timeOffset="177734.639">7690 21148 0,'123'0'32,"-82"0"-32,0-41 15,41 41 1,0 0-1</inkml:trace>
  <inkml:trace contextRef="#ctx0" brushRef="#br0" timeOffset="177901.1931">7772 21393 0,'0'0'0,"41"0"46,0-41-46,82 41 16,81-82 0,-81 42-16</inkml:trace>
  <inkml:trace contextRef="#ctx0" brushRef="#br0" timeOffset="178518.4809">9000 20861 0,'0'41'47,"0"82"-31,-82-82-1,0 0 1,0-41 0,41 0-1,-41-41 17,82 0-32,0-123 15,164 42 1,-82 122-1,41 82 17,-83 81-17,-40 42 1,-81 122 0,-83-123-1,41-122 1,123-41-1,-41-82 1,41-163 0,123-1-1,-41 123 1,41 82 0,-1 82-1,-40 41 1,0 41 15,0-83-15,0-81-16</inkml:trace>
  <inkml:trace contextRef="#ctx0" brushRef="#br0" timeOffset="178801.8235">9777 20493 0,'0'-41'15,"0"-40"1,82 203 15,-82-40-31,81 164 16,-81-1 15,0-122-31,0 122 16,-41-122-16,41-41 15,-81-1 1,81-40-16</inkml:trace>
  <inkml:trace contextRef="#ctx0" brushRef="#br0" timeOffset="179068.6295">10963 21148 0,'-41'0'0,"164"0"62,-41 0-62,-1 0 16,-40 0-16,0 0 16,-41 41-1</inkml:trace>
  <inkml:trace contextRef="#ctx0" brushRef="#br0" timeOffset="179201.9841">11004 21393 0,'82'0'47,"0"0"-32,-1-41-15</inkml:trace>
  <inkml:trace contextRef="#ctx0" brushRef="#br0" timeOffset="179585.4267">12722 20534 0,'0'0'0,"-82"0"0,82-41 15,0 123 32,0 0-31,0 163-1,0 1 1,0-83 0,0-81-1</inkml:trace>
  <inkml:trace contextRef="#ctx0" brushRef="#br0" timeOffset="179884.8346">12190 21720 0,'0'0'0,"41"-40"31,41 40-15,163 0 0,-40 0-1,-41 0 1,-1 0-1,-81 0 1</inkml:trace>
  <inkml:trace contextRef="#ctx0" brushRef="#br0" timeOffset="180485.6701">12599 22007 0,'0'0'0,"0"82"62,0-42-46,0 42-1,-81 0-15,81 41 0,-82 0 16,0-42 0,82 1-1,41-82 17,0 0-17,81-41-15,-81 0 16,41 0 15,0 41-31,-82-81 47,0 40-31,0 0-1,0 0 1,0 123 46,0 0-62,0-1 16,0 42-16,0 245 31,0-163-31,0-83 16</inkml:trace>
  <inkml:trace contextRef="#ctx0" brushRef="#br0" timeOffset="198940.6327">9449 18244 0,'0'81'47</inkml:trace>
  <inkml:trace contextRef="#ctx0" brushRef="#br0" timeOffset="209637.7983">20453 22866 0,'0'122'62,"0"-81"-46,41-41-16</inkml:trace>
  <inkml:trace contextRef="#ctx0" brushRef="#br0" timeOffset="230394.7478">7895 24625 0,'41'0'93,"0"0"-77,0 0-16,81 0 31,165 0 0,-42 0 1,246 0-1,-245 0-15,122 0-1,204 0 1,1 0-1,204 0 1,-449 41 0,-124-41 15,1 0-15,245 0-1,-123 0 1,0 0-1,-81 0 1,-1 0 0,123 0-1,-122 0 1,-124 0 0,-81 0-1,-41 81 48</inkml:trace>
  <inkml:trace contextRef="#ctx0" brushRef="#br0" timeOffset="238377.8793">5236 24338 0,'-41'0'0,"0"0"31,82 0 47,41 0-78,0 0 16,0 0-16,286 0 31,-327 0-15</inkml:trace>
  <inkml:trace contextRef="#ctx0" brushRef="#br0" timeOffset="238674.6512">5604 24093 0,'0'-82'0,"0"41"31,-82 41 0,82 41-15,0 0-16,0 82 15,0 122 1,0-81 15,0-42-15,0-81-16</inkml:trace>
  <inkml:trace contextRef="#ctx0" brushRef="#br0" timeOffset="249409.043">11822 25361 0,'0'-41'16,"0"-41"46,0 123-30,0 41-32,82 41 15,-82-42 1,0 1-16,41 123 15,-41-82-15,0-42 16,0 83 0,0-41-1,0-82-15,0-1 16,0-80 62,0-42-78,0 41 0,0-41 16,0 41-1</inkml:trace>
  <inkml:trace contextRef="#ctx0" brushRef="#br0" timeOffset="250492.3955">11945 25688 0,'0'-41'0,"0"0"16,0-40-1,0-1 1,0 41 0,-82 41-1,82-41 1,-41 41-1,0 0 32,41 41-31,-82 0 0,41 81-1,1 1 1,-42-41-1,123-164 79,-41 0-94,81 41 16,1-40-1,-82-1 1,41 82 0,-41 41 31,0 0-32,0 0-15,0 40 16,0 124-1,41-41 1,-41 40 0,82-40-1,-41-123 1,-41 40 0,0-40-1,-82-41 16,41 0-15,-41 0 0,0 0-1,82 41 1,-163-41 0,81 0-1,41 0 1,123 0 78,0 0-94,40 0 15,1 0-15,41 0 16,-1 0-16,124 0 15,-164 0 17,-42 0-17,-40 0 1,-82 82 46,-81 0-62,81-82 16</inkml:trace>
  <inkml:trace contextRef="#ctx0" brushRef="#br0" timeOffset="251078.2313">10145 27243 0,'-41'0'16,"0"0"-16,0 0 16,-82 0-1,83 0 17,162 0 30,42 0-62,122 0 16,42 0-1,531 0 1,409 0 0,-614 0-1,-327 0 1,-245 0-1,-82-41 64,0-41-64</inkml:trace>
  <inkml:trace contextRef="#ctx0" brushRef="#br0" timeOffset="252721.6384">11127 14603 0,'0'0'0,"-41"0"0,0 0 32,82 0 77,41 0-93,40 0-16,42 0 0,0 0 15,286 0 1,-82 0 0,41-82-1,-368 82 1,40 0-1,1 0 110</inkml:trace>
  <inkml:trace contextRef="#ctx0" brushRef="#br0" timeOffset="254173.4163">12967 23643 0,'0'41'484</inkml:trace>
  <inkml:trace contextRef="#ctx0" brushRef="#br0" timeOffset="306931.2454">3559 13212 0,'0'-41'16,"0"-40"15,-82 40-15,41 41-1,-204 122 17,81 42-1,41-41-31,82-42 16,-40-40-16,40 82 15,41-41 1,82 41-1,40-1 1,124 83 0,-124 122-1,1 41 1,-123-41 0,-41 1-1,-163 81 1,81-205-1,82-81 1,-41 0 0,123-123 15,41 0-15,-41 0 15,0 0-16,41 163 1,-1 124 0,-81 163-1,0-82 1,0 245 0,0-204-1,0-245 1,0 81-16,-81 42 15,81-42-15,-82 287 16,0 163 0,82-367 15,0-42-15,0-122-1,0 163 1,0-82-1,205 1 1,-124-83 0,1-40-1,82 41 1,40-164 0</inkml:trace>
  <inkml:trace contextRef="#ctx0" brushRef="#br0" timeOffset="307914.4732">532 16812 0,'0'-123'0,"0"41"15,0 41 1,0 164 47,0 0-48,0 81-15,0 165 31,0-206-15,0-81 0,0-123 15</inkml:trace>
  <inkml:trace contextRef="#ctx0" brushRef="#br0" timeOffset="308215.1559">532 17016 0,'0'0'0,"0"-81"16,-82 40-16,82-82 16,0 82-1,0-41 1,-41 0-16,41 42 16,0-42-1,41 0 1,82 82-1,-41 41 1,-1 41 0,-81-1-1,-81 42 1,-1 163 0,0-245-1,82 0 1</inkml:trace>
  <inkml:trace contextRef="#ctx0" brushRef="#br0" timeOffset="308531.1466">982 16485 0,'0'-82'0,"0"41"16,0 164 46,0-1-62,0 1 16,0 41-16,0 40 15,0-81-15,41 0 16,40-42 0,1-40-1</inkml:trace>
  <inkml:trace contextRef="#ctx0" brushRef="#br0" timeOffset="308798.7472">1718 16607 0,'0'-81'15,"0"40"1,-41 122 31,41 1-47,-82 41 15,82-41-15,-81 122 16,40-40 0,-41-82 15</inkml:trace>
  <inkml:trace contextRef="#ctx0" brushRef="#br0" timeOffset="309065.1716">1350 16730 0,'-82'0'16,"82"-82"-16,0 41 31,0 82 0,0 41-31,82-41 16,122 204 15,-81-81-15,0-41 0,-82-82-16</inkml:trace>
  <inkml:trace contextRef="#ctx0" brushRef="#br0" timeOffset="309281.5577">2004 17098 0,'0'-41'46,"123"41"-46,-41 0 16,0 0-16,0 0 16,-1 0-1</inkml:trace>
  <inkml:trace contextRef="#ctx0" brushRef="#br0" timeOffset="309449.216">2168 17303 0,'41'0'47,"82"0"-31,-41 0 0,-82-41-16</inkml:trace>
  <inkml:trace contextRef="#ctx0" brushRef="#br0" timeOffset="310165.1326">2536 16935 0,'0'-82'0,"0"41"31,41 41-16,41 0 1,0 0 0,-82 82-1,0-41 1,-41 204 0,0-163-1,41-41 1,41-123 31,-41 41-32,82-82 1,40 1 0,-81 40-1,-41 164 63,0-1-78,-82 1 0,82 0 16,0 0-16,0 0 16,0-1-1,41-81 16,0 0-15,-41-40-16,41-83 16,-41 0 15,0 41-15,0 123-1,0 41 1,0 0-1,0 0 1,0-1 0,82-40-1</inkml:trace>
  <inkml:trace contextRef="#ctx0" brushRef="#br0" timeOffset="310424.4272">2986 16853 0</inkml:trace>
  <inkml:trace contextRef="#ctx0" brushRef="#br0" timeOffset="310698.9045">2986 16648 0,'0'-41'0,"123"82"62,-82 41-46,-41 0-16,123 81 16,-123-40-16,0 0 15,0 327 1,-41-246 0,-41-122-16</inkml:trace>
  <inkml:trace contextRef="#ctx0" brushRef="#br0" timeOffset="731524.9177">43239 5563 0,'0'-41'15,"-82"-41"1,82 41-1,0 82 32,0 82-47,41 41 0,0 163 32,81 41-1,-81-286 0,-41-123-15</inkml:trace>
  <inkml:trace contextRef="#ctx0" brushRef="#br0" timeOffset="731841.972">43239 5481 0,'0'-41'0,"-41"-40"16,41 40 0,0-41-1,41 41 1,40 41-1,124 0 1,-164 82 0,0 81-1,-164 1 1,-41-41 0,123-42-1,-40-81 1</inkml:trace>
  <inkml:trace contextRef="#ctx0" brushRef="#br0" timeOffset="732208.6041">44179 5195 0,'0'-123'16,"-40"123"-16,40-82 16,-41 82-1,-41 123 16,82 0-15,0 40-16,0 165 31,41 81-15,41-246 0,81-122-1,-40-41-15</inkml:trace>
  <inkml:trace contextRef="#ctx0" brushRef="#br0" timeOffset="732924.4796">45079 5440 0,'0'-41'15,"0"-40"110,-41 81-93,41-41-32,-40 41 31,-42 41 16,82 81-47,-164 124 15,1 40 1,122-163 15,0-41-15</inkml:trace>
  <inkml:trace contextRef="#ctx0" brushRef="#br0" timeOffset="733159.2128">44343 5359 0,'41'81'47,"41"1"-47,-41-41 15,0 41-15,40-41 16,83 81 0,-82 1-1,0-41-15</inkml:trace>
  <inkml:trace contextRef="#ctx0" brushRef="#br0" timeOffset="733391.9071">45284 5808 0,'0'-40'0,"82"40"31,0 0-16,-1 0-15,83 0 16,-123 0 0</inkml:trace>
  <inkml:trace contextRef="#ctx0" brushRef="#br0" timeOffset="733541.4904">45366 6013 0,'82'0'32,"-1"0"-32,1 0 15,-41 0-15,41-41 16</inkml:trace>
  <inkml:trace contextRef="#ctx0" brushRef="#br0" timeOffset="734108.5756">46102 5727 0,'0'-82'0,"41"41"15,82 41 1,-82 0 0,0 0-1,-41 82 1,-41 81 0,-41-81-1,0-41 1,123-123 15,82 0 0,-1-40-15,-40-1 0,-82 0-1,41 123-15,-41-41 16,-82 123 15,82 0-15,0 123-1,0-165 1,0 83 0,82-82-1,41-41 1,-82 0-1</inkml:trace>
  <inkml:trace contextRef="#ctx0" brushRef="#br0" timeOffset="734458.5406">46838 4990 0,'0'-81'16,"0"40"-1,82 41 16,41 81-15,-82 1 0,41 164-1,-41 204 1,-123-164 0,-41-81-1,82-165 1</inkml:trace>
  <inkml:trace contextRef="#ctx0" brushRef="#br0" timeOffset="734908.9051">47738 5563 0,'0'0'16,"41"0"-1,41 0-15,41 0 16,40 0 0,-40 0-16</inkml:trace>
  <inkml:trace contextRef="#ctx0" brushRef="#br0" timeOffset="735075.2726">47779 5849 0,'41'0'31,"0"0"-31,41 0 16,81-41 0,1 1-1</inkml:trace>
  <inkml:trace contextRef="#ctx0" brushRef="#br0" timeOffset="735809.0448">49456 4581 0,'0'-81'16,"-40"81"-1,-42 0 1,-41 0 0,-41 40-1,83 83 1,81-41-1,81 82 17,124-124-17,-82 1 1,-42 41 0,-81 0-1,-81 82 1,-1-83-1,-41 42 1,41-41 0,41 0-1,82-82 32,82 0-47,-41 82 16,-82 81-1,0 42 17,0 81-17,0-41 1,0 165 0,0-42-1,0-123 1,0-40-1,82-83 1,-82-81-16,163 41 16,-122-41-16,0-41 15,82 0 1,-82 0-16</inkml:trace>
  <inkml:trace contextRef="#ctx0" brushRef="#br0" timeOffset="737025.7108">53302 4704 0,'-82'0'0,"82"-41"0,0 0 32,41 41-17,41 0-15,-1 0 16,1 287 15,-164-165-15,1-40-1,-1-41 1,164-123 15,-1 41-31,83-163 16,0 40-1,-42 82 17,-122 1-17,-81 81 17,-1 122-17,0 83 1,82-1-1,41-40 1,82-123 0,-42 0-1</inkml:trace>
  <inkml:trace contextRef="#ctx0" brushRef="#br0" timeOffset="737258.3914">54243 4745 0,'-82'0'16,"164"0"15,-1 0-31,-40 0 15,0 0 1,41 0-16</inkml:trace>
  <inkml:trace contextRef="#ctx0" brushRef="#br0" timeOffset="737392.2509">54202 4909 0,'0'0'0,"41"0"46,40 0-30,42 0-16,-41 0 16</inkml:trace>
  <inkml:trace contextRef="#ctx0" brushRef="#br0" timeOffset="742493.0564">54897 4827 0,'0'-82'15,"0"41"1,0 0 0,-41-41 15,-41 82 0,41 123-15,41 122-1,0-81 1,0-123 0,41 0-1,82-41 1,-41 0-1,-41-82 17,-41-41-17,0 42 1,-82-42 0,41 82-1,-41 41 1,82 82 15</inkml:trace>
  <inkml:trace contextRef="#ctx0" brushRef="#br0" timeOffset="742775.6192">55265 5113 0,'0'41'47,"0"41"-32,0 41 1,0-1-1,0-40 1,-82-41 0</inkml:trace>
  <inkml:trace contextRef="#ctx0" brushRef="#br0" timeOffset="743159.2669">55429 4990 0,'0'-41'16,"0"1"0,82 40-1,40 0 1,-81 0-1,-41 40 1,0 83 0,-41 41-1,-81-82 1,81-82 0,82 0 30,40 0-30,1 0 0,41 0-1,-82 0-15</inkml:trace>
  <inkml:trace contextRef="#ctx0" brushRef="#br0" timeOffset="744092.868">50929 4827 0,'0'-82'0,"0"0"31,0 123 0,0 0-15,0 123 0,0 81 15,0-163-15,0 0-1</inkml:trace>
  <inkml:trace contextRef="#ctx0" brushRef="#br0" timeOffset="744413.0425">50561 5399 0,'41'0'62,"41"0"-62,-41 0 16,-1 0-16,42 0 15,-41 0 1,41 0 0,41 0-1</inkml:trace>
  <inkml:trace contextRef="#ctx0" brushRef="#br0" timeOffset="745260.0848">50602 5686 0,'41'-82'31,"-41"41"1,0 123 77,0-41-93,-41-41-16,41 82 0,0-1 15,-41 1 1,41-41 31,82-41 15,-41 0-46,40 0 0,1 0-1,-41-82 1,41 82 15,-41 0 0,-41-41-15,0 0 0,0-40 15,-82 81 31,82 81-46,0-40 0,0 41-1,0 41 1,0 0-1,41-82 1,-41-1-16</inkml:trace>
  <inkml:trace contextRef="#ctx0" brushRef="#br0" timeOffset="746393.5978">53793 6872 0,'-82'0'0,"82"-82"15,0 0 1,82 82 0,-1-41-1,42 41 17,-205 369 14,-122-247-14,245-203-1,0 81-15,81-123-1,-81 41 1,82-41-1,-82 123-15,-41-82 16,0 1-16,0 40 31,-41 82 1,41 0-32,-41 163 15,41-40 1,0-1-1,0-122 17,82-41-32</inkml:trace>
  <inkml:trace contextRef="#ctx0" brushRef="#br0" timeOffset="746592.7002">54529 6831 0,'82'0'47,"-41"0"-47,40 0 15,-40 0-15</inkml:trace>
  <inkml:trace contextRef="#ctx0" brushRef="#br0" timeOffset="746726.479">54447 7077 0,'-41'0'16,"123"0"-1,0 0 1,41 0-1</inkml:trace>
  <inkml:trace contextRef="#ctx0" brushRef="#br0" timeOffset="746959.7934">55020 6667 0,'0'41'62,"0"0"-62,0 0 16,0 41-16,0 41 16,0-41-1,-41-82-15</inkml:trace>
  <inkml:trace contextRef="#ctx0" brushRef="#br0" timeOffset="747643.0367">51052 7077 0,'0'-41'15,"0"0"1,-41 41 0,41 41 15,0 81-15,0-40-1,41 0-15,-41-41 31,0 41-31,41-82 16,-41 41 0</inkml:trace>
  <inkml:trace contextRef="#ctx0" brushRef="#br0" timeOffset="747878.7213">50725 7649 0,'81'0'47,"1"0"-47,-41 0 16,41 0-16,122 0 31,1 0-15</inkml:trace>
  <inkml:trace contextRef="#ctx0" brushRef="#br0" timeOffset="748198.5448">51134 7813 0</inkml:trace>
  <inkml:trace contextRef="#ctx0" brushRef="#br0" timeOffset="748926.7202">50847 7199 0,'0'-82'16,"0"123"31,0 0-31,0 0-1,-41-41 32,0 0-31,1 0 15,40-41 0,40 41-31,83-122 16,0 40 15,-41 41-15,-41 41-1,-41 41 1,0 41 0,-41 40-1,-164 42 1,82-82-1,83-1 1,-1-81 0,41-40 31,81-42-16,-40 82-31,123 0 31,-41 0-15,-41 0-1,40 0 1,-40 0-16</inkml:trace>
  <inkml:trace contextRef="#ctx0" brushRef="#br0" timeOffset="749678.5446">51011 8017 0,'0'82'78,"-41"-82"-78,41 82 15,-82 0 1,82 0 0,-41-82-16,82 0 62,0 0-62,0 0 16,82 0-1,-1-82 1,1 0 0,-82 41-1,-123 41 63,41 0-15,41 41-48,0 41 1,0 0-16,0-1 16,0 1-1,0 82 1,0-123 0</inkml:trace>
  <inkml:trace contextRef="#ctx0" brushRef="#br0" timeOffset="749916.776">51461 8876 0</inkml:trace>
  <inkml:trace contextRef="#ctx0" brushRef="#br0" timeOffset="751726.3867">48106 9858 0,'0'-41'0,"0"-41"16,0 41-16,0 1 16,-40-42-16,40 123 47,0 122-32,0 1-15,0 81 16,0 42-1,0-83 1,0-163-16,0 41 16,-82-82 15,82-41-15,-82 41-16,0-123 15,82 82 1,0 123 46,0-41-46,82-41-16,-41 41 16,0-41-1,122 0 1,-81-82-16,0 41 0</inkml:trace>
  <inkml:trace contextRef="#ctx0" brushRef="#br0" timeOffset="752101.7532">47002 11944 0,'0'0'0,"0"-123"0,-41 123 15,41-40 1,0 162 0,0 246-1,82 41 1,-82-81 0,0-165-1</inkml:trace>
  <inkml:trace contextRef="#ctx0" brushRef="#br0" timeOffset="752342.1721">47084 12067 0,'0'0'0,"-41"-123"0,41 82 15,0 0 1,0-40-1,123 81 1,-1 122 0,-122 83-1,-204 81 1,-1-122 0,164-123-16</inkml:trace>
  <inkml:trace contextRef="#ctx0" brushRef="#br0" timeOffset="753078.1302">47329 13008 0,'41'0'31,"-41"-41"-31,82-41 16,-82-82-1,0 1 1,0 40 0,-41 123-1,0 0 16,41 41-31,0 0 16,0 82-16,41-83 31,82-40-31,-41 0 16,-1 0 0,-81 41-1,41-41 1,-41 205-1,0-164 1,0 0 0,82-164 15,-82 41-15,41 41-16,-41-122 15,0-1 1,0 246 15,0 0-15,0 40-1,0 83 1,0-164 0,41-41-1,41-82 1,40-41-1,-81-40 1,-41-42 0,-122 205-1,81 82 1,-82 163 0,123-163-1</inkml:trace>
  <inkml:trace contextRef="#ctx0" brushRef="#br0" timeOffset="753594.2004">48229 11903 0,'0'0'0,"0"-41"15,-41 41-15,41-81 16,0 121 15,0 83-31,0 41 16,0 449 0,0-449-1,0-123 16,0-82 16,0 0-47,0 0 16,0-82 0,82 83-1,-41 40-15,82 0 16,-82 40-16,-41 42 15,81 123 1,-81-1 0,0-122-16,-81 82 15,-1-164 1,41 0-16,-82 0 16,123-82-1,0-41 1</inkml:trace>
  <inkml:trace contextRef="#ctx0" brushRef="#br0" timeOffset="754345.9628">48884 12844 0,'0'-41'15,"0"0"1,0-41 0,0 42-1,-41 40 1,-41 0 0,0 0-1,41 40 16,-41 165-15,82-82 0,41-82-1,0 40-15,41-81 16,0 0-16,-41 0 16,41-81-1,-82-165 1,0 1-1,0 204 1,0 164 15,0-1-15,0 83 0,81-123-1,1-82 16,-41-123-15,82-82 0,-82-40-1,-41 0 1,0-1 0,0 82-1,0 124-15,0-1 16,-82 41-16,82 81 31,0 42-31,0 204 16,41-40-1,0-83 1,82-163 0,-83-41-1,83-82 16,-82 1-31</inkml:trace>
  <inkml:trace contextRef="#ctx0" brushRef="#br0" timeOffset="756010.6064">49293 12435 0,'0'-82'16,"0"41"15,41 41-31,0 0 16,40 0-16,42 0 0,-82 0 31,0 287 0,-286-83 0,204-122-15</inkml:trace>
  <inkml:trace contextRef="#ctx0" brushRef="#br0" timeOffset="756310.923">49825 12312 0,'0'-41'16,"0"82"30,0 41-46,0 82 16,0-42 0,0 1-1,0-41 1,40-82 0</inkml:trace>
  <inkml:trace contextRef="#ctx0" brushRef="#br0" timeOffset="756452.6224">49784 11781 0,'41'81'47</inkml:trace>
  <inkml:trace contextRef="#ctx0" brushRef="#br0" timeOffset="756727.4974">50193 11781 0,'-82'-82'16,"82"123"31,0 40-47,0 1 0,0 0 15,41 82 1,-41 122 0,82 41-1,-41-286 1,-1-41-1</inkml:trace>
  <inkml:trace contextRef="#ctx0" brushRef="#br0" timeOffset="756927.463">50520 12149 0,'0'82'46,"0"-42"-46,0 1 16,0 41 0,0 41-1,41-41 1</inkml:trace>
  <inkml:trace contextRef="#ctx0" brushRef="#br0" timeOffset="757110.8671">50561 11740 0,'0'0'16,"0"122"31,0-40-32</inkml:trace>
  <inkml:trace contextRef="#ctx0" brushRef="#br0" timeOffset="757361.5254">50847 11576 0,'0'41'47,"0"41"-47,0 40 16,0 1-16,41 0 16,-41 41-16,82 122 15,-41-41 16,-41-163-15</inkml:trace>
  <inkml:trace contextRef="#ctx0" brushRef="#br0" timeOffset="757544.5196">50847 12353 0,'0'0'0,"0"-41"0,41 41 31,164 0-15,-1-81-1,-122 81 1</inkml:trace>
  <inkml:trace contextRef="#ctx0" brushRef="#br0" timeOffset="757994.5473">51461 12149 0,'0'-82'15,"0"123"32,-82 0-47,82 0 16,0 122 0,41-122-1,82 41 1,-1-82-1,-81 0 1,41-164 0,-82-40-1,0 163 1,-41 164 15,41 40-15,0 1-1,0 163 1,0 82 0,0-245-16,0 81 15,-41-163-15,41-41 16,-82-41 0,1 0-1,40-164 1,41-40-1,82 81 1</inkml:trace>
  <inkml:trace contextRef="#ctx0" brushRef="#br0" timeOffset="758877.7614">52606 12353 0,'0'-82'0,"0"1"16,-41 40 0,41-41-16,-81 82 15,40 0 1,0 0-1,41 41 1,-82 286 15,164-163 1,-41-164-17,40-82 1,1-41-1,-82-163 1,0 40 0,-41 42-1,0 81 1,41 41 0,-40 82 15,40 41-16,0 123 1,0 40 0,0 124-1,81-165 1,1-122 0,0-41-1,123-123 1,-165 1-1,-40-42 1,0 0 0,0 205 31,0 41-47,0 41 15,0 0 16,82-82-15,-41-41-16</inkml:trace>
  <inkml:trace contextRef="#ctx0" brushRef="#br0" timeOffset="759027.1244">53015 11412 0,'82'41'47</inkml:trace>
  <inkml:trace contextRef="#ctx0" brushRef="#br0" timeOffset="759560.6788">53588 11821 0,'-41'0'31,"41"-81"-31,-82 81 16,-40 41-1,122 81 17,0-81-32,81 164 31,-40-205-31,0 82 16,41-42-1,0 1 1,-82 0-1,0 41 1,-164-82 0,82 0-1,82-41-15,-41-41 16,41 41 0,0 1-16</inkml:trace>
  <inkml:trace contextRef="#ctx0" brushRef="#br0" timeOffset="759844.7082">53752 11576 0,'0'-82'16,"0"0"-1,0 123 32,0 82-31,0 0-16,0-1 15,0 42-15,0 122 16,41-163 0,-41-41-1,40-82 1</inkml:trace>
  <inkml:trace contextRef="#ctx0" brushRef="#br0" timeOffset="760011.3586">53711 12108 0,'41'0'31,"40"0"-16,1-82-15,82 82 16,-41 0 0</inkml:trace>
  <inkml:trace contextRef="#ctx0" brushRef="#br0" timeOffset="760477.6254">54243 12312 0,'0'-41'16,"0"-40"-1,0-42 1,40 41 0,-40-82-1,0 83 1,-40 81-1,-1 0 1,41 41 0,0-1-1,0 1 1,81-41 0,1 82-1,-41-41 16,-41 123-15,0-123 0,82 40-1,-82-40 1,41-41 0,163 0-1,-122-81 1,-82-1-1</inkml:trace>
  <inkml:trace contextRef="#ctx0" brushRef="#br0" timeOffset="761867.8349">54774 11944 0,'0'-41'15,"-41"41"-15,41 82 63,0 0-47,0 0-16,0 40 31,0 1-16</inkml:trace>
  <inkml:trace contextRef="#ctx0" brushRef="#br0" timeOffset="764036.035">54611 11412 0,'0'41'62,"0"41"-46</inkml:trace>
  <inkml:trace contextRef="#ctx0" brushRef="#br0" timeOffset="764745.1064">55020 11576 0,'-41'0'0,"41"-82"15,0 123 32,0 41-47,0 41 16,0 368 15,0-410-15,0-122 31,0-81-32,0 81 1,82 0-1,-1 41 1,1 0 0,0 82-1,-82 40 1,-123 1 0,1-123-1,81 0 1,41-41-1</inkml:trace>
  <inkml:trace contextRef="#ctx0" brushRef="#br0" timeOffset="765161.8122">55306 12149 0,'0'-41'16,"0"-41"-16,0 123 47,0 82-31,0-1-1,0-81 1,0 41-1,41-82 1,41 0 0,-41-82-1,-41-40 1,0-1 0,0 82 15,0 123-16,0 0 1,0 81 0,0-81-1,41-82 1</inkml:trace>
  <inkml:trace contextRef="#ctx0" brushRef="#br0" timeOffset="765411.2496">55633 11576 0,'0'82'63,"0"41"-63,0-1 15,0 1-15,0 0 16,0 81 0,0-163-1,0 0-15</inkml:trace>
  <inkml:trace contextRef="#ctx0" brushRef="#br0" timeOffset="765578.5517">55552 12149 0,'81'0'31,"1"0"-31,0-123 16,-41 123-16</inkml:trace>
  <inkml:trace contextRef="#ctx0" brushRef="#br0" timeOffset="766547.7054">54856 13130 0,'0'82'31,"0"-41"-15,0 41-16,-41-41 16,41 0-16,0 41 15,0-42 1</inkml:trace>
  <inkml:trace contextRef="#ctx0" brushRef="#br0" timeOffset="766689.7148">54815 12926 0,'0'41'32</inkml:trace>
  <inkml:trace contextRef="#ctx0" brushRef="#br0" timeOffset="767379.1569">54979 13171 0,'0'41'47,"0"0"-32,0 41-15,0-41 16,0 0 0,82 0-1,-1-41 1,1-41 0,-82-41-1,0-41 1,-82 41-1,-40 1 1,81 81 0,41 81-1,0 1 1,82-82 0,40 0 15,-40-163-16,-41 122 1,41 41 0,-41 41-1,-41 40 1,0 1 0,0-41-1,41-41 16,41-82-15,-42 1 0,-40 40-1,41 41 1,82 81 0,-41 42-1,-82-164 16,0 0-15</inkml:trace>
  <inkml:trace contextRef="#ctx0" brushRef="#br0" timeOffset="768211.4573">51829 13130 0,'82'-81'78,"-82"40"-62,0 0 15,0 123 32,0-41-48,0-1-15,0 42 16,-41 0 15,41-123 1,0-41-17,0-40 16,0 40-31,0 123 32,123 41-17,-82-1 1,-1-81 0,42 0-1</inkml:trace>
  <inkml:trace contextRef="#ctx0" brushRef="#br0" timeOffset="770362.0011">51256 11003 0,'0'-81'0,"-41"81"16,82 0 31,-41 81-47,82 1 15,-82 82 17,0-205 15,0-82-32,0 82 1,0-81-1,41 40 1,82 41 0,-41 123-1,-82-1 1,0 1 0,0 0-1,0-123 32,40 0-47,-40-81 16,0-42-1,82 164 1,-41 0 0,0 82 15,-41 40-16,0-81 1,0 0-16,82-41 16,-41 0 15,-41-41-31,82-81 16,-82-1-1,41 0 1,-1 41-1,42 123 1,-41 0 0,-41 41-1,0-123 63,0 0-62,-82-41 0,1 82-1,40 82 17,41-41-32,0 0 15,0 82 1,81-1-1,-40-122 1,0 0 15,41-40-31,-82-1 16,41-41 0,-41 0 15,0-41-16,0 164 17,0 0-17,0 41 1,0 0 0,0 0-1,41-82 1,41-41-1,-41-41 1,40-82 0,-81 42-1,0 40 1,0 123 46,0 0-46,82-1 0,0-40-1,-41 82 1,41-41 0,-82 0-1,-41-41 1,-82 0-1,41 0 1,41 0-16,41 82 47,82-82-16,0-41-15,0 0-1,0-82 1,-41 42 0,-41-42-1,0 41 1,0 0 0,0 123 15,0 41-16,122-41 1,-40 41 0,0-82-1,-82 41 1,0-1 0,-41-40-1,-82 41 1,42 41-16,-42-82 15,123 41-15</inkml:trace>
  <inkml:trace contextRef="#ctx0" brushRef="#br0" timeOffset="773578.7226">42175 15830 0,'0'82'47,"0"0"-31,0 40-16,0 1 15,0 0-15,82 41 16,-82-1-16,82 83 16,81 244-1,42 329 17,-164-247-1,-41-367 0,0-83-15,0-81-1,0-122 32,82-42-47</inkml:trace>
  <inkml:trace contextRef="#ctx0" brushRef="#br0" timeOffset="775727.2587">41970 15380 0,'0'41'47,"82"-41"-31,246 0 15,40-41-16,41 41 1,-41 0 0,-41 0-1,0 0 1,532-204 0,-122 122 15,122-41-16,41 41 1,-491 82 0,82-122-1,122 40 1,83 82 0,-83 0-1,-367 0-15,81 0 16,-163 0-16,40 0 15,205-82 1,328 82 0,-369-41-1,-41 41 1,-82-82 15,1 82-15,-1 0-1,1 0 1,-123 0 0,-83 0-1,42 0 1,-41 0 93,-41 41-77,41-41-17,-41 123-15,0-82 16,0 0-16,0 0 15,0 122 1,0 83 0,0-1-1,0-163-15,0 122 16,0-122-16,0 41 16,0 41-1,0 81 1,0-81-1,0-83 1,0 42 0,0-41-1,0 0 1,0 40 0,0 1-1,0-41-15,0-41 16,0 82-1,41 40 1,-41-81 0,0-41-1,82 0 1,-82 41 0,41-1-1,-41 1 1,0 0-1,0 0 1,0 122 0,0-122-1,0-41 1,0 0 15,0 41-15,-123-82-1,-122 41 1,-1 41 0,-40-1-1,-246-40 1,82-41 0,0 0-1,0 82 1,0-82-1,41 82 1,204 0-16,-245 0 16,205-82-1,0 81-15,-164 1 16,-205 0 15,287-82-15,-123 0-1,-164 0 1,-40 82 0,-1 0-1,328-82-15,-246 81 16,287-81-16,81 0 16,-286 0-1,-245 82 1,204 0-1,246-41 1,81-41 0,164 0-1,-40 82 1,40-82 46,-41 0-46,41 0 0,0 0-1,123 0 48,0-82-48</inkml:trace>
  <inkml:trace contextRef="#ctx0" brushRef="#br0" timeOffset="777128.906">42461 17425 0,'41'0'47,"0"0"-32,205 0 1,285 0 15,288-122-15,-124 40-1,0 0 1,-40 0 15,-123 0-15,-82 1-1,-205 81-15,82-41 16,-163 41-16,0 0 16,204-82-1,82 82 1,-164-82 0,-40 41-1,-1 41 1,0 0-1,-81 0 1,-82 0-16,122-82 16,-81 82-1,0 0-15,163-40 16,123-124 0,-163 164 15,-1-41-16,1-41 1,-1 82 0,0-82-1,-122 82-15,82-41 16,-123-40-16,-1 81 16,42-41-1,82-41 1,-83 82-1,1 0 1,-41 0 0,-41 0-1,41 0 48,-123 0-32,-82 0-15</inkml:trace>
  <inkml:trace contextRef="#ctx0" brushRef="#br0" timeOffset="779112.6898">43157 16526 0,'0'-82'0,"-82"82"16,82-41-16,0 0 15,0-41 1,286 82 15,-163 409 0,-246-204 16,41-164-16,82-82-15,41-82 0,82-41-1,0-40 1,-123 122 0,41 0-1,-41 0 1,-41 82-1,-82 123 1,82 82 0,41 40-1,0-122 17,0-1-17,164-122 1,40 0-1,-163 0-15</inkml:trace>
  <inkml:trace contextRef="#ctx0" brushRef="#br0" timeOffset="779897.6152">43484 17998 0,'0'-41'15,"-41"41"1,41 82 31,0 0-47,0 0 15,41 163 1,-41-204 0,0 41-1,0-41 32</inkml:trace>
  <inkml:trace contextRef="#ctx0" brushRef="#br0" timeOffset="780362.5483">43484 18203 0,'-82'-82'16,"82"41"15,0 123 16,0 0-47,0-42 0,0 42 16,0 0-16,0 41 15,0 40 1,0-81 0,0 0-1,0-123 63,0-82-62</inkml:trace>
  <inkml:trace contextRef="#ctx0" brushRef="#br0" timeOffset="780646.2613">43361 18284 0,'0'-81'0,"0"-1"16,0 41-16,0 0 15,0-41 1,41 0 0,82 82-1,-82 0 1,-41 123 0,0-41-1,-41 41 1,-82-1-1,82-40 1,-41-41 0</inkml:trace>
  <inkml:trace contextRef="#ctx0" brushRef="#br0" timeOffset="780985.127">43893 18489 0</inkml:trace>
  <inkml:trace contextRef="#ctx0" brushRef="#br0" timeOffset="781696.8697">43811 18448 0,'-41'82'422,"41"-41"-406,0 81-16,0-40 15,0 0-15,0 0 16,0 0 0,0-41-1,41-41 1,123-123 15</inkml:trace>
  <inkml:trace contextRef="#ctx0" brushRef="#br0" timeOffset="781989.7069">43811 18244 0,'0'-41'94,"0"0"-78,-41 41-1</inkml:trace>
  <inkml:trace contextRef="#ctx0" brushRef="#br0" timeOffset="782546.723">43934 16812 0,'0'-82'16,"0"41"-1,0 0 17,0 123 15,0 82-32,0-42 1,0-40-1,41-82 1,82-41 0,-42-41-1,-40 1 1</inkml:trace>
  <inkml:trace contextRef="#ctx0" brushRef="#br0" timeOffset="782746.1014">44057 16403 0,'0'-41'47</inkml:trace>
  <inkml:trace contextRef="#ctx0" brushRef="#br0" timeOffset="783330.0564">44793 15544 0,'0'0'0,"0"-41"0,-41-41 16,41 41-1,-41 41 1,41-82-1,-82 41 1,82 1 15,0-42-15,0 123 31,0 81-32,41 656 1,41-83 0,0-41-1,-82 124 1,123 40 0,-82-409-1,-41-164 1,0-122-1,0-41 1,81-82 0,-81-41 31,41 0-32,-41 0-15</inkml:trace>
  <inkml:trace contextRef="#ctx0" brushRef="#br0" timeOffset="785030.4212">46225 15871 0,'0'-82'0,"-82"82"47,82 123-47,0 122 15,41 42 32,0-205-31,41-42-16,-1-40 15,1 0-15,-41-81 16,82-1 0,-82-41-1,-41-81 1,-82 81 0,-41 0-1,82 123 1,-122 0-1,163 164 1,0-1 0,122-122-1</inkml:trace>
  <inkml:trace contextRef="#ctx0" brushRef="#br0" timeOffset="785598.3966">49497 15339 0,'-41'0'0,"41"-82"16,-81 82-1,81 246 17,41 163 15,81-123-16,-81-286-16</inkml:trace>
  <inkml:trace contextRef="#ctx0" brushRef="#br0" timeOffset="786113.4577">51870 15339 0,'-41'-82'16,"41"42"15,41 40-15,41 0-16,0 0 15,-82 40 1,-41 165-1,-82 0 1,0-124 0,82-81-1,123 0 17,123-41-17,-42 41 1,165-122-1,-206 40-15</inkml:trace>
  <inkml:trace contextRef="#ctx0" brushRef="#br0" timeOffset="786829.9479">48106 15135 0,'-40'0'0,"40"163"63,0 1-48,0 41-15,0 122 16,40 368 0,42 1-1,0 367 1,0-654-1,-82-204 1,0-164 0,41 40-1,41-81 32</inkml:trace>
  <inkml:trace contextRef="#ctx0" brushRef="#br0" timeOffset="787614.2422">50479 14971 0,'-41'123'47,"41"81"-31,0 83-16,0 40 16,41 573-1,41-450-15,82 450 16,-164-491-1,122-123-15,-81 82 16,-41-245 0,0-164 31,0-41-32,0 0 1,0 42-1,0-42-15</inkml:trace>
  <inkml:trace contextRef="#ctx0" brushRef="#br0" timeOffset="788897.7556">46266 17753 0,'-41'-82'0,"0"82"32,41 82 14,0-41-46,0-1 16,0 42-16,0 41 16,0 41 31,123-123 31,-82-41-63</inkml:trace>
  <inkml:trace contextRef="#ctx0" brushRef="#br0" timeOffset="789198.079">46675 17875 0,'0'-41'15,"0"82"32,0 41-47,0 41 16,0-82-16,-82 41 15,41 40 1,-41-40 0,0 41-1,1-41 1,81-41 0,81-41-1</inkml:trace>
  <inkml:trace contextRef="#ctx0" brushRef="#br0" timeOffset="789782.1858">47043 18284 0,'0'-40'15,"0"-42"1,0 123 31,0 0-47,0-1 15,-41 124 1,-41-41 0,41-82-1,82-41 48,0 0-63,41 0 15,-41 0-15,41 0 32,-41 0-1,-41-41-31,0 0 15,0-82 1,0 82 0,-41 41 15,41 123 16,0-41-47,0 0 15,0 40 1,0-81 0,41 41 15</inkml:trace>
  <inkml:trace contextRef="#ctx0" brushRef="#br0" timeOffset="790681.3844">48966 17466 0,'-41'0'15,"41"-81"1,0 40 0,81 41 15,-40 0-16,-41 81 17,0-40-32,-81 123 15,-1-41 17,0-82-17,164-41 32,-41 0-47,0 0 16,81-82-1,-40 82 1,-41-41 0</inkml:trace>
  <inkml:trace contextRef="#ctx0" brushRef="#br0" timeOffset="790951.9144">49334 17466 0,'0'-41'31,"-82"82"32,82 0-63,0 0 15,0 82-15,0 0 16,0 122 0,0-40-1,0-83 1,0-81 0,41-41-1</inkml:trace>
  <inkml:trace contextRef="#ctx0" brushRef="#br0" timeOffset="791514.616">49497 17794 0,'0'0'0,"0"-41"0,0 0 31,0 82 16,0 40-32,0-40-15,0 41 16,0 41 0,0-82-1,41-41 32,0 0-31,0 0-16,41 0 15,0 0 17,-41-82-17,-41 41 1,0 0-1,0-41 1,0 41 0,0 123 31,0 82-32,0 40 1,0-40-1,0 0 1</inkml:trace>
  <inkml:trace contextRef="#ctx0" brushRef="#br0" timeOffset="792947.8959">51747 17139 0,'0'-82'16,"0"164"47,0-41-63,0 0 15,0 0-15,0 41 0,0-41 16,0-1-16,0 1 15,0-82 48,0-40-32,0-124-15,0 164-1,0-41 1,-82 82 0,41 0 15,41 41-31,0 0 16,-40 82-1,-42-41 1,82-41-1,41-123 48,-41 0-47,0 41-16,41 0 15,-1-41 1,-40 1-1,82 81 17,-82 40-32,0 1 15,41 82 1,-41-41 0,41 41-1,-41-82-15,0 40 16,0-40-1,0 41 32,-82-82-15,0 0-17,42 0 1,40 41-1,40-41 17,42 0-17,123 0 1,-1-205 0,-122 124-1</inkml:trace>
  <inkml:trace contextRef="#ctx0" brushRef="#br0" timeOffset="793197.7454">52238 17098 0,'0'-41'0,"0"-41"15,0 123 63,0 41-78,0-41 16,0 0-16,0 41 16,0 122-1,0 42 1,0-124 0</inkml:trace>
  <inkml:trace contextRef="#ctx0" brushRef="#br0" timeOffset="793831.5426">52770 17180 0,'0'-41'16,"0"82"46,0 0-62,0 0 16,-41 41-16,41-41 16,-41 40-1,0 1 1,-41-82-1,82 41 1,82-41 15,82-41-31,-82 0 32,81-41-17,-40 82 1,-41-40-1,-82-1 1,0 0 15,-41 41 1,41-82-32,-41 164 46,41-41-30,0 0-16,0 81 16,0 42 15,0-1-15,123-40-1</inkml:trace>
  <inkml:trace contextRef="#ctx0" brushRef="#br0" timeOffset="793998.1046">53506 18080 0,'0'41'78</inkml:trace>
  <inkml:trace contextRef="#ctx0" brushRef="#br0" timeOffset="800982.5585">42870 4459 0,'0'0'0,"0"-41"0,-40 41 63,-1 82-63,-41-42 15,0 42-15,0 0 16,-122 123 0,-42-1 15,451-163 0,40-41-15,-81 82-1,-82 41 1,-82 204 0,-82-123-1,-164 205 1,1-41-1,81-163 1,164-164 0,123 82 15,-41-42-15,0 1-1,40 245 1,-122-163-16,82 204 15,-82-163-15,-41 40 16,-81 369 0,122-42-1,40-449 1,42-41 0,82 0-1,0 0 1,-83-82-16</inkml:trace>
  <inkml:trace contextRef="#ctx0" brushRef="#br0" timeOffset="801231.7202">42380 11167 0,'0'0'15,"-41"164"-15,41-123 16,122-123 15,42 82-31,204-41 16,-41 41-1</inkml:trace>
  <inkml:trace contextRef="#ctx0" brushRef="#br0" timeOffset="801448.6107">43034 11740 0,'0'0'0,"123"0"31,81 0-15,83 0-16,-124 0 15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30:12.458"/>
    </inkml:context>
    <inkml:brush xml:id="br0">
      <inkml:brushProperty name="width" value="0.05292" units="cm"/>
      <inkml:brushProperty name="height" value="0.05292" units="cm"/>
      <inkml:brushProperty name="color" value="#FF0000"/>
    </inkml:brush>
  </inkml:definitions>
  <inkml:trace contextRef="#ctx0" brushRef="#br0">16035 16239 0,'82'0'140,"0"0"-124,0 0-16,41 0 16,-1 0-16,-40 0 15,41 82-15,0-82 16,-1 0-16,1 0 15,41 0-15,245 82 16,491-82 31,-82 41-16,-532-41-15,123 0-1,0-82 1,-204 82 0,-164 0 31,41 0-32,-41 0 16,-164 0 32</inkml:trace>
  <inkml:trace contextRef="#ctx0" brushRef="#br0" timeOffset="623.5828">17222 16566 0,'0'0'16,"-82"0"-16,41 0 16,-123 0-16,124 0 15,-83 0 17,82 0-17,82 0 32,82 0-47,40 0 16,328 0-1,573 0 1,-246 0 0,164 0-1,-164 0 1,-246 0-1,-203 0 1,-329 0 0,1 0 15,-82 0 63,1 0-94,-42 41 15,0-41-15</inkml:trace>
  <inkml:trace contextRef="#ctx0" brushRef="#br0" timeOffset="1056.6457">18981 16730 0,'0'0'0,"-41"0"16,-41 0 0,41 0-1,205 0 48,163 0-63,41 0 15,82 0-15,41-41 16,368 41 0,-532 0-16,123 0 15,-286 0 1,-123 0-16</inkml:trace>
  <inkml:trace contextRef="#ctx0" brushRef="#br0" timeOffset="20391.6843">5645 23070 0,'0'-82'0,"0"42"31,0-1-31,0-41 47,0 164 0,0-1-47,0 1 15,0 0 1,0 41 0,82-41-1,0-82 1,-41 0 0,163 0-1,-81 0 1,41 0-1,-42-41 1,42 41 15,-123-82-15,41 82-16,204-82 16,-163 82-16,40 0 15,124 0 1,-124 41-1,-122-41 1,41 41 0,0 41-1,122-41 1,42 122 0,-164-163-16,-41 82 15,-41 0 1,81-82-16,-81 41 15,82-41 17,-82 82-32,41-82 15,-41 40 1,0-80 125,0-42-110,0 0-16,82 0-15,41-41 16,-1 42 15,1-42-15,41 123 0,-83-41-1,83 41 1,41 0-1,-83 0 1,1 0 0,82 0-1,-42 0 1,165 0 0,81 82-1,41-82 1,81 0-1,-122 82 1,-40-82 15,-42 81-15,82-81 0,-82 0-1,82 0 1,41 0-1,-82 0 1,-204 0-16,163 82 16,-245-82-16,-41 0 15,41 0 1,-41-41 0,81 0-1,1 41 1,-82 0-1,0-40 17,0 40-17,82-82 1,-83 82 0,42 0-1,0-41 1,-82 0 15,0-41 16,41 82-47,-41-41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0:44:58.837"/>
    </inkml:context>
    <inkml:brush xml:id="br0">
      <inkml:brushProperty name="width" value="0.05292" units="cm"/>
      <inkml:brushProperty name="height" value="0.05292" units="cm"/>
      <inkml:brushProperty name="color" value="#FF0000"/>
    </inkml:brush>
  </inkml:definitions>
  <inkml:trace contextRef="#ctx0" brushRef="#br0">17385 13049 0,'-81'0'0,"40"0"31,163 0 79,42 0-95,81 0-15,1 0 16,122-41-16,0 41 16,287 0-1,-164 0 1,-205 0 0,-41 0-1,-122 0 1,-164 0 62</inkml:trace>
  <inkml:trace contextRef="#ctx0" brushRef="#br0" timeOffset="299.397">18285 13499 0,'0'0'0,"-122"0"0,-1 0 15,41 0 1,41 0-1,164 0 17,163-82-32,532 0 15,41-41 1,-286 123 0,-409 0-1</inkml:trace>
  <inkml:trace contextRef="#ctx0" brushRef="#br0" timeOffset="5733.2372">20822 15994 0,'0'-82'15,"0"164"63,0 0-78,0 40 16,0 1-16,0 0 16,0-41-16,0 40 15,0 1-15,0 0 16,0 81 15</inkml:trace>
  <inkml:trace contextRef="#ctx0" brushRef="#br0" timeOffset="6115.6603">20740 15994 0,'-82'-41'15,"82"-41"1,0 0-1,41 0 1,0 82-16,41-40 16,-41 40-16,40 0 15,42 40 1,-123 1 0,0 82-1,0-82-15,-123 82 31,1-1-15,81 1 0,-41-41-1</inkml:trace>
  <inkml:trace contextRef="#ctx0" brushRef="#br0" timeOffset="6483.7739">21722 15830 0,'0'0'0,"0"-41"0,0 0 16,0-40-1,0 40 1,0 0 0,-41 41-1,0 82 1,41-1 0,-82 206-1,82 81 1,0-164-16,0 42 15,82-124 1,-41 42-16,81-41 16,1-123-1</inkml:trace>
  <inkml:trace contextRef="#ctx0" brushRef="#br0" timeOffset="7049.5346">22540 16362 0,'0'-82'0,"0"41"16,0-41-16,0 41 15,0 123 48,0 0-63,0 0 15,-82 0-15,82 81 16,0-81 0,-41-41 15,41-123 16,0-40-47,0-1 15,41-82 1,82 83 0,-82 81-1,40-41 1,1 82-1,-41 204 1,-41 1 0,0-1-1,82-40 1,-41 0 0,41-83 15</inkml:trace>
  <inkml:trace contextRef="#ctx0" brushRef="#br0" timeOffset="7282.3577">22212 16730 0,'0'0'0,"0"-41"0,0-41 47,82 82-47,164 0 15,40-41 1,0-40 0,-204 81-1</inkml:trace>
  <inkml:trace contextRef="#ctx0" brushRef="#br0" timeOffset="7600.6823">23481 16198 0,'0'-82'0,"0"1"16,0 40-1,0-41 1,-82 246 46,82-83-62,0 1 16,0 41-16,0 122 16,41 164 15,0-163-16,-41-42 1,81-122 0</inkml:trace>
  <inkml:trace contextRef="#ctx0" brushRef="#br0" timeOffset="7899.319">23971 16403 0,'0'-82'16,"0"205"31,0-1-47,0 1 15,0-41 1,0 163 0,0-81-1,0-123 1,0-82 0,0-41-1</inkml:trace>
  <inkml:trace contextRef="#ctx0" brushRef="#br0" timeOffset="8366.1087">23971 16444 0,'0'-82'16,"0"41"-1,41 41 1,82 0 0,-82 0-1,41 123 16,-82-1-15,0-40-16,0 0 16,-123 41-1,82-123 1,0 0 0,41-41 15,0 0-16,41 0 1,41 41-16,0 0 16,41 0-1,-42 205 1,-81-124 0,0 42-1,-41-41 16,-81-41-15,-42-41 0,41 0-1,42-164-15</inkml:trace>
  <inkml:trace contextRef="#ctx0" brushRef="#br0" timeOffset="8716.3055">24544 16321 0,'82'-82'15,"-41"82"17,41 82-17,-82 0 1,81 163 0,-40 42-1,-41-42 1,-41 82-1,-81-163 1,81-123 0</inkml:trace>
  <inkml:trace contextRef="#ctx0" brushRef="#br0" timeOffset="10143.8254">22540 17834 0,'0'-81'16,"0"-1"0,0 123 30,0 41-46,0-1 16,0 247 15,0-124-15,0-40 0,0-82-1,0-1 1,0-40-1,0 0 1,-41-41 62,41-41-62,-82 41-16,82-122 15,-41 40 1,41 0 0,-41 41-1,41-41 1,0 164 62,0 0-78,0 0 16,0-41-16,41 40 15,41 1 1,-41-82 0,41 0-1,40 0 1,-81-41-16,82-122 15,-123 81 1,41 82 0</inkml:trace>
  <inkml:trace contextRef="#ctx0" brushRef="#br0" timeOffset="11616.8572">24217 17875 0,'0'-41'47,"0"123"62,0 0-93,0 0-1,0 0 1,0 0-1,0-1 1,41 42 0,-41-41-1,0 41 1,0 40 0,0-122-1,0 41 1,0-41-1,0 41 1,-41-82 0,0 0 62,0-41-47,-41 41-15,82-82-16,-41 82 15,41-82 1,0 41 0,0 82 77,41 41-93,41 0 16,-41-82 0,41 0 15,0 0-16,-1 0 1,-40-41 0,41-41-1,-41 82 1</inkml:trace>
  <inkml:trace contextRef="#ctx0" brushRef="#br0" timeOffset="13649.9404">30721 16812 0,'0'-123'0,"-123"123"16,82 0-1,1 82 1,40 82 0,0 81-16,204 1596 46,-122-532-14,-123-696-17,41-408 1,0-164 0</inkml:trace>
  <inkml:trace contextRef="#ctx0" brushRef="#br0" timeOffset="15700.5809">30680 16771 0,'0'-41'0,"0"-41"16,0 41 15,82 41 16,0 0-32,41 0-15,40 0 16,328-81 0,245 81-1,-40 0 1,122 0 0,-123 0-1,123 0 1,123 0-1,532-82 1,-819 82 0,-122 0-1,-82 0 1,0-82 15,82 0-15,-327 82-1,-124 0 1,-40 0 0,82 0-16,-82 0 15,41 0-15,0 0 16,40 0 0,-40 0-1,41 0 1,-82 0-1,0 0 1,40 0 0,-40 0 15,-41 82 31,0 41-46,0-42 0,0 83-1,0 81 1,82 165 0,41 162-1,122 410 1,-122-491-1,-123-164 1,0-122 0,0 122-1,-41-164 1,0-40 15,41-41-15,0 0-1,-82-41 1,82 40 0,0 42-1,0-41 1,-41 82 0,41-42-1,-40-40 1,40-41-1,0 0 17,-82-41-32,0 0 31,-41 82-15,41-82-1,-327 82 1,41-42-1,0-40 1,-246 0 0,1 82-1,-287 0 1,450-82 0,0 82-1,0-82 1,-82 0-1,246 0 1,-82 0 0,81 0-1,-40 0 1,163 0-16,-245 0 16,246-82-1,-83 82 1,-40 0-1,40-82 1,-81 82 0,123-41-1,81 41 1,0 0 0,-40 0-1,-1-81 1,0 81-1,-40 0 1,-1 0 0,83 0-1,40 0 1,-41 0 0,0-41 15,82 41-16,-40 0-15,-1 0 16,0 0 0,0 0-1,0 0-15,41 0 16,-40 0 0,40 0-1,82 0 16,81-205-15</inkml:trace>
  <inkml:trace contextRef="#ctx0" brushRef="#br0" timeOffset="17284.4174">35221 17466 0,'-82'0'15,"82"-41"-15,-41 41 16,-41 0 0,-81 0 15,-328 246 0,41 81 0,327-245-31,0 41 16,82-42-16,-40 1 16,40 0-16,-41 123 15,82 40 1,-82 0 0,123 83 15,82-83-16,81 41 1,-40-122 0,122 81-1,-81-122 1,-1-41 0,42 0-1,-42 0 1,164-82-1,-204 0 1,0 0 0,81-82-1,-81 0 1,-123 0 0,81 0-16,-81 82 15,41-122 1,41-1-1,0 0 1,-42-40 0,-40 81-1,41-41 1,-41 0 0,41-40-1,-41 122-15,-41-123 16,0 42-16,41 81 15,-41 0 1,0-164 0,0 82-1,0-81 17,0 81-17,0 1 1,-41 81-1,-41-41-15,-41-82 16,82 123-16,-41 0 16,1-40-1,-42-1 1,-41-41 0,42 123-1,-83-41 1,1-41-1,-83 82 1,42 0 0,40 0-1,1 41 1,81 41 15</inkml:trace>
  <inkml:trace contextRef="#ctx0" brushRef="#br0" timeOffset="18817.9032">37512 17425 0,'0'-40'0,"-41"40"16,-41 0 15,-41 0-15,82 0-16,-41 0 31,1 0-31,-124 204 31,123-163-31,-81 204 31,-42 205 1,205-286-17,-82 81 1,82-40-1,-81-41 1,81-83-16,0 1 16,0 0-1,0-41-15,0 82 16,40-1 15,124 42-15,-41-41-1,81-1 1,42 1 0,-124-41-16,1-82 15,-41 82-15,0-82 0,0 41 16,81-41 0,42 0-1,-42 0 1,83 0-1,-164 0 1,81-41 0,-40-41-1,41 0 17,-42 0-32,-81-40 31,82 40-16,-82 41 1,82-82 0,-82 41-1,81-40 1,-81 81 0,-41 0-1,41 41-15,41-123 16,-82 41-16,41 41 15,0-81 1,-41 81 0,81-205-1,-81 124 1,0-1 15,0 82-15,-40-204-1,-1 122 1,0 41 0,-41 0-1,41 0 1,-41-81 0,-81 81-1,81-41 1,-41 82-1,82 0 1,-41 41-16,-40-81 16,40 81-1,-41-41-15,-122 41 32,-1 0-17,-40 0 1,204 41-1,0-41-15</inkml:trace>
  <inkml:trace contextRef="#ctx0" brushRef="#br0" timeOffset="19722.735">32726 17712 0,'-41'-82'0,"41"123"63,0 41-63,0-1 15,0 1-15,-82 82 16,82-123 0,0 0-1,41-123 32,-41-41-31,0-40-1,0-1 1,0 123 0,41 41-1,0 0 1,40 123 0,1-1-1,-41 1 1,-41-41-1,0-41 1</inkml:trace>
  <inkml:trace contextRef="#ctx0" brushRef="#br0" timeOffset="19967.8491">32357 17957 0,'-41'0'15,"82"0"48,41 0-63,0-41 15,41 41-15,286-82 16,-287 42-16</inkml:trace>
  <inkml:trace contextRef="#ctx0" brushRef="#br0" timeOffset="21273.646">39843 17221 0,'0'-41'0,"-41"41"15,41-41 1,0 82 31,0 82-47,0 81 31,0 1 0,0-287 16,0 41-31,0-123-1,0-40 1,82 163 0,-41 41-1,41 0 1,-82 82 15,0-41-15,-41 41-1,-82 40 1,82-81 0,123-41 46,-41 0-62,0 0 16,41 0-1,-82 41-15,82 41 16,-82 0 0,-41-1-1,0-81-15,-82 41 16,82-41 0</inkml:trace>
  <inkml:trace contextRef="#ctx0" brushRef="#br0" timeOffset="22967.7166">38452 17303 0,'-40'0'0,"-1"0"15,0 41 1,-82 0-1,-531 368 17,-124 0-1,656-368-15,122 40-16,-82-81 15,82 41 1,41-41-1,81 0-15,165-82 16,-165 82-16</inkml:trace>
  <inkml:trace contextRef="#ctx0" brushRef="#br0" timeOffset="23284.2734">38821 17753 0,'0'0'0,"81"0"16,-162 0 15,-1 41-15,-164 40-1,-81 42 1,-123 82-1,287-83-15,-247 124 16,247-164 0,-1 40-16,41 1 15,123-82 17,41-41-17</inkml:trace>
  <inkml:trace contextRef="#ctx0" brushRef="#br0" timeOffset="23651.4352">38902 18080 0,'-81'0'32,"-1"82"-17,0 0-15,-41-42 16,-81 83-1,-369 204 1,-409 287 0,778-410-1,122-81 1,82-82 0,82-41-16,-41 0 15</inkml:trace>
  <inkml:trace contextRef="#ctx0" brushRef="#br0" timeOffset="24001.6878">38780 18857 0,'41'0'32,"-82"82"-1,0-41-15,-41 41-16,0-1 15,-245 124 1,-82-1-1,245-163-15,-81 164 16,204-205 0,41 82-16,0-41 15,41-41 1</inkml:trace>
  <inkml:trace contextRef="#ctx0" brushRef="#br0" timeOffset="24317.9843">38984 19021 0,'0'-41'16,"82"41"-16,-123 0 47,41 41-32,-123 41-15,83-42 16,-83 42-16,-82 123 16,-204-1-1,246-81 1,-165 82-16,247-165 16,81 1-1,81-41 1,1 0-1</inkml:trace>
  <inkml:trace contextRef="#ctx0" brushRef="#br0" timeOffset="24617.6496">38984 19471 0,'-82'81'47,"1"-81"-47,-1 82 16,0-41-1,-123 82 1,42 0-16,-124 81 15,165-81-15,-1-41 16,0-41 0,82-1-1</inkml:trace>
  <inkml:trace contextRef="#ctx0" brushRef="#br0" timeOffset="25144.4563">37103 18407 0</inkml:trace>
  <inkml:trace contextRef="#ctx0" brushRef="#br0" timeOffset="25451.2795">37062 18407 0,'-41'0'16,"41"-41"0,82 123 46,-42 0-46,83 41-16,-41 40 15,204 246 1,164 328 0,-327-451-1,0-123 1,-41-163-1,-1 0-15,-81-40 16</inkml:trace>
  <inkml:trace contextRef="#ctx0" brushRef="#br0" timeOffset="25918.6898">38125 18203 0,'0'0'0,"-41"-82"16,41 41-1,-41 41-15,123 41 63,41 41-63,41 81 15,245 246 1,-82-41 0,-123-81-1,-81-42 1,0-122 0,-82-82-1</inkml:trace>
  <inkml:trace contextRef="#ctx0" brushRef="#br0" timeOffset="26251.0591">38821 17875 0,'41'0'47,"40"0"-31,42 123-16,0 41 15,40 40-15,124 123 16,-124-122 0,-81-82-1,0-82 1</inkml:trace>
  <inkml:trace contextRef="#ctx0" brushRef="#br0" timeOffset="32335.9331">29698 12558 0,'82'0'94,"0"0"-79,123-41 1,-83 41-16,-40 0 31,-164 41 0,41-41-31,-163 41 32,81 40-17,82-81 17,82 0-1,164 0-16,-83-40 1,-40 40 0</inkml:trace>
  <inkml:trace contextRef="#ctx0" brushRef="#br0" timeOffset="34569.2932">36653 18121 0,'0'-82'16,"0"41"0,0 0 30,-41 41 33,41 41-64,0 41 16,0-123 16,41 41-47,-1-41 16,1 41 15,-82 41 47,-40 0-62,-1-41 0,82 41-16,-41-41 15,41 82 32,41-82-31,0 0-1,41 0-15,-42 0 32,-121 0 30,81 41-62,-82-41 16,82 81-16,-82-81 15,82 41 1,0 41 0,82-82 15,-41 0-16,0 0 1,0 0 15,40 0 1,-81 41-17,0 0 1,-41 41-1,-122-41 1,81 40 0,41-81-1,82 0 17,41 0-17,-41 0 1,41 0-1,-42 0 17,-40 82-1,-40 0-15,-83-41-1,82 41 1,41 0-1,123-123 32,-82 41-31,-1 0 0,42 0-1,-82 81 1,0 1-1,-122 0 1,81-41 0,41 41-1,0-164 48,81 41-48,-81 0-15</inkml:trace>
  <inkml:trace contextRef="#ctx0" brushRef="#br0" timeOffset="34738.6373">36734 18898 0,'0'-41'0,"0"0"31,0-41 1,0 41-1</inkml:trace>
  <inkml:trace contextRef="#ctx0" brushRef="#br0" timeOffset="35953.1908">36734 18653 0,'-81'0'16,"81"-82"62,0 0-78,0 0 15,0 41 17,0-122-17,0 81 1,0 0-16,0-123 15,0 124-15,0-42 16,0-82 0,0 42-1,0-83 1,0 83 0,-41-1-1,41 1 1,0-1-1,0-122 1,-82 122 0,82 0-1,0-81 17,0-1-17,0 165 1,0-1-1,0-41 1,0 82 0,0-41-1,0 1 17,0 40 30,-41 41-46,0 41 62,41 40-78,-82-40 15,82 0-15,-41 82 16,-81-41 0,40 0-1,82-1 1,-41-40 0,82-163 62,-41 40-63,163 41 1,-81-82 0,-41 41-1,41 1 1,-41 81-1,0 0 1,81 40 0,1 83-1,41 82 1,-82-83 0,-41 1-1,-1-41 1,42 41-1</inkml:trace>
  <inkml:trace contextRef="#ctx0" brushRef="#br0" timeOffset="38086.1723">36693 18366 0,'0'-82'16,"41"82"-1,-82 41 48,-40-41-48,40 123-15,-82-82 16,41 41 0,82 0-1,41-82 1,82 0-1,163-41 1,-204 41 0,-82 81 31,-82-81-32,-41 41 1,1 41-1,40 41 1,41-82 0,82-41-1,123 0 1,-124 0 0,42 0-1,-82 41 32,-163 81-31,122-122-1,-41 82 1,41-41 0,82-41 15,41 0-16,0 0 1,-42 0 0,-40 123 31,-122-123-47,81 41 15,-41 41 1,123-82 31,41 0-47,0-41 31,40 41-15,-163 0 30,0 41-30,1-41-16,-42 81 16,123-81 31,40 0-32,-40-41-15,0 41 16,-41-40-1,82 40 1,-123 0 31,0 0-31,-122 0-1,81 0 1,82-41 31,82 41-32,-41-82-15,40 0 16,42 0 0,-82-40-1,82-1 1,-123 82-1,0 0 1,-41 41 0,-123-82 15,41 82-15,83 0-1,121 0 16,1 0-15,41-41 0,-41 0-1,-41 41-15,-123 0 63,41 0-63,-41 0 15,-41 0 1,82 0 0,41-41 15,41-40-15,41 81-1,-41-82 1,41 0-1,-82 41 1</inkml:trace>
  <inkml:trace contextRef="#ctx0" brushRef="#br0" timeOffset="39486.7161">32153 9326 0,'0'-41'0,"0"0"16,0-40-16,0-1 15,82 82 1,122-41 15,-163 41 0,-41 123-15,0 163 0,-82-163-16,0 81 15,82-122-15,0 0 16,0 0 0,0 40-1,246-81 1,-205-41-1,0 0 1,41 0 0,-82-41 15,-41 41 0,-41 82-15,0 123-1,82 572 1,41-204 0,41-164-1,-82-123 1,0-82 0,0-122-16,0 82 15,0-123 1,-82 41-16,-41-41 15,0-1 1,1 42 0,81-82-1</inkml:trace>
  <inkml:trace contextRef="#ctx0" brushRef="#br0" timeOffset="39681.9923">32603 13253 0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32:47.647"/>
    </inkml:context>
    <inkml:brush xml:id="br0">
      <inkml:brushProperty name="width" value="0.05292" units="cm"/>
      <inkml:brushProperty name="height" value="0.05292" units="cm"/>
      <inkml:brushProperty name="color" value="#FF0000"/>
    </inkml:brush>
  </inkml:definitions>
  <inkml:trace contextRef="#ctx0" brushRef="#br0">29330 7731 0,'0'-41'16,"0"0"-16,41-41 16,-41 41-16,0 1 15,0-165 16,-82 164 1,1 246-17,-1 163 17,82-245-32,122 40 15,-40-122-15,-41-41 16,0 82-1,41 41 1,-164-42 0,-82-81-1,-40 82 1,122-123 0,0 0-16,82 0 15,-41-40-15,41 40 16,41-41-16,0 82 15</inkml:trace>
  <inkml:trace contextRef="#ctx0" brushRef="#br0" timeOffset="466.8814">29780 7936 0,'0'0'0,"0"-41"15,0-41 1,0 164 31,0-1-47,0 83 16,0 0-1,0-83 1,82-40-1,-41-41-15,41 0 16,0-122 0,-82-1-1,0-41 1,0 1 15,0 204 0,0 81-31,0-40 16,0 41 0,0-82-1,122 41-15,-40-82 16,-41 0-16,0 0 16,82-82-1</inkml:trace>
  <inkml:trace contextRef="#ctx0" brushRef="#br0" timeOffset="716.1553">30598 7567 0,'0'0'0,"0"-81"0,0 40 15,-81 0 1,81 123 15,0 40-15,0 246-1,40 287 1,-40-328 0,82-163-1,-82-82 1,0-123 0,41 0-1</inkml:trace>
  <inkml:trace contextRef="#ctx0" brushRef="#br0" timeOffset="966.661">30639 8099 0,'0'0'0,"0"-41"15,-41-81-15,41 81 16,41 0 15,123 41-15,-41 41-1,-123 40-15,81 1 16,-81 0-16,-81-41 16,-1 41-1,-41 0 1,82-82 0,41-41-1</inkml:trace>
  <inkml:trace contextRef="#ctx0" brushRef="#br0" timeOffset="1233.354">31089 7608 0,'0'0'0,"0"-41"15,0-40 1,0-1-1,0 164 17,0 81-32,0 1 15,0 81-15,41 246 16,-41-245-16,82-83 16,-82 83-1,41-124 1</inkml:trace>
  <inkml:trace contextRef="#ctx0" brushRef="#br0" timeOffset="1516.9128">31212 8304 0,'0'0'15,"0"-41"-15,0 0 16,0-82-1,41 82 1,0 41 0,41 0-1,-1 164 1,-81-123 0,-41 163-1,1-204-15,-83 82 16,82-41-1,0-41 1</inkml:trace>
  <inkml:trace contextRef="#ctx0" brushRef="#br0" timeOffset="1917.1091">31539 8140 0,'0'-41'0,"0"-41"31,0 123 1,0 0-32,-41 0 15,41 164 1,0-83-1,0-40-15,82-82 16,-82 41-16,82-41 16,82-41-1,-124 0-15,1-82 16,-41-40 15,-81-83-15,-1 246-1,0 82 1,0 123 0,82-164-16</inkml:trace>
  <inkml:trace contextRef="#ctx0" brushRef="#br0" timeOffset="2333.8052">32685 8058 0,'0'-41'16,"-41"-40"0,-41 81 15,41 0-16,0 81 1,-82 83 0,123-82-1,82-41 1,0-41 0,0 81-16,0-81 15,-82 41 1,0 0-1,-41-41 1,-41 82 0,-123-41-1,164-41 1,41-41 0</inkml:trace>
  <inkml:trace contextRef="#ctx0" brushRef="#br0" timeOffset="2699.8195">32848 8058 0,'0'82'31,"41"-82"-15,-41 82-16,82-82 15,-41 0 1,0-41 0,-41-41 15,0 0-15,0 41-1,-41 41 1,-82 164-1,123 41 1,41-165 0,123 42-1,-42-82-15,42-41 16,-164 0-16</inkml:trace>
  <inkml:trace contextRef="#ctx0" brushRef="#br0" timeOffset="3425.2707">34771 7526 0,'0'0'0,"0"41"62</inkml:trace>
  <inkml:trace contextRef="#ctx0" brushRef="#br0" timeOffset="4049.7488">34812 7526 0,'0'0'0,"0"-81"0,0-1 16,0 41-16,0-41 15,0 205 32,0 40-47,0 83 16,0-123-16,0 245 31,0-327-15</inkml:trace>
  <inkml:trace contextRef="#ctx0" brushRef="#br0" timeOffset="5217.3814">34566 7895 0,'41'0'16,"0"0"-1,41 0-15,0 0 16,122-82 0,-81-41-1,0-41 1,-123 42-1,0 40 1,-41 41 0,0 123 31,41 163-32,0 83 1,0-124-1,0-122 1,82-123 31,-82-41-47,122 0 16,-122 1-16,41-42 15,0 123 1,-41 41-1,0 41-15,0-1 16,0 1 0,82 0-1,-41-82 17,41-41-17,41-123 1,-83-40-1,-40 81 1,0 82 0,0 123 15,0 41-15,0-82-1,41-41 1,41 0-1,-41 0 1,-41 82 15,0-1-15,0 1 0,0 0-1,82-82 1,0-41-1,0 0 1,-82-41 0,81 1-1,-81-42 1,0 82 0,-41 82 15,41 0-31,0 81 15,0-40 1,0 0 0,82-82-1,41 0 17,0-41-17,-123-163 1,-41 81-1,-123 41 1,123 82 0,-41 123-1,82 0 1,41-42 0,0-81-16</inkml:trace>
  <inkml:trace contextRef="#ctx0" brushRef="#br0" timeOffset="6100.9762">36612 7772 0,'0'0'0,"0"-123"15,0 82 1,0 82 31,0 123-32,0-82 1,81-1 0,-40-40-1,0-41 1,82-81 0,-41-1-1,-82-41 1,0 82-1,0 82 17,0 0-32,-82 82 31,82-42-31,-41-81 31,41-40-15,0-1-1,82-41 1,-41 41 0,41 123-1,-82-41 1,41 40 0,-1-81-1,42 41 1,-41-41-1,-41-122 1,0-42 0,0 82 15,0 123 0,0 41-15,0 82-1,0-42 1,41-122 0,41 0-1,0-82 1,-41-40 0,-41 81-16,0-82 15,0 82-15,0 82 47,0 41-47,0 82 16,0-83-1,0 42 17,81-123-17,-40-41-15</inkml:trace>
  <inkml:trace contextRef="#ctx0" brushRef="#br0" timeOffset="6238.8674">37553 7608 0,'40'0'47,"42"82"-47</inkml:trace>
  <inkml:trace contextRef="#ctx0" brushRef="#br0" timeOffset="6667.6182">37757 7813 0,'0'-82'0,"41"82"32,-41 41-17,41 0 1,-41 82 0,0-83-1,0 1 1,82-41 15,-82-81-15,41 40-16,40-205 31,1 246-15,-82 41-1,0 82 1,0 0-1,82-1 1,0-122 0,81 0-1</inkml:trace>
  <inkml:trace contextRef="#ctx0" brushRef="#br0" timeOffset="7134.0826">38575 7731 0,'0'0'0,"0"-82"16,-41 82-1,41-82-15,-41 82 16,-40 82 0,81 41-1,0-41 17,40 0-17,42-82 1,-41-41-1,41-41 1,-82 0 0,0-41-1,0 205 1,0 41 0,0 163-1,0 287 1,0-123-1,0-287-15,-41 42 16,0-123 0,0-82-1,-81-82 1,122-41 0,-41-81-1,41 122 1,81-82-1,42 42-15</inkml:trace>
  <inkml:trace contextRef="#ctx0" brushRef="#br0" timeOffset="8166.9511">41071 7281 0,'-82'0'16,"41"0"31,41 82-32,-41 0 1,-41-82 15,41-41-15,41-41-1,0-41 1,41 41 0,82 1-1,-41 203 1,-1 83 0,-81 40-1,-204 123 1,81-245-1,41-123 1,-40 0 0,81-82 15,41-40-31,0-42 16,0 123-16,0-41 15,41 82 1,122 82-1,42 204 1,-82-245 0,-42 82-1</inkml:trace>
  <inkml:trace contextRef="#ctx0" brushRef="#br0" timeOffset="9600.8648">42339 7690 0,'0'0'0,"0"-41"15,0-41 1,41 82 0,-41-41-1,0-122 1,-82 122-1,0 41 1,-82 41 0,82 82-1,82 163 1,0-163 0,41-123-1,123 0 1,-41-82-1,-123 0-15,82 0 16,-82-41 0,40 42-16,-40-124 31,0 82-15,0 42-1,0 122 16,0-1-31,0 42 16,0 123 0,0-123-16,0 122 15,0-163-15,0 0 16,123 41 0,-41-82-1,41-41-15,-82 0 16,81-123-1,-122 123-15,0-40 16,41-1 0,-41 41-1,0 82 17,0 81-17,0 1 1,0-82-1,82-41 1,82-41 0,-42-82-1,-81 1 1,41-1 0,-41 82-1,0 41 1,-41 82-1,82 0 1,-123-82 47,41-41-48,-41 41-15,41-41 16,-82 41-1,41 0 1,-41 0 0,1 123-1,81 122 1,0-204 0,81 41-1,42-123 1,-41-41-1,0 0-15,0 41 16,-82-81 0,40 81-16,-40-41 15,82 82 17,-82 41-17,0 41 1,0-41-1,0-1 1,41-40 0,0 0-1,-41-40 1,0-42 0,0-41-1,-41 205 16,41 0-15,0-1-16,-82 42 16,164 41 15,41-164-15,41-123-1,-124 0-15</inkml:trace>
  <inkml:trace contextRef="#ctx0" brushRef="#br0" timeOffset="9770.2114">43198 7158 0</inkml:trace>
  <inkml:trace contextRef="#ctx0" brushRef="#br0" timeOffset="10334.6234">41275 8958 0,'0'0'0,"0"-82"0,0 41 15,0-40 1,0-1-1,-123 164 17,42 327-1,244-246 0,-81-163-15,-82 82-1,0-41 17,-41-41-32,-123 0 31,83 0-15</inkml:trace>
  <inkml:trace contextRef="#ctx0" brushRef="#br0" timeOffset="10567.0757">41643 8999 0,'0'-82'16,"0"41"-1,0 123 16,0-41-31,0 41 16,41 81 0,-41-81 15</inkml:trace>
  <inkml:trace contextRef="#ctx0" brushRef="#br0" timeOffset="10683.3984">41807 8631 0</inkml:trace>
  <inkml:trace contextRef="#ctx0" brushRef="#br0" timeOffset="11291.695">41970 9040 0,'0'-82'0,"0"0"16,0 41 15,41 41-31,41 82 15,-82-41 1,0 82 0,0-41-1,0-1 1,0-121 15,0-83-15,0 0-1,41 82 1,41 0 0,0 123 15,-82 0-15,0 0-1,0-123 48,41-41-48,-41 41-15,122 0 16,-81 41-16,0 0 16,41 41 15,-82 41-31,0 0 15,0-41 1,0 81-16</inkml:trace>
  <inkml:trace contextRef="#ctx0" brushRef="#br0" timeOffset="11734.6063">42789 8917 0,'0'-41'16,"0"82"31,0 0-47,0 0 16,0 41-16,0-41 15,0 0 1,41 40-1,-1-81 1,83 0 0,-82-163 15,-41 81-15,0-41-1,0 205 16,0 0-15,0 122 0,0-163-1,82 41 1,0-82 0,81-82-1,-81 41-15</inkml:trace>
  <inkml:trace contextRef="#ctx0" brushRef="#br0" timeOffset="11951.542">43443 9081 0,'0'0'0,"41"-164"15,-41 82 1,0 1-16,0-42 16,0 41 15,0-41-15,0 164-1,0 41 1,0 41-1,0 327 1,0-246 0,82-40-1,-41-123 1,81-82 0</inkml:trace>
  <inkml:trace contextRef="#ctx0" brushRef="#br0" timeOffset="12234.428">43893 8795 0,'0'-123'16,"0"41"-1,0 0 16,0 123-15,0 82 0,0 122-1,0-81-15,0 122 16,0-204-16,0 0 16,0-41-1</inkml:trace>
  <inkml:trace contextRef="#ctx0" brushRef="#br0" timeOffset="12401.3642">43729 9122 0,'123'0'47,"-41"0"-47,0 0 0,41 0 15,-1-41 1,83 41-16</inkml:trace>
  <inkml:trace contextRef="#ctx0" brushRef="#br0" timeOffset="13250.7445">44548 9081 0,'0'-82'16,"0"41"0,0 0-1,0 0 17,-41 41-17,0 0 1,41 41-1,-82 82 1,82 81 0,0-163-1,41 41 1,41-82 0,0-82-1,-82-40 1,40-1-1,-40 0 1,0 164 15,0 0-15,0 0 0,0 82-1,0-42 1,41-81-1,41 0 1,0 0 0,-41-204-1,-41 81 1,0 82 0,0 82 30,0 0-46,0 123 16,0-123 0,0 40 15,82-81 0,-82-122-15,41-42-1,-1 123 1,-40 123 15,0 82-15,0-1 0,0-122-1,0 82 1,123-123-1</inkml:trace>
  <inkml:trace contextRef="#ctx0" brushRef="#br0" timeOffset="13668.2271">45366 8999 0,'0'-82'31,"0"123"16,-41 41-31,41 0 0,41-82 30,-41-82-30,0 0-16,0 0 16,-41 82 15,41 41-15,-82 41-1,82 123 1,0-124-1,41-81 1,0 0 0,41-41-1</inkml:trace>
  <inkml:trace contextRef="#ctx0" brushRef="#br0" timeOffset="14051.125">45529 8999 0,'0'0'0,"0"-123"15,0 82 1,0 82 46,0 41-46,0-41 0,0 164-1,0-165 1,82-40 15,-41-122-15,-41 40-1,0-41 1,0 82 0,-82 41 15,41 0-16,41 82 1,0 41 0,0-41-1</inkml:trace>
  <inkml:trace contextRef="#ctx0" brushRef="#br0" timeOffset="15101.5894">45816 8917 0,'0'-41'15,"0"-40"1,0 121 47,0 42-48,82 205 16,-42-206-15,1-81 0,82-81-1,-82 40 1,-41-123 0,0 41-1,0 82 1,0 82 31,0 41-32,0-41 1,41 41 0,41-82-1,-41 0 1,0 0-1,-41-164 1,81 82 0,-81-40-1,-41 122 17,41 82-17,0-42 1,0 1-16,41 0 15,41 82 1,-82-41 15,-41-82-15,-41 0 0,42 0-1</inkml:trace>
  <inkml:trace contextRef="#ctx0" brushRef="#br0" timeOffset="15835.2056">46634 8140 0,'0'-41'16,"0"82"46,0 41-62,0 81 16,0 42-16,0-41 15,0 40 1,0-40 0,41-82-1,41-82 1,-82-41 0,81-41-1,-40-41 1,-41 82-1,0 123 64,0 0-79,41-82 46,41-82-30,-82-41 0,0 82-1,0 1 1,0 121 15,-41 1-31,41 123 16,0-42-1,0 1 1,-41 81 0,-41-122 15,-40-41-15,-42-41-16</inkml:trace>
  <inkml:trace contextRef="#ctx0" brushRef="#br0" timeOffset="16935.0295">31498 10635 0,'0'-41'0,"0"-40"16,0 121 62,0 42-78,-82-41 16,1 82-1,-1 40 1,0-40-1,-41-41 1,-40 41 0,122-123-1,-41 0 1</inkml:trace>
  <inkml:trace contextRef="#ctx0" brushRef="#br0" timeOffset="17301.9471">30885 10513 0,'0'-41'15,"0"122"63,0 1-78,122 0 16,-122 41-16,123-1 16,-41 42-16,41 0 15,-82-42 1,40-81-1,1 41 1,-41-82 0</inkml:trace>
  <inkml:trace contextRef="#ctx0" brushRef="#br0" timeOffset="17601.4333">32153 10922 0,'0'0'0,"82"0"63,-1 0-48,1 0-15,0 0 16,-41 0-16,41 0 16,-82 40-1</inkml:trace>
  <inkml:trace contextRef="#ctx0" brushRef="#br0" timeOffset="17787.2108">32153 11249 0,'41'0'47,"41"0"-32,-42 0-15,1 0 16,0 0-16,82 0 31</inkml:trace>
  <inkml:trace contextRef="#ctx0" brushRef="#br0" timeOffset="19052.1504">33585 10962 0,'0'-40'0,"0"-42"16,0 0-1,0 0 1,-41 82 15,-164 205 0,246-1 1,82-122-17,-1 0-15,-81-41 16,0-41-16,-41 41 31,-41-41-15,-40 81-16,-83-81 15,123 0 1,0-122 0,41 81-1</inkml:trace>
  <inkml:trace contextRef="#ctx0" brushRef="#br0" timeOffset="19534.8566">33830 10922 0,'0'-82'16,"0"164"46,0-42-62,0 42 16,0 0-1,0 82 1,0-82 0,82-82-1,0 0 1,81-41-1,-81-82 1,-82 0 0,0 0-1,0 83 1,0 162 15,0-40-15,0 0-16,0 41 15,0-42 1,82-81 0</inkml:trace>
  <inkml:trace contextRef="#ctx0" brushRef="#br0" timeOffset="20135.3456">34525 11003 0,'0'41'63,"0"0"-63,0 0 15,0 41 1,0 0-16,0-123 78,0-41-78,0 0 16,82 41-16,-41-41 15,0 82 1,41 0-1,-82 41 1,41 123 0,-41-82-1,0-41 1,0-82 15,82-82-15,-1-41-1,-40 83 1,-41 40 0,82 204 15,-41 1-15,-41 0-1,0-123 1,41-1-1,163-121 1</inkml:trace>
  <inkml:trace contextRef="#ctx0" brushRef="#br0" timeOffset="21751.6712">35998 10840 0,'0'-123'16,"0"205"46,0 41-46,0-42-16,0 1 15,0-41-15,0 0 16,0 41 0,82-82-16,0 0 15,0-41 17,-1-164-17,-285-122 16,122 286-15,0 41 0,0 41 15,82 123-15,0-123-16,41 40 15,0-40-15,41-41 16,0 0-1,-41 0 1,122-81 0,-81-1-1,-82-41 1,41 82 0,-41 0-1,0 82 16,82 41-31,-82 82 16,0-83 0,0 1 15,41-82-15,0 0-1,40-82 1,42 1-1,-123-1-15,41 41 16,-41 123 0,0-41-1,0 122 1,0-122-16,41 0 16,41-41 15,0 0-31,-41 0 15</inkml:trace>
  <inkml:trace contextRef="#ctx0" brushRef="#br0" timeOffset="22752.2809">37921 10513 0,'0'-41'0,"0"-41"16,0 41-1,0 82 1,0 41 0,0 245-1,0-82 16,0-204 16,0-164-15,81 42-17,1-1 1,82 123-1,-123 41 1,41 40 0,-82-40-1,-41 0 1,-41-82 0,-82 0-1,123 0 1,0-41-1</inkml:trace>
  <inkml:trace contextRef="#ctx0" brushRef="#br0" timeOffset="23152.5637">38534 10922 0,'0'-82'0,"-41"82"47,41 41-31,0 40 0,0-40-16,0 0 15,0 0-15,41 41 16,41-82-1,41 0 1,0-41 15,-83-123-15,-40 42 0,-122 81-1,40 0 1,-82 123-1,82 40 1,123-122-16</inkml:trace>
  <inkml:trace contextRef="#ctx0" brushRef="#br0" timeOffset="23435.5122">39107 10513 0,'0'0'0,"0"-41"0,0-82 15,0 205 32,0 163-31,0-40-1,0-42 1,0-40 0,0-82-1</inkml:trace>
  <inkml:trace contextRef="#ctx0" brushRef="#br0" timeOffset="23585.6938">38902 10758 0,'41'0'31,"41"0"-31,0 0 16,41 0-16,-41 0 16,-1-82-16</inkml:trace>
  <inkml:trace contextRef="#ctx0" brushRef="#br0" timeOffset="23968.9342">39516 10594 0,'-41'0'0,"41"-81"16,-41 81-1,41-41 1,0 122 15,0 83-15,0 41-1,0-83 1,0-40 15,0-41-15,41-82 0,41-82-1,-41 1 1,41-1-1,-41 205 17,-41-41-32,0 0 15,0 40 1,0 1 0</inkml:trace>
  <inkml:trace contextRef="#ctx0" brushRef="#br0" timeOffset="25052.7899">40948 10799 0,'0'-41'0,"0"0"32,0-41-17,-82 82 1,41-41 0,0 41-1,-41 0 1,1 164-1,81 81 32,40-163-31,1-82 0,82 0-1,0-41 1,-41-163-1,-82 40 1,0-40 0,-41 81-1,41 41 1,0 41 0,0 82 15,0 41-31,0 163 15,41 83 1,0-206 15,-1 1-15,42-123 0,0 0-1,-41-205 1,-41 124-1,0-42 1,0 41 0,0 41-1,0 123 32,0 0-47,0 0 16,0 81-1,0-122 1,41-41 15,41 0-31</inkml:trace>
  <inkml:trace contextRef="#ctx0" brushRef="#br0" timeOffset="25189.1156">41398 10472 0</inkml:trace>
  <inkml:trace contextRef="#ctx0" brushRef="#br0" timeOffset="25519.8647">41889 10799 0,'0'-82'46,"-123"82"-30,41 0 0,41 82-1,41 0 1,0 81 0,82-40-1,82-41 1,-1-82-1,83-123 1</inkml:trace>
  <inkml:trace contextRef="#ctx0" brushRef="#br0" timeOffset="25918.6514">42380 10840 0,'0'41'47,"0"0"-16,81-41-31,-40 0 31,-41-82 0,0 41-15,-82 41 15,42 0-15,40 82 0,0 40-1,0 1 1,81-82-1,83-41 1,286 0 0,-205-82-16</inkml:trace>
  <inkml:trace contextRef="#ctx0" brushRef="#br0" timeOffset="26059.9284">43443 10799 0,'0'-82'15,"0"164"-15,0-123 78</inkml:trace>
  <inkml:trace contextRef="#ctx0" brushRef="#br0" timeOffset="28070.3005">28839 10676 0,'0'-82'16,"41"82"-16,-41-81 15,0 40 1,0 82 31,-163 81-16,40-40-15,41 0-1,123-82 17,41 0-17,-82 41 1,82-41-16,-41 82 15,-41-1 17,0 1-17,0 0 1,-164 82 0,41-123-1,41 40 1,82-122 15,41 41 0,82 41-15,-82 41 0,41 41-1,-82 0 1,0 81-1,0-40 1,0-123 15,163-41-15,246-41 0</inkml:trace>
  <inkml:trace contextRef="#ctx0" brushRef="#br0" timeOffset="29119.8298">43443 10349 0,'0'-82'16,"0"0"-1,-82 82 1,82-82-16,0 123 47,41 0-32,82 327 17,-82-245-17,0-41 1,81-82-1,-81 0 1,-41-41 31,-122 82-31,40 163-1,82 124 1,0-1-1,0-123 1,123-40 15,-42-41-15,-162-123 0,-42 0-1,-123 0 1,205 0-16</inkml:trace>
  <inkml:trace contextRef="#ctx0" brushRef="#br0" timeOffset="29308.1884">43893 12149 0,'-41'0'16,"41"41"-1</inkml:trace>
  <inkml:trace contextRef="#ctx0" brushRef="#br0" timeOffset="29570.0277">41520 12926 0,'0'0'0,"-163"0"0,40 0 16,205 0 15,82 0-15,163 0-1,327-41 1,-40 41 0</inkml:trace>
  <inkml:trace contextRef="#ctx0" brushRef="#br0" timeOffset="29675.8866">43116 12844 0,'-41'0'0,"0"0"16</inkml:trace>
  <inkml:trace contextRef="#ctx0" brushRef="#br0" timeOffset="30635.9553">29535 14153 0,'0'-82'0,"0"0"16,0 42 0,0 162 46,0 1-62,-123 572 31,0-327 16,123-327-47,0 41 16,-81-82 31,81-41-47,0-81 15</inkml:trace>
  <inkml:trace contextRef="#ctx0" brushRef="#br0" timeOffset="31211.9247">29044 14439 0,'0'-81'0,"0"40"31,82 122 32,0-40-48,-42 82-15,42-41 0,-41 41 16,82 40-16,81 42 15,-81-1 1,-82-81 15,-41-41-15</inkml:trace>
  <inkml:trace contextRef="#ctx0" brushRef="#br0" timeOffset="31553.7733">30557 14808 0,'-81'0'15,"40"0"-15,123 0 78,-42 0-62,1 40-16,0-40 0,41 0 16,-41 82-1,41-82-15</inkml:trace>
  <inkml:trace contextRef="#ctx0" brushRef="#br0" timeOffset="31753.6252">30353 15135 0,'0'82'47,"123"-82"-32,-42 0-15,42 0 16,0 0-16,81 0 15</inkml:trace>
  <inkml:trace contextRef="#ctx0" brushRef="#br0" timeOffset="54572.1044">3395 8385 0,'0'0'0,"0"-81"0,-82 162 47,1-40-47,-42 41 15,-163 164 1,-1-42-1,165-81 1,40-82 15,164-41-31,-1 0 16,1 0-16,41 0 16,-41 41-1,-1 81 1,-40-40-1,-41 123 1,0-83-16,-81 1 16,-124 163-1,41-40 1,42-42 0,122-163-1,82-41 16,-1 41-15,-40 164 0,82 204-1,-41 327 1,-82 0 0,0 369-1,0-451 16,82-245-15,-1-122 0,42-124-1,82-163 1,-124-82-16</inkml:trace>
  <inkml:trace contextRef="#ctx0" brushRef="#br0" timeOffset="55304.8483">3968 8713 0,'-41'0'16,"41"-41"-1,-82 41 32,82 123-47,0-1 16,0 42-16,0 163 31,0-81-15,0-165-16,123-40 15,-82 41-15</inkml:trace>
  <inkml:trace contextRef="#ctx0" brushRef="#br0" timeOffset="55588.9628">4418 9122 0,'0'0'0,"-41"-123"16,41 41 0,0 41-1,-41 41 32,41 82-31,0 164-1,0-1 1,0-122 0,0-82-16</inkml:trace>
  <inkml:trace contextRef="#ctx0" brushRef="#br0" timeOffset="55905.2752">4663 9531 0,'0'82'16,"0"-123"46,0-41-46,82 82-16,-82-41 16,41 41-1,41 41 1,-82 82-1,0-42 1,-41 1 0</inkml:trace>
  <inkml:trace contextRef="#ctx0" brushRef="#br0" timeOffset="56172.2185">5195 9081 0,'0'-82'0,"0"164"47,0 0-31,0 40-16,0-40 0,0 0 15,0 82 1,0-123 0</inkml:trace>
  <inkml:trace contextRef="#ctx0" brushRef="#br0" timeOffset="56438.5027">5441 8958 0,'0'-41'16,"41"41"15,40 82-15,-81 0-1,82 81 1,-82 83 0,-41-82-1</inkml:trace>
  <inkml:trace contextRef="#ctx0" brushRef="#br0" timeOffset="56838.5638">6136 9449 0,'0'82'0,"0"0"31,0-41-31,41-82 62,-41 0-62,82-41 16,-82 164 15,0 0-15,0 122 0,0-81-1</inkml:trace>
  <inkml:trace contextRef="#ctx0" brushRef="#br0" timeOffset="57339.2288">7118 8713 0,'0'-41'16,"-82"123"31,82-1-32,0 42-15,0 245 32,123-122-1,-123-124-31,82-122 16</inkml:trace>
  <inkml:trace contextRef="#ctx0" brushRef="#br0" timeOffset="57571.9514">7609 9040 0,'0'-41'16,"0"0"-1,0 82 32,0 41-47,0 41 16,0 40-1,0-40 1,41 0 0</inkml:trace>
  <inkml:trace contextRef="#ctx0" brushRef="#br0" timeOffset="57789.8557">7813 9531 0,'0'82'62,"0"-41"-62,0-1 16,0 42-16,0-41 16,0 0-1</inkml:trace>
  <inkml:trace contextRef="#ctx0" brushRef="#br0" timeOffset="58155.27">8018 9204 0,'0'-82'16,"122"82"-16,-122-82 15,41 82-15,0 0 31,0 82-15,-41 40 0,0 1-1,-82 0 1,-40 41 0,122-124-1,41-40 1,81 0-1,-40-40-15,82-42 16,-82 41 0,-42 41-16</inkml:trace>
  <inkml:trace contextRef="#ctx0" brushRef="#br0" timeOffset="58422.6566">8590 9040 0,'0'-41'16,"0"-41"0,82 123 15,-82 0-31,82 164 15,-82-42 1,0 42 0,-41-83-1</inkml:trace>
  <inkml:trace contextRef="#ctx0" brushRef="#br0" timeOffset="58722.7986">9490 9408 0,'0'41'47,"41"-41"-31,82 0 0,-82 0-1</inkml:trace>
  <inkml:trace contextRef="#ctx0" brushRef="#br0" timeOffset="58881.9683">9981 9367 0,'82'0'47,"0"0"-16</inkml:trace>
  <inkml:trace contextRef="#ctx0" brushRef="#br0" timeOffset="59047.0183">10677 9367 0,'41'0'63,"40"0"-48</inkml:trace>
  <inkml:trace contextRef="#ctx0" brushRef="#br0" timeOffset="59210.8725">11249 9326 0,'41'0'47,"41"0"-16,-82-41-15</inkml:trace>
  <inkml:trace contextRef="#ctx0" brushRef="#br0" timeOffset="60022.6816">13295 8917 0,'0'-122'0,"0"81"15,0-41-15,0 41 16,0 0-1,0 82 17,-41 41-32,0 368 31,41-164 0,82-204 0,40-82-15,-81 0-16,0-41 0</inkml:trace>
  <inkml:trace contextRef="#ctx0" brushRef="#br0" timeOffset="60240.9365">13786 8958 0,'0'-82'0,"0"41"15,0 123 48,0 0-63,0 0 16,0 0-16,0-1 15,0-40-15,0 0 16,0 41-1</inkml:trace>
  <inkml:trace contextRef="#ctx0" brushRef="#br0" timeOffset="60439.3728">14195 9204 0,'0'40'47,"0"1"-47,0 0 16,-41 41-16,41 0 15,0 0 1</inkml:trace>
  <inkml:trace contextRef="#ctx0" brushRef="#br0" timeOffset="60822.618">14726 8754 0,'0'0'0,"0"-82"15,-40 164 16,40-1-15,-82 1-16,82 82 16,0-1-1,0-122-15,82 0 16,-1-41 0,1 0-1,-41 0 1,-41-82-1,0 1 1,-123-1 0,1 123-1,81 81 1,-41-40 0</inkml:trace>
  <inkml:trace contextRef="#ctx0" brushRef="#br0" timeOffset="61055.7191">15258 8631 0,'0'0'0,"82"0"15,-82 82 1,41 81-1,-41 83 1,0-1 0,-123-40-1,41-123-15</inkml:trace>
  <inkml:trace contextRef="#ctx0" brushRef="#br0" timeOffset="61972.4047">3600 10594 0,'0'-81'32,"-41"81"-17,0 40 16,41 42-15,0 41-16,0 81 16,0 206 15,123-410-15</inkml:trace>
  <inkml:trace contextRef="#ctx0" brushRef="#br0" timeOffset="62323.0185">4091 10799 0,'-41'0'16,"41"-41"-16,0 0 15,0-41 1,41 82-1,41 0 1,-1 82 0,-81 82-1,-122-42 1,40-81 0,0 82 15,41-123-16,82 0 1,41 0 0,81-41-1,-40 41 1,0-41 0</inkml:trace>
  <inkml:trace contextRef="#ctx0" brushRef="#br0" timeOffset="62506.2425">4541 11085 0,'0'41'94,"0"0"-94,0 82 16,0-41-16,0-42 15</inkml:trace>
  <inkml:trace contextRef="#ctx0" brushRef="#br0" timeOffset="62739.2323">5032 10799 0,'0'-82'16,"0"123"15,0 0-31,0 0 0,0 0 16,0 163-1,0-163 1</inkml:trace>
  <inkml:trace contextRef="#ctx0" brushRef="#br0" timeOffset="63009.6678">5318 10513 0,'0'-82'0,"0"123"47,0 0-31,82 40-16,-82 42 16,82-41-16,-82 163 31,-82 42-16,0-165-15,41-81 16</inkml:trace>
  <inkml:trace contextRef="#ctx0" brushRef="#br0" timeOffset="63539.7915">6872 10472 0,'0'0'0,"0"122"62,0 1-62,0 0 16,0-1-1,0 83 1,82-123 0,-41-82-16</inkml:trace>
  <inkml:trace contextRef="#ctx0" brushRef="#br0" timeOffset="63889.9887">7241 10676 0,'0'0'15,"0"-82"-15,81 82 16,1 0 0,0 0-1,-41 123 16,-41-41-15,0 0-16,-123 40 16,82-122-16,41 82 15,-82-82 1,164 0 15,0 0-15,82-41-1,-123 0 1</inkml:trace>
  <inkml:trace contextRef="#ctx0" brushRef="#br0" timeOffset="64089.934">7854 11003 0,'0'-41'0,"0"82"32,0 41-17,0-41 1,-41 123 0,41-123-1</inkml:trace>
  <inkml:trace contextRef="#ctx0" brushRef="#br0" timeOffset="64456.7595">8100 10758 0,'0'-82'15,"0"41"17,40 41-32,42 0 15,0 0 1,-82 82 0,0 41-1,0-41 1,-123-1-16,1-40 15,122 0-15,81-41 47,83 0-31,41-82 0</inkml:trace>
  <inkml:trace contextRef="#ctx0" brushRef="#br0" timeOffset="64706.3162">8918 10594 0,'0'41'47,"41"0"-47,-41 0 16,0 41-16,0 163 15,0-40 1,-123-82 0</inkml:trace>
  <inkml:trace contextRef="#ctx0" brushRef="#br0" timeOffset="64990.0935">10554 11126 0,'41'0'32,"0"0"-32,0 0 15,41 0-15,-42 0 16</inkml:trace>
  <inkml:trace contextRef="#ctx0" brushRef="#br0" timeOffset="65172.762">11699 11003 0,'41'0'47,"41"0"-31,-82-81-1</inkml:trace>
  <inkml:trace contextRef="#ctx0" brushRef="#br0" timeOffset="65310.4636">13049 10881 0,'0'-82'47</inkml:trace>
  <inkml:trace contextRef="#ctx0" brushRef="#br0" timeOffset="65673.2441">13867 10431 0,'0'-82'16,"0"41"-1,-40 41 1,-42 41 15,82 82-31,0-42 16,-41 288-1,123-165 1,40-122 0,-81-41-1</inkml:trace>
  <inkml:trace contextRef="#ctx0" brushRef="#br0" timeOffset="66039.9852">14154 10472 0,'0'-41'16,"41"41"-1,41 0 1,-1 0-1,-81 82 1,-41 122 15,-40-163-31,-42 123 16,123-124 0,82-40 30,122 0-30,-122-40 0,41 40-1</inkml:trace>
  <inkml:trace contextRef="#ctx0" brushRef="#br0" timeOffset="66289.4531">14767 10840 0,'0'-41'15,"0"82"48,0 0-48,0 0-15,0 40 0,0-40 16,0 0 0,0 41-16</inkml:trace>
  <inkml:trace contextRef="#ctx0" brushRef="#br0" timeOffset="66723.9796">15095 10472 0,'0'-82'0,"0"41"16,0 123 31,0 0-32,0 81 1,0 1 0,0-82-1,41-42-15,-1-40 16,83 0-16,-82 0 15,41-122 1,-82 81 0,-82 41-1,-41 82 1,42 40 0</inkml:trace>
  <inkml:trace contextRef="#ctx0" brushRef="#br0" timeOffset="67007.0404">15954 10431 0,'0'0'0,"0"-41"31,41 41-15,40 82-16,1 163 15,-82 0 1,0 42 0,-204 40 15,81-286-16,123 41-15</inkml:trace>
  <inkml:trace contextRef="#ctx0" brushRef="#br0" timeOffset="68223.4611">33380 14603 0,'0'41'32,"0"0"-32,-41 0 15,0 41 1,41-42-16,-123 1 31,42-41-15,81-122-1,0 40 1,41-41 0,40 82-1,-40 0 1,82 205 15,-123 122-15,-41 82-1,-163-163 1,-1-41 0,164-124-1,41-80 1,0-1 0,0-123-1,0 82-15,0 41 16,82 41-1,41 82 1,-42-82 0,83 123-1,-82-123 1,41 0 0,40-82-1</inkml:trace>
  <inkml:trace contextRef="#ctx0" brushRef="#br0" timeOffset="68840.3147">33953 15135 0,'0'0'0,"82"-164"16,-82 82-1,40 82-15,-40-81 16,0-1 0,0 41 15,0 82 47,0 81-62,0-40-16,0 0 15,0 82 1,0-1-1,0 1 1,0-123 0,0 0-1,41-41-15,41 0 16,-41 0-16,0 0 16,41-164-1,-82 82 1,82-40-1,-82 162 32,0 1-47,-41 82 16,41 0 15,82-123-15,40 0-1,-81 0 1,0-123 0,-41 82-1,-164 41 1,83-82 0,-83 82-1</inkml:trace>
  <inkml:trace contextRef="#ctx0" brushRef="#br0" timeOffset="69007.7625">33666 15012 0,'82'0'31,"0"0"-15,204-82-1,123 0 1</inkml:trace>
  <inkml:trace contextRef="#ctx0" brushRef="#br0" timeOffset="69273.5141">35425 14603 0,'0'41'63,"0"41"-48,0 0-15,0 40 0,0 42 16,0-1-1,0 83 1,0-164-16</inkml:trace>
  <inkml:trace contextRef="#ctx0" brushRef="#br0" timeOffset="69622.957">35794 14889 0,'0'-81'16,"40"81"-1,-40-41-15,123 41 16,-82 0-16,82 81 16,-123 83 15,-164 0-16,41-1 1,42-81 0,122-82 15,81 0-31,1 0 16,82 0-1,-83-41-15,-81 41 16,0 0-16</inkml:trace>
  <inkml:trace contextRef="#ctx0" brushRef="#br0" timeOffset="70557.1745">28144 17016 0,'0'-41'15,"-41"82"17,-41 41-32,41 0 15,-41 0 1,-204 409 15,163-369 0,83-122-15</inkml:trace>
  <inkml:trace contextRef="#ctx0" brushRef="#br0" timeOffset="70840.2557">27449 17057 0,'0'-82'0,"0"164"47,40 0-32,-40 41-15,41 0 0,-41-42 16,123 1 0,-41 123-1,0-124-15,-1 83 16,-81-123-16,0 82 16</inkml:trace>
  <inkml:trace contextRef="#ctx0" brushRef="#br0" timeOffset="71273.62">28512 17548 0,'-41'0'16,"82"0"31,0 0-32,0 0-15,41 0 16,-41 0-1,0 0-15,40 0 0</inkml:trace>
  <inkml:trace contextRef="#ctx0" brushRef="#br0" timeOffset="71423.4761">28471 17712 0,'41'0'47,"0"0"-47,41 0 16,41 0-16,40 0 15</inkml:trace>
  <inkml:trace contextRef="#ctx0" brushRef="#br0" timeOffset="71991.9789">29617 17180 0,'0'41'32,"0"41"-17,0 0 1,-41-1-1,0-81 1,0 41 0,-41-41-1,41 0 1,41-82-16,0 1 31,0-1-31,82 82 16,41-82-1,-42 82 1,42 123 0,-123 40-1,-41 1 1,-81 40 0,-83-40-1,123-82-15,41-82 16,-40 0-16,81-41 15,0 0 1,81-123 0,124 83-1,-164 162 1,81 83 0,-40 0 15,41-164-31</inkml:trace>
  <inkml:trace contextRef="#ctx0" brushRef="#br0" timeOffset="72574.1044">25321 17385 0,'0'-82'0,"0"41"31,0 123 16,41-1-47,-41 42 15,0-41 1,0 163 15,0-204 1</inkml:trace>
  <inkml:trace contextRef="#ctx0" brushRef="#br0" timeOffset="72824.1789">25485 17180 0,'0'0'16,"0"-41"-16,0-82 15,123 42 1,40 81 15,1 0-15,-123 0-16,-41 40 15,0 1-15,0 41 16,-82 41 0,-41-41-1,82 0 1,-81 40-16</inkml:trace>
  <inkml:trace contextRef="#ctx0" brushRef="#br0" timeOffset="73173.913">26589 16975 0,'0'-40'16,"0"-42"15,-40 204 0,40 1-31,-82 41 16,82 449-1,82-285 1,81-124 0,-40-122-1</inkml:trace>
  <inkml:trace contextRef="#ctx0" brushRef="#br0" timeOffset="73773.7287">29985 16853 0,'41'0'15,"0"0"1,40 0 0,-40 82-16,41 40 15,-82 1-15,41 0 16,-41-1-16,0 1 16,0 0-16,-123 490 46,41-572-46</inkml:trace>
  <inkml:trace contextRef="#ctx0" brushRef="#br0" timeOffset="74001.4687">31089 17712 0,'41'0'47,"41"0"-47,41 0 16,-82 0-16</inkml:trace>
  <inkml:trace contextRef="#ctx0" brushRef="#br0" timeOffset="74158.0104">30926 18039 0,'41'0'31,"40"0"-31,42 0 15,41 0 1</inkml:trace>
  <inkml:trace contextRef="#ctx0" brushRef="#br0" timeOffset="74774.4866">26139 19471 0,'0'-123'0,"-40"123"15,40 41 32</inkml:trace>
  <inkml:trace contextRef="#ctx0" brushRef="#br0" timeOffset="75141.2833">25117 19471 0,'0'81'31,"0"1"-15,0 41-16,0-41 16,0 0-16,0-1 15,0 42 1,0 0 15</inkml:trace>
  <inkml:trace contextRef="#ctx0" brushRef="#br0" timeOffset="75391.4841">25158 19389 0,'0'-41'15,"0"0"-15,82-41 16,-1 41 0,124 41-1,-164 123 1,-41-41 0,-41 41-1,-123-1 1,42-81-1</inkml:trace>
  <inkml:trace contextRef="#ctx0" brushRef="#br0" timeOffset="75674.5661">26139 19225 0,'0'0'0,"0"-41"16,0-40-1,-40 81 1,40 40 0,-123 165-1,123 40 1,0 124-1,0-165 1,123-163 0,-1-41-1</inkml:trace>
  <inkml:trace contextRef="#ctx0" brushRef="#br0" timeOffset="75923.7181">26917 19471 0,'0'0'0,"0"-82"0,-41 164 47,-41-1-31,41 42-16,-41-41 15,-81 245 1,81-245 0,41-82-1</inkml:trace>
  <inkml:trace contextRef="#ctx0" brushRef="#br0" timeOffset="76141.0792">26426 19552 0,'0'-40'15,"82"80"17,-41 83-32,40-41 15,-40 0-15,41 0 16,82 163-1</inkml:trace>
  <inkml:trace contextRef="#ctx0" brushRef="#br0" timeOffset="76357.5457">27203 19921 0,'123'0'31,"40"0"-15,42 0-16,-123-41 16,0 41-1</inkml:trace>
  <inkml:trace contextRef="#ctx0" brushRef="#br0" timeOffset="76492.0283">27530 20125 0,'41'0'31,"41"0"-31,0-41 16,-41 41-1</inkml:trace>
  <inkml:trace contextRef="#ctx0" brushRef="#br0" timeOffset="76957.8962">28226 19757 0,'0'-41'0,"0"0"32,41 41-32,0 0 15,40 0-15,-40 0 16,-41 41 15,0 82-15,-41-82-1,-81 41 1,81-82 0,82-41 15,40 41-31,-40 0 16,41 0-1,-41 41 1,41 122-1,-82-122 1,-41 0 0,-82 41-1,-40-82 1,122 0 0</inkml:trace>
  <inkml:trace contextRef="#ctx0" brushRef="#br0" timeOffset="77230.2705">28880 19552 0,'164'82'47,"-123"41"-47,-41-41 16,82 41-16,-1 163 15,-81 0 17,-204 1-17,122-206-15</inkml:trace>
  <inkml:trace contextRef="#ctx0" brushRef="#br0" timeOffset="77490.6161">30271 20330 0,'0'-41'16,"123"-41"0,-41 82-1,122 0 1,-163 0-16</inkml:trace>
  <inkml:trace contextRef="#ctx0" brushRef="#br0" timeOffset="77641.2144">30189 20616 0,'41'-41'31,"41"41"-15,41 0-16,81-41 15,-163 41 1</inkml:trace>
  <inkml:trace contextRef="#ctx0" brushRef="#br0" timeOffset="78592.2773">25076 21720 0,'0'-81'15,"0"122"16,0 81-15,0 1-16,0 0 16,0 286 15,0-327-15</inkml:trace>
  <inkml:trace contextRef="#ctx0" brushRef="#br0" timeOffset="78857.3224">25076 21720 0,'0'0'0,"0"-40"0,0-1 15,41 41 1,41-82-16,81 82 15,-122 0-15,41 0 16,-41 123 0,-41 40-1,-82-40-15,0-82 16,41 41-16,-40-42 0,-1-40 16,-82 82-1</inkml:trace>
  <inkml:trace contextRef="#ctx0" brushRef="#br0" timeOffset="79157.6042">25771 21720 0,'0'-81'16,"-41"81"-16,1 41 31,40 40-31,-82 1 16,82 164-1,0-1 1,0 41-1,163-245 1,-122-41 0</inkml:trace>
  <inkml:trace contextRef="#ctx0" brushRef="#br0" timeOffset="79424.3988">26344 21966 0,'82'-41'0,"-123"123"63,41-41-63,-82 40 0,0 42 15,41-41-15,-40 0 16,40 41 0,-41-123-1</inkml:trace>
  <inkml:trace contextRef="#ctx0" brushRef="#br0" timeOffset="79640.8883">25976 22007 0,'0'-41'0,"82"41"15,-1 82 1,-81-1 0,82 83-1,41 0 1,41-42-1,-83-40 1</inkml:trace>
  <inkml:trace contextRef="#ctx0" brushRef="#br0" timeOffset="79874.2237">26999 22498 0,'-41'-41'15,"41"0"1,41 41 0,40 0-16,1 0 15,0 0 1,41 0-1</inkml:trace>
  <inkml:trace contextRef="#ctx0" brushRef="#br0" timeOffset="80041.2877">27121 22620 0,'41'0'31,"41"0"-15,0 0-16,-41 0 16,41 0-16</inkml:trace>
  <inkml:trace contextRef="#ctx0" brushRef="#br0" timeOffset="80591.7108">27898 22129 0,'0'-122'0,"0"40"16,0 164 46,0 0-46,0 40-16,0-40 0,0-41 15,0 0 1,0 41 0,41-82-1,82-82 1,-41 0-1,-41 41 1,-41-41 0,0 41-1,0 1 1,0 80 46,0 1-62,0 41 16,0 82 0,0-1-1,0-122 1,0 0 0</inkml:trace>
  <inkml:trace contextRef="#ctx0" brushRef="#br0" timeOffset="80874.7462">28471 21925 0,'-41'0'0,"41"-82"16,82 164 31,-41-41-32,-41 41-15,82-1 16,-82 42-16,0 123 16,-123 40-1,0-122 1,82-124-1</inkml:trace>
  <inkml:trace contextRef="#ctx0" brushRef="#br0" timeOffset="81180.4154">29657 22170 0,'82'0'47,"0"0"-47,-41 0 16,0 0-1</inkml:trace>
  <inkml:trace contextRef="#ctx0" brushRef="#br0" timeOffset="81308.1306">29535 22539 0,'0'0'0,"-41"40"16,164-40 0,-1 0-1,1 0 1</inkml:trace>
  <inkml:trace contextRef="#ctx0" brushRef="#br0" timeOffset="82125.435">24953 24338 0,'0'-81'0,"0"121"47,0 42-47,0 41 16,0 0-16,-82 40 15,82 42 1,-41-1 15,-40-163 0</inkml:trace>
  <inkml:trace contextRef="#ctx0" brushRef="#br0" timeOffset="82375.4544">24912 24297 0,'0'-122'0,"0"244"0,41-367 31,-41 204-31,82-41 16,0 41-1,0 41 1,-82 41-16,81 123 16,-81-82-16,0 0 15,-122 122 1,-42-81 0,123-41-1,-82-82 1</inkml:trace>
  <inkml:trace contextRef="#ctx0" brushRef="#br0" timeOffset="82658.5964">25690 24134 0,'0'-82'16,"-41"82"-1,-41 0 1,82 82 0,-41 122-1,41 124 1,0 81-1,123-328 1,-42 1 0</inkml:trace>
  <inkml:trace contextRef="#ctx0" brushRef="#br0" timeOffset="82919.6857">26508 24216 0,'-82'81'62,"0"1"-62,41 82 16,-41-41-16,0-42 15,1 42-15,-42 0 16</inkml:trace>
  <inkml:trace contextRef="#ctx0" brushRef="#br0" timeOffset="83158.1437">26017 24379 0,'0'-41'16,"82"82"31,-1 82-47,-40 0 15,41-1-15,0 1 16,-82-41-16,82 82 15,-82-124-15</inkml:trace>
  <inkml:trace contextRef="#ctx0" brushRef="#br0" timeOffset="83341.6658">26876 24788 0,'41'0'31,"81"0"-15,-40 0-16,-41 0 16,0 0-1</inkml:trace>
  <inkml:trace contextRef="#ctx0" brushRef="#br0" timeOffset="83508.4381">26917 24993 0,'82'0'31,"-1"0"-31,1 0 15,0-41-15</inkml:trace>
  <inkml:trace contextRef="#ctx0" brushRef="#br0" timeOffset="83774.5502">28021 24379 0,'-41'0'0,"123"0"31,0 0-15,0 0-16,40 0 15,-40 0 1,-41 0-16</inkml:trace>
  <inkml:trace contextRef="#ctx0" brushRef="#br0" timeOffset="84141.9083">27980 24502 0,'-41'0'16,"41"123"0,0-82-16,0 81 15,0 1 1,0-82 15,41-41-15,0-82-1,82 0 1,0 41 0,-42 41-1,1 41-15,-41 41 16,-41 41-16,0-82 16,-41 81-1,-81-81 1,-83 41-1,164-164 1</inkml:trace>
  <inkml:trace contextRef="#ctx0" brushRef="#br0" timeOffset="84441.7434">28553 24093 0,'0'-41'16,"41"41"-1,0 82 1,41 0-16,40 204 15,-122 82 1,0-122 0,-245 163-1,81-287 1</inkml:trace>
  <inkml:trace contextRef="#ctx0" brushRef="#br0" timeOffset="84742.814">29944 24788 0,'82'0'47,"-41"0"-32,-1 41-15,42-41 16,0 0-1</inkml:trace>
  <inkml:trace contextRef="#ctx0" brushRef="#br0" timeOffset="84908.6367">29944 25197 0,'41'0'16,"0"0"-1,40 0-15,42-41 16,-123-40 0</inkml:trace>
  <inkml:trace contextRef="#ctx0" brushRef="#br0" timeOffset="142297.7738">33503 16975 0,'0'-40'0,"0"-1"16,0 0-1,0-41 17,-82 82-1,41 245 0,41-40-15,0-41-1,0-83 1,0-40 0</inkml:trace>
  <inkml:trace contextRef="#ctx0" brushRef="#br0" timeOffset="143197.5823">33339 16894 0,'0'-41'0,"0"0"31,0 82 31,-82-41-46,82 82-16,-41-82 0,41 81 16,0-40-1,-41-41 1,41 82 0,0-164 30,41 41-46,41-81 16,-41 40 0,-41 0-1,41 82 1,-41-41 0,0 123 15,0-41-16,0 163 1,0 1 0,0-41-1,0-83-15,0-40 16,0 41-16,0-41 16,-41-41 62,-41 0-78,41 0 31,41 41 0,82-41 0,0 0-15,41-41 0,-41-41-1,40 41 1</inkml:trace>
  <inkml:trace contextRef="#ctx0" brushRef="#br0" timeOffset="143431.6769">33871 17016 0,'0'0'0,"0"-41"0,0 1 16,-41 121 46,41 1-46,0 164-1,0-1 1,0 0 0,0-40-1,0-123-15</inkml:trace>
  <inkml:trace contextRef="#ctx0" brushRef="#br0" timeOffset="143880.7689">34321 17630 0,'0'-82'0,"0"41"16,82 41-1,40 0 1,-81 0-1,41 0 1,-82 82 0,0-41-1,0 82-15,-82-82 16,82-123 46,41 82-62,41 0 16,-41 82 0,-41-42-16,82 1 15,-82 123 1,-123-82 0,0 0 15,82-41-16,1-41-15</inkml:trace>
  <inkml:trace contextRef="#ctx0" brushRef="#br0" timeOffset="144397.8231">35221 17671 0,'0'0'16,"0"-82"-16,0 41 16,41-41-1,-82 82 95,-41 82-95,82 0 1,0 0-16,0 40 16,0 83-1,41-82 1,82-123-1,-42 82 1,83-123 0,-123-41-1,-41 0 1,0-41 0,-245 205 15,163 41-31,0-82 15,82 0-15,0 40 16</inkml:trace>
  <inkml:trace contextRef="#ctx0" brushRef="#br0" timeOffset="148023.0168">7650 9572 0</inkml:trace>
  <inkml:trace contextRef="#ctx0" brushRef="#br0" timeOffset="148715.7517">5318 11003 0</inkml:trace>
  <inkml:trace contextRef="#ctx0" brushRef="#br0" timeOffset="150548.0091">32807 19798 0,'0'82'94,"-41"-82"-79,41 41-15,-122-41 31,-1 0 1,123-205-1,41 164 0,41 41-15,0 0-1,-42 0-15,-40 164 16,0-123 0,-40 41-16,-83-1 15,0 1 1,41 0 0,-81 41 15,122-123 0,41-41 16,0-41-31,82 82-1,40 0 1,1 0-1,-82 41 1,41 0 0</inkml:trace>
  <inkml:trace contextRef="#ctx0" brushRef="#br0" timeOffset="150848.9753">33175 19839 0,'0'-41'16,"0"0"0,-40 123 30,40 0-30,0 40-16,0 1 16,-82 41-16,82 204 15,0-123 1,0-122 0,0-82-1</inkml:trace>
  <inkml:trace contextRef="#ctx0" brushRef="#br0" timeOffset="151382.1614">33421 20371 0,'0'-82'0,"82"0"15,-82 41 1,82 41 0,-42 0-1,1 0 1,-41 41-1,0 41 1,-41 40 0,1-40-1,-42-82 1,123 0 15,40 0-15,1 0-1,0 0 1,-82 123 0,41 0-1,-123-41 1,-81-42 15,81 42-15,41-82-1,41-163-15</inkml:trace>
  <inkml:trace contextRef="#ctx0" brushRef="#br0" timeOffset="151782.4232">34157 20289 0,'0'-82'0,"0"0"32,-41 205-1,41-41-15,0-1-16,0 42 15,0 41 1,41-1-1,0-122 1,123-41 0,-123 0-1,41-81 1,-82-42 0,0 41-1,-123 123 1,0 286-1,82-122 1,41-164 0</inkml:trace>
  <inkml:trace contextRef="#ctx0" brushRef="#br0" timeOffset="153190.1872">28880 23070 0,'-41'0'359</inkml:trace>
  <inkml:trace contextRef="#ctx0" brushRef="#br0" timeOffset="155695.7904">9777 9449 0,'41'0'31</inkml:trace>
  <inkml:trace contextRef="#ctx0" brushRef="#br0" timeOffset="156582.5968">13499 13212 0,'0'-82'15,"-41"82"-15,41-40 16,-41 40-1,41 122 1,0 410 0,82 204 15,-41-654-15</inkml:trace>
  <inkml:trace contextRef="#ctx0" brushRef="#br0" timeOffset="156832.7794">14195 13621 0,'0'0'15,"0"-41"-15,0 123 47,0 0-47,0 0 16,0 0-16,0 122 15,0-163 1,0 0-16,0 0 16</inkml:trace>
  <inkml:trace contextRef="#ctx0" brushRef="#br0" timeOffset="157066.2394">14481 14112 0,'0'-41'15,"0"123"32,41 0-47,-41 0 16,0-41-16,0 81 15</inkml:trace>
  <inkml:trace contextRef="#ctx0" brushRef="#br0" timeOffset="157482.4529">14808 13744 0,'0'-82'16,"0"41"0,82 41-1,0 0 1,-41 0-16,-41 82 15,0 0 1,-41 41 0,-41-42-1,123-81 48,82 0-48,-82 0 1,-41 82 0,0 41-1,0 0 1,-82-42 0,0-81-1,0 0 1</inkml:trace>
  <inkml:trace contextRef="#ctx0" brushRef="#br0" timeOffset="157732.2259">15422 13580 0,'0'0'0,"0"-81"0,123 121 47,-82 83-32,40 204 1,-81-40 0,0-42-1,-81-204-15</inkml:trace>
  <inkml:trace contextRef="#ctx0" brushRef="#br0" timeOffset="158216.0643">16485 13294 0,'-81'0'15,"40"123"17,41-1-32,0 42 15,0 0-15,122 245 32,1-368-17</inkml:trace>
  <inkml:trace contextRef="#ctx0" brushRef="#br0" timeOffset="158949.31">16895 13785 0,'0'-41'15,"0"0"142,0-41-32,0 41-94,0 0-16,81 41 1,-40 0 0,-41 82-1,0 123 1,-41 40 15,-40-122-15,-1-41-1,41-82-15,82 0 32,41 0-17,81-41 1,-40 41 0</inkml:trace>
  <inkml:trace contextRef="#ctx0" brushRef="#br0" timeOffset="159166.4967">17385 14071 0,'0'-82'16,"0"123"15,0 41-15,0 0-16,0 0 15,0 40 1,0 1 0</inkml:trace>
  <inkml:trace contextRef="#ctx0" brushRef="#br0" timeOffset="159482.8329">17754 13662 0,'0'-41'0,"0"0"16,81 41 15,-40 0-31,0 0 31,-41 82-15,0 82-1,-82 40 1,41-81 0,164-123 31,-41 0-47,0 0 15,-41-82-15</inkml:trace>
  <inkml:trace contextRef="#ctx0" brushRef="#br0" timeOffset="159749.6435">18285 13499 0,'0'0'0,"0"-82"15,0 0 1,41 82 0,0 0-1,41 82 1,-82 204 0,0-122-1,0 40 1,-41-122-1</inkml:trace>
  <inkml:trace contextRef="#ctx0" brushRef="#br0" timeOffset="159999.7577">18940 13908 0,'0'41'47,"0"40"-31,0-40-16,0 41 15,0 0-15,0 0 16,-82 40-1</inkml:trace>
  <inkml:trace contextRef="#ctx0" brushRef="#br0" timeOffset="160315.7573">19390 13458 0,'0'0'0,"0"-82"15,0 41-15,0-41 16,0 41 0,0-41-1,-41 123 1,0 164-1,41 40 1,0-81 0,82 0-1,-82-124 1</inkml:trace>
  <inkml:trace contextRef="#ctx0" brushRef="#br0" timeOffset="160683.3247">19635 13417 0,'0'-41'0,"-82"-41"16,164 41 15,-41 41-15,41 0-16,-41 0 15,-41 41 1,0 41-16,0 122 16,0-122-1,-41 0-15,-41 41 32,41-123-17,41 41 1,82-41 15,0 0-31,0 0 16,40 0-1,-81-82-15</inkml:trace>
  <inkml:trace contextRef="#ctx0" brushRef="#br0" timeOffset="160933.047">20290 13621 0,'0'-41'16,"0"-40"15,0 162 16,0 1-47,0 0 15,0 41 1,0 122 0,0-122-1</inkml:trace>
  <inkml:trace contextRef="#ctx0" brushRef="#br0" timeOffset="161366.3647">20576 13335 0,'0'0'0,"0"-82"32,82 41-17,-41 41 16,-41 123-15,0-82 0,0 82-1,-41-83 1,41 42 0,0-41-1,41-41 1,123 0-1,-83 41 1,-81 41 0,0 41-1,-81-82 1,-1 81 15,-123-81-15</inkml:trace>
  <inkml:trace contextRef="#ctx0" brushRef="#br0" timeOffset="161582.8014">20822 13008 0,'41'-82'16,"40"82"-1,1 0 1,-41 82-16,82 327 16,-123 41-1,0 41 17,0-328-32,0 205 0</inkml:trace>
  <inkml:trace contextRef="#ctx0" brushRef="#br0" timeOffset="162900.1808">31539 21884 0,'-41'0'16,"41"-82"15,164 41-16,-41 41 1,-1 0-16,-40 0 16,-41 41-1,-82 286 17,-122-286-1,163-122 0,81-1-31,1 82 16,0 0-1,-82 41 1,0 81 0,0-81-1,-41 123 1,-82-82-1,42-82 1,-1 82 0</inkml:trace>
  <inkml:trace contextRef="#ctx0" brushRef="#br0" timeOffset="163133.8011">32357 21802 0,'0'0'0,"0"-41"16,0 123 15,0 0-15,0 163-1,-41 1 1,1-42-1,40-122-15</inkml:trace>
  <inkml:trace contextRef="#ctx0" brushRef="#br0" timeOffset="163666.0217">32685 22252 0,'0'-41'15,"41"0"1,40 41 0,-40 41-1,-41 0 1,0 123 0,-82-41-1,1-83 1,81-80 31,41 40-47,40 0 15,1 0 1,-41 122 15,-41 1-15,-82 0-1,0-42 1,-40-81 0,81-81-16</inkml:trace>
  <inkml:trace contextRef="#ctx0" brushRef="#br0" timeOffset="164066.3335">33544 22252 0,'0'-41'16,"0"123"31,0 0-32,-82 41-15,82-42 16,0 1-16,0 0 16,0-41-1,82 41 1,40-82 0,-40-82-1,-82 41 1,0-41-1,-41 82 1,-41 123 0,42 122-1</inkml:trace>
  <inkml:trace contextRef="#ctx0" brushRef="#br0" timeOffset="164550.429">32398 25647 0,'0'41'16,"0"41"-1,0 41 1,0-82 0</inkml:trace>
  <inkml:trace contextRef="#ctx0" brushRef="#br0" timeOffset="164699.9202">32398 26629 0,'0'82'15,"-41"-41"1,41 81 0</inkml:trace>
  <inkml:trace contextRef="#ctx0" brushRef="#br0" timeOffset="164867.4914">32316 27693 0,'0'122'31,"41"-122"-16</inkml:trace>
  <inkml:trace contextRef="#ctx0" brushRef="#br0" timeOffset="193839.5757">22703 6831 0,'0'0'0,"-122"0"0,81 0 16,0 0 0,41-82-1,82 82 79,-1-41-94,42 41 16,0-81-16,40 81 15,287-82 1,0 0-1,123 0 1,-287 82-16,246-82 16,-245 82-16,-42 0 15,246-81 1,-205 81 0,-122 0-1,-82-41 1,-41 41-1</inkml:trace>
  <inkml:trace contextRef="#ctx0" brushRef="#br0" timeOffset="200337.0729">28308 15135 0,'-41'0'16,"-41"0"15,0 0 94,41 0-109,0 0-16,-82 0 15,42 0 17,40-41-17,-41 41 1,41 0 15,82 0 47,0 0-62,41 0-16,-1 0 16,-40 0-16,82 0 15,-41-41 1,0 41-1,-41 0 1,-41-82 15,-82 82-15,82-41 0,-41 41-1,-41 0 1,0 0-1,123 0 95,82 41-95,-41-41 1,-82 41 0,0 0-1,-82 82 1,-164 163 0,165-245-16</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35:53.882"/>
    </inkml:context>
    <inkml:brush xml:id="br0">
      <inkml:brushProperty name="width" value="0.05292" units="cm"/>
      <inkml:brushProperty name="height" value="0.05292" units="cm"/>
      <inkml:brushProperty name="color" value="#FF0000"/>
    </inkml:brush>
  </inkml:definitions>
  <inkml:trace contextRef="#ctx0" brushRef="#br0">19308 16444 0,'0'0'0,"0"-41"0,-41-41 15,41 0 1,0 164 31,-82 0-32,82 327 1,41 123 31,-41-410-31,0-40-1,0 41 1,0-82-1,-41-41 1,0 0 15,41-82-15,-40 0 0,-42 0-1,41 1 1,0-1-1,0 82-15,41 82 63,0-42-47,82 83-1,0-82 1,-1 41-1,1-82 1,-41 0 0,41-82-1,0 41 1,-41 41 15,0 0-15</inkml:trace>
  <inkml:trace contextRef="#ctx0" brushRef="#br0" timeOffset="1100.8499">37839 16280 0,'0'-41'16,"0"-41"-16,0 41 0,0-40 16,-82 81 15,82 163 0,0 1-31,0 449 31,0-367 16,0-205-31,-41-41 15,41-41-15,-41-41-1,-81-82 1,40 164 0,82-40-1,0 80 32,0 42-47,41-41 16,40 0-1,-40 0 1,123-41 0,-41 0 15,-1 0-15,42-82-16</inkml:trace>
  <inkml:trace contextRef="#ctx0" brushRef="#br0" timeOffset="1254.3758">38616 17016 0</inkml:trace>
  <inkml:trace contextRef="#ctx0" brushRef="#br0" timeOffset="31133.8884">18408 18816 0,'0'-41'0,"-41"-41"16,-41 82-1,41 0 1,-40 0 15,81 41-15,0 287 15,41 531 0,-41-655-15,0-163 0,0 82-1</inkml:trace>
  <inkml:trace contextRef="#ctx0" brushRef="#br0" timeOffset="31337.2651">17917 19839 0,'0'-41'15,"41"0"16,0 41-15,0 0-16,82 0 0,-42-82 16,1 82-1,41-41 1,-82 41-16</inkml:trace>
  <inkml:trace contextRef="#ctx0" brushRef="#br0" timeOffset="31520.2843">18531 19471 0,'0'-82'16,"0"41"-1,0 123 48,0 0-63,0 81 16,82 83-1,-41-165 1</inkml:trace>
  <inkml:trace contextRef="#ctx0" brushRef="#br0" timeOffset="31667.8288">18694 19348 0,'0'41'47</inkml:trace>
  <inkml:trace contextRef="#ctx0" brushRef="#br0" timeOffset="32336.4911">18817 19675 0,'0'-41'32,"0"-41"-17,82 123 17,0 82-17,-82-41 1,0 41-1,0-82 1,82-82 31,-82 0-31,0-41-16,41-82 15,40 42 16,-40 122-15,0 81 0,41 42-1,-82-41 1,0 0 0,41-82-16,-41 82 15,41-82 1,-41-41-1,82 41-15,-82-123 16,40 0 0,-40 41-1,0 1 1,0 162 15,0-40-31,0 41 16,0 0 15,0 0-15,82-41-1,0-41 1,0 0 0</inkml:trace>
  <inkml:trace contextRef="#ctx0" brushRef="#br0" timeOffset="32483.8195">19635 19143 0,'0'41'47</inkml:trace>
  <inkml:trace contextRef="#ctx0" brushRef="#br0" timeOffset="32787.4535">20003 18939 0,'0'-41'16,"0"164"46,0-41-62,0 40 16,0 1-16,0 0 16,0-42-16,0 83 15,82 41 16,-41-205-15</inkml:trace>
  <inkml:trace contextRef="#ctx0" brushRef="#br0" timeOffset="33170.7653">20249 19552 0,'0'82'62,"0"0"-46,41-82-16,41 0 31,-41 0-15,-41-41-1,0 0-15,0-81 31,0 81-15,0 122 0,-123-40-1,123 82 1,0-82 0,0 41-1,41 0 1,122-82-1,-81-41 1,0-82 0</inkml:trace>
  <inkml:trace contextRef="#ctx0" brushRef="#br0" timeOffset="33437.1235">19758 19266 0,'0'0'0,"41"0"31,0 0-15,41 0-16,40 0 16,328-82-1</inkml:trace>
  <inkml:trace contextRef="#ctx0" brushRef="#br0" timeOffset="33594.7542">20740 19143 0,'82'82'47,"-82"0"-31</inkml:trace>
  <inkml:trace contextRef="#ctx0" brushRef="#br0" timeOffset="33920.0758">18858 20984 0,'0'0'0,"-82"0"16,41 41-1,205-41 32,122-82-47,42 0 16,735-122-1,-695 81 1,-327 82-16</inkml:trace>
  <inkml:trace contextRef="#ctx0" brushRef="#br0" timeOffset="34171.085">20576 20780 0,'0'0'0,"-41"122"16,0-122-16,-40 41 15,162-41 63,1-41-78,0 41 16,41-81-16</inkml:trace>
  <inkml:trace contextRef="#ctx0" brushRef="#br0" timeOffset="38570.8653">37225 18407 0,'0'-41'31,"0"-41"1750,0 123-1577,0 0-189,0 0-15,0 41 16,0-41-16,0 0 15,0 41-15,0-1 16,-41 83 0,41-82 15</inkml:trace>
  <inkml:trace contextRef="#ctx0" brushRef="#br0" timeOffset="38772.417">37266 17875 0,'0'41'78</inkml:trace>
  <inkml:trace contextRef="#ctx0" brushRef="#br0" timeOffset="39270.8464">37389 18244 0,'0'-82'16,"0"41"0,41 41 15,41 0-15,-41 82-16,-41-1 15,0 42 16,0-41-15,0-164 15,0 0-15,0-81 0,0 40-1,81 82 1,-81-41-16,82 82 15,41 41-15,-123 0 16,41 205 0,-41 40-1,0-41 1,0-204 0,0 41-1,82-123 16,-42 0-31</inkml:trace>
  <inkml:trace contextRef="#ctx0" brushRef="#br0" timeOffset="40555.1447">38289 17794 0,'-41'-123'16,"41"82"-1,-41 41 1,41 123 31,0 40-47,0 165 16,41-1 15,0-82-16,0-204 1,81-82 0,-81-41-1,41-122 1,-82 122-16,0-41 16,0 205 46,0-41-46,41-41-1,0 0 17,-41-82-17,0 0-15,0-40 31,-41 122-15,-41 0 0,82 163-1,0 1 1,0 0 0,41-124-1,41-40 1,0 0-16,41-81 15,-123 40-15,40-41 16,42-82 0,-82 83-1,0-42 1,-41 123 15,0 41-15,41 0-1,-40 40 1,40 1 0,122-82-1,-81 0 1,0 41 0,41 123-1,-82-1 1,0-81-1,41-82 1,0 0 0,81-82-1,-122-122 1,41 81 0,-41-40 15,0 122-16,0 122 32,0-40-47,0 0 16,0 82 0,41-41-1,41-82 1,41 0-1,-41-123 1,-82 0 0,0 1-1,0 81 1,0 123 15,0-1-31,0 165 31,0-42-15,0-81 0</inkml:trace>
  <inkml:trace contextRef="#ctx0" brushRef="#br0" timeOffset="41238.4716">40089 18325 0,'0'-41'16,"0"-40"-1,0-1 1,-41 82-1,0 0 1,-41 41 0,82 0-1,-82 163 1,82-122 0,82 0-1,-41-82 1,41-41-1,-82-41 1,41-82 0,-41 124-1,0 121 32,0 1-47,0 82 31,82-82-15,-1-82 0,42 0-1,-41-205 1,-82 123-16,82-81 16,-82 40-16,0 0 15,0-122 1,0 204-1,-123 164 17,123-1-32,0 124 15,0-42 1,41-40 0,41-82-1</inkml:trace>
  <inkml:trace contextRef="#ctx0" brushRef="#br0" timeOffset="41571.5332">38084 17998 0,'-82'0'16,"164"0"15,82-41-15,40 41-16,124 0 15,-1-82-15</inkml:trace>
  <inkml:trace contextRef="#ctx0" brushRef="#br0" timeOffset="41971.7753">37143 19921 0,'0'0'0,"-163"0"16,-124 81 0,247-81-1,162 0 16,165 0-31,653-40 16,124-165 0,-164 123-1,-368 82 1,-369-82 0</inkml:trace>
  <inkml:trace contextRef="#ctx0" brushRef="#br0" timeOffset="42171.8284">37716 20657 0,'0'0'0,"-163"0"0,40 0 15,164 0 16,409 0-15,81 0 0</inkml:trace>
  <inkml:trace contextRef="#ctx0" brushRef="#br0" timeOffset="42788.6088">38002 22007 0,'0'-41'16,"-40"41"15,40 41-15,-41 81-16,41 1 16,-123 204-16,-41-40 46,164-205-30</inkml:trace>
  <inkml:trace contextRef="#ctx0" brushRef="#br0" timeOffset="42953.2708">37471 22170 0,'-82'0'15</inkml:trace>
  <inkml:trace contextRef="#ctx0" brushRef="#br0" timeOffset="43221.2255">37348 22089 0,'-41'0'0,"123"0"31,41 40-15,-1 83-16,-40-41 16,0 0-16,122 122 15,-81-40 1,-82-123 0</inkml:trace>
  <inkml:trace contextRef="#ctx0" brushRef="#br0" timeOffset="43721.7954">37103 22334 0,'0'0'0,"0"-82"0,0 0 31,0 123 0,-737 1023 16,737-941 0,818-369 0,-736 246-32</inkml:trace>
  <inkml:trace contextRef="#ctx0" brushRef="#br0" timeOffset="43887.9752">36489 23684 0,'0'0'0,"41"-41"31,41 41-15,245-123-1,-123 123 1,-163 0-16</inkml:trace>
  <inkml:trace contextRef="#ctx0" brushRef="#br0" timeOffset="44521.8329">35466 23193 0,'0'0'0,"0"-82"0,0 41 16,0 0 0,0 123 15,0 0-16,-41 123 1,0-124 0,-40-81-1,40 0 1,41-163 15,0-83-15,122 83-1,1 163 1,0 41 0,-41 327-1,-205-82 1,-82 41 0,1-163-1,-42-82 1,246-164-1,0-164 1,123 83 0,41 163-1,163 0 1,-204 123 0,-82-1 15,41-81-16</inkml:trace>
  <inkml:trace contextRef="#ctx0" brushRef="#br0" timeOffset="44955.9112">38984 21884 0,'0'-82'16,"0"123"15,0 0-31,0 0 16,-163 163-1,40-40 1,123-82-1,0-41-15,123-41 32,40-82-32,83 82 15,-164 0 1</inkml:trace>
  <inkml:trace contextRef="#ctx0" brushRef="#br0" timeOffset="45138.4975">38862 22743 0,'0'0'0,"122"0"47,42-82-47,163 0 16,-245 82-1</inkml:trace>
  <inkml:trace contextRef="#ctx0" brushRef="#br0" timeOffset="45521.3175">39802 21720 0,'-41'-81'16,"41"162"15,0 42-15,0-41-16,82 0 16,41 81-1,0-122 1,40-41-1,-81-82 1,-41-81 0,-41 81-1,0 123 17,0 41-32,0 204 31,0-122-31,82 163 15,-82-204-15</inkml:trace>
  <inkml:trace contextRef="#ctx0" brushRef="#br0" timeOffset="52538.4827">38207 23766 0,'0'-41'0,"0"82"46,41 81-46,41 42 16,-82-41-16,82-1 16,-82 1-16,81 41 15,-40 40 32,-41-122-47,0-41 31,-41-41-15,-40 0 0,40 0-1,-41-41 1,0 0 0,0-41-1,82 1 1,-41 81 15,41 40 0,0 1-31,82 0 16,-41 41 15,0-82-15,82 0-1,-1-41 1,1-82 0</inkml:trace>
  <inkml:trace contextRef="#ctx0" brushRef="#br0" timeOffset="62922.8926">16404 16239 0,'0'41'47,"0"0"-16,0 82-31,41 40 47,-41 205-16,0-286-31,0 82 16,0-82-16,0 0 16,0-42-1,0 42 1,40-41 0,-121-41 46,81-41-46,-82 0-16,82 0 15,-82-40-15,0-42 16,0 82 15,82 82 16,41 0-47,-41 41 16,82-1-1,0-81-15,0 123 16,0-123 0,-1 0-1,42 0 1,-82-82-16,0 1 15,82-1 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37:09.340"/>
    </inkml:context>
    <inkml:brush xml:id="br0">
      <inkml:brushProperty name="width" value="0.05292" units="cm"/>
      <inkml:brushProperty name="height" value="0.05292" units="cm"/>
      <inkml:brushProperty name="color" value="#FF0000"/>
    </inkml:brush>
  </inkml:definitions>
  <inkml:trace contextRef="#ctx0" brushRef="#br0">36284 6095 0,'-81'0'0,"-1"0"16,0 0-16,-41 0 0,1 0 15,-42 0 1,41 0-16,-81 82 16,81-82 15,205 0 94,40 0-125,42 0 16,122 0-16,1 0 15,40-82 1,491-123-1,205 83 1,-614 40 0,-205 82-1,-163-41 1,41 41-16,-123 0 62,0 0-46,-40 0-16,-247 123 16,165-123 15,-1 81-31</inkml:trace>
  <inkml:trace contextRef="#ctx0" brushRef="#br0" timeOffset="1842.0809">37062 5972 0,'0'0'0,"-164"82"16,0-82-16,1 82 16,40-82-1,82 41 1,41 0 15,82-41-15,41 0-16,286-82 15,-205 82 1,124-123-16,326 41 31,-286 82-15,-204-41 0,-82 41-1,-41 0 1,-41 82 781,0-41-782,0 41 1,0-41 0,40 0-1,83-41 95,-41 0-95,0 0-15,0 0 16,40 0-1,124 0 1,-205 0 0,40-82-1,-121 82 126,40 41-125,-82-41-16,0 0 15,82 41 1,-41-41-1,-41 0 1,41 0 0,0 0-1,-40 0 17,122 0 46,-41 41-63,40-41 1,-40 81 0,41-81-1,123 0 1,-82-41-1,0 1 1,-42 40-16,-40-41 16</inkml:trace>
  <inkml:trace contextRef="#ctx0" brushRef="#br0" timeOffset="96837.1494">42298 9367 0,'-123'82'360,"-41"0"-360</inkml:trace>
  <inkml:trace contextRef="#ctx0" brushRef="#br0" timeOffset="99011.8674">19881 12394 0,'41'0'16</inkml:trace>
  <inkml:trace contextRef="#ctx0" brushRef="#br0" timeOffset="101561.5175">25199 13539 0</inkml:trace>
  <inkml:trace contextRef="#ctx0" brushRef="#br0" timeOffset="107634.1915">8345 12640 0,'-41'0'0,"-41"0"16,82 40 0,-41-40-1,0 0 32,41 41-31,0 0 31,41-41-32,82 0 1,123 0 0,-1 0-1,123-82 1,-122 82-1,-83-40 1,1 40 0,-82-82-1,81 41 1,-122 41 0,-82 0 77,-41 0-77,82-41-16,-40 41 16,-1 0-1,0 0 1,41-82 15,0 41 32,41 41-48,0 0 1,40 0-1,-81 82 1,0 0 0,-81-41-1,81 0 1,-41 40-16,41 1 16</inkml:trace>
  <inkml:trace contextRef="#ctx0" brushRef="#br0" timeOffset="108711.1943">17835 18980 0,'-81'0'16,"81"-82"-16,-41 82 15,41 41 17,41 286-17,-41 491 16,0-654-15,0-123 0</inkml:trace>
  <inkml:trace contextRef="#ctx0" brushRef="#br0" timeOffset="108994.407">17713 19103 0,'0'0'16,"0"-41"-16,0-82 15,41 82 1,-1 41 0,247 0-1,-164 82 1,-123 0-1,-82 81 1,0-122-16,-164 164 16,124-83-1,81-40-15</inkml:trace>
  <inkml:trace contextRef="#ctx0" brushRef="#br0" timeOffset="109278.0122">18531 18980 0,'0'-82'0,"0"41"15,0 123 32,0 0-47,0 81 16,0 1-16,0 81 15,0 205 1,204-204 0,-163-164-1</inkml:trace>
  <inkml:trace contextRef="#ctx0" brushRef="#br0" timeOffset="109578.946">19758 19389 0,'0'-41'0,"0"-82"16,-41 123-1,0 41 17,41 41-32,-204 163 15,122 1 1,-41 40 15,82-245-31</inkml:trace>
  <inkml:trace contextRef="#ctx0" brushRef="#br0" timeOffset="109795.275">19185 19389 0,'41'0'31,"41"41"-31,-41 41 16,41-42 0,-41 83-16,81 41 15,-122-123-15,82 41 16</inkml:trace>
  <inkml:trace contextRef="#ctx0" brushRef="#br0" timeOffset="110020.0951">20126 19798 0,'41'0'31,"41"0"-31,0 0 16,0 0-16,40 0 16</inkml:trace>
  <inkml:trace contextRef="#ctx0" brushRef="#br0" timeOffset="110177.9689">20208 20084 0,'0'82'32,"82"-82"-17,0 0-15,-1 0 16,-40 0-16</inkml:trace>
  <inkml:trace contextRef="#ctx0" brushRef="#br0" timeOffset="110678.3603">21190 19757 0,'41'-82'16,"40"82"-1,-40 0 1,82 0 0,-123 82-1,0 82 1,-123-1-1,1-81 1,122-41-16,0-123 47,41 0-47,81-40 16,1-42-1,-123 123 1,82-41-16,-82 123 62,-41-41-62,41 123 16,0-41 0,0 40-1,41-81 1,82-41-1</inkml:trace>
  <inkml:trace contextRef="#ctx0" brushRef="#br0" timeOffset="110927.951">21926 19430 0,'0'0'0,"0"-41"15,82 41 1,0 0 0,0 41-1,-82 41 1,0 163 0,-41 41-1,0-122-15,-123 122 16,164-204-16,-41 0 15</inkml:trace>
  <inkml:trace contextRef="#ctx0" brushRef="#br0" timeOffset="111212.2345">23112 19757 0,'41'0'31,"41"0"-15,-41 0-16,0 0 15,41 0 1</inkml:trace>
  <inkml:trace contextRef="#ctx0" brushRef="#br0" timeOffset="111328.6828">23112 20207 0,'41'-82'16,"41"82"-1,0-41 1,122 41-16</inkml:trace>
  <inkml:trace contextRef="#ctx0" brushRef="#br0" timeOffset="112361.7739">25935 18898 0,'41'0'16,"-41"-82"-16,82 82 0,-164 0 63,-450 246-32,-245 122 0,777-327-15,123 40-1,40 1 1,42 41 0,-42 41-1,-163 204 1,-41-123 15,-122 1-15,-83-42-1,165-122-15,-1 0 16,123-123 31,0 41-47,40 0 15,83 327 1,-82 123 0,-82 205-1,0 204 1,0-532-16,-41 409 16,41-409-1,0-81-15,41 285 16,122-81 15,42-41-15,122-245-1,-163-287 1</inkml:trace>
  <inkml:trace contextRef="#ctx0" brushRef="#br0" timeOffset="121562.4056">15790 19552 0,'-82'0'16,"123"0"15,123-40-31,-42 40 16,83 0-1</inkml:trace>
  <inkml:trace contextRef="#ctx0" brushRef="#br0" timeOffset="121712.6121">15749 19921 0,'0'0'0,"41"0"31,82-82-16,204 0 1,-245 82-16</inkml:trace>
  <inkml:trace contextRef="#ctx0" brushRef="#br0" timeOffset="122279.239">13090 19512 0,'0'-82'0,"-41"41"16,41 0-16,-41-82 16,-40 123 15,-42 0-15,-41 696 15,164-328-16,0 0 1,0-204 0,0-42-1,0-40 1,-82-82 15</inkml:trace>
  <inkml:trace contextRef="#ctx0" brushRef="#br0" timeOffset="122462.3315">12272 20289 0,'82'-41'16,"-82"0"-1,123 41-15,-82 0 16,163-82-1,123 41 1,-122-41 0</inkml:trace>
  <inkml:trace contextRef="#ctx0" brushRef="#br0" timeOffset="122663.1107">13458 19675 0,'0'-41'0,"-41"41"15,-40 41 1,81 0 0,-41 41-1,41 327 1,0-164 0,82-204-1,-42 41-15</inkml:trace>
  <inkml:trace contextRef="#ctx0" brushRef="#br0" timeOffset="123096.2566">13745 19921 0,'0'0'0,"0"-41"15,41 41 1,40 0-1,-40 41 1,41 40 0,-82 42-1,-82-41 1,41-41 0,41-82-1,0-41 1,123-41-1,0 1 1,-41 40 0,-82 41-1,-41 41 17,41 82-17,-41 41 1,41-42-16,0-40 15,0 0 1,123 41 0,-82-82-16</inkml:trace>
  <inkml:trace contextRef="#ctx0" brushRef="#br0" timeOffset="123279.1572">14399 19757 0,'0'0'0,"0"-41"15,41 82 17,0 41-32,41 163 15,-41 42 1,-82 122 0,-41-287-16</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39:07.152"/>
    </inkml:context>
    <inkml:brush xml:id="br0">
      <inkml:brushProperty name="width" value="0.05292" units="cm"/>
      <inkml:brushProperty name="height" value="0.05292" units="cm"/>
      <inkml:brushProperty name="color" value="#FF0000"/>
    </inkml:brush>
  </inkml:definitions>
  <inkml:trace contextRef="#ctx0" brushRef="#br0">24871 23193 0,'0'0'16,"-613"0"-16,-124 0 0,-162 0 15,244 0-15,-40 0 16,-124 123-16,-694-41 15</inkml:trace>
  <inkml:trace contextRef="#ctx0" brushRef="#br0" timeOffset="1568.028">9081 16198 0,'-41'0'0,"-81"0"0,40 41 16,41-41 0,82 41 30,41-41-30,449 0 15,-162-41-15,-165 0 0,-163 41-1,-41-82 1,-82 82-1,-122 0 1,81 0 0,41 0-1,82-40 1,41-1 31,82 41-47,40 0 31,-81 81-15,-82 42-1,-163 41 1,-206 81 0</inkml:trace>
  <inkml:trace contextRef="#ctx0" brushRef="#br0" timeOffset="10763.9504">12681 20166 0,'-41'0'0,"123"0"94,-41 0-94</inkml:trace>
  <inkml:trace contextRef="#ctx0" brushRef="#br0" timeOffset="12243.0465">16649 19348 0,'0'-41'1031,"41"41"-1015,-41 41 46</inkml:trace>
  <inkml:trace contextRef="#ctx0" brushRef="#br0" timeOffset="14351.8932">12722 22784 0,'-82'0'16,"41"0"-16,0 0 15,1 0-15,-83 0 16,0 0 31,0 0-16,42 0 0,40 0 1,82 0 46,122 0-63,83 0-15,122 0 16,0 0-16,409-41 16,205 41 15,-532 0-16,-327 0 1,-205 0 78,0 0-94,-41 0 15,41 0-15,1 0 16,40 0-16,-82 0 16,-82 0-1,-326 82 1,40 0 15,0-82-15,82 0-1,0 81 1,163-81 0,369 0 46,82-40-46,122 40-16,0 0 0,82-82 15,368 82 1,-204 0 0,-287-82-1,-245 82 1,-82 0 46,1 0-62,-1 0 16,-82 0 0,82 0-1,-41 0 1,82 82 15</inkml:trace>
  <inkml:trace contextRef="#ctx0" brushRef="#br0" timeOffset="15818.2406">14195 23029 0,'-41'0'0,"0"0"16,41 82 62,0 0-62,0 0-16,82 0 15,-82-1-15,41 42 16,-41 204-1,0-204 1,0-41 0,0 0 15,-41-82-15,82 0 77,81 0-77,1 0-16,0 0 16,-1 0-16,165-41 15,-42 41 1,1-82-1,-42 41 1,-40 41 0,163 0-1,-41 0 1,-81 0 0,-123 0 15,0 0-16,-41 0 32,40-82 63,-81 0-95,0 42-15,0-1 16,0-41-16,0-41 16,41-40 15,-41 40-16,0 41 1,0-41 0,0 41-1,0 1 1,0-1 0,0 0-1,-41 123 79,41 41-94,-81 40 16,81-81-1,0 41 1,-41 0-1,0-41 1,41-82 31,0 0-31,0-41-16,0 0 15,0-40 1,41 81-1,40-82 1,-81 82 0,82 41 15,0 41-15,-82 41-1,123 0 1,0 81-1,-123-122 1,81-41 0,-81 82-1,0-41 1</inkml:trace>
  <inkml:trace contextRef="#ctx0" brushRef="#br0" timeOffset="19468.4178">16404 16157 0,'-41'0'16,"0"0"-16,-41 0 31,164 0 31,-41 0-46,41 0-16,-1 0 16,328 0 15,-245 0-16,-82 0 1,41-81 0,-1 81-1,-81 0 1,-41-41 46,0 0-30,-82 41-17,42 0 1,40-82 0,-41 82-1,82 0 110,-41 41-109,81-41-16,-81 41 15,82-41-15,-82 41 32,-41-41-17,41 81-15,-163 83 16,81-82 15</inkml:trace>
  <inkml:trace contextRef="#ctx0" brushRef="#br0" timeOffset="21001.8977">17345 18448 0,'-41'0'0,"0"0"16,0 0-1,0 0 1,-41 0 15,123 0 78,0 0-109,0 0 0,41 0 16,-1 0 0,124 82-1,40-82 1,124 0 0,-165-41-1,-163 41 1,82 0-16,-123-41 15,0 0 95,-41 41-95,0-82 1,-41 82 0,82-81-16,-82 81 15,41 0 1,41-41 0,82 41 46,-41 0-62,82 0 16,-82 81-1,-41-40 1,0 0 15,-82 164-15,-41-42-1,0 1 1</inkml:trace>
  <inkml:trace contextRef="#ctx0" brushRef="#br0" timeOffset="22035.4479">14522 19839 0,'41'0'406,"0"0"-390,-41 41-16</inkml:trace>
  <inkml:trace contextRef="#ctx0" brushRef="#br0" timeOffset="24568.9855">12722 22539 0,'0'40'32</inkml:trace>
  <inkml:trace contextRef="#ctx0" brushRef="#br0" timeOffset="24863.3421">14440 22620 0,'-41'0'15</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39:49.206"/>
    </inkml:context>
    <inkml:brush xml:id="br0">
      <inkml:brushProperty name="width" value="0.05292" units="cm"/>
      <inkml:brushProperty name="height" value="0.05292" units="cm"/>
      <inkml:brushProperty name="color" value="#FF0000"/>
    </inkml:brush>
  </inkml:definitions>
  <inkml:trace contextRef="#ctx0" brushRef="#br0">23931 7158 0,'-82'0'0,"82"-41"16,-41 1 15,41 80 31,0 42-62,41 41 16,-41 0-16,0-1 16,41-40-1,-41 41-15,0 81 16,0-163-16,0 0 15,0 0 1,0-123 15,0 1-15</inkml:trace>
  <inkml:trace contextRef="#ctx0" brushRef="#br0" timeOffset="267.0548">23890 7363 0,'0'0'0,"0"-41"0,-82 0 16,82-41-16,0 0 31,41 42-15,81-42-1,-40 82 1,0 82-1,-82-1 1,-82 165 0,-40-124-1,81-81 1,-41 82 0</inkml:trace>
  <inkml:trace contextRef="#ctx0" brushRef="#br0" timeOffset="583.6425">24667 7158 0,'0'-41'0,"0"-40"16,0 40-1,-41 41 32,41 41-47,0 81 16,0 328 0,0-82-1,0-163 1,82-82-1,-41-123-15</inkml:trace>
  <inkml:trace contextRef="#ctx0" brushRef="#br0" timeOffset="900.2854">25608 7486 0,'0'-41'0,"0"-41"0,0 41 16,0 123 31,-82 0-32,82 40-15,-205 42 16,83 0 0,81-42 15,41-81-15</inkml:trace>
  <inkml:trace contextRef="#ctx0" brushRef="#br0" timeOffset="1117.3428">25076 7404 0,'0'-41'16,"41"123"31,41-1-47,-41 1 15,40 41-15,42 41 16,-82 40 0,123-122-1</inkml:trace>
  <inkml:trace contextRef="#ctx0" brushRef="#br0" timeOffset="1333.8655">26058 7772 0,'0'-41'16,"81"41"15,1 0-31,0 0 16,0 0-16,82 0 15,-83 0 1</inkml:trace>
  <inkml:trace contextRef="#ctx0" brushRef="#br0" timeOffset="1483.1325">26221 8017 0,'0'0'0,"-82"0"16,164 0 15,41 0-31,-41 0 16,81 0-1</inkml:trace>
  <inkml:trace contextRef="#ctx0" brushRef="#br0" timeOffset="2000.2343">27162 7567 0,'0'-81'16,"0"-1"-1,82 82-15,0 41 16,-82 40-1,0 1 1,0 0-16,0 82 16,-41-82-16,0-42 15,0 1 1,41-122 15,41-42-15,82-82-1,-1 42 1,-40 40 0,-82 82-16,0 0 31,-82 123 0,82 0-15,-81 163-1,81-163 1,41 0 0,81 0-1,42-82 1</inkml:trace>
  <inkml:trace contextRef="#ctx0" brushRef="#br0" timeOffset="2250.1582">27858 7117 0,'0'-40'16,"81"40"15,1 81-31,-82-40 16,82 164-1,-82-1 1,0 83 0,-41 122-1,-41-368-15</inkml:trace>
  <inkml:trace contextRef="#ctx0" brushRef="#br0" timeOffset="2483.2142">29044 7608 0,'41'0'31,"41"0"-16,40 0-15,-81 41 16,0 0 0,-41 0-1</inkml:trace>
  <inkml:trace contextRef="#ctx0" brushRef="#br0" timeOffset="2616.5177">29003 7936 0,'82'0'31,"0"-41"-31,163 41 16,-122 0-16,-82-82 15</inkml:trace>
  <inkml:trace contextRef="#ctx0" brushRef="#br0" timeOffset="3316.5245">31212 6790 0,'0'-82'16,"-82"82"15,41 0-15,0 0 0,-122 0-1,40 41-15,0 41 16,123-41-1,41 41 1,82-82 0,204 82-1,-245-1 1,-41 42 0,-41 0-1,-123 0 1,41-83-16,-122 83 15,122-123 1,82 82-16,123-123 47,81 41-31,-122 0-1,-41 123 1,-41 286-1,82 204 1,-82-367-16,0 367 16,0-326-16,0-1 15,0 41 1,0-81 0,122-42-1,1-204 1,82 0-1</inkml:trace>
  <inkml:trace contextRef="#ctx0" brushRef="#br0" timeOffset="4517.8884">36898 7077 0,'0'-123'16,"0"82"-16,41 41 47,41 41-47,-41 0 15,40 81 1,-121 83 15,-1-82-31,41-164 47,81-205-16,124 42-15,-164 163 0,-41 0-1,-82 41 1,-41 82-1,123 0 1,0 81 0,0 1-1,164-82 1,81-1 0</inkml:trace>
  <inkml:trace contextRef="#ctx0" brushRef="#br0" timeOffset="4734.8521">37839 7077 0,'82'0'31,"-1"0"-16,1 0-15,0 0 16,41 0 0</inkml:trace>
  <inkml:trace contextRef="#ctx0" brushRef="#br0" timeOffset="4867.0687">38043 7363 0,'-81'0'16,"121"0"15,42 0-31,164-41 16,-124 41-1</inkml:trace>
  <inkml:trace contextRef="#ctx0" brushRef="#br0" timeOffset="5850.1219">39107 6872 0,'0'-41'16,"0"-41"-1,0 41 1,-41 41-1,-41 0 17,0 123-1,82 286 0,0-327-15,82-82-1,41 0 1,0-41 0,-82-123-1,-41-40 1,0 81 0,-123 41-1,41 82-15,-41 41 16,123 41-1,0 0-15,41 82 16,41-164 0</inkml:trace>
  <inkml:trace contextRef="#ctx0" brushRef="#br0" timeOffset="6050.422">39639 7158 0,'0'82'63,"0"-41"-63,0 0 16,0 41-16,0 40 15,0-81 1</inkml:trace>
  <inkml:trace contextRef="#ctx0" brushRef="#br0" timeOffset="6384.5617">40089 6749 0,'0'0'0,"0"-82"0,0 42 15,41 40 1,81 0 0,-81 0-1,0 122-15,-41-40 16,0-41-16,-82 82 16,-81 40-1,163-122 16,82-41-15,40 0 0,1 0-1,245-41 1,-245 41-16</inkml:trace>
  <inkml:trace contextRef="#ctx0" brushRef="#br0" timeOffset="6984.0641">33380 6831 0,'0'-82'0,"-82"82"16,82-82-16,-41 82 15,41-81 1,0 122 15,41 245 0,-41-122 1,0-124-17</inkml:trace>
  <inkml:trace contextRef="#ctx0" brushRef="#br0" timeOffset="7200.5576">33625 6872 0,'0'82'47,"0"-41"-31,0 41-16,0-1 15,-122 247 1,122-124-1,-41-122-15</inkml:trace>
  <inkml:trace contextRef="#ctx0" brushRef="#br0" timeOffset="7717.3122">33871 7445 0,'0'41'47,"-82"40"-47,82-40 16,-82 41-16,82-41 15,-41-41 1,41 41-1,41-41 17,41 0-32,0 0 15,41 0 1,-1 0 0,-40 0-1,-82-82 1,0 41 15,0 0-15,0 82 31,0 0-32,0 164 1,0 81-1,82 0 1,-82-204-16</inkml:trace>
  <inkml:trace contextRef="#ctx0" brushRef="#br0" timeOffset="8601.1745">37757 9326 0,'-41'0'16,"41"-41"-16,82-40 15,-41 81 1,41 0-16,-41 163 47,-41-122-31,-123 82-1,82-82 1,41-82-1,41-41 1,82-41 0,-1-122-1,-122 204 1,0 123 15,0 40-15,0 206-1,0-206 1,41-40 0</inkml:trace>
  <inkml:trace contextRef="#ctx0" brushRef="#br0" timeOffset="8800.9185">38698 9204 0,'41'0'31,"82"0"-15,-1 0-16,1 0 15,-82 0-15</inkml:trace>
  <inkml:trace contextRef="#ctx0" brushRef="#br0" timeOffset="8917.837">38739 9613 0,'-41'0'0,"164"0"32,-1-41-17,1 41-15</inkml:trace>
  <inkml:trace contextRef="#ctx0" brushRef="#br0" timeOffset="9117.8405">39516 9040 0,'0'-82'0,"0"41"15,0 123 16,0 41-15,0-1-16,0 124 31,0-123-31</inkml:trace>
  <inkml:trace contextRef="#ctx0" brushRef="#br0" timeOffset="10467.5024">33666 9408 0,'0'-41'0,"0"123"62,0-41-62,0 41 16,0-164 93,0 123 94,0 0-187,0 0 15,-41-41-15,-40 0 15,40-41-15,41-41-1,0 0 1,41 41-1,81 41 1,-40 41 0,-41 123-1,-41-42 1,-41-40 0,-41 41-1,1-82 1,-1-41-1,41 0 1,41-123 15,0 82-31,0 0 16,82 41 0,-41 0-1,81 0 1,-81 0-16,-41 41 15,82-41-15,41 82 16,-41-82 0</inkml:trace>
  <inkml:trace contextRef="#ctx0" brushRef="#br0" timeOffset="10700.6179">34157 9490 0,'-41'-41'15,"41"123"32,0 0-31,0-1-16,0 1 16,-41 41-16,41 0 15,0 122 1,0-81-1</inkml:trace>
  <inkml:trace contextRef="#ctx0" brushRef="#br0" timeOffset="11251.1403">34607 9735 0,'0'-81'16,"0"162"46,-82 42-46,82-82-16,-81 41 0,40-41 31,82-41 16,40 0-31,1 0-16,123 0 15,-123 0 1,-1 0-1,-81-82 17,0 41-17,-41 41 1,41-41 0,-40 41 15,40 41-16,0 41 1,0 122 0,40 42-1,42-1 1</inkml:trace>
  <inkml:trace contextRef="#ctx0" brushRef="#br0" timeOffset="11433.4509">35425 10922 0,'41'40'47</inkml:trace>
  <inkml:trace contextRef="#ctx0" brushRef="#br0" timeOffset="11768.1974">33707 12967 0,'0'0'0,"-41"0"16,164 0 15,82-82-15,367 0-1,42 0 1,-450 82-16</inkml:trace>
  <inkml:trace contextRef="#ctx0" brushRef="#br0" timeOffset="11967.7886">34485 13212 0,'0'0'0,"-82"0"0,41 0 15,164 0 1,40 0-1,287-41 1,-286 41-16</inkml:trace>
  <inkml:trace contextRef="#ctx0" brushRef="#br0" timeOffset="13818.3862">36325 10103 0,'-41'0'47,"41"-81"-31,-40 81-1,40-41 1,0 0-1,40 41 32,-40 82-31,0-41 0,0 40-1,0 42 1,-81-123-16</inkml:trace>
  <inkml:trace contextRef="#ctx0" brushRef="#br0" timeOffset="14651.3744">35630 7608 0,'0'41'62,"-41"-41"-31,0 0 16,-41 0 78,41 0-78,41-41-16,41 41-15,41 0 0,0 0-1,-82 82 1,0 164 0,0-165-16</inkml:trace>
  <inkml:trace contextRef="#ctx0" brushRef="#br0" timeOffset="1.22813E6">12272 13499 0,'0'-41'32,"0"-41"-17,0 0 1,-41 82-16,41-41 15,0 0 17,-41 41-32,0-82 31,-40 82 0,40 0-15,0 123-1,-82 41 1,82 40 0,-41 164 15,82-122-15,41-83-1,41 1 1,0-41-1,81-123 1,-40 0 0,0-82-1,0 41 1</inkml:trace>
  <inkml:trace contextRef="#ctx0" brushRef="#br0" timeOffset="1.22878E6">12763 14153 0,'0'-41'16,"0"-41"-1,0 1 1,0 40-1,-41 41 1,41-41 0,-41 41 31,41 82-32,0-1-15,0 1 16,0 0-16,0 82 15,0-124 1,0 42 0,82-82-16,-41 41 31,0-41-15,41 0-1,-42-82 1,1-40-1,41 40 1,-82 0-16,0 0 16,0 41-1,0 123 32,0 41-47,0 81 16,0-81-1,41 41 1,41-164 15,0 0-15,40-41 0,-81-82-16</inkml:trace>
  <inkml:trace contextRef="#ctx0" brushRef="#br0" timeOffset="1.22941E6">13458 14276 0,'0'-82'0,"0"41"31,0 164 32,0-82-63,0 0 15,0-1-15,0 83 16,0-41 15,0-164 16,0 41-47,0-41 16,0 1-1,0-1 1,41 82 0,82 0-1,-41 41-15,-41 81 16,-41-81 0,0 0-16,0 41 15,0 0 1,0-123 15,0 0-15,0 0-16,0-122 31,82 40-15,40 0-1,-40 123 1,-41 0-1,0 82 1,-41 0-16,0 0 16,0-1-16,0-40 15,0 41 1,0 0 0,82-41-1</inkml:trace>
  <inkml:trace contextRef="#ctx0" brushRef="#br0" timeOffset="1.22993E6">14358 14276 0,'0'-82'16,"0"41"-16,0 0 16,0 82 62,0 41-63,0-41-15,0 0 16,0 0-16,0 40 16,41-40-1,41-41 1,41 0-1,-41-122 1,-82 81 0,81-82-16,-81 41 15,0 0 1,0-40 0,-41 40-1,41 164 16,0 40-31,0-40 16,0 41 0,0 0-1,41-1 1,0-40 0,123-82-1,0-82 1</inkml:trace>
  <inkml:trace contextRef="#ctx0" brushRef="#br0" timeOffset="1.23081E6">15176 13580 0,'0'-41'16,"0"-40"0,0-1-1,0 123 16,0 81-15,0 1-16,0 164 16,0-42 15,0-41-15,0-122-16,0 41 15,0-41 1,41-82-16</inkml:trace>
  <inkml:trace contextRef="#ctx0" brushRef="#br0" timeOffset="1.23163E6">15667 14317 0,'0'-82'16,"0"41"0,-41 0-16,1-41 31,-1 82-15,-41 0-1,41 0 1,41 82-1,0 163 1,0-204 0,41 41-1,0-82 1,81 0 0,-40-41-1,-41-122 1,-41 81-1,0-41 1,0 164 31,0 41-31,0 122-1,0-122 1,0 0-1,82-82 1,41-41 0,-1-82-1,-81 82-15,41-122 16,-82 40-16,0 0 16,0-40-1,0 40 1,0 41-16,0 41 15,0-40 1,-41 121 31,41 83-31,0 368-1,0-164 1,41-204-1,123 0 1,-42-123 0,1 0-1,-41-205 1</inkml:trace>
  <inkml:trace contextRef="#ctx0" brushRef="#br0" timeOffset="1.23228E6">16649 14153 0,'0'-41'15,"-41"41"-15,41 82 47,0 0-47,0 204 31,0-204 16,41-82-31,82 0 0</inkml:trace>
  <inkml:trace contextRef="#ctx0" brushRef="#br0" timeOffset="1.23242E6">16690 13949 0,'0'-82'15,"0"123"32,0 0-47,82 40 16</inkml:trace>
  <inkml:trace contextRef="#ctx0" brushRef="#br0" timeOffset="1.23288E6">16935 14194 0,'0'-41'15,"0"82"48,0 41-63,41-41 15,-41 0-15,0-1 16,82 83 0,-41-123-1,0 0 1,41-41-1,0-81 1,-82-124 15,0 123-15,0 246 15,-41 0-15,41 40-1,0-40 1,0-41 0,0-41-1</inkml:trace>
  <inkml:trace contextRef="#ctx0" brushRef="#br0" timeOffset="1.23324E6">17549 14276 0,'0'82'31,"0"-42"1,41-40-17,41 0 1,-82-81-1,41-1 1,-41 0 0,-82 82-1,0 0 1,41 82 0,41 81-1,0-81-15,0-41 16,0 41-1,41-82-15,123 0 16,40-41 15,-204-82-31</inkml:trace>
  <inkml:trace contextRef="#ctx0" brushRef="#br0" timeOffset="1.23364E6">15872 13785 0,'-82'0'15,"123"0"32,41 0-31,0 41-16,-1-41 15,533 123 17</inkml:trace>
  <inkml:trace contextRef="#ctx0" brushRef="#br0" timeOffset="1.23636E6">18858 14398 0,'0'-40'16,"41"40"-1,-41-82-15,0 41 32,0-41-1,-41-41 0,-82 123 0,82 123-15,41 0 0,0-82-1,0 40 1,0 1 0,41-82-1,41-41 1,-41-81-1,41-1 1,-82-122 15,0 122-15,0 41 0,0-41-1,0 82 1,-41 41 15,41 123-15,0-41-16,0 41 15,41 286 1,0-246 0,41-122-1,-82 41 1,41-82-1,-1 0 1,-40-82-16,82 0 16,-82 1-1,41-1 1,-41-41 0,82 0-1,-82 164 32,0 41-47,0 41 16,0 40-1,0-122-15,0 0 16,0 41-16,82-82 16,0 0-1,81-82 1,-81 0-1,0-81 1,-82-1 15,0 1-15,0 122 0,0 122 15,0-40-31,0 0 15,41 82 1,41-41 0,40 0-1,-122-42 1,0 1 0,-82 41-1,42-82-15,-83 0 16,123-41-1,-82 41-15,41-82 16,41 123 31,82-41-31,-82 41-1,41-41 1,163 0-1,1-82 1,-82-40 0,-42-42-1,-40-204 1,-41 204 0,0 42-1,0 40 1,-41 0-1,41 123 17,0 41-17,0 40 1,0 124 0,41 122-1,41-245 1,-41-41-1,0-82 1,0 0 0,82-82-1,-42 0-15,-81 0 16,41 0-16,-41 41 16,0 1-1,0-42 1,-81 82-1,-1 82 1,82-1 15,0-40-15,82-41 0,-42 0-16,1 0 15,41 0-15,-82 41 16,41-41-1,-41 164 1,0-42 0,0-40-1,0-41 1,41-41 15,41 0-15,-41-82-1,-41 1 1,0 40-16,0-41 31,0 123 1,0 0-17,0 0 1,0 122-1,41-163 1,81 0 0,-81 0-1</inkml:trace>
  <inkml:trace contextRef="#ctx0" brushRef="#br0" timeOffset="1.23653E6">21190 13539 0,'0'0'16,"0"41"31,0 41-47,82 0 16</inkml:trace>
  <inkml:trace contextRef="#ctx0" brushRef="#br0" timeOffset="1.23704E6">21558 13499 0,'0'-82'0,"-41"82"16,41-41-16,0 82 46,0 81-46,-41 1 16,41 41-16,0 163 31,0-122-15,0-124 0,0-162 46,0 40-62,0-82 16,82 82-1,41 41 1,-42 0 0,1 41-1,-82 0-15,0 82 16,0-83-1,0 42 1,-163 0 15,40-41-15,123-123 0,41 82-1</inkml:trace>
  <inkml:trace contextRef="#ctx0" brushRef="#br0" timeOffset="1.23873E6">22008 14235 0,'0'-82'16,"0"41"-1,0 82 48,-41 41-48,41-41-15,0 0 16,0 40 0,41 1-1,41-82 1,40 0-1,-40-122 1,0-1 0,-82-82-1,0 164 1,0 123 31,0 0-47,0 82 15,0-42 1,0-40 15,82-82-15,82-82 0,-124-40-1,-40-42 1,0-81-1,0-83 1,0 247 0,0 40-1,0 82 32,0 40-31,0 42-16,0 123 15,0-42 1,0-40 15,82-123-15,0-41 0,0-41-1,-41-82 1,-41 82-16,0-41 15,0-40 1,0 162 31,0 1-31,0 41-16,0 82 15,0-82 1,82-1-1,-42-81 1,165 0 15,-164-122-15,-41-1 0,0 0-1,0 82 1,0 82 15,0 0-31,0 41 16,0 0-16,0 0 15,0-1-15,0-40 16,41-41 0,41 0-1,-41-41 1,-1-81-1,-40 40 1,0-41 15,-81 41-15,-1 82-16,41 0 16,-41 0-16,0 82 15,82 0 1,41 82-1,0-1 1,123-81 0,-82-82-1,40 0 1,42-123 0,-123-81-1,-41 122 1,0 41-1,0 123 32,0 0-31,0 40 0,0-81-1,41-41 1,41 0-1,-1-163 1,1-42 0,0 164-1,-82 82 17,41-41-32,-41 82 15,41 0 1,41-82-1,40-82 17,-81-82-32</inkml:trace>
  <inkml:trace contextRef="#ctx0" brushRef="#br0" timeOffset="1.23898E6">22253 13539 0,'41'0'31,"41"0"-31,82 41 15,40-41-15,205 0 32,-245 0-32</inkml:trace>
  <inkml:trace contextRef="#ctx0" brushRef="#br0" timeOffset="1.23909E6">23481 13580 0</inkml:trace>
  <inkml:trace contextRef="#ctx0" brushRef="#br0" timeOffset="1.23983E6">25812 13580 0,'0'-41'16,"-82"-40"-1,82-1-15,-40 82 16,40-82 0,-164 205 15,164 695 0,0-164 16,41-572-47,-41 82 16,0-82-16,-41-82 15,0 40 1,41-121-1,-82-165-15</inkml:trace>
  <inkml:trace contextRef="#ctx0" brushRef="#br0" timeOffset="1.24223E6">25117 14398 0,'0'-40'15,"123"40"1,40-82-1,42 82 1,40-41 15,-204-82-15,-41 82 0,0-41-1,0 42 1,0 121 31,0 1-47,0 0 15,0 163 1,82-204 0,-41-41-1,41 0 1,-42-82-1,83 1-15,-123-42 16,0 41 0,0 0-1,0 1 1,-41 162 0,41 42-1,0 41 1,0-83-1,41 1 1,0-82 0,82 0-1,-41-41 1,-1-122 0,1-42-1,-41 123 1,-41 123 15,0 0-15,0 41-1,0-41-15,0 0 16,0 0-16,41 41 16,41-82 15,-82-41-16,82-123 1,40 82 0,-81 41-1,0 41 1,41 123 0,-82-82-16,82 41 15,-41 0 1,41-82-1,-1 0 1,-40-82 0,41 0-1,0-41 1,-41 41 0,41 82-1,-82 82 1,41-41-1,-82-164 79,-41 123-78,41 0-16,41 41 15,-82 41-15,82 82 16,0-82 0,0-1-1,0-40 1,123 0 0,81-41-1,-40-82 1,-123-81-1,-41-1 1,0-40 0,0 81-16,0-41 15,0 82-15,0 42 16,0-83 0,0 82-1,0 82 16,0 82-31,0 163 16,0 82 15,0-245-31,0-1 16,0-40-16,0-41 0,82-41 16,40 41-1,-40-82 1,0-82-1,-41-122 1,-41 122 0,0 42-1,0 162 32,0 1-31,0 0-16,0 82 15,0-42 1,0-40 15,82-82-15,81-41 0,-40-82-1,-123 42-15,0 40 16,0 0-16,0 0 0,0-41 15,0 123 32,0 0-47,0 41 16,0 40 0,41-81-1,0-41 1,41 0-1,0 0 1,-82-81 0,0 40-16,0-41 15,0 0 1,-82-41 0,-41 123-1,82 0 1,0 82-1,41 82 1,0 40 0,0-163-16,164 0 15,-123-41-15,0 0 16,81-41 0,1-122-1,-82-83 1,-41 83-1,82 122 1,-82 122 31,41 1-31,-41 41-1,0-82 1,41-41-1,40 0 1,-81-41 0,82 0-1,-82 82 17,0 0-32,0 41 15,41-41 1,41-41-1,41 0 17</inkml:trace>
  <inkml:trace contextRef="#ctx0" brushRef="#br0" timeOffset="1.24262E6">28717 13580 0</inkml:trace>
  <inkml:trace contextRef="#ctx0" brushRef="#br0" timeOffset="1.24388E6">11290 15789 0,'123'0'31,"0"0"-15,-1 0-16,83 0 0,531-41 31,1473 41 0,1268-81 1,-1104-42-1,-1882 123-31,286 0 16,-409 0-1,-40 0-15,326-82 16,41 0-1,-122 82 17,-246 0-32,287-82 15,-369 82-15,-40 0 16,163 0 0,-41 0-1,1-81 1,-124 81-16,1 0 15,-123 0-15,-42 0 16,-40-41 31</inkml:trace>
  <inkml:trace contextRef="#ctx0" brushRef="#br0" timeOffset="1.24477E6">19635 13335 0,'41'0'63,"0"0"-63,41 0 15,41 0-15,572 0 32,-490 0-17,-164 0 1</inkml:trace>
  <inkml:trace contextRef="#ctx0" brushRef="#br0" timeOffset="1.24575E6">15504 16975 0,'82'0'79,"-1"0"-79,-40 0 0,0 0 15,41 0 1,-41 0-16,-82 41 47,-164-41-16,124 0-31,40 0 16,0 0-16,-41 0 15,82 82 48,0 0-63,0 123 15,0-1 1,0-40 0,0-1-1,0-122-15,0 0 16,-41-41-1</inkml:trace>
  <inkml:trace contextRef="#ctx0" brushRef="#br0" timeOffset="1.24596E6">15299 17671 0,'82'0'47,"-41"0"-47,41 0 16,0 0-16,-1 0 15,42 0-15,82-82 32</inkml:trace>
  <inkml:trace contextRef="#ctx0" brushRef="#br0" timeOffset="1.24628E6">16281 17221 0,'0'-82'0,"0"0"31,-82 82-31,41 0 32,0 82-17,41 0 1,0 0-16,0 40 0,0 124 15,0-164 1,0-1-16,0 83 31,0-82-15,164 0 0,-123-82-16</inkml:trace>
  <inkml:trace contextRef="#ctx0" brushRef="#br0" timeOffset="1.2468E6">16526 17589 0,'0'-123'0,"0"42"16,41 81-1,123 0 1,-123 40-1,41 83 1,-82 0 15,-41-82-31,-82 41 16,123-42-16,-82-40 16,123-81 15,0 81-16,123-246 1,-83 124 0,-40-1-1,-41 82 1,0 82 31,-81 41-47,81 163 15,-41-81 17,41-83-32,0 42 15,41-123-15,-41 82 16,122-82 0,1-41-1,-41 0-15</inkml:trace>
  <inkml:trace contextRef="#ctx0" brushRef="#br0" timeOffset="1.24703E6">17345 17262 0,'-82'-41'16,"82"-41"0,82 164 15,-82 0-16,81 0-15,1 81 32,-82 42-17,0-42 1,-41 1 0,0-123-1</inkml:trace>
  <inkml:trace contextRef="#ctx0" brushRef="#br0" timeOffset="1.24725E6">18040 17548 0,'123'0'31,"-42"0"-15,1 0-1,0 0-15,41 0 16</inkml:trace>
  <inkml:trace contextRef="#ctx0" brushRef="#br0" timeOffset="1.24739E6">18244 17875 0,'41'0'31,"41"0"-15,0 0-16,123 0 16</inkml:trace>
  <inkml:trace contextRef="#ctx0" brushRef="#br0" timeOffset="1.24804E6">19881 17385 0,'0'-41'16,"0"0"-16,-82-41 16,82 41-16,0 164 47,0 40-47,0-40 15,0 0-15,0 245 31,0-286 1,0-41-17,0-123 17,0 0-17,0-123-15</inkml:trace>
  <inkml:trace contextRef="#ctx0" brushRef="#br0" timeOffset="1.24829E6">19799 17589 0,'0'0'16,"0"-41"-16,0-82 16,0 83-16,0-1 15,0-82 1,0 82 0,164 41-1,-42 41 1,-40 163-1,-41-122 17,-82 41-17,-82 0 1,1-82 0,81 40-1,0-81-15</inkml:trace>
  <inkml:trace contextRef="#ctx0" brushRef="#br0" timeOffset="1.24863E6">20535 17221 0,'0'-82'16,"0"0"0,0 123 31,-82 41-47,82 41 15,0 163 1,0 0-1,0-40 1,0-164-16,41 81 16,41-122-1,0-41-15,82 0 16</inkml:trace>
  <inkml:trace contextRef="#ctx0" brushRef="#br0" timeOffset="1.24903E6">21517 17221 0,'0'-41'31,"-82"123"0,82 41-31,-82-42 16,-40 165 0,40-164-1,41 40 1,41-40 0</inkml:trace>
  <inkml:trace contextRef="#ctx0" brushRef="#br0" timeOffset="1.24928E6">21108 17385 0,'0'0'0,"0"-123"0,0 205 62,82 40-62,-82-40 16,82 0-1,40 41 1,-40 40 0,82-81-1</inkml:trace>
  <inkml:trace contextRef="#ctx0" brushRef="#br0" timeOffset="1.24964E6">22172 17507 0,'0'-41'15,"-41"41"32,41 82-47,-82-41 16,-82 82 0,123-1-1,-41-81 1,123-41-1,82 0 1,41 0 0,-42 0-1,-40 0 1</inkml:trace>
  <inkml:trace contextRef="#ctx0" brushRef="#br0" timeOffset="1.24988E6">22008 18244 0,'41'0'62,"41"0"-46,-41 0-16,-1 0 16,42 0-16,-41 0 15</inkml:trace>
  <inkml:trace contextRef="#ctx0" brushRef="#br0" timeOffset="1.25048E6">22990 17712 0,'0'-82'16,"0"41"-1,81 0 1,1 41 0,0 0-1,-82 123 1,0 0 0,-82-42-1,-40 1 1,122-164 31,40 1-32,83-42 1,0 0 0,-82 82-1,41 0 1,-82-40-1,-82 121 32,0 83-31,82-41-16,0 82 16,0-42-1,0-81 1,41 41 15,123-82-15,-124-41-16,-40 0 0</inkml:trace>
  <inkml:trace contextRef="#ctx0" brushRef="#br0" timeOffset="1.25076E6">23685 17139 0,'41'41'47,"0"41"-32,-41 0-15,123 81 16,-123-40-16,41-41 0,-41 81 31,0 42-15,-123-1-1,0-81 1,41-123-16</inkml:trace>
  <inkml:trace contextRef="#ctx0" brushRef="#br0" timeOffset="1.25633E6">14890 20371 0,'-123'-82'15,"82"82"-15,1 0 16,-1 0-1,82 0 64,-1 0-64,42 0-15,0 0 16,-41 0 15,-123 0 32,41 0-48,0 41-15,0-41 16,-40 0-1,40 0 1,41 81 47,0-40-63,0 123 15,0-82-15,0 81 16,0-81-1,0 0 1,0 163 0,0-122-1,0-82 1,0 0-16,-41-41 47,-41-82-16</inkml:trace>
  <inkml:trace contextRef="#ctx0" brushRef="#br0" timeOffset="1.25661E6">14399 21107 0,'0'0'0,"41"0"47,0 0-47,41 0 15,-41 0-15,0 0 16,81-82-1,1 82 1,-82 0 0</inkml:trace>
  <inkml:trace contextRef="#ctx0" brushRef="#br0" timeOffset="1.25698E6">15217 20657 0,'-41'-41'16,"41"-41"-1,0 41 16,-40 82 16,40 82-47,0 122 16,0 1 0,0-42-1,0-81-15,0 0 16,81-41-1,1-82 1,0 0 0</inkml:trace>
  <inkml:trace contextRef="#ctx0" brushRef="#br0" timeOffset="1.25748E6">15749 20902 0,'0'0'0,"0"-41"0,0 1 15,0-42 17,-41 82-17,-41 122 16,82-81-15,0 205 0,0-83-1,123-122 1,-41 0 0,0-41-1,-41-41 1,40-41-1,1-40 1,-82-42 0,0 1-1,-122 122 1,40 41 0,-41 0-1,82 41 16,41 122-31,41-81 32,41-82-32</inkml:trace>
  <inkml:trace contextRef="#ctx0" brushRef="#br0" timeOffset="1.25777E6">16404 20493 0,'0'0'0,"0"-82"16,81 205 46,1-41-62,-82 41 16,82-1-16,-82 83 31,0-41-15,0 40-1,0-163-15,0 41 16,-41-82-16</inkml:trace>
  <inkml:trace contextRef="#ctx0" brushRef="#br0" timeOffset="1.25803E6">17263 21025 0,'82'0'47,"-82"-41"-32,122 41-15,-40 0 16,-41 0-16,0 0 16</inkml:trace>
  <inkml:trace contextRef="#ctx0" brushRef="#br0" timeOffset="1.25818E6">17304 21270 0,'41'0'32,"81"0"-17,-40 0-15,-41 0 16</inkml:trace>
  <inkml:trace contextRef="#ctx0" brushRef="#br0" timeOffset="1.25871E6">19022 20575 0,'0'41'63,"0"82"-63,0-1 15,0 1-15,0 0 16,0-41-16,0 81 16,0-122-1,0 41-15,0 0 16,41-82 15</inkml:trace>
  <inkml:trace contextRef="#ctx0" brushRef="#br0" timeOffset="1.259E6">19063 20657 0,'0'0'0,"-123"-82"15,123 0 1,0 41 0,41 41-1,0 0-15,81 0 16,1 0 0,-41 82-1,-82 41 1,0 81 15,-123-81-15,41-82-1,42-41-15</inkml:trace>
  <inkml:trace contextRef="#ctx0" brushRef="#br0" timeOffset="1.25941E6">20003 20371 0,'0'-82'15,"0"41"1,0 0 31,82 41 31,41-82-62,-82 82-16,0 0 15,41 0 1,-123 0 15</inkml:trace>
  <inkml:trace contextRef="#ctx0" brushRef="#br0" timeOffset="1.25956E6">20208 20166 0</inkml:trace>
  <inkml:trace contextRef="#ctx0" brushRef="#br0" timeOffset="1.25986E6">20208 20166 0,'0'-82'46,"-82"82"-14,82 41-17,-41 0-15,41 0 16,0 245 0,0 1-1,0 40 1,0-82-1,0-122 1,164-82 0,0-123-1</inkml:trace>
  <inkml:trace contextRef="#ctx0" brushRef="#br0" timeOffset="1.26018E6">21190 20371 0,'-41'0'78,"0"0"-62,-41 40-16,82 42 0,-82 0 15,1 82 1,-1 81 15,0-163-31</inkml:trace>
  <inkml:trace contextRef="#ctx0" brushRef="#br0" timeOffset="1.26041E6">20781 20330 0,'0'-41'31,"0"123"0,41-42-31,-41 42 16,81 41-16,1 41 15,-82-42 1,41-40 0,-41-41-1</inkml:trace>
  <inkml:trace contextRef="#ctx0" brushRef="#br0" timeOffset="1.26078E6">21722 20411 0,'0'-40'0,"-41"40"47,0 122-31,41-81 0,-82 0-16,-41 164 15,82-124 1,41-40 15,41-41-15,123-41-1,40 1 1,-122 40 0</inkml:trace>
  <inkml:trace contextRef="#ctx0" brushRef="#br0" timeOffset="1.261E6">21599 21189 0,'41'0'62,"0"0"-46,0 0-16,81 0 16,-40 0-16,0 0 15</inkml:trace>
  <inkml:trace contextRef="#ctx0" brushRef="#br0" timeOffset="1.26141E6">22376 20452 0,'0'0'0,"0"-41"16,0 123 30,0 0-30,0 41-16,0 0 16,0-42-1,0 1 1,123 0 0,0-82-1,-1-82 1,-40-41-1,-82 1 1,-41-83 0,-122 205-1,40 0 1,82 82 0,0 41-1</inkml:trace>
  <inkml:trace contextRef="#ctx0" brushRef="#br0" timeOffset="1.26176E6">23276 20452 0,'0'-81'0,"41"121"63,41-40-48,-82 123-15,82-41 16,-82 0-16,0 81 31,40 124-15,-121-165-1,-1-81 1</inkml:trace>
  <inkml:trace contextRef="#ctx0" brushRef="#br0" timeOffset="1.26198E6">24094 20780 0,'41'0'31,"0"0"-31,41 0 15,-41 0 1,41 0 0</inkml:trace>
  <inkml:trace contextRef="#ctx0" brushRef="#br0" timeOffset="1.26216E6">24135 21025 0,'0'0'0,"-41"0"16,82 0 0,0 0-1,41 0-15,0 0 16,-1 0 0</inkml:trace>
  <inkml:trace contextRef="#ctx0" brushRef="#br0" timeOffset="1.26281E6">25362 20289 0,'-41'-41'16,"41"-41"-16,0 164 46,0 0-46,0 40 16,0 1 0,0 327 15,0-286 0,0-205-15</inkml:trace>
  <inkml:trace contextRef="#ctx0" brushRef="#br0" timeOffset="1.26306E6">25403 20248 0,'-41'-82'0,"41"41"15,41 41 1,123 0 15,-41 82-15,-42 0-1,-40 81 1,-123-40 0,-40-41-1,40 0 1,82-41-1</inkml:trace>
  <inkml:trace contextRef="#ctx0" brushRef="#br0" timeOffset="1.26338E6">26262 20371 0,'0'0'0,"0"-82"16,0 0-1,-82 82 1,41 41 0,41 41-1,-40 122 1,40 83-1,0-42 1,0-81 0,245-83-1,-163-81 1</inkml:trace>
  <inkml:trace contextRef="#ctx0" brushRef="#br0" timeOffset="1.26368E6">27080 20289 0,'-41'0'47,"41"41"-47,-81 0 15,81 40-15,-82 1 16,82 0-16,-82 82 16,-82 81-1,83-204 1</inkml:trace>
  <inkml:trace contextRef="#ctx0" brushRef="#br0" timeOffset="1.26393E6">26630 20289 0,'82'41'47,"-82"40"-32,123 1-15,-123 0 16,82 0-16,0 122 16,-1-163-1</inkml:trace>
  <inkml:trace contextRef="#ctx0" brushRef="#br0" timeOffset="1.26416E6">27694 20411 0,'41'0'47,"0"0"-31,81 0-16,-40 41 16,0-41-16,-41 0 15</inkml:trace>
  <inkml:trace contextRef="#ctx0" brushRef="#br0" timeOffset="1.26431E6">27653 20780 0,'41'0'31,"0"0"-15,41 0-16,-41 0 15</inkml:trace>
  <inkml:trace contextRef="#ctx0" brushRef="#br0" timeOffset="1.26475E6">28594 20371 0,'-41'0'31,"-41"0"1,82 40-17,0 1 1,0 246-1,0-205 1,82-1 0,-41-81-1,123-81 1,-42-83 0,-122 0-1,-82 1 1,-40 163 15,-124 81-15,246-40-1,0 0-15</inkml:trace>
  <inkml:trace contextRef="#ctx0" brushRef="#br0" timeOffset="1.26503E6">29248 20084 0,'0'0'0,"0"-41"15,41 41 16,41 41-15,0 82 0,0 0-1,-82-1 1,0 124 0,-41-205-1</inkml:trace>
  <inkml:trace contextRef="#ctx0" brushRef="#br0" timeOffset="1.26531E6">30189 20411 0,'41'0'63,"41"0"-48,0 0-15,0 0 16,-1 0-16,-40 0 15</inkml:trace>
  <inkml:trace contextRef="#ctx0" brushRef="#br0" timeOffset="1.2655E6">30189 20698 0,'0'0'0,"41"0"31,41 0-15,163-41 0,-122 41-1</inkml:trace>
  <inkml:trace contextRef="#ctx0" brushRef="#br0" timeOffset="1.26771E6">31621 20125 0,'0'-82'16,"0"-40"-1,0 81 1,0 163 31,0-40-32,-82 82 1,82-82-16,0 40 16,0-81-1,-41-41-15,41 82 16,0-41 15</inkml:trace>
  <inkml:trace contextRef="#ctx0" brushRef="#br0" timeOffset="1.26795E6">31212 20780 0,'-41'0'16,"164"0"31,-1 0-47,42 0 16,0 0-16,245-41 15,-205 41 16,-122 0-31</inkml:trace>
  <inkml:trace contextRef="#ctx0" brushRef="#br0" timeOffset="1.26855E6">31744 21148 0,'-82'0'16,"82"41"46,0 40-62,0 1 16,0-41-16,-41 41 15,0 0 1,41 0 0,-82-82-1,123 0 17,0 0-17,41 0 1,82-41-1,-42 41 1,1 0 0,-123-41-1,0 0 17,-41-41-17,41 164 48,0 0-48,0 0-15,0-1 16,0 83 0,0-41-1,41-123-15,-41 41 16</inkml:trace>
  <inkml:trace contextRef="#ctx0" brushRef="#br0" timeOffset="1.27014E6">14399 23275 0,'41'0'93,"82"-82"-93,-82 82 16,0 0-16,0 0 16,40 0-1,-122 0 16,-40 0-31,81 82 16,-164-82 0,82 0-1,41 0 1,-40 0 0,40 0-1,41 82 63,0-41-62,0 40-16,0 42 16,0 0-16,41 122 15,-41-122 1,40-82-1,-40 82 1,0-83 0,0 1-1</inkml:trace>
  <inkml:trace contextRef="#ctx0" brushRef="#br0" timeOffset="1.2704E6">14154 24011 0,'0'0'0,"0"-82"15,0 41 16,41 41-31,81-41 16,-40 41 0,41 0-1,-41 0 1</inkml:trace>
  <inkml:trace contextRef="#ctx0" brushRef="#br0" timeOffset="1.27071E6">14972 23398 0,'0'-41'0,"0"0"31,-82 41-15,41 0 15,41 41-15,0 40-16,-41 124 15,41 204 1,0-286 0,164-41-1,-82-82 16,81-41-15,-122 0-16</inkml:trace>
  <inkml:trace contextRef="#ctx0" brushRef="#br0" timeOffset="1.27098E6">15463 23602 0,'0'-41'0,"0"123"63,0-41-48,0 41-15,0-1 16,-41 124-1,41-164 1,0 41 0</inkml:trace>
  <inkml:trace contextRef="#ctx0" brushRef="#br0" timeOffset="1.27126E6">15913 23398 0,'0'0'0,"0"-41"16,82 82 46,-42 40-62,42-40 16,-41 123-1,41-1 1,-82 83 0,-205-1-1,165-204 1</inkml:trace>
  <inkml:trace contextRef="#ctx0" brushRef="#br0" timeOffset="1.2715E6">16935 23725 0,'123'0'31,"-82"0"-31,0 0 16,82-41-1</inkml:trace>
  <inkml:trace contextRef="#ctx0" brushRef="#br0" timeOffset="1.27163E6">17017 24093 0,'82'0'15,"0"-41"1,-41 41-16</inkml:trace>
  <inkml:trace contextRef="#ctx0" brushRef="#br0" timeOffset="1.27201E6">18735 23398 0,'0'-82'15,"0"123"48,0 40-63,0 1 0,0 0 15,0 0 1,0 122 0,41-81-1,-41-41 1,-41-82 0</inkml:trace>
  <inkml:trace contextRef="#ctx0" brushRef="#br0" timeOffset="1.2723E6">18776 23357 0,'0'0'0,"-41"0"0,41-82 16,0 0 0,0 41 15,123 0-16,0 41 1,-82 82 0,-41 0-16,0 41 15,0-42-15,-41 1 16,-41-41 0,0 41-1</inkml:trace>
  <inkml:trace contextRef="#ctx0" brushRef="#br0" timeOffset="1.27278E6">19594 23275 0,'-41'-82'15,"41"0"1,-81 82 15,81 82 0,-41 409 1,41-164-17,122-286 1,42 41 0,-82-82-16</inkml:trace>
  <inkml:trace contextRef="#ctx0" brushRef="#br0" timeOffset="1.27325E6">20617 23316 0,'0'-82'16,"0"123"46,-82 41-46,82-41-16,-122 40 15,-1 42 1,82-82 0,-82 41-1,205-82 32,0 0-31,81 0-1,-81 0 1,0 0 0,0 0-1</inkml:trace>
  <inkml:trace contextRef="#ctx0" brushRef="#br0" timeOffset="1.27414E6">20699 23275 0,'-82'0'78,"82"41"-63,-82 41-15,82-42 16,-204 329 15,40-206-15,82-40-1,41-41 1,41-123 47</inkml:trace>
  <inkml:trace contextRef="#ctx0" brushRef="#br0" timeOffset="1.27446E6">20167 23479 0,'0'-81'16,"0"-1"-1,0 164 48,41-42-63,0 42 15,41-41 1,0 0-16,-1-41 0,124 123 16,-164-41 15,41-42-16</inkml:trace>
  <inkml:trace contextRef="#ctx0" brushRef="#br0" timeOffset="1.2749E6">21272 23438 0,'-41'0'63,"-41"123"-48,0-123-15,41 82 16,-82 0 0,123 0 15,41-82-16,246 0 1,-165-41 0,-40 41-1,-82 41 1,41-41 0</inkml:trace>
  <inkml:trace contextRef="#ctx0" brushRef="#br0" timeOffset="1.2751E6">21190 24093 0,'82'0'63,"-42"0"-48,1 0-15,41-41 16,-41 41-16</inkml:trace>
  <inkml:trace contextRef="#ctx0" brushRef="#br0" timeOffset="1.27543E6">21885 23520 0,'0'-41'16,"0"82"46,0 0-46,41 41-16,-41-41 15,0 41-15,0 40 16,0-40 0,0 0 15,41-82-31</inkml:trace>
  <inkml:trace contextRef="#ctx0" brushRef="#br0" timeOffset="1.27573E6">22172 23275 0,'0'0'0,"40"0"32,42 0-17,-41 0 1,41 82-16,-41 81 16,-41 83 15,0-42-16,-41-81 1,0-41 0</inkml:trace>
  <inkml:trace contextRef="#ctx0" brushRef="#br0" timeOffset="1.27598E6">23358 23725 0,'82'0'31,"-1"0"-15,1 0-16,0 0 15,0 0 1,41 0 0</inkml:trace>
  <inkml:trace contextRef="#ctx0" brushRef="#br0" timeOffset="1.27613E6">23562 23929 0,'0'-41'31,"82"41"-31,0 0 16,-41 0-16,82 0 15,-42 0 1</inkml:trace>
  <inkml:trace contextRef="#ctx0" brushRef="#br0" timeOffset="1.2773E6">24462 23316 0,'-41'-82'0,"41"41"16,0 123 31,0 41-47,0-1 15,0 165 17,123 40 15</inkml:trace>
  <inkml:trace contextRef="#ctx0" brushRef="#br0" timeOffset="1.27755E6">24462 23234 0,'0'0'0,"0"-41"0,0-41 0,0 41 16,123-41 15,0 82-16,-1 0 1,-122 41-16,0 82 16,0-82-16,-40 41 15,-83 41 1,41-42 0,82-40-1</inkml:trace>
  <inkml:trace contextRef="#ctx0" brushRef="#br0" timeOffset="1.27783E6">25240 23152 0,'0'-41'15,"0"82"32,0 41-47,0 0 16,0 40-16,-82-40 16,82 82-1,41-1 1,81-81-1,83-82 1</inkml:trace>
  <inkml:trace contextRef="#ctx0" brushRef="#br0" timeOffset="1.27815E6">26180 23275 0,'0'-41'16,"-41"123"30,41 0-46,-163-1 16,122 42-16,-82 41 16,41-42-1,82-40 1</inkml:trace>
  <inkml:trace contextRef="#ctx0" brushRef="#br0" timeOffset="1.27838E6">25608 23398 0,'41'0'31,"0"0"-31,40 40 16,1 83-1,41 0 1,-82 40 0,-41-81-16,82 41 15,-42-123 1</inkml:trace>
  <inkml:trace contextRef="#ctx0" brushRef="#br0" timeOffset="1.27861E6">26671 23725 0,'0'-41'16,"41"41"15,0 0-16,41 0-15,122 0 16,-122 0 0</inkml:trace>
  <inkml:trace contextRef="#ctx0" brushRef="#br0" timeOffset="1.27876E6">26794 23970 0,'0'0'0,"41"0"47,82 0-47,-42 0 16,-40 0-16</inkml:trace>
  <inkml:trace contextRef="#ctx0" brushRef="#br0" timeOffset="1.2792E6">27530 23561 0,'-41'-41'0,"41"82"63,0 41-48,0 0-15,0 0 0,0 40 16,0-40 0,41 41-1,82-41 1,0-123-1,-1-82 1,-122 0 0,0 41-16,-40-122 15,-1 163 1,0 41-16,-82-82 16,0 123-1,82 123 16</inkml:trace>
  <inkml:trace contextRef="#ctx0" brushRef="#br0" timeOffset="1.28009E6">27939 23398 0,'0'-82'15,"41"123"17,41 0-17,0 81-15,41 1 16,40 368 15,-163-328-15,-82-40-16,-40 0 15,122-41 1</inkml:trace>
  <inkml:trace contextRef="#ctx0" brushRef="#br0" timeOffset="1.28033E6">28798 24011 0,'-40'0'0,"121"0"47,83 0-47,0 0 16,40 0-16,1 0 15</inkml:trace>
  <inkml:trace contextRef="#ctx0" brushRef="#br0" timeOffset="1.28058E6">29126 23561 0,'-41'0'16,"41"41"15,0 82-31,0-1 16,0 124-1,82-42 1,-82-81-1,41-41 1</inkml:trace>
  <inkml:trace contextRef="#ctx0" brushRef="#br0" timeOffset="1.28091E6">30067 23643 0,'0'0'0,"0"-82"16,-41 82-16,41 82 46,0 41-46,0 81 16,0 1 0,0-123-1,0-1 1,0-40 0</inkml:trace>
  <inkml:trace contextRef="#ctx0" brushRef="#br0" timeOffset="1.28117E6">30026 23684 0,'0'0'0,"0"-41"16,41-41 0,40 82-1,1 0 1,41 41-1,-82 41 1,-41 81 0,-82 1-1,-41-123 1,82 41 0</inkml:trace>
  <inkml:trace contextRef="#ctx0" brushRef="#br0" timeOffset="1.28146E6">30680 23602 0,'0'-82'16,"-41"123"46,41 41-62,-82 0 16,82 40-16,0-40 16,-40 41-16,80 122 31,124-163-16,41-82 1,-124 0-16</inkml:trace>
  <inkml:trace contextRef="#ctx0" brushRef="#br0" timeOffset="1.28173E6">31376 23725 0,'0'-41'16,"0"123"46,-123-1-62,123 1 0,-41 0 16,41 0-1,-82 122 1,41-81 0</inkml:trace>
  <inkml:trace contextRef="#ctx0" brushRef="#br0" timeOffset="1.28195E6">31007 23684 0,'0'-41'0,"0"123"47,41-41-47,82 163 16,-41-40 15,-41-41-16,41-83 1</inkml:trace>
  <inkml:trace contextRef="#ctx0" brushRef="#br0" timeOffset="1.2822E6">31785 23970 0,'0'0'0,"41"0"63,-1 0-48,83 41-15,-41-41 16,-41 0-1,0 41-15</inkml:trace>
  <inkml:trace contextRef="#ctx0" brushRef="#br0" timeOffset="1.28236E6">31826 24297 0,'-41'0'15,"82"0"16,40 0-15,-40 0-16,41 0 16,0 0-16,0 0 15</inkml:trace>
  <inkml:trace contextRef="#ctx0" brushRef="#br0" timeOffset="1.28268E6">32480 23725 0,'0'82'47,"0"-1"-31,0 1-1,0 41-15,82 0 0,-82 81 32,0-81-32,0-82 31</inkml:trace>
  <inkml:trace contextRef="#ctx0" brushRef="#br0" timeOffset="1.28295E6">32930 23643 0,'0'0'0,"0"-82"16,41 82 31,41 82-32,-41 0-15,81 81 32,-122-40-32,0 0 0,0 0 15,0 81 1,-41-81-1,1-82-15</inkml:trace>
  <inkml:trace contextRef="#ctx0" brushRef="#br0" timeOffset="1.2832E6">33830 24134 0,'0'-41'0,"82"41"32,0 0-17,81 0 1,-40 0-1,-41 0-15</inkml:trace>
  <inkml:trace contextRef="#ctx0" brushRef="#br0" timeOffset="1.28337E6">33953 24297 0,'82'0'31,"-1"0"-16,-40 0-15,0 0 16,82 0 0</inkml:trace>
  <inkml:trace contextRef="#ctx0" brushRef="#br0" timeOffset="1.28428E6">34975 23725 0,'0'-82'0,"0"41"15,0-41 1,0 41 0,0 164 31,0-41-47,0 0 15,0-1 1,0 83-1,0-123-15,0 41 16,0 0 0,0-1-1,41-81 17</inkml:trace>
  <inkml:trace contextRef="#ctx0" brushRef="#br0" timeOffset="1.2847E6">34485 24502 0,'-82'0'16,"164"0"47,-1 0-63,42 0 15,0 0-15,-41 0 16,-1 0-16,42 0 15,-41 0 1,-123 0 62,0 82-78,41-41 16,-41-41-1</inkml:trace>
  <inkml:trace contextRef="#ctx0" brushRef="#br0" timeOffset="1.28526E6">34730 24788 0,'0'-41'31,"-41"82"32,41 0-48,0 41-15,-82-41 16,82 0-16,-41 82 15,82-123 32,0 0-31,41 0-16,82 0 16,-42 0-1,-40 0 1,-82-41-1,0-41 17,0 41-17,0 0 1,0 82 46,0 0-62,0 0 16,-82 81 0,82 42-1,0-123 1,41 41 0</inkml:trace>
  <inkml:trace contextRef="#ctx0" brushRef="#br0" timeOffset="1.28555E6">35671 24175 0,'-41'0'0,"82"0"47,41 0-32,40 0-15,-40 0 16,0 0 0,0 0-1,-41 0-15</inkml:trace>
  <inkml:trace contextRef="#ctx0" brushRef="#br0" timeOffset="1.28578E6">35916 23847 0,'0'0'0,"-41"0"15,41-40 1,0 80 15,0 83-15,0 41-1,0-1 1,0 42 0</inkml:trace>
  <inkml:trace contextRef="#ctx0" brushRef="#br0" timeOffset="1.28618E6">36407 23847 0,'0'-40'16,"41"-42"-1,41 41-15,0 41 16,-41 0 0,-41 82-1,0 40 1,0 42 0,-123 0-1,41-83 1,0-40-1,164-41 32,-41 0-47,82 0 16,-1-41-16,1 41 31,-82 0-31,0 0 16</inkml:trace>
  <inkml:trace contextRef="#ctx0" brushRef="#br0" timeOffset="1.2864E6">36407 24829 0,'0'0'0,"82"0"31,0 0-15,0-41-16,81 41 15,42 0 1,-164 0 0</inkml:trace>
  <inkml:trace contextRef="#ctx0" brushRef="#br0" timeOffset="1.28692E6">36693 25075 0,'0'41'63,"0"-1"-48,0 1-15,-40 41 16,40-41 0,0 0-1,81-41 16,-40 0-31,0 0 16,41 0 0,-41-41-1,-41-41-15,41 82 16,-41-82-16,0 42 16,0-1 15,0 82 16,0 40-32,0 1-15,0 164 16,0-124 0,0 42-1,0-123-15</inkml:trace>
  <inkml:trace contextRef="#ctx0" brushRef="#br0" timeOffset="1.28718E6">37716 24461 0,'0'-41'0,"41"41"47,41 0-47,0 41 16,-41-41-16,-1 0 15,42 0 1</inkml:trace>
  <inkml:trace contextRef="#ctx0" brushRef="#br0" timeOffset="1.28733E6">37675 24625 0,'0'0'0,"82"0"31,0 0-31,0 0 15,81 0 1</inkml:trace>
  <inkml:trace contextRef="#ctx0" brushRef="#br0" timeOffset="1.28785E6">38698 23847 0,'0'0'0,"0"-81"0,0 40 16,82 0 15,0 41-15,-1 0-1,-81 123 1,0-83 0,0 1-16,-122 82 15,-1 0 1,123-164 31,41 41-32,82-82 1,-42 82 0,1 41-1,0 82 1,-82-82 0,0 40-1,-41 1-15,-163-82 16,122 0-16,41 0 15,0 0 1,0 0 0</inkml:trace>
  <inkml:trace contextRef="#ctx0" brushRef="#br0" timeOffset="1.28813E6">38534 24706 0,'41'0'31,"41"0"-31,0 0 15,0 0-15,81 0 16,42 0 0,-42 0-1,-122 0 1</inkml:trace>
  <inkml:trace contextRef="#ctx0" brushRef="#br0" timeOffset="1.28893E6">38780 25034 0,'0'-41'31,"0"82"16,0 41-32,0-1-15,0 1 16,0 0-16,0-41 0,0 0 31,0 0-15,41-41-1,-41-41 1,81-41 0,1-41-1,0 41 1,-82 42 187,0-42-172,0 41 1,0 123 14,0 40-30,0 1-16,0-41 16,0 0-16,0 122 15,0-81 1,0-82 15,0 41-15</inkml:trace>
  <inkml:trace contextRef="#ctx0" brushRef="#br0" timeOffset="1.29043E6">14277 26343 0,'-41'0'15,"0"0"1,82 0 46,81 0-62,42 0 0,0 0 16,-42 0-16,-40 0 16,-41 0-16,41 0 15</inkml:trace>
  <inkml:trace contextRef="#ctx0" brushRef="#br0" timeOffset="1.29073E6">14317 26384 0,'0'0'0,"-81"-41"0,40 41 16,41 81 31,0 1-32,0 0-15,0 123 32,0-42-17,0-81 1,0 82-1,0-123 17</inkml:trace>
  <inkml:trace contextRef="#ctx0" brushRef="#br0" timeOffset="1.29093E6">14154 26956 0,'-82'-41'16,"164"41"15,0 0-15,-1 0-16,1 0 15,123 0 1,40 0-1</inkml:trace>
  <inkml:trace contextRef="#ctx0" brushRef="#br0" timeOffset="1.29123E6">15299 26302 0,'0'0'0,"0"-41"16,-82 41 0,41 82 15,41-1-31,0 165 31,0 40-15,0-40-1,123-83 1,82-122 0,-123-41-16</inkml:trace>
  <inkml:trace contextRef="#ctx0" brushRef="#br0" timeOffset="1.29162E6">15790 26752 0,'-82'-82'16,"82"0"-1,41 41 1,0 41 0,41 0-1,-82 41 1,41 0-16,-41 123 15,0-123-15,0-1 16,-123 83 0,82-41-1,-41-82 1,123 0 15,0-41-15,123 41-1,-123 0-15,81 0 16,-81 0 0,0 0-16,-41-41 15</inkml:trace>
  <inkml:trace contextRef="#ctx0" brushRef="#br0" timeOffset="1.29188E6">16199 26547 0,'-82'0'0,"82"-82"15,41 123 32,0 41-31,41 41-16,-82 0 15,41-1-15,-41 124 16,-82 40 0,41-163-1,-41-123-15,0 82 16</inkml:trace>
  <inkml:trace contextRef="#ctx0" brushRef="#br0" timeOffset="1.29215E6">17058 26915 0,'41'0'15,"41"0"1,0-81-16,0 81 16,40 0-1,-81 0 1</inkml:trace>
  <inkml:trace contextRef="#ctx0" brushRef="#br0" timeOffset="1.29228E6">17140 27283 0,'0'0'0,"82"-40"47,81 40-31,1-41-1</inkml:trace>
  <inkml:trace contextRef="#ctx0" brushRef="#br0" timeOffset="1.29857E6">18326 26506 0,'0'-122'0,"0"81"16,0 82 30,0 40-30,0 165 0,0 286 15,0-369 0,0-122 0</inkml:trace>
  <inkml:trace contextRef="#ctx0" brushRef="#br0" timeOffset="1.29888E6">18326 26629 0,'0'-82'0,"-41"41"15,41 0-15,0-40 16,0 40 0,41 0-1,0 41 1,123 0 0,-41 41-1,-83 122 1,-40-40-1,-122 0 1,81-1 0,-82-122-1,82 41-15</inkml:trace>
  <inkml:trace contextRef="#ctx0" brushRef="#br0" timeOffset="1.29922E6">18899 26220 0,'0'0'0,"0"-82"0,-82 123 62,82 82-62,0-1 16,0 1 0,0 123-1,0-124-15,0 124 16,82-124-16,-82-81 15,82 0 1,-41-41-16</inkml:trace>
  <inkml:trace contextRef="#ctx0" brushRef="#br0" timeOffset="1.29955E6">20003 26465 0,'0'0'0,"0"-41"16,0-40 15,0 122-16,-40 40 1,-1 1-16,-123 205 16,123-165-16,-41-40 15,-40 163 1,40-163 0,82 0-1</inkml:trace>
  <inkml:trace contextRef="#ctx0" brushRef="#br0" timeOffset="1.2998E6">19308 26793 0,'0'-82'15,"0"41"1,82 123 31,-41-41-47,41 40 15,40 124 1,-81-82-16,82 81 16,-41-122-1,-82-41-15,41-41 0</inkml:trace>
  <inkml:trace contextRef="#ctx0" brushRef="#br0" timeOffset="1.3002E6">20781 26670 0,'0'-82'15,"0"41"1,0 82 31,-123 41-47,0 122 15,1-40 1,122-82 0,0-41 15,81-41-15,124 0-1,-41 0 1,-124 0-1</inkml:trace>
  <inkml:trace contextRef="#ctx0" brushRef="#br0" timeOffset="1.3004E6">20453 27447 0,'0'82'15,"41"-82"17,0 0-32,123 0 31,0-41-15,-124 41-16</inkml:trace>
  <inkml:trace contextRef="#ctx0" brushRef="#br0" timeOffset="1.30107E6">21599 26874 0,'0'-40'16,"-82"40"-16,82-41 16,0 82 31,41-41-32,-41 122-15,0-81 16,-41 41-16,0-82 15,41 82 1,-41-82 0,41-41-1,-82 41-15,82-123 16,0 41-16,0 1 16,82-42-1,82 123 1,-82 123-1,-1 40 1,-81 1 0,0-1-1,-122 1 17,-1-82-17,82-82 1,-41-41-1,82-82 1,41 41 0,41 82-1,0 82 1,0 0 0,-41 0-1,122-82 1</inkml:trace>
  <inkml:trace contextRef="#ctx0" brushRef="#br0" timeOffset="1.30135E6">22090 26629 0,'0'0'0,"0"-41"0,0-41 16,82 82 15,-42 0-31,42 123 16,-41-41-16,41 163 16,-82-163-1,0 41-15,0 40 16,0 42-1,-82-82 1,-41-123 0</inkml:trace>
  <inkml:trace contextRef="#ctx0" brushRef="#br0" timeOffset="1.30222E6">23317 27079 0,'41'0'31,"41"0"-15,-1 0-16,1 0 15,0 0 1</inkml:trace>
  <inkml:trace contextRef="#ctx0" brushRef="#br0" timeOffset="1.30237E6">23399 27324 0,'82'0'47,"-42"0"-47,1 0 15,41 0-15</inkml:trace>
  <inkml:trace contextRef="#ctx0" brushRef="#br0" timeOffset="1.30272E6">24462 26711 0,'0'0'0,"0"-41"16,0-82-1,-41 123-15,1 82 47,40 41-31,0 163-16,0-41 15,0-122 17,0-82-17,0 41 1,0-164 15,0 41-31,0-41 16</inkml:trace>
  <inkml:trace contextRef="#ctx0" brushRef="#br0" timeOffset="1.30297E6">24381 26834 0,'0'0'0,"0"-123"15,0 82-15,0-41 16,0-41-1,81 42 1,1 81 0,82 40-1,-164 42 17,0 82-17,-41-41 1,-82-82-1,41 40 1</inkml:trace>
  <inkml:trace contextRef="#ctx0" brushRef="#br0" timeOffset="1.30327E6">25240 26506 0,'0'-82'15,"0"42"1,-82 40 15,82 40-15,-41 83-1,41 286 1,0-163 0,41-124-1,41-40 1,-1-82 0</inkml:trace>
  <inkml:trace contextRef="#ctx0" brushRef="#br0" timeOffset="1.30353E6">26017 26506 0,'0'0'0,"-82"41"62,82 41-62,-41 0 16,41 0-16,-82 81 16,0 1-1,1-41 1,40-83 0</inkml:trace>
  <inkml:trace contextRef="#ctx0" brushRef="#br0" timeOffset="1.30376E6">25567 26670 0,'123'82'62,"-123"0"-46,122-1-16,-122 1 0,41 0 16,-41 0-1,0-41-15,82 40 16</inkml:trace>
  <inkml:trace contextRef="#ctx0" brushRef="#br0" timeOffset="1.30398E6">26221 27079 0,'82'0'31,"-41"0"-31,41 0 16,81 0 0,-81 0-1</inkml:trace>
  <inkml:trace contextRef="#ctx0" brushRef="#br0" timeOffset="1.30415E6">26385 27324 0,'41'0'31,"41"0"-15,-1-41-16,-40 41 16</inkml:trace>
  <inkml:trace contextRef="#ctx0" brushRef="#br0" timeOffset="1.3046E6">27203 26793 0,'0'0'0,"0"-82"15,-41 123 32,41 0-31,0 0 0,-82 204-1,82-122 1,0-82-1,205-41 1,-123-41 0,40-41-1,-122 0-15,82-41 16,-82 42-16,0-42 16,-82 41-1,-163 41 1,163 41-1,82 123 1</inkml:trace>
  <inkml:trace contextRef="#ctx0" brushRef="#br0" timeOffset="1.30493E6">27858 26424 0,'0'41'62,"81"0"-62,1 41 16,-82 0-16,41 0 16,-41 122-16,0-40 15,-82-1 17,-40-81-17,40-41 1</inkml:trace>
  <inkml:trace contextRef="#ctx0" brushRef="#br0" timeOffset="1.30522E6">28389 26997 0,'0'-41'15,"82"41"17,41 0-17,41-82 1,-42 82-1,-40 0 1,-41 0-16</inkml:trace>
  <inkml:trace contextRef="#ctx0" brushRef="#br0" timeOffset="1.30547E6">28635 26629 0,'0'0'0,"0"-41"16,0 123 31,0 0-47,0 0 15,0 163 1,0-81-1,0-1 1</inkml:trace>
  <inkml:trace contextRef="#ctx0" brushRef="#br0" timeOffset="1.30595E6">29289 26629 0,'0'-82'0,"0"41"31,0 82 1,0 41-32,0 41 15,41 204 17,-41-163-17,0-83 1</inkml:trace>
  <inkml:trace contextRef="#ctx0" brushRef="#br0" timeOffset="1.30622E6">29330 26752 0,'0'-82'16,"0"0"-1,0 0 1,82 82 0,-41 0-16,82 0 31,-82 82-15,-41 41-1,-41 0 1,-41-42-1,0 1 1</inkml:trace>
  <inkml:trace contextRef="#ctx0" brushRef="#br0" timeOffset="1.30653E6">29944 26670 0,'0'0'0,"0"-41"32,0 82-1,0 0-16,-82 163 1,82 83 0,0-42-1,0-81 1,41-82 0,123-42-1</inkml:trace>
  <inkml:trace contextRef="#ctx0" brushRef="#br0" timeOffset="1.30683E6">30598 27120 0,'0'-82'0,"41"82"16,-41-41-16,0-41 31,0 123 0,-41 82-15,-81 41 0,81 40-1,-123-122 1,164 0-1</inkml:trace>
  <inkml:trace contextRef="#ctx0" brushRef="#br0" timeOffset="1.30707E6">30230 27120 0,'0'-82'0,"41"123"62,41 41-62,-82 40 16,82-81-16,-82 0 16,82 41-16,-82-41 15,40 41 1</inkml:trace>
  <inkml:trace contextRef="#ctx0" brushRef="#br0" timeOffset="1.3073E6">31130 27406 0,'0'-41'47,"41"41"-47,41 0 16,-41 0-16,81 0 15</inkml:trace>
  <inkml:trace contextRef="#ctx0" brushRef="#br0" timeOffset="1.30747E6">31130 27529 0,'41'0'31,"41"0"-16,-41 0-15,0 0 16,122 0-16</inkml:trace>
  <inkml:trace contextRef="#ctx0" brushRef="#br0" timeOffset="1.30782E6">31989 27079 0,'0'-41'16,"0"123"46,0 0-46,0-1-16,0 42 16,0-41-16,0 0 15,0-41-15,0 0 16,0 40-1</inkml:trace>
  <inkml:trace contextRef="#ctx0" brushRef="#br0" timeOffset="1.30809E6">32153 26915 0,'0'0'0,"0"-41"16,41 41 0,0 0-1,40 0-15,42 123 16,-41 41 0,-41 40-1,-41-40 1,-41 0-1,-164-42 1</inkml:trace>
  <inkml:trace contextRef="#ctx0" brushRef="#br0" timeOffset="1.30892E6">33094 27447 0,'0'-82'47,"41"82"-32,40 0 1,206 0 15,-246 0-15</inkml:trace>
  <inkml:trace contextRef="#ctx0" brushRef="#br0" timeOffset="1.30918E6">33339 27120 0,'0'-82'15,"0"41"1,0 82 31,0 41-47,0 0 15,0 40 1,41 42-16,-41 0 16,0-123-16,41 40 15,-41-40 1</inkml:trace>
  <inkml:trace contextRef="#ctx0" brushRef="#br0" timeOffset="1.30948E6">33994 26915 0,'-41'0'47,"41"82"-31,0 41-16,0 0 0,0-1 16,0-40-1,0 41 1,0-82-16,0 41 15,0-123 17</inkml:trace>
  <inkml:trace contextRef="#ctx0" brushRef="#br0" timeOffset="1.30975E6">33994 26997 0,'0'0'0,"0"-82"15,0 41 1,41 1 0,40 40-1,42 0 1,-41 40 0,-82 42-1,41 0 1,-41 0-1,-41-41 1,-41-41 0,0 82-16,0-82 15</inkml:trace>
  <inkml:trace contextRef="#ctx0" brushRef="#br0" timeOffset="1.31005E6">34812 26997 0,'0'-123'16,"0"83"-1,-41 40 32,-41 81-47,82 1 16,-82 245-1,82-40 1,0-124 0,164-40-1,-41-123 1</inkml:trace>
  <inkml:trace contextRef="#ctx0" brushRef="#br0" timeOffset="1.31033E6">35589 27120 0,'0'0'0,"0"-41"15,0 0 17,0 82 15,-123 0-47,1 122 15,-1 42 1,41-123-1,41-82-15</inkml:trace>
  <inkml:trace contextRef="#ctx0" brushRef="#br0" timeOffset="1.31057E6">35139 26997 0,'41'41'31,"-41"0"-31,123 82 16,-42-42-16,-81 1 16,164 205-1,-164-206 1</inkml:trace>
  <inkml:trace contextRef="#ctx0" brushRef="#br0" timeOffset="1.3108E6">36244 27488 0,'40'0'47,"42"0"-31,0 0-16,0 0 15,-41 0-15,41 0 16</inkml:trace>
  <inkml:trace contextRef="#ctx0" brushRef="#br0" timeOffset="1.31097E6">36244 27693 0,'40'0'46,"1"0"-46,0 0 16,0 0-16,41 0 16</inkml:trace>
  <inkml:trace contextRef="#ctx0" brushRef="#br0" timeOffset="1.31155E6">37021 27243 0,'0'40'47,"0"42"-31,0-41-1,-41-41-15,-41 0 16,41 0 0,41-41-1,0 0 1,41-122 0,123 122-1,-83 41 1,-40 41-1,-41 122 1,0 1 15,0-41-31,-81-41 16,40-42-16,-41-40 0,0 82 16,0-82 15,82-41-16,41-40 1,41 81 0,-41 0-1,0 0 1,41 81 0,-1-40-1</inkml:trace>
  <inkml:trace contextRef="#ctx0" brushRef="#br0" timeOffset="1.3118E6">37389 26997 0,'0'0'0,"0"-41"15,82 41 1,0 41-1,-42 41 1,83 82 0,-123 204-1,0-164 1,-163 83 0,81-124-1,0-163-15</inkml:trace>
  <inkml:trace contextRef="#ctx0" brushRef="#br0" timeOffset="1.31275E6">38575 27324 0,'82'0'47,"-41"0"-32,0 0-15,0 0 0,81 0 16,-122 41 0</inkml:trace>
  <inkml:trace contextRef="#ctx0" brushRef="#br0" timeOffset="1.31287E6">38657 27570 0,'41'0'47,"0"0"-47,82 0 15</inkml:trace>
  <inkml:trace contextRef="#ctx0" brushRef="#br0" timeOffset="1.31313E6">39761 27079 0,'0'-82'16,"-40"82"31,40 41-47,0 41 0,-41 0 15,41 245 1,0-163 0,0-124 15,-82 1-31</inkml:trace>
  <inkml:trace contextRef="#ctx0" brushRef="#br0" timeOffset="1.31335E6">39230 27733 0,'-41'0'0,"123"0"47,-1 0-31,42 0-16,0 0 15,0 0-15,40 0 16,-122 82 0</inkml:trace>
  <inkml:trace contextRef="#ctx0" brushRef="#br0" timeOffset="1.3139E6">39352 28183 0,'-81'-41'16,"81"82"31,0 0-32,0 41-15,-41 0 16,41 0-16,-82 40 16,0-81 15,123-41 0,0 0-31,41 0 16,163 0-1,-163 0 1,-82-41 0,82-40-1,-82 40 1,-41 0 0,0 41 15,41 82 0,0-41-31,0 122 16,0 1 15,-82-42-15</inkml:trace>
  <inkml:trace contextRef="#ctx0" brushRef="#br0" timeOffset="1.31415E6">40375 27324 0,'0'-41'15,"41"41"32,0 0-47,82 0 16,-42 0-16,-40 0 16,0 0-1</inkml:trace>
  <inkml:trace contextRef="#ctx0" brushRef="#br0" timeOffset="1.3144E6">40580 26997 0,'0'-82'0,"-41"82"31,41 82-31,0 123 16,-82 81 15,82-163-31,0-41 16,0-1-16,0 1 0,-41-41 16</inkml:trace>
  <inkml:trace contextRef="#ctx0" brushRef="#br0" timeOffset="1.31495E6">41234 26834 0,'0'40'16,"0"1"-16,0 41 15,0-41 1,-123 0-16,42 82 31,40-123-15,0-82 0,41 0-1,0-82 1,123 83-1,-83 81 1,42 41 0,0 163-1,-82 164 1,-123-163 0,-40-42-1,122-163 1,-41 0-1,82-122 1,41 81 15,41-41-15,40 82 0,-81 164-1,-41-83 1,41 1-1</inkml:trace>
  <inkml:trace contextRef="#ctx0" brushRef="#br0" timeOffset="1.31517E6">40784 28102 0,'-82'0'16,"164"0"-1,41 0 1,41 0-16,40 0 16,1 0-1,-165 0-15</inkml:trace>
  <inkml:trace contextRef="#ctx0" brushRef="#br0" timeOffset="1.31558E6">41111 28306 0,'0'0'0,"0"41"47,0 41-32,0 0-15,0-1 16,0 1 0,0 0-1,0 0-15,41-82 16,82-82-1,-41 41-15,-41-41 16,0-40 0,-41-1-1,0 164 17,0 0-32,0 41 15,0 81 1,0-81-16,-41 82 15</inkml:trace>
  <inkml:trace contextRef="#ctx0" brushRef="#br0" timeOffset="1.31587E6">41970 27774 0,'123'0'47,"41"0"-32,-41 0-15,-42 0 16,-40 0-16,0-81 16</inkml:trace>
  <inkml:trace contextRef="#ctx0" brushRef="#br0" timeOffset="1.3161E6">42339 27406 0,'-41'0'15,"41"41"17,0 41-17,0 41-15,0-1 16,0 1-16,0 82 15,0-42 1</inkml:trace>
  <inkml:trace contextRef="#ctx0" brushRef="#br0" timeOffset="1.31635E6">43075 27243 0,'0'-41'15,"0"122"48,0 1-63,0 0 0,0 123 15,0-124 1,0-40 0</inkml:trace>
  <inkml:trace contextRef="#ctx0" brushRef="#br0" timeOffset="1.31657E6">42748 27815 0,'41'0'31,"40"0"-15,1 0-16,82 0 15,-123 0 1,41 0-1</inkml:trace>
  <inkml:trace contextRef="#ctx0" brushRef="#br0" timeOffset="1.31715E6">42911 28102 0,'0'81'63,"0"-40"-63,0 0 15,0 0 1,0 41-16,0-41 0,-41 0 31,82-41 1,0 0-17,82 0 1,-82 0-1,41-41 1,-82 0 0,0 0-1,0-41 1,0 123 62,0 41-78,0 0 16,0-41-16,0 0 15,0 81 1,0-40 0,0-41-1</inkml:trace>
  <inkml:trace contextRef="#ctx0" brushRef="#br0" timeOffset="1.3174E6">43852 27652 0,'41'0'47,"41"0"-32,-41 0-15,0 0 16,0 0 0</inkml:trace>
  <inkml:trace contextRef="#ctx0" brushRef="#br0" timeOffset="1.31755E6">43893 27856 0,'82'0'32,"0"0"-32,0 0 15,-42 0-15,1 0 16</inkml:trace>
  <inkml:trace contextRef="#ctx0" brushRef="#br0" timeOffset="1.31882E6">45038 27529 0,'-81'0'0,"81"82"63,0 0-48,0-1-15,0 42 16,0 0-16,0 40 15,0-40 1,0-164 47,0-82-48,0 83 1,41-83-1,-41-82 1,0 42 0,0 81-1,0 41 1,0 0 0,-41 41-1,0 0 79,0 0-63,41 82-15,-82-82-16,82 82 15,-82 40 1,41-40 0,82-164 46,0 1-46,-41 40-16,82 41 15,-41-82 1,41 0 15,-41 164 47,-41-41-62,0 0-16,0 0 16,0 40-16,0 83 15,0 0 1,0-1 0,0-122-1,0 41 1,-41-82 31,-41 0-32,41 0 1,0 0 0,-41 0-1,123 0 48,0 0-63,41 0 15,0 0-15,-41 0 16,40 0 0,42-82-1,-82 82 1,-41-41-1</inkml:trace>
  <inkml:trace contextRef="#ctx0" brushRef="#br0" timeOffset="1.32078E6">46020 29738 0</inkml:trace>
  <inkml:trace contextRef="#ctx0" brushRef="#br0" timeOffset="1.32885E6">37798 13130 0,'-41'0'15,"41"-81"-15,41 81 47,82-41-31,-42 41-16,83 0 15,-41 0 17,-41 0-32</inkml:trace>
  <inkml:trace contextRef="#ctx0" brushRef="#br0" timeOffset="1.3291E6">37921 13130 0,'-41'-40'0,"0"40"32,41 81-17,0 42-15,0 41 16,-82-42-16,82 1 16,0 163-1,0-122 1,0-123 15,0 0-15</inkml:trace>
  <inkml:trace contextRef="#ctx0" brushRef="#br0" timeOffset="1.32925E6">37593 13908 0,'0'-41'15,"41"41"1,41 0-16,41 0 16,163 0-1,-81-82 1</inkml:trace>
  <inkml:trace contextRef="#ctx0" brushRef="#br0" timeOffset="1.32952E6">38698 13171 0,'0'0'0,"-41"-122"16,41 81 0,0 0-1,-41 41 1,-82 245-1,42 123 1,81-122 0,0-83-16,0 42 15,40-164 1,1-41-16</inkml:trace>
  <inkml:trace contextRef="#ctx0" brushRef="#br0" timeOffset="1.32994E6">38984 13662 0,'0'0'0,"0"-82"16,0 41 0,82 41-1,0 0 1,0 246-1,-164-82 1,0-1 0,-41-81-1,123-164 17,82-41-32,41 1 15,-41-83 1,0 82-1,-42 83 1,-40 80 15,-40 42-15,-42 82 0,82-41-1,0-42 1,0 1-16,82-82 15</inkml:trace>
  <inkml:trace contextRef="#ctx0" brushRef="#br0" timeOffset="1.33019E6">39598 13376 0,'0'0'16,"0"-82"-16,0 0 15,0 41 1,82 41 0,-41 164-1,81 81 1,-122 205 0,0-163-1,-82-83 1,1-204-16</inkml:trace>
  <inkml:trace contextRef="#ctx0" brushRef="#br0" timeOffset="1.33039E6">40457 13703 0,'41'0'31,"0"0"-15,41 0-1,-42 0 1,42 0-16</inkml:trace>
  <inkml:trace contextRef="#ctx0" brushRef="#br0" timeOffset="1.3305E6">40498 13989 0,'82'0'47,"40"0"-47,1-81 16</inkml:trace>
  <inkml:trace contextRef="#ctx0" brushRef="#br0" timeOffset="1.33129E6">42339 12721 0,'0'0'0,"0"-81"0,41 81 16,-41-82-1,-82 82 32,-41 41-47,-122 40 16,81 1-1,123-41 17,41 41-17,0 0 1,41-82-16,82 41 16,-42-41-16,-40 0 15,0 82 1,-41 81-1,0-40 1,-163 163 0,-1-122-1,-41 40 1,165-81 0,40-82-1,81-41 16,1 0-15,0 0 0,-41 0-16,41 123 15,-82 163 1,0 328 0,-41 81-1,-41-163 1,82 245-1,0-450 1,0-81 0,0-124-1,41-122 1,163 0 0,1-82-1</inkml:trace>
  <inkml:trace contextRef="#ctx0" brushRef="#br0" timeOffset="1.33257E6">48311 13049 0,'0'-41'0,"0"0"16,41 41-1,41 0-15,0 0 16,-1 0-16,1 0 16,0 41-16,-82 81 15,-245 83 16,245-123 16,286-409-15,-163 204-17,-42 0 1,-81 41-1,0 0 1,-40 82 0,-124 205-1,123 40 1,41 1 0,0-1-1,123-204 1,40-41-1</inkml:trace>
  <inkml:trace contextRef="#ctx0" brushRef="#br0" timeOffset="1.33275E6">49456 13212 0,'0'0'0,"82"0"31,-41 0-15,82 0-1,-123 41 1</inkml:trace>
  <inkml:trace contextRef="#ctx0" brushRef="#br0" timeOffset="1.33289E6">49416 13458 0,'40'0'32,"42"0"-17,164 0 1,-165 0-16</inkml:trace>
  <inkml:trace contextRef="#ctx0" brushRef="#br0" timeOffset="1.33322E6">50561 13008 0,'0'-41'0,"0"0"15,0 0 1,0 123 15,0 0-31,-82 81 16,123 83 15,82-165-15,40-81-1,42 0 1,-82-163 0,-123-42-1,-82 164 1,-82-81-1,-40 163 1,122 0-16,0 40 16</inkml:trace>
  <inkml:trace contextRef="#ctx0" brushRef="#br0" timeOffset="1.33397E6">43648 12844 0,'0'-41'0,"-41"41"16,41 41 15,0 41-31,41 0 16,-41 286 15,0-205-16,-41-122 1,41 41-16</inkml:trace>
  <inkml:trace contextRef="#ctx0" brushRef="#br0" timeOffset="1.33417E6">43975 13171 0,'0'0'16,"0"-41"-16,0-40 15,0 122 1,0 40 0,-82 1-1,41 245 1,-82-122 0,42-82-1,81-42-15</inkml:trace>
  <inkml:trace contextRef="#ctx0" brushRef="#br0" timeOffset="1.33475E6">44016 13580 0,'0'0'0,"0"41"62,0 0-62,0 0 0,0 41 16,-82-41-1,0 0 1,82 41 0,-41-82-1,41 40 1,41-40 46,82 0-46,-82 0-16,0 0 16,41-40-1,-1 40 1,-81-41 15,82 41-15,-82-41-1,-41-41 1,0 82 0,41 41 15,0 0-31,0 0 15,0 163 1,0-122-16,-81 163 16,81-163-16,0 0 15</inkml:trace>
  <inkml:trace contextRef="#ctx0" brushRef="#br0" timeOffset="1.3357E6">48802 14889 0,'0'-41'16,"-41"41"-16,82 0 31,0 0-15,41 0-16,-41 41 15,-41 41-15,-82 82 32,41-82-17,-41-82 1,164-41 15,-41-41-31,122-41 16,-122 41 15,41-40-15,-123 122-1,-82 41 1,123 81 0,-81 83-1,81-1 1,204 42-1,-40-246 1</inkml:trace>
  <inkml:trace contextRef="#ctx0" brushRef="#br0" timeOffset="1.33587E6">49743 15135 0,'0'0'0,"82"0"31,-42 0-15,42 41-1,-41-41-15</inkml:trace>
  <inkml:trace contextRef="#ctx0" brushRef="#br0" timeOffset="1.33599E6">49661 15503 0,'123'0'47,"-42"0"-47,1 0 15</inkml:trace>
  <inkml:trace contextRef="#ctx0" brushRef="#br0" timeOffset="1.33622E6">50602 15012 0,'0'0'16,"0"-41"-16,0-41 15,0 123 17,-41 205-17,41-42 1,0 1-1,0-1 1,-41-204-16</inkml:trace>
  <inkml:trace contextRef="#ctx0" brushRef="#br0" timeOffset="1.3371E6">43770 14971 0,'0'-41'0,"0"0"15,41 41-15,0-81 16,0 81-16,41 0 15,-82 40-15,41 83 32,-82 163-1,0-245 0,82-122 0,41-1-15,0 82 0,-1 122-1,-81 1 1,-41-41 0,-122 0-1,40-41 1,41-41 15,41-41-15,41 0-16</inkml:trace>
  <inkml:trace contextRef="#ctx0" brushRef="#br0" timeOffset="1.33737E6">44548 14930 0,'0'-41'15,"0"123"32,0 0-47,-41 82 16,41-42-16,-82 165 31,41-1-15,41-245-1</inkml:trace>
  <inkml:trace contextRef="#ctx0" brushRef="#br0" timeOffset="1.3378E6">44834 15380 0,'0'-41'0,"-41"82"47,41 41-47,-82 0 15,82-41-15,-41 41 0,41-1 16,41-81 15,0 0-15,41 0-1,41 0 1,-1-41 0,-81 1-1,-41-1 1,0 0-1,0-41 1,-82 82 15,82 82-15,0 122 0,0 164-1,0-204 1</inkml:trace>
  <inkml:trace contextRef="#ctx0" brushRef="#br0" timeOffset="1.33867E6">49006 16812 0,'0'-41'32,"41"41"-17,0 0 1,82 123 15,-205 81 0,41-163-15,123-82 15,-41-41-15,41 41-16,41-81 16,-42-42-1,-81 82 1,-41 164 31,41 82-32,-40-1 1,40 42 0,0-123-1,122-82 1</inkml:trace>
  <inkml:trace contextRef="#ctx0" brushRef="#br0" timeOffset="1.33885E6">50152 16853 0,'41'0'16,"41"0"-1,-42 0 1,42 0 0,-82 82-16</inkml:trace>
  <inkml:trace contextRef="#ctx0" brushRef="#br0" timeOffset="1.33897E6">50111 17139 0,'82'0'31,"0"0"-15,-1 0-16</inkml:trace>
  <inkml:trace contextRef="#ctx0" brushRef="#br0" timeOffset="1.33949E6">51134 16730 0,'0'-41'0,"41"41"16,-41 41 15,-41-41-15,-82 82-1,41-41 1,0 0-1,0-41-15,82-82 32,0 41-32,82 0 15,82-41 1,-82 82 0,0 164-1,-82-41 1,-82 122-1,-82-81 17,0-123-17,124-41 1,40-82 0,81 82 15,42 0-16,-41 82 1,41-42 0,81-40-1</inkml:trace>
  <inkml:trace contextRef="#ctx0" brushRef="#br0" timeOffset="1.34079E6">44998 16894 0,'-82'-123'0,"82"164"47,0 41-47,0-1 16,0 1-16,0 0 15,0 41 1,0-41 15,41-82 0,-41-123-15,41-82 0,-41 42-1,0 40-15,0 82 16,0-41 0,-41 82 15,41 41-31,-82 82 31,-82 0-15,164-82-1,41-164 32,0 41-31,41 0-1,-82 41 1,41 41 0,-41 82 31,0 0-47,0 82 15,82 122 1,-42-163 15,-40-42-15,0-40-1,-81-41 1,-1 0 0,41 0-1,-41 0 1,41 0-1,123 0 48,41 0-63,40 0 0,42 0 16,245 0-1</inkml:trace>
  <inkml:trace contextRef="#ctx0" brushRef="#br0" timeOffset="1.34724E6">43566 21843 0,'0'-41'16,"0"0"-1,-123-40 1,205 81 31,163 40-32,1 1 17</inkml:trace>
  <inkml:trace contextRef="#ctx0" brushRef="#br0" timeOffset="1.34746E6">43525 21761 0,'0'0'0,"-41"-41"31,-41-40-31,82 122 32,-82-1-17,82 42 1,-41 286 0,-40-163-1,81-82 1,0-42-1</inkml:trace>
  <inkml:trace contextRef="#ctx0" brushRef="#br0" timeOffset="1.34765E6">43198 22170 0,'-41'0'0,"123"0"47,40 0-47,1 41 16,0-41-16,40 0 16,83-41-1</inkml:trace>
  <inkml:trace contextRef="#ctx0" brushRef="#br0" timeOffset="1.34789E6">44384 21843 0,'0'-41'16,"-41"-41"15,41 123-15,-82 0-1,0 164 1,82 163 0,-40-164-1,40-81 1,163-123 0</inkml:trace>
  <inkml:trace contextRef="#ctx0" brushRef="#br0" timeOffset="1.34825E6">44793 22170 0,'0'0'0,"0"-41"15,41 41 32,0 0-31,0 82-16,-41-41 15,82 82 1,-123 0 0,-123-1-1,41-40 1,82-82 0,82 0 30,82 0-46,-41 0 16,163 0 0,-122 0-1</inkml:trace>
  <inkml:trace contextRef="#ctx0" brushRef="#br0" timeOffset="1.34852E6">45366 22048 0,'0'0'0,"0"41"47,82 81-32,-82 42-15,40 81 16,-40-40 0,-81 81-1,-42-81 1,41-164-16</inkml:trace>
  <inkml:trace contextRef="#ctx0" brushRef="#br0" timeOffset="1.35592E6">43852 22416 0,'0'-82'16,"-41"82"-16,41-41 0,-204 0 31,-124-41 1,247 82-32,-42 0 31,205 0 16,81 0-47,328-81 15,164 81 1,-123-82 0,-246 82-1,-122 0 16,-124 0-15,-162 0 15,-165 0-15,-203 0 0,-42 0-1,82 0 1,204 0-1,164 0 1,123 0 15,41 0-31,286 0 16,-122 0-16,204 0 16,-287 0-1,-40 41-15,0 0 31,-41-41-15,-41 81 0</inkml:trace>
  <inkml:trace contextRef="#ctx0" brushRef="#br0" timeOffset="1.35786E6">18858 7526 0,'0'-81'31,"-41"-1"-15,41 41-16,-41-41 0,41 41 15,-82-41 1,-81 82 15,122 328 0,41-83-31,0-122 16,0 40-16,0-40 16,0-41-16,0 82 15,0-1 1,0 42 15,-123-123-15,41-82-1,41 0 1,-40-41 0,81 0-16</inkml:trace>
  <inkml:trace contextRef="#ctx0" brushRef="#br0" timeOffset="1.35807E6">18122 8181 0,'41'0'32,"40"-82"-32,42 82 0,164-41 31,-42 41-16,41-82 1</inkml:trace>
  <inkml:trace contextRef="#ctx0" brushRef="#br0" timeOffset="1.35841E6">19349 7404 0,'0'-82'16,"0"41"-1,0 123 32,-82 0-31,82 40-16,0 1 15,0 123 1,0-42 0,41-122-1,123 41 1,-42-123 0</inkml:trace>
  <inkml:trace contextRef="#ctx0" brushRef="#br0" timeOffset="1.35891E6">19717 7976 0,'0'0'0,"0"-40"0,0-1 16,0-41 0,0 0-16,41 82 15,41 0 16,0 82-15,-82 41 0,0-83-16,0 83 15,-41-82 1,41-82 31,0 0-47,82-81 15,-1-1 1,-40 82 0,-41-82-1,0 82 1,0 123 31,0 0-32,0 122 1,0-81 0,0 0-1,0-82 1,82 41 0,0-82-16</inkml:trace>
  <inkml:trace contextRef="#ctx0" brushRef="#br0" timeOffset="1.35917E6">20372 7486 0,'0'-82'16,"81"82"30,1 82-46,-82-1 0,82 1 16,-82 0 0,82 123-1,-82 40 1,-41-122 0,-41-82-1,0 40 1</inkml:trace>
  <inkml:trace contextRef="#ctx0" brushRef="#br0" timeOffset="1.35944E6">21394 7854 0,'41'0'47,"41"0"-31,0 0-16,41 0 15,-83 0-15,1 0 16,0 0-1</inkml:trace>
  <inkml:trace contextRef="#ctx0" brushRef="#br0" timeOffset="1.35962E6">21476 8140 0,'82'0'62,"0"0"-62,-41 0 16,40 0-16,-40 0 16,41 0-1,-41 0-15</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45:26.107"/>
    </inkml:context>
    <inkml:brush xml:id="br0">
      <inkml:brushProperty name="width" value="0.05292" units="cm"/>
      <inkml:brushProperty name="height" value="0.05292" units="cm"/>
      <inkml:brushProperty name="color" value="#FF0000"/>
    </inkml:brush>
  </inkml:definitions>
  <inkml:trace contextRef="#ctx0" brushRef="#br0">19226 8549 0,'-82'0'16,"42"0"-16,-42 0 15,41 0 1,82 0 31,41 0-47,40 0 16,246 0-1,-163 0 1,-164 0-1,0 0 1,-41 41 31,41-41-31,163 0-16</inkml:trace>
  <inkml:trace contextRef="#ctx0" brushRef="#br0" timeOffset="500.1025">21231 8508 0,'0'0'0,"-41"0"0,0 0 15,-82 0 1,205 0 31,41 0-31,40 0-1,42-41-15,204 41 16,-123-41-1,-245 41 1,41 0 62</inkml:trace>
  <inkml:trace contextRef="#ctx0" brushRef="#br0" timeOffset="866.6552">23440 8426 0,'0'0'0,"-82"-41"0,41 41 16,0 0 15,82 0 16,82 0-47,40 0 16,83-81-16,-42 81 15,83 0 1,-165 0-16,42-41 16</inkml:trace>
  <inkml:trace contextRef="#ctx0" brushRef="#br0" timeOffset="1217.6002">25608 8140 0,'-41'0'0,"82"0"47,0 0-47,81 0 15,42 0-15,204 0 16,-82 0 15</inkml:trace>
  <inkml:trace contextRef="#ctx0" brushRef="#br0" timeOffset="6884.451">15545 10226 0,'0'-82'0,"-82"82"47,82 41-32,-123 82-15,41 0 16,-204 245 0,163-205-1,41-40 1,82-41 0,-41-82-16</inkml:trace>
  <inkml:trace contextRef="#ctx0" brushRef="#br0" timeOffset="7134.6276">14645 10267 0,'0'-41'15,"81"41"16,-40 82-15,41 41-16,0-41 16,204 204-1,-81-41 1,-41 1 0</inkml:trace>
  <inkml:trace contextRef="#ctx0" brushRef="#br0" timeOffset="7418.0492">16445 10431 0,'0'-41'31,"0"-41"16,0 41-15,0 164-1,0 0-31,0-1 15</inkml:trace>
  <inkml:trace contextRef="#ctx0" brushRef="#br0" timeOffset="7575.4781">16445 11126 0,'0'-41'16,"-82"0"-1,123 41 48</inkml:trace>
  <inkml:trace contextRef="#ctx0" brushRef="#br0" timeOffset="8217.6708">17385 10390 0,'0'0'0,"0"-82"0,0 41 15,0-41 1,0 0-1,0 164 17,0 41-17,0 204 1,0 82 0,0-327-1,41-41 1,41-41-1,41-41 17,0-163-17,-123 40 1,0 123 0,0 82 15,0 123-16,81-83 1,-40 1 0,82-82-1,-41 0 1,41-41 0,-123-81-1,0 81 1,-164-123-1,0 164 1,123 0 15,-40 0-31</inkml:trace>
  <inkml:trace contextRef="#ctx0" brushRef="#br0" timeOffset="8434.7817">17140 10553 0,'0'0'0,"164"0"31,122-81-31,82 81 16,-82 0-1,-163 0 1</inkml:trace>
  <inkml:trace contextRef="#ctx0" brushRef="#br0" timeOffset="9551.5077">18981 10103 0,'0'0'0,"-41"-81"0,41 40 16,0-41-16,0 41 15,-41 41 1,41 41 15,0 573 0,0-328-15,0-123 15,0-122-31,41-41 16,-41 41-16,82-41 16,0-41-1,40-81 1,-81-42-1,-41 82-15,0-40 16,0 244 31,0 1-47,0 41 16,82-124-1,-41 42 1,82-82-1,-42-41 17,1 41-32,-82-204 15,0 163-15,0-41 16,-163-81 0,40 122-1,0 82 1,123 81-1</inkml:trace>
  <inkml:trace contextRef="#ctx0" brushRef="#br0" timeOffset="9834.5075">20044 10226 0,'0'0'0,"0"-82"0,0 1 16,0 40-1,-41 0 1,-40-41 0,81 205-1,0-1 1,0 165-1,0 40 1,0 82 0,0-327-1</inkml:trace>
  <inkml:trace contextRef="#ctx0" brushRef="#br0" timeOffset="10184.8097">18735 10513 0,'82'0'47,"41"-82"-47,0 82 15,-1 0-15,42 0 16</inkml:trace>
  <inkml:trace contextRef="#ctx0" brushRef="#br0" timeOffset="10601.3887">19635 10758 0,'0'-41'0,"0"0"31,0 123 16,0 0-47,0 0 16,0-1-16,0 1 15,0 82 1,0-41 0,164-123-1</inkml:trace>
  <inkml:trace contextRef="#ctx0" brushRef="#br0" timeOffset="11167.7029">20781 10676 0,'0'-41'15,"0"-41"1,41 82 15,0 0-31,81 369 63,-122-288-32,0-162 0,164-328 0,-123 409-15,41 0 0,-82 163-1,40-81-15,-40 163 16,0-163 0,0 0-16,0 0 15,82-82 16</inkml:trace>
  <inkml:trace contextRef="#ctx0" brushRef="#br0" timeOffset="11468.6598">21517 10676 0,'0'0'0,"0"41"31,0 0-15,0 123-1,0-42 1,82-81 0,0-41-1,-41 0 1,-1-204 0,-40 40-1,-40 82-15,-42-40 16,41 122-1,-82 81 1,123 42 0,0-41-1,41-41-15</inkml:trace>
  <inkml:trace contextRef="#ctx0" brushRef="#br0" timeOffset="11673.4132">22090 10840 0,'-41'0'31</inkml:trace>
  <inkml:trace contextRef="#ctx0" brushRef="#br0" timeOffset="12568.2886">22744 10553 0,'0'-40'16,"-41"80"30,41 42-46,0-41 16,0 41-16,0-41 16,0 0-1,0 41 1,164-82 0,-82 0-1,-82-82 1,82-41-1,-123-41 1,-164 42 0,123 122-1,41 0 1,41 41 0,82-41-1,41 0-15,122-41 16,-122 41-1,-82-82-15,0-41 32,41 0-17,-82-40 1,0 122 0,0-41-1,-82 164 16,82 0-15,0 368 0,0 81-1,0-81 1,82-41 0,0-368-1,-82 41 1,40-82-1,1-245 17,-41 40-17,0 1 1,-122 81 0,81 41-1,-41 41 1,286-81-1,83 81 1,-287-41-16</inkml:trace>
  <inkml:trace contextRef="#ctx0" brushRef="#br0" timeOffset="13786.558">24135 10267 0,'0'-41'16,"0"-41"-1,0 1 1,0 40 0,0-41 15,0 327 0,0 1-15,0-1-1,41-40 1,-41-124 0,41-81 15,-41-81-31,0 40 16,41-205-1,41 124 1,-41 122 31,-41 81-32,81 165 1,-81-123 0,41-42-1,0-81 1,41-41-1</inkml:trace>
  <inkml:trace contextRef="#ctx0" brushRef="#br0" timeOffset="15571.517">24749 10717 0,'0'0'0,"0"-164"15,0 83-15,-41 81 16,41 41 15,0-1-15,0 42-1,41-82-15,0 0 32,-1 0-17,-40-41 1,0 0 0,0-81-1,-81-1 1,40 205-1,41 0 1,0 81 0,41-40-1,40-41 1,-40-82 0,164 0-1,-164-123 1,122-122-1,-81 81 17,-41 164-17,0 41 1,-41 41 0,82 0-1,-41-42 1,-41-80 31,0-1-47,0-41 31,-82 82-31,0-82 16,41 82-1,-41 164 1,82-83-1,0 42 17,0-82-17,164-41 1,-82-41 0,0-41-1,-82 1 1,0-83-1,41 246 32,-41 0-47,0-42 16,41 42-16,-41-41 16,81 0-1,-40-41 1,41 0-1,0-123 1,-82 42 0,41-124-1,-41 164 1,82 0 0,-42 41-1,-40 82 1,41-41-1,-41 41 1,82-82 0,-123-41 62,0-41-63,-40 82 1,40 0 0,0 41-1,41 41 1,0 40 0,0-81-1,0 41 1,0 0-1,82-82 1,-1-41-16,1-41 16,-82-40-16,0-1 15,0-123 1,-41 42 0,0 81-1,41 41 16,0 123 1,0 82-17,0 122 1,0 1 0,82-83-1,-82-40 1,82-82-1,82-123 1,-83-81 0,-40-1-1,-41 0 1,0 83 0,0 121 46,0 42-46,41-41-16,-41 0 15,82 41 1,-41 0 0,-41-41-1,0 81 1,-123-122-1,41 41 1</inkml:trace>
  <inkml:trace contextRef="#ctx0" brushRef="#br0" timeOffset="15751.4454">27939 10553 0,'-81'0'16,"121"0"31</inkml:trace>
  <inkml:trace contextRef="#ctx0" brushRef="#br0" timeOffset="19333.4273">19594 8099 0,'-81'0'0,"81"41"313</inkml:trace>
  <inkml:trace contextRef="#ctx0" brushRef="#br0" timeOffset="20144.1458">21394 7772 0,'-41'0'31</inkml:trace>
  <inkml:trace contextRef="#ctx0" brushRef="#br0" timeOffset="21224.2508">24135 7567 0,'0'-41'15,"0"82"141</inkml:trace>
  <inkml:trace contextRef="#ctx0" brushRef="#br0" timeOffset="22470.1694">26017 7690 0</inkml:trace>
  <inkml:trace contextRef="#ctx0" brushRef="#br0" timeOffset="36287.6887">15790 12885 0,'0'-41'16,"0"82"78,0 0-79,0 41-15,-123-41 16,1 163 0,40-81-1,-41-41 1,41 40 0,82-81-1,0 0 1</inkml:trace>
  <inkml:trace contextRef="#ctx0" brushRef="#br0" timeOffset="36721.666">15217 12926 0,'0'-41'0,"82"41"63,-41 123-63,41-41 15,-41-1-15,122 165 16,42 40 15,-123-245 16</inkml:trace>
  <inkml:trace contextRef="#ctx0" brushRef="#br0" timeOffset="39770.8216">16895 13049 0,'-41'0'16,"0"0"-1,123 0 32,40 0-31,1 0-16,41 0 15,490-82 17,-572 82-17,-41 0 1,-82 0-1,-41-41 1,0 41 0,-40-82-1,40 82 1,0-41 0,164 41 30,40 0-30,42 0 0,-41 123-1,-123 41 1,0-83 0,-41 1-1,0 0-15</inkml:trace>
  <inkml:trace contextRef="#ctx0" brushRef="#br0" timeOffset="40206.5796">18694 12721 0,'0'-41'15,"0"-40"17,-40 81-32,40 41 31,-82 81-15,82 42-1,41 0 1,0-42-1,40-122 1,1 0-16,41-41 16,-82 0-1,-41 1-15,82-83 16,-82-41 0,-123 82 15,41 1-16,-41 121 1,42 42 0,40 0-16,41-41 15,0 0-15</inkml:trace>
  <inkml:trace contextRef="#ctx0" brushRef="#br0" timeOffset="40771.5315">19635 13171 0,'0'41'0,"0"0"31,-41-41 32,41-41-63,0-41 16,41 82 15,-41 41-16,0 41 1,0 0 0,-41-41-1,0-41 1,1-41 15,40-41-31,0 0 31,40 1-15,42 81 0,-41 40-1,41 206 1,-82-123 0,-123 81-1,82-81-15</inkml:trace>
  <inkml:trace contextRef="#ctx0" brushRef="#br0" timeOffset="41201.2954">19676 13008 0,'0'0'0,"0"-41"0,0-82 16,0 41 0,0 41-1,0 123 95</inkml:trace>
  <inkml:trace contextRef="#ctx0" brushRef="#br0" timeOffset="41772.3913">20494 12558 0,'0'-82'16,"-81"82"-16,81-41 15,0 123 32,0 0-31,0 449 15,40-408-15,-40-82-1,82-41 1</inkml:trace>
  <inkml:trace contextRef="#ctx0" brushRef="#br0" timeOffset="42137.5842">20985 13212 0,'0'41'15,"0"-82"63,82 41-31,-82 82-47,0-41 16,0 0-16,0 41 16,0-41-16</inkml:trace>
  <inkml:trace contextRef="#ctx0" brushRef="#br0" timeOffset="43071.6715">21722 12803 0,'0'-82'16,"0"1"0,40 40-1,42 41 1,0 0 15,-41 327 0,-205-41-15,-40-163 0,163-41-1,82-82 32,41 0-47,-1-41 16,1 41-1,0 0 1,-41-41-16</inkml:trace>
  <inkml:trace contextRef="#ctx0" brushRef="#br0" timeOffset="43355.5403">22335 13212 0,'0'41'63,"0"0"-48,0 0-15,0 0 16,0 82-16,0-1 16,0-81-1</inkml:trace>
  <inkml:trace contextRef="#ctx0" brushRef="#br0" timeOffset="43956.0562">23112 12558 0,'82'-123'16,"0"123"-1,-82-41 1,82 41-16,-41 0 15,41 0 1,-123 286 15,-164-81 1,246-287 14,41 41-30,0 41 0,-1 0-1,-40 82 1,82 0 0,-123 0 15,-123 0-16,1-1 1,-1-81 0,82-41-1</inkml:trace>
  <inkml:trace contextRef="#ctx0" brushRef="#br0" timeOffset="44304.3416">24544 12926 0,'0'82'78,"0"-41"-78,0 0 16,0 40-16,0-40 15,-41 82 1,41-82-1,0 0 1</inkml:trace>
  <inkml:trace contextRef="#ctx0" brushRef="#br0" timeOffset="45038.3479">25035 12353 0,'0'-82'0,"0"42"16,0 80 62,0 42-78,0 0 16,-41 0-16,41 0 15,-41-1 1,-41 42-1,82-82 1,41-41 15,82 0-15,0 0 0,-1 0-1,42 0 1,-82 0-1,-82-41 1,0 0 0,-41-41-1,41 42-15,-41-1 16,41-41 15,0 123 32,0 81-48,0 1-15,0 0 16,0 163 0,0-163-16,0 41 15,0-42-15,0-40 16,0-41-1</inkml:trace>
  <inkml:trace contextRef="#ctx0" brushRef="#br0" timeOffset="45245.6095">25894 13703 0,'82'0'63</inkml:trace>
  <inkml:trace contextRef="#ctx0" brushRef="#br0" timeOffset="49939.8996">13417 15585 0,'0'-82'0,"0"41"16,-40 41-1,40-82-15,-82 82 31,82-41-15,0 82 0,0 82-1,41 490 1,40-122 31,-40-491-32,-41 41 1,41-41 0,-41-41-16</inkml:trace>
  <inkml:trace contextRef="#ctx0" brushRef="#br0" timeOffset="50322.3812">13417 15830 0,'-40'-82'0,"40"41"0,0-40 16,-82 40-16,82-82 31,0 41-16,82-41 1,122 123 0,1 0-1,-164 82 1,-41 41 0,0-82-16,-41 82 15,-41-82-15,0 40 16,-82 42-1,83-41 1,40 0 0</inkml:trace>
  <inkml:trace contextRef="#ctx0" brushRef="#br0" timeOffset="50738.3704">14277 15503 0,'0'0'0,"0"-82"16,-41 82 0,41-41-1,-82 491 48,82 409-32,82-532 0,40-327-15</inkml:trace>
  <inkml:trace contextRef="#ctx0" brushRef="#br0" timeOffset="51131.151">15217 15912 0,'0'-82'16,"0"0"0,0 41-1,0-40 1,-41 203 15,41-40-15,-40 82-1,-42 40 1,-82 1 0,82-123-1,82-41 1</inkml:trace>
  <inkml:trace contextRef="#ctx0" brushRef="#br0" timeOffset="51406.0994">14726 15830 0,'0'-82'0,"0"41"15,0 82 32,82 0-31,-41 41-16,82 82 15,0-1 1,-42 83 15,1-164-15,-41-82-16</inkml:trace>
  <inkml:trace contextRef="#ctx0" brushRef="#br0" timeOffset="51739.3008">15954 16116 0,'0'-40'0,"81"40"47,1 0-31,0 0-16,0 0 15,41 0-15,-82 0 16,-1 0-16</inkml:trace>
  <inkml:trace contextRef="#ctx0" brushRef="#br0" timeOffset="51921.67">16076 16403 0,'-41'0'0,"164"0"47,-82 0-31,41 0-16,41 0 15,-42-41-15,-40 41 0</inkml:trace>
  <inkml:trace contextRef="#ctx0" brushRef="#br0" timeOffset="52490.4326">17058 15912 0,'0'-82'16,"0"41"-16,0 0 31,-41 41-16,41 41 17,0 41-17,0 82 1,0-42 0,0 1-1,82 41 1,0-123-1,41-41 1,-1-41 0,-81-123-1,41 41 1,-82 1 15,0 40-15,0-41-1,-164 82 1,1 41 0,-1 82-1,82 41 1,82 40 0</inkml:trace>
  <inkml:trace contextRef="#ctx0" brushRef="#br0" timeOffset="52955.4809">17794 15667 0,'0'0'0,"0"-82"15,82 123 48,205 409-32,-369 327 31,0-736-46</inkml:trace>
  <inkml:trace contextRef="#ctx0" brushRef="#br0" timeOffset="53293.1242">18040 16485 0</inkml:trace>
  <inkml:trace contextRef="#ctx0" brushRef="#br0" timeOffset="53822.529">19185 15953 0,'-81'0'16,"81"-82"-16,40 123 62,42-41-46,41 41-16,41 41 15,-124-82 1</inkml:trace>
  <inkml:trace contextRef="#ctx0" brushRef="#br0" timeOffset="54006.0243">19104 16362 0,'81'0'47,"42"0"-47,122 0 16,-163 0-1</inkml:trace>
  <inkml:trace contextRef="#ctx0" brushRef="#br0" timeOffset="55266.4742">19676 8017 0</inkml:trace>
  <inkml:trace contextRef="#ctx0" brushRef="#br0" timeOffset="56100.0336">21599 7936 0,'41'0'172</inkml:trace>
  <inkml:trace contextRef="#ctx0" brushRef="#br0" timeOffset="57186.7076">24340 7854 0</inkml:trace>
  <inkml:trace contextRef="#ctx0" brushRef="#br0" timeOffset="58477.307">25935 7976 0,'-41'-40'16,"41"-1"671,-41 41-671</inkml:trace>
  <inkml:trace contextRef="#ctx0" brushRef="#br0" timeOffset="66080.8217">21353 15503 0,'0'-82'16,"0"0"-1,0 41 1,0 0 0,-41 41 15,41 164 0,41 82-15,-41-83-1,41-81 1,-41 0 0,0-41 15,0-123 0,0 41-15,0-82-1,0-40 1,0 40 0,0 41-1,-82 41 1,82-41 0,-40 82-1,-1 0 1,-41 164-1,-41-41 1,82-41 0,0-42 15,41-80 16,82-42-32,-41 0 1,41-41 0,-41 82-1,0 41 17,40 0-1,-81 41-16,0 82 1,41 0 0,-41-42 15,0 42-15,41-41-1,-41 0 1,0-41-1,-82-41 48,1 0-47,-1 0-1,0 0 1,-41 0-1,123 81-15,-41-81 16,82 0 47,41 0-48,82-40-15,-42 40 16,1 0-1,245-82 1,-163 41 0,-164 41-1,41 0 17,-123 0 30,0 82-46</inkml:trace>
  <inkml:trace contextRef="#ctx0" brushRef="#br0" timeOffset="68741.2372">20658 16526 0,'41'0'78,"41"0"-78,40 0 16,1 0-16,654-123 47,-286-41-16,-368 164-15,-82-41-1,41 41 1,-123 82 47</inkml:trace>
  <inkml:trace contextRef="#ctx0" brushRef="#br0" timeOffset="69140.7743">21231 16812 0,'0'-41'16,"-41"41"-1,41 41 32,0 41-47,0 40 16,41 1-16,-41 0 15,0-41-15,41 122 16,-41-122 0,0-41-16,0 122 31,0-122-15,40-41-1,-40-41-15</inkml:trace>
  <inkml:trace contextRef="#ctx0" brushRef="#br0" timeOffset="69612.024">21844 16853 0,'0'-82'16,"0"0"-1,-41 82 32,0 41-31,41 0 0,-81 163-1,81 1 1,0-82-1,41-1 1,163-122 0,-122 0-1,41-81 1,-42-124 0,-81 123-1,-81 82 16,40 0-31,-82 41 16,0 123 0,123-82-1,41-1 1</inkml:trace>
  <inkml:trace contextRef="#ctx0" brushRef="#br0" timeOffset="69811.0051">22785 17262 0,'0'-41'0,"0"123"62</inkml:trace>
  <inkml:trace contextRef="#ctx0" brushRef="#br0" timeOffset="73141.6163">28839 6831 0,'0'-123'16,"0"42"0,0-1-1,41 41 17,123 327-1,-205 82-16,-41-122 1,82-124 0,0-40-1,41-82 17,82 0-17,-41 0 1,-82-41 15,-41 41-15,0 0-1,-82 41 1,82 205 0,41 81-1,41 164 1,-41-368-1,0-83 1,-41 42 0,0-41 15,-41-41-15,1-82-1,-42 41-15</inkml:trace>
  <inkml:trace contextRef="#ctx0" brushRef="#br0" timeOffset="73757.4198">30967 7199 0,'-41'0'16,"0"-41"-16,-41-40 31,82 40-15,82-41-1,81 82 1,-122 245 31,-123-81-31,-81 122-1,81-204 1,123-82 31,0 0-47,41 0 15,81-41 1,1 41 0,-123 0-16</inkml:trace>
  <inkml:trace contextRef="#ctx0" brushRef="#br0" timeOffset="74174.5127">31907 7240 0,'0'-41'15,"0"0"1,0 123 46,-122 0-62,122-41 16,-82 41 0,41 40-1,-41-40 1,82 0-1,-41 0 1</inkml:trace>
  <inkml:trace contextRef="#ctx0" brushRef="#br0" timeOffset="74457.7584">31539 7322 0,'0'-82'0,"-41"82"15,41-41 1,0 82 31,82 41-47,-41-41 16,82 82-1,-1-42 1,-40 1-1,-82 0 1,41-41 0</inkml:trace>
  <inkml:trace contextRef="#ctx0" brushRef="#br0" timeOffset="75483.7261">19635 8713 0,'41'0'328,"-41"82"-312,0-1 0</inkml:trace>
  <inkml:trace contextRef="#ctx0" brushRef="#br0" timeOffset="76392.2506">21762 8672 0</inkml:trace>
  <inkml:trace contextRef="#ctx0" brushRef="#br0" timeOffset="76851.1038">23399 8385 0</inkml:trace>
  <inkml:trace contextRef="#ctx0" brushRef="#br0" timeOffset="78042.4817">32685 7322 0,'-41'0'15,"41"-41"-15,0-41 16,122 0 31,83 246-16,-205 41-15,-82-42-1,-41-40 1,83-123 0,40-41 15,0-41-15,122 82-1,-81 0-15,123-82 16,40 82-1</inkml:trace>
  <inkml:trace contextRef="#ctx0" brushRef="#br0" timeOffset="78325.0159">33789 7199 0,'0'-41'0,"-41"123"63,41 0-48,-123 0-15,123 0 16,-81-1-16,-1 42 15,82-82 1,-82 41 0</inkml:trace>
  <inkml:trace contextRef="#ctx0" brushRef="#br0" timeOffset="78524.4128">33421 7281 0,'0'0'0,"82"164"63,0-123-47,-42 40-16,42 1 15,0-41-15,41 41 16</inkml:trace>
  <inkml:trace contextRef="#ctx0" brushRef="#br0" timeOffset="78875.2803">34198 7445 0,'0'-41'0,"41"-41"16,41 82 0,-41 0-1,41 41 1,-82 41 0,0-1-1,-123 124 1,82-205-1,0 0 1,82 0 15,0 0-15,41 0 0,204 0-1</inkml:trace>
  <inkml:trace contextRef="#ctx0" brushRef="#br0" timeOffset="79159.5388">35262 7404 0,'0'-41'16,"0"82"31,0 41-47,-123-42 16,82 1-16,-41 41 15,0 41 1,82-82-1</inkml:trace>
  <inkml:trace contextRef="#ctx0" brushRef="#br0" timeOffset="79357.9188">34934 7363 0,'41'41'31,"0"-41"-15,0 82-16,41-1 16,-41 1-16,41 0 31,0-41-31</inkml:trace>
  <inkml:trace contextRef="#ctx0" brushRef="#br0" timeOffset="79708.5824">35589 7363 0,'0'-82'0,"0"41"31,82 41-31,0 0 15,-1 41 1,-81 0-16,0 41 31,0 40-15,-163 1 0,122-82-16,0 41 15,-41-82-15,123 0 47,41-41-47,82 41 16,-42-164-1</inkml:trace>
  <inkml:trace contextRef="#ctx0" brushRef="#br0" timeOffset="79975.4155">37348 7363 0,'-82'0'15,"205"0"16,-41 0-15,0 0-16,-1 0 16,-40 0-1</inkml:trace>
  <inkml:trace contextRef="#ctx0" brushRef="#br0" timeOffset="80124.6653">37307 7608 0,'41'0'16,"41"0"-1,0 0 1,122 0 0,-163 0-16</inkml:trace>
  <inkml:trace contextRef="#ctx0" brushRef="#br0" timeOffset="80425.3625">38330 6995 0,'0'-123'16,"0"205"46,0 0-62,0-41 16,0 40-16,0 1 16,0 123-1,0-1 1,0-122-1,0-41 1</inkml:trace>
  <inkml:trace contextRef="#ctx0" brushRef="#br0" timeOffset="80892.3396">38862 6995 0,'0'0'0,"0"-82"16,0 41-1,-41 41 32,41 41-47,-82 41 16,82 0-1,0-1-15,0 42 16,0-41-16,0-41 16,0 41-1,82-82 1,81 0 0,-81 0-1,-82-82 1,0 0-1,0 0 1,-82 82 0,41 123 15,-40-41-15,81 40-1,122-40 1</inkml:trace>
  <inkml:trace contextRef="#ctx0" brushRef="#br0" timeOffset="81081.4227">39475 7567 0,'0'41'78</inkml:trace>
  <inkml:trace contextRef="#ctx0" brushRef="#br0" timeOffset="82541.8119">13417 18816 0,'-40'0'16,"40"-82"-16,-82 82 15,82 82 48,0 41-63,0 0 15,0-1-15,0 124 16,0-42 0,0-163-1,0 41 1,0 0-1</inkml:trace>
  <inkml:trace contextRef="#ctx0" brushRef="#br0" timeOffset="82891.5797">13254 19021 0,'0'0'16,"-41"-82"-16,41 0 16,0-41-1,0 42 1,164-1 0,-124 82-16,83 0 15,-82 0 1,0 41-16,-41 81 15,0-40 1,-82 41 15,-81 41-15,122-83 0,41 1-1</inkml:trace>
  <inkml:trace contextRef="#ctx0" brushRef="#br0" timeOffset="83209.0219">13949 18816 0,'0'-82'0,"-82"205"63,82-41-47,0 0-16,0 40 15,0 1-15,0 41 16,0 81-1,41-122 1,82-41 0,0-82-1</inkml:trace>
  <inkml:trace contextRef="#ctx0" brushRef="#br0" timeOffset="83524.9959">14890 18857 0,'0'-82'0,"0"41"15,-82 123 32,82 0-47,-122 41 16,81 40-1,-41 1 1,41 40 0,0-122-1</inkml:trace>
  <inkml:trace contextRef="#ctx0" brushRef="#br0" timeOffset="83791.9576">14399 18775 0,'0'-41'16,"41"82"31,-41 0-47,123 41 15,-123 0-15,82 41 16,-1 245 0,1-164-1,-41-122 1,41-41-1</inkml:trace>
  <inkml:trace contextRef="#ctx0" brushRef="#br0" timeOffset="84026.1321">15258 19307 0,'82'0'47,"-41"0"-47,0 0 0,0 0 16,41 41-1,-1 0-15</inkml:trace>
  <inkml:trace contextRef="#ctx0" brushRef="#br0" timeOffset="84178.4844">15340 19716 0,'41'0'47,"0"0"-47,41 0 15,0 0-15</inkml:trace>
  <inkml:trace contextRef="#ctx0" brushRef="#br0" timeOffset="84542.378">16117 19143 0,'0'-81'15,"0"122"48,0-1-63,41 42 15,-41 0-15,0 0 16,0 0-16,41 204 16,-41-163-1,0-41 1</inkml:trace>
  <inkml:trace contextRef="#ctx0" brushRef="#br0" timeOffset="84842.3882">16445 19062 0,'0'-82'16,"0"41"0,81 41 31,1 123-47,-82-1 15,82 83 1,-82 245-1,-41-246 17,0-40-17,0-123-15</inkml:trace>
  <inkml:trace contextRef="#ctx0" brushRef="#br0" timeOffset="85208.9128">18858 19430 0,'0'0'0,"41"0"63,41 0-63,41 0 15,40 0 1</inkml:trace>
  <inkml:trace contextRef="#ctx0" brushRef="#br0" timeOffset="85341.7576">18858 19839 0,'0'0'0,"82"0"31,0 0-31,81 0 31,-81 0-31</inkml:trace>
  <inkml:trace contextRef="#ctx0" brushRef="#br0" timeOffset="88856.2663">19349 7772 0,'0'-82'15,"0"41"16,0 0 1,-41 41-1,41 41 219,0 0-250</inkml:trace>
  <inkml:trace contextRef="#ctx0" brushRef="#br0" timeOffset="89693.3373">19513 7567 0,'0'-41'16,"-41"41"-16,41-81 15,0 40 1,-41 41 15,41 41 16,0 245-16,0-122-15,0-42-1,0-40-15,0 0 16,0-123 47,0 0-48,-82 41 1,82-41-1,41 41 64,0 82-64,0-82 1,81 0-1,-40 0 1,-41 0-16</inkml:trace>
  <inkml:trace contextRef="#ctx0" brushRef="#br0" timeOffset="90492.5995">21558 7281 0,'-41'0'16,"41"-41"-16,0 123 62,0 0-62,0 40 16,0 1-16,0-41 16,0 0-16,0 41 15,0-83-15,0 1 16,0-122 62,-41 81-78,41-123 16,-82 41-1,82 123 32,0 0-47,41 0 16,0 41-1,0-42 1,41-40 0,41 0-1,40-40 1,-40-1 0</inkml:trace>
  <inkml:trace contextRef="#ctx0" brushRef="#br0" timeOffset="91443.7595">23808 7117 0,'-41'-40'0,"41"-1"16,0-41 15,0 123-15,0 41-1,0-1 1,0 124 0,0 163 15,0-327 0,-82-41 0,41-82-15,0 0 0,41 41-1,-82-40 1,82 162 15,41-81-31,-41 82 31,41-41-15,0-41-16,41 0 16,0 0-1,-41 0 1,41 0-1,-82-82 1</inkml:trace>
  <inkml:trace contextRef="#ctx0" brushRef="#br0" timeOffset="92509.7621">25894 6954 0,'0'-41'16,"0"123"31,0 0-32,82 245 17,-82-245-1,-82-82 47,41 0-62,41-41-1,-41 41 1,41-82 0,0 123 62,82-41-63,-41 0-15,41 0 16,122 0 0,-122-41-1</inkml:trace>
  <inkml:trace contextRef="#ctx0" brushRef="#br0" timeOffset="97943.8061">19963 7322 0,'0'-82'15,"-41"82"1,41-41-16,0 0 15,-41 41-15,-41-81 47,0 40-15,0 41-32,-40-41 15,40 41 1,0 0-1,0 0 1,41 0-16,-81 0 16,40 82-1,0-42 1,0 42 0,41 41-1,41-82-15,-41 82 16,41-83-1,0 42-15,0 82 32,-82 81-17,82-122 1,41 0 0,-41-1-1,123 1 1,-41-82-16,0 82 15,0-82 1,40-41 0,-40 0-1,-41 0-15,82 0 16,-42 0 0,-40 0-1,82 0 1,-82 0-1,123-123 17,-123 41-17,-1 41 1,83-41 0,-82-40-1,41 40 1,-41-41-1,41 1 1,-82 81 0,0-123-1,41 41 1,-41 1 0,0 40-1,0-41 16,-41-81-15,-82 204 0,82-82-1,-82 41 1,-81-41 0,-42 82-1,-40 41 1,163 41-1,41 81 1</inkml:trace>
  <inkml:trace contextRef="#ctx0" brushRef="#br0" timeOffset="99210.7999">21640 6708 0,'0'0'0,"0"-81"0,-41 81 16,41-41-16,-41 41 16,0-41-1,-41 41 1,41 0-1,-41 0 1,-81 41 0,-42 327 15,124-123-15,-1 164-1,82-163 1,41-42-1,0 1 17,163 40-17,-81-122 1,122-82 0,-81-41-1,-1 0 1,42-41-1,-82-82 1,-82 82 0,122-122-1,-81-1 1,0 41 0,-41 1-1,0-1 1,-41 41-1,0 41 1,0-122 0,0 81-16,-41 0 15,-82-123 1,-41 83 0,-245-83-1,123 205 1,81 0-1,42 82 1,163-41-16,0 41 16,0 0-16,41-1 15</inkml:trace>
  <inkml:trace contextRef="#ctx0" brushRef="#br0" timeOffset="100276.7994">23726 6872 0,'0'-82'0,"0"41"16,0-41-1,-41 42 1,0 40 0,41-41-1,-123 41 1,-40 41 15,-1 327 0,82-246-15,82 451 15,0-450-31,0-41 16,41 122 0,246 287-1,-206-368 1,42-41-1,41-1 1,-82-81 0,122-163-1,-81 40 1,-41 82 0,0-123-1,40 42 1,-81 81-1,41-82 17,-41 41-17,-41-40 1,41-124 0,-41 123-1,0-40 1,0 81-1,-327-163 1,163 204 0,-41-82-1,42 123 1,-1 41 0,123 0-16,41 122 15,0-122 1</inkml:trace>
  <inkml:trace contextRef="#ctx0" brushRef="#br0" timeOffset="101160.1924">26139 6831 0,'0'-123'16,"0"42"-1,-81-1 1,40 41 0,-41 41-1,-41 0 1,-122 0 0,-1 409 15,246-164-16,0 83 17,0-83-17,82-40-15,0-83 16,41 1-16,81 41 16,1-124-1,-42 42 1,1-82-1,122-245 1,-122-41 0,-41-1-1,-82 164 1,-41 42-16,0 40 16,0 0-16,0-82 15,0-40 1,-123-42 15,0 123-15,-163-81-1,81 163 1,83 0 0,-1 81-1,82 1 1,41 164-16</inkml:trace>
  <inkml:trace contextRef="#ctx0" brushRef="#br0" timeOffset="102910.9614">21476 18816 0,'0'-41'16,"0"82"93,-41 0-109,41 0 16,-123 82-16,123-41 15,-40-42-15,-42 83 16,41-82 31,123-41 0,-41 0-32,81 0 1,124-41-1,-164 0 1,-82 0 31,0-40-31,0 40-1,0 0 1,-82 41-1,82 82 32,0-42-47,0 1 16,0 82 0,0 41-1,0-1 1,0-122-16</inkml:trace>
  <inkml:trace contextRef="#ctx0" brushRef="#br0" timeOffset="103344.586">21026 20002 0,'-82'0'16,"205"-40"31,0 40-47,40-82 15,1 82-15,41-123 16,-42 123-16,1-82 16,-41 82-16,-42 0 15,-40 0 1,-41 41 31,0 82-32</inkml:trace>
  <inkml:trace contextRef="#ctx0" brushRef="#br0" timeOffset="103710.4663">21312 20125 0,'-40'-41'15,"40"123"48,0 0-47,0-41-16,0 41 15,0-1-15,0 1 16,0 41-1,0-82 1,40-41 15</inkml:trace>
  <inkml:trace contextRef="#ctx0" brushRef="#br0" timeOffset="104144.2231">21681 20084 0,'-82'41'78,"41"82"-63,41-41-15,0 40 16,0-40-16,0 0 16,0 0-1,164-82 1,-83 0 0,42-41-1,-123-82 1,0 41 15,-41 41-15,-41 41-1,-122 123 1,122 0 0,82 0-1</inkml:trace>
  <inkml:trace contextRef="#ctx0" brushRef="#br0" timeOffset="104356.0821">22417 20739 0,'0'82'47,"-41"-82"-31</inkml:trace>
  <inkml:trace contextRef="#ctx0" brushRef="#br0" timeOffset="105256.1693">13131 22170 0,'0'0'0,"0"-41"15,0 82 32,0 82-47,0 0 16,0 122-1,0-40 1,0-42 0,0-81-16,0-41 15,0-123 32</inkml:trace>
  <inkml:trace contextRef="#ctx0" brushRef="#br0" timeOffset="105560.6141">13131 22293 0,'0'-82'15,"0"0"-15,0 42 16,0-1-16,41 41 15,123-82 1,-83 164 0,1-1-1,-82 124 1,-41-41 0,41-123-16,-163 81 15,122-122 1,41 41-16,-82-41 31</inkml:trace>
  <inkml:trace contextRef="#ctx0" brushRef="#br0" timeOffset="105878.3559">14113 22416 0,'0'-82'15,"0"41"1,-41 41 0,0 0-1,0 0 1,41 82-1,-82 0-15,82 40 16,0 124 0,0-123-16,0-1 15,0 42 1,82-123 0,164 41-1</inkml:trace>
  <inkml:trace contextRef="#ctx0" brushRef="#br0" timeOffset="106177.9555">15095 22416 0,'0'0'0,"0"-41"16,-41 41 31,41 82-47,-82 40 15,82 1 1,-82 0-16,-41 40 16,123-40-16,-81-82 15,40 0 1,41 41-1,0-123-15</inkml:trace>
  <inkml:trace contextRef="#ctx0" brushRef="#br0" timeOffset="106427.4825">14563 22702 0,'0'-41'0,"0"-41"15,41 164 48,0-41-47,40 0-16,-40 82 15,41-41-15,-41-1 16,-41 1-16,82 41 15,0-123-15,-82 41 16</inkml:trace>
  <inkml:trace contextRef="#ctx0" brushRef="#br0" timeOffset="106694.7968">15463 22866 0,'82'0'63,"-1"0"-63,-40 0 15,0 0-15,41 0 16</inkml:trace>
  <inkml:trace contextRef="#ctx0" brushRef="#br0" timeOffset="106860.9252">15381 23234 0,'41'0'31,"0"0"-15,0 0-1,163 0 1,-122 0-16</inkml:trace>
  <inkml:trace contextRef="#ctx0" brushRef="#br0" timeOffset="107467.1013">16485 22620 0,'0'-81'0,"0"121"31,0 42-16,0 0 1,-40-41 0,-42-41-1,41 0 1,0 0 0,-41 0-1,82-123 1,0 41-1,123 1 1,-41 81 0,40 0-1,1 286 1,-164 246 15,-41-410-15,41 1-16,-81-41 31,40-82-15,0-123-1,82-81 1,82 81 0,82 82-1,-42 41 1,-81 0-1,82 164 1,-41-123-16,0 81 16,-1-81-1</inkml:trace>
  <inkml:trace contextRef="#ctx0" brushRef="#br0" timeOffset="107761.4397">17181 22539 0,'0'0'0,"0"-41"15,41 82 16,82 204-15,-123 0 0,0 42-1,0 40 1,-82-82 0,82-122-16,-123-41 15</inkml:trace>
  <inkml:trace contextRef="#ctx0" brushRef="#br0" timeOffset="108844.5218">19553 8631 0,'41'0'47,"-41"41"-16,41-41-31</inkml:trace>
  <inkml:trace contextRef="#ctx0" brushRef="#br0" timeOffset="109126.0787">21312 8426 0</inkml:trace>
  <inkml:trace contextRef="#ctx0" brushRef="#br0" timeOffset="109597.9651">23767 8549 0</inkml:trace>
  <inkml:trace contextRef="#ctx0" brushRef="#br0" timeOffset="109950.5282">25771 8345 0,'0'40'31</inkml:trace>
  <inkml:trace contextRef="#ctx0" brushRef="#br0" timeOffset="111745.1795">13622 8222 0,'0'41'46,"-41"-41"-30,0 0 31,41-82 31,0 41-62,82 41 15,-82-41-15,41 41-16,0 0 15,-41 41 1,41 41-1,-41 81 1,0-81 0,0 0-1,-41 0 1,-41 0-16,41-82 16,41 41-1,-41-41-15,-41 0 31,41-82 1,41 41-17,0 0 1,82-41 15,-41 82-15,0 0-1,41 82 1,0-82 0,-82 41-1,41-41 1</inkml:trace>
  <inkml:trace contextRef="#ctx0" brushRef="#br0" timeOffset="112528.4518">13949 7895 0,'-41'0'16,"41"-82"-16,-41 82 16,41-41-16,-40 0 15,-1-41 1,-41 82 0,-82 0-1,1 0 16,81 41-15,-41 41 0,41 41-1,82-82-15,-82 163 16,82-163-16,0 41 16,0 40-1,0-40 1,82 0-1,-41 82 1,41-82 0,-41-1-1,41 42 1,40-82-16,-40-41 16,0 0-1,0 0 1,-41 0-1,81 0 1,-122-41 0,123-41-1,-82-81 1,-41 40 0,82 41-1,-82 0-15,0 0 16,0 42-16,0-83 15,-41 123 1,0-82 0,-82 41-1,-81 0 1,40 41 0,1 0-1,81 0 1</inkml:trace>
  <inkml:trace contextRef="#ctx0" brushRef="#br0" timeOffset="113505.9224">13581 8876 0,'0'41'47</inkml:trace>
  <inkml:trace contextRef="#ctx0" brushRef="#br0" timeOffset="113691.9601">13540 8999 0,'-41'0'0</inkml:trace>
  <inkml:trace contextRef="#ctx0" brushRef="#br0" timeOffset="113866.439">13499 8999 0</inkml:trace>
  <inkml:trace contextRef="#ctx0" brushRef="#br0" timeOffset="132906.5274">19063 23152 0,'41'0'32,"81"0"-17,-40 0-15,0 0 16,0 0-16,-41 0 15</inkml:trace>
  <inkml:trace contextRef="#ctx0" brushRef="#br0" timeOffset="133080.1712">19104 23398 0,'0'0'0,"40"0"62,451-41-31</inkml:trace>
  <inkml:trace contextRef="#ctx0" brushRef="#br0" timeOffset="133780.6748">20781 22170 0,'0'-41'16,"0"1"15,0 80 16,-82 1-32,82 41-15,-82 41 16,82-82-16,-82 82 16,0-83-1,123-40 32,0 0-31,123 0-1,40 0 1,-81-81 0,0 40-1,-123-41 1,0 41 15,0 0-15,0 82 31,0 82-32,0-41-15,0 81 16,0-40 15,0-41-15,0-41-16</inkml:trace>
  <inkml:trace contextRef="#ctx0" brushRef="#br0" timeOffset="134097.67">21640 22416 0,'0'-82'15,"0"41"1,-41 41 0,-41 0 15,82 41-31,-41 82 31,41 81-15,0 42-1,0-205 1,205 81 0,-124-122-1,42-41-15,-41-40 16</inkml:trace>
  <inkml:trace contextRef="#ctx0" brushRef="#br0" timeOffset="134480.4867">22049 22825 0,'0'-41'47,"41"41"-47,41 0 16,-1 41-1,-81 41 1,0 81 15,-41-81-31,41-41 16,-122 0 0,81-41-1,123 0 32,-1 0-47,124 0 16,0 0-1,-124 0 1</inkml:trace>
  <inkml:trace contextRef="#ctx0" brushRef="#br0" timeOffset="134832.6943">20944 23888 0,'0'0'0,"82"0"47,82 0-47,327-41 31,-82 41-15,-246 0-16,1 0 15,-123 0-15,41-81 16,-82 122 15</inkml:trace>
  <inkml:trace contextRef="#ctx0" brushRef="#br0" timeOffset="135169.2943">21476 24338 0,'0'0'0,"0"-41"0,0 123 62,0 0-62,41 0 16,-41 122 0,0 83-1,0-165 1</inkml:trace>
  <inkml:trace contextRef="#ctx0" brushRef="#br0" timeOffset="135563.8811">21926 24297 0,'0'-40'0,"-41"80"47,41 42-47,0 0 0,0 41 16,-41-1 0,41 206-1,82-206 1,41-40-1,40-204 1,-122-1 0,-41-41-1,0 123 1,0 0 15,-163 41-15,122 41-16,-41 82 15,82-82-15,0 0 16</inkml:trace>
  <inkml:trace contextRef="#ctx0" brushRef="#br0" timeOffset="138764.3653">23644 23357 0,'-41'0'0,"-41"0"31,42 0-15,80 0 15,42 0-31,0 0 16,204 0 15,-204 0-15</inkml:trace>
  <inkml:trace contextRef="#ctx0" brushRef="#br0" timeOffset="138914.692">23644 23643 0,'82'0'31,"-41"0"-15,0 0-16,82 0 15,-83 0-15</inkml:trace>
  <inkml:trace contextRef="#ctx0" brushRef="#br0" timeOffset="143333.976">39066 14071 0,'0'41'63</inkml:trace>
  <inkml:trace contextRef="#ctx0" brushRef="#br0" timeOffset="144166.1783">40661 14194 0,'82'0'78</inkml:trace>
  <inkml:trace contextRef="#ctx0" brushRef="#br0" timeOffset="148482.3904">26549 22498 0,'0'-82'16,"0"-41"-16,0 82 31,-41 0-15,0 41-1,-164 82 32,164 450-16,41-369-15,82-81 0,41-41-1,-82-41-15,41 0 16,-1 0-16,-81-82 16,0 1-1,-41 40 1,-40 41-1,-42 0 1,123 122 0,0 1-1</inkml:trace>
  <inkml:trace contextRef="#ctx0" brushRef="#br0" timeOffset="148765.2634">26017 23602 0,'41'41'47,"81"-41"-47,-40 0 15,205 0-15,-1 0 32,-41 0-17,-163 0-15</inkml:trace>
  <inkml:trace contextRef="#ctx0" brushRef="#br0" timeOffset="149099.3693">26630 24052 0,'-41'-82'16,"41"164"15,0 0-31,0 0 15,0 40-15,0 83 16,0 122 0,82-81-1,-41-165 1</inkml:trace>
  <inkml:trace contextRef="#ctx0" brushRef="#br0" timeOffset="149482.5131">27244 24011 0,'0'0'0,"-82"0"47,82 82-32,-82 0-15,82 40 16,0 287 0,41-286-1,82-82 1,-41-41 0,-41 0-1,-41-82-15,0-40 16,0 81-1,-82 41 1,41 0-16,-82 41 16,123 122 15</inkml:trace>
  <inkml:trace contextRef="#ctx0" brushRef="#br0" timeOffset="150565.4877">13622 26506 0,'-82'-41'15,"82"82"32,0 82-47,0 0 16,0-1 0,0 328 15,41-409 0</inkml:trace>
  <inkml:trace contextRef="#ctx0" brushRef="#br0" timeOffset="150815.7937">13540 26629 0,'0'0'16,"0"-41"-16,-41-41 0,41-40 15,41 40 1,123 82 0,-82 0 15,-1 122-15,-81 42-1,-81 41 1,-42-124-1,0 1 1,82-41-16</inkml:trace>
  <inkml:trace contextRef="#ctx0" brushRef="#br0" timeOffset="151132.9959">14277 26424 0,'0'-40'16,"-41"40"15,-41 0-15,82 122-1,-41 1 1,41 204 0,41 41-1,41-163 1,81-82 0,-40-123-1</inkml:trace>
  <inkml:trace contextRef="#ctx0" brushRef="#br0" timeOffset="151415.9213">15340 26424 0,'0'0'0,"0"41"63,-82 82-63,82 0 0,-41 0 15,-81 81 1,40 1 0,0-42-1,41-122 1,41 41-1</inkml:trace>
  <inkml:trace contextRef="#ctx0" brushRef="#br0" timeOffset="151633.4763">14726 26915 0,'0'0'0,"0"-81"0,41 121 47,41 1-47,41 41 15,41 82 1,40 40 0,-81-81-1</inkml:trace>
  <inkml:trace contextRef="#ctx0" brushRef="#br0" timeOffset="151866.2351">15749 27079 0,'82'-41'47,"-41"41"-47,41 0 15,-1 0-15,-40 0 16,0 0 0</inkml:trace>
  <inkml:trace contextRef="#ctx0" brushRef="#br0" timeOffset="152016.3023">15749 27365 0,'82'0'47,"0"0"-47,-41 0 16,0 0-1</inkml:trace>
  <inkml:trace contextRef="#ctx0" brushRef="#br0" timeOffset="152499.6016">16363 26793 0,'0'-82'15,"0"0"1,82 82 0,-1 0-1,42 0 1,-82 41 0,-41 41-1,-41 122 1,-82-81-1,82-82 1,41-82 15,41-82-15,41 82 0,-41 41-1,41 41 1,0 41-1,-82 0 1,0-41-16,-82 81 16,-82-40-1,42 0 17,40-82-32</inkml:trace>
  <inkml:trace contextRef="#ctx0" brushRef="#br0" timeOffset="152815.7239">17304 26384 0,'41'81'47,"-41"1"-47,122 0 16,-122 41-16,82-1 15,-82 206 1,0-124-1,-41 83 1,-82-206 0</inkml:trace>
  <inkml:trace contextRef="#ctx0" brushRef="#br0" timeOffset="153049.665">18858 26793 0,'82'0'47,"41"0"-47,-82 0 0,-1 0 15</inkml:trace>
  <inkml:trace contextRef="#ctx0" brushRef="#br0" timeOffset="153182.7773">18776 27120 0,'-41'0'0,"82"0"16,41 0-1,41-82-15,81 41 16</inkml:trace>
  <inkml:trace contextRef="#ctx0" brushRef="#br0" timeOffset="157149.45">20617 26302 0,'0'-41'16,"0"0"0,0 82 46,0 0-62,-82 41 16,82-42-1,-163 83 1,81-82 0,41 41-16,82-123 47,41 41-47,-1 0 15,42 0 1,-41 0-1,0 0 1,-82-82 62,0 41-62,-41 41-16,41-82 15,0 164 32,0 0-31,0 0-16,0 41 16,0-1-16,41 83 15,-41-123 1,0-1-16</inkml:trace>
  <inkml:trace contextRef="#ctx0" brushRef="#br0" timeOffset="157566.9089">21394 26793 0,'0'-41'0,"0"-41"31,-41 82 0,-40 0-15,81 82-1,-123 81 1,123-81-16,0 82 16,0-123-16,0 0 15,82-41 1,-1 81-1,42-81 1,-41 0-16</inkml:trace>
  <inkml:trace contextRef="#ctx0" brushRef="#br0" timeOffset="158083.3492">21762 27243 0,'0'-41'16,"0"-41"30,82 82-30,-41 0-16,41 0 16,-82 41-1,0 41 1,0-42-16,0 42 16,-41-41-16,-41 82 15,0-123 1,82-41 15,0 0-31,164 0 16,-123 41 15,41 0-15,0 0-1,-82 164 1,-123-41-1,-41-83 1,82 1 0,1-41-1</inkml:trace>
  <inkml:trace contextRef="#ctx0" brushRef="#br0" timeOffset="158533.5632">20413 28470 0,'0'41'47,"40"-41"-31,83 0-16,0 0 15,41 0-15,245 0 16,81-82-1,-285 0 1,-123 82 0,-82 41 15,0 0-15,0 41-1,-41-82 1</inkml:trace>
  <inkml:trace contextRef="#ctx0" brushRef="#br0" timeOffset="158883.2589">20740 29042 0,'0'-41'16,"0"123"31,0-41-32,0 0-15,0 82 16,0-41-16,0 40 16,0 165-1,0-246 1,0 40 0</inkml:trace>
  <inkml:trace contextRef="#ctx0" brushRef="#br0" timeOffset="159312.5194">21190 29206 0,'0'-41'0,"0"0"16,0 82 46,0 0-62,-82 41 16,82 41-16,0-42 16,41 165-1,41-164 1,40-82-1,-40 0 1,0-41 0,-82-82 15,0 41-15,-123 82-1,41 82 1,1-41-16,40 82 15,41-83 1</inkml:trace>
  <inkml:trace contextRef="#ctx0" brushRef="#br0" timeOffset="159699.8947">23644 28265 0,'82'0'63,"0"0"-63,0-41 15,-1 41-15,1 0 16,0 0-16</inkml:trace>
  <inkml:trace contextRef="#ctx0" brushRef="#br0" timeOffset="159851.0026">23726 28674 0,'-41'0'0,"82"0"31,82-41-15,-41 41-16,-1 0 15,-40 0-15</inkml:trace>
  <inkml:trace contextRef="#ctx0" brushRef="#br0" timeOffset="161017.1291">26303 27120 0,'0'-82'15,"0"123"32,0 41-31,-41 0-16,-41 81 15,1 1 1,81-123 0,0 0 15,81-41-15,-40 0-1,82 0 1,41-41-1,-83 41 1,1 0 0,-123-82 31,0 41-16,-40 41 0,81 41-15,0 0-1,0 41 1,0 122 0,41-40-1,-41-82-15</inkml:trace>
  <inkml:trace contextRef="#ctx0" brushRef="#br0" timeOffset="161323.2935">25730 28592 0,'0'0'16,"-81"0"-16,162 0 31,42 0-15,123-40 0,40-42-1,-41 82 1,-122-41-1,-82 41 1,41 0-16,-82 82 16</inkml:trace>
  <inkml:trace contextRef="#ctx0" brushRef="#br0" timeOffset="161633.4263">25935 29042 0,'-41'-41'16,"41"82"30,0 41-30,0 41-16,0 0 16,0-1-16,0 1 15,0 82 1,0-83 0,0-40-1</inkml:trace>
  <inkml:trace contextRef="#ctx0" brushRef="#br0" timeOffset="162016.2439">26385 29124 0,'0'0'0,"-82"0"16,0 123 15,82-41-31,-82 0 16,82 163-1,82-204 1,41 41 0,0-1-1,-82-162 1,81-83-1,-122 123 1,0-41 0,-122 82 15,-42 205-15,164-82-1,0-42 1</inkml:trace>
  <inkml:trace contextRef="#ctx0" brushRef="#br0" timeOffset="162883.6757">31580 25034 0,'0'-82'0,"0"0"31,-82 82-31,82 82 16,0 41-1,41 40 1,0 451 15,-41-410 1</inkml:trace>
  <inkml:trace contextRef="#ctx0" brushRef="#br0" timeOffset="163169.5124">31539 24993 0,'0'-82'0,"0"0"16,0 41-1,41 41 16,41 0-31,0 0 16,40 41 0,-40 82-1,-82 0 1,0-82-16,-82 81 16,42-81-1,-42-41-15,41 82 16</inkml:trace>
  <inkml:trace contextRef="#ctx0" brushRef="#br0" timeOffset="163466.6555">32398 24829 0,'0'0'0,"0"-82"16,-41 41 0,0 41 15,41 82-15,-81 0-16,81 41 15,0 122 1,0-122-16,41 81 15,-41-122 1,81-41-16,42 41 16,-82-82-1</inkml:trace>
  <inkml:trace contextRef="#ctx0" brushRef="#br0" timeOffset="163767.6329">33053 24911 0,'0'41'62,"0"41"-62,-82 40 16,82-40-16,-82 0 15,0 41 1,41-82 0,41 40-1</inkml:trace>
  <inkml:trace contextRef="#ctx0" brushRef="#br0" timeOffset="163984.071">32685 25156 0,'-41'-81'16,"41"122"15,82-1-31,-42 42 0,-40-41 15,205 123 1,-123-42 15,40 1-15,-81-123-16</inkml:trace>
  <inkml:trace contextRef="#ctx0" brushRef="#br0" timeOffset="164218.0538">33298 25279 0,'0'82'47,"41"-82"-47,41 0 15,-41 0-15,82 0 32,-123 41-17</inkml:trace>
  <inkml:trace contextRef="#ctx0" brushRef="#br0" timeOffset="164350.7928">33339 25729 0,'82'0'32,"-41"0"-17,41 0-15</inkml:trace>
  <inkml:trace contextRef="#ctx0" brushRef="#br0" timeOffset="164917.1887">34075 24993 0,'0'0'0,"0"-41"0,0 82 63,0 41-63,-81 40 16,81-40-16,0 0 15,0 41 1,0-82 15,41-41-31,81-41 31,1-41-15,-41 0 0,0-41-1,-82 1 1,0 81-1,0 82 17,0 122-17,0 1 1,0-1 0,0 1-1,0 41 1,0-164-16</inkml:trace>
  <inkml:trace contextRef="#ctx0" brushRef="#br0" timeOffset="165200.6578">34648 24666 0,'0'0'16,"0"-41"-16,41 41 31,41 0-15,-82 81-16,82 1 16,-1 246-1,-81-83 1,0-81-1,0-1 1</inkml:trace>
  <inkml:trace contextRef="#ctx0" brushRef="#br0" timeOffset="165467.5495">35875 25075 0,'41'0'15,"0"0"1,0 0-16,41 0 0,-41 0 15,82 0 1,-123 41 15,0 40-31</inkml:trace>
  <inkml:trace contextRef="#ctx0" brushRef="#br0" timeOffset="165583.9927">35916 25484 0,'0'41'15,"41"-41"1,0 0 0,123-41-1</inkml:trace>
  <inkml:trace contextRef="#ctx0" brushRef="#br0" timeOffset="166800.1461">37716 24175 0,'-41'0'31,"41"41"-15,-82 286 15,-40-164 0,163-163 16,40 0-47,1 0 16,82 0-1,-41-81 1,-42 40 0,-81 0-1,0 0 16,0-41-15,0 123 31,0 41-31,0 0-1,0 204 1,0-122-1,0-42 1</inkml:trace>
  <inkml:trace contextRef="#ctx0" brushRef="#br0" timeOffset="167350.8713">38739 24625 0,'0'-82'16,"0"41"15,-82 41 0,0 0-15,41 0-1,-81 204 1,122 1 0,0 0-1,40-42 1,83-81-1,-82-41-15,82-41 16,-82 0-16,41-41 16,-42-41-1,42 0 1</inkml:trace>
  <inkml:trace contextRef="#ctx0" brushRef="#br0" timeOffset="167800.6004">39025 25116 0,'0'-41'15,"0"82"79,0-1-78,0 42-16,0-41 15,0 41-15,82-41 16,0 0 0,0-41-1,-41 0 1,-41-246-1,0 205 17,0 1-17,0 121 1,0 42 0,0 0-16,0 122 15,0-122-15,0 0 16,0 81-1,0-163-15</inkml:trace>
  <inkml:trace contextRef="#ctx0" brushRef="#br0" timeOffset="168167.3527">37962 26384 0,'0'0'0,"-41"0"0,163 0 31,42 0-16,286 0 1,-82 0 0,-122 0-1,-165-41 1,-40 41 0,-41 41 30</inkml:trace>
  <inkml:trace contextRef="#ctx0" brushRef="#br0" timeOffset="168550.4293">38575 26793 0,'0'81'63,"0"-40"-63,0 0 15,0 41-15,0 0 16,0 0 0,0-1-16,0 124 15,0-123-15,0-41 16,0 41-1</inkml:trace>
  <inkml:trace contextRef="#ctx0" brushRef="#br0" timeOffset="168950.4803">38984 27079 0,'0'-41'16,"0"82"31,-41 41-47,41 0 0,0-1 15,0 1 1,0 82-1,41-164-15,41 123 16,0-123-16,-41 0 16,0-123-1,81-123 1,-162 246 15,-1 0-31,-123 82 16,123 82-1,0-123 1,41 41 0</inkml:trace>
  <inkml:trace contextRef="#ctx0" brushRef="#br0" timeOffset="169251.1069">40130 26302 0,'41'0'31,"-1"0"-15,42 0-16,0 0 15,0 0 1,-82 41 0,0 0-16</inkml:trace>
  <inkml:trace contextRef="#ctx0" brushRef="#br0" timeOffset="169384.3126">40130 26711 0,'81'0'31,"-40"0"-15,123 0 0,-82 0-16</inkml:trace>
  <inkml:trace contextRef="#ctx0" brushRef="#br0" timeOffset="171233.8979">41725 25075 0,'0'-82'16,"0"41"-1,-41 0 1,41 123 31,-41 0-32,41-1-15,-82 83 16,41-41 15,41-41-15,0-123 62,82 41-78,-82-123 0,0 41 16,0 0-1,0-40 1,0 40 0,0 41-1,0 0 1,0 82 46,0 0-62,0 41 16,0 122 0,0 1-1,0-83 1,0-81-1,0-82 32,41-40-47,-41-124 16,0-40 0,0 81-1,0 287 32,0-1-47,0 206 31,0-83-15,0-81-16</inkml:trace>
  <inkml:trace contextRef="#ctx0" brushRef="#br0" timeOffset="171484.5943">41398 26424 0,'-82'0'0,"164"0"31,0 0-31,40 0 16,1 0-16,122 0 31,-122 0-15,-41 0-16</inkml:trace>
  <inkml:trace contextRef="#ctx0" brushRef="#br0" timeOffset="171786.2299">41725 26711 0,'-82'0'0,"82"82"47,-82-1-47,82 42 16,0 0-16,0 0 15,0 163 1,0-82 0,41-40-1,0-164 1,41-82-1</inkml:trace>
  <inkml:trace contextRef="#ctx0" brushRef="#br0" timeOffset="172167.9195">42052 27038 0,'0'0'0,"0"-82"15,0 123 32,-41 0-47,41 41 16,-41 41 0,41 163-1,0-163 1,41-123-1,82 0 1,-82-41 0,41-41-16,-82-82 15,0 123 1,-41 41 0,0 0-16,-82 123 15,82 123 1,41-206-1</inkml:trace>
  <inkml:trace contextRef="#ctx0" brushRef="#br0" timeOffset="172369.6304">42257 28265 0,'0'82'16,"0"-41"15,0 41-15</inkml:trace>
  <inkml:trace contextRef="#ctx0" brushRef="#br0" timeOffset="172686.1678">40948 29247 0,'0'0'0,"-41"0"31,82 0 1,0 0-17,81-82-15,83 82 16,-41-41-1,-124 41 1,83 0 0</inkml:trace>
  <inkml:trace contextRef="#ctx0" brushRef="#br0" timeOffset="172888.6248">40907 29779 0,'-41'0'16,"123"81"31,-41-81-32</inkml:trace>
  <inkml:trace contextRef="#ctx0" brushRef="#br0" timeOffset="177551.4993">31253 16362 0,'-41'-41'16,"-41"-41"-1,41 0 1,0 82 0,41-41-1,0 164 16,0-41-31,0 123 32,0-124-32,0 1 15,0 41 1,0-41 0,-81-1-1,81-162 16,0 40-31</inkml:trace>
  <inkml:trace contextRef="#ctx0" brushRef="#br0" timeOffset="177784.7331">30967 16526 0,'0'-164'15,"0"328"-15,0-451 16,0 205-16,0 41 16,0-40-1,0 40 1,163 41 15,-81 41-15,0 81-1,-123 42 1,-82-41 0,0-41-1,83-42 1</inkml:trace>
  <inkml:trace contextRef="#ctx0" brushRef="#br0" timeOffset="178318.5525">31907 15994 0,'0'0'0,"0"-41"15,-41 41 1,1 0-1,-1 613 48,122 42-16,83-655-32</inkml:trace>
  <inkml:trace contextRef="#ctx0" brushRef="#br0" timeOffset="178585.2161">32848 16362 0,'0'-82'0,"-82"82"47,82 82-31,-40 41-16,40-42 15,-82 42-15,82-41 16,-123 122-1,82-122 1,41 0 0</inkml:trace>
  <inkml:trace contextRef="#ctx0" brushRef="#br0" timeOffset="178835.0919">32276 16321 0,'0'-41'15,"81"164"32,-40-41-31,41-1-16,-41 1 0,-41 41 15,164 41 1,-83-1 0,1-122-1</inkml:trace>
  <inkml:trace contextRef="#ctx0" brushRef="#br0" timeOffset="179185.577">33216 16730 0,'0'-41'16,"-41"41"15,123 0 0,0 0-31,0 0 16,122 0 15,-122 0-31</inkml:trace>
  <inkml:trace contextRef="#ctx0" brushRef="#br0" timeOffset="179339.4093">33380 16975 0,'0'0'0,"41"0"31,41 0-15,0 0-16,-1 0 15</inkml:trace>
  <inkml:trace contextRef="#ctx0" brushRef="#br0" timeOffset="179935.5003">34157 16771 0,'0'-82'15,"0"0"1,82 82 0,-41 0-1,0 0-15,82 41 16,-123 41 0,0 41-1,-82-1 1,-41-81 15,123-82-15,41 1-1,0-83 1,82 41 0,-1-41-1,-81-40 1,-41 122-1,-82 41 32,82 82-31,0-41-16,0 163 16,0-81-1,0-1 1,123-40-1,-41-82 1</inkml:trace>
  <inkml:trace contextRef="#ctx0" brushRef="#br0" timeOffset="180269.0455">34853 16280 0,'0'-82'15,"41"82"16,40 82-15,-40 0 0,41 122-1,-82 205 1,-41-163 0,0-1-1,-81-163-15</inkml:trace>
  <inkml:trace contextRef="#ctx0" brushRef="#br0" timeOffset="180585.669">36121 16648 0,'0'-41'15,"123"41"32,-42 0-47,1 0 16,0 0-16,0 0 15</inkml:trace>
  <inkml:trace contextRef="#ctx0" brushRef="#br0" timeOffset="180720.261">36121 16935 0,'41'0'32,"41"0"-17,163 0 1</inkml:trace>
  <inkml:trace contextRef="#ctx0" brushRef="#br0" timeOffset="181585.1335">37553 15748 0,'0'-81'0,"-41"81"78,-41 81-63,-123 42 1,123-82-16,-40 82 31,122-82-15,41-41 15,163 81-15,-163-40-1,41 41 1,-82 41 0,0-41-1,-41 81 1,-82-40-1,1 0 1,81-42 0,41-40 15,0 41 0,41-41-31,-41 82 16,81 122-1,-81 82-15,82-40 16,-82-1 0,0 246-1,0 245 1,-41-286 0,41-123-1,82-122 1,0-83-1,41-81 1,40-82 0,-81-123-16</inkml:trace>
  <inkml:trace contextRef="#ctx0" brushRef="#br0" timeOffset="183186.0605">41725 15626 0,'0'-41'16,"41"41"-1,41 0-15,-41 0 16,0 0-16,40 0 16,-122 286 15,1-204-16,-83 81 17,123-244-17,82-42 1,-1 82 0,206-163-1,-246 81 1,41 82-1,-123 41 32,0 41-31,41 41-16,0 40 16,0 42-1,0-41 1,163-82-1,-40-82 1</inkml:trace>
  <inkml:trace contextRef="#ctx0" brushRef="#br0" timeOffset="183370.9346">42870 15667 0,'41'0'31,"41"0"-31,0 0 16,-41 0-16</inkml:trace>
  <inkml:trace contextRef="#ctx0" brushRef="#br0" timeOffset="183519.1879">42789 15994 0,'0'-41'16,"81"41"-16,42 0 16,0-41-1,-82 41-15,0 0 0</inkml:trace>
  <inkml:trace contextRef="#ctx0" brushRef="#br0" timeOffset="183935.9681">43566 15503 0,'-123'0'31,"123"41"-15,0 41-16,-41-1 15,41 1 1,0 82 0,0 40-1,41-204 1,123-41-1,-42-81 1,-81-1-16,41-41 16,-82 83-1,0-1-15,-41 0 16,-81 41 0,-42 41-1,41 246 1,123-206-1,41 83 1</inkml:trace>
  <inkml:trace contextRef="#ctx0" brushRef="#br0" timeOffset="184202.9138">44179 15953 0,'0'41'63,"0"41"-48,0-1-15,0 42 16,0 0-16,0 122 31,0-163-15,0-41-16</inkml:trace>
  <inkml:trace contextRef="#ctx0" brushRef="#br0" timeOffset="184669.0989">44670 15421 0,'0'-41'16,"0"82"31,0 0-47,0 41 15,0-41 1,0 0-16,0 40 16,82-81 15,-41 0-15,82-40-1,-41-42 1,-82 41-1,0-82 1,0 205 31,0 0-47,0 0 16,0 122-1,0-81 1,40 163-16,-40-245 15</inkml:trace>
  <inkml:trace contextRef="#ctx0" brushRef="#br0" timeOffset="185560.3303">38493 15871 0,'0'-41'0,"0"0"15,0 82 48,0 41-63,41 122 31,-41-40-15,0-41-1,41-123-15,0 0 16</inkml:trace>
  <inkml:trace contextRef="#ctx0" brushRef="#br0" timeOffset="185802.3025">38943 15912 0,'-41'0'47,"41"82"-47,-81-41 15,81 40-15,-41 1 16,-41 164 0,41-1-1,-41 1 1,41-124-1</inkml:trace>
  <inkml:trace contextRef="#ctx0" brushRef="#br0" timeOffset="186085.4334">38943 16648 0,'0'-41'0,"0"82"62,0 0-46,0 41-16,0 41 15,-81-1-15,40 83 16,41-123 0,0 0-1</inkml:trace>
  <inkml:trace contextRef="#ctx0" brushRef="#br0" timeOffset="186452.8019">39312 16853 0,'0'-41'15,"-41"41"1,-41 0 15,82 41-31,-41 81 16,41 42-1,41 41 1,41-164 0,40-41-1,-40 0 1,-41-82 0,-41 0-1,-41 82 1,-122 0 15,81 164-15,123-83-1</inkml:trace>
  <inkml:trace contextRef="#ctx0" brushRef="#br0" timeOffset="187952.4682">42257 17507 0,'-41'0'0,"41"-41"16,0-40 15,41 81-15,41 0 0,-1 286 15,-162-123-16,-1-40 17,205-205 15,-42 41-47,42-40 15,82-42 1,-164 82-16,-41-41 15,81 41-15,-81 0 16,-41 41 15,-40 82-15,81 0-16,-82 163 16,82-81-1,82-123 1,40 41-1,165-164 17,-206 41-32,-40-82 0</inkml:trace>
  <inkml:trace contextRef="#ctx0" brushRef="#br0" timeOffset="198321.3852">43320 17589 0,'41'0'32,"0"0"-17,82 0 1,-41 0-1,0 82 17</inkml:trace>
  <inkml:trace contextRef="#ctx0" brushRef="#br0" timeOffset="198471.0539">43525 17875 0,'41'0'47,"0"0"-32,81 0 1</inkml:trace>
  <inkml:trace contextRef="#ctx0" brushRef="#br0" timeOffset="198753.8947">44139 17548 0,'0'-41'0,"-41"41"47,41 41-16,0 0-31,0 41 16,0-41-16,0 0 15,0 81 1,0-81 0,41 41-16</inkml:trace>
  <inkml:trace contextRef="#ctx0" brushRef="#br0" timeOffset="199004.1855">44507 17834 0,'0'82'62,"0"-41"-46,0 0-16,0 0 0,0 41 15,0-41 1,0 81 0</inkml:trace>
  <inkml:trace contextRef="#ctx0" brushRef="#br0" timeOffset="199453.4612">44752 17630 0,'0'-82'0,"82"82"16,-82-41-1,82 41 1,-41 41 0,-41 41-1,-82 41 1,41-82 0,82-41 46,41 0-46,-1 0-1,-81 40-15,41-40 16,-41 164 0,-41-82-1,-81-41 16,-1-41-15,41 0 0,0 0-16</inkml:trace>
  <inkml:trace contextRef="#ctx0" brushRef="#br0" timeOffset="200687.3973">39312 18244 0,'0'-41'16,"0"-41"-1,0 41 17,0 82 14,0 0-30,0 81 0,-41-81-1,41 82-15,-41-123 16,163 0 46,-40 0-46,-41 0 0,-41-41-1,41 41 1,-41-41 0,0 0-1,0-40 16,0 162 32,0 42-47,0-82-16,0 0 15,0 41-15,0 122 31,0-163-15</inkml:trace>
  <inkml:trace contextRef="#ctx0" brushRef="#br0" timeOffset="200970.7922">39884 18284 0,'-41'0'31,"0"41"1,41 41-17,0 0-15,0 0 16,0 0-1,0 163 1,0-81 0,0-83-1</inkml:trace>
  <inkml:trace contextRef="#ctx0" brushRef="#br0" timeOffset="201270.7767">40130 18489 0,'0'-41'16,"0"82"46,0 0-46,0 82-16,0-42 15,0 83 1,0-41 0,0-41-1</inkml:trace>
  <inkml:trace contextRef="#ctx0" brushRef="#br0" timeOffset="201637.6893">40375 18612 0,'-41'0'47,"41"81"-31,0 1-16,-41 41 15,41 0-15,0-41 16,0-42 0,41 42-1,164-82 1,-83 0-1,-81 0 1,-41-82 0,-41 42-1,-81 40 1,40 0 0,82 81-1</inkml:trace>
  <inkml:trace contextRef="#ctx0" brushRef="#br0" timeOffset="202437.9661">43075 19962 0,'0'-41'16,"41"41"15,122 81 0,-163 124 1,-40-123-17,-1-41 1,41-82 0,0 0-1,163-82 1,-81 0-1,0-40 1,-82 122 0,-41 0-1,-41 82 17,41 123-32,41 81 15,41-41 16,82-81-15</inkml:trace>
  <inkml:trace contextRef="#ctx0" brushRef="#br0" timeOffset="202620.7916">44016 20166 0,'123'0'16,"-1"0"-1,-81 0 1,41 0 0</inkml:trace>
  <inkml:trace contextRef="#ctx0" brushRef="#br0" timeOffset="202753.7926">44098 20371 0,'81'0'31,"-40"0"-15,0 0-16,0 0 15</inkml:trace>
  <inkml:trace contextRef="#ctx0" brushRef="#br0" timeOffset="203337.9226">44752 19839 0,'0'82'16,"0"-41"0,0-1-1,0 124 1,-41-123 0,-41-41 15,82-123 0,0 82-15,0-40-16,82-1 15,0 82 1,-41 82 0,-41-1 15,0 83-16,-82 40 1,-41-81 0,42-82-1,-1-41 1,82-41 0,0 0-1,163 41 1,-40 0-1,-41 0 1,0 82 0,-41 0-1</inkml:trace>
  <inkml:trace contextRef="#ctx0" brushRef="#br0" timeOffset="204271.4728">39843 20248 0,'0'-41'0,"-82"41"31,1 41-31,-1 327 32,164-41-1,-1-245-15,1-82 15,0-41-16,-41-122 1,-41 81 0,-123 41-1,41 41 1,1 0-16,81 41 16,0 0-16,0 122 15</inkml:trace>
  <inkml:trace contextRef="#ctx0" brushRef="#br0" timeOffset="204521.3197">40498 20534 0,'0'0'0,"0"-82"15,-82 41 1,0 164 15,82-41-15,-82 163-1,1 164 1,81-163 0,0-42-1,0-163-15</inkml:trace>
  <inkml:trace contextRef="#ctx0" brushRef="#br0" timeOffset="204821.4809">40825 20821 0,'0'-82'0,"0"164"79,0-1-79,0 1 15,-82 0-15,82 0 16,0 40-16,0 83 15,41 0 1</inkml:trace>
  <inkml:trace contextRef="#ctx0" brushRef="#br0" timeOffset="205238.0735">41439 20943 0,'0'-82'0,"-41"82"16,41-40 0,-41 40-1,-41 0 1,82 81-1,-82 124 1,82 122 0,41-286-1,41 0 1,-41-41 0,41 0 15,-1-82-31,-81-41 15,0 42 1,-40 81-16,-42-41 16,-82 122-1,164 42 1,0-82 0</inkml:trace>
  <inkml:trace contextRef="#ctx0" brushRef="#br0" timeOffset="209988.3453">42543 8017 0,'0'0'0,"-41"0"16,41 82 15,0 82-16,0-1-15,0 1 16,0 245 15,0-368-15,41 82-16</inkml:trace>
  <inkml:trace contextRef="#ctx0" brushRef="#br0" timeOffset="210237.9539">42420 7936 0,'0'-41'0,"0"0"16,0-41 0,41 82-16,205-82 31,-164 164-16,-41 41 1,-82 122 0,-164 41-1,82-163 1</inkml:trace>
  <inkml:trace contextRef="#ctx0" brushRef="#br0" timeOffset="210537.934">43320 7813 0,'-41'0'0,"41"-41"16,-40 41-1,40 82 1,-82 0 0,82 204-1,0 164 1,41-123 0,122-122-1,-81-124-15,41-40 16,-82-41-16</inkml:trace>
  <inkml:trace contextRef="#ctx0" brushRef="#br0" timeOffset="211055.3715">43770 8631 0,'0'-41'0,"-41"0"16,41-41-16,0 41 16,41 41-1,41-41 1,82 123 0,-164 82-1,0 0 1,-82 40-1,0-163 1,0-41-16,82-82 31,41 0-31,164-163 16,-82 81 0,-1 42 15,-122 40-16,0 41 1,-41 41 15,-40 123-15,81 163 0,0-41-1,40-81 1,42 0-1,0-83 1</inkml:trace>
  <inkml:trace contextRef="#ctx0" brushRef="#br0" timeOffset="211321.6122">44793 8795 0,'-41'0'0,"123"0"31,-41 0-15,0 0-16,41 0 0,-42 0 15,42 0 1</inkml:trace>
  <inkml:trace contextRef="#ctx0" brushRef="#br0" timeOffset="211488.1304">44793 9122 0,'41'0'32,"41"0"-17,-41 0-15,0 0 16,40-41-16</inkml:trace>
  <inkml:trace contextRef="#ctx0" brushRef="#br0" timeOffset="211988.8555">44220 8304 0,'0'-82'15,"0"0"1,0 164 47,0 41-63,0-42 0,-81 83 31,-124 409 0,123-492-31,41 83 31,41-205-15</inkml:trace>
  <inkml:trace contextRef="#ctx0" brushRef="#br0" timeOffset="212465.2408">44343 8140 0,'0'-123'0,"0"82"16,-82 123 31,82 0-32,-122 0-15,81 81 16,41-40-16,-123 123 16,-41 122 15,164-327-16,0 0 1</inkml:trace>
  <inkml:trace contextRef="#ctx0" brushRef="#br0" timeOffset="212805.7224">43566 8222 0,'-41'0'16,"41"-41"-16,41 41 46,0 41-30,41 82-16,-1-1 16,42 1-16,-41 41 15,163 122 1,-122-122 0,-82-1-1,82-122 1,-41-41-1</inkml:trace>
  <inkml:trace contextRef="#ctx0" brushRef="#br0" timeOffset="213259.5011">44670 8754 0,'41'0'47</inkml:trace>
  <inkml:trace contextRef="#ctx0" brushRef="#br0" timeOffset="213906.4213">45652 8672 0,'0'-41'31,"82"41"-31,41 0 16,-42 0 0,-40 41-1,-41 0-15,0 81 16,-122 1 0,40-82 15,41 41-16,41-164 1,41 41 0,82-41-1,-42-40 1,42-42 0,-123 123-1,0-41 1,0 123 15,0 123-15,0 81-1,0-122 1,41-41 15,245 0-15,-245-123-16</inkml:trace>
  <inkml:trace contextRef="#ctx0" brushRef="#br0" timeOffset="214172.6409">46470 8304 0,'0'0'0,"0"-41"16,41 41 15,82 163-15,-82 1-1,41 41 1,-82-83 0,0 124-1,0-124-15,-41 42 16,0-82-1</inkml:trace>
  <inkml:trace contextRef="#ctx0" brushRef="#br0" timeOffset="214472.5068">47534 8672 0,'0'-82'16,"41"82"15,41 0-31,-1 0 15,42 0 1,0 0 0,-123 41-1</inkml:trace>
  <inkml:trace contextRef="#ctx0" brushRef="#br0" timeOffset="214589.1846">47697 8917 0,'0'0'0,"41"0"31,82 0-15,-41 0-1</inkml:trace>
  <inkml:trace contextRef="#ctx0" brushRef="#br0" timeOffset="216639.257">49293 7363 0,'0'-41'15,"0"82"32,0 0-31,0 41-16,0 81 31,-82-81-15,41 0-1,82-82 48,0 0-47,41 0-16,-41 0 15,81 0 1,-40 0-1,-82-41 1,0 0 15,0-41-15,0 41 0,0 0-1,0-40 1,0 162 15,0 42-15,0 123-1,0-1 1,82-81 15,0-83-31</inkml:trace>
  <inkml:trace contextRef="#ctx0" brushRef="#br0" timeOffset="217039.2864">50438 7976 0,'41'-81'0,"-41"40"16,0 0 15,-41 41 32,-82 41-48,123 41-15,-81-1 16,81 124 0,-82-82-1,123-1 1,122-81 0,42-41-1,-41 0 1,-124 0-16</inkml:trace>
  <inkml:trace contextRef="#ctx0" brushRef="#br0" timeOffset="217555.3899">50888 8508 0,'0'-41'0,"41"41"15,0-82 1,82 82 0,-82 0-1,-41 41 1,0 82 0,0-82-1,-41 123 1,-82-83-1,82-81 1,123-122 15,82-1-15,-42 0 15,-81 41-15,-41 42-1,-41 80 32,41 1-47,-82 0 16,82 123 0,41 0-1,41-124 1,123-40-1,-164-40-15</inkml:trace>
  <inkml:trace contextRef="#ctx0" brushRef="#br0" timeOffset="218022.6261">49661 9490 0,'0'0'15,"-41"0"-15,0 0 16,123 0 31,41 0-47,531-41 31,42 41-15,-206-82-1,-285 82 1,-164 0 0,-41 41 15,-82 41-15,0 0-16,82-41 15,-122-41-15</inkml:trace>
  <inkml:trace contextRef="#ctx0" brushRef="#br0" timeOffset="218355.493">50520 9776 0,'0'-82'16,"-41"82"-16,41-40 15,0 80 17,0 42-17,0 41-15,0 0 16,0 122-1,41-81-15,-41-82 16,0-42-16,0 1 16,0 41-1,41-82-15,-41-41 16</inkml:trace>
  <inkml:trace contextRef="#ctx0" brushRef="#br0" timeOffset="218739.2605">51052 9817 0,'-82'0'63,"82"41"-63,-82 41 15,82 41-15,0-1 16,0-40-16,0 82 16,82-123-1,41-41 1,40-82 15,-81-41-15,-82 82-1,-82 41 1,-163 82 0,-1 123-1,206-42 1,40-122 0</inkml:trace>
  <inkml:trace contextRef="#ctx0" brushRef="#br0" timeOffset="220038.9713">49784 12026 0,'-82'-82'16,"82"41"-1,0-41 1,123 82-16,-1 0 31,-81 0-31,41 205 32,-82-164-32,-123 82 31,41-42 0,164-203-15,0-42-1,41 41 1,0 1 15,-123 40-15,-41 82 15,41 82-15,-41 163-1,41-81 1,0-123 0,41 40-1,40-81-15,42 0 16,-82-40-1</inkml:trace>
  <inkml:trace contextRef="#ctx0" brushRef="#br0" timeOffset="220556.1895">49252 11699 0,'-41'0'47,"-82"82"-31,82-1-1,-40 42 1,-1-41 0,41-82-1,41 82-15,82-82 47,40 0-31,83 0-1,-123 0 1</inkml:trace>
  <inkml:trace contextRef="#ctx0" brushRef="#br0" timeOffset="220806.3043">48966 12558 0,'-41'0'0,"82"0"47,-1 0-32,42 0-15,-41 0 16,41 0-16,82 0 15,-83-82 1</inkml:trace>
  <inkml:trace contextRef="#ctx0" brushRef="#br0" timeOffset="221639.7673">47984 12108 0,'0'0'0,"0"-82"15,-82 82 1,82-41-16,-41 41 31,0 164 0,41 245 1,0-327-17,82-1 1,0-81 0,0-41-1,-42-81-15,-40 40 16,0 0-1,0 0-15,0-81 16,-122-1 0,81 123-1,-41 41 17,41 164-17,41-1-15</inkml:trace>
  <inkml:trace contextRef="#ctx0" brushRef="#br0" timeOffset="222256.4643">51175 11658 0,'0'-41'15,"-41"41"32,0 123-31,-246 245 15,165-245-15,122-42 15,81-81-15,83-41-1,-41 41 1,-82 0 0,41 0-16</inkml:trace>
  <inkml:trace contextRef="#ctx0" brushRef="#br0" timeOffset="222489.695">50684 12721 0,'0'0'0,"41"0"47,-1 0-31,1 0-16,41 0 15,123-81 1,-123 81-16</inkml:trace>
  <inkml:trace contextRef="#ctx0" brushRef="#br0" timeOffset="222939.2534">51788 11821 0,'0'-40'16,"0"-42"-1,0 123 17,0 0-32,0 40 15,0 83 1,0-82 0,41 0-1,41-82 1,0-41-1,-1-41 1,1-41 0,-82 0-1,0 164 32,0 205-31,0-42-1,0 42 1,41-42-16</inkml:trace>
  <inkml:trace contextRef="#ctx0" brushRef="#br0" timeOffset="224206.9693">41725 7772 0,'0'-41'0,"0"-41"16,0 0 0,-41 82-16,41-41 15,-82 41 17,82 123-32,82 777 31,204 695 0,-204-490 0,-82-737 1,0-123-17,0-163 1,0-41-1,0-123 1,-41-122 0,41-83-1</inkml:trace>
  <inkml:trace contextRef="#ctx0" brushRef="#br0" timeOffset="225990.1066">41766 7077 0,'-82'-82'16,"41"82"15,41-41-16,0 0 32,41 41-31,82 0 0,122 0-1,1 0 1,-1 0-1,123 0 1,-122-82 0,-83 82-1,1 0 17,41-41-17,654-41 1,-205 82-1,-163 0 1,-41-81 0,-41 81-1,-164-82 1,-40 82 0,0 0-1,-124 0 1,42 0-1,123 0 1,-1-82 0,41 82-1,369-41 17,-205 41-17,41 0 1,0 0-1,-123 0 1,82 0 0,-164 0-1,0 0 1,83 0 0,203 0-1,-326 0 1,-83 0-1,-40 0 1,-82 0 0,82 0-1,-42 0-15,1 0 16,0 0 0,-82 82 15,41-82-16,-41 41 1,0 0 15,0 0-15,0 40 0,0 1-16,0 41 15,0 41 1,0 40-1,82 205 1,-41-41 0,-41-41-1,82-81 1,-82-1 15,0 1-15,0-83-1,0-40 1,0 41 0,0 40-1,0 1 1,0-42 0,0-40-1,0 0 1,0-82-1,0 41-15,0 40 16,0-81 0,0 0-16,0 82 15,0-41 17,0-1-17,0 83 1,0-82-1,0 81 1,0 165 0,0-165-1,-41-40 1,-41-123 0</inkml:trace>
  <inkml:trace contextRef="#ctx0" brushRef="#br0" timeOffset="228833.9234">42216 11985 0,'0'123'93,"0"-41"-77,0-1-16,0 42 16,0 0-16,82 0 15,-82-42-15,0 1 16,0-41-16,0 41 16,0 41 15,0-82 0,0 40 16,41-81-31,-41 41-1,41-41 1,40 0 15,-81 41-31,82-41 16,41 0-1,204 82 1,-41-82 0,1 0-1,-42 0 1,1 0-1,-124 0-15,124-41 16,-123 41 0,-1 0-16,206 0 15,-1 0 17,-123 0-17,-40 0 1,41 0-1,-42 0 1,42 0 0,-83 0-16,83 0 15,-123 0-15,40 0 16,1 0 0,164 0-1,122-82 1,204 82-1,-40 0 1,-41-82 0,-41 82 15,-164-40-15,-82 40-1,83-82 1,81 82-1,-164 0 1,-40 0 0,-1 0-1,42 0 1,-1-82 0,-122 82-16,81 0 15,-122 0-15,0 0 16,122-41-1,42 41 1,-83-82 0,83 41-1,-123 41 17,-82 0-17,122 0 1,-163-41 171,0-40-171,0-1-16,0-41 31,0 41-15,0-40-1,0-1 1,0 82 0,-41-41-1,41-41 1,-41 1 0,-40 40-1,81 41 1</inkml:trace>
  <inkml:trace contextRef="#ctx0" brushRef="#br0" timeOffset="230274.2093">30067 15748 0,'-41'-81'16,"41"40"-1,-41 41 1,41-41 15,-41 286 0,41 287-15,41 204 0,-41 246 15,82 0-15,-1-532-1,-81-41 1,41-123-1,-41-41 1,0-122 0,0-82 31,82-41-32,-82-41 1</inkml:trace>
  <inkml:trace contextRef="#ctx0" brushRef="#br0" timeOffset="232957.2316">30230 15176 0,'0'41'32,"41"-41"-17,0 0-15,41 81 16,41-81-16,-1 0 16,1 0-16,0 0 15,122 0-15,41-41 0,1 41 16,-1-81-1,982-1 17,123-286-1,-695 204-15,163 41-1,-246 42 1,-245 81-1,41 0 1,-81 0 0,203-82 15,-285 82-15,-1-41-1,42 41 1,122 0-1,41-82 1,0 82 0,0-82-1,0 82 1,-246 0-16,205 0 16,-245 41-16,-41-41 15,122 0 1,1 0-1,122 0 1,-82-41 0,-122 41-1,-1 0 17,1 0-17,-82 0-15,40 0 16,-81 0-16,41 0 15,0 0 1,82 0 0,-1 0-1,1 0 1,-82 0 0,40 0-1,-81 0 1,41 0-16,0 0 15,-82 82 110,-41-82-78,41 82 94,0-41-125,0 0-16,41 40 15,-41-40-15,0 82 16,41 0-1,-41 40 1,0 1 0,82-41-1,-82-1 1,0-40-16,0 41 16,41-41-16,-41-41 15,40 81 1,-40 1-1,82-41 1,-82-41 0,0 41 15,41-1-15,-41 42-1,41-123-15,-41 123 16,0-82-16,0 0 15,82-41 1,-82 122 0,0 83-1,41-164 1,-41 122 0,0-81-1,0 0 1,41-82-16,-41 82 15,0 0 1,0-41-16,0 122 16,82 1-1,-1 122 17,-81-122-17,82-1 1,-82 1-1,41-41 1,-41-82-16,0 0 16,0 81-16,0-81 15,0 41 1,0 0 0,0 0-16,0-41 15,0-1 16,0 83-15,0-82 0,0 41-1,0-41-15,0 81 32,0-40-17,0 41 1,0 82-1,0-42 1,0 1 0,0 40-1,0-40 1,0-82-16,-82 81 16,82-81-16,0-41 15,0 0 1,0 41-1,0 122 1,0-163 0,0 0 15,0 41-15,0-41 15,0 41 0,-41-82-15,0 41-1</inkml:trace>
  <inkml:trace contextRef="#ctx0" brushRef="#br0" timeOffset="235724.2236">30148 20698 0,'0'41'32,"0"0"-17,0 40 1,0 1-16,0-41 16,41 491 15,0-205 0,-41-204-15,82-82-1,-82 41 1,0-1-16,0 1 16,41-41-1,-41 0 1,0 41-1,82 0 1,-82-41 0,0-1-1,41-40 17,-41 82-32,41-82 15,40 0 1,1 41-1,164-41 1,-124 0 0,165 0-1,-42 82 17,41-82-17,-163 0-15,123 0 16,-124-41-16,42 41 15,204 0 1,-41 0 0,123 41-1,-245 0 1,-1-41 0,-40 0-1,0 0 1,-42 0-16,83 0 15,-82 0 1,-1 0-16,124 0 16,-42 0 15,-81-82-31,123 82 16,-83 0-16,-40 0 15,122 0 1,1-41-1,81 41 1,-204 0-16,204 0 16,-82 0-16,-81 0 15,163 0 1,164 0 0,205-82-1,-246-40 1,40 40-1,-121 82 1,-1-82 0,-123 0-16,42 82 31,-165-82-31,1 82 16,122 0-1,-40-41 1,81 41-1,-81 0 1,-41-81 0,-1 81-1,123-41 1,-122 41 0,0-82-1,-1 82 1,83-41-1,81-41 1,-122 82 0,-124-41 15,42 41-15,0 0-1,0 0 1,-1 0-1,-40 0 1,41 0 0,-82 0-1,0 0 1,40 0 0,83-81-1,-82 81 1,-41 0-1,82 0 1,-83 0 0,42 0-1,82 0 17,-123 0-17,0 0 1,-41-41-1,0 82 32,0-1-47,-82-40 16</inkml:trace>
  <inkml:trace contextRef="#ctx0" brushRef="#br0" timeOffset="236036.3093">47697 21966 0,'-40'0'109</inkml:trace>
  <inkml:trace contextRef="#ctx0" brushRef="#br0" timeOffset="1.04442E6">46593 15667 0,'-82'-41'16,"0"41"-16,123 0 62,0-82-46,0 82-16,82 0 15,-41 0 17,-1 0-17,-162 0 16,40 0-15</inkml:trace>
  <inkml:trace contextRef="#ctx0" brushRef="#br0" timeOffset="1.04469E6">46511 15585 0,'0'0'0,"-41"0"16,0 0-16,41 41 94,0 0-94,0 40 15,0 42-15,0 0 16,0 40 0,0-81-1,0 41 1,0-41-1,0-41 1</inkml:trace>
  <inkml:trace contextRef="#ctx0" brushRef="#br0" timeOffset="1.04491E6">46307 16076 0,'41'0'31,"-1"-41"-31,1 41 16,41 0 0,0 0-1,0 0 1,40 0-16</inkml:trace>
  <inkml:trace contextRef="#ctx0" brushRef="#br0" timeOffset="1.04522E6">47084 15707 0,'0'-40'15,"0"-42"17,0 123 15,0 0-47,0-1 15,0 42-15,-82 82 16,82 122-1,0-163 1,0-41 0,82 40-1,-41-122 1</inkml:trace>
  <inkml:trace contextRef="#ctx0" brushRef="#br0" timeOffset="1.04577E6">47329 16035 0,'0'0'0,"0"-123"16,0 82 0,123 41-1,-82 0 1,0 0-1,41 41-15,-82 41 16,0 0-16,0-42 0,0 1 16,-41 82-1,-41-123 1,82 41 0,0-82 15,0-41-31,41-40 15,41-42 1,-1 123 0,-40-41-1,-41 41 17,0 82-1,0 0-16,-41 82 1,41 40 0,0-122-1,0 41 1,0 0-16,41-82 16,41 0-16,0 0 15</inkml:trace>
  <inkml:trace contextRef="#ctx0" brushRef="#br0" timeOffset="1.04602E6">47943 15748 0,'0'0'0,"0"-41"16,0 1 0,41 40 30,-41 40-30,122 165 0,-81 40-1,-41-40 1,0-123 0,-81 40-1</inkml:trace>
  <inkml:trace contextRef="#ctx0" brushRef="#br0" timeOffset="1.04619E6">48393 16035 0,'82'-82'15,"-41"82"-15,-1 0 16,83-41 0</inkml:trace>
  <inkml:trace contextRef="#ctx0" brushRef="#br0" timeOffset="1.04639E6">48475 16239 0,'41'0'47,"-1"0"-47,83 0 16,-82 0-1,0 0-15</inkml:trace>
  <inkml:trace contextRef="#ctx0" brushRef="#br0" timeOffset="1.04788E6">49865 15544 0,'41'0'31,"-41"-41"1</inkml:trace>
  <inkml:trace contextRef="#ctx0" brushRef="#br0" timeOffset="1.05152E6">49661 15053 0,'0'-82'16,"0"41"-1,-82 82 32,-41 82-31,1-41 0,-1 81 15,123-81 0,245 41 16,-204-123-31,-41 41-1,0 0 1,0 122-1,-163-40 1,122-41-16,-41-41 16,82 40-16,-82-81 15,82 41 1,41 41 31,0-41-32,-41 41-15,82 163 16,0-81 0,-1 327-16,-81-205 15,82 41-15,-82 369 32,0-124-17,0 492 1,0-410-1,0-122 1,0-123 0,41-82-1,123 1 1,-42-287 0,-81 40-1,41-81 1</inkml:trace>
  <inkml:trace contextRef="#ctx0" brushRef="#br0" timeOffset="1.05264E6">53506 15217 0,'-41'0'0,"41"-41"31,164-41-15,-82 82 0,-41 0 15,-41 123-15,0-42-1,0-40-15,0 41 16,-41 0-16,41-164 47,0 41-32,82-82 1,-1 42 0,-81-1-1,0 123 32,0 0-47,0 40 16,0 83 15,0-82-15,0 0-1,82-82-15</inkml:trace>
  <inkml:trace contextRef="#ctx0" brushRef="#br0" timeOffset="1.05282E6">54324 15217 0,'0'0'0,"82"0"47,-41 0-47,82 0 15,-123 81 17</inkml:trace>
  <inkml:trace contextRef="#ctx0" brushRef="#br0" timeOffset="1.05294E6">54243 15585 0,'0'0'0,"40"0"31,1 0-16,123 0 1,-123-123-16</inkml:trace>
  <inkml:trace contextRef="#ctx0" brushRef="#br0" timeOffset="1.05331E6">54938 15217 0,'0'-41'16,"0"-41"-1,0 123 32,-41 0-47,41 0 16,0 40 0,0 124-1,0-123 1,41-82-1,41 0 1,40-41 0,-40-82-1,-82 0 1,0 1 0,-82 40-1,42 82-15,-124 0 16,82 0-1,0 41-15,1 41 16</inkml:trace>
  <inkml:trace contextRef="#ctx0" brushRef="#br0" timeOffset="1.05387E6">50356 15462 0,'0'-41'0,"0"-41"15,0 41 1,0 123 46,0 0-62,0 0 16,0 0-16,41 204 47,-41-245-31</inkml:trace>
  <inkml:trace contextRef="#ctx0" brushRef="#br0" timeOffset="1.05411E6">49988 16076 0,'41'0'46,"82"0"-46,40-41 16,42 41 0,40 0 15</inkml:trace>
  <inkml:trace contextRef="#ctx0" brushRef="#br0" timeOffset="1.05441E6">50234 16444 0,'0'-41'15,"0"123"48,0-1-48,0 1-15,0 0 16,0 0 0,0 81-1,0-81 1,0-41-1</inkml:trace>
  <inkml:trace contextRef="#ctx0" brushRef="#br0" timeOffset="1.05476E6">50520 16485 0,'0'0'0,"0"-41"16,-82 82 15,82 0-31,-41 163 16,41-40-1,0-123 17,41 40-32,82-81 15,-82 0-15,41 0 16,-41 0-1,-41-41 1,-82-40 0,-41 40-1,41 41 1,82 122 0,0-81-1</inkml:trace>
  <inkml:trace contextRef="#ctx0" brushRef="#br0" timeOffset="1.05571E6">53506 17671 0,'-41'0'0,"41"-41"15,0 0 1,41 41 0,286 0 15,-245 82-16,-82 41 1,-122 40 0,81-163-1,41-41 32,41-122-31,-41 122-16,122-82 15,1 41 1,-82 41 15,-123 123 1,82 0-17,-41 0 1,41 122-1,0-122-15,0 0 16,41-82-16,0 82 16,82-82-1</inkml:trace>
  <inkml:trace contextRef="#ctx0" brushRef="#br0" timeOffset="1.05592E6">54406 17712 0,'41'0'32,"0"0"-17,41 0-15,-41 0 16,0 0-1</inkml:trace>
  <inkml:trace contextRef="#ctx0" brushRef="#br0" timeOffset="1.05606E6">54406 17957 0,'82'0'47,"0"0"-32,0-41-15,-41 41 16</inkml:trace>
  <inkml:trace contextRef="#ctx0" brushRef="#br0" timeOffset="1.05629E6">55061 17507 0,'0'-41'0,"0"123"62,0 0-46,0 0-16,-41 40 16,41 1-16,0 0 15,0 0-15,0-42 16,-82-81-1</inkml:trace>
  <inkml:trace contextRef="#ctx0" brushRef="#br0" timeOffset="1.05741E6">21149 19880 0,'0'41'16</inkml:trace>
  <inkml:trace contextRef="#ctx0" brushRef="#br0" timeOffset="1.06084E6">50275 18039 0,'0'-41'16,"0"-41"15,0 41-16,81 41 48,-40 0-63,41 0 16,82-41-1,-123 41 1,-82 0 15,0 0-15,-41 0-1,0 82 1,41-82 0,-41 0-1,82 41 1,-40 0-1,40 41 1,0-41 0,122-41-1,-40 0 1,82 0 0,-82 82-1,-82-1 1,0 42-1,-123-41 1,41-41 15,-41-41-31</inkml:trace>
  <inkml:trace contextRef="#ctx0" brushRef="#br0" timeOffset="1.06111E6">50111 18571 0,'123'0'31,"-1"0"-31,1 0 16,0 0-16,40-41 16,-122 41 15,41 0-31</inkml:trace>
  <inkml:trace contextRef="#ctx0" brushRef="#br0" timeOffset="1.06143E6">50397 18734 0,'0'82'47,"0"-41"-31,0 0-16,0 41 16,0-41-16,0 0 15,0 81 1,0-81-1,0 41-15</inkml:trace>
  <inkml:trace contextRef="#ctx0" brushRef="#br0" timeOffset="1.06179E6">50684 18857 0,'0'-41'16,"-123"123"15,123-41-31,-41 41 16,41-41-16,0 40 16,0-40-1,0 41 1,164-82-1,-83 0 1,-81-41 15,-40 41-15,-42 0 0,0 0-1</inkml:trace>
  <inkml:trace contextRef="#ctx0" brushRef="#br0" timeOffset="1.06271E6">53547 20125 0,'0'-41'0,"0"0"32,123-81-17,81 81 16,-204 368 1,-122-163-1,122-205 0,0-41-15,81 0-1,83-41 17,-164 42-17,-41 162 32,41 1-47,-41 0 16,41 0-1,0 40 1,123-122 0,-82 0-16</inkml:trace>
  <inkml:trace contextRef="#ctx0" brushRef="#br0" timeOffset="1.06288E6">54324 20125 0,'0'-82'16,"123"82"15,-82 0-31,0 0 16,0 0-1</inkml:trace>
  <inkml:trace contextRef="#ctx0" brushRef="#br0" timeOffset="1.06301E6">54324 20289 0,'82'0'32,"0"0"-17,41-41-15</inkml:trace>
  <inkml:trace contextRef="#ctx0" brushRef="#br0" timeOffset="1.06359E6">55061 19880 0,'0'0'0,"0"-82"15,41 82 1,-41 82 15,0-41-15,-41 0-1,0 40 1,0 1 0,-41-123 30,82 0-46,0 0 0,82-81 16,-41 122 0,41 0-1,-42 0 1,-40 82 0,0 81-1,0-122-15,0 82 16,-40-82-16,-1-41 15,-82 122 1,41-81 0,82-123 31,41 82-16,41 0-16,-41 41 1,0-41 0,-41 41-1,163-41 1</inkml:trace>
  <inkml:trace contextRef="#ctx0" brushRef="#br0" timeOffset="1.06602E6">26099 22866 0,'40'0'16,"-40"82"47</inkml:trace>
  <inkml:trace contextRef="#ctx0" brushRef="#br0" timeOffset="1.06663E6">21885 20248 0</inkml:trace>
  <inkml:trace contextRef="#ctx0" brushRef="#br0" timeOffset="1.06844E6">50520 20125 0,'0'-41'16,"0"82"31,41 0-31,-41 245 15,0-204-16,0 0 1</inkml:trace>
  <inkml:trace contextRef="#ctx0" brushRef="#br0" timeOffset="1.06868E6">50847 20125 0,'0'0'0,"0"-82"15,0 41 1,0 82 31,0 0-31,0 82-1,0 0 1,0-42-1,0 1 1</inkml:trace>
  <inkml:trace contextRef="#ctx0" brushRef="#br0" timeOffset="1.06893E6">50397 20821 0,'41'0'47,"41"0"-47,0 0 15,0 0-15,40 0 0,1 0 16,-41 0-1,0 0 1</inkml:trace>
  <inkml:trace contextRef="#ctx0" brushRef="#br0" timeOffset="1.06919E6">50561 21025 0,'0'41'47,"0"0"-32,0 0-15,0 41 16,0-42-16,0 1 15,0 41 1,0 0 0</inkml:trace>
  <inkml:trace contextRef="#ctx0" brushRef="#br0" timeOffset="1.06954E6">50929 21025 0,'0'-82'0,"0"123"31,-123 0-15,82 82 0,41-1-1,41-40 1,82-82-1,-41 0 1,0-41 0,-82 0-1,0 1 1,-123 40 0,0 40-1,82 83 1,41-82-1</inkml:trace>
  <inkml:trace contextRef="#ctx0" brushRef="#br0" timeOffset="1.07043E6">53465 22211 0,'0'-41'16,"0"0"15,82 41-31,-41 0 16,0 0-16,41 0 15,0 123 1,-246 286 31,164-531 0,245-124-16,-204 246-16,-41-41 17,-41 41-1,-40 164-15,81-82-1,0 40 1,40-81-1,1-41-15,0 0 16</inkml:trace>
  <inkml:trace contextRef="#ctx0" brushRef="#br0" timeOffset="1.0706E6">54406 22375 0,'82'0'15,"0"0"1,41 0 0,-123 41-1</inkml:trace>
  <inkml:trace contextRef="#ctx0" brushRef="#br0" timeOffset="1.07074E6">54447 22661 0,'41'0'47,"0"0"-32,0 0-15,82-41 16,-83 41 0</inkml:trace>
  <inkml:trace contextRef="#ctx0" brushRef="#br0" timeOffset="1.07114E6">54897 22293 0,'82'-82'15,"-41"82"1,-41-41 0,82 41-1,-42 0 1,-40 82-1,0 0 1,-40-41-16,-42 41 16,123-82 31,40 0-32,-40 0 1,-41 122-16,41-40 15,-41 0 17,-41 0-17,-163 81 1,40-163 0,1 0-1,81 0-15</inkml:trace>
  <inkml:trace contextRef="#ctx0" brushRef="#br0" timeOffset="1.07511E6">50275 22416 0,'0'-41'0,"-82"41"16,82 41 30,0 41-46,0 286 47,-41-246-31</inkml:trace>
  <inkml:trace contextRef="#ctx0" brushRef="#br0" timeOffset="1.07529E6">50479 22620 0,'0'-81'0,"82"-1"16,0 82 0,-41 0-1,0 0-15,81 0 16</inkml:trace>
  <inkml:trace contextRef="#ctx0" brushRef="#br0" timeOffset="1.07556E6">50520 22539 0,'-41'0'0,"41"40"46,0 42-30,0-41-16,41-41 16,82 41-1,-41 41 1,-82-41 0,0 0-1,-41-41-15,-82 0 16,82 0-1,0 0-15,0 0 16</inkml:trace>
  <inkml:trace contextRef="#ctx0" brushRef="#br0" timeOffset="1.07578E6">50111 23070 0,'0'82'32,"41"-82"-17,245 0 1,164 0 0,-41 0-1,-327 0 1</inkml:trace>
  <inkml:trace contextRef="#ctx0" brushRef="#br0" timeOffset="1.07608E6">50520 23602 0,'-41'-41'16,"41"82"47,0 0-63,0 41 0,0 0 15,0-1 1,0 124-16,-82-82 15,82-82 17</inkml:trace>
  <inkml:trace contextRef="#ctx0" brushRef="#br0" timeOffset="1.07639E6">50888 23643 0,'0'0'0,"-82"0"32,41 204-17,-81 1 1,122-82 0,41-123-16,40 122 15,1-122-15,0 41 16,0-41-16,-41 0 31,-41-81-15,-123 81-1,41 0 1,-40 0 0,81 81-1</inkml:trace>
  <inkml:trace contextRef="#ctx0" brushRef="#br0" timeOffset="1.07713E6">54038 25238 0,'-41'0'0,"82"0"78,41 41-62,-82 82-1,-123 81 16,164-245 16,41 1-47,81-124 16,-40 41 0,-123 41-16,82 42 15,-123 40 16,0 81-31,-41 83 32,1 81-17,81-204 1,0 0 0</inkml:trace>
  <inkml:trace contextRef="#ctx0" brushRef="#br0" timeOffset="1.07728E6">54652 25443 0,'122'0'16,"-40"0"-1,-41 0-15,0 0 16</inkml:trace>
  <inkml:trace contextRef="#ctx0" brushRef="#br0" timeOffset="1.07741E6">54774 25688 0,'0'0'15,"-41"0"1,82 0 0,41-41-1,0 41 1,0-41-1</inkml:trace>
  <inkml:trace contextRef="#ctx0" brushRef="#br0" timeOffset="1.07778E6">55183 25320 0,'0'-41'16,"0"123"31,0-41-47,0 0 15,0 41 1,0-42-16,0 42 16,82-82-16,0 0 15,0 0 1,-41-82-1,-41 1 1,82-1 0,-82 123 15,-41 41-15,41-1-16,-41 1 0,41 0 15,-82 41-15,82-82 16</inkml:trace>
  <inkml:trace contextRef="#ctx0" brushRef="#br0" timeOffset="1.07905E6">41193 25484 0</inkml:trace>
  <inkml:trace contextRef="#ctx0" brushRef="#br0" timeOffset="1.08074E6">51543 24870 0,'0'-41'16,"0"82"46,0 41-62,0 41 16,0-1 0,0 124-1,0-83 1,0-81 0,0-41-1,0-123 1,0-40-1,0-124 1,0 42 0,0 81-1,0 41 1,-41 123 15,0 0-31,-82 163 16,41-81 15,82 0-15,0-164 15,41 0-15,82-82-1,-82 1 1,-41 81-1,41 41 1,-41 41 15,0 40-31,0 124 16,0-1 0,0-40-1,0 0 1,0-123 15,-41-41-15,-41 0-1,41 0 1,0 0 0,-41 0-1,164 0 63,0 0-78,0 0 16,0 0-16,-41 0 16,-41-41-16</inkml:trace>
  <inkml:trace contextRef="#ctx0" brushRef="#br0" timeOffset="1.08211E6">49661 22170 0,'0'-41'16,"0"123"93,0-41-93,0 41-1,0 41 1,0-82-16,0 122 15,0-40-15,0-41 16,0 122 0,0-122-1,0 82 1,0-42 0,0 1-1,0 82 1,0-42 15,0-122-31,0 123 16,0-123-16,0 0 15,0 81 1,0-40 0,0 123-1,0-83 1,0 42-1,82-82 1,-82 41 0,0-83-16,41 83 15,-41 0 1,81-123 0,-81 82-16,41-1 15,0 1 1,41 0 15,0-82-15,0 0-1,122 0 1,-163 0-16</inkml:trace>
  <inkml:trace contextRef="#ctx0" brushRef="#br0" timeOffset="1.08246E6">49456 26834 0,'-40'0'15,"40"40"1,40-40-1,42 0 1,82 0 0</inkml:trace>
  <inkml:trace contextRef="#ctx0" brushRef="#br0" timeOffset="1.08261E6">49006 27161 0,'82'0'31,"-41"0"-31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2:52:28.001"/>
    </inkml:context>
    <inkml:brush xml:id="br0">
      <inkml:brushProperty name="width" value="0.05292" units="cm"/>
      <inkml:brushProperty name="height" value="0.05292" units="cm"/>
      <inkml:brushProperty name="color" value="#FF0000"/>
    </inkml:brush>
  </inkml:definitions>
  <inkml:trace contextRef="#ctx0" brushRef="#br0">19676 8590 0,'0'41'47,"-82"82"-32,82-42-15,-204 247 16,-1 203 31,42-326-16,122-205 0</inkml:trace>
  <inkml:trace contextRef="#ctx0" brushRef="#br0" timeOffset="366.9066">18981 8713 0,'0'-41'0,"-41"41"31,82 82 0,0-1-15,41 42-16,40 82 15,42 163 1,-1-123 0,-40-40-1,-82-123 1,0-42 0,41-40-1</inkml:trace>
  <inkml:trace contextRef="#ctx0" brushRef="#br0" timeOffset="733.1538">20781 9285 0,'0'0'0,"-41"-41"32,123 41 30,-1 0-46,1 0-16,0 0 15,41 0 1,-41 0 0,-82 41-16</inkml:trace>
  <inkml:trace contextRef="#ctx0" brushRef="#br0" timeOffset="949.6307">20944 9654 0,'41'0'62,"41"0"-46,0 0-16,0-41 16,-1 41-16,1 0 15,-41 0-15</inkml:trace>
  <inkml:trace contextRef="#ctx0" brushRef="#br0" timeOffset="1933.396">20985 9040 0,'41'0'47,"41"0"-32,-41 82-15,82 81 16,-1 287 15,-285 41 0,-124-286 1</inkml:trace>
  <inkml:trace contextRef="#ctx0" brushRef="#br0" timeOffset="2363.6475">21599 10472 0</inkml:trace>
  <inkml:trace contextRef="#ctx0" brushRef="#br0" timeOffset="105843.7326">22499 8958 0,'0'-82'0,"0"123"63,0 82-48,0-41-15,0 40 16,0 1-1,0 204 17,0-163-1</inkml:trace>
  <inkml:trace contextRef="#ctx0" brushRef="#br0" timeOffset="106462.0493">23071 9735 0,'0'82'16,"0"-41"46,0-123 32,0 123-47,0 0-32,0 0 17,0-82 15,0-41-32,0 41 1,41 41-1,-41 41-15,82 0 16,-82 123 0,0 40-1,-41-122-15,0-41 16</inkml:trace>
  <inkml:trace contextRef="#ctx0" brushRef="#br0" timeOffset="106911.5019">23767 9285 0,'0'-41'16,"0"-40"-16,0-1 16,82 82-1,40 0 1,-40 41 0,-82 0-16,41 81 15,-41-40 1,0 41-1,-82-41-15,41-41 16,1 40 0,-42-81-1,123 0 32,40 0-31,-40 0-16,0 0 15,41 0-15,41 0 16</inkml:trace>
  <inkml:trace contextRef="#ctx0" brushRef="#br0" timeOffset="107293.773">24667 9654 0,'0'40'31,"0"1"-15,0-82 46,0 1-30,41 40-32,0 81 31,-41-40-16,0 205 1,0-205-16</inkml:trace>
  <inkml:trace contextRef="#ctx0" brushRef="#br0" timeOffset="107894.3711">25280 9204 0,'0'-82'16,"0"0"0,0 41-1,82 41 17,0 0-17,-41 41 1,-41 41-16,0 40 15,-82 1 1,0-82 0,1 0-1,121-82 17,1 41-17,0 0-15,82 0 31,-41 0-15,-41 205 0,-41-124-1,-41 1 1,-82-82 0,82 0-1,-41 0 1,1-41-16</inkml:trace>
  <inkml:trace contextRef="#ctx0" brushRef="#br0" timeOffset="108243.9199">25853 9694 0,'0'41'16,"0"-122"46,82-1-46,-41 82 0,-41 41-1,0 0-15,0 122 16,0-40 0,-41-82-1</inkml:trace>
  <inkml:trace contextRef="#ctx0" brushRef="#br0" timeOffset="108878.1061">26426 9040 0,'0'-82'0,"0"41"16,0 82 46,0 41-62,0 0 16,-41 122 0,41-81-1,-41-41 1,123-82 15,0 0-15,-41 0-1,40 0 1,-40 0 0,-41-82-1,82 0 1,-82 41 0,0 0-1,0-40 16,-41 162 1,41 1-17,0 82 1,0 81 0,0-40-1,0-123 1</inkml:trace>
  <inkml:trace contextRef="#ctx0" brushRef="#br0" timeOffset="109260.6492">27080 9899 0,'0'41'16,"41"-41"93,-41 41-93,0 0 0,0 0-16,0 40 0,0 83 15</inkml:trace>
  <inkml:trace contextRef="#ctx0" brushRef="#br0" timeOffset="109694.245">27694 9081 0,'0'-82'0,"0"41"32,41 41-32,0 0 15,41 0 1,81 0 15</inkml:trace>
  <inkml:trace contextRef="#ctx0" brushRef="#br0" timeOffset="110094.3984">27571 9122 0,'-82'41'0,"82"81"31,0-40-15,0 0 0,0 0-1,0-123 32,41 41-31,41-41-1,-41 41-15,82 0 16,40 82 0,-163 122 15,0-122-16,-41-82 1,-122 41 0,81-41-1,82-41 1</inkml:trace>
  <inkml:trace contextRef="#ctx0" brushRef="#br0" timeOffset="110527.3377">28308 9858 0,'0'-82'94,"81"82"-47,-81 82-32,0 41-15,0-82 16,0 81-1</inkml:trace>
  <inkml:trace contextRef="#ctx0" brushRef="#br0" timeOffset="111127.5301">29085 9285 0,'0'-41'16,"0"-40"0,0 40 15,-82 41 0,0 82-15,82-1-16,-82 124 15,82-1 1,0-122 0,164 41-1,-41-123 1,-41 0 0,-42 0 15,-40-205-16,0 124 1,-40 81 0,-1 0-1,-41 0 1,82 122-16,0 1 16,0-82-16,0 0 15</inkml:trace>
  <inkml:trace contextRef="#ctx0" brushRef="#br0" timeOffset="111343.8541">29657 9899 0</inkml:trace>
  <inkml:trace contextRef="#ctx0" brushRef="#br0" timeOffset="112627.7617">10718 11576 0,'-82'-41'15,"82"123"32,0 41-31,41-1-1,-41 410 17,0-450-17,0 0 1,41-82 15,-41-82-31</inkml:trace>
  <inkml:trace contextRef="#ctx0" brushRef="#br0" timeOffset="112924.434">10636 11781 0,'0'0'0,"0"-82"16,0 41-1,0-41 1,163 41 0,-40 41-1,-41 82 1,-82 41 0,-82 40-1,-41 1 1,1-82-16,-1-41 15,123 0 1</inkml:trace>
  <inkml:trace contextRef="#ctx0" brushRef="#br0" timeOffset="113278.5223">11495 11658 0,'0'0'0,"0"-82"0,0 0 15,-41 41 1,-41 41-1,41 41 1,41 82 0,0 327-1,0-82 1,41-163 0,41-83 15,0-122-16,0 0-15,-42 0 0</inkml:trace>
  <inkml:trace contextRef="#ctx0" brushRef="#br0" timeOffset="113578.0434">12313 11985 0,'0'0'0,"0"-123"16,0 82 0,-41 82 46,41 82-46,-82-41-16,82 0 15,-41 81 1,-40 1 0,81-123-1,0 41 1</inkml:trace>
  <inkml:trace contextRef="#ctx0" brushRef="#br0" timeOffset="113844.6098">11904 11944 0,'0'-41'16,"82"123"46,-41 0-62,40 41 16,-40-42-16,41 1 16,0 82-1,0-82 1,-41-1 0</inkml:trace>
  <inkml:trace contextRef="#ctx0" brushRef="#br0" timeOffset="114078.8514">12804 12394 0,'-82'0'16,"164"0"15,0 0-31,-1 0 16,-40 0-16,0 0 15,82 41 1</inkml:trace>
  <inkml:trace contextRef="#ctx0" brushRef="#br0" timeOffset="114245.2715">12763 12680 0,'0'0'0,"41"0"47,0 0-31,81 0-16,-40-40 31</inkml:trace>
  <inkml:trace contextRef="#ctx0" brushRef="#br0" timeOffset="114628.3575">13663 11944 0,'0'-82'16,"0"123"30,0 41-30,0 0-16,41 0 16,-41 0-16,0-1 15,0 124 1,82-82 0,-82-42-1</inkml:trace>
  <inkml:trace contextRef="#ctx0" brushRef="#br0" timeOffset="114961.3064">13949 11821 0,'0'0'0,"0"-81"16,41 81 31,41 0-47,-41 81 15,82 206 1,-123-124-1,41 1 1,-41-41-16,0 81 16,0-122-1,-82 0-15,82-41 16</inkml:trace>
  <inkml:trace contextRef="#ctx0" brushRef="#br0" timeOffset="115211.2637">14686 13049 0,'0'41'47,"40"-41"-47,-40 40 16</inkml:trace>
  <inkml:trace contextRef="#ctx0" brushRef="#br0" timeOffset="200836.5271">15013 12844 0,'0'0'0,"-82"0"0,123 0 46,0 0-30,368 0 15,-368 0-15</inkml:trace>
  <inkml:trace contextRef="#ctx0" brushRef="#br0" timeOffset="201186.7782">14972 12476 0,'-41'0'15,"82"0"32,41-82-47,-41 82 16,0 0-16,81 0 15,-40 0 1,41 0 0,-82 0-16</inkml:trace>
  <inkml:trace contextRef="#ctx0" brushRef="#br0" timeOffset="201471.748">14890 12844 0,'41'0'46,"41"0"-46,0 0 16,-1 0-16,1 0 16,82 0-1,-41 0 1,-82 0 0</inkml:trace>
  <inkml:trace contextRef="#ctx0" brushRef="#br0" timeOffset="204388.223">36980 11290 0,'0'-41'0,"0"0"16,0-82-1,-82 123 1,41 82 15,41 163-15,0 246 15,0-368 0,82-82-15,122-41-16</inkml:trace>
  <inkml:trace contextRef="#ctx0" brushRef="#br0" timeOffset="204670.7029">37471 11372 0,'0'-82'0,"0"0"16,-41 41 15,41 164 16,0-41-47,0-1 16,0 83-1,0 40 1,0-122 0</inkml:trace>
  <inkml:trace contextRef="#ctx0" brushRef="#br0" timeOffset="204986.8592">37716 11862 0,'0'41'16,"0"0"15,0-123 31,0 41-46,41 41 0,-41 82-1,0 0 1,0 41 0,41-82-1</inkml:trace>
  <inkml:trace contextRef="#ctx0" brushRef="#br0" timeOffset="205254.3448">38248 11535 0,'0'-82'16,"-41"82"-16,41 41 47,41 41-32,-41 41-15,0-41 16,0 81 0,0-81-1</inkml:trace>
  <inkml:trace contextRef="#ctx0" brushRef="#br0" timeOffset="205520.9872">38616 11331 0,'0'-82'16,"41"82"15,41 41-15,-41 41-16,-41-1 0,122 42 15,-122 41 1,0-1 0,-81 42-1,-42-164 1,41 0-16</inkml:trace>
  <inkml:trace contextRef="#ctx0" brushRef="#br0" timeOffset="206587.3691">17304 11985 0,'0'-82'15,"0"164"63,0 0-78,0 0 16,0 40-16,0-40 0,0-41 16,0 82-1,0-82 1</inkml:trace>
  <inkml:trace contextRef="#ctx0" brushRef="#br0" timeOffset="206990.5763">16854 12762 0,'-41'0'15,"82"-41"17,40 41-17,1 0-15,0 0 16,164 0-1,-1 0 1,-122 0 0,-123-81-1,0 121 32</inkml:trace>
  <inkml:trace contextRef="#ctx0" brushRef="#br0" timeOffset="207921.1875">17017 13212 0,'-41'0'32,"41"-82"-17,0 42 1,82 40 15,82 40-15,-164 42-1,0 0 1,-41 0 0,-41-82-16,82 82 15,-41-82-15,41-41 63,82 41-48,0 0 1,-41 0-16,41 41 16,-82 40-1,0-40 1,0 0 0,-123-41-16,41 82 15,0-82 1,-41 41-1,42-41 1,-42-164 0</inkml:trace>
  <inkml:trace contextRef="#ctx0" brushRef="#br0" timeOffset="208454.6121">17713 13130 0,'0'-40'0,"0"-1"31,-41 41 0,0 0 0,-41 0-15,82 122 0,-41 42-1,41 0 1,0-124-1,82 42 1,0-82 0,0 0-1,-1 0 1,-81-41 15,-41 41 0,-40 0-31,40 0 16,0 0 0,41 41-1</inkml:trace>
  <inkml:trace contextRef="#ctx0" brushRef="#br0" timeOffset="208658.0178">18531 13621 0,'0'41'62</inkml:trace>
  <inkml:trace contextRef="#ctx0" brushRef="#br0" timeOffset="209854.9233">10881 14930 0,'0'-82'0,"-41"82"16,41 82 31,0 41-47,0 0 16,0 122-1,0 1 1,0-83-1,0 1 1,0-123 0,0-82 31</inkml:trace>
  <inkml:trace contextRef="#ctx0" brushRef="#br0" timeOffset="210188.0458">10922 15053 0,'0'-41'15,"0"-41"1,0 0-1,0 1 1,41 81 0,41-41-16,0 41 15,-41 0 17,40 0-32,-81 41 15,0 81-15,-81-40 16,-42 41-1,0 0 1,41 81 0,82-122-1</inkml:trace>
  <inkml:trace contextRef="#ctx0" brushRef="#br0" timeOffset="210555.0276">11781 14930 0,'-41'-41'15,"-41"41"1,42 0 15,40 82-15,0 286 0,0-40-1,40-42 1,83-123-1,0-122 1,-41-41-16</inkml:trace>
  <inkml:trace contextRef="#ctx0" brushRef="#br0" timeOffset="210838.0389">12599 15176 0,'0'-82'15,"-81"123"32,81 0-47,-41 40 16,41 1-16,-82 164 15,41-124 1,-41 1 0,82-82-1</inkml:trace>
  <inkml:trace contextRef="#ctx0" brushRef="#br0" timeOffset="211071.2296">12149 15257 0,'0'0'0,"0"-40"15,41 80 32,0 42-31,41 0-16,41 82 15,-1-1 1,-81-40 0,41-82-1</inkml:trace>
  <inkml:trace contextRef="#ctx0" brushRef="#br0" timeOffset="211271.3663">12967 15667 0,'123'0'32,"-41"0"-17,-41 0-15,0 0 16,0 0-1</inkml:trace>
  <inkml:trace contextRef="#ctx0" brushRef="#br0" timeOffset="211421.5939">12967 15953 0,'82'0'31,"0"0"-15,0-82-16,-41 82 16</inkml:trace>
  <inkml:trace contextRef="#ctx0" brushRef="#br0" timeOffset="212004.3945">13786 15257 0,'0'82'47,"-41"0"-31,41 0-1,-41-82 1,0 41 0,-41-41-1,82-123 1,-82 41 0,205-40-1,0 122 1,-41 0-1,-1 81 1,-40 124 0,-41-82-1,-82 122-15,1-163 16,40 41-16,0-83 31,-82 42-15,82-164-1,41-40 1,123 40 0,-41 82-1,40 0 1,1 123 0,0-42-1,-82-40 1</inkml:trace>
  <inkml:trace contextRef="#ctx0" brushRef="#br0" timeOffset="212321.4804">14399 15217 0,'0'-41'0,"0"-41"16,0 0 0,41 82 15,0 0-31,41 82 16,0 81-1,-1 124 1,-81 163-1,-122-246 1,40-40 0</inkml:trace>
  <inkml:trace contextRef="#ctx0" brushRef="#br0" timeOffset="212571.1096">15299 15707 0,'82'-40'15,"-41"40"1,0 0-16,41 0 0,40 0 16,-81 0-1</inkml:trace>
  <inkml:trace contextRef="#ctx0" brushRef="#br0" timeOffset="212738.3864">15340 15912 0,'0'0'0,"82"0"31,0 0-31,81 0 16,1 0-16,204 0 16,-286-82-16</inkml:trace>
  <inkml:trace contextRef="#ctx0" brushRef="#br0" timeOffset="213988.9193">35139 14235 0,'-41'0'0,"41"-41"16,-41 41 0,-41 0 30,82 82-46,0 40 16,0 124 0,-41 327 15,246-451 0</inkml:trace>
  <inkml:trace contextRef="#ctx0" brushRef="#br0" timeOffset="214289.3702">35507 14562 0,'0'-41'0,"0"123"79,0-41-79,0 0 15,0 41-15,0-41 16,0 81-1,0-81-15,0 0 16</inkml:trace>
  <inkml:trace contextRef="#ctx0" brushRef="#br0" timeOffset="214555.4416">35834 14930 0,'0'-82'16,"-40"82"15,40 82-15,0 0-1,0 0 1,0 81-1,40-81 1</inkml:trace>
  <inkml:trace contextRef="#ctx0" brushRef="#br0" timeOffset="214972.0659">36121 14521 0,'0'-41'16,"0"-41"15,41 82-31,81 0 16,-81 0-1,-41 41 1,0 82 0,-81 82-1,-42-83 17,82-122-17,123 0 32,-41 0-31,81 0-1,-40 41-15,-41-41 16,0 0-16</inkml:trace>
  <inkml:trace contextRef="#ctx0" brushRef="#br0" timeOffset="215271.6423">36816 14439 0,'0'-41'16,"-41"41"-16,82 41 47,-41 82-32,82-41-15,-82 0 16,82 0-16,-82 40 16,0 124-1,-82-1 1,41-245-16</inkml:trace>
  <inkml:trace contextRef="#ctx0" brushRef="#br0" timeOffset="215521.8658">37471 15053 0,'0'41'47,"0"82"-32,0-42 1,0 1-16,0 82 15</inkml:trace>
  <inkml:trace contextRef="#ctx0" brushRef="#br0" timeOffset="215858.8422">37880 14562 0,'0'0'0,"0"-41"0,0-41 16,0 41 15,0 82 0,0 123-15,0 41 0,0-42-1,0-40 17,204 0-17</inkml:trace>
  <inkml:trace contextRef="#ctx0" brushRef="#br0" timeOffset="216221.6911">38371 14603 0,'0'0'0,"0"-82"16,0 0 15,81 82-31,1 0 16,-41 82-1,-41-41 1,0 82 0,0-82-16,0 41 15,-163-42 1,81 42-1,123-82 17,0 0-32,-1 0 15,83 0 1,-41 0 0</inkml:trace>
  <inkml:trace contextRef="#ctx0" brushRef="#br0" timeOffset="216438.6072">38821 14808 0,'0'0'0,"0"40"78,0 42-78,0 0 16,0-41-16,-41 0 16,41 41-1</inkml:trace>
  <inkml:trace contextRef="#ctx0" brushRef="#br0" timeOffset="216771.945">39066 14439 0,'0'-41'15,"-41"41"-15,41 41 47,0 0-31,41 82 0,-41 0-1,0-41 1,0-42-16,41-40 15</inkml:trace>
  <inkml:trace contextRef="#ctx0" brushRef="#br0" timeOffset="217105.7681">39352 14235 0,'0'-41'32,"82"41"-1,0 123-16,-82-42 1,82 42-16,-82 41 16,0 163 15,-41-163-15,0-83-16</inkml:trace>
  <inkml:trace contextRef="#ctx0" brushRef="#br0" timeOffset="217422.1193">40089 14808 0,'0'40'47,"0"1"-32,-41 0-15,41 41 16,0 0-16,0-41 15,0 0 1,0 40-16</inkml:trace>
  <inkml:trace contextRef="#ctx0" brushRef="#br0" timeOffset="217789.0636">40498 14358 0,'0'-82'0,"0"204"79,0-40-79,-82 0 15,82 0-15,0 0 16,0 40-16,0 83 15,0-123 1</inkml:trace>
  <inkml:trace contextRef="#ctx0" brushRef="#br0" timeOffset="218505.3071">40416 14317 0,'0'81'172,"0"-40"-157,0 41-15,0-41 16,-41 123 0,41-1-1,0-40 1,82 0 0,0-123-1,40 0 1</inkml:trace>
  <inkml:trace contextRef="#ctx0" brushRef="#br0" timeOffset="218872.314">41030 14521 0,'0'-41'16,"0"0"-1,41 41-15,81 0 16,-40 0 0,-41 41 15,-41 0-15,-41 82-1,0-82-15</inkml:trace>
  <inkml:trace contextRef="#ctx0" brushRef="#br0" timeOffset="219004.9591">40948 14889 0,'0'41'16,"0"-82"-16,41 82 16,0-41-16,0 0 15,81 0 1,-40 0 0,41 0-1,-82-41 1</inkml:trace>
  <inkml:trace contextRef="#ctx0" brushRef="#br0" timeOffset="219288.7268">41684 14808 0,'0'-82'16,"0"164"47,0-42-63,0 42 15,0 0-15,0 0 16,0 0-16,0-41 15,0 40 1</inkml:trace>
  <inkml:trace contextRef="#ctx0" brushRef="#br0" timeOffset="219689.0057">42298 14521 0,'0'-41'16,"82"41"15,-42 0-15,42 0-1,-82 41 1,0 41-16,-41 0 16,-81 0-1,81-1 17,82-81 14,0 0-46,40 0 16,165 0 0</inkml:trace>
  <inkml:trace contextRef="#ctx0" brushRef="#br0" timeOffset="219988.9874">42830 14358 0,'0'-41'0,"122"41"62,-122 122-46,123 1-16,-123-41 15,0 0-15,0 0 16,-41 245 0,-82-205-1</inkml:trace>
  <inkml:trace contextRef="#ctx0" brushRef="#br0" timeOffset="221144.1715">40907 14480 0,'-41'0'15,"41"-82"32,123 82-16,-82 0-15,40 0 0,-40 0-1,41 41 17,-41-41-17,-41 41 1,0 0-1,0 41 1,0-41 15,0 0-15,-82-41 0,82 82-1,-41-41 1,0-41-1,-40 40 1,40-40 0,0 82-1,82-82 79,41 0-94,-42 0 16,1 0-16,82 0 15,-82 0 17</inkml:trace>
  <inkml:trace contextRef="#ctx0" brushRef="#br0" timeOffset="223172.1539">17508 15339 0,'0'-41'0,"-41"41"15,41-81 1,0 40 15,41 0-31,82 41 32,0 82-1,-123-42-31,-164 288 31,82-287-31,82 0 31,0-82 16,82 41-47,41 0 31,-42 0-31,1 122 16,-82-40 0,0 0 15,-122 0-15,-1 0-1,41-82 1,0-82-1,0-41 1,82 82 0</inkml:trace>
  <inkml:trace contextRef="#ctx0" brushRef="#br0" timeOffset="223505.8929">17222 16403 0,'-82'0'16,"123"0"15,41 0-15,40 0-16,1-41 15,0 41-15,0 0 16,81 0 0,-40 0-1,-123 0 1</inkml:trace>
  <inkml:trace contextRef="#ctx0" brushRef="#br0" timeOffset="224089.4372">17140 16935 0,'0'-82'16,"0"41"-1,41 41 1,0 0-1,82 0-15,-83 0 16,42 41-16,-82 81 16,0-81-1,0 0 1,-41 41 0,-40 0-1,-1-82 1,123-82 31,0 82-47,-1 0 15,42 0-15,-41 0 16,41 0-16,-82 82 16,0 41-1,0-1 1,-164-40-1,1-41 1,40-41 0,41-41 15,82-82-31</inkml:trace>
  <inkml:trace contextRef="#ctx0" brushRef="#br0" timeOffset="224556.4999">18122 16935 0,'-82'0'47,"0"81"-31,0 1-1,82-41 1,0 123 0,0-1-1,41-40 1,82 0-1,0-123 1,-42-41 0,1 0-1,-82-123 1,-163 164 0,40 0-1,82 0 1,0 41-1,41 0 1</inkml:trace>
  <inkml:trace contextRef="#ctx0" brushRef="#br0" timeOffset="225372.8431">10922 19062 0,'0'-82'16,"0"205"30,0-1-46,0 1 0,0 41 16,0-42-16,0 124 16,-82-42 31,123-163-32</inkml:trace>
  <inkml:trace contextRef="#ctx0" brushRef="#br0" timeOffset="225656.3799">10881 19348 0,'0'0'0,"0"-82"0,0 41 16,41-81-1,41 40 1,0 0-1,0 82 1,-1 82 0,-81 0 15,0 40-15,-122 42-1,40-41 1,0-1-1,82-40-15</inkml:trace>
  <inkml:trace contextRef="#ctx0" brushRef="#br0" timeOffset="225973.365">11822 19266 0,'0'0'0,"0"-82"0,-82 82 47,41 41-31,41 82-1,0-41-15,-81 204 16,81-122-16,0-42 16,40 83-1,124-164 1,0-41 0</inkml:trace>
  <inkml:trace contextRef="#ctx0" brushRef="#br0" timeOffset="226379.09">12477 19348 0,'0'0'0,"0"-41"15,0 0 1,81 41 15,-40 205 32</inkml:trace>
  <inkml:trace contextRef="#ctx0" brushRef="#br0" timeOffset="226680.0018">12845 19143 0,'-41'82'47,"0"41"-47,-41-41 0,41 0 16,-41-1 0,-40 124-1,81-82 1,-82-42-1,123 1-15,0-41 16</inkml:trace>
  <inkml:trace contextRef="#ctx0" brushRef="#br0" timeOffset="226956.8933">12354 19307 0,'0'-82'16,"0"41"-1,82 123 32,-82 0-31,82 82-1,40 40 1,-40 1 0,0-42-1,0-122-15</inkml:trace>
  <inkml:trace contextRef="#ctx0" brushRef="#br0" timeOffset="227173.1527">13131 19798 0,'0'-41'16,"82"41"-1,0 0 1,-41 0-16,0 0 15,40-82 1,-40 82-16</inkml:trace>
  <inkml:trace contextRef="#ctx0" brushRef="#br0" timeOffset="227323.4789">13213 19962 0,'41'0'31,"0"0"-15,41 0-16,-1 0 15,42-41 1</inkml:trace>
  <inkml:trace contextRef="#ctx0" brushRef="#br0" timeOffset="227823.4909">13949 19593 0,'0'-41'15,"41"-40"-15,82 81 31,-82-41-31,41 41 16,-82 122 15,0-81-15,-41 82 0,-41 0-1,41-123 1,41-82 15,82 41-15,0 41-1,40 0 1,-81 123 0,-41-41-1,0-1 1,-122 1-1,-1 0 1,82-82 15,-41-82-31</inkml:trace>
  <inkml:trace contextRef="#ctx0" brushRef="#br0" timeOffset="228157.1749">14686 19307 0,'0'0'0,"40"0"47,42 41-31,0 0-16,82 204 31,-82-40-15,-82-1-1,-41 1 1,-41-82-1,41-123-15,41 40 16</inkml:trace>
  <inkml:trace contextRef="#ctx0" brushRef="#br0" timeOffset="228405.9482">15749 19757 0,'82'0'31,"-41"0"-15,0 0-16,41 0 15</inkml:trace>
  <inkml:trace contextRef="#ctx0" brushRef="#br0" timeOffset="228573.9021">15708 19962 0,'0'0'0,"82"0"31,0 0-15,-41 0-16,0 0 31,40 0-31</inkml:trace>
  <inkml:trace contextRef="#ctx0" brushRef="#br0" timeOffset="229723.2732">32235 18039 0,'0'-41'0,"0"-41"16,0 41-1,-123 123 48,123 0-63,0 286 31,0-122-15,0-124-1,82-81 1,40-41 0</inkml:trace>
  <inkml:trace contextRef="#ctx0" brushRef="#br0" timeOffset="230023.1473">32603 18121 0,'0'-82'16,"0"41"-1,-41 41 1,41 41 15,0 41-31,0 41 16,41 40 0,-41-81-1,0 0 1,41-82-16</inkml:trace>
  <inkml:trace contextRef="#ctx0" brushRef="#br0" timeOffset="230256.8091">32971 18407 0,'0'-41'0,"0"82"47,0 41-31,-41 41 0,41-82-16,0 40 15</inkml:trace>
  <inkml:trace contextRef="#ctx0" brushRef="#br0" timeOffset="230689.8889">33298 18162 0,'0'0'0,"0"-41"15,82 41 1,0 0 0,-41 0-1,-41 123 1,-41 40 0,-41-122-1,41 41 1,82-123 31,0 41-32,41 0 1,0 0 0,-82 82-1,0-41-15,0 0 16,0 40-16,-41-81 15,0 82 1,-41-41 0,0-41-16</inkml:trace>
  <inkml:trace contextRef="#ctx0" brushRef="#br0" timeOffset="230991.3312">33707 18121 0,'0'-41'15,"41"41"1,41 0-1,0 82 1,0 122 0,-82 1-1,0-42 1,0-40 0,0-41-16,-41-41 15</inkml:trace>
  <inkml:trace contextRef="#ctx0" brushRef="#br0" timeOffset="231357.1672">34525 18489 0,'-40'0'0,"-42"82"47,82-41-31,0 0-16,0 40 15,0 1 1,0 41 0</inkml:trace>
  <inkml:trace contextRef="#ctx0" brushRef="#br0" timeOffset="231906.5103">34934 18039 0,'0'-82'0,"0"41"32,0 123 61,-40 0-93,40 0 16,0 122 0,0-40-1,40-41 1,124-42-1</inkml:trace>
  <inkml:trace contextRef="#ctx0" brushRef="#br0" timeOffset="232273.6277">35303 18244 0,'0'-41'16,"0"0"0,81 41 15,-40 0-15,-41 122-1,0 1 1,-81-41-1,-1 0 1,82-41 0,82-41 31,-42 0-47,1 0 15,82 0 1,0 0-1</inkml:trace>
  <inkml:trace contextRef="#ctx0" brushRef="#br0" timeOffset="232523.5138">35916 18448 0,'0'82'63,"0"-41"-48,0 41-15,0-1 16,0 1-16,0-41 15</inkml:trace>
  <inkml:trace contextRef="#ctx0" brushRef="#br0" timeOffset="233007.0358">36284 17998 0,'0'0'0,"0"-82"16,82 82 15,0 0-15,0 0-1,-82 41 1,0 41-16,0 0 15,-123-82 1,82 41 0,123-41 31,0 0-32,-41 0 1,41 0-1,-1 41 1,-81 81 0,0-40-16,-41 0 15,1-82 1,-42 41-16,0-41 16,0 0-1</inkml:trace>
  <inkml:trace contextRef="#ctx0" brushRef="#br0" timeOffset="233290.7619">36816 17753 0,'0'0'15,"41"0"1,41 0 0,-41 41-1,-41 122 1,0 1 0,0-82-16,0 204 15,0-204 1,0 0-16,0 40 15,-82-40 1</inkml:trace>
  <inkml:trace contextRef="#ctx0" brushRef="#br0" timeOffset="234006.9863">37798 17957 0,'0'0'0,"0"-82"16,-41 82-1,41 123 17,-82 368-1,82-205 0,123-286-15</inkml:trace>
  <inkml:trace contextRef="#ctx0" brushRef="#br0" timeOffset="234448.4074">38248 18121 0,'0'-41'0,"-41"41"0,41-82 15,41 82 1,0-41-16,82 41 16,-83 0-1,-40 123 1,0-82-16,0 82 16,-40-123-1,-42 81-15,41-81 16,0 82-1,41-123 17,41 41-17,82-41 1,-42 41 0,1 82-1,-82 41 1,-41-41-1,-81-1 1,-1-81 0,123 41-16,-41-41 15</inkml:trace>
  <inkml:trace contextRef="#ctx0" brushRef="#br0" timeOffset="234706.8859">38821 18448 0,'0'82'78,"0"-41"-63,0 0 1,0 0-16,0 81 0,0-81 16,0 0-1,0 0-15</inkml:trace>
  <inkml:trace contextRef="#ctx0" brushRef="#br0" timeOffset="235174.0037">39189 17916 0,'0'-82'0,"41"82"31,41 0-15,-82 41-16,40-41 16,-40 123-1,0 0 1,-81-41 0,-1-41-1,123-41 32,41 0-47,40 0 31,-81 0-15,-41 81 0,0 1-1,0 0-15,-82 0 16,1-82-16,40 82 15,0-82 1,-41 0 0</inkml:trace>
  <inkml:trace contextRef="#ctx0" brushRef="#br0" timeOffset="235473.5149">39516 17957 0,'0'-82'15,"123"41"17,-82 41-17,40 0 1,-81 82-16,82 0 15,-82 123 1,0-83-16,0 83 16,0-123-16,0 40 15,-41 1 1</inkml:trace>
  <inkml:trace contextRef="#ctx0" brushRef="#br0" timeOffset="236023.6178">40375 17630 0,'0'-82'0,"-82"82"47,41 0-31,41 123-16,-81 122 15,81 246 17,204-245-1,-122-246-31,-41 0 15</inkml:trace>
  <inkml:trace contextRef="#ctx0" brushRef="#br0" timeOffset="236490.4281">40743 17957 0,'0'-41'0,"0"0"16,41 41-1,0 0 1,41 41 0,-82 41-1,0-41 1,0 82-1,-82-82 1,123-41 47,0 0-63,82 0 15,-123 81 1,41 1-1,-41 0 1,0 0 0,-123-41-1,0-41 1,82 0 0,41-41-1</inkml:trace>
  <inkml:trace contextRef="#ctx0" brushRef="#br0" timeOffset="236790.6164">41316 18366 0,'0'82'63,"0"41"-48,0-82-15,0 40 16,0 1-16,0 123 15,0-164 1</inkml:trace>
  <inkml:trace contextRef="#ctx0" brushRef="#br0" timeOffset="237174.167">41602 18162 0,'0'0'0,"0"-41"15,82-41 1,-41 82 0,0 0-1,41 82 1,-82 0-1,0-41-15,-82 122 16,41-122 15,41 0-31,41-41 47,41 0-31,0 0-1,40 0 1,-81-41-16</inkml:trace>
  <inkml:trace contextRef="#ctx0" brushRef="#br0" timeOffset="237474.3082">42093 17834 0,'82'0'63,"-82"41"-63,41 0 15,-41 41-15,0 41 16,0-41-16,0 122 16,-41-40-1,-82-42 1,41-122-16</inkml:trace>
  <inkml:trace contextRef="#ctx0" brushRef="#br0" timeOffset="238157.2813">42625 17712 0,'0'-41'0,"0"0"31,0 82 1,-41 41-17,41-1-15,0 165 32,0-123-32,0-1 15,0-40-15,0 0 0,82-41 16,-41 41-1,-41-41-15</inkml:trace>
  <inkml:trace contextRef="#ctx0" brushRef="#br0" timeOffset="238925.2935">43075 17998 0,'0'0'0,"0"-82"15,0 41 17,0 0-17,41 41 1,41 0 15,-41 41-15,-41 82-1,-123 0 1,41-41 0,164-82 30,-41 0-30,0 0-16,40 0 31,1 81-15,-82 1 0,0 0-1,-82-41 1,-40 41-1,40-82 1,41 0 0</inkml:trace>
  <inkml:trace contextRef="#ctx0" brushRef="#br0" timeOffset="239174.1073">43484 18448 0,'41'0'62,"-41"41"-62,0 0 16,0 0-16,0 0 0,0 40 15,0-40 1,0 41 0</inkml:trace>
  <inkml:trace contextRef="#ctx0" brushRef="#br0" timeOffset="239457.638">44057 17957 0,'0'-82'15,"0"123"32,0 41-31,0-41-16,0 41 15,0-41-15,0 41 16,0 40 0,0-81-1,0 41 1</inkml:trace>
  <inkml:trace contextRef="#ctx0" brushRef="#br0" timeOffset="239757.8739">44425 17712 0,'41'0'0,"-41"-41"15,82 41-15,-41 0 31,40 82-15,-81-1-16,0 165 16,0-1-1,0 1 1,-122-42 0,-1-40-1,82-82-15,0-82 16</inkml:trace>
  <inkml:trace contextRef="#ctx0" brushRef="#br0" timeOffset="240694.9027">18040 19062 0,'82'0'46,"0"0"-46,40 0 16,-81 0-16,0 0 16</inkml:trace>
  <inkml:trace contextRef="#ctx0" brushRef="#br0" timeOffset="241075.0326">17999 19143 0,'0'0'15,"-82"41"32,82 0-47,0 41 16,-41 0 0,41 0-1,-41-82 1,123 0 15,-41 0-31,0 0 16,164 0-1,-42 0 1,-122 0 0,-41 122-1,-41 1 1,-204 0-1,122-41 17,82-82-17,-41 0-15</inkml:trace>
  <inkml:trace contextRef="#ctx0" brushRef="#br0" timeOffset="241362.5765">17467 20166 0,'0'0'0,"41"0"31,123 0-15,-1 0-16,165 0 15,40-41 17,-41 41-17,41 0 1</inkml:trace>
  <inkml:trace contextRef="#ctx0" brushRef="#br0" timeOffset="241891.228">17754 20616 0,'-82'0'16,"82"-41"0,0 0-1,82 41 1,-1-82 0,83 123-1,-123 123 1,-123-41-1,-41-42 1,42 1 0,40-82-1,41-82 17,81 82-32,42-81 15,-41 81 1,0 245-1,-82-122 17,-82-1-17,-82-81 1,83 41-16,-1-82 16,0 0-16,-41-41 15,123-81 1,0 40-16</inkml:trace>
  <inkml:trace contextRef="#ctx0" brushRef="#br0" timeOffset="242274.3313">18490 20616 0,'0'0'0,"0"-41"47,-41 41-32,41 41 1,-123 82 0,41 40-1,82-40 1,82-41-1,0-41-15,0-41 16,-41 0-16,41 0 16,-41-41-1,-41-41 1,-41 82 0,-123 41-1,41 82 1,41-82-1</inkml:trace>
  <inkml:trace contextRef="#ctx0" brushRef="#br0" timeOffset="243124.8305">10431 22048 0,'0'-41'0,"0"0"15,0 123 32,0 245-31,0 164 31,0-450-47,0 81 31,0-203 0</inkml:trace>
  <inkml:trace contextRef="#ctx0" brushRef="#br0" timeOffset="243374.7672">10431 22293 0,'0'-123'0,"0"42"16,0-1 0,123 82-1,-41-82-15,81 82 16,-81 123-1,-82-1 17,-82 1-17,-122 0 1,40 0 0,82-83-1,123-40 1</inkml:trace>
  <inkml:trace contextRef="#ctx0" brushRef="#br0" timeOffset="243657.6294">11127 22129 0,'0'0'0,"0"-81"16,-123 162 46,123 1-62,0 41 16,0 41-16,0-1 16,0 124-1,0-206-15,0 1 16,82-41-16,-41-41 15,40 0-15</inkml:trace>
  <inkml:trace contextRef="#ctx0" brushRef="#br0" timeOffset="243941.3754">12068 22334 0,'0'-41'16,"-82"41"31,0 82-47,41 0 15,-41 0-15,41-1 16,-41 83-1,1-41 1,81-82 0</inkml:trace>
  <inkml:trace contextRef="#ctx0" brushRef="#br0" timeOffset="244174.9744">11536 22293 0,'0'82'47,"82"-41"-31,-42 0-16,1 41 15,82 40 1,0 1-1,-41-41 1,-41-41-16</inkml:trace>
  <inkml:trace contextRef="#ctx0" brushRef="#br0" timeOffset="244391.548">12231 22579 0,'41'0'31,"0"0"-31,41 0 16,0 0 0,-1 0-1,-81 41 1</inkml:trace>
  <inkml:trace contextRef="#ctx0" brushRef="#br0" timeOffset="244524.8089">12190 22825 0,'0'0'0,"41"0"47,41 0-47,123 0 16,-124 0-1</inkml:trace>
  <inkml:trace contextRef="#ctx0" brushRef="#br0" timeOffset="245125.2699">12967 22252 0,'0'0'0,"-40"-82"16,40 164 30,0 0-30,0 0 0,0 122-1,0-163 1,0 41 0,122-82 15,-81 0-31,82 0 15,-41-41 1,-41-41 0,-41-81-1,0 122 1,0 0 0,0-41 15,0 164 16,0 0-32,0 245 1,0-123 0,81-40-1,-81-82 1</inkml:trace>
  <inkml:trace contextRef="#ctx0" brushRef="#br0" timeOffset="245407.7366">13908 22007 0,'0'0'0,"0"-41"15,0-41 1,82 123 0,0 41-1,0 40 1,-41 83 0,41 81-1,-82 42 1,-82-124-1</inkml:trace>
  <inkml:trace contextRef="#ctx0" brushRef="#br0" timeOffset="245675.2155">15831 22743 0,'0'-41'0,"82"41"15,0 0 1,-1 0-1,1 0 1</inkml:trace>
  <inkml:trace contextRef="#ctx0" brushRef="#br0" timeOffset="245875.3778">15995 22825 0,'-41'0'0,"0"0"15,41 41 1,41-41 47,40 0-63,-40 0 15,0 0-15</inkml:trace>
  <inkml:trace contextRef="#ctx0" brushRef="#br0" timeOffset="258080.9864">18244 22579 0,'-40'0'16,"-1"0"15,122 0 47,1-81-62,41 81-16,0 0 16,-41-41-16,-1 41 15,-40 0-15,41 0 16,-123 0 46,41 122-30,0-40-32,0 41 15,0 0-15,0 122 16,82-163-1,-82 82 1,0-124-16,0 1 16</inkml:trace>
  <inkml:trace contextRef="#ctx0" brushRef="#br0" timeOffset="258342.5103">18367 23111 0,'-41'0'0,"82"0"47,41 0-32,0-82-15,41 82 16,-1 0 0,165-41-1,40-40 1,-286 40 0</inkml:trace>
  <inkml:trace contextRef="#ctx0" brushRef="#br0" timeOffset="258725.9639">18040 23807 0,'82'0'62,"0"0"-62,-1 0 16,42-41-16,0 41 15,245-41 1,-82 41 0,-163 0-1,-82 0 1</inkml:trace>
  <inkml:trace contextRef="#ctx0" brushRef="#br0" timeOffset="259343.1608">18285 24093 0,'0'0'0,"0"-41"31,0 0-15,41 41-16,41-41 15,41 41 1,-82 41 15,-41 41-15,-41 41-1,41-82-15,-123 81 16,41-122-16,82 82 16,-41-82-1,82-41 32,41 41-31,-41 0-16,0 0 15,82 0 1,-123 41-16,41 41 16,-41-41-1,0 0-15,-41 40 16,-164 1 15,41-41-15,42-41-1,81 0 1,-41-41-16</inkml:trace>
  <inkml:trace contextRef="#ctx0" brushRef="#br0" timeOffset="259794.3053">19308 24093 0,'0'-41'16,"-41"41"0,-41 0-1,1 82 1,81-41 0,-82 122-1,82 1 1,0-123-1,41 41 1,81-82-16,-81 0 16,0 0-1,-41-41 1,0 0-16,0 0 31,-123 41-31,1 0 16,122 82 15</inkml:trace>
  <inkml:trace contextRef="#ctx0" brushRef="#br0" timeOffset="260676.9125">10718 26015 0,'-41'-81'15,"41"203"32,0 42-31,0 0-16,0-42 16,0 206 15,82-247 0,-42-81-31</inkml:trace>
  <inkml:trace contextRef="#ctx0" brushRef="#br0" timeOffset="260943.5364">10718 26015 0,'0'-81'15,"0"-1"1,0 41 0,0 0-1,81 41-15,-40 0 16,0 41 0,41 41-1,-82 0-15,-41 81 16,0-81-16,-41 41 15,-40-42 1,81-81 0</inkml:trace>
  <inkml:trace contextRef="#ctx0" brushRef="#br0" timeOffset="261243.4942">11331 25975 0,'0'-82'0,"0"123"62,-82 81-62,82-40 16,0 41-16,0 122 16,0-40-1,0-164 1,123 0 0,-41-41-1</inkml:trace>
  <inkml:trace contextRef="#ctx0" brushRef="#br0" timeOffset="261526.0324">12068 26097 0,'0'-41'15,"0"0"16,-82 82 1,82 41-32,-82 41 15,82 0-15,-123 81 16,41-40 0,41-123 15,41 0-16</inkml:trace>
  <inkml:trace contextRef="#ctx0" brushRef="#br0" timeOffset="261759.622">11618 26220 0,'0'-41'16,"81"82"31,1 82-32,-41-42-15,-41 1 16,123 41-16,0 0 16,-1-41-1,-81-1 1</inkml:trace>
  <inkml:trace contextRef="#ctx0" brushRef="#br0" timeOffset="262093.3884">12518 26506 0,'40'0'47,"42"0"-47,-41 0 15,41 0-15,-41 0 16,41 0 0</inkml:trace>
  <inkml:trace contextRef="#ctx0" brushRef="#br0" timeOffset="262277.3352">12518 26793 0,'0'0'15,"40"0"17,42 0-32,-41 0 15,41 0-15,163 0 31,-163 0-31</inkml:trace>
  <inkml:trace contextRef="#ctx0" brushRef="#br0" timeOffset="262527.6758">13377 26261 0,'0'-41'15,"40"41"17,1 0-32,41-82 15,-41 82-15,123 0 16,-123 0 15</inkml:trace>
  <inkml:trace contextRef="#ctx0" brushRef="#br0" timeOffset="262910.2576">13295 26220 0,'0'41'31,"0"41"-31,0-41 16,0-1-16,0 1 15,0 41 1,82 0 0,40-82-1,1 0 16,-41 0-15,-41 0 0,41 41-1,-82 0 1,0 41 0,-123-41-1,-41 40 1,1-40-1</inkml:trace>
  <inkml:trace contextRef="#ctx0" brushRef="#br0" timeOffset="263260.6582">14236 26056 0,'0'-81'0,"0"121"46,122 42-30,-81 0-16,41 82 16,-41-42-16,41 124 15,-82 40 1,-82 0 0,-41-163-1,-81-41 1</inkml:trace>
  <inkml:trace contextRef="#ctx0" brushRef="#br0" timeOffset="271127.826">16854 26588 0,'0'-41'16,"41"41"31,40 0-47,-40 0 16,164 0 15</inkml:trace>
  <inkml:trace contextRef="#ctx0" brushRef="#br0" timeOffset="271277.9858">16854 26874 0,'0'0'0,"0"-40"31,41 40-15,40 0-16,1 0 15,164-41 1</inkml:trace>
  <inkml:trace contextRef="#ctx0" brushRef="#br0" timeOffset="271795.9076">18940 25811 0,'0'0'0,"0"-41"0,0-41 15,0 41 1,-82-41 15,41 82-15,0 0-1,-41 41 1,82 123 0,-81-41-1,122-82 1,81-41 0,-81 0-1,41-41 1,0-41-1,-82 0 1,0 205 47,0 0-63,41 40 15,-41-40-15,0 122 31,82-122-15,-82 0 0</inkml:trace>
  <inkml:trace contextRef="#ctx0" brushRef="#br0" timeOffset="272062.4338">18490 26793 0,'0'0'0,"41"0"47,41 0-32,81 0-15,1 0 16,81 0-1,-81-41-15,81 41 16,-163 0-16,41 0 16</inkml:trace>
  <inkml:trace contextRef="#ctx0" brushRef="#br0" timeOffset="272594.7505">18572 27529 0,'0'-41'31,"41"-41"-16,40 82 1,83 0 0,-123 0-1,0 123 1,-123 0 0,-122-82-1,122 40 1,0-81-1,164-41 17,-41 41-32,0-40 15,81 40 1,42 163 0,-164 1-1,0-42 16,-205 1-15,-40-41 0,122-82-1,0-123 1,123-40 0</inkml:trace>
  <inkml:trace contextRef="#ctx0" brushRef="#br0" timeOffset="273027.1493">19472 27570 0,'0'-82'0,"0"41"31,-82 82 16,0 41-31,82 0-16,0 40 15,-41 42 1,82 0-1,82-164 1,-82 0-16,81 0 16,-81-82-1,-41 0 1,0 41 0,-82 41-1,42 0 1,-124 123-1,82-41-15</inkml:trace>
  <inkml:trace contextRef="#ctx0" brushRef="#br0" timeOffset="273827.9471">10963 28879 0,'0'-41'16,"-41"41"-16,41 82 31,0 163-15,0 1 0,0 40 15,0-204-16,-41-41 1,41-82 15</inkml:trace>
  <inkml:trace contextRef="#ctx0" brushRef="#br0" timeOffset="274128.1047">10881 29206 0,'0'-123'15,"0"41"-15,0 42 16,164-124 0,-123 164 15,41 41-16,-1 82 1,-81 40 0,-41-40-1,-122 0 1,122-82 0,0-41-1</inkml:trace>
  <inkml:trace contextRef="#ctx0" brushRef="#br0" timeOffset="274444.3983">11945 28838 0,'0'0'0,"0"-82"16,-41 82-1,-41 41 1,82 41 0,-41 204-1,41 82 1,41-122-1,0-124 1,41-122-16,41 41 16,-83-41-1</inkml:trace>
  <inkml:trace contextRef="#ctx0" brushRef="#br0" timeOffset="274744.1995">12722 29083 0,'0'0'0,"-41"0"16,41-41-16,-41 41 47,41 41-47,-163 123 15,81 40 1,0-81 0,0 0-1,0-41 1,82-41 0</inkml:trace>
  <inkml:trace contextRef="#ctx0" brushRef="#br0" timeOffset="274998.5581">12149 29165 0,'82'0'63,"-41"0"-63,41 41 15,-41 82-15,41-41 16,-41-1-16,81 83 16,1-41 15</inkml:trace>
  <inkml:trace contextRef="#ctx0" brushRef="#br0" timeOffset="275211.779">12967 29492 0,'41'0'16,"41"0"0,41 0-1,-41 0-15,-41 0 16</inkml:trace>
  <inkml:trace contextRef="#ctx0" brushRef="#br0" timeOffset="275378.1234">13131 29779 0,'82'0'47,"0"0"-47,40 0 15,-81 0-15</inkml:trace>
  <inkml:trace contextRef="#ctx0" brushRef="#br0" timeOffset="275811.7695">14072 29288 0,'0'-82'16,"-41"41"0,0 41-1,0 0 1,-41 82 0,82 0-1,0 40-15,0 124 16,0-164-16,41-41 15,41 81 1,0-122 0,82-82-1,-83-40 1,-81 40 0,-40 0-1,-124 164 16,123 41-15,-41 40 0</inkml:trace>
  <inkml:trace contextRef="#ctx0" brushRef="#br0" timeOffset="276127.7242">14440 29124 0,'0'-41'0,"82"41"46,-41 82-46,41 0 16,-82 0-16,81 40 16,-81-40-1,82 164 1,-123 40 0,-81-163-1,81-123 1</inkml:trace>
  <inkml:trace contextRef="#ctx0" brushRef="#br0" timeOffset="276461.5996">15463 29574 0,'82'0'47,"-1"0"-47,-81-41 15,82 41 1,0 0 0,82 0-1</inkml:trace>
  <inkml:trace contextRef="#ctx0" brushRef="#br0" timeOffset="276644.1547">15626 29983 0,'41'0'31,"41"0"-15,0-41-16,0 41 15,163-41 1,-163 41-16</inkml:trace>
  <inkml:trace contextRef="#ctx0" brushRef="#br0" timeOffset="285968.7097">17508 29124 0,'0'-41'0,"0"82"63,0 41-63,41 0 15,-41 0-15,41 122 31,-41-122-15,0 41 0,0-82-1,0 40-15</inkml:trace>
  <inkml:trace contextRef="#ctx0" brushRef="#br0" timeOffset="286279.1609">18122 29165 0,'0'-41'0,"0"0"16,0-41-1,0 164 32,0 0-31,0 0-16,0 122 31,41-40-15,-41-123-16,81 41 15,-81 0-15</inkml:trace>
  <inkml:trace contextRef="#ctx0" brushRef="#br0" timeOffset="286662.5704">17345 30270 0,'0'0'0,"-82"0"0,204 0 78,1 0-78,0 0 15,40 0-15,1-82 16,122 82 0,-81-41-1,-164 41 1,-41 41 15</inkml:trace>
  <inkml:trace contextRef="#ctx0" brushRef="#br0" timeOffset="287212.5869">17508 30801 0,'0'0'0,"0"-82"31,0 42-31,82 40 16,0-82-1,0 82 1,-1 0-16,-81 82 16,0-1-1,0-40-15,-81 41 16,-42 0 15,82-41-15,41-82 31,41 41-47,0 0 15,163 164 17,-163-124-32,-41 1 15,0 41 1,-204-41-1,122-41 1,-41 0 0,82-82-1</inkml:trace>
  <inkml:trace contextRef="#ctx0" brushRef="#br0" timeOffset="287679.2468">18285 30638 0,'0'-41'15,"-41"82"63,41 40-78,-40 42 16,40-41-16,0 0 16,0 0-1,0 81 1,81-122-1,42-41 1,-41-82 0,41-40-1,-123-1 1,0 82 0,-41 41-1,-82 41 1,41 82-1,82-42 1</inkml:trace>
  <inkml:trace contextRef="#ctx0" brushRef="#br0" timeOffset="338380.0875">13745 12844 0</inkml:trace>
  <inkml:trace contextRef="#ctx0" brushRef="#br0" timeOffset="339617.9025">28430 22620 0,'0'41'62,"0"41"-62,0 41 16,0-1-16,0 165 16,0 163 15,41-368-15</inkml:trace>
  <inkml:trace contextRef="#ctx0" brushRef="#br0" timeOffset="339901.1675">28430 22743 0,'0'0'0,"0"-82"15,0 0-15,0 42 16,0-42-16,82 0 15,0 82-15,0 0 16,81 82 0,-163 0-1,-41 204 1,-163-82 0,-1-40-1,164-123 1,41 0-1</inkml:trace>
  <inkml:trace contextRef="#ctx0" brushRef="#br0" timeOffset="340184.2488">29044 22539 0,'0'0'0,"-41"-82"16,41 0 15,0 164-15,-41 0 0,41 40-16,0 165 15,0 203 1,82-203 15,41-165-15,-42-122-16</inkml:trace>
  <inkml:trace contextRef="#ctx0" brushRef="#br0" timeOffset="340434.636">30026 22661 0,'0'-82'15,"0"205"32,0-41-31,-123 0-16,41 0 15,41 40 1,-82-40 0,83 41-1</inkml:trace>
  <inkml:trace contextRef="#ctx0" brushRef="#br0" timeOffset="340669.6343">29412 22579 0,'0'-40'15,"41"40"1,0 0-16,122 163 16,1 1-1,0 81 16,-42-81-15,-122-123-16</inkml:trace>
  <inkml:trace contextRef="#ctx0" brushRef="#br0" timeOffset="340867.7792">30476 22988 0,'122'0'31,"-40"0"-31,0 0 16,0 0-16,41 0 15</inkml:trace>
  <inkml:trace contextRef="#ctx0" brushRef="#br0" timeOffset="341018.1774">30680 23152 0,'41'0'31,"41"0"-31,0-41 16,0 41-16</inkml:trace>
  <inkml:trace contextRef="#ctx0" brushRef="#br0" timeOffset="341534.2357">31662 22948 0,'0'0'0,"-41"-82"15,41 41 1,41 0 0,0 41-1,41 41 1,-1 0-16,-81 81 15,0-81-15,0 0 16,-122 41 0,40-41-1,82-82 17,0 0-32,164-82 15,-1-40 16,-122 40-15,0 123-16,-41-41 16,-41 123-1,41 0 1,-123 41 0,123 81-1,41-81 1,123-41-1,-123-82 1</inkml:trace>
  <inkml:trace contextRef="#ctx0" brushRef="#br0" timeOffset="341768.3621">32439 22702 0,'0'-82'0,"0"41"15,41 41 1,0 0 0,0 41-1,41 164 1,0-42-16,-82 410 31,-82-409-31,0-1 16,41-122-16</inkml:trace>
  <inkml:trace contextRef="#ctx0" brushRef="#br0" timeOffset="341984.4466">33585 23070 0,'81'-82'31,"42"82"-31,0 0 16,81 0 0,-163 0-16</inkml:trace>
  <inkml:trace contextRef="#ctx0" brushRef="#br0" timeOffset="342118.2679">33625 23316 0,'0'0'0,"41"0"16,123 0 0,-41 0-16,-41 0 15</inkml:trace>
  <inkml:trace contextRef="#ctx0" brushRef="#br0" timeOffset="343142.1247">35794 22702 0,'0'41'31,"-82"41"-15,41 0-1,0-82 1,-41 0-1,41 0 1,41-82 0,0 41-1,41-245 1,41 245 0,41 41-1,-82 122 16,40 124-15,-81-123-16,-41 163 16,-40-204-16,40-41 15,-82 81 1,82-81 0,0-41-1,-41-82 1,82-40-1,41 81 1,82 41 0,-82 0-16,41 0 15,-41 0 1,40 82-16,1-82 16,0 41-1</inkml:trace>
  <inkml:trace contextRef="#ctx0" brushRef="#br0" timeOffset="343585.2699">36162 22988 0,'41'0'16,"40"0"-1,1 82 1,-82 0 0,-41 41-1,-40-82 1,40 41 0,41-123 15,41 0-16,81-164 1,83 42 0,-83 40-1,-122 82 1,-81 123 15,81-41-31,-82 40 16,82 1-16,0 41 15,0-82-15,0 41 16,41-82 0,81 0-1,-81 0-15</inkml:trace>
  <inkml:trace contextRef="#ctx0" brushRef="#br0" timeOffset="343768.0022">36980 23111 0,'82'0'31,"-41"0"-15,-1 0-16,42 0 15,123 0 1,-123 0-16</inkml:trace>
  <inkml:trace contextRef="#ctx0" brushRef="#br0" timeOffset="343984.8774">37921 22743 0,'0'-41'16,"0"82"31,0 41-47,0 0 15,0-1-15,0 42 16,0 123 0,0-124-1</inkml:trace>
  <inkml:trace contextRef="#ctx0" brushRef="#br0" timeOffset="344301.7066">35344 24338 0,'0'0'0,"0"-41"16,122 1-1,83 40-15,81 0 16,369 0 0,-42 0-1,-163 0 1,-409 0-1,-41 40 1</inkml:trace>
  <inkml:trace contextRef="#ctx0" brushRef="#br0" timeOffset="344785.0579">35916 24952 0,'0'-41'15,"41"41"1,41 0 0,41 0-1,-41 0 1,-42 123-1,-121-1 1,-42-40 0,41 0-16,41-82 15,82 0 32,0-82-31,82 82-1,-41 0 1,-42 123 0,-40-41-1,-122 122 1,-1-163 0,82-41-1,-41 0 1,0-163-1,123 81-15</inkml:trace>
  <inkml:trace contextRef="#ctx0" brushRef="#br0" timeOffset="345185.3598">37062 24829 0,'0'0'0,"0"-82"15,-82 123 48,41 0-47,41 41-16,-123 41 15,82 40 1,41-81-1,123 0 1,-41-82 0,-41-41-1,41-41 1,-82 0 0,-82 82-1,-41 0 1,0 205 15,123-123-15</inkml:trace>
  <inkml:trace contextRef="#ctx0" brushRef="#br0" timeOffset="345351.8838">37307 25402 0,'-41'0'0,"41"41"16</inkml:trace>
  <inkml:trace contextRef="#ctx0" brushRef="#br0" timeOffset="347568.6424">16608 12721 0</inkml:trace>
  <inkml:trace contextRef="#ctx0" brushRef="#br0" timeOffset="348251.4073">13254 15871 0,'41'0'63</inkml:trace>
  <inkml:trace contextRef="#ctx0" brushRef="#br0" timeOffset="349451.5667">18040 16198 0</inkml:trace>
  <inkml:trace contextRef="#ctx0" brushRef="#br0" timeOffset="350275.4891">13949 20411 0,'82'0'156</inkml:trace>
  <inkml:trace contextRef="#ctx0" brushRef="#br0" timeOffset="351496.776">18449 20043 0,'-82'0'859,"0"0"-843</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03:45.703"/>
    </inkml:context>
    <inkml:brush xml:id="br0">
      <inkml:brushProperty name="width" value="0.05292" units="cm"/>
      <inkml:brushProperty name="height" value="0.05292" units="cm"/>
      <inkml:brushProperty name="color" value="#FF0000"/>
    </inkml:brush>
  </inkml:definitions>
  <inkml:trace contextRef="#ctx0" brushRef="#br0">15422 9613 0,'-82'0'15,"0"0"1,41 0 0,0 0-1,123 0 48,41 0-63,82 0 15,367 0 1,1 0 0,-287 0-16,164 0 15,-286 41 1,-41-41-16,122 0 16,-204 40-1,-41 42 48,-82-82-48</inkml:trace>
  <inkml:trace contextRef="#ctx0" brushRef="#br0" timeOffset="421.7445">15749 9899 0,'0'0'0,"-163"0"16,81 0-16,0 0 16,123 0 15,82 0-16,40 0 1,778 0 0,-205 0-1,-245 0 1,41-41 0,-205 0-1,-204-41 1</inkml:trace>
  <inkml:trace contextRef="#ctx0" brushRef="#br0" timeOffset="4984.3382">9777 14603 0,'0'0'0,"-82"0"0,0 0 0,0 0 16,-40 0 0,40 0-1,0 0 17,164 0 14,81 0-46,451 0 16,-123 0 0,-287 0-1,-81 0 1,0 0 0,-41 0 15,-164 41 0,41-41-15,-82 41-1</inkml:trace>
  <inkml:trace contextRef="#ctx0" brushRef="#br0" timeOffset="5217.2605">9736 14889 0,'0'0'0,"-123"0"0,41 0 16,41 0 0,205 0 31,41 0-32,81 0-15,164 0 31,-164 0-15,-163 0-16,41 82 16</inkml:trace>
  <inkml:trace contextRef="#ctx0" brushRef="#br0" timeOffset="8468.3364">14563 14603 0,'-123'0'0,"82"0"15,0 0-15,-40 82 16,40-82-16,0 0 15,-41 0 1,164 41 47,40-41-63,83 0 15,409 0 1,-369 0-1,-40 0 1,-42 0 0,-286 0 46,1 0-62,-1 0 16,0 0-1,1 0-15,-165 0 16,83 0-16,122 0 16,-164 0-1,83 82 1,81-82 0,123 0 30,41 0-30,40 0-16,247 0 16,285 0-1,164 0 1,164 0 15,-696 0-31,-122 0 31,-123 0-15,-41-41 0,-82 41 15,0 0-15,-286 0-1,-205 0 1,-367 41-1,449-41 1,204 0 0,165 0-1,40 0 1,164 0 15,122-82-15,42 82-1,981 0 1,-327 0 0,-82 0-1,-164 0 1,-326 0 0,-83 0-1,-204 0 1,-82 0 15,-82 0-31,-818 82 16,1-82-1,40 0 1,245 0 0,287 81 15,327-81-31,0 0 15,123 0 17,82 0-17,490-41 1,328 41 0,-164 0-1,-245 0 1,-205 0-1,-327 0 1,-82 0 15,-123 0-15,-163 0-16,-573 41 16,-695-41 15,777 123-16,449-123 1,328 0 0,164 0 15,82 0-31,81-41 16,328 41-1,286-82 1,-450 82-1,-246 0 1,-163 0 0,-123 0 31,0 0-32,-40 0 1,-83 0-1,42 41 1,244-41 250</inkml:trace>
  <inkml:trace contextRef="#ctx0" brushRef="#br0" timeOffset="10201.1933">24871 12721 0,'-41'0'0,"41"-41"16,-40 41-16,40-40 15,-41 40-15,41-41 16,-123 41-16,123-123 16,-123 123-16,82-82 0,-122 41 31,-165-41 0,1 42 0,245 40-31,-204 0 32,245 0-32,-41 0 15,-40 0 1,81 40-1,-82 42 1,0-41 0,-40 41-1,122-41 1,-41-41-16,41 41 16,41 41-1,-82-82 1,41 122-1,0 42 1,-40 0 0,81-1-1,0 1 1,0 40 0,81 1-1,-81-82-15,164 122 16,-123-163-16,41 0 15,81 122 1,205 42 0,-81-165-1,-1 42 1,1-123 0,-42 0 15,287-123-16,-205 1 1,-82 40 0,-122 0-1,82-123 1,-123-40 0,-1 0-1,-81 81 1,0-41-1,-41 42 1,1 81-16,-165-82 16,123 124-1,0-42-15,-122 41 16,-205 41 0,41 82 15,245 163-16,123-122-15</inkml:trace>
  <inkml:trace contextRef="#ctx0" brushRef="#br0" timeOffset="10588.6404">24421 14767 0,'-40'0'15,"80"0"79</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04:00.322"/>
    </inkml:context>
    <inkml:brush xml:id="br0">
      <inkml:brushProperty name="width" value="0.05292" units="cm"/>
      <inkml:brushProperty name="height" value="0.05292" units="cm"/>
      <inkml:brushProperty name="color" value="#FF0000"/>
    </inkml:brush>
  </inkml:definitions>
  <inkml:trace contextRef="#ctx0" brushRef="#br0">6504 8876 0,'0'-41'16,"-41"41"-1,0 0 17,-81 0-17,-1 41 1,41 0 0,-327 368-1,123-204 1,122-82-1,82-42 1,82-40 0,41-41-1,123 41 17,-1 41-32,42-41 31,-164-41-31,82 82 15,-123-1-15,40-40 16,-40 123 0,-40 0-1,-124 122 1,-204 287 0,41-123-1,81-82 1,205-41-1,41-41 1,0-163 0,82 41-1,0-1 1,-41 124 15,-41-206-31,82 369 16,-82-163-16,0-1 15,-41 450 1,-164-81 0,123-246-16,-40 368 15,-1-409-15,123-82 16,0 246 0,82-82-1,81-163 1,1-1-1,0-286 1,122 0 0,205-82-1</inkml:trace>
  <inkml:trace contextRef="#ctx0" brushRef="#br0" timeOffset="399.7276">5072 20698 0,'0'0'0,"-81"0"0,40 0 16,-41 0-16,41 0 16,0 0-1,123 0 16,82 0-15,40-41-16,737-205 31,-573 124-15,-245 81-16</inkml:trace>
  <inkml:trace contextRef="#ctx0" brushRef="#br0" timeOffset="1255.1233">13254 9940 0</inkml:trace>
  <inkml:trace contextRef="#ctx0" brushRef="#br0" timeOffset="5183.7729">23194 10635 0,'-82'0'0,"164"0"62,0 0-62,327 0 32,-204 82-1</inkml:trace>
  <inkml:trace contextRef="#ctx0" brushRef="#br0" timeOffset="5483.9385">23276 10758 0,'-41'0'15,"41"82"48,0 0-63,0 40 15,0 42-15,0 81 16,41 123 0,-41-122-1,0-164 1,0-123 15,41 0-31</inkml:trace>
  <inkml:trace contextRef="#ctx0" brushRef="#br0" timeOffset="5701.6772">23153 11658 0,'0'-41'0,"82"41"47,0 0-47,41 0 16,40 0-16,42-82 15,-1 82 1,42-41-1</inkml:trace>
  <inkml:trace contextRef="#ctx0" brushRef="#br0" timeOffset="6084.2292">24585 11003 0,'0'0'0,"-41"-122"16,41 81-1,-41 123 32,41 40-47,0 1 16,-82 82-16,82 40 15,0-122 1,0-1-16,0 83 31,41-123-15,-41 0-16,123-82 15,-82 0-15</inkml:trace>
  <inkml:trace contextRef="#ctx0" brushRef="#br0" timeOffset="6883.7451">25076 11331 0,'0'0'0,"0"-123"16,0 82 15,0 82 47,0 41-62,-41-41 0,41 0-16,-82 40 15,82 1 1,-41-82-16,41 82 15,0 0 1,41-82 15,82 0-15,-82 0 0,82 0-1,-42 0 1,1-41-1,0 41 1,-82-41-16,82 41 16,-82-41-16,0-41 31,0 41-15,-41 0 15,41-40-16,-41 81 1,41 81 31,0 42-31,0-82-1,0 0 1,0 82-1,0 81 1,0-122 0,0 0-1,0 0 1</inkml:trace>
  <inkml:trace contextRef="#ctx0" brushRef="#br0" timeOffset="7217.0939">26099 11249 0,'81'82'62,"-81"-1"-62,82 42 16,-82-41-16,0 41 16,0 81-1,0-40 1,-82-41-16,-40 40 15,40-40 1</inkml:trace>
  <inkml:trace contextRef="#ctx0" brushRef="#br0" timeOffset="7584.0817">23194 13785 0,'0'0'0,"-82"0"0,41 0 16,1 0-1,40 41 1,0 0-1</inkml:trace>
  <inkml:trace contextRef="#ctx0" brushRef="#br0" timeOffset="8267.4892">27449 11658 0,'122'0'63,"-81"0"-63,41 0 15,0 0-15,122 0 32</inkml:trace>
  <inkml:trace contextRef="#ctx0" brushRef="#br0" timeOffset="8434.2818">27530 11944 0,'41'0'47,"41"0"-47,41 0 16,122-41-1,-163 41-15</inkml:trace>
  <inkml:trace contextRef="#ctx0" brushRef="#br0" timeOffset="34583.21">29657 11740 0,'0'-82'15,"0"0"1,0-41 0,0 82-1,0 1-15,41-42 16,41 82-1,0 0 1,-41 0-16,41 82 16,-41 122 15,-41-163-31,-164 163 31,82-163-31,0 82 16,1-123-1,81-41 1</inkml:trace>
  <inkml:trace contextRef="#ctx0" brushRef="#br0" timeOffset="35004.0625">29617 11658 0,'0'-41'15,"0"0"17,-41 164 15,41-41-47,0 40 15,0 1-15,0 122 16,0-81-1,0 0 17,0-83-17</inkml:trace>
  <inkml:trace contextRef="#ctx0" brushRef="#br0" timeOffset="35403.5868">30598 11576 0,'0'-41'0,"-41"-41"15,1 82 17,40 41-17,-41 491 32,41-246-16,245-204 1</inkml:trace>
  <inkml:trace contextRef="#ctx0" brushRef="#br0" timeOffset="35708.7303">31498 11658 0,'0'-41'31,"0"82"1,0 41-17,0-1-15,-122-40 16,40 164 0,41-123-1,-41 40 1</inkml:trace>
  <inkml:trace contextRef="#ctx0" brushRef="#br0" timeOffset="35936.3556">31089 11740 0,'0'-82'0,"0"123"47,41 0-47,41 40 15,-41-40-15,41 0 16,-41 123-16,40 0 16,-40-1-1,41-122 1</inkml:trace>
  <inkml:trace contextRef="#ctx0" brushRef="#br0" timeOffset="36354.4194">32398 11821 0,'0'-81'16,"0"122"46,-82 40-46,1-40-1,-1 41-15,41-41 0,0 41 16,41-41 15,41-41-15,41 0 0,122 0-1,-81 0 1,0 41-1,-82-41 1,-41 81-16</inkml:trace>
  <inkml:trace contextRef="#ctx0" brushRef="#br0" timeOffset="36536.7769">32153 12476 0,'0'0'0,"0"41"32,123-41-1,-42 0-31,1 0 16,41 0-16</inkml:trace>
  <inkml:trace contextRef="#ctx0" brushRef="#br0" timeOffset="37203.1925">33053 11576 0,'0'-41'0,"0"0"16,0 82 46,0 0-46,0 41-16,0 0 15,-82-1-15,82-40 16,-41 41 0,41-41-1,82-41 32,-41 0-47,81 0 16,42 0-1,-82 0 17,-82-82-17,0 41 1,0 0 0,0-40-1,-41 40 1,0 41 31,41 122-32,0-40-15,0 41 16,0 122 0,0-40-1,0-123 1</inkml:trace>
  <inkml:trace contextRef="#ctx0" brushRef="#br0" timeOffset="37470.1128">33830 11658 0,'0'-82'15,"0"41"1,82 164 31,-82-41-47,0 40 16,41 1-16,-41 204 15,-82 1 1,-41-83-1,0-204 1</inkml:trace>
  <inkml:trace contextRef="#ctx0" brushRef="#br0" timeOffset="38620.4081">27980 14235 0,'-41'0'16,"82"0"15,0 0-31,41 0 15,0 0-15,122 0 32,-163 0-32</inkml:trace>
  <inkml:trace contextRef="#ctx0" brushRef="#br0" timeOffset="38770.2291">28062 14480 0,'0'0'0,"41"0"62,41 0-62,0 0 16,122 0 0</inkml:trace>
  <inkml:trace contextRef="#ctx0" brushRef="#br0" timeOffset="39137.5876">29248 14071 0,'0'-41'15,"0"-40"1,0-1-1,0 204 32,0 1-47,0 0 16,0 122 0,0-40-1,0-42 1,0-122-1,0-122 17,0-124-17,0 82 1</inkml:trace>
  <inkml:trace contextRef="#ctx0" brushRef="#br0" timeOffset="39354.5588">29248 14317 0,'0'-82'0,"0"164"0,0-287 15,0 164-15,0 0 16,0-40-16,0 40 15,0-41 1,82 82 15,41 0-15,-82 245 0,-82-81-1,-123-41 1,83-1-1,-1-122 1,123-82 0</inkml:trace>
  <inkml:trace contextRef="#ctx0" brushRef="#br0" timeOffset="39653.8273">29985 13826 0,'0'-41'16,"-41"41"31,41 82-47,-41 81 15,41 1-15,0 40 16,0 83 0,0-1-1,82-163 1,81-41 0</inkml:trace>
  <inkml:trace contextRef="#ctx0" brushRef="#br0" timeOffset="39937.4853">30844 14112 0,'0'41'47,"-41"41"-31,41 0-16,-82-1 15,82 1-15,-82 82 16,0-41 0,42-82-1</inkml:trace>
  <inkml:trace contextRef="#ctx0" brushRef="#br0" timeOffset="40172.8048">30476 14112 0,'41'82'47,"-1"0"-32,42 0-15,-41-1 16,41 42-16,-41-41 16,123 41-1</inkml:trace>
  <inkml:trace contextRef="#ctx0" brushRef="#br0" timeOffset="40403.8918">31294 14562 0,'0'0'0,"41"0"31,40 0-15,83 0-1,-41 0 1,-82 0 0</inkml:trace>
  <inkml:trace contextRef="#ctx0" brushRef="#br0" timeOffset="40537.6467">31376 14726 0,'40'0'31,"42"0"-31,0 0 16,0 0-16</inkml:trace>
  <inkml:trace contextRef="#ctx0" brushRef="#br0" timeOffset="40903.8531">32235 14276 0,'0'-82'16,"0"0"-1,41 82-15,-41-41 16,0 82 31,81 41-32,-81 41-15,0-1 16,0 124 0,0-83-1,0-122 1</inkml:trace>
  <inkml:trace contextRef="#ctx0" brushRef="#br0" timeOffset="41191.8261">32521 13949 0,'0'0'0,"0"-123"15,41 123 1,82 0-1,-1 82 1,-81 122 0,41 123-1,-82-40 1,-82 163 0,0-328-1</inkml:trace>
  <inkml:trace contextRef="#ctx0" brushRef="#br0" timeOffset="41487.2443">33544 14644 0,'0'0'0,"81"0"47,1 0-47,41 0 0,-41 0 15,0 0-15,40 0 32,-40-82-32</inkml:trace>
  <inkml:trace contextRef="#ctx0" brushRef="#br0" timeOffset="41754.2458">33789 14235 0,'0'-41'0,"0"164"47,0-1-32,41 42-15,-41-41 16,0 40-16,41 42 15,-41-82 17,0-83-17,41-40-15</inkml:trace>
  <inkml:trace contextRef="#ctx0" brushRef="#br0" timeOffset="42470.6069">34730 14317 0,'-41'-82'0,"41"164"47,0 40-31,0 1-16,0 0 0,0-41 15,0-1 1,0 1-16,0-41 0,0 0 16,0-123 30,0 41-30,0-40-16</inkml:trace>
  <inkml:trace contextRef="#ctx0" brushRef="#br0" timeOffset="42704.0249">34607 14439 0,'0'0'0,"0"-41"16,0-40-16,0-42 15,0 41 1,164-41-1,-41 123 1,-42 82 0,-40 0-1,-82 41 1,-40-82-16,-42 81 16,82-40-1,0-82-15,41 41 16</inkml:trace>
  <inkml:trace contextRef="#ctx0" brushRef="#br0" timeOffset="42971.149">35466 14071 0,'0'0'0,"0"-41"15,0-40 1,-82 162 31,82 42-47,-81 41 16,81 163-1,0-41 1,0-204-1,122-41-15,-40 41 16,-41-82-16</inkml:trace>
  <inkml:trace contextRef="#ctx0" brushRef="#br0" timeOffset="43221.4033">36284 14358 0,'0'-82'16,"-40"82"31,-1 82-47,-41-1 16,-82 206-1,41-124 1,123-122-1,-40-41 1</inkml:trace>
  <inkml:trace contextRef="#ctx0" brushRef="#br0" timeOffset="43437.3333">35712 14317 0,'0'-41'15,"41"123"17,40-1-17,42 1-15,-41 41 16,-41-41-16,82 81 16,-1-40-1,-40-123 1</inkml:trace>
  <inkml:trace contextRef="#ctx0" brushRef="#br0" timeOffset="43622.0678">36653 14644 0,'40'0'47,"1"0"-47,0 0 16,41 0-16,-41 41 15</inkml:trace>
  <inkml:trace contextRef="#ctx0" brushRef="#br0" timeOffset="43753.8989">36612 14930 0,'81'0'32,"42"0"-17,0-41-15</inkml:trace>
  <inkml:trace contextRef="#ctx0" brushRef="#br0" timeOffset="44371.4698">38043 14439 0,'0'41'62,"-122"0"-46,40 41 0,41-82-16,-41 0 15,0 0 1,82-41-1,0-41 1,82-81 0,0 122-1,-41 41 1,41 41-16,-1 122 16,-40-81-1,-41 41-15,-81 122 16,-83-40 15,-41-164-15,205-123-1,0 41 1,0-41 0,0 41-16,0-41 15,123 82 1,0 41-1,0 41 1,-1 0 0,-81 0-1</inkml:trace>
  <inkml:trace contextRef="#ctx0" brushRef="#br0" timeOffset="44621.5012">38452 14235 0,'0'-82'31,"41"82"-31,41 41 16,-41 0-16,-41 41 15,123 122 1,-123 1-1,0-1 1,-41-122-16,0 82 16,-41-164-16</inkml:trace>
  <inkml:trace contextRef="#ctx0" brushRef="#br0" timeOffset="45271.9192">39393 14808 0,'-81'0'0,"162"0"47,287 0-32,123 0 32</inkml:trace>
  <inkml:trace contextRef="#ctx0" brushRef="#br0" timeOffset="45496.6292">39884 14562 0,'0'0'16,"0"-82"-16,-41 82 0,82 123 62,-41-41-46,0 41-16,0 122 15,-41 0 17,41-163-32,0 41 15</inkml:trace>
  <inkml:trace contextRef="#ctx0" brushRef="#br0" timeOffset="45788.268">40743 14562 0,'0'-82'15,"0"41"1,0 123 31,0 0-47,0 41 15,0-1 1,41 206 0,-41-165-1,0-122 1,0-82 0</inkml:trace>
  <inkml:trace contextRef="#ctx0" brushRef="#br0" timeOffset="46021.5846">40743 14562 0,'0'0'0,"0"-41"15,164-41 1,-41 82 0,-42 0-16,42 0 15,-41 82 1,-164 123-1,-204-123 17,204-1-17,-82-40 1</inkml:trace>
  <inkml:trace contextRef="#ctx0" brushRef="#br0" timeOffset="46338.2353">41561 14562 0,'0'-82'16,"0"41"-1,-41 41 1,-40 82 15,81 123-15,0 40 0,0 1-1,41-1 1,204-245-1,-163 0-15</inkml:trace>
  <inkml:trace contextRef="#ctx0" brushRef="#br0" timeOffset="46621.2662">42625 14439 0,'0'-41'0,"-41"82"47,-41 0-47,41 41 15,-81 123 1,-1-42-1,41 1 1,0-82 0,41-82-1</inkml:trace>
  <inkml:trace contextRef="#ctx0" brushRef="#br0" timeOffset="46821.1143">42011 14562 0,'0'-82'16,"123"123"15,-41 0-31,0 41 16,0 0-16,-42 0 16,83 81-1,-41-40 1,0-82-1</inkml:trace>
  <inkml:trace contextRef="#ctx0" brushRef="#br0" timeOffset="47038.0617">43239 14808 0,'40'0'47,"42"0"-47,-41 0 16,41 0-16,0 0 16</inkml:trace>
  <inkml:trace contextRef="#ctx0" brushRef="#br0" timeOffset="47187.8585">43239 15012 0,'81'0'32,"-40"0"-17,82 0-15,-82 0 16</inkml:trace>
  <inkml:trace contextRef="#ctx0" brushRef="#br0" timeOffset="47671.9043">43934 14726 0,'0'-82'16,"0"41"0,82 41-1,-41 0 1,41 0 0,-42 0-1,-40 82-15,0 0 16,-40-1-16,-83 1 31,41-82-31,82 41 16,82-123 31,0 82-47,-41 0 15,40 0 1,1 41-1,-82 41 1,0 0 0,-204 41-1,40-83 1,0 1 0,123-41-1</inkml:trace>
  <inkml:trace contextRef="#ctx0" brushRef="#br0" timeOffset="48021.6565">44139 14398 0,'0'-40'16,"81"40"31,1 0-31,-82 81-16,82 124 15,0-1 1,-82 1 15,0-82-31,0 40 16,-41-81-16,-41 0 15,41-41 1,0-41-16</inkml:trace>
  <inkml:trace contextRef="#ctx0" brushRef="#br0" timeOffset="48304.7716">44834 14889 0,'0'-41'0,"82"41"16,0 0-1,81 0 1,1 0 0,-1 0-1,-122 0 1</inkml:trace>
  <inkml:trace contextRef="#ctx0" brushRef="#br0" timeOffset="48555.2737">45161 14439 0,'0'0'0,"0"-41"15,41 123 48,-41 0-48,41 41-15,-41 0 16,0-1-16,0 1 16,0 81-1,0-40 1</inkml:trace>
  <inkml:trace contextRef="#ctx0" brushRef="#br0" timeOffset="48888.0843">46225 14685 0,'0'0'0,"0"-82"16,0 0-1,0 205 48,0-41-63,0 40 15,0-40-15,0 41 16,0 41 0,0-83-1</inkml:trace>
  <inkml:trace contextRef="#ctx0" brushRef="#br0" timeOffset="49138.6709">46143 14398 0,'0'0'0,"0"-81"16,41 81 15,123 0-15,-42 0-1,-81 41 1,41 81-1,-287 83 1,42-164 0,122 41-1,41-1 1</inkml:trace>
  <inkml:trace contextRef="#ctx0" brushRef="#br0" timeOffset="49438.2803">46797 14276 0,'0'0'0,"0"-82"15,-40 82 32,40 41-47,-41 41 16,41 204-1,0-122-15,0 122 16,0-163 0,81-1-16,1 1 15,82-123 1</inkml:trace>
  <inkml:trace contextRef="#ctx0" brushRef="#br0" timeOffset="49704.8799">47902 14317 0,'-41'41'62,"41"40"-62,-82 1 16,82 0-16,-82 41 0,82-41 16,-163 81-1,81-81 1</inkml:trace>
  <inkml:trace contextRef="#ctx0" brushRef="#br0" timeOffset="49921.8525">47329 14276 0,'0'0'0,"41"0"31,41 41-31,0 40 16,122 206-1,-122-42 1,41 1 0</inkml:trace>
  <inkml:trace contextRef="#ctx0" brushRef="#br0" timeOffset="50156.1937">48597 14685 0,'0'0'0,"-41"-82"0,123 82 47,0 0-32,0 0-15,122 0 16,-122 0 0</inkml:trace>
  <inkml:trace contextRef="#ctx0" brushRef="#br0" timeOffset="50321.1222">48638 14889 0,'0'0'16,"82"0"15,0 0-31,41 0 16,122-41-1</inkml:trace>
  <inkml:trace contextRef="#ctx0" brushRef="#br0" timeOffset="50955.5445">49947 14194 0,'0'0'0,"0"41"79,0 0-79,0 81 15,0-40-15,-82 0 16,82 41-1,-40 0 1,-1-123 0,122 0 31,-40 0-47,41 0 15,0 0 1,-41 0 15,-41-82-15,41 41-1,-41 0 1,0-41 0,0 41-1,0 123 48,41 0-48,-41 41-15,0-42 16,0 1-16,0 82 16,41-123-1,-41 81 1,81-122-1</inkml:trace>
  <inkml:trace contextRef="#ctx0" brushRef="#br0" timeOffset="51205.3163">50684 14194 0,'0'0'0,"0"-82"15,0 123 17,41 82-17,-41 40-15,81 165 16,-81 40 0,-122-123-1,40-81 1,-41 40-16,82-204 15</inkml:trace>
  <inkml:trace contextRef="#ctx0" brushRef="#br0" timeOffset="51855.059">29044 17016 0,'0'0'0,"41"0"46,82 0-46,-1 0 16,42 0-16,-1 0 16</inkml:trace>
  <inkml:trace contextRef="#ctx0" brushRef="#br0" timeOffset="52005.1977">29085 17385 0,'0'0'16,"41"0"0,41 0-1,163 0 1</inkml:trace>
  <inkml:trace contextRef="#ctx0" brushRef="#br0" timeOffset="52305.4347">30926 16689 0,'0'0'0,"0"-41"0,0 0 15,0-40 1,0 121 31,0 247-32,81 40 1,-81-122 0,0-124-1</inkml:trace>
  <inkml:trace contextRef="#ctx0" brushRef="#br0" timeOffset="52538.5449">30476 17548 0,'0'0'0,"-41"0"0,82 0 47,40 0-31,247 0-1,-83 0 1,-81 0 0</inkml:trace>
  <inkml:trace contextRef="#ctx0" brushRef="#br0" timeOffset="52956.3978">30926 18080 0,'0'-41'0,"0"-41"15,-82 82 1,-41 82 0,82-41-1,-82 204 1,123 83 0,0-124-1,164-122 1,41-82-1,-124 0-15,42-123 16,-82 82-16,-41-81 16,0-42-1,-82 123 1,-163 41 0,81 205-1,164-83 1,0-81-1</inkml:trace>
  <inkml:trace contextRef="#ctx0" brushRef="#br0" timeOffset="53272.5193">31948 17344 0,'82'0'63,"41"0"-63,40 0 0,1 0 15,-41 0 1,-82 0-16</inkml:trace>
  <inkml:trace contextRef="#ctx0" brushRef="#br0" timeOffset="53505.4455">32194 17057 0,'0'-41'0,"0"0"16,0 123 30,0 41-46,0 41 16,0-1 0,0 205-1,41-122 1</inkml:trace>
  <inkml:trace contextRef="#ctx0" brushRef="#br0" timeOffset="53771.8353">33380 17016 0,'0'-41'15,"0"123"16,0 0-31,0 0 16,0 82 0,0-1-1,0-40 1</inkml:trace>
  <inkml:trace contextRef="#ctx0" brushRef="#br0" timeOffset="53972.5433">32930 17794 0,'41'0'32,"82"0"-17,40 0-15,124 0 16,81-41 15,-286 0-31</inkml:trace>
  <inkml:trace contextRef="#ctx0" brushRef="#br0" timeOffset="54421.762">33462 18244 0,'0'-82'16,"-41"82"-1,-41 0 1,-41 82 15,42 122-15,81 41-1,40 1 1,124-205 0,41-41-1,-124-123 1,1 0-1,-82 82-15,0 1 16,-82-42-16,42 82 16,-83 82-1,82-42 1,0 124 0,123-164-1</inkml:trace>
  <inkml:trace contextRef="#ctx0" brushRef="#br0" timeOffset="54722.014">34812 17507 0,'-41'0'31,"123"0"0,81 0-15,1 0-16,122 0 31,-204-82-31</inkml:trace>
  <inkml:trace contextRef="#ctx0" brushRef="#br0" timeOffset="54955.8789">35016 17098 0,'0'0'0,"0"-41"16,0 123 31,0 0-47,0 122 16,82 205-1,0-327 1</inkml:trace>
  <inkml:trace contextRef="#ctx0" brushRef="#br0" timeOffset="55204.9916">35875 16975 0,'0'0'0,"0"-40"16,41 80 15,-41 83-31,0 0 16,82 204 0,-82-163-1,0-42 16,41-122-31</inkml:trace>
  <inkml:trace contextRef="#ctx0" brushRef="#br0" timeOffset="55374.8216">35753 17834 0,'81'0'31,"42"0"-31,0 0 16,286 0-1</inkml:trace>
  <inkml:trace contextRef="#ctx0" brushRef="#br0" timeOffset="55839.3057">36244 18162 0,'-41'0'15,"-41"0"32,0 82-47,82-42 16,-82 1-16,82 205 16,0-83-1,123-81 1,-41-82 15,40-41-15,-81-41-1,41-81 1,-205 163 0,42 0-1,-83 82 1,82 81-1,164-163 1</inkml:trace>
  <inkml:trace contextRef="#ctx0" brushRef="#br0" timeOffset="56089.2732">37348 17712 0,'-82'0'0,"123"0"31,82 0-31,0 0 16,-1 0-16,1 0 15,41 0 1</inkml:trace>
  <inkml:trace contextRef="#ctx0" brushRef="#br0" timeOffset="56338.4378">37675 17303 0,'0'0'16,"0"82"31,0-1-31,-41 42-16,41 0 15,0 122 1,0-81-1,82-164 1</inkml:trace>
  <inkml:trace contextRef="#ctx0" brushRef="#br0" timeOffset="56573.5982">38575 17139 0,'0'-82'16,"0"164"15,0 0-31,0 41 16,0 81-1,0-40 1,0-42-1</inkml:trace>
  <inkml:trace contextRef="#ctx0" brushRef="#br0" timeOffset="56772.393">38330 17875 0,'0'0'0,"82"0"47,163 0-31,0 0-1,-81-41 1,-123 41-16</inkml:trace>
  <inkml:trace contextRef="#ctx0" brushRef="#br0" timeOffset="57206.1683">38821 18244 0,'-82'0'15,"41"0"17,-82 0-17,82 81 1,-122 124 0,163-1-1,0-81 1,81-41-1,42-82 1,123-205 0,-165 124-1,-81-1 1,-40 82 15,-83 41-31,0 122 16,41 42-1</inkml:trace>
  <inkml:trace contextRef="#ctx0" brushRef="#br0" timeOffset="57905.9856">29780 20861 0,'0'0'15,"-82"0"-15,164 0 31,41 0-31,0 0 16,-1 0-16,1 0 16,0 41-16,-82 41 15</inkml:trace>
  <inkml:trace contextRef="#ctx0" brushRef="#br0" timeOffset="58039.3938">30067 21189 0,'0'0'0,"-82"0"32,123 0-17,0 0 1,163 0 0,-122 0-16</inkml:trace>
  <inkml:trace contextRef="#ctx0" brushRef="#br0" timeOffset="58606.0171">31294 20534 0,'0'0'16,"0"-82"-16,0 41 0,0 1 15,0 80 48,0 83-48,0 0-15,-41 0 16,-82 81 0,82-40-1,41-123 1,82-41 15,0 0-15,204-41-1,-163 0 1,-41 0 0,-82-41-1,0 41 16,0-81-15,-41 40 0,0 123 31,41 40-47,0 1 15,0 164 1,0-1-1,0-81 1,0-42 0</inkml:trace>
  <inkml:trace contextRef="#ctx0" brushRef="#br0" timeOffset="58838.844">31089 21925 0,'0'0'16,"41"0"15,123 0-31,-1 0 16,206 0-1,-42 0 1,-41-82-1,-204 82 1</inkml:trace>
  <inkml:trace contextRef="#ctx0" brushRef="#br0" timeOffset="59305.3407">31866 22498 0,'0'-41'0,"-40"41"15,40-123-15,0 82 16,-82 41 0,0 0-1,-41 41 1,82 164-1,-81 81 1,122-41 0,40 1-1,124-246 1,-123 0 0,123-82-1,-123-82 16,-41 42-15,-82 122 0,41 0-1,-82 204 1,82 42 0,41-83-1,123-163 1</inkml:trace>
  <inkml:trace contextRef="#ctx0" brushRef="#br0" timeOffset="59505.7068">32562 23193 0,'0'-41'0,"41"82"47,-41 82-31,82-41-1</inkml:trace>
  <inkml:trace contextRef="#ctx0" brushRef="#br0" timeOffset="59889.7365">31744 24379 0,'0'0'0,"-82"0"16,41 0 0,41 41 15,859-204 16,-818 163-32</inkml:trace>
  <inkml:trace contextRef="#ctx0" brushRef="#br0" timeOffset="60089.0333">31416 24829 0,'0'0'0,"-40"0"0,162 0 47,1 0-47,0 0 16,122-123-1,-122 83-15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11:31.518"/>
    </inkml:context>
    <inkml:brush xml:id="br0">
      <inkml:brushProperty name="width" value="0.05292" units="cm"/>
      <inkml:brushProperty name="height" value="0.05292" units="cm"/>
      <inkml:brushProperty name="color" value="#FF0000"/>
    </inkml:brush>
  </inkml:definitions>
  <inkml:trace contextRef="#ctx0" brushRef="#br0">29330 9654 0,'0'-82'0,"0"41"32,0 123 14,0-1-30,0 1-16,0 123 16,-82 163 15,42-245 0,40-164 16,0 0-31,0-205-1,0 42 1,0 40 0,81 42-1,-40-1 1,-41 41-1,123 82 32,-123 82-47,82 41 16,-41 81 0,40 41-1,-81-81 1,41 82-1,-41-165 17,0-40-17,0 0 1,82-82 15,-82 0-15,0-40-16</inkml:trace>
  <inkml:trace contextRef="#ctx0" brushRef="#br0" timeOffset="266.5936">29044 10022 0,'41'0'63,"0"0"-63,41 0 16,-1 0-16,1 0 15,82 0 1,-82 0-1,40 0 1</inkml:trace>
  <inkml:trace contextRef="#ctx0" brushRef="#br0" timeOffset="2000.2745">33462 9858 0,'0'-82'16,"0"41"0,0 82 30,0 41-30,0 41 0,0 81-1,0 1 1,0-82 0,0-1-1,0-163 32,0-40-47,0-1 16,0-82-1,-41 82 1,41-40 0,0 81-1,0-41-15,0 0 16,0-41-1,41 82 1,41 41 0,-1 0-1,-40 0 1,-41 82 0,0 41-1,0-41 1,-41 0-1,-40-1 1,122-81 31,40 0-31,1 0-1,41 164 1,-41-82-1,-82 0 17,-82 40-17,-41-40 1,41 0 0,1-82-1,40-41 1,41-41-1</inkml:trace>
  <inkml:trace contextRef="#ctx0" brushRef="#br0" timeOffset="2499.9055">34566 9981 0,'0'-41'0,"0"0"16,0-41 15,-41 82-15,-81 82 15,81 204 0,41-122-15,0 0-1,123-1 1,-42-163 0,42 0-1,-41 0 1,0 0-1</inkml:trace>
  <inkml:trace contextRef="#ctx0" brushRef="#br0" timeOffset="2995.8994">35589 10103 0,'0'-40'0,"0"-1"16,0-41 0,0 41 15,-41 41 0,-41 0-15,0 82-1,82-41 1,-40 40 0,40 1-1,0-41 1</inkml:trace>
  <inkml:trace contextRef="#ctx0" brushRef="#br0" timeOffset="3332.9581">35344 10063 0,'0'-82'0,"0"41"16,0 0 15,81 123 31,-81 0-46,0-1-16,0 1 16,0 0-16,0 0 15,0 122 1,0-81-1,0-82 1,0-82 15,0-41-15,0-40-16</inkml:trace>
  <inkml:trace contextRef="#ctx0" brushRef="#br0" timeOffset="3633.1863">35425 10185 0,'0'0'16,"0"-82"-16,0 1 15,0 40-15,0-41 32,0 41-17,41-41 1,82 82 0,41 82-1,-42 82 1,-40-1-1,-82 1 1,0 81 0,-82-163-1,-81 41 1,122-123 0,-82 0-1,82 0 16</inkml:trace>
  <inkml:trace contextRef="#ctx0" brushRef="#br0" timeOffset="4650.2895">29535 11208 0,'0'-82'31,"0"41"-15,0 123 30,0 41-46,0-1 16,0 206 0,0-83-1,0 1 1,0-206 0,0 1-1,-82-41 48,82-41-63,-41 41 15,41-122 1,-41 40 0,-41 0-1,41 41 1,82 123 31,-41-41-32,123-41-15,-41 82 16,0 0 0,-41-82-1,163 0 1,-81-41-1,-41 41 1</inkml:trace>
  <inkml:trace contextRef="#ctx0" brushRef="#br0" timeOffset="5433.5179">29167 12844 0,'0'0'16,"0"-41"-16,-41-41 15,41 164 32,0 0-31,0 123-1,0-42 1,0-40 0,0-82-1,0-123 16,0 0-15,0-122 0,0-42-1,0 205-15,0 0 32,41 41-1,-41 41-31,122 123 15,-122-41 17,41-82-17,-41-1 1,0-80 15,0-42-15,82-123-1,-41 42 1,41 40 0,-41 123-1,-41 41 1,0 41 0,41 40-1,-41 83 1,81-123-1,-40-1 17,82-40-17,-82-41-15</inkml:trace>
  <inkml:trace contextRef="#ctx0" brushRef="#br0" timeOffset="6916.5685">33094 11372 0,'0'-82'16,"-41"82"0,41 41 15,0 81-31,0 1 16,0 163-1,82-245-15,-42 82 16,42-123-1,0 0 1,-41 0 0,82-41-1,-1-41 1,-40 0 0,41 1-1,-41 81 1,41 0-1,-123 41-15,40 40 16,42 1 0,-82-41-1,0 41 1,0-41 0,82-41 46,-82-41-62,82 41 16,41-82-1,-42 0 1,42 82 0,-41 0-1,82 82 1,-83-41-1,206 41 1,-165-82 0,-40 0-16,-41 0 15,82 0-15,-41 0 16,40 0 0,-81 0-1,41 0 1,41-82 15,-82 82-15,41-41-1,-1-41 1,-40 82 0,-41-41-16,41 41 15,-41-41 1,82-40-1,-82-1 1,41-41 0,-41 41-1,0 1 1,-82 40 0,41 41-1,41-82 1,-41 82-1,41 41 1,0 41 0</inkml:trace>
  <inkml:trace contextRef="#ctx0" brushRef="#br0" timeOffset="7271.5278">34075 12721 0,'0'0'0,"-81"0"16,122-41 31,81 41-47,1 0 16,0 0-1,-1 0 1,-40 0-1</inkml:trace>
  <inkml:trace contextRef="#ctx0" brushRef="#br0" timeOffset="7525.2152">34239 12680 0,'-41'0'0,"82"0"0,-164 0 15,82 0 32,41 41-31,0 0-1,0 164 1,0-1 0,0 1-1,0-82 1,0-42-1</inkml:trace>
  <inkml:trace contextRef="#ctx0" brushRef="#br0" timeOffset="7716.9559">33994 13171 0,'-41'0'15,"41"-41"1,41 41 0,40 0-1,206 0 1,-42 0 0,-163 0-16</inkml:trace>
  <inkml:trace contextRef="#ctx0" brushRef="#br0" timeOffset="23739.3597">44384 9694 0,'0'-81'0,"0"122"47,-82 81-32,82 1-15,0 0 16,-123 204 15,123-245-15,0-123 15,0 0-31,0-123 16,82-81-1,0 40 1,82 1 0,-82 122 15,-42 82-16,42 0 1,-41 286 0,-41 1-1,0-124-15,82 83 16,-82-205-16,41-41 16,-41 81-1</inkml:trace>
  <inkml:trace contextRef="#ctx0" brushRef="#br0" timeOffset="23951.8132">44139 10103 0,'-82'-40'0,"164"40"31,40 0-15,42 0-16,0 0 15,204 0 1,-246 0-16</inkml:trace>
  <inkml:trace contextRef="#ctx0" brushRef="#br0" timeOffset="24619.1512">45529 9776 0,'0'-82'0,"0"164"78,0 41-78,0 0 16,0-1-16,0-40 15,0 41 1,0-41 0,-81-123 30,81 0-46,0-82 16,0 41-16,0-163 16,0 122-1,40 82-15,42-40 16,41 81 0,0 163-1,-123 1 16,-82-1-15,-41-81 0,0 0-1,83-82 1,121 0 15,1-82-31,0 82 16,123 0-1,-165 41 1,42 82 0,-82 0-1,-122-1 1,40-122-16,-82 41 16,82-41-1,0 0 1,42 0-16</inkml:trace>
  <inkml:trace contextRef="#ctx0" brushRef="#br0" timeOffset="25184.7568">44752 11535 0,'-82'82'47,"82"41"-47,0-1 15,-41 42-15,41-82 16,-81 41 0,81-42-1,0-162 32,0-42-47,0-82 16,41-81-1,-1 163 1,83 123 0,0 123-1,-41 122 16,-82 1-15,81-1 0,-81 1-1</inkml:trace>
  <inkml:trace contextRef="#ctx0" brushRef="#br0" timeOffset="25402.1687">44548 12149 0,'41'0'47,"81"0"-47,1 0 16,41 0-16,-42 0 15,42 0 1,-82 0-16</inkml:trace>
  <inkml:trace contextRef="#ctx0" brushRef="#br0" timeOffset="25668.602">45775 11781 0,'-41'0'15,"41"-41"-15,-41 41 16,-41 0 15,-41 81-15,123 42-16,-40 123 16,40-124-1,81-40 1,42-41-1,-41-41-15,41 0 16,81 0 0,-163-82-16</inkml:trace>
  <inkml:trace contextRef="#ctx0" brushRef="#br0" timeOffset="26810.7961">44834 13539 0,'-41'0'15,"41"-40"-15,0-1 16,0 82 31,0 81-47,0 1 16,0 0-16,-82 163 46,82-327 1,0 0-31,0-163 0,0-1-1,0 123 1,41-40-1,-41 40 1,0 41 0,41 0-1,41 41 17,41 0-17,-42 0 1,1 0-1,-41 82 1,-41-41 0,82 0-16,-82 81 15,0-81-15,0 0 16,41 82 0,-41 0-1,0-82 1,0 40-16,0-40 15</inkml:trace>
  <inkml:trace contextRef="#ctx0" brushRef="#br0" timeOffset="27018.4463">44752 13908 0,'-82'0'15,"164"0"17,0 0-17,82-82 1,-1 82-16,164-82 15,-163 82-15</inkml:trace>
  <inkml:trace contextRef="#ctx0" brushRef="#br0" timeOffset="27519.7388">46061 13335 0,'0'-41'16,"0"123"31,0 0-32,0 40-15,-82 1 16,82-41-16,0 0 16,0 40-1,0 1 1,0-205 31,0 1-32,0-1-15,0-164 16,-41 164 0,41 1-16,0-1 15,0 41-15,0 0 16,82 41-1,82 0 1,81 164 0,-122-42-1,-123 1 1,0-41 0,-82 41-1,-163-42 1,40 1-1</inkml:trace>
  <inkml:trace contextRef="#ctx0" brushRef="#br0" timeOffset="28753.5812">45038 14889 0,'-40'0'0,"40"123"47,-82 41-47,82-1 15,0-40-15,0-41 16,-41-41-16,41 0 31,0 40 0,0-244 1,0-328-1,41 368-15,204 123-1,-163 0 1,-82 123-1,0 41 1,-123-1 0,41-40-1,1-123 1,122-41 15,-1-41-15,124 82-1,-82 0 1,0 82 0,-41 0-1,-41 41 1,-164-42 0,123-40-1,-41-41 1</inkml:trace>
  <inkml:trace contextRef="#ctx0" brushRef="#br0" timeOffset="29068.5628">45979 15094 0,'0'0'0,"0"-41"16,0-41 0,-122 82 15,40 41-15,-41 286-1,123-81 1,41-83-1,82-122 1,81-41 0,-122-41-1,0 41-15</inkml:trace>
  <inkml:trace contextRef="#ctx0" brushRef="#br0" timeOffset="30086.2771">45120 16812 0,'0'-41'15,"0"82"16,0 82-31,0-1 16,0 1 0,0 0-16,0 122 31,0-163-31,0-123 31,0-41-15,0-286-1,0 164 1,41 40 0,82 123-1,-41 41 1,-41 82 0,-41 41 15,-82-1-16,0-81 1,82 0 0,41-41 15,41 0-15,40 0-16,-40 123 15,-82-82 1,82 0-16,-82 81 15,-164 1 1,42-82 0,-1-41-1,82 0 1,41-82 0</inkml:trace>
  <inkml:trace contextRef="#ctx0" brushRef="#br0" timeOffset="30353.514">46143 16812 0,'0'0'0,"0"-82"16,0 123 30,0 82-30,0-1-16,0 124 16,0-42-1,0-81 1,0-82 0,0-82-1</inkml:trace>
  <inkml:trace contextRef="#ctx0" brushRef="#br0" timeOffset="30602.0574">46143 16935 0,'0'0'0,"0"-82"15,0 0 1,82 82 0,0 0-1,122 41 1,-81 0-16,40 122 15,-163-81 1,0 0-16,0 163 16,-163-40-1,40-123-15,-81-41 16,122-41 0,0 0-1</inkml:trace>
  <inkml:trace contextRef="#ctx0" brushRef="#br0" timeOffset="32286.1747">45652 18325 0,'0'-41'32,"0"1"14,-82 40-30,-40 0 0,40 163-1,0 1 1,82 81 0,82-163-1,81-41 1,83-41-1,-42 0 1,-163 0-16</inkml:trace>
  <inkml:trace contextRef="#ctx0" brushRef="#br0" timeOffset="32753.0608">46470 18325 0,'0'-41'16,"0"82"15,0 0-15,0 41-16,0 0 16,0 81-1,0-81 1,0 0-1,0-123 32,-41-41-31,41 1-16,0-83 31,41 82-31,0 0 16,0 1-16,41 81 15,0 40 1,-41 1 0,40 123-1,-81 40 1,-81-40 0,-124-41-1,123-123-15,0 123 16,1-123-16,40 0 15</inkml:trace>
  <inkml:trace contextRef="#ctx0" brushRef="#br0" timeOffset="43716.0513">34975 11167 0</inkml:trace>
  <inkml:trace contextRef="#ctx0" brushRef="#br0" timeOffset="44585.3598">35753 10922 0</inkml:trace>
  <inkml:trace contextRef="#ctx0" brushRef="#br0" timeOffset="45022.9013">33789 10799 0,'0'-41'0,"41"41"31</inkml:trace>
  <inkml:trace contextRef="#ctx0" brushRef="#br0" timeOffset="45253.3087">35016 10758 0</inkml:trace>
  <inkml:trace contextRef="#ctx0" brushRef="#br0" timeOffset="46251.0158">36080 10840 0,'41'0'110,"-41"82"-32</inkml:trace>
  <inkml:trace contextRef="#ctx0" brushRef="#br0" timeOffset="51337.9546">47493 9204 0,'0'-41'16,"41"41"0,0 0-16,41 0 15,163-82 16,-122 82-31,-42 204 32,-81-81-17,0 0-15,0 327 32,-40 204-17,40-204 1,81-123-1,83-122 1,-82-123-16,122-41 16,-122 81-16,0-122 15,82 0 1,-123 0 0,-41-81-1,0-1 1,0 0-1,-205 123 17,123 41-32,-81 368 15,163-246 1,0 451-16,0-205 16,0-41-1,122 450 1,1-491-16,-123 41 15,123-82-15,-41 328 16,-82-1 0,0-40-1,-41-42 1,41-285-16,-82 81 16,82-246-16,0 1 15,-41-82 1,0-41 15,41-41-31,-82 41 31,0 0-15,41 0 0,-40 0-16</inkml:trace>
  <inkml:trace contextRef="#ctx0" brushRef="#br0" timeOffset="51820.9789">47411 19716 0,'-82'0'16,"0"82"15,123-82 0,41 0-15,41 0-16,41-41 16,490-41 15,-490 82-31</inkml:trace>
  <inkml:trace contextRef="#ctx0" brushRef="#br0" timeOffset="52038.4061">47943 19962 0,'-41'0'0,"41"-41"31,123 41-31,-42 0 16,1-82-16</inkml:trace>
  <inkml:trace contextRef="#ctx0" brushRef="#br0" timeOffset="55219.296">24053 14726 0,'0'-82'15,"0"41"1,0-41-1,-41 164 32,-122 245-15,-42-40-17,1-42 1,-1 0-1,123-204 1,82 41 0,-41 0-1,-40-82 1</inkml:trace>
  <inkml:trace contextRef="#ctx0" brushRef="#br0" timeOffset="55640.0736">22990 14808 0,'0'-41'16,"-41"41"-16,123 81 62,-1 1-62,1 82 16,41-82-16,-41 81 16,163 83-1,-40 81 1,-164-245-1,40 0 1,-40-82 15,-41 40 47</inkml:trace>
  <inkml:trace contextRef="#ctx0" brushRef="#br0" timeOffset="57789.662">45734 10431 0</inkml:trace>
  <inkml:trace contextRef="#ctx0" brushRef="#br0" timeOffset="59005.754">47002 10022 0,'-41'0'16,"0"0"-16,-41 0 15,41 0 17,82 0 15,41 0-32,41 0-15,286-41 16,-123 41-1,1-82-15,204 82 16,327 0 0,-409 0 15,-164 0-15,-81-41-1,-123 41 1,81-82-1,-162 82 79,-42 0-78,41 0-1,0 0-15,-41 0 0,41 0 16,-41 0 0,-40 0 15,122-41-15,41 41 15,40 0-16,42 0 1,-41 0 0,41 41-1,-82 41 1,-41-41 0,-123 41-1,-123 163 1,165-204-1</inkml:trace>
  <inkml:trace contextRef="#ctx0" brushRef="#br0" timeOffset="64105.6191">50929 9572 0,'0'-82'0,"0"41"15,0 0-15,41-41 16,-41 0 0,0 1 15,0 203 16,0 287-32,82-163 1,-82-83 15,41-81-15,-41-41 0,0 0-1</inkml:trace>
  <inkml:trace contextRef="#ctx0" brushRef="#br0" timeOffset="64989.686">49620 11781 0,'-82'0'0,"0"0"16,42 0-16,-42 0 16,41 0 31,368 0-16,900 0 0,-981 0-15,-124 0-1,-40 0 1,-123 0 31,0 0-47,-81-82 15,-83 82 1,123-41 0,1 41 15,81-41-15,40 41-1,1 0 1,82-82-1,-41 82 1,0 41 0,-82 123-1,-82-1 1,41-122 0,-41 82-1</inkml:trace>
  <inkml:trace contextRef="#ctx0" brushRef="#br0" timeOffset="65256.2789">51952 11494 0,'0'0'0,"0"-41"0,0 123 47,0 0-31,0 0-16,41 0 16,-41 81-1,0 83 1,0-165-1</inkml:trace>
  <inkml:trace contextRef="#ctx0" brushRef="#br0" timeOffset="66389.5984">49293 13703 0,'-82'0'0,"41"0"0,-41 0 16,123 0 46,82 0-46,41 0-16,285 0 31,615-82 1,-778 0-1,-326 42 0,-83 40-15,41 0-1,0 0 1,0 0 0,82-41-16,-41 41 15,82 0 32,41 0-47,205 0 31,-247 0-15,1 163 0,-82-122-1,1 41-15,-1-82 16,-41 82-16,41-82 0,41 82 15</inkml:trace>
  <inkml:trace contextRef="#ctx0" brushRef="#br0" timeOffset="66739.4465">52484 13376 0,'0'-41'0,"0"-41"16,0 123 46,0 41-46,0 0-16,0-1 16,0 1-16,0 41 15,0-41 1,0 0 0,0-41-1</inkml:trace>
  <inkml:trace contextRef="#ctx0" brushRef="#br0" timeOffset="68008.4214">49416 15380 0,'-41'0'15,"-41"0"1,205 0 46,-1 0-62,42 0 16,286 0 0,41-82-1,-82 1 1,-205 81 0,-122-41-16,-123-41 62,0 82-46,-122 0-1,-42-41 1,123 41 0,1 0-1,121 0 16,1 0-31,41 0 16,82 0 0,-1 0-1,-81 82 1,-82 0 0,-122 40-1,40-40 1,0 0-1,82-41-15</inkml:trace>
  <inkml:trace contextRef="#ctx0" brushRef="#br0" timeOffset="68723.707">52647 14930 0,'-41'0'47,"0"0"-31,-81 82-1,81-82 1,-41 0 0,0 0-1,82-123 1,0 42 0,82-1-1,41 82 1,-42 82-1,-81 81 1,-81 123 0,-124-122 15,41-41-15,124-123-1,-1 0-15,41-41 16,0-41-1,41 41 1,163 0 0,-40 41-1,-1 164 1,-122-123 0,82 82-1</inkml:trace>
  <inkml:trace contextRef="#ctx0" brushRef="#br0" timeOffset="69473.0501">49211 16975 0,'-41'0'16,"82"0"46,41 0-46,81 0-16,83 0 0,-42 0 16,42-40-1,-42 40-15,42 0 0,-42-82 16,-40 82-16,-41 0 15,40-82 1,-81 82 15,-82-41 1,-41 41-17,-41-82 1,-40 82-1,-42-41 1,123 41 15,0 0-15,41-41 0,82 41-1,164 0 1,-124 0-1,-40 0 1,-82 82 0,-41 164-1,-41-124 1,41-81 0</inkml:trace>
  <inkml:trace contextRef="#ctx0" brushRef="#br0" timeOffset="70006.7211">52606 16607 0,'0'82'31,"-41"-41"-15,-81 0-1,81-41-15,0 0 16,-82 0 0,41 0-1,82-123 1,82 41-1,82 42 1,-1 80 15,-122 206-15,-41-42 0,-82 1-1,-163-1 1,-41-163-1,204-41 1,82-122 0,123 81-1,40 41 1,1 0 0,-82 82-1,40-42 1,1 42-1</inkml:trace>
  <inkml:trace contextRef="#ctx0" brushRef="#br0" timeOffset="70672.9697">49988 18734 0,'0'0'0,"-82"0"0,41 0 15,164 0 48,0 0-63,41 0 16,245 82-1,41-82 1,-123 0-1,-164 0 1,-244 0 15,40 0-15,41-82 0,-164 82-1,41-41 1,83 41-1,-1 0 1,82 0 15,40-81-15,42 81 0,0 81-1,-41 1 1,-164 82-1,0-41 1,0-82 0,41 40-1</inkml:trace>
  <inkml:trace contextRef="#ctx0" brushRef="#br0" timeOffset="71206.4327">52197 18530 0,'0'0'0,"0"82"31,0-1-15,-41 42-1,-81-41 1,40-82 0,0 0-1,41-123 1,41 41 0,164-40-1,-83 122 1,42 163-1,-82 42 1,-41-1 15,0-40-15,-164 0 0,-40-83-1,163-121 1,0-1-1,41 0 1,164 41 0,-1 0-1,1 0 1,-82 0-16</inkml:trace>
  <inkml:trace contextRef="#ctx0" brushRef="#br0" timeOffset="71367.6054">52811 19675 0,'0'41'63</inkml:trace>
  <inkml:trace contextRef="#ctx0" brushRef="#br0" timeOffset="74173.1159">20126 15176 0,'-41'-82'16,"41"41"-16,0-41 15,-41 82-15,41-82 16,0 205 31,0 41-47,0 40 16,-81 410 15,81-410-16,-41-163-15,41 0 16,0-82 15</inkml:trace>
  <inkml:trace contextRef="#ctx0" brushRef="#br0" timeOffset="74440.1437">20044 15053 0,'0'-41'16,"0"-82"0,41 123-1,123 0 1,0 82 0,-124 0-1,42 41 1,-245 40-1,-42 1 1,1-41 0,163-123-1</inkml:trace>
  <inkml:trace contextRef="#ctx0" brushRef="#br0" timeOffset="74790.8304">21476 14644 0,'0'0'0,"0"-41"0,0-41 16,-41 82 15,-41 0-15,82 82-16,-81 368 16,81 164-1,0-1 1,122-367-16,83 81 15,-123-286 1,-1-41-16,124 81 16</inkml:trace>
  <inkml:trace contextRef="#ctx0" brushRef="#br0" timeOffset="75323.4271">24421 15298 0,'-40'0'15,"80"0"32,42 0-47,41 0 0,122 0 31,-122 0-15</inkml:trace>
  <inkml:trace contextRef="#ctx0" brushRef="#br0" timeOffset="75474.053">24585 15626 0,'0'0'0,"41"0"63,41 0-63,163 0 16,-163 0-16</inkml:trace>
  <inkml:trace contextRef="#ctx0" brushRef="#br0" timeOffset="77523.9041">16526 12885 0,'0'-41'15,"-81"123"32,-1 0-31,0 40-16,-41 42 15,-368 327 17,369-368-1,163-164 0</inkml:trace>
  <inkml:trace contextRef="#ctx0" brushRef="#br0" timeOffset="77807.4051">15626 12967 0,'0'-82'0,"0"41"16,82 82 15,0 0-15,82 163-1,-1 165 1,42-124 15,-164-204-15,81 0-1,-81-41-15</inkml:trace>
  <inkml:trace contextRef="#ctx0" brushRef="#br0" timeOffset="78090.2493">17140 13417 0,'-82'0'15,"123"0"48,82 0-63,40 0 15,1 0-15,-41 0 16,-1 0 0</inkml:trace>
  <inkml:trace contextRef="#ctx0" brushRef="#br0" timeOffset="78256.9861">17181 13826 0,'0'0'0,"41"0"47,41-41-47,81 41 16,42-41-1</inkml:trace>
  <inkml:trace contextRef="#ctx0" brushRef="#br0" timeOffset="78623.6418">18776 12885 0,'0'-41'0,"0"0"15,-82 41 1,82 82 15,0-41-15,0 163 0,0 205 15,0-327-16</inkml:trace>
  <inkml:trace contextRef="#ctx0" brushRef="#br0" timeOffset="78973.7454">18940 13662 0,'0'41'16,"0"41"15,0-123 16,0 0-47,0 0 16,41-41-1,0 41 1,41 82 0,-42 82-1,-40-41-15,0 122 16,0-81 0,0 0-16,0-82 15</inkml:trace>
  <inkml:trace contextRef="#ctx0" brushRef="#br0" timeOffset="79511.867">19676 13130 0,'0'0'0,"0"-81"16,41-1-1,41 82 1,0 0 0,-41 0-16,40 0 15,-81 41 1,0 0-16,0 81 16,-163 165-1,81-206-15,-82 1 16,164 0-1,82-82 32,41 0-31,204-41 0,-122 41-1,-164 0 1,0 0-1,-41 41 1</inkml:trace>
  <inkml:trace contextRef="#ctx0" brushRef="#br0" timeOffset="80223.6735">26139 14971 0,'0'-123'16,"-40"123"0,40-40-1,0 162 16,0 165 1,0 40-1,0-286-31,0 41 16,0-42-1</inkml:trace>
  <inkml:trace contextRef="#ctx0" brushRef="#br0" timeOffset="80557.5744">26426 14644 0,'0'-41'16,"0"0"0,82 41-1,204 164 1,-81 40 0,-124-40-1,-81-1 1,-41 83-1,-204-42 17,122-163-17,41-41-15</inkml:trace>
  <inkml:trace contextRef="#ctx0" brushRef="#br0" timeOffset="80757.6053">27817 15135 0,'0'0'16,"41"0"-16,40 0 15,42 0-15,41 0 16,-123 0-1</inkml:trace>
  <inkml:trace contextRef="#ctx0" brushRef="#br0" timeOffset="80907.5346">27939 15544 0,'0'0'0,"41"0"47,82 0-47,82-41 16</inkml:trace>
  <inkml:trace contextRef="#ctx0" brushRef="#br0" timeOffset="83274.1218">30148 14808 0,'0'-41'32,"0"-41"-17,0 41 1,0 0 15,41 41 391,0 0-406,0 0-1,41 0 1,-82 41 15,-41-41-31,0 123 16,0-123-16,-122 122 47,203-122 0,42 0-32,-41 0 1,82 41-1,-41 82 1,-82-82 0,0 41-1,-82 40 1,-41-40 0,-40-82-1,81 0 1,82-82-1,-41 82 1</inkml:trace>
  <inkml:trace contextRef="#ctx0" brushRef="#br0" timeOffset="83524.3443">29903 15585 0,'-82'0'0,"164"0"47,0 0-47,0 0 15,40 0-15,206-41 16,-1 41-1,0 0 1</inkml:trace>
  <inkml:trace contextRef="#ctx0" brushRef="#br0" timeOffset="83957.86">30598 15994 0,'-41'0'15,"41"-82"-15,-40 82 16,-42 0 0,0 82-1,82 0-15,-82 81 16,0 42 15,82-83-15,123-81-1,-41-41 1,0 0-16,-1-41 16,-81-40-16,0-1 15,0 0 1,-40 82-1,-1 0-15,-82 0 16,82 82-16,41-41 16,0 122 15,41-163-31</inkml:trace>
  <inkml:trace contextRef="#ctx0" brushRef="#br0" timeOffset="84191.6988">31907 15298 0,'0'0'0,"0"-41"15,41 41 32,0 0-47,41 0 16,0 82-1</inkml:trace>
  <inkml:trace contextRef="#ctx0" brushRef="#br0" timeOffset="84324.7117">31785 15626 0,'81'0'16,"42"0"-1,0 0 1,0-41-16</inkml:trace>
  <inkml:trace contextRef="#ctx0" brushRef="#br0" timeOffset="84574.1176">33094 14767 0,'0'0'0,"0"-82"0,0 123 62,0 41-62,0-1 16,0-40 0,0 123-1,0-1 1,0-40-16,0-82 16</inkml:trace>
  <inkml:trace contextRef="#ctx0" brushRef="#br0" timeOffset="84774.5716">32726 15667 0,'0'0'0,"40"0"31,42 0-31,123 0 16,122-82 15,-122 82-31</inkml:trace>
  <inkml:trace contextRef="#ctx0" brushRef="#br0" timeOffset="85308.2357">33175 16035 0,'0'0'0,"0"81"47,0-40-31,-40-41-16,-1 41 16,-41 41-1,41-82 16,41-41-15,0-82 0,82 1-1,40 122 1,-40 41 0,0 81-1,-123 42 1,-82 81-1,-40-81 1,-1-82 0,123-82-16,-40 0 15,81-41 1,40-41 0,1 82-16,82 0 15,-41 41 1,41 0 15,-42 41-15,1-82-1,0 0-15</inkml:trace>
  <inkml:trace contextRef="#ctx0" brushRef="#br0" timeOffset="86175.1407">21476 18407 0,'-82'0'0,"82"-82"16,-41 82-16,41-81 15,-41 81-15,41-41 32,0 82-17,0 531 17,0-326-17,0-124 1,0-81-1,41-123 1,-41 1 0,82-165-1</inkml:trace>
  <inkml:trace contextRef="#ctx0" brushRef="#br0" timeOffset="86374.7271">21435 18284 0,'0'-81'15,"0"162"-15,0-244 16,0 122 15,82 41-15,0 0-1,0 0 1,-82 164 0,-41-1-1,-246 123 1,124-163-1</inkml:trace>
  <inkml:trace contextRef="#ctx0" brushRef="#br0" timeOffset="86691.9743">22581 18080 0,'0'-41'0,"-123"41"32,82 82-17,-41 41-15,82-1 16,0 205-1,41 42 1,41-83 0,0-204-16,40-41 15,-40-41 1,41 0-16</inkml:trace>
  <inkml:trace contextRef="#ctx0" brushRef="#br0" timeOffset="86941.6417">23685 18244 0,'0'-82'16,"0"123"15,-82 81-31,82-40 16,-122 0-16,40 122 15,0-122 1,0 41 0,82-82-1,-82-41-15</inkml:trace>
  <inkml:trace contextRef="#ctx0" brushRef="#br0" timeOffset="87141.1507">23112 18244 0,'82'81'31,"41"1"-31,-41-41 16,0 41-1,-42-41-15,42 0 16,-41 40-16,41 1 0,-41 0 15,-41-41-15</inkml:trace>
  <inkml:trace contextRef="#ctx0" brushRef="#br0" timeOffset="87325.4847">24053 18571 0,'41'0'16,"41"0"-16,0 0 16,0 0-1,40 0 1</inkml:trace>
  <inkml:trace contextRef="#ctx0" brushRef="#br0" timeOffset="87446.8767">24217 18857 0,'123'-41'47,"-1"41"-47,1 0 0</inkml:trace>
  <inkml:trace contextRef="#ctx0" brushRef="#br0" timeOffset="88025.5593">25444 18366 0,'0'82'47,"-41"-41"-31,-41-41-1,1 0 1,40 0 0,0-41-1,41-82 1,0 42-16,122-1 31,-81 82-31,82 0 16,-123 122-16,82 1 15,-82 123 1,-82-1 0,-41 0-1,1-204 1,81-41-1,41-81 1,0-1 0,0-82-1,122 164 1,1 0 0,0 164-1,-41-42 1,81 42 15,-81-82-31</inkml:trace>
  <inkml:trace contextRef="#ctx0" brushRef="#br0" timeOffset="88274.8275">26180 18366 0,'0'0'0,"-81"-82"16,81 42-16,40-1 16,42 41-1,41 81 1,-41 165 0,-82 163-1,0-123 1,-123 1 15,82-247-31</inkml:trace>
  <inkml:trace contextRef="#ctx0" brushRef="#br0" timeOffset="88509.7017">27489 18612 0,'82'0'32,"41"0"-32,0 0 15,-1 0-15,42 0 16</inkml:trace>
  <inkml:trace contextRef="#ctx0" brushRef="#br0" timeOffset="88642.0895">27612 18939 0,'41'0'31,"82"-41"-31,-1 41 15,1-41-15</inkml:trace>
  <inkml:trace contextRef="#ctx0" brushRef="#br0" timeOffset="89125.1386">29126 18407 0,'0'-41'0,"122"-41"15,-40 82 1,82 0 0,-41 0-1,-42 41 1,-81 41-1,-163 41 1,81-41-16,0-82 16,0 41-16,41-41 15,82 0 32,164 0-47,-82 0 16,-1 40 15,-81 83-15,-41-41-1,0 0-15,-123 41 16,42-123-16,-42 40 16,0-40-1,82 0 1,-40-40-16</inkml:trace>
  <inkml:trace contextRef="#ctx0" brushRef="#br0" timeOffset="89341.3536">29044 19307 0,'82'0'16,"81"-41"0,205 41-1,-40 0 1,-124 0 0</inkml:trace>
  <inkml:trace contextRef="#ctx0" brushRef="#br0" timeOffset="89725.4911">29821 19716 0,'-82'-82'15,"41"82"1,-40 0-1,-1 0 1,41 246 0,-41-1-1,82-81 1,164-1 0,-42-122-1,-81-41 1,41-122-1,-82-1 1,-123 82 0,42 41-1,-1 82 1,41 0 0,123-82-1</inkml:trace>
  <inkml:trace contextRef="#ctx0" brushRef="#br0" timeOffset="89959.5582">31171 18775 0,'0'0'15,"41"0"17,41 41-17,-41-41-15,40 41 16,-40-41-16,-41 82 16</inkml:trace>
  <inkml:trace contextRef="#ctx0" brushRef="#br0" timeOffset="90092.4314">31130 19225 0,'41'0'31,"82"0"-31,-1 0 16,-40 0-16</inkml:trace>
  <inkml:trace contextRef="#ctx0" brushRef="#br0" timeOffset="90358.9019">32480 18489 0,'0'-82'0,"0"41"16,0 82 31,0 0-47,0 41 15,0 0 1,0 204 0,0-122-1,0-83 1</inkml:trace>
  <inkml:trace contextRef="#ctx0" brushRef="#br0" timeOffset="90559.2311">31989 19389 0,'0'0'0,"0"-41"16,82 41-1,41 0-15,122-82 32,-81 82-17,-82 0-15,81 0 16</inkml:trace>
  <inkml:trace contextRef="#ctx0" brushRef="#br0" timeOffset="91125.5021">32521 19675 0,'0'41'15,"-41"41"1,41 0-1,0-41 1,-82-41 0,82-82 46,41 41-62,0 41 16,0-41-16,41 41 15,-41 41 1,-41 0 0,0 245-1,-123-40 1,0-124 0,-40-40-1,122-82 16,41-164-15,122 42 0,1 122-1,-41 0 1,0 0 0,0 163-1,-82-81 1,41-82-16</inkml:trace>
  <inkml:trace contextRef="#ctx0" brushRef="#br0" timeOffset="126162.0283">48352 7158 0,'0'-81'0,"0"-1"16,0 0-1,0 123 32,-123 163-16,123-122-15,-41 0 0,123-82 62,0 0-63,41 0 1,-42 0 0,1 0-1,-41-41 1,-41 0-1,0 0 1,0-41 15,0 164 16,0-41-47,-82 82 16,82 40-1,-41-40 1,41-82-16</inkml:trace>
  <inkml:trace contextRef="#ctx0" brushRef="#br0" timeOffset="126823.0765">49047 7404 0,'0'0'0,"0"-41"0,41 41 16,-41-41 0,0 0-1,-82 41 16,-40 123-15,81-1 0,41 1-1,0-82 1,82 41 15,-41-82-31,81 0 16,-40 0-1,0 0-15,-82-41 16,41 41 0,41-41-1,-41-41 1,-1 82 0,-40 123 15,0-41-16,-81-41-15,40 41 16,-41-82 0,82 81 15,82-81 0,-41 0-15,81-41-1,1 41 1,-82 0 15</inkml:trace>
  <inkml:trace contextRef="#ctx0" brushRef="#br0" timeOffset="127514.944">49743 7036 0,'0'0'0,"-123"-41"0,41-41 15,-40-41 1,-1 41 0,-41 41-1,-40 41 1,122 0-16,-123-81 16,123 81-16,1 0 15,-124 0 1,82 163-1,-81 165 1,122-42 0,82 0-1,0-40 17,245-1-17,1-81 1,40-42-1,82-40 1,-40-82 0,-165 0-16,165-41 15,-206-41-15,-40 1 16,123-42 0,-83-41-1,-81-40 1,41 122-16,-82-82 15,0 83 1,0-42-16,-123 0 16,-40 41-1,-205-81 17,-82 163-17,122 0 1,124 41-1,122 40-15,41 1 16</inkml:trace>
  <inkml:trace contextRef="#ctx0" brushRef="#br0" timeOffset="135296.8709">20740 21107 0,'0'-82'0,"0"41"15,0 0 1,-41 41 0,-41 0-1,41-82 16,0 82 1,41 41 61,0 0-77</inkml:trace>
  <inkml:trace contextRef="#ctx0" brushRef="#br0" timeOffset="135913.0656">20535 20943 0,'-41'0'0,"0"0"32,82 0 14,0 0-30,41 0-16,-41 0 16,0 0-16,0 0 15,82-82 1,-83 82 0,-121 0 15,40 0-31,0 41 15,-82-41 1,41 41 0,41-41 15,-40 0-15,81 41 15,-41-41-16,41 41 1,0 82 0,41-1-1,-1 83 1,-40 40 0,0-81-1,0 0 1,0-1-1,0-81 1</inkml:trace>
  <inkml:trace contextRef="#ctx0" brushRef="#br0" timeOffset="136096.9707">20208 21761 0,'0'-41'0,"0"1"16,82 40 0,163-82-1,1 41 1,-1 41 0,-163-82-16</inkml:trace>
  <inkml:trace contextRef="#ctx0" brushRef="#br0" timeOffset="136330.2619">21353 21148 0,'-41'-82'16,"1"0"0,-42 82-1,82 41 16,-41 164-15,41 40 0,0 0-1,0-122 1,204-41 0</inkml:trace>
  <inkml:trace contextRef="#ctx0" brushRef="#br0" timeOffset="136779.7471">21640 21352 0,'0'0'0,"0"-41"16,82 41 15,40 0-15,-81 123-1,-41 0 1,-41 81 0,-41-163-1,82-163 17,123-1-17,0-41 1,0 41-1,-82 123 1,-82 0 31,0 164-31,41-41-1,0 0 1,0-83-1,122-40 1,-81 0-16</inkml:trace>
  <inkml:trace contextRef="#ctx0" brushRef="#br0" timeOffset="136996.4389">22458 21066 0,'0'0'0,"0"-82"16,0 41-16,-41 41 15,123 41 17,0 0-17,-41 123-15,-41 40 32,0 42-17,0-1 1,0-163-16</inkml:trace>
  <inkml:trace contextRef="#ctx0" brushRef="#br0" timeOffset="137213.3427">23440 21434 0,'0'-41'16,"81"41"-16,-40 0 15,0 0 1,82 0 0</inkml:trace>
  <inkml:trace contextRef="#ctx0" brushRef="#br0" timeOffset="137330.4496">23440 21802 0,'-82'0'0,"123"0"15,41 0 1,163-41 0</inkml:trace>
  <inkml:trace contextRef="#ctx0" brushRef="#br0" timeOffset="138030.1971">25199 20821 0,'0'-41'15,"41"41"-15,-123 41 63,0 40-63,0 1 15,-41 0-15,42 41 16,-1-82-16,82 40 16,82-81 15,163 0-15,-81 41-1,-83 82 1,-121 163-1,-124-122 1,0 40 0,1-81-1,122-82 1,41-82 15,41-41-31,40 82 16,1 41 15,0 123-31,0 163 16,-41 41 15,-41-81-15,82-42-1,-82-163-15,0-41 16,81-41-1,-40 0-15,82-41 16,-41 0-16</inkml:trace>
  <inkml:trace contextRef="#ctx0" brushRef="#br0" timeOffset="138946.946">30230 21311 0,'0'-81'0,"0"40"15,41 41 17,0 0-32,0 0 15,41 41 1,-41 122 15,-82-81-31,-123 0 31,164-123-15,0 0 0,205-123-1,-164 42 1,-1 81 0,-40 123 30,-81-1-46,-1 83 16,82 41 0,123-83 15,40-122-31</inkml:trace>
  <inkml:trace contextRef="#ctx0" brushRef="#br0" timeOffset="139129.8886">30967 21516 0,'0'-41'31,"40"41"-15,83 0-16,0 0 15,-82 0 1</inkml:trace>
  <inkml:trace contextRef="#ctx0" brushRef="#br0" timeOffset="139247.0802">31048 21680 0,'0'0'16,"-41"40"-16,82-40 16,41 0-1,41 0 1,122-122-16</inkml:trace>
  <inkml:trace contextRef="#ctx0" brushRef="#br0" timeOffset="139446.7584">31703 21230 0,'0'-82'0,"0"0"15,0 205 16,0-42-15,0 42-16,0 82 16,82-1 15</inkml:trace>
  <inkml:trace contextRef="#ctx0" brushRef="#br0" timeOffset="139997.4517">26753 21270 0,'0'-81'0,"0"-42"16,-41 123 31,41 41-32,0 0-15,0 0 16,-41 204 15,41-163-15,0-41-1</inkml:trace>
  <inkml:trace contextRef="#ctx0" brushRef="#br0" timeOffset="140213.6306">26876 21311 0,'0'-81'31,"0"121"0,0 1-31,0 41 16,0 0-16,-82 163 16,82-40-1,0-164 17,0 0-32</inkml:trace>
  <inkml:trace contextRef="#ctx0" brushRef="#br0" timeOffset="140497.0577">27121 21516 0,'0'0'0,"0"-41"16,82 41 15,-82 82-15,0 0-1,-41 40 1,-82-40 0,42-41-1,162-41 17,42 0-17,164 0 1,40 0-1</inkml:trace>
  <inkml:trace contextRef="#ctx0" brushRef="#br0" timeOffset="141580.3063">30435 22988 0,'-82'0'16,"82"-81"-16,41 40 15,0 41 1,204-41 15,-204 327 1,-164-81-17,82-205 1,82-82 31,-41 41-47,164-245 31,-164 204-15,82 0-1,-82 41 1,0 123-1,0 0 1,-41 81 0,41-40-1,0-82 1,164 0 0</inkml:trace>
  <inkml:trace contextRef="#ctx0" brushRef="#br0" timeOffset="141746.8934">31294 22907 0,'82'0'31,"-82"41"-31,81-41 16,-81 40-1</inkml:trace>
  <inkml:trace contextRef="#ctx0" brushRef="#br0" timeOffset="141865.6913">31335 23111 0,'-41'0'15,"82"0"-15,-41 0 32,81 0-17,-40 0-15,41-41 16,0 41-16</inkml:trace>
  <inkml:trace contextRef="#ctx0" brushRef="#br0" timeOffset="142430.8899">32071 22702 0,'0'0'0,"0"-41"16,0 82 31,0 82-32,-41-82 1,0-41 0,0 41-1,0-41 16,41-41-31,0-41 16,0 0 0,41 82-16,41-41 15,0 41-15,-82 82 16,41 0 0,-41 81-1,0 42 1,-164 40-1,41-163 1,83-82 0,40-41-1,0-81-15,0 81 16,81 0-16,1 41 16,-41 0-16,41 0 15,0 0 1,40 0-1,42 41 1,-82-41 15,-41 0-31</inkml:trace>
  <inkml:trace contextRef="#ctx0" brushRef="#br0" timeOffset="144145.0251">27898 22948 0,'0'-82'16,"-40"82"0,40 41 30,0 245-14,0-204-17,0 41 1,0-83 0,0-80 15,0-42-16,0-205 1,0 124 15,0 122-15,0-41 0,0 164 15,0 0-31,0 40 15,0 83 1,0-1 0,0-122-1,0-41 1,-82-82 31,82 0-47,0-40 15,0-42 1,0 0 0,0 41 15,0 41-15,0 0-1,0 1 1,0-42-1,-41 82 1,0 0 15,-41 41-15,82 40 0,-41 42-1,0-41 1,41-41-1,0-123 48,0 41-63,82-41 16,0 1-1,-41 40 1,0 41 15,41 41-15,-82-1-1,0 124 1,0-82-16,0 0 16,0 0-16,0-1 15,-41 1 1,41-41 15,-82-41 0,41 82-15,0-82 0,-41 0-1,82 41 1,-41-41-1,123 0 32,82 0-47,40-41 16,124 41 0,-83-82-1,-163 82-15,0 0 16,-1 0-16,-40 0 15</inkml:trace>
  <inkml:trace contextRef="#ctx0" brushRef="#br0" timeOffset="145947.7897">26589 21107 0,'0'-82'31,"-40"164"48,40-41-64,-41-41 1,41 41-16,-41 40 15,41-121 79,41-1-78,40-41-1,-40 41 1,-41 82 62,0 41-78,0-41 16,0 40-1,0 1 1,0 0 0,0 0-1,-41-41 63,-40-41-62,81 41 0,-41-41-1,41 81 1,41-121 62,40 40-78,-40 0 0,0-41 16,41 41-1,0 0 1,-82-82-16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0:50:03.267"/>
    </inkml:context>
    <inkml:brush xml:id="br0">
      <inkml:brushProperty name="width" value="0.05292" units="cm"/>
      <inkml:brushProperty name="height" value="0.05292" units="cm"/>
      <inkml:brushProperty name="color" value="#FF0000"/>
    </inkml:brush>
  </inkml:definitions>
  <inkml:trace contextRef="#ctx0" brushRef="#br0">20658 8999 0,'-82'-82'15,"82"0"1,-41 82-16,41 82 31,0 41-31,0 0 16,0 40-1,41 533 17,-41-574-1,0-81-31</inkml:trace>
  <inkml:trace contextRef="#ctx0" brushRef="#br0" timeOffset="266.5784">20699 9163 0,'0'0'0,"0"-82"16,0 41-16,41 0 15,41-41 17,-1 82-32,1 82 15,-82-41-15,0 41 16,0 40 0,-122 83-1,-42-41 1,82-123-1</inkml:trace>
  <inkml:trace contextRef="#ctx0" brushRef="#br0" timeOffset="583.6469">21640 8999 0,'0'0'0,"0"-41"0,0-41 15,-41 82 17,-82 123-17,123 0 1,-41 163-1,41 41 1,41 123 0,123-327-1,-42-82 1,-40-41 0</inkml:trace>
  <inkml:trace contextRef="#ctx0" brushRef="#br0" timeOffset="1133.2884">22417 9163 0,'0'-41'0,"0"0"16,0-41 0,-82 41 15,0 41-16,41 205 17,-40 326-17,81-326 1,163-164 0,1 41-1,0-82 1,-83 0-1</inkml:trace>
  <inkml:trace contextRef="#ctx0" brushRef="#br0" timeOffset="1483.3663">22990 9244 0,'0'-81'0,"0"40"31,0 82 0,41 40-31,-41 1 16,81 41 0,-81 82-1,0 81 1,-81-82 0,-42-40-1,82-164 1</inkml:trace>
  <inkml:trace contextRef="#ctx0" brushRef="#br0" timeOffset="1783.3981">24217 9531 0,'82'0'31,"0"-82"-15,-1 82-16,42 0 15,-82 0-15,-41 41 16,0 41 0</inkml:trace>
  <inkml:trace contextRef="#ctx0" brushRef="#br0" timeOffset="1916.6163">24421 9776 0,'0'0'0,"123"0"62,0 0-46,-41-41-16</inkml:trace>
  <inkml:trace contextRef="#ctx0" brushRef="#br0" timeOffset="3129.9438">25771 9244 0,'0'-81'0,"0"40"16,-81 0 0,81-41 15,0 41 0,0 0 0,-82 287 1,82-83-17,41 1 1,81-41 0,-40 40-1,0-81 1,-82 0 15,-82 0-15,41-82-1,0 0 1,0-41 0,41-82-1,0 82 1,0 0-1,41-81 1,-41 81 0,82-41-1,-82 41 1</inkml:trace>
  <inkml:trace contextRef="#ctx0" brushRef="#br0" timeOffset="3950.392">25240 9326 0,'0'-82'16,"0"42"-1,-82 40-15,82-41 31,-41 41-15,0 0 15,41 41-31,-82 286 32,82-204-32,0-1 15,0 1 1,41-123-16,0 41 15,0-41 1,0 0 0,41-82-1,-82 41 1,0-245 0,0 163-1,0 41 1,-82 41-1,41 41 17,41 41-17,0 41 1</inkml:trace>
  <inkml:trace contextRef="#ctx0" brushRef="#br0" timeOffset="4282.5649">25362 9735 0,'0'-41'94,"0"82"15</inkml:trace>
  <inkml:trace contextRef="#ctx0" brushRef="#br0" timeOffset="4883.3675">25771 9122 0,'0'-82'15,"0"41"1,0 0 15,82 41 16,0 164-31,-82-123-16,41 81 31,-41-40-15,-82 82-1,0-82 1,0-82-1,42 41-15</inkml:trace>
  <inkml:trace contextRef="#ctx0" brushRef="#br0" timeOffset="5434.2895">26385 9244 0,'0'0'0,"0"-40"16,0-42 15,0 123 0,0 0-15,0 81 0,0 83-1,0-42 1,0-122-16,41 41 15,82-82 1,-42 0 0,-40-41-16,41-81 15,-82 81 1,0-164 0,0 123-1,-164 0 1,83 82 15,-1 0-31,41 0 16,41 82-1</inkml:trace>
  <inkml:trace contextRef="#ctx0" brushRef="#br0" timeOffset="6000.5058">28471 9858 0,'0'-82'0,"-41"41"31,41 0 1,0-40 14,82 244-14,-82-40-1,0-205 31,0 0-62,0-40 32,82 122-17,41 163 1,-123 83 0,0 81-1,-164 41 1,123-286-16</inkml:trace>
  <inkml:trace contextRef="#ctx0" brushRef="#br0" timeOffset="7834.4304">41193 6627 0,'-82'0'0,"42"0"15,121 0 32,1 0-31,41 0-16,0-82 0,-1 82 16,42 0-1,245-41 16,-491 41 1,41 0-17,-245 123 1,122-123 0,1 81-1,-1-81 1,123 0-1,82 0 17,41 0-17,163-41 1,1 41 0,-1 0-1,-204 0 1,-82 0 15,-41 0-15,1 0-16,-83 0 15,82 0 1,0 0-16,41 82 16</inkml:trace>
  <inkml:trace contextRef="#ctx0" brushRef="#br0" timeOffset="8565.6451">41684 6627 0,'0'-41'16,"0"82"93,0-1-93,0 42-16,0-41 15,0 41 1,0-41-16,-82-41 78,82-41-62,-41-41-1,0 0 1,41 41 15,0 82 0,0 0-15,0 0 0,0 41 15,41-82-16,0 0 1,41 0 0</inkml:trace>
  <inkml:trace contextRef="#ctx0" brushRef="#br0" timeOffset="11034.3002">32276 9367 0,'-82'-82'16,"0"82"15,123 0 16,82 0-47,-1 0 16,1 0-1,0 0-15,81 0 32,-163 0-32,-82 0 62,0 41-46,-40 0-1,81 82 1,-41 81 0,41 1-1,0-123 1,0 122 15,0-81-15,-41-41-1,-41-82 1,-41 0 0,0 0-1,1-164 1,40 41-1,82 42 1,41 81-16</inkml:trace>
  <inkml:trace contextRef="#ctx0" brushRef="#br0" timeOffset="11367.4548">33298 9285 0,'0'-122'15,"0"81"1,-41 41-1,-41 122 17,82 1-32,0 245 15,0-40 1,41-42 0,123-122-1,-41-83 1</inkml:trace>
  <inkml:trace contextRef="#ctx0" brushRef="#br0" timeOffset="12851.986">32807 9572 0,'0'0'0,"-41"0"16,41-41-16,-81 41 0,-1 0 15,41 0 1,-41 0-16,-82 0 15,83 0 17,40 0-1,123 0-31,327-41 16,-205 41-1,42-123-15,163 0 16,-41 42 15,-327 81-31,-82 0 16,-82 0-1,-327 204 1,-123 123 0,-40 82-1,367-245-15,1 0 16,245-123-1,123-41-15,40 0 16,205-41 0,164-123-1,-286 41 1,-1 82 0,-163 41-1,-164 41 16,-41 41-15,-122 82 0,-41-41-1,204-42 1,41-81 0,205-41-1,81-81 1,-41 40-1,-122 41 1,-123 41 15,-40 0-15,40 82-16,0-82 16,41 82-1</inkml:trace>
  <inkml:trace contextRef="#ctx0" brushRef="#br0" timeOffset="13219.664">35671 9122 0,'-123'-82'15,"123"41"1,0 82 31,0 41-47,0 40 15,0 1 1,0 164 0,0-165-1,0 1 1,0-82 0</inkml:trace>
  <inkml:trace contextRef="#ctx0" brushRef="#br0" timeOffset="13468.7854">35507 9285 0,'-82'-81'0,"82"-1"15,0 41 1,123-82 0,0 41-1,-41 82 1,-1 123 15,-81-41-15,-122 81-1,-1-40 1,82-41 0</inkml:trace>
  <inkml:trace contextRef="#ctx0" brushRef="#br0" timeOffset="13751.7454">36366 8917 0,'0'0'0,"0"-41"16,-41 41 31,41 82-47,-81 0 15,81 163 1,0 1 0,81-1-1,42-40 1,0-205-16</inkml:trace>
  <inkml:trace contextRef="#ctx0" brushRef="#br0" timeOffset="14426.4803">37062 8917 0,'0'-41'0,"-41"-40"15,41 40 1,-41 41-1,123 0 48,-41 0-63,122 0 31,-81 0 16,-123 0 0,41 41-47,-41-41 16,0 0-1,-41 81 16,82 1-15,0-41-16,82 123 16,-41-1-1,-41-40 1,82 0 0,-123-41-1,0-1 1,-122-81 15,81-122-15,82 81-16,-41-41 15</inkml:trace>
  <inkml:trace contextRef="#ctx0" brushRef="#br0" timeOffset="15151.6401">37798 9654 0,'0'-41'16,"0"-82"0,0 82-1,0 0-15,0 0 16,0-82-16,0 83 15,0-1-15,82-41 16,-82 41-16,163-41 31,-122 82-15,41 205 0,-41 40-1,-41-81 16,0-82-15,0-42-16</inkml:trace>
  <inkml:trace contextRef="#ctx0" brushRef="#br0" timeOffset="15485.1411">38821 9204 0,'0'-82'15,"0"0"1,0 0 0,-41 82-1,-41-41 16,-82 123-15,42 286 0,122-163-1,81-42 1,83-81 0,-123-82-16,82 0 15,-82-41-15,-41-81 16</inkml:trace>
  <inkml:trace contextRef="#ctx0" brushRef="#br0" timeOffset="15867.8919">39148 8958 0,'0'0'0,"0"-82"0,0 41 15,82 41 16,40 41-15,-40 205 0,0-1-1,-82 1 1,0-1 0,-164 41-1,164-245 1</inkml:trace>
  <inkml:trace contextRef="#ctx0" brushRef="#br0" timeOffset="16186.287">39966 9367 0,'41'0'31,"0"-41"-16,41 41-15,-41 0 16,40 0 0,1 0-1</inkml:trace>
  <inkml:trace contextRef="#ctx0" brushRef="#br0" timeOffset="16351.5538">39966 9694 0,'41'0'32,"41"0"-17,81 0 1,-122 0 0,0-40-1</inkml:trace>
  <inkml:trace contextRef="#ctx0" brushRef="#br0" timeOffset="17201.9508">41480 9204 0,'-41'-123'16,"41"82"-1,-41 41 1,41-41 15,-164 164 1,123 327-1,164-368-16,0-1 1,-42-81 0,42-41-1,-41-81 1,0-83 0,-82 42-1,-82 81 1,-41-82-16,82 164 15,0 0 1,-81 0 0,81 123-1,-41 40 1,123-81-16,0 0 0</inkml:trace>
  <inkml:trace contextRef="#ctx0" brushRef="#br0" timeOffset="17501.4842">42052 9408 0,'41'0'15,"-41"-41"48,0-41-48,0 123 32,0 0-47,0 0 0,0 0 16,82-41-16</inkml:trace>
  <inkml:trace contextRef="#ctx0" brushRef="#br0" timeOffset="18068.0387">42543 9040 0,'0'0'0,"0"-41"16,0-41-16,0 41 31,0 123 0,0-41-15,0 82 0,0-41-16,-41 40 15,-41-122-15,82 82 16,41-82 31,41 0-32,-41 0-15,82 0 16,-82 0 0,0-82-1,-41 41 1,0 0 15,0-40-15,0 40-1,0 123 32,0-42-31,0 83-16,0-41 15,0 204 1,0-122 0,0-82-1</inkml:trace>
  <inkml:trace contextRef="#ctx0" brushRef="#br0" timeOffset="18502.4043">43157 9163 0,'0'-41'16,"0"-41"0,0 123 30,0 41-30,0-1-16,0 124 16,0-41-1,0-83-15,82 42 16,-42-123 0,83 0-1,-41-41 1,-82 0-1,82-122 1,-82 40-16,0-122 16,0 163-16,-41 0 15,-82 0 1,41 82 0,1 41-16,40 41 15,-41 0-15,82-41 16,0-1-1</inkml:trace>
  <inkml:trace contextRef="#ctx0" brushRef="#br0" timeOffset="22275.0333">19472 12190 0,'0'-82'15,"0"0"1,-41 82-1,41 123 17,41 204-17,-41-41 1,0-81 0,0-123-1,0-1 1,0-40-16,0 0 31</inkml:trace>
  <inkml:trace contextRef="#ctx0" brushRef="#br0" timeOffset="22602.1671">19472 12190 0,'0'0'0,"0"-41"16,0 0-16,0-41 15,0 0 1,122 0 0,42 82-1,-41 41 1,-82 41-1,-41 41 1,-41 0 0,-205 40-1,205-40 1,0-82 0</inkml:trace>
  <inkml:trace contextRef="#ctx0" brushRef="#br0" timeOffset="22968.9398">20576 11781 0,'0'0'0,"0"-82"16,0 41 0,0-41 15,-41 82-15,41 41-16,-82 204 15,1 205 16,81 41-15,0-204 0,122 40-1,1-164 1,0-122 0,0-41-1</inkml:trace>
  <inkml:trace contextRef="#ctx0" brushRef="#br0" timeOffset="24354.3245">21885 12149 0,'0'-41'16,"0"-41"-1,0 41 1,-41 41-16,41-41 16,-41 41-1,-81 82 17,40 368-1,82-205-16,0-81 1,0-82 0,82-82-1,40 0 1,1-41 0,-82 41-1,41-41 1</inkml:trace>
  <inkml:trace contextRef="#ctx0" brushRef="#br0" timeOffset="26068.9571">21803 12394 0,'0'-41'0,"0"-41"16,0 42-1,0-42 1,-41 82 0,41-41-1,-40 41 1,-42 368 15,82-204 0,163-83 1,-122-122-17,-41-81 1,82-1 0,-82-41-1,-164 1 16,83 286-15,81 40 0,0-40-1,0 81 1,41-163-16,-1 41 16,-40-41-16,82-41 15,0 0 1,-41-41-1,41-123 1,-82 1 0,-164-123 15,164 204-31,-82 82 16,1 41-16,40 204 15,41-122 1,0-41-1,0 40 1,41-40 0,-1-82-1,1-41 1,41-41 0,-82 1-1,0-83 1,-41 41-16,-41 82 15,-40 164 1,122-41 0,0 122-1,163-81 1</inkml:trace>
  <inkml:trace contextRef="#ctx0" brushRef="#br0" timeOffset="26580.2064">23603 11781 0,'0'-82'0,"0"0"16,0 41-1,0 0 16,0 123 16,123 450-15,-41-1-1,-82-367 0,0-82-15</inkml:trace>
  <inkml:trace contextRef="#ctx0" brushRef="#br0" timeOffset="27003.2426">24503 12026 0,'0'-82'16,"0"41"0,0 0-1,0-40 1,0 162 15,-82 42-15,82-41-1,0 163 1,0-122-16,0 0 16,41-41-1,82-82-15,-41 0 16,0 0 0,81-123-1,-81 123 1,-41-82-16</inkml:trace>
  <inkml:trace contextRef="#ctx0" brushRef="#br0" timeOffset="28519.9305">22540 12271 0,'-41'0'15,"0"0"1,123-81 62,0 81-62,-1 0-16,1-41 15,0 41 1,41 0-1,-82 0 1,-123 0 31,0 0-31,41 0 15,0 82 16,41-1-47,0-40 15,0 205 1,82-83 0,-82-40 15,0-82-16,-41 0 1,-41 0 0,0-41-1,-40 0 1,-1 0 0,41-41-1,164 41 16</inkml:trace>
  <inkml:trace contextRef="#ctx0" brushRef="#br0" timeOffset="29252.6766">25362 11453 0,'-41'-81'0,"41"121"78,41 42-78,0 0 16,123 204 0,-82 123-1,-41-204 1,-123 40 0,-246 164-1,165-245 1,122-164-16</inkml:trace>
  <inkml:trace contextRef="#ctx0" brushRef="#br0" timeOffset="31094.9034">23685 11862 0,'0'-81'15,"0"162"79,0 1-94,0 0 16,0 0-16,123 286 31,0 0 16,-42-122-32,-40-124 1,-41-40 0,0 0-1,82 0 1,-82-1 0</inkml:trace>
  <inkml:trace contextRef="#ctx0" brushRef="#br0" timeOffset="32120.871">22458 13580 0,'41'0'125</inkml:trace>
  <inkml:trace contextRef="#ctx0" brushRef="#br0" timeOffset="33106.1962">26917 12026 0,'-82'0'0,"123"41"47,0-41-32,0 0-15,40 0 16,1 0-16,0 0 16,-41 0-16,0 41 15</inkml:trace>
  <inkml:trace contextRef="#ctx0" brushRef="#br0" timeOffset="33252.9548">26917 12435 0,'0'0'0,"82"0"31,-1 0-15,206-41-1</inkml:trace>
  <inkml:trace contextRef="#ctx0" brushRef="#br0" timeOffset="34365.4459">29657 11985 0,'-40'0'15,"80"0"63,42 0-62,-41 0 0,41 0-1,-123 0 32,0 0-16,0 0 1,41-82-17,0 164 48,0 0-63,0 41 15,0-1-15,41 165 16,-41-124 0,0-40-1,0-41 1,0 0 0</inkml:trace>
  <inkml:trace contextRef="#ctx0" brushRef="#br0" timeOffset="34653.3456">29739 12231 0,'0'-82'15,"0"41"-15,-41 0 16,41-41-1,41 0 1,41 82-16,0 0 16,0 82-1,-41 0 17,-41 0-32,-41 81 31,-164 42-16,164-164 1,0 0-16</inkml:trace>
  <inkml:trace contextRef="#ctx0" brushRef="#br0" timeOffset="34986.9489">30353 12067 0,'0'-41'16,"0"0"0,-41 41 30,41 82-46,0 0 16,0 40 0,0 328-1,41-163 1,0-205 0,82 40-1,-42-122 1</inkml:trace>
  <inkml:trace contextRef="#ctx0" brushRef="#br0" timeOffset="35572.256">30926 12108 0,'41'0'47,"-1"0"-31,1 0-16,41 0 15,41 0-15,-41 0 16,40 0-1,-81 0 1,-82 0 62,-40 0-62,81 41-1,0 0-15,0 0 16,0 40 0,0 165-1,0-124 1,0-40 0,0 0-1,0-41 1,-41-41-1,-41 0 1,0 0 0,41 0-1</inkml:trace>
  <inkml:trace contextRef="#ctx0" brushRef="#br0" timeOffset="35970.9581">31621 12803 0,'0'-41'15,"0"0"-15,0-40 31,41 81-31,-41-205 16,0 41 0,82 42-1,-41-1 1,40 123 15,-40 82-15,0 0-1,-41 122 1,0-40 0,0-82-1,0 40 1,0-81 0</inkml:trace>
  <inkml:trace contextRef="#ctx0" brushRef="#br0" timeOffset="36303.6406">32480 12271 0,'0'-40'0,"0"-42"15,0 41 1,0 0 0,-82 41 15,41 164-15,41 40-1,0 1 1,0-42-1,82-122 1,41-41 0,-41 0-1</inkml:trace>
  <inkml:trace contextRef="#ctx0" brushRef="#br0" timeOffset="36604.3729">32930 12026 0,'0'82'46,"82"0"-30,-82-1-16,41 42 16,-41 0-16,0 0 15,0-1-15,0 124 16,-41-164 0,-41-1-16,0 1 15</inkml:trace>
  <inkml:trace contextRef="#ctx0" brushRef="#br0" timeOffset="37054.0733">29739 13785 0,'0'0'0,"-122"0"16,285 0 46,124 0-62,-1 0 16,859-41-1,-327 41 1,-245 0 0,-409 0-1,-164 41 32,-82-41-31,-41 123-16,41-42 15</inkml:trace>
  <inkml:trace contextRef="#ctx0" brushRef="#br0" timeOffset="37354.1271">30926 14521 0,'-82'-82'0,"82"164"46,0 0-30,0 0-16,0 0 16,0 40-16,0 1 15,0 122 1,0-122 15,-41-123-31</inkml:trace>
  <inkml:trace contextRef="#ctx0" brushRef="#br0" timeOffset="37636.0443">30803 14644 0,'0'0'0,"0"-41"15,82-41-15,-82 41 16,41-41-1,163 42 1,-163 80 0,0 83-1,-41 0 17,-41-41-17,-41 0-15,41-42 16,-40 42-16,40-41 15</inkml:trace>
  <inkml:trace contextRef="#ctx0" brushRef="#br0" timeOffset="37954.4686">31866 14480 0,'0'-41'0,"0"-40"15,-122 81 32,122 40-47,-82 83 16,82-41-1,0 163 1,0 1 0,0-164-16,41 81 15,41-163-15,-41 82 16,-1-82-16</inkml:trace>
  <inkml:trace contextRef="#ctx0" brushRef="#br0" timeOffset="38270.7236">32357 14603 0,'0'-41'15,"0"0"1,-81 41 15,81 41-31,-82 0 16,0 164-1,82-1 1,0-122-16,41-41 16,82 81-16,-83-122 15,83 0 1,0-40-1,-123-42-15</inkml:trace>
  <inkml:trace contextRef="#ctx0" brushRef="#br0" timeOffset="38527.1409">32766 14521 0,'0'-41'0,"41"41"47,41 41-47,-82 41 16,82 0-16,-82 0 16,0 163-1,0 0 1,-41-40-1,-41-123-15,0 0 16</inkml:trace>
  <inkml:trace contextRef="#ctx0" brushRef="#br0" timeOffset="38870.5229">34362 13621 0,'-123'0'16,"123"-82"15,41 82-15,41 0-16,81 0 16,-40 0 15,-123 41-31</inkml:trace>
  <inkml:trace contextRef="#ctx0" brushRef="#br0" timeOffset="39004.2581">34362 13908 0,'82'0'15,"-1"0"-15,42 0 16,-41-41-16,0 41 15</inkml:trace>
  <inkml:trace contextRef="#ctx0" brushRef="#br0" timeOffset="39937.0577">37184 12271 0,'0'-81'15,"-41"81"1,-40 0 15,40 41-15,41 40-16,0 42 15,-82 0-15,82-1 16,0 1-16,41 123 31,-41-205-31,204-41 31,-40-41-15,-82-82 0,0-41-1,-82 1 1,0-1 15,-41 82-31,0 41 16,-82 0-16,82 41 15,-82 0 1,83 82 0,-1 164-1,41-42 1</inkml:trace>
  <inkml:trace contextRef="#ctx0" brushRef="#br0" timeOffset="40220.6258">38043 13008 0,'0'-41'62,"0"0"-46,0 0 0,0 82 31,0 0-47</inkml:trace>
  <inkml:trace contextRef="#ctx0" brushRef="#br0" timeOffset="40760.7078">38534 12476 0,'0'0'0,"0"-123"15,0 82 1,0-40-1,0 121 17,0 42-32,0 0 15,0 41-15,0-41 16,-82-1-16,82 1 0,-40 0 16,80-82 30,42 0-46,0 0 16,41 0 0,-82 0-1,0-41 17,-41 0-17,81 0 1,-81-41-1,0 42 1,0-1 0,-40 82 31,40-1-47,0 42 15,0 123 1,0-123-16,0 81 15</inkml:trace>
  <inkml:trace contextRef="#ctx0" brushRef="#br0" timeOffset="41154.5882">39271 12599 0,'0'-82'16,"0"123"31,0 41-47,0-1 16,0 42-16,0 82 15,0-83 1,81-40-1,-40-82 1,41-82 0,0 41-16,-82 1 15,82-165 1,-82 82-16,0-81 31,-41 163-15,-205 41-1,83 82 1,122-41 0</inkml:trace>
  <inkml:trace contextRef="#ctx0" brushRef="#br0" timeOffset="41471.2708">37430 13826 0,'-41'0'15,"164"0"32,40 0-47,124-41 0,-1 41 16,0-82-16,-40 82 15,122 0 1,-204 0 0,-42 0-1</inkml:trace>
  <inkml:trace contextRef="#ctx0" brushRef="#br0" timeOffset="41956.7809">37471 14480 0,'0'0'0,"0"-41"15,-41 41-15,41-81 16,-82 81 15,82 204-15,0 82-1,0-81 1,82-123 0,0-41-16,-1-41 15,1 0 1,-41 0-16,41-164 31,-82 41-15,-82-204-1,-41 163 1,42 164 0,-42 123-1,82 0 1,123 0 0</inkml:trace>
  <inkml:trace contextRef="#ctx0" brushRef="#br0" timeOffset="42179.4053">38207 14808 0,'0'-82'47,"0"123"0,0 0-32</inkml:trace>
  <inkml:trace contextRef="#ctx0" brushRef="#br0" timeOffset="42754.7895">38739 14358 0,'0'-82'15,"0"0"-15,0 41 16,-82 41 0,0 41-1,82 41 1,-41 40-1,41 1 1,41 41 0,41-41-1,0-83 1,-82 42 0,-41 0-1,-41-82 1,0 0-1,0 0 1,82-41 15,82-41-15,-41 41-16,0-81 31,82-1-15,-82-41-1,-41 42 1,0 81 0,-41 41-1,-41 0 1,41 82 0,41-1-1,0 1 1</inkml:trace>
  <inkml:trace contextRef="#ctx0" brushRef="#br0" timeOffset="43104.7699">39025 14358 0,'0'40'47,"0"42"-47,0 0 16,-41 82-1,41-1 1,123-40 0,-82-123-1,41-41 1,40-82-16,-40 1 15,-82 81 1,0-41-16,-41-82 16,-81 83-1,-165 81 1,165 81 15,40-40-31</inkml:trace>
  <inkml:trace contextRef="#ctx0" brushRef="#br0" timeOffset="43788.1023">36571 16975 0,'0'-81'47,"41"81"-31,40 0-16,83 0 15,-82 0 1</inkml:trace>
  <inkml:trace contextRef="#ctx0" brushRef="#br0" timeOffset="43904.8505">36489 17303 0,'123'0'31,"-1"0"-15,247-82 0</inkml:trace>
  <inkml:trace contextRef="#ctx0" brushRef="#br0" timeOffset="44171.6567">38248 16362 0,'0'-82'16,"0"164"15,0 0-15,0 0-16,0-1 15,0 83 1,0 40 0,0 1-1</inkml:trace>
  <inkml:trace contextRef="#ctx0" brushRef="#br0" timeOffset="44471.3387">38616 16607 0,'0'82'63,"-41"-41"-48,41 82-15,0-41 0,-41 40 16,41 42 0,-204 327-1,122-246 1,82-163 0</inkml:trace>
  <inkml:trace contextRef="#ctx0" brushRef="#br0" timeOffset="44854.2017">38739 17548 0,'0'0'0,"0"-82"31,41 82-15,0 0 0,40 82 15,-81-41-31,0 0 16,-40 41-16,-83 0 15,123-1 1,-82-40-16,82 0 15,41-41 32,41 0-47,122-82 16,-81 82 15,-82 0-31</inkml:trace>
  <inkml:trace contextRef="#ctx0" brushRef="#br0" timeOffset="45036.982">39884 17712 0,'0'82'78</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15:37.074"/>
    </inkml:context>
    <inkml:brush xml:id="br0">
      <inkml:brushProperty name="width" value="0.05292" units="cm"/>
      <inkml:brushProperty name="height" value="0.05292" units="cm"/>
      <inkml:brushProperty name="color" value="#FF0000"/>
    </inkml:brush>
  </inkml:definitions>
  <inkml:trace contextRef="#ctx0" brushRef="#br0">15463 18571 0</inkml:trace>
  <inkml:trace contextRef="#ctx0" brushRef="#br0" timeOffset="1161.7207">11904 22252 0</inkml:trace>
  <inkml:trace contextRef="#ctx0" brushRef="#br0" timeOffset="4753.0041">33175 15994 0,'0'-41'15,"-81"41"79,40 0-78,0 82-16,-41-82 15,41 41-15,0-41 16,-41 81-16,1-81 0,-1 82 16,0-82-16,0 41 15,41-41 1,41 82 15,41-82 32,82 0-63,81-41 15,83 41 1,-1 0 15,-245 0-15,-41 82-1,-41 0 1,-41-82 0,-204 163-1,122-81 1,1 0-1,122-82 1,-41 41 0,0 41-1,123-82 17,82 0-32,0 0 15,40-41 1,123-41-16,-163 82 15,0 0 1,41 0 0,-83 0-1</inkml:trace>
  <inkml:trace contextRef="#ctx0" brushRef="#br0" timeOffset="5252.6981">34730 15912 0,'0'0'0,"0"-41"16,0-41-16,-82 82 16,82-41-1,-204 41 1,122 0-1,0 41 1,82 205 0,0-83-1,0 42 1,0-123 0,0 40-1,0-40 1,-41 82 15,0-164-15,-122 0-1</inkml:trace>
  <inkml:trace contextRef="#ctx0" brushRef="#br0" timeOffset="5419.3352">33912 16362 0,'82'-82'16,"40"82"-1,-40-41-15,123 41 16,40-82 0,1 41-1</inkml:trace>
  <inkml:trace contextRef="#ctx0" brushRef="#br0" timeOffset="5653.2421">35180 15953 0,'0'0'0,"0"-82"15,0 41 17,0 82 14,0 0-30,0 41-16,-82 122 16,82-40-1,41 0 1,123-83 0</inkml:trace>
  <inkml:trace contextRef="#ctx0" brushRef="#br0" timeOffset="6102.4419">35425 16239 0,'0'0'0,"0"-41"16,0-41-16,41 82 16,41-81-1,-41 81 1,41 41-1,-82 81 1,0-40 0,-41 0-1,0-41 1,41-82 15,41 0-31,82-82 16,-82-40 15,-41 122-15,0 82 15,0 0-15,0-1-16,0 83 15,0-41 1,81-82-1,-81 82-15,82-82 16,0 0 0</inkml:trace>
  <inkml:trace contextRef="#ctx0" brushRef="#br0" timeOffset="6302.765">36080 15994 0,'0'0'0,"0"-82"0,41 82 15,41 41 1,-82 0 0,41 41-1,-41 40 1,0 83 0,-41 40-1,41-204-15</inkml:trace>
  <inkml:trace contextRef="#ctx0" brushRef="#br0" timeOffset="9620.6876">32316 17262 0,'41'0'62,"-41"41"454,0 0-500</inkml:trace>
  <inkml:trace contextRef="#ctx0" brushRef="#br0" timeOffset="10770.2719">34812 18407 0,'0'-41'16,"0"0"-1,0-40 1,0 40 0,-82 41 15,0 81 0,0 42-15,82 123-1,0 244 1,41-162 0,-41-124-1,0-40 1,0-41 0,0-83-1,0 42 1,0 0-1,-82-82 1,-40 0 0,-42-41-1,-122-163 1,204 163-16</inkml:trace>
  <inkml:trace contextRef="#ctx0" brushRef="#br0" timeOffset="11136.6161">33707 20739 0,'0'0'0,"-41"0"16,82 0 30,41 0-30,0 0-16,0 0 16,40 82-1,-81-82-15</inkml:trace>
  <inkml:trace contextRef="#ctx0" brushRef="#br0" timeOffset="11836.6712">34648 20616 0,'0'41'63,"0"0"-63,82-41 0,-82 82 15,82-82-15,-82 41 16,122-41-16,-40 81 16,0-81-1,-41 0-15,41-41 16,-41 1 0,-41-124 15,-41 82 0,-82 205-15,0 40-1,-40 1 1,81-82 0,41-82-1,0 0 1,-41 0 15,82-123-15,-41 82-16,41-122 15,0 122-15,41 41 16,41-41 0,82 41-1,-123 123 1,-41-1-1</inkml:trace>
  <inkml:trace contextRef="#ctx0" brushRef="#br0" timeOffset="12720.107">35344 18325 0,'0'-41'16,"0"82"46,40-41-62,-40 82 16,41-82-16,41 41 15,-41-41 1,0 0 0,82 0-1,-123-123 1,0 1 0,0 81-1,0 0 1,-41 41 15,-41 41-31,0 41 16,41-1-16,-41 42 0,42-41 15,-83 41 1,41-83 0,41 1-1,-41-41 1,82-41-1,0-81 1,0-83 0,82 83-16,-82 81 15,82 41-15,-82-41 16,41 41 0,-41 41-1,82 0-15,-41 122 16,-41-40 15,40-82-31</inkml:trace>
  <inkml:trace contextRef="#ctx0" brushRef="#br0" timeOffset="12905.043">35794 18571 0</inkml:trace>
  <inkml:trace contextRef="#ctx0" brushRef="#br0" timeOffset="13437.6336">37143 18980 0,'0'0'0,"0"-123"16,0 41 0,0 41-1,-40 41 1,-83 41 15,82 450 0,41-245-15,0-42 0,0-81-1,0-41 1,0-1 0,-41-81-1,-123-81 16</inkml:trace>
  <inkml:trace contextRef="#ctx0" brushRef="#br0" timeOffset="13820.6254">36775 19430 0,'0'0'0,"82"0"0,0-41 15,0 41 1,81-82-1,42 41 1,-164 41 0,41-123-1,-82 83 1,0-1 0,0 0-16,0-41 31,0 41-16,-41 41 1,0 82 0,41 0-1,-82 81 1,82 83 0,0-1-1,41-81 1,0-164-16,-41 41 15</inkml:trace>
  <inkml:trace contextRef="#ctx0" brushRef="#br0" timeOffset="14286.274">37716 19430 0,'82'-82'16,"-41"82"-1,41 0 1,-1 82 0,-81 0-1,0 40 1,0-40 0,0-123 30,0 0-46,41-41 16,41-40 0,-41 81-1,-41-41-15,0 41 32,0 82-1,0 0-31,0 82 31,0-1-15,0-81-1,41 41 1,123-82 0,-123-41-16</inkml:trace>
  <inkml:trace contextRef="#ctx0" brushRef="#br0" timeOffset="14486.9724">38534 19143 0,'0'0'0,"0"-40"16,82 80 31,-82 42-47,41-41 15,-41 0 1,0 164-1,0-124-15,0 1 16,-123 123 0,123-164-16</inkml:trace>
  <inkml:trace contextRef="#ctx0" brushRef="#br0" timeOffset="15069.8843">39230 19471 0,'0'-41'0,"0"-41"31,0 0-16,0 41 1,-41 41 15,-82 0-15,123 82 0,-41 123-1,41-42 1,0-122-1,41-41 1,41 0 0,0-82-1,-41 41-15,-41-122 16,81 81 0,-81 0-16,0-163 15,0 40 16,0 328 1,0-41-17,0 40 1,0 1-16,0 0 16,0-41-16,0-1 0,0 1 15,0 41 1,0-41-1</inkml:trace>
  <inkml:trace contextRef="#ctx0" brushRef="#br0" timeOffset="15503.1475">39598 19389 0,'0'0'0,"0"-41"0,0-41 31,82 82-16,-1 0 1,-81 41 0,41 123-1,-41-83 1,-41 42 0,1-82-1,40-82 16,40 0-31,42-122 16,0-1 0,0 82-1,-82 41 1,-41 41 15,41 82-31,-41 41 31,41 40-15,0-40 0,0-41-1</inkml:trace>
  <inkml:trace contextRef="#ctx0" brushRef="#br0" timeOffset="15753.1012">40621 19389 0,'0'-41'15,"40"41"1,83 0 15,0 0-15,-82 0-1,0 0-15</inkml:trace>
  <inkml:trace contextRef="#ctx0" brushRef="#br0" timeOffset="15903.8915">40661 19634 0,'82'-41'31,"-41"41"-31,0 0 16,0 0 0</inkml:trace>
  <inkml:trace contextRef="#ctx0" brushRef="#br0" timeOffset="16237.1598">41930 19103 0,'0'-82'15,"0"164"32,0-1-47,0 1 16,0 0-16,0 122 16,0-40-1,0 0 16,0-82-15,0-1 0,0-40-1</inkml:trace>
  <inkml:trace contextRef="#ctx0" brushRef="#br0" timeOffset="16454.4979">41930 20657 0,'0'41'31,"0"0"16</inkml:trace>
  <inkml:trace contextRef="#ctx0" brushRef="#br0" timeOffset="17908.4566">11372 25893 0,'41'0'32,"0"0"30</inkml:trace>
  <inkml:trace contextRef="#ctx0" brushRef="#br0" timeOffset="18981.1427">31130 22620 0,'0'-41'15,"0"1"1,0-1-1,0 122 32,0 206-31,0-1 0,0-163-16,0 40 15,0-122 1,0 41-1</inkml:trace>
  <inkml:trace contextRef="#ctx0" brushRef="#br0" timeOffset="19287.6192">31171 22825 0,'0'-82'0,"0"41"16,0 0-16,0-41 16,0 42-1,41-83 1,82 123 0,-1 41-1,-40 81 16,-82 83-15,-163-1 0,-1-81-1,123-82 1,-41-41 0,123 0-16</inkml:trace>
  <inkml:trace contextRef="#ctx0" brushRef="#br0" timeOffset="19570.4791">32030 22498 0,'0'-41'15,"0"123"32,0 81-47,0 83 16,0-83-16,0 1 16,0 163-1,123 0 1,-41-163-1</inkml:trace>
  <inkml:trace contextRef="#ctx0" brushRef="#br0" timeOffset="20254.0609">33135 23029 0,'0'-41'0,"0"-40"16,0 40-16,-41 0 15,41-41-15,-123 82 16,41-41 0,41 41-1,-41 123 16,1 204-15,81-204-16,0 81 16,0-163-16,122 41 15,-40-82 1,0 0 0,-41-123-1,41 1 1,-82-1-1,0 0 1,0 41 0,0 123 31,0 41-47,0 82 15,0-1 16,41-81-15,40-82 0,1 0-1,-41 0-15</inkml:trace>
  <inkml:trace contextRef="#ctx0" brushRef="#br0" timeOffset="20737.9169">34525 22743 0,'0'-41'15,"0"82"32,-40-41-31,40 82-16,-123-41 15,41 41-15,-82 40 16,42-81 0,122 41-1,-41-41 1,82-41 15,0 0-31,286 0 47,-204 0-47,-83 0 16,1 0-16</inkml:trace>
  <inkml:trace contextRef="#ctx0" brushRef="#br0" timeOffset="21215.0945">34075 23684 0</inkml:trace>
  <inkml:trace contextRef="#ctx0" brushRef="#br0" timeOffset="21860.8443">35712 22498 0,'0'0'0,"-41"0"32,-41 122-17,41-40-15,-41 0 16,-81 286 15,122-245-15,0-82-1,-41 0 1</inkml:trace>
  <inkml:trace contextRef="#ctx0" brushRef="#br0" timeOffset="22087.736">35139 22620 0,'0'0'0,"0"-41"16,-41 41 0,123 41 15,0 82-15,40 41-1,83 122 1,-82-122-1,-82-123 1</inkml:trace>
  <inkml:trace contextRef="#ctx0" brushRef="#br0" timeOffset="22455.6645">36489 22579 0,'0'0'0,"0"82"62,-82 0-62,0-41 0,1 82 16,-83-1-1,123-40 1,82-82 15,82 0-15,40 0 0,1 0-1,-82 0 16</inkml:trace>
  <inkml:trace contextRef="#ctx0" brushRef="#br0" timeOffset="22720.5544">36162 23520 0,'41'0'78,"40"0"-78,42 0 16,-82 0-1,41 0 1</inkml:trace>
  <inkml:trace contextRef="#ctx0" brushRef="#br0" timeOffset="23987.4056">34239 23766 0,'-41'0'0,"-41"0"31,1 0-16,-1 0 17,41 0-17,0 0 1,82 0 46,41 0-62,-1 0 16,83-41 0,-41 41-16</inkml:trace>
  <inkml:trace contextRef="#ctx0" brushRef="#br0" timeOffset="24654.3111">37389 22620 0,'0'-81'0,"0"-1"15,-41 82 1,41-82-16,0 164 47,0 40-47,0 1 15,0 0-15,0 163 32,0-204-17,0-123 32,0 0-31,41-82-1,41 42 1,40-1 0,-40 82-1,0 82 1,-82 40-1,-82 42 1,-122 0 0,81-164-1,123-123 17</inkml:trace>
  <inkml:trace contextRef="#ctx0" brushRef="#br0" timeOffset="24920.7831">38002 22416 0,'0'0'0,"0"-41"15,82 41-15,-41 0 16,0 0-1,164 204 1,-164 42 0,40-1-1,-122-40 1,-163 81 0,163-286-1</inkml:trace>
  <inkml:trace contextRef="#ctx0" brushRef="#br0" timeOffset="25238.0611">40252 22661 0,'0'0'0,"82"-41"31,41 41-31,0 0 16,81 0 0,-163 0-16</inkml:trace>
  <inkml:trace contextRef="#ctx0" brushRef="#br0" timeOffset="25370.9879">40416 22948 0,'0'0'15,"41"0"17,82 0-32,-1-41 15</inkml:trace>
  <inkml:trace contextRef="#ctx0" brushRef="#br0" timeOffset="26205.2634">43034 22252 0,'0'-82'15,"0"1"1,0 40-1,0 0-15,0-82 16,0 41 0,-123 82 15,-40 368 0,163-40-15,0 40-1,0-82 1,0-163-16,0 0 16,0-83-1,-41 83 1,-41-123 0,0 0-16,-41 0 31,-40-82-16,122 1 1</inkml:trace>
  <inkml:trace contextRef="#ctx0" brushRef="#br0" timeOffset="26705.2026">42952 24134 0,'0'-82'16,"0"0"0,0 0 15,-82 82-16,-40 82 1,40 123 0,41-1-1,41-163 1,82-41 0,0 0-1,-41-41 1,-41-81-1,0-1 1,0 82 0,0 123 15,0 0-31,0-1 16,81-40 15,-40-41-16,0-41-15</inkml:trace>
  <inkml:trace contextRef="#ctx0" brushRef="#br0" timeOffset="27288.3731">43443 20780 0,'0'-41'0,"0"82"32,0 40-17,0 247 1,0-165 0,0-81-1,0 0 1,41-164 31,-41 41-32,41 0-15,41-41 16,0 82 0,-1 41 15,-40 82-16,-41-82 1,-41 82 0,-163-41-1,81-42 1,82-40 0</inkml:trace>
  <inkml:trace contextRef="#ctx0" brushRef="#br0" timeOffset="27637.91">44548 22089 0,'0'-41'15,"0"-41"1,0 41 0,-82 41-1,41 82 1,41 0 0,-82 245-1,82-41 1,41 0-1,-41-122 1,0-123-16,-41 41 16,-41-82-1,41 0 1,-40-123-16</inkml:trace>
  <inkml:trace contextRef="#ctx0" brushRef="#br0" timeOffset="27805.1753">43893 22539 0,'123'0'16,"-41"0"-1,122-82 1,42 82 0,-124-41-1,-40-41-15</inkml:trace>
  <inkml:trace contextRef="#ctx0" brushRef="#br0" timeOffset="28004.6743">44875 22129 0,'0'0'0,"0"-81"15,0-1 1,-41 82 15,-41 82-15,82-1-1,0 124 1,0 40 0,0 1-1,0-205 1</inkml:trace>
  <inkml:trace contextRef="#ctx0" brushRef="#br0" timeOffset="28421.8297">45038 22375 0,'0'-123'0,"82"123"31,-41 0-15,-41 41-16,0 123 31,0-42-16,-123 1 1,164-123 31,0-82-47,41 1 16,41-83-1,-82 123 1,-41 0-1,-41 82 1,41 123 0,0-1-1,0-122 1,41 41 0,0-82-1</inkml:trace>
  <inkml:trace contextRef="#ctx0" brushRef="#br0" timeOffset="28638.0101">45488 22293 0,'0'0'0,"0"-82"16,0 41 0,123 123 15,-82 0-16,-41 0-15,82 122 16,-82-122 0,0 0-16,0 41 15,-41-1 1</inkml:trace>
  <inkml:trace contextRef="#ctx0" brushRef="#br0" timeOffset="29155.1098">46266 22498 0,'0'-82'15,"0"0"1,0 41-1,-41 41 17,-82 41-17,123 82-15,0 40 16,0-40 0,0-41 15,82-41-16,82-123 1,-124 0 0,42-163-1,-82-42 1,0 1 0,0 204-16,0 41 15,0 123 16,0 204-15,0 42 0,0-83-1,0-81 1,0-123 0</inkml:trace>
  <inkml:trace contextRef="#ctx0" brushRef="#br0" timeOffset="29554.9166">46634 22416 0,'0'0'0,"41"0"0,-41-82 16,82 82 0,-42 0-1,42 164 1,-82-1-1,-41 42 1,0-123 0,41-164 15,82 41-31,41-164 16,0-40 15,-82 163-16,-82 205 17,0 122-17,41-81 1,0-123 0,0 41-1</inkml:trace>
  <inkml:trace contextRef="#ctx0" brushRef="#br0" timeOffset="29738.035">48066 22539 0,'40'0'16,"1"0"0,0 0-16,41 0 15</inkml:trace>
  <inkml:trace contextRef="#ctx0" brushRef="#br0" timeOffset="29905.1701">47984 22866 0,'82'0'16,"-1"0"-1,1 0-15,41 0 16,-123-82 0</inkml:trace>
  <inkml:trace contextRef="#ctx0" brushRef="#br0" timeOffset="34168.0208">34444 24502 0</inkml:trace>
  <inkml:trace contextRef="#ctx0" brushRef="#br0" timeOffset="39105.3754">11168 25525 0,'-41'0'16,"0"0"-1,163 0 64,83 0-64,81 0-15,-40 0 16,940 0 15,-695 0-15,123-123-1,-369 123 1,-204 0 0,-205 41 46,123-41-62,1 0 16,-42 41-16</inkml:trace>
  <inkml:trace contextRef="#ctx0" brushRef="#br0" timeOffset="39477.539">12313 25811 0,'0'0'0,"-123"0"0,1 0 16,162 0 31,124 0-47,491-41 15,-1 41 1,-204-82 0,-368 82-16,0 0 15,-41 0 1,0 0 62,40 0-62</inkml:trace>
  <inkml:trace contextRef="#ctx0" brushRef="#br0" timeOffset="40605.6062">32848 24379 0,'0'0'0,"-41"0"16,-40 0-16,-42 0 15,41 82-15,0-82 0,0 0 16,-40 41-16,40-41 16,-41 82-1,0-82 16,205 0 32,41 0-47,368 0-1,-164 0-15,491-41 16,-327 41-16,-41-82 15,368 82 1,-163-123 0,81 82-1,-368 41 1,-286 0 0,-41 0-1,-82 0 1,-164 0-1,-81 0 1,-41 82 0</inkml:trace>
  <inkml:trace contextRef="#ctx0" brushRef="#br0" timeOffset="41022.9948">32112 24911 0,'0'0'0,"-123"0"16,164 0 15,164 0-15,326 0-1,288 0 1,162-41 0,-449-41-16,491 82 15,-573-122 1,-123 122-16,82 0 31,-286-41-15,-123 0 15,0-41 0,123 82-15,-42 0-16,42 0 0</inkml:trace>
  <inkml:trace contextRef="#ctx0" brushRef="#br0" timeOffset="63675.063">43648 15667 0,'0'0'0,"-82"-82"0,41 41 15,41 0 1,-41 41 0,41 164 30,82-1-46,-82 1 0,82 204 16,-82-204 15,81-1-15,1-286 15</inkml:trace>
  <inkml:trace contextRef="#ctx0" brushRef="#br0" timeOffset="63914.3291">43648 15789 0,'0'0'0,"-41"-122"0,41 81 16,0-41 0,41-41-1,122 123 1,-40 41-1,-123 123 1,0-1 0,-123-40 15,41-82-31,42 41 16,-1-41-16</inkml:trace>
  <inkml:trace contextRef="#ctx0" brushRef="#br0" timeOffset="64168.2015">44589 15503 0,'40'0'63</inkml:trace>
  <inkml:trace contextRef="#ctx0" brushRef="#br0" timeOffset="64458.6103">44834 15298 0,'-82'-81'15,"82"121"1,-41 42 0,41 41-16,0 204 31,0 123-15,123-41-1,0-327 1,-1-41-1,-40-41-15</inkml:trace>
  <inkml:trace contextRef="#ctx0" brushRef="#br0" timeOffset="64792.1581">45979 15339 0,'0'-41'15,"41"41"-15,-41-122 16,0 203 15,-122 1-15,-1 123 0,-82-42-1,83-81 1,122-41-1,81-41 1,165 0 0,-1-41-1,-81 41 1,-123 0 0,-41 82-16</inkml:trace>
  <inkml:trace contextRef="#ctx0" brushRef="#br0" timeOffset="64941.3694">45816 16239 0,'41'0'32,"0"0"-17,81 0-15,1 0 16,82 0-1</inkml:trace>
  <inkml:trace contextRef="#ctx0" brushRef="#br0" timeOffset="65458.7638">47575 15503 0,'0'-41'16,"-82"41"-16,82-123 16,-41 82-1,-41 41 1,0 0-1,1 82 1,-1 82 0,82-1-1,0-122-15,0 41 16,41-82 0,40 0-1,1 0-15,-41-123 16,41 1-1,-82-42 1,82 123 0,-82 123 15,0 0-15,0 81-1,82-81 1,40 41-1,1-123-15</inkml:trace>
  <inkml:trace contextRef="#ctx0" brushRef="#br0" timeOffset="65722.9874">48352 15176 0,'41'0'125,"-41"-41"-110</inkml:trace>
  <inkml:trace contextRef="#ctx0" brushRef="#br0" timeOffset="66758.3529">45079 15585 0,'-81'-82'16,"81"0"-1,-41 82-15,41-41 16,-41 41 0,-41 82 15,82 41-31,0-1 16,0 124-1,41-164 1,-41-41-1,41-41 1,0-123 15,40 41-15,-81-122 0,0 122-1,0 123 16,0 40-31,0 1 16,41 123 0,123-83-1,41-122 1</inkml:trace>
  <inkml:trace contextRef="#ctx0" brushRef="#br0" timeOffset="67408.873">46797 15462 0,'0'-41'16,"0"0"-16,0 0 15,0-81 1,82 122-1,41 0-15,-41 40 16,0 288 15,-123-124-15,-82-40 0,41-123-1,82-82 16,82-41-31,0 41 16,41-163 0,-1-1-1,-40 41 1,-82 124 0,-82 121 15,0 1-31,42 164 15,40-83 1,0-81 0,286-82 15,41-82-15,-245 41-16</inkml:trace>
  <inkml:trace contextRef="#ctx0" brushRef="#br0" timeOffset="67775.485">48925 15135 0,'-41'0'31,"-41"0"-31,0 82 16,-163 81-1,81-40 1,82-41-1,205-82 1,286 0 0,-82-41-1,-204 41 1</inkml:trace>
  <inkml:trace contextRef="#ctx0" brushRef="#br0" timeOffset="67925.7218">48679 15871 0,'0'0'0,"-82"0"0,205 0 47,41 0-31,40 0-1,-81 0-15</inkml:trace>
  <inkml:trace contextRef="#ctx0" brushRef="#br0" timeOffset="68392.446">49906 14767 0,'0'41'16,"0"40"-1,0 1 1,0 164 0,0 81-1,0-286 1,41 41-1,-41-123 17,41-164-17,205 41 1,-205 164 0,40 0-1,1 164 1,-82-41-1,-82-82 1,-81 41 15,122-1-15,-41-81-16,82-81 16</inkml:trace>
  <inkml:trace contextRef="#ctx0" brushRef="#br0" timeOffset="68625.7867">50479 14685 0,'0'-82'16,"82"82"15,0 123-15,-82-41-16,82 204 15,40 205 1,-163 0 15,-40-328-31</inkml:trace>
  <inkml:trace contextRef="#ctx0" brushRef="#br0" timeOffset="69209.2733">49784 16730 0,'0'0'0,"41"0"16,-123 82 31,0-41-47,-82 41 16,-163 122-1,-41 1 1,41-83-1,286-40 1,163-82 15,42 0-31,163-41 16,-122 41 0,-164 0-1,0 0 1,-164 82-1,-122 82 1,-42 40 15,124-81-15,163-41 0,40-82-1,329 0 1,-1-82-1,-286 82-15</inkml:trace>
  <inkml:trace contextRef="#ctx0" brushRef="#br0" timeOffset="70027.0316">48025 18857 0,'0'-82'0,"0"41"15,0 0 1,122 41 0,-40 82 15,-123 82 0,-41-123-15,82-123 31,82 82-32,-82-82 1,82-41 0,-41 83-1,0 40 95</inkml:trace>
  <inkml:trace contextRef="#ctx0" brushRef="#br0" timeOffset="70609.5393">48270 18693 0,'0'41'47,"0"82"-31,0-41 0,0 0-16,0 0 0,0-42 15,0 124 16,327-368 1</inkml:trace>
  <inkml:trace contextRef="#ctx0" brushRef="#br0" timeOffset="70739.0904">48311 18407 0,'-41'0'0,"123"0"32,0 0-17</inkml:trace>
  <inkml:trace contextRef="#ctx0" brushRef="#br0" timeOffset="70926.012">48761 18653 0,'82'0'31,"0"0"-31,-1 0 16,-40 0-1,0 81-15</inkml:trace>
  <inkml:trace contextRef="#ctx0" brushRef="#br0" timeOffset="71042.2504">48843 18939 0,'0'0'0,"-41"0"16,123 0 15,0 0-15,-1-41-16,42 0 15</inkml:trace>
  <inkml:trace contextRef="#ctx0" brushRef="#br0" timeOffset="71226.1791">49252 18612 0,'0'-41'31,"0"82"0,0 40-31,0 1 16,0 82-1,41-41 1,-41-82-16</inkml:trace>
  <inkml:trace contextRef="#ctx0" brushRef="#br0" timeOffset="72825.3701">49334 18366 0,'-41'-82'16,"41"42"15,0 121 16,82 1-16,-41 41-15,-41 0-1,0-164 32,0-41-31,0 41-1,-82 41 1,41 0 0,0 82-1,41 0-15,0 81 16,0-122-1,0 41 1,41-82 0,41 0-1,-1 0 1,-81-82 0,0 0-1,0 0 1,0 123 15,0 41-15,0 0-16,0 0 15,82 0-15,-82-41 16,82-41 0,82-41-1,-42-205 1,-40 123-1</inkml:trace>
  <inkml:trace contextRef="#ctx0" brushRef="#br0" timeOffset="73376.5956">48802 16403 0,'0'-82'0,"-82"41"31,82 123 0,0 0-15,0 40-16,0 1 0,0 0 31,-41-41 0,41-123 1,164-164-1,-41 205-15,-83 82-1,42 0 1,-82 0-16,-41-1 15,41-40 1,-81 41-16,-1-41 31</inkml:trace>
  <inkml:trace contextRef="#ctx0" brushRef="#br0" timeOffset="73926.2228">50888 17221 0,'0'0'0,"-41"-82"0,41 41 16,0 123 31,0 163-31,0 1-1,0-83 1,0 1-1,0-123 1,-82-123 15,82-41-31,0 1 16,-81-574 0,203 492-1,-40 204 1,-41 0-1,82 41 17,-123 0-32,0 163 15,0-122-15,0 0 16,-164 41 0,123-42-1,-41-81-15</inkml:trace>
  <inkml:trace contextRef="#ctx0" brushRef="#br0" timeOffset="74159.6409">51461 16853 0,'0'0'0,"0"-41"0,-41 41 15,41-82 1,-82 164-1,-41 122 1,123 124 15,0 40-15,123-82 0,245-122-1</inkml:trace>
  <inkml:trace contextRef="#ctx0" brushRef="#br0" timeOffset="74609.2965">51829 17671 0,'0'0'0,"0"-82"0,41 82 15,41 0 1,0 123-1,-82-1 17,0 1-17,-123-41 1,82-82 0,41-41-1,0 0 1,123-122-1,-1-83 1,-81 164 0,-41 164 15,-41 0-31,41 41 16,-41-1-1,41-81 1,123 82-1,41-123 17,-82-82-32</inkml:trace>
  <inkml:trace contextRef="#ctx0" brushRef="#br0" timeOffset="74775.7705">52729 17630 0,'0'-41'0,"41"-41"47,0 82-47,41 0 16,-41 0-16,-1 0 16,42 0-16</inkml:trace>
  <inkml:trace contextRef="#ctx0" brushRef="#br0" timeOffset="74925.8346">52770 17834 0,'41'0'32,"41"-40"-32,40 40 15,-81 0-15</inkml:trace>
  <inkml:trace contextRef="#ctx0" brushRef="#br0" timeOffset="75525.7456">53506 17425 0,'0'-40'16,"0"-1"-16,0-41 31,0 164 0,0-1-15,0 42 15,0 0-15,82-123-1,82 0 1,-164-82 0</inkml:trace>
  <inkml:trace contextRef="#ctx0" brushRef="#br0" timeOffset="75675.7233">53506 16894 0,'-41'0'15,"82"0"32,41 0-31</inkml:trace>
  <inkml:trace contextRef="#ctx0" brushRef="#br0" timeOffset="75942.4138">53793 16689 0,'0'-41'0,"81"82"62,1 82-46,-41 40-16,-41-40 15,123 0-15,-123 81 16,0 205 0,0-40-1,-123-1 1,-122-82-1</inkml:trace>
  <inkml:trace contextRef="#ctx0" brushRef="#br0" timeOffset="79692.9519">49906 17262 0,'0'0'0,"0"-82"16,-122 0 0,40 82-16,-204-82 15,-574 82 16,697 82 16,326 0-31,656-82 0,121 0-1,-612 0-15,163 0 16,-287 0-16,-40 0 15,122 0 1,-327 0 15,-122 41-31,-492 163 16,-449 42 0,-246-1-1,613-81 1,860-164 15,736 82-15,82-82-1,0 0 1,204 0 0,-818 0-1,-245 0 1,-164 0-1,-122 0 1,-164 82-16,-614 81 16,368-40-16,164-41 15,-40-1 1,571-81 0,574 82-1,368-82 1,40 0-1,-531 0 1,-450 0 15,-246 41-15,-327 41 0,-81 41-1,203 40 1,288-81-16</inkml:trace>
  <inkml:trace contextRef="#ctx0" brushRef="#br0" timeOffset="80176.7481">49825 20411 0,'0'-81'0,"0"40"16,0-41-16,-41 0 15,0-81 17,-164 981 15,246 245-16,-41-817 16,-204-206-16,-205-40-15,327 0-1</inkml:trace>
  <inkml:trace contextRef="#ctx0" brushRef="#br0" timeOffset="80662.9393">49620 22293 0,'0'0'0,"0"-123"16,0 42-1,0 40 1,-82 82 15,41 81-15,-40 165-1,81-165 1,40-122 0,42 41-1,82-41 1,-164-163 0,0 81-1,0 41 1,0 123 15,0 81-15,0-122-1,41 41 1,81-82 0,42-123-1,-164 42-15</inkml:trace>
  <inkml:trace contextRef="#ctx0" brushRef="#br0" timeOffset="81111.9597">50193 18898 0,'-82'-41'16,"82"123"15,0 41-15,0 40-16,0-40 16,0 81-1,0-122 1,41-82 31,0-122-47,81-1 15,1 41 1,-41 82 0,41 245-1,-123-122 1,-164 0-1,-163-82 32</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17:39.422"/>
    </inkml:context>
    <inkml:brush xml:id="br0">
      <inkml:brushProperty name="width" value="0.05292" units="cm"/>
      <inkml:brushProperty name="height" value="0.05292" units="cm"/>
      <inkml:brushProperty name="color" value="#FF0000"/>
    </inkml:brush>
  </inkml:definitions>
  <inkml:trace contextRef="#ctx0" brushRef="#br0">16240 17303 0,'-41'-82'0,"41"0"31,-82 82-31,82-82 15,-41 82 1,0 0 0,41 41-1,-81 409 17,122 450-1,40-368 0,-81-409-15,0-42-1,0 1 1,0-41-16,-81-41 16,-1 0-1,0 0 1,-82 0-1,1-123 1,122 123-16</inkml:trace>
  <inkml:trace contextRef="#ctx0" brushRef="#br0" timeOffset="533.1304">15136 20248 0,'-41'0'16,"41"-41"-16,81 41 63,-40 82-63,0-82 15,41 0-15,41 0 16,-41 0-16,-1 0 15,-40 0-15,0 0 16,41 0 0</inkml:trace>
  <inkml:trace contextRef="#ctx0" brushRef="#br0" timeOffset="1182.3772">16240 19880 0,'0'-41'15,"82"164"63,-82-42-62,41-40-16,-41 0 16,82 41-16,-1-41 15,-40 41 1,0-82 15,-41-82 0,0 41-15,0-41 0,-41 41-1,-41 41 16,42 0-15,-1 0 0,-41 0 15,41 0 31</inkml:trace>
  <inkml:trace contextRef="#ctx0" brushRef="#br0" timeOffset="15469.1279">15995 19880 0,'0'-41'0,"0"0"16,81 41-1,-40 0 17,82 0-1,82 286 0,-205-245-31,40 41 16,1-82-16,-41 41 15,82-41 1,-41 0 0,0-41-1,-41-41 1,82-41 0,-82 42-1,0 40 1,-82 41 15,0 0-15,41 0-16,-81 41 15,122 40 1,-41 1 0,-41 0-16,82 0 15,-41-82 1,41 41-1,-41-41 1,-123 82 0,83-82-1,40 0 1,-41-41 0,82-41-1,0-41 1,0 41-1,0 1 1,0-1 0,41 41 15,0 41-15,-41 41-1,41 81 1,-41-81-16</inkml:trace>
  <inkml:trace contextRef="#ctx0" brushRef="#br0" timeOffset="16918.081">16772 16689 0,'0'41'16,"0"-82"15,0 0 1,82 41-17,-41 41 1,122 123 15,-122-82-15,0-1-1,-41-40 1,82-41 0,-41 0-1,0-122 1,-41 40-1,0-41 1,0 82 0,-41 41 31,41 82-32,-123 0 1,82 0-16,0 40 15,41-81 1,-123-41-16,83 0 16,-1 0-1,-41-41 17,82-41-32,0-81 15,0-1 1,0 123-1,41-81-15,0 122 16,0 0 0,-41 81-1,0 42-15,81 0 16</inkml:trace>
  <inkml:trace contextRef="#ctx0" brushRef="#br0" timeOffset="17351.4445">17713 17589 0,'0'-41'0,"0"-41"15,0 1 1,-123 162 15,82 1-15,41 0-1,0 163 1,0-40 0,0-82-1,0-1 1,0-40 0,-41-82-16,-41 41 15,41-41 1,-40-82-1</inkml:trace>
  <inkml:trace contextRef="#ctx0" brushRef="#br0" timeOffset="17535.6577">17263 17957 0,'0'-41'15,"41"41"1,40 0-1,83 0 1,0-82 0,-1 82-1,-122 0-15</inkml:trace>
  <inkml:trace contextRef="#ctx0" brushRef="#br0" timeOffset="17768.159">18122 17671 0,'0'-41'0,"0"0"16,-82 41 47,82 82-63,0 0 15,-41 163 1,41-40-1,0-42 1,0-81-16,164-41 16,-123-41-16,-1 82 0</inkml:trace>
  <inkml:trace contextRef="#ctx0" brushRef="#br0" timeOffset="18218.0534">18367 18162 0,'0'0'0,"0"-82"16,41-41 0,41 82-1,-41 41 1,0 0 0,41 41-1,-82 82 1,0-41-1,0 40 1,0-162 15,0-1-15,0-82-16,40 41 16,-40 0-16,82 0 15,-82 42-15,41-1 16,-41 122 31,0-40-32,-41 0 1,41 82 0,0-41-1,82 0 1,0-82-1</inkml:trace>
  <inkml:trace contextRef="#ctx0" brushRef="#br0" timeOffset="18451.2464">19063 17671 0,'0'-41'0,"0"0"31,81 123 1,-81 0-32,82-1 15,-82 1 1,0 82 0,-41 204-1,0-245 1</inkml:trace>
  <inkml:trace contextRef="#ctx0" brushRef="#br0" timeOffset="19035.2152">19840 18039 0,'82'0'16,"-82"-41"-16,0 0 15,0-41 1,-82 1 0,0 81-1,0 0 1,41 0-1,-81 245 1,122-40 0,40-165-1,1 42 1,123-82 0,-82-41-1,0-81 1,-82-83-1,0-40 1,0-1 0,0 205-1,-41 123 32,41 41-31,0 122-1,41 1 1,-41-42 0,41-40-1,40-123 1</inkml:trace>
  <inkml:trace contextRef="#ctx0" brushRef="#br0" timeOffset="19517.8998">20249 18080 0,'0'-41'16,"41"41"0,41-82-1,-41 82 1,-1 41-1,-40 82 1,0-82-16,0 81 16,0-81-1,-81 41 1,81-123 15,41 0-31,40-81 16,1-1-1,-41 41 1,-41 0 0,-41 164 46,41 0-62,0 0 16,0 0-1,0 122 1,41-122 0</inkml:trace>
  <inkml:trace contextRef="#ctx0" brushRef="#br0" timeOffset="19767.8207">21353 18203 0,'41'0'15,"0"0"1,82 0-1,-41 0 1,40 0 0</inkml:trace>
  <inkml:trace contextRef="#ctx0" brushRef="#br0" timeOffset="19935.1489">21476 18530 0,'82'0'47,"-41"0"-47,41 0 16,-41 0-16,-1 0 16</inkml:trace>
  <inkml:trace contextRef="#ctx0" brushRef="#br0" timeOffset="20234.4909">22458 17916 0,'0'-41'15,"0"123"48,0 0-63,0 0 0,0 0 16,0-1-1,41 124 1,-41-123-1,0-41-15</inkml:trace>
  <inkml:trace contextRef="#ctx0" brushRef="#br0" timeOffset="22201.7314">24708 17998 0,'-41'0'16,"41"-41"15,41 41-15,163 0 0,-40 0-1,-123 0-15</inkml:trace>
  <inkml:trace contextRef="#ctx0" brushRef="#br0" timeOffset="22402.2695">24830 18162 0,'41'0'63,"0"0"-63,41 0 15,-41 0-15,0 0 16</inkml:trace>
  <inkml:trace contextRef="#ctx0" brushRef="#br0" timeOffset="22635.3491">25117 17875 0,'0'0'0,"0"-81"16,41 162 46,0 1-46,40 0-16,-40 41 0,-41-1 15,0 1-15,0 123 16,-122-42 0</inkml:trace>
  <inkml:trace contextRef="#ctx0" brushRef="#br0" timeOffset="27885.772">26958 17466 0,'0'-81'0,"0"40"16,0-82 15,-82 123 0,41 0 1,41 82-17,0 163 1,0 369-1,41-1 1,-41-408 0,0-123-1,0-41 1,-41 81 0,-123-81-1,82 0 1,-40-41-1,81 0 1</inkml:trace>
  <inkml:trace contextRef="#ctx0" brushRef="#br0" timeOffset="28219.0482">26017 19880 0,'82'0'63,"40"0"-63,-40 41 15,0-41-15,0 0 16,81 0-1</inkml:trace>
  <inkml:trace contextRef="#ctx0" brushRef="#br0" timeOffset="28852.4596">27162 19675 0,'41'41'47,"-41"0"-32,82 41-15,-82-41 0,82-41 16,-82 41-1,163-41 1,-81 0 0,0-41-1,-82-82 1,0 0 0,0 1-1,-82 122 1,0 40-1,41 165 1,-122 40 15,81-163-15,-41 41 0,82-123-1,0 0 1,-40-82-1,81-122 1,0 40 0,122 82-1,42 41 1,-82 123 0,-82 41-1,0-41 1,0-1-1</inkml:trace>
  <inkml:trace contextRef="#ctx0" brushRef="#br0" timeOffset="29869.1417">27735 16935 0,'0'-41'16,"0"0"15,-82 41-15,41 0-1,41 41 1,-41 286 15,41-82 1,123-204-17,0-41 1,-82-41-1,-1-81 1,-40-1 0,0-41-1,-81 82 1,40 82 0,-41 0-1,-41 123 1,123 0-1,82-123 1</inkml:trace>
  <inkml:trace contextRef="#ctx0" brushRef="#br0" timeOffset="30285.9691">28880 17753 0,'0'-82'15,"0"0"1,-82 41-1,42 41 1,-42 41 0,82 41-1,-41 163 1,41 1 0,0-83-1,0-81 1,0 82-1,-82-82 1,0-82 0,-41 81-1,83-81-15</inkml:trace>
  <inkml:trace contextRef="#ctx0" brushRef="#br0" timeOffset="30635.6161">28430 18325 0,'0'0'0,"82"-41"16,-41 41 0,0 0-1,82-81 1,40-1 0,-40-41-1,-123 82 1,41 0-1,-41-41 1,0 42 0,0-1-1,0 82 17,0-1-32,-82 42 15,82 205 1,0-124-1,41-40 1,41-123 0</inkml:trace>
  <inkml:trace contextRef="#ctx0" brushRef="#br0" timeOffset="31035.6767">29289 18080 0,'0'0'0,"0"-41"16,41 41-16,41 0 16,0 0-1,-82 41 1,0 82 0,0-1-1,0-81 1,0-82 15,0-40-15,41-1-1,41-41 1,-1 41 0,-81 41-1,-41 82 1,1 82-1,40 0 1,0-82 0,0 40-1,81-81 1</inkml:trace>
  <inkml:trace contextRef="#ctx0" brushRef="#br0" timeOffset="31269.1848">29862 17875 0,'0'-41'15,"123"41"32,-82 82-47,-41 0 16,81 41-16,-81-41 15,0 163 1,0 0 0,-81-40-1</inkml:trace>
  <inkml:trace contextRef="#ctx0" brushRef="#br0" timeOffset="31819.0272">30680 18284 0,'0'0'0,"0"-40"0,41-42 15,-41 41 1,0-41-1,0 41 1,-82 41 0,0 0-1,1 82 1,40 41 0,41 40-1,41-81 1,81-82-1,-40-41 17,41-82-17,-82-40 1,-41-1 0,0-81-1,-41 81 1,0 205 15,41 82-15,0 163-1,41 164 1,-41-286 0,82-123-1</inkml:trace>
  <inkml:trace contextRef="#ctx0" brushRef="#br0" timeOffset="32219.5687">31048 18244 0,'0'0'0,"0"-41"16,41 41-1,0 0 1,41 0-1,-82 81 1,82 42 0,-82-82-16,-41 82 15,0-123-15,41-41 32,41-41-17,0-122 1,0 122-1,40 82 17,-81 82-17,0-1 1,-40 42 0,40 0-1,-41-82 1</inkml:trace>
  <inkml:trace contextRef="#ctx0" brushRef="#br0" timeOffset="32619.6894">32521 18325 0,'41'0'31,"41"0"-15,40 0-16,-81 0 15,41 0-15,82-41 16,-82 41-1,-42-40 1</inkml:trace>
  <inkml:trace contextRef="#ctx0" brushRef="#br0" timeOffset="32837.2498">33053 17916 0,'0'41'62,"0"41"-62,0 0 16,0 0-16,0-1 16,0 1-16,0 82 15,0-82-15,-41-41 16</inkml:trace>
  <inkml:trace contextRef="#ctx0" brushRef="#br0" timeOffset="34153.0563">34444 17630 0,'41'-82'0,"-41"41"16,0-41-1,0 1 1,0-1 15,-205 205 0,205 736 1,41-287-17,0-367 1,-41-83 0,0-40-1,-82 0 1,-41-82-1,82 0 1,-81-41 0,40-82-16,41 83 15</inkml:trace>
  <inkml:trace contextRef="#ctx0" brushRef="#br0" timeOffset="34536.1262">34239 19921 0,'0'81'31,"0"1"-15,0 0-16,0 41 31,41-1-15,123-122 0,-83-40-1,-40-42 1,-41 0-1,-204-41 1,40 41 0,82 82-1,82-81 1</inkml:trace>
  <inkml:trace contextRef="#ctx0" brushRef="#br0" timeOffset="35269.7142">34934 17180 0,'0'-41'0,"0"0"31,0-41-15,0 41 15,41 41-15,0 0 15,0 0-15,82 123-1,-123-41 1,0 41 0,-123-82-1,82 40-15,-41-81 16,123 0 31,0-40-32,82 40 1,-82 0-16,0 40 16,-41 1-16,0 0 15,0 82 1,-164 41-1,41-164 1,83 0 0,-42 0-1</inkml:trace>
  <inkml:trace contextRef="#ctx0" brushRef="#br0" timeOffset="35703.4216">36121 17998 0,'0'0'0,"0"-82"16,0 0-1,0 1 1,-41 81-16,-41-82 16,41 123 15,41 41-31,0 81 15,0-40 1,0 122 0,0-122-16,0-41 15,82 41 1,-82-1 0,-164-122-1,123 0-15</inkml:trace>
  <inkml:trace contextRef="#ctx0" brushRef="#br0" timeOffset="35836.5105">35794 18284 0,'0'0'0,"0"-40"16,122 40-16,-81 0 16,164-82-1,-164 82 1</inkml:trace>
  <inkml:trace contextRef="#ctx0" brushRef="#br0" timeOffset="36070.1128">36489 17794 0,'0'0'0,"41"-82"16,-41-41-1,0 164 16,0 41-15,0 122 0,0 42-1,0-42 1,41-40 0,41-123-1</inkml:trace>
  <inkml:trace contextRef="#ctx0" brushRef="#br0" timeOffset="36459.4975">36857 18162 0,'0'-41'0,"82"41"16,-41-82 0,41 82-1,-82 123 16,0-41-31,0-1 16,0-40 15,81-123 1,1 42-17,-82-42-15,82 0 16,-41 0-1,-41 164 17,0 0-17,0-41 1,0 122 0,0-122-1</inkml:trace>
  <inkml:trace contextRef="#ctx0" brushRef="#br0" timeOffset="36703.7246">37634 17957 0,'0'-123'0,"0"83"16,41 40 15,41 122-15,-82-40-1,82 82 1,-82-82-16,0 81 16,-41-81-16,41-41 15,-82-41-15</inkml:trace>
  <inkml:trace contextRef="#ctx0" brushRef="#br0" timeOffset="37237.3047">38616 18080 0,'0'-82'15,"0"41"1,0 0 0,0-41-1,-41 82 1,-41 0 0,-40 82-1,81 82 1,41-82-16,0 40 15,0-40 1,82-82 0,-1 0-1,-81-41-15,82-81 16,-41-1 0,-41-82-1,0-81 1,0 82-1,0 285 32,0 42-31,82 368 0,-82-246-1,0-81 1,0-123-1</inkml:trace>
  <inkml:trace contextRef="#ctx0" brushRef="#br0" timeOffset="37629.1464">38984 18162 0,'0'-82'15,"0"41"16,82 41-15,-41 0 0,-41 41-1,0 82 1,0-82-16,0-1 16,0 42-16,0 0 15,41-123 16,82-82-15,-42-40 0,-40 81-1,-41 123 17,0 0-32,0 82 15,0-1 1,0-81-1</inkml:trace>
  <inkml:trace contextRef="#ctx0" brushRef="#br0" timeOffset="39153.3191">41234 17630 0,'-41'0'16,"82"0"46,82 0-62,0 0 0,122 0 32,-40 0-32</inkml:trace>
  <inkml:trace contextRef="#ctx0" brushRef="#br0" timeOffset="39404.3862">41602 17303 0,'-41'-41'0,"41"0"16,0 82 31,-81 41-47,81 40 15,0-40-15,40 164 32,-40-1-17,0-122 1</inkml:trace>
  <inkml:trace contextRef="#ctx0" brushRef="#br0" timeOffset="39820.5453">42666 17303 0,'0'-41'16,"0"0"-1,-82 123 48,82 40-63,0 42 16,0 0-16,0-1 15,0 205 1,0-286-16,41 82 15,-41-123-15,0 41 16,0-42 0,-123 1-1,41-41 1,1 0 0,-1 0-1</inkml:trace>
  <inkml:trace contextRef="#ctx0" brushRef="#br0" timeOffset="40353.4585">42339 19471 0,'163'-82'47,"-81"82"-47,-41 0 0,0 0 16,-41 41-16,82 41 15,-123-1 17,-82 1-17,0 0 1,123-41-16,-41-41 16,82 0 15,41 0-31,-41 0 15,41 0 1,-82 164 0,0-42-1,-82-40 1,-82-82 0,42-41-1,40-82 1,82 1-1</inkml:trace>
  <inkml:trace contextRef="#ctx0" brushRef="#br0" timeOffset="41120.4171">43157 17344 0,'0'-82'15,"41"82"1,-41-41-1,0 123 17,122 40-1,42-81 0,-82-82 0,0-163 1,-82 81-17,-41 123 1,-82 41 0,0 164-1,82-83 1,-81-40-1,81 0 1,0-82 0,-41-41-1,82-123 1,82-81 0,0 245-1,-1 0 1,1 164 15,-41-123-31</inkml:trace>
  <inkml:trace contextRef="#ctx0" brushRef="#br0" timeOffset="41537.6274">44302 17794 0,'0'0'0,"0"-41"15,0-41-15,0-41 32,-41 123-17,0 41 1,-40 164 0,40 81-1,41-82-15,0 124 16,0-206-16,0-40 15,0 0 1,-82 0 0,-41-82-1,82 0 1</inkml:trace>
  <inkml:trace contextRef="#ctx0" brushRef="#br0" timeOffset="41687.0387">43811 18366 0,'0'-82'31,"123"82"-15,122 0 0,42-81-1</inkml:trace>
  <inkml:trace contextRef="#ctx0" brushRef="#br0" timeOffset="41986.8289">44875 17753 0,'0'-41'15,"-82"82"32,82 40-31,-82 83-16,82 0 16,0-42-16,0 1 15,0 82 1,82-124-1,-41-81-15</inkml:trace>
  <inkml:trace contextRef="#ctx0" brushRef="#br0" timeOffset="42371.1072">45038 18162 0,'0'0'0,"0"-82"0,41 41 16,41 41-1,0 0 1,-82 82 15,0 0-15,0-1 0,0-121 15,0-42-16,82 41 1,0-123 0,-82 246 31,0 41-32,0-41-15,0 122 16,0-122-16,0 0 31,0-41-31</inkml:trace>
  <inkml:trace contextRef="#ctx0" brushRef="#br0" timeOffset="42603.6202">45570 17998 0,'0'-41'16,"82"41"-16,0 0 16,-41 82-1,-41 0 1,0 163 0,0 42-1,-164-83 1</inkml:trace>
  <inkml:trace contextRef="#ctx0" brushRef="#br0" timeOffset="43120.7689">46634 18448 0,'0'-82'16,"0"-40"-1,0 40 1,0 41-16,0-41 16,-82 82-1,-41 0 1,1 205-1,122 40 17,41-81-17,40-124 1,-40-40 0,82-40-16,-41-1 15,-41-41-15,40-82 16,-81-81-1,0-123 1,41 81 0,-41 246-1,0 164 17,0 41-32,0 81 15,0-122 1,0 0-16,0-42 0,0 42 15,0-82-15,0 0 16</inkml:trace>
  <inkml:trace contextRef="#ctx0" brushRef="#br0" timeOffset="43521.0945">47084 18080 0,'0'-82'15,"82"82"-15,-41 0 16,-1 0 0,-40 41-1,0 82 1,0-1 0,0-81-1,-40-41 1,40-41 15,0 1-15,163-124-1,-122 82-15,41 0 16,-82 123 15,-41 41-31,41 82 16,-41-42-1,41-81 1,41-41 0</inkml:trace>
  <inkml:trace contextRef="#ctx0" brushRef="#br0" timeOffset="85741.4581">48720 18612 0,'0'0'0,"0"-41"63,82 41-48,0 0 1,163-41 15</inkml:trace>
  <inkml:trace contextRef="#ctx0" brushRef="#br0" timeOffset="86074.7027">48761 18080 0,'41'0'78,"0"0"-63,0 0-15,41 0 16,-42 0-16,1 0 16,82 0-1</inkml:trace>
  <inkml:trace contextRef="#ctx0" brushRef="#br0" timeOffset="87571.9507">50070 17916 0,'0'-41'0,"0"-40"15,0 121 48,0 42-48,0 82 1,0 0 0,0-1-1,0-40 1,0-164 46,0-41-46,0 41-16,0-41 16,0 1-16,0-42 31,0 82-15,0-41-16,-82 0 15,82 41 1,-41 123 31,-41 0-32,42 41 1,-1-82 0,41 41-1,0-164 32,41 41-31,-41 0-16,81-82 15,42 41 1,-123 1 15,82 162 0,-82-40-15,0 82 0,0 82-1,0-42 1,0 83 0,0-124-1,0-40 1,0-41-1,-82-41 32,41 0-31,0 0 0,-81 0-1,40 0 1,0 0-1,41 0 1,123 0 15,0 0-15,122-41 0,42 41-1,-83 0 1,-81-82-16,-41 82 15,0 0 1,-41 41 62</inkml:trace>
  <inkml:trace contextRef="#ctx0" brushRef="#br0" timeOffset="91809.229">28798 20125 0,'0'-82'15,"0"1"1,0 121 46,0 42-46,0 0-16,0 163 31,41 83-15,0-165-1,-41-40 1,0-82 0,0 41-1,0-123 63,-82 41-62,82-41 0,-40 41-16,-1-82 15,41 41 17,-82 0-17,41-40 1,41 40-1,-41 41 1,41 41 31,41 40-47,41 1 16,81 0-1,-81-82 1,-41 0-1,82 0 1,-41-82 0,-41 0 15,40 82-15</inkml:trace>
  <inkml:trace contextRef="#ctx0" brushRef="#br0" timeOffset="93276.1115">29248 21598 0,'0'-41'16,"-81"41"-1,-1 0 16,41 0-15,0 0 0,-41 204-1,82-40 17,41 0-17,82-83 1,-41-81-1,40 0 1,1-163 0,-41 40-1,-82-41 1,0 1 0,-41 122-1,-164 41 1,83 82-1,81 40 1,41-81 0,0 82-1</inkml:trace>
  <inkml:trace contextRef="#ctx0" brushRef="#br0" timeOffset="97325.7707">44507 20002 0,'0'-81'0,"0"122"62,0 81-46,0 42-16,0-1 16,0-40-16,-41 204 47,41-204-16,-41-123-16,41-41 1,-82 0 0,0 0-1,0 41 1,1-81 0,40 81-1,41 41 16,0 40-31,82 1 16,-1 0 0,83-82-1,41 0 17,81-41-17,-123-123-15</inkml:trace>
  <inkml:trace contextRef="#ctx0" brushRef="#br0" timeOffset="97776.5068">44793 21966 0,'0'0'0,"-82"-82"16,82 41 0,-41 41-1,0 123 17,41 122-17,0 1 1,0-124-1,0-40 1,246-41 0,-164-123-1,-1-81 1,-40-1 0,-82-40-1,1 122-15,-83 41 16,41 41-1,0 0 1,82 41-16,-41 81 16,41-81-1</inkml:trace>
  <inkml:trace contextRef="#ctx0" brushRef="#br0" timeOffset="103576.6555">37103 7117 0,'-123'0'16,"123"-40"-16,-41 40 15,164 0 63,40 0-62,1 0-16,40 0 16,287 0-1,-41 0 1,41 0 0,-164 0-1,-204 0 1,-82 0-1,-41-82 64,-82 41-64,0 41 1,42-82-16,-1 82 15,-82-41 1,0 41 0,82-41-1,123 41 32,0 0-31,0 0-16,40 0 15,-122 82 1,0 82 0,-40-83 15,-42 42-31,0-82 16,-82 82-16,123-123 15,41 41-15</inkml:trace>
  <inkml:trace contextRef="#ctx0" brushRef="#br0" timeOffset="107827.3871">29780 17180 0,'0'-41'16,"-41"82"31,-81 41-31,-83 81-16,-368 246 15,-940 532 16,899-532 1,655-450 15,0-40-32,0-1-15</inkml:trace>
  <inkml:trace contextRef="#ctx0" brushRef="#br0" timeOffset="108226.9073">27080 17425 0,'0'-40'0,"0"-1"16,82 41 15,41 81-15,41-40-16,490 287 31,205-1-15,286 123-1,-695-287 1,-368-163-1,-82 82 95,0-41-95,82-41-15</inkml:trace>
  <inkml:trace contextRef="#ctx0" brushRef="#br0" timeOffset="108994.254">45611 17425 0,'0'0'0,"-123"0"31,-81 41-15,-82 82-16,-1637 695 31,1350-613-15,369-124 0,204-40-1,0 41 1,-41-82-1</inkml:trace>
  <inkml:trace contextRef="#ctx0" brushRef="#br0" timeOffset="109372.6715">42911 17303 0,'0'0'0,"0"-82"16,41 123 15,123 82-15,40 40-16,369 287 15,-246-245 1,-40-42-16,163 124 15,-41-42 1,-246-163 15</inkml:trace>
  <inkml:trace contextRef="#ctx0" brushRef="#br0" timeOffset="125462.7394">34403 22129 0,'0'0'0,"0"-81"16,0 40-16,0-41 15,0-41 1,-82 82 31,41 369-16,41 694 0,0-613-15,0-245-1,0-123 1,-41-41 0,-163 0-1,81-82 1,41-41 0,0 82-1,41 41 1</inkml:trace>
  <inkml:trace contextRef="#ctx0" brushRef="#br0" timeOffset="125862.3686">34075 24502 0,'0'41'47,"-40"41"-32,40-1-15,0 1 0,0 0 16,0-41-16,122 0 15,42-41 17,-82-41-17,0-164 1,-82 83 0,-123-42-1,-41 123 1,41 41-1</inkml:trace>
  <inkml:trace contextRef="#ctx0" brushRef="#br0" timeOffset="126712.3936">34894 21475 0,'0'-123'16,"0"82"-16,0-40 16,40 81-1,1 0-15,0 40 16,0 206 31,-164-123-16,164-123 0,0 0-15,82 0-1,-41 81 1,-82 1 0,0 0-1,-164 0 1,82-82 0,41 0-1,-40 0 1</inkml:trace>
  <inkml:trace contextRef="#ctx0" brushRef="#br0" timeOffset="127962.358">35589 22416 0,'0'-82'0,"0"0"16,0 123 31,0 82-32,0 245 16,0-286-31,0 81 16,0-122-16,0 0 31,0-123 1,41 1-32,82-83 15,-1-81 1,1 122-1,-82 41 17,-41 164-17,0 0 1,-205 122 0,124-163-1,81 0 1,41 41 31,40-41-32,1 40 1,-82 1-16,123-41 16,-41 82-1,0-123 1</inkml:trace>
  <inkml:trace contextRef="#ctx0" brushRef="#br0" timeOffset="128413.0095">36489 22866 0,'0'-82'15,"0"41"1,82 41 15,-41 0-31,40 82 16,-81 41-1,0-42 1,0-40 0,0-82 30,0-40-30,123-165 0,0 123-1,-164 246 17,41-41-17,-41 41 1,41-1-1,0-40 1,164 0 0,40-123-1,-163 0 1</inkml:trace>
  <inkml:trace contextRef="#ctx0" brushRef="#br0" timeOffset="128779.3137">37266 22334 0,'0'-123'0,"-41"82"16,41-81-1,82 122 17,0 41-17,-82 40 1,0 42-1,-41-82 1,-41 41 0,82-123 15,82 41-31,0-82 16,0 82-16,-41 0 15,40 0 1,-81 82-1,0 41 1,-41-123 0,1 41-1,-83-41 1</inkml:trace>
  <inkml:trace contextRef="#ctx0" brushRef="#br0" timeOffset="129379.6459">38575 22702 0,'0'-41'0,"0"0"15,0-40 1,-41 81 0,-41 0-1,-81 40 1,81 83-1,82 82 1,0-124 0,0 1-1,123-82 1,-1-82 0,-81-81-1,41-42 1,-82-204 15,-82 205-15,41 122-1,41 205 1,0-1 0,0 124-1,82-1 1,0 1-1,-82-83 1,41-40 0</inkml:trace>
  <inkml:trace contextRef="#ctx0" brushRef="#br0" timeOffset="129795.522">38943 22661 0,'0'-41'15,"0"0"1,82 41 0,0 0-1,-41 0 1,-41 41 0,0 164-1,0-82 1,-82-42-1,164-122 17,-41-40-32,41-1 15,40-123 1,-81 83 0,-82 203 15,41 1-16,-41-41-15,41 123 32,0-82-17,41-82 1</inkml:trace>
  <inkml:trace contextRef="#ctx0" brushRef="#br0" timeOffset="130046.2712">41357 22498 0,'41'0'47,"41"0"-47,-1 0 16,1 0-16,0 0 15,-41 0 1</inkml:trace>
  <inkml:trace contextRef="#ctx0" brushRef="#br0" timeOffset="130179.384">41561 22743 0,'-81'0'15,"162"0"-15,-81 0 32,82 0-17,0 0-15,41 0 16,-41-41-16</inkml:trace>
  <inkml:trace contextRef="#ctx0" brushRef="#br0" timeOffset="130396.5255">42257 22048 0,'0'-41'16,"41"41"0,-41 82 15,0 81-16,0 83 1,0-1 0,0-122-1</inkml:trace>
  <inkml:trace contextRef="#ctx0" brushRef="#br0" timeOffset="131413.1239">36980 24338 0,'0'-41'0,"0"1"15,0-1-15,0 122 47,0 42-47,82 41 16,-82 122 0,0-81-1,0-164 1,0 40-16,0-122 47,0 1-47,41-1 15,-41-82-15,122 41 16,-122 0-16,82 0 16,-41 1-16,41-1 15,-164 123 63,0 41-78,41-42 16,-41 42-16,42 0 16,40-41-1,40 41 1,42-82-1,123 41 1,-123 41 0,40 122-1</inkml:trace>
  <inkml:trace contextRef="#ctx0" brushRef="#br0" timeOffset="137082.5508">38166 24216 0,'41'0'47,"41"0"-31,0 0-16,-41 0 16,-1 0-16</inkml:trace>
  <inkml:trace contextRef="#ctx0" brushRef="#br0" timeOffset="137496.5978">38330 24216 0,'-41'0'15,"-41"0"1,82-41 0,-41 41 46,41 41-62,0 0 16,-82 163-1,82 82 1,41 83 0,41 80-1,-82-244 1,41-123-1,-41 41 1,82-83 0,-82 1-1,0 0 17,0 41-1,122-82-16,1 0 1,82-41-16</inkml:trace>
  <inkml:trace contextRef="#ctx0" brushRef="#br0" timeOffset="138197.1961">38984 24870 0,'0'-82'0,"-41"82"16,41-41-16,0 0 16,41-40 15,0 81-31,123 163 31,-164 83 0,0-205-31,-164 0 32,164-82-1,82-41-16,-41 0 1,82-163 0,-42 204-1,-81-41 1,82 0 0,-82 164 15,-82 0-16,82-1 1,0 42 0,123-41-1,-41-41 1,0-41 0</inkml:trace>
  <inkml:trace contextRef="#ctx0" brushRef="#br0" timeOffset="138814.0169">39761 24093 0,'0'-123'16,"0"82"-1,0 0 1,0 82 47,0 41-63,0-41 0,-40 82 15,-1-41 16,82-82 16,-1 0-31,1 0-16,41 0 16,-41 0-1,0-41 1,-41 0 46,0-41-46,0 41 15,0 82 16,0 0-31,0 41-16,0 40 15,0 1 1,0 0 0,0-82-16</inkml:trace>
  <inkml:trace contextRef="#ctx0" brushRef="#br0" timeOffset="139354.447">38821 25484 0,'-82'0'16,"0"0"0,0 0-16,41 0 31,123 0 31,0 0-62,41 0 16,-1 0 0,287 0-1,-163-41 1,-205 41 0,0-41-1</inkml:trace>
  <inkml:trace contextRef="#ctx0" brushRef="#br0" timeOffset="140015.0276">38943 25811 0,'0'82'94,"-41"-82"-94,41 82 16,-40-42-16,-42 1 15,123-41 48,40 0-48,-40 0-15,0 0 16,82-41 0,-82 41-1,41-81 1,0 81 0,-82-41-1,0 0 16,0 82 63,0 81-78,0-40-1,0 0 1,0 0 0,0 0-16,81-82 15</inkml:trace>
  <inkml:trace contextRef="#ctx0" brushRef="#br0" timeOffset="140622.9108">40293 24379 0,'0'-41'16,"0"0"0,0-40-1,41 40 32,0 41-31,41 0-1,-41 0 1,-41 41 0,41 204-1,-41 0 1,0-40 0,0 0-1,0-124 1,0 124-1,0-123-15,0 40 16,0 1 0,0 0-1,0-82 1,0 0 0,-41-41-1,-82 0 1,41 0-1,0 0-15,82 41 16</inkml:trace>
  <inkml:trace contextRef="#ctx0" brushRef="#br0" timeOffset="141063.9421">41030 25688 0,'0'-41'0,"0"123"62,0-41-62,-41 41 16,41 0-16,0-1 15,0 1-15,41-82 16,81 41 0,1-82-1,-41-81 16,-82-1-15,0 41 0,-123 41-1,0 41 1,42 0 0</inkml:trace>
  <inkml:trace contextRef="#ctx0" brushRef="#br0" timeOffset="141596.7204">41193 24134 0,'0'0'0,"0"-82"16,0-41-1,0 82 1,41 41 0,41 41-1,-82 82 1,0 0-1,-41-123-15,-41 82 16,164-82 62,-41 0-78,0 0 0,0 0 16,41 40-1,-42 42 1,-40 0 0,0 41-1,-122-41 1,40-42 0,-41-40-1,82 0 1</inkml:trace>
  <inkml:trace contextRef="#ctx0" brushRef="#br0" timeOffset="141930.246">42789 24666 0,'-41'0'16,"123"0"31,-42 0-47,1 0 15,123 0 17</inkml:trace>
  <inkml:trace contextRef="#ctx0" brushRef="#br0" timeOffset="142080.3121">42748 24993 0,'-41'0'31,"82"0"-31,41 0 16,-42 0-1,83 0-15</inkml:trace>
  <inkml:trace contextRef="#ctx0" brushRef="#br0" timeOffset="143217.1318">43893 24175 0,'0'0'0,"0"-82"15,0 0 1,0 123 47,41 41-63,-41 41 15,0-1-15,0 1 16,0 204-1,0-245 1,0-164 47,0 0-63,0-40 15,0-1-15,0-41 31,0 123-15,-82 41 15,41 82-15,41-41 0,-41 41-16,-40 0 15,81 0 1,0-164 31,0 41-32,40 0-15,1-82 16,0 1 0,-41 81 15,82 122 0,-82-40-15,0 82-1,0 41 1,0-83-16,41 83 16,-41-123-16,0 0 15,0 41 1,0-41 15,-41-41 16,-41 0-31,82 81-16,-122-81 15,122 41 16,81-41 16,-40 0-31,41 0-16,0 0 16,122-81-1,-122 81 1,-41 0-1,-41-41 48,82 41-16</inkml:trace>
  <inkml:trace contextRef="#ctx0" brushRef="#br0" timeOffset="161799.7484">39352 27243 0,'0'-41'16,"0"0"-16,41 41 15,0 0-15,41 0 16,-41 0-16,0 0 16,-41 82-1,-82 81 17,-41-81-1,123-123 0,82 0-15,-41 41-1,0 0-15,123 82 16,-164 82 15,0-83-15,-82 42-1,0-82 1,0-41-16,41 0 16,-41 0-16,82-41 15,-40 0 1,40-81 0</inkml:trace>
  <inkml:trace contextRef="#ctx0" brushRef="#br0" timeOffset="162449.6202">40130 27079 0,'0'-82'0,"0"41"16,0 0-1,0 82 32,-41 41-31,0 0 0,41-41-1,-82-41 1,123 0-1,0 0 1,0 0 0,81 0-1,-81 0 1,-41-41 15,0-41 16,0 123-16,0 0-31,0 122 32,0-81-17,0-41-15</inkml:trace>
  <inkml:trace contextRef="#ctx0" brushRef="#br0" timeOffset="162765.9118">39352 28183 0,'0'0'0,"-81"0"15,122 0 32,40 82-47,42-82 16,204 0-1,41-41 1,-163 41 0</inkml:trace>
  <inkml:trace contextRef="#ctx0" brushRef="#br0" timeOffset="163199.6425">39925 28511 0,'0'-41'15,"0"82"32,-41 81-31,41-40-1,0 0-15,0 0 0,0 0 16,0-1 0,0-40-1,82-41 1,-41-41 0,82-81-1,-82 81 1,-41-82-1,0 205 17,0 0-32,0 81 15,81 83 1,-81-124 15,41-122-31</inkml:trace>
  <inkml:trace contextRef="#ctx0" brushRef="#br0" timeOffset="163482.5183">41684 27693 0,'41'0'32,"0"0"-17,82 0-15,-42 0 16,-40 0-1</inkml:trace>
  <inkml:trace contextRef="#ctx0" brushRef="#br0" timeOffset="163616.6498">41684 28020 0,'0'0'0,"41"0"31,41 0-31,0 0 15,122-41 1</inkml:trace>
  <inkml:trace contextRef="#ctx0" brushRef="#br0" timeOffset="163866.529">43075 27447 0,'0'0'0,"0"-41"16,-41-82 0,41 164 31,0 41-32,0 0-15,0 0 16,0 327-1,0-286 1</inkml:trace>
  <inkml:trace contextRef="#ctx0" brushRef="#br0" timeOffset="164833.4304">37266 27570 0,'0'-82'16,"-82"41"0,82 164 31,0-41-32,0 286 16,0-246-15,41-285 31,-41 40-31,123-40-16,-123 40 15,82-41 1,-41 123-16,-41 82 62,0 82-62,-164 41 16,82-83 15,123-81 32,0 0-63,41 82 15,-82-41-15,82 0 16,0 82 0,40 40-1,1-81 1</inkml:trace>
  <inkml:trace contextRef="#ctx0" brushRef="#br0" timeOffset="165166.7135">38452 27652 0,'0'-82'15,"0"41"1,-81 82 15,40 122 0,-82-81-31,0 164 16,82-205 0,41-1-1</inkml:trace>
  <inkml:trace contextRef="#ctx0" brushRef="#br0" timeOffset="165350.1599">38043 27570 0,'0'0'0,"0"41"31,82 0-15,41 163 0,0-81-1,40 0 1,-122-123-16,0 81 15</inkml:trace>
  <inkml:trace contextRef="#ctx0" brushRef="#br0" timeOffset="166017.1138">44834 27693 0,'-41'0'0,"123"0"47,0-41-32,-1 41-15,42 0 16,0 0 0</inkml:trace>
  <inkml:trace contextRef="#ctx0" brushRef="#br0" timeOffset="166166.7412">44998 27856 0,'-41'0'16,"122"0"31,-40 0-47,41 0 15,-41 0-15,82-41 16</inkml:trace>
  <inkml:trace contextRef="#ctx0" brushRef="#br0" timeOffset="166482.725">45202 27570 0,'0'-82'0,"-41"82"16,41-41 15,82 41 0,0 41-15,0-41-16,122 82 16,-163 41-16,41-42 15,-82 1 1,0-41 0,-82 82-1,-41-82 1,82 40-1</inkml:trace>
  <inkml:trace contextRef="#ctx0" brushRef="#br0" timeOffset="167099.7049">46348 27365 0,'0'-82'15,"0"1"1,0 162 31,0 1-32,0 41-15,0 0 16,0 40 0,0-40-1,0-41 1,40-123 15,-40-41-15,82-81-16,41-83 15,-41 123 1,-41 82-16,40 1 16,-121 80 31,40 42-32,-164 41 1,41-41-1,41 0 1,164-82 31,-41 41-47,0-41 16,164 204-1,-83-81 1,-81-82-1</inkml:trace>
  <inkml:trace contextRef="#ctx0" brushRef="#br0" timeOffset="167299.9502">47329 27488 0,'41'0'32,"41"0"-17,-41 0-15,0 0 16,41 0 0</inkml:trace>
  <inkml:trace contextRef="#ctx0" brushRef="#br0" timeOffset="167449.5461">47329 27815 0,'0'0'0,"82"0"47,-41 0-31,41 0-16,-41-82 15,0 82-15</inkml:trace>
  <inkml:trace contextRef="#ctx0" brushRef="#br0" timeOffset="167999.6071">48434 27038 0,'0'0'0,"0"-82"16,0 123 31,-82 41-47,82-41 16,0 41-1,-82 122 1,41-122-1,82-82 17,0 0-17,82 0 1,-41 0 0,40-82-1,-122 0 1,0 41-1,0 1 1,0-1-16,-41 41 31,0 81 1,41 1-17,0 0 1,0 204-1,0-122 1,41-82 0</inkml:trace>
  <inkml:trace contextRef="#ctx0" brushRef="#br0" timeOffset="168250.7656">48188 28142 0,'82'0'47,"-41"0"-47,41 0 15,0 0-15,-1 0 16,165-40-1,-164 40 1,-41 0-16</inkml:trace>
  <inkml:trace contextRef="#ctx0" brushRef="#br0" timeOffset="168800.4959">48516 28592 0,'-41'0'0,"0"0"31,-41 0 0,-41 0-15,123 82-1,0-41-15,0 82 16,82-41 0,0-1-1,-41-40 1,-41 41 0,0-41-1,0 0 1,0 0-1,-82-41 1,41 0-16,41-41 31,0 0-31,82-82 32,0 1-17,-1-1 1,-40 0-1,-41 41 1,-204 82 0,81 41-1,123 41 1,0-41 0</inkml:trace>
  <inkml:trace contextRef="#ctx0" brushRef="#br0" timeOffset="169033.4778">48802 28511 0,'82'0'31,"-82"41"-15,0-1-1,0 42-15,0 0 16,0 123 0,0 81-1,0-204 1</inkml:trace>
  <inkml:trace contextRef="#ctx0" brushRef="#br0" timeOffset="169733.7772">46143 26915 0,'0'0'0,"-41"-41"16,0-40-1,0 40 17,-41 204 14,82 737-30,0-245 0,41-42-1,-41-245 17,0-245-32,0 41 15,0-246 16,0-41-31,0-81 0</inkml:trace>
  <inkml:trace contextRef="#ctx0" brushRef="#br0" timeOffset="170417.1207">46020 26588 0,'0'0'0,"-41"-41"16,41-41-1,82 82 1,368-41-16,246-40 31,122-165-15,-41 83-1,41 81 1,-736 82 0,-82 82 15,0-1-31,41 1 16,-41 205-1,82-1 1,-82 123-1,81 164 1,-81-328-16,0 328 16,0-369-1,0 42-15,0 40 32,0-122-17,-41-1 1,41-81-1,-40-41 1,-42 41 0,0-41-1,-286 81 1,81-81 0,-244 82-1,-1 0 1,164-41-1,327-82-15,-41 0 16,82-41 15,82 41-31,368-123 16</inkml:trace>
  <inkml:trace contextRef="#ctx0" brushRef="#br0" timeOffset="173317.0675">13049 24011 0,'0'0'0,"-41"-41"16,41 0-16,-41 41 16,41-82-16,-40 82 15,40-81-15,-41 81 0,-41 81 32,82 206-1,0-83-31,41 451 31,-41-532-31,-82 163 31,0-245-15,41-41 0,0-82-1</inkml:trace>
  <inkml:trace contextRef="#ctx0" brushRef="#br0" timeOffset="173483.3877">12395 24706 0,'0'-40'16,"123"40"-16,-42 0 15,165-82 1,-1 41-1,1-41 1</inkml:trace>
  <inkml:trace contextRef="#ctx0" brushRef="#br0" timeOffset="173734.4614">13540 24011 0,'0'-41'16,"-41"41"15,41 123-31,-82 0 16,82 40 0,0 246-1,41-122 1,82-83-1,-41-204-15</inkml:trace>
  <inkml:trace contextRef="#ctx0" brushRef="#br0" timeOffset="174150.9521">13867 24584 0,'0'0'0,"0"-82"15,82 82-15,0 0 16,-41 82 0,-41 245-1,0-204 17,-82-82-17,41-41 1,41-41-1,41 0-15,123-164 16,-41 123-16,-83 1 16,-40-83-1,82 123 1,-164 41 0,42 123-1,-42 163 1,82-40-1,204-42 1,-40-163 0,-123-41-1</inkml:trace>
  <inkml:trace contextRef="#ctx0" brushRef="#br0" timeOffset="174367.4146">14808 24502 0,'0'0'0,"0"-82"16,123 123 15,-123 41-15,41 204 0,-41 1-1,0-42 1,0 0-1</inkml:trace>
  <inkml:trace contextRef="#ctx0" brushRef="#br0" timeOffset="174569.4559">15299 25116 0,'0'-82'15,"82"82"-15,0 0 16,0 0-16,-41 0 16,-1 0-16</inkml:trace>
  <inkml:trace contextRef="#ctx0" brushRef="#br0" timeOffset="174717.8467">15381 25443 0,'0'0'0,"41"0"32,82 0-17,122 0 1,-163 0-16</inkml:trace>
  <inkml:trace contextRef="#ctx0" brushRef="#br0" timeOffset="191102.1061">17467 23643 0,'0'-41'31,"-41"82"31,-81 123-62,-42-83 16,0 83 0,42-41-16,-1 81 31,205-204-31,40 0 31,1 82-15,-41 0-1,0 0 1,-82-1 0,-41-40-16,41 41 0,-123 82 15,0-82-15,1 81 16,81-81-1,41-41 1,41-41 15,41 0-15,-1 0 0,1 41-1,123 450 1,-123 163-1,-1-286-15,-81 287 16,0-451-16,0 1 16,0 122-1,0-122 1,0 40 0,41-204-1,41 41 1,0-82-1</inkml:trace>
  <inkml:trace contextRef="#ctx0" brushRef="#br0" timeOffset="192103.1175">19308 24093 0,'0'-82'15,"0"0"1,0 41 0,-41 164 62,0 0-63,41 0 1,-82-83 0,164-40 46,0 0-62,0 0 16,41 0-16,40 0 15,-40 0 1,-41 0 15,-82-81-15,-41 40 0,0 0-1,0-41 1,0 41-1,41 123 32,0 0-47,0 122 16,0-40 0,0-1-1,0-81 1,0-41-16</inkml:trace>
  <inkml:trace contextRef="#ctx0" brushRef="#br0" timeOffset="192352.7869">19063 25075 0,'122'0'47,"1"0"-47,-41 0 16,81 0-16,42 0 16,81-41-1,-204 41-15,82 0 16,-164-41-1</inkml:trace>
  <inkml:trace contextRef="#ctx0" brushRef="#br0" timeOffset="192902.318">19717 25279 0,'0'0'0,"-41"-41"16,-41 41 15,41 0-15,-40 0 0,-1 41-1,82 82 1,0 0-1,82-83-15,-1 42 16,-40-82 0,41 123-1,-82 0-15,0-41 16,0-42 0,-41-40-1,-81 0 1,40 0-1,-41-40 1,123-83 0,82 0-1,41 41-15,-1-122 16,-122 163-16,123 41 16,-123-82-1,0 41 1,-123 41-1,123 41 1,0 41 15</inkml:trace>
  <inkml:trace contextRef="#ctx0" brushRef="#br0" timeOffset="193152.2037">20044 25320 0,'0'-41'0,"0"82"78,0 0-78,0 41 15,0 40-15,0 1 16,0-41-16,0 82 31,0-123-31</inkml:trace>
  <inkml:trace contextRef="#ctx0" brushRef="#br0" timeOffset="193786.2178">20617 24461 0,'0'0'0,"0"-82"16,0 41 0,82 41-1,82 0 1,-124 41-1,-40 164 1,0-123 0,-81 40-1,-1-122 1,82-82 15,41 42-31,-41-1 16,163-164-1,-163 164 17,0-41-17,0 42 1,-81 121 31,81 1-47,0 0 15,0 41 1,0-82-16,81 40 16,1-40-16,-41-41 15,0 0 1</inkml:trace>
  <inkml:trace contextRef="#ctx0" brushRef="#br0" timeOffset="194202.7067">21272 23684 0,'0'0'0,"0"-82"0,0 41 16,40 41-1,42 0 1,0 123-1,-82-82-15,0 81 16,0-40 0,-82-82-16,82 41 15,-122-41 1,203-82 15,-40 82-15,0 0-16,41 0 15,0 0 1,-82 82 0,-82 82-1,41-164 1,-82 82 0,82-41-1,1-41-15</inkml:trace>
  <inkml:trace contextRef="#ctx0" brushRef="#br0" timeOffset="194619.3033">22703 24666 0,'0'-41'109,"41"0"-109,0-41 16,41 205 15,-82 40-15,0 1-1,-41 0 1</inkml:trace>
  <inkml:trace contextRef="#ctx0" brushRef="#br0" timeOffset="195252.7886">23971 24257 0,'0'0'0,"0"-82"15,0 41 1,0-41-1,-81 164 32,40 163-31,-41 123 15,123-368-31,-41 82 16,82-82-16,-1 0 15,42-41 17,-41-41-17,-41-122 1,-41 122-16,0-81 16,-41 81-16,-41 0 15,0 82 1,1 41-1,-1 122 1,82 1 0</inkml:trace>
  <inkml:trace contextRef="#ctx0" brushRef="#br0" timeOffset="195602.5645">24667 24297 0,'0'0'0,"41"0"15,-41 41 32,-82 0-31,41 41-16,-41-41 15,-81 82 1,163-82 0,81-41 15,124 0-15,-123 0-1,40 0 1</inkml:trace>
  <inkml:trace contextRef="#ctx0" brushRef="#br0" timeOffset="195802.7545">24503 24952 0,'-82'0'15,"82"82"-15,41-82 32,0 0-32,41 0 15,123-41 1,-165 41-16</inkml:trace>
  <inkml:trace contextRef="#ctx0" brushRef="#br0" timeOffset="196369.6997">25362 24175 0,'41'-82'16,"41"82"-1,0 0-15,-82 41 16,82 0 0,-82 81-16,0 1 15,0-82 1,-82 0-16,-41 41 15,82-82 17,82-41-1,82-123-15,0-40-1,-42 81 1,-81 41-16,0 41 15,0 82 17,-81 0-32,81 41 15,-41 122 1,41-40 0,0-41-1,163-82 1,42-41-1,-123-41 1</inkml:trace>
  <inkml:trace contextRef="#ctx0" brushRef="#br0" timeOffset="196753.2519">26753 23929 0,'0'41'47,"-41"0"-31,41 0-1,-123 41-15,83-41 0,-83 41 32,41-1-17,82-40 1,41-41 0,163 0-1,83 0 1,-124 0-1,-81 0 1</inkml:trace>
  <inkml:trace contextRef="#ctx0" brushRef="#br0" timeOffset="196937.0862">26589 24788 0,'41'0'32,"0"0"-17,0 0-15,41 0 16,123 0 0,-165-41-16</inkml:trace>
  <inkml:trace contextRef="#ctx0" brushRef="#br0" timeOffset="197353.1977">27367 23929 0,'0'0'0,"0"-41"0,82 41 15,-82-41-15,81 41 16,1 0-1,-82 41 17,0 123-17,-41-41 1,-41-41 0,42-42-1,80-40 1,1 0-1,41 0 1,0 0 0,-82 82-1,0 0 1,-41 0 0,-41 41-1,-40-83 1,40-40-16,-82 0 15</inkml:trace>
  <inkml:trace contextRef="#ctx0" brushRef="#br0" timeOffset="198153.9725">20658 27202 0,'-41'0'0,"41"-41"16,-41 41 0,0 0-1,-81 122 1,122 1 0,0 0-1,0 0-15,40 122 31,42-204-31,164-123 32,-124 0-17,-81-122 1,-41-42 0,-122 42-1,40 122 1,-82 82-1,82 164 1,123 40 15,123-40-31</inkml:trace>
  <inkml:trace contextRef="#ctx0" brushRef="#br0" timeOffset="198520.259">22703 27693 0,'0'40'0,"0"1"16,0 41-1,-81-82 1,81-41 31,0-41-47,0 42 16,40-1-1,1 41 1,0 0-16,-41 122 15,0-81-15,0 41 16,0 82 0</inkml:trace>
  <inkml:trace contextRef="#ctx0" brushRef="#br0" timeOffset="199373.3278">23931 27038 0,'0'-41'15,"-41"41"17,-41 0-17,0 205 1,82 163 15,164-245 0,-83-164-15,1-123 0,-82 0-1,0 1 1,-163-1 0,81 164-1,0 41 1,123 204 15,123-163-31</inkml:trace>
  <inkml:trace contextRef="#ctx0" brushRef="#br0" timeOffset="199653.4894">24340 26874 0,'0'-81'0,"0"40"16,0-41-16,0 41 15,0 123 17,0 41-17,0-1-15,0 1 16,0 245-1,0-204 1,0-42 15,0-40-31</inkml:trace>
  <inkml:trace contextRef="#ctx0" brushRef="#br0" timeOffset="202303.7177">24217 27202 0,'82'0'31,"0"-82"-15,-1 82-16,1 0 16,-41 0-16,82-41 15,-123-41 16,-41-41-15,0 42 0,-41-1-1,82 41 1,0 123 15,0 0-15,0 122-1,0-40 1,41-42 0,-41-40-1,0-41 1,41-123 15,-41 0-31,82-81 16,40 81-1,-81 82 17,-41 82-17,0-41 1,0 0 0,0 40-16,0-40 15,0 41-15,41-82 16,0 0-1,41 0 1,-41-123 0,82 83-16,-123-83 15,41 123-15,-41-82 16,0 123 15,0 41-15,0-41-1,40-41 17,1 0-17,41 0 1,-82-82 0,0 0-1,0 0 1,-41 0-1,-41 123 1,42 82 0,40 82-1,0-42 1,0-122 0,0 41-16,40-82 15,42 0 1,0 0-16,41-123 15,-41 0 17,-41-40-17,-41 81 1,0 0 0,-82 82-1,82 41 1,0 0-1,0 0 1,82-41 0,-82 41-1,81 41 1,-81 122 0,0-122-1,82 41 1,-41-123 15,41 0-15,0 0-1,40-246 1,-81 83 0,-41 40-1,0 41 1,0 123 46,0 0-62,0 82 16,0-42-16,0 83 16,0-123-1,0 0 1,41-41-1,41-82 17,-41-82-17,41 1 1,-82 81 0,41 41-1,-41 82 16,0 82-15,-82-41 0,82 40-1,-41-122 1,41-41 15,0 0-31,82 1 16,-82-83-1,41 123 17,-41 82-17,41-1 1,-41 1 0,0-41-1,81-41 1,1-41-1,0-81 1,-41-1 0,-41 41-1,0 41 1,0 82 46,0 41-62,0 0 0,0 81 32,0-81-17,41-82 17,41-41-17,-1-122 1,1-1-1,-82 82 1,0 0 0,0 123 31,0 41-32,0-41-15,-41 123 16,41-1-1,0-81 17,41-82-17,0-82 1,82-81 0,-82-1-1,41 41 1,-82 82-1,0 123 126,0 0-125,0-41-1,41-41-15,-41 82 16,0-41 0,40 40-1,-40-40 1,-40-41-1,-1 0 1,-82 0 0,41 0-1,0 123 1</inkml:trace>
  <inkml:trace contextRef="#ctx0" brushRef="#br0" timeOffset="202820.4667">27571 27120 0,'82'0'93,"0"-41"-77,0-41 0,-82 41-1,0 0 1,-41 41 15,-41 0-15,0 41-1,82 0-15,0 0 16,0 82-16,0-41 16,0-42-1,82-40-15,41 0 16,-42-40 0,-81-1-1</inkml:trace>
  <inkml:trace contextRef="#ctx0" brushRef="#br0" timeOffset="203022.9814">27612 26588 0,'41'0'31</inkml:trace>
  <inkml:trace contextRef="#ctx0" brushRef="#br0" timeOffset="203314.2186">28921 28102 0,'0'40'62</inkml:trace>
  <inkml:trace contextRef="#ctx0" brushRef="#br0" timeOffset="220621.9233">34853 3191 0,'41'0'47,"-1"0"-31,42 0-16,0 0 15,204-41 1</inkml:trace>
  <inkml:trace contextRef="#ctx0" brushRef="#br0" timeOffset="220988.5406">34975 2822 0,'41'0'47,"0"0"-31,0 0-16,0 0 16,82 0-16,-82 0 15,40-40 1,42 40-1</inkml:trace>
  <inkml:trace contextRef="#ctx0" brushRef="#br0" timeOffset="221673.9719">36775 2004 0,'0'-41'16,"-41"-40"-1,41 40 1,-41 41-16,1 0 31,-1 0-15,-41 122-1,82 451 17,0-409-32,0 122 15,41-163 1,-41-1-16,0 42 16,0 41-1,-82-83 16,0 1-15,41-123 0,-41-82-1,1 0 1,81 1 0</inkml:trace>
  <inkml:trace contextRef="#ctx0" brushRef="#br0" timeOffset="222172.2899">36612 4377 0,'0'82'94,"0"-1"-79,0-40-15,0 123 31,0-41-15,0-42 0,0-162 15</inkml:trace>
  <inkml:trace contextRef="#ctx0" brushRef="#br0" timeOffset="222922.4156">36898 1391 0,'0'-41'16,"41"41"0,-41-41-1,286 41 16,-286 41-15,0 122 0,0-40-1,-163-41 1,122-82 0,82 0 46,40 0-46,42 0-1,-41 0 1,41 0 0</inkml:trace>
  <inkml:trace contextRef="#ctx0" brushRef="#br0" timeOffset="223572.2528">38043 2250 0,'0'-41'0,"0"0"16,0-41 15,-41 82-31,-40 41 31,-1 123-15,82 81 0,0 1-1,0-1 1,0-41-1,0-163 1,0 82 0,0-82-1,-164 0 1,123-41-16,-81 0 16,122-41-1,-82 0-15</inkml:trace>
  <inkml:trace contextRef="#ctx0" brushRef="#br0" timeOffset="223772.7984">37430 2986 0,'0'-41'0,"82"-41"31,-1 82-31,42 0 15,204-41 1,42-40 0,-247-1-16</inkml:trace>
  <inkml:trace contextRef="#ctx0" brushRef="#br0" timeOffset="224038.6513">38575 2454 0,'0'-41'0,"0"0"16,0 1 0,-41 80 31,41 1-32,-82 205 1,82-42-1,0-40 1,0-123-16,0 82 16,41-123-1,-41 40-15,82-40 16</inkml:trace>
  <inkml:trace contextRef="#ctx0" brushRef="#br0" timeOffset="224505.754">38698 2782 0,'41'-41'15,"0"41"1,41 0 0,40 0-1,-122 81 1,0 83-1,-41-82 1,-40-82 0,40 0-1,41-41 17,41-41-17,-41 0-15,122 1 31,-40-1-15,-41 0 0,-41 41-1,0 82 17,-41 0-32,41 41 15,0-41-15,-41 81 16,41-81-16,41 41 15,41-82 1,0 0 0</inkml:trace>
  <inkml:trace contextRef="#ctx0" brushRef="#br0" timeOffset="224755.3817">39352 2454 0,'0'-41'16,"41"41"15,0 41-31,82 82 16,-123-82 0,82 82-1,-41-1 1,-41 1-1,0 41 1,-41-83-16</inkml:trace>
  <inkml:trace contextRef="#ctx0" brushRef="#br0" timeOffset="225340.2841">40252 2659 0,'0'-41'16,"0"-41"-1,0 41 1,-41 0-1,1 41 1,-42 0 0,-41 0-1,41 0-15,82 41 16,0 41-16,0-41 16,0 0-16,0 41 31,41-41-16,82-41 1,0 0 0,-83-41-1,-40-164 1,0 41 0,0-122-1,0 204 1,0-40-1,0 81 1,0 123 15,0 40-15,0 1-16,0 122 16,0 1-1,0-164 1,0 81-1</inkml:trace>
  <inkml:trace contextRef="#ctx0" brushRef="#br0" timeOffset="225811.6913">40457 2454 0,'41'-82'32,"0"82"-17,-41 41 1,82-41-16,-82 164 16,0 0-1,0-123 16,-41-1-15,41-80 15,41-42-15,-1-82 0,1 123-1,-41-41 1,0 123-1,0 123 1,0-123 0,0 41-1,0-1-15,123-81 32</inkml:trace>
  <inkml:trace contextRef="#ctx0" brushRef="#br0" timeOffset="226532.1367">41970 2618 0,'-40'0'0,"121"0"47,1-41-31,0 41-16,41 0 15,-82 0-15</inkml:trace>
  <inkml:trace contextRef="#ctx0" brushRef="#br0" timeOffset="226689.1907">42052 2741 0,'82'0'47,"41"0"-47,0 0 0</inkml:trace>
  <inkml:trace contextRef="#ctx0" brushRef="#br0" timeOffset="227155.7713">43607 1718 0,'0'0'16,"0"-41"-16,0-82 15,-41 123 1,41-41 0,-41 41-1,-41 0 1,0 41-1,41 409 1,41-82 0,0 82-1,0-163 1,0-83 0,0-81 15,0-82-16,-81-41 1,-42 0 0,82 0-16,-41 0 15,0 0 1</inkml:trace>
  <inkml:trace contextRef="#ctx0" brushRef="#br0" timeOffset="227506.2544">43198 4295 0,'0'-41'16,"0"82"31,0 0-47,0 0 16,0 41-16,0-1 15,-41 42 1,41-41-1</inkml:trace>
  <inkml:trace contextRef="#ctx0" brushRef="#br0" timeOffset="228373.094">43893 982 0,'0'-41'16,"82"41"-16,-82-82 15,82 82-15,-41-41 16,122 82 15,-285 204 0,-1-122-15,82-82 0,0-41-1,82 82 17,0-82-32,122 0 31,-81 0-31,123 0 15,-164 0-15,0 0 16</inkml:trace>
  <inkml:trace contextRef="#ctx0" brushRef="#br0" timeOffset="232857.1139">44957 1923 0,'0'-82'16,"0"41"-16,0-41 15,0 41 1,-41 123 46,41-41-62,-82 163 16,0-122 0,41 41-1,82-123 32,0 0-31,82 0-1,-41 0 1,81 41 0,-122-41-1,-41-82 48,0 41-48,0 0 1,0 123 31,0-41-47,0 82 16,0-1 15,0 83-16,0-164-15</inkml:trace>
  <inkml:trace contextRef="#ctx0" brushRef="#br0" timeOffset="233262.7036">44711 3109 0,'41'0'46,"123"0"-30,-1 0-16,1 0 16,-41 0-16,-1-82 15,-40 82 1,82 0 0,-123 0-1</inkml:trace>
  <inkml:trace contextRef="#ctx0" brushRef="#br0" timeOffset="234490.7725">45120 3559 0,'41'0'16,"-41"-82"-16,0 41 47,0 0-16,-41 41 0,-41 0-15,1 0-1,81 205 17,0-124-17,0 1 1,122 0 0,-81 0-1,41-41 1,-82 41-1,0-42 1,-123-40 0,1 41-1,40-41 1,82-81 15,0 40-15,82-123-1,-41 123-15,-1-41 16,-40 41-16,82 41 0,-82-81 16,0 40-1,0-41 1,-41 82 0,0 41-1,41 41 1,0-41-1,82-41 1</inkml:trace>
  <inkml:trace contextRef="#ctx0" brushRef="#br0" timeOffset="234739.6785">45407 3559 0,'41'0'0,"-41"-41"15,81 82 48,-81 41-63,0-1 16,0 1-16,0 0 15,0 122 1,0 1-1,-41-205 1</inkml:trace>
  <inkml:trace contextRef="#ctx0" brushRef="#br0" timeOffset="237008.2391">46429 2454 0,'0'-82'0,"0"1"16,0 40-1,0 0 17,123 82-1,-82 81 0,-41 83-15,0-164-16,-41 0 15,-41 82-15,82-164 63,41 41-63,41-123 31,0 0-15,-41-40-1,-41 40 1,0 82-16,0-41 16,0 205 15,0 40-15,0 165-1,0-165 1,0-81-1,0-41 1,81-41-16,42 0 16</inkml:trace>
  <inkml:trace contextRef="#ctx0" brushRef="#br0" timeOffset="237457.5075">46961 1718 0,'0'-41'16,"41"41"0,41-41-1,-41 41 1,-41 41 15,0 41-15,0 0-1,-41-82-15,82 0 63,0 0-63,40 0 15,1 41 17,-82 0-17,-122 40 1,-1-40 0,41-41-1</inkml:trace>
  <inkml:trace contextRef="#ctx0" brushRef="#br0" timeOffset="238040.6483">48311 2250 0,'0'0'0,"0"-82"16,0 0-1,0 41 1,-41 41 15,-82 0-15,123 82-16,-81-41 15,81 123 1,0 40 0,40-163-1,1-41 1,41 0 0,0-82 15,0-41-16,-41-81 1,-41-41 0,0 40-1,0 0 1,0 328 31,0 0-32,0 0-15,0 163 16,0 41 0,0-163-1,0-123 1</inkml:trace>
  <inkml:trace contextRef="#ctx0" brushRef="#br0" timeOffset="238491.0151">48761 2250 0,'0'0'0,"0"-82"0,82 41 32,0 41-17,-1 82 1,-81 0-16,0 81 15,0-40 1,0-41 0,-81-82-1,81-41 17,0-41-17,122-82 1,-40 1-1,0 122-15,-82-41 16,-41 123 31,41 41-47,-82 41 16,82 40-1,41-81 1,41-82-1,-41 0-15</inkml:trace>
  <inkml:trace contextRef="#ctx0" brushRef="#br0" timeOffset="238620.4098">49579 2372 0,'41'0'47</inkml:trace>
  <inkml:trace contextRef="#ctx0" brushRef="#br0" timeOffset="239824.4928">46511 5236 0,'0'-41'0,"0"-41"16,41-41-1,0 123 1,204 123 15,-163 41-15,-123 40-1,-81-81 1,81-82 15,41-123-15,0 41-1,41 0 1,122-163 0,-122 40-1,82 41 1,-123 82 0,0 82 30,-41 41-30,41 0-16,0 123 16,-41-1-1,41-122 1,123-82 15,-41 0-31</inkml:trace>
  <inkml:trace contextRef="#ctx0" brushRef="#br0" timeOffset="240407.7216">47575 4459 0,'0'-41'0,"41"41"16,-41 122 31,0-81-32,0 82 1,-82-41-1,41-41 1,123-41 15,-41 0-15,81-41 0,-81 41-1,41-41 1,0 41-1,-82-41 17,0-41 15,-41 164-1,41-41-46,0 0 16,0 122 0,0 42-1,0-123 1</inkml:trace>
  <inkml:trace contextRef="#ctx0" brushRef="#br0" timeOffset="240808.4942">46429 6258 0,'-81'0'0,"162"-40"47,42 40-47,41 0 15,40-82-15,1 82 16,-42 0-16,206 0 16,-206 0-1,-40-41-15,40 41 16</inkml:trace>
  <inkml:trace contextRef="#ctx0" brushRef="#br0" timeOffset="241390.5475">47207 6708 0,'0'-41'31,"-82"82"16,82 41-47,-41 0 16,41 0-1,-82 122 1,0-163-1,82 41 1,41-82 15,41 0-15,41 0 0,-42 0-16,1-41 15,-41 41 1,-41-123-16,41 123 15,-41-40 1,0-1 15,0 82 16,0 81-31,0-40-1,0 286 1,0-204 0,0-41-1</inkml:trace>
  <inkml:trace contextRef="#ctx0" brushRef="#br0" timeOffset="241824.7694">45693 4990 0,'41'0'32,"41"-41"-17,-41 41-15,0 0 16,40 0 0</inkml:trace>
  <inkml:trace contextRef="#ctx0" brushRef="#br0" timeOffset="242207.9165">45570 5031 0,'0'82'62,"41"-41"-46,-41 82-16,0-1 0,41 42 16,41 450-1,0-83 1,-82-203 15,0-1-15,0 82-1,0-245 1,0-42 0,0-81-1,0 41 1,82-82 0,81-41-1,-40-82 1</inkml:trace>
  <inkml:trace contextRef="#ctx0" brushRef="#br0" timeOffset="243029.8382">48516 4622 0,'0'-41'16,"81"-40"-1,-81-1 1,41 82-1,0 0 17,41 163-17,0 492 32,0-205-31,-82 163-1,0-245 1,0-81 0,0-42-1,0 1 1,0-83 0,0-81-1,0-41 1,-41-41-1,-82 0 1,123 41-16,-82 0 16,0-41-1</inkml:trace>
  <inkml:trace contextRef="#ctx0" brushRef="#br0" timeOffset="243374.7956">49497 7404 0,'0'0'0,"0"-41"0,0 0 15,0 82 48,0 0-63,0 81 0,0 42 31,0 0-15,0 40-1,0-163 1</inkml:trace>
  <inkml:trace contextRef="#ctx0" brushRef="#br0" timeOffset="243824.8169">49497 4827 0,'0'0'0,"0"-41"15,0-41 1,41 0-1,41 0 1,0 82 0,0 123-1,-246 245 17,123-327-17,-41 41 1,164-82 31,0 0-47,122 0 15,-40-41 1,-123 41 15</inkml:trace>
  <inkml:trace contextRef="#ctx0" brushRef="#br0" timeOffset="244791.4934">44179 5481 0,'0'0'0,"0"-82"15,0 164 64,0 0-79,-40 41 0,40-82 15,-246 122 16,246-122 1,82-41-17,82 0 1,-1 0 15,-40-41-15,-123-41 31,0 42-16,0 121 16,0 1-32,0 0-15,0 41 16,0-41-16,0 81 16,0-40-1,0-41 1</inkml:trace>
  <inkml:trace contextRef="#ctx0" brushRef="#br0" timeOffset="245058.2558">43607 7077 0,'41'-82'47,"0"82"-47,40 0 0,1 0 16,409-82-1,-205 82 1,-122 0 0</inkml:trace>
  <inkml:trace contextRef="#ctx0" brushRef="#br0" timeOffset="245641.3349">44302 7322 0,'-41'0'0,"-41"0"31,42 0-15,-1 0-1,-41 41 1,82 41 0,-41-1-1,41 83 1,0-82-1,82-82 1,81 41 0,-122 41-1,-41-41 1,0 40 0,-122-40-1,40-41 1,0 0-1,82-41 1,0-81 0,82-1-1,81 0 1,-163 41 15,0 41-15,0 1-1,0 80 17</inkml:trace>
  <inkml:trace contextRef="#ctx0" brushRef="#br0" timeOffset="245874.1956">44711 7404 0,'0'-41'0,"0"123"63,0-41-63,0 40 15,0 1-15,0 0 16,0 123-1,0-124 1,-41 1 0</inkml:trace>
  <inkml:trace contextRef="#ctx0" brushRef="#br0" timeOffset="246426.9583">41970 6749 0,'82'0'31,"0"0"-16,0 0-15,0 0 16,0 0-16,-42 0 16,42 41-1</inkml:trace>
  <inkml:trace contextRef="#ctx0" brushRef="#br0" timeOffset="246558.087">42175 6954 0,'0'41'16,"123"-41"-1,-1 0 1,-81 0 0</inkml:trace>
  <inkml:trace contextRef="#ctx0" brushRef="#br0" timeOffset="247058.4564">42625 9899 0,'41'-41'47,"41"41"-32,0 0-15,-42 0 16,83 41 0</inkml:trace>
  <inkml:trace contextRef="#ctx0" brushRef="#br0" timeOffset="247207.6346">42625 10267 0,'123'0'32,"-82"0"-17,0 0-15,40 0 16,-81-41-16</inkml:trace>
  <inkml:trace contextRef="#ctx0" brushRef="#br0" timeOffset="248293.765">47207 5849 0</inkml:trace>
  <inkml:trace contextRef="#ctx0" brushRef="#br0" timeOffset="248692.2066">47657 5359 0,'-41'0'31</inkml:trace>
  <inkml:trace contextRef="#ctx0" brushRef="#br0" timeOffset="251125.1987">47002 8876 0,'0'-81'0,"0"40"16,0 122 46,0 42-62,0 41 16,0-1 0,0 83-1,0-1 1,0-204-1,0 0 1,41-41 0</inkml:trace>
  <inkml:trace contextRef="#ctx0" brushRef="#br0" timeOffset="251591.8143">47575 9122 0,'0'-41'15,"0"0"17,-82 82-1,82 0-16,-82 41-15,82 40 16,-82 42-16,82-41 16,0-1-1,82-81 1,0 41 0,41-82-1,-42-41 1,1-82-1,-82 42 1,0 40 0,-163-41-1,81 123 17,41 41-17,41 40 1,0-81-16</inkml:trace>
  <inkml:trace contextRef="#ctx0" brushRef="#br0" timeOffset="251908.7222">48229 9531 0,'82'0'62,"0"0"-46,-41 0-16,0 0 16,40 0-16,1 0 31</inkml:trace>
  <inkml:trace contextRef="#ctx0" brushRef="#br0" timeOffset="252225.2607">49293 9040 0,'0'82'62,"0"-41"-46,0 0-16,0 40 16,0 42-16,0-41 15,0 82 1,0-124-1</inkml:trace>
  <inkml:trace contextRef="#ctx0" brushRef="#br0" timeOffset="253094.2826">46879 10717 0,'-41'0'0,"-40"0"16,40 0 15,122-41 16,83 41-47,122 0 16,328-82-1,-205 82-15,246-81 16,-328 81-1,-163-82-15,40 82 16,-163 0 0,0 0 15,-41 41-15,0 0 15</inkml:trace>
  <inkml:trace contextRef="#ctx0" brushRef="#br0" timeOffset="253708.5888">48106 11003 0,'-81'0'15,"81"-41"-15,0 82 63,0 0-63,0 0 15,0 82-15,-41-41 16,-41 81 0,0-40-1,0-82 1,123-41 15,82 0-31,-41 0 16,163-82-1,-81 41 1,-82-41 0,-1 42-1,-81-1 17,0-41-17,-40 41 1,-1 41 15,41 82-15,0 0-1,0 81 1,0 42 0,0-83-1</inkml:trace>
  <inkml:trace contextRef="#ctx0" brushRef="#br0" timeOffset="254725.0755">44384 9858 0,'0'-41'16,"0"0"-1,0 82 48,0 0-48,0 41-15,0 0 16,-82 81 0,-41-122-1,123 0 1,41-41 15,0 0-15,82 0-16,-82 0 15,82 0 1,-82 0-16,-1 0 16,-40-41-1,41 41 1,-41-123-1,0 83 1,0 80 47,0 42-48,0 0-15,0 0 16,0 41-1</inkml:trace>
  <inkml:trace contextRef="#ctx0" brushRef="#br0" timeOffset="254991.6705">44139 10881 0,'81'0'32,"1"0"-17,0 0-15,41 0 16,245 0-1,-245 0 1</inkml:trace>
  <inkml:trace contextRef="#ctx0" brushRef="#br0" timeOffset="255559.224">44384 11167 0,'-41'0'15,"-41"0"17,82 41-17,-41 41 1,41-41-16,0 40 15,0 1 1,205-41 15,-123 41-15,-82-41 0,0 41-1,-41-1 1,-41-81-1,-82 82 1,83-123 0,81 0-1,40-40 1,42-1-16,41-41 16,-82 82-1,41-41 1,-82 1-16,0-1 15,-82 82 17,41 0-32,0 41 31,41 0-15</inkml:trace>
  <inkml:trace contextRef="#ctx0" brushRef="#br0" timeOffset="255809.2453">44875 11167 0,'0'-41'16,"0"82"30,0 82-30,0-41-16,0-1 16,0 1-16,0 0 31,41 0-15,-41 0-16</inkml:trace>
  <inkml:trace contextRef="#ctx0" brushRef="#br0" timeOffset="256408.9803">46307 9081 0,'0'-82'0,"0"41"16,0 123 47,-41 41-63,41 122 15,0-40-15,41 81 16,81 409-1,42 287 17,-82-818-32,81 122 31</inkml:trace>
  <inkml:trace contextRef="#ctx0" brushRef="#br0" timeOffset="257009.4745">49702 8917 0,'0'0'0,"0"-41"16,82 41 15,-1 0-15,-40 82-1,82 123 1,163 981 15,-408-82 0,40-858-15,-164 163 0</inkml:trace>
  <inkml:trace contextRef="#ctx0" brushRef="#br0" timeOffset="257509.4418">48638 11003 0,'0'-41'16,"-82"41"15,1 123-31,-1-41 16,0 0-16,-82 81 16,1-40-16,40 41 15,-204 122 16,245-245-15</inkml:trace>
  <inkml:trace contextRef="#ctx0" brushRef="#br0" timeOffset="258059.4829">44916 9940 0,'0'-82'0,"-41"164"47,-82-41-32,41 41-15,-40 81 16,-1 42-16,-41-83 16,82 1-16,-40-41 15,81-41-15,-41 82 16,0-123 0</inkml:trace>
  <inkml:trace contextRef="#ctx0" brushRef="#br0" timeOffset="258708.8735">50684 10472 0,'41'0'15,"-1"0"1,124 0 0,82 0 15</inkml:trace>
  <inkml:trace contextRef="#ctx0" brushRef="#br0" timeOffset="258875.817">50725 10799 0,'81'0'31,"42"0"-16,41 0 1,-123-82-16</inkml:trace>
  <inkml:trace contextRef="#ctx0" brushRef="#br0" timeOffset="259409.6198">51788 9490 0,'0'-41'15,"0"0"16,0 123 63,0 41-78,0-1-16,0-40 15,0 0-15,0 41 16,0 40 0,0-122-1,0 0-15</inkml:trace>
  <inkml:trace contextRef="#ctx0" brushRef="#br0" timeOffset="259626.309">52115 9531 0,'0'0'0,"-41"0"15,41-82-15,41 41 47,41 41-47,0 0 16,41 0-1,-82 0 1</inkml:trace>
  <inkml:trace contextRef="#ctx0" brushRef="#br0" timeOffset="259911.5225">52156 9490 0,'-82'0'16,"42"82"15,40-41-31,0 0 16,0 81-16,0-81 31,204-41-15,1 82-1,-164-41 1,40 0-1,-122 41 1,-81-82 0,-83 40-1,42 42 1</inkml:trace>
  <inkml:trace contextRef="#ctx0" brushRef="#br0" timeOffset="260159.5725">51665 10676 0,'82'0'31,"0"0"-31,41 0 16,40-41 0,83 0-1,-123 41-15,-1-81 16</inkml:trace>
  <inkml:trace contextRef="#ctx0" brushRef="#br0" timeOffset="260760.1113">52074 10922 0,'-40'0'16,"-1"0"-1,41 40 1,-41 42 0,-41 41-1,82-41 1,0 0 0,123-1-1,-1 83 1,-40-123-1,-123 82 1,-163 122 0,81-204-1,82-41 17,0 0-17,41-41 1,82-123-1,-41 124-15,82-83 16,-82 41-16,-41 41 16,81-82-1,-81 42 1,-81-1 0,-1 82-1,41 0 1,41 41-1,0 0 1</inkml:trace>
  <inkml:trace contextRef="#ctx0" brushRef="#br0" timeOffset="261028.9533">52484 11126 0,'0'0'0,"0"-41"16,40 41-1,-40-82 1,0 123 15,0 0-31,0 164 16,0-1-1,-40-40 1,40 40 15</inkml:trace>
  <inkml:trace contextRef="#ctx0" brushRef="#br0" timeOffset="261276.3272">53097 10185 0,'41'0'47,"0"-41"-47,41 41 0</inkml:trace>
  <inkml:trace contextRef="#ctx0" brushRef="#br0" timeOffset="261426.5363">53056 10349 0,'41'0'15,"0"-41"1,0 41-16,41-41 16</inkml:trace>
  <inkml:trace contextRef="#ctx0" brushRef="#br0" timeOffset="261725.7209">53670 9531 0,'82'-82'0,"-41"82"16,40 0 0,42 0-1,0-41 1,-41 41-1</inkml:trace>
  <inkml:trace contextRef="#ctx0" brushRef="#br0" timeOffset="262142.7085">53956 9367 0,'0'41'16,"-82"41"-16,82-41 15,0 82 1,0-42 0,0 42-1,0-82 1,123-82 31,-82 41-32,-41-41 1,41 41-16,41 0 16,-41 123 15,-41-41-15,0-41-1,-41-1 1,-82-40-1,41 82 1,-41-82 0,83 41-1</inkml:trace>
  <inkml:trace contextRef="#ctx0" brushRef="#br0" timeOffset="262426.5873">53793 10513 0,'81'0'31,"-40"0"-31,0 0 16,123 0 0,40 0-1,-122 0-15,-41-82 16,0 82-16</inkml:trace>
  <inkml:trace contextRef="#ctx0" brushRef="#br0" timeOffset="263059.7947">54243 10676 0,'0'82'31,"-82"-41"-31,82 41 15,-41 81 1,41-122 0,-82 0-1,41-41 17,41-41-17,0-41-15,0-81 16,0 122-1,123-41-15,-82 41 16,81 41 0,-122 164 15,0 81-15,0 1-1,-122-1 1,-1 0-1,82-204-15,-82 41 16,42-82 0,81-41-1,0-41-15,0-81 16,0 122 0,122-41-1,-40 82 1,0 41-1,-41 41 1,-41 81 0,41-122-1,41-41 17</inkml:trace>
  <inkml:trace contextRef="#ctx0" brushRef="#br0" timeOffset="263443.0594">54488 11126 0,'0'-41'16,"0"0"31,82 41-47,-41 0 15,0-82-15,40 82 16,1 0 15,-41 0-15,0 0 15,-41 41-15,0 41-16,0 41 15,0 204 1,-82-163 0,82-42-1,-41-81 1,41 41 0</inkml:trace>
  <inkml:trace contextRef="#ctx0" brushRef="#br0" timeOffset="263626.0719">54570 11535 0,'41'0'32,"0"-82"-17,40 82-15,-40 0 16,41-41-1,0 41-15,41-81 16,-42 81-16</inkml:trace>
  <inkml:trace contextRef="#ctx0" brushRef="#br0" timeOffset="264025.9394">53424 12844 0,'0'0'0,"-81"0"0,203 0 46,42-41-46,204 0 16,-204 41 0</inkml:trace>
  <inkml:trace contextRef="#ctx0" brushRef="#br0" timeOffset="264194.121">53506 13049 0,'0'0'16,"-41"0"-16,123 0 31,0 0-31,0 0 16,-41 0-16</inkml:trace>
  <inkml:trace contextRef="#ctx0" brushRef="#br0" timeOffset="277722.4314">1268 25647 0,'0'0'0,"0"-82"15,0 1 1,0 40-1,-41 41 1,41-41 15,0 123 32</inkml:trace>
  <inkml:trace contextRef="#ctx0" brushRef="#br0" timeOffset="278023.4634">1268 25484 0,'0'-41'15,"0"-41"1,0 123 15,0 41-15,0 40-16,0 83 16,0 40-1,0-163-15,0 82 16,0-123-1,0-82 32</inkml:trace>
  <inkml:trace contextRef="#ctx0" brushRef="#br0" timeOffset="278344.9862">1309 25484 0,'0'-41'0,"0"0"0,0-41 15,0 41-15,0 0 16,0-81 0,0 40-1,41 82 1,123 41-1,-124 81 17,-40 42-17,-81-82 1,-42 40 0,82-40-1,0-82 1</inkml:trace>
  <inkml:trace contextRef="#ctx0" brushRef="#br0" timeOffset="278728.0869">2127 24952 0,'0'-41'0,"0"0"16,-123 123 46,123 41-62,0-1 16,0 42-16,0 81 15,0 1 1,41-83 0,0-81-1,41-82-15,41 123 31,-82-123-31</inkml:trace>
  <inkml:trace contextRef="#ctx0" brushRef="#br0" timeOffset="279403.9311">2700 25197 0,'0'-81'16,"0"-1"0,0 41-1,0 123 32,0 204-16,0-82-15,0-122 0,0 0-16,0-41 15,0 0-15,0-82 94</inkml:trace>
  <inkml:trace contextRef="#ctx0" brushRef="#br0" timeOffset="280128.0457">3600 25116 0,'0'-41'16,"-41"122"62,0-40-78,-41 0 16,41 41-16,0-41 15,-40 123 17,81-124-1,40-40-15,1 0-16,82 0 15,-82 0-15,41 0 16,-41 0-1,0 41 1</inkml:trace>
  <inkml:trace contextRef="#ctx0" brushRef="#br0" timeOffset="280345.0525">3354 25934 0,'-41'0'16,"82"0"47,0 0-63,41 0 15,-41 0-15,0 0 16,123 0-1</inkml:trace>
  <inkml:trace contextRef="#ctx0" brushRef="#br0" timeOffset="280761.3383">4663 25238 0,'0'-41'15,"41"41"-15,-41 41 78,0 0-62,-122 41-16,122-41 16,-82 41-16,0-1 15,41 1 1,41 0-1,-82-41 17</inkml:trace>
  <inkml:trace contextRef="#ctx0" brushRef="#br0" timeOffset="281044.4494">4377 25320 0,'-82'-41'15,"164"41"48,0 82-63,-82-41 15,82 0-15,-1 81 16,1 1 15,-41-82-15,164 41 0</inkml:trace>
  <inkml:trace contextRef="#ctx0" brushRef="#br0" timeOffset="281449.8727">5318 25238 0,'0'-82'0,"0"123"62,0 0-46,-82 0 0,41 41-16,-41-41 0,41 41 15,-40-41 1,122-41 15,-1 0-15,83 0-1,-82 0-15,41 0 16,0 0 0,-41 0-1</inkml:trace>
  <inkml:trace contextRef="#ctx0" brushRef="#br0" timeOffset="281696.9526">5195 25934 0,'-82'0'0,"123"0"62,0 0-62,41 0 16,-41 0-16,41-41 16,-41 41-1</inkml:trace>
  <inkml:trace contextRef="#ctx0" brushRef="#br0" timeOffset="282527.914">5972 25197 0,'0'-41'0,"0"1"15,0-42 1,0 123 31,0 81-32,0 42 1,-81 0 0,81-42-1,0-81 1,40-41 15,42 0-31,-41 0 16,82 0-1,-41 0 1,0-82-16,40 41 16,-122 1 15,0-42 0,0 41-15,-41 41-1,41-41 1,-41 41 47,41 41-48,0 41-15,0-1 16,0 42-1,0-41 17,0 0-17,0-41-15</inkml:trace>
  <inkml:trace contextRef="#ctx0" brushRef="#br0" timeOffset="282912.1912">6709 24911 0,'0'0'0,"0"-41"16,122 41 31,-122 82-47,82 0 16,-41 81-1,-41 42 1,0 122-1,0-163 1,-82 40 0,-40-81-1,40-123 1</inkml:trace>
  <inkml:trace contextRef="#ctx0" brushRef="#br0" timeOffset="283225.6599">7609 26138 0</inkml:trace>
  <inkml:trace contextRef="#ctx0" brushRef="#br0" timeOffset="446570.7191">7281 25484 0,'0'-41'62,"82"41"-62,-41 0 16,0 0-16,41 0 16,-41-41-16,41 41 15,-82 41 32</inkml:trace>
  <inkml:trace contextRef="#ctx0" brushRef="#br0" timeOffset="446797.3406">7322 25893 0,'82'0'47,"0"0"-32,0 0-15,-41 0 16,40 0-16</inkml:trace>
  <inkml:trace contextRef="#ctx0" brushRef="#br0" timeOffset="448178.4955">8672 24829 0,'0'-82'78,"-82"82"-31,42 0-16,-1 0 0,-41 41 1,82 0-17,-41 41 1,41-41-1,0 204 1,0-40 0,82-42-1,-41-81 1,-41 82 0,0-41-1,0-82 1,0 40-1,0 42 17,0-82-17,-82 0 1,41-41 0,0 0-1,0 0 1,-41 0-1,41 0 1,0 0 15,-40 0-15</inkml:trace>
  <inkml:trace contextRef="#ctx0" brushRef="#br0" timeOffset="448911.7173">8222 26793 0,'0'-41'63,"0"82"15,0 40-78,0 1 16,0-41-16,0 82 15,0-82 1,0 163 0,0-245 46,0 0-62,0 1 16,0-83-1,0 82 1,0-41 0,0 41-1,0 82 16,0 41-15,-41 41 0,41-42-16,0-40 15,0 0 1</inkml:trace>
  <inkml:trace contextRef="#ctx0" brushRef="#br0" timeOffset="449945.1886">8877 24379 0,'41'-41'31,"-41"82"78,0 0-93,-41-41-1,41 123 17,0-82-1,123-41-15,-83 0-1,42 0-15,0 0 16,-41 0 15,-41-82 0,0 41-15,0 0 15,0 82 47,0 41-78,0-41 16,0 0-16,0 122 16,0-40-16,0-82 15</inkml:trace>
  <inkml:trace contextRef="#ctx0" brushRef="#br0" timeOffset="452229.1172">9409 25320 0,'0'-41'78,"-41"41"-31,-41 41-32,82 41 1,0 122-1,0 1 1,0 40 0,0-204-1,0 41 1,0-41 0,-41 82-1,0-123 1,-41-82-1</inkml:trace>
  <inkml:trace contextRef="#ctx0" brushRef="#br0" timeOffset="452428.6625">9122 25975 0,'0'-41'31,"0"0"-16,41 41 1,41 0-16,82-82 16,40 41-1,-40-41 1</inkml:trace>
  <inkml:trace contextRef="#ctx0" brushRef="#br0" timeOffset="452629.3965">9818 25606 0,'0'0'16,"0"-122"-1,0 81 1,0 0 0,0 82 46,-82 81-62,82 83 16,0 0-1,0-83 1,41-40 0</inkml:trace>
  <inkml:trace contextRef="#ctx0" brushRef="#br0" timeOffset="453112.7924">9899 25852 0,'0'0'0,"0"-82"16,0 0 0,41 82-1,82 0 1,-123 41 0,41 41-1,-41-41 1,0 41-1,-82-41 1,123-164 47,-41 82-63,82-41 0,-82 41 15,82-122 1,-82 122 15,0 122 0,0 1-15,0 82 0,0-82-1,0 0 1,82-42-1</inkml:trace>
  <inkml:trace contextRef="#ctx0" brushRef="#br0" timeOffset="453345.5133">10472 25565 0,'0'-40'15,"0"-42"1,82 82 15,-41 122-15,-41-40-16,82 0 16,-82 82-1,0 122 1,-41-245-1</inkml:trace>
  <inkml:trace contextRef="#ctx0" brushRef="#br0" timeOffset="453978.9596">11168 25893 0,'0'-41'0,"0"0"16,0-41-1,0 0 1,-41 0-1,-41 82 17,0 0-17,41 164 1,41-41 0,0-82-1,0 41-15,41-82 31,41 0-15,0 0 0,-82-82-1,41-82 1,-41 0 0,0 1-1,0-1 1,0 123-1,0 82 1,0 82 0,0 41-1,0 40 1,0 123 0,0-163-1,0-82 1,0-41-1</inkml:trace>
  <inkml:trace contextRef="#ctx0" brushRef="#br0" timeOffset="454429.8984">11331 25606 0,'0'0'0,"0"-81"16,41 81 15,41 0-15,-82 81-16,0-40 15,0 164 1,0-164 0,-41 0-1,82-82 32,-41 0-31,164-123-1,-124 1 1,-40 122 0,0 82 15,0 40-16,0 1 1,0 41 0,0-41-1,82-82 1</inkml:trace>
  <inkml:trace contextRef="#ctx0" brushRef="#br0" timeOffset="455258.1336">6709 28838 0,'0'-41'0,"41"41"15,40 0-15,1-82 16,0 82-16,41 0 16,-41-41-16</inkml:trace>
  <inkml:trace contextRef="#ctx0" brushRef="#br0" timeOffset="455445.8944">6791 29042 0,'40'0'32,"42"0"-17,-41 0-15</inkml:trace>
  <inkml:trace contextRef="#ctx0" brushRef="#br0" timeOffset="455979.8357">8386 28102 0,'0'-82'15,"0"41"1,-41 41 46,41 41-46,-82 41 0,82-1-16,0 42 15,0 163 1,0-40-1,0-42 1,0 1 0,0-41-1,-41-42 1,-81-40 0,-1-82-1,82-41 1</inkml:trace>
  <inkml:trace contextRef="#ctx0" brushRef="#br0" timeOffset="457395.7174">8550 29615 0,'0'-41'31,"0"-41"0,0 123 16,0 0-31,0 41-1,0 41 1,0-42 0,0-121 46,0-83-46,0 41-16,0 0 15,0-81 1,0 122 0,40-41-1,-40 164 17,0 0-17,0 40 1,0-40-1,0-41 1,-40-41 0</inkml:trace>
  <inkml:trace contextRef="#ctx0" brushRef="#br0" timeOffset="458079.6699">8918 27447 0,'0'-41'16,"0"-41"0,0 41-1,0 1 1,82 40 0,-1 0-1,-81 204 16,-163-40 1,163-82-1,0-164-15,122 41-1,-40 41 16,0 0-15,-82 163 0,-41-81-1,-82 41 1,42-82 0,-42-41-1</inkml:trace>
  <inkml:trace contextRef="#ctx0" brushRef="#br0" timeOffset="458596.7621">9899 27938 0,'0'-41'0,"-40"-41"31,-42 82-15,41 0 0,0 82-1,41 123 1,0 81 15,0 0-15,0-163-1,0-82 1,0 41 0,-164-1-1,123-162 1,-81-42-16</inkml:trace>
  <inkml:trace contextRef="#ctx0" brushRef="#br0" timeOffset="458729.7976">9368 28470 0,'81'-41'16,"42"41"-1,-41-82 1,0 82-1,204-41-15</inkml:trace>
  <inkml:trace contextRef="#ctx0" brushRef="#br0" timeOffset="458962.7487">10186 28020 0,'0'-41'15,"-41"41"48,41 123-63,0-1 15,0 42-15,0-41 16,0-42-16,0 42 16,0-82-1</inkml:trace>
  <inkml:trace contextRef="#ctx0" brushRef="#br0" timeOffset="459362.9383">10268 28347 0,'0'0'0,"41"-82"16,40 82-1,1 0 1,-82 41-1,82 82 1,-123 0 0,-41-83-1,123-80 32,41-124-31,-82 123-16,82-82 31,0 82-15,-82 82-1,-41 41 1,41 41 0,0-41-1,41-1 1,40-81-1,-40 0-15</inkml:trace>
  <inkml:trace contextRef="#ctx0" brushRef="#br0" timeOffset="459579.529">11004 28102 0,'0'0'0,"0"-41"15,41 41 32,41 41-31,-82 122-1,0 1 1,0-1 0,-41-81-16,-41-41 15,82 41-15</inkml:trace>
  <inkml:trace contextRef="#ctx0" brushRef="#br0" timeOffset="460129.6725">11495 28470 0,'0'-82'0,"0"41"16,0-41-1,0 41 1,-82 41 0,41 0-1,0 0 1,41 205-1,0-123-15,0 40 16,0-81 0,41-41 15,82-82-15,-123 42-16,41-124 15,41-163 1,-82 122 15,0 164-15,0 123 15,0 41-15,0 286-1,-41-164 1,41-81-1,0-123 1</inkml:trace>
  <inkml:trace contextRef="#ctx0" brushRef="#br0" timeOffset="460479.638">11740 28429 0,'0'0'0,"41"-82"16,0 82 15,41 0-15,-82 41-1,0 41 1,-41 40 0,41-81-1,0-82 16,41 1-31,-41-42 16,164-164 0,-164 164-1,0 164 17,0 0-32,0-41 0,0 0 15,0 41 1,-82-41-16,82 0 15</inkml:trace>
  <inkml:trace contextRef="#ctx0" brushRef="#br0" timeOffset="460730.2093">12681 28429 0,'82'0'32,"0"0"-17,0 0-15,-1 0 16,-40 0-16,0 0 15</inkml:trace>
  <inkml:trace contextRef="#ctx0" brushRef="#br0" timeOffset="460963.7452">12886 28102 0,'0'81'47,"0"1"-47,0 41 16,0 0-16,-82-1 16,82-40-16,-41 82 15</inkml:trace>
  <inkml:trace contextRef="#ctx0" brushRef="#br0" timeOffset="461349.0678">13417 28061 0,'0'0'0,"0"-41"16,0-41 0,0 41-1,-40 41 17,40 41-17,-82 41-15,82 204 31,0-122-31,0-42 16,0 42 0,41 41-1,-41-165 1,-41 42 0,-41-82-1,41 82 1,-41-82-16,-41 0 15</inkml:trace>
  <inkml:trace contextRef="#ctx0" brushRef="#br0" timeOffset="461930.0787">13131 29492 0,'0'-41'16,"41"41"-1,-41-40 1,82 40 0,0 0-16,-82-41 15,41 82 1,-41 40 0,0 1-1,-82-41-15,-41 82 16,41-123 15,82-41-15,82 41-1,0-41 1,0 41 0,-41 0-1,-41 82 1,0-41-1,-82-41 1,-41 81 0,82-81-1,0 0 1,41-40 0</inkml:trace>
  <inkml:trace contextRef="#ctx0" brushRef="#br0" timeOffset="462547.8036">13581 27447 0,'0'0'0,"0"-41"15,0 0 17,0 82-1,-82 123 0,82-123-15,0 41-1,123-82 32,-82 0-31,-41-41 0,41 41-1,-41-82-15,0 41 31,0 123 1,0-41-17,0 163 1,0 42 0</inkml:trace>
  <inkml:trace contextRef="#ctx0" brushRef="#br0" timeOffset="462913.3381">14236 28183 0,'0'-41'15,"-41"41"32,0 0-31,41 82 0,-41 123-1,41-1 1,0 83-1,-82-165 1,82-40 0,-41-82-1,0 0 1</inkml:trace>
  <inkml:trace contextRef="#ctx0" brushRef="#br0" timeOffset="463263.2842">13827 28879 0,'0'-41'16,"40"41"-16,1-82 16,164 0-1,-41 82 1,-42-41 0,-81 41-1,41-81 1,-82 40-1,0 0 1,-41-41 0,0 41-1,0 41 32,41 82-31,0 122-1,-82 1 1,82-82 0,0-42-16</inkml:trace>
  <inkml:trace contextRef="#ctx0" brushRef="#br0" timeOffset="463663.57">14522 28633 0,'0'0'0,"82"0"47,-41 0-31,-41 82-16,0 82 15,0-82 16,-82-82-15,123 0 0,-41-82-1,82 0 1,-1-82 0,1 164-1,-82 41 16,-41 82-15,41-82 0,0 41-1,0-1 1</inkml:trace>
  <inkml:trace contextRef="#ctx0" brushRef="#br0" timeOffset="463913.0656">14890 28388 0,'41'-41'0,"0"41"16,0 0 15,-41 82-31,0 0 15,0 81 1,0 1 0,0-41-1,-41-42 1</inkml:trace>
  <inkml:trace contextRef="#ctx0" brushRef="#br0" timeOffset="464430.4169">15545 28797 0,'0'-41'16,"0"-82"-16,0 42 15,-82 81 17,0 0-17,41 81 1,-41 83 0,82 40-1,41-204 16,0 0-15,41-40 0,0-83-1,-82-82 1,41-122 0,-41 82-1,0 204 1,0 82-1,0 81 1,0 124 0,0-1-1,0 42 1,0-247 0</inkml:trace>
  <inkml:trace contextRef="#ctx0" brushRef="#br0" timeOffset="464797.2544">15749 28674 0,'0'-41'16,"0"82"15,0 41-31,0-41 0,-41 0 16,41 41-1,41-82 32,-41-41-47,82-82 16,0 82 0,-82 123 15,0 41 0,0-42-15,0-40-1,82-41 1,-42 0-16</inkml:trace>
  <inkml:trace contextRef="#ctx0" brushRef="#br0" timeOffset="465089.7734">14399 29411 0,'41'0'15,"0"0"1</inkml:trace>
  <inkml:trace contextRef="#ctx0" brushRef="#br0" timeOffset="465564.0264">14604 29329 0,'0'82'62,"0"-42"-46,0 1-16,0 0 16,0 82-1,0-41 1,0-41 15,-41-41 0,0-41-15,0 41 0,-41-82-1,123 123 48,-41 0-48,41-41 1,0 41 0,41-41-1,40 0 1,42-205 0,-41 164-1</inkml:trace>
  <inkml:trace contextRef="#ctx0" brushRef="#br0" timeOffset="467447.2452">16976 29860 0,'0'-40'0,"82"40"31,0 0-15,163 0 0,-204 0-1</inkml:trace>
  <inkml:trace contextRef="#ctx0" brushRef="#br0" timeOffset="467630.1882">17058 30024 0,'82'0'62,"0"0"-46,0 0-16,40 0 16,-40 0-16</inkml:trace>
  <inkml:trace contextRef="#ctx0" brushRef="#br0" timeOffset="468647.0511">19390 29288 0,'0'-41'16,"0"-41"-1,41-41 1,-41 1 15,-41-1 1,-82 205 14,123 40-30,0 165 0,0 40-1,41 41 1,-41-245 0,-41-82-1,0-41 1,0 0-1,-81 0 1,81 0 0,41-41-16</inkml:trace>
  <inkml:trace contextRef="#ctx0" brushRef="#br0" timeOffset="468947.2328">19676 30310 0,'0'-40'0,"0"-1"15,0 82 32,0-1-47,0 1 16,0 41-16,-41 82 15,41 40 1,0-163 0,0 41-1</inkml:trace>
  <inkml:trace contextRef="#ctx0" brushRef="#br0" timeOffset="469547.587">19717 28797 0,'0'-82'0,"0"41"16,0 0 15,41 41-15,41 0 0,-41 164 15,-41-82-31,0 0 15,-41-82 1,123 0 47,-1 0-48,1 40 1,-82 42-1,0-41 1,-41 41 0,-40-82-1,-1 41 1,41-41 0</inkml:trace>
  <inkml:trace contextRef="#ctx0" brushRef="#br0" timeOffset="473031.2642">20985 29001 0,'0'-40'16,"0"-1"0,0-41-1,0 123 17,-41 0-17,-122 204 16,81-204-15,82 0 0,82-41 15,81 0-15,1 0-1,-123 0 1,0 0-1,-41-41 32,0-41-31,0 41 0,0 82 15,0 0-16,0 82 1,-82 40 0,82-122-16,0 41 15,0 0-15</inkml:trace>
  <inkml:trace contextRef="#ctx0" brushRef="#br0" timeOffset="473298.2364">20658 29820 0,'-41'0'0,"123"0"47,0 0-47,0 0 16,40 0-16,1 0 15,81 0 1,-163 0 0</inkml:trace>
  <inkml:trace contextRef="#ctx0" brushRef="#br0" timeOffset="473864.4575">20863 30188 0,'-82'0'16,"41"0"31,-41 0-32,41 122 1,41-81 0,41-41-1,41 41 1,0-41-1,-1 82 1,-81-41 0,0 0-1,0 41 1,-122-82 0,81-41-1,41 0 16,0-82-15,41 0 0,41 42-1,-42-42 1,-40 82 0,-40 41-1,-42 0 1,82 82-1,0 0 1</inkml:trace>
  <inkml:trace contextRef="#ctx0" brushRef="#br0" timeOffset="474097.8088">21272 30147 0,'0'82'78,"0"-41"-78,0-1 16,0 42-16,0 41 0,0-41 15,0 40 1,0-81-1</inkml:trace>
  <inkml:trace contextRef="#ctx0" brushRef="#br0" timeOffset="474748.8005">21681 29697 0,'0'-41'16,"0"0"0,0-41-1,41 82 1,81 0 0,-40 0-1,-82 41 1,-41 123 15,-41-82 0,82-123 1,82 41-32,0-123 15,41 0 1,-82 41-1,-41 42 1,0 80 15,-82 83-15,82-41 0,0 41 15,0-82-16,82-41 1</inkml:trace>
  <inkml:trace contextRef="#ctx0" brushRef="#br0" timeOffset="475164.2433">22335 28838 0,'41'0'31,"41"0"-15,-82 41-16,0 81 15,0-40 16,-41-82-31,0 41 16,123-82 31,-41 41-31,0 0-1,-41 82 16,-41 0-15,0-82-16,-82 82 16,41-82-1</inkml:trace>
  <inkml:trace contextRef="#ctx0" brushRef="#br0" timeOffset="475764.7895">22867 29533 0,'82'0'16,"-82"-82"-16,0 42 16,-41-1-1,-41 41 1,-41 0 0,42 81-1,81 42 16,0-41-15,0 0 0,81-82-1,1-41 1,0-41 0,-82 41-16,82-82 15,-82 42-15,0-1 16,0-123-1,0 123 1,-41 1 0,0 203 15,41-40-15,0 41-16,0 122 31,0 1-16,0-124 1,82-81 0,-41-41-16</inkml:trace>
  <inkml:trace contextRef="#ctx0" brushRef="#br0" timeOffset="476165.8239">23194 29492 0,'0'-41'32,"41"41"-17,41 0 1,-41 0 0,-41 41-16,0 123 31,-41-82-16,-41-82 1,164-41 0,-41-41-1,82-41 1,-42-81 0,1 163-1,-123 41 16,41 82-31,-82 122 16,42-81 0,40-82-1,81-41 1</inkml:trace>
  <inkml:trace contextRef="#ctx0" brushRef="#br0" timeOffset="476681.8145">24585 29492 0,'0'0'0,"82"0"47,41 0-31,122 0-1,-204 0 17</inkml:trace>
  <inkml:trace contextRef="#ctx0" brushRef="#br0" timeOffset="476815.8842">24708 29820 0,'0'0'16,"82"0"-1,-1 0 1,42-41 0,41 41-1</inkml:trace>
  <inkml:trace contextRef="#ctx0" brushRef="#br0" timeOffset="478298.5096">14890 30270 0,'-82'0'16,"0"0"-1,42 0 1,40 81-1,0 124 17,245-164 15,-163-41-32,-41-82 1,-41-82-1,-41 42 1,-82 81 0,82 41-16,0 0 15,41 41-15,0 40 16</inkml:trace>
  <inkml:trace contextRef="#ctx0" brushRef="#br0" timeOffset="492717.7742">26058 29042 0,'-41'0'16,"0"-81"15,-82 81 0,82 204 0,41-81-15,82 0 0,41-83-1,-82-40 17,40 82-32,-81-41 15,0 0 1,-40-41-1,40 41 1,-82-41 0,0 82-1,0-123 1,82-164 0,41 124-1,0-1-15,-41 0 16,82 0-1,-82 0 1,0 0 0,-82 82 15,41 0-15,41 41-1,0 0 1</inkml:trace>
  <inkml:trace contextRef="#ctx0" brushRef="#br0" timeOffset="493167.0921">26303 29083 0,'0'-82'16,"-41"82"46,41 41-62,0 0 16,0 0-16,0 123 31,0-82-15,41-1-1,0 1 1,41-82 0,81-82-1,-163-40 1,41-1 0,-41 0-1,0 82 1,-41 41-1,-163 0 1,122 123 0,41-41-1</inkml:trace>
  <inkml:trace contextRef="#ctx0" brushRef="#br0" timeOffset="493513.0803">25649 30106 0,'81'0'63,"-40"0"-63,41-41 15,41 41-15,40-41 16,1 41-1,-82-82-15,41 82 16,-42 0 0</inkml:trace>
  <inkml:trace contextRef="#ctx0" brushRef="#br0" timeOffset="494099.7744">26139 30515 0,'-40'0'15,"40"-82"1,-82 82 15,41 0-15,41 41-1,-41 41 1,41 41 0,41-83-1,82 1 1,-83 41-1,42-41 1,-82 0 0,0 41-1,-82-41 17,-40-41-17,81 0 1,41-82-1,0-41 1,41 0 0,41 123-16,-82-81 15,0 40 1,-41 41 15,-41 0-15,82 41-16</inkml:trace>
  <inkml:trace contextRef="#ctx0" brushRef="#br0" timeOffset="494383.6767">26385 30556 0,'0'-41'0,"0"0"32,0 82 30,0 0-62,82 41 16,-82-1-16,0 124 15,0 0 1,0-165 0</inkml:trace>
  <inkml:trace contextRef="#ctx0" brushRef="#br0" timeOffset="495967.0532">26835 28674 0,'0'-82'16,"0"42"-1,0-1 1,0-41 0,-123 41 15,-81 0 0,122 41-15,-41 0-1,-41 0 1,83 0 15,-42 0-15,-41 82-1,42-41 1,81 41 0,-82-42-1,82 1 1,-82 164 0,82-82-1,-40-42 1,81 42-1,-41 41 1,41-82 0,-82 40-1,82 1 1,0 0 15,0 40-15,0 42-1,0-82 1,0 40 0,41 42-1,0-124 1,-41 42 0,82 0-1,-42-41 1,1-41-1,41 40 1,-41-40 0,0-41 15,123 41-15,-83-41-1,42 82 1,-41-41-1,41-41 1,40 0 0,-81 0-1,41 0 1,-41-41 0,122-41-1,-122 0 1,-41 1-1,41-42 1,40 0 0,-81-40-1,41 81 1,-41-41 15,41 0-15,-82-40-1,82 81 1,-82-41 0,41 0-1,-41-81 1,0 122-16,0 0 16,0 41-16,0-40 15,-82 40-15,41 0 16,-41-123-1,-82 1 1,-40 40 0,-1 41-1,42 82 1,-1 0 15,41 164-15,82-83-16</inkml:trace>
  <inkml:trace contextRef="#ctx0" brushRef="#br0" timeOffset="496700.4662">27244 30597 0,'-41'0'32,"-41"0"-1,205-41 16,-41 41-47,0-123 15,-1 123-15,83-82 32,-123 41-17,41-40-15</inkml:trace>
  <inkml:trace contextRef="#ctx0" brushRef="#br0" timeOffset="496883.2256">27244 30597 0,'-82'0'16,"123"0"-1,0 0 1,41 0-16,-41-41 15,41 41-15,-42-41 16,42 41 0</inkml:trace>
  <inkml:trace contextRef="#ctx0" brushRef="#br0" timeOffset="510851.2518">12149 22907 0,'0'-41'16,"0"0"0,0-41-1,0 41 1,0 82 93,0 41-93,0 41 0,0-1-1,0 1 1,0 0-1,82-1 1,-82-40 0,0 123-1,0-42 1,0-40 0,0-41-1,0 82 1,41-83-1,-41 1 1,0 0 0,0 0 15,82 81-15,-82-40-1,0-41 1,0 0-1,0 0 1,0-1 0,41 124-1,-41-123 1,0 40 0,0-81-16,0 41 15,41 0 1,-41-41-16,0 41 15,0-1 1,0 42 15,82-41-15,-82 0 0,40 0-1,-40-1 1,82 124-1,-82-164 1,0 0 0,0 41-1,0-42 1,0 1 0,41 0-1,-41 41 1,0-41-1,82 0 1,-82 41 0,0-41 15,0-1-15,41-40-1,-41 41 1,41-41-1,-41 82 1,41-82 0,122 41-1,-40 0 1,0-41 0,40 82-1,83-82 1,-42 0-1,-40-41 1,-41 41 15,-82 0-31,0 0 16,40-41-16,1 41 16,-41 0-1,82 0 1,-41 0-1,81 0 1,-40 0 0,41 0-1,-42 0 1,1 0 0,0 0-1,-41 0 1,-1 0-1,42 0 1,41 0 15,-83 0-15,1 0 0,0 0-1,-41 0 1,41 0-1,-82 82 1,82-82 0,-41 41-1,40-41 1,-81 41 0,41 81-1,-41-40 1,41 0-1,41 0 1,-82 0 15,41-1-15,-41 1 0,82-41-16,-82 0 15,41-41-15,-41 123 16,81-82-1,-40 0 1,0-41 0,41 0-1,0 81 1,-41-81 0,0 0-1,41 41 1,-42-41-1,1 0 1,41 0 0,-82 82 15,41-82-15,0 0-1,0 0 1,82 0-1,-42 0 1,-40 0 0,0 0-1,41 0 1,0 0 0,0 0-1,-1 0 1,-81-41-1,41 41 1,41 0-16,-41 0 16,41 0-1,41 0 1,-82 0 0,-1-41-1,42 41 1,41 0-1,0-82 1,-82 82 0,40 0-1,1 0-15,0-40 16,41 40 0,-82 0-16,-41-41 15,81 41 1,1 0-1,123-82 1,-123 82 0,40-41 15,-81 41-15,164-82-1,-123 82 1,40 0-1,1-41 1,0 41 0,0 0-1,-1 0 1,-40 0 0,82 0-1,-83 0-15,165 0 16,-123 0-1,-42 0-15,83 0 16,41 0 0,-1 0 15,-81 0-31,41 0 16,-83 0-16,1 0 15,82 0 1,-123 0-1,40 0-15,42 0 16,-41 0-16,41 0 16,245 0-1,82 41 1,41 41 0,-287-82-16,614 82 31,-654-82-16,0 0-15,286 0 16,-246 0 0,246 0-16,-245 0 15,40 0 1,82 0 0,1 0-1,-1-41 1,164 41-1,-246 0 1,-81 0 0,40 0-1,-40 0 1,-82 0 0,0 0-1,-41 0 1,-1 0 15,42-41-15,41 41-1,-82 0 1,0 0 0,0 0-16,122 0 15,-40 0-15,0 0 16,122 0-1,-40 0 1,-123 0-16,-1 0 16,1 0-16,123 0 15,-42 0 1,-81 0 0,-123 0 30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26:35.844"/>
    </inkml:context>
    <inkml:brush xml:id="br0">
      <inkml:brushProperty name="width" value="0.05292" units="cm"/>
      <inkml:brushProperty name="height" value="0.05292" units="cm"/>
      <inkml:brushProperty name="color" value="#FF0000"/>
    </inkml:brush>
  </inkml:definitions>
  <inkml:trace contextRef="#ctx0" brushRef="#br0">22499 18857 0,'-82'0'15,"123"0"48,0 0-63,0 0 15,41 0 1,204-41 0,-82 41-1,-163-82 1,41 82-16</inkml:trace>
  <inkml:trace contextRef="#ctx0" brushRef="#br0" timeOffset="283.2366">22662 18898 0,'0'0'0,"-163"0"16,40 0 0,82 0-1,41 123 32,41 40-31,0 42 15,-41-1-15,0 124-1,0-165 1,0-122 0,0 0-1</inkml:trace>
  <inkml:trace contextRef="#ctx0" brushRef="#br0" timeOffset="499.1968">22417 19552 0,'-82'0'15,"82"-81"-15,41 81 47,0 0-47,0 0 16,82 0-1,-1 0 1,-40 0-16</inkml:trace>
  <inkml:trace contextRef="#ctx0" brushRef="#br0" timeOffset="811.8452">23440 18980 0,'0'0'0,"0"-41"16,-41 41-1,41-41 1,-82 41-1,82 82 1,0 41 0,0 163-1,0-41 1,0-122-16,82 122 16,-41-163-16,0-41 15,122 41 1,-122-82-16</inkml:trace>
  <inkml:trace contextRef="#ctx0" brushRef="#br0" timeOffset="1282.4093">23890 19593 0,'0'-81'0,"0"-1"15,0 0-15,0 41 31,122-41-15,1 82 0,-82 205-1,-41-42 1,-41 1 0,-41-82-1,0-82 1,123-82-1,82-123 1,0 42 0,-41 81-1,-82 41 1,0 123 62,-82-41-62,82 41-16,0-1 0,0 1 15,0 0 1,82-41 0,81 0-1,-122-41 1</inkml:trace>
  <inkml:trace contextRef="#ctx0" brushRef="#br0" timeOffset="1516.3697">24790 19062 0,'0'-82'0,"0"164"46,81-41-30,-81 40-16,41 1 16,-41 41-1,0 81 1,0-40-16,-41 81 16,41-122-16,-81-123 15</inkml:trace>
  <inkml:trace contextRef="#ctx0" brushRef="#br0" timeOffset="1766.2232">26058 19757 0,'0'-82'32,"41"82"-32,40 0 15,1-41-15,0 41 16,-41 0 0,82 0-1</inkml:trace>
  <inkml:trace contextRef="#ctx0" brushRef="#br0" timeOffset="1916.5365">26139 20084 0,'-81'0'16,"81"-41"0,41 41-16,122-41 15,-40 41 1</inkml:trace>
  <inkml:trace contextRef="#ctx0" brushRef="#br0" timeOffset="2766.4185">27776 19307 0,'0'-82'0,"0"0"16,-82 82-1,82 82 16,0 205 1,0 122-1,-41-328-15,41-162-1,41-1 1,-41-123-1,0-81 1,-41 41 0,41 40-1,123 82 1,-1 123 0,-81 41-1,41 41 1,-205 163 15,1-163-15,40 41-1,-41-41 1,123-41 0</inkml:trace>
  <inkml:trace contextRef="#ctx0" brushRef="#br0" timeOffset="3066.3761">28471 18734 0,'0'0'0,"0"-41"0,0 1 15,-82 162 32,82 165-31,0 81 0,0 41-1,41-164 1,82-81-1,-41-164-15</inkml:trace>
  <inkml:trace contextRef="#ctx0" brushRef="#br0" timeOffset="3416.7594">29739 18816 0,'0'82'62,"-122"41"-62,81-41 16,-41-1-16,41 1 16,-82 123-1,-40-83 1,163-81 15</inkml:trace>
  <inkml:trace contextRef="#ctx0" brushRef="#br0" timeOffset="3667.0867">29208 18898 0,'0'-41'16,"0"82"31,163 82-47,-122-1 16,41 42-16,-41-82 15,-41 41-15,163 122 16</inkml:trace>
  <inkml:trace contextRef="#ctx0" brushRef="#br0" timeOffset="4066.9778">30435 19062 0,'0'-82'16,"0"164"46,-82 40-62,41-40 16,-82 0-16,82 41 16,0-82-1,41-1 1,41-40 0,82 0-1,204 0 1,-245-81-1,0 122 1</inkml:trace>
  <inkml:trace contextRef="#ctx0" brushRef="#br0" timeOffset="4266.3184">30435 19880 0,'-41'0'0,"41"-41"16,41 41 15,0 0-15,163 0 0,-163 0-16,0 0 0</inkml:trace>
  <inkml:trace contextRef="#ctx0" brushRef="#br0" timeOffset="4783.5669">31294 19389 0,'0'0'0,"0"-123"15,0 82 1,122 41 0,-81 0-1,123 41 1,-164 41 0,0 82-1,-123-1 1,82-81-1,41-164 17,41-41-17,0 42-15,82-83 16,0 0 0,-123 124-1,-41 121 16,-41-40-15,82 41 0,-41 0-16,41 41 15,0-83-15,41 1 16,0-41 0,82 0-1,-83 0-15</inkml:trace>
  <inkml:trace contextRef="#ctx0" brushRef="#br0" timeOffset="5050.4146">32112 18734 0,'0'-41'0,"123"41"47,-123 82-47,81 0 0,-81 0 15,82 41 1,-82 122 0,0-122-16,41 122 15,-41-122-15,0-41 16,-123-41-1</inkml:trace>
  <inkml:trace contextRef="#ctx0" brushRef="#br0" timeOffset="5300.7608">33175 19062 0,'82'0'15,"-41"0"1,82 0 0,-41 0-1,-41 0 1,-41 41-16</inkml:trace>
  <inkml:trace contextRef="#ctx0" brushRef="#br0" timeOffset="5434.4679">33298 19471 0,'82'0'31,"0"0"-15,0-41-16,-41 41 15</inkml:trace>
  <inkml:trace contextRef="#ctx0" brushRef="#br0" timeOffset="7916.7856">35712 18816 0,'0'-123'0,"0"83"0,-41 40 15,41-82-15,-82 82 16,82-41-16,-82 41 31,-41 163 0,123 492 1,0 245-1,0-737-16,-81-40 1,40-82 0,-41 41-16,-82-82 15,1-82 1,40-41 0,82 42-1</inkml:trace>
  <inkml:trace contextRef="#ctx0" brushRef="#br0" timeOffset="8234.2023">34280 21393 0,'-41'0'16,"41"-41"-16,82 41 46,0 0-46,0 0 16,-1 0 0,42 0-1,-82 0-15</inkml:trace>
  <inkml:trace contextRef="#ctx0" brushRef="#br0" timeOffset="8816.6536">35425 21148 0,'82'0'62,"-41"82"-62,41-82 16,-41 0-16,0 0 15,81 0 1,-40 0 0,41-82-1,-123-41 1,0-41-1,-41 124 1,0 40 0,-82 122-1,42-40-15,-42 123 16,82-83 0,41-81-16,-164 0 15,42 82 16,40-123-15,0-123 0,0-122-1,164 40 1,0 123 0,81 164-1,-81 41 1,0 0-1,-41-83 1</inkml:trace>
  <inkml:trace contextRef="#ctx0" brushRef="#br0" timeOffset="9566.9707">36366 18407 0,'0'-41'15,"0"0"1,41 41 15,0 0-31,82 41 16,-123 123-1,-123 40 17,41-122-1,246-327 0,-41 81 0,-83 41-15,-40 83 0,-40 40-1,-1 81 1,-82 42 0,123-82-16,0 41 15,0 0-15,41-1 16,0-40-1,41-41-15</inkml:trace>
  <inkml:trace contextRef="#ctx0" brushRef="#br0" timeOffset="10000.881">37716 18980 0,'0'-41'0,"0"0"16,0 0-16,0-41 15,0 41-15,-41 0 16,0 41 0,-81 0-1,40 205 1,41 368 0,41-164-1,0-164 16,0-122-15,-82-41 0,-41-41-1,42-123 1,-1 0-16</inkml:trace>
  <inkml:trace contextRef="#ctx0" brushRef="#br0" timeOffset="10150.09">36898 19798 0,'0'-82'0,"41"82"0,-41-82 16,164 0 0,-42 82-1,-40-40-15,164 40 16,-83-82 0,-81 82-16,-41 0 15</inkml:trace>
  <inkml:trace contextRef="#ctx0" brushRef="#br0" timeOffset="10402.8038">37962 19143 0,'0'-40'16,"0"-1"-1,-123 122 32,123 1-47,0 123 16,0-1-1,0 1 1,41-82 0,41-42-1</inkml:trace>
  <inkml:trace contextRef="#ctx0" brushRef="#br0" timeOffset="10859.4441">38084 19593 0,'0'-81'0,"0"40"31,82 41-31,-41 0 15,0 0-15,41 0 16,-82 41-16,0 40 16,0 1-1,-82 41 1,-82 0 15,164-205-15,0 0-1,205-163 1,-164 163 0,81 0-1,-122 0 1,0 164 31,0-41-47,-81 41 15,81 40 1,0-40 0,0 0-16,0-41 15,81-41-15</inkml:trace>
  <inkml:trace contextRef="#ctx0" brushRef="#br0" timeOffset="11134.1508">38657 19184 0,'0'-41'0,"82"123"47,-82-41-47,82 0 15,-82 82 1,0 81 0,-41-81-1,0 0 1,-41-123 0</inkml:trace>
  <inkml:trace contextRef="#ctx0" brushRef="#br0" timeOffset="11733.7546">39434 19348 0,'0'0'0,"0"-41"16,82 41-16,-82-41 16,0-41-1,-41 82 1,-82 0 0,-40 41-1,81 82 16,82 41-15,0-42 0,0-81-16,0 41 15,41-82-15,41 0 16,0-82 0,-1-41-1,1-204 1,-82 0-1,0 41 1,0 245 0,-41 82 31,41 40-47,0 165 15,0 40 16,41 41-15,0-122 0,41-164-1</inkml:trace>
  <inkml:trace contextRef="#ctx0" brushRef="#br0" timeOffset="12167.0887">39761 19266 0,'41'-82'16,"-41"41"0,82 41-1,-41 0 1,0 0 0,-41 41-16,0 41 15,0 82 1,-82-82 15,82-123 0,41-41-15,41-123 0,0 83-1,0 40 1,-82 123 15,-41 0-31,41 122 16,-41-81-1,41 82 1,0-42 0,41-122-1,40 0 1</inkml:trace>
  <inkml:trace contextRef="#ctx0" brushRef="#br0" timeOffset="12360.5565">41071 19921 0,'0'41'62</inkml:trace>
  <inkml:trace contextRef="#ctx0" brushRef="#br0" timeOffset="12667.7578">38452 21761 0,'0'0'0,"-163"0"15,81 0-15,0 0 16,82 41 15,41-41-15,123 0-16,572 0 16,-409 0-1,164 0 1,-450 0-16</inkml:trace>
  <inkml:trace contextRef="#ctx0" brushRef="#br0" timeOffset="12834.2247">38739 22457 0,'0'0'0,"-82"0"0,82-41 31,41 41-31,368-41 16,123-205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29:49.579"/>
    </inkml:context>
    <inkml:brush xml:id="br0">
      <inkml:brushProperty name="width" value="0.05292" units="cm"/>
      <inkml:brushProperty name="height" value="0.05292" units="cm"/>
      <inkml:brushProperty name="color" value="#FF0000"/>
    </inkml:brush>
  </inkml:definitions>
  <inkml:trace contextRef="#ctx0" brushRef="#br0">13949 11249 0,'-41'-82'15,"41"164"48,0 41-48,0 40-15,0 1 16,41-1-16,-41 1 16,0-41-16,0-1 15,0 1 1,0 123 15,0-206 0,0-80-15</inkml:trace>
  <inkml:trace contextRef="#ctx0" brushRef="#br0" timeOffset="500.8056">13867 11985 0,'0'-41'16,"82"41"15,0 0-15,0 0-16,0 0 15,122 0 1,1 0 0,-123-82-1,-1 41 1,-81-40 0,0-42-1,0 0 1,-41 1-1,1 40 1,-1 41 0,41 82 15,0 81-15,0 165-1,0-1 1,81-81-1,-81-83 1,0 42 0,0-123-16,0 0 15,41 41-15</inkml:trace>
  <inkml:trace contextRef="#ctx0" brushRef="#br0" timeOffset="866.4446">15340 11453 0,'0'0'0,"0"-81"15,0 40 1,-41 41 0,-41 41 31,82 81-32,0 1-15,0 204 16,0-40-1,41-83 1,41-81 0,0-41-1</inkml:trace>
  <inkml:trace contextRef="#ctx0" brushRef="#br0" timeOffset="1433.5538">15626 11903 0,'0'-82'0,"0"1"16,41 40-1,82 41 1,-41 0-1,41 82 1,-123 81 0,0 42-1,-82-83 1,-41-40 15,164-204 0,0 40-15,82-164 0,-42 124-1,-40 81 1,-41-41 0,0 41-1,-41 41 16,41 41-31,0 41 16,-41 163 0,41-163-1,41 41 1,82-123 15,-41 0-15,0 0-16</inkml:trace>
  <inkml:trace contextRef="#ctx0" brushRef="#br0" timeOffset="1684.0239">16445 11494 0,'0'0'0,"0"-82"15,-82 82-15,82-81 16,41 81 15,0 0-31,81 204 16,1 1-1,0 163 1,-123-123 15,-123 164-15,82-368-16</inkml:trace>
  <inkml:trace contextRef="#ctx0" brushRef="#br0" timeOffset="1950.8078">17345 12026 0,'40'0'32,"1"0"-32,0 0 15,82-41 1,-82 41-1,41 0-15</inkml:trace>
  <inkml:trace contextRef="#ctx0" brushRef="#br0" timeOffset="2117.2147">17467 12353 0,'82'0'47,"0"0"-47,-41 0 0,0 0 16,81 0-1</inkml:trace>
  <inkml:trace contextRef="#ctx0" brushRef="#br0" timeOffset="5217.544">21312 11003 0,'0'-41'0,"0"-40"31,-81 81-31,40 0 32,0 81-1,41 42-31,0 41 16,-82 163-1,82-82-15,0 124 16,41-124-1,-41-40-15,0 81 16,0-122 0,0-83-16,-41 42 15,-41-82 1,0-41 0,42 0-1,-83 0 1,-123-164-1,165 164 1,40 0 0</inkml:trace>
  <inkml:trace contextRef="#ctx0" brushRef="#br0" timeOffset="5617.6231">20453 14030 0,'-40'0'16,"162"0"46,-40 0-46,0 0-16,0 0 16,0 0-16,-42 0 15</inkml:trace>
  <inkml:trace contextRef="#ctx0" brushRef="#br0" timeOffset="6250.8673">21599 13703 0,'41'0'47,"-41"82"-47,41-82 16,-41 82-16,122-41 15,1-41 1,-41 0 15,0 0-15,0-41-1,-82-82 1,0 0 0,-41 41-1,0 82 1,-123 82 0,41 41-1,1-41 1,40 41-1,-123-83 1,123-40 0,1-40-1,-1-83 17,41 0-17,41 82-15,82-41 16,0 82-16,-1 0 15,124 41 1,-41 82 0,-83 41-1</inkml:trace>
  <inkml:trace contextRef="#ctx0" brushRef="#br0" timeOffset="7250.9671">22008 10635 0,'0'0'16,"0"-41"-16,0-40 16,0 40-1,0 0 16,41 41-15,41 41 0,40 122-1,-122 1 17,-122 40-17,40-163-15,0 0 16,123-82 15,0 0-15,41-40-1,40-124 1,-40 164 0,-41-41-1,41 1 1,-82 40-1,0 0 1,-41 41 15,-41 82-15,82-1-16,-123 165 31,123-1-15,0-163-1,82 0 1,41-82 0,-41 0-1,41 0 1</inkml:trace>
  <inkml:trace contextRef="#ctx0" brushRef="#br0" timeOffset="11401.0575">28512 11862 0,'0'-81'32,"-41"40"-17,-41 0 1,1 41 0,-1 0-1,0 245 16,82 42 1,123-247-17,-42-40 17,42-81-17,-41-42 1,-41-163-1,-41 40 1,0 83 0,0 81-1,-82 0 1,82 164 31,0 40-47,0-40 15,0 41-15,0 122 16,0-122 0,41 0-16,-41 40 15,82 1 17,0-82-32</inkml:trace>
  <inkml:trace contextRef="#ctx0" brushRef="#br0" timeOffset="12051.0592">28962 11862 0,'0'-81'15,"82"81"-15,-82-41 16,82 41-16,0-82 16,-42 82 15,1 123-31,-41 40 31,0 1-15,-81-123-1,-1 41 1,82-123 15,0 0-31,41 0 16,81-82 0,-81 0-1,-41 205 79,0-41-94,0 0 16,0 41-16,0-41 15,0 41 1,0-42-1,0 42 1,41-82 0,41 0-1,-41 0 1,41-41 0,40 0-1,-122 1-15</inkml:trace>
  <inkml:trace contextRef="#ctx0" brushRef="#br0" timeOffset="12272.4078">29903 11985 0</inkml:trace>
  <inkml:trace contextRef="#ctx0" brushRef="#br0" timeOffset="12801.7585">29453 11699 0,'0'-41'16,"-82"82"62,41 41-63,-41 204 17,82-245-17,41 41-15</inkml:trace>
  <inkml:trace contextRef="#ctx0" brushRef="#br0" timeOffset="13735.0546">18940 15994 0,'-82'0'16,"123"0"15,0-41-31,41 41 15,204 0 17,-245 0-32</inkml:trace>
  <inkml:trace contextRef="#ctx0" brushRef="#br0" timeOffset="13901.8803">18899 16321 0,'0'0'0,"82"0"31,0 0-31,81 0 16,1-82-16</inkml:trace>
  <inkml:trace contextRef="#ctx0" brushRef="#br0" timeOffset="84875.799">22662 15871 0,'0'-41'16,"0"0"0,-40-41-1,40 42 1,-41 40-16,41-41 16,-82 41 15,-41 409 0,123 41-15,0 245-1,41-409 1,-41-81 15,-41-123-15,-123 40-1,83-122 1,-42-41 0,-82-81-1,124 81 1</inkml:trace>
  <inkml:trace contextRef="#ctx0" brushRef="#br0" timeOffset="85225.9857">21517 18571 0,'-82'0'15,"123"0"32,0 0-31,0 0-16,123 0 15,81 0 17</inkml:trace>
  <inkml:trace contextRef="#ctx0" brushRef="#br0" timeOffset="85809.2479">22540 18284 0,'0'41'47,"82"0"-47,-42 41 31,-40 0-31,164-41 16,0-41-1,-123 0 1,40-82 15,-81-41-15,-41 1-1,-40 81 1,-42 41 0,0 163-1,41 1 1,1-41 0,-1-123-1,0-41 16,82-164-15,-82 42 0,123 122-1,0 41 1,0 0 15,163 163-15,-204-81-1</inkml:trace>
  <inkml:trace contextRef="#ctx0" brushRef="#br0" timeOffset="86508.7635">23317 15421 0,'0'-41'16,"-82"41"0,41 0 15,0 82-15,41 82 15,82 81 0,123-245 0,-83 0-15,-81-204 0,-41 81-1,-41 41 1,-40 82-1,-165 0 1,205 164 0,41-42-1</inkml:trace>
  <inkml:trace contextRef="#ctx0" brushRef="#br0" timeOffset="90092.2444">28962 16403 0,'0'-41'15,"-41"41"-15,41-41 16,-82 0 0,-40 41 15,-42 286 0,164-204-31,0 0 16,0 0-1,82-82-15,0 0 16,-41-82 0,81-122-1,-40-1 1,-123-81-1,-41 40 1,82 164 0,-41 82-1,41 82 1,0 41 0,0 0-1,0 122 1,123 82-1,-123-204 1,41-41 0</inkml:trace>
  <inkml:trace contextRef="#ctx0" brushRef="#br0" timeOffset="90476.7876">29289 16362 0,'41'0'32,"0"41"-1,-41 41-31,0-41 16,0-1-1,0 1 1,123-82 15,-82-40-15,81-165-1,-81 164 1,-41 205 15,0 41-31,0-42 16,0 206-1,164-287 1,-41-41 0</inkml:trace>
  <inkml:trace contextRef="#ctx0" brushRef="#br0" timeOffset="90726.0306">31089 16280 0,'164'0'31,"81"0"-31,-40 0 15,-42 0-15,42-82 16,-123 82-16</inkml:trace>
  <inkml:trace contextRef="#ctx0" brushRef="#br0" timeOffset="90925.9911">31826 15626 0,'-82'0'16,"82"41"-1,0 40-15,0 42 16,0 122 0,0 1-1,0-123 1</inkml:trace>
  <inkml:trace contextRef="#ctx0" brushRef="#br0" timeOffset="91364.8849">33789 14971 0,'0'-41'0,"-41"0"16,41-40 15,-123 162 0,42 1-31,-1 286 16,82 41 0,0 164-1,41 41 17,-41-328-17,0-163 1,-41-123-1,-82 0 1,41 0-16,-40-82 16,40 82-1</inkml:trace>
  <inkml:trace contextRef="#ctx0" brushRef="#br0" timeOffset="91725.7999">33298 18203 0,'0'41'31,"0"-1"-15,0 42-16,-82-41 15,82 82 1,82-82 0,41-41-1,-41-82 1,40-163 0,-122 122-1,-40 41 1,-165 82-1,82 41 1</inkml:trace>
  <inkml:trace contextRef="#ctx0" brushRef="#br0" timeOffset="92842.8287">34239 14521 0,'0'-82'16,"0"41"0,82 41-1,0 0 1,0 246 15,-205-1 0,205-245 1,-41-81-17,-1-42 1,124-123-1,-164 165 1,0 162 31,0 124-47,0-123 31,0 0-15,0-1-1,164-40 1,-83-41-16,-40 0 0</inkml:trace>
  <inkml:trace contextRef="#ctx0" brushRef="#br0" timeOffset="94376.3855">35671 15585 0,'-82'41'62,"41"-41"-46,-41 0 15,0 0-15,1 0-1,81-82 1,0-41-1,81 0 1,124 123 0,-82 82-1,-82 82 1,-41-1 0,-82 42-1,-164 81 1,42-245-1,81 41 1,82-82 0,41-123-1,0-81 17,41 163-17,123 41 1,-42 82-1,-81 81 1,0-122-16,-41 82 16,82-82-16,-41 41 15</inkml:trace>
  <inkml:trace contextRef="#ctx0" brushRef="#br0" timeOffset="94776.8561">36080 15953 0,'0'41'16,"41"-41"15,41 0-16,-1 0 1,-81-82 0,0 0-1,0 41-15,0 0 16,-40 41-16,-83 0 16,41 0-1,82 82-15,-41 0 16,41 82-1,41 40 1,41-122 0,41-82-1,-42 0 17,42-41-32</inkml:trace>
  <inkml:trace contextRef="#ctx0" brushRef="#br0" timeOffset="95076.6702">36489 15462 0,'-82'-41'0,"164"41"47,0 0-31,0 0-16,40 0 15,1 0 1,82 0-1,-165 0-15</inkml:trace>
  <inkml:trace contextRef="#ctx0" brushRef="#br0" timeOffset="95710.1779">37225 14971 0,'0'-41'16,"41"41"31,-41 41-31,0 0-1,0 41 1,0 0-1,-41-82 1,0 0 0,41-41-1,0-82 1,0 0 0,0 82-1,82 1 1,0 121-1,-41 206 1,-41-83 0,0-40-1,-41-123 17,-41 0-17,41-41 1,41-41-1,-82-82 1,82 82 0,82-41-1,0 82 1,41 123 0,-82 0-1,-41-41 1,41-82-16,-41 40 15,81-40 1</inkml:trace>
  <inkml:trace contextRef="#ctx0" brushRef="#br0" timeOffset="96127.1407">37634 15339 0,'0'-82'0,"41"82"16,41 0 15,0 0-15,-82 82-1,0 0 1,0 0 0,-41-41-1,82-41 16,0-82-15,-41 41-16,163-123 16,-163 83 15,0 40-15,0 82-1,-81 40 1,40 83-1,41-82 1,41 41 0,81-123-1,-81 0-15</inkml:trace>
  <inkml:trace contextRef="#ctx0" brushRef="#br0" timeOffset="96810.4299">39107 16116 0,'0'-40'16,"41"40"-16,-41-82 15,0-82 1,0 82-1,-41 1 1,-82 81 0,1 81-1,40 206 17,82-165-17,0-40 1,82-82-1,81 0 1,-81-82 0,0-122-1,-82-82 1,0-42 0,0 42-1,0 245 1,0 123 15,0 0-31,0 204 16,0 82 15,0-82-15,0-81-1,0-123 1,82 0-16</inkml:trace>
  <inkml:trace contextRef="#ctx0" brushRef="#br0" timeOffset="97193.1494">39557 16076 0,'82'0'46,"-82"81"-46,0-40 16,0 0-16,0 41 16,0-41-16,-41 0 15,82-41 17,0-41-17,122-123 1,-122 1-1,41 81 1,-82 0-16,0 164 16,-82 41-1,82-1 1,0 1 0,0-82-1,205-41 1,-83-82-1</inkml:trace>
  <inkml:trace contextRef="#ctx0" brushRef="#br0" timeOffset="97312.7255">40416 16116 0</inkml:trace>
  <inkml:trace contextRef="#ctx0" brushRef="#br0" timeOffset="98977.2264">25362 18244 0,'0'-82'31,"-41"82"-31,41 41 32,0 81-17,0 1-15,0 286 32,0-82-17,-41-122 1,41-123-1,-81-82 17,81-41-17,-41-41-15,-41-41 32,0 82-17,82 82 32,0 41-47,41 0 16,0-41-1,41 0 1,0-41 0,40 0-1,1-41 1,-41 0-1,-82 0 1,41 41 0</inkml:trace>
  <inkml:trace contextRef="#ctx0" brushRef="#br0" timeOffset="109095.1154">24053 11781 0,'-41'40'0,"-40"-40"16,162 0 46,42 0-62,-41-81 0,0 40 16,40-82 0,-81 0-1,82-40 1,-82 81-1,-41-41 1,-82 82 15,41 41-15,-41 123 0,1 163-1,81 1 1,-82 40-1,82-41 1,0-245 0,41-123 31,-41 41-47,41-163 15,81 40 1,-40 82-1,-41 42 1,41 203 15,-82 42-15,0-83 0,41 1-1,41-123 1,-42 0-16,83-41 15,-82-41-15,0 42 16,41-165 0</inkml:trace>
  <inkml:trace contextRef="#ctx0" brushRef="#br0" timeOffset="109345.7999">25280 11617 0,'0'-123'0,"0"82"15,0 0-15,0-40 16,0 122 31,-81 122-31,81 164-1,0 42 1,0-165-1,41-122 1,40 0-16,42-82 16</inkml:trace>
  <inkml:trace contextRef="#ctx0" brushRef="#br0" timeOffset="109797.0898">25853 11944 0,'0'-82'16,"82"82"15,-41 0-15,82 82 0,-123 41-1,-82 0 1,0-82-1,82-82 1,41-82 0,163-41-1,1-81 1,-123 122 0,-82 82-1,-41 123 16,0 41-31,-41 40 16,82-40 0,82-123 15,0 0-15,40 0-1,-81-41-15,41-82 16</inkml:trace>
  <inkml:trace contextRef="#ctx0" brushRef="#br0" timeOffset="110011.3328">26835 11494 0,'0'-82'0,"-41"1"16,123 203 31,-82 42-32,41 0-15,-41 122 16,-41-41 15,-123 42-15,41-246-16</inkml:trace>
  <inkml:trace contextRef="#ctx0" brushRef="#br0" timeOffset="113478.4428">25690 16607 0,'0'-81'15,"-41"81"1,0-41 0,0 41-1,-41 0 1,41 0-1,0 163 17,41 83-1,0-124-15,0-81-1,0 41-15,82-82 16,-41 0-1,41 0-15,0 0 16,-1 0 15,-40 0-31,0-82 16,-41 0 0,0 1-1,0 40 1,82-41-1,-82-41 1,0 41 0,-41-40-1,-82 81 1,1 41 0,-1 0-1,0 123 1,82-42-1,-41 1 1,82-41 0</inkml:trace>
  <inkml:trace contextRef="#ctx0" brushRef="#br0" timeOffset="115728.8518">20658 22252 0,'-41'0'0,"82"0"63,41 0-63,41 0 15,-42 0-15,-40 41 16,0-41 0</inkml:trace>
  <inkml:trace contextRef="#ctx0" brushRef="#br0" timeOffset="115861.9993">20658 22702 0,'82'0'47,"0"0"-31,-1-41-16,42 41 15</inkml:trace>
  <inkml:trace contextRef="#ctx0" brushRef="#br0" timeOffset="117612.1407">24953 21066 0,'0'41'46,"0"0"-46,0 0 0,-41-41 16,-81 122 31,-1-122-16,123-122-15,0-1-1,123 41 1,-42 82 0,1 41-1,0 82-15,-82 122 16,0-122 0,-41 41-16,-245 122 15,-82-82 1,245-204-1,82 0 1,41-163 15,0-42-15,123 42 0,-82 163-16,81 0 15,-40 41-15,0-1 16,41 165-1,-1-1 1,-40-163 0</inkml:trace>
  <inkml:trace contextRef="#ctx0" brushRef="#br0" timeOffset="117962.75">26917 20493 0,'-123'-122'16,"123"162"31,41-40-47,82 0 15,-1 0-15,1 0 16,-41 0-16,0 41 15</inkml:trace>
  <inkml:trace contextRef="#ctx0" brushRef="#br0" timeOffset="118279.3018">26712 20616 0,'-41'0'0,"82"82"62,-41 0-46,0 81-16,0 42 16,0 81-16,0 205 15,0 245 1,0-286-1,0-163 1,0-165 15,41-40-15,0-41 0,164-82-16,-42-82 15</inkml:trace>
  <inkml:trace contextRef="#ctx0" brushRef="#br0" timeOffset="118845.5748">28267 21311 0,'0'-41'0,"-82"41"16,82 41 31,0 41-32,163-164 17,-122-163 14,-204 204 1,81 368-15,82-122-17,164-82 1,-1-123-1,42 0 1,-123 0-16</inkml:trace>
  <inkml:trace contextRef="#ctx0" brushRef="#br0" timeOffset="119112.2212">28758 20780 0,'-82'0'16,"123"0"30,40 0-30,1 0-16,41 0 0,0 0 16,40-82-1</inkml:trace>
  <inkml:trace contextRef="#ctx0" brushRef="#br0" timeOffset="119497.8532">29453 20452 0,'0'-81'16,"82"-1"-1,-41 82 1,40 0-1,1 0 1,-82 122 0,0 1-1,-163 0 1,122-41 0,41-41 30,82-41-46,81 0 16,42 0 15,-123 0-31</inkml:trace>
  <inkml:trace contextRef="#ctx0" brushRef="#br0" timeOffset="119912.7021">30107 20616 0,'0'-41'32,"41"41"-1,41 0-15,0 0-16,-82 123 15,0-41 1,-41 81-1,41-204 32,82-40-31,-82 40 0,82-41-16,-41 0 15,-41 0 1,0 164 15,0 41-31,0 40 16,0 1-1,0-82 1,81-41 0,42-82-1</inkml:trace>
  <inkml:trace contextRef="#ctx0" brushRef="#br0" timeOffset="120480.2381">28021 22661 0,'-41'0'16,"41"-82"46,41 82-46,41 0-16,82 0 15,122 0-15,123-81 16,-41 81-16,0 0 16,-81-82-16,-42 82 15,-286 0 32</inkml:trace>
  <inkml:trace contextRef="#ctx0" brushRef="#br0" timeOffset="120795.3761">28635 23152 0,'-82'0'16,"123"0"46,41 0-62,0 0 16,122-41 0,-81 41-1,-123-41-15</inkml:trace>
  <inkml:trace contextRef="#ctx0" brushRef="#br0" timeOffset="121396.5561">29617 22907 0,'0'41'63,"-82"-41"-32,41 0-16,0 0 1,41-123 0,0 41-1,0 0-15,123 41 16,-82 41 0,40 41-16,-81 41 15,0 204 1,-41-40-1,-81-42 17,-1-122-17,0 0 1,82-82 0,41-123-1,41-40 1,82 163-1,0 0 1,-41 41 0,40-41-1,1 0 1,-82 0-16</inkml:trace>
  <inkml:trace contextRef="#ctx0" brushRef="#br0" timeOffset="121996.0139">31539 20330 0,'0'0'0,"0"-41"15,0 0 1,82 41 0,82-82 15,-83 368 0,-81 83-15,0 285-1,0 0 1,0-40 0,82-369-16,-82 124 15,0-247 1,41 1-16,-41-41 16,-82-82 15,1 0-31,-42 0 15,0 0 17,164 0-17</inkml:trace>
  <inkml:trace contextRef="#ctx0" brushRef="#br0" timeOffset="122379.3007">32480 23275 0,'0'82'31,"0"-41"-16,-41-1-15,41 1 16,0 41 0,82 0-1,41-82 1,-1-41 0,-40-82-1,-82-40 1,-122-1-1,-1 123 1,0 41 0,82 0-1</inkml:trace>
  <inkml:trace contextRef="#ctx0" brushRef="#br0" timeOffset="122929.7594">32726 20861 0,'0'-40'16,"0"-42"-16,0 41 15,0 0 1,0-41 0,40 82-16,1 0 15,41 41 1,-82 41 0,0 41-1,-82-42 1,1 1-1,40-82 17,82-41-17,-1 0 1,165-122 0,-1-1-1,-163 123 1,-41 0-1,-81 123 1,81-41 0,-82 123-1,82-83 1,41 42 0,163-123-1,-122-82 1</inkml:trace>
  <inkml:trace contextRef="#ctx0" brushRef="#br0" timeOffset="123512.9519">29821 22907 0,'0'0'0,"0"-82"15,82 0 1,-123 123 15,0 82-31,-82-42 16,-204 369-1,204-163 17,83-124-17,40-122 1</inkml:trace>
  <inkml:trace contextRef="#ctx0" brushRef="#br0" timeOffset="124119.571">25076 21352 0,'-82'82'47,"0"0"-32,-40 41-15,-410 327 31,327-246-15,123-163 0,42 0-16</inkml:trace>
  <inkml:trace contextRef="#ctx0" brushRef="#br0" timeOffset="124545.8985">22662 25688 0,'0'0'0,"-40"0"0,80 0 47,42 0-47,41 0 0,-41 0 16,-41 0-16,40 0 15</inkml:trace>
  <inkml:trace contextRef="#ctx0" brushRef="#br0" timeOffset="124679.355">22622 26138 0,'81'0'31,"83"-41"-15,-82 41-16</inkml:trace>
  <inkml:trace contextRef="#ctx0" brushRef="#br0" timeOffset="125088.2249">24667 25729 0,'-41'0'15,"82"82"48,41-82-47,40 0-16,42 0 15,-41 0-15,-1 0 16,42 0-1,-123 0 17</inkml:trace>
  <inkml:trace contextRef="#ctx0" brushRef="#br0" timeOffset="125463.5812">26999 25197 0,'-82'0'16,"123"0"31,81 0-32,1 0-15,123 0 16,-124 0-1,-81 0-15</inkml:trace>
  <inkml:trace contextRef="#ctx0" brushRef="#br0" timeOffset="125812.5822">27080 25238 0,'0'0'0,"-81"82"63,81 0-48,0-41-15,0 122 16,0 83 0,40 40-1,-40 123 1,0-163-1,0-124 17,41 1-17,41-123 1,82 0 0,-41-41-1,-42 0 1,1-41-16</inkml:trace>
  <inkml:trace contextRef="#ctx0" brushRef="#br0" timeOffset="126446.0703">28553 25893 0,'41'0'62,"0"0"-46,0 0 0,41 0-1,-82-41 17,-41-164-1,0 205-16,0 82 1,-82 82 0,123-42-16,0 42 15,0-82 1,41-41-16,41 0 16,122-41-1,-40-41 1,-123-41-1</inkml:trace>
  <inkml:trace contextRef="#ctx0" brushRef="#br0" timeOffset="126729.9041">29126 25443 0,'0'0'0,"-41"0"0,123 0 62,40 0-46,1 0-16,0 0 16,-1-41-16</inkml:trace>
  <inkml:trace contextRef="#ctx0" brushRef="#br0" timeOffset="127313.734">29944 24952 0,'0'41'47,"0"41"-31,0-41-1,0-1 1,-82-40 15,82-81-15,0-42 0,0 41-1,82 41 1,0 0-1,40 41 1,-40 205 0,-82 40-1,-123-40 1,42-83 0,-1-81-1,41-41 1,41-81-1,0-42 17,41 82-17,163 41 1,-163 82 0,41 0-1,-41-82 1</inkml:trace>
  <inkml:trace contextRef="#ctx0" brushRef="#br0" timeOffset="127712.9907">30476 25197 0,'0'-81'0,"81"-1"15,1 82 16,-82 41-15,41 81 0,-41 42-1,-41-82 1,41-123 15,0 0-15,164-164-1,-82 42 1,-82 122 0,-41 123 15,41 0-31,-82 163 16,82-163-1,0 0 1,123-123-1,-82 0 1</inkml:trace>
  <inkml:trace contextRef="#ctx0" brushRef="#br0" timeOffset="128179.9557">31785 26138 0,'0'0'0,"-82"0"0,41 0 15,164 0 48,40 0-63,83 0 16,-1 0-1,-163 0 1,0 0-1,-41 0 95</inkml:trace>
  <inkml:trace contextRef="#ctx0" brushRef="#br0" timeOffset="130240.6788">33175 25647 0,'0'-82'0,"0"42"16,0-1 15,-81 122 16,81 1-31,0 286-1,41-163 1,-41-41 0,0-124-1,0 1 1,0-163 46</inkml:trace>
  <inkml:trace contextRef="#ctx0" brushRef="#br0" timeOffset="130730.4093">33462 25238 0,'0'-82'16,"82"82"30,-41 0-30,-1 0-16,42 0 16,0 0-1,-82 41 17,0 41-17,0 82 1,0 81-1,0 1 1,0-1 0,0 0-1,41 1 1,-41-123 0,0-1-1,-82-40 1,-41 0 15,-40 0-15,40-82-16</inkml:trace>
  <inkml:trace contextRef="#ctx0" brushRef="#br0" timeOffset="131247.7013">24462 28674 0,'-41'0'16,"123"0"31,41 0-47,0 0 15,40 0 1</inkml:trace>
  <inkml:trace contextRef="#ctx0" brushRef="#br0" timeOffset="131397.2256">24503 28879 0,'82'0'47,"41"0"-47,-1 0 16</inkml:trace>
  <inkml:trace contextRef="#ctx0" brushRef="#br0" timeOffset="131769.5186">25894 28388 0,'0'0'0,"-41"0"16,41-82-16,-82 0 15,82 123 48,0 82-47,0 0-16,41-1 0,-41-40 15,0 41-15,41 0 16,-41 40 15,0-122-15,0 41-1,0 0 1</inkml:trace>
  <inkml:trace contextRef="#ctx0" brushRef="#br0" timeOffset="132030.6712">26344 28961 0,'123'0'62,"-41"0"-46,-1 0-16,1 0 0,0 0 16,0 0-16</inkml:trace>
  <inkml:trace contextRef="#ctx0" brushRef="#br0" timeOffset="132514.404">27612 28879 0,'82'0'62,"0"0"-62,-41 0 16,0-82-16,81 41 15,-122-41 1,0 0 15,0 1-15,-41 81-16,0 0 16,-40 41-1,81 40-15,-82 83 16,82-82-1,0-41 1,0 40 0,41 1-1,204-82 1,-122-41 0</inkml:trace>
  <inkml:trace contextRef="#ctx0" brushRef="#br0" timeOffset="132873.4112">28389 28142 0,'-81'-81'16,"121"81"46,42 0-62,0 0 16,41 0-16,-41 0 15,-1 0-15</inkml:trace>
  <inkml:trace contextRef="#ctx0" brushRef="#br0" timeOffset="133498.25">29371 27693 0,'0'40'15,"0"1"1,0 0 0,-41-41 15,-41 0-15,82-82 15,0 1-16,41-1 1,41 82 0,-41 41-1,-41 0 1,82 122 0,-82 1-1,-41-41 1,-123-1-1,83-40 1,40-82 0,41-41-1,0-41 1,0 1 0,122 81-1,1 0 1,0 0 15,-82 40-15,0 1-1</inkml:trace>
  <inkml:trace contextRef="#ctx0" brushRef="#br0" timeOffset="133930.4714">29739 28020 0,'41'0'16,"-41"-41"-16,41 41 15,41 0 1,-82 41 0,0 81-1,0-40 1,-41 0-1,41-123 32,41 0-31,82-81 0,-42-1-1,-121 164 32,40 41-31,0-1-1,0-40 1,81-41 0,-40 0-16,41 0 15,0 0 1</inkml:trace>
  <inkml:trace contextRef="#ctx0" brushRef="#br0" timeOffset="134088.197">31130 28020 0,'0'41'31</inkml:trace>
  <inkml:trace contextRef="#ctx0" brushRef="#br0" timeOffset="134514.4859">30926 30188 0,'0'0'0,"-41"0"16,163-82 46,42 82-62,41-41 16,81-41-1,-204 82-15</inkml:trace>
  <inkml:trace contextRef="#ctx0" brushRef="#br0" timeOffset="134731.0823">31007 30474 0,'0'0'0,"0"-82"15,82 41 1,82 41 0,327-122-16</inkml:trace>
  <inkml:trace contextRef="#ctx0" brushRef="#br0" timeOffset="148501.2465">29903 7404 0,'0'-41'16,"41"41"-1,0 0 1,0 0-16,40 0 16,1 0-1,-82 123-15,0-42 16,-82 165 15,1-205 0,81-82-15,204-246 0,-81 124-1,-41 81 1,-123 123 31,-41 123-32,0 40 1,41-163 0,82 0-1,286-41 1</inkml:trace>
  <inkml:trace contextRef="#ctx0" brushRef="#br0" timeOffset="148800.2476">31253 7363 0,'-123'41'31,"41"41"-15,-40-42-16,40 42 15,41-41 1,-41 41 0,41-82-16,41 41 15,123-41 1,-41 0-16,40 0 16,206 0-1,-206 0-15,42 0 16</inkml:trace>
  <inkml:trace contextRef="#ctx0" brushRef="#br0" timeOffset="149198.3948">31989 7526 0,'0'-40'16,"-41"162"31,41-81-31,-82 0-16,82 0 15,0 41-15,41 0 16,41-82-1,82 0 1,-82 0-16,40-123 16,-122 82-1,41 0-15,-41-82 16,-41 82 0,-40 41-1,-42 0-15,0 0 16,-81 123-1,81-41 1</inkml:trace>
  <inkml:trace contextRef="#ctx0" brushRef="#br0" timeOffset="149649.274">29739 6995 0,'-41'0'0,"0"0"15,1 0-15,-83 0 16,41 531 15,287 247 0,572-533 1</inkml:trace>
  <inkml:trace contextRef="#ctx0" brushRef="#br0" timeOffset="149965.9933">33135 7240 0,'0'-82'0,"81"82"16,-40 0-1,-41 82-15,123 41 16,-41 122 0,-82 1 15,-368 204-16,0-246 1,122-122-16</inkml:trace>
  <inkml:trace contextRef="#ctx0" brushRef="#br0" timeOffset="150396.5302">19963 8263 0</inkml:trace>
  <inkml:trace contextRef="#ctx0" brushRef="#br0" timeOffset="164033.9952">34280 28920 0,'0'41'16,"0"40"0,0-40-1,0-82 63,41 41-62,-41-81-16,41 81 16,41 40 15,-82 42-16,-41 0 1,41-123 31,-41 41-31,41-82-16,0-40 31,123 122-16,-42 81 1,42 124 0,-123-41-1,0-83-15,-82 83 16,0-82-16,42-41 16</inkml:trace>
  <inkml:trace contextRef="#ctx0" brushRef="#br0" timeOffset="164634.2002">35671 28797 0,'0'-82'15,"0"0"1,41 82-1,0 0-15,0 0 16,81 123 0,-163 122-1,-81-163 17,40 0-17,82-123 16,163-163-15,1 40 0,-82 0-1,-41 124 1,-41 80 0,-41 42-1,-41 123 1,82-123-1,0-1 1,82-81 0,41 0-1,40-81 1</inkml:trace>
  <inkml:trace contextRef="#ctx0" brushRef="#br0" timeOffset="165283.4325">37225 28552 0,'-41'-41'16,"123"41"30,0 122-30,0-122-16,81 82 16,42 41 31,-328-82 15,41-41-62,1 122 16,-83-40-1,82 0 1,-41 0 0</inkml:trace>
  <inkml:trace contextRef="#ctx0" brushRef="#br0" timeOffset="166817.4459">38371 28797 0,'0'0'0,"0"-82"15,0 41 1,0 82 46,0 82-46,0 81 0,122 1 31,83-246-32,-82-41 1,-42-41-1,1 83-15,-82-124 16,0 82-16,0-41 16,-41 42-1,-122 81 1,-83 163 0,164-40-1,82-41 1</inkml:trace>
  <inkml:trace contextRef="#ctx0" brushRef="#br0" timeOffset="167300.9692">36039 30310 0,'0'0'0,"-82"0"0,0 0 15,1 0-15,-1 0 16,0 0 15,41 0-15,164-40-1,449 40 1,983-82 0,-492 123-1,-326-41 1,-328 81 0,-409-121 15</inkml:trace>
  <inkml:trace contextRef="#ctx0" brushRef="#br0" timeOffset="167717.1209">36244 31088 0,'0'0'0,"-205"0"0,82 0 16,205 0 15,409 0-15,245-41-1,164-82 1,0 41-1,-286 82 1,-492 0-16,-203 0 47,40 0-31,0 0-1,0 0 1,-41 0-1,41 0 1</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32:59.749"/>
    </inkml:context>
    <inkml:brush xml:id="br0">
      <inkml:brushProperty name="width" value="0.05292" units="cm"/>
      <inkml:brushProperty name="height" value="0.05292" units="cm"/>
      <inkml:brushProperty name="color" value="#FF0000"/>
    </inkml:brush>
  </inkml:definitions>
  <inkml:trace contextRef="#ctx0" brushRef="#br0">10881 7772 0,'-41'0'16,"0"0"-16,-40 0 16,40 0-16,0 0 15,-164 0 17,123-82-1,42 82-16,80 0 79,42 0-94,41 0 16,41 0-16,-1 0 15,246-41 1,0 41 0,-122 0-1,-246 0 1,-41-82 62,-41 82-62,-41-41-1,0 41 1,0 0 0,0 0-1,1-40 1,40 40-1,0 0 1,82 0 47,41 0-48,-1 0-15,1 0 16,41 0-16,-82 40 15,0 42 1,-41 82 15,-164 40-15,82-163 0,0 0-1</inkml:trace>
  <inkml:trace contextRef="#ctx0" brushRef="#br0" timeOffset="2816.886">6218 11821 0,'0'-40'0,"-41"40"16,0 0 15,-41 0 1,-41 122-17,1-81-15,-328 286 47,409-245 16,205-41-48,-42 41 1,-81-41-16,0 41 15,41-1-15,-82-40 16,-41 123 0,-82 0-1,-122 122 1,122-163 0,0-1-1,123-81 1,-41-41-1,41 41 1,0 41 15,82 0-15,-82-41 0,123 327-1,-123 82 1,0 82-1,0 81 1,0 123 0,0-327-16,0 328 15,-82-328 1,82-82-16,-82 164 16,1-82-1,81-41 1,0 246-1,0-83 1,-82 42 15,0 41-15,82 40 0,0-408-1,41-83 1,82-122-1,122 41 1,-40-41 0,-42-41-1</inkml:trace>
  <inkml:trace contextRef="#ctx0" brushRef="#br0" timeOffset="10084.515">18040 12394 0,'-41'0'15,"82"0"48,41 0-48,81 0-15,1 0 16,0 0-16,-42 0 16,124 0-1,-205 0 1</inkml:trace>
  <inkml:trace contextRef="#ctx0" brushRef="#br0" timeOffset="10301.4403">18285 12721 0,'0'0'0,"-41"0"16,82 0 46,41 0-62,0 0 16,409 0 0</inkml:trace>
  <inkml:trace contextRef="#ctx0" brushRef="#br0" timeOffset="10700.8002">20331 11985 0,'-82'0'16,"123"0"31,41 0-32,-1 0-15,329-82 31</inkml:trace>
  <inkml:trace contextRef="#ctx0" brushRef="#br0" timeOffset="11007.2298">20331 11985 0,'0'0'15,"-41"0"1,41 41 47,0 82-48,0-1-15,0 83 16,0 81-1,0-163 17,0-41-17,0-41 1,82-41 15</inkml:trace>
  <inkml:trace contextRef="#ctx0" brushRef="#br0" timeOffset="11267.961">20290 12599 0,'-41'-41'15,"82"41"48,41 0-63,-1 0 16,1 0-16,0 0 15,82 0 1,-82 0-16</inkml:trace>
  <inkml:trace contextRef="#ctx0" brushRef="#br0" timeOffset="11850.6183">21067 12721 0,'0'-81'31,"0"40"-15,0 122 31,0-40-32,0 0-15,41 41 16,41 41 0,40-41-1,1-82 1,-82-41-1,0-41 17,-41-41-17,0 82 1,0-41 0,0 123 15,0 41-16,0 123 1,0 81 0,0-163-1,0-41 1</inkml:trace>
  <inkml:trace contextRef="#ctx0" brushRef="#br0" timeOffset="12300.6564">22294 12231 0,'0'-82'0,"0"41"15,0 0 1,0-41 15,-82 82-15,82 41-1,-81 204 1,-1 42 0,82-42-1,82 42 1,40-124-1,42-122 1</inkml:trace>
  <inkml:trace contextRef="#ctx0" brushRef="#br0" timeOffset="13181.6932">22744 12599 0,'0'-82'16,"0"41"0,0 0-1,0-41 157,0 41-125,0 82 31,0 41-78,0-41 16,0 0-16,0 0 15,0 81 1,0 1 0,0-164 62,0 0-78,0 0 0,0-40 15,0-42 1,0 41 0,41 0-1,-41 164 32,0 0-31,0 0-16,0-41 15,0 0-15,0 81 16,0-81 0,0 0 15</inkml:trace>
  <inkml:trace contextRef="#ctx0" brushRef="#br0" timeOffset="13568.1211">23071 12190 0,'0'-82'0,"41"82"31,41 0-15,41 82-1,-123-41 1,82 122 0,-82 42-1,0-1 1,0-40-1,-123 40 1,41-204 0</inkml:trace>
  <inkml:trace contextRef="#ctx0" brushRef="#br0" timeOffset="13850.7766">24708 12599 0,'122'0'47,"-81"0"-47,41 0 15,-41 0-15,41 0 16,-41 0 0</inkml:trace>
  <inkml:trace contextRef="#ctx0" brushRef="#br0" timeOffset="14017.4942">24667 12762 0,'41'0'47,"0"0"-32,0 0-15,40 0 16,-40 82-16</inkml:trace>
  <inkml:trace contextRef="#ctx0" brushRef="#br0" timeOffset="14921.2753">26671 11985 0,'0'-41'0,"0"-41"16,0 1-1,0-1 16,0 123-15,0 450 15,0-287-15,82-81 0,-82-41-1,41-42 1</inkml:trace>
  <inkml:trace contextRef="#ctx0" brushRef="#br0" timeOffset="15217.5785">27162 12394 0,'41'0'63,"41"0"-48,41 0-15,-1 0 16,42 0-16,0 0 16,40 0-1,-122 0 1,-41 0-16</inkml:trace>
  <inkml:trace contextRef="#ctx0" brushRef="#br0" timeOffset="15801.6085">29003 12271 0,'-82'0'16,"82"41"30,82-41-14,0 0-32,-41 0 15,0 0-15,0 0 16,40-41 0,-81-40-1,-41-83 1,-81 164 15,-1 41-15,82 82-1,-41 122 1,82-122 0,123-82-1,0 0 1,-1-41-1,1 0 1,-82-82 0</inkml:trace>
  <inkml:trace contextRef="#ctx0" brushRef="#br0" timeOffset="16151.5913">29330 11740 0,'41'0'78,"41"0"-78,0 0 16,0 0-16,-1 0 15,1 0-15,41 0 16,-82 0-1</inkml:trace>
  <inkml:trace contextRef="#ctx0" brushRef="#br0" timeOffset="16534.2574">30230 11290 0,'0'-41'31,"0"82"16,0 41-31,0-42-16,82 1 16,-82 41-16,0-41 15,0 41 1,0 41-1,0-83-15</inkml:trace>
  <inkml:trace contextRef="#ctx0" brushRef="#br0" timeOffset="18868.9079">18367 15707 0,'-41'0'0,"82"0"46,41-40-30,41 40-16,-1 0 16,124 40 15,-246 1-31</inkml:trace>
  <inkml:trace contextRef="#ctx0" brushRef="#br0" timeOffset="19035.0479">18285 16076 0,'41'0'31,"41"0"-31,41-82 16,81 82-1,-81 0-15</inkml:trace>
  <inkml:trace contextRef="#ctx0" brushRef="#br0" timeOffset="31236.0989">38616 6545 0,'0'-41'110,"41"41"-95,-41-123-15,0 82 16,-41-41 15,-41 328 16,82-205-31,41-41-1,41 0 1,0 0 0,-82-82-1,0-82 1,-82 83-1,0 121 1,41 42 0,41 0-1,41-123 32,-41 0-31,0 0-1,0 82 17,0 0-17,0 0 1,41 82 0,0-123-16</inkml:trace>
  <inkml:trace contextRef="#ctx0" brushRef="#br0" timeOffset="32157.2051">38739 6463 0,'-41'-82'16,"0"82"-1,164 0 63,40-41-62,124 41-16,40 0 16,-41 0-16,42 0 15,490 0 1,-327 0-1,-82 0 1,-123-82 0,-81 1-1,-42 40 1,-122 0 0,-82 41 234,-41 0-219,82 41-31,-41 0 0,41 40 15,0 1 1,41-82 0,41 0-1,-41 0 1,0-82 0,-41 1-1,0-1 1,-41 0-1,0 82 1,-41 41 0,82 0-1,0 0 1,41-41 0</inkml:trace>
  <inkml:trace contextRef="#ctx0" brushRef="#br0" timeOffset="32853.6395">39148 7240 0,'-82'0'16,"82"-41"-1,41-41 17,41 82-17,0 41 17,-287 205-1,123-246 0,123 0-15,41 0-1,0 0 1,0 0 0,-1 82-1,-81-1 1,0 1-1,-40 0-15,-1-82 16,-82 41 0,82-41-16,-41 0 15,41 0 1,41-164 0</inkml:trace>
  <inkml:trace contextRef="#ctx0" brushRef="#br0" timeOffset="33251.0545">42380 7077 0,'0'0'0</inkml:trace>
  <inkml:trace contextRef="#ctx0" brushRef="#br0" timeOffset="34086.7665">39352 7445 0,'0'-41'15,"-81"41"48,40 0-48,0 0-15,-82 0 16,82 0 15,0 0-15,41-41-1,41-41 1,82 0 0,-82 82-1,41 0-15,-82 82 16,0 0 0,0 0-16,-82 81 15,-123 1 16,1-41-15,122-123 0,82-41-1,0 0 1,0 0 0,0-41-16,123 41 15,-82 41-15,-1 0 16,165 82-1,-41 41 1,81 122 0,-81-204-1,-123-41 1</inkml:trace>
  <inkml:trace contextRef="#ctx0" brushRef="#br0" timeOffset="34674.7238">42298 6913 0,'82'0'31,"-1"0"-16,-81 82 1,0-41 0,0 81-1,-81-81 1,40 41 0,-82 0-1,205-164 16,0 82-15,-1-41-16,42 41 16,-41 0-1,-82 286 1,-123-204 0,-40 41-1,40-82 16,82-41-31,-41 0 16,0 0-16,41-41 16</inkml:trace>
  <inkml:trace contextRef="#ctx0" brushRef="#br0" timeOffset="37003.3575">39475 9981 0,'0'-41'16,"-123"41"-16,83-82 15,80 82 48,42 0-63,0 0 0,41 0 16,-1 41 15</inkml:trace>
  <inkml:trace contextRef="#ctx0" brushRef="#br0" timeOffset="37237.1966">39271 10022 0,'0'0'0,"-82"-41"16,82 123 31,0 122-32,0 42 1,0-1 0,0-122-1,0-1 1,41-122 0</inkml:trace>
  <inkml:trace contextRef="#ctx0" brushRef="#br0" timeOffset="37403.5893">39148 10513 0,'41'0'32,"41"0"-17,40 0-15,42 0 16,0 0-1,245 0-15</inkml:trace>
  <inkml:trace contextRef="#ctx0" brushRef="#br0" timeOffset="37953.9505">40211 10758 0,'-81'-41'16,"81"-41"0,0 123 15,41 41-15,-41-41-16,40 0 15,42 81 1,0-122-1,0 0 1,-41 0-16,0 0 16,-41-40-1,0-1-15,0-123 16,0 123 0,0 82 15,0 164-16,0 40 1,0-40 0,82-165-1,-82 42-15</inkml:trace>
  <inkml:trace contextRef="#ctx0" brushRef="#br0" timeOffset="38187.3942">41275 10144 0,'-41'-81'0,"-41"40"16,82 122 15,-41 42-31,41 164 31,0 40-15,0-82 0,82-204-16,0 0 15</inkml:trace>
  <inkml:trace contextRef="#ctx0" brushRef="#br0" timeOffset="38653.1009">41725 10513 0,'0'0'0,"0"-82"0,0 123 31,-41 81-15,41 42 0,41-123 15,41 0-16,0-41-15,-41 0 16,-1 0-16,-40-123 16,0 82-1,0-122 1,0 285 15,0-40-15,0 163-1,0 1 1,164 81 0,-164-204-1,-41-123 17,0 0-32,-163-123 31,163 0-16,41 1-15</inkml:trace>
  <inkml:trace contextRef="#ctx0" brushRef="#br0" timeOffset="38886.8352">42502 10226 0,'0'0'0,"0"-41"16,123 41 15,-82 82-31,82 82 16,-123 204 0,0-123-1,-164 1 1</inkml:trace>
  <inkml:trace contextRef="#ctx0" brushRef="#br0" timeOffset="39603.92">42134 10472 0,'0'-82'16,"0"-41"-1,-82 123-15,82-41 16,-122 0-1,-42 41 1,-82 0 0,42 164-1,81 163 1,123 41 0,0 0 15,41-245-31,82 41 15,0-164-15,40 82 16,83-82 0,-83-41-1,83-246 1,-164-40 0,-82-82-1,-41 205 1,-164 81-1,1 123 1,-1 82 0,41 122-1,164 42 1,0-83 0</inkml:trace>
  <inkml:trace contextRef="#ctx0" brushRef="#br0" timeOffset="40670.2402">41766 10840 0,'0'-41'31,"0"0"1,0 0-17,41-41 1,-41-40 0,0 40-1,0-82 16,0 0-15,0 42 0,-164-1-1,-40 0 1,-369-81 0,164 40-1,-123 82 1,205 82-1,0 0 1,-42 41 0,124 41-1,0 41 1,81-41 0,82-1 15,41-40-16,-41 41 1,41-82 0,41 41-1,-40-41 63,40 41-46,-82-41-1,82-41 78,0-82-93,0 82-16,0 1 16,0-42-1,0 41 1,0 123-1,0-1 1,0 83 0,0 81-1,41-204 1,0 41 0,81-41 15,1-41-16,286 82 1,-123-82 0</inkml:trace>
  <inkml:trace contextRef="#ctx0" brushRef="#br0" timeOffset="42032.532">21108 14971 0,'-41'0'0,"41"-41"31,82-41 1,0 82-32,40 0 15,124-40 1,-123 40 15,-287 163 0,123-163-15,-41 0 0,0 0-1,41-41 1,1 41 15,-42 0 0,82 41-15,0 164 0,0-42-1,0 42 1,0-82 0,0-83-1,0 42 1</inkml:trace>
  <inkml:trace contextRef="#ctx0" brushRef="#br0" timeOffset="42253.657">21149 15380 0,'-41'0'0,"82"0"47,41 0-47,-1 0 16,42 0-16,-41 0 16,123 0-1,-124 0-15</inkml:trace>
  <inkml:trace contextRef="#ctx0" brushRef="#br0" timeOffset="42678.5643">21967 15544 0,'0'-41'0,"0"82"62,0 0-62,0 41 16,82-82 0,0 81-1,-1-81 1,1 0-1,-41-41 1,-41-81 0,0 40-1,0 164 32,-82 0-31,82 163-1,0 0 1,0-81-16,41 0 16</inkml:trace>
  <inkml:trace contextRef="#ctx0" brushRef="#br0" timeOffset="42970.9632">22949 15217 0,'0'0'0,"0"-41"0,-41-41 16,0 0 0,-82 246 30,123 81-30,0 1 0,0-42-1,82-81 1,82-41-16</inkml:trace>
  <inkml:trace contextRef="#ctx0" brushRef="#br0" timeOffset="43420.6461">23399 15421 0,'0'-82'16,"0"41"-1,41 41-15,0 0 31,81 0-15,-122 82 0,0 0-1,-82 82 1,1-164 0,122 0 30,-1 0-46,42 0 16,0 0 0,-41 0-1,-41 163 1,-205-40 0,124-41 15,-42-82-16,123-82 1</inkml:trace>
  <inkml:trace contextRef="#ctx0" brushRef="#br0" timeOffset="43701.9599">24012 15135 0,'0'-41'15,"123"41"17,-82 0-32,0 41 15,41 81-15,-41 42 31,-41 122-15,-82-122 0,0-123-1</inkml:trace>
  <inkml:trace contextRef="#ctx0" brushRef="#br0" timeOffset="43954.2979">24790 15585 0,'-41'0'16,"122"0"30,1 0-30,0 0-16,0 0 16,0 0-16,40 0 15,-81 0-15</inkml:trace>
  <inkml:trace contextRef="#ctx0" brushRef="#br0" timeOffset="44237.2572">26344 15135 0,'0'0'0,"-82"0"15,0 0 1,41 0-1,41-82 1,123 82 0,204 0-1,-122 0 1,-164 0 0</inkml:trace>
  <inkml:trace contextRef="#ctx0" brushRef="#br0" timeOffset="44472.2865">26180 15094 0,'0'0'0,"0"82"47,0-41-32,0 40-15,0 1 16,0 41-1,0 122 1,0-122 0,0-41-1</inkml:trace>
  <inkml:trace contextRef="#ctx0" brushRef="#br0" timeOffset="44621.2152">26180 15707 0,'82'0'31,"0"-40"-15,41 40-16,122 0 16,-163 0-1,0 0-15</inkml:trace>
  <inkml:trace contextRef="#ctx0" brushRef="#br0" timeOffset="45354.7732">26917 15667 0,'0'-41'15,"-41"41"-15,41 41 63,0-1-47,0 42-16,0-41 15,0 0-15,0 41 31,82-82-15,40 0 0,-81-82-1,-41 0 1,0-40 0,0 81-1,0 122 345</inkml:trace>
  <inkml:trace contextRef="#ctx0" brushRef="#br0" timeOffset="45854.505">26835 15748 0,'0'-41'0,"0"-40"16,0 162 47,0-40-63,41 41 0,-41 0 31,82 41 0,81-164 0,-122-205 1,-41 165-17,0 162 16,0 1-15,0 82 0,0-42-16,0 165 15,0-164 1,82 40-16,-82-81 16</inkml:trace>
  <inkml:trace contextRef="#ctx0" brushRef="#br0" timeOffset="46170.9735">27694 15176 0,'0'-82'0,"0"41"16,-82 123 31,82 40-47,0 42 0,0 122 31,0-40-16,82-83 1</inkml:trace>
  <inkml:trace contextRef="#ctx0" brushRef="#br0" timeOffset="46538.1507">28062 15421 0,'0'0'0,"0"-41"0,41 41 16,82 0 0,-82 0 15,40 123-16,-121 41 1,-83-42 0,82-81-1,82-41 32,41 0-47,122 0 16,42-41-1,-205 41-15</inkml:trace>
  <inkml:trace contextRef="#ctx0" brushRef="#br0" timeOffset="46787.9213">28839 15176 0,'0'-41'16,"0"0"0,41 41-16,41 82 31,0-1-31,-41 165 16,-41-82-1,0 81 1,-123 0-1,82-163-15</inkml:trace>
  <inkml:trace contextRef="#ctx0" brushRef="#br0" timeOffset="49218.9562">27449 16526 0</inkml:trace>
  <inkml:trace contextRef="#ctx0" brushRef="#br0" timeOffset="59972.5669">30148 15544 0,'-41'0'16,"41"-82"-1,41 0 17,41 82-32,0 0 15,204-41 17</inkml:trace>
  <inkml:trace contextRef="#ctx0" brushRef="#br0" timeOffset="60156.2516">30230 15626 0,'0'0'0,"-41"0"31,123 0 0,0 0-15,122 0-1,-81 0-15</inkml:trace>
  <inkml:trace contextRef="#ctx0" brushRef="#br0" timeOffset="60989.2289">31907 15094 0,'0'-82'16,"0"0"-1,-41 82-15,41-82 16,0 42 15,0 244 16,0 41-31,0 42-1,0-124 1,0-81-16,-40 0 16,40 0-1,0-164 17</inkml:trace>
  <inkml:trace contextRef="#ctx0" brushRef="#br0" timeOffset="61305.7942">32357 15462 0,'-81'0'16,"162"0"31,1 0-31,41 0-16,-41 0 15,40 0-15,42 0 16,-123 0-1,41 0 1</inkml:trace>
  <inkml:trace contextRef="#ctx0" brushRef="#br0" timeOffset="62005.6467">33666 15217 0,'0'81'32,"-41"-81"-17,41 41-15,0 0 32,82-41-17,0 0 1,0-123 15,-41 83-15,-41-42-1,0 41 17,-41 41-17,0 0 1,-82 123-1,82 40 1,41-81 0,0 0-1,123-82 1,-41 0-16,82 0 16,-83 0-1,42-41-15,-82 41 0</inkml:trace>
  <inkml:trace contextRef="#ctx0" brushRef="#br0" timeOffset="62356.0598">34239 14726 0,'0'0'0,"-41"0"16,123 0 62,0 0-78,0 0 15,-1-82-15,1 82 16,41 0-16,-82 0 16</inkml:trace>
  <inkml:trace contextRef="#ctx0" brushRef="#br0" timeOffset="62806.5029">35016 14398 0,'0'-40'16,"82"40"-1,-41 0 1,41 0-1,-41 0 17,-41 40-32,-41 42 15,-82 41 17,41-82-17,123-41 16,0 0-15,82 0 0,0 0-1,-123 82 1,40 0 0,-40 40-1,-122-81 1,40-41-1,0 0 1,41-82 0</inkml:trace>
  <inkml:trace contextRef="#ctx0" brushRef="#br0" timeOffset="63155.8969">35753 14358 0,'0'0'0,"0"-41"15,41 41 32,-41 81-47,40 83 16,42 41-1,-82 81 17,-82 205-17,-81-246 1,-83-122-1,124-123-15</inkml:trace>
  <inkml:trace contextRef="#ctx0" brushRef="#br0" timeOffset="63772.6638">31580 14521 0,'0'-82'15,"0"1"1,-41 121 31,-41 1-47,82 41 15,-41 245 1,-40 369 15,81-533-31,163 165 32,-81-328-32,286 41 31,-327-41-31</inkml:trace>
  <inkml:trace contextRef="#ctx0" brushRef="#br0" timeOffset="64806.6113">37512 14521 0,'0'-41'0,"0"-41"16,0 1 15,-123 122 0,0 409 1,123-82-17,164 82 1,-82-328-1,40-81 1,1-41 0</inkml:trace>
  <inkml:trace contextRef="#ctx0" brushRef="#br0" timeOffset="65693.1354">36653 15053 0,'-41'0'0,"0"0"16,-41 0 15,41 0 31,123 0-15,0 0-31,-41 0-16,-1 0 15,42 0-15,-41 0 16,41 0 0,-164 0 62,82 41-63,-41-41 1,0 0 0</inkml:trace>
  <inkml:trace contextRef="#ctx0" brushRef="#br0" timeOffset="66240.1849">38084 14808 0,'0'-82'31,"0"41"0,0 0 0,0 123 1,0 0-17,0-1 1,0 83-1,0-41 1,0-82-16,0 40 16,0 1-16,-82-41 15,123-82 32</inkml:trace>
  <inkml:trace contextRef="#ctx0" brushRef="#br0" timeOffset="66523.3058">38452 15053 0,'123'0'78,"0"0"-78,-41 0 16,0 0-16,-1 0 15,-40 0-15,0 0 16,82 0-16</inkml:trace>
  <inkml:trace contextRef="#ctx0" brushRef="#br0" timeOffset="67056.3191">39843 14808 0,'0'81'31,"0"-40"-16,82-41 1,0 0 0,0 0 15,-41 0-15,-41-41-1,0 0 1,0-81-1,-82 81 1,0 41 0,-41 123-1,123 40 1,-41 1 0,41-82-1,0-1-15,123-81 16,-41 0-1,0 0-15,81 0 16,-122-41 0</inkml:trace>
  <inkml:trace contextRef="#ctx0" brushRef="#br0" timeOffset="67591.5937">40457 14276 0,'41'0'78,"41"0"-62,-1 0-16,83 0 16,-41 0-1</inkml:trace>
  <inkml:trace contextRef="#ctx0" brushRef="#br0" timeOffset="68206.2984">41357 14030 0,'0'41'62,"0"41"-62,-41-82 16,41 82 0,-41-82-16,0 0 47,41-41-32,0 0 1,0-41-1,0 0 1,41 82 0,41 0-1,-82 123 1,41 41 0,-41 40-1,-123-40 1,0-82-1,42 0-15,40-82 16,41-82 31,41 41-31,122-82-1,-122 123 1,0 0-1,-41 82 1,82 41 0,-41-42-1,40-81-15</inkml:trace>
  <inkml:trace contextRef="#ctx0" brushRef="#br0" timeOffset="68540.2801">42011 13989 0,'0'-40'0,"0"-1"15,41 41 17,-41 81-32,82 42 15,0 123 1,-82-1 0,0 82-1,0-81-15,0 81 16,-41-123-1,-41-81-15,-163 41 16</inkml:trace>
  <inkml:trace contextRef="#ctx0" brushRef="#br0" timeOffset="69173.4771">31662 17385 0,'41'0'47,"82"0"-47,-1 0 15,1 0-15,0 0 16,-41 0 0</inkml:trace>
  <inkml:trace contextRef="#ctx0" brushRef="#br0" timeOffset="69340.4941">31744 17712 0,'82'0'32,"-42"0"-32,1 0 0,123 0 15,0 0 1</inkml:trace>
  <inkml:trace contextRef="#ctx0" brushRef="#br0" timeOffset="70364.8561">34934 17466 0,'0'0'0</inkml:trace>
  <inkml:trace contextRef="#ctx0" brushRef="#br0" timeOffset="70989.9573">35016 17385 0,'0'81'15,"0"-40"17,41-41-1,41 0-31,0 0 15,0-122 1,-41-1 0,-41 82-1,0-41 17,-123 82-17,0 41 1,123 41-16,-82-41 15,82 41-15,0-1 0,0 42 16,0-82 0,82 41-1,204-82 1,-122 0 0,-82-82-1</inkml:trace>
  <inkml:trace contextRef="#ctx0" brushRef="#br0" timeOffset="71306.6231">35916 16853 0,'-41'-82'16,"123"82"62,-41 0-78,0 0 15,0 0-15,41 0 16,0 0-16,-42 0 16</inkml:trace>
  <inkml:trace contextRef="#ctx0" brushRef="#br0" timeOffset="71923.5271">36734 16485 0,'0'-41'16,"0"82"46,0 40-15,-81-81-16,40 0-15,41-40 0,0-1-1,0 0 1,81 41-1,-40 0 1,0 0 0,-41 122-1,0 42 1,0-82 0,-41 41-1,-122-83 1,81 42-1,82-164 17,0 1-32,41 40 15,41 0 17,40 41-17,-81 123 1,41-83-1,-82 42 1,41-41-16</inkml:trace>
  <inkml:trace contextRef="#ctx0" brushRef="#br0" timeOffset="72391.3888">37512 17344 0,'-41'0'16,"82"41"31,40-41-47,-40 0 16,41 0-16,0 0 15,0 0-15,0 0 16,-42 0-16</inkml:trace>
  <inkml:trace contextRef="#ctx0" brushRef="#br0" timeOffset="72906.8177">38616 17098 0,'-41'0'16,"41"41"46,123-41-46,-82 0-16,41 0 15,-41 0 1,-41-82 0,0 0-1,0 1 1,-82 81-1,-41 0 1,82 41 0,-41 122 15,82-81-31,0 41 16,0-82-16,82 40 15,-41-81 1,82 82-1,-82-82-15</inkml:trace>
  <inkml:trace contextRef="#ctx0" brushRef="#br0" timeOffset="73273.9913">39189 16566 0,'-41'0'0,"82"0"79,82 0-79,-42 0 15,1 0-15,-41 0 0,41 0 16</inkml:trace>
  <inkml:trace contextRef="#ctx0" brushRef="#br0" timeOffset="73790.8331">40089 16280 0,'0'-41'0,"0"-41"31,41 82-15,81 0 0,-122 82 15,0 0-16,-41 0 1,1-82-16,-83 82 16,41-82 15,164 0 16,-41 0-47,0 0 15,40 0 1,-81 81 0,82 42-1,-82-82 1,0 0 0,-163-41-1,81 0 1,0 0-1,82-41-15</inkml:trace>
  <inkml:trace contextRef="#ctx0" brushRef="#br0" timeOffset="74055.5131">41602 17221 0,'0'82'16</inkml:trace>
  <inkml:trace contextRef="#ctx0" brushRef="#br0" timeOffset="84275.1422">6913 20943 0,'-82'0'15,"1"0"-15,162 0 110,1 0-110,0 0 15,41 41-15,0-41 16,40 0-16,123 0 31,164 0 1,-409 0-32,123-82 31,-164 41 16,-82 41-32,41 0 1,-41 0 0,1 0-1,-42-40 1,82 40-1,-41 0 1,0-82 15,123 82 16,41 0-31,-41 0-1,41 0-15,0 41 16,40-41-16,-40 122 16,-82 1-1,0-41 1,0-41-16,0 0 16,-204 163-1,40-81 1,82-82-1</inkml:trace>
  <inkml:trace contextRef="#ctx0" brushRef="#br0" timeOffset="108727.9345">17794 20739 0,'-40'0'16,"121"0"31,1 0-47,0-41 15,0 41-15,0 0 16,-41 0 0</inkml:trace>
  <inkml:trace contextRef="#ctx0" brushRef="#br0" timeOffset="108927.8178">17794 20984 0,'41'0'62,"82"0"-62,-41 0 16,41 0-16,-42 0 16</inkml:trace>
  <inkml:trace contextRef="#ctx0" brushRef="#br0" timeOffset="109696.8241">18940 20534 0,'0'-41'0,"0"0"32,0 123 15,0 0-47,0 41 15,0 40 1,0 124 15,0-206 0</inkml:trace>
  <inkml:trace contextRef="#ctx0" brushRef="#br0" timeOffset="110027.1104">19390 20943 0,'41'0'78,"0"0"-78,40 0 0,42 0 16,0 0-16,0 0 16,-1 0-1,-40 0 16</inkml:trace>
  <inkml:trace contextRef="#ctx0" brushRef="#br0" timeOffset="110760.7444">21190 20534 0,'-41'0'0,"41"-82"15,0 123 48,0 41-63,0 0 15,0 41-15,0 204 32,0-245-17,0-123 48,0-41-63,0-41 15,0-122 1,0 40 0,0 164-16,0-40 15,0 40 1,41 41-1,0 0 1,81 0 0,-122 81-1,0 1 1,-122 123 0,81-205-1,41 82 1,-41-82-16</inkml:trace>
  <inkml:trace contextRef="#ctx0" brushRef="#br0" timeOffset="111277.953">21476 21270 0,'0'-40'32,"123"-1"-17,-41-41 1,-82 0 0,41 0-16,-41 0 15,0 1 16,0 40-15,-82 82 0,0 40-1,82-40 1,41-41 0,82 0-1,-42 0 1,1 82-1,-82 0 1,0 41 0,0-82-16,0-1 15,41-40 32,41 0-47,122-122 16,-163 81-1</inkml:trace>
  <inkml:trace contextRef="#ctx0" brushRef="#br0" timeOffset="111594.6131">22581 20493 0,'-41'-82'0,"41"1"15,0 40 1,-41 41 15,41 204 0,0 42-15,0-1 0,0-81-1,245-1 1,-204-163-16</inkml:trace>
  <inkml:trace contextRef="#ctx0" brushRef="#br0" timeOffset="112210.7693">23112 20371 0,'0'-41'16,"0"122"62,0-40-63,0 41-15,123-41 16,41 123 15,40-246 16,-204-204-16,0 204-15,0 41 0,-122 164-1,122 122 1,0 0-1,0 1 1,40-42 0,-40-163-1</inkml:trace>
  <inkml:trace contextRef="#ctx0" brushRef="#br0" timeOffset="112894.4315">24381 20575 0,'-41'41'94,"-41"0"-94,41 41 15,-41-41-15,0 0 31,-40 122-15,203-163 15,1 82-15,164-82 0,-42 0-1,-122 0 1</inkml:trace>
  <inkml:trace contextRef="#ctx0" brushRef="#br0" timeOffset="113694.3382">25076 20780 0,'0'-41'16,"-41"41"0,41-82-16,0 0 15,41 0 1,82 82 0,-42 41-1,1 82 1,-123 163 15,-81-163-15,-1-41-1,82-41 1,123-41 31,0 0-47,-41 0 15,81-82 1,-40 82 0,0 41-1</inkml:trace>
  <inkml:trace contextRef="#ctx0" brushRef="#br0" timeOffset="113917.3161">25853 20943 0</inkml:trace>
  <inkml:trace contextRef="#ctx0" brushRef="#br0" timeOffset="114149.7857">26099 20534 0,'0'-41'0,"81"41"31,1 0-15,123 0-1,-83 0 1</inkml:trace>
  <inkml:trace contextRef="#ctx0" brushRef="#br0" timeOffset="114460.873">26139 20493 0,'-81'41'31,"81"0"-15,0 0-16,0 41 16,81 0-1,83-1 1,-41-81 0,-82 41-1,-123 0 32,41-41-31,-41 82-16,-81 0 15,122-41 1</inkml:trace>
  <inkml:trace contextRef="#ctx0" brushRef="#br0" timeOffset="114728.6464">26794 20289 0,'0'0'0,"0"-123"15,41 123 1,0 0-1,-41 41 1,0 123 0,0 81-1,-123 41 1,-81 42 0</inkml:trace>
  <inkml:trace contextRef="#ctx0" brushRef="#br0" timeOffset="120378.9198">18654 23725 0,'-41'0'16,"41"-41"-1,41 41 1,40 0 0,1 0-16,164 0 15</inkml:trace>
  <inkml:trace contextRef="#ctx0" brushRef="#br0" timeOffset="121061.573">18694 23357 0,'-40'0'16,"162"0"62,-81 0-62,41 0-16,0 0 15</inkml:trace>
  <inkml:trace contextRef="#ctx0" brushRef="#br0" timeOffset="121412.1293">20003 22907 0,'-40'0'31,"40"122"16,0 1-31,0 41-16,0-1 15,0-40-15,40 0 16,-40 40-1,82-81-15</inkml:trace>
  <inkml:trace contextRef="#ctx0" brushRef="#br0" timeOffset="121728.6407">20699 23438 0,'82'0'47,"40"0"-31,42-81-16,0 81 15,-42 0-15,1-82 16,0 82-16</inkml:trace>
  <inkml:trace contextRef="#ctx0" brushRef="#br0" timeOffset="122012.6354">22376 22784 0,'41'-41'63,"82"41"-63,-1 0 16,-40 0-16,0 0 15,-41 0-15,0 0 16</inkml:trace>
  <inkml:trace contextRef="#ctx0" brushRef="#br0" timeOffset="122262.3448">22376 22907 0,'-41'0'15,"41"41"32,0-1-47,0 42 16,0 82-16,41 81 15,-41-122-15,0 122 16,0-81 0,41 0 15,-41-205-31</inkml:trace>
  <inkml:trace contextRef="#ctx0" brushRef="#br0" timeOffset="122463.4056">22417 23602 0,'41'0'47,"41"0"-47,40 0 0,1 0 16,41 0-1,-123 0-15</inkml:trace>
  <inkml:trace contextRef="#ctx0" brushRef="#br0" timeOffset="122914.9971">23399 23520 0,'0'0'0,"-41"0"15,41-82 1,0 123 15,0 0-15,41 0-16,0 82 16,81-82 15,-40-41-16,0-41 1,-41-82 0,-41 41-1,0 1 1,0 40 0,0 286-1,0 0 1,0 1-1,0-42 1</inkml:trace>
  <inkml:trace contextRef="#ctx0" brushRef="#br0" timeOffset="123245.8269">24462 23029 0,'0'0'0,"0"-81"0,0 40 15,-81 41 1,40 81 15,41 42-31,0 0 16,-82 286-1,82-205-15,41-40 16,-41-82-16,82-41 16,-42 41-16,83-82 15</inkml:trace>
  <inkml:trace contextRef="#ctx0" brushRef="#br0" timeOffset="123662.4857">24912 23193 0,'0'-41'15,"0"0"1,82-41 0,0 82-1,0 41 1,-82 41 0,0 41 15,-164 81-16,41-122 1,82-82 0,41-82-1,0 1 1,41 81-16,41-41 16,-41 41-16,41 0 15,41 122 1,-1 42-1,83 0 1</inkml:trace>
  <inkml:trace contextRef="#ctx0" brushRef="#br0" timeOffset="123945.5915">25812 23275 0,'0'41'31,"0"0"-15,0-82 46,0-41-46,41 82 0</inkml:trace>
  <inkml:trace contextRef="#ctx0" brushRef="#br0" timeOffset="124178.1935">26426 22988 0,'82'0'47,"-1"0"-31,-40 0-16,0 0 0,41 0 15</inkml:trace>
  <inkml:trace contextRef="#ctx0" brushRef="#br0" timeOffset="124445.8948">26303 23152 0,'-41'0'31,"41"41"-31,0 0 16,82-41 0,0 82-1,0-82 1,40 82 0,-81 81-1,-41-81 1,-82 41-1,-40-82 1,40-41 0,82-164-1</inkml:trace>
  <inkml:trace contextRef="#ctx0" brushRef="#br0" timeOffset="124695.6028">26876 22825 0,'82'0'16,"-1"0"0,-81 41-1,82 122 1,82 246-1,-164-81 1,-123-42 0,-81-41-1</inkml:trace>
  <inkml:trace contextRef="#ctx0" brushRef="#br0" timeOffset="125246.2722">19226 26220 0,'82'0'47,"41"0"-31,-1 0-16,83 0 16,-205 41-1</inkml:trace>
  <inkml:trace contextRef="#ctx0" brushRef="#br0" timeOffset="125395.8725">19144 26670 0,'0'-41'32,"41"41"-32,82 0 15,82 0 1,-124-82-16</inkml:trace>
  <inkml:trace contextRef="#ctx0" brushRef="#br0" timeOffset="125696.1536">20781 25770 0,'-41'-82'0,"-41"41"16,82 82 47,0 0-63,0 41 0,0 0 15,0 163 1,-41 41-1,-41-81 1,82-164 0,41-41-1</inkml:trace>
  <inkml:trace contextRef="#ctx0" brushRef="#br0" timeOffset="126063.7504">21312 26220 0,'-40'0'16,"40"-82"-16,122 82 47,1 0-47,0 0 15,-1 0 1,206 0 0</inkml:trace>
  <inkml:trace contextRef="#ctx0" brushRef="#br0" timeOffset="126429.4505">23071 25402 0,'0'0'0,"0"-41"15,-40 41 1,-42 82 31,82 0-47,0 40 16,-41 246-1,41-163 1,0-82-1,204-123 1,-163 0-16</inkml:trace>
  <inkml:trace contextRef="#ctx0" brushRef="#br0" timeOffset="126746.3064">23685 25484 0,'0'-82'16,"0"41"0,0 123 46,0 40-46,0-40-16,0 0 15,0 0-15,0 41 16,0-1 0,0-81-1</inkml:trace>
  <inkml:trace contextRef="#ctx0" brushRef="#br0" timeOffset="127046.1154">24462 25852 0,'-81'0'0,"81"-41"31,40 41-15,42 0-1,-41 0-15,0 0 16,41 0-1,81 0 1</inkml:trace>
  <inkml:trace contextRef="#ctx0" brushRef="#br0" timeOffset="127962.3809">25567 25770 0,'-41'0'0,"41"82"31,0-41-15,41-41 15,82 0-15,-42 0-1,-81-82 1,41-41 0,-82 41-1,0 82 1,-40 0 0,-1 0-16,0 164 15,82-82 1,0 0-16,0 40 15,0-40 1,82-82 0,163 0-1,-204-41 1</inkml:trace>
  <inkml:trace contextRef="#ctx0" brushRef="#br0" timeOffset="128313.5059">25976 25197 0,'41'0'63,"41"0"-48,40 0-15,-81 0 16,0 0 0,0 0-16</inkml:trace>
  <inkml:trace contextRef="#ctx0" brushRef="#br0" timeOffset="128979.1842">26917 24870 0,'0'82'63,"-82"-82"-32,0 0-15,41 0-16,0-41 31,41 0-15,41-41-1,0 82-15,0 0 16,41 82 15,-41 0-15,-41 0-16,0 0 15,0-1-15,0-40 16,-164 41 0,41-41-1,82-41 1,41-82 0,41 41-1,41 41 1,-41 0-1,0 0 1,41 41 0,-41 41-1,41-82 17</inkml:trace>
  <inkml:trace contextRef="#ctx0" brushRef="#br0" timeOffset="129190.2134">27162 25075 0,'41'0'62,"41"0"-30</inkml:trace>
  <inkml:trace contextRef="#ctx0" brushRef="#br0" timeOffset="129446.2543">27489 24829 0,'0'-41'16,"82"41"31,0 0-32,-41 0 1,41 0 0</inkml:trace>
  <inkml:trace contextRef="#ctx0" brushRef="#br0" timeOffset="129797.898">27449 24870 0,'-82'0'16,"82"41"15,0 41-15,0-41 0,41-41-1,0 0 1,40 0-1,1 0 1,-82-41-16,82 41 16,-41 41-1,0 41 1,-41 40 0,-41-81 15,-82 0-16,82-41 1,-41 0-16</inkml:trace>
  <inkml:trace contextRef="#ctx0" brushRef="#br0" timeOffset="130196.213">28267 24706 0,'0'-40'32,"41"40"-17,40 0 1,-40 163 0,-41 124-1,82 40 1,-82 82-1,-123-41 1,-40-123 0,40-163-16,-82 0 15</inkml:trace>
  <inkml:trace contextRef="#ctx0" brushRef="#br0" timeOffset="130879.2718">19758 28756 0,'0'-41'16,"82"41"31,0 0-47,40 0 15,1 0-15,0 0 16</inkml:trace>
  <inkml:trace contextRef="#ctx0" brushRef="#br0" timeOffset="131047.1278">19881 29042 0,'82'0'46,"163"0"-30,-163 0-16</inkml:trace>
  <inkml:trace contextRef="#ctx0" brushRef="#br0" timeOffset="132529.9895">22499 28388 0,'0'41'16,"0"0"-1,41-41 1,-41 82-16,122-82 31,-40-41 0,-82-164 1,-122 205-1,81 0-16,-41 123 1,82 81 0,0-163-16,0 82 15,41-82 1,41-41 0,-42 0-1,124 0 1,-82 0-1,0-82-15</inkml:trace>
  <inkml:trace contextRef="#ctx0" brushRef="#br0" timeOffset="132946.3224">23071 27856 0,'-81'0'0,"203"0"94,-81 0-79,0 0-15,41 0 16,0 0-16,-41 41 16</inkml:trace>
  <inkml:trace contextRef="#ctx0" brushRef="#br0" timeOffset="133629.7531">24053 27529 0,'0'82'78,"0"-41"-47,-41-41-15,0 0 15,41-41-16,0-41 1,0 0 0,0 0-1,41 82 1,0 41 0,82 123-1,-82-1 1,-123 42-1,-41-82 1,82-82 0,1-41-1,-1 0 1,41-82 0,0 0 15,0 41-16,41 41 1,40 0 0,-40 0-1,-41 41 1,41-41 0,-41 41-1,82-41-15</inkml:trace>
  <inkml:trace contextRef="#ctx0" brushRef="#br0" timeOffset="133880.0178">24421 27774 0,'0'41'15,"0"0"1,41-41 31,-41-41-32,0 0 1,0 82 31</inkml:trace>
  <inkml:trace contextRef="#ctx0" brushRef="#br0" timeOffset="134130.1487">24830 27365 0,'0'-41'32,"82"41"-17,-41 0-15,41 0 16,0 0 0,-41 0-1</inkml:trace>
  <inkml:trace contextRef="#ctx0" brushRef="#br0" timeOffset="134496.9737">24790 27447 0,'-41'0'0,"41"82"31,-41-82-16,41 41 1,41-41 31,40 0-31,1 0-1,41 0 1,-41 0-1,-82 82 1,0-41 0,-82-41-1,0 40 1,0-40 15,82 82-31</inkml:trace>
  <inkml:trace contextRef="#ctx0" brushRef="#br0" timeOffset="134718.6821">25894 28224 0,'0'82'63</inkml:trace>
  <inkml:trace contextRef="#ctx0" brushRef="#br0" timeOffset="135314.1724">23644 29901 0,'-41'0'0,"41"-41"47,205 41-16,-82-81-31,163 81 31,-204 0-31,-41 0 0</inkml:trace>
  <inkml:trace contextRef="#ctx0" brushRef="#br0" timeOffset="135496.9904">23767 30065 0,'-123'0'16,"205"-41"15,0 41-31,41-82 16,-1 82-16,287-41 15</inkml:trace>
  <inkml:trace contextRef="#ctx0" brushRef="#br0" timeOffset="137347.4329">32480 20371 0,'0'81'31,"-41"42"-15,41 0-1,-82 490 16,82 165 1,82-451-32,-82-41 15,82 0-15,-82 287 16,0-164 0,0 41-1,0-41 1,164 287-1,-164-246 1,81 40 0,-81-40-1,0-122 1,0-165 0,0 83-16,0-83 15,0 1 1,0 163-1,82-81 1,-82-42 0,41-204-1,0 0 1,-41-164-16</inkml:trace>
  <inkml:trace contextRef="#ctx0" brushRef="#br0" timeOffset="138049.3353">34035 21352 0,'0'0'0,"0"-41"16,0 82 46,0 82-62,0 409 31,0-123 1,0-368-17,0-123 32,0 41-31,0-41-1,0-122 1,0 122-16</inkml:trace>
  <inkml:trace contextRef="#ctx0" brushRef="#br0" timeOffset="138347.551">34035 21557 0,'0'0'0,"0"-41"15,0 0 1,0-41-16,0 41 16,0-41-1,81 42 1,1 40 15,-41 0-15,82 40-16,-123 42 15,0-41-15,0 0 0,0 41 16,-82 0 0,0 40-1,0-81 1,1 82 0</inkml:trace>
  <inkml:trace contextRef="#ctx0" brushRef="#br0" timeOffset="138914.1419">34607 22457 0,'41'-41'31,"41"-82"-15,-82 82-16,0 0 16,41-41-16,-41-40 15,0 40-15,0-82 16,0 123 0,0-40-1,-82 122 1,0 81-1,82-81 1,41 0 0,41-41-1,0 0 1,40 0 15,-81 0-15,0 0-1,-41 82 1,0 163 0,0-204-1,0 41 1,0 0 0,123-82 15,-82-82-31,82 0 15</inkml:trace>
  <inkml:trace contextRef="#ctx0" brushRef="#br0" timeOffset="139546.8873">36448 21066 0,'-82'0'0,"82"-41"16,-41 41 15,-40 82 0,81 163-15,0-122 0,0 204-1,0-163-15,0-1 16,81 1-1,42 0 1,82-123 0</inkml:trace>
  <inkml:trace contextRef="#ctx0" brushRef="#br0" timeOffset="140213.8277">37021 21311 0,'-82'0'15,"82"-81"-15,0 40 16,0 122 31,0 1-32,41 0-15,41 0 16,-41 0 0,40-41-1,-40-41 1,0 0 15,41-82-15,-41-82-1,-41 41 1,0 83 0,0-42-16,0 164 62,0-1-62,0 42 16,-41 204-1,41-163 1,0 40 0,0-163-1,41 0 1</inkml:trace>
  <inkml:trace contextRef="#ctx0" brushRef="#br0" timeOffset="140830.8819">38902 21230 0,'0'-82'31,"0"123"32,-81 0-63,-1 40 15,-82 42 1,41-41-1,42-82-15,-1 123 16,41-123 0,41 41-16,0-1 31,82-40-31,81 0 31,1 0-15,-82 0-1,-41 0 1,41 0 0,-1 82-1</inkml:trace>
  <inkml:trace contextRef="#ctx0" brushRef="#br0" timeOffset="141131.17">38248 22211 0,'0'0'0,"-41"0"15,123 0 48,-41 0-63,41 0 15,81 0 1,-40 82 0,0-82-1,-42 0-15,-40 0 16</inkml:trace>
  <inkml:trace contextRef="#ctx0" brushRef="#br0" timeOffset="142581.2626">39680 21434 0,'-41'0'15,"123"0"64,-42 0-64,42 0-15,-41 0 16,0 0-1,41 0 1,0 0 0,-41 82-1</inkml:trace>
  <inkml:trace contextRef="#ctx0" brushRef="#br0" timeOffset="144308.9941">41807 21107 0,'0'-41'15,"82"41"79,-41 0-78,-82 0 46,41 41-46,-41-41-16</inkml:trace>
  <inkml:trace contextRef="#ctx0" brushRef="#br0" timeOffset="145081.3864">41725 21230 0,'-41'0'0,"-41"0"31,41 0-15,0 0-1,1 0 32,40 40-31,0 1-1,-82 41-15,82-41 16,0 41 0,-41 0-16,41-123 109,82 41-109,-1-41 16,1 41-1,-41 0 1,0 0-1,41 0 1,-82 41 0,41 163-1,-41-163 1,-82 0 15,-41-41-15,1 82-16,81-82 15,82 0 32,-41-82-47</inkml:trace>
  <inkml:trace contextRef="#ctx0" brushRef="#br0" timeOffset="145664.4577">41643 21189 0,'0'-82'46,"82"82"1,-41 0-31,0 0-16,41 0 16,-1 0-16,-40 0 15,82 0 16,-164 0 16,-41 0-31,1 0 0,-42 0-1,41 41 1,-41-41-1,82 41 1,0-41 0,82 0 31,0 0-47,82 0 15,-82 0 1,41 0-1,-41 0 1</inkml:trace>
  <inkml:trace contextRef="#ctx0" brushRef="#br0" timeOffset="146164.3573">42461 20698 0,'0'-82'0,"41"82"62,-41 82-62,82 0 16,-82 40-16,0 42 16,0 286-1,0 0 1,-82-41 0,-40-205-1,40-122 1,41-41-1,41-123 1</inkml:trace>
  <inkml:trace contextRef="#ctx0" brushRef="#br0" timeOffset="146481.1993">43075 21761 0,'82'0'62,"0"0"-62,-1 0 16,83 0 0,-123 0-16</inkml:trace>
  <inkml:trace contextRef="#ctx0" brushRef="#br0" timeOffset="146665.3713">43157 22170 0,'-82'0'0,"164"0"31,-41 0-15,0 0-16,40 0 15,-40 0-15,41 0 16</inkml:trace>
  <inkml:trace contextRef="#ctx0" brushRef="#br0" timeOffset="167299.5972">44711 21639 0,'-41'0'0,"41"-82"16,-81 82-16,81-41 15,-41 41-15,-41-41 16,0 41-1,0 0 1,0 368 15,287-82 1,81-286-1,-122-81-16,-123-42 17,-41 41-32,0-81 15,0 81-15,-41 0 16,0 41 0,-123 41-1,-40 245 1,163-40-1,41-41 1,0-42-16</inkml:trace>
  <inkml:trace contextRef="#ctx0" brushRef="#br0" timeOffset="167633.6339">42584 24829 0,'0'0'0,"-123"0"16,246-41 31,41 41-47,81-122 15,246 40 1</inkml:trace>
  <inkml:trace contextRef="#ctx0" brushRef="#br0" timeOffset="167817.5342">42216 25484 0,'0'0'0,"-41"0"0,123-82 31,204 82-31,41-123 16,328 41-1</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36:07.368"/>
    </inkml:context>
    <inkml:brush xml:id="br0">
      <inkml:brushProperty name="width" value="0.05292" units="cm"/>
      <inkml:brushProperty name="height" value="0.05292" units="cm"/>
      <inkml:brushProperty name="color" value="#FF0000"/>
    </inkml:brush>
  </inkml:definitions>
  <inkml:trace contextRef="#ctx0" brushRef="#br0">6422 4050 0,'0'-41'62,"-81"41"17,40 0-64,0 0-15,-41 0 16,0 81-16,0-81 15,0 41 17,42-41-17,40 41 32,-41-41-31,41 82-1,0-41-15,0 41 32,0-41-32,0 81 15,0 42 1,0 0 0,0-42-16,0 83 15,0-82 1,0-1-16,0 165 15,0-1 17,0-122-17,0 40 1,-82-40 0,82 40-1,-41 83 1,41-246-1,-82 40 1,82 1 0,0 0-1,82-82 48,82 0-48,-42 41-15,42-41 0,204 82 32,0-1-17,-40 1 1,-42-82 0,-245 0-1,41 0 1,-82-41 78,0 0-79,-41 1 1,0 40-1,41-82 1,-82 82 0,41 0-1,41-41 32,82 41-47,0 0 16,163 163-1,-163-81 1,-82 41 0,-41 0-1,-123 40 1,42-81-16,81 41 16,0-123-1</inkml:trace>
  <inkml:trace contextRef="#ctx0" brushRef="#br0" timeOffset="901.0233">10349 14276 0,'-122'0'16,"81"0"-16,204-41 62,-40 41-62,41-82 0,40 82 16,42-123-16,40 123 16,-81 0-1,-83 0-15</inkml:trace>
  <inkml:trace contextRef="#ctx0" brushRef="#br0" timeOffset="1067.4254">10799 14562 0,'0'0'0,"-81"41"15,122-41 16,40 0-15,42 0 0,163-82-16</inkml:trace>
  <inkml:trace contextRef="#ctx0" brushRef="#br0" timeOffset="15869.8632">21926 9776 0,'0'0'0,"-41"0"16,0 0-16,41 41 16,-82-41-16,1 0 15,122 0 48,122 0-63,124-41 15,40 41-15,900-82 32,-1063 82-17</inkml:trace>
  <inkml:trace contextRef="#ctx0" brushRef="#br0" timeOffset="16069.4033">22335 10226 0,'0'0'0,"-123"41"16,83-41-16,121 0 46,42 0-46,41 0 16,286 0 0,-328 0-16</inkml:trace>
  <inkml:trace contextRef="#ctx0" brushRef="#br0" timeOffset="17002.0575">27285 12231 0,'0'-41'0,"-41"41"0,41 163 46,0-40-46,41 0 16,0-42-16,204 1 31,-122-82-15,-82-82 0,0-81 15,-41 81-16,0 123 17,0 82-17,0 204 1,0-82-16,0 83 16,82-83-16,-82-122 15,0-41 1,0 40-1,-82-122 1,-41-82 0,-41-122-1,164-1 1,41-40 0,123 163-16,204-122 15</inkml:trace>
  <inkml:trace contextRef="#ctx0" brushRef="#br0" timeOffset="17402.5419">28389 12312 0,'-41'-81'0,"41"121"62,41-40-46,0 82-16,41-82 16,-41 82-16,82-41 15,-41-41 16,-82 82-15,0 0 15,-82-42-15,-41 83 0,0 0-1,82-41 1</inkml:trace>
  <inkml:trace contextRef="#ctx0" brushRef="#br0" timeOffset="17652.0186">28921 13008 0,'-41'0'32,"-41"82"-17,42-1 1,-83 83 0,41 0-1,41-124 1</inkml:trace>
  <inkml:trace contextRef="#ctx0" brushRef="#br0" timeOffset="18201.8232">29862 12599 0,'0'-82'16,"0"41"15,0-41 0,-41 0-15,-41 82-1,0 41 1,42 0-16,40 82 16,-123 122-1,164-204 1,0 82 0,122-123 15,-40-82-16,0-122 1,-123-165 0,-41 42-1,0 123 1,-41 122 0,82 123-1,0 81 1,0 288-1,41 80 1,164 124 0,-124-491-1</inkml:trace>
  <inkml:trace contextRef="#ctx0" brushRef="#br0" timeOffset="19919.3981">14317 13376 0,'-40'0'0,"40"-82"16,-41 41 0,-41-41-1,41 82 1,41-41 0,-41 41-16,0 0 31,-41 0-16,41 0 282,0 0-250,41 123-16,0-41-15,0 450 15,0-369-31,0 369 32,0-450-32,0 0 15,0-41 1,0 40-1</inkml:trace>
  <inkml:trace contextRef="#ctx0" brushRef="#br0" timeOffset="20135.8222">13540 14071 0,'-41'0'16,"41"-41"0,41 41-1,0 0 1,164 0 0,40-81-1,-122 81-15,81-82 16</inkml:trace>
  <inkml:trace contextRef="#ctx0" brushRef="#br0" timeOffset="20385.8564">14645 13499 0,'0'-82'16,"0"0"-1,-41 82 1,41-41-1,-41 82 17,41 41-32,0 40 15,0 328 1,41 82 0,41-450-1,-1 0-15</inkml:trace>
  <inkml:trace contextRef="#ctx0" brushRef="#br0" timeOffset="20902.6991">14931 14153 0,'0'0'0,"0"-41"0,0 0 15,0-41 1,0 123 15,0 0-15,0 82-1,0 0 1,123-42 0,-41-81-1,40-81 1,1-165-1,-123 83 1,-41 122 0,41-82-1,0 205 1,0 122 0,0 83 15,41-1-16,-41-41 1,0-81 0,-41-82-1,-41-82 1,0 0 0,-40 0-1,81-41 1,82-41-1</inkml:trace>
  <inkml:trace contextRef="#ctx0" brushRef="#br0" timeOffset="21185.692">15586 13662 0,'0'0'0,"-41"-82"16,82 123 15,-1 123-15,165 122-1,-123 1 1,-82-83-1,0-40 1</inkml:trace>
  <inkml:trace contextRef="#ctx0" brushRef="#br0" timeOffset="21403.1511">16117 14030 0,'82'0'31,"0"0"-15,41 0-16,-1 0 15,83-81 1</inkml:trace>
  <inkml:trace contextRef="#ctx0" brushRef="#br0" timeOffset="21552.4883">16404 14317 0,'-82'0'0,"123"0"31,81 0-15,1 0-1,123-41 1,-205 41-16</inkml:trace>
  <inkml:trace contextRef="#ctx0" brushRef="#br0" timeOffset="22236.8684">18572 13744 0,'0'-82'16,"0"0"-1,0 1 1,-164 40 15,82 41-31,-122 204 31,204-81-15,0 163 0,122-163 15,1-123-16,-41-82 1,-41-122 0,-41-1-1,0 82-15,0-163 16,0 163-16,0 42 16,0 40-1,-41 41 1,41 41-1,0 204 1,0 0 0,41 83-1,41-1 1,-41-286-16</inkml:trace>
  <inkml:trace contextRef="#ctx0" brushRef="#br0" timeOffset="22888.536">17917 14644 0,'0'0'0,"-41"0"0,0 0 16</inkml:trace>
  <inkml:trace contextRef="#ctx0" brushRef="#br0" timeOffset="23319.2309">19349 13458 0,'-41'0'15,"41"-82"-15,-82 82 16,41 0 0,123 0 31,0 0-32,0 0-15,0 0 16,40 0 15,-163 0-15</inkml:trace>
  <inkml:trace contextRef="#ctx0" brushRef="#br0" timeOffset="23519.5684">19308 13417 0,'0'0'0,"-123"0"16,42 0-16,81 122 62,0-40-46,0 0-16,0 123 15,0 122 1,-41-82 0,41-163 15</inkml:trace>
  <inkml:trace contextRef="#ctx0" brushRef="#br0" timeOffset="23702.8245">19063 14112 0,'-41'0'0,"123"0"47,-1 0-47,83 0 0,0 0 16,40 0-16,-122 0 15</inkml:trace>
  <inkml:trace contextRef="#ctx0" brushRef="#br0" timeOffset="24435.8089">18040 15012 0,'-82'0'0,"123"0"47,123 0-31,122 0-16,41 0 16,1 0-16,-83-41 15,-41 41-15,-40 0 16,-41 0-16,0 0 15</inkml:trace>
  <inkml:trace contextRef="#ctx0" brushRef="#br0" timeOffset="25419.7689">18613 15626 0,'-41'0'31,"41"-41"-31,-41 41 15,-41 0 1,0 0 0,-41 204-1,42-40 1,81-1 0,41-122 15,81-41-16,1-81 1,-41-1 0,-41-82-1,-41-81 1,0-123 0,0 286-1,0 164 16,0-1-31,0 42 16,0 0-16,0 122 16,0-163-1,0-41-15,0 0 16,41-41 15,0-41-15,122-82-1,-122 41 1,-41-40 0,41 122-1,-41 82 1,0-1 0,0 83-1,0-123 1,82 41-1,41-82 1,-1-41 0,-40-41-1,-82 0-15,0 0 16,-41 164 31,41 0-32,0 41 1,0 408 0,0-244-1,0-83 1,-82-40 0,-122-123-1,122-41-15,-123-82 16,165 41-16,40 0 15,40-163 1</inkml:trace>
  <inkml:trace contextRef="#ctx0" brushRef="#br0" timeOffset="25986.5734">17345 18530 0,'40'0'31,"42"0"-31,0 41 16,0-41-16,-41 0 16</inkml:trace>
  <inkml:trace contextRef="#ctx0" brushRef="#br0" timeOffset="26120.3498">17304 19143 0,'41'-40'31,"81"40"-31,1-41 16,0 41-16</inkml:trace>
  <inkml:trace contextRef="#ctx0" brushRef="#br0" timeOffset="26603.6548">18981 18407 0,'0'0'0,"-41"-41"16,41 0-16,0-40 15,-41 40 1,0 0 0,-41 41-1,-40 82 1,40 163 0,82-81-1,41-83 1,40-40-1,83-163 1,-82-83 0,0 1-1,-82-42 17,-41-40-32,0 122 31,41 287-16,0 40 1,0 1 0,41 327-1,0-246 1,-41-163-16</inkml:trace>
  <inkml:trace contextRef="#ctx0" brushRef="#br0" timeOffset="26853.7273">18285 19348 0,'0'0'0,"-81"0"0,162 0 31,1 0-15,205-41 0,163-82-1,-123 123 1,-205 0 0</inkml:trace>
  <inkml:trace contextRef="#ctx0" brushRef="#br0" timeOffset="28303.5066">29657 12026 0,'0'-41'15,"0"0"32,-40 41-47,-1 0 16,-41 41 0,41 164 15,41-83-31,0 124 15,0-164-15,0-1 16,0 42 0,41 0-1,82-123 1,40-82 0,-122 0-1,41-163 1,-82 40-1,0 83-15,0-42 16,0 82 0,-82 82-1,0 0 1,41 0-16,-122 41 31,81 327-15,82-163-1,0-83 1,123-40 0,-1-41-1,1-41 1,0-123 0,-82 42-1,-41-124 1,0-163-1,-123 286 1,0 82 0,-81 0-1,163 41 1,-82 123-16,123-83 16,0 42-16,0 41 31,0-42-16,123-81 1,-82-41-16</inkml:trace>
  <inkml:trace contextRef="#ctx0" brushRef="#br0" timeOffset="30003.3415">18899 19839 0,'-41'0'0,"0"0"16,-41 0 15,41 0-16,1 41 1,-42 81 0,82 83 15,163-123 0,124-491 0,-246 245-31,-41-40 16,0 122 0,0 0-16,0-41 15,-82 82 17,82 123-17,-41 41 1,41 122-1,0 1 1,0-83 0,123-163-16,-42 41 15,-40-41 1,0-82 0,-41 42-16,82-1 15,-41-82 1,-41 82-1,0 82 32,0 41-47,0-41 0,0 0 16,0 40 0,82-81-1,40 0 1,-40-41-1,0-40 1,-41-83 0,-41 82-1,0 41 1,0 123 0,0 164-1,0 81 1,41 123-1,-41-164 1,0-122 0,-41-123-1,-41-41 1,-41-164 15,83-122-31</inkml:trace>
  <inkml:trace contextRef="#ctx0" brushRef="#br0" timeOffset="30370.6105">20413 17671 0,'0'-41'16,"0"0"0,-41 41-1,-41 41 16,82 41-15,0 40 0,0 42-16,0 286 15,0-245-15,82-1 16,40 42 0,-81-246-16</inkml:trace>
  <inkml:trace contextRef="#ctx0" brushRef="#br0" timeOffset="30620.6842">20985 18162 0,'0'-41'15,"-82"41"1,82 82 31,0-1-32,0 42-15,0 41 16,41 122 0,41-204-16,-82 0 0</inkml:trace>
  <inkml:trace contextRef="#ctx0" brushRef="#br0" timeOffset="30837.012">21026 18489 0,'41'0'47,"41"0"-47,0 0 16,40-41-16,1 41 15,-41-82-15</inkml:trace>
  <inkml:trace contextRef="#ctx0" brushRef="#br0" timeOffset="31237.5787">21926 18203 0,'0'41'32,"41"-1"-17,41-40 1,-41 0-1,81 0 1,-40 0 0,-82-81-1,0 40 1,-82 0 0,42-41-1,-83 164 1,41 163-1,82-40 1,82-42 0,81-122-1,-81-41-15,82 0 16,-123-41 0</inkml:trace>
  <inkml:trace contextRef="#ctx0" brushRef="#br0" timeOffset="31486.8751">22662 17834 0,'-81'0'15,"122"0"17,-1 0-32,42 0 15,0 0-15,123-81 32,-205-1-32</inkml:trace>
  <inkml:trace contextRef="#ctx0" brushRef="#br0" timeOffset="31969.8898">23276 17466 0,'-41'0'0,"41"-41"16,-41 41 15,41 82-16,0-41-15,0 0 16,82 41 0,0-82-1,41 0 1,-42 0 15,1-205-15,-82 164-1,0 1 1,0 80 0,0 165-1,0 40 1,0-40 0,0-41-1,-41-124 1,0 42-1,0-164 1,41-81 0,82-1-1,0 82 1,-41 1-16</inkml:trace>
  <inkml:trace contextRef="#ctx0" brushRef="#br0" timeOffset="32236.84">24012 17262 0,'0'-41'0,"0"-41"15,41 82 16,41 82-31,-82 0 16,82 163 0,41-122-16,-42 204 15,-81-163 1,0 40-16,-122 205 16</inkml:trace>
  <inkml:trace contextRef="#ctx0" brushRef="#br0" timeOffset="32910.3139">21067 19103 0,'-41'0'78</inkml:trace>
  <inkml:trace contextRef="#ctx0" brushRef="#br0" timeOffset="33553.7415">17794 23316 0,'0'0'0,"-40"0"15,80 0 17,1 0-17,41 0-15,41 0 16,-41 0-1,0 0-15</inkml:trace>
  <inkml:trace contextRef="#ctx0" brushRef="#br0" timeOffset="33687.1626">17794 23643 0,'0'82'0,"41"-82"31,0 0-31,41 0 16</inkml:trace>
  <inkml:trace contextRef="#ctx0" brushRef="#br0" timeOffset="35103.6163">19472 22988 0,'0'82'32,"81"-123"-17,124-163 16,-123 81 1,-246 82-17,41 41 1,42 123 15,-1 81-15,82 42-1,41-82 1,-41-124-16,163 1 16,-122-41-16,41 0 15,82 0 1,-1-163 0</inkml:trace>
  <inkml:trace contextRef="#ctx0" brushRef="#br0" timeOffset="35387.2706">19963 22498 0,'0'0'0,"-82"0"15,41 0 1,123 0 15,-41 0-15,163-41 0,82 0-1,-204-123-15</inkml:trace>
  <inkml:trace contextRef="#ctx0" brushRef="#br0" timeOffset="35920.5516">20822 21925 0,'0'-41'0,"-41"41"0,41 41 31,0 0-15,0 0-16,0 0 15,0 40 1,41 1 0,40-82-1,1 0 1,-82-41-16,82-81 15,-82 81 1,0-41-16,0 0 16,0 205 31,0 0-32,0 122 1,0 0-1,0-81 1,0-123-16,0 41 16,-82-82-1,-40-82 1,122 0-16,0-81 16,122 40-1,124 41 1,40 0-1,-245 82 1</inkml:trace>
  <inkml:trace contextRef="#ctx0" brushRef="#br0" timeOffset="36054.1611">21803 22334 0,'41'0'32</inkml:trace>
  <inkml:trace contextRef="#ctx0" brushRef="#br0" timeOffset="36421.3115">20044 25156 0,'0'0'0,"-81"0"0,40 82 16,163-82 15,1310-450 16,-1309 450-47</inkml:trace>
  <inkml:trace contextRef="#ctx0" brushRef="#br0" timeOffset="36570.8086">20372 25934 0,'0'0'15,"-82"0"1,123-41-16,81-41 15,124-82 1,81 42-16,164-42 16,-327 164-16</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41:59.513"/>
    </inkml:context>
    <inkml:brush xml:id="br0">
      <inkml:brushProperty name="width" value="0.05292" units="cm"/>
      <inkml:brushProperty name="height" value="0.05292" units="cm"/>
      <inkml:brushProperty name="color" value="#FF0000"/>
    </inkml:brush>
  </inkml:definitions>
  <inkml:trace contextRef="#ctx0" brushRef="#br0">20863 17671 0,'-41'0'16,"122"0"62,42 0-78,0 0 16,40-123-16,-40 123 15,0 0-15,-41 0 16,0 0-16</inkml:trace>
  <inkml:trace contextRef="#ctx0" brushRef="#br0" timeOffset="375.656">20985 17834 0,'-82'-40'0,"82"-1"62,0 122-30,0 1-17,0 41 1,0 0-16,0 204 15,0-41 1,0-122 0,0-123-16,0 0 15,41-41 1,-41 82 0,123-82-16,163-41 31,-204-41-16</inkml:trace>
  <inkml:trace contextRef="#ctx0" brushRef="#br0" timeOffset="624.3935">20822 18530 0,'41'0'47,"81"0"-47,1 0 15,0-41-15,-1 41 16,124-82-16</inkml:trace>
  <inkml:trace contextRef="#ctx0" brushRef="#br0" timeOffset="974.5249">22008 17875 0,'0'-41'16,"0"-40"-16,0 40 15,-41 41 32,-41 163-31,82-40-1,0 0-15,0 0 16,0 40-16,0 1 0,0-42 16,41 83-1,0-164 1,0 41 0,41-82-1</inkml:trace>
  <inkml:trace contextRef="#ctx0" brushRef="#br0" timeOffset="1258.4406">23031 18080 0,'0'0'0,"0"-82"0,0 41 16,-41 164 31,0-41-32,-82 122 1,123-122-16,-41 123 16,-82-124-16,123-40 15,-40 41 1,40-41-1</inkml:trace>
  <inkml:trace contextRef="#ctx0" brushRef="#br0" timeOffset="1507.6829">22458 17998 0,'0'-41'0,"41"123"47,0 0-47,41 0 16,40 122 0,42 1-1,-41-1 1</inkml:trace>
  <inkml:trace contextRef="#ctx0" brushRef="#br0" timeOffset="1791.5712">23440 17957 0,'0'0'0,"0"-82"0,0 1 16,122 81 15,-81 40-15,41 165 0,0 122-1,-82-81 1,0-1-1,-123-122 1,82-41 0</inkml:trace>
  <inkml:trace contextRef="#ctx0" brushRef="#br0" timeOffset="2057.7632">24667 18530 0,'0'-82'15,"41"82"1,81 0-1,165 0 1,-205 0 0,-82 41-1</inkml:trace>
  <inkml:trace contextRef="#ctx0" brushRef="#br0" timeOffset="2208.5389">24749 18816 0,'0'0'0,"41"0"16,-1 0-1,124 0 1,-82-82-16</inkml:trace>
  <inkml:trace contextRef="#ctx0" brushRef="#br0" timeOffset="3041.2875">27203 18366 0,'0'-82'15,"0"42"1,0-1 15,82 41-15,82 81 15,-83-40-31,-81 205 31,-81-124-31,40-81 16,-82 82-1,82-123 1,41-41 15,0 0-31,123-122 16,-41 81 0,-1 0-16,1-41 15,0 42-15,-82 40 16,41-41-1,-41 0 1,0 41 0,-82 164-1,82-41 1,-41 122 0,41-40-1,41-1 1,41-163-16,0 82 15,-1-82 1,-40 0-16,82 0 16</inkml:trace>
  <inkml:trace contextRef="#ctx0" brushRef="#br0" timeOffset="3841.6975">28676 18080 0,'-41'-82'0,"41"41"16,0 0-16,0 0 15,0 164 32,0 163-31,0-122-16,0 245 31,-41-409-31,41 82 16,0-123 15,0 0-31,0-41 16</inkml:trace>
  <inkml:trace contextRef="#ctx0" brushRef="#br0" timeOffset="4091.9794">28594 18244 0,'0'0'15,"0"-164"1,0 123-16,0 0 0,0-82 16,82 42-1,40-1 1,-81 82 0,41 41-1,-82 40 1,0 83-1,-82-41 1,-40 0 0,40-42-1,123-81 17</inkml:trace>
  <inkml:trace contextRef="#ctx0" brushRef="#br0" timeOffset="4375.0301">29412 17794 0,'0'0'0,"0"-41"15,0-82 1,-123 164 31,123 41-47,-41 163 15,41 164 1,0-41 0,0-204-1,164-41 1,-123-123-16</inkml:trace>
  <inkml:trace contextRef="#ctx0" brushRef="#br0" timeOffset="4644.1913">30312 17957 0,'0'0'0,"0"-41"16,0 164 31,-123-41-47,82 0 0,-81 122 31,40 1-15,41-83-1,41-40 1</inkml:trace>
  <inkml:trace contextRef="#ctx0" brushRef="#br0" timeOffset="4875.4265">29780 18080 0,'0'0'15,"0"-41"-15,0 123 47,0-41-47,123 122 16,0 1 15,81 163-15,-163-327-16</inkml:trace>
  <inkml:trace contextRef="#ctx0" brushRef="#br0" timeOffset="5075.6034">30844 18489 0,'0'-82'31,"41"82"-31,81 0 16,1 0 0,-82 0-1,0 82 1</inkml:trace>
  <inkml:trace contextRef="#ctx0" brushRef="#br0" timeOffset="5208.8155">30885 18693 0,'82'0'47,"-1"0"-31,1 0-16,41-81 16</inkml:trace>
  <inkml:trace contextRef="#ctx0" brushRef="#br0" timeOffset="5741.9362">31866 18284 0,'0'0'0,"0"-81"31,123 81-15,-41 0-1,-41 0 1,41 163 0,-164 1-1,-41-1 1,41-163-1,82-40 17,41-1-32,41-123 15,41 41 1,-41 42 15,-1-1-15,-162 123 15,81 0-15,-41 81-1,41 83 1,82-164 0,122 40-1,-163-81-15</inkml:trace>
  <inkml:trace contextRef="#ctx0" brushRef="#br0" timeOffset="5992.1636">32726 17834 0,'0'-40'0,"81"40"15,1 40 1,-82 42 0,41 82-1,-41 40 1,0 165 0,-82-124-1,0-163-15</inkml:trace>
  <inkml:trace contextRef="#ctx0" brushRef="#br0" timeOffset="6992.0259">26262 17834 0,'-41'0'63,"-122"82"-48,122-82 1,-164 123 15,83-82 0,122 0 1,40-41-17,83 0 1,41 0-1,-1 0 1,42 0 0,-164 82-1,-41-41 1,-164-1 15,-40 83-15,-1 0-1,123-123-15,-40 82 16,122-41-16,-41-41 16,41 40-1,82-40 1,122 0 0,41 0-1,42 0 1</inkml:trace>
  <inkml:trace contextRef="#ctx0" brushRef="#br0" timeOffset="104611.7024">15667 20739 0,'0'-123'0,"0"82"15,0 0 1,-41 123 31,41 41-47,-40 81 15,-206 573 17,164-531-17,82-83 1,-41-122 0,41-82 15</inkml:trace>
  <inkml:trace contextRef="#ctx0" brushRef="#br0" timeOffset="104886.7344">15095 21107 0,'0'-41'15,"-41"-41"1,82 205 15,40 0-15,124 327 0,-41-205-1,-42-122 1,-40-1-1</inkml:trace>
  <inkml:trace contextRef="#ctx0" brushRef="#br0" timeOffset="105202.4443">16363 21720 0,'0'0'0,"0"-81"31,82 81-15,40 0-16,124-41 16,-205 41-1,0 0 1</inkml:trace>
  <inkml:trace contextRef="#ctx0" brushRef="#br0" timeOffset="105352.8167">16445 22007 0,'0'0'0,"81"-41"47,42 41-47,0-82 16,-41 82-16,-1 0 15</inkml:trace>
  <inkml:trace contextRef="#ctx0" brushRef="#br0" timeOffset="106335.6016">18735 21475 0,'0'-82'15,"0"0"1,0 1 0,0 40-1,246 122 16,-246 451 1,0-368-1,0-205 0,0 0-31,0-82 16,41-81-1,-41 40 1,163 41 0,1 83 15,-82 40-15,-41 122-1,-41 83 1,0-82-16,0 81 15,0-122-15,0-41 16,0 41 0,0-123 15,41-82-15</inkml:trace>
  <inkml:trace contextRef="#ctx0" brushRef="#br0" timeOffset="106687.0194">19799 21393 0,'0'0'0,"0"-82"16,0 1-1,0 162 17,0 1-17,0 205 1,0-165-1,82-40 1,40-41 0,-40-82-1,41-82 1,-123 1 0,0-83-1,-41 82 1,-123 82-1,83 41 1,-1 82 0,164 41 15</inkml:trace>
  <inkml:trace contextRef="#ctx0" brushRef="#br0" timeOffset="106905.1813">20453 21598 0,'0'-41'78,"0"0"-63,41 41 1</inkml:trace>
  <inkml:trace contextRef="#ctx0" brushRef="#br0" timeOffset="107686.2709">20944 21352 0,'0'0'0,"0"-82"16,0 42-1,0 80 32,-41 42-47,41 123 16,0-1-1,41-163 1,41-41 0,41 0 15,-41-122-15,-82-42-1,-41 82-15,-164-122 16,123 163-16,42 41 15,-1 0 1,41 41 0,245-41-1,0 0 1,-81-41 0,-82-41-1,-82-41 1,0-122-1,0 163 1,0 0 0,0 123 15,0 164-15,0 163-1,-41 163 1,41 42-1,41-205 1,0-204 0,41-164-1,40-164 1,-122-286 0,0 205-1,-41 163 1,-81-41-1,40 1 17,123 122-17,245-246-15</inkml:trace>
  <inkml:trace contextRef="#ctx0" brushRef="#br0" timeOffset="108268.6557">21517 21475 0,'41'0'31,"-41"-82"-16,123 82-15,-42-41 16,-40 41-16,0-41 16,41 41-16,82-163 47,-164 122-16,-41 41-16</inkml:trace>
  <inkml:trace contextRef="#ctx0" brushRef="#br0" timeOffset="111586.136">22826 21352 0,'82'-41'47,"-41"41"-31,0-122-16,-41 81 0,163-82 31,-122-81 0,-41 122-31,0 41 31,-82 41-15,-81 368 0,163-123-1,0-81 1,0-82-1,0 0 1,41-82 15,-41-41-15,41-41 0,40-41-1,1-40 1,0 163-1,-82 81 1,41 42 0,-41 0-1,0-82 1,41-41-16,41 0 16,-41 0-16,40-41 15,1-82 1,0-41-1,-82 124 1,0 80 15,41 1-15,-41 41 0,0 0-1,82-82-15,-41 0 16,0 0-1,-41-41 1,40-123 0,-40 83-1,82-1 1,-82 123 15,0-82 63,-41 41-94,0 0 16,1 0 15,40 41-16,0 0 1,0 0 47,0-82 62,-41 41-79,41 81-30,0-40-16,0 41 16,0-41-16,-82 0 15,82 82 1,0-82 0,82-41-1,-1 0 1,83-123-1,-82 0 1,0 0 0,-82 83 15,41-42-15,40 0-1,1 82 1,-41 0-1,0 41 1,41 82 0,-82-205 77,-41 0-77,-41 82 15,0 0-15,1 164 0,81-83-1,0 42 1,0-82-1,40-41 1,42 0 0,0 0-1,-82-164 1,41 1 0,-41 245 30,0-1-30,0-40-16,0 0 16,0 0-1,82-41 1,-41 0 0,40 0-1,83-164 1,-82 83-1,41-42 1,-82 123 0,-1 82-1,-40 0 1,0-1 0,82-81-1,-123 0 48,41-122-48,-41 122 1,1-41 0,-1 41-1,-82 122 1,82-40-1,41 41 1,41-82 0,41-41-1,40-41 1,-81-82 0,82-40-1,-41-83 1,-82 124-16,0-83 15,0 164 1,0-41 0,0 123 15,-41 41-15,41 163-1,0 1 1,0-42-1,0-40 1,82-82 0,41-82-1,-1-82 1,-40-123 0,-82 124-1,0-1 1,0 41-1,123 205 64,-123-124-79,41-40 15,-41 82-15,0 0 16,0-41-1,0 41 1,-41-82 0,0 0-1,-82 41 1,41-41-16</inkml:trace>
  <inkml:trace contextRef="#ctx0" brushRef="#br0" timeOffset="111772.2777">26712 21598 0,'0'82'62</inkml:trace>
  <inkml:trace contextRef="#ctx0" brushRef="#br0" timeOffset="112702.8978">24503 22457 0,'0'0'0,"-122"0"0,40 0 15,164-41 32,40 41-47,1 0 16,0 0-16,163 0 31</inkml:trace>
  <inkml:trace contextRef="#ctx0" brushRef="#br0" timeOffset="112853.0476">24258 22702 0,'-41'0'16,"123"0"15,122 0-31,287 0 16,-205-123-1</inkml:trace>
  <inkml:trace contextRef="#ctx0" brushRef="#br0" timeOffset="116153.2879">28144 21066 0,'0'-41'16,"0"82"15,0 41-31,0 40 0,41 124 32,-41-205-17,41 0 1,41-41-1,40-82 1,-81-41 0,41 0 15,-41 83-15,-82 121 15,0 1-31,41-41 15,-82 41 1,41-82 0,41-82 15,0 41-31,41 0 16,41-41-1,-82 42-15,41 121 31,-41-40-15,82 41 0,-82 0-1,41-82 1,0 0 0,-41-41-1,81-41 1,-81-81-1,0 122-15,0-41 16,0 123 15,0 0-31,0 40 16,41 83 0,-41-123-1,41-41 1,41 0-1,82-123 1</inkml:trace>
  <inkml:trace contextRef="#ctx0" brushRef="#br0" timeOffset="117203.2914">29208 20698 0,'0'0'0,"0"-41"15,0-41-15,0 123 31,0 41-15,0 163 0,0-122-16,0-41 15,0 0-15,0-1 16,0 1-16,0-41 16,40-41-1,1-41 1,82-82-1,-82 1 17,0 81-32,-41-41 31,0 123-15,82 82-1,-82-82 1,41 40-1,40-81 1,42-41 0,0-81-1,-82 81 1,-41 0 0,0 123 15,41-82-16,-41 41-15,81-41 32,-40 0-17,0-41 1,-41-41 0,0 0-1,-41 41 1,-40 41-1,81 164 1,0-1 0,0 1-1,40-82 1,124-82 0,-41-82-1,0-41 1,-83 1-1,-40 81 1,0 0-16,0 123 47,82-41-31,-82 81-1,41-81 1,0-41-1,41-82 1,-82 41 0,82-81-1,-82 81-15,41 41 16,40 82 0,-81-1-1,0 1 1,41 0-1,82-82 17,-82-82-17,41 0 1,0 1-16</inkml:trace>
  <inkml:trace contextRef="#ctx0" brushRef="#br0" timeOffset="118286.8598">32357 20534 0,'0'0'16,"0"-82"-16,82 82 47,41 0-47,-41 0 15,0 0 1,-1 0-16,-40 0 16,-123 0 15,1 0 0,81 41-31,0 41 16,0 164-1,0-42 1,0-81 0,0-41-1,0-42-15,-41-40 47,-41 0-31,0-122-1,41 81 1,41 123 0,82-82-1,-41 81 1,123-81-1,-83 0-15,83-40 16,-82-1-16,0 41 16</inkml:trace>
  <inkml:trace contextRef="#ctx0" brushRef="#br0" timeOffset="118887.8326">33953 20575 0,'0'0'0,"0"-82"0,0 0 16,0 42-1,0 121 32,0 1-47,0 41 16,0 122-1,0-122-15,0-41 16,0-41 0,82-41-1,81-41 1,-81-82-1,-41 41 1,-41 123 31,0 41-31,0 0-1,0-41 1,82-41-1,81-41 1,-81-82 0,-82 41-1,-41-40 1,-81 122 0,81 0-16,0 0 15,-82 81 1,123-40-16,41 41 15</inkml:trace>
  <inkml:trace contextRef="#ctx0" brushRef="#br0" timeOffset="119237.0997">35057 20739 0,'0'0'0,"0"-41"16,0 0-1,-41 41 32,-41 41-47,82 82 16,0-83 0,82 42-1,41 0 1,-82-41-1,-41 0 1,-82 41 15,0-41-15,0-41 0,42 0-16,80 0 15</inkml:trace>
  <inkml:trace contextRef="#ctx0" brushRef="#br0" timeOffset="119569.8083">35466 20575 0,'0'-41'0,"82"-41"15,-123 82 16,0 0-15,0 41-16,-40 41 31,81 41-15,163 40 0,-122-81-1,41 0 1,-82-41-1,-123-41 1,41 0 0,1 0-1</inkml:trace>
  <inkml:trace contextRef="#ctx0" brushRef="#br0" timeOffset="119953.8208">32930 20493 0,'82'0'15,"0"0"-15,40-82 16,42 82-16,286 0 31,409 0-15</inkml:trace>
  <inkml:trace contextRef="#ctx0" brushRef="#br0" timeOffset="120586.8812">37103 20371 0,'0'0'0,"0"-41"0,0 122 47,0 1-47,0 0 16,0 0-16,0 41 15,0 40 1,-41-40 15</inkml:trace>
  <inkml:trace contextRef="#ctx0" brushRef="#br0" timeOffset="121654.1385">36693 20698 0,'123'0'16,"0"0"-1,41 0 1,122 0 0,-122-41-1,-124-41 1,-40 41-1,0 82 32,-81 41-47,81-41 16,0 82 0,0-42-1,41-81 16,81 0-15,-122-41-16,82-81 31,-41 81-15,-41-41 0,-41 164-1,41-41 1,-82 81-1,41-40 1,41-123 15,0 0-15,0-81 0,0 81-16,82 41 31,-82 82-16,0-41-15,41 40 32,0-40-32,82-41 15,-82 0-15,-1 0 16,83 0 0,-82-122-1,-41 40 1,0 41-16,0-41 15,0 123 17,0 82-32,0-42 15,0 124 1,41-164 0,41-41-1,41 0 1,-42-82-1,-81-163 17,41 122-17,-41 205 17,0 0-17,0 40 1,0-81-1,82 41 1,0-123 0,41-82-1,-123-81 1,0 122 0,-41 0-1,-123 123 1,123 82-1,-41-82 1</inkml:trace>
  <inkml:trace contextRef="#ctx0" brushRef="#br0" timeOffset="122720.6867">39843 20616 0,'0'-82'16,"0"41"0,-41 41-1,0 0 17,1 164-17,40 0 1,40-124-1,42-40 17,123 0-17,-82 0 1,-123-81-16,81-42 16,-81 82-16,0 0 15,0 0 1,0 82 15,0 82-15,0-41-1,82-1 1,0-81 0,0-40-1,-41-42 1,-41-41-1,0 41 1,-82 0 15,0 82-15,0 123 0,82-82-16</inkml:trace>
  <inkml:trace contextRef="#ctx0" brushRef="#br0" timeOffset="122970.2692">40825 20452 0,'0'0'0,"0"-81"15,41 81 1,-41 40-1,0 1-15,0 41 32,0 41-17,0-82 1,0 0 0</inkml:trace>
  <inkml:trace contextRef="#ctx0" brushRef="#br0" timeOffset="123107.4752">40825 20084 0,'0'0'0,"41"41"32,0 41-17</inkml:trace>
  <inkml:trace contextRef="#ctx0" brushRef="#br0" timeOffset="123553.8985">41111 20493 0,'0'41'63,"41"41"-63,-41-41 16,0 0-16,0 82 15,123-246 48,-123 82-63,82-41 15,0-122 1,-1 163 0,-81 82-1,0 40 1,0 1-16,0 123 15,0-164-15,41 0 16,82 40 0,82-81-1</inkml:trace>
  <inkml:trace contextRef="#ctx0" brushRef="#br0" timeOffset="124503.7954">37553 21720 0,'0'0'0,"0"-81"0,0-1 16,0 0 15,-82 82-15,-41 245 15,123-122-15,41-41-1,82-82 1,-1 123-1,-81-82 17,-41-1-17,-122 42 1,40 0 0,0-82-1,0-41 1,82-41-16</inkml:trace>
  <inkml:trace contextRef="#ctx0" brushRef="#br0" timeOffset="124771.2771">37634 22007 0,'0'-82'16,"0"-41"-16,0 82 15,41 41 1,-41 123 31,82 41-31,-82 40-1,0-163 1,0 41-1</inkml:trace>
  <inkml:trace contextRef="#ctx0" brushRef="#br0" timeOffset="124908.5236">37880 21557 0,'0'41'31,"0"0"-31,0 0 16</inkml:trace>
  <inkml:trace contextRef="#ctx0" brushRef="#br0" timeOffset="125504.1548">37921 21925 0,'0'-123'16,"0"82"0,41 41 15,40 82-15,-81-41-1,0 0-15,0 41 16,0 0-1,0-123 32,0-41-31,0 41 0,41 0-16,0-41 15,-41 41-15,82 41 16,-41 41-1,-41 82 1,0-41 0,0 0-1,82-123 32,-82 0-47,41-82 16,40 0-1,-40 123 17,0 41-17,-41 41 1,0-41-16,0 82 16,0-82-16,0 40 15,82-81 1</inkml:trace>
  <inkml:trace contextRef="#ctx0" brushRef="#br0" timeOffset="126076.394">38780 21802 0,'0'0'0,"0"-41"16,0-40-16,0 162 47,0 1-47,0 41 15,0 0 17,82-83-17,-1-40 1,1 0 0,0-122-1,-82 40 1,0 0-16,0 0 15,0 41-15,0 123 32,0 0-17,0 82 1,41-123 0,0-41-1,82 0 1,-1 0-1,-40-123-15,-41-41 16,-41 82 0,0 1-1,0-42 1,82 82 0,-123 123 15,41 0-16,0 122 1,0-81 0,0-82-16,0 41 15,82-82 1</inkml:trace>
  <inkml:trace contextRef="#ctx0" brushRef="#br0" timeOffset="126288.1392">39966 21516 0,'0'0'0,"0"-41"16,-41 123 31,41 41-32,0 122 1,0-41-1,0-122 1,41 0 0</inkml:trace>
  <inkml:trace contextRef="#ctx0" brushRef="#br0" timeOffset="126471.0284">39843 21720 0,'0'41'16,"82"-41"-1,0 0 1,122 0 0,-122 0-16</inkml:trace>
  <inkml:trace contextRef="#ctx0" brushRef="#br0" timeOffset="127287.5476">40457 21843 0,'0'-41'31,"0"0"-15,0 0-1,-82 41 17,82 41-17,0 41 1,-82 82 0,123-82-1,0-1 1,0-81-1,41-122 1,-41-83 0,-41 82-1,0 164 32,0 41-47,0 41 16,0-41-1,0-41 17,41-41-17,163-164 1,-204 82 0,82-41-1,-82 83 1,0 121 15,0 1-15,0 41-1,0-41 1,41-82 0,41-41 15,-82-41-16,122 0-15,-40-81 32,-41 163-1,-41 40-31,0 42 16,0 0-1,0 41 1,0-82-1,41-41 1</inkml:trace>
  <inkml:trace contextRef="#ctx0" brushRef="#br0" timeOffset="128787.3124">41439 21884 0,'0'41'47,"41"-41"-47,-1 0 32,-40-41-1,0-41-16,0 0 1,-81 82 15,81 82-15,0-41-16,-41 123 16,41-123-1,0 0 1,41-41-16,40 0 15,1 0 1,-41 0-16,41-82 31,0-123-15,-82 123 0,0 123 30,0 41-30,0-41-16,0 41 16,41 0-1,41-1 1,40-81 0,1 0 15,-82-81-31,-41-42 15,0 0 17,-41 1-17,-41 122 1,0 0 0,41 122-1,-40 42 1,81-82-1,0-41 1,41-41 0,81 0-1,1-82 1,-41 0 0,-82-41-1,41 82 1,-41 0 15,0 1-15,0 121 31,0-40-47,0 0 15,0 82 1,0-41-1,82-1 1,-1-81 0,1 0-1,0-81 1,-82-42 0,0 41-16,0 41 15,0 0-15,0-40 16,0 121 31,0 42-32,0 0 1,0 41 0,0-41-1,0-42 1,41-40-1,82 0-15,-82-40 16,81-83-16,-122 41 16,41-41-1,41-40 1,-82 122 0,-41 82 15,41 41-16,0-1 1,41-40 0,82 123-1,-42-82 1,-81-1 0,0-40-1,-122-41 1,40 0-1,41 0 1,-41 0 0</inkml:trace>
  <inkml:trace contextRef="#ctx0" brushRef="#br0" timeOffset="129571.198">43402 21393 0,'0'-41'16,"0"-41"-1,0 123 48,0 0-63,0 82 15,0 41-15,0 122 16,0-82 0,0-81-1,82-82 1,0-41-1,0-123 17,-82-40-17,81-83 1,-81 287 31,0 0-32,0 41 1,0 0-16,41-41 16,0-41-1,41 0 1,0-41 0,-41-82-1,-41 82 1,0 0-1,0 164 17,0-41-17,0 81 1,0 124 0,-82-42-1,41-40 1,0-124-1,-41-40 1,1-82 0,81 1-16,0-1 15,0 0-15,0-41 16</inkml:trace>
  <inkml:trace contextRef="#ctx0" brushRef="#br0" timeOffset="129780.2146">44343 22170 0,'0'0'0,"0"41"78,0 0-78</inkml:trace>
  <inkml:trace contextRef="#ctx0" brushRef="#br0" timeOffset="133246.9757">16690 23888 0,'-41'0'47,"123"0"15,-41 0-62,0 0 16,81-41 0,-81 41-1</inkml:trace>
  <inkml:trace contextRef="#ctx0" brushRef="#br0" timeOffset="133554.799">16690 23888 0,'0'0'0,"-41"0"0,-41 0 32,41 0-1,41 123 0,0-41-15,0 41-1,0 163 1,0-82 0,0-81-16,0-82 15,0 0-15,82-41 31,0 0-15,0 0 0,-41-82-1</inkml:trace>
  <inkml:trace contextRef="#ctx0" brushRef="#br0" timeOffset="133838.2537">16567 24625 0,'82'0'47,"-41"0"-32,41-41-15,0 41 16,-1 0-16</inkml:trace>
  <inkml:trace contextRef="#ctx0" brushRef="#br0" timeOffset="134171.6639">17590 24175 0,'0'-82'16,"0"41"-1,0 0 17,-41 123-1,41 122-15,0 1-1,0-1 1,0-122 15,0 0-31,123-41 16,-41-41-16</inkml:trace>
  <inkml:trace contextRef="#ctx0" brushRef="#br0" timeOffset="134422.2477">18326 24216 0,'0'0'0,"0"-41"16,-41 123 31,41-1-32,-41 1-15,-163 204 16,122-204-1,82 0 17</inkml:trace>
  <inkml:trace contextRef="#ctx0" brushRef="#br0" timeOffset="134673.5636">17835 24216 0,'123'81'62,"-82"1"-62,41 0 16,-41 0-16,41 41 15,-42-42-15,42 42 32,-82-41-17</inkml:trace>
  <inkml:trace contextRef="#ctx0" brushRef="#br0" timeOffset="134955.0082">18858 24420 0,'0'-163'15,"0"122"1,41 41 31,41 81-47,-41 1 15,81 41-15,-122 41 32,0-1-17,-40-40 1,-1-82-16</inkml:trace>
  <inkml:trace contextRef="#ctx0" brushRef="#br0" timeOffset="135205.4184">19881 24543 0,'82'0'16,"-42"0"0,42 0-16,41 0 15,-41 0 1,0 0-16</inkml:trace>
  <inkml:trace contextRef="#ctx0" brushRef="#br0" timeOffset="135354.884">20003 24911 0,'41'0'47,"41"0"-47,41 0 15,-82 0-15</inkml:trace>
  <inkml:trace contextRef="#ctx0" brushRef="#br0" timeOffset="146856.7561">2741 16526 0,'-82'0'16,"82"122"-1,0 83 1,0 899 15,0 42 0,0-737-15,0-246-16,-41 42 16,41-123-1,0-164 17,0 0-17,0-82-15</inkml:trace>
  <inkml:trace contextRef="#ctx0" brushRef="#br0" timeOffset="149056.5516">2700 16198 0,'0'0'0,"0"-41"15,41 41 32,0 0-31,286 0-1,287-81 1,245 81 0,204-82-1,-572 82-15,654-123 16,-613 41-16,41 82 15,654-82 1,-204 1 0,-287 81-1,-81-82 1,-410 82 0,-204 0-1,0 0 16,0 0-15,122 0 0,-40 0-1,41 0 1,-123 0 0,-41-41-1,0 82 251,0 0 156,0 41-407,0-42-15,0 42 0,0 82 16,0 81 0,0 1187 15,81-491 0,-81-819-31,0 83 16,0-164-1,0-82 95,-122 41-110,-1 0 15,-81-82 1,81 82 0,-164 0-1,-122 41 1,-82 41-1,-613 0 1,204 0 0,0-1-1,41 42 1,532-41-16,-164-82 16,286 0-1,1 0-15,-42 0 31,83 0-15,-1 0 0,82 0-1,41 0 1,-122 0 0,40 41-1,0-41-15,-163 82 16,122-82-16,1 0 15,-83 0 1,42 0 0,81 0-1,41 0 1,41 0 0,-40-41-1,40 41 16,-41 0-15,0 0 0,-41 0-1,41 0 1,-40 41 0,-83-1-1,164 42 1,-41-82-1,164 0 17,82-122-17</inkml:trace>
  <inkml:trace contextRef="#ctx0" brushRef="#br0" timeOffset="149706.5427">3191 17834 0,'-41'0'0,"-41"0"0,41 0 16,0 0-16,-41 0 15,1 0 32,40 0-16,82 0-15,81 0 0,533-40-1,-123 40-15,777-82 16,-696 0-1,-40 82-15,900-286 16,122 81 0,-1063 205-16,-41-123 15,-123 123-15,368-81 16,-368-1 0,-327 82-1,-82 0 32,0 0-31,-163 41-1,40 0 1,41-41-16</inkml:trace>
  <inkml:trace contextRef="#ctx0" brushRef="#br0" timeOffset="150340.0016">5032 16362 0,'0'-82'0,"0"164"32,0 41-17,0 81-15,0 82 16,40 124-16,-40-42 16,0-41-16,0-41 15,0-81-15,0 163 31,0-450 48</inkml:trace>
  <inkml:trace contextRef="#ctx0" brushRef="#br0" timeOffset="151006.7685">3886 17466 0,'0'-41'0,"0"-40"16,0-1-1,41-41 1,41 123 0,-41 0-1,41 0-15,-41 82 16,-41 41 0,0-82-16,-41 40 15,-82-40 1,41 41-16,41-82 15,82-41 17,-41 0-17,82-81 1,0 122-16,0-82 16,-82 0-1,81 82-15,-81-82 31,-41 82 1,-40 123-17,81 0 1,0-83 0,0 42-1,41-82-15,122 0 16,-122 0-16</inkml:trace>
  <inkml:trace contextRef="#ctx0" brushRef="#br0" timeOffset="152073.7604">3927 18489 0,'0'-41'15,"0"-41"63,-82 82-15,41 0 62,41 82 62,0 41-187,0-1 0,82 1 16,-82 0-16,0 0 16,82 122-1,-82-122 1,0-41-1,0-42 1,0-80 15,41-83-31,-41 0 16</inkml:trace>
  <inkml:trace contextRef="#ctx0" brushRef="#br0" timeOffset="152325.6793">3927 18571 0,'0'0'0,"-82"-82"16,82 0 0,0 0-1,0 1 1,123 40 0,41 41-1,-83 122 1,-40 42-1,-122-41 1,-83-42 0,41-40-1</inkml:trace>
  <inkml:trace contextRef="#ctx0" brushRef="#br0" timeOffset="153525.4658">6872 16362 0,'-41'0'0,"1"0"31,-42 0-15,82 82 0,-41 286 15,41-205 16,204-203-32,-81-42 1,-41-41 0,-82 41-1,0-81 1,-123 81 0,0 82-1,42 0 1,-1 41-1,82 163 1</inkml:trace>
  <inkml:trace contextRef="#ctx0" brushRef="#br0" timeOffset="154426.4039">6177 18244 0,'0'-123'0,"0"82"16,0-41-1,0 41 1,0 123 31,0 0-31,0-41-16,0 122 31,0-122-16,0 41 1,0 0 0,82-123-1</inkml:trace>
  <inkml:trace contextRef="#ctx0" brushRef="#br0" timeOffset="154690.4326">6627 18080 0,'0'-41'16,"0"82"31,-41 41-47,41-41 15,-82 40 1,41 83-1,-41 0 1,42 40 0,40-163-1,0 0-15</inkml:trace>
  <inkml:trace contextRef="#ctx0" brushRef="#br0" timeOffset="155190.6351">6995 18366 0,'0'0'0,"0"-82"16,0 164 46,0 0-46,-41-41-16,41 41 16,-82-41-1,82 0 1,41-41 15,82 0-31,-41 0 16,41 0-1,-1-82 1,-122 41 15,0 0-15,0-41 0,0 0-1,0 164 16,0-41-15,0 123 0,0 122-1,0-204 1</inkml:trace>
  <inkml:trace contextRef="#ctx0" brushRef="#br0" timeOffset="155740.7832">8140 16239 0,'0'-41'15,"-40"0"-15,40-81 16,0 81-1,-41 41-15,41-41 16,0 123 15,0 40-15,0 42-16,0 245 16,41 164 15,40 245-16,-81-409 1,41-205 0,-41-81-1,0-164 17,0-41-17,82-81 1</inkml:trace>
  <inkml:trace contextRef="#ctx0" brushRef="#br0" timeOffset="156090.8778">8836 16444 0,'0'-41'16,"0"0"-1,0 82 32,0 0-47,0 0 16,0 40-16,0 1 15,0 82 1,0-123 0</inkml:trace>
  <inkml:trace contextRef="#ctx0" brushRef="#br0" timeOffset="157407.7157">8918 17589 0,'0'-82'15,"0"41"157,0 82-141,41 41-15,-41-41-16,0 0 16,0 41-16,0-1 15,-82 42 32,41-123-16,123-41-15,81-41 0,-81 42-1,0 40 1,-41-82 0,-41 41-1,0 0 1,0-41-1,0 0 17,0 123-1,0 41-31,-82 123 16,82-83-1,0 83 1,-41-123-16,41-1 15,0 42 1</inkml:trace>
  <inkml:trace contextRef="#ctx0" brushRef="#br0" timeOffset="157873.8301">9490 17875 0,'0'0'0,"0"-41"16,0 82 31,0 0-47,0 41 16,-122-41-16,81 41 31,41-41-16,41 0 1,81-41 0,1 0-1,0 0 1,-82-41 0,-41-123-1,0 123 1,-41 123 46,41-41-62,0 41 16,0 0-16,0 81 16,0-81 15</inkml:trace>
  <inkml:trace contextRef="#ctx0" brushRef="#br0" timeOffset="158357.0294">10268 15830 0,'0'0'0,"0"-82"16,0 41-16,0 1 16,0 162 15,0 1-15,0 0-16,122 449 31,-40 246-16,0-245 1,0-205 0,-82-163-1,0-164 1,82-123 15,-82 0-31</inkml:trace>
  <inkml:trace contextRef="#ctx0" brushRef="#br0" timeOffset="159007.1667">11086 16485 0,'0'-123'0,"82"82"31,-42 41-15,-40-41-16,164 41 31,-205 286 0,-122-163-15,40-82 0,82 0 15,41 41-16,82-82 1,122-41 0,42-41-1,-164 82 1,-82 41 15</inkml:trace>
  <inkml:trace contextRef="#ctx0" brushRef="#br0" timeOffset="159624.6289">11454 17507 0,'0'-82'15,"0"123"48,0 0-63,0 41 0,0 0 16,0 163 15,0-204-31</inkml:trace>
  <inkml:trace contextRef="#ctx0" brushRef="#br0" timeOffset="159874.8885">11699 17589 0,'0'0'0,"-41"41"63,41 41-63,0 0 15,-40-1-15,-42 124 16,0-41 0,82-83 15</inkml:trace>
  <inkml:trace contextRef="#ctx0" brushRef="#br0" timeOffset="160424.1838">11945 17998 0,'0'0'16,"0"-82"-16,41 82 15,-41-41 1,0 123 31,0 0-31,-41-41-1,-164 123 1,246-164 31,82 0-32,-82 0-15,0 0 16,41 0 0,-1 0-1,1 0 1,-41-41-1,0-123 1,-41 82 0,0 41 15,0 82 0,0 123-15,0 40-1,41 42 1,0-83 0</inkml:trace>
  <inkml:trace contextRef="#ctx0" brushRef="#br0" timeOffset="165591.9052">23071 23807 0,'-81'0'63,"-42"40"-63,41 42 16,-41 0-16,1-41 15,-83 41-15,42 0 16,-124 40 15,287-81 0,205-41 1,-42 0-17,42 0 1,-1 0-1,-122 0 1,-123 82 15,-40-82-31,-1 123 16,-205-1 0,1 1-1,204-123-15,41 123 16,41-82 15,41-41-15,41 0-16,163 0 15,42 0 1,-124 0 0</inkml:trace>
  <inkml:trace contextRef="#ctx0" brushRef="#br0" timeOffset="166214.8984">23971 24338 0,'0'-81'16,"0"40"31,82 41-32,0 41 1,-41 81-1,-41-40 1,-41 41 0,-123-82-1,205-123 32,82 41-47,-41-41 16,204-163-1,-245 163 1,0 0 0,-123 82 31,0 82-32,1 0 1,81 81-1,0-81 1,81 41 0,1-82-1,0-41 1,0 0 0</inkml:trace>
  <inkml:trace contextRef="#ctx0" brushRef="#br0" timeOffset="166624.8344">25526 23888 0,'0'0'0,"0"-81"0,0-1 16,0 0-1,0 0 1,0 41 0,-41 41 15,-41 82-15,82 123-1,0 40 1,0 0-1,0 83 1,0-124 0,0-122-1,-41 0 1,-41 0 0,42-123 15,-1-41-31</inkml:trace>
  <inkml:trace contextRef="#ctx0" brushRef="#br0" timeOffset="166792.2513">25199 24379 0,'41'-41'16,"40"41"-1,1 0-15,41 0 16,204-81-1,-204 40 1,-41-41 0</inkml:trace>
  <inkml:trace contextRef="#ctx0" brushRef="#br0" timeOffset="167008.763">26099 23970 0,'0'-123'15,"0"83"1,0-1-1,-82 41 1,41 81 0,41-40-1,-82 164 1,82-41 0,0-42-1,0-40-15,41-41 16,41-41-16</inkml:trace>
  <inkml:trace contextRef="#ctx0" brushRef="#br0" timeOffset="167441.6682">26303 24134 0,'0'0'0,"0"-41"15,41 41 1,0-82-1,41 82 1,-41 0 0,-41 41-1,0 82 1,-41-1 0,-41-40-1,123-123 16,41-40-15,81-83 0,-81 41-1,-41 82 1,-41 164 46,0-41-62,0-41 16,0 0 0,41-41-1,123 81 1</inkml:trace>
  <inkml:trace contextRef="#ctx0" brushRef="#br0" timeOffset="167724.9076">27244 23766 0,'0'-82'16,"0"41"15,82 123 0,-82 0-31,41-1 16,-41 124 0,0-41-1,0 81 1,-123 0 0,0-163-1</inkml:trace>
  <inkml:trace contextRef="#ctx0" brushRef="#br0" timeOffset="168174.8007">20699 26956 0,'41'0'31,"82"0"-31,40-82 16,1 82-16,-1 0 16,-81 0-16</inkml:trace>
  <inkml:trace contextRef="#ctx0" brushRef="#br0" timeOffset="168328.1843">20863 27365 0,'40'-41'32,"42"41"-17,0 0-15,-41 0 0,41 0 16,-41 0 0</inkml:trace>
  <inkml:trace contextRef="#ctx0" brushRef="#br0" timeOffset="170942.6478">23481 26302 0,'-82'-82'15,"41"82"17,0 0-1,41 82-31,0 368 31,0-287-15,82-122-1,0-41 1,40 0 0,1-163-1,-82 81 1,-41-41 15,-82 0-15,0 123-16,0-41 15,1 41-15,40 0 16,41 123 0,0 41-1,82-123 1</inkml:trace>
  <inkml:trace contextRef="#ctx0" brushRef="#br0" timeOffset="171220.4915">24503 26384 0,'0'-82'15,"0"164"1,-82-42-1,42 42 1,-124 123 0,123-123-16,-41-1 15,41 83-15,-41-123 16</inkml:trace>
  <inkml:trace contextRef="#ctx0" brushRef="#br0" timeOffset="171441.7388">24053 26465 0,'0'0'0,"0"82"47,82-41-32,0 41-15,-41-41 16,82 82 0,-42-1-1,1-122 1</inkml:trace>
  <inkml:trace contextRef="#ctx0" brushRef="#br0" timeOffset="171708.9512">24953 26465 0,'0'-81'0,"0"40"16,82 41 30,-82 41-30,0-1-16,0 1 16,0 123-1,0 0 1,0-83 0</inkml:trace>
  <inkml:trace contextRef="#ctx0" brushRef="#br0" timeOffset="171927.4796">24790 27161 0,'0'-41'31,"40"41"-31,42 0 15,-41 0 1,123-41 0,-41 41-1</inkml:trace>
  <inkml:trace contextRef="#ctx0" brushRef="#br0" timeOffset="172358.9105">24912 27611 0,'0'-41'16,"0"82"31,0 41-47,0-1 15,0-40-15,41 0 16,0 41 0,41-82-1,41 0 1,81-205 15,-204 165-31,0-83 16,0 164 15,0 122-15,0-40-1,0 82 17,0-124-17</inkml:trace>
  <inkml:trace contextRef="#ctx0" brushRef="#br0" timeOffset="172625.5339">26180 26629 0,'41'0'63,"82"-82"-47,0 82-16,-41 0 0,40 0 15,-81 0 1,0 0-16</inkml:trace>
  <inkml:trace contextRef="#ctx0" brushRef="#br0" timeOffset="172859.445">26508 26302 0,'0'-41'16,"-41"41"-1,41 41 17,0 41-32,41 163 15,-41 82 1,0-163 15,41-164-31</inkml:trace>
  <inkml:trace contextRef="#ctx0" brushRef="#br0" timeOffset="173191.9833">27980 26056 0,'0'0'0,"0"-81"15,0 121 32,0 83-31,0-41-16,0 0 15,0 81 1,0 1 0,0 0-1,82-164 1</inkml:trace>
  <inkml:trace contextRef="#ctx0" brushRef="#br0" timeOffset="173575.5733">28880 26138 0,'0'-82'0,"0"164"78,-122 0-78,81-41 15,-41 41-15,41-1 16,41 1-16,-205 41 16,164 0-1</inkml:trace>
  <inkml:trace contextRef="#ctx0" brushRef="#br0" timeOffset="173825.3607">28430 26138 0,'0'-41'0,"41"41"15,41 41 16,-82 0-31,82 41 16,-82 0-16,82 122 16,-1 1-1,1-164 1</inkml:trace>
  <inkml:trace contextRef="#ctx0" brushRef="#br0" timeOffset="174109.3512">29903 26056 0,'-41'0'0,"41"41"63,0 41-48,0 0-15,0 0 16,0-1-16,0 1 16,0 123-1</inkml:trace>
  <inkml:trace contextRef="#ctx0" brushRef="#br0" timeOffset="174326.6013">29576 26874 0,'-41'0'15,"123"0"16,-1-81-31,42 81 16,0 0-16,122-41 16,-40 41-1</inkml:trace>
  <inkml:trace contextRef="#ctx0" brushRef="#br0" timeOffset="174776.545">29862 27202 0,'0'-41'15,"0"82"32,0 40-31,0 1-16,0-41 15,0 0-15,82 82 16,0-123 15,-1 0-15,-81-41-16,82-82 15,-82 82-15,82-41 16,-82 42 0,0-42-1,0 164 1,-41 163 0,0-81-1,41-42 1,0 1-1</inkml:trace>
  <inkml:trace contextRef="#ctx0" brushRef="#br0" timeOffset="175126.38">30926 26343 0,'-41'0'16,"163"0"15,1 0-15,0 0 0,81 0-1</inkml:trace>
  <inkml:trace contextRef="#ctx0" brushRef="#br0" timeOffset="175342.8297">31212 25893 0,'0'0'15,"0"41"1,0 40-1,0 124 1,0 163 0,0-163-1,82-42 17</inkml:trace>
  <inkml:trace contextRef="#ctx0" brushRef="#br0" timeOffset="176509.4269">32644 25893 0,'0'0'0,"41"-41"16,-41 82 31,0 41-31,0-42-1,-82-40 1,41 0 15,0 0-15,41-40-16,0-83 31,0 82-31,0 0 16,82 41-1,0 0 1,40 205-1,-122-42 1,-81 1 0,-42-42-1,-41-40 17,82-82-17,82-41 16,0-40-31,0 40 16,0 0 0,41 41-1,123 0 1,-123 82 0,41 40-1,40 1 1,-81-123-1</inkml:trace>
  <inkml:trace contextRef="#ctx0" brushRef="#br0" timeOffset="176759.0132">33585 26056 0,'0'0'0,"0"-81"31,-82 162-15,82-40-1,-82 82 1,-82 122 0,82-204-1,82 41 1</inkml:trace>
  <inkml:trace contextRef="#ctx0" brushRef="#br0" timeOffset="176992.3439">33175 26056 0,'0'-41'15,"0"82"17,41 0-17,-41 41-15,82 82 16,0-1 0,0-81-1,41-82 1</inkml:trace>
  <inkml:trace contextRef="#ctx0" brushRef="#br0" timeOffset="177242.718">34198 25934 0,'0'81'47,"0"42"-32,0-41-15,0 0 16,0 0-16,0-1 16,0 42-1,0-82 1</inkml:trace>
  <inkml:trace contextRef="#ctx0" brushRef="#br0" timeOffset="177442.6538">33912 26752 0,'0'-41'0,"41"41"31,81 0-15,-40 0-16,41 0 16,122 0-1,-81 0 1</inkml:trace>
  <inkml:trace contextRef="#ctx0" brushRef="#br0" timeOffset="177913.203">34280 27161 0,'0'0'0,"0"-41"16,0 123 31,0-1-47,0-40 15,0 82 1,0-41 0,82-82-1,41 0 1,40-82-1,-81-82 1,-82 42 0,0 244 31,0 1-32,0 82 1,0 81-1,0-122 1,0-123-16</inkml:trace>
  <inkml:trace contextRef="#ctx0" brushRef="#br0" timeOffset="178142.6186">35875 26261 0,'82'0'31,"41"0"-31,-41 0 16,-41 41-1,0-41-15</inkml:trace>
  <inkml:trace contextRef="#ctx0" brushRef="#br0" timeOffset="178292.9192">35753 26629 0,'0'0'0,"41"0"31,-1 0-31,42 41 16,41-41 0</inkml:trace>
  <inkml:trace contextRef="#ctx0" brushRef="#br0" timeOffset="180193.1414">29617 26097 0,'81'0'16,"-40"0"31,-41 41 46,0 0-46,-82-41 0,42 0-31,-1 0-1,41-123 1,0 1 0,0 40-1,163-41 17,-81 123-17,41 82 1,-41 82-1,-82-1 1,0-40 0,-123 0-1,-82-42 1,164-40 0,1-41-1,-42 0 1,41 0-1,41-41 48,82 41-63,-1 0 16,1 0-1,-41 0 1,82 0-1,-82 82 1,122 0 0,-81 41-1,0-82 1</inkml:trace>
  <inkml:trace contextRef="#ctx0" brushRef="#br0" timeOffset="183476.5474">39189 25688 0,'-41'0'16,"41"-41"-16,-82 41 750,82 41-750,-41-41 16,0 123-16,-41-123 15,-163 204 16,81-163 1,164 0-1,82-41 16,-41 0-47,41 0 15,41 0 1,204 0 0,-123 0-1,1-82 1,-82 82 0,-123-40-1,-41 40 63,-41 0-46,82-41-32,-41 82 62,41 40-62,0-40 16,0 0-16,0 41 15,0-41-15,0 0 16,0 163 0,0-122-1</inkml:trace>
  <inkml:trace contextRef="#ctx0" brushRef="#br0" timeOffset="183759.8837">38862 26834 0,'40'0'62,"42"0"-46,41 0-16,0 0 0,-1 0 16,124 0-1,-1 0 1,-122 0-1</inkml:trace>
  <inkml:trace contextRef="#ctx0" brushRef="#br0" timeOffset="184426.8027">39271 27283 0,'0'-40'16,"-41"40"-16,41-41 16,0 82 46,-82-1-62,0 83 16,41 0 15,41-82-15,-41-41-1,82 0 16,123 82-15,40-82 0,-81 41-1,41-41 1,-83 0 0,1 0-1,-82-41 1,0-41-1,-41 41 1,0 0 0,-40 41-1,81 41 17,0 0-17,0 204 1,0-40-1,0-83 1,41-81 0,-41 41-16</inkml:trace>
  <inkml:trace contextRef="#ctx0" brushRef="#br0" timeOffset="184777.1127">40743 26670 0,'-41'-41'0,"123"41"63,0 0-63,41 0 15,-41 0-15,-42 0 16</inkml:trace>
  <inkml:trace contextRef="#ctx0" brushRef="#br0" timeOffset="184926.7426">40784 26956 0,'41'-41'31,"82"41"-31,40 0 16,-40-41-16</inkml:trace>
  <inkml:trace contextRef="#ctx0" brushRef="#br0" timeOffset="185210.5399">42216 26097 0,'0'-41'0,"0"123"63,41 0-48,-41 0-15,0 0 16,0-1-16,0 1 16,41 123-1,-41-123 1,0-1-16</inkml:trace>
  <inkml:trace contextRef="#ctx0" brushRef="#br0" timeOffset="185443.9095">42625 27161 0,'0'41'47,"0"0"-32,41-41-15</inkml:trace>
  <inkml:trace contextRef="#ctx0" brushRef="#br0" timeOffset="188276.4579">42052 28306 0,'0'-41'16,"41"82"62</inkml:trace>
  <inkml:trace contextRef="#ctx0" brushRef="#br0" timeOffset="1.06657E6">25730 14358 0,'0'-82'16,"-40"82"77,-42 0-93,41 0 16,0 41-16,-41-41 16,41 41-1,164-41 17,-41-82-1,0 41 0,-123 41 32,-41 0-48,41 82 1,-41-82-1,82 41 1,41-41 0,41 0-1,-41 0 17,-41 40 14,-41-40-46,-41 82 16,0 41 0,82-82-1,41-41 32,41 0-31,-82-82-1,41 82 1,-123 0 31,41 41-47,0-41 16,-82 82-1,123-41 1,82-41 31,-41 0-47,-41-82 15,82 82-15,-41-41 16,-41 0 15,-82 41 32,41 0-48,82 0 32,-41-82-31,41 82-16,-41-82 15,41 42 1,-41-1 31,-41 41 0,-41 0-32,123 0 48,0 0-47,0 0-1,-41 122 63,-82-81-62,41 0-16,0 41 0,-41-41 31,82 0-15,41-41-1,41 0 1,-41-82 0,-41 41-1,41 41 1,-41 123 46,0-82-30,0-82-1,123 41-15,-123-82-16,41 82 15,-41-82 1,-41 82 15,41 41-15,-82 41-1,82 0 1,0-41 0,41-41 15,-41-41-16,41-82 1,-41 41 0,-82 164 46,82 0-62,0-41 16,0 0-1,0 40 1,41-121 15,-41-42-15,41 0 0,-41-41-1,0 82 1,0-41-16,-82 82 31,82 82-15,-41 0-16,41 0 15,0 0 1,0-123 31,0 0-32,0-82 1,0 82-16,0-81 16,0 81-16,0 0 15,0 123 17,0 81-17,0 1 1,0-82-1,0-41 1,0-164 31,41 123-31,-41-82-1,0 41 1,0 123 31,0-41-32,0 0-15</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49:37.351"/>
    </inkml:context>
    <inkml:brush xml:id="br0">
      <inkml:brushProperty name="width" value="0.05292" units="cm"/>
      <inkml:brushProperty name="height" value="0.05292" units="cm"/>
      <inkml:brushProperty name="color" value="#FF0000"/>
    </inkml:brush>
  </inkml:definitions>
  <inkml:trace contextRef="#ctx0" brushRef="#br0">27694 6627 0,'0'-82'0,"-82"123"78,41 40-63,41 42 1,-286 204 15,81-40 0,124-205-15,81-1 0,0-122 15,0-40-15</inkml:trace>
  <inkml:trace contextRef="#ctx0" brushRef="#br0" timeOffset="420.0228">26999 6831 0,'-41'-82'0,"82"82"78,-1 41-78,42 0 16,0 82-16,0 0 16,0-42-16,40 124 15,1-82 1,-41-1 15,-41-40-15,41-123 77</inkml:trace>
  <inkml:trace contextRef="#ctx0" brushRef="#br0" timeOffset="1316.811">28308 7199 0,'-41'0'31,"122"0"32,1 0-63,41 0 15,41-41 1,327 41 15,-410 0-31,124-41 31,-164 41-31,0 0 47,-41-81 0,-82 81-16,-41-41-31,41 41 32,1 0-17,40 0 1,41-41 0,41 41 46,40 0-62,83 0 16,-82 0-1,0 41 1,-42 41 0,-40 40-1,-122 1 1,-124-41-1,165-41 1</inkml:trace>
  <inkml:trace contextRef="#ctx0" brushRef="#br0" timeOffset="43637.3098">30312 6790 0,'0'-41'0,"0"0"31,0-40 16,0 121 0,0 1-47,0 0 16,0 0-16,41 164 15,-41-42 1,82 1 0,-82-123-1,0 41 1,0-41 15,0-82 32,0-41-48,0-41 1,0 41 0,0 1-1,0-1 1,-41 41-1,41-41 1,-41 41 0,41 0-1,-41 41 17,41-82-17,-82 82 16,82 41-15,-41 82 0,41-41-1,-41 0-15,41-1 16,0-40 0,0-122 30,0 40-46,41-82 16,41 82 0,-41-41-1,-41 0 17,41 82-32,-41-41 15,82 41-15,-82 41 16,0 41-1,41 41 1,-41 41 0,0 81-1,0-122 1,0-82 0,0-1-1,-82-40 48,41 0-48,0 0 1,-41 0 0,41 0-1,82 0 48,41 0-48,0 0-15,0 0 16,-1 0-16,1 0 16,205 0-1</inkml:trace>
  <inkml:trace contextRef="#ctx0" brushRef="#br0" timeOffset="44037.7713">31416 7486 0,'-40'81'15,"40"1"1,0-164 78,0 1-79,40 81 1,-40 40 0,41-40-16,-41 41 15,0 0 17,0 0-32,0 82 15,0-82-15,-81 0 16,-1 41-1</inkml:trace>
  <inkml:trace contextRef="#ctx0" brushRef="#br0" timeOffset="44587.9167">32030 6872 0,'0'-41'0,"0"-41"16,82 82-1,-82-82-15,82 82 16,0 0-16,-42 0 16,42 0-1,-82 82-15,0 246 31,-286-1 1,204-327-17,123 0 32,0 0-31,123 0-1,-83 0 1,42 0 0,-41 0-1</inkml:trace>
  <inkml:trace contextRef="#ctx0" brushRef="#br0" timeOffset="75957.2804">33012 7404 0,'-82'-41'16,"82"82"31,-41-41 31,41-41 47,0 0-110,41 41 32,-41 82-31,82 0-16,-82-1 15,0-40-15,0 41 16,-41 123 0,41-124-16,-41-81 0</inkml:trace>
  <inkml:trace contextRef="#ctx0" brushRef="#br0" timeOffset="76457.9896">33585 6913 0,'0'-41'15,"81"0"1,1 41-1,0 0 1,-82 82 0,0-41-1,0 82 1,0-42 0,-123 1-1,164-82 32,82 0-31,-41 41-1,-82 41-15,41-41 16,-41 41 0,0-1-1,-82-40 1,0-41-1,0 0 17,41 0-32</inkml:trace>
  <inkml:trace contextRef="#ctx0" brushRef="#br0" timeOffset="76791.2161">34321 7567 0,'41'0'16,"-41"41"0,0-82 62,82 41-63,-41 82 17,-41-41-32,0 0 15,0 164 1,-82-165-1</inkml:trace>
  <inkml:trace contextRef="#ctx0" brushRef="#br0" timeOffset="77045.7571">35221 7486 0,'82'0'78,"-1"-82"-78,1 82 0,0 0 15</inkml:trace>
  <inkml:trace contextRef="#ctx0" brushRef="#br0" timeOffset="77207.6752">35834 7322 0,'41'0'31,"82"0"-15,-41 0 0</inkml:trace>
  <inkml:trace contextRef="#ctx0" brushRef="#br0" timeOffset="77391.2934">36816 7322 0,'0'0'0,"82"0"47,0 0-32</inkml:trace>
  <inkml:trace contextRef="#ctx0" brushRef="#br0" timeOffset="77567.5971">38125 7240 0,'41'0'62,"0"0"-30</inkml:trace>
  <inkml:trace contextRef="#ctx0" brushRef="#br0" timeOffset="77742.1399">38412 7199 0,'81'0'62,"-40"0"-30</inkml:trace>
  <inkml:trace contextRef="#ctx0" brushRef="#br0" timeOffset="77913.6063">39148 7199 0,'41'0'0,"0"0"109</inkml:trace>
  <inkml:trace contextRef="#ctx0" brushRef="#br0" timeOffset="88158.7794">26589 8754 0,'0'81'47,"0"83"-47,0-41 15,0 163 1,0 0 15,0-204-31,-40-41 32,40-82-1</inkml:trace>
  <inkml:trace contextRef="#ctx0" brushRef="#br0" timeOffset="88414.9317">26549 9122 0,'0'0'16,"-82"-82"-16,82 0 16,0 41-1,0-81 1,122 40-1,42 82 1,-41 122 0,-41 1-1,-123 0 1,-82-41 0,-82-1-1,165-40-15</inkml:trace>
  <inkml:trace contextRef="#ctx0" brushRef="#br0" timeOffset="91642.0244">27449 8835 0,'0'-40'16,"-41"40"46,41 122-46,0 1-16,0 450 31,0-328-15,122-81 0,-40-123-1</inkml:trace>
  <inkml:trace contextRef="#ctx0" brushRef="#br0" timeOffset="99210.0464">28471 8876 0,'0'82'47,"-82"-41"-47,82 41 16,-204 204-1,40 1 16,82-165-15,82-40 0</inkml:trace>
  <inkml:trace contextRef="#ctx0" brushRef="#br0" timeOffset="99494.0591">27898 9081 0,'-40'0'16,"40"-41"-16,0-41 16,0 164 30,81 41-30,1 40 0,82 1-1,-82 0 1,-1-1 0</inkml:trace>
  <inkml:trace contextRef="#ctx0" brushRef="#br0" timeOffset="99743.2481">28880 9408 0,'0'0'0,"0"-41"16,123 0 31,-41 41-32,81 0 1,-122 0 0</inkml:trace>
  <inkml:trace contextRef="#ctx0" brushRef="#br0" timeOffset="99909.4831">28921 9490 0,'41'0'16,"0"0"-1,82 0-15,40 0 16</inkml:trace>
  <inkml:trace contextRef="#ctx0" brushRef="#br0" timeOffset="100537.1579">29985 8958 0,'0'-82'15,"-41"1"1,41 162 46,0 1-62,0 164 32,41 122-1,-41-327-15,0 40-1</inkml:trace>
  <inkml:trace contextRef="#ctx0" brushRef="#br0" timeOffset="100893.2353">30107 8672 0,'0'-82'16,"82"82"15,-41 0-31,41 41 16,41 123-1,-1-1 1,-40 83 0,-123 122-1,-81-205 1,40-40 0,41-123-1</inkml:trace>
  <inkml:trace contextRef="#ctx0" brushRef="#br0" timeOffset="101193.459">31866 9122 0,'-40'0'16,"121"0"15,1 0-31,41 0 16,0 0-16,-42 0 15,-40 0 1</inkml:trace>
  <inkml:trace contextRef="#ctx0" brushRef="#br0" timeOffset="101343.5827">31907 9490 0,'0'-41'31,"82"41"-15,0-41-16,82 41 16,-83 0-16</inkml:trace>
  <inkml:trace contextRef="#ctx0" brushRef="#br0" timeOffset="110144.2474">26303 11862 0,'0'-81'16,"0"40"0,0 122 46,0 42-46,0 532 15,0-533-15,0 1-1,0-82 1,0-82 15</inkml:trace>
  <inkml:trace contextRef="#ctx0" brushRef="#br0" timeOffset="110494.765">26385 12026 0,'0'-41'0,"0"-41"15,0 41-15,0 0 16,41-81-1,41 40 1,163 0 0,-81 123-1,-123 82 1,-41-41 0,-246 204 15,83-163-16,122-82 1,0-41 0,0 0-1,41 81 1</inkml:trace>
  <inkml:trace contextRef="#ctx0" brushRef="#br0" timeOffset="110810.9543">27367 11821 0,'0'0'0,"0"-81"16,-41 81-1,0 0 1,0 0 0,41 81-1,-82 124 1,82 0 0,0 40-1,0 0 1,0-163-16,82 0 15,-41-82 1</inkml:trace>
  <inkml:trace contextRef="#ctx0" brushRef="#br0" timeOffset="111111.3372">28226 12026 0,'0'-82'0,"-82"123"47,41 41-32,0-41-15,41 41 16,-123-1-16,123-40 15,-81 164 1,-1-123 0,0-1-1</inkml:trace>
  <inkml:trace contextRef="#ctx0" brushRef="#br0" timeOffset="111394.1677">27735 12067 0,'0'-41'15,"0"82"48,82 41-48,-82-41-15,81 0 16,-81 81-16,82-81 0,-82 41 16,123 82-1,-41-42-15</inkml:trace>
  <inkml:trace contextRef="#ctx0" brushRef="#br0" timeOffset="111661.7038">28635 12394 0,'123'0'47,"-42"0"-31,1 0-16,0 0 15,0 0 1</inkml:trace>
  <inkml:trace contextRef="#ctx0" brushRef="#br0" timeOffset="111845.2107">28635 12680 0,'82'0'46,"-1"0"-46,42 0 16,-41 0-16,41 0 16,-1 0-16</inkml:trace>
  <inkml:trace contextRef="#ctx0" brushRef="#br0" timeOffset="112451.8813">29903 12190 0,'0'41'63,"0"40"-48,-41 1 17,-41-82-17,41 0 1,41-41-16,-82-122 31,82 81-15,41-41-1,41 123 1,41 0 0,-82 164-1,-41 122 1,0-81 0,-123-1-1,82-163-15,-41 0 16,41-41-16,41 82 0,-40-82 15,40-41 1,-82-41 0,123-123-1,0 165 1,40 40 0,83 0 15,-123 122-16,0-81 1,-41 0-16,82-41 16</inkml:trace>
  <inkml:trace contextRef="#ctx0" brushRef="#br0" timeOffset="112777.4709">30271 12067 0,'0'0'0,"0"-82"16,0 41 0,41 41 15,41 0-16,0 205 1,-1 40 0,-81 41-1,0-122-15,-81 41 16,-1-124-16,41 1 16,-41 0-1,41-41 1</inkml:trace>
  <inkml:trace contextRef="#ctx0" brushRef="#br0" timeOffset="113078.3211">31253 12353 0,'123'0'62,"-42"0"-62,1 0 16,0 41-16,0-41 0</inkml:trace>
  <inkml:trace contextRef="#ctx0" brushRef="#br0" timeOffset="113245.5957">31130 12844 0,'82'0'31,"0"0"-31,0 0 16,-42 0-16</inkml:trace>
  <inkml:trace contextRef="#ctx0" brushRef="#br0" timeOffset="136604.0312">33625 8590 0,'0'-41'31,"0"82"32,0 41-48,0 0-15,0 81 16,41-40 0,-41-41-1,0-41 17,0-82 30,0-41-46,0 41-16,0-41 15,0 0 1,0-40 0,-81 40-1,81 41 1,-41 41 15,0 0 16,-41 82-31,82 41-1,-41-42 1,41-40-16,0-123 78,0-40-62,82 122-16,-82-41 15,41 41 1,-41 82 46,41-41-46,-41 40-16,0 1 16,0 82-1,0-82 1,0 40-1,0-81 1,-41-41 62,0 0-62,-41 0-1,164 0 95,0 0-110,-41 0 15,-1-82-15,42 82 16,82 0 0,-123 0-1,0 0 1</inkml:trace>
  <inkml:trace contextRef="#ctx0" brushRef="#br0" timeOffset="137064.0471">34157 8835 0,'0'-40'15,"0"80"48,0 1-48,0 41-15,0 0 16,0 41 0,-82 327-1,42-287 1,40-40-1,0-82 1,0 41 0,0-41-1,-82-41 17,123 0 30,-41-41-62</inkml:trace>
  <inkml:trace contextRef="#ctx0" brushRef="#br0" timeOffset="138080.4074">34771 9285 0,'0'-81'15,"0"40"17,-41 41-17,-82 0 1,82 81 15,0 533 0,123-164 16,205-368-15,-247-123-17,83-82 1,-123 0-1,0 1 1,-41 122 0,-81-41-1,-1 41 1,0 41 0,41 204-1,82-163 1,0 0-1,82 0 1,0-82 0</inkml:trace>
  <inkml:trace contextRef="#ctx0" brushRef="#br0" timeOffset="139598.2446">27939 13867 0,'-41'0'32,"82"0"108,-41-41-140</inkml:trace>
  <inkml:trace contextRef="#ctx0" brushRef="#br0" timeOffset="139868.9178">29494 13580 0,'82'0'63</inkml:trace>
  <inkml:trace contextRef="#ctx0" brushRef="#br0" timeOffset="140504.4759">29453 14030 0</inkml:trace>
  <inkml:trace contextRef="#ctx0" brushRef="#br0" timeOffset="154882.3726">33666 11944 0,'-41'0'0,"-40"0"16,162 0 78,42-41-79,-82 41-15,0 0 32,41 0-1,-123 0 16,-41 0-32,0 0 1,41 0 0,-40 0-1,81 82 1,-41-41 0,41 0-1,-82 82 1,82-42-1,0 1 17,0 0-17,0-41 1,41-41 15,41-41 0,-42-41-15,42 82-16,0-41 16,0 41-1,-41 0 1,-41 82 0,0 82-1,0-82 1,-82-1-1,-82 42 1,83-123 15,-1 82-15,41-82 0</inkml:trace>
  <inkml:trace contextRef="#ctx0" brushRef="#br0" timeOffset="155295.9705">33257 13130 0,'41'0'62,"0"0"-62,41 0 0,0 0 16,40 0-16,-40 0 16,82 0-1,40-81 1,-122 81 0,0 0-1</inkml:trace>
  <inkml:trace contextRef="#ctx0" brushRef="#br0" timeOffset="155865.3436">33830 13539 0,'-82'0'16,"41"0"62,-41 0-62,82 41-16,-81 0 15,81 41 1,-82 123 0,82-1-1,41-81 1,41-123-1,40 0 1,-81 0 0,41-82-1,0 0 1,-82 0 0,-41 82-1,-82 0 1,41 0-1,82 82 17,0 0-17,41-82 1</inkml:trace>
  <inkml:trace contextRef="#ctx0" brushRef="#br0" timeOffset="174450.4143">32848 11699 0,'-122'0'0,"81"0"31,41 41-15,0 0-16,-41 368 31,82 41-15,-41 40 0,81-203-16,-81 122 15,41-286-15,-41-42 16,82 1-1,41-41 1,40-41 0</inkml:trace>
  <inkml:trace contextRef="#ctx0" brushRef="#br0" timeOffset="174917.8241">34812 11781 0,'41'40'31,"40"42"-16,-40 41-15,41 82 16,-82-1-16,123 41 16,-123 205-1,0 491 17,-246-491-1</inkml:trace>
  <inkml:trace contextRef="#ctx0" brushRef="#br0" timeOffset="175317.2317">36530 12190 0,'0'-82'15,"0"0"1,-41 82-16,41 41 47,0 41-31,0 40-16,0 124 15,0-123 1,0 40-1,0-122-15,0 82 16</inkml:trace>
  <inkml:trace contextRef="#ctx0" brushRef="#br0" timeOffset="175502.0001">36162 12844 0,'41'0'32,"40"0"-17,42 0-15,41 0 16,286 0 0</inkml:trace>
  <inkml:trace contextRef="#ctx0" brushRef="#br0" timeOffset="175951.1713">36734 13253 0,'0'-41'16,"-41"41"-16,-40 0 31,-1 82-15,82 0-16,-82 81 16,82 83-1,0-164 1,245 0 15,-81-82-15,-123 0-1,41-41 1,-82-82 0,-205 123-1,42 123 1,122 40-1,0-122 1,41 0-16</inkml:trace>
  <inkml:trace contextRef="#ctx0" brushRef="#br0" timeOffset="176834.0517">27489 15094 0,'0'0'0,"0"-82"15,-81 41 1,81 123 31,0 41-47,0-1 16,0 1-16,0 41 0,0-42 15,0 1 1,0 82 15,41-205-31,-1-41 16</inkml:trace>
  <inkml:trace contextRef="#ctx0" brushRef="#br0" timeOffset="177070.1876">27449 15094 0,'0'0'0,"-41"-41"0,41 0 15,0-41-15,0 0 16,0 42 0,122 40-1,-81 0-15,0 0 16,41 204 0,-82-40-1,-82-1 1,-122 42 15,163-164-31,-41-41 16</inkml:trace>
  <inkml:trace contextRef="#ctx0" brushRef="#br0" timeOffset="177384.1725">28062 15053 0,'0'0'0,"0"-82"16,0 41 0,-82 82 30,82 164-30,0 163 0,0-41-1,41-82 1,82-204 0,-82-41-16,0 0 0</inkml:trace>
  <inkml:trace contextRef="#ctx0" brushRef="#br0" timeOffset="177634.9385">28839 15217 0,'0'-41'0,"-81"122"46,81 1-30,-41 41-16,41 0 16,-82-1-16,0-40 15,41 41 1,41-41 0</inkml:trace>
  <inkml:trace contextRef="#ctx0" brushRef="#br0" timeOffset="177834.3224">28389 15135 0,'0'0'0,"0"41"31,0 81-15,82-40-1,41 123 1,81-1 0,-122-122-16,41 0 15</inkml:trace>
  <inkml:trace contextRef="#ctx0" brushRef="#br0" timeOffset="178051.2302">29412 15626 0,'41'0'16,"82"0"0,-82 0-1,40 0-15,-40 0 16,41 0-1</inkml:trace>
  <inkml:trace contextRef="#ctx0" brushRef="#br0" timeOffset="178201.619">29535 15830 0,'82'0'47,"-42"0"-32,83 0-15,-41 0 16,-41-82-16</inkml:trace>
  <inkml:trace contextRef="#ctx0" brushRef="#br0" timeOffset="178634.5289">30230 15462 0,'82'-82'16,"-41"82"-1,-41-41 1,41 41 0,41 41-1,-82 41 1,-41 41-1,41-82-15,-82 40 16,82-40 0,41-41 31,0 0-47,81 0 15,-81 41 16,-41 41-15,0 0-16,-41 0 16,-40 40-1,-1-122 1,41 0-16,41-41 16</inkml:trace>
  <inkml:trace contextRef="#ctx0" brushRef="#br0" timeOffset="178902.0807">30844 15339 0,'82'0'47,"-82"123"-47,81 0 16,1-1-16,-82 1 15,82 123 1,-82-1 0,0-122-16,0 40 15,-41-163-15</inkml:trace>
  <inkml:trace contextRef="#ctx0" brushRef="#br0" timeOffset="179134.3378">32112 15830 0,'41'0'16,"41"0"-1,-1 0 1,42 0 0,-82 0-1</inkml:trace>
  <inkml:trace contextRef="#ctx0" brushRef="#br0" timeOffset="179302.3079">32235 16076 0,'81'0'47,"1"0"-31,41 0-1,-123-41-15</inkml:trace>
  <inkml:trace contextRef="#ctx0" brushRef="#br0" timeOffset="179584.3493">33830 15585 0,'0'-41'16,"41"0"-1,0 41 1,41 0-16,204-82 31,-245 82-15,0 0-16</inkml:trace>
  <inkml:trace contextRef="#ctx0" brushRef="#br0" timeOffset="179901.3651">33830 15503 0,'0'0'0,"0"41"16,-82-41-16,82 82 16,-41 122-1,41-122 1,0 0 0,123-82-1,-82 41 1,82-41-1,-123 41-15,41-41 16,-41 81 0,0-40-1,-123-41 1,41 0 0,0 0-1,41 0-15</inkml:trace>
  <inkml:trace contextRef="#ctx0" brushRef="#br0" timeOffset="180101.5196">33544 16321 0,'41'0'31,"40"0"-16,42 0-15,-41 0 16,163 0 0,-40 0-1,-164 0 1</inkml:trace>
  <inkml:trace contextRef="#ctx0" brushRef="#br0" timeOffset="180501.5284">33912 16812 0,'-41'0'0,"41"-41"16,-82 41 15,0 82-16,0 81 1,82 1 0,0 0-1,41-123 1,164-1 0,-164-40-1,41-122 1,-82 40-1,-41 82 1,-41 0 0,0 41-1,82 41 1</inkml:trace>
  <inkml:trace contextRef="#ctx0" brushRef="#br0" timeOffset="180835.2559">34648 15544 0,'0'0'0,"0"-82"15,0 0 1,41 123 15,-41 41-31,82 163 16,0 164 0,-82-81-1,0-1 16,-123-82-15,41-81 0,0-41-16</inkml:trace>
  <inkml:trace contextRef="#ctx0" brushRef="#br0" timeOffset="181234.4453">33298 15339 0,'0'0'0,"-41"0"16,41-41-16,-41 41 31,-81 123-15,81 204-1,41 41 1,-82 246-1,286 163 1,83-450 0,-83-245-1,-122-41 1</inkml:trace>
  <inkml:trace contextRef="#ctx0" brushRef="#br0" timeOffset="181868.6027">35180 15462 0,'0'-41'16,"0"0"-1,0-41 1,41 82 46,41 82-46,-82 41 0,0-41-16,-123 122 31,82-204-15,82 0 30,123 0-30,-1 0 0,-40-82-1,-41 82 1,-41 0-16</inkml:trace>
  <inkml:trace contextRef="#ctx0" brushRef="#br0" timeOffset="186841.6567">30353 16444 0,'41'0'16,"41"0"0,-1 0-16,-40 0 15,41-41-15</inkml:trace>
  <inkml:trace contextRef="#ctx0" brushRef="#br0" timeOffset="187081.1139">30394 16566 0,'82'0'63,"-1"0"-48,-40 0 1</inkml:trace>
  <inkml:trace contextRef="#ctx0" brushRef="#br0" timeOffset="188452.9672">36816 15544 0,'0'-41'0,"0"0"16,0 123 31,0 41-31,0-1-16,41 246 31,-41-286-31,0-41 15,41 0 1</inkml:trace>
  <inkml:trace contextRef="#ctx0" brushRef="#br0" timeOffset="188669.3408">36407 16403 0,'0'0'16,"82"0"31,0 0-47,40 0 16,1 0-16,0 0 15,41 0 1,-83 0-16</inkml:trace>
  <inkml:trace contextRef="#ctx0" brushRef="#br0" timeOffset="189069.1994">36734 16894 0,'0'-41'0,"-41"41"16,41-41-16,-81 41 16,-1 0-1,82 41 1,-82 163 0,0-40-1,123 81 1,82-163-1,40-82 1,-81 0 0,-41-82-1,-41-81 1,-82 81 0,-40 82 15,40 82-16,82 40 1,0-81-16</inkml:trace>
  <inkml:trace contextRef="#ctx0" brushRef="#br0" timeOffset="190254.3247">26876 19103 0,'-41'0'47,"41"122"-31,0 1-1,0 245 1,0-163 0,0-83-1,0-40 1</inkml:trace>
  <inkml:trace contextRef="#ctx0" brushRef="#br0" timeOffset="190536.3371">26917 19471 0,'0'0'0,"0"-41"0,0 0 16,0-82-1,122 41 1,1 1-1,-82 162 1,41 42 0,-82 41-1,-41-123-15,-41 81 16,0-40 0,41-41-16,-122 41 31</inkml:trace>
  <inkml:trace contextRef="#ctx0" brushRef="#br0" timeOffset="190852.2707">27735 19143 0,'0'0'16,"-82"-40"-16,41 40 31,0 0-15,-41 40-1,82 83 1,0 204-1,0 1 1,41-1 0,0-164-1,41-122-15</inkml:trace>
  <inkml:trace contextRef="#ctx0" brushRef="#br0" timeOffset="191135.6026">28512 19552 0,'0'0'0,"0"-40"16,0-1-1,-123 82 16,82 122-15,-40 42 0,-42 40-1,82-122 1,-41-41 0,82-41-1</inkml:trace>
  <inkml:trace contextRef="#ctx0" brushRef="#br0" timeOffset="191402.8353">27980 19552 0,'0'-40'31,"0"80"1,82 83-17,-82-41-15,164 0 16,-1 122 0,42-40-1,-123-123 1</inkml:trace>
  <inkml:trace contextRef="#ctx0" brushRef="#br0" timeOffset="191619.2131">29044 19880 0,'41'0'31,"0"0"-31,41-41 16,-42 41-1,124 0 1</inkml:trace>
  <inkml:trace contextRef="#ctx0" brushRef="#br0" timeOffset="191768.9534">29167 20084 0,'41'0'31,"-1"0"-15,42 0-16,41-122 0,-82 122 15</inkml:trace>
  <inkml:trace contextRef="#ctx0" brushRef="#br0" timeOffset="192352.2839">30107 19798 0,'-40'0'0,"40"-82"16,0 41 0,40 41 15,83 0-15,-123 41-1,0 41 1,0 41-1,-82-1 1,82-81 0,0-123 15,0 42-31,123-42 16,-82 41-16,0-82 15,82 82-15,-82-41 16,-41 41 15,0 1 0,-82 40-15,0 0 0,82 122-1,0-40 1,0 0-16,0 122 15,0-163-15,0 0 16,41 41 0,82-82-1,-83 0-15</inkml:trace>
  <inkml:trace contextRef="#ctx0" brushRef="#br0" timeOffset="192635.9771">31171 19307 0,'0'-123'16,"0"82"0,82 41-1,41 123 1,-123-41-1,81 163 1,1 83 0,-82 40-1,-41-205 1,-41-81 0</inkml:trace>
  <inkml:trace contextRef="#ctx0" brushRef="#br0" timeOffset="192869.3236">32235 19634 0,'81'0'47,"-40"0"-31,0 0-16,41 0 15,-82 41-15,82-41 16,-82 41-16</inkml:trace>
  <inkml:trace contextRef="#ctx0" brushRef="#br0" timeOffset="192986.4851">32316 19962 0,'0'0'0,"-40"0"0,80 0 47,42 0-31,0-41-16</inkml:trace>
  <inkml:trace contextRef="#ctx0" brushRef="#br0" timeOffset="193453.4289">34648 19103 0,'0'-41'0,"-41"41"16,82 0 31,41 0-47,0 0 15,0 0-15,-42 0 16</inkml:trace>
  <inkml:trace contextRef="#ctx0" brushRef="#br0" timeOffset="193854.1351">34525 19143 0,'-40'0'0,"40"41"32,-41-41-17,41 82-15,0-41 16,-82 41 0,82 0-16,0-41 15,41-41 16,0 0-15,81-82 0,42 82-1,-123 0 1,82 122 0,-123-40 15,-41 41-16,-82-41 1,41 0 0,0-82-1,41-41 1</inkml:trace>
  <inkml:trace contextRef="#ctx0" brushRef="#br0" timeOffset="194152.696">34280 20125 0,'-41'0'0,"82"0"31,41 0-15,81-41-1,83 0 1,-164 41 0,40 0-1</inkml:trace>
  <inkml:trace contextRef="#ctx0" brushRef="#br0" timeOffset="194603.1124">34771 20452 0,'0'-41'16,"-41"41"0,-82 0 15,82 41-31,41 0 16,-81 82-16,81 122 15,0-163-15,0 0 16,0 41-1,81-41 1,83-123 0,-82-41-1,-82 0 1,0 0 0,-41 82 15,-41 41-16,0 82 1,82-41 0,0-41-1</inkml:trace>
  <inkml:trace contextRef="#ctx0" brushRef="#br0" timeOffset="195020.089">35344 19225 0,'40'0'78,"1"82"-78,41 0 15,-82 41-15,82 81 0,-82-81 16,0 122 0,0 82-1,-82 205 1,-122-164 0,-1-81-1</inkml:trace>
  <inkml:trace contextRef="#ctx0" brushRef="#br0" timeOffset="195519.4563">33789 19021 0,'0'-41'16,"-82"41"15,41 41-15,-81 286-1,122 900 17,0-695-17,204-205 17,-122-204-32,123-82 0,-124-41 15,1 0-15</inkml:trace>
  <inkml:trace contextRef="#ctx0" brushRef="#br0" timeOffset="196245.4394">29862 20698 0</inkml:trace>
  <inkml:trace contextRef="#ctx0" brushRef="#br0" timeOffset="196515.0784">30067 20657 0,'0'-41'62</inkml:trace>
  <inkml:trace contextRef="#ctx0" brushRef="#br0" timeOffset="198313.9789">30353 20371 0,'82'0'1563,"-41"0"-1532</inkml:trace>
  <inkml:trace contextRef="#ctx0" brushRef="#br0" timeOffset="204520.8799">35630 18939 0,'0'-41'78,"41"-82"-47,41 123-31,-41 0 16,122 164 15,-163-82-31,-41 122 31,-41-122-15,1 0-1,81-205 48,41 123-47,-41-82-16,81 82 15,1-81 1,-41 40-1,-41 0 1,41-41 0,-41 41-1,0 0 1,-41 41 15,-41 41-15,82 123-1,0-1 1,0-122 0,41 41-1,0-41 17,123-41-17,-82-82-15</inkml:trace>
  <inkml:trace contextRef="#ctx0" brushRef="#br0" timeOffset="204871.2021">36407 19062 0,'-41'0'0,"82"0"78,82 0-62,-82 0 0,41 0-16,-42 0 15,83 0 1</inkml:trace>
  <inkml:trace contextRef="#ctx0" brushRef="#br0" timeOffset="205283.4924">37143 18857 0,'0'-41'0,"0"82"94,0 41-94,0-41 16,0 0-16,0 0 15,0 40-15,0 1 16,0 0 0,-40 0 46</inkml:trace>
  <inkml:trace contextRef="#ctx0" brushRef="#br0" timeOffset="206415.9956">38248 19225 0,'0'-41'16,"0"0"0,0 123 62,0 41-78,0 41 15,0-42-15,-41 124 32,41-164-17</inkml:trace>
  <inkml:trace contextRef="#ctx0" brushRef="#br0" timeOffset="206724.5649">37757 20166 0,'-41'0'0,"123"0"31,0 0-15,0 0-16,-1 0 16,42 0-16,-41 0 15,82 0 1,-124 0-1</inkml:trace>
  <inkml:trace contextRef="#ctx0" brushRef="#br0" timeOffset="207254.521">38289 20739 0,'0'-41'15,"-41"41"1,-41 0 15,0 0-15,82 82-16,-82 81 31,42 42-15,40 81-1,40-245 1,42 0 0,41-41-1,41-123 1,-164 41 0,0 1-1,0 40 1,-82 41-1,-82 122 1,41 42 0,123-41-1,0-82 17,82-41-32,0 0 0</inkml:trace>
  <inkml:trace contextRef="#ctx0" brushRef="#br0" timeOffset="207454.2547">38739 21557 0,'0'41'46,"0"41"-30,0-42 0</inkml:trace>
  <inkml:trace contextRef="#ctx0" brushRef="#br0" timeOffset="209437.2955">21926 22661 0,'-41'0'15,"41"-41"1,-82 41-1,41 0 1,82 0 47,123 0-48,81-41 1,-122 41-1,-41 0-15,-82 41 47,-41-41-31,-82 0 0,82 41-1,-122-41 1,81 0-1,0 0 1,41 0 0,41 82 77,0 0-77,0-41-16,0 0 16,0 81-16,0 83 15,0 40 1,0-122 0,0 41-1,0-123-15,0 40 16,0 1-1,0-41 1,82-41 15,-82 41-31,41-41 16,41 0 0,41 0-1,-83 0-15,42 0 16,0 0-1,-82-41 1</inkml:trace>
  <inkml:trace contextRef="#ctx0" brushRef="#br0" timeOffset="209720.8948">21844 23602 0,'0'-41'0,"-41"41"16,82 0 15,0-41-15,41 41-16,-41 0 15,0 0-15,82 0 16,-42 0 0,42-82-1</inkml:trace>
  <inkml:trace contextRef="#ctx0" brushRef="#br0" timeOffset="210121.1218">22990 22866 0,'0'-41'16,"0"-41"15,-82 82-31,41 0 47,41 82-47,0-41 16,-82 122-1,82 124 1,0 40-1,0-82 1,41-81 0,82-164-1,40 0 1,-81 0 0</inkml:trace>
  <inkml:trace contextRef="#ctx0" brushRef="#br0" timeOffset="210468.6754">24012 23193 0,'0'-82'15,"0"41"17,-81 82-1,81 41-15,-123 41-1,123-41-15,-41 81 16,-41 42-1,-41-164-15,123-1 16,-41-40-16,41 82 16</inkml:trace>
  <inkml:trace contextRef="#ctx0" brushRef="#br0" timeOffset="210854.7266">23481 23275 0,'0'-82'0,"-82"41"31,82 82 47,82 82-62,-42-41-16,42-1 16,-41 1-16,41 41 15,0 0 1,41-1-1,-123 1 1,0-41 0,40-41-1</inkml:trace>
  <inkml:trace contextRef="#ctx0" brushRef="#br0" timeOffset="211219.6343">24217 23111 0,'0'0'0,"-41"-82"16,41 41-1,41 41 32,-41 82-31,123 0-16,-1 82 16,-40 40-1,-82-40 1,0 81-1,0-40 1,-82-123-16,41-41 16</inkml:trace>
  <inkml:trace contextRef="#ctx0" brushRef="#br0" timeOffset="211488.9967">25035 23684 0,'0'-82'0,"82"82"62,0 0-62,40 0 16,-40 0-16,-41 0 15,0 0-15,0 0 16,41 41 0</inkml:trace>
  <inkml:trace contextRef="#ctx0" brushRef="#br0" timeOffset="211704.7902">25035 23929 0,'0'82'47,"41"-82"-47,41 0 15,0 0-15,122-82 16,-81 41 0</inkml:trace>
  <inkml:trace contextRef="#ctx0" brushRef="#br0" timeOffset="287195.7946">28471 22620 0,'-41'0'47,"-81"0"-31,-1 82-16,-41 0 15,-368 122 17,451-204-17,40 82 1,123-82-1,-1 0 1,165 0 0,40 0-1,-81 41 1,-164-41 0,40 82-16,-122-41 31,1-41-31,-165 164 15,-81-1 1,163-122-16,41-41 16,-41 82-16,83-82 15,40 82 17,40-82-17,42 0 1,205 0-1,122 0 1,-82 0 0</inkml:trace>
  <inkml:trace contextRef="#ctx0" brushRef="#br0" timeOffset="287762.373">29494 23152 0,'-82'0'0,"82"-41"16,0 0-1,41 41 1,41 0-1,0 0 1,40 164 0,-122 0-1,-82 40 1,-40-163 0,81 0-1,41-82 16,82-82-31,81-40 16,-40 40 0,-82 41-1,-82 82 48,-41 82-63,82-41 15,-41 41 1,41 163 0,41-204-1,82 41 1,-41 0 0,0-82-16</inkml:trace>
  <inkml:trace contextRef="#ctx0" brushRef="#br0" timeOffset="288595.9214">31130 22866 0,'0'-82'15,"-41"41"-15,41-41 16,0 164 31,0 286-16,0-204-31,0-1 16,0-40-16,-82 41 15,82-123 1,41-123 15,-41-123-15,0-122 15,0 123-15,0-1-1,41 1 17,41 204-17,-41 0-15,41 0 16,40 204 0,-122-40-1,-81-42 1,-42 1-1,82-41 1,-41-82 0</inkml:trace>
  <inkml:trace contextRef="#ctx0" brushRef="#br0" timeOffset="288878.8646">31662 22743 0,'0'0'16,"-82"123"31,82-41-32,0-1-15,0 42 16,0 41-16,0 122 16,0-81-1,123-83 1,-41-122 0</inkml:trace>
  <inkml:trace contextRef="#ctx0" brushRef="#br0" timeOffset="289233.2255">32194 23234 0,'0'0'0,"0"-82"0,41 82 15,81-41 1,-81 0-16,41-41 15,0 42 1,-82-42 15,-41 82 1,-41 82-17,41-42 1,-81 165-1,40-123-15,41 0 16,-41-1-16,41 42 0,41-82 16,-82 0-1</inkml:trace>
  <inkml:trace contextRef="#ctx0" brushRef="#br0" timeOffset="289479.3596">31989 22948 0,'82'40'47,"0"1"-32,-41 82-15,41-41 16,-42 0-16,42 40 16,0 124-1</inkml:trace>
  <inkml:trace contextRef="#ctx0" brushRef="#br0" timeOffset="289662.9377">32848 23438 0,'41'0'47,"41"0"-47,0 0 0,-41 0 16</inkml:trace>
  <inkml:trace contextRef="#ctx0" brushRef="#br0" timeOffset="289812.1986">32889 23643 0,'82'0'46,"0"0"-46,0 0 16</inkml:trace>
  <inkml:trace contextRef="#ctx0" brushRef="#br0" timeOffset="290298.1184">33666 23357 0,'0'-41'16,"82"41"0,-41 0-16,41 0 15,0 0 1,-82 122-1,-41 1 1,-41-82 0,82 0-16,-82-41 15,164 0 17,-41-123-17,82 1 1,-1-1-1,-81 41 1,-82 82 31,0 82-47,41-41 16,0 122-1,41-40 1,82-82-1</inkml:trace>
  <inkml:trace contextRef="#ctx0" brushRef="#br0" timeOffset="290529.5646">34607 23070 0,'0'-82'0,"41"82"16,41 41 0,-82 41-1,41 82 1,-41 122 0,0 41-1,-205-81 1</inkml:trace>
  <inkml:trace contextRef="#ctx0" brushRef="#br0" timeOffset="291513.024">27039 24216 0,'0'-41'46,"0"0"-14,41 41-1,41 41-15,-82 41-1,0 40 1,0-81-16,-41 0 31,0 82-31,41-164 31,0 0-31,41-82 32,123-40-17,-123 81 1,-41 41-1,0 164 17,0-42-32,-82 1 15,82 82 1,0-1 0,82-163-1</inkml:trace>
  <inkml:trace contextRef="#ctx0" brushRef="#br0" timeOffset="291696.3072">27653 24461 0,'41'0'46,"0"0"-46,41 0 16,-1 0 0</inkml:trace>
  <inkml:trace contextRef="#ctx0" brushRef="#br0" timeOffset="291829.157">27694 24666 0,'82'0'47,"0"0"-47,-1 0 16</inkml:trace>
  <inkml:trace contextRef="#ctx0" brushRef="#br0" timeOffset="292129.6062">28185 24461 0,'-41'0'0,"41"82"32,0-41-17,0 41 1,41 40 0,41-122-1,-41 0 1,81 0-16,-81-82 15,-41-40 1,0 81-16,0-82 16,-163-81 15,81 122-15,0 82-16</inkml:trace>
  <inkml:trace contextRef="#ctx0" brushRef="#br0" timeOffset="292896.2811">27858 22375 0,'0'-41'0,"0"82"63,0 41-32,81-82-31,-40 0 16,41-82-1,41 0 1,-123-41 0,-82 82 15,0-40-15,-41 81-1,1 163 1,40 1-1,0-41 1,0-82 0,1-41-1,40 0 1,41-82 0,-82-123-1,82 82-15,0 1 16,0 40-16,0 41 15,41 41-15,41 0 16,-42 41 0,165 123 15,-164-1-15,-41 1-1,0-123-15</inkml:trace>
  <inkml:trace contextRef="#ctx0" brushRef="#br0" timeOffset="293429.5809">25730 26220 0,'-40'0'15,"40"-41"17,122 41-17,1 0 1,204-41-1</inkml:trace>
  <inkml:trace contextRef="#ctx0" brushRef="#br0" timeOffset="293563.1641">25935 26465 0,'-82'0'15,"123"0"1,164 0-1,81-41 1</inkml:trace>
  <inkml:trace contextRef="#ctx0" brushRef="#br0" timeOffset="295030.0038">28717 25688 0,'0'0'0,"122"-82"0,-81 82 16,-41-41-16,41 41 15,-82 0 16,-41 0-15,-449 287 15,367-205-31,41-41 16,123 40-16,-82-81 16,164 0 15,41 0-16,41-41 1,40 41 0,-122 0-1,-123 123 32,-41-82-47,-81 41 16,-42 41-1,1-1 1,122-81 0,164-41 15,40 0-31,1 0 16,245-41-1,-163 41-15,-83 0 16</inkml:trace>
  <inkml:trace contextRef="#ctx0" brushRef="#br0" timeOffset="295629.9676">27489 27202 0,'-40'-41'31,"40"0"1,40 41-32,83 0 15,-82 41 17,0-41-32,-41 122 15,0-40-15,0 0 16,-41-41-1,0-41 1,41-82 15,41 0-31,82 1 16,-82-42 0,0 123-1,-41 82 16,-41-1-15,41 42 0,0-82-1,41 0 17</inkml:trace>
  <inkml:trace contextRef="#ctx0" brushRef="#br0" timeOffset="295797.108">28185 27161 0,'82'0'31,"-41"0"-15,-1 0-16,42 0 15</inkml:trace>
  <inkml:trace contextRef="#ctx0" brushRef="#br0" timeOffset="295929.9497">28267 27406 0,'0'0'0,"-82"0"0,123 0 31,41 0-16,163-123 1</inkml:trace>
  <inkml:trace contextRef="#ctx0" brushRef="#br0" timeOffset="296229.9157">28798 27161 0,'-81'0'16,"81"41"15,0 40-15,0 1-1,41-82 1,81 0 0,-81 0-1,82-41 1,-41-81-1,-123 40 1,-82 41 0,0 41-1,42 0-15,-42 0 0</inkml:trace>
  <inkml:trace contextRef="#ctx0" brushRef="#br0" timeOffset="296966.3418">28185 25320 0,'-41'0'15,"41"-82"-15,0 123 47,0 0-47,0 0 16,0 41-16,41-41 15,41-41 17,81 0-17,-122 0 1,41-82-16,-82 41 15,0-41 1,-123 82 15,82 0-15,-122 82 0,81 41-1,0-82 1,0-41-1,0 0 1,82-41-16,0-82 16,0 41-1,0 41 1,0-41 0,82 1-1,0 122 1,0 40-1,-82 83 1,0 0 0,0-1-1</inkml:trace>
  <inkml:trace contextRef="#ctx0" brushRef="#br0" timeOffset="297796.4309">30271 25893 0,'0'0'0,"0"-82"16,0 41-16,0-41 16,0 41-1,41 41 1,123 164 15,-164 163 0,-123-245-31,82-41 16,41-82 15,41-41-15,0-41 0,82 1-1,-83 40-15,42 41 16,-82-41-16,-41 82 47,-81 82-32,122 82 1,0 40 0,41-122-1,81 41 1,-40-123-16</inkml:trace>
  <inkml:trace contextRef="#ctx0" brushRef="#br0" timeOffset="298147.2006">32153 25565 0,'0'-81'15,"0"162"32,0-40-47,0 82 16,0-41-16,0 0 16,0 0-1,0 81-15</inkml:trace>
  <inkml:trace contextRef="#ctx0" brushRef="#br0" timeOffset="298346.83">31785 26220 0,'41'0'31,"40"0"-31,42 0 16,0 0-16,0 0 16,-1 0-16,1 0 15</inkml:trace>
  <inkml:trace contextRef="#ctx0" brushRef="#br0" timeOffset="298763.4459">32316 26588 0,'0'-41'16,"-81"41"-16,-1 0 31,82 82-15,-82 0-16,82 81 31,0-81-31,0 0 16,0-41-16,41-41 0,0 82 15,82-82 1,-1 0-1,-122-82 1,-41 0 0,-40 82-1,-42 0 1,82 82 0,41-41-1</inkml:trace>
  <inkml:trace contextRef="#ctx0" brushRef="#br0" timeOffset="299230.954">32807 25647 0,'0'-82'15,"41"82"32,-41 82-47,82 41 16,0 122-1,-123 492 17,-327-287-1</inkml:trace>
  <inkml:trace contextRef="#ctx0" brushRef="#br0" timeOffset="299647.4713">31621 25402 0,'-123'0'0,"123"-82"16,-41 82-16,0 0 31,-40 123-16,81 40-15,-82 246 16,82 41 0,123 246-1,40-451 17,42-122-17,-123-123-15</inkml:trace>
  <inkml:trace contextRef="#ctx0" brushRef="#br0" timeOffset="300431.04">33994 25361 0,'-82'-82'15,"82"123"1,-82 41 0,82 81-16,-123 42 15,123 204 1,-82 368 15,492-490 0,-288-287-31</inkml:trace>
  <inkml:trace contextRef="#ctx0" brushRef="#br0" timeOffset="300736.9447">34730 25811 0,'0'0'0,"0"-82"0,0 0 16,0 41 0,0 123 30,0 0-30,0 82 0,0-83-16,0-40 15,0 0-15,0 41 16</inkml:trace>
  <inkml:trace contextRef="#ctx0" brushRef="#br0" timeOffset="300946.7833">34525 26220 0,'41'0'31,"41"0"-31,0 0 15,82 0 1,122-41 0</inkml:trace>
  <inkml:trace contextRef="#ctx0" brushRef="#br0" timeOffset="301363.9592">34812 25565 0,'0'-40'16,"0"-1"15,82-41-15,-1 82-1,1 0 1,-82 41 15,0 0-15</inkml:trace>
  <inkml:trace contextRef="#ctx0" brushRef="#br0" timeOffset="301713.821">34853 25525 0,'-41'0'16,"0"0"-1,-41 81 17,82 1-17,-41 0 1,41-41-16,0 41 31,41-123 16,41 41-31,41 0-1,-42 41 1,-81 41 0,41-82-1,-41 81 1,0 1-1,-245 0 1,163-41 0,-41-41-1</inkml:trace>
  <inkml:trace contextRef="#ctx0" brushRef="#br0" timeOffset="302215.1982">34894 26711 0,'0'-82'0,"0"41"16,-41 41 31,-41 0-32,82 41-15,-82 41 16,82 0-1,0-1-15,41-40 16,0 0 0,0-41-16,41 0 31,-1 0-15,1 0-1,-82-122 1,-82 122-1,1 81 1,40 1 0,41-41-1</inkml:trace>
  <inkml:trace contextRef="#ctx0" brushRef="#br0" timeOffset="302630.9407">35303 25606 0,'0'-41'16,"41"-40"-1,40 81 1,-40 81-1,41-40-15,-41 164 16,41 81 0,-82-40-1,0 122 1,-41-205-16,41-40 16,-82 0-16</inkml:trace>
  <inkml:trace contextRef="#ctx0" brushRef="#br0" timeOffset="303181.1034">35753 25279 0,'0'0'16,"0"-82"-16,0 41 31,122 41-15,-81 0 0,41 41-1,0 82 1,-164 0-1,0-82 1,82-82 31,0 0-47,0-82 16,82 0-1,0 42 1,-82 40-1,-41 41 32,41 122-47,0 206 32,0-287-17,82 40 1,81-40-1</inkml:trace>
  <inkml:trace contextRef="#ctx0" brushRef="#br0" timeOffset="303380.8459">36366 25279 0,'41'0'32,"0"0"-17,0 0-15,41 0 16,40 0 0,1 0-16</inkml:trace>
  <inkml:trace contextRef="#ctx0" brushRef="#br0" timeOffset="303880.9929">37021 25116 0,'0'-82'0,"0"0"16,0 123 30,0 0-30,0 0-16,0 81 16,0 83 15,0-123-31,0-41 16,0 40-16</inkml:trace>
  <inkml:trace contextRef="#ctx0" brushRef="#br0" timeOffset="304924.0451">26712 28715 0,'82'0'47,"-41"-41"-47,41 41 16,0 0-16,-1 0 15,1-41-15</inkml:trace>
  <inkml:trace contextRef="#ctx0" brushRef="#br0" timeOffset="305081.2502">26876 28920 0,'0'0'0,"41"0"47,41 0-31</inkml:trace>
  <inkml:trace contextRef="#ctx0" brushRef="#br0" timeOffset="305397.606">28144 28511 0,'0'0'0,"0"-41"16,0 0-1,0 82 48,0 0-63,0 40 15,0 1 1,0-41-16,82 82 16,-82-82-16,0 0 15,0 0 1</inkml:trace>
  <inkml:trace contextRef="#ctx0" brushRef="#br0" timeOffset="305614.3004">27817 29165 0,'0'0'0,"81"0"63,1 0-63,41 0 15,122-41 1,-40 0-16</inkml:trace>
  <inkml:trace contextRef="#ctx0" brushRef="#br0" timeOffset="306048.1116">28471 29370 0,'-82'0'0,"41"0"31,1 0-15,40 41-1,-82-1 1,82 165 0,0-41-1,82-83 1,40 1-1,-81-82 1,41-41 0,-82-41-1,-41 1 1,-82 81 0,82 0-1,41 41 1</inkml:trace>
  <inkml:trace contextRef="#ctx0" brushRef="#br0" timeOffset="306597.6207">30844 28183 0,'0'-81'0,"-82"40"16,41 41-1,-41 0 1,0 777 15,82 82 0,41-777-31,82 81 16,-82-163 0,0 0-1,41 0-15</inkml:trace>
  <inkml:trace contextRef="#ctx0" brushRef="#br0" timeOffset="308598.402">32235 28347 0,'0'-41'0,"-41"41"62,-41 0-62,0 0 16,-163 164-1,204-123 1,0-41 15,82 0-15,0 0 0,163 0-1,1 0 1,-42 81-1,-81-81 1,-82 41 0,-123 0-1,-81 82 1,-82 81 0,122-122-1,164-41 1,82-41 31,40 0-32,42 0-15,204-41 0</inkml:trace>
  <inkml:trace contextRef="#ctx0" brushRef="#br0" timeOffset="309281.3743">31498 29533 0,'-41'0'15,"41"-82"1,82 82 0,0 0-1,0 41 1,-82 123 15,-41-41-15,-41-42-1,123-121 32,41-83-31,41 0 0,-42 41-1,-40 82 1,-163 0 15,122 41-15,-41 82-1,41-41 1,0 40 15,81-122-15</inkml:trace>
  <inkml:trace contextRef="#ctx0" brushRef="#br0" timeOffset="309464.9249">32276 29656 0,'0'-41'16,"122"41"-1,-81 0-15,0 0 16,82 0 0</inkml:trace>
  <inkml:trace contextRef="#ctx0" brushRef="#br0" timeOffset="309587.397">32276 29779 0,'0'0'0,"40"0"47,1 0-32</inkml:trace>
  <inkml:trace contextRef="#ctx0" brushRef="#br0" timeOffset="309914.7351">32766 29533 0,'-40'41'31,"40"0"-31,0 0 0,0 41 16,40 0-1,83-82 1,-41 0-1,0-41 1,0-82 15,-82 41-15,-82 0 0,0 82-1,-41 0 1,82-41-16</inkml:trace>
  <inkml:trace contextRef="#ctx0" brushRef="#br0" timeOffset="310664.6056">31989 27815 0,'0'-82'16,"0"123"31,0 41-32,41-41 1,41-41-16,0 0 15,-41 0 1,40 0 15,1 0-15,-82-41 0,0-41-16,0 1 15,-41 81 1,-81 40-1,-1 83 1,41-41 0,0 0-1,41-41 1,-40-41 0,40 0-1,41-123 1,0 82-16,0-82 15,41 82 1,40-40 0,-40 81-1,41 41 1,-41 81 0,-41 42-1,82 122 1,-82-245-16</inkml:trace>
  <inkml:trace contextRef="#ctx0" brushRef="#br0" timeOffset="311516.996">33462 28756 0,'0'-41'0,"0"-41"15,0 1 1,163 81 15,-81 81-15,-82 42 0,-41 41-1,0-1 1,-81-163-16,122 41 15,0-123 17,82 1-17,40-83 1,-81 82 0,0 0-1,-41 123 32,0 0-47,-82 41 16,82 82-1,0-83 1,164 1 0,-82-123-1</inkml:trace>
  <inkml:trace contextRef="#ctx0" brushRef="#br0" timeOffset="312465.5348">35057 28224 0,'0'-41'16,"82"41"31,41 0-32,81 0 1,-163 0 15,-164 0 0,83 0-31,-42 0 16,41 0-16,0 0 16,41 82-1,-82-41 1,0 123 0,82-82-1,82-82 32,-82-41-31,164 41-1,-123 0 1,163 0 0,-163 122-1,-41-40 1,-41 0-1,-122 0 1,122-82 0,-41 0-1</inkml:trace>
  <inkml:trace contextRef="#ctx0" brushRef="#br0" timeOffset="312698.6776">35057 29083 0,'-82'0'16,"123"0"15,41 0-31,0 0 16,41 0-16,40 0 15,124 0 1,-124 0-16</inkml:trace>
  <inkml:trace contextRef="#ctx0" brushRef="#br0" timeOffset="313095.9535">35466 29370 0,'-122'-82'15,"81"82"17,41 41-32,-82 0 15,82 0 1,-82 122-1,82-40 1,0-41-16,41-41 16,41 40-16,-41-81 15,81 0 1,1-41 0,-123-40-1,-41-1 1,-41 82-1,-40 0 1,122 41 0,-82 41-1</inkml:trace>
  <inkml:trace contextRef="#ctx0" brushRef="#br0" timeOffset="313498.3509">34812 28142 0,'0'0'0,"-41"0"16,41-81-1,-41 81-15,-41 0 32,82 81-32,-123 42 15,83 123 1,40 531 15,204 41 0,164-695 1</inkml:trace>
  <inkml:trace contextRef="#ctx0" brushRef="#br0" timeOffset="313865.104">35712 28715 0,'0'-82'16,"0"1"0,82 40-1,-1 41 1,42 122 0,0 165-1,-82 81 1,-41-41-1,0 0 1,-164-40 15,82-206-15</inkml:trace>
  <inkml:trace contextRef="#ctx0" brushRef="#br0" timeOffset="314432.3458">36284 28388 0,'0'-123'16,"0"82"0,41 41-1,-41-41 1,41 41 0,0 0-16,41 0 15,-82 82-15,0 0 16,-41-82-1,0 123 1,0-82 0,41-164 15,41 82-15,82-82-1,-41 41 1,-82 42-1,0 121 48,-82-40-47,82 0-16,0 41 15,0 0 1,41-82-16,-41 82 15,122-82-15,-81 0 0</inkml:trace>
  <inkml:trace contextRef="#ctx0" brushRef="#br0" timeOffset="314631.6179">37021 28306 0,'122'0'47,"-40"0"-31,0 0-16,0 0 16,-41 0-16</inkml:trace>
  <inkml:trace contextRef="#ctx0" brushRef="#br0" timeOffset="314882.036">37634 28061 0,'0'-82'15,"0"123"32,0 0-47,0 0 16,0 40-16,0 1 15,0 0 1,0 41 0,0-41-16</inkml:trace>
  <inkml:trace contextRef="#ctx0" brushRef="#br0" timeOffset="315398.1464">37962 27774 0,'0'-41'16,"122"82"30,-81 0-46,41 41 16,-82 41-16,123 81 16,40 205-1,-163 778 17,-450-369-17</inkml:trace>
  <inkml:trace contextRef="#ctx0" brushRef="#br0" timeOffset="322684.2152">39393 28674 0,'41'-41'47,"41"41"-31,-41 0-16,41 0 15,0 0 1,-1 0-1</inkml:trace>
  <inkml:trace contextRef="#ctx0" brushRef="#br0" timeOffset="322815.7494">39434 29001 0,'0'0'0,"41"0"31,41 0-16,0-81-15,40 81 16</inkml:trace>
  <inkml:trace contextRef="#ctx0" brushRef="#br0" timeOffset="323099.8258">40334 28061 0,'0'-41'15,"0"0"1,0 82 31,0 41-32,82-1-15,-82 42 16,0 0 0,0-41-1</inkml:trace>
  <inkml:trace contextRef="#ctx0" brushRef="#br0" timeOffset="323299.3807">40211 28756 0,'82'0'47,"0"-41"-47,41 41 15,40-41-15,-40 41 16</inkml:trace>
  <inkml:trace contextRef="#ctx0" brushRef="#br0" timeOffset="323716.5682">40661 29288 0,'-40'-82'16,"-42"82"15,0 82-15,82 0-16,-82 122 15,0 42 1,123-42-1,41-163 17,123-41-17,-165 0-15,42-82 16,-82 41-16,0 0 16,0-81-1,-41 122 1,-204 204-1,204-122 1,-41 41 0</inkml:trace>
  <inkml:trace contextRef="#ctx0" brushRef="#br0" timeOffset="325133.2021">42584 28142 0,'-41'0'31,"0"41"-16,-41 41-15,-40 82 16,-1-41 0,-82 245 15</inkml:trace>
  <inkml:trace contextRef="#ctx0" brushRef="#br0" timeOffset="325350.04">41970 28265 0,'0'0'0,"41"41"62,41 0-62,0 41 16,-41 0-16,41-1 16,40 83-1,1-123-15</inkml:trace>
  <inkml:trace contextRef="#ctx0" brushRef="#br0" timeOffset="325833.2936">44261 27774 0,'-41'-81'15,"41"-1"1,-41 82-1,41-41 1,-81 123 15,81 40-31,0 42 16,0 327 0,0-205-16,0 369 15,0-451 1,0-81-16,41 81 31,122-122-15,-40 0-16</inkml:trace>
  <inkml:trace contextRef="#ctx0" brushRef="#br0" timeOffset="326351.154">45611 27856 0,'0'-82'15,"0"123"32,0 41-47,0 0 0,0 0 16,0 245 31</inkml:trace>
  <inkml:trace contextRef="#ctx0" brushRef="#br0" timeOffset="326650.9287">44957 28552 0,'0'0'0,"41"0"47,81 0-31,42 0-16,122 0 15,42 0-15,203 0 32,-81 0-17,-368 0 1,-41 0 0,-41 81 15,-41-81-31</inkml:trace>
  <inkml:trace contextRef="#ctx0" brushRef="#br0" timeOffset="327017.0469">45243 29042 0,'-41'-81'16,"41"121"46,0 42-62,0-41 16,0 41-16,0 0 15,0-41-15,0 81 16,0-40 0</inkml:trace>
  <inkml:trace contextRef="#ctx0" brushRef="#br0" timeOffset="327216.8324">45652 29288 0,'41'0'31,"0"0"-15,41 0-16,122 0 16,-40-41-1</inkml:trace>
  <inkml:trace contextRef="#ctx0" brushRef="#br0" timeOffset="327400.8906">46470 29001 0,'123'-40'47,"-41"40"-47,-41 0 0,0 0 16</inkml:trace>
  <inkml:trace contextRef="#ctx0" brushRef="#br0" timeOffset="327666.3474">46511 28961 0,'0'0'0,"-82"0"15,41 0 1,41 81-1,41 42-15,82-123 32,0 41-17,-41-41 1,-82 41 0,0 41-1,-82 0 1,41-82-16</inkml:trace>
  <inkml:trace contextRef="#ctx0" brushRef="#br0" timeOffset="327850.23">46266 29574 0,'82'0'31,"-42"0"-31,42 0 0,82 0 32,-1-82-17,-122 82-15</inkml:trace>
  <inkml:trace contextRef="#ctx0" brushRef="#br0" timeOffset="328233.0611">46716 29697 0,'-41'0'0,"-41"0"31,82 82-31,-82-1 15,82-40 1,-41 82 0,41-41-1,0 0-15,41-41 16,0 0-16,41-41 16,-41 0-1,41-82 1,-82 0-1,-41 82 1,-41 41 0,41-41-1</inkml:trace>
  <inkml:trace contextRef="#ctx0" brushRef="#br0" timeOffset="328516.1911">47125 29124 0,'0'0'0,"0"-41"16,82 41 30,-82 82-46,81 0 16,1 245 0,-82-81-1,-82-1 1,-81 0 0,40-163-1</inkml:trace>
  <inkml:trace contextRef="#ctx0" brushRef="#br0" timeOffset="329051.1052">44998 28961 0,'-82'0'15,"82"-41"1,-41 41-16,-82 0 15,123 41-15,-82 40 16,82 328 0,82 573 15,614-491 0,-451-491-15</inkml:trace>
  <inkml:trace contextRef="#ctx0" brushRef="#br0" timeOffset="329906.2582">47657 28797 0,'0'-41'32,"40"41"-1,42 0-15,0 0-1,-82 123 1,-82 40-1,0-122 17,82 0-1,41-41-15,41 0-1,-41 0-15,82 0 16</inkml:trace>
  <inkml:trace contextRef="#ctx0" brushRef="#br0" timeOffset="330534.126">48106 27283 0,'0'-40'0,"41"40"47,41 122-47,41 1 15,327 368 1,0 1186 15,-818-736 1,-123-573-1</inkml:trace>
  <inkml:trace contextRef="#ctx0" brushRef="#br0" timeOffset="332111.0228">49702 28265 0,'-82'0'0,"164"0"47,-41 0-32,0 0-15,40 41 16,-40-41-16</inkml:trace>
  <inkml:trace contextRef="#ctx0" brushRef="#br0" timeOffset="332283.819">49620 28674 0,'-41'0'15,"82"0"17,41 0-17,41 0-15,40-41 0</inkml:trace>
  <inkml:trace contextRef="#ctx0" brushRef="#br0" timeOffset="339434.7729">51624 27324 0,'0'-41'0,"0"1"16,0-1 15,82-41 1,82 123-1,-164 81-16,0-81-15,-82 82 16,0-41 0,205-82 62,-41 0-63,-82 123 1,0-42 0,0-40-1,0 0 1,-123-41 0,41 82-1,-40-82 1,122-123-1</inkml:trace>
  <inkml:trace contextRef="#ctx0" brushRef="#br0" timeOffset="339851.4982">52402 27488 0,'0'-82'16,"0"0"0,0 41-1,-41 41 17,-41 0-17,82 82 1,-82 205-1,82-83 1,0-81 0,164-123-1,-82 0 1,-1 0 0,-40-82-1,-41 0 16,-41 82-15,-40 0 0,-42 41-1,41 123 1</inkml:trace>
  <inkml:trace contextRef="#ctx0" brushRef="#br0" timeOffset="340100.7361">51624 28633 0,'82'0'47,"0"0"-32,0-41-15,41 41 16,-1 0-16,42-40 16,163 40-1,-204 0 1</inkml:trace>
  <inkml:trace contextRef="#ctx0" brushRef="#br0" timeOffset="340518.7563">52197 28879 0,'-82'-82'15,"41"123"16,41 0-31,-81 41 16,81 163 0,-41-40-1,82-124 1,122 42 0,-40-123-1,-41-41 1,-82-82-1,-41-40 1,0 122-16,-82 0 16,41 41-1,82 41 1,-40 0-16,40 82 16,0-83-1</inkml:trace>
  <inkml:trace contextRef="#ctx0" brushRef="#br0" timeOffset="340767.4934">53179 28511 0,'123'0'31,"-82"0"-31,-1 0 16,1 0-16</inkml:trace>
  <inkml:trace contextRef="#ctx0" brushRef="#br0" timeOffset="340917.9999">53097 28879 0,'41'0'31,"0"0"-31,0 0 0,82 0 15</inkml:trace>
  <inkml:trace contextRef="#ctx0" brushRef="#br0" timeOffset="341401.1412">54079 27733 0,'0'0'15,"0"-81"-15,0 40 32,-82 41-17,82 82 1,-82 81-1,0 83 1,82 122 0,41-286-1,82-42 1,0-40 0,0-122-1,-83-1 1,-40-41 15,-40 123-15,-83 41-1,41 82-15,-41 82 16,123-82-16,-82 40 16,82-81-1,41 0-15</inkml:trace>
  <inkml:trace contextRef="#ctx0" brushRef="#br0" timeOffset="341984.8668">54652 27570 0,'0'0'0,"0"-82"16,-41-41-1,0 41 1,-82-40 0,41 40-1,-163 0 1,81 82-1,-40 0 1,40 205 0,-41 245-1,205 0 1,0-41 0,164 0-1,82-164 16,-1-122-15,-81-123 0,81-164-1,-40-81 1,-1-369 0,-122 246-1,-82 123 1,-82 122-1,-122 0 1,81 123-16,-163 0 16,163 0-1,41 0-15,-41 41 16</inkml:trace>
  <inkml:trace contextRef="#ctx0" brushRef="#br0" timeOffset="345084.9085">6095 11535 0,'-41'-82'15,"-41"1"-15,82 40 32,-41 41-17,41 41 32,0 40-47,41 83 31,0 0-15,-41-124-16,41 42 16,82-82-16,-82 0 15,163-41 1,124-122 0,244-83-1,-163 124 1,164-42-1,-164 82 1,-245 0 0,-205 123 77,-82 41-77,41-41-16,1-41 16,-83 0-16</inkml:trace>
  <inkml:trace contextRef="#ctx0" brushRef="#br0" timeOffset="345629.0194">6259 11903 0,'0'0'0,"-41"0"0,-41-41 16,82 82 46,0 0-46,0 82-1,41-41 1,163-82 0,328-205-1,327-122 1,-450 82-16,287-42 15,-451 205-15,-81 1 16,-1 40 0,-122 41-1,-82 41 126,-40-41-125</inkml:trace>
  <inkml:trace contextRef="#ctx0" brushRef="#br0" timeOffset="390639.9916">28308 24338 0,'0'-41'31,"0"-40"-15,-82 81 15,41 81-15,-41 1 15,-41 164 0,164-287 16,0-41-31,-41 0-16,82 0 15,-82 1-15,0 40 16,41-41 0,0 41-1,-41 82 48,0 0-48,0 41 1,0-1 0,0 1-1,0-41 1,0 0-1,0 0 1,0 82 0,0-42-1,0-40 1,0 0 15,0 0 16,0 41-16,-41-82 1,0 0-17,82 0 79,0 0-78,0 0-16,40 0 15,-40-41-15,123 41 16,-41-41-1,-82 41-15,40 0 32,-121 0 15,-42 0-32,41 0 1,-82 0-1,41 0 1,-40 82 0,40-82-1,82 41 1,41-41 46,0 0-62,40 0 16,42 0-16,41-82 31,-123 82-15,0 0 0,-123 0-1,0 0 1,-41 0-1,-40 82 1,122-82 0,0 0-1,82 0 17,40 0-17</inkml:trace>
  <inkml:trace contextRef="#ctx0" brushRef="#br0" timeOffset="392191.5468">28880 26956 0,'0'-82'16,"0"123"31,0 41-47,0 41 16,0 0-1,0 122 1,82 0-1,-82-204 1,0 41 0,0-123 15,0-41-31,-41 42 16,41-247-1,0 164 1,0 1-1,0 40 1,0 41 15,-41 41 1,41 82-17,-82 41 1,42-83-16,40 1 15,-41 82-15,41-205 63,0 0-47,41 42-16,40-1 15,-40-41 1,-41 41-1,41 41 1,-41 82 15,0 0-15,0 163 0,0-81-1,0-123 1,0 40-1,0-40 1,-41-41 31,0 0-31,-40 0-1,40 0 1,41 82-16,81-82 94,-40-41-94,0 41 15,41 0-15,-41 0 16,204-41-1,-122 41 1,-205 0 78,41 0-79,41 41 1,-40-41-16</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42:53.516"/>
    </inkml:context>
    <inkml:brush xml:id="br0">
      <inkml:brushProperty name="width" value="0.05292" units="cm"/>
      <inkml:brushProperty name="height" value="0.05292" units="cm"/>
      <inkml:brushProperty name="color" value="#FF0000"/>
    </inkml:brush>
  </inkml:definitions>
  <inkml:trace contextRef="#ctx0" brushRef="#br0">20453 8058 0,'-40'0'16</inkml:trace>
  <inkml:trace contextRef="#ctx0" brushRef="#br0" timeOffset="269.6052">21272 7936 0</inkml:trace>
  <inkml:trace contextRef="#ctx0" brushRef="#br0" timeOffset="9562.8414">25076 9326 0,'-82'0'16,"164"-82"30,82 82-46,-42 0 16,42-81-16,81 81 31,-245 41 16,-81-41-47,-83 40 31,82-40-15,0 0 0,0 0-1,-40 0 1,81 0 0,41 41 30,0 0-46,0 123 16,0 0 0,0 40-1,0-40 1,0-42 0,0-40-1,41-41 16,81-41-15,42 0 0,-41 0-1</inkml:trace>
  <inkml:trace contextRef="#ctx0" brushRef="#br0" timeOffset="9828.8172">25076 9735 0,'82'0'63,"0"0"-63,-1 0 0,42 0 15,0 0 1,-41 0-16</inkml:trace>
  <inkml:trace contextRef="#ctx0" brushRef="#br0" timeOffset="10145.8895">26221 9367 0,'0'-41'16,"0"-41"-1,-41 1-15,0 122 47,41 81-31,-81 1-1,-1 327 1,82-164 0,0-122-1,82-123 1,40 41-1,-81-82-15,0 0 16</inkml:trace>
  <inkml:trace contextRef="#ctx0" brushRef="#br0" timeOffset="10441.9431">26958 9735 0,'0'0'0,"0"-41"16,0-40 0,0 40-1,-41 41 32,-41 82-47,-41 122 16,82-40-1,-122-1 1,122-122 0,41 41 15</inkml:trace>
  <inkml:trace contextRef="#ctx0" brushRef="#br0" timeOffset="10678.5667">26467 9654 0,'0'-41'15,"-82"41"1,164 41 15,0-1-15,40 165-1,1-41 1,-41 122 0,0-122-1</inkml:trace>
  <inkml:trace contextRef="#ctx0" brushRef="#br0" timeOffset="10979.0011">27489 9531 0,'0'0'0,"0"-82"0,0 41 15,82 82 32,-41 0-47,41 123 16,0 40-1,-82 1 1,0 122 0,-123-245-1</inkml:trace>
  <inkml:trace contextRef="#ctx0" brushRef="#br0" timeOffset="11228.7668">28389 10022 0,'82'0'31,"0"0"-15,-41 0-16,82 0 16,-82 0-1</inkml:trace>
  <inkml:trace contextRef="#ctx0" brushRef="#br0" timeOffset="11412.4214">28308 10226 0,'40'0'47,"42"0"-47,0 0 15,0 0-15,-41 0 16</inkml:trace>
  <inkml:trace contextRef="#ctx0" brushRef="#br0" timeOffset="12378.6546">31048 9122 0,'0'0'0,"82"-41"16,-123 41 30,-81 41-30,-1-41-16,0 82 16,-327 163 15,286-204 0,164 0-15,123-41-1,41 0 1,327 0 0,-246 82-1,-204-82 1,-41 41 0,-82 81-1,-40-122 1,-247 82-1,206 41-15,40-123 16,-122 122 0,204-81-1,41 0 1,122-41 0,287 0-1,1 0 1,-206 0-16</inkml:trace>
  <inkml:trace contextRef="#ctx0" brushRef="#br0" timeOffset="12981.7839">29617 10922 0,'0'-82'0,"40"0"32,83 82-17,-41 0-15,-41 41 16,-41 0-16,41 81 16,-164 42 15,41-82 16,164-164-32,123-82 1,-83 1 0,-122 122-16,82-82 15,-123 123 16,0 0-31,0 82 16,-40 82 0,81-1-1,41-40 1,40-82 0,1-41 15</inkml:trace>
  <inkml:trace contextRef="#ctx0" brushRef="#br0" timeOffset="13178.8247">30680 10922 0,'41'0'31,"41"0"-31,-41 0 16,0 0-16,41 0 16</inkml:trace>
  <inkml:trace contextRef="#ctx0" brushRef="#br0" timeOffset="13296.8297">30639 11208 0,'-41'0'0,"123"0"31,41 0-15,41-41-1</inkml:trace>
  <inkml:trace contextRef="#ctx0" brushRef="#br0" timeOffset="13679.2111">31376 10881 0,'-123'0'62,"123"41"-46,-41-1-16,41 1 15,0 82-15,0-82 16,82 82 0,40-82-1,1-41 1,0-82 0,-123 41-16,41-82 15,-41 0-15,0 42 16,-82-42-1,-41 41 1,-40 82 0</inkml:trace>
  <inkml:trace contextRef="#ctx0" brushRef="#br0" timeOffset="14445.9453">30394 8549 0,'-41'0'16,"41"41"15,0 0-31,0 0 16,123-41-1,-1 82 17,42-164-1,-164 0-16,0-41 1,-41 41 0,0 82-1,0 0-15,-81 82 16,122 0 0,-123-41-16,41 41 15,0-82 16,-41 0-15,83 0 0,-1-41-1,41-41 1,0-41 0,163 42-1,-40 81 1,-41 0-1,0 122 1,-82 83 0,0-42-1</inkml:trace>
  <inkml:trace contextRef="#ctx0" brushRef="#br0" timeOffset="15879.1001">34035 9244 0,'0'-81'15,"0"-1"1,163 41 0,-122 41-1,0 0-15,41 164 32,-123-83-1,-82 124-16,-81-82 1,204-82 0,41-41 15,-1 0-15,165 0-1,81-82 1,-163 82-16</inkml:trace>
  <inkml:trace contextRef="#ctx0" brushRef="#br0" timeOffset="16117.2711">33830 10103 0,'0'0'0,"0"41"31,82-41-15,122 0 0,83 0-1,81 0 1</inkml:trace>
  <inkml:trace contextRef="#ctx0" brushRef="#br0" timeOffset="16580.0192">34362 10513 0,'41'0'47,"41"0"-47,-42 0 16,1 0-1,41 81 1,-123 1 0,-81 41-1,-1-123 1,82 0 15,123-82-15,40 82-1,1 41 1,-41 41 0,-82 40-1,0-81 16,-164 82-15,42-123 0,81 0-1,-41-82 1,82-40-16</inkml:trace>
  <inkml:trace contextRef="#ctx0" brushRef="#br0" timeOffset="16929.3048">35466 9367 0,'0'-41'0,"0"0"15,41 41 32,41 41-47,-41 41 16,82 164 0,-42 122-1,-81-41 1,-163 41-1,122-245 1,-82-82 0,41-41-1</inkml:trace>
  <inkml:trace contextRef="#ctx0" brushRef="#br0" timeOffset="17346.7439">33994 9081 0,'0'0'0,"-82"0"0,82-82 15,-41 41 1,0 41 0,-41 0 15,-41 82-16,-40 409 1,163 163 0,0 1-1,245-164 1,205-164 0,-245-327-1</inkml:trace>
  <inkml:trace contextRef="#ctx0" brushRef="#br0" timeOffset="18112.9778">32480 9817 0,'-41'0'0,"41"-41"0,0 0 16,41-40 15,0 81-16,123 245 32,-287-41-15,82-204-32,41-40 62,41 40-62,82-164 16,40 41-1,-163 41 1,41 42 0,-41-42 15,0 123-16,-82 0 1,82 122 0,-41 42-1,41-124 1,82 1 0,82-82-1,-123 0-15</inkml:trace>
  <inkml:trace contextRef="#ctx0" brushRef="#br0" timeOffset="18863.1444">36980 9285 0,'0'-41'16,"-82"41"15,0 82 0,0 82-31,1 777 32,81-737-32,0 42 15,0 81 1,204-163 0,82-83-1,-204-81-15</inkml:trace>
  <inkml:trace contextRef="#ctx0" brushRef="#br0" timeOffset="19179.4696">37757 9694 0,'0'0'0,"0"-40"0,0-42 16,0 41-1,-41 41 1,41 82 31,0 40-47,0 124 31,0-205-31,0 81 16,0-81-1</inkml:trace>
  <inkml:trace contextRef="#ctx0" brushRef="#br0" timeOffset="19396.4243">37225 10308 0,'82'0'31,"0"0"-15,41 0-16,-1 0 0,1 0 15,82 0 1</inkml:trace>
  <inkml:trace contextRef="#ctx0" brushRef="#br0" timeOffset="19862.727">37553 10717 0,'0'-82'16,"81"82"-1,-40 0 1,0 0 0,41 0-1,-82 41 1,0 123-1,-82-42 1,0-122-16,1 41 16,81-82 31,40 41-32,42-81 1,41 81-1,-82 163 1,-41-81 0,0 0-16,0-41 15,-41-41-15,-82 82 16,-40-1 0,81-81-1,41-40-15</inkml:trace>
  <inkml:trace contextRef="#ctx0" brushRef="#br0" timeOffset="20240.055">38084 9654 0,'0'-41'15,"0"0"17,82 41-32,-41 0 15,164 204 1,-124 42-1,1 40 1,-82 41 0,0 205-1,-41-327 1,0-83 0</inkml:trace>
  <inkml:trace contextRef="#ctx0" brushRef="#br0" timeOffset="20863.6642">38452 8917 0,'0'0'0,"-40"0"0,40-82 16,0 42-1,40 40 16,42 0-31,0 81 16,-82 1 0,41 0-16,-41 0 15,0 40-15,0-40 16,0-41 0,-82 41-1,0-82 1,82-82 15,0 41-31,123-122 16,0 81-1,-82-41 1,-41 82 0,-41 82 46,41 41-62,-41 41 16,41-1-1,0 1 1,0-82 0,164 41-1,40-82-15</inkml:trace>
  <inkml:trace contextRef="#ctx0" brushRef="#br0" timeOffset="21063.9083">39271 9244 0,'-41'0'16,"82"0"31,40 0-47,42 0 15,0 0-15,-41 41 0,-41-41 16</inkml:trace>
  <inkml:trace contextRef="#ctx0" brushRef="#br0" timeOffset="21319.9126">40007 8958 0,'0'-82'16,"0"164"46,0 41-62,0-82 16,0 41-16,0-42 16,0 42-1,0-41-15,0 41 16</inkml:trace>
  <inkml:trace contextRef="#ctx0" brushRef="#br0" timeOffset="22679.6946">28512 13662 0,'82'0'31,"0"0"-31,40 0 16,165 0 15</inkml:trace>
  <inkml:trace contextRef="#ctx0" brushRef="#br0" timeOffset="22813.3311">28635 13989 0,'-41'0'0,"123"0"32,0 0-17,81 0 1</inkml:trace>
  <inkml:trace contextRef="#ctx0" brushRef="#br0" timeOffset="25414.3368">31376 13212 0,'0'-41'16,"0"0"15,-82 82 32,41 41-63,-82 41 46,82-123-30,0 0 0,41-41 15,0-41-15,0-41-1,164 83 1,-123 40-16,82 0 15,-83 40 1,42 83 0,-123 82-1,0-124-15,-122 124 32,40-123-32,82 0 0,-81-1 31,81-40-16,0-82 1,41-40 0,0 40-1,41-82 1,0 123 0,40 0-1,1 82-15,41 0 16,-82-82-16,41 81 15,-1 1 1,42-82 0</inkml:trace>
  <inkml:trace contextRef="#ctx0" brushRef="#br0" timeOffset="25713.3181">30680 14644 0,'-123'0'0,"164"0"47,0 0-47,0 0 16,41 0-16,204-41 15,-40 41 1,-1 0 0</inkml:trace>
  <inkml:trace contextRef="#ctx0" brushRef="#br0" timeOffset="26196.791">31089 15094 0,'-82'0'15,"164"0"16,-41 0-15,0 0-16,41 0 16,-82 123-1,0-83-15,0 42 16,-41-41-16,-41 41 16,0-82-1,1 0 1,40 0-1,82 0 17,-1-41-32,42 41 15,0 0 1,41 123 0,-123 0-1,0-42-15,0 1 16,-82-82-16,41 82 15,-82-82 1,42-41 0,-1-123-1,82 83 1</inkml:trace>
  <inkml:trace contextRef="#ctx0" brushRef="#br0" timeOffset="28541.2287">34525 13294 0,'0'-41'16</inkml:trace>
  <inkml:trace contextRef="#ctx0" brushRef="#br0" timeOffset="29414.1645">35548 13049 0,'82'0'15,"-123"0"48,-41 0-48,41 0-15,-122 81 16,-83-40 15,1 41-15,163-41-1,0-41 1,123 0 31,41 0-47,41 0 16,-1 0-16,83 0 15,-123 0-15,-1 82 16,42-82-1,-82 41 1,-41 0 0,-82 81-1,-122-40 1,-42 0 0,-122-41 15,205 41-16,122-82 1,41 41 0,41-41-1,163 0 1,41 0 0,1 0-1,-42 0 1,-40 0-1,-82 0 1</inkml:trace>
  <inkml:trace contextRef="#ctx0" brushRef="#br0" timeOffset="30063.9343">34075 14562 0,'0'-41'16,"41"41"0,0 0-1,41 0 16,-41 287 1,-164-124-1,123-204 0,41-41-31,41-40 16,-82 81-1,82-82 1,0 0 0,-82 82-1,-41 41 32,41 41-31,-41 82-16,41 41 15,0-123-15,0 40 16,41-40 0,41 41-1,-1-41 1</inkml:trace>
  <inkml:trace contextRef="#ctx0" brushRef="#br0" timeOffset="30264.0644">34934 14726 0,'82'0'15,"-41"0"-15,0 0 16,41 0-1,0 0-15</inkml:trace>
  <inkml:trace contextRef="#ctx0" brushRef="#br0" timeOffset="30414.1974">34934 14848 0,'82'0'47,"0"0"-47,41 0 16</inkml:trace>
  <inkml:trace contextRef="#ctx0" brushRef="#br0" timeOffset="30778.9165">35589 14562 0,'0'41'47,"-41"-41"-47,41 82 0,0-41 16,0 0-1,41 40 1,41 1-1,41-82 1,-1-41 0,-122-122-1,0 81 1,-82 0 0,-40 41 15,81 41-31,-82 0 15,82 0 1</inkml:trace>
  <inkml:trace contextRef="#ctx0" brushRef="#br0" timeOffset="31947.4872">34853 12312 0,'0'-41'31,"0"-40"0,0 40 0,41 41-15,40 0 15,-81 41-15,41-41-16,0 81 15,-41 42-15,82-123 16,-41 0 0,0 0-1,0 0 1,41-82 0,-82 1-1,0 40 1,0 0-1,0-41-15,-41 82 32,0 0-17,41 41-15,-164 82 16,0-1 15,42-40-15,40 0-1,41-82 1,-41 0 0,41-41-1,41-82 1,0 41 0,0 1-1,82 40 1,0 41-1,-41 122 1,-41 1 0,41 41-1,-41-82-15</inkml:trace>
  <inkml:trace contextRef="#ctx0" brushRef="#br0" timeOffset="34764.436">37062 13499 0,'0'-41'32,"81"-41"-17,-40 82 1,0 0-1,82 163 17,-123 1-17,0-41 17,-82-123-17,41 82 1,41-164 15,0 41-15,123-123-1,41 1 1,-123 122 0,-41 0-1,0-41 16,-82 164 1,82-41-32,-82 122 15,82 1 1,0-41 15,82-123-15,81 82-1,1-82-15</inkml:trace>
  <inkml:trace contextRef="#ctx0" brushRef="#br0" timeOffset="35247.7476">38534 12885 0,'0'-82'0,"0"41"16,-82 41 15,1 41 0,-1 859 1,164-41-1,40-613 0,83-124-15,-41-163-1</inkml:trace>
  <inkml:trace contextRef="#ctx0" brushRef="#br0" timeOffset="35648.0516">39598 13008 0,'0'0'15,"0"-82"-15,0 41 16,0 0 15,0 123 0,0 0-15,0 40 0,0 1-1,0 41 1,0-82-1,0-1 1</inkml:trace>
  <inkml:trace contextRef="#ctx0" brushRef="#br0" timeOffset="35881.7393">39189 13744 0,'82'0'47,"-1"0"-47,1 0 16,41 0-16,0-82 15,81 82 1,-122 0-1</inkml:trace>
  <inkml:trace contextRef="#ctx0" brushRef="#br0" timeOffset="36380.7705">39393 14194 0,'0'0'0,"0"-41"16,41 0-1,41 41 1,82 0 0,-123 0-1,-41 82 16,-82 0-15,41-82 0,-41 82-1,82-123 17,41 41-17,41 0 1,-41 0-1,40 0 1,-40 163 0,-41-81-1,-41 0 1,-81 0 0,-42-82-1,82 0 1,82-164-1</inkml:trace>
  <inkml:trace contextRef="#ctx0" brushRef="#br0" timeOffset="36844.1286">40416 12926 0,'0'0'16,"0"-41"-16,82 41 47,-41 0-47,0 123 15,81 122 1,-40 246 15,-286 82 0,163-492-31,-41-40 16,82 41-16</inkml:trace>
  <inkml:trace contextRef="#ctx0" brushRef="#br0" timeOffset="37482.5706">40948 12476 0,'0'-82'16,"0"41"0,82 41-1,-1 0 1,42 41-1,-123 41 1,0 41 0,-123-42-1,83 1 1,80-245 46,42 122-46,-41-41-16,-41 41 16,82-82-1,0 82 1,-82 1 0,-41 80 30,41 1-30,-82 41-16,82 41 16,0-41-1,0-1 17,164-40-17,-1-41-15</inkml:trace>
  <inkml:trace contextRef="#ctx0" brushRef="#br0" timeOffset="37764.943">41807 12517 0,'82'0'47,"-41"0"-47,-1 0 0,42 0 15,41 0 1,0 0-1</inkml:trace>
  <inkml:trace contextRef="#ctx0" brushRef="#br0" timeOffset="38147.6556">42830 12353 0,'0'-82'15,"0"42"1,0-1 15,0 82 32,0-1-63,0 1 15,0 41-15,0-41 16,0 82 0,0-41-1,0-1 1,0 83-1</inkml:trace>
  <inkml:trace contextRef="#ctx0" brushRef="#br0" timeOffset="43466.7255">39598 16321 0</inkml:trace>
  <inkml:trace contextRef="#ctx0" brushRef="#br0" timeOffset="142294.0133">14440 8754 0,'41'0'47,"41"0"-32</inkml:trace>
  <inkml:trace contextRef="#ctx0" brushRef="#br0" timeOffset="143741.6447">33298 11617 0,'0'41'16,"0"0"62,41-41 203,41 0-250,-82 41 1,-41 40-1</inkml:trace>
  <inkml:trace contextRef="#ctx0" brushRef="#br0" timeOffset="157410.5209">24790 17753 0,'0'-41'16,"0"0"-1,0-41 1,0 0 15,-82 82-15,82 164 31,41 81-32,-41-81 17,0 40-17,0-81 1,41-123 0,-41-41 30,0-81-30,0-1 0,0 41-1,0-41 1,0-40 0,-82 81-1,82-41 1,0 82 15,0 164 0,0 0-15,0-1 0,0 124-1,0-164-15,0 40 16,0-81-16,0 41 15,0 0 1</inkml:trace>
  <inkml:trace contextRef="#ctx0" brushRef="#br0" timeOffset="158006.4435">23562 18775 0,'0'0'0,"-81"0"16,40 0-16,0 0 0,-41 0 16,123 0 62,41 0-63,449 0 1,124-82 0,122 1-1,-245 81 1,-82 0-1,-327 0 1,-82 0 0,40 0-1,-122 41 63,-40-41-78</inkml:trace>
  <inkml:trace contextRef="#ctx0" brushRef="#br0" timeOffset="158877.1331">23971 19430 0,'-81'0'16,"81"-82"-16,-41 0 15,41 164 32,0 0-47,0 40 16,0 1-16,0 123 31,0-1 0,0-204 1,0-164 14,0 82-46,0 0 16,82-81 0,-82-42-1,40 0 1,-40 42 0,0 81-1,0 82 48,0 81-63,0-40 15,0 82 1,0 0 0,0-1-1,0-40 1</inkml:trace>
  <inkml:trace contextRef="#ctx0" brushRef="#br0" timeOffset="159276.5954">24749 19798 0,'-41'0'16,"123"0"31,-42 0-32,42 0-15,82 0 16,204 0 15</inkml:trace>
  <inkml:trace contextRef="#ctx0" brushRef="#br0" timeOffset="159960.8708">26221 19552 0,'0'-40'0,"0"-1"31,0-41 0,-41 41-15,0 41 0,-40-41-1,-1 41 1,41 0 0,0 41-1,41 41 1,-82 122-1,82-40 1,41-41 0,0-82-1,41-41 1,41 0 0,-83-164-1,-40 82 1,0 0-1,0 0-15,0 1 16,0 162 47,0-40-63,0 41 15,0 41 1,0-82-1,0 0-15,41-41 32,82 0-17,-82 0-15,82-41 16</inkml:trace>
  <inkml:trace contextRef="#ctx0" brushRef="#br0" timeOffset="160260.7736">26753 19143 0,'0'-40'0,"0"121"63,41 1-48,-41 0-15,82-41 16,-82 41-16,0 122 16,0 1-1,-123-42 1,0 1-1</inkml:trace>
  <inkml:trace contextRef="#ctx0" brushRef="#br0" timeOffset="160910.9713">23562 19184 0,'0'-81'15,"0"40"1,-81 41-1,-1 0 17,41 531-1,41 206 0,286-287 0,-81-409-15,40-41 0</inkml:trace>
  <inkml:trace contextRef="#ctx0" brushRef="#br0" timeOffset="161694.2047">27203 18816 0,'-41'0'0,"41"-41"16,41-41 15,0 82-31,0 0 15,82 41 17,-123 41-17,-41 41 1,-82 0 0,82-123-1,82 41 32,41-41-31,0 0-16,-1 0 15,1 0-15</inkml:trace>
  <inkml:trace contextRef="#ctx0" brushRef="#br0" timeOffset="161993.6036">28553 18653 0,'0'-82'0,"41"82"47,41 0-31,0 0-16,-1 0 15,1 0-15</inkml:trace>
  <inkml:trace contextRef="#ctx0" brushRef="#br0" timeOffset="162160.5549">28512 18939 0,'41'0'31,"41"0"-31,41 0 15,81-41 1,-81 41 0</inkml:trace>
  <inkml:trace contextRef="#ctx0" brushRef="#br0" timeOffset="190265.1352">29903 18039 0,'0'-41'16,"0"0"-1,0-41 17,0 41-1,0 123 47,0 0-78,0 0 16,0 0-16,0 122 15,0-40 1,0-82 0,0-123 93,0 0-93,0-82-16,0 82 0,0 0 15,0-81 1,82 40-1,-82 0 1,0 0 0,0 41-1,0 82 32,0 41-31,0 123-1,0-1 1,0-122 0,0 0-1,-41-82 63,41-41-62,0-82 0,0 41-1,0-40 1,0 81 0,0 0-16,0-82 31,0 41-16,0 41 1,0 123 47,0 0-63,0 0 15,0 0-15,0-1 16,0 165-1,0-205 1,0 0 0,-41-41 46,41-41-46,0 0-1</inkml:trace>
  <inkml:trace contextRef="#ctx0" brushRef="#br0" timeOffset="191270.0487">30885 18325 0,'-41'0'0,"0"0"16,123 0 62,40 0-62,1 0-16,82 0 31,-124 0-31,-40 0 15,0 0-15</inkml:trace>
  <inkml:trace contextRef="#ctx0" brushRef="#br0" timeOffset="191563.6565">31253 18121 0,'-41'-82'16,"41"0"-1,0 164 32,0 41-47,0-41 16,0-1-1,0 83 1,0-41 0,0-42-16,-41-40 15,41 41-15</inkml:trace>
  <inkml:trace contextRef="#ctx0" brushRef="#br0" timeOffset="196348.565">32316 18080 0,'0'-41'15,"0"-41"1,0 41 15</inkml:trace>
  <inkml:trace contextRef="#ctx0" brushRef="#br0" timeOffset="204799.0654">32357 17998 0,'0'-41'235,"0"0"-95,0 82-46,0 41-63,0 0-31,0-41 0,0 41 16,0-1-1,0-40 1,0 41 15,0-41 63,0 0-78,0 41-16,0-41 0,0-1 15,0 1 1,0 82 0,0-82-1,0-164 79,0 82-94,0 0 16,0 1-1,0-42 1,0 41-1,-41-41 1,41 0 0,0 0-1,0-40 1,0 81 0,-40 41-1,40-41 1,0 82 93,0 41-93,0-41-16,0 40 15,0 1 1,0-41 0,0 0-1,0 41 1,0-41 0,81-41 124,-81-82-124,0 0-1,0 0 1,0 0 0,0 42-16</inkml:trace>
  <inkml:trace contextRef="#ctx0" brushRef="#br0" timeOffset="205415.592">32357 18121 0,'0'0'0,"0"-41"16,0 0-1,0 82 48,0 0-63,0 82 15,-41-42 17,41-40-17,-40-41 1,-1 0-1,-41 0 1,41-245 0,41 122-1,0 41 1,0 0 0,82 82-16,0 0 15,-1 82 1,-81 0-1,41 0-15,-41 122 16,0 42 0,-82-1-1,1-163 17,-1 0-17,41-82 1,41-82-1,0 41 1,0-41 0,0 1-1,82-1 1,0 82 0,81 122-1,-81-40 1,0 41-1,0-41 1,-82 0 0</inkml:trace>
  <inkml:trace contextRef="#ctx0" brushRef="#br0" timeOffset="205982.272">33380 18448 0,'0'0'0,"0"-82"16,0 0-1,-41 82 1,-41-122-1,41 122 1,-40 41 0,-1 81 15,82 1-31,0 122 16,0-122-16,0-82 15,41 41 1,0-82-1,-1 0 1,83-82 0,-82 0-1,-41-163 1,0 122 0,0 205 30,0 0-46,0 81 16,0-81 0,41 0-1,0 0 17,82-82-17,-82 0-15</inkml:trace>
  <inkml:trace contextRef="#ctx0" brushRef="#br0" timeOffset="206181.59">33953 18612 0,'-41'-41'0,"123"41"46,-1 0-30,42 0-16,0 0 16,41 0-16,-1-82 15</inkml:trace>
  <inkml:trace contextRef="#ctx0" brushRef="#br0" timeOffset="206431.5442">34321 18244 0,'-41'-82'0,"41"0"15,0 164 17,0 40-17,0-40-15,0 0 16,0 163-1,0-81 1,0-123 0</inkml:trace>
  <inkml:trace contextRef="#ctx0" brushRef="#br0" timeOffset="206932.1197">35139 18080 0,'0'0'0,"0"-41"16,82-41-1,-41 82 1,41 0-1,-1 0 1,-81 82-16,0 0 16,0-41-1,-122 81 1,81-122-16,-41 123 0,41-123 31,41-82 0,82 82-15,-41-41 0,41 41-1,-1 82 1,1 82 0,-82-82-1,-41 40 1,-122-81-1,81-41 1,0 0 0,82-41-1</inkml:trace>
  <inkml:trace contextRef="#ctx0" brushRef="#br0" timeOffset="207448.9992">36121 18366 0,'0'-82'0,"0"42"31,-41 40-31,0 0 15,0 0 1,-41 40 0,0 83-1,82-41 1,0 163 15,41-245-31,-41 41 16,82-41-1,41 0 1,-123-41-16,41-40 16,-41 40-16,0-41 15,41 0 1,-41 0 0,0 41-16,0 123 31,0 0-16,0 0-15,0 40 16,0 1 0,163-82-1,-81-41 1</inkml:trace>
  <inkml:trace contextRef="#ctx0" brushRef="#br0" timeOffset="207799.8288">36489 18039 0,'0'-41'16,"0"-41"-16,0 41 0,41 41 16,0 0-1,41 0 1,-1 0-1,-81 164 1,-41-41 0,-81-82 15,163-41 16,0 0-47,40 0 15,83 0 1,-82 0 0,-41 0-16</inkml:trace>
  <inkml:trace contextRef="#ctx0" brushRef="#br0" timeOffset="208415.2951">37143 18571 0,'-40'0'0,"80"0"31,42 0-15,205 0-1,-83-82-15,1 82 32</inkml:trace>
  <inkml:trace contextRef="#ctx0" brushRef="#br0" timeOffset="208682.8073">37593 18244 0,'0'0'0,"-40"-82"16,40 41-16,0-41 15,0 164 32,0 41-47,0-1 16,0 246-1,0-163 1,0-123 0</inkml:trace>
  <inkml:trace contextRef="#ctx0" brushRef="#br0" timeOffset="209148.8527">38207 18203 0,'0'0'0,"0"-41"0,0 0 15,0 0 1,0-82 0,0 205 15,0 41-31,-41 122 15,41-81 1,0-123 0,0 40 15,164-81-15,-123-40-1,40-124 1,-81 82-16,0-122 15,0 163-15,0 0 16,0 82 15,0 41-15,0-1-16,0 83 16,0-82-16,0 40 15,0 1 1,0 0-1</inkml:trace>
  <inkml:trace contextRef="#ctx0" brushRef="#br0" timeOffset="209648.6697">39025 18489 0,'0'-41'16,"0"-41"0,0 0-1,-41 1 1,-41 81 0,1 41-1,-42 204 1,123 41-1,0-122 1,41-123 0,0-41-1,41 0 17,-1-123-17,1-81 1,-82 81-1,0 82 1,0 82 15,0 0-31,0 41 16,0-1 0,0 1-16,0-41 15,0 41 1,82-82-16,0 41 15</inkml:trace>
  <inkml:trace contextRef="#ctx0" brushRef="#br0" timeOffset="210065.8003">39312 17834 0,'0'0'0,"0"-40"0,0-42 16,81 82-1,1 0 1,-82 82 0,0 40-1,0-40 1,-82 0-1,123-82 32,0 0-31,41 0 0,-41 82-1,-41 0 1,0-1-1,-41 1 1,-82-82 0,82 0-16,0 0 15,-40-41-15</inkml:trace>
  <inkml:trace contextRef="#ctx0" brushRef="#br0" timeOffset="210398.9939">40580 18653 0,'-41'0'0,"123"0"62,-1 0-62,42 0 16,204 0 15</inkml:trace>
  <inkml:trace contextRef="#ctx0" brushRef="#br0" timeOffset="210649.4135">40784 18244 0,'0'0'0,"0"-41"16,-82 41 0,82 81 15,0 1-31,0 123 16,41 40-1,0-122 1,-41 0-1,82-123-15</inkml:trace>
  <inkml:trace contextRef="#ctx0" brushRef="#br0" timeOffset="210848.7384">41316 18775 0,'82'0'63,"0"0"-63,-42 0 0,1-41 16,41 41-16</inkml:trace>
  <inkml:trace contextRef="#ctx0" brushRef="#br0" timeOffset="210982.2434">42011 18693 0,'41'0'32,"41"0"-17</inkml:trace>
  <inkml:trace contextRef="#ctx0" brushRef="#br0" timeOffset="211138.9171">42748 18612 0,'0'-41'15,"41"41"1,0 0 15</inkml:trace>
  <inkml:trace contextRef="#ctx0" brushRef="#br0" timeOffset="211429.6984">43648 18530 0,'41'0'63,"40"0"-48,-40 0 1,0 0 0,-41-82 30,0 41-14</inkml:trace>
  <inkml:trace contextRef="#ctx0" brushRef="#br0" timeOffset="214549.6196">22581 22089 0,'0'0'0,"41"0"16,-123 81 62,0-40-78,-41 41 16,-40 41-1,122-41 1,-41-82 0,82 41-1,163-41 1,124 0 0,-42 0-1,-163 40 1,-41 42-1,-164-41 1,1 41 0,-124 41-1,1-42 17,204-40-17,163-41 16,42 0-31,0 0 16,163 0 0,-245 0-16</inkml:trace>
  <inkml:trace contextRef="#ctx0" brushRef="#br0" timeOffset="215083.2424">21762 23766 0,'-81'-82'15,"81"41"1,41-41 0,-1 82-1,1 0 1,82 246 0,-123-83-1,-41-81 1,82-82 31,0-82-47,82 0 15,-41-81 17,-82 40-17,-41 246 16,41-1-15,-82 83 0,82-41-1,0-83 1,245-81 0</inkml:trace>
  <inkml:trace contextRef="#ctx0" brushRef="#br0" timeOffset="215249.9333">22540 23970 0,'82'0'16,"-1"-82"-16,1 82 15,82-41 1</inkml:trace>
  <inkml:trace contextRef="#ctx0" brushRef="#br0" timeOffset="215365.8975">22703 24093 0,'41'0'16,"41"-41"-1,41 41-15</inkml:trace>
  <inkml:trace contextRef="#ctx0" brushRef="#br0" timeOffset="215616.1804">23153 23766 0,'0'41'16,"0"40"-1,0 1 1,41-41-1,123-41 1,-82 0 0,-1-82-1,-81 0 1,-40-40 0,-42 40-1,-123 41 1</inkml:trace>
  <inkml:trace contextRef="#ctx0" brushRef="#br0" timeOffset="216300.073">22253 21843 0,'0'0'0,"-41"0"0,41-41 0,0 82 62,0 0-46,41-41-1,0 0 1,82 0 0,0-82-1,-123-40 1,0 40-1,-41 41 1,-82-41 0,0 246-1,1 81 1,-1-40 0,82-165-1,41 1-15,0-82 47,0 1-47,0-42 16,0 0-16,0-163 31,0 204-15,82 41-1,0 41 1,-41 81-1,122 124 1,-163-124 0,0-81-16</inkml:trace>
  <inkml:trace contextRef="#ctx0" brushRef="#br0" timeOffset="217299.706">24053 22416 0,'0'-82'0,"123"82"16,-41 0-1,0 82 17,-123 163-1,-41-122-15,82-164 30,41-82-46,82-40 16,-42 40 0,-81 82 15,-41 82-15,41 0-1,-40 123 1,40-42-1,40 1 1,83-41 0,41-82-1</inkml:trace>
  <inkml:trace contextRef="#ctx0" brushRef="#br0" timeOffset="217616.2329">25444 21843 0,'0'-41'0,"0"0"16,-41-40 0,41 121 15,-41 124-16,41 0 1,-82 490 0,82-204-1,0-164 1,0-81 0,123-164-1,41-41 1</inkml:trace>
  <inkml:trace contextRef="#ctx0" brushRef="#br0" timeOffset="217916.1222">26344 22211 0,'0'0'0,"0"-82"16,0 42-16,0-42 16,0 0-1,0 41 1,0 123 15,0 0-15,0-1-16,0 83 15,0 0 1,0-123 0</inkml:trace>
  <inkml:trace contextRef="#ctx0" brushRef="#br0" timeOffset="218149.3533">26058 22702 0,'-41'0'0,"82"0"31,40 0-31,1 0 16,286 0-1,-245 0 1</inkml:trace>
  <inkml:trace contextRef="#ctx0" brushRef="#br0" timeOffset="218599.8911">26344 23070 0,'0'0'0,"-41"0"0,41-41 32,41 41-17,82-41 1,-82 41 0,-41 82 15,0-41-31,-41 41 15,-41 0 1,123-82 31,82-41-31,-42 41-1,1 0 1,-82 123-1,0-42 1,-82 1 0,-122 0-1,81-82 1,41-123 0,82-40-1</inkml:trace>
  <inkml:trace contextRef="#ctx0" brushRef="#br0" timeOffset="218949.7795">26876 22007 0,'0'-82'16,"0"41"-1,41 41 17,0 0-32,40 82 15,1 245 1,-41 246-1,-41-246 1,0-41 0,0-122 15,-41-164-31</inkml:trace>
  <inkml:trace contextRef="#ctx0" brushRef="#br0" timeOffset="219499.9628">27080 21720 0,'0'-81'15,"0"-1"1,82 82 0,-41 0-16,82 0 31,-41 0-15,-82 163-1,0-81 1,-41-41-1,0-41 1,41-41 15,0-41-15,0 1 0,82-1-16,-1 41 15,-40-41 16,-41 164 1,0-41-17,-81 82 1,81-83 0,0 1-1,81 41 1,-40-164-1</inkml:trace>
  <inkml:trace contextRef="#ctx0" brushRef="#br0" timeOffset="219782.9951">27858 21680 0,'81'0'47,"1"0"-47,0 0 16,0 0-16,0 0 15,-1 0 1</inkml:trace>
  <inkml:trace contextRef="#ctx0" brushRef="#br0" timeOffset="220031.6067">28430 21516 0,'0'0'0,"0"-41"32,41 82 15,-41 0-32,0 0-15,0 41 16,0-42-1,0 1-15,0 82 16</inkml:trace>
  <inkml:trace contextRef="#ctx0" brushRef="#br0" timeOffset="220950.8503">29085 22252 0,'82'0'62,"-1"0"-62,1 0 16,0 0-1,41 0 17</inkml:trace>
  <inkml:trace contextRef="#ctx0" brushRef="#br0" timeOffset="221083.8863">29208 22620 0,'40'-41'31,"83"41"-31,-41-81 16,0-1-16</inkml:trace>
  <inkml:trace contextRef="#ctx0" brushRef="#br0" timeOffset="225885.4853">30885 21720 0,'0'-40'32,"0"-42"-17,-82 82 16,82 41 16,0 0-31,0 81 0,0 83-1,0-42 1,0-81-1,0 41 1,0-164 62,0 0-62,0-41-16,0 0 15,0 1-15,0-42 16,0-41 15,0 83-15,0 40 0,0 82 15,0 40-16,0 124 1,0-42 0,0-40-1,0 0 1,0-82 0</inkml:trace>
  <inkml:trace contextRef="#ctx0" brushRef="#br0" timeOffset="226317.7111">31376 22129 0,'40'0'63,"42"0"-63,41 0 15,0 0-15,-1 0 0,-40 0 16,0 0-1,-41 0 17</inkml:trace>
  <inkml:trace contextRef="#ctx0" brushRef="#br0" timeOffset="226601.1882">31785 21884 0,'0'-41'16,"0"123"31,0 0-32,0 0-15,0-1 16,0 124 0,41-82-1,-41-1 1,40-122 15</inkml:trace>
  <inkml:trace contextRef="#ctx0" brushRef="#br0" timeOffset="227401.1827">33135 21639 0,'0'81'47,"-41"-40"-47,41 0 0,-41-41 16,41 82-16,-82-82 15,41 82 1,0-82 15,41-123 1,0 82-32,0-81 15,82 81 1,-41 41-16,41 0 15,-1 0 1,-81 81 0,0 124-1,0-123-15,0 0 16,-81 122 0,-42-81-1,0-41 1,82-82-1,41-82 1,0 0 0,0 0-1,41 82 1,82 0 0,0 82-1,-42 41 1,1-41-1,41-1 1</inkml:trace>
  <inkml:trace contextRef="#ctx0" brushRef="#br0" timeOffset="227634.1232">33953 21925 0,'-82'41'47,"82"0"-47,-82 81 16,82-40-16,-41 0 15,41 0 1,-82 41-16,82-82 15</inkml:trace>
  <inkml:trace contextRef="#ctx0" brushRef="#br0" timeOffset="227877.9117">33625 21925 0,'41'41'62,"0"0"-62,41 41 16,-41 40-16,41-40 16,-41 0-16,81 82 15</inkml:trace>
  <inkml:trace contextRef="#ctx0" brushRef="#br0" timeOffset="228100.8403">34485 21925 0,'0'-41'16,"0"123"31,0 0-47,81-1 15,-81 1-15,0 123 16,0-42 0</inkml:trace>
  <inkml:trace contextRef="#ctx0" brushRef="#br0" timeOffset="228300.4879">34321 22743 0,'41'0'31,"82"0"-16,-1 0-15,1 0 16,41-82 0,-124 82-16</inkml:trace>
  <inkml:trace contextRef="#ctx0" brushRef="#br0" timeOffset="228717.8502">34525 23029 0,'82'-81'31,"-41"81"-31,0 0 16,41 0 0,0 0-1,-82 122 1,-82 1-1,0-41 1,0-82 0,164 0 15,41 0-15,-41 0-1,-1 0 1,-81 82-1,0-41 1,-122 40-16,40-81 31,-41 0-15,82 0 0,-81-122-16</inkml:trace>
  <inkml:trace contextRef="#ctx0" brushRef="#br0" timeOffset="229017.5965">35425 22007 0,'-41'0'15,"123"0"17,0 0-17,41 0-15,0 0 16,40 0-1</inkml:trace>
  <inkml:trace contextRef="#ctx0" brushRef="#br0" timeOffset="229234.0699">35671 21680 0,'0'40'47,"0"42"-32,0 41-15,0 0 16,0 122 0,82-40-1,-41-164-15</inkml:trace>
  <inkml:trace contextRef="#ctx0" brushRef="#br0" timeOffset="230267.7629">36530 21802 0,'0'-41'0,"123"41"16,-83-41-1,42 41-15,0 0 0,0 0 16,0 0-1,-82 41-15,-123 82 16,82-123 0,-123 123 15,124-123 0,80 0 0,42 0-31,0 82 16,0 40 15,-82-81-15,0 0 0,-82 41-1,41-82-15,-41 0 16,41 41-16,1-41 0,-42 0 15</inkml:trace>
  <inkml:trace contextRef="#ctx0" brushRef="#br0" timeOffset="230551.1607">37307 21966 0,'0'0'0,"0"-41"0,0 0 31,0 123 16,0-41-32,-82 81 1,0-81 0,82 41-16</inkml:trace>
  <inkml:trace contextRef="#ctx0" brushRef="#br0" timeOffset="230768.2578">37103 21761 0,'81'0'31,"-40"82"-15,-41-41-1,41 82 1,286-1-1,-245-122-15</inkml:trace>
  <inkml:trace contextRef="#ctx0" brushRef="#br0" timeOffset="231001.411">38166 21639 0,'0'0'0,"0"-41"15,0 123 32,0-42-31,0 1-16,82 41 16,-82 82-1,0-42 1</inkml:trace>
  <inkml:trace contextRef="#ctx0" brushRef="#br0" timeOffset="231184.9963">37921 22375 0,'81'0'31,"1"0"-31,0 0 16,0 0-16,82 0 31,-42-82-31</inkml:trace>
  <inkml:trace contextRef="#ctx0" brushRef="#br0" timeOffset="231602.3639">38084 22784 0,'82'0'32,"-41"0"-32,41 0 15,-41 0-15,0 0 16,-41 123 15,-41-1-15,0-122-1,-41 82 1,123-82 15,41 0-15,0 0-1,40 0 1,-122 82 0,0 0-1,-82 0 1,-40-82 0,81 0-16,-82 0 15</inkml:trace>
  <inkml:trace contextRef="#ctx0" brushRef="#br0" timeOffset="231968.6921">37798 21598 0,'0'-41'15,"0"123"48,-82-1-63,82 83 15,-82 81-15,82 42 16,0-42-16,0 328 31,287-123-15,-1-205 0</inkml:trace>
  <inkml:trace contextRef="#ctx0" brushRef="#br0" timeOffset="232301.3235">38739 22089 0,'0'-82'16,"41"82"-16,-41-82 16,41 82-16,40-41 15,1 41 1,-41 0 0,41 164-1,0 81 1,-82 328-1,0-287 1,-123-122 0,82-82-1</inkml:trace>
  <inkml:trace contextRef="#ctx0" brushRef="#br0" timeOffset="233234.8145">39598 21802 0,'0'-82'15,"0"42"1,82 40-16,40 0 16,-81 40-1,-41 1-15,41 0 16,-41 41-16,-41 0 15,-122 81 32,163-203-15,163-1-17,42 41 1</inkml:trace>
  <inkml:trace contextRef="#ctx0" brushRef="#br0" timeOffset="233435.0563">40293 22211 0,'123'0'31,"0"0"-15,-1-41 0,83 41-1,-123 0-15</inkml:trace>
  <inkml:trace contextRef="#ctx0" brushRef="#br0" timeOffset="233668.4922">40580 21925 0,'0'-82'15,"0"205"32,0-41-47,0-1 16,0 42-16,0 0 15,0 0-15,0 81 16</inkml:trace>
  <inkml:trace contextRef="#ctx0" brushRef="#br0" timeOffset="234085.1182">41398 21843 0,'0'0'0,"0"-41"0,0-41 15,0 164 32,0 0-47,0 41 16,0-1-1,82-122 17,-1 0-17,124 0 1,-82-163 0,-123 81-1,0 41 1,-41 82 15,41 41-15,0 122-1,0-40 1,0-123 0</inkml:trace>
  <inkml:trace contextRef="#ctx0" brushRef="#br0" timeOffset="234335.1255">42502 21761 0,'0'41'46,"-82"0"-46,82 0 16,-122 41-16,81 0 16,-82 122-1,41-122 1,0-82-16</inkml:trace>
  <inkml:trace contextRef="#ctx0" brushRef="#br0" timeOffset="234568.4695">42052 21843 0,'41'0'16,"41"0"-1,-82 41 1,41 82-1,0-41 1,82 40 0,-42 1-1</inkml:trace>
  <inkml:trace contextRef="#ctx0" brushRef="#br0" timeOffset="234790.973">42952 21720 0,'-41'0'0,"41"-81"16,0 122 15,0-1-15,0 124-1,0 41 1,0-83-16,0 42 16</inkml:trace>
  <inkml:trace contextRef="#ctx0" brushRef="#br0" timeOffset="235001.9393">42666 22416 0,'41'0'31,"41"-41"-31,-1 41 16,1 0 0,82 0-1,-82 0 1,-41 0-16</inkml:trace>
  <inkml:trace contextRef="#ctx0" brushRef="#br0" timeOffset="235384.586">42830 22825 0,'81'0'31,"1"-82"-16,0 82-15,41 0 16,-123 41 0,0 82-1,-41-82 1,41-1 0,-82-40-16,82 82 15,-41-82-15,82-41 31,0 41-15,41 0 0,-41 123-1,-41-41 1,0 41 0,-123-42-1,0-81 1,82 0-1,0 0-15</inkml:trace>
  <inkml:trace contextRef="#ctx0" brushRef="#br0" timeOffset="235785.1973">42502 21720 0,'0'-40'15,"0"-42"1,0 164 46,0-1-62,0 42 16,0 0-16,0 40 16,82 246-1,41-40 1,0 121-1,-42-449 1,-40-41-16</inkml:trace>
  <inkml:trace contextRef="#ctx0" brushRef="#br0" timeOffset="236135.3017">43443 21720 0,'0'-81'16,"41"81"31,0 0-47,41 122 15,0 1-15,-42 82 16,-40-42-16,82 83 16,-82 81-1,-82-82 1,82-122-16,-40-41 15</inkml:trace>
  <inkml:trace contextRef="#ctx0" brushRef="#br0" timeOffset="236518.4898">43893 21516 0,'82'-82'0,"-82"41"0,82 41 15,0 0 1,-42 0 0,-40 41-1,0 0-15,0 82 16,0-41-1,-40-42 17,40 1-17,40-41 1,42 0 0,-41 0-1,41 0 1,-41 0-1</inkml:trace>
  <inkml:trace contextRef="#ctx0" brushRef="#br0" timeOffset="237004.4993">44548 21843 0,'81'41'32,"-81"0"-17,0 0 1,-81 41 0,-1 40-1,-82-81 16,41-41-31</inkml:trace>
  <inkml:trace contextRef="#ctx0" brushRef="#br0" timeOffset="237351.4357">44834 22375 0,'-41'0'0,"164"0"47,-41 0-32,-1 0-15,-40 0 16,0 0-16,41 0 16,-41 0-1</inkml:trace>
  <inkml:trace contextRef="#ctx0" brushRef="#br0" timeOffset="237551.5641">44998 22129 0,'0'82'63,"0"-41"-63,0 0 15,0 41-15,0 0 16,0 122 0,0-81-1</inkml:trace>
  <inkml:trace contextRef="#ctx0" brushRef="#br0" timeOffset="237735.3197">45529 22457 0,'82'0'47,"41"0"-31,-82 0-1,0 0 1</inkml:trace>
  <inkml:trace contextRef="#ctx0" brushRef="#br0" timeOffset="237918.6183">46225 22416 0,'41'0'47,"0"0"-31,40-41-1,-40 41 1,0 0 0</inkml:trace>
  <inkml:trace contextRef="#ctx0" brushRef="#br0" timeOffset="238035.4588">46552 22375 0,'41'0'32,"-41"-41"-32,41 41 15,41 0 1,40 0-1,1 0 1</inkml:trace>
  <inkml:trace contextRef="#ctx0" brushRef="#br0" timeOffset="238173.5105">46961 22334 0</inkml:trace>
  <inkml:trace contextRef="#ctx0" brushRef="#br0" timeOffset="238985.4108">30026 25116 0,'122'0'32,"1"-41"-17,0 41-15,81 0 32,-122 0-17</inkml:trace>
  <inkml:trace contextRef="#ctx0" brushRef="#br0" timeOffset="239151.7815">30271 25525 0,'-82'0'0,"164"40"47,0-40-47,204 0 31,-163-81-31</inkml:trace>
  <inkml:trace contextRef="#ctx0" brushRef="#br0" timeOffset="240802.5576">32562 24584 0,'0'-82'0,"0"41"31,-41 41 32,41 82-32,0-123 141,0 0-125,-82 41 15,41 0-31,41 41-31,-41 82 16,41 245 0,-81 123-1,-1 81 1,82-204-1,41-40 1,81-287 0,-81-41-1</inkml:trace>
  <inkml:trace contextRef="#ctx0" brushRef="#br0" timeOffset="241369.2188">33544 24911 0,'81'-123'16,"-81"82"-16,0 0 31,0 1-15,0-42-1,0 164 64,0 40-64,0-40 1,0 41-1,0-41 1,0-41 0,0 40 15</inkml:trace>
  <inkml:trace contextRef="#ctx0" brushRef="#br0" timeOffset="243902.7595">32644 24584 0,'-82'82'47,"41"-82"-32,-41 81-15,41-40 16,0-41 15,982-41 0,-286 41 1,-451-41-17,-286 41 1,-40 41 0,-165 82-1,-81-41 1,0 0-1,123 40 1,163-81-16,82 41 31,41-82-15,41 0-16,-1 0 16,165 0 15,-205 0-31,0 82 15,-41 0 17,-123 122-17,-82 1 1,1-1 0,204-163-1,82-41 1,-1 0-1,42 0-15,82 0 16,-164 0-16,-41 41 16,-41 82-1,-82-82 1,-204 122 0,-41-40-1,490-123 32</inkml:trace>
  <inkml:trace contextRef="#ctx0" brushRef="#br0" timeOffset="244340.5428">36039 24338 0,'-41'-81'15,"41"121"32,0 83-31,0-41-16,0 0 15,0 0-15,0-1 16,41 1-16,-41-41 16,0 41-1</inkml:trace>
  <inkml:trace contextRef="#ctx0" brushRef="#br0" timeOffset="244654.8779">35384 25238 0,'-122'0'15,"81"0"-15,164 0 47,40 0-47,124 0 16,-1-82-16,-41 82 16,328-81-1,-246 81 1,-122 0 15,-164 0-15</inkml:trace>
  <inkml:trace contextRef="#ctx0" brushRef="#br0" timeOffset="245102.747">35303 25975 0,'-41'0'15,"41"-41"1,-41-41 0,41 123 30,0 81-30,0 1-16,0-41 16,82 163-1,-82-204 1,0 41 0</inkml:trace>
  <inkml:trace contextRef="#ctx0" brushRef="#br0" timeOffset="245352.6194">35794 26056 0,'-41'0'15,"82"0"17,40 0-17,42 0-15,0 0 16,0 0-16,-1-41 16,-81 41-16</inkml:trace>
  <inkml:trace contextRef="#ctx0" brushRef="#br0" timeOffset="245619.2109">36775 25647 0,'0'-82'15,"0"123"17,0 0-17,0 0-15,0 0 16,0 82-16,0 40 16,0-81 15,0 0-31</inkml:trace>
  <inkml:trace contextRef="#ctx0" brushRef="#br0" timeOffset="245869.6513">37062 25770 0,'-41'41'47,"41"0"-32,-41 41-15,41-41 16,-82 40-16,82 124 16,-41-42-1</inkml:trace>
  <inkml:trace contextRef="#ctx0" brushRef="#br0" timeOffset="246286.2632">37143 26302 0,'82'0'15,"-82"-41"1,82 41-16,-41 0 16,0 0-1,-41 41-15,0 0 16,-41 81 0,-123-40-1,164 0 1,0-123 31,123 41-32,-41 0 1,0 82 0,-82 0-1,0-41 1,-41 81-16,-82-81 15,82-41-15,-41 0 16,41 0 0</inkml:trace>
  <inkml:trace contextRef="#ctx0" brushRef="#br0" timeOffset="246585.8906">37757 25811 0,'0'-41'16,"41"41"0,41 0 15,-82 82-16,0 0-15,82 40 16,-82 124 0,81-124-16,-81 124 15,0-123 1,0-1-16,-122 124 16</inkml:trace>
  <inkml:trace contextRef="#ctx0" brushRef="#br0" timeOffset="247119.2772">34975 25770 0,'0'-41'0,"-41"41"0,-40 0 15,-1 0 1,41 0-1,-41 368 17,82 696-1,164-737-15,245-204-1,245-123 1</inkml:trace>
  <inkml:trace contextRef="#ctx0" brushRef="#br0" timeOffset="247702.6779">38371 25361 0,'0'-82'15,"0"41"1,81 41 0,1 41 15,-245 245 0,81-286-15,82 82 15,41-82-15,81 0-1,42 0 1,-123-82-16</inkml:trace>
  <inkml:trace contextRef="#ctx0" brushRef="#br0" timeOffset="247952.7449">39434 25238 0,'82'0'32,"0"0"-17,0 0 1,-41 0-16</inkml:trace>
  <inkml:trace contextRef="#ctx0" brushRef="#br0" timeOffset="248119.5754">39393 25484 0,'0'0'0,"41"0"32,41 0-17,123 0-15,-124 0 16</inkml:trace>
  <inkml:trace contextRef="#ctx0" brushRef="#br0" timeOffset="253403.3324">41275 24584 0,'0'-41'16,"0"-41"-1,0 0 1,0 41 0,-41 41-1,-82 0 16,83 0-31,-42 246 32,82-164-32,0-42 15,122-40 1,1 0 0,-41 0-1,-41-40 1,-41-1-1,0-41-15,0 0 16,0 123 31,0 41-47,0 40 16,0 124-1,0-82 1,0-42 15</inkml:trace>
  <inkml:trace contextRef="#ctx0" brushRef="#br0" timeOffset="253720.5197">40661 25647 0,'-40'0'0,"80"0"47,83 0-47,0 0 16,81-82-16,-40 82 15,-41 0 1,122-40 0,-163 40-1,0 0 1,-82 81 0,0-40-16</inkml:trace>
  <inkml:trace contextRef="#ctx0" brushRef="#br0" timeOffset="254337.0833">41111 26179 0,'-40'0'16,"40"-82"-1,0 123 48,0 41-63,-82 0 16,82 0-16,-41-1 15,-41 1 1,82-41-1,82-41 32,-41 0-31,0 0-16,81 0 16,83 0-1,-123-41 1,-82-41 15,0 41 0,-82 41 32,82 41-63,0 82 15,-41 0 1,41 40 0,0-40-1,0 0 1</inkml:trace>
  <inkml:trace contextRef="#ctx0" brushRef="#br0" timeOffset="254514.5557">41480 27529 0,'0'41'31,"0"41"-16</inkml:trace>
  <inkml:trace contextRef="#ctx0" brushRef="#br0" timeOffset="257253.3517">43484 13744 0,'82'0'32,"41"0"-17,-42 0-15,1 0 16,0 0-16,-41 0 15</inkml:trace>
  <inkml:trace contextRef="#ctx0" brushRef="#br0" timeOffset="257403.7406">43525 14071 0,'41'0'46,"41"0"-30,245 0 0</inkml:trace>
  <inkml:trace contextRef="#ctx0" brushRef="#br0" timeOffset="258020.6523">44793 13253 0,'0'0'0,"0"82"78,-41-82-31,41-41-16,0-41-15,0 41-1,0 0-15,0-40 16,41 81-1,41 0 1,-41 163 0,-41 42-1,0-42 1,-82 42 0,-123-123-1,165 40 1,-42-122 15,82-40-15,0-124-1,82 123 1,40 41 0,-40 0-1,41 82 1,-82-41-1,40-41 1</inkml:trace>
  <inkml:trace contextRef="#ctx0" brushRef="#br0" timeOffset="258304.1978">44466 14358 0,'-82'0'0,"123"0"15,0 0 1,41 0-16,40 0 15,124-82 1,-1 82 0,-204 0-16</inkml:trace>
  <inkml:trace contextRef="#ctx0" brushRef="#br0" timeOffset="258753.9309">44834 14685 0,'-82'-41'15,"164"-41"1,-41 82 0,0 0-16,0 0 15,81 0 1,-122 123-1,-81 81 1,-42-81 0,82-82-1,-41-41 1,82-41 15,123-41-31,-82 82 31,41 0-15,-1 82 0,-122 163-1,-40-122 1,-83-82 0,41-41-1,1 0 1,81-82-1</inkml:trace>
  <inkml:trace contextRef="#ctx0" brushRef="#br0" timeOffset="259153.6789">46102 13703 0,'-41'0'47,"0"82"-47,41 0 16,-122 0-16,-1 122 16,41-81-1,-41-1 16,123-81-15,-82-41-16</inkml:trace>
  <inkml:trace contextRef="#ctx0" brushRef="#br0" timeOffset="259354.1235">45570 13826 0,'0'0'0,"82"0"47,0 82-47,41 40 15,-42-40 1,-40 0 0,-41-41-1</inkml:trace>
  <inkml:trace contextRef="#ctx0" brushRef="#br0" timeOffset="259804.5674">46470 13539 0,'0'0'0,"0"-40"16,0-42-1,0 41 1,0-41 0,-41 82-16,-40 0 15,40 82 1,41 41 0,0-83-1,0 42 16,41-82-15,122 0 0,-122-122-1,-41 40 1,0 41 0,0 123 15,0 40-16,0 42 1,0 0 0,0-42-1</inkml:trace>
  <inkml:trace contextRef="#ctx0" brushRef="#br0" timeOffset="260021.7139">46184 14317 0,'41'0'31,"0"0"-31,41 0 16,-42-41-16,83 41 15,0-41 1</inkml:trace>
  <inkml:trace contextRef="#ctx0" brushRef="#br0" timeOffset="260436.9233">46307 14726 0,'0'41'78,"0"40"-78,0-40 15,0 0-15,0 41 16,41-82-16,40 0 16,1 0-1,0-82 1,-82 0 0,41 42-1,-41 80 16,0 42-15,0 245 0,0-122-1,0-123 1</inkml:trace>
  <inkml:trace contextRef="#ctx0" brushRef="#br0" timeOffset="263054.0899">47697 13867 0,'-81'0'16,"122"0"15,81 0-16,-40 0-15,0 0 16,-41 0 0</inkml:trace>
  <inkml:trace contextRef="#ctx0" brushRef="#br0" timeOffset="263187.2548">47738 14235 0,'82'0'32,"0"-41"-17,41 41-15</inkml:trace>
  <inkml:trace contextRef="#ctx0" brushRef="#br0" timeOffset="263670.6773">49088 13294 0,'0'0'0,"0"-41"0,41 0 15,0 41 1,41 0-1,0 0 1,0 0 0,-82 41-1,0 82 1,-41-82 0,-82 41-1,82-82 1,82-41 15,82 41-15,-42 0-1,-40 81 1,-41-40-16,0 41 16,0 41 15,-163-82-16,40-41 1,41 0 0,0-41-1</inkml:trace>
  <inkml:trace contextRef="#ctx0" brushRef="#br0" timeOffset="263904.6822">49047 14276 0,'82'0'31,"41"-82"-15,0 82-1,-42 0-15,1 0 16,0 0-16</inkml:trace>
  <inkml:trace contextRef="#ctx0" brushRef="#br0" timeOffset="264454.9382">49579 14439 0,'0'82'31,"0"41"-15,-123 0-1,42-82 1,-1-41-1,0 0 1,41 0 0,41-82-1,41-41 1,41 82 0,41 41-1,-42 164 1,-81-1-1,0 42 1,-81-42 0,-42-81-1,41-82 1,0-41 0,82-81 15,123 40-16,-41 41 1,0 41 0,-1 123-1,42-42 1,0-40-16</inkml:trace>
  <inkml:trace contextRef="#ctx0" brushRef="#br0" timeOffset="265171.4329">49988 12885 0,'0'0'0,"-41"-82"0,41 0 16,-82-40-1,-81-1 1,40 41 0,41 0-1,-122 82 1,40 41 0,41 82-1,1 163 1,-1 287-1,41-164 1,41-41 0,41-41-1,0-40 1,41 163 0,164-164 15,-42-81-16,1-83 1,41-81 0,-42-41-1,42 0 1,-42-163 0,-40 40-1,82-123 1,-1-81-1,-40 0 1,-82 81 0,-1-122-1,-81 41 1,-41-164 0,-204 164 15,-82 245-16,-369 82 1,328 82 0,164 0-1</inkml:trace>
  <inkml:trace contextRef="#ctx0" brushRef="#br0" timeOffset="266404.7334">16526 19593 0,'-41'-41'0,"41"-40"16,0 40-16,-40 0 16,40-41-16,0 41 15,0 82 48,0 204-32,81-163 0,247-204-15,-1-42 0,41-81-1,41 40 1,-327 123-16,41 0 15,-82 82 1,-41-81-16,40 81 16,-40-82-1,0 123 48,0 0-63,0-1 15,-40 42 1,-1 0-16</inkml:trace>
  <inkml:trace contextRef="#ctx0" brushRef="#br0" timeOffset="266839.6643">16526 19757 0,'0'0'16,"-122"0"-16,81 0 0,41 123 78,122-123-78,-122 41 16,123-41-1,41 0 1,40-123 0,287-163-1,-41-1 1,-368 205-16,41 42 16,-123-42-16,41 82 15,-82 0 110</inkml:trace>
  <inkml:trace contextRef="#ctx0" brushRef="#br0" timeOffset="279972.7848">18572 7813 0,'0'82'62,"0"-1"-62,0-40 16,0 0-16,41 41 15,-41 0 1,0 163 15,0-40 1,-82-123-17,82-1 1,-41-40-1,-41-41 64,41 0-48,41-41-31,-41 41 15,41-81-15,-82 40 16,82 82 47,41 0-63,-41 40 15,41-40 1,41 41-1,0 41-15,-41-123 16,82 0 0,-42 0-1,-40-41 1,-41 0 0,41 41-1,-41-41 1,0-41-1,0 123 32,0 0-31,0 0 0,82-41-16</inkml:trace>
  <inkml:trace contextRef="#ctx0" brushRef="#br0" timeOffset="287379.3042">30107 11699 0,'0'-82'156,"0"41"-156</inkml:trace>
  <inkml:trace contextRef="#ctx0" brushRef="#br0" timeOffset="294057.4954">51993 8958 0,'-41'-123'16,"41"83"0,0-1-1,41-41 17,-41 41-1,81 41 0,1 0-15,0 0-1,0 0 17,-41 327-17,-41 0 1,0 369-1,-41 40 1,41-122 0,0-124-1,123-203 1,81-124 0,42-122-1,-42 41 1,-122-82-1,-82-41 1,0-41 0,-41 82 15,-82 41-15,-81 327-1,122 205 1,-41 286-1,41 205 1,-40-492 0,-1-81-1,82-123 1,-41-81 0,0 81-1,1-164 1,-1 1-1,-82-42 1,41 1 0</inkml:trace>
  <inkml:trace contextRef="#ctx0" brushRef="#br0" timeOffset="294499.434">51624 19348 0</inkml:trace>
  <inkml:trace contextRef="#ctx0" brushRef="#br0" timeOffset="295604.4971">51461 18775 0,'0'-41'15,"41"-40"-15,81-1 16,-40 82 0,0 41 15,-82 940 0,0-163-15,0-531-1,123-42 1,-41-204 0,40 41 15,-81-82-31,41 0 16,-82-41-16,0 0 15,0-41 1,-41 1-1,-122 285 1,81 369 0,0 245-1,82-82 1,41-41 0,-41-449-16,82 245 15,-82-328 1,0 1-16,0 122 15,-82-81 1,-123-1 0,83-81-1,40-41 17,-41 0-17</inkml:trace>
  <inkml:trace contextRef="#ctx0" brushRef="#br0" timeOffset="295890.6674">50520 27652 0,'0'0'0,"-41"0"15,41 41 1,-82-41 0,164 0-1,41 0 1,122-41-1,-122 41-15</inkml:trace>
  <inkml:trace contextRef="#ctx0" brushRef="#br0" timeOffset="296107.6336">50397 28429 0,'0'0'0,"-122"0"0,-1 0 16,82 0-1,82 0 1,327-82 0,41-41-1,-286 123-15</inkml:trace>
  <inkml:trace contextRef="#ctx0" brushRef="#br0" timeOffset="306542.5112">22294 17016 0,'0'-41'0,"-41"41"0,41 41 46,0 82-46,0 82 16,0 408 0,41 1064 15,123-654 0,-164-982-15,0 0-1,41-82 17,-41-82-32</inkml:trace>
  <inkml:trace contextRef="#ctx0" brushRef="#br0" timeOffset="307443.5499">22335 17466 0,'0'-81'0,"0"-1"31,82 123 31,-41-41-46,82 0-16,40 0 0,1 0 16,40 0-1,-81 0-15,0 0 0,0 0 16,-1 0-16,1024-82 31,-819 0-15,736 82 15,-244 0-15,-288 0-1,42-82 1,-82 82-1,-205 0-15,164-82 16,-204 82-16,-83 0 16,165-81-1,-83 81 1,82 0 0,164-82-1,-41 82 1,-123 0-1,1 0 1,-124-82 0,-40 82-1,40 0-15,42 0 0,-42 0 16,124 0 0,81-41-1,-41 41 1,-245 0-1,-1 0 1,-40 0 0,41 0-1,-41 0 1</inkml:trace>
  <inkml:trace contextRef="#ctx0" brushRef="#br0" timeOffset="310889.5183">34525 16607 0,'-40'0'16,"40"-41"0,81 41 31,42 0-32,41 0-15,-1 0 16,83 0-16,245 0 15,1309 0 32,-123 0-15,-246 82-1,-735-82-16,-164 82 1,40-82 0,-81 0-1,82 82 1,-246-82 0,-81 0-1,81 0 1,-41 0-1,82 82 1,-327-41 15,0-41-15,-41 40 15,82-40-15,-82 82-1,0-41 1,0 41 0,0 41-1,0 40 1,0 1 0,0 40-1,0 1 1,41-82-16,-41 122 15,82-122 1,-82 40-16,0 124 31,0-83-15,0-40 0,0-82-1,0 40 1,-41 42-1,41-123 1,0 41-16,-41 0 16,41-41-1,-41-41 1,41 81 0,0-40-1,-82 0 1,41-41-1,0 0 17,-122 41-17,-83-41 1,-122 0 0,-205 0-1,83 0 1,-83 0-1,164 0 1,-41 0 0,-41 0-1,-82 0 1,328 0 0,-1 82-1,42-82 1,-42 82-1,-122-82 1,82 0 15,-41 0-15,-1 0 0,1 0-1,163 0-15,-245 0 16,205 0-16,40 0 15,-245-41 1,-41 41 0,205 0-16,-205 0 15,245 0 1,1-82-16,-124 82 16,-40 0-1,0 0 1,41 0-1,0 0 17,81 0-17,1 0 1,-82 41 0,122-41-1,-40 0 1,40 41-1,-163-41 1,81 82 0,42-82-1,0 40 1,-1 42 0,-163 0-1,164-82 1,-1 41-1,1-41 1,-123 0 15,122 0-15,42 0 0,-42 0-1,-40 0 1,-123 0-1,122 0 1,42 0 0,-41 0-1,-42 0 1,83 0 0,81 0-1,1 0 1,-1 0-1,41 0 1,82 0 15,-40 0-15,40 0 15,0 0-15,-41 0-1,0 0 1,0 41 0,-81 41-1,40-82 1,41 41 0,-41-41-1,-40 81 1,81-81-1,0 0 1,0 0 15,42 0-15,-124 41 0,82-41-1,0 0 1,-40 41-1,-42-41 1,82 0 0,-41 0-1,1 0 1,40 0 0,0 0-1,41 0 1,0 0-1,-41 0 17,1 0-17,-1 0 17,41 0-17,-41 0 1,41 0-1,0 0 1,0 0 0,-40 0 77,40 0-61,122 0 61,1 0-93,0 41 16</inkml:trace>
  <inkml:trace contextRef="#ctx0" brushRef="#br0" timeOffset="801452.83">31539 11003 0,'0'-41'15,"-41"41"17,41-40-17,0 80 32,0 42-47,0 123 31,0 122-15,-82-204 0,82-82-1,0 81 1,-40-122-1,40-41 1,0-81 0,0-42-1,0-81 1,0 40 0,0 164-16,0 0 15,0-40 1,-41 162 31,-41 83-32,-41 41 1,41-124 0,41 1-1,41-123 16,0 0-15,82-81 0,41-1-1,-82-41 1,0 123 0,-41 0-1,82 41 16,-82 41-31,0 41 32,0 82-17,-41 122 17,0-122-17,41-82 1,0-42-1,-41-40 32,-82 0-47,82 0 16,0 0 0,0 0-1,-40 0 1,122 0 46,40 0-62,1 0 16,41 0 0,0 0-1,-42 0 1,83 0-1,-123 0 1,0 0 47</inkml:trace>
  <inkml:trace contextRef="#ctx0" brushRef="#br0" timeOffset="803759.4629">35834 14521 0,'0'-82'0,"0"41"15,0 164 32,0 0-47,0 0 16,0-42-16,-81 247 31,40-287-15,41-1-1,0-80 16,0-124-15,-41 0 15,41-40-15,-82 81 0,82 0-1,-41 123 16,41 41-15,-82 82-16,-40 0 16,122-41-1,-82-42-15,41 42 16,41-164 31,0 42-32,0-1-15,163-82 32,-40 41-17,41-41 1,-123 82 0,-41 82-1,0 41 1,0 0-1,-41 204 1,-82-163 0,82-41-1,41 0 1,-41-41-16,41-1 16,0 42 15,41-82 47,-41 41 0,-41-41-47,-41 0-15,1 0 0,40 0-1,-41 0 1,41 0-16,82 0 62,41 0-62,-41 0 16,40 0 0,206-82-1,-83 1 1,-81 40-1,0 41 1,-164 0 15,0 0-15,-82 0 0,-40 81-1,-83-81 1,42 41-1,122-41 17,123 0 15,41 0-32,-1 0-15,1 0 16,164-81-1,-1 81 1,-245-41 0,-41 82 15,-163-1-15,122 1-1,0-41 1</inkml:trace>
  <inkml:trace contextRef="#ctx0" brushRef="#br0" timeOffset="804924.8234">35794 14685 0,'0'0'0,"0"-82"31,0 41-15,0 0 0,0-41-1,0 123 32,0 0-31,0 41-1,-41 82 1,41-83-16,0-40 16,0 0-16,-82 41 15,82-123 48,82-41-63,-82 1 15,41-42-15,-41-41 16,0 82 0,0 164 30,0 41-46,0 41 32,-82-42-17,82 1 1,0-164 31,41 0-47,-41 0 15,41-81 1,-41 203 31,0 1-47,0 82 16,0-123-1,0-82 48,0-41-63,81 41 15,-81 0 1,-41 82 15,1 82-15,-42-82-1,82 40 1,-41-81 0,41-81 31,0 40-47,0-82 15,0 82 1,0 123 15,0-41-15,0 41-1,0-1 1,-41 1 0,41-164 77,41 82-93</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56:55.929"/>
    </inkml:context>
    <inkml:brush xml:id="br0">
      <inkml:brushProperty name="width" value="0.05292" units="cm"/>
      <inkml:brushProperty name="height" value="0.05292" units="cm"/>
      <inkml:brushProperty name="color" value="#FF0000"/>
    </inkml:brush>
  </inkml:definitions>
  <inkml:trace contextRef="#ctx0" brushRef="#br0">17181 9613 0,'0'41'125,"0"-1"-109,0 42-1,0 82 17,0-82-1,0 40-16,0 1 1,-41-41 0,41 0-1,0 0 1,0-42 15,0 1-15,0 41 15,0-41 32,0 0-1,41-41-62,82 0 16,-82 0-1,-1 0-15,165 0 16,-1 0 0,42 0 15,-164 0-31,122 0 15,-122 0-15,0 0 16,41 0 0,40 0-1,-40 0 1,-41 0 0,41-82-1,-42 82 1,-40 0-1,0 0 1,41 0 0,-41-41-1,41 41 1,-1-82 0,1 82 15,-41-40-16,-41-1 1,0-41 0,41 82-16,-41-41 15,0-41-15,0 0 16,0 41 0,0-81-1,0-1 1,0 41-1,0 0 1,0 41 0,-82 41 77,82 123-61,-41-123-17,41 41-15,-41 41 16,-40 0 0,40-1-1,-41-40 1,123-41 46,41-81-46,-1-42 0,-81 82-1,82 41 1,-82-41-16,41 41 15,-41-82 1,41 82 0,-41 41-1,123 82 1,-82 0 0,-41-42-1,41 42 1,-41-82-1,0 82 1</inkml:trace>
  <inkml:trace contextRef="#ctx0" brushRef="#br0" timeOffset="2161.1607">27326 9981 0,'41'0'94</inkml:trace>
  <inkml:trace contextRef="#ctx0" brushRef="#br0" timeOffset="7920.1019">16322 12558 0,'0'-41'578,"0"0"-531,41 41 0,0 0-31,-41 41-1,81 41 1,-81-164 62,0 41-62,-81 41-1,81-41 1</inkml:trace>
  <inkml:trace contextRef="#ctx0" brushRef="#br0" timeOffset="8211.0141">16935 12312 0,'0'0'0,"0"-41"15,-81 41 16,40 82-15,-164 205 0,-122 285-1,122-326 1,83-83 0,40-81-1</inkml:trace>
  <inkml:trace contextRef="#ctx0" brushRef="#br0" timeOffset="8518.2865">16035 12517 0,'0'0'0,"0"-82"16,0 41 0,41 41 31,41 123-47,41 122 15,41 42 1,40-42-1,-40-81 1,-42-1 0</inkml:trace>
  <inkml:trace contextRef="#ctx0" brushRef="#br0" timeOffset="8717.7588">17549 13171 0,'0'-81'0,"41"81"32,0 0-17,41 0-15,40 0 0,-40 0 16,0 0-1</inkml:trace>
  <inkml:trace contextRef="#ctx0" brushRef="#br0" timeOffset="8884.5264">17713 13335 0,'81'0'47,"1"0"-47,0 0 0,0 0 16,-41 0-16</inkml:trace>
  <inkml:trace contextRef="#ctx0" brushRef="#br0" timeOffset="9750.7493">19349 12967 0,'0'-41'16,"-41"41"-16,41-82 16,0-41-1,0 82 1,41 41-16,0 0 16,41 0-16,81 328 31,-163-206-31,-41 124 31,41-164 0,0-123-15,0-41 15,0-204-15,41-1-1,41 165 1,0 122 0,0 0-1,0 245 1,-82 0 0,0 1-1,0-83 1,0-40-1,0-205 17</inkml:trace>
  <inkml:trace contextRef="#ctx0" brushRef="#br0" timeOffset="10118.0383">20249 12926 0,'0'0'0,"0"-82"0,0 41 15,0 0 1,0 164 15,0 41-31,0-42 16,0 83 0,41-42-1,41-122 1,-1-41-1,1-122 1,0-1 0,-123-245-1,0 163 1,-122 123 15,122 82-15,-41 164-1,164-41 1,-41-123-16</inkml:trace>
  <inkml:trace contextRef="#ctx0" brushRef="#br0" timeOffset="10354.8681">21149 13090 0,'0'-41'79,"0"-41"-64,0 0-15,0 41 16</inkml:trace>
  <inkml:trace contextRef="#ctx0" brushRef="#br0" timeOffset="11219.0752">21844 12762 0,'0'-41'0,"0"0"16,0 82 46,-41 82-62,41 0 16,0-41-16,0 40 15,0 1 1,41-41 0,123-41-1,-82-41 1,-82-123-1,0-81 1,-123-165 0,41 206-16,-81 122 15,122 41 1,122 0 15,42 0-15,327 0-1,-327-41 1,-82-41 0,0 0-1,-41-40 1,0 40 0,0 0-1,0 123 1,0 41-1,0 368 1,0 163 0,0-81-1,0-82 17,41-246-17,-41-163-15,41-41 16,-1 0-16,42-81 15,-82-42 1,0-204 0,0-42-1,-82 288 1,42-1 0,-1 41-1,41-41 1,81 0-1</inkml:trace>
  <inkml:trace contextRef="#ctx0" brushRef="#br0" timeOffset="14069.6754">24381 12435 0,'-41'0'16,"41"-41"0,-82 0 15,82-41 0,-41 82-31,41 123 63,41 82-48,-41-42 1,0 165-1,0-83 1,0-122-16,0-42 16,0-121 15,0-1-15,163-205-1,-81 83 1,0 81-1,-41 82 1,41 204 0,-82-122-16,0 82 31,0-123-31,0 40 0,41-40 31,40-41-15,-81-41-1,123-81 1,-123-42 0,41 1-1,-41 203 17,82 42-17,-41 41 1,0-123-1,41 0 1,-42-41 0,-40-82 15,0 42-15,-40-42-1,-1 123-15,0 0 16,41 82-1,0-1 1,0 83 0,0-82-1,122 0 1,-40-82 0,41-41-1,0-82 1,-123 82-16,41-82 15,-41 83 1,81-1-16,-40 41 31,0 0-15,-41 41 0,82 40-1,-82-40 1,0-82 31,0-81-32,-41 40 1,-82 41 0,83 41-1,-42 164 1,82-1-1,0 1 1,82-123 0,-1-41-1,1 0 17,0-123-17,-82-41 1,0 42-1,0 163 17,0 40-17,0 1 1,0-41-16,41 41 16,41-82-1,-41 0 1,-41-41-16,81 41 15,1-164 1,-82 42 0,41 81-1,0 41 17,82 41-17,-123 40 1,41 1-1,-41-41 1,0-123 31,-41 1-47,-41-1 16,41 0-1,-41 82 1,82 41-1,-41 122 1,41 1 0,0-41-1,0-82 17,41-41-17,123-41 1,-82-82-1,-82 0 1,0 42-16,0-165 16,0 164-16,0 0 15,0-40 1,0 40 0,0 123 15,0 82-16,0-1-15,0 124 16,0-83 0,0-40-16,0-82 15,81 0 1,-40-41 0,82 0-1,-41-82 1,-41-122-1,41-1 1,-82 82 0,0 82-1,0 82 17,0 41-17,81 41 1,1-41-1,-41 81 1,-41-81 0,-41-41 15,0-41-15,-81 0-1,81 0 1</inkml:trace>
  <inkml:trace contextRef="#ctx0" brushRef="#br0" timeOffset="16401.8312">28389 12885 0,'0'-41'15,"0"-41"1,0 205 15,0 122 1,41 83-1,41-328-16,0-82 1,41 0 0,-42-82-1,-81 83 1,-40 203 15,40-40-15,-41-41-16,-41 0 15,82 82 1,0-205 31,41 0-47,0-41 31,0 123-15,-41 82-1,81-41 1,-81 41-16,41-41 16,41 41-16,-41-82 15,41 0 1,-82-41 0,82-123-1,-82 41 1,0-81-1,0 163 1,0 82 15,0 82-15,0 81 0,0-81-1,81-82 1,42-41-1,0 0 1,-82-123 0,41-82-1,-82 42 1,0 40-16,0-81 16,0 122-16,0 0 15,-41-41 1,41 246 15,0 41-15,0 81-16,0 164 15,0-82 17,41-204-17,-41-82 1,40-41-1,42-82 1,0-163 0,-41-123-1,82 245 1,-82 123 0,-41 41-1,41 122 1,-41-81-16,0 82 15,81-123 1,-40 0 0,0-41-16,82-41 31,-82-82-31,-41 0 31,82 82-15,-82 0-1,0 82 17,41-41-32,-1 0 15,42 0 1,-41 0 0,-41-81-1,0-1 1,0 0-1,-41 82 17,-41 0-32,42 164 15,40-42 17,0 1-17,81-82 1,1-41-16,0 0 15,0 0-15,-41-41 16,0-82 0,40 1-1,-81-83 1,0 164-16,0 82 47,0 41-47,0 0 15,0-1 1,0 1 0,41-82-1,41-41 1,123-122 15,-164 40-15,-1 123-1,42 0 1,-82 123 0,0 81-1,0-163 1</inkml:trace>
  <inkml:trace contextRef="#ctx0" brushRef="#br0" timeOffset="17201.3307">32644 12640 0,'0'-82'0,"-82"82"16,205 0 15,-1 0-15,42 0-16,-41 0 15,-42 0 1,42 0-1,-246 0 17,42 0-17,-1 0 1,82 41 0,0 40-1,-82 83 1,82 0-1,41 81 1,-41-204 0,0 41-1,-123-82 32,41 0-31,1-41-1,122 41 32,40 0-31,83 0 0,0 0-1,-42-41 1</inkml:trace>
  <inkml:trace contextRef="#ctx0" brushRef="#br0" timeOffset="17585.3426">33789 12640 0,'0'-41'16,"0"0"-1,-41 82 32,41 81-31,0 124-16,0-1 15,0-81 1,41-41 15,0-123-15</inkml:trace>
  <inkml:trace contextRef="#ctx0" brushRef="#br0" timeOffset="18021.5415">33666 13212 0,'82'0'31,"0"0"-31,0 0 16,81 0-1,-40-41 1,-123 0 0,0-40-1,0 40 17,-41 41-1,41 82-16,-82-1 1,82 42 0,0-82-16,41 0 15,41-41-15,-41 0 16,82 0 0,-82 0-1,0-205 1,-82 83-1,-41 122 1,0 0 0,82 41-1,0 40-15</inkml:trace>
  <inkml:trace contextRef="#ctx0" brushRef="#br0" timeOffset="18418.9605">34730 13008 0,'0'-82'15,"-41"82"16,0 0-31,-41 41 16,41 0 0,41 81-1,0-81-15,82 41 32,0 0-17,0-82-15,-41 41 16,-41 0-1,-41 41 17,-41-82-32,41 0 15,-41 0 1,82-41 0</inkml:trace>
  <inkml:trace contextRef="#ctx0" brushRef="#br0" timeOffset="18957.8832">34975 13049 0,'0'-41'171,"0"82"-108,-41-41-63,41 122 0,0-81 16,0 0-1,82 82 1,41-82-1,41 41 1,-205-82 31,0 0-47,0 0 16,-123 0-1</inkml:trace>
  <inkml:trace contextRef="#ctx0" brushRef="#br0" timeOffset="19785.799">35425 13294 0,'123'0'47,"-41"0"-31,0 0-1,-82-41 1,41 41-16,-41-41 15,0-41 1,-82 82 0,-41 0 15,41 41-15,82 82-1,0-82 1,82 41-1,41-82 1,0 0 0,122-41-1,-204-82 1,-41 0 0,0 1-1,0 40 1,-123 82-1,0 82 1,83 81 0,40 1 15,0-82-31,0-41 16,0 0-16,40-41 15,42 0 1,41 0-1,41-287 1,-164 1 0,0-41-1,0 81 1,0 83 0,0 204 15,0 40-31,0 247 15,0-1 1,0 41 0,122-204-1,-81-124 1</inkml:trace>
  <inkml:trace contextRef="#ctx0" brushRef="#br0" timeOffset="20649.9962">37103 12680 0,'0'-40'0,"0"-42"16,0 41-16,0 0 16,-41-41-1,41 0 1,0 123 0,0 82-1,0 654 16,0-368 1,0-368-32</inkml:trace>
  <inkml:trace contextRef="#ctx0" brushRef="#br0" timeOffset="21818.5437">36693 13253 0,'82'0'47,"41"0"-47,41 0 16,163-41-1,-204 41 1,-42-82-1,-81 42 1,0-42 0,-40 82 31,40 82-32,0-1-15,0 83 16,0-41-1,0-82 1,40-41 0,124-41-1,-82-82 17,-41 41-17,-41 0 1,0 123-1,0 41 1,-82 41 0,41-1-1,41-81 1,0-82 31,0 1-47,0-83 15,82 82 1,-41 41 15,-41 82-31,41 0 32,81-42-17,42-40 1,-82 0-1,-41 0 1,-41-163 0,0 122-16,0 0 15,0 0-15,0-41 16,0 123 15,0 0-31,0 0 16,0 123-1,82-123 1,-42-41 0,1 0-1,82-41 17,-123-82-17,41 0 1,-41 205 15,0-41-15,0 82-1,0-82 1,82 40 0,0-81-1,40-122 1,-122-1-1,0 41 1,-81 0 0,-1 82-1,0 82 17,82-41-17</inkml:trace>
  <inkml:trace contextRef="#ctx0" brushRef="#br0" timeOffset="23486.0436">40621 12844 0,'0'0'0,"-82"-82"16,82 41-16,-41 41 15,41-41-15,-164 82 32,164 41-32,41 491 46,164-491-14,40-246 15,-245-122-16,0 204-16,0 123 17,0 41-32,0-1 15,0 1 1,0 0 0,82-82-16,0 0 15,0 0 1,-1-41-1,-81-41 1,41 1-16,-41-42 16,-122-41 15,81 164-15,-41 0-1,-41 82 1,82 0-16,41 81 15,0-40-15,0-82 16,164 0 0,-82-41-1,40 0 1,-40-164 0,0 83-1,-82-42 1,41 82-1,-41-41 1,0 123 15,0 0-15,0 0 0,0 82-1,0-42 1,41 42-1,81-123 1,1 0 0,-41-123-1,0 1 1,-41 40 0,-41-41-1,0 205 32,0-41-31,0 0-16,0 81 15,0-40 17,0-164 14,0 1-30,122 81-16,-122-82 16,82 41-1,-41 41 1,41 41 0,-41 122-1,0-81 1,41-82-1,-41 0 1,81 0 0,1-204 15,-123 40-15,0 0-1,0 124 1,0 80 15,0 1-15,41 82-1,-41-41 1,41-82-16,-41 82 16,0-41-1,-41-41 16,-41 0-31</inkml:trace>
  <inkml:trace contextRef="#ctx0" brushRef="#br0" timeOffset="23636.4708">41930 12476 0,'40'0'16</inkml:trace>
  <inkml:trace contextRef="#ctx0" brushRef="#br0" timeOffset="25256.1744">32766 14685 0,'-81'0'16,"203"0"46,-81-82-46,41 41-16,327-286 31,-286 163 0,-164 164 1,41 164-1,41-41-15,82-1-1,-42-40 1,-81-41-1,-41-41 1,-40 0 0,-1 0 15,41 0-31,-82 0 16,41-82-16,41 82 15,123 41 63,-41-41-78,41 41 16,-41-41-16,123 0 16,-1 0-1,1-41 1,-123-41-1,-41-81 1,0 40 15,0 205 16,0-41-47,0 0 16,0 81-1,0-81 1,41-41 0,40 0-1,-40 0 1,82-163 0,-123 81-1,0 41 1,0 82 15,0 41-31,0 81 16,0-40 15,82-41-15,-41-82-1,0 0-15,163-41 16,-163-41-16,-41 41 15,82-82 1,-82 42 0,0-1-16,0 41 15,0 0 1,0 82 31,0 41-16,41-82-15</inkml:trace>
  <inkml:trace contextRef="#ctx0" brushRef="#br0" timeOffset="25558.1431">34035 13989 0,'-41'0'16,"41"-81"-16,0 162 47,81 42-32</inkml:trace>
  <inkml:trace contextRef="#ctx0" brushRef="#br0" timeOffset="26268.9318">34444 14562 0,'-41'-82'0,"41"41"16,0 82 46,0 0-46,0 41-16,0 0 15,0 0-15,0 40 16,0-40 0,0-41-1,0-82 17,41 0-17,40-163 1,1-42-1,0 164 1,-41 42 15,-41 121-15,82 42 0,-82 0-1,0-41 1,82-82 15,-42-41-15,42-82-1,0-82 1,-41 165 0,41 80 15,-82 83-31,0 0 15,41 0 1,122-42 0,-81-121-1</inkml:trace>
  <inkml:trace contextRef="#ctx0" brushRef="#br0" timeOffset="26635.8698">35589 14398 0,'0'-40'15,"0"80"32,0 1-47,0 82 16,0-41 0,41 0-1,41-82 1,40-41-1,-81-41 1,-41-41 0,0 82 15,0-40-15,0 162-1,0 83 1,0 0-1,41-123 1,82 40 0</inkml:trace>
  <inkml:trace contextRef="#ctx0" brushRef="#br0" timeOffset="26852.7871">36284 14112 0,'0'-82'0,"0"1"16,0 203 31,0 42-47,0-1 16,0 83-1,0-1 1,41-122-1,0-82 1</inkml:trace>
  <inkml:trace contextRef="#ctx0" brushRef="#br0" timeOffset="27236.7975">36653 14235 0,'0'-41'16,"0"-41"-1,0 41 1,0 123 31,0 41-47,0 122 16,0 1-1,0-42 1,0-163-1,0 0-15,81-41 16</inkml:trace>
  <inkml:trace contextRef="#ctx0" brushRef="#br0" timeOffset="27402.5735">36571 14562 0,'-41'0'16,"123"0"15,-1 0-31,1 0 16,82 0-1,-82 0 1</inkml:trace>
  <inkml:trace contextRef="#ctx0" brushRef="#br0" timeOffset="28436.9773">37716 14603 0,'-82'0'16,"82"-41"-16,0 0 15,-41 41 1,41-41-1,-81 41 1,81-82 0,-41 82-1,0 41 1,-82 123 0,123 0-1,0-42 1,82-40-1,0-82 1,0 0 0,-1-123 15,-40 42-15,-41-124-1,0 164 1,0 82 15,0 41-31,0 0 16,0 0-1,0-42-15,82 42 16,0-82 0,41-41-1,-83-40 1,1-1-1,-41 0-15,0 0 16,0 0 0,0 164 171,0-41-171,0 0-16,0 0 15,0 82 1,123-123 31,-41-82-31,0-41-1,-41 82 1,-41 82 15,0 0-31,0 0 16,0 82-1,0-83 1,41-40 0,-1 0-16,42 0 15</inkml:trace>
  <inkml:trace contextRef="#ctx0" brushRef="#br0" timeOffset="29853.1772">38575 14562 0,'0'0'0,"0"-41"16,0 82 15,41-41-15,-41 82-1,0 0 1,82-82-16,0 0 15,-82-41 1,0-41 0,0 0-1,0 41 1,-41 41 0,0 41-1,41 0 1,0 123-1,0-123 1,0 81 0,82-122 15,81-41-15,42-122-1,-205 81 1,41-41-1,-41 82 1,0 82 47,0 41-63,0-41 15,0 0-15,0 0 16,0 41-1,123-82 1,-42 0 15,1-164-15,-82 82 0,0-41-1,-41 42 1,-41 81-1,1 0 1,-1 41 0,82 81-1,0-40 1,82 41 0,40-123-1,83 0 1,-82-41-1,-1-82 1,-122-81 0,0 122 15,0 41-15,0 82 30,0 82-30,0-42 0,0 42-1,82-82 1,-41-41 0,41-41-1,0-82 1,-82-122-1,0 204 1,0 82 15,0 0-15,0 0 0,0 122-1,0-81 1,41-82-1,40 0 1,42-41 0,-41-81-1,-41 40 1,-41 41 0,0-82-1,0 164 16,0 0-15,0 0-16,0 82 31,82-42-15,-41 42 0,-41-41-1,-82-82 1,0 0-1,0 0-15</inkml:trace>
  <inkml:trace contextRef="#ctx0" brushRef="#br0" timeOffset="31186.9953">6954 16321 0,'-41'-41'0,"41"-41"16,0 41-16,-82 0 16,82 123 30,0 82-46,0 368 32,0-369-17,0-40 1,0-41 0</inkml:trace>
  <inkml:trace contextRef="#ctx0" brushRef="#br0" timeOffset="31453.4104">6913 16239 0,'0'0'0,"0"-82"0,0 1 16,0-1-1,0 41 1,123 41-1,0 41 1,-41 122 0,-164 1-1,-41 122 1,-82-40 0,165-205-1,40 0 1</inkml:trace>
  <inkml:trace contextRef="#ctx0" brushRef="#br0" timeOffset="31803.3802">7895 16321 0,'0'-82'0,"-41"41"15,41-41 17,-41 82-32,41 41 15,-82 41 1,1 450-1,81-82 1,0-164 15,81-163-15,42-123 0,-41 0-16</inkml:trace>
  <inkml:trace contextRef="#ctx0" brushRef="#br0" timeOffset="32103.2944">8631 16566 0,'0'0'0,"0"-81"15,0-1 1,-81 164 15,40-41-15,-41 122 0,0 83-1,0-83 1,0-81-1,82-41-15</inkml:trace>
  <inkml:trace contextRef="#ctx0" brushRef="#br0" timeOffset="32320.3173">8181 16526 0,'0'0'0,"0"-82"16,0 41-1,41 123 17,0-1-32,123 165 31,-41 81-15,-1-163-1</inkml:trace>
  <inkml:trace contextRef="#ctx0" brushRef="#br0" timeOffset="32486.0963">9040 16935 0,'0'0'0,"-40"0"15,80 0 1,1 0-16,123 0 15,-41 0 1</inkml:trace>
  <inkml:trace contextRef="#ctx0" brushRef="#br0" timeOffset="32629.9014">9122 17180 0,'82'0'16,"0"0"0,0 0-1</inkml:trace>
  <inkml:trace contextRef="#ctx0" brushRef="#br0" timeOffset="32920.208">9859 16771 0</inkml:trace>
  <inkml:trace contextRef="#ctx0" brushRef="#br0" timeOffset="33536.0844">9654 16730 0,'0'0'0,"0"-82"16,41 82-16,41 0 16,40 82-1,-122-41 1,0 0-16,0 41 16,0 40-1,-81-81 16,81-123 1,122-122-17,-40 81 1,-41 41 0,-41 42-1,0 80 1,-82 165-1,82-1 1,0-81 15,205-41-15,-123-82-16</inkml:trace>
  <inkml:trace contextRef="#ctx0" brushRef="#br0" timeOffset="33787.4275">10431 16321 0,'0'-41'16,"41"41"-1,0 0 1,0 0-16,41 205 15,0-1 1,-82 205 15,0-163-15,0-205-16</inkml:trace>
  <inkml:trace contextRef="#ctx0" brushRef="#br0" timeOffset="34003.7052">11822 16771 0,'82'0'16,"0"0"-1,0 0-15,40 0 16,-81 0 0</inkml:trace>
  <inkml:trace contextRef="#ctx0" brushRef="#br0" timeOffset="34136.798">11740 17139 0,'164'0'16,"40"0"0,-40 0-16,-82 0 15</inkml:trace>
  <inkml:trace contextRef="#ctx0" brushRef="#br0" timeOffset="34837.0098">14236 15994 0,'0'0'0,"0"-82"16,-41 82 31,-41 0-47,-41 82 15,-122 40 1,-1 42 0,246-123 15,82-41-31,123 82 15,-83-41 1,-81-41 0,41 41-16,-82 40 15,-41 1 1,0-82 0,-163 164-1,-83 40 1,246-163-1,82-82 17,41 41-17,0 0 1,-82 123 0,0 82-1,0 81 1,0 205-1,0-164 1,0 41 0,0-81 15,41-83-15,-41-163-16,123 41 15,-42-82-15,1 0 16,-41-41-16</inkml:trace>
  <inkml:trace contextRef="#ctx0" brushRef="#br0" timeOffset="35886.7973">18081 16035 0,'0'-41'16,"82"41"-16,-1 0 15,1 0 1,82 245 15,-328-81 1,164-205-1,0 0-16,41-82-15,82-40 16,-41-1 15,-82 82-15,-41 123 15,41 41-15,0 122-1,123 1 1,81-82 0,-122-123-16</inkml:trace>
  <inkml:trace contextRef="#ctx0" brushRef="#br0" timeOffset="36087.0588">19267 16116 0,'0'0'0,"123"0"47,-41 0-47,-1 0 15,-40 0 1,0 0-16</inkml:trace>
  <inkml:trace contextRef="#ctx0" brushRef="#br0" timeOffset="36220.317">19308 16280 0,'123'0'31,"-1"0"-15,-40 0-16</inkml:trace>
  <inkml:trace contextRef="#ctx0" brushRef="#br0" timeOffset="36987.0682">20331 15953 0,'0'-82'15,"0"41"16,0 82 1,-82 41-32,82 122 31,0 83 0,41-287-15,82 0-1,-1-123 1,-40 0 0,-82 82-16,0 0 15,0-81-15,0 40 16,0 41-16,-123 0 16,42 41-1,-83 123 16,164 0-31,123-1 16</inkml:trace>
  <inkml:trace contextRef="#ctx0" brushRef="#br0" timeOffset="37237.5385">21108 16321 0,'-41'82'63,"41"-41"-48,0 41-15,0 40 16,-41-40-16,41 0 15</inkml:trace>
  <inkml:trace contextRef="#ctx0" brushRef="#br0" timeOffset="38287.0121">21476 15994 0,'0'-41'16,"0"0"-16,41-41 31,164 164 0,-246 163 0,-41-122-15,-82-41 0,287-82 46,0 0-62,-1 0 0,42 0 31,-41 0-15,-82 0-16</inkml:trace>
  <inkml:trace contextRef="#ctx0" brushRef="#br0" timeOffset="39103.832">15381 15748 0,'0'-41'0,"0"82"63,0 0-63,0 41 16,0 123 15,0-124-16</inkml:trace>
  <inkml:trace contextRef="#ctx0" brushRef="#br0" timeOffset="39337.3208">15708 15871 0,'0'0'15,"0"-82"-15,0 123 32,-82 82-17,82-41 1,-122 81 0,40-81-16,-41 204 15,123-163-15,-123-41 16,123-41-1</inkml:trace>
  <inkml:trace contextRef="#ctx0" brushRef="#br0" timeOffset="40254.8346">15872 16280 0,'0'-41'31,"0"82"32,0 0-48,0 0-15,-123 82 16,41 40 15,123-163 16,0 0-31,0 0-1,82 0 1,-82 0-16,40 0 16,1-41-1,-82 0 16,0 1-15,0-42 0,0 204 46,0 1-62,0-41 16,0 0-16,0 81 15,0 1 17</inkml:trace>
  <inkml:trace contextRef="#ctx0" brushRef="#br0" timeOffset="41220.3305">19063 18080 0,'0'-41'16,"0"0"0,41 41-1,163 0 17,-163 286-1,-123-204-16,0 0 17,123-123-1,0-41-15,82-40-1,-41 40 1,-82 0-16,0 0 15,-41 82 17,0 123-17,41-41 1,0 163 0,0-81-1,123-123 1,-83-41-1</inkml:trace>
  <inkml:trace contextRef="#ctx0" brushRef="#br0" timeOffset="41403.6994">19963 18284 0,'81'0'31,"-40"0"-31,41 0 16,0 0-16,-41 0 15,0 41 1</inkml:trace>
  <inkml:trace contextRef="#ctx0" brushRef="#br0" timeOffset="41538.1103">19963 18653 0,'40'0'32,"42"0"-17,41 0 1,82-41-16</inkml:trace>
  <inkml:trace contextRef="#ctx0" brushRef="#br0" timeOffset="41770.74">20944 18162 0,'0'0'0,"0"-41"0,0 0 16,-41 123 31,41 0-32,0-1-15,-81 206 32,81-124-17,122-81-15</inkml:trace>
  <inkml:trace contextRef="#ctx0" brushRef="#br0" timeOffset="43221.4775">15504 18325 0,'0'-41'0,"0"1"15,0 121 48,0 1-63,0 286 31,0-286-15,0-41-1</inkml:trace>
  <inkml:trace contextRef="#ctx0" brushRef="#br0" timeOffset="43471.0646">15954 18448 0,'0'0'0,"0"-82"16,-41 164 46,41 0-62,0 41 0,-41-42 16,41 83 0,-82 122-1,82-163 1</inkml:trace>
  <inkml:trace contextRef="#ctx0" brushRef="#br0" timeOffset="43934.144">16322 18816 0,'0'0'0,"0"-82"31,41 82-15,-41 41-1,41 41 1,-41 123 0,-82-124-1,0 1 1,123-82 31,82 0-32,204-41 1,0 41 0,-163-41-1,-123 82 110</inkml:trace>
  <inkml:trace contextRef="#ctx0" brushRef="#br0" timeOffset="47189.0655">10677 21516 0,'-41'0'15,"-41"-41"1,82-41-1,0 41 1,41 0 0,82 41 15,40 205 0,-163-1 16,-41-81-47,0-41 31,-40 0-15,81-123 15,0-41-15,81 82-1,1-123 1,0 1 0,-41-1-1,82 0 1,-123 41 15,0 123 32,-41-41-63,41 41 15,-41 0 1,41 41 0,0 0-1,0-41 1,0 81-1,0-40 1,0-41-16,0 41 16,82-82-1,-1 0-15,1 0 16,0-41 0,41-164-1</inkml:trace>
  <inkml:trace contextRef="#ctx0" brushRef="#br0" timeOffset="48172.3818">8795 21148 0,'-82'0'15,"82"-41"63,41 41-62,41 0-16,-41 0 16,82 0-1,-83 0 1,1 0-16</inkml:trace>
  <inkml:trace contextRef="#ctx0" brushRef="#br0" timeOffset="48605.0503">8836 21107 0,'-82'0'0,"41"0"47,41 41 0,-41 81-31,41-81-1,0 0-15,0 123 16,0 0 0,0-1-1,0-40 1,0-41-1,0-41 17,0-1-17,82-40 1,0 0 0,0 0-1,0 0 1,40-81-1,-81 81-15</inkml:trace>
  <inkml:trace contextRef="#ctx0" brushRef="#br0" timeOffset="48921.0599">8795 21843 0,'-41'-41'15,"82"41"32,0 0-47,0 0 16,41-82-16,40 82 15,83 0 1,-123 0-16</inkml:trace>
  <inkml:trace contextRef="#ctx0" brushRef="#br0" timeOffset="49305.6346">9899 21148 0,'-40'0'15,"40"-41"1,-41 82 15,41 0-15,-82 81-16,82 1 0,-41 163 31,41 42-15,41-124-1,82-40 1,163-41 0,-163-123-1</inkml:trace>
  <inkml:trace contextRef="#ctx0" brushRef="#br0" timeOffset="49989.0953">11577 20780 0,'0'-41'16,"41"41"31,40 0-32,-40 0 1,41 163 15,-82-122-31,-123 164 31,123-164-31,-122-41 32,163 0 15,-1 0-32,1 0-15,82 0 16,123 0 15,-165 0-31</inkml:trace>
  <inkml:trace contextRef="#ctx0" brushRef="#br0" timeOffset="50339.1549">12395 20861 0,'0'-40'0,"0"-1"16,41 41 30,-41 81-30,82 1-16,-82 41 16,122 0-1,-122-1-15,41 124 16,-41-123-16,0-1 16,-82 124-1,-40-124 1,81-122-1</inkml:trace>
  <inkml:trace contextRef="#ctx0" brushRef="#br0" timeOffset="50638.4713">13745 21761 0,'82'0'46,"-1"0"-46,1 0 16,41 0-16,-41 0 16,-41 0-16</inkml:trace>
  <inkml:trace contextRef="#ctx0" brushRef="#br0" timeOffset="50854.7229">13786 21966 0,'41'0'78,"40"0"-78,1 0 16,41 0-16,-82 0 15</inkml:trace>
  <inkml:trace contextRef="#ctx0" brushRef="#br0" timeOffset="52021.9541">18735 20698 0,'0'-82'0,"-81"82"62,-1 41-62,41-41 16,-123 41-1,-409 204 17,328-163-1,122-41 0,123 41 0,82-82-15,123 0 0,122 0-1,-163 0-15,-1 0 16,-122 0-16,-41 41 31,-41 0-31,0-41 16,-122 122-1,-83 42 1,1-123 0,-42 82-1,165-83 1,81-40 0,82 82 15,41-82-16,-1 0-15,492 0 32,-123-41-17,-164 41-15</inkml:trace>
  <inkml:trace contextRef="#ctx0" brushRef="#br0" timeOffset="52722.4427">19553 21148 0,'0'-41'31,"0"0"-16,82 41 1,0 0 0,0 164 15,-205 40 0,82-122-15,0-82 15,82-41-15,0-41-1,164-41 1,-83 1 0,-81 81-1,-41-82 1,0 82-1,-122 41 1,122 41 0,-82 123-1,82 40 1,0-122-16,0 41 16,41-41-1,0-82-15,81 81 16,-40-81-1</inkml:trace>
  <inkml:trace contextRef="#ctx0" brushRef="#br0" timeOffset="53122.9381">20167 20575 0,'0'-41'0,"0"0"15,123 41 1,-41 0 15,-82 123-15,0-82-1,-82 41 1,-82 0 0,164-42 15,41-40-16,0 0-15,41 0 16,41 0-16,81 0 16</inkml:trace>
  <inkml:trace contextRef="#ctx0" brushRef="#br0" timeOffset="53655.5208">21640 20821 0,'0'-82'16,"-41"82"0,41-82-1,-41 82 1,-41 82 15,82 163-15,0 41-1,41-40 1,-41-1 0,0-81-1,0-123-15,0 41 16,0-1-16,-41-81 15,-41 0 1,-40 0 0,40-40-1,0-83 1</inkml:trace>
  <inkml:trace contextRef="#ctx0" brushRef="#br0" timeOffset="53855.4458">21190 21557 0,'0'-82'16,"41"82"0,40 0-16,1 0 15,164 0 1,81-41-1,-41-41 1</inkml:trace>
  <inkml:trace contextRef="#ctx0" brushRef="#br0" timeOffset="54122.2198">22376 20984 0,'0'-82'15,"0"1"1,-41 81 15,-41 40-15,82 42 0,0 205-1,0-1 1,82 0-1,0-204 1,-41 0-16</inkml:trace>
  <inkml:trace contextRef="#ctx0" brushRef="#br0" timeOffset="54605.4298">22703 21393 0,'0'-123'16,"0"42"0,41 81-1,82 0 1,-82 0 0,-41 122-1,0 1 1,-82 0-1,41-82 1,-41-41 0,82-41-1,123-82 1,-41 0 0,0 1-1,-1 40 1,-81 41-1,-40 123 32,40-41-31,0 163 0,0-40-1,40-123 1,124 81-1,0-122 1</inkml:trace>
  <inkml:trace contextRef="#ctx0" brushRef="#br0" timeOffset="54855.6449">23399 20861 0,'0'0'0,"0"-40"15,41 40 1,40 0 0,-81 81-1,82 83 1,0 81 0,-82-40-1,0-1 1,-82 42-1</inkml:trace>
  <inkml:trace contextRef="#ctx0" brushRef="#br0" timeOffset="55171.8907">24585 21270 0,'82'-40'47,"0"40"-31,40 0-16,-40 0 15,-41 0-15,0 0 16,41 0 0</inkml:trace>
  <inkml:trace contextRef="#ctx0" brushRef="#br0" timeOffset="55322.5161">24708 21639 0,'122'-41'31,"-40"41"-15,0 0-16,0 0 15,0-82-15</inkml:trace>
  <inkml:trace contextRef="#ctx0" brushRef="#br0" timeOffset="58438.9902">28389 20616 0,'0'-41'0,"0"0"15,-41 41 1,41-41 0,-40 41 15,-83 205 0,123 122-15,-82 82-1,82-286 1,82-82 0,0-41-1,81 0 16,-122 0-15,41-82 0,-41 0-1,-41-41 1,82-40 0,-82 81-1,-41 0 1,0 0-1,-164 1 1,83 81 0,81 0-1,0 40 1,82-40 0</inkml:trace>
  <inkml:trace contextRef="#ctx0" brushRef="#br0" timeOffset="58922.7572">28758 20289 0,'0'-82'16,"0"41"15,40 41-31,83 0 15,0 123 17,-123-41-17,-41-42 1,-41 42 0,0 0-1,164-82 32,-41 0-31,41 0-16,82 0 15,-83 0 1</inkml:trace>
  <inkml:trace contextRef="#ctx0" brushRef="#br0" timeOffset="59455.6618">30107 20493 0,'-40'0'0,"40"-41"16,-41 0 0,-41 41-1,41 0 1,0 82 0,41 0-1,-82 164 1,82 367-1,0-327 1,0-81 0,0-82-1,-82-1 1,41-122 0,41-41-1,0 1 1</inkml:trace>
  <inkml:trace contextRef="#ctx0" brushRef="#br0" timeOffset="59639.2605">29657 21311 0,'0'-41'15,"82"41"1,0 0-1,164 0 1,-1-81 0,0 40-1</inkml:trace>
  <inkml:trace contextRef="#ctx0" brushRef="#br0" timeOffset="59922.9245">30639 20984 0,'0'-41'0,"0"-41"15,0 42 1,0-1 0,-41 41-1,0 41 17,41-1-32,0 42 15,0 82 1,0-1-1,0 1 1,0-123 0,123-41-1,0-41 1,-41 0 0</inkml:trace>
  <inkml:trace contextRef="#ctx0" brushRef="#br0" timeOffset="60289.7346">31089 21025 0,'0'0'0,"0"-41"31,0 0-31,0-41 16,-41 82 15,41 82-15,0 0-1,0 41 1,0-1-1,41-122 1,0 0 0,82 0-1,0 0 1,-83-81 0,-40-83-1,0 123 16,-163-82-15,81 123 0,41 41-1,41 0 1</inkml:trace>
  <inkml:trace contextRef="#ctx0" brushRef="#br0" timeOffset="60572.5205">31621 20780 0,'0'-82'16,"41"82"0,41 0 15,40 82-31,-81 40 31,-41 42-15,0-41-1,82 163 1,-82-163-16,-82-1 16,82-40-16,-41-82 15</inkml:trace>
  <inkml:trace contextRef="#ctx0" brushRef="#br0" timeOffset="61405.9933">32521 20861 0,'41'0'46,"82"0"-46,40 0 0,1 0 16,40 0-16,-40 0 16,-82 0-1</inkml:trace>
  <inkml:trace contextRef="#ctx0" brushRef="#br0" timeOffset="61639.9222">33135 20575 0,'0'0'16,"0"-41"-16,-41 41 16,41 82 15,0 41-31,0-1 15,41 165 1,-41-42 0,40-163-16,-40 0 15</inkml:trace>
  <inkml:trace contextRef="#ctx0" brushRef="#br0" timeOffset="61960.1632">33912 20575 0,'0'0'0,"0"-82"16,0 41-1,0 164 17,0-41-32,0 41 15,0 81 1,0 42 0,0-165-16,0 83 15,82-123 1</inkml:trace>
  <inkml:trace contextRef="#ctx0" brushRef="#br0" timeOffset="62356.3854">34403 20289 0,'0'-41'15,"41"41"17,0 0-32,40 0 15,1 0 1,-82 82-16,0-1 31,-123 83-15,83-82-1,-42-82 1,82 41 0,82-41-1,163 0 1,-41-41-1,-163 41-15</inkml:trace>
  <inkml:trace contextRef="#ctx0" brushRef="#br0" timeOffset="62806.0756">35507 20575 0,'0'-41'0,"0"-41"15,-41 82 1,41-81-16,-41 81 16,-40 0-1,81 163 1,0 42 0,0-83-16,0 165 15,0-124 1,0-40-1,40 41 1,-40-42 0,-40-81-1,-1-41 1,0 0 0,41-122-16</inkml:trace>
  <inkml:trace contextRef="#ctx0" brushRef="#br0" timeOffset="62940.0117">35180 21230 0,'0'-82'0,"82"82"31,40-41-31,83 41 16,0 0-1</inkml:trace>
  <inkml:trace contextRef="#ctx0" brushRef="#br0" timeOffset="63206.5399">36162 20657 0,'0'-41'0,"0"0"0,-82 41 15,82-82-15,-41 164 63,41 0-63,0 41 15,0-1-15,0 124 16,0-42 0,41-81-1</inkml:trace>
  <inkml:trace contextRef="#ctx0" brushRef="#br0" timeOffset="63473.143">36489 20821 0,'0'0'0,"-41"0"15,41-82-15,0 123 63,0 40-63,0 42 16,0-41-16,0 82 15,0-1 1,0-81-1</inkml:trace>
  <inkml:trace contextRef="#ctx0" brushRef="#br0" timeOffset="63790.181">36816 20575 0,'0'-41'31,"41"41"-15,41 0-1,-41 82-15,41 163 16,-1 83 15,-81-83-15,0-81-1,-40-1 1,-1-163-16</inkml:trace>
  <inkml:trace contextRef="#ctx0" brushRef="#br0" timeOffset="64040.0133">38002 21066 0,'-81'-41'0,"162"41"31,1 0-15,41 0 0,82 0-1,-42 0 1,-81 0-16</inkml:trace>
  <inkml:trace contextRef="#ctx0" brushRef="#br0" timeOffset="64322.8028">38371 20698 0,'0'0'16,"0"-41"-16,0-41 15,-41 164 32,41 41-31,0 122-1,0 0 1,0 42 0,0-164-1,0-83-15</inkml:trace>
  <inkml:trace contextRef="#ctx0" brushRef="#br0" timeOffset="64940.0786">39352 20534 0,'0'-41'0,"0"0"16,41 41-1,41 0 1,-82 41-16,82 41 16,-82 0-16,0 0 15,0 40 1,0-40-16,-205 205 31,165-287-31,40 81 31,81-81 1,-40-41-17,82 41 1,0 0 0,-42 0-16,1-40 15</inkml:trace>
  <inkml:trace contextRef="#ctx0" brushRef="#br0" timeOffset="65306.8216">39884 20207 0,'0'-41'16,"82"41"31,-82 41-31,0 0-1,-41 41 1,0-82-1,41 41 1,41-41 15,41 0-15,41 0 0,286 0-1</inkml:trace>
  <inkml:trace contextRef="#ctx0" brushRef="#br0" timeOffset="65740.665">41480 20289 0,'0'-82'31,"-82"82"-15,82-41-16,-41 0 15,0 41 1,-82 0 15,82 82-15,41 41-16,0 122 15,0 123 1,0-81 0,0-124-16,0 83 15,0-124 1,0-40-16,0-41 31,-41 0-15</inkml:trace>
  <inkml:trace contextRef="#ctx0" brushRef="#br0" timeOffset="65923.6117">40948 21107 0,'0'-41'16,"41"41"0,41 0-16,163 0 15,0 0 1,-81-82 0</inkml:trace>
  <inkml:trace contextRef="#ctx0" brushRef="#br0" timeOffset="66222.8075">41930 20698 0,'0'-41'0,"0"0"0,0-41 16,0 41-16,0-41 16,0 1 15,-82 122 0,41 81-15,41 124-1,0-1 1,0 1 0,123-42-1,-1-204 16</inkml:trace>
  <inkml:trace contextRef="#ctx0" brushRef="#br0" timeOffset="66456.2211">42339 20657 0,'0'41'63,"0"0"-63,0 41 16,0-42-16,0 1 15,0 41-15,0 82 16</inkml:trace>
  <inkml:trace contextRef="#ctx0" brushRef="#br0" timeOffset="66757.1007">42666 20330 0,'0'-82'16,"41"164"15,-41-1-15,41 42-16,-41 0 15,0 0-15,0 81 31,0-81-31,0 163 16,0-163-16,-82 0 16,0-42-16</inkml:trace>
  <inkml:trace contextRef="#ctx0" brushRef="#br0" timeOffset="67457.3616">26794 23438 0,'0'0'16,"-41"0"-16,82 0 47,82 0-47,-41 0 16,-1 0-16,42 0 31</inkml:trace>
  <inkml:trace contextRef="#ctx0" brushRef="#br0" timeOffset="67589.9484">26712 23725 0,'82'0'31,"41"0"-15,-41 0-16</inkml:trace>
  <inkml:trace contextRef="#ctx0" brushRef="#br0" timeOffset="68089.9031">28308 23357 0,'0'0'0,"0"-41"16,0 0 0,-41 41 46,41 82-46,-82-1-16,82 165 15,0-42 1,0-40 0,0-123-1,245-41 1,-163 0-16,82-41 16,-82-41-1,-42 41-15,-40-81 31,0-83-15,-40 1 0,-124 122-1,0 82 1,123 0 0,-40 0-1,81 82-15,0 81 16,0-122-16,40 41 15</inkml:trace>
  <inkml:trace contextRef="#ctx0" brushRef="#br0" timeOffset="68389.7004">30148 23316 0,'-41'0'31,"-40"41"-15,40 40-1,-82 42 1,41 41-1,41-42 1,-41 1 0</inkml:trace>
  <inkml:trace contextRef="#ctx0" brushRef="#br0" timeOffset="68607.0886">29617 23398 0,'0'0'0,"0"-41"16,0 122 15,81 1-15,42 82-1,0-41 1,-41-1-1,-41-40 1</inkml:trace>
  <inkml:trace contextRef="#ctx0" brushRef="#br0" timeOffset="71508.7257">30762 23234 0,'0'-82'16,"0"0"0,0 41-1,0 82 17,0 41-32,0 0 15,0 122-15,0 1 47,0-82-31</inkml:trace>
  <inkml:trace contextRef="#ctx0" brushRef="#br0" timeOffset="71723.7751">30476 23929 0,'-41'0'16,"123"0"15,40 0-15,1 0-16,204-82 15,-81 82 16,-165 0-31</inkml:trace>
  <inkml:trace contextRef="#ctx0" brushRef="#br0" timeOffset="72156.9764">30844 24175 0,'-82'0'16,"82"-41"-16,0 82 47,0 0-47,0 40 16,0 42-16,0 41 31,0-42-31,0-81 15,82-41-15,-82 41 0,41-41 16,41 0 0,40 0-1,-40-163 1,-82-1 0,0 123-1,0 82 16,0 0-15,0 41-16,0 81 16,0-122-1,0 0-15</inkml:trace>
  <inkml:trace contextRef="#ctx0" brushRef="#br0" timeOffset="72407.822">31866 23438 0,'0'0'0,"123"0"47,0 0-47,0 0 16,122 0-1,-163 0-15,0 0 16</inkml:trace>
  <inkml:trace contextRef="#ctx0" brushRef="#br0" timeOffset="72640.6782">32357 23111 0,'-41'-41'0,"41"123"31,0 0-15,0 41-16,0-42 15,0 83-15,41 0 16,41-42 0</inkml:trace>
  <inkml:trace contextRef="#ctx0" brushRef="#br0" timeOffset="72907.9209">33503 23111 0,'0'0'0,"0"-82"16,0 164 15,0 0-15,0 123-1,-41 81 1,41-163 0,0-42-1</inkml:trace>
  <inkml:trace contextRef="#ctx0" brushRef="#br0" timeOffset="73407.8589">34812 23070 0,'0'0'0,"0"-41"16,-41 41-1,-41 82 1,41 0-16,-82 123 15,-40 122 17,122-245-17</inkml:trace>
  <inkml:trace contextRef="#ctx0" brushRef="#br0" timeOffset="73623.6548">34321 23111 0,'0'41'32,"82"41"-17,-41 0-15,40 40 16,42 1-1,0 0 1,-41-41-16,-41-41 16</inkml:trace>
  <inkml:trace contextRef="#ctx0" brushRef="#br0" timeOffset="74808.3999">35794 23152 0,'0'0'16,"0"-82"-16,0 41 16,0 0 15,-41 41-31,41 82 31,0 0-15,0 0-16,0 163 31,0-122-15,0-82-1,0 0-15</inkml:trace>
  <inkml:trace contextRef="#ctx0" brushRef="#br0" timeOffset="75024.1043">35303 23807 0,'-41'0'0,"123"0"31,-1 0-31,42 0 16,41 0 0,163 0-1,-122 0-15</inkml:trace>
  <inkml:trace contextRef="#ctx0" brushRef="#br0" timeOffset="75490.7375">35712 24175 0,'0'-82'31,"0"164"0,0 40-31,0 1 16,0-41 0,0 82-1,0-83 1,41-81 0,81 0-1,-81-41 1,41-81-1,-82 40 1,0 123 31,0 0-47,0 122 16,0 42 15,0-41-16,41-42 1,-41-40-16</inkml:trace>
  <inkml:trace contextRef="#ctx0" brushRef="#br0" timeOffset="78243.5171">36121 24625 0,'-41'0'47,"41"41"-32,-41-41 1,41 81-16,-41-81 16,-163 41 15,163 0 16,-41-164-16,82 42-31,0-1 16,0 41-16,0-82 15,0 82 1,82 41 0,-82-41-16,81 41 15,1 0 1,-41 0-16,41 82 15,0 82 1,-82-1 0,0 124-1,0-124 1,-82 1 0,-123 81 15,165-122-16,40-82 1,-41-41 0,-41 0-1,82-41 1,0-82 0,0 1-1,41 40 1,41 0-1,-1 41 1,42 41 0,0 82-1,-41 82 1,-41-1 15,-41-122-31,81 41 16,1-82-1,-41 0 1,164-164 0</inkml:trace>
  <inkml:trace contextRef="#ctx0" brushRef="#br0" timeOffset="78908.5221">37184 23316 0,'0'0'0,"-41"0"16,1 0-16,-42 0 15,123 0 32,81 0-47,369 0 31,-368 0-15</inkml:trace>
  <inkml:trace contextRef="#ctx0" brushRef="#br0" timeOffset="79158.6265">37471 23193 0,'0'-82'0,"-41"41"32,41 82-1,0 41-16,0 0-15,0 81 16,0 42 0,41-123-1</inkml:trace>
  <inkml:trace contextRef="#ctx0" brushRef="#br0" timeOffset="79708.7233">38371 22988 0,'0'0'0,"0"-40"16,0-1 0,-41 122 15,41 1-16,-82 41 1,0 0 0,0-82-1,123-41 17,0 0-32,205 0 31,-42 0-16,-122 0 1,-41-41 0,-41-41-1,0 41 1,0 0 0,0-41 15,0 164 16,0 0-32,0 0-15,0 81 16,0 1 0,0 81 15</inkml:trace>
  <inkml:trace contextRef="#ctx0" brushRef="#br0" timeOffset="80011.4412">39843 23152 0,'0'-41'16,"-82"82"31,42 41-32,40 0 1,-164 122-1,82-81 1,82-41-16,-82 0 16</inkml:trace>
  <inkml:trace contextRef="#ctx0" brushRef="#br0" timeOffset="80241.2047">39475 23111 0,'0'0'0,"0"-41"16,123 123 31,-123 0-32,123 122 1,-123-122-16,122 41 15,-81 0-15,-41-82 16</inkml:trace>
  <inkml:trace contextRef="#ctx0" brushRef="#br0" timeOffset="82674.7234">42461 20698 0,'0'-41'15,"-41"41"17,1 0-17,40 41 1,-82-41 0,41 82-1,41-41-15,-41-41 16,0 0 31,41-82 46,-82 82 1,82-41-78,0-41-1,0 41 1,0-41 15,41 82-31,0 0 16,0 0 0,0 0-1,41 123 1,-82-41-1,0 41 1,0 40 0,-41-122-1,-82 123 1,0-83 0,82-40 15,41-82 0,0-40-15,0-1-1,82 0 1,0 82 0,-41 0-1,0 123 1,41 40-1,-41-81 1,40-41 0,-40-41-1,41 0 1,0 0 0</inkml:trace>
  <inkml:trace contextRef="#ctx0" brushRef="#br0" timeOffset="84125.327">40866 23029 0,'0'82'63,"0"0"-63,0 0 15,0 41-15,0-42 16,0-40-16,0 82 15,0-82 17</inkml:trace>
  <inkml:trace contextRef="#ctx0" brushRef="#br0" timeOffset="84375.3775">40375 23847 0,'-41'0'16,"82"0"15,41 0-31,41 0 16,-1 0-16,247-40 15,-1 40 1,-287 0-16</inkml:trace>
  <inkml:trace contextRef="#ctx0" brushRef="#br0" timeOffset="84975.249">40948 24338 0,'0'-81'15,"-82"81"32,82 81-31,0-40-16,-41 41 0,41 0 15,-82 81 1,82-81 0,0-41-1,41-41 32,0 0-31,41 0-1,-41-82 1,82 82 0,-83 0-1,42-41 1,-82 1 46,-41 40-15,41 40-31,0 42-16,0 0 16,0 0-16,0 0 15,82 122 1,-82-40-1,-41-123-15</inkml:trace>
  <inkml:trace contextRef="#ctx0" brushRef="#br0" timeOffset="86025.574">25567 27283 0,'41'0'31,"81"0"-16,-40 0-15,0 0 16,41 0 0,-123 41-1</inkml:trace>
  <inkml:trace contextRef="#ctx0" brushRef="#br0" timeOffset="86141.5006">25730 27570 0,'0'0'0,"-40"0"31,80 0-15,42 82-16,205-82 16,40-41-1</inkml:trace>
  <inkml:trace contextRef="#ctx0" brushRef="#br0" timeOffset="88409.1604">38780 22948 0,'0'-41'0,"0"82"63,0-1-63,-82 1 15,0 123-15,-41-41 16,-40 40-16,-42 1 15,-408 450 17,654-574-1</inkml:trace>
  <inkml:trace contextRef="#ctx0" brushRef="#br0" timeOffset="89176.1819">41152 24543 0,'-41'0'47,"-81"41"-47,40 41 16,0-1-16,-41 42 16,-81 163-1,-164 123 16,368-286 1,122-123 15</inkml:trace>
  <inkml:trace contextRef="#ctx0" brushRef="#br0" timeOffset="94626.9096">30885 26588 0,'0'-41'0,"0"-41"16,41-40 0,0 122-1,81 0 1,124 245 15,-369-40 0,-41-124 1,164-121 15,82 40-32,41 0 1,-41 0-1,-82 40 1,41 42 0,-41-41-1,-41 0 1,-123-41 0,0 82-1,83-82 1,-1-82-1,82 0 1</inkml:trace>
  <inkml:trace contextRef="#ctx0" brushRef="#br0" timeOffset="94943.289">30639 27529 0,'-82'0'0,"123"0"31,0 0-15,41 0-16,0 0 15,0 0-15,286-41 16,-123 41 15,-163 0-31</inkml:trace>
  <inkml:trace contextRef="#ctx0" brushRef="#br0" timeOffset="95626.0191">31253 27856 0,'-41'0'16,"41"41"15,0 41-15,-82 0 0,82-1-1,-41-40 1,-41-41-1,1 0 1,40 0 0,41-41-1,0-81 1,0 81-16,82-41 16,-42 82-16,-40-41 0,41 41 15,41 82 1,-41 82-1,-41 122 1,-41-82 0,-82-40-1,-40-82 1,122 0 15,-123-82-15,164-164-1,0 0 1,41 83 0,123 81-1,-123 41 1,81 40 0,-81 42-1,0 0 1,41-82-1,-41 40 1</inkml:trace>
  <inkml:trace contextRef="#ctx0" brushRef="#br0" timeOffset="95798.061">31989 28797 0,'-82'-82'15,"123"82"64</inkml:trace>
  <inkml:trace contextRef="#ctx0" brushRef="#br0" timeOffset="102211.0134">10472 23193 0,'0'-82'16,"0"41"-1,0 0 17,0 82-1,0 287 0,0-124-31,0 164 16,0-204-16,0-41 15,0 40 1,0-122 0,0 41-1,0-164 1,41-82 0,-41-122-1,82-41 1,-82 163-16,0-81 15,0 163 1,0 0-16,0 41 16,0 0-1,-41 41 17,-123 82-17,123 0 1,-81 123-1,-1-83 1,123-81 0,0-123 15,41 1-31,-41-1 16,82-82-1,122 0 1,-163 83-1,-41 40 1,41 123 0,41-1-1,-41 124-15,-41-82 16,0-1 0,82 1-1,-41-41 1,81 0-16</inkml:trace>
  <inkml:trace contextRef="#ctx0" brushRef="#br0" timeOffset="103043.7496">9572 26015 0,'0'0'0,"0"-40"0,0-42 15,0 41-15,0 0 16,0-41-16,0 0 15,-41 41-15,41 0 16,-82 41 0,-122 369 31,245-42-16,122-368 0,-163-82-31,41 41 16,-41 1-16,0-1 15,0-82 1,0 123 0,0 246 15,0-82-31,82 163 15,-82 41 1,0-81 0,0-165-16,0 42 15,0-82 1,-82-41 0,1 0-1,40-41 1,-41-123-1,0-81 1,246 40 0,163 42-1,41-42 1,-286 164-16</inkml:trace>
  <inkml:trace contextRef="#ctx0" brushRef="#br0" timeOffset="103343.4501">10268 25484 0,'0'0'0,"0"-41"16,-82 41 30,41 0-30,41 82 0,-82 204-1,82 164 1,41-287 0,41-122-1,41 41 1,-1-82-16,1 0 15</inkml:trace>
  <inkml:trace contextRef="#ctx0" brushRef="#br0" timeOffset="103811.216">10595 25852 0,'0'0'0,"0"-82"0,41 82 47,41 41-32,-82 41 1,0 81 0,0-40-1,-164 0 1,164-82-1,0-82 17,82-123-32,41 1 15,-42-1 17,-81 123-17,0 123 32,-41-41-47,41 41 16,0 81-1,0-81 1,41-82-16,82 123 16,-82-123-1,0 0-15</inkml:trace>
  <inkml:trace contextRef="#ctx0" brushRef="#br0" timeOffset="104060.7211">11372 25647 0,'0'82'47,"0"41"-31,0 0-16,0-1 15,0 1-15,0 122 16,-41 1 0,-82-83-1</inkml:trace>
  <inkml:trace contextRef="#ctx0" brushRef="#br0" timeOffset="104394.3875">9490 28061 0,'0'0'0,"-41"0"15,123 0 16,41 0-15,41-82-16,327 0 16,-287 41 15</inkml:trace>
  <inkml:trace contextRef="#ctx0" brushRef="#br0" timeOffset="104627.2683">9204 28879 0,'0'0'0,"-123"0"16,1 122-16,163-122 31,81 0-31,205-40 15,-163 40-15,41-82 16,-83 82-16,-40-82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0:55:33.318"/>
    </inkml:context>
    <inkml:brush xml:id="br0">
      <inkml:brushProperty name="width" value="0.05292" units="cm"/>
      <inkml:brushProperty name="height" value="0.05292" units="cm"/>
      <inkml:brushProperty name="color" value="#FF0000"/>
    </inkml:brush>
  </inkml:definitions>
  <inkml:trace contextRef="#ctx0" brushRef="#br0">33830 6790 0,'-41'0'16,"123"0"78,0 0-94,0 0 15,40-41-15,42 41 16,0 0-16,-1 0 16,205-82-1,123 42 17,-41 40-1,-286-82 0,-1 82-15,83 0-1,-1 0 1,1 0 0,-1 0-1,-40-41 1,81 41-1,-122 0 17,-1 0-17,1 0 1,0 0 0,-1 0-1,42 0 1,40 0-1,-122 0-15,0 0 16,-1 0-16,124 0 16,-1 0-1,42 0 1,-1 0 0,123 0-1,-123 0 1,-81 0-1,40 0 17,-122 0-32,0 0 15,-1 0-15,1 0 0,0 0 16,122 0 0,-81 0-1,41 0 1,204 0-1,-246 0 1,-40 0 0,41 0-1,-1 0 1,-81 0-16,163 0 16,-122 0-1,0 0-15,122 0 16,1 0-1,40 0 17,-163 0-17,0 0 1,-42 0 0,-40 0-1,41 0 1,0 0-1,-41 0 1,82 0 0,-42-82-1</inkml:trace>
  <inkml:trace contextRef="#ctx0" brushRef="#br0" timeOffset="1149.4418">39066 4500 0,'0'-82'16,"-82"82"-16,41 122 63,41-40-63,0 0 15,0 0-15,0 0 16,0 40-1,205-81 1,-164-41 0,0 0-1,81-122 1,-122 40-16,41-123 16,-41 83-1,0-1-15,-41-41 16,-40 123-1,40 41 17,0 82-17,41 41 1,0-41-16</inkml:trace>
  <inkml:trace contextRef="#ctx0" brushRef="#br0" timeOffset="1433.176">39639 4295 0,'0'-82'0,"0"41"31,0 123 0,0 41-15,0 0-1,0 40 1,82 42 0,-42-205-1</inkml:trace>
  <inkml:trace contextRef="#ctx0" brushRef="#br0" timeOffset="1588.9201">39761 3886 0</inkml:trace>
  <inkml:trace contextRef="#ctx0" brushRef="#br0" timeOffset="1866.1778">39966 3886 0,'0'-82'0,"0"41"16,-41 41 0,41 82 31,0 0-47,0 163 15,41 83 1,-41-83 15,41-163-15,41-82-16</inkml:trace>
  <inkml:trace contextRef="#ctx0" brushRef="#br0" timeOffset="3499.9657">40784 4336 0,'0'0'0,"0"-82"16,0 0-1,0 41 1,-82 41-1,41 0 1,-40 82 0,81-41-1,0 164 1,0-164-16,0-1 16,81-40-16,1 82 15,41-123 1,0-40-1,-41-1 1,-82 41-16,81-82 16,-81 41-1,0 0-15,0-81 16,0 122 0,0-41-1,0 0 1,0 123 15,0 0-15,0 123-1,0-42-15,0 83 16,0-123-16,0 0 16,0-41-1,0-1 1,41-40-1,-41-40 1,123-165 0,-82 123-1,0 82 1,41 0 0,-82 123-1,0 81 1,40-163 15,1 0-15,82-41-1,-82-245 1,41 81 0,-82 82-1,41 82-15,0 41 31,-41 0-15,81 41 0,-81-164 62,0 41-78,-81 41 31,-1 0-15,82 82-1,0-41 1,0 123 0,0-42-1,0-81 1,82-41-1,-1-41 1,-81-40-16,41-42 16,-41 41-1,0 0-15,0 0 16,0 41 0,0 82-1,0 123 1,0 41 15,0-165-15,0 1-1,123-41 1,-41-122 0,-82-1-1,0 0 1,0 82-1,0 0 1,0 82 15,0 41-15,0 0-16,0 0 16,0-41-1,0 40 1,41-81 15,-41-40-15,41-165-1,41 41 1,-42 164 15,-40 164-15,0 0-1,0-123 1,0 40 0</inkml:trace>
  <inkml:trace contextRef="#ctx0" brushRef="#br0" timeOffset="4083.3925">43320 4213 0,'0'-41'16,"-81"-41"0,40 82-1,41-40 1,-41 40-1,-82 0 1,82 0 0,41 204-1,0-81 1,0-82 0,82 41-1,41-82 1,-82-82-1,-1-82 17,-40 82-17,0-40 1,0 203 0,0 42-1,0 123 1,0 81-1,0 41 1,0-245 0,-40-42-1,-1-81 1,-41-81 0,0-165-1,164 1 1,-41 122-1</inkml:trace>
  <inkml:trace contextRef="#ctx0" brushRef="#br0" timeOffset="4416.6847">43443 4172 0,'0'41'47,"41"-41"-32,-41 41 1,41-41 0,41-41-1,-82 0 1,-41-41 0,0 42-1,-41 121 1,0 124-1,82 81 17,41-163-17,82-123 1,41 0 0,-164-41-16</inkml:trace>
  <inkml:trace contextRef="#ctx0" brushRef="#br0" timeOffset="5218.5927">30067 10962 0,'0'123'32,"0"0"-17,40 450 17,-40-369-1,82-163-16,-82-123 1</inkml:trace>
  <inkml:trace contextRef="#ctx0" brushRef="#br0" timeOffset="5483.1376">30189 10922 0,'0'-82'15,"41"-41"1,41 41 0,41 82-1,-82 82 1,40 41 0,-81-41-1,-122 40 1,-42 42-1,123-82 1,-41-82 0</inkml:trace>
  <inkml:trace contextRef="#ctx0" brushRef="#br0" timeOffset="5816.4367">30967 10676 0,'0'0'0,"0"-41"16,0 123 30,0 41-30,0 40-16,0 1 16,0 368-1,0-287 1,0-122 0,81-82-1,42-41 1</inkml:trace>
  <inkml:trace contextRef="#ctx0" brushRef="#br0" timeOffset="6233.5772">31621 11290 0,'-41'-82'16,"41"41"-1,-41 41 17,-41 82-17,82 0 1,0 122 0,82-81-1,0-41 1,0-82 15,0-41-15,-1-123-1,-81 1 1,-40-1 0,-83 82-1,41 82 1,0 82-1,82 0 1,41 0-16</inkml:trace>
  <inkml:trace contextRef="#ctx0" brushRef="#br0" timeOffset="6483.1845">32112 11249 0,'0'41'63,"0"0"-63,0 40 15,0 1-15,0 0 16,0 0-1,41 0 1</inkml:trace>
  <inkml:trace contextRef="#ctx0" brushRef="#br0" timeOffset="6638.9583">32112 10717 0,'-41'0'0,"82"82"47,-41 0-47,41-82 16</inkml:trace>
  <inkml:trace contextRef="#ctx0" brushRef="#br0" timeOffset="6933.9928">32316 10840 0,'0'-41'16,"0"82"30,0 41-30,0 40-16,0 1 16,41 122-1,-41 1 1,0-123 0,82-83-1</inkml:trace>
  <inkml:trace contextRef="#ctx0" brushRef="#br0" timeOffset="7865.9158">33257 11126 0,'0'-41'15,"-82"41"1,1 0 0,81 82-16,-82 0 15,82 0-15,0 122 16,204-40 15,1-164 16,-82-205-31,-82 123-16</inkml:trace>
  <inkml:trace contextRef="#ctx0" brushRef="#br0" timeOffset="9049.9578">33585 10840 0,'0'-164'15,"0"328"-15,-82-369 16,82 123-16,0 164 47,0 41-47,0 204 15,0 0 1,41-122 0,0-164-1,40 41 1,-40-82 15,-41-41-15,41-82-1,41-41 1,-41 42 0,41 163 15,-82 81-31,0-81 15,41 82 1,0-82 0,40-41-1,-40-41 1,41-82 0,0-81-1,-41 81 1,0 123 15,41 41-15,-42 82-1,1-42 1,-41-162 31,0-1-32,-81 41 1,-1-41 0,0 82-1,41 164 1,41 40 0,0-122-1,82 0 1,-41-82 15,41-123-15,-1 41-1,-81-40 1,0-1 0,0 82-1,0 164 1,0-41-1,0-1 1,41 42 0,41-123-1,0 0 1,-41-123 0,41 1-1,-42-42 1,-40 123 15,41 41-15,41 82-1,-82-41 1,41 41-16,-41-1 16,41-81-1,-41 82 1</inkml:trace>
  <inkml:trace contextRef="#ctx0" brushRef="#br0" timeOffset="9883.8872">34853 11208 0,'0'-41'0,"81"41"62,-81 82-62,41 0 16,-41 40-16,0 83 47,0-123-16,0-123-15,0-41-1,0-41 1,82-40-1,-41-1 1,-41 82 0,82 82-1,-41 82 1,41 82 0,-41 122-1,-41-163 1,0-42 15,40-81-15,83-122-1,-41 81-15</inkml:trace>
  <inkml:trace contextRef="#ctx0" brushRef="#br0" timeOffset="10767.3362">35630 11331 0,'0'0'0,"0"-41"15,0 0 1,0-41 15,-41 82 1,41 41-17,-82-41-15,82 123 16,0-1 15,41-40-15,-41-41-1,82-41 1,-41 0 0,41-204-1,-82 122 1,0 0-1,0 123 1,0 82 0,0-1-16,0 165 15,0-42 1,81-81-16,-81 122 16,0-41-1,0-204 16,-40-41-15,-1-122 0,-82-165-1,123 42 1,82-42 0,40 124-1,-40 40 1,-82 41-1,0 1 1,0 40 0,41 41 46,41 0-31,-82-123 16,0 82-47,0 0 16,-41 41 0,-41 0-1,82 205 1,0-1-1,0-40 1,41-123 0,164-41-1,-83-82 1</inkml:trace>
  <inkml:trace contextRef="#ctx0" brushRef="#br0" timeOffset="11116.9004">36612 10840 0,'0'-82'16,"0"123"15,81 0-15,-40 41-16,41 40 16,-82 83-16,123 122 15,-123 41 1,-82-204 15,41-123-15,0-41-16</inkml:trace>
  <inkml:trace contextRef="#ctx0" brushRef="#br0" timeOffset="11351.0901">37716 11167 0,'82'0'15,"-41"0"1,0 0-16,41 0 15,-42 0 1</inkml:trace>
  <inkml:trace contextRef="#ctx0" brushRef="#br0" timeOffset="11517.319">37716 11535 0,'0'0'0,"82"0"31,-41 0-15,41 0-16,-41 0 15,40 0 1</inkml:trace>
  <inkml:trace contextRef="#ctx0" brushRef="#br0" timeOffset="12367.2558">38534 10758 0,'0'-41'0,"0"82"78,0 82-78,0 40 16,0 83-1,246 40 16,-83-286 1,-122-368-1,-123 41-15,-40 122-1,40 205 16,41 0-31,41 41 16,0 0-16,0 41 0,0-41 16</inkml:trace>
  <inkml:trace contextRef="#ctx0" brushRef="#br0" timeOffset="12650.1054">39230 11085 0,'0'41'0,"0"-123"78,0 41-78,0-40 31,0 162 0,82-40-31,-82 41 16,81-82-16</inkml:trace>
  <inkml:trace contextRef="#ctx0" brushRef="#br0" timeOffset="13250.178">39761 10717 0,'0'0'0,"0"41"63,0 41-63,0 0 15,-40-42 1,-1-40 0,41 41-1,-41-41 1,41-81 15,0 40-31,0-41 16,0 41-16,41-41 15,0 82 1,40 0 0,-81 82-16,0 82 15,0 367 1,0-244 0,-81-83-1,-1-122 16,41-82-15,41-164 0,0-122-1,123 122 1,-42 83 0,-40 81-1,82 122 1,-82 1-1,0-41 1,82 0 0,-83-82-1</inkml:trace>
  <inkml:trace contextRef="#ctx0" brushRef="#br0" timeOffset="13517.3265">40375 10676 0,'-41'0'16,"41"-41"-16,41-41 62,82 82-62,-41 0 16,-41 0-16,-1 0 0,42 0 15</inkml:trace>
  <inkml:trace contextRef="#ctx0" brushRef="#br0" timeOffset="13884.469">40375 10635 0,'0'82'31,"0"0"-31,0 0 16,0-1-16,0 1 16,-41 41-1,41-82 1,41-41 15,82-164-15,-82 123-16,41-40 15,-1 81 1,1 122 0,-82 1-1,0 0 16,-41-82-15,-41 81-16,1-122 16,-1 0-16,41 0 15</inkml:trace>
  <inkml:trace contextRef="#ctx0" brushRef="#br0" timeOffset="17584.46">30230 13130 0,'-41'-81'31,"41"162"1,0 42-17,0 41-15,0-1 16,0 1-16,0 245 31</inkml:trace>
  <inkml:trace contextRef="#ctx0" brushRef="#br0" timeOffset="17851.5629">30189 13171 0,'0'-41'0,"0"-40"16,123 81 15,-82 0-31,82 41 16,-123 81 0,-41 1-1,-82 41 1,0-83 15</inkml:trace>
  <inkml:trace contextRef="#ctx0" brushRef="#br0" timeOffset="18168.3302">30844 13090 0,'0'0'0,"0"-82"16,0 0 0,-41 123 30,41 82-30,0 163 0,0 205-1,164-41 1,40-246 0,-163-204-16</inkml:trace>
  <inkml:trace contextRef="#ctx0" brushRef="#br0" timeOffset="18602.1662">31703 13539 0,'0'-40'16,"0"-42"-1,-82 41 1,41 41 15,41 41-15,0 122 0,0 42-1,0 81 1,123-245-1,-41-41 1,40-41 0,-40-122-1,-82 81-15,0-82 16,0 82 0,-82 1-16,1 40 15,-42 41 16,41 41-15,82 40 0</inkml:trace>
  <inkml:trace contextRef="#ctx0" brushRef="#br0" timeOffset="18886.5497">32276 13539 0,'0'-40'0,"0"121"63,0-40-63,0 0 15,0 41-15,0 0 16,0 0 0,0-41-1</inkml:trace>
  <inkml:trace contextRef="#ctx0" brushRef="#br0" timeOffset="19034.6158">32235 13090 0,'0'0'0,"81"0"47</inkml:trace>
  <inkml:trace contextRef="#ctx0" brushRef="#br0" timeOffset="19368.1218">32603 13090 0,'0'0'0,"-82"0"0,82-82 0,0 204 63,0 1-47,0 0-16,41 122 15,-41 1 16,0-124-15,41-81 0</inkml:trace>
  <inkml:trace contextRef="#ctx0" brushRef="#br0" timeOffset="20318.3819">33585 13130 0,'0'0'0,"0"-81"0,0-42 16,-82 82 15,0 41-15,41 532 15,82-328-31,41 124 16,-82-206-1,82 1-15,-82 41 16,0-42 0,0-81-1,-123-41 16</inkml:trace>
  <inkml:trace contextRef="#ctx0" brushRef="#br0" timeOffset="20667.9553">33175 13785 0,'41'-41'31,"41"41"-31,0 0 15,245-82 1,-204 0 0,-82 41-1,-41-40 1,0 40 0,0-41-1,0 123 32,0 41-31,0 163-1,0-122 1,82-41 0,-41-82-1</inkml:trace>
  <inkml:trace contextRef="#ctx0" brushRef="#br0" timeOffset="20805.0691">33912 12926 0,'0'0'0,"0"41"31</inkml:trace>
  <inkml:trace contextRef="#ctx0" brushRef="#br0" timeOffset="21068.1344">34280 12844 0,'0'-41'16,"0"123"15,0 0-15,0 41-16,0 163 15,82-41 1,-82-40 0,41-164-1,-41 0 1</inkml:trace>
  <inkml:trace contextRef="#ctx0" brushRef="#br0" timeOffset="21319.5114">34689 12926 0,'0'0'0,"0"-41"16,0 123 31,0 41-47,0 122 15,41 82 1,41-81 0,-41-165-1</inkml:trace>
  <inkml:trace contextRef="#ctx0" brushRef="#br0" timeOffset="21985.0719">35057 13458 0,'0'41'31,"0"40"-15,41-81-1,0 0 17,-41-81-1,0 40-15,0-41-1,-41 82-15,-41 0 31,41 82-15,41 81 0,0 1-1,82-123 1,41-41 0,-41 0-1,0-123 1,-42 0-1,-40-122 1,0 204 0,0 0-1,-40 41 1,40 41 0,0 41-1,81 0 16,1-41-15,0 40 0,-41 83-1,-41 0 1,0-83 0,41-40-1,122-82 1,-40-40-1,-41-1-15,-41-41 16,-41 82 0</inkml:trace>
  <inkml:trace contextRef="#ctx0" brushRef="#br0" timeOffset="22268.209">34485 13212 0,'0'41'31,"81"-41"-31,1 0 16,41 0-16,40 0 16,247 0-1,-288-82-15</inkml:trace>
  <inkml:trace contextRef="#ctx0" brushRef="#br0" timeOffset="22668.963">36162 13008 0,'0'-41'15,"-41"41"-15,82 0 63,0 0-63,40 41 0,-40 81 15,41-40-15,-82 41 16,82 0-16,-82-1 16,0 1-16,0 0 15,0 81 1,-82-122-16</inkml:trace>
  <inkml:trace contextRef="#ctx0" brushRef="#br0" timeOffset="22985.4189">36775 13458 0,'41'0'62,"41"0"-62,0 0 16,0 0-1,-41 0-15,-1 0 16</inkml:trace>
  <inkml:trace contextRef="#ctx0" brushRef="#br0" timeOffset="23151.1203">36898 13703 0,'41'0'47,"0"0"-32,41 0-15,-41 0 0,-1 0 16</inkml:trace>
  <inkml:trace contextRef="#ctx0" brushRef="#br0" timeOffset="23985.8642">38289 13335 0,'0'-41'0,"-41"41"16,-41 41 15,82 0-31,0 41 16,0-41-16,205 286 47,-124-286-32,1-41 1,-41 0 0,41-82-1,-82-82 1,0 1 0,-164-1-1,83 123 1,-42 82-1,41 123 1,164-42 0</inkml:trace>
  <inkml:trace contextRef="#ctx0" brushRef="#br0" timeOffset="24256.3261">38943 13621 0,'0'-41'63,"0"82"-16,41 0-16</inkml:trace>
  <inkml:trace contextRef="#ctx0" brushRef="#br0" timeOffset="24851.388">39475 13253 0,'0'-123'16,"0"83"0,0 121 30,0 42-30,0-41-16,-82 0 16,82-41-16,0 40 15,-41-40-15,41 0 16,82-41 46,-41 0-62,0 0 16,82 0 0,-1-82-1,-40 41 1,-82 1 0,0-1-1,0-41 1,0 41-1,-41 0 1,41 82 31,0 41-31,0 0-16,0 81 31,0 83-16,41-205 1,0 40-16</inkml:trace>
  <inkml:trace contextRef="#ctx0" brushRef="#br0" timeOffset="25234.8533">40539 13253 0,'0'0'0,"0"-82"16,0 123 15,0 41-31,-82 123 16,82-42 15,41-40-16,0-123 1,0 0 0,40 0-16,1-123 15,-82 82-15,41-41 16,-41-81 0,0 40-1,-163 123 1,40 0-1,82 0 1</inkml:trace>
  <inkml:trace contextRef="#ctx0" brushRef="#br0" timeOffset="29397.2357">29985 15667 0,'0'0'0,"0"-41"0,0 122 47,0 42-31,0 0-16,0-41 15,0-1 1,0 83 0,0-123-16,0 82 15,0-82 1</inkml:trace>
  <inkml:trace contextRef="#ctx0" brushRef="#br0" timeOffset="29702.4723">29944 15667 0,'0'0'0,"0"-41"15,0-41 1,41-41-1,81 123 1,42 0 0,-123 0-1,41 123 1,-164 81 0,-41-122-1,1 0 1,81-82-16</inkml:trace>
  <inkml:trace contextRef="#ctx0" brushRef="#br0" timeOffset="30102.5296">30926 15339 0,'0'-41'15,"-41"41"17,41 41-17,-82 82 1,82 0-16,0-1 0,0 247 16,0 121 15,82-203-16,40-83 1,-40-204-16,0 123 0</inkml:trace>
  <inkml:trace contextRef="#ctx0" brushRef="#br0" timeOffset="31153.3283">31826 15953 0,'0'-82'16,"-82"82"-1,41 0 1,0 164 15,41 286 0,82-369 1,0-81-32,-1 0 15,42-81 1,-123-42 0,0 82-1,0 0 1,-82-123-1,0 83 1,1 40 0,40 41-1,-41 82 1,82-1-16,41-40 16</inkml:trace>
  <inkml:trace contextRef="#ctx0" brushRef="#br0" timeOffset="31453.3584">32235 16076 0,'0'-41'15,"0"122"48,0 1-63,0 0 15,0 0-15,0 0 16,0 40 0,0-40-1,41-82 1</inkml:trace>
  <inkml:trace contextRef="#ctx0" brushRef="#br0" timeOffset="31579.6687">32316 15707 0,'41'41'31</inkml:trace>
  <inkml:trace contextRef="#ctx0" brushRef="#br0" timeOffset="31885.6015">32603 15503 0,'0'-82'0,"0"0"16,0 123 15,0 41-15,0 41-16,0 122 31,41 123-16,-41-204 1,0-123 0,0 82-1</inkml:trace>
  <inkml:trace contextRef="#ctx0" brushRef="#br0" timeOffset="32519.6688">33789 15871 0,'0'-82'0,"-82"82"16,41-82-1,0 82 1,-40 491 15,162-163 0,124-288 1,-123-80-32,81-83 15,-122 41 1</inkml:trace>
  <inkml:trace contextRef="#ctx0" brushRef="#br0" timeOffset="32985.5567">34157 15503 0,'0'0'0,"0"-41"0,0-41 31,0 123 16,0 41-47,0 41 16,0 122-1,41 123 1,-41-204 0,41-123-1,0-41 32,-41-164-31,123-40-1,-1-42 1,-40 205 0,-41 41-1,41 164 1,-82-1 0,0 1-1,0-123 1,41 0-16,41-41 15,-1-41 1,-81 0 0</inkml:trace>
  <inkml:trace contextRef="#ctx0" brushRef="#br0" timeOffset="33768.9958">35098 15871 0,'0'0'15,"0"-41"1,0-41-16,0 41 15,0 1 17,-82 40-17,41 81 1,0 42 0,41 122-1,0-204 1,0 41-1,41-82 1,0 0 0,-41-41-16,82-41 15,-82 42 1,0-42-16,0 0 31,0 0-15,0 123-1,0 123 1,0-42 0,0 1-1,41-82 1,0-41 0,41 0-1,0-123 1,-42-40-1,-40-124 1,0 246 0,41 41-1,-41 82 1,0 123 0,0-123-1,0-1 1,0 1-16,0-41 15,82-123 17,-82 0-17,82-81 1,0-1 0,-41 164-1,0 0 1,-41 82-1,0 41 1,0-82 0,0 40-1,163-81 1</inkml:trace>
  <inkml:trace contextRef="#ctx0" brushRef="#br0" timeOffset="34685.9945">36284 15748 0,'0'-81'16,"0"40"0,-40 0-1,-1 41-15,41-82 16,-41 82-1,-41 123 1,82 40 0,0-81-16,0 41 15,41-82 1,41-41 0,40 0-1,-122-41 1,41-41-1,-41-41 1,0 82 0,0 0-1,0 123 1,0 123 0,0 81-1,-41 123 1,41-163-1,-41-1 1,-40-245 0,-1 0-1,0 0 1,0-164 0,82 42-1,0-42 1,82 82-16,0-40 15,122-83 1,-163-40 0,41 81-1,-82 82 1,0 41 0,41 41 30,-41 41-46,0 41 16,82 0 0,-41-82-1,0-41 17,-41-41-17,0 41 1,0 0-1,0-81 1,-82 244 0,82 83-1,0-42 1,0-81 0,122-41-1,1-164 1</inkml:trace>
  <inkml:trace contextRef="#ctx0" brushRef="#br0" timeOffset="35535.8144">37675 16157 0,'0'-41'31,"0"-81"-15,0-1-1,0 82 1,0-327 15,164 123 1,-164 204-17,41 41 1,163 286-1,-122 205 1,0-82 0,-82-245-16,0 40 15,0-163 1,0 0 0</inkml:trace>
  <inkml:trace contextRef="#ctx0" brushRef="#br0" timeOffset="36135.962">38984 15994 0,'0'-82'0,"0"41"0,-41 0 15,41-41 1,-81 82 0,40 0 15,0 164 0,41 0-15,0-42-16,0-81 15,0 41 1,122-82-16,1 0 16,-41 0-1,0-123 1,-82-40 0,-41 40 15,-82-41-16,41 164 1,1 164 0,81 0-1,0-124-15</inkml:trace>
  <inkml:trace contextRef="#ctx0" brushRef="#br0" timeOffset="36436.4983">39312 15789 0,'0'-41'16,"0"-40"15,0 162 16,0 1-47,0 41 15,0-41-15,0 81 16,0 1 0,40-123-1</inkml:trace>
  <inkml:trace contextRef="#ctx0" brushRef="#br0" timeOffset="36620.3571">39352 15380 0,'0'0'0,"0"-41"16,0 82 31,41 41-32</inkml:trace>
  <inkml:trace contextRef="#ctx0" brushRef="#br0" timeOffset="37502.9995">39802 15421 0,'-81'-82'16,"81"41"-1,-41 41 1,41-81-16,0 121 47,0 206-31,0 490 15,41-572 0,40-164-15,1 0-1</inkml:trace>
  <inkml:trace contextRef="#ctx0" brushRef="#br0" timeOffset="38303.4173">40211 15339 0,'0'-41'0,"0"-40"16,-40-1 0,-1 0 15,-41 164-15,82 450 15,0-205-16,0-82 1,0-40 0,0-83-1,-41-81 1,0-41 15,-41 0-31</inkml:trace>
  <inkml:trace contextRef="#ctx0" brushRef="#br0" timeOffset="38658.9044">39925 15871 0,'0'0'0,"41"-82"15,0 82-15,41 0 16,40-41-1,-81 41 1,82-81 0,-82 40-1,-41 163 79,0-40-94,0 0 0,0 41 16,0-42-1,0 42-15,41 0 16,41-123 0</inkml:trace>
  <inkml:trace contextRef="#ctx0" brushRef="#br0" timeOffset="38809.1975">40498 15339 0,'-41'0'0,"41"41"15,0 41 1</inkml:trace>
  <inkml:trace contextRef="#ctx0" brushRef="#br0" timeOffset="39117.3373">40702 15298 0,'0'-41'16,"0"82"31,0 41-31,0 0-16,0 41 15,0-1 1,0 165-1,0-205-15,82 40 16,-82-40 0</inkml:trace>
  <inkml:trace contextRef="#ctx0" brushRef="#br0" timeOffset="40070.2043">41030 15298 0,'0'-41'0,"-41"41"15,41 82 17,0 246-17,82 121 32,40-244-16</inkml:trace>
  <inkml:trace contextRef="#ctx0" brushRef="#br0" timeOffset="41037.6222">41030 15789 0,'41'0'62,"40"0"-46,-81-82 0,82 82-16,0 0 15,-82-40 1,41 40-1,-41-41 1,0 0 15,-41 82 1,41 40-17,0 1 1,0 0-1,41-82 1,0 0 0,0 0-16,-41-41 31,0-41-15,0-40-1,-82 122 1,0 0-1,0 0 1,82 122 0,0 1-1,0 0 1,82-82 0,0 0-1,41-41 1,40-41-1,1-123 1,-123 0 0,41 1-1,-82 122 17,0-41-17,-82 82 16,82 41-31,0 41 16,0-41 0,41-41-1,81 82 1,-40-82 0,0 81-1,-82 83 1,41-82-1,-41 40 1,41-81 0,82-41-1,-1 0 1,-81-81-16,41-83 31</inkml:trace>
  <inkml:trace contextRef="#ctx0" brushRef="#br0" timeOffset="41337.2995">42543 15053 0,'0'0'0,"0"-41"15,0 123 32,41 41-47,164 408 32,-205-285-17,0-42 1,-41-40-1,-82-164-15</inkml:trace>
  <inkml:trace contextRef="#ctx0" brushRef="#br0" timeOffset="49921.435">43689 15871 0,'81'0'109,"1"0"-93,0 0-16,0 0 16,286 0 15</inkml:trace>
  <inkml:trace contextRef="#ctx0" brushRef="#br0" timeOffset="50057.4532">43893 16362 0,'41'-41'16,"0"41"0,0 0-16,41 0 15,122 0 1</inkml:trace>
  <inkml:trace contextRef="#ctx0" brushRef="#br0" timeOffset="51204.3163">45079 15217 0,'0'0'0,"0"-82"15,0 41 1,-41 41 0,1-82 15,-83 696 0,164-1 0,0-531 1,122-41-17,-122-41-15,82-41 16,-82 0-16,0-41 15,41-40 1,-82-83 0,-164-204-1,0 245 1,123 123 0,-40 41-1,-1 164 1,82-41-16,41 81 15</inkml:trace>
  <inkml:trace contextRef="#ctx0" brushRef="#br0" timeOffset="51487.6199">45816 15830 0,'0'-123'63,"0"42"-47,0 40-1,0 82 16,0 40-15,0 1-16,41 41 16</inkml:trace>
  <inkml:trace contextRef="#ctx0" brushRef="#br0" timeOffset="51770.9723">46307 15298 0,'0'0'0,"0"-41"0,0-40 15,0 40 1,0 123 31,0 40-47,0 83 15,0 245 1,0-287 0,0-122-1,0 41 1</inkml:trace>
  <inkml:trace contextRef="#ctx0" brushRef="#br0" timeOffset="52338.397">46675 15462 0,'0'-123'16,"0"164"46,0 0-62,0 0 16,0 41-16,0 0 15,-82-1-15,41 83 32,41-123-17,41-41 1,0 0-1,41 0 1,-1 0-16,1-41 16,0 41-16,-82-82 15,82 41 1,-82 0 0,0-40-1,0 40 1,-41 0-1,41 82 32,0 41-47,0 163 32,0 41-17,0-40 1,41-1-1</inkml:trace>
  <inkml:trace contextRef="#ctx0" brushRef="#br0" timeOffset="52509.4526">47534 16444 0,'0'-41'31,"82"41"0</inkml:trace>
  <inkml:trace contextRef="#ctx0" brushRef="#br0" timeOffset="54204.6284">5972 15176 0,'0'0'0,"0"-82"0,-41 41 16,41 164 30,0 40-46,0 1 16,41 122 0,-41-40-1,41-83 1,-41-122-16,82-41 31,-82-123-15,0 1-1</inkml:trace>
  <inkml:trace contextRef="#ctx0" brushRef="#br0" timeOffset="54471.9436">6013 15380 0,'0'0'0,"0"-82"16,-82 41-16,82 1 15,0-42-15,0 0 16,0 0-16,0 0 15,41 41 1,164 41 0,-1 246-1,-163-164 1,-41 81 0,-163 42-1,-42 40 1,123-204-1</inkml:trace>
  <inkml:trace contextRef="#ctx0" brushRef="#br0" timeOffset="64981.3229">7200 15094 0,'0'-82'15,"41"82"-15,-41-82 0,0 0 16,0 42 15,-41-42 0,0 82 1,-41 491-1,82-246-31,0 205 16,0-286-1,0-42-15,41 83 16,82-123-1,-42-1-15,1-81 16</inkml:trace>
  <inkml:trace contextRef="#ctx0" brushRef="#br0" timeOffset="65489.5419">7772 15626 0,'0'-82'16,"-41"0"-1,41 0 1,-41 82-16,1 0 31,-42 82-15,82 41-1,0 81 1,41-81 0,81 0-1,-40-123 1,41 0-1,-41-123 1,-41-41 0,-41 42-1,0-1 1,-82 41 0,-123 0-1,123 123 1,82 82-1,0-82 1,41 82 0</inkml:trace>
  <inkml:trace contextRef="#ctx0" brushRef="#br0" timeOffset="65755.8058">8181 15544 0,'0'-41'16,"0"-41"-1,0 123 32,0 41-47,0 0 16,0-1-16,0 83 15,0-82-15,82 41 16,-82-83 0</inkml:trace>
  <inkml:trace contextRef="#ctx0" brushRef="#br0" timeOffset="65917.6672">8222 15176 0,'0'0'0,"-41"0"16</inkml:trace>
  <inkml:trace contextRef="#ctx0" brushRef="#br0" timeOffset="66223.2761">8550 15094 0,'0'-82'0,"0"0"15,0 123 17,0 0-17,40 164 1,1 81 0,-41-163-16,82 81 15,-82-81 1,0-82-16,0 0 15,41-41 1</inkml:trace>
  <inkml:trace contextRef="#ctx0" brushRef="#br0" timeOffset="66640.0464">9613 15012 0,'0'0'0,"0"-82"15,0 41 1,0 0-1,-82 41-15,41 0 32,41 41-17,-81 123 1,81 40 0,40 124-1,42-83 1,-82-204-1,0 82 1,-41-1 0,0-122-1,1 0 1</inkml:trace>
  <inkml:trace contextRef="#ctx0" brushRef="#br0" timeOffset="67005.863">9204 15585 0,'0'-41'16,"41"0"-1,0 41 1,163-82 0,-40 41 15,-82-41-16,-82 41 1,0 1 0,0-1-1,0 82 32,41 40-47,-41 124 16,82-41-1,-82-42 1,40 1 15</inkml:trace>
  <inkml:trace contextRef="#ctx0" brushRef="#br0" timeOffset="67147.512">9777 15094 0,'0'0'0,"0"-82"16,41 123 15,40 0-15</inkml:trace>
  <inkml:trace contextRef="#ctx0" brushRef="#br0" timeOffset="67658.6731">10104 14889 0,'0'0'0,"0"-41"15,0 164 220,0-41-220,0 0-15,41 0 16,-41 40-16,0 42 16,0 122-1,0-81 1,41-83 0,41-122-16</inkml:trace>
  <inkml:trace contextRef="#ctx0" brushRef="#br0" timeOffset="67956.8125">10554 15094 0,'0'0'0,"0"-82"16,0 0-1,0 164 32,0 41-47,0-41 16,0 204 0,82-41-1,-82 1 1,41-205-1</inkml:trace>
  <inkml:trace contextRef="#ctx0" brushRef="#br0" timeOffset="68773.4794">10431 15544 0,'41'0'47,"0"0"-47,41 0 0,-41 0 15,82 0 1,-83 0 0,83 0-1,-123-41 1,82 41-1,-41 82 1,-41-41 15,41-41-15,41 0 0,-82-82 15,-41 0-16,0-41 1,-41 123 0,41 41-1,41 0 1,0 245 0,0-163-1,0-41 1,164-82-1,-42 0 1,1-41 0,-123 0-1,41-163 1,-41 122-16,0 41 16,0-82-1,0 82 1,-41 41-1,41 82 17,0-41-17,0 0 1,82-41-16,0 82 16,-82 81-1,0-81 1,0 41-1,0-41 1,41-82 15,40 0-15,206-123-16</inkml:trace>
  <inkml:trace contextRef="#ctx0" brushRef="#br0" timeOffset="69158.8064">12108 14848 0,'0'-81'15,"0"162"32,0 42-31,0 41-16,41-1 0,-41 83 15,82 40 1,-82 369 0,0-328-1,0-123 1,0-163 0</inkml:trace>
  <inkml:trace contextRef="#ctx0" brushRef="#br0" timeOffset="70106.8492">12681 15544 0,'0'-41'16,"0"-41"0,0 41-1,-41 0 1,0 41 15,0 82-15,41 0-1,0 122 1,0-40 0,164-41-1,-82-123 1,0 0-1,-1-82 1,-81 0 15,0 41-31,0-163 16,0 122-16,-40 0 16,-83 0-1,41 82 1,-41 205-1,123-42 1,41-81-16</inkml:trace>
  <inkml:trace contextRef="#ctx0" brushRef="#br0" timeOffset="70357.1936">13049 15626 0,'0'0'16,"0"-82"-16,0 41 0,0 123 63,41 40-63,-41-81 15,0 82 1,82 0-1,-82-41 1</inkml:trace>
  <inkml:trace contextRef="#ctx0" brushRef="#br0" timeOffset="70493.5213">13090 15094 0,'0'0'0,"0"41"32</inkml:trace>
  <inkml:trace contextRef="#ctx0" brushRef="#br0" timeOffset="70790.4911">13295 14971 0,'0'-41'0,"0"0"16,0 82 15,0 41-16,0 0-15,0 122 16,0 165 15,82-247-31,-82 83 16,0-123-16,0-1 16</inkml:trace>
  <inkml:trace contextRef="#ctx0" brushRef="#br0" timeOffset="71173.2104">13949 15462 0,'0'0'0,"0"-41"15,0 0 1,0-41 0,-41 82-1,-40 41 1,81 82-1,0 41 1,40 40 0,83-163-1,0-41 1,-41 0 0,0-82-1</inkml:trace>
  <inkml:trace contextRef="#ctx0" brushRef="#br0" timeOffset="71590.1934">14358 15094 0,'0'0'0,"0"-164"31,0 123-31,0-81 16,0 81 0,-81 41-1,81 82 1,0 40-1,0 124 1,40-124-16,42 124 16,-82-164-16,0-1 15,41-40 1,0-41 15,41-122-15,-82-42-1,82 0 17,-41 164-32,-41-41 15,81 41-15,-40 82 16,-41 0 0,41 123-1,-41-42 1,123-81-1,163 0 1</inkml:trace>
  <inkml:trace contextRef="#ctx0" brushRef="#br0" timeOffset="72456.7034">15626 15339 0,'-40'0'16,"40"-82"-16,0 42 15,-41 40 1,41-41 0,-41 41-1,-41 0 1,41 0-1,0 81 1,41 206 0,0-164-1,0-83 1,41 42 0,0-82-1,82-41 1,-123 0-16,41-81 15,-41 40 1,0 0 0,0-41-1,0 42 1,0 121 0,0 42-1,0 82 1,81 0-1,-81-124-15,41 1 16,41-41 0,0-41-1,-82 1 1,0-206 0,0 123-1,82 42 1,-82 162 15,41 1-15,-41 82-1,0-82-15,0 40 16,0-81 0,81-41-1,1-163 1,-82 81-1,82-82 1,-41 123 0,0 41-1,-41 41 1,41 41-16,-41 0 16,0-41-1,0 41-15,0-1 16</inkml:trace>
  <inkml:trace contextRef="#ctx0" brushRef="#br0" timeOffset="73023.7067">16854 15380 0,'0'-41'16,"0"-41"-1,0 42 1,0-1 0,-41 41-1,-41 0 1,41 81 0,41 83-1,0 0 1,41-82-1,0-82 1,41 0 15,-1-164-15,1 41 0,-82 41-1,0 1 1,0 162-1,0 165 1,-41 122 0,41 0-1,-81-82 1,40-40 0,-82-246 15,41-41-16,82-41-15,-41-163 16,82 40 15,82 1-15,-82 122-16</inkml:trace>
  <inkml:trace contextRef="#ctx0" brushRef="#br0" timeOffset="73373.7834">16895 15462 0,'40'0'47,"-40"82"-31,82-82 0,-41 0 15,0-41-16,-41-41 1,0 41 0,0-82-1,-41 83 1,-41 121 0,82 42-1,0 41 1,0-42-1,123-40 1,-41-82 0,41-82-1</inkml:trace>
  <inkml:trace contextRef="#ctx0" brushRef="#br0" timeOffset="73840.2399">17304 14685 0,'-41'0'0,"82"41"32,40 81-17,42 42-15,41 286 32,-205 614-1,-327-615 0</inkml:trace>
  <inkml:trace contextRef="#ctx0" brushRef="#br0" timeOffset="74640.3645">9204 18489 0,'0'0'0,"-41"0"0,164 0 46,0 0-30,-1 0-16,-40 0 16,41 0-1</inkml:trace>
  <inkml:trace contextRef="#ctx0" brushRef="#br0" timeOffset="74773.8117">9327 18857 0,'0'0'15,"-41"0"-15,82 0 32,41 0-17,163 0 1,-81-82-16</inkml:trace>
  <inkml:trace contextRef="#ctx0" brushRef="#br0" timeOffset="75291.0371">10677 18203 0,'0'-41'15,"0"82"16,0 81-31,0 1 16,0 0-16,0 409 47,0-492-47</inkml:trace>
  <inkml:trace contextRef="#ctx0" brushRef="#br0" timeOffset="75573.4559">10718 18244 0,'0'0'0,"-41"-123"0,41 82 15,0-41-15,0-41 16,0 82-1,82 41 17,40 41-17,-81 82 1,-41 0 0,-41-41-16,-81 40 15,81-40-15,41-41 16,-41-41-16</inkml:trace>
  <inkml:trace contextRef="#ctx0" brushRef="#br0" timeOffset="76307.2125">11740 17753 0,'-82'-123'16,"1"246"15,81 163 0,0 573 1,0-695-32,0 81 15,41-245-15,40 0 16</inkml:trace>
  <inkml:trace contextRef="#ctx0" brushRef="#br0" timeOffset="76741.849">12190 18489 0,'0'0'0,"0"-82"15,-41 82 1,41-82-16,-81 1 31,40 81-15,-41 81 0,82 83-1,0 0 1,41-1-1,41-163-15,40 41 16,-81-41-16,0 0 16,41-41-1,0-82 1,-82-81 0,-123 81-1,0 41 1,41 42-1,1 121 1,-1 124 15</inkml:trace>
  <inkml:trace contextRef="#ctx0" brushRef="#br0" timeOffset="77006.9087">12640 18407 0,'0'0'0,"0"-82"16,0 164 31,0 0-47,41 41 15,-41-1-15,0-81 32,41 41-17</inkml:trace>
  <inkml:trace contextRef="#ctx0" brushRef="#br0" timeOffset="77157.4314">12763 17957 0,'0'41'16,"0"41"-16</inkml:trace>
  <inkml:trace contextRef="#ctx0" brushRef="#br0" timeOffset="77407.729">12967 17957 0,'0'-41'16,"-40"0"-16,40-40 15,0 121 1,0 1-1,0 123 1,40 81 0,-40 1-1,41-42 1,41-163 0</inkml:trace>
  <inkml:trace contextRef="#ctx0" brushRef="#br0" timeOffset="77790.1456">14113 17998 0,'0'-41'0,"0"-41"16,0 41-16,0-40 15,0 40 1,-41 41 15,41 41-31,-82 81 16,82 287-1,41-122 17,0-42-17,-41-81 1,0-41 0,0-83-16,-41-40 15</inkml:trace>
  <inkml:trace contextRef="#ctx0" brushRef="#br0" timeOffset="78157.2763">13827 18530 0,'0'0'16,"0"-82"-16,40 41 15,83 41 1,41 0 15,-41 0-15,-83-82-1,-40 41 17,0 1-32,0-42 31,0 123 0,82 81-15,-82 42-1,41 0 1,-41-42 0</inkml:trace>
  <inkml:trace contextRef="#ctx0" brushRef="#br0" timeOffset="78307.8977">14440 17998 0,'-82'0'0,"123"41"31</inkml:trace>
  <inkml:trace contextRef="#ctx0" brushRef="#br0" timeOffset="78574.0315">14645 17875 0,'0'0'0,"0"-81"0,0 162 62,0 1-62,0 0 16,41 41 0,-41-1-16,0 83 15,81-123-15,-81-41 16,41 40-1</inkml:trace>
  <inkml:trace contextRef="#ctx0" brushRef="#br0" timeOffset="78857.0071">15013 17916 0,'0'0'16,"0"-122"-16,0 203 62,0 42-62,0 0 16,0 81 0,41 1-1,-41-123 1,82-1-1,-1-81 1,1-122 0</inkml:trace>
  <inkml:trace contextRef="#ctx0" brushRef="#br0" timeOffset="79474.3691">15299 18366 0,'0'-41'16,"0"82"-16,0-123 16,0 164 30,0 0-30,82-82 0,-82-41 15,0-41-15,0 41-1,-82-40 1,41 81 15,41 41-31,0 40 16,0 124-1,41-123 1,82-82 0,0 0-1,-1-123 1,-40-41 15,-41 42-31,-41 40 31,0 0-15,0 123 0,0 0-1,41 0 1,41-41-1,-82 82 1,41-42 0,-41 42-1,0 41 1,0-82 0,41-41-1,40 0 1,42 0-1,-123-123 1</inkml:trace>
  <inkml:trace contextRef="#ctx0" brushRef="#br0" timeOffset="79791.173">15013 18121 0,'41'0'47,"41"0"-47,-1-82 15,1 82-15,0 0 16,0 0 0,0-41-16</inkml:trace>
  <inkml:trace contextRef="#ctx0" brushRef="#br0" timeOffset="80640.7399">16649 18653 0,'0'-41'31,"0"0"-15,0-41-1,0 41-15,0-41 0,0 0 16,0-40 0,0-206-1,41 1 17,204 368-1,-122 245-16,-82 1 1,-41-42 0,82-40-1</inkml:trace>
  <inkml:trace contextRef="#ctx0" brushRef="#br0" timeOffset="81140.7073">17754 17875 0,'0'-41'16,"-82"41"15,82 82-31,-41 82 16,41 0-1,0-124 17,163 42-17,1-123 1,-123-40 0,-41-42-1,0 0 1,-82-41-1,0 164-15,41-40 16,1 40-16,40 40 16,0 83-1</inkml:trace>
  <inkml:trace contextRef="#ctx0" brushRef="#br0" timeOffset="81374.3518">18163 17875 0,'0'-41'15,"0"82"32,0 41-47,0 0 16,0 0-16,0 0 15,81 40 1,-81-40 0</inkml:trace>
  <inkml:trace contextRef="#ctx0" brushRef="#br0" timeOffset="81517.5347">18244 17589 0,'-40'0'0,"80"0"31,-40 41-15,82-41-16</inkml:trace>
  <inkml:trace contextRef="#ctx0" brushRef="#br0" timeOffset="81824.139">18367 17262 0,'0'0'0,"0"-41"15,0 82 32,0 41-31,0 122-1,41 164 1,-41-122 0,82-124-1,-82-81 1</inkml:trace>
  <inkml:trace contextRef="#ctx0" brushRef="#br0" timeOffset="82191.4374">18940 17794 0,'0'-41'15,"0"-41"1,-41 82-1,0 41 1,41 0 0,0 0-16,-82 122 15,82-81 1,41 0-16,41-41 16,41 81-1,-1-122 1</inkml:trace>
  <inkml:trace contextRef="#ctx0" brushRef="#br0" timeOffset="82674.099">19390 17303 0,'0'-82'15,"0"41"1,-82 41 0,82-41-1,-41 41 1,41 82 0,0 368-1,0-164 1,41-122-1,0-82 17,-41-41-17,41-41 1,41-123 0,-41-41-1,-41 41 1,81 83-1,-40 121 1,-41-40 0,82 82-1,-82 0 1,41 40 0,82-163-1</inkml:trace>
  <inkml:trace contextRef="#ctx0" brushRef="#br0" timeOffset="83475.2491">20126 17834 0,'0'-81'15,"-41"-1"1,41 41-1,-82 41-15,1 0 32,40 0-17,41 164 1,0 40 0,0-122-1,82 0 1,-1-82-1,-40-41 17,-41-123-17,0 82 1,0 1-16,0 121 47,0 1-47,0 0 15,0 82 1,82-41 0,0-82-1,-41-41 1,-41-41 0,0 41-16,82-82 15,-82 83 1,0-1-1,41 41 1,-41 81 0,0-40-1,0 123 1,0-123 0,0 0-1,40-41 1,42-41-1,-41-82 1,0 82 0,-41-41-1,82 82 1,-82 82 0,0 0-1,0 0 1,0-41 15</inkml:trace>
  <inkml:trace contextRef="#ctx0" brushRef="#br0" timeOffset="84057.8729">21231 17916 0,'0'-41'15,"-82"41"1,82-41 0,-41 41-1,41-40-15,-41 40 16,-41 40-1,41 83 17,41 0-17,0-82 1,82-41 0,41-41-1,-82-41 1,-41 0-1,0 41 1,0-40 0,0 162-1,0 83 1,0 163 0,-41-163-16,41 245 15,0-327 1,0 0-16,-41-1 15,0-40 17,-41-41-17,82-163 1,0-83 0,0 42-1,164-1 1</inkml:trace>
  <inkml:trace contextRef="#ctx0" brushRef="#br0" timeOffset="84424.549">21353 17998 0,'41'-82'15,"41"82"48,-41 0-48,0 0 32,-41-41-31,0 0 0,0-122-1,0 122 1,-41 41-1,41 204 1,0 1 0,0-123-16,0 0 15,82-41 1,0-41-16,-1 0 16,1-82-1</inkml:trace>
  <inkml:trace contextRef="#ctx0" brushRef="#br0" timeOffset="84658.2397">22049 17221 0,'0'0'0,"0"-82"16,82 246 30,-82-82-46,81 81 16,-81 451 0,0-328-1,-163 0 1,122-245-16</inkml:trace>
  <inkml:trace contextRef="#ctx0" brushRef="#br0" timeOffset="85499.9399">11986 20084 0,'-82'0'16,"41"-41"-16,0 41 15,41-41-15,-164-40 47,124 81-16,162 0 1,328 0-17,368-82 1,328 82-1,204-82 1,1022-204 0,-858 163-1,-532 41 1,-451 0 0,-490 82-16,-122 0 93</inkml:trace>
  <inkml:trace contextRef="#ctx0" brushRef="#br0" timeOffset="86075.1258">14236 20371 0,'0'-41'15,"0"-41"-15,0 164 47,0 40-47,0 83 16,41-82-16,-41-1 15,0 1-15,0 0 16,0-41-16,0-42 16,0 42-1</inkml:trace>
  <inkml:trace contextRef="#ctx0" brushRef="#br0" timeOffset="86324.9577">14358 20452 0,'0'-122'16,"0"244"-16,0-326 15,41 122 1,41 82-1,0 0 1,-41 0 0,0 0-1,-41 164 1,-123-1 0,0-40-16,82-41 15,-40-41-15,81 41 16,0-42-16</inkml:trace>
  <inkml:trace contextRef="#ctx0" brushRef="#br0" timeOffset="86607.8415">15054 20371 0,'0'0'0,"0"-41"16,-41-82 0,0 123 15,41 41-15,0 82-1,0 367 1,0-162-1,41-83 1,82-204 0</inkml:trace>
  <inkml:trace contextRef="#ctx0" brushRef="#br0" timeOffset="86993.0057">15422 20861 0,'0'0'0,"0"-81"0,0 40 16,0-41 0,-82 123 31,82 163-32,0 1 1,41-164-1,0 41 1,41-82-16,40-41 16,-81 0-1,-41-41-15,41-41 16,-41-81 0,-82 163-16,1-41 15,-42 82 1,123 82-1,-41-41 1,41 122 0,41-81-16</inkml:trace>
  <inkml:trace contextRef="#ctx0" brushRef="#br0" timeOffset="87208.3451">15913 20739 0,'-41'0'0,"41"-41"0,0 82 47,0 41-47,0-1 16,0 1-16,0 123 15,0-164 1,41-1-1</inkml:trace>
  <inkml:trace contextRef="#ctx0" brushRef="#br0" timeOffset="87375.1529">15995 20289 0,'0'-82'0,"0"123"31,0 0-31,0 0 16,0 0-16,40-41 15</inkml:trace>
  <inkml:trace contextRef="#ctx0" brushRef="#br0" timeOffset="87625.4445">16240 20125 0,'0'-82'15,"0"164"32,0 0-47,0 0 16,0 40-16,0 1 15,0 0-15,0 0 16,0 122 0</inkml:trace>
  <inkml:trace contextRef="#ctx0" brushRef="#br0" timeOffset="88042.2354">17017 20534 0,'0'0'16,"0"-41"-16,0 0 0,-41-81 15,-40 122 17,40 0-17,-41 41 1,82-1-16,0 370 47,245-370-16,-81-40-15,-82-163-16</inkml:trace>
  <inkml:trace contextRef="#ctx0" brushRef="#br0" timeOffset="88424.7825">17426 20207 0,'0'0'0,"0"-245"16,0 204-16,0-41 16,-81 164 46,81 40-62,0 1 16,0 0-16,40 163 31,1-245-15,0 41-1,82-164 1,-41-41 0,-41 41-1,-41 1 1,81 40-1,1 123 17,-82-42-32,41 83 15,-41-82 1,82 41 0,-41-82-1</inkml:trace>
  <inkml:trace contextRef="#ctx0" brushRef="#br0" timeOffset="88858.1421">18204 20371 0,'0'-41'15,"0"0"1,-41 41 31,0 0-47,0 41 15,41 0 1,0 81 0,0-81-1,41 41 1,41-82 0,-42 0-1,-40-123 1,82-81 15,-82 122-15,0 164-1,0 0 1,0-42 0,0 83-1,0-41 1,82-82-1,-41 0 1,123 0 0</inkml:trace>
  <inkml:trace contextRef="#ctx0" brushRef="#br0" timeOffset="89225.5313">18613 20371 0,'0'0'0,"0"-82"15,0 123 48,0 0-48,0-1-15,0 42 16,0 0 0,41-164 30,-41 0-30,81 42-16,-40-124 16,0 123-1,41 82 17,-82 0-32,0 82 15,0-42 16,-41 42-15</inkml:trace>
  <inkml:trace contextRef="#ctx0" brushRef="#br0" timeOffset="89775.3212">19308 20411 0,'0'-81'15,"0"40"1,-41 0 0,41-41-1,-41 82 1,0 0 15,41 82-31,0 81 16,0-81 15,41 0-15,41-82-1,0-41 1,0-41 0,-82-40-1,0 40-15,0 41 16,0 82 15,0 122-15,0 124-1,-41 81 1,-82 0 0,41 41-1,82-286-15,-41-41 31,-40-41-31,40-123 16,41-41 0,0 0-1,0-245 1,122 82 0</inkml:trace>
  <inkml:trace contextRef="#ctx0" brushRef="#br0" timeOffset="90191.9947">19594 20371 0,'0'0'0,"0"-41"16,41-41-1,0 82 17,41 82-1,-82-41-16,41-41 17,0 0-17,-41-41 1,82-41 0,-82 0-1,-41-41 1,0 123-1,-41 41 1,0 123 0,82-1-1,0-40 1,41-82 0,164-41-1,81-123 1</inkml:trace>
  <inkml:trace contextRef="#ctx0" brushRef="#br0" timeOffset="90458.3437">20372 19839 0,'-82'0'0,"82"-41"15,41 41 1,41 0 0,-1 82-1,-40 163 1,-41-40 0,-82 40-1,-81 82 1,40-204-1</inkml:trace>
  <inkml:trace contextRef="#ctx0" brushRef="#br0" timeOffset="91324.9252">9327 23398 0,'-41'0'15,"0"0"1,82 0 31,0 0-47,41 0 16,40 0-1,-81 0-15</inkml:trace>
  <inkml:trace contextRef="#ctx0" brushRef="#br0" timeOffset="91442.1158">9327 23725 0,'0'0'16,"41"0"0,40 0-1,42 0-15,82-41 16</inkml:trace>
  <inkml:trace contextRef="#ctx0" brushRef="#br0" timeOffset="93391.7454">11372 23029 0,'0'-41'31,"0"-40"1,-41 81 233,-41 0-108,82 41-111,-41-41-30,41 81 0,0 1-1,0-41-15,0 41 16,0 0-16,0 40 16,0-81-1,0 41 1,123-82-16,-82 0 31,82 0-15,-41-41-1,-1-81 1,-81-42 0,-40-82-1,-42 124 1,-41 81-1,41 41 1,41 82 0,41 122-1,123-163 1</inkml:trace>
  <inkml:trace contextRef="#ctx0" brushRef="#br0" timeOffset="93709.2757">11945 23234 0,'0'-41'78,"0"0"-62,0 82 31,0 0-32,0 41-15,0-41 16,41 0-16</inkml:trace>
  <inkml:trace contextRef="#ctx0" brushRef="#br0" timeOffset="93992.0662">12436 22907 0,'0'-82'0,"0"41"16,0 123 47,0 40-48,0 1-15,0 123 16,0-83 15,0-81-15,0-41-16</inkml:trace>
  <inkml:trace contextRef="#ctx0" brushRef="#br0" timeOffset="94591.9877">12886 22866 0,'0'-41'0,"0"-41"31,0 123 16,0 0-47,0 0 0,-82 41 15,82-42 1,0 42 0,-41-82-1,41 82 1,82-82 15,0 0-15,-1 0-1,124-82 1,-164 82 0,-41-41-1,0 0 1,0 1 0,0-42-1,0 123 79,0 81-94,0-40 16,0 0-16,0 0 0,0 0 15,0 81 1,41 1-1</inkml:trace>
  <inkml:trace contextRef="#ctx0" brushRef="#br0" timeOffset="95085.8651">11372 24338 0,'0'0'0,"-82"0"0,0-41 16,42 41-1,-1 0 17,163 0-1,42-40-31,409-42 16,40 0-1,42 0 16,-532 0-15,-83 41 0,42 41-1,-41 0 63</inkml:trace>
  <inkml:trace contextRef="#ctx0" brushRef="#br0" timeOffset="97776.0634">11290 24788 0,'0'-82'16,"0"1"0,-41 81-1,0 0 1,41 81 0,0 247 15,0-206-31,41 124 31,82-164-31,-41-82 16,-41-41-1,82-123 1,-42 1 0,-81-42-1,-81 41 16,-83 83-15,41 81 0,82 81-1,41 42 1,0-82-16</inkml:trace>
  <inkml:trace contextRef="#ctx0" brushRef="#br0" timeOffset="98071.6165">12108 25034 0,'0'-41'62,"0"-41"-46,0 123 46,0 41-46,41-82-16</inkml:trace>
  <inkml:trace contextRef="#ctx0" brushRef="#br0" timeOffset="98642.2341">12599 24502 0,'0'82'62,"0"-41"-46,0 0 0,-81-41 15,40 0-16,41-41-15,0 0 16,0-82 0,0 41-1,122 82 1,1 164 0,-123-1-1,0 42 16,0 0-15,-41-165-16,-41 1 16,1-41-1,40 0 1,41-41 0,0-81-1,0 40 1,41 82-1,40 82 1,1 0 0,41 40-1,-82-81 1</inkml:trace>
  <inkml:trace contextRef="#ctx0" brushRef="#br0" timeOffset="98843.1623">13008 24502 0,'0'-41'16,"41"41"-1,0 0-15,0 0 16,82-41-1,-41 41 1</inkml:trace>
  <inkml:trace contextRef="#ctx0" brushRef="#br0" timeOffset="99210.8383">12967 24543 0,'-40'0'16,"40"82"0,0 40-1,0-81 1,0 41 0,81-41-1,1-41 1,41-41-1,0 41 1,-42 0 0,-81 41-1,0 164 1,-40-124 0,-165 1-1,164-82 16</inkml:trace>
  <inkml:trace contextRef="#ctx0" brushRef="#br0" timeOffset="99626.8201">14440 23438 0,'41'0'46,"41"0"-30,0 0-16,81-40 16</inkml:trace>
  <inkml:trace contextRef="#ctx0" brushRef="#br0" timeOffset="99775.804">14563 23725 0,'41'0'31,"41"-41"-31,-1 41 16,42 0-16,-123-82 16</inkml:trace>
  <inkml:trace contextRef="#ctx0" brushRef="#br0" timeOffset="100242.7959">15954 22620 0,'0'-81'0,"-41"81"16,41-41-16,0 122 78,0 1-78,0 205 31,0-83-15,0-122 0,0-41-16</inkml:trace>
  <inkml:trace contextRef="#ctx0" brushRef="#br0" timeOffset="100793.0202">16240 22620 0,'0'0'0,"0"-41"16,0 123 46,0-41-46,0 0-16,0 41 16,-41-41-1,41 41 1,41-82 15,0 0-15,0 0-16,82-41 15,-83 41-15,-40-82 16,82 41 0,-82 0-1,0 0 1,0-41 0,-41 41-1,0 41 32,41 82-31,0 0-1,0 82 1,41 40 0,41-40-16</inkml:trace>
  <inkml:trace contextRef="#ctx0" brushRef="#br0" timeOffset="101059.8107">15954 23684 0,'0'0'0,"0"-41"16,0 0-1,81 41 1,288-82 0,40 0-1,-205 42 1</inkml:trace>
  <inkml:trace contextRef="#ctx0" brushRef="#br0" timeOffset="101709.9282">16404 23888 0,'0'82'62,"-41"-82"-62,41 82 16,0 0-1,-82-82-15,41 0 32,0 0-1,41-82-31,0 0 16,0 41-1,0-41 16,82 82-15,41 123 0,-82 41-1,-41 81 1,-82 1 0,-82-42-1,123-204 1,-41 0-1,41-82 1,41 41-16,0 1 16,0-1-16,41-82 15,41 123 1,41 0 0,-82 41-1,122 41 16,-122-41-31</inkml:trace>
  <inkml:trace contextRef="#ctx0" brushRef="#br0" timeOffset="101959.4674">16935 23684 0,'41'0'47,"41"-41"-31,41 41-1,-41 0 1</inkml:trace>
  <inkml:trace contextRef="#ctx0" brushRef="#br0" timeOffset="102359.8042">16976 23643 0,'0'82'31,"0"40"-15,0-40 0,0-41-16,0 0 15,0 0 1,0-82 15,0 0-15,82 41-1,-82-82-15,82 82 16,-41 0-16,41 0 16,0 0-1,-82 41-15,0 82 16,40 0 0,-80-41-1,-42-42 1,41 42-1,-82-82 1</inkml:trace>
  <inkml:trace contextRef="#ctx0" brushRef="#br0" timeOffset="102593.4746">18572 24093 0,'0'-41'16,"0"82"46,41-41-62</inkml:trace>
  <inkml:trace contextRef="#ctx0" brushRef="#br0" timeOffset="102909.4394">18081 24829 0,'-41'0'0,"164"-82"63,-42 82-48,1-41-15,-41 41 16,41 0 0</inkml:trace>
  <inkml:trace contextRef="#ctx0" brushRef="#br0" timeOffset="103076.2514">17917 25034 0,'41'-41'31,"0"41"-31,82-82 16,-1 82-16,-40-82 15</inkml:trace>
  <inkml:trace contextRef="#ctx0" brushRef="#br0" timeOffset="110782.4715">42093 13253 0,'-41'0'15,"0"0"1,82 0 47,82 0-48,82 0-15,449 0 16,287 0 15,-614 0 0,-245 0 16,-164 0 16,41 0-48,-41 0-15,82-41 16,-122 41 0,-83 0-1,123 0 1,1 0-1,121 0 48,42 0-63,0 0 16,41 0-16,40 0 31,-122 82-16,-41-41 1,-81 82 0,-83-1-1,82-40-15,0-41 16,0-41-16</inkml:trace>
  <inkml:trace contextRef="#ctx0" brushRef="#br0" timeOffset="111426.9266">45202 13417 0,'-82'0'0,"82"-41"16,-41 41-16,-40-82 16,40-204 30,163 163-14,42 205-1,-82 163-15,0-40-1,-123-42 1,0-40-1,41 0 1,0-82 15,82 41-15,40-42 0,-122 42-1</inkml:trace>
  <inkml:trace contextRef="#ctx0" brushRef="#br0" timeOffset="111585.8979">45448 14276 0,'0'0'0,"0"41"0,-41-41 15</inkml:trace>
  <inkml:trace contextRef="#ctx0" brushRef="#br0" timeOffset="111893.7412">44916 14439 0,'41'0'78,"40"0"-78,1 0 15,82-41-15,-41 41 16,-82-40-16</inkml:trace>
  <inkml:trace contextRef="#ctx0" brushRef="#br0" timeOffset="112627.857">45693 12803 0,'0'0'0,"-82"-82"16,0 82-16,-81-122 31,-124 40-15,83 82-1,40 0 1,1 41 0,-42 81-1,164 1-15,-41 82 16,1-1-16,81-40 16,0 204-1,81 41 1,83-204-1,245-42 1,-164-163 0,1 0-1,40-82 1,-81-40 15,-42-1-15,-40-41-1,-41-40 1,-82-205 0,0 41-1,-123 122 1,-81 83 0,-287 122-1,204 41 1,206 163-1,-1-40 1,205 82 0,-83-124-16</inkml:trace>
  <inkml:trace contextRef="#ctx0" brushRef="#br0" timeOffset="113093.7917">44589 14439 0,'0'0'0,"-41"0"0,-41 0 16,41 0-16,-41 0 31,41 0-16,123 0 17,368-41-17,204-40 1,42 81 0,-205-82-1,-123 82 1,-82-82-1</inkml:trace>
  <inkml:trace contextRef="#ctx0" brushRef="#br0" timeOffset="113521.0967">45161 14562 0,'0'0'0,"-82"0"15,1 0-15,40 0 16,82 0 15,286-41-15,368-122-1,123-42 1,-204 123 0,-328 41-1,-245 41 1,-41-81 15,0 121 63</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3:59:07.943"/>
    </inkml:context>
    <inkml:brush xml:id="br0">
      <inkml:brushProperty name="width" value="0.05292" units="cm"/>
      <inkml:brushProperty name="height" value="0.05292" units="cm"/>
      <inkml:brushProperty name="color" value="#FF0000"/>
    </inkml:brush>
  </inkml:definitions>
  <inkml:trace contextRef="#ctx0" brushRef="#br0">28430 17794 0,'123'0'109,"-82"0"-93,0 0-16</inkml:trace>
  <inkml:trace contextRef="#ctx0" brushRef="#br0" timeOffset="198.9393">29248 18121 0,'0'82'47</inkml:trace>
  <inkml:trace contextRef="#ctx0" brushRef="#br0" timeOffset="983.1611">21108 19552 0,'41'0'32,"41"0"-17,-41 0-15,-1 0 16,124-81-1,-82 81 1</inkml:trace>
  <inkml:trace contextRef="#ctx0" brushRef="#br0" timeOffset="1333.7575">21149 19593 0,'-41'0'0,"-41"0"31,82 123 16,0 163-31,0 123-1,-82-40 1,41-42-1,41-245 1,0-41 0,0 40-1,41-81 1,82 0 0,-82 0-16,82-41 15,-82 1 1,40 40-16,-81-82 15</inkml:trace>
  <inkml:trace contextRef="#ctx0" brushRef="#br0" timeOffset="1566.697">20822 20575 0,'41'0'47,"40"0"-47,1 0 16,0 0-16,0 0 15,40 0-15,1 0 16</inkml:trace>
  <inkml:trace contextRef="#ctx0" brushRef="#br0" timeOffset="1850.143">22090 19880 0,'0'-82'15,"-41"41"1,-41 41 0,41 0-1,41 41 1,-41 41-16,41 204 16,0 205-1,0-123 1,0-123 15,164-245-31</inkml:trace>
  <inkml:trace contextRef="#ctx0" brushRef="#br0" timeOffset="2467.5649">23031 20575 0,'0'-82'15,"0"41"-15,-41-40 32,0 81-17,-41 0 1,0 40-1,0 83 1,82-82 0,0 82-1,41-41 1,41-82 0,41 0-1,-41 0 1,-82-41-16,0-82 15,40 82-15,-40 0 16,0-41 0,0 123 15,0 82-31,0 286 16,0 41-1,0 0 1,0-205-1,0-163 1,-81-41 0,81 41-16,-41-82 15,-82-41 1,0-164 0,42-81-1,326-123 1,41 205-1,-40-1 1</inkml:trace>
  <inkml:trace contextRef="#ctx0" brushRef="#br0" timeOffset="2783.427">23849 20330 0,'0'-41'16,"0"0"-1,-41 41 1,41-82 0,-82 82-1,41 41 1,41 0-1,0 163 1,0-81-16,0 123 16,0-124-1,0-40-15,41 82 16,41-123 0</inkml:trace>
  <inkml:trace contextRef="#ctx0" brushRef="#br0" timeOffset="3139.2855">24626 20657 0,'0'-41'0,"0"-41"16,-41 164 62,0-41-78,-41 0 15,41 41-15,-40-1 16,40 83 0,-41-123-1</inkml:trace>
  <inkml:trace contextRef="#ctx0" brushRef="#br0" timeOffset="3350.3287">24217 20493 0,'0'-41'16,"82"41"31,0 41-47,-1 41 15,-40-41-15,0 41 0,41-41 16,0 81 15,-41-81-31</inkml:trace>
  <inkml:trace contextRef="#ctx0" brushRef="#br0" timeOffset="3617.641">24871 20289 0,'0'-41'31,"82"41"-15,0 41 0,-82 41-16,41 163 15,-41-40 1,0 81 15,-41-123-15,-41-81-16</inkml:trace>
  <inkml:trace contextRef="#ctx0" brushRef="#br0" timeOffset="4008.6271">25485 20207 0,'0'-41'16,"0"0"-16,41 41 47,41 82-47,-82 0 15,82 204 1,-1-40-1,-81-1 1,-163 82 0,122-163-16,-82-41 15</inkml:trace>
  <inkml:trace contextRef="#ctx0" brushRef="#br0" timeOffset="4366.6987">26671 20821 0,'82'-41'47,"-41"41"-47,41 0 15,0 0-15,-1 0 16,-40 0 0</inkml:trace>
  <inkml:trace contextRef="#ctx0" brushRef="#br0" timeOffset="4517.4318">26712 21148 0,'82'0'31,"-41"-41"-15,82 41-16,-42 0 15,-40 0-15</inkml:trace>
  <inkml:trace contextRef="#ctx0" brushRef="#br0" timeOffset="5033.6562">29208 20043 0,'0'-41'0,"0"1"31,-82 40-15,41 0-1,0 122 1,41 165 0,0 163-1,0-82 1,0-164-16,0 42 16,-82-124-16,82-40 15,0-41 1,-41 0-1,-41-41 1,-81 82 0,81-123-1,0-41 1</inkml:trace>
  <inkml:trace contextRef="#ctx0" brushRef="#br0" timeOffset="5334.6377">28103 22579 0,'-41'0'16,"41"82"-16,41-82 47,41 0-47,41 0 15,-1 0-15,83 0 16,-164 0-1</inkml:trace>
  <inkml:trace contextRef="#ctx0" brushRef="#br0" timeOffset="5934.6336">29126 22579 0,'0'41'32,"0"41"-17,82-82-15,40 41 16,1-41-1,-82 0 17,-41-41-17,82-82 1,-82 83-16,0-1 16,-41 41-16,0 0 15,0 0 1,-82 204-1,-81 123 1,81-245 0,41 41-1,0-123 1,-40-82 0,81-82-1,41-40 1,41-1 15,81 165-15,1 40-1,-82 40-15,0 83 16,82-82-16,-123 0 16,41 82-1</inkml:trace>
  <inkml:trace contextRef="#ctx0" brushRef="#br0" timeOffset="6667.2268">29903 19880 0,'0'-41'15,"41"82"17,-41 41-17,82-42 1,-1 42-1,1-82-15,-41 0 16,82 0 0,-82 0-1,-41-122 1,-41-124 15,-164 287 0,-81 409 1,245-327-17,0-123 17,41-41-32,0-41 15,0-123 1,123 1 15,-82 204-15,163 82-1,-163 81 1,-41 42 0,0-1-1</inkml:trace>
  <inkml:trace contextRef="#ctx0" brushRef="#br0" timeOffset="7334.8566">31498 21148 0,'0'-82'16,"0"0"0,0 0-1,-41 1 1,-40 81-1,-1 0-15,41 40 16,-82 206 0,123-123-1,0-83 1,41 42 0,41-82-1,81-122 1,-163 40 15,0-82-15,0 287 15,0 40-15,0 206-1,0-42 1,-40-41-1,-1-122 1,0-164 0,-123 0-1,41-164 1,83-81 0,121 122-1,247 0 1,81-81-1</inkml:trace>
  <inkml:trace contextRef="#ctx0" brushRef="#br0" timeOffset="7617.4552">32235 20657 0,'0'0'0,"0"-82"16,-82 164 47,82 0-63,-41 40 15,41 1-15,0 163 16,0 1 15,82-246-15,40-41-16</inkml:trace>
  <inkml:trace contextRef="#ctx0" brushRef="#br0" timeOffset="7867.2719">32685 21066 0,'0'41'79,"0"0"-79,-41 0 0,41 40 15,-82-40-15,82 0 16,-82 41-1,41 0 1,-82-82-16,123 41 16</inkml:trace>
  <inkml:trace contextRef="#ctx0" brushRef="#br0" timeOffset="8067.0106">32398 21025 0,'0'0'0,"82"0"47,-41 82-31,-41-41-16,82 41 16,-82-42-16,82 83 15,-41-82 1</inkml:trace>
  <inkml:trace contextRef="#ctx0" brushRef="#br0" timeOffset="8317.4431">32889 20698 0,'41'0'31,"41"82"-15,-82 40-16,123 1 15,-83 41 1,-40 122 0,-122-122-1,40-83 1</inkml:trace>
  <inkml:trace contextRef="#ctx0" brushRef="#br0" timeOffset="8717.5145">34157 20780 0,'0'0'0,"0"-41"0,82-82 15,-82 41 1,0 0 0,-41 1-1,0 81 1,-41 0 15,-40 245-15,122 123-1,0 82 1,0-245 0,0-1-1,-41-122 1,0-82-1,-41 0 1</inkml:trace>
  <inkml:trace contextRef="#ctx0" brushRef="#br0" timeOffset="9101.8547">33707 21311 0,'82'-41'31,"41"41"-16,-41 0 1,81-81 0,42 81-1,-164 0-15,0-41 16,-41 0-16,0-41 16,0 41-1,0-122 1,0 81-1,0 0 1,0 164 31,0 0-47,-41 204 16,41 0-1,0-122 1,41-41 15,81-123-15</inkml:trace>
  <inkml:trace contextRef="#ctx0" brushRef="#br0" timeOffset="9600.8144">34730 21270 0,'0'-122'0,"41"81"16,0 41 0,41 0-1,-1 0 1,1 82 0,-82 40-1,-41-40 1,41 0-16,-204 41 31,163-123-31,41 41 16,0-123-1,82 41 1,40-82 0,-81 0-1,41 83 1,-82-42-1,82 82 1,-123 82 31,41-42-47,0 83 16,-41 0-1,41-41 1,82-82 15</inkml:trace>
  <inkml:trace contextRef="#ctx0" brushRef="#br0" timeOffset="9867.5544">35425 20902 0,'0'-81'16,"0"121"15,82 1-15,-82 41-16,82 41 15,-82-41-15,0 81 16,0 83 15,-82-83-15,0-81-16</inkml:trace>
  <inkml:trace contextRef="#ctx0" brushRef="#br0" timeOffset="10651.4833">36448 21393 0,'0'-82'16,"41"1"-1,-41-1 1,0 41-16,0-82 16,-123 82 30,-122 287-14,245-83-17,0-122 1,41 82 0,122-123-1,1-82 1,-82-41-1,0-81 1,-82-82 0,0 81-1,0 164-15,-41 41 47,41 123-31,0-41-16,0 368 31,0-164-15,0-122-1,0-83 1,0-40-16</inkml:trace>
  <inkml:trace contextRef="#ctx0" brushRef="#br0" timeOffset="11084.375">36857 21311 0,'82'-122'16,"-82"81"15,41 41-31,0 0 16,-41 41-1,0 122 16,0-40-15,-82-41 0,123-123 31,-41 0-47,82-82 15,81-122 1,-163 163-16,41 0 15,-82 164 17,0 82-32,-40 40 15,81-40 1,0-41 0,81-123-1,42-82 16,-41 0-31</inkml:trace>
  <inkml:trace contextRef="#ctx0" brushRef="#br0" timeOffset="21669.6823">33789 22211 0,'0'41'31</inkml:trace>
  <inkml:trace contextRef="#ctx0" brushRef="#br0" timeOffset="21900.73">35098 22375 0,'123'0'47</inkml:trace>
  <inkml:trace contextRef="#ctx0" brushRef="#br0" timeOffset="23252.8688">35589 16485 0,'-41'-41'16,"-41"41"0,123-41 15,41 41-31,286 0 31,-286 0-15</inkml:trace>
  <inkml:trace contextRef="#ctx0" brushRef="#br0" timeOffset="23402.2577">35630 16771 0,'-41'0'0,"123"0"32,-41 0-17,0 0-15,40 0 16,124 0 0</inkml:trace>
  <inkml:trace contextRef="#ctx0" brushRef="#br0" timeOffset="23836.2983">37307 15871 0,'0'0'0,"0"-41"0,0 0 15,0-41-15,0 1 31,-41-1-15,-41 0 0,41 82-1,-81 82 1,-1 81 0,123 328-1,0 123 1,41-164-1,-41-82 1,-41-123 0,-164-163-1,124 0 1,-42-82 0,-41-41 15,123 41-31,1-82 15,40 0-15</inkml:trace>
  <inkml:trace contextRef="#ctx0" brushRef="#br0" timeOffset="24119.0154">35916 18530 0,'82'0'47,"0"0"-32,0 0-15,0 0 16,-1 0-16,1 0 16,82 82-1</inkml:trace>
  <inkml:trace contextRef="#ctx0" brushRef="#br0" timeOffset="24702.868">37103 18284 0,'40'0'31,"-40"41"-15,82-41-16,-82 41 15,82-41 1,-82 41-16,82-41 16,-41 0-1,0 0-15,0 0 32,-41-82-32,81-40 15,-81-1 1,0 82-1,-40 82 17,-42 82-32,-41 40 15,0 1 1,82-41 0,-40-83-1,-124-40 16,164-40-15,41-165 0,0 1-1,0 163 1,41 41-16,82 0 16,-82 0-16,-41 81 15,122 1 1,-81 0-1</inkml:trace>
  <inkml:trace contextRef="#ctx0" brushRef="#br0" timeOffset="25602.3604">37798 15503 0,'0'-41'0,"0"0"16,0 82 30,0 0-46,123 123 32,-42-83-17,1-81 1,41 0 0,-82 0 15,-41-81-31,0-1 15,0 0-15,0 41 16,-41-82 0,0 123-1,-123 123 1,83 41 0,-1-1-1,41-122 1,-41 41-1,0-82 1,1-41 0,81-82-1,0-40 1,122-1 0,1 123-1,0 82 16,-42 82-15,1 40-16</inkml:trace>
  <inkml:trace contextRef="#ctx0" brushRef="#br0" timeOffset="26202.3659">38412 16444 0,'0'0'0,"0"-41"16,0-41 0,122 82-1,-81 0 1,41 123 0,-82 40-1,-41-40 1,-82-41-1,123-123 32,41-41-47,82-41 16,-41 1 0,0 40 15,-82 0-31,0 123 31,-41 82-15,41-41-1,-82 163 1,82-163 0,0-41-1,164-41 1,-124 0-16</inkml:trace>
  <inkml:trace contextRef="#ctx0" brushRef="#br0" timeOffset="26602.5141">40048 16444 0,'0'0'0,"0"-41"0,0 0 16,0-82 0,0 41-1,-82 41 1,0 41-1,0 246 1,1 81 0,81 82-1,0 205 1,-82-410 0,41-81 15,-41-82-16,0-123 1,0-204 0</inkml:trace>
  <inkml:trace contextRef="#ctx0" brushRef="#br0" timeOffset="26802.9547">39516 16935 0,'164'0'47,"-42"0"-47,1 0 15,0 0-15,81-82 16,-122 82 0,-82-82-1</inkml:trace>
  <inkml:trace contextRef="#ctx0" brushRef="#br0" timeOffset="27019.6551">40416 16607 0,'0'0'0,"0"-81"16,0 40-16,0-41 15,0 0 1,-41 82 15,41 82-15,-82 204-1,82-122-15,0 163 16,0-163 0,0-42-16,0 42 15,246-164 1</inkml:trace>
  <inkml:trace contextRef="#ctx0" brushRef="#br0" timeOffset="27519.9427">40702 17057 0,'0'-82'16,"0"42"-1,41-42 1,41 82-1,0 0 1,-82 82 0,0-1-1,0 1-15,-41 0 16,-41-82 0,82 82-16,-41-82 31,82-82-16,-41 41 1,205-82 0,-164 1-1,40 81 1,-81-41 0,-40 164 15,40-41-31,-82 40 15,82 42 1,0-41 0,122 0-1</inkml:trace>
  <inkml:trace contextRef="#ctx0" brushRef="#br0" timeOffset="27802.4173">41398 16485 0,'0'0'0,"0"-41"15,82 41 32,-82 82-31,40 40-16,-40 124 15,0-1 1,0 164 0,-81-368-1</inkml:trace>
  <inkml:trace contextRef="#ctx0" brushRef="#br0" timeOffset="28370.0026">42380 17098 0,'0'-123'16,"0"1"-1,0 81-15,-41 0 16,-41 41 15,41 0-15,-82 0-1,41 82-15,41 81 16,41-81-16,0 0 16,0-41-1,41 0 1,41-41 0,123-123-1,-123-81 1,-82-42-1,0 1 1,0-1 0,0 369 31,0 0-32,-41-1 1,41 1-16,0 163 15,0-163-15,0 0 16,0 41 0,41-164-16</inkml:trace>
  <inkml:trace contextRef="#ctx0" brushRef="#br0" timeOffset="28770.0833">42625 16894 0,'0'0'0,"82"0"0,-82-82 16,41 82-16,0 0 31,-41 41-15,0 81-16,0 1 0,0 41 31,-41-82-31,41-41 16,0 40-1,82-203 17,40-42-17,-40-41 1,-82 42 0,0 204 15,0 81-31,-123 124 15,123-82 1,82-1 0,0-81-1,0-82 1</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4:09:11.421"/>
    </inkml:context>
    <inkml:brush xml:id="br0">
      <inkml:brushProperty name="width" value="0.05292" units="cm"/>
      <inkml:brushProperty name="height" value="0.05292" units="cm"/>
      <inkml:brushProperty name="color" value="#FF0000"/>
    </inkml:brush>
  </inkml:definitions>
  <inkml:trace contextRef="#ctx0" brushRef="#br0">28921 7690 0,'-82'0'16,"164"0"47,41 0-48,204-82-15,-81 82 16,-1-82-16,-40 82 15,81-81 1,-245 81 15,-164 0 1,-81-164-1,122 123-16,164 41 48,-1 0-63,1 0 16,0 82-16,-41 82 31,-41-42-16,-123-40 1,123-41-16</inkml:trace>
  <inkml:trace contextRef="#ctx0" brushRef="#br0" timeOffset="367.1882">31253 6872 0,'0'0'0,"0"-41"15,0 0-15,0-41 0,0 41 16,0-40 15,-41 81 0,41 41-15,-82 368 0,82 0-1,0-164 1,0-81 0,0-82-16,-41-1 15,0-81-15,41 82 16,-122-82-1,81-123 1</inkml:trace>
  <inkml:trace contextRef="#ctx0" brushRef="#br0" timeOffset="533.809">30885 7486 0,'0'-41'16,"41"41"-1,40 0-15,42-82 16,-41 82 0,41 0-1,-42 0-15</inkml:trace>
  <inkml:trace contextRef="#ctx0" brushRef="#br0" timeOffset="750.292">31621 7077 0,'0'0'0,"0"-82"16,0 41 0,-123 123 31,123 40-47,0 246 31,0-204-16,41-123 1,0-41-16</inkml:trace>
  <inkml:trace contextRef="#ctx0" brushRef="#br0" timeOffset="1200.2947">31948 7281 0,'0'-41'15,"41"41"1,41 0 0,0 0-16,-82 41 15,82 0-15,-82 82 16,0-82 0,-41 40-1,0-40 1,0-41-1,41-41 1,41-40 0,41-42-1,-1 41 1,-81-41 0,82 123-16,-82-41 15,0 1 1,-41 121 15,41 1-15,-41 204-1,41-163 1,41-82 15,41 0-31</inkml:trace>
  <inkml:trace contextRef="#ctx0" brushRef="#br0" timeOffset="1450.2045">32726 7077 0,'40'0'31,"83"81"-15,-123 1-16,0 123 16,0-42-1,-41 42 17,-41-82-32,42-123 15</inkml:trace>
  <inkml:trace contextRef="#ctx0" brushRef="#br0" timeOffset="1667.3986">33625 7363 0,'41'0'32,"0"0"-32,41 0 15,-41 0-15,0 0 16</inkml:trace>
  <inkml:trace contextRef="#ctx0" brushRef="#br0" timeOffset="1800.1507">33585 7690 0,'81'-82'31,"42"82"-31,-41-82 16</inkml:trace>
  <inkml:trace contextRef="#ctx0" brushRef="#br0" timeOffset="2633.7765">35794 4949 0,'-82'0'47,"0"0"-32,41 41-15,-41-41 16,-41 82-16,42 0 16,-1-41-1,0-41-15,82 164 31,41-164-31,286 40 32,-245 124-17,-41 0 1,-41-1 0,-205 124-1,-40-1 1,-41 41-1,286-286 1,40-41 15,1 0-31,41 0 16,0 164 15,-41 163-15,-41 164-1,0 204 1,0-327-16,-41 369 16,41-451-16,-82 0 15,82 164 1,0-41 0,0-286-1,41-41 1,41-82-1,0-41 1,-41 0-16</inkml:trace>
  <inkml:trace contextRef="#ctx0" brushRef="#br0" timeOffset="3850.3339">27571 14030 0,'0'-81'0,"-82"81"15,82-41-15,-40 41 16,40-41-16,-41 41 0,0 0 31,41 122 0,0 737 1,0-286-1,-82-409-15,41-82-1,-41-123 16</inkml:trace>
  <inkml:trace contextRef="#ctx0" brushRef="#br0" timeOffset="4034.2751">26917 14889 0,'0'-41'31,"41"41"-31,81 0 16,1 0-16,0 0 16,122 0-1,1 0 1</inkml:trace>
  <inkml:trace contextRef="#ctx0" brushRef="#br0" timeOffset="4266.8263">28103 14439 0,'0'-122'16,"0"81"-16,0-41 16,-82 164 31,82 40-32,0 124 1,0-1-1,0 1 1,41-124 0,0-122-16</inkml:trace>
  <inkml:trace contextRef="#ctx0" brushRef="#br0" timeOffset="4650.821">28471 14726 0,'0'-41'0,"0"0"16,0 123 31,0 0-32,0-1-15,0 42 16,0-82-1,41 0 1,123 41 0,-82-123-1,-42-82 1,-40-41 0,0 42-1,-81 81 1,-1 41-1,-41 0 1,82 123 0</inkml:trace>
  <inkml:trace contextRef="#ctx0" brushRef="#br0" timeOffset="4883.9047">29085 14398 0,'0'0'0,"0"-40"15,82 121 17,-1 165-17,-40-1 1,-41 42-1,-122 40 1,40-286 0</inkml:trace>
  <inkml:trace contextRef="#ctx0" brushRef="#br0" timeOffset="7771.7466">22417 7567 0,'0'-81'47,"0"40"0,123 41 94,-82 0-126,40 0-15,1 0 16,0 81-16,0-81 31,0 0-31,-205 0 125,41 0-125,41 0 16,0 41-16,-81-41 15,81 0-15,-41 0 16,0 0 0,41 0-1,82 0 79,82 0-78,-41 0-1,-1 0-15,42 0 16,82 0 0,-42 0 15,-81 0-31,-123 0 109,0 0-46</inkml:trace>
  <inkml:trace contextRef="#ctx0" brushRef="#br0" timeOffset="9200.914">30271 14848 0,'82'0'47,"-41"0"-31,0 0-16,0 0 16,40 0-1</inkml:trace>
  <inkml:trace contextRef="#ctx0" brushRef="#br0" timeOffset="9334.6258">30107 15094 0,'41'0'16,"41"0"-16,0 0 15,163 0 1</inkml:trace>
  <inkml:trace contextRef="#ctx0" brushRef="#br0" timeOffset="9601.338">31826 14358 0,'0'0'0,"0"-41"0,0 82 63,0 40-63,0 42 16,0 82-1,0-1 1,0-122-1</inkml:trace>
  <inkml:trace contextRef="#ctx0" brushRef="#br0" timeOffset="9851.4354">31294 15257 0,'41'0'47,"81"0"-31,1 0-16,41 0 15,-1 0-15,124 0 16,-205 0-1</inkml:trace>
  <inkml:trace contextRef="#ctx0" brushRef="#br0" timeOffset="10284.7435">31703 15667 0,'0'-41'16,"0"82"15,0-1-31,0 83 16,0-41-1,41 0 1,0-41-1,163-41 1,-81-41 0,-123-82-1,0 41 17,0-40-17,0 203 1,0 42-1,0 41 1,0 40 0,0-81-1</inkml:trace>
  <inkml:trace contextRef="#ctx0" brushRef="#br0" timeOffset="10534.184">32603 15094 0,'0'41'46,"82"-41"-46,-1 0 16,1 0-16,41-41 16,0 41-1,-123-41-15</inkml:trace>
  <inkml:trace contextRef="#ctx0" brushRef="#br0" timeOffset="10968.4847">33707 14685 0,'0'-41'16,"-41"41"-1,41 82 48,0 0-63,0-1 15,0 42-15,0 0 16,123-41 0,-41-82-1,82 0 1,-124-123-1,42-123 1,-123 83 0,-40 122-1,-83 41 1,41 123 15,41-1-15</inkml:trace>
  <inkml:trace contextRef="#ctx0" brushRef="#br0" timeOffset="11251.2645">35916 14808 0,'-41'0'0,"123"0"62,41 0-62,-41 0 16,0 0-16</inkml:trace>
  <inkml:trace contextRef="#ctx0" brushRef="#br0" timeOffset="11385.6815">35875 15135 0,'82'0'15,"41"0"1,41-82 0,163 0-16</inkml:trace>
  <inkml:trace contextRef="#ctx0" brushRef="#br0" timeOffset="11826.7026">38166 14235 0,'0'-82'15,"-82"82"-15,82-41 16,0 123 31,0 0-47,0 40 0,41 1 15,-41 0-15,0-41 16,0 40-16,0-40 16,0-41-16,0 0 15</inkml:trace>
  <inkml:trace contextRef="#ctx0" brushRef="#br0" timeOffset="12034.158">37839 15217 0,'-82'0'15,"164"0"16,41 0-15,40-41-16,-40 41 16,81 0-1,-122 0 1</inkml:trace>
  <inkml:trace contextRef="#ctx0" brushRef="#br0" timeOffset="12451.1009">38125 15503 0,'0'123'47,"-82"-1"-32,82 1-15,0-41 16,0 0-16,0-1 16,82 1-1,82-41 1,-41-123 0,-83-122-1,-40 81 1,0 164 15,0 82-15,0-1-16,0 124 15,0 81 1,0-41 15</inkml:trace>
  <inkml:trace contextRef="#ctx0" brushRef="#br0" timeOffset="12676.6475">38739 17098 0</inkml:trace>
  <inkml:trace contextRef="#ctx0" brushRef="#br0" timeOffset="21369.3798">27530 17344 0,'0'-41'15,"0"0"-15,0-41 16,-41 0 0,-40 41-1,40 41 1,-41 41 15,82 41-31,0 695 31,0-654-31,0 122 32,0-122-17,-82-123 1,-41 0-1,82 0 1</inkml:trace>
  <inkml:trace contextRef="#ctx0" brushRef="#br0" timeOffset="21519.3891">26876 18121 0,'82'-41'46,"40"41"-46,42-82 16,81 0 0,-122 82-16</inkml:trace>
  <inkml:trace contextRef="#ctx0" brushRef="#br0" timeOffset="21752.4704">27898 17548 0,'0'0'0,"-40"0"0,40-82 16,-41 82-16,0 0 31,-41 123-15,82 0 0,0 204-1,0 41 1,41-245-1,82-41 1</inkml:trace>
  <inkml:trace contextRef="#ctx0" brushRef="#br0" timeOffset="22002.0491">28267 17916 0,'0'0'0,"0"-82"16,0 42-1,0 80 17,0 42-17,0 123 1,0-42-1,0 1 1,0-123-16</inkml:trace>
  <inkml:trace contextRef="#ctx0" brushRef="#br0" timeOffset="22269.2673">28594 17630 0,'0'0'16,"0"-41"-1,123 41 1,-82 82 0,40 0-1,-40 163 1,-41 164-1,0-163 1,-82-1 0,42-204-1</inkml:trace>
  <inkml:trace contextRef="#ctx0" brushRef="#br0" timeOffset="22485.9973">29494 18080 0,'82'0'31,"-1"0"-31,-40 0 16,41 41-1,-41-41-15</inkml:trace>
  <inkml:trace contextRef="#ctx0" brushRef="#br0" timeOffset="22618.8074">29412 18448 0,'41'0'16,"82"0"-1,40-41-15,-40 0 16</inkml:trace>
  <inkml:trace contextRef="#ctx0" brushRef="#br0" timeOffset="23652.8197">36775 5031 0,'0'-82'16,"0"123"30,0 41-46,0 0 16,0 41-16,0 122 31</inkml:trace>
  <inkml:trace contextRef="#ctx0" brushRef="#br0" timeOffset="23869.2836">36366 5727 0,'82'0'31,"41"0"-31,-41 0 16,40 0-16,42 0 15,163 0 1</inkml:trace>
  <inkml:trace contextRef="#ctx0" brushRef="#br0" timeOffset="24269.5541">36775 6013 0,'0'82'47,"0"-41"-47,0 41 15,0-42-15,0 1 16,0 0-1,41-41 1,0 0-16,82 0 31,0-163-15,-123 81 0,0 41-1,0 164 1,-41-42-1,41 42 1,0-41-16,0 163 16,0-122-16,0-82 15</inkml:trace>
  <inkml:trace contextRef="#ctx0" brushRef="#br0" timeOffset="24602.4075">37880 5808 0,'0'-40'94,"0"-1"-78,0-41-16,82 41 15,-42 41 1,42 123 0,-82 81-1,0 1 1,0-164-1</inkml:trace>
  <inkml:trace contextRef="#ctx0" brushRef="#br0" timeOffset="25452.7804">38902 5604 0,'0'-41'31,"41"41"-15,0 0-16,82 0 15,-41 205 32,-82-124-47,-123 42 32,82-123-32,41-41 31,0-41-16,123-40 1,0 40 0,-82 0-1,40 82 1,-81-41-16,-41 41 47,1 0-47,-42 123 15,82 40 1,0-81 0,0 0 15,163-82-15,124 41-1,-206-41-15</inkml:trace>
  <inkml:trace contextRef="#ctx0" brushRef="#br0" timeOffset="25652.1983">40089 5522 0,'41'0'47,"40"0"-31,42 0-16,-41 82 15,-41-82-15</inkml:trace>
  <inkml:trace contextRef="#ctx0" brushRef="#br0" timeOffset="25802.2935">40171 5890 0,'0'0'0,"122"0"31,-40 0-15,0-41-16</inkml:trace>
  <inkml:trace contextRef="#ctx0" brushRef="#br0" timeOffset="26170.1718">41357 5440 0,'-41'0'47,"41"41"-32,-82 0-15,82 41 16,0 0-16,0 40 16,41-40-1,82 0 1,-41-82-16,122-41 16,-163 41-1,0-82-15,41-40 16,-82-42-1,-164 41 1,0 164 0,1 82 15,81 41-31</inkml:trace>
  <inkml:trace contextRef="#ctx0" brushRef="#br0" timeOffset="26886.3682">39107 7567 0,'-41'0'31,"41"82"-15,-82 0-1,82 0 1,-41 0 0,41-123 30,0-82-30,0 41-16,0 41 16,0 123 31,0 0-32,0-123 48,0-82-48,0 82-15,0 0 16,82 41 0,41 82-1,-41 123 1,-82-1-1,-164 1 1,123-205 0</inkml:trace>
  <inkml:trace contextRef="#ctx0" brushRef="#br0" timeOffset="28669.5894">31785 17671 0,'-41'0'16,"82"0"46,0 0-62,40 0 16,-40 0-16,0 0 0,0 0 16,-41 82 15</inkml:trace>
  <inkml:trace contextRef="#ctx0" brushRef="#br0" timeOffset="28937.8776">31662 17794 0,'0'0'16,"-41"0"0,41 122 46,0-40-62,0 41 0,0 0 16,-82 204-1,82-205 17,0-40-32,0 0 31,0-123-15,0 0-1</inkml:trace>
  <inkml:trace contextRef="#ctx0" brushRef="#br0" timeOffset="29153.1376">31539 18407 0,'-41'-82'0,"123"82"62,0 0-62,0-41 16,0 41-16,-1 0 16,1 0-1,0 0-15</inkml:trace>
  <inkml:trace contextRef="#ctx0" brushRef="#br0" timeOffset="29453.3931">32439 17834 0,'0'-40'16,"-41"40"-16,41-82 16,-41 82-1,0 0 16,-40 122-15,81-40-16,0 286 16,0-163 15,41-123-15,-1 40-1,42-122-15,41 0 16</inkml:trace>
  <inkml:trace contextRef="#ctx0" brushRef="#br0" timeOffset="29821.941">32848 18039 0,'0'-41'16,"0"0"-1,0-41 1,0 123 46,0 41-62,0 0 16,0 0-16,0 81 16,0-122-16,0 0 15,0 0 1,0 41 0</inkml:trace>
  <inkml:trace contextRef="#ctx0" brushRef="#br0" timeOffset="30120.3314">33216 17957 0,'0'-41'15,"0"-41"16,0 123 1,123 0-17,-123 41-15,41 41 16,41 122 0,-82-81-1,-123 40 1,0-81-1</inkml:trace>
  <inkml:trace contextRef="#ctx0" brushRef="#br0" timeOffset="30386.0769">33994 18325 0,'-41'0'16,"82"0"15,0 0-31,40 0 16,42 0-16,82 0 15,-164 0 1,40 0 0</inkml:trace>
  <inkml:trace contextRef="#ctx0" brushRef="#br0" timeOffset="30686.9897">35303 17712 0,'0'-41'31,"41"41"-15,-1 0-16,124 0 31,82 0-15,-165 0 0</inkml:trace>
  <inkml:trace contextRef="#ctx0" brushRef="#br0" timeOffset="30940.4689">35384 17753 0,'-40'0'16,"40"81"15,0 1-15,0 0-16,0 0 15,0 41-15,0 204 16,0-204 0,0-83 15,0 42-15</inkml:trace>
  <inkml:trace contextRef="#ctx0" brushRef="#br0" timeOffset="31120.0852">35344 18244 0,'81'0'31,"42"0"-15,0 0-16,122-82 15,-81 82 1</inkml:trace>
  <inkml:trace contextRef="#ctx0" brushRef="#br0" timeOffset="31403.0185">36244 17753 0,'0'-41'16,"0"0"0,-41 41 15,-41 82-15,82-1-1,0 42-15,0 123 16,0-124-1,0-40-15,0 41 16,41-41 0,122-1-1</inkml:trace>
  <inkml:trace contextRef="#ctx0" brushRef="#br0" timeOffset="31803.4407">36653 17998 0,'0'-41'15,"0"0"1,-41 41 0,41 41 15,0 41-16,0 41-15,-82 81 16,82-163-16,41 0 16,-41 0-1,41-41 1,81 0 0,42-82-1,-82-122 1,-123-83 15,0 287-31,0 0 16,-82 0-1,82 164 1,41-82 0</inkml:trace>
  <inkml:trace contextRef="#ctx0" brushRef="#br0" timeOffset="32069.8323">37307 17671 0,'0'-82'16,"0"41"-1,41 41 1,0 41-1,-41 41-15,82 81 16,-82 206 0,0-83-1,0-41 1,0-122 0,-82-123-16</inkml:trace>
  <inkml:trace contextRef="#ctx0" brushRef="#br0" timeOffset="43235.3803">30557 20411 0,'0'-40'0,"-40"40"15,121 0 32,1 0-47,-41 0 16,0 0-16,41 40 15,-41-40-15</inkml:trace>
  <inkml:trace contextRef="#ctx0" brushRef="#br0" timeOffset="43387.6742">30476 20821 0,'41'0'31,"40"0"-15,1 0 0,164 0-1</inkml:trace>
  <inkml:trace contextRef="#ctx0" brushRef="#br0" timeOffset="43721.2199">31744 20248 0,'0'-123'16,"0"82"-1,0 123 32,0 41-31,0-1-16,0 1 15,0 123 1,0-83 0,0-122-1,0 0 1</inkml:trace>
  <inkml:trace contextRef="#ctx0" brushRef="#br0" timeOffset="43954.8769">31335 21066 0,'0'0'0,"-41"0"16,82 0 15,163 0-15,42 0 0,-1 0-1,-204 0-15</inkml:trace>
  <inkml:trace contextRef="#ctx0" brushRef="#br0" timeOffset="44420.9335">31703 21639 0,'0'0'0,"0"-82"31,82 82-31,81 0 32,-122 0-17,-41 82 1,0-1 0,-123 42-1,42-123-15,40 82 16,-41-82-16,123-41 62,0 41-62,81 0 16,-40 41 0,0 82-1,-82-1 1,-41-122-16,-82 82 31,42-41-31,-1-41 16,-82 0-1,1-82 1,163 0-16</inkml:trace>
  <inkml:trace contextRef="#ctx0" brushRef="#br0" timeOffset="44910.7008">33339 20739 0,'-82'0'0,"41"0"16,123 0 31,245-82-32,83 82 16</inkml:trace>
  <inkml:trace contextRef="#ctx0" brushRef="#br0" timeOffset="45255.2013">34771 20248 0,'0'-41'16,"0"-41"15,0 205 16,0-41-31,0 40-16,0-40 15,0 82 1,0-41-1,0-42-15,0-40 16</inkml:trace>
  <inkml:trace contextRef="#ctx0" brushRef="#br0" timeOffset="47804.8417">34444 21189 0,'41'0'62,"40"0"-62,1 0 16,41 0-16,327 0 31,-409 0-15</inkml:trace>
  <inkml:trace contextRef="#ctx0" brushRef="#br0" timeOffset="48438.9493">34853 21352 0,'0'-41'31,"0"82"16,-82 41-47,82 0 0,0 0 16,0 81-1,-41 1 16,82-164 1,41-41-17,40 0 1,1 41 0,-82-41-1,-41-41 16,0 42 16,-82-42-47,82 41 32,-41 82 14,41 41-46,0-42 16,0 42 0,0 0-16,0 82 15,0-42-15,0-81 16,0 0 0,0 0-16</inkml:trace>
  <inkml:trace contextRef="#ctx0" brushRef="#br0" timeOffset="48688.8411">36121 21148 0,'0'0'0,"204"-41"31,-122 41-15,0 0 0,-41 0-16,0 0 0</inkml:trace>
  <inkml:trace contextRef="#ctx0" brushRef="#br0" timeOffset="48838.7619">36121 21434 0,'82'0'32,"-41"0"-17,40 0-15,165-82 16</inkml:trace>
  <inkml:trace contextRef="#ctx0" brushRef="#br0" timeOffset="49140.5778">37634 20575 0,'0'-82'16,"0"164"62,0 0-78,0 0 15,0 0-15,0-1 16,0 1 0,0 0-16,0 0 15</inkml:trace>
  <inkml:trace contextRef="#ctx0" brushRef="#br0" timeOffset="49372.0686">37184 21393 0,'41'0'32,"41"0"-17,41 0-15,40 0 16,83 0-1,-205 0 1</inkml:trace>
  <inkml:trace contextRef="#ctx0" brushRef="#br0" timeOffset="49638.3427">37348 21843 0,'0'82'62,"0"0"-46,0 0-16,0-1 0,0 1 15,0 41 1,0 122 0</inkml:trace>
  <inkml:trace contextRef="#ctx0" brushRef="#br0" timeOffset="49996.1795">37553 22129 0,'0'0'0,"81"-40"0,-40-42 16,82 41-1,-82 41 1,0 0 0,-41 82-1,0 122 1,-123-81-1,82-82 17,82-41 15,41 0-47,-41 0 15,81-123 1,1 82-1,82 41 1</inkml:trace>
  <inkml:trace contextRef="#ctx0" brushRef="#br0" timeOffset="51023.044">36939 7486 0,'0'-41'16,"0"-41"0,0 41-1,0 123 32,0 0-31,0 163 15,0-163-15,0 0-1</inkml:trace>
  <inkml:trace contextRef="#ctx0" brushRef="#br0" timeOffset="51272.755">36448 8058 0,'0'0'0,"41"0"47,82-41-47,-1 41 15,42 0-15,122 0 16,-163 0 0,-82 0-16,0 0 15</inkml:trace>
  <inkml:trace contextRef="#ctx0" brushRef="#br0" timeOffset="51561.3909">36775 8426 0,'-41'0'0,"41"41"62,0 0-62,0 41 16,0 0-16,0-41 15,0 0-15,0 81 16,0-81 0</inkml:trace>
  <inkml:trace contextRef="#ctx0" brushRef="#br0" timeOffset="51905.7394">37021 8508 0,'0'0'16,"0"-82"-16,82 82 15,40-41 1,42 41-1,-164 82 1,0 41 0,-164 41-1,42-83 1,81-40 0,122 0 30,-40-41-30,123 0 0,41 0-1,-124 0-15</inkml:trace>
  <inkml:trace contextRef="#ctx0" brushRef="#br0" timeOffset="52622.7699">39966 7608 0,'0'-41'16,"0"-40"0,82 81-1,0 0 1,-82 81 15,0-40-31,0 123 31,-41-82-31,82-123 47,40-41-31,42 0-1,-82-81 1,41 122 0,-82-41-1,-82 164 1,82-41 0,-82 81-1,82-81-15,0 41 16,41 0-1,-41-41 1,205 41-16</inkml:trace>
  <inkml:trace contextRef="#ctx0" brushRef="#br0" timeOffset="52821.8616">40784 7690 0,'0'-41'16,"82"41"-1,0 0 1,0 0-16,-41 0 16,40 0-16</inkml:trace>
  <inkml:trace contextRef="#ctx0" brushRef="#br0" timeOffset="52956.0206">40907 7854 0,'41'0'32,"41"0"-32,40 0 15,-40-41-15</inkml:trace>
  <inkml:trace contextRef="#ctx0" brushRef="#br0" timeOffset="53190.0056">41766 7404 0,'0'-41'31,"0"123"1,0-1-17,0 1-15,0 0 16,0 0-16,0 41 16,0 81-1</inkml:trace>
  <inkml:trace contextRef="#ctx0" brushRef="#br0" timeOffset="54956.1493">28144 23193 0,'-82'-82'16,"41"82"31,41 123-47,0 122 15,0 246 32,0-327-31,-82-41-1,1-42 1,40-81 0,0-41-1,41 1-15</inkml:trace>
  <inkml:trace contextRef="#ctx0" brushRef="#br0" timeOffset="55105.9262">27530 23807 0,'0'-41'16,"82"41"0,-41 0-16,123 0 15,122-82 1,82 0-1</inkml:trace>
  <inkml:trace contextRef="#ctx0" brushRef="#br0" timeOffset="55339.9761">28676 23275 0,'0'-41'16,"-41"41"-1,41 41 17,0 82-32,0 122 15,0 82 1,0-122 0,41-123-1,41-1 1</inkml:trace>
  <inkml:trace contextRef="#ctx0" brushRef="#br0" timeOffset="55672.8832">29167 23561 0,'0'0'0,"0"-41"0,0 0 16,0 0-1,81 41-15,1 0 16,0 82 0,0 41-1,-123 0 1,-82-1 0,41-40-1,123-82 48,41 0-63,-41 0 15,41 0 1,0 0 0</inkml:trace>
  <inkml:trace contextRef="#ctx0" brushRef="#br0" timeOffset="55922.4622">29821 23479 0,'0'-41'16,"41"41"31,-41 82-32,41-41-15,-41 41 16,0 122 0,0 124-1,-41-1 1,0-286-16</inkml:trace>
  <inkml:trace contextRef="#ctx0" brushRef="#br0" timeOffset="56106.3549">30557 23766 0,'82'0'31,"0"0"-15,-41 0-16,82 0 15</inkml:trace>
  <inkml:trace contextRef="#ctx0" brushRef="#br0" timeOffset="56238.8665">30680 23970 0,'82'0'31,"41"0"-31,-1-82 16</inkml:trace>
  <inkml:trace contextRef="#ctx0" brushRef="#br0" timeOffset="56589.4601">32276 23275 0,'-41'0'0,"41"-41"15,-41 41 1,82 0 31,40 0-47,1 0 16,-41 0-16,0 0 15,0 0 1</inkml:trace>
  <inkml:trace contextRef="#ctx0" brushRef="#br0" timeOffset="56839.7005">32153 23316 0,'-82'0'0,"82"-41"16,0 82 30,0 0-46,0 40 16,0 1-16,0 0 16,0 41-16,0 163 15,0-204 1,0 41-16,0-42 16</inkml:trace>
  <inkml:trace contextRef="#ctx0" brushRef="#br0" timeOffset="57005.5663">32071 23807 0,'41'0'47,"41"0"-47,40 0 15,-40 0-15,0 0 16,-41-82-16,41 82 16</inkml:trace>
  <inkml:trace contextRef="#ctx0" brushRef="#br0" timeOffset="57289.2743">32807 23316 0,'0'-41'16,"-81"41"15,81 82 0,-41 40-15,41 1-16,0 122 15,0 165 1,122-124 0,42-163-1,-82-123-15,0 0 16</inkml:trace>
  <inkml:trace contextRef="#ctx0" brushRef="#br0" timeOffset="57673.0453">33298 23643 0,'0'0'0,"-41"0"0,41-82 16,0 41-1,41 41 1,82 0 0,-82 0-16,41 41 15,-82 41 1,0 0-16,-82 81 16,0-40-1,0-123 1,123 0 31,82 0-32,122 0 1,-204-82 0</inkml:trace>
  <inkml:trace contextRef="#ctx0" brushRef="#br0" timeOffset="57972.8079">33912 23602 0,'0'-82'15,"41"123"48,0 0-63,-41 41 15,81 41-15,-81-42 16,0 83 0,-40 0-1,-1-1 1</inkml:trace>
  <inkml:trace contextRef="#ctx0" brushRef="#br0" timeOffset="58206.3809">34525 24011 0,'82'-82'47,"-41"82"-47,41 0 0,-41 0 16,0 0-1,41 0-15</inkml:trace>
  <inkml:trace contextRef="#ctx0" brushRef="#br0" timeOffset="58472.4949">35753 23438 0,'0'0'0,"-82"0"0,123 0 47,41 0-31,122 0 0,-122 0-1,0 0 1</inkml:trace>
  <inkml:trace contextRef="#ctx0" brushRef="#br0" timeOffset="58706.1205">35630 23520 0,'0'0'0,"0"41"47,0 41-47,41 163 31,-41-40-15,82 81-1,-82-163-15,0 41 16,0-124 0,0-121-1</inkml:trace>
  <inkml:trace contextRef="#ctx0" brushRef="#br0" timeOffset="58857.3822">35671 24175 0,'-82'-82'0,"164"82"47,0 0-47,122 0 15,-40 0 16,-123-41-31</inkml:trace>
  <inkml:trace contextRef="#ctx0" brushRef="#br0" timeOffset="59115.356">36366 23725 0,'0'-123'15,"0"82"16,0 82 16,0 41-47,0 0 16,0-1-16,0 83 16,0 0-1,41 40 16,205-81-15</inkml:trace>
  <inkml:trace contextRef="#ctx0" brushRef="#br0" timeOffset="59506.4869">36775 23725 0,'0'-41'16,"0"-41"0,0 164 46,0 0-62,0 40 16,0-40-16,0 205 31,0-247-15</inkml:trace>
  <inkml:trace contextRef="#ctx0" brushRef="#br0" timeOffset="59773.0206">37062 23520 0,'0'-41'0,"0"-40"16,41 81 15,-41 40-15,81 83-1,-40-41-15,-41 122 16,0-122-16,0 0 15,0 164 1,-122-1 0,40-122-16,82-82 15</inkml:trace>
  <inkml:trace contextRef="#ctx0" brushRef="#br0" timeOffset="62337.9814">21681 11085 0,'-41'0'63,"-41"0"109,41 0-157,123 0 110,-41 0-109</inkml:trace>
  <inkml:trace contextRef="#ctx0" brushRef="#br0" timeOffset="63686.941">31212 25852 0,'-41'0'0,"-82"-82"16,205 82 46,0 0-46,0 0-16,0 0 16,-1 41-16</inkml:trace>
  <inkml:trace contextRef="#ctx0" brushRef="#br0" timeOffset="63823.7718">31089 26097 0,'0'0'0,"164"0"32,-41 0-17,-1-41-15</inkml:trace>
  <inkml:trace contextRef="#ctx0" brushRef="#br0" timeOffset="64106.9976">32357 25565 0,'0'-81'0,"0"122"63,0 40-63,0 1 16,0 0-16,0-41 15,0 41-15,0 81 31</inkml:trace>
  <inkml:trace contextRef="#ctx0" brushRef="#br0" timeOffset="64323.1849">32112 26261 0,'0'-41'32,"41"41"-17,41 0-15,81-41 16,1 41 0,-41 0-1</inkml:trace>
  <inkml:trace contextRef="#ctx0" brushRef="#br0" timeOffset="64739.8918">32398 26629 0,'-41'0'0,"123"0"31,0 0-15,-41 0-16,0 0 16,41 0-16,-41 41 15,-41 123 1,-205 122 0,41-123-1,123-122 16,-40 41-15,203-123 0,1 41-1,41-82 1,-1 42 0,1 40-1,-82 0 1,81 81-1,-122-81-15</inkml:trace>
  <inkml:trace contextRef="#ctx0" brushRef="#br0" timeOffset="67807.2184">33339 25770 0,'-41'0'15,"82"0"32,41 0-31,0 0-16,245 0 31,-245 0-15</inkml:trace>
  <inkml:trace contextRef="#ctx0" brushRef="#br0" timeOffset="68107.4326">34730 25525 0,'0'0'0,"0"-41"16,0-41 15,0 164 16,0-1-31,0 1-1,0 41-15,-41-41 0,41 0 16,0-1-16,0 1 15</inkml:trace>
  <inkml:trace contextRef="#ctx0" brushRef="#br0" timeOffset="68323.3446">34362 26097 0,'123'0'31,"-1"0"-31,124 0 16,-42 0-1</inkml:trace>
  <inkml:trace contextRef="#ctx0" brushRef="#br0" timeOffset="68773.3247">34689 26670 0,'-82'-41'16,"123"41"-1,0-41 1,0 41-16,41 0 16,-41 41-1,0 82 1,-123-1 0,-41-81-1,82-41 16,0 0-15,123 0 0,0 0-1,41 0 1,-1 0 0,-40 123-1,-123-41 1,-82 41-1,-40-42 1,-1-81 0,164-81-1</inkml:trace>
  <inkml:trace contextRef="#ctx0" brushRef="#br0" timeOffset="69990.7404">37184 9572 0,'0'-41'16,"0"-41"-16,0 0 15,0 164 48,0 0-63,0 122 31,0-81-15,0-82-1</inkml:trace>
  <inkml:trace contextRef="#ctx0" brushRef="#br0" timeOffset="70274.2159">36734 10267 0,'0'-41'31,"123"41"-15,-41 0-16,0 0 15,0 0-15,122 0 16,-122 0 0,-41 0-16</inkml:trace>
  <inkml:trace contextRef="#ctx0" brushRef="#br0" timeOffset="70502.8721">36898 10553 0,'41'-81'31</inkml:trace>
  <inkml:trace contextRef="#ctx0" brushRef="#br0" timeOffset="70890.5304">37184 10349 0,'-41'0'0,"41"-41"0,-81 41 15,-1 0 1,41 0 0,-41 164-1,82-1 1,0 1-1,0-82 1,82-1 0,0-81-1,-41 0 1,-41-40 0,0-42 15,0 0-16,-41 82 1,-41 82 0,82-41-16</inkml:trace>
  <inkml:trace contextRef="#ctx0" brushRef="#br0" timeOffset="71207.3723">38575 10063 0,'0'-41'15,"0"-41"16,0 123 1,0 0-17,0 40 1,0 42 0,0-41-1</inkml:trace>
  <inkml:trace contextRef="#ctx0" brushRef="#br0" timeOffset="71774.4472">39680 9531 0,'0'-41'0,"0"0"32,81 41-17,-40 0 1,41 0-1,-82 82 1,0 0-16,0-1 16,-82 1-1,1 0 1,40-82 0,41-82 15,122-40-16,-40 40 1,0 0 0,-41 0-1,-82 82 32,41 82-47,-82-41 16,82 41-1,0-1-15,0 42 16,41-123 0,0 82-16,0-82 15</inkml:trace>
  <inkml:trace contextRef="#ctx0" brushRef="#br0" timeOffset="71973.8487">40539 9654 0,'0'0'0,"82"0"62,-42 0-62,1 0 0,0 0 16,82 0-1</inkml:trace>
  <inkml:trace contextRef="#ctx0" brushRef="#br0" timeOffset="72157.3889">40539 9899 0,'-82'0'0,"123"0"47,41-41-47,-1 41 16,1 0-16,0 0 15,-41 0-15</inkml:trace>
  <inkml:trace contextRef="#ctx0" brushRef="#br0" timeOffset="72775.3101">41970 9449 0,'0'41'46,"-81"0"-30,40 41 0,0-82-1,-41 0 1,41 0 15,41-82-15,0 41-1,0 0-15,123-41 16,-82 82 0,81 0-1,-81 41-15,-41 41 16,0 163 0,-163 1-1,-1-124 16,0-40-15,124-82 0,40-41-1,81-122 1,83 81 0,-123 0-1,41 246 1,-41-1-1,-41-40 1,81 0 0,1-123-16</inkml:trace>
  <inkml:trace contextRef="#ctx0" brushRef="#br0" timeOffset="74357.2677">28676 28102 0,'0'-41'0,"0"-82"31,0 41-31,0 41 16,-41 41 15,-41 0-16,82 164 1,0 409 15,0-410-15,-41 42 0,-41-83 15,82-81-16,-82-41-15</inkml:trace>
  <inkml:trace contextRef="#ctx0" brushRef="#br0" timeOffset="74524.6915">28185 28552 0,'41'0'31,"41"-41"-31,-1 41 16,42-82-16,245 41 16,-163-41-1</inkml:trace>
  <inkml:trace contextRef="#ctx0" brushRef="#br0" timeOffset="74758.1006">29289 27897 0,'0'-82'0,"0"41"16,-81 41-1,81 41 1,-41 82 0,41 122-1,0 124 1,0-165-1,41-163 1,40 41 0</inkml:trace>
  <inkml:trace contextRef="#ctx0" brushRef="#br0" timeOffset="75024.7836">29780 28183 0,'0'0'0,"0"-122"16,-41 122-1,41-82 1,0 123 15,0 41-15,0-1-1,0 83 1,41-82 0</inkml:trace>
  <inkml:trace contextRef="#ctx0" brushRef="#br0" timeOffset="75225.079">30107 28020 0,'0'0'0,"0"-41"16,0 82 31,0 0-47,0 40 16,0 1-1,0 41 1,0-41-1</inkml:trace>
  <inkml:trace contextRef="#ctx0" brushRef="#br0" timeOffset="75458.2093">29617 28470 0,'122'0'63,"42"0"-63,40 0 15,1 0-15,0-123 16</inkml:trace>
  <inkml:trace contextRef="#ctx0" brushRef="#br0" timeOffset="75924.2888">30148 28715 0,'-41'0'15,"82"0"17,41-82-32,-41 82 0,0 0 15,0 0 1,-41 82 0,0-41-1,-82 41 1,0 0-1,0-82 1,164-41 15,-41 41-31,41 0 16,41 0 0,-123 41 15,0 81-16,-82 1 1,-82-82 0,42-41-1,40 0 1,82-82-16</inkml:trace>
  <inkml:trace contextRef="#ctx0" brushRef="#br0" timeOffset="76191.1121">30762 27897 0,'0'0'0,"0"-41"0,41 0 31,0 41-15,163 0-1,-81 164 1,0 122 0,-82 82-1,-41-122 1,-123-83 0,0-81-1</inkml:trace>
  <inkml:trace contextRef="#ctx0" brushRef="#br0" timeOffset="77464.7703">24544 12312 0</inkml:trace>
  <inkml:trace contextRef="#ctx0" brushRef="#br0" timeOffset="77922.7501">21762 10717 0,'0'82'47</inkml:trace>
  <inkml:trace contextRef="#ctx0" brushRef="#br0" timeOffset="78522.3677">26630 8672 0</inkml:trace>
  <inkml:trace contextRef="#ctx0" brushRef="#br0" timeOffset="80591.9244">32235 28429 0,'-41'0'16,"82"-41"31,40 41-31,42-82-16,0 82 15,-41 0-15,0 0 16</inkml:trace>
  <inkml:trace contextRef="#ctx0" brushRef="#br0" timeOffset="80758.8591">32112 28797 0,'0'0'0,"41"0"31,41 0-15,-1 0-16,124 0 16</inkml:trace>
  <inkml:trace contextRef="#ctx0" brushRef="#br0" timeOffset="81041.8604">33012 28020 0,'0'0'0,"0"-41"16,-41 41-16,41-41 31,82 41-16,0-82-15,40 82 16,-81 41 0,41 41-1</inkml:trace>
  <inkml:trace contextRef="#ctx0" brushRef="#br0" timeOffset="81291.367">32971 28061 0,'0'0'0,"0"81"63,0-40-48,0 41-15,0 0 0,0 0 16,0 81-1,0-81 1,41 0 0,-41 41-1</inkml:trace>
  <inkml:trace contextRef="#ctx0" brushRef="#br0" timeOffset="81458.6221">32930 28592 0,'0'-40'31,"41"40"-31,123 0 16,81-82-1,-163 82-15</inkml:trace>
  <inkml:trace contextRef="#ctx0" brushRef="#br0" timeOffset="81791.4796">33748 28102 0,'0'-82'15,"0"41"-15,0 0 0,0-41 16,0 0 0,-41 82 15,41 82-15,-41 204-1,-40 124 1,81-165-1,40-81 1,83-124 0,0 1-1</inkml:trace>
  <inkml:trace contextRef="#ctx0" brushRef="#br0" timeOffset="82108.2922">34198 28347 0,'0'-82'16,"0"41"-1,41-81 1,-41 40-1,0 41-15,0 123 47,0 81-31,0 42 15,0-82-15,0-83-16,0 42 15</inkml:trace>
  <inkml:trace contextRef="#ctx0" brushRef="#br0" timeOffset="82358.8256">34525 28224 0,'0'-41'16,"0"0"-1,0 123 48,0 0-63,0 0 16,0 0-16,0 0 15,0 122 1,0-122-1</inkml:trace>
  <inkml:trace contextRef="#ctx0" brushRef="#br0" timeOffset="82759.0414">34730 28306 0,'0'41'125,"0"41"-110,0 0 1,-41-82-16,41 122 16,-41 1-1,41-82-15,-82 82 16,82-82-16,0-1 15,0 83 1</inkml:trace>
  <inkml:trace contextRef="#ctx0" brushRef="#br0" timeOffset="83259.068">34975 28552 0,'0'-41'16,"82"41"-1,-82-41-15,41 41 16,41 0-1,0 0 1,-82 41-16,0 81 16,-41-81-1,0 41-15,-82 0 16,164-82 62,41 0-78,-41 0 0,0 0 16,-41 41-1,0 0 1,0 0 0,0 40-1,-164 1 1,41-82-1,42 0 1</inkml:trace>
  <inkml:trace contextRef="#ctx0" brushRef="#br0" timeOffset="83609.3849">35221 28306 0,'0'-41'16,"0"-41"0,0 41-1,41 41 1,41 0-1,40 82 1,-40 205 0,0-1-1,-82-82 1,-41-40 15,0-41-15,-41-82-1</inkml:trace>
  <inkml:trace contextRef="#ctx0" brushRef="#br0" timeOffset="83908.5359">36244 28511 0,'40'0'62,"42"0"-46,-41 0-16,0 0 16,0 0-16,82 41 15,-82-41-15</inkml:trace>
  <inkml:trace contextRef="#ctx0" brushRef="#br0" timeOffset="84179.8796">36857 28265 0,'0'-82'0,"41"82"31,-41-41-16,205 41 1,-124 0 0,1 0-1,-41 0 1</inkml:trace>
  <inkml:trace contextRef="#ctx0" brushRef="#br0" timeOffset="84391.7815">36980 28224 0,'-82'0'16,"82"123"15,0-82-15,0 41-1,0 40 1,0 1-1,41-41 1,-41 0 0,0-41-16</inkml:trace>
  <inkml:trace contextRef="#ctx0" brushRef="#br0" timeOffset="84558.8251">36939 28633 0,'0'-41'16,"41"41"0,0 0-1,41 0-15,81-81 16,-122 81 0</inkml:trace>
  <inkml:trace contextRef="#ctx0" brushRef="#br0" timeOffset="84860.4592">37553 28142 0,'0'-40'0,"-82"-1"31,41 82 16,41-1-47,0 42 0,0 0 16,0 0-16,0 163 16,0-40 15,0-82-16,163-42 1</inkml:trace>
  <inkml:trace contextRef="#ctx0" brushRef="#br0" timeOffset="85242.3404">38207 28388 0,'0'-41'0,"41"41"63,41 0-48,0 123 16,-82-82-31,0 40 16,-123 42 0,82-82-1,0-41 1,123 0 15,0 0-15,81 0-1,-81-41-15,-41 41 16</inkml:trace>
  <inkml:trace contextRef="#ctx0" brushRef="#br0" timeOffset="85475.4239">38780 28306 0,'0'-123'15,"41"82"1,0 41 0,163 82-1,-163 82 1,-41 81 0,0 1-1,-286 81 1,204-245-1</inkml:trace>
  <inkml:trace contextRef="#ctx0" brushRef="#br0" timeOffset="86375.2862">33012 30597 0,'0'-82'16,"82"82"15,-1 0-16,83 0 1,-123 0 0</inkml:trace>
  <inkml:trace contextRef="#ctx0" brushRef="#br0" timeOffset="86534.0059">33094 30760 0,'81'0'32,"1"-41"-32,123 1 15</inkml:trace>
  <inkml:trace contextRef="#ctx0" brushRef="#br0" timeOffset="86792.2576">34157 30147 0,'0'-82'0,"-41"82"16,41-41-16,0 123 62,0-41-62,0 41 16,0-1-16,41 83 16,-41 0-1,41-123 1</inkml:trace>
  <inkml:trace contextRef="#ctx0" brushRef="#br0" timeOffset="87043.9626">34812 30392 0,'-82'0'0,"82"-41"31,41 41-15,0 0-16,41 0 0,40 0 16,165-81-1,-165 81 1</inkml:trace>
  <inkml:trace contextRef="#ctx0" brushRef="#br0" timeOffset="87375.4014">36244 30065 0,'0'-82'0,"0"41"15,0 0 1,0 123 47,0 0-48,0-41 1,-41 82-16,41 40 15,0-81-15,0 0 16,0-41 0</inkml:trace>
  <inkml:trace contextRef="#ctx0" brushRef="#br0" timeOffset="87592.7921">36734 30147 0,'0'0'0,"-81"41"63,81 0-63,-41 0 16,41 40-16,-41 42 15,-41 41 1,82-42-16</inkml:trace>
  <inkml:trace contextRef="#ctx0" brushRef="#br0" timeOffset="87979.5677">37021 30597 0,'0'0'0,"82"-123"15,-42 123 1,42-41-16,0 41 16,-41 0-1,-41 123 1,-41-41 15,-82 40-15,82-122-16,41 82 15,123-82 17,0 0-17,122-123 1,-122 83 0,-41 40-1</inkml:trace>
  <inkml:trace contextRef="#ctx0" brushRef="#br0" timeOffset="89259.1666">37143 11331 0,'0'81'47,"0"1"-31,0-41-16,0 0 15,0 164 16,41-165-15</inkml:trace>
  <inkml:trace contextRef="#ctx0" brushRef="#br0" timeOffset="89475.9859">37593 11453 0,'-40'0'31,"-42"0"-15,82 41-1,-41 82 1,-82 0 0,82-82-16,0 122 15,41-122 1,0 0-16</inkml:trace>
  <inkml:trace contextRef="#ctx0" brushRef="#br0" timeOffset="89826.4988">37634 11862 0,'0'-41'0,"123"41"47,-82 0-47,41 0 16,-41 0-16,-41 41 16,0 164-1,-164-82 1,41-82-1,42 40-15,162-81 63,83 0-63,245 0 31,0-41-31</inkml:trace>
  <inkml:trace contextRef="#ctx0" brushRef="#br0" timeOffset="90092.3965">39516 11658 0,'0'-41'0,"0"82"47,0 0-31,0 81-16,-41-40 15,41 0 1,0-41-16</inkml:trace>
  <inkml:trace contextRef="#ctx0" brushRef="#br0" timeOffset="91093.304">40171 11412 0,'0'0'0,"0"-81"16,40 81 15,1 0-31,0 0 0,41 0 16,-82 41-16,41 81 31,-205 42 0,164-82-31,-41-82 31,41-41-15,123-82 0,-41 41-16,-41 0 15,0 1 1,-41 40-16,0 0 15,-41 41 17,41 41-32,-82 81 15,82 42 17,0-41-17,123-1 1,-82-122-16,0 0 0</inkml:trace>
  <inkml:trace contextRef="#ctx0" brushRef="#br0" timeOffset="91259.6901">40948 11494 0,'0'0'0,"82"0"16,-41 0-1,-1 0-15,1 0 16,41 0 0</inkml:trace>
  <inkml:trace contextRef="#ctx0" brushRef="#br0" timeOffset="91409.2552">40948 11862 0,'0'-41'15,"41"41"1,81-81 0,42 81-1,-41-41 1</inkml:trace>
  <inkml:trace contextRef="#ctx0" brushRef="#br0" timeOffset="91714.6341">41725 11208 0,'0'0'0,"0"-82"15,0 0 1,82 82-1,-82 82 32,0-41-47,0 82 16,0-41 0,0-42-16,0 83 15,0-41 1</inkml:trace>
  <inkml:trace contextRef="#ctx0" brushRef="#br0" timeOffset="91977.9821">42093 11003 0,'0'-41'16,"0"82"31,0 0-47,0 41 15,0 0-15,0 0 16,0 40 0,0 1-1,0-82 1,0 41-1</inkml:trace>
  <inkml:trace contextRef="#ctx0" brushRef="#br0" timeOffset="92276.0457">42461 10962 0,'41'0'0,"-41"-40"0,0 80 79,-41 83-79,41-41 15,-81 0-15,81 0 16,-123 40-16,41 165 15,82-124 1,0-40 0</inkml:trace>
  <inkml:trace contextRef="#ctx0" brushRef="#br0" timeOffset="92743.6282">42666 11617 0,'0'-41'0,"41"0"31,82 41-15,-42 0-1,-81 41 1,0 0-16,0 82 16,-41-42 15,-81 1-31,163-82 62,40 0-62,1 0 16,0 123 0,-82-41-1,82 41 1,-82-83-16,-41 42 16,-82 0-16,41-82 15,-40 0 1,-1 0-1</inkml:trace>
  <inkml:trace contextRef="#ctx0" brushRef="#br0" timeOffset="92923.1626">43893 12599 0,'0'41'31,"41"-1"-31</inkml:trace>
  <inkml:trace contextRef="#ctx0" brushRef="#br0" timeOffset="117875.7434">9940 17057 0,'-41'0'15,"82"0"16,41 0-31,41 0 16,0-82-16,-1 82 16</inkml:trace>
  <inkml:trace contextRef="#ctx0" brushRef="#br0" timeOffset="118446.1321">9572 16771 0,'41'0'31,"0"0"-15,41 0-16,0 0 15,163 0 1,82-41 0</inkml:trace>
  <inkml:trace contextRef="#ctx0" brushRef="#br0" timeOffset="127379.9437">13827 15871 0,'-82'0'47,"0"0"-31,0 123-16,0-123 15,-81 82 1,-287 122 15,368-204 0,123 0-15,163 0 0,83 0-1,-42 0 1,-122 0 0,-123 82-1,-164 0 1,-81 0-1,-83 122 1,-81 1 15,287-165-31,40 42 16,0-82-16,82 41 16,123-41-1,245-123 1,409-40-1,-490 81 1,-247 82-16</inkml:trace>
  <inkml:trace contextRef="#ctx0" brushRef="#br0" timeOffset="127897.6342">14277 16444 0,'0'-41'32,"40"0"-1,1 41-31,41 0 15,41 41 1,-41 82 0,-164 122-1,41-163 1,0-82 0,41-41 15,41 0-31,0-41 15,41 0-15,-41 1 16,40-1-16,-40 0 16,41 41-1,-82-41 1,0 123 0,0 0-1,-82 82 1,82-1-1,41-81 1,205 82 0,-42-123-1</inkml:trace>
  <inkml:trace contextRef="#ctx0" brushRef="#br0" timeOffset="128229.5599">15872 15953 0,'0'-82'0,"0"41"16,0-41 0,-82 1-1,41 203 16,41 1-31,0 122 16,0 1 0,0-1-1,0-81 1,0-82 0,0-1-1,0-162 16</inkml:trace>
  <inkml:trace contextRef="#ctx0" brushRef="#br0" timeOffset="128379.7579">15626 16444 0,'0'-41'16,"82"41"15,0 0-15,41 0-16,40-82 15,-81 82-15,-41 0 16,41-41 0</inkml:trace>
  <inkml:trace contextRef="#ctx0" brushRef="#br0" timeOffset="128579.6966">16363 16116 0,'-41'-81'0,"41"40"15,-41 41 1,-41 82 15,82-1-15,0 42-1,0 123 1,41 40 0,82-204-1,-41-41 1</inkml:trace>
  <inkml:trace contextRef="#ctx0" brushRef="#br0" timeOffset="128997.0054">16567 16526 0,'0'-41'0,"0"0"16,82 41 15,-41 0-16,0 0 1,-41 41 0,0 81-1,0 1 1,-41-123 0,41-82 15,0 41-31,82-81 15,0 40 1,-82 0 0,0 123-1,0 0 1,0 122 0,0-122-1,41 41 1,40 0-1,-40-123 1</inkml:trace>
  <inkml:trace contextRef="#ctx0" brushRef="#br0" timeOffset="129213.5477">17549 15994 0,'0'-41'0,"41"41"47,-41 82-47,82-1 15,-82 42-15,0 0 16,0 41-16,0 163 16,-123-82-1,41-204 1</inkml:trace>
  <inkml:trace contextRef="#ctx0" brushRef="#br0" timeOffset="129796.3573">11495 18816 0,'-82'0'16,"123"0"46,82 0-62,-1 0 0,124 0 31,-164 0-15</inkml:trace>
  <inkml:trace contextRef="#ctx0" brushRef="#br0" timeOffset="129930.0923">11577 19184 0,'81'0'32,"124"-81"-17,40 81 1,-122-41 0</inkml:trace>
  <inkml:trace contextRef="#ctx0" brushRef="#br0" timeOffset="130847.0838">13745 18489 0,'-82'-82'16,"82"41"0,-41 41-1,0 0 1,-82 82-1,123 286 17,246-163-1,-83-205-15,-40-41-1,0-82 1,-123 41-1,0-81-15,0 81 16,-82 0 0,-41-82-1,1 164 1,-1 82 0,82 82-1,164-41 1,-1-42-16</inkml:trace>
  <inkml:trace contextRef="#ctx0" brushRef="#br0" timeOffset="131097.1106">15136 18121 0,'0'82'32,"-82"-1"-17,82 1-15,-82 41 16,-41 122 0,82-81-1,41-123 1,0 41-16</inkml:trace>
  <inkml:trace contextRef="#ctx0" brushRef="#br0" timeOffset="131313.4389">14645 18325 0,'41'0'47,"81"82"-31,-40 0-16,0-41 15,0 82-15,-41-83 16,81 165 0,-81-205-16</inkml:trace>
  <inkml:trace contextRef="#ctx0" brushRef="#br0" timeOffset="131563.7575">15790 18080 0,'0'-41'0,"0"123"47,0 41-31,0-1-16,0 1 15,0 0-15,0-1 16,82 1 0</inkml:trace>
  <inkml:trace contextRef="#ctx0" brushRef="#br0" timeOffset="131780.1758">15545 19062 0,'0'-41'0,"81"41"31,1 0-16,0-41-15,163 41 32,-122 0-17</inkml:trace>
  <inkml:trace contextRef="#ctx0" brushRef="#br0" timeOffset="132163.1416">15831 19266 0,'0'0'0,"0"-41"0,0 82 47,0 41-31,0-41-16,82 82 15,-41-42 17,0-81-17,81-81 1,-40-83 0,-82 41-1,0 205 16,0 0-15,0 122 0,0 1-1</inkml:trace>
  <inkml:trace contextRef="#ctx0" brushRef="#br0" timeOffset="132413.2583">17140 18284 0,'41'0'31,"41"0"-15,0 0-16,81 0 16,-40 0-1,-123-40 1</inkml:trace>
  <inkml:trace contextRef="#ctx0" brushRef="#br0" timeOffset="132630.3702">17304 17834 0,'0'41'16,"0"82"-1,41 0 1,-41 0-16,0 122 15,0-41 1,40-163 0</inkml:trace>
  <inkml:trace contextRef="#ctx0" brushRef="#br0" timeOffset="132947.296">18122 17753 0,'-41'0'31,"41"81"0,0 42-15,0 0-16,0 122 15,0-40 1,82-42 0</inkml:trace>
  <inkml:trace contextRef="#ctx0" brushRef="#br0" timeOffset="133279.9484">19226 17957 0,'-41'-41'16,"-40"41"15,40 82-31,-82 82 16,-41 122 15,42-122-15,40-42-1</inkml:trace>
  <inkml:trace contextRef="#ctx0" brushRef="#br0" timeOffset="133498.211">18572 18039 0,'82'82'32,"-42"41"-32,42-42 15,-41 1-15,123 123 16,-1-124 15,-122-40-31</inkml:trace>
  <inkml:trace contextRef="#ctx0" brushRef="#br0" timeOffset="133722.1088">19758 17998 0,'0'-41'0,"0"82"47,0 41-47,0 41 16,0-1-16,0 1 15,0 0-15,0-1 0,0-40 16,0-41-1</inkml:trace>
  <inkml:trace contextRef="#ctx0" brushRef="#br0" timeOffset="133930.6702">19431 18939 0,'41'0'16,"40"0"0,1 0-16,123-82 15,-42 82 1,-122 0 0</inkml:trace>
  <inkml:trace contextRef="#ctx0" brushRef="#br0" timeOffset="134280.2242">19717 19389 0,'0'0'0,"41"-41"16,41 41-16,-41-123 15,81 123 1,-40 82-1,-82 41 1,0 81 0,-122 42-1,-83-83 1,123-163 0,123 0 15,41 0-16,0-41 1,122 1 0,-163-42-1,41 41-15</inkml:trace>
  <inkml:trace contextRef="#ctx0" brushRef="#br0" timeOffset="134880.1945">20903 18203 0,'0'0'0,"-81"0"0,122 0 47,81 0-47,1 41 0,0-41 15,-42 0-15,-40 0 16</inkml:trace>
  <inkml:trace contextRef="#ctx0" brushRef="#br0" timeOffset="135086.3862">21149 17794 0,'0'0'16,"0"40"15,0 83-15,41 164 0,-41-1-1,41-123-15,40-40 16</inkml:trace>
  <inkml:trace contextRef="#ctx0" brushRef="#br0" timeOffset="135763.8829">19472 19348 0,'0'-82'16,"0"123"31,0 41-47,0 41 15,0 40-15,0 328 47,0-409-31</inkml:trace>
  <inkml:trace contextRef="#ctx0" brushRef="#br0" timeOffset="136663.9399">22131 17794 0,'0'40'31,"0"42"-15,-41 0-1,-123-41 16,123-41-15,41-41 15,0-41-31,0 41 16,0 0-16,41-40 16,82 81-1,-123 41 1,82 81-16,-82 42 31,0 122-15,-123-122-1,0-123 1,123 41 0,0-164-1,0-41 1,123 82-1,-82 41 1,41 0 0,122 123-1,-122-123 1</inkml:trace>
  <inkml:trace contextRef="#ctx0" brushRef="#br0" timeOffset="136897.3034">22990 17916 0,'0'0'0,"-82"82"31,82-41-31,-82 41 16,0 122-1,-40 42 1,40-205 0</inkml:trace>
  <inkml:trace contextRef="#ctx0" brushRef="#br0" timeOffset="137114.7034">22581 18121 0,'81'41'47,"1"0"-47,-82 0 0,82 40 15,-82-40 1,164 123-1,-83-164 1</inkml:trace>
  <inkml:trace contextRef="#ctx0" brushRef="#br0" timeOffset="137330.919">23603 17712 0,'0'0'0,"0"-41"16,0 164 15,0-42-15,0 165 0,41 40-1,-41-245 1</inkml:trace>
  <inkml:trace contextRef="#ctx0" brushRef="#br0" timeOffset="137530.3795">23399 18653 0,'82'0'16,"-1"0"-16,1 0 15,41-41-15,41 41 32,-42 0-17,-81 0-15</inkml:trace>
  <inkml:trace contextRef="#ctx0" brushRef="#br0" timeOffset="137864.648">23890 18898 0,'-82'0'15,"0"0"1,41 82 0,-82 163-1,123-40 1,164-83 15,-123-122-15,0 0-16,41-81 15,-82 40-15,0 0 16,0-41 0,-41 82-1,-82 164 1,82-123-1,41-1-15</inkml:trace>
  <inkml:trace contextRef="#ctx0" brushRef="#br0" timeOffset="138681.2232">19104 22170 0,'0'0'0,"-41"-41"16,122 41 15,42 0-15,41 0-16,-1 0 15,-40 0-15,41 0 32</inkml:trace>
  <inkml:trace contextRef="#ctx0" brushRef="#br0" timeOffset="138881.0633">19717 21884 0,'0'0'0,"-82"-82"0,82 164 47,0 163-31,0-40-1,0 0 1,82-165 0</inkml:trace>
  <inkml:trace contextRef="#ctx0" brushRef="#br0" timeOffset="139123.0106">20331 21598 0,'0'-41'15,"0"82"17,0 41-17,0-1-15,0 42 16,0 122-1,0-204-15,41 0 16</inkml:trace>
  <inkml:trace contextRef="#ctx0" brushRef="#br0" timeOffset="139348.0049">20903 21516 0,'0'-82'0,"0"123"47,0 41-47,0 41 16,0-1-16,0 42 16,0 81-1,0-122 1</inkml:trace>
  <inkml:trace contextRef="#ctx0" brushRef="#br0" timeOffset="139564.8997">20167 22579 0,'0'0'0,"123"-40"47,81 40-47,1-82 16,-41 82 0,81 0-16,-122 0 15</inkml:trace>
  <inkml:trace contextRef="#ctx0" brushRef="#br0" timeOffset="139997.9748">20903 22825 0,'0'-82'0,"41"82"16,0-41-16,41 41 15,-41 0 1,0 0 0,-41 164-1,-82-42 1,0 1 0,0-123-1,82-41 1,41 41-1,123-82 1,-123 82 0,-41 82-1,0 41 1,-123-82 0,-40 41-1,122-82 1,-41-164 15,82 41-31</inkml:trace>
  <inkml:trace contextRef="#ctx0" brushRef="#br0" timeOffset="140298.2343">22540 21475 0,'0'41'31,"-82"41"-16,41 0-15,-41-1 16,-41 124 0,83-42-1,-42-81 1</inkml:trace>
  <inkml:trace contextRef="#ctx0" brushRef="#br0" timeOffset="140481.3161">22049 21598 0,'41'82'32,"41"-42"-32,-42 1 15,42 41-15,82 123 16,-123-205-1</inkml:trace>
  <inkml:trace contextRef="#ctx0" brushRef="#br0" timeOffset="140714.3672">22908 21393 0,'0'41'47,"0"0"-47,0 82 0,0-41 16,0-1-16,0 1 16,82 164-1</inkml:trace>
  <inkml:trace contextRef="#ctx0" brushRef="#br0" timeOffset="140898.4332">22744 22170 0,'41'0'31,"41"-81"-16,0 81-15,0 0 16,81 0 0,-81 40-1</inkml:trace>
  <inkml:trace contextRef="#ctx0" brushRef="#br0" timeOffset="141237.0268">22785 22743 0,'0'-123'0,"82"123"16,-41 0-16,0 0 16,41 0-1,-82 41 1,0 123-1,-123-1 1,-41-40 0,42-41-1,122-41 1,122-82 15,1-41-31,81 82 0,1-123 16,-164 123-1</inkml:trace>
  <inkml:trace contextRef="#ctx0" brushRef="#br0" timeOffset="143298.3738">12108 25361 0,'-40'0'0,"-1"0"16,82 0 15,163 0 0,42 204-15</inkml:trace>
  <inkml:trace contextRef="#ctx0" brushRef="#br0" timeOffset="143449.4591">12190 25729 0,'-82'0'15,"164"0"17,41-82-32,0 82 15,-41 0-15</inkml:trace>
  <inkml:trace contextRef="#ctx0" brushRef="#br0" timeOffset="144497.9428">15463 24870 0,'0'-82'0,"0"41"16,0-40-1,-41 81 1,41 81 31,0 206-31,0-1 30,0-163-30,0-82-16</inkml:trace>
  <inkml:trace contextRef="#ctx0" brushRef="#br0" timeOffset="144864.7721">15136 25729 0,'-123'-41'16,"246"41"46,81-82-62,-40 82 16,-1 0 0,205-81-1,-163 81 1,-164 0 0,-41 40 30,-41-40-46,-82 41 16</inkml:trace>
  <inkml:trace contextRef="#ctx0" brushRef="#br0" timeOffset="145164.9766">15381 26097 0,'0'0'0,"-82"0"16,82-41-16,0 82 31,0 41-15,0 123-1,41-1 1,-41-40 0,41-42-1,41-40 1</inkml:trace>
  <inkml:trace contextRef="#ctx0" brushRef="#br0" timeOffset="145548.8766">15708 26343 0,'0'-41'16,"82"41"0,-41 0-1,82 0 1,-82 41-1,-41 122 1,-82 1 0,-41 0-1,82-164 1,123 0 31,-41 0-32,122-41 1,1 41 0,-123 0-1,0 0 1,-41 41 0</inkml:trace>
  <inkml:trace contextRef="#ctx0" brushRef="#br0" timeOffset="146681.9295">13336 25116 0,'0'-41'0,"0"0"16,-82 82 31,82 0-31,-41 40-16,41 42 0,0 204 46,0-245-30,41-41 0,82-41-16,-42-82 15,1 41-15,-82-41 16,82 1 0,-82-42-1,0-41 1,0 83-16,-123-1 15,41 82 1,1 0 0,40 41-16,41 40 15,-41 83 1,82-164 0</inkml:trace>
  <inkml:trace contextRef="#ctx0" brushRef="#br0" timeOffset="146948.2127">13908 25361 0,'-41'0'16,"82"0"31,41 0-32,0 0-15,0 0 16,-41 0-16,81 0 16,-81 0-1</inkml:trace>
  <inkml:trace contextRef="#ctx0" brushRef="#br0" timeOffset="147199.0271">14154 25156 0,'0'-81'0,"-41"81"15,41 41 32,0 40-47,0 42 0,0 0 16,0-1-16,0 42 16,0-41-16,82 40 15</inkml:trace>
  <inkml:trace contextRef="#ctx0" brushRef="#br0" timeOffset="147881.0477">16854 25238 0,'41'0'47,"81"0"-32,1 0-15,41 0 16,-83 0-16,1 0 16,-41 0-16</inkml:trace>
  <inkml:trace contextRef="#ctx0" brushRef="#br0" timeOffset="148164.8128">17263 24993 0,'-41'0'16,"41"82"30,41 81-30,-41 42 0,0-42-1,41-163 1</inkml:trace>
  <inkml:trace contextRef="#ctx0" brushRef="#br0" timeOffset="148781.9199">18531 24706 0,'-41'0'62,"41"41"-62,0 0 16,-82-41 0,0 82-1,-40-82 1,81 0-1,41-123 1,0 42 0,0 40-1,122 0 1,1 41 0,-82 122-1,41 42 1,-82 0-1,-246 81 1,83-204 0,122-41-1,41-82 17,82 0-17,-1 82 16,83 0-15,-82 82-16,0-82 16,0 41-16,40 41 15</inkml:trace>
  <inkml:trace contextRef="#ctx0" brushRef="#br0" timeOffset="149049.0175">18122 25934 0,'41'-82'47,"81"82"-47,-40 0 16,0 0-16,82 0 15,81 0 1,-122 0-16</inkml:trace>
  <inkml:trace contextRef="#ctx0" brushRef="#br0" timeOffset="149531.6295">18613 26138 0,'-41'0'0,"0"0"16,-41 0 0,0 0-1,41 82-15,41 0 16,-41 0-16,41 40 15,0-40-15,0 82 16,205-42 15,-1-326 16,-204 122-47,-40 0 31,-83 82-15,41 123 0,82-41-1,0 0-15</inkml:trace>
  <inkml:trace contextRef="#ctx0" brushRef="#br0" timeOffset="149815.8364">19513 25402 0,'40'0'47,"83"0"-32,0 0-15,0-82 16,81 82 0,-163 0-16</inkml:trace>
  <inkml:trace contextRef="#ctx0" brushRef="#br0" timeOffset="150065.9657">19881 24993 0,'0'0'0,"0"-41"15,0 123 32,0 0-47,0-1 16,0 83-1,0 122 1,0-204 0</inkml:trace>
  <inkml:trace contextRef="#ctx0" brushRef="#br0" timeOffset="150549.5584">20863 24829 0,'0'-41'0,"0"-41"15,0 164 32,0 41-31,81-41-16,-81 0 15,41 40 1,-41 42 15,82-164-15</inkml:trace>
  <inkml:trace contextRef="#ctx0" brushRef="#br0" timeOffset="150881.7007">21353 24788 0,'0'-41'16,"0"82"62,0 0-78,0 41 16,0 0-16,0 0 15,0-41-15,41 81 16,-41-81 0</inkml:trace>
  <inkml:trace contextRef="#ctx0" brushRef="#br0" timeOffset="151234.0255">20781 25811 0,'-82'0'16,"205"-41"31,40 41-32,1 0-15,163-82 16,-163 41 0,-42 41-1,-81 0 16</inkml:trace>
  <inkml:trace contextRef="#ctx0" brushRef="#br0" timeOffset="151648.9658">21353 26179 0,'0'-41'16,"-41"41"-1,-40 41 17,-1 0-32,41 123 31,41-83-31,0 165 15,0-164-15,41-41 16,82 40 0,-42-81-1,42-81 1,-123-124 0,0 82-1,-41 123 1,-41 0-1,-81 123 1,163 0 0</inkml:trace>
  <inkml:trace contextRef="#ctx0" brushRef="#br0" timeOffset="153604.3476">18081 25238 0</inkml:trace>
  <inkml:trace contextRef="#ctx0" brushRef="#br0" timeOffset="156516.5819">13745 28388 0,'-41'0'16,"123"0"46,-1 0-46,1 0-16,0 0 15,-41 0 1,41 0 0</inkml:trace>
  <inkml:trace contextRef="#ctx0" brushRef="#br0" timeOffset="156666.357">13827 28715 0,'0'-41'16,"0"0"0,40 41-16,83 0 15,0-41 1</inkml:trace>
  <inkml:trace contextRef="#ctx0" brushRef="#br0" timeOffset="156999.2577">15299 28102 0,'0'0'0,"-41"0"0,41-41 15,-41 0 1,41 82 31,0 0-31,0-1-16,0 42 15,0 0 1,0 0-16,0-41 15,82 0 1,-82 41-16</inkml:trace>
  <inkml:trace contextRef="#ctx0" brushRef="#br0" timeOffset="157249.6674">14931 28797 0,'0'0'0,"-82"0"15,123 0 17,41 0-32,82-41 31,-1 41-16,42 0 1,-42 0-16</inkml:trace>
  <inkml:trace contextRef="#ctx0" brushRef="#br0" timeOffset="157649.3209">15176 29165 0,'0'0'0,"0"-41"16,0 0 15,41 41-15,41 0-16,0 0 31,0 246-16,-123-83 1,-82 1 0,0-41-1,83-123 1,-83 0 0,123-41-1,82 41 1,-1-82-1,1 82-15,41 0 16,-41 0 0,41 0-16,-42 0 15</inkml:trace>
  <inkml:trace contextRef="#ctx0" brushRef="#br0" timeOffset="157916.6943">16117 28592 0,'0'0'0,"0"-81"0,41 81 47,0 41-47,164-41 16,40 0-1,-122 0 1</inkml:trace>
  <inkml:trace contextRef="#ctx0" brushRef="#br0" timeOffset="158166.1764">16485 28306 0,'0'-41'16,"-40"41"-16,40 41 46,40 41-30,-40 0-16,0 0 16,41 163-1,0-163 1</inkml:trace>
  <inkml:trace contextRef="#ctx0" brushRef="#br0" timeOffset="158449.7908">17345 28224 0,'0'-41'15,"0"82"16,0 82-15,0-41 0,0 41-1,0-42 1,0-40 0</inkml:trace>
  <inkml:trace contextRef="#ctx0" brushRef="#br0" timeOffset="158883.1818">17631 28183 0,'0'-41'15,"82"41"1,-41 0-16,40 0 15,-40 0 1,-41 82 0,0 41-1,-122-41 1,81-82 0,0 0 15,82 0 0,40 0-15,1 0-1,-41 82 1,-41-41 0,-41 40-1,-81 1 1,40-82-16,41 0 15,0 0-15,0 0 16,-41 0 0</inkml:trace>
  <inkml:trace contextRef="#ctx0" brushRef="#br0" timeOffset="159149.221">17140 29042 0,'123'-41'31,"-41"41"-15,-1 0-16,1-40 15,327 40 1,-204 0 0,-42 0-1</inkml:trace>
  <inkml:trace contextRef="#ctx0" brushRef="#br0" timeOffset="159633.4378">17876 29329 0,'-41'0'15,"41"-82"-15,-41 82 32,1 0-17,40 41-15,-123 82 16,82 81 0,41-40 15,0-42-16,82-40 1,81-41 0,-81-82-1,-41-82 1,-41 1 0,-41 122-16,0-41 15,0 41-15,-40 0 16,-42 163-1,82 1 1,41-123 0</inkml:trace>
  <inkml:trace contextRef="#ctx0" brushRef="#br0" timeOffset="160700.0296">14726 29288 0,'0'-82'16,"-40"82"-16,40-82 16,0 41-1,0 82 48,-82 41-63,82 409 31,0-368-15,41-1-1</inkml:trace>
  <inkml:trace contextRef="#ctx0" brushRef="#br0" timeOffset="161328.0994">19104 28756 0,'0'-41'0,"40"41"47,42-41-47,41 41 16,-41 0-16,-41 0 15,0 0-15</inkml:trace>
  <inkml:trace contextRef="#ctx0" brushRef="#br0" timeOffset="161482.9212">19144 29001 0,'0'0'0,"41"0"31,0 0-31,41 0 16,163-81-16</inkml:trace>
  <inkml:trace contextRef="#ctx0" brushRef="#br0" timeOffset="165551.8108">20740 28183 0,'0'-41'16,"0"1"0,-82 40-16,123-123 31,123 41 0,-1 246 0,-204 81 1,-81-163-17,40 0 1,0-82-16,41 0 31,41-41 0,0 0 1,82 41-17,41-41 1,-83 41-1,1 0 1,0 0-16,82 0 16,-82 0-1,-41 41-15,41-41 16,41 82 0</inkml:trace>
  <inkml:trace contextRef="#ctx0" brushRef="#br0" timeOffset="165983.5327">21517 27856 0,'41'0'78,"82"0"-62,-42 0-16,1 0 15,-82 41 48,0 41-48,0-41 1,0 41-16,0-1 31,0 83-15,0-123-1,0 41-15</inkml:trace>
  <inkml:trace contextRef="#ctx0" brushRef="#br0" timeOffset="166249.9483">21640 28265 0,'0'-41'15,"41"41"17,40 0-17,1 0-15,41 0 16,0 0-16,-41 0 15,-1 0 1,1 0-16,-41 0 16</inkml:trace>
  <inkml:trace contextRef="#ctx0" brushRef="#br0" timeOffset="166617.5716">21026 28920 0,'-41'0'0,"82"-82"47,41 82-47,41 0 16,40 0-16,-40 0 15,204 0 1,-204 0-16,122-41 16,-204 41-16,41 0 15,-82 82 32</inkml:trace>
  <inkml:trace contextRef="#ctx0" brushRef="#br0" timeOffset="166951.1926">21272 29247 0,'0'-41'0,"0"82"62,0 0-62,0 41 16,0 40-16,0 1 0,0-41 16,0 163-1,40-204 1,1 0 0,0-41-1</inkml:trace>
  <inkml:trace contextRef="#ctx0" brushRef="#br0" timeOffset="167350.8195">21681 29451 0,'0'-40'15,"0"-42"1,122 82-1,-81 0 1,0 0 0,41 0-16,-82 41 15,0 40 1,0-40 0,0 41-1,-164 82 1,83-123-1,40 40 1,122-81 15,1 0-15,82-40 0,40-1-1,-122 41 1,0 0-1</inkml:trace>
  <inkml:trace contextRef="#ctx0" brushRef="#br0" timeOffset="167817.3989">22335 28142 0,'-41'0'16,"-41"0"-1,-368 246 32,82-1-31,-82 1-1,41-124 1,327-81 0,1-41-1,162 0 32,1-41-47</inkml:trace>
  <inkml:trace contextRef="#ctx0" brushRef="#br0" timeOffset="168418.2345">22458 27529 0,'0'-41'16,"41"41"-16,-41-82 16,41 41-1,-41-41 1,0 42-1,0-1 1,0-41 0,-41 82-1,-82 0 1,82 0-16,-122 204 31,81-122-15,82 0-1,41-41 1,81-41 0,-40-41-1,41-41 1,-123 0 0,0 41-1,0 123 32,0 41-47,0-41 16,0 368-1,0-205 1</inkml:trace>
  <inkml:trace contextRef="#ctx0" brushRef="#br0" timeOffset="168919.5782">22090 29124 0,'-41'0'47,"-82"82"-31,0 41-16,-40-1 15,-124 124 1,-244 81-1,326-163 1,123-123 0</inkml:trace>
  <inkml:trace contextRef="#ctx0" brushRef="#br0" timeOffset="169700.5921">19717 29779 0,'0'-41'31,"0"163"94,-82-40-109,82-41-16,0 0 16,0 41-16,0 0 15,0 0 17,123-82-1,-82-41-16,163-164 1,-81 123 0,-82 82-1,-41-41 1,-82 123 62,82 0-62,0 0-16,0 0 15,0 40-15,41 83 16,-41-123 0,0 81-1,0-122-15</inkml:trace>
  <inkml:trace contextRef="#ctx0" brushRef="#br0" timeOffset="170400.8187">23276 28674 0,'-82'0'0,"41"0"16,123 0 30,123 0-30,-83 41 15</inkml:trace>
  <inkml:trace contextRef="#ctx0" brushRef="#br0" timeOffset="170534.2634">23153 29083 0,'82'0'32,"0"0"-17,41 0-15,-1 0 16</inkml:trace>
  <inkml:trace contextRef="#ctx0" brushRef="#br0" timeOffset="171134.2263">24790 28224 0,'0'0'0,"0"-82"15,0 1 1,0-42 0,0 82-1,-41-41 1,-41 41 0,0 41-1,0 0 1,-81 82-1,122 82 1,41 40 0,0-163-1,82-41 17,40 0-17,-40-82 1,0-40-1,-82 40 1,0 0 0,0 123 15,0 41-15,0 163-1,0-81 1,0 163-1,0-163 1,41-164 0</inkml:trace>
  <inkml:trace contextRef="#ctx0" brushRef="#br0" timeOffset="171384.0093">24340 29165 0,'0'0'0,"81"0"62,1 0-62,0 0 16,0 0-16,163 0 15,-81 0 1,-123 0 0</inkml:trace>
  <inkml:trace contextRef="#ctx0" brushRef="#br0" timeOffset="172000.6544">24503 29697 0,'0'-41'16,"0"-41"0,0 123 62,0 41-78,0-41 15,-41 0-15,41 40 16,0-40-16,0 0 31,0 41-15,123-82 15,0 0-31,-82 0 16,-41-82-1,81 82-15,-81-41 16,41 41-16,-41-41 16,0 1-1,0-42 1,0 123 46,0 40-46,0 42-16,0 41 0,0 122 31,0-81-15,0-83-1,0-40 1,41-41-16</inkml:trace>
  <inkml:trace contextRef="#ctx0" brushRef="#br0" timeOffset="172201.2909">25321 30556 0,'0'-41'0,"41"41"47,-41 41-31,0 82-1,0-83-15</inkml:trace>
  <inkml:trace contextRef="#ctx0" brushRef="#br0" timeOffset="201060.4647">21681 15380 0</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4:13:24.648"/>
    </inkml:context>
    <inkml:brush xml:id="br0">
      <inkml:brushProperty name="width" value="0.05292" units="cm"/>
      <inkml:brushProperty name="height" value="0.05292" units="cm"/>
      <inkml:brushProperty name="color" value="#FF0000"/>
    </inkml:brush>
  </inkml:definitions>
  <inkml:trace contextRef="#ctx0" brushRef="#br0">13049 8590 0,'-82'0'16,"42"0"-1,-1 0 16,82 0 48,40 0-79,-40 0 15,0 0-15,41 0 16,0-82-16,0 82 15,-41 0-15,40 0 16,-122 0 62,-40 0-78,40 0 16,0 0-1,-41 0 1,0 0 0,0 0-1,164 0 32,-41 0-31,0 0-16,41 0 15,0 0-15</inkml:trace>
  <inkml:trace contextRef="#ctx0" brushRef="#br0" timeOffset="875.8677">15586 8549 0,'40'0'125,"42"0"-109,-41 0-16,82 0 31,-41 0-15,-164 0 46,41 0-62,0 0 16,-41 0-16,0 0 16,123 0 46,0 0-46,0 0-16,0 0 15,82 0 1,-82 0 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07T14:17:40.543"/>
    </inkml:context>
    <inkml:brush xml:id="br0">
      <inkml:brushProperty name="width" value="0.05292" units="cm"/>
      <inkml:brushProperty name="height" value="0.05292" units="cm"/>
      <inkml:brushProperty name="color" value="#FF0000"/>
    </inkml:brush>
  </inkml:definitions>
  <inkml:trace contextRef="#ctx0" brushRef="#br0">51093 8795 0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02:01.224"/>
    </inkml:context>
    <inkml:brush xml:id="br0">
      <inkml:brushProperty name="width" value="0.05292" units="cm"/>
      <inkml:brushProperty name="height" value="0.05292" units="cm"/>
      <inkml:brushProperty name="color" value="#FF0000"/>
    </inkml:brush>
  </inkml:definitions>
  <inkml:trace contextRef="#ctx0" brushRef="#br0">43852 6136 0,'0'-82'0,"-41"82"15,41-41-15,-82 41 16,82-82-16,-81 82 16,-1 41 15,-82 164 0,164-124-15,82 1-1,0 0 1,81 0 0,-81 0-1,-82-1 1,-122-40-1,-1 41 1,0-82 0,82 0-1,-41-41 1,82-81-16</inkml:trace>
  <inkml:trace contextRef="#ctx0" brushRef="#br0" timeOffset="266.0288">44589 6381 0,'81'0'47,"42"0"-31,0 0-16,-1 0 16,-81 0-16</inkml:trace>
  <inkml:trace contextRef="#ctx0" brushRef="#br0" timeOffset="433.2791">44629 6463 0,'82'0'47,"-41"0"-47,0 0 16,0 0-16,41 0 15</inkml:trace>
  <inkml:trace contextRef="#ctx0" brushRef="#br0" timeOffset="1335.738">47002 5890 0,'0'-82'16,"0"42"-1,-82 40 16,0 40-15,41 42 0,-204 123 15,204-164 0,82 41-15,82-42-1,-82 1 17,-41 41-32,-41 0 31,-41 0-15,0-82-1,0 41 1,41-41-1,82 0 17,41 0-17,-41 0 1,-41 163 0,82 246 15,-82-245-31,-41 0 15,41-1 1,41-122 15</inkml:trace>
  <inkml:trace contextRef="#ctx0" brushRef="#br0" timeOffset="1666.5132">47288 6381 0,'0'-82'0,"0"41"31,0 123 16,0 41-31,0 0-16,0-1 16,0 1-16,0 0 15,0 81 1,0-122-1</inkml:trace>
  <inkml:trace contextRef="#ctx0" brushRef="#br0" timeOffset="1933.708">47738 6913 0,'0'0'0,"0"-41"32,0 82 15,0 41-47,0 0 15,0 40 1,0-81-1,0 0-15</inkml:trace>
  <inkml:trace contextRef="#ctx0" brushRef="#br0" timeOffset="2316.2285">48025 6299 0,'0'0'0,"0"-81"0,0-1 16,41 82 15,-1 0-15,83 82 0,-41 40-1,-82 42 1,-82-82-1,-41-1 1,42 1 0,122-82 46,40 0-62,-40 0 0,0 0 16,82 0-1,-41 0 1</inkml:trace>
  <inkml:trace contextRef="#ctx0" brushRef="#br0" timeOffset="2583.0782">48925 6667 0,'0'41'62,"0"0"-62,0 41 16,0 0-16,0 0 15,0 0-15,0 40 16,0-81 0</inkml:trace>
  <inkml:trace contextRef="#ctx0" brushRef="#br0" timeOffset="3050.9487">49661 6381 0,'0'-82'16,"123"82"-1,-42 0 1,-40 0-1,-41 41-15,0 82 16,0-41 0,-41 0-1,-81-42 1,81-40-16,82 0 47,81-40-32,-81 40 1,41 0 0,-41 122-1,-41-40 1,-82 41 0,-40-82-1,81-41 1,-41 0-1</inkml:trace>
  <inkml:trace contextRef="#ctx0" brushRef="#br0" timeOffset="3333.7643">50438 6790 0,'0'82'63,"0"-41"-63,0 41 15,-41 0-15,41-1 16,0 42-16,0-82 16</inkml:trace>
  <inkml:trace contextRef="#ctx0" brushRef="#br0" timeOffset="3885.5323">50806 6340 0,'0'-82'16,"0"164"46,0-41-62,0 0 16,-41 41-16,41-41 15,-40 0 1,40 40 0,0-40-1,204-41 1,-81-41-1,-41 1 1,-41-1 0,-41-41-1,81 41 1,-81 0 0,-41 41 15,41 41 0,0 0-31,-40 122 31,40 1-15,0-41 0,0-41-16,0-41 15</inkml:trace>
  <inkml:trace contextRef="#ctx0" brushRef="#br0" timeOffset="4166.952">51993 6831 0,'0'-82'16,"-82"82"31,82 41-32,0 0-15,0 0 16,0 0-16,-41 41 16,41 0-1,0-1 1,0-40-16</inkml:trace>
  <inkml:trace contextRef="#ctx0" brushRef="#br0" timeOffset="4400.5599">52647 6136 0,'0'-41'16,"82"41"15,41 0-15,-41 0-16,-42 0 16,1 0-1</inkml:trace>
  <inkml:trace contextRef="#ctx0" brushRef="#br0" timeOffset="4717.1608">52565 6095 0,'-41'82'0,"41"-41"15,0-1 1,0 1-1,0 41 1,41-82 0,41 41-1,0 0 1,0 82 0,-41-42-1,-41 1 1,-82-41-1,-41 41 1,0-82 0</inkml:trace>
  <inkml:trace contextRef="#ctx0" brushRef="#br0" timeOffset="4983.7148">53383 6667 0,'82'0'16,"-82"41"31,0 0-32,-41 82-15,41-41 16,0 0-16,-41 40 16,41 1-1</inkml:trace>
  <inkml:trace contextRef="#ctx0" brushRef="#br0" timeOffset="5383.5301">54406 6299 0,'0'-81'0,"0"40"16,-41 41 15,-41 0-16,42 81 1,-42 124 0,0 40-1,82-81 1,41-123-16,82 123 16,-83-164-1,42 0-15,0-41 16,-82-41-1,0 0 1,-82 41 15,0 41-15,-40 123 0,122-82-16</inkml:trace>
  <inkml:trace contextRef="#ctx0" brushRef="#br0" timeOffset="5917.0481">54774 5931 0,'0'-41'0,"82"41"15,-82-41-15,82 41 16,-41 0 0,-41 41 15,0 123-15,-41 0-1,-41-42 1,82 1-1,0-82-15,41-41 16,-41 82-16,123-82 0,-41 0 16,-42 0 15,-40-82-15,-40 123 30,40 41-30,0-1-16,-82 165 16,82-164-1,0 40 1,-41-40-16,-41 0 16,0-41-1,-40-41 1,81 0-16</inkml:trace>
  <inkml:trace contextRef="#ctx0" brushRef="#br0" timeOffset="8575.2544">20453 7936 0,'0'-41'15,"-81"41"32,81 81-47,0 42 16,-41 327 0,-41-245-1,82-164 1,0 40-1,0-162 32,0-83-31,41-163 0,41-1-1,163 42 1,-204 245-1,41 123 1,-82 41 0,41 122-1,41 369 1,-82-410 0,0-40-1,0-123 1,81-41-1</inkml:trace>
  <inkml:trace contextRef="#ctx0" brushRef="#br0" timeOffset="8834.1148">20085 8385 0,'41'0'47,"82"0"-32,41 0-15,40 0 16,42 0-16,-42 0 16</inkml:trace>
  <inkml:trace contextRef="#ctx0" brushRef="#br0" timeOffset="9050.6816">21885 8467 0,'123'0'31,"0"0"-15,-1 0-16,1 0 15,-41 0-15</inkml:trace>
  <inkml:trace contextRef="#ctx0" brushRef="#br0" timeOffset="9174.6263">21967 8795 0,'0'0'0,"41"0"46,82-41-46</inkml:trace>
  <inkml:trace contextRef="#ctx0" brushRef="#br0" timeOffset="9867.2506">23767 7854 0,'0'-41'31,"-82"82"1,-41 41-32,1-42 15,-1 42 1,41 0 0,82-41-1,82-41 16,-41 82-31,82-82 16,-83 41 15,42 122-15,-164-40 0,-81 0-1,-42-41 1,83-82-1,203 0 17,1 0-17,41 0 1,-82 81 0,41 124-1,-82 122 1,0-122-1,0-83 1,-41-40 0,41-41-1,82-82 1</inkml:trace>
  <inkml:trace contextRef="#ctx0" brushRef="#br0" timeOffset="10634.0065">24626 8181 0,'-41'0'16,"41"-41"15,0 0-31,82 41 15,-41 0 1,163 164 15,-286 163 1,-81-163-17,81-83 1,82-121 31,41 40-32,41 0 1,122 0 0,1 0-16</inkml:trace>
  <inkml:trace contextRef="#ctx0" brushRef="#br0" timeOffset="10884.981">25362 8713 0,'0'-41'16,"0"0"-1,0 82 32,0 0-31,0 0-16,0 81 15,0-40 1,-41 0 0,41 0-1</inkml:trace>
  <inkml:trace contextRef="#ctx0" brushRef="#br0" timeOffset="11267.5902">25935 8181 0,'0'0'0,"0"-82"31,0 123 16,0 41-31,-41-41 0,0 0-1,41 81 1,-82-40-1,82-41 1,41-41 0,123 0-1,-1 0 1,-40 0 0,-82 0-16</inkml:trace>
  <inkml:trace contextRef="#ctx0" brushRef="#br0" timeOffset="11450.8169">26385 8467 0,'0'-41'0,"0"0"16,-41-40 15,41 162 1,0 1-17,0 0 1,0 123-1,0-42 1,0-122 0</inkml:trace>
  <inkml:trace contextRef="#ctx0" brushRef="#br0" timeOffset="11700.9848">26712 8795 0,'0'40'62,"0"1"-46,0 0-16,0 41 15,0 0-15,-41-41 16,41 0 0</inkml:trace>
  <inkml:trace contextRef="#ctx0" brushRef="#br0" timeOffset="12183.8297">27735 8426 0,'0'-81'16,"-82"-1"-1,0 0 1,41 82-1,0 0 1,-40 0 0,-1 164-1,41 40 1,41 42 0,123-206-1,-42 1 1,42-41-1,-82 0 1,41-81 0,-82-1-1,0 0-15,-82 82 16,41 0 0,-41 82-1,1 81 1,-1-122-1,82 0 1</inkml:trace>
  <inkml:trace contextRef="#ctx0" brushRef="#br0" timeOffset="12728.1356">27939 7895 0,'0'0'0,"0"-41"0,41 41 15,-41-82 1,123 41 0,-82 41-1,41 82 1,-82 0-1,-41 122 1,0 42 0,41-206-1,0 42 1,82-82 0,0 0-1,-1 0 16,-81-41 1,-41 41-17,1 0 1,-42 82 0,82 0-1,0 0 1,0 41-1,0-83-15,0 83 16,0-41 0,-41-41-1</inkml:trace>
  <inkml:trace contextRef="#ctx0" brushRef="#br0" timeOffset="13084.3681">29821 8999 0,'-41'0'16,"41"41"-16,0-82 78,82-41-62,-41 123 15,-41 41-31,0 122 15,0 1 17,0-164-32</inkml:trace>
  <inkml:trace contextRef="#ctx0" brushRef="#br0" timeOffset="13834.6816">32398 7936 0,'0'122'47,"0"42"-47,0-1 16,41 1-16,-41-41 15,0-41-15,0-1 16,0 1-16</inkml:trace>
  <inkml:trace contextRef="#ctx0" brushRef="#br0" timeOffset="14284.4916">32439 8099 0,'0'0'0,"0"-82"16,0 1-1,82 162 17,-82 1-32,82 41 15,-82 40 1,-41-40-1,-41-41 17,41-82-17,41-41 17,41 0-32,0 41 15,41 0 1,81 123-1,-122 0 1,-41-1 0,0 1-1,-204-41 1,122-41 0,0-82-1,82-82 1</inkml:trace>
  <inkml:trace contextRef="#ctx0" brushRef="#br0" timeOffset="14468.1448">33585 8590 0,'40'0'31,"42"0"-31,0 0 16,0 0-16,0 0 15</inkml:trace>
  <inkml:trace contextRef="#ctx0" brushRef="#br0" timeOffset="14604.9962">33748 8795 0,'123'-41'31,"41"41"-15</inkml:trace>
  <inkml:trace contextRef="#ctx0" brushRef="#br0" timeOffset="15250.826">35303 7936 0,'-164'40'62,"123"42"-62,0-82 16,-41 82-16,41-82 16,-40 41-1,162-41 16,1 0-15,82 82 0,-123-41-1,-41 40 1,0 1 0,-82 41-1,-41-41 1,41-41-1,82 41 17,0-123-17,41 41 1,41 0 0,-41 0-1,-41 122 1,41 1-1,-41 82 1,0-124 0,0 42-1,0-82 1,41-41 0</inkml:trace>
  <inkml:trace contextRef="#ctx0" brushRef="#br0" timeOffset="16701.083">35466 8508 0,'-82'0'15,"82"-41"-15,0 0 32,82-81-1,41 122 0,-82 245 0,-41-122-15,-82-41 0,0-82-1,164 0 48,0 0-48,-41 0 1,41 122 0,-82-40-1,0 0 1,-82 0 0,-82-41-1,41-41 1,42 0-1,81-41 1,41 41 0</inkml:trace>
  <inkml:trace contextRef="#ctx0" brushRef="#br0" timeOffset="16984.6995">35998 9040 0,'0'-41'0,"0"123"78,0-41-62,-41 0-16,41 40 16,-41 42-16,41-41 15,-41 0 1</inkml:trace>
  <inkml:trace contextRef="#ctx0" brushRef="#br0" timeOffset="17901.7885">36816 8222 0,'0'-41'16,"-41"123"62,41 0-78,-41 40 16,-163 42 31,204-82-16,41-82-15,41 0-1,40 0 1,-81 0-1,82 0 1,-82-41 0,-41 0-1,0 0 17,0 0-17,0 82 48,0 0-63,0 82 15,0 40 1,0 1 0,0-41-1,0-83-15</inkml:trace>
  <inkml:trace contextRef="#ctx0" brushRef="#br0" timeOffset="18151.6707">37389 8999 0,'0'41'63,"0"0"-48,0 41-15,0-41 0,0-1 16,0 42 0</inkml:trace>
  <inkml:trace contextRef="#ctx0" brushRef="#br0" timeOffset="18368.0286">37798 8549 0,'0'-41'16,"41"41"-1,41 0-15,-41 0 16,-1 0 0,83 0-1,-82 0 1</inkml:trace>
  <inkml:trace contextRef="#ctx0" brushRef="#br0" timeOffset="18734.783">37798 8590 0,'0'0'0,"-82"41"15,82 41 1,0 0 0,0-1-1,41-81 32,82 0-31,-41 0-1,-1 0 1,-81 82 0,82 0-1,-82 0 1,0-41-1,-82 40 1,1-40 0,40-41-1</inkml:trace>
  <inkml:trace contextRef="#ctx0" brushRef="#br0" timeOffset="19001.8903">38575 9081 0,'0'-41'16,"0"82"62,-41 41-78,41-1 15,-82 1-15,82 0 16,0 41-16,0-82 16</inkml:trace>
  <inkml:trace contextRef="#ctx0" brushRef="#br0" timeOffset="19451.9887">39352 8467 0,'0'-82'15,"0"1"17,-40 81-17,-42 81-15,41 1 16,-41 82 0,82 81-1,0-204 1,82 0-1,122-41 32,-204-41-47,41-41 16,-41 42 0,0-1-1,-82 41 1,-40 81-1,81 42 1</inkml:trace>
  <inkml:trace contextRef="#ctx0" brushRef="#br0" timeOffset="20085.5364">39966 8222 0,'0'-41'0,"0"0"15,0-41 16,41 82-15,41 0 0,0 0-1,-82 41-15,0 164 16,0-42 0,-41 1-1,0-123 1,41 41-1,0-41-15,41-41 16,0 0 0,81 0-1,-81 0 1,-41-41 0,0 0-1,-82 41 16,41 0-15,41 41-16,0 81 16,-40 42-1,40 122 1,0-81 0,0-123-1,-82-1 1,0-81-1,-41 41 17,41-41-32</inkml:trace>
  <inkml:trace contextRef="#ctx0" brushRef="#br0" timeOffset="25352.6856">28389 10676 0,'0'-41'16,"0"164"31,0 0-32,-81-42-15,81 42 16,0-41-16,0-41 0,-41 41 15,41-41 1,0 0 0,0-82 15,0-205 0,0-204 0,122 287-15,-40 81 0,-41 82-1,82 82 1,-82 245 0,-41 82-1,82 82 1,-1-369 15,-81-40-15,0-41-1,0-82 1</inkml:trace>
  <inkml:trace contextRef="#ctx0" brushRef="#br0" timeOffset="25585.732">28144 11208 0,'-41'-41'15,"123"41"16,0-82-15,40 82-16,42 0 16,122-41-1</inkml:trace>
  <inkml:trace contextRef="#ctx0" brushRef="#br0" timeOffset="26001.7669">29330 11535 0,'0'-41'15,"-41"41"1,41-41-16,0 0 0,-81-81 15,81-42 17,0 0-17,40 42 1,83-1 0,-41 123-1,41 82 1,-1 122-1,-81 124 1,-41-206 0,0 1-1,0-82 1</inkml:trace>
  <inkml:trace contextRef="#ctx0" brushRef="#br0" timeOffset="26302.3282">30189 10881 0,'0'-41'15,"0"123"32,41-1-47,-41 1 16,0 0-16,0 0 15,0 122 1,0-163 0,0-82 30</inkml:trace>
  <inkml:trace contextRef="#ctx0" brushRef="#br0" timeOffset="26702.5395">30230 11085 0,'0'-123'15,"0"246"-15,0-409 16,0 245-16,82-41 16,-41 82-1,0 0 1,41 41-1,-82 123 1,-41-42 0,-41 42-1,0-123 1,41-41 0,123-82 15,0 0 0,41 82-15,-42 82-1,1 41 1,-82 40 0,0-81-1,-123-41 1,42-41-1,-83 0 1</inkml:trace>
  <inkml:trace contextRef="#ctx0" brushRef="#br0" timeOffset="26919.4217">31130 11249 0,'123'0'32,"-41"0"-17,-1 0-15,1 0 16,-41 0-1</inkml:trace>
  <inkml:trace contextRef="#ctx0" brushRef="#br0" timeOffset="27069.1969">31171 11535 0,'0'-41'31,"41"41"-31,0 0 16,163-41 0</inkml:trace>
  <inkml:trace contextRef="#ctx0" brushRef="#br0" timeOffset="29085.7139">33503 10635 0,'0'-41'16,"-41"41"46,-41 41-46,0 0-1,-41 41 1,1-41 0,81-41-16,0 41 15,164-41 32,-82 0-31,81 82-16,1-42 31,-123 42-15,0 0-1,-41 41 1,0-41-16,0-82 16,-41 41-16,42-41 0,-1 0 15,-82 0 1,164 0 15,0 0-15,0 0-1,40 81 1,-40 42 0,-41 82-1,82-83-15,-82 83 16,0-123-1,0-41 1,0-1 0</inkml:trace>
  <inkml:trace contextRef="#ctx0" brushRef="#br0" timeOffset="29719.4879">34075 11208 0,'0'0'15,"0"-41"-15,0-41 16,41 82-1,-41 41 48,0 0-63,0 0 16,-204 163-1,163-122 1,41-41-1,41-41 17,163 0-17,-40 0 1,-41-41 0,-41 41-1,-82-82 1,0 42 15,0-1-15,-41 41-1,0 0 32,41 81-47,0-40 16,0 41-1,0 82 1,0-82 0,0-42-16</inkml:trace>
  <inkml:trace contextRef="#ctx0" brushRef="#br0" timeOffset="29935.7259">34853 11535 0,'0'82'47,"0"41"-32,0-82-15,0-1 16,0 165-1</inkml:trace>
  <inkml:trace contextRef="#ctx0" brushRef="#br0" timeOffset="30369.0453">35548 11208 0,'0'-82'31,"-82"82"16,82 41-47,-82-41 16,1 245-1,81-122 1,0 0 0,41-82-1,40-41 1,1 0 0,0 0-1,-41-82 16,-41 41-15,-82 41 0,41 0-1,-41 82 1,41 41 0</inkml:trace>
  <inkml:trace contextRef="#ctx0" brushRef="#br0" timeOffset="30969.1731">36162 10922 0,'0'0'0,"0"-82"0,0 41 15,0-41 1,82 82 31,-1 123-31,-81-41-16,0-1 15,0 42 1,0-41-16,0 0 15,0 0 1,0 40 0,41-122 15,41 0-15,0-82-1,-82 1 1,0 40-1,0 0 1,-41 41 0,-41 41-1,41 122 1,-41 42 0,123 204-1,41-286 1,-82-42-1,0 1 1,-41-41 0,-122-41-1</inkml:trace>
  <inkml:trace contextRef="#ctx0" brushRef="#br0" timeOffset="31238.6988">36571 12476 0,'0'41'16,"0"0"15</inkml:trace>
  <inkml:trace contextRef="#ctx0" brushRef="#br0" timeOffset="32786.7806">12149 13867 0,'0'-82'16,"-81"82"-16,81-41 15,0 164 32,0 40-47,0 42 16,0-42-16,0 83 15,0-82 17</inkml:trace>
  <inkml:trace contextRef="#ctx0" brushRef="#br0" timeOffset="33053.8463">12068 13949 0,'0'0'0,"-41"-41"0,41-41 15,0 0 1,81-41-1,1 123-15,0 0 16,0 41-16,-82 0 16,0 82-1,0 0 1,-205 163 0,83-163-1,40-123 1</inkml:trace>
  <inkml:trace contextRef="#ctx0" brushRef="#br0" timeOffset="33352.8673">12927 13785 0,'0'0'0,"0"-41"16,0 0-16,0-41 16,-41 82-1,0 0 1,0 164 0,41 122-1,0 164 16,0 41-15,0-327 0,82-123-1,-1-41-15</inkml:trace>
  <inkml:trace contextRef="#ctx0" brushRef="#br0" timeOffset="33869.5182">13540 14276 0,'0'0'0,"0"-41"0,-41 41 16,41-123-16,0 82 16,0 82 15,0 41-16,0 41 1,-41 163 0,41-204-16,-81 0 15,81-41-15,0 40 16,0-162 31,0 40-47,40-164 15,-40-122 1,123 81 0,-82 206-1,0-42 1,41 164 0,-41 122-1,-41 82 16,0 42-15,0-1 0,82-286-1,-82 41 1</inkml:trace>
  <inkml:trace contextRef="#ctx0" brushRef="#br0" timeOffset="34069.9835">13254 14644 0,'0'0'0,"82"0"47,81 0-32,42 0-15,-82-82 0,-42 82 16</inkml:trace>
  <inkml:trace contextRef="#ctx0" brushRef="#br0" timeOffset="34404.1058">14317 13989 0,'0'-81'16,"0"40"0,-81 41 15,81 122-16,0 1 1,0 163 0,0 124-1,0 162 1,41-326 0,-41-124-1,40-122-15</inkml:trace>
  <inkml:trace contextRef="#ctx0" brushRef="#br0" timeOffset="35120.047">14604 14521 0,'0'-41'0,"0"123"47,0 0-32,0 0-15,0 40 16,0 1-16,0-41 15,0 41 1,0-42 0,0-40-16,0-122 47,0-1-47,0-123 15,0-81 16,0 204-31,0-41 16,122 42 0,-40 81-16,-41 0 15,-41 122 1,0-40 0,0 0-1,-41 41 1,-41-82-1,1 40 1,162-81 15,-40 0-15,0 0-16,82 0 16,-82 0-16,41 123 15,-82-41 1,0-41-1,0 81 1,0-81 0,-123 82-1,41-82 1,-41-123 0</inkml:trace>
  <inkml:trace contextRef="#ctx0" brushRef="#br0" timeOffset="35503.6516">15708 14235 0,'0'-41'16,"-41"41"0,41-41-1,0 82 32,0 41-31,0 40-16,123 42 15,-123 82 1,0-1 0,0-122-16,-123 81 15,123-122 1,-122-82-16,122 41 16</inkml:trace>
  <inkml:trace contextRef="#ctx0" brushRef="#br0" timeOffset="35786.7276">16690 14726 0,'-41'0'16,"82"-41"15,41 41-15,41 0-16,-1 0 0,42 0 15,-123 41 1</inkml:trace>
  <inkml:trace contextRef="#ctx0" brushRef="#br0" timeOffset="35936.5245">16813 15053 0,'41'0'31,"40"0"-31,42 0 15,-82 0-15,0 0 16</inkml:trace>
  <inkml:trace contextRef="#ctx0" brushRef="#br0" timeOffset="36670.1614">18449 14194 0,'0'-41'15,"0"123"16,0 41-15,0 327 15,0-328-31,0 124 32,0-205-32,0-82 31</inkml:trace>
  <inkml:trace contextRef="#ctx0" brushRef="#br0" timeOffset="36920.3947">18449 14235 0,'0'-41'0,"0"0"15,0-41 16,82 82-15,-41 0-16,41 0 16,-82 82-16,81-41 15,-81 82 1,-41-42 0,-81 42-1,-42 0 1</inkml:trace>
  <inkml:trace contextRef="#ctx0" brushRef="#br0" timeOffset="37237.0992">19022 14030 0,'0'41'47,"0"41"-31,-82 82-16,82-1 15,0 42-15,0-42 16,204 369 0,-81-409-1</inkml:trace>
  <inkml:trace contextRef="#ctx0" brushRef="#br0" timeOffset="37721.2343">19635 14276 0,'0'-41'16,"0"82"46,0 81-62,0 1 0,0 0 16,0 0-16,-82-42 15,82 1 1,-40-82 0,40-82 30,0-40-30,0-42-16,81-163 16,-81 245-16,41 41 15,41 41 17,-82 82-32,123 41 15,-82 204 1,41-123-1,-82-40 1,0-82 0</inkml:trace>
  <inkml:trace contextRef="#ctx0" brushRef="#br0" timeOffset="37920.6219">19472 14767 0,'-41'0'15,"82"0"17,81-41-32,1 41 15,0-82-15,0 82 16,-42-82-16</inkml:trace>
  <inkml:trace contextRef="#ctx0" brushRef="#br0" timeOffset="38386.6138">20576 14930 0,'0'-82'47,"0"1"-47,0 40 16,0 0-16,0-41 15,0-123 1,82 83 0,41-1 15,-41 123-16,81 245 1,-163 42 0,0-1-1,0-122 1,0-123 0</inkml:trace>
  <inkml:trace contextRef="#ctx0" brushRef="#br0" timeOffset="38622.8973">21312 14439 0,'0'41'47,"0"41"-32,0 41-15,0 0 0,0-1 16,0-40 0,0 0-1,0 0 1,0-164 0</inkml:trace>
  <inkml:trace contextRef="#ctx0" brushRef="#br0" timeOffset="39003.5153">21272 14439 0,'0'0'0,"0"-204"16,0 163-16,0 0 16,122 41-1,-81 0 1,0 123 0,-41-1-1,-82 1 16,0-82-15,82 0 0,82-41 15,0 0-31,-41 0 16,0 0-1,41 164 1,-41-123-1,-41 40 1,-82 1 0,-41 0-1,41-82 1</inkml:trace>
  <inkml:trace contextRef="#ctx0" brushRef="#br0" timeOffset="39270.3592">21844 14153 0,'0'0'0,"41"-82"15,41 82 1,-41 0-1,0 82 1,-41 204 0,0 123-1,0-122 1,-41 40 0,-41-204-1</inkml:trace>
  <inkml:trace contextRef="#ctx0" brushRef="#br0" timeOffset="39731.004">18285 15953 0,'0'0'0,"-41"0"16,-40 0-16,40 0 15,123 0 32,81 0-31,451 0-1,-246 0-15,532-41 16,-409 41-16,-82 0 16,286-82-1,-531 82 1,-246 41 46,0-41-46</inkml:trace>
  <inkml:trace contextRef="#ctx0" brushRef="#br0" timeOffset="40070.3785">18776 16607 0,'0'-41'16,"0"123"15,0 164-15,0 122 46,0-327-62</inkml:trace>
  <inkml:trace contextRef="#ctx0" brushRef="#br0" timeOffset="40320.5283">18858 16485 0,'0'0'0,"0"-82"15,0 41 1,82 41-16,41 0 16,-82 0-1,-1 0 1,-80 204 0,-83-81-1,-82 0 16,164-82-15,0-41-16</inkml:trace>
  <inkml:trace contextRef="#ctx0" brushRef="#br0" timeOffset="40603.7166">19553 16607 0,'0'-81'16,"0"-1"-1,0 123 32,-40 40-47,40 1 16,0 0-1,0 163 1,40-81 0,42-164-1,0 0-15</inkml:trace>
  <inkml:trace contextRef="#ctx0" brushRef="#br0" timeOffset="40854.135">20208 16526 0,'0'-82'15,"0"123"17,0 40-32,0-40 15,0 41-15,0 82 31,0-123-31,0 0 16,0 40-16,0-162 31</inkml:trace>
  <inkml:trace contextRef="#ctx0" brushRef="#br0" timeOffset="41237.689">20208 16444 0,'0'0'0,"0"-41"15,0-41 1,41 82 0,82 0-1,-42 41 1,-81 123 0,-40-83-1,-42 1 16,-41-82-15,164-41 15,0 41-15,82 0 0,-42 0-1,42 123 1,-123 0-1,0-42 1,-204-40 0,163-41-1,-41 0 1</inkml:trace>
  <inkml:trace contextRef="#ctx0" brushRef="#br0" timeOffset="41486.7614">20699 16157 0,'41'-41'0,"41"41"16,-41 0-1,81 82 1,-40 123-1,-41-42 1,-123 246 0,-41-327-1,83-41 1</inkml:trace>
  <inkml:trace contextRef="#ctx0" brushRef="#br0" timeOffset="41820.7789">21762 15789 0,'0'41'15,"41"-41"17,287 0-1</inkml:trace>
  <inkml:trace contextRef="#ctx0" brushRef="#br0" timeOffset="41920.2149">21844 16157 0,'0'0'0,"123"0"31</inkml:trace>
  <inkml:trace contextRef="#ctx0" brushRef="#br0" timeOffset="42371.128">23112 15380 0,'-41'-41'0,"1"41"32,121 0 30,42 0-46,0-82-16,0 82 0,-42 0 15,1 0 1,-41 0-16</inkml:trace>
  <inkml:trace contextRef="#ctx0" brushRef="#br0" timeOffset="42587.7973">23112 15707 0,'0'0'0,"82"0"63,41 0-63,41 0 15,-1 0-15,-40 0 16,-41 0 0,0 0-16</inkml:trace>
  <inkml:trace contextRef="#ctx0" brushRef="#br0" timeOffset="46987.4612">24912 14276 0,'0'-41'16,"0"0"-1,0-41 1,41 41 0,123 41-1,-41 246 32,-123-42-31,-205 1-1,164-123 1,82-82 46,41 0-46,0 0-16,40-41 16,-40 41-16,41 0 15,-41-41 1</inkml:trace>
  <inkml:trace contextRef="#ctx0" brushRef="#br0" timeOffset="47287.4609">25894 14235 0,'0'-41'16,"0"0"-1,0 82 32,0 41-47,0 40 16,-41 206-1,0-124-15,-41 164 16,82-245 0,0-41-16,-81 41 31,81-42-31</inkml:trace>
  <inkml:trace contextRef="#ctx0" brushRef="#br0" timeOffset="47755.1544">26467 14767 0,'0'-82'15,"-82"123"48,82 41-63,-82-1 15,82 42-15,-82-41 16,82 41 0,41 81-1,41-81 1,123-123 0,-165 0-1,42 0 1,-82-123-1,0 41-15,0 41 16,-82 41 0,42 0-16,-83 82 15,0 164 1,123-205 0</inkml:trace>
  <inkml:trace contextRef="#ctx0" brushRef="#br0" timeOffset="48213.9491">24953 16198 0,'0'0'0,"-41"0"0,82 0 47,82 0-32,0 0 1,286 0-1,450-41 1,-409 41 0,0-81-1,-205 81 1,-245 40 78,-82 1-79</inkml:trace>
  <inkml:trace contextRef="#ctx0" brushRef="#br0" timeOffset="53871.4149">25280 16444 0,'0'-41'0,"0"123"78,-40-1-62,40-40-16,-82 41 0,0 0 31,0 0 0,246-82 1,163-41-1,-286-41-31,41 82 15,-82-41 17,0 0-1,-41 41-15,41 41 30,0 41-30,0 122 0,-41-40-1,41-41 1,0-82 0</inkml:trace>
  <inkml:trace contextRef="#ctx0" brushRef="#br0" timeOffset="54172.0935">26017 16444 0,'0'0'0,"0"-41"16,0 123 31,0 40-47,0 1 15,0 163 1,-41 83 0,41-206-1,-41-81 1,41 0-1</inkml:trace>
  <inkml:trace contextRef="#ctx0" brushRef="#br0" timeOffset="54605.1295">26589 16812 0,'0'-82'0,"-40"205"63,40-1-48,-123 1-15,123 41 16,-41-41-16,41 81 15,0-122 1,164-82 0,-42 0-1,1 0 1,-123-123 0,0 41 15,-41 1-16,-82 121 1,42 1-16,-42 82 16,123-82-16,0 41 15</inkml:trace>
  <inkml:trace contextRef="#ctx0" brushRef="#br0" timeOffset="54988.5998">28921 15707 0,'-82'0'0,"164"0"46,41 0-30,-41 0-16,40 0 16,-40 0-16,-41 82 15</inkml:trace>
  <inkml:trace contextRef="#ctx0" brushRef="#br0" timeOffset="55121.4515">29003 16076 0,'-82'0'15,"123"0"17,41 0-17,122 0 1,-122 0-16</inkml:trace>
  <inkml:trace contextRef="#ctx0" brushRef="#br0" timeOffset="56635.9724">27080 15053 0,'0'0'0,"0"-41"0,-163 82 62,81 0-62,0 41 16,0-1-16,-40 1 15,-83 164 1,-163 163 15,327-368-31,-286 163 32</inkml:trace>
  <inkml:trace contextRef="#ctx0" brushRef="#br0" timeOffset="57189.0945">27162 16853 0,'0'-41'16,"-123"82"46,83 41-62,-42-42 16,-123 83-1,-204 82 17,286-83-1,205-122-16</inkml:trace>
  <inkml:trace contextRef="#ctx0" brushRef="#br0" timeOffset="58039.0121">31539 14603 0,'-41'0'16,"41"-41"15,123 41-15,-41 0-1,-41 0 1,0 0-16,40 246 31,-121-165-31,-247 206 32,83-165-17,204-163 48,122-40-48,-40 81 1,0 0-16,82 0 31,40 41-15,-163-41-16</inkml:trace>
  <inkml:trace contextRef="#ctx0" brushRef="#br0" timeOffset="58372.7729">30967 15994 0,'0'0'0,"40"0"47,42 0-47,41 0 15,204-82 1,82 41-1,-122-41 1,-124 82 0,-81 0-1,-82 41 1,-41-41 0</inkml:trace>
  <inkml:trace contextRef="#ctx0" brushRef="#br0" timeOffset="58972.0084">31866 16198 0,'-40'0'0,"-1"82"62,41 0-62,0-41 16,-82 82-1,41-83 1,-41 42 0,123-82 15,0 0-16,82 0 1,-42 0-16,83 0 16,-123-41-1,41 41-15,-41-81 16,-41 40 31,-82 41-16,82-41-31,-41 41 16,41 82 31,0-42-32,0 83 1,0 82-1,41-42 1,0-81 0</inkml:trace>
  <inkml:trace contextRef="#ctx0" brushRef="#br0" timeOffset="59205.8599">33298 15830 0,'0'-82'15,"41"82"16,41 0-31,0 0 16,-41 0-16,40 0 16</inkml:trace>
  <inkml:trace contextRef="#ctx0" brushRef="#br0" timeOffset="59388.7296">33135 16076 0,'81'0'47,"1"0"-31,0 0-16,0 0 16,0 0-16</inkml:trace>
  <inkml:trace contextRef="#ctx0" brushRef="#br0" timeOffset="59839.1069">35139 14808 0,'0'0'0,"0"-41"16,0-41-16,-82 41 15,82 0 1,0 123 15,0 163-15,0 82 15,0-204-15,0-41-1</inkml:trace>
  <inkml:trace contextRef="#ctx0" brushRef="#br0" timeOffset="60056.6976">34812 15830 0,'-82'0'0,"123"0"32,0 0-32,81 0 15,1 0 1,164-41-1,-42 41 1</inkml:trace>
  <inkml:trace contextRef="#ctx0" brushRef="#br0" timeOffset="60672.2802">35344 16198 0,'-41'41'31,"41"41"-15,-82-82 0,41 41-1,0-41 1,-41 0-1,82-41 1,0-41 0,41-41-1,41 123 1,0 0 0,0 123-1,-82 41 1,-41 163-1,-164 0 1,1-163 0,163-164-1,-41 0 17,0-164-17,164-40 1,0 81-1,40 123 1,1 0 0,-41 0-16,-41 82 15,-41-41-15,82 41 16,-82-1 0,0 42-1,41-82 1</inkml:trace>
  <inkml:trace contextRef="#ctx0" brushRef="#br0" timeOffset="60820.7161">35834 16935 0</inkml:trace>
  <inkml:trace contextRef="#ctx0" brushRef="#br0" timeOffset="63556.0326">12558 19839 0,'0'-82'16,"0"41"15,0 123-16,0 41 1,41 40-16,-41 287 31,0-204 16,0-287-16,0 0-31</inkml:trace>
  <inkml:trace contextRef="#ctx0" brushRef="#br0" timeOffset="63809.6949">12640 19839 0,'0'0'0,"0"-82"0,0 41 0,0 0 15,0-82 1,41 83-1,164 40 1,-124 0-16,42 81 16,-123 1-1,0-41-15,0 82 16,-41 0 15,-163 40-15,122-122-16,0 41 15,41-41-15</inkml:trace>
  <inkml:trace contextRef="#ctx0" brushRef="#br0" timeOffset="64141.1366">13663 19716 0,'0'-123'0,"0"82"15,0-40 1,-41 81 0,41-82-1,-41 82 1,0 123-1,41 163 1,0 368 0,0-326-1,0-83 1,164-204 0,-41 41-1</inkml:trace>
  <inkml:trace contextRef="#ctx0" brushRef="#br0" timeOffset="64856.6047">14072 20084 0,'0'-41'0,"0"-40"15,0 203 32,0 1-31,0 0-16,0-1 16,0-40-16,0 82 15,0-123 1,0 41-16,0-164 47,0-82-32,0-245 17,0 286-17,0 1 1,41 40-1,41 123 1,0 81 0,-42 83-1,-40-82 1,-81-42 0,40-81-1,41 82 1,0-123-1,41-40 1,40 40 0,42 41-1,41 163 17,-123 42-17,-41-82 1,-82-42-1,0 1 1,-82-41 0,83-123-1,81 0-15</inkml:trace>
  <inkml:trace contextRef="#ctx0" brushRef="#br0" timeOffset="65189.9738">14726 19921 0,'0'0'0,"0"-82"15,0 0 1,0 164 46,0 41-62,82 81 16,-82-40-16,82 163 16,-82 41-1,0-163 1,0-83-1</inkml:trace>
  <inkml:trace contextRef="#ctx0" brushRef="#br0" timeOffset="65723.6981">15381 20330 0,'0'-82'0,"0"41"16,0 0-1,0-41 1,0 164 15,0 0-15,0 81-1,0-81-15,0 82 16,0-123 0,-41 0-16,41-123 62,0 0-62,0-41 16,0-40-1,41-164 1,41 204 0,0 41-1,81 123 1,-40 123 0,-41 408-1,-82-285 1,0-42-1,0-204 1,0-82 15</inkml:trace>
  <inkml:trace contextRef="#ctx0" brushRef="#br0" timeOffset="65973.4482">15299 20575 0,'41'0'62,"82"-41"-62,-41 41 16,40-82-16,-40 82 16,0-41-16,0 41 15</inkml:trace>
  <inkml:trace contextRef="#ctx0" brushRef="#br0" timeOffset="66289.5564">16199 19880 0,'0'-82'16,"-41"82"-1,82 41 32,-41 41-47,82 122 16,0 123-1,-82 82 17,-41-122-17,-41-165 1,0-122-16</inkml:trace>
  <inkml:trace contextRef="#ctx0" brushRef="#br0" timeOffset="66605.9462">17058 20493 0,'0'-82'15,"82"82"32,0 0-47,0-40 16,40 40-16,-81 0 15,0 0 1</inkml:trace>
  <inkml:trace contextRef="#ctx0" brushRef="#br0" timeOffset="66756.6091">17181 20616 0,'82'0'31,"0"0"-15,-1 0-16,-40 0 16,41 0-16</inkml:trace>
  <inkml:trace contextRef="#ctx0" brushRef="#br0" timeOffset="67873.5419">19390 19921 0,'0'-41'0,"-41"0"16,41 82 31,0 204-32,0 123 17,-41-204-17,41-123 1,0-123 15,0 0-31,0 0 16,0-245-1,0 82 1,0 81 0,82 123-1,41-82 17,-1 123-17,-40 164 1,-82 0-1,-41-42 1,-41-81-16,1 41 16,81 0-16,-82-82 15,82 41 1</inkml:trace>
  <inkml:trace contextRef="#ctx0" brushRef="#br0" timeOffset="68173.8381">20290 19593 0,'0'0'0,"0"-41"16,0-40-1,-41 81 16,-41 122-15,82 1 0,0 204-1,0 1 1,41 81 0,41-368-1,41-41 1,-83 0-16</inkml:trace>
  <inkml:trace contextRef="#ctx0" brushRef="#br0" timeOffset="68806.5918">20781 19880 0,'0'-41'16,"0"164"15,0-1-31,0-40 16,0 123-1,0-124 1,-82 42 0,82-164 30,0 0-46,0-163 16,0-123 0,41 81-1,82 205 17,-1 41-17,-81 164 1,41 40-1,-123-40 1,-41-41 0,0-82-1,42-41 1,40-41 0,40 0-1,83-82 1,-41 123-1,0 82 1,0 41 0,-82 40-1,-82-40 17,-82-82-17,41-41 1,42-41-1,81 0-15</inkml:trace>
  <inkml:trace contextRef="#ctx0" brushRef="#br0" timeOffset="69190.4054">21558 20371 0,'0'-82'47,"0"41"-47,82-82 16,-82 0-1,82-245 1,-1 286-1,1 82 1,41 0 0,0 246-1,-82-42 1,-41-40 0,0 41-1,0-165 1,0 42-1</inkml:trace>
  <inkml:trace contextRef="#ctx0" brushRef="#br0" timeOffset="69673.1301">22540 19757 0,'0'-82'16,"41"82"0,-41 82 31,0 0-47,0 0 15,0-1-15,0 124 16,0-123-1,0 0 1,0-164 15,0 0-15,0 0 0,0-286-1,0 41 1,81 204-1,1 123 1,-41 41 0,41 123-1,0 81 1,0 82 0,-82-122-1,0-83 1</inkml:trace>
  <inkml:trace contextRef="#ctx0" brushRef="#br0" timeOffset="69857.1732">22499 19962 0,'41'0'31,"41"0"-31,40 0 16,83-82-1,-42 41 1</inkml:trace>
  <inkml:trace contextRef="#ctx0" brushRef="#br0" timeOffset="70140.5796">23644 19430 0,'-123'-41'16,"205"82"31,-82 41-32,82-1-15,-82 42 16,82 0-16,-82 0 16,0 122-1,-41 41 1,-123-81 0,83-123-16</inkml:trace>
  <inkml:trace contextRef="#ctx0" brushRef="#br0" timeOffset="70525.2646">19799 21475 0,'-82'0'16,"41"0"-16,164 0 63,81 0-63,42 0 15,81-41-15,123 41 16,450 0-1,164-123 1,-860 82 0,-327 164 62</inkml:trace>
  <inkml:trace contextRef="#ctx0" brushRef="#br0" timeOffset="71073.238">20822 21966 0,'0'-82'0,"-41"82"32,41 41-1,0 82-15,0-1-16,0 1 15,0 123 1,0-124-1,0-81 1,0-82 15,0 0-31,0-40 16,0-165 0,0-81-1,0 204 1,0 41-1,82 1 1,40 81 0,-40 40 15,0 42-15,-123 82-1,-82-1 1,-40-40-1,163-41 1,-41-82-16</inkml:trace>
  <inkml:trace contextRef="#ctx0" brushRef="#br0" timeOffset="71356.9425">21640 21925 0,'0'-82'0,"0"0"16,0 41-1,-82 41 32,0 82-47,82 0 16,-41 204-1,41-40 1,82-42 0,82-81-1,-123-123 1</inkml:trace>
  <inkml:trace contextRef="#ctx0" brushRef="#br0" timeOffset="71823.7793">22294 22048 0,'0'-41'0,"0"82"31,-41 40-31,41 42 16,0 0-1,-41 41 1,-40-83 0,81-122 31,0-40-47,0-206 15,81 42 1,1 204-1,0-41 1,0 82 0,82 164-1,-83 40 17,-81 83-17,0-124 1,0-40-1,0-41 1</inkml:trace>
  <inkml:trace contextRef="#ctx0" brushRef="#br0" timeOffset="72056.9516">22131 22457 0,'-41'0'15,"163"0"32,42-82-47,41 82 16,-42-82-16,-40 82 15,-41-41-15</inkml:trace>
  <inkml:trace contextRef="#ctx0" brushRef="#br0" timeOffset="72290.5065">23153 21884 0,'0'0'0,"0"-41"31,82 41 1,-82 41-32,82 82 15,0 163 17,-82-40-17,0-1 1,0-204-16</inkml:trace>
  <inkml:trace contextRef="#ctx0" brushRef="#br0" timeOffset="74273.9981">39925 11862 0,'-41'0'15,"82"0"32,41 0-47,-41 0 16,41 0 0,-82 41-1</inkml:trace>
  <inkml:trace contextRef="#ctx0" brushRef="#br0" timeOffset="74440.7754">39843 12190 0,'0'0'0,"41"0"47,0 0-47,82 0 15,0-82 1</inkml:trace>
  <inkml:trace contextRef="#ctx0" brushRef="#br0" timeOffset="75123.9954">40948 11535 0,'0'-41'31,"0"82"1,0 41-17,0 41-15,0 40 16,0-81-1,0 0 1,0-41 0,0-164 31,0 41-32,0-81 1,0-42-1,0 82 1,41 42 0,41 122-1,-1 81 1,-81 42 0,-163-82-1,122-1 1,-41-81-1,82-40 32,82 40-31,-41 0 0,81 40-1,-40 124 1,-82-82-1,-41 0 1,-81 0 0,81-82-1,-41 0-15,82-41 16,0 0 0</inkml:trace>
  <inkml:trace contextRef="#ctx0" brushRef="#br0" timeOffset="75476.8673">41480 12067 0,'0'-82'31,"0"0"-31,0 41 15,0 0 1,40-286 0,42 245-1,0 82 1,-41 0 0,41 123-1,-82-82-15,0 123 16,0-83-1,0 1-15,0 82 16,0 0 0,0-124 15</inkml:trace>
  <inkml:trace contextRef="#ctx0" brushRef="#br0" timeOffset="75957.5899">42216 11576 0,'0'-82'16,"0"164"31,0 0-32,0 0-15,0 40 0,0-40 16,0-41-16,0 0 16,0 0-1,0-82 32,0 0-31,0-123-1,0-81 1,0 81 0,82 124-1,0 40 1,-1 163 0,-81 1-1,41 163 1,-41-82-1,0-122 1,-82-123 0</inkml:trace>
  <inkml:trace contextRef="#ctx0" brushRef="#br0" timeOffset="76174.432">42175 11903 0,'0'-41'31,"41"41"-15,0 0-1,41-81-15,122 81 16,-122 0-1,-41 0-15</inkml:trace>
  <inkml:trace contextRef="#ctx0" brushRef="#br0" timeOffset="76351.8797">43116 11862 0,'-41'0'46,"41"41"1</inkml:trace>
  <inkml:trace contextRef="#ctx0" brushRef="#br0" timeOffset="76574.7119">39925 12803 0,'0'0'0,"-82"0"0,123 0 47,0 0-47</inkml:trace>
  <inkml:trace contextRef="#ctx0" brushRef="#br0" timeOffset="78374.6194">24953 20616 0,'0'41'31,"82"-41"-15,41 0-16,81 0 31,-163 0-15</inkml:trace>
  <inkml:trace contextRef="#ctx0" brushRef="#br0" timeOffset="78507.7401">25035 20984 0,'0'0'0,"-82"41"16,205-41 15,-41 0-15,204-123-16</inkml:trace>
  <inkml:trace contextRef="#ctx0" brushRef="#br0" timeOffset="78941.4394">26671 20002 0,'0'-40'15,"-41"-42"-15,41 41 16,0-41 0,41 0-1,0 82 1,41 0 0,41 123-1,-123 41 1,-82-1-1,-123 83 1,164-206 0,1-40-1,121 0 17,-40 0-17,164 0 1,-82-122-1,-42 40 1</inkml:trace>
  <inkml:trace contextRef="#ctx0" brushRef="#br0" timeOffset="79157.3316">27367 19798 0,'0'0'16,"0"-82"-1,0 41-15,0 82 63,0 41-63,-82 41 15,82 327 1,0-164 0,0-41-1,0-81 1</inkml:trace>
  <inkml:trace contextRef="#ctx0" brushRef="#br0" timeOffset="79574.8474">27858 20166 0,'0'0'0,"0"-82"0,0 164 47,-82 0-32,41 163 1,41-122-1,41-41 1,41-82 0,-1 0 15,1-82-31,-82 0 16,-82 82 15,41 0-16,-122 205 1,163-164-16</inkml:trace>
  <inkml:trace contextRef="#ctx0" brushRef="#br0" timeOffset="79891.4481">26426 21557 0,'0'0'0,"-41"0"0,164 0 62,40-41-62,42 41 16,286-82 0,-82 0-1,41 82 1,-287 0 0</inkml:trace>
  <inkml:trace contextRef="#ctx0" brushRef="#br0" timeOffset="81158.2321">26794 22089 0,'0'0'0,"-41"0"15,0 0 1,82-82 15,41 82-15,122 41 15,-204 122-15,-122-40-1,-1-41 1,82-82 0,82 0 15,41-82-15,0 82-1,-1 0 1,1 0-1,-82 164 1,-41-83 0,-40 1-1,-42 0 1,41 0 0,0-82-1</inkml:trace>
  <inkml:trace contextRef="#ctx0" brushRef="#br0" timeOffset="81424.8153">27449 22211 0,'0'-41'15,"0"82"32,0 41-47,0 0 16,-82 41-16,82-1 16,-41 42-16,-41 40 15,82-122 1,0 0-1</inkml:trace>
  <inkml:trace contextRef="#ctx0" brushRef="#br0" timeOffset="81857.6733">28021 22375 0,'0'-41'0,"-41"41"47,-41 41-47,82 41 16,-81 0-16,-1 122 15,82-40 1,82-123 0,-1 40 15,42-81-15,-82 0-16,41-122 15,-82 81-15,0-41 16,-41 82-1,-123 0 1,42 82 0,40 0-1,82-42 1</inkml:trace>
  <inkml:trace contextRef="#ctx0" brushRef="#br0" timeOffset="82174.8">30189 21230 0,'-82'0'0,"164"0"63,0 0-63,-41 0 0,0 0 15,41 0 1,-41 0-16</inkml:trace>
  <inkml:trace contextRef="#ctx0" brushRef="#br0" timeOffset="82290.912">30107 21680 0,'41'0'15,"41"0"1,41-82-16</inkml:trace>
  <inkml:trace contextRef="#ctx0" brushRef="#br0" timeOffset="82957.9368">31662 20616 0,'-82'41'78,"41"-41"-63,0 0 1,0 0 0,41-164 15,0 1-16,41 122 1,82 41 15,-41 122-15,-82 83 0,0 0-1,-164 81 1,1-82-1,122-204 1,-41 0 0,82-41-1,41-204 1,0 245 0,81 0-1,-40 41 1,123 41-1,-83-41 1,-40-41 0</inkml:trace>
  <inkml:trace contextRef="#ctx0" brushRef="#br0" timeOffset="83208.0687">31335 21925 0,'0'0'0,"41"0"31,40 0-15,42 0-16,123-82 15,40 0 1,-82 82 0</inkml:trace>
  <inkml:trace contextRef="#ctx0" brushRef="#br0" timeOffset="83691.9637">31621 22334 0,'0'0'0,"-41"0"16,123 0 15,0 0-15,0 0-16,-1 82 15,-40 0 1,-41 81 0,-204-81 15,163 0-15,-41-82-1,82-41 1,41 41-1,163-82 1,-122 82 0,41 123-1,-123 122 1,-82-40 0,-41-164-1,-81 81 1,40-122-1,-122-163 1</inkml:trace>
  <inkml:trace contextRef="#ctx0" brushRef="#br0" timeOffset="84375.2901">27735 22293 0,'82'0'31,"-82"123"-31,81 0 16,1 81-16,41-81 16,-41 40-16,41-40 15,122 163 1</inkml:trace>
  <inkml:trace contextRef="#ctx0" brushRef="#br0" timeOffset="85141.9482">27694 20043 0,'41'41'47,"0"41"-47,41 41 15,-1 40-15,165 287 32,-123-286-17</inkml:trace>
  <inkml:trace contextRef="#ctx0" brushRef="#br0" timeOffset="85499.9834">29617 21148 0,'81'0'63</inkml:trace>
  <inkml:trace contextRef="#ctx0" brushRef="#br0" timeOffset="86174.5211">34934 21270 0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07:03.672"/>
    </inkml:context>
    <inkml:brush xml:id="br0">
      <inkml:brushProperty name="width" value="0.05292" units="cm"/>
      <inkml:brushProperty name="height" value="0.05292" units="cm"/>
      <inkml:brushProperty name="color" value="#FF0000"/>
    </inkml:brush>
  </inkml:definitions>
  <inkml:trace contextRef="#ctx0" brushRef="#br0">30189 6422 0,'0'-41'31,"-41"41"47,41 41-62,0 0-16,0 368 31,0-245-15,0-123 15,0 81-15,-41 42-1,41-123 1</inkml:trace>
  <inkml:trace contextRef="#ctx0" brushRef="#br0" timeOffset="449.7543">30148 6627 0,'-41'-82'0,"41"41"16,0 0-1,0-41 1,0 0 0,41 82-1,41-41 1,41 41 0,0 0-1,-82 0 1,-1 82-16,-40-41 15,-40 41 1,-1-82 0,-41 41-16,0 0 15,-41 41 1,123-42 15</inkml:trace>
  <inkml:trace contextRef="#ctx0" brushRef="#br0" timeOffset="833.316">31048 6381 0,'0'0'0,"0"-41"16,0 0 15,-81 82 16,81 0-32,0 0-15,0 82 16,-41 163 0,41 82-1,0-204 1,0-123-16,0 0 16,41 40-16,81-81 15</inkml:trace>
  <inkml:trace contextRef="#ctx0" brushRef="#br0" timeOffset="1407.2057">31662 6627 0,'0'0'0,"0"-41"16,0 0 0,0 82 31,0 0-47,-82 40 15,82 124 1,-41-123-16,41 40 15,0-40 1,0-164 47,0-40-63,0-42 15,0 41 1,82 1-1,-41-1 1,0 123-16,41-41 31,-41 82-15,-41 0-16,0 82 16,81 204-1,-81-82 1,0-81-1,0-41 1,41-42 0</inkml:trace>
  <inkml:trace contextRef="#ctx0" brushRef="#br0" timeOffset="1666.8768">31376 6954 0,'0'0'16,"-41"0"-16,122 0 46,1 0-30,0 0-16,123 0 16,-42 0-1,42 0 1</inkml:trace>
  <inkml:trace contextRef="#ctx0" brushRef="#br0" timeOffset="1983.706">32398 6545 0,'0'0'0,"41"0"78,0 41-78,0 40 15,-41 1-15,123 41 16,-123 122-16,0 42 31,-41-42-15,-82-81-1,82-82-15</inkml:trace>
  <inkml:trace contextRef="#ctx0" brushRef="#br0" timeOffset="2250.3252">33625 7036 0,'82'0'47,"0"0"-31,0 0-16,-41 0 15,41 0 1,-41 0-16</inkml:trace>
  <inkml:trace contextRef="#ctx0" brushRef="#br0" timeOffset="2399.9172">33707 7363 0,'82'0'47,"-41"0"-31,41-82-16,-41 82 15</inkml:trace>
  <inkml:trace contextRef="#ctx0" brushRef="#br0" timeOffset="2854.1325">34894 6627 0,'0'-41'31,"0"122"32,0-40-63,0 41 16,0 41-16,0-41 15,0 40 1,0 42-1,0-41 1,0-82 0,0 0-1,40-82 63</inkml:trace>
  <inkml:trace contextRef="#ctx0" brushRef="#br0" timeOffset="4567.1525">41111 6504 0,'0'-123'16,"-40"123"15,40 82-31,-41 0 16,-41 122-1,82 164 17,0-327-1,0-122 0,0-42-31,0-41 16,0 41-16,0 1 15,82 40-15,-41-41 32,40 123-17,1 0 1,-41 205-1,-41 81 1,0 82 0,0-163-1,82-123 1,-82-1 0</inkml:trace>
  <inkml:trace contextRef="#ctx0" brushRef="#br0" timeOffset="4766.5288">40743 6995 0,'123'0'46,"0"0"-46,40 0 16,42-41-16,-42 41 16,-81 0-16</inkml:trace>
  <inkml:trace contextRef="#ctx0" brushRef="#br0" timeOffset="5250.4002">42625 6831 0,'0'0'0,"-82"0"0,205 82 62,0-82-62,40 0 16,124 0-1,-124 0 1,-81 0 0,-82-82-1,0 41 1,-123 41-1,41-41 1,1 41 0,122 0 15,-1 0-15,1 0-1,41 41 1,-82 123-1,0-41 1,-82-42 0</inkml:trace>
  <inkml:trace contextRef="#ctx0" brushRef="#br0" timeOffset="5967.2483">44998 6545 0,'0'-41'0,"0"0"15,-41 41 16,0 0-15,-41 0 15,0 164-15,82-124 0,164 165-1,-123-164 1,40 0-1,-81 0 1,-81 81 0,-42-81-1,41-41 1,0 0 15,82-122-15</inkml:trace>
  <inkml:trace contextRef="#ctx0" brushRef="#br0" timeOffset="7067.1323">45202 6749 0,'0'-41'15,"0"0"16,0 82 16,0 0-47,0 41 16,0 41 0,0-41-1,41-1 1,41-40-1,0-41 1,40-81 0,-122 40-16,82-82 15,-82 82-15,0 0 16,0-41 0,0 41-1,0 82 16,0 41-31,0 0 16,0 41 0,0-82-1,82-41 1,41 0 15,-41-41-15,-1-123-1,-81 41-15,82-40 16,-82 122-16,0-41 16,-41 82-1,-41 41 1,82 41 0,0-41-1,41 40 1,41-81-1,0 0 1,-41 41 0,-41 0-1,0 82 17,0-41-17,0-41 1,123-41-1,-42 0 1,1-164 0,-41 41-1,-41 82 1,0 123 46,82-82-46,0 0 0,-82-41-1,0 0 1,0-40 15,-41 81-15,-41 0-1,41 122 1,41 42 0,0-123-16,0 82 15,123-123-15,-41 0 16,81 0 0,-81 0-16</inkml:trace>
  <inkml:trace contextRef="#ctx0" brushRef="#br0" timeOffset="7883.4636">47657 6667 0,'0'41'47,"40"-41"-47,42 0 16,41 0 0,-123-81-1,41-1 1,-41 0-1,-82 0 1,41 82 0,-41 164-1,82-1 1,0 1 15,82-41-15,82-82-1,-1-41 1,-40-82 0,-41-82-1,-82 82-15,0-40 16,0 40-16,0 41 16,0 123 30,0 0-30,0 40 0,0-40-1,41 41 17,41-123-17,40 0 1,-81-82-1,0-41 1,-41-81 0,0 122-1,-41 123 17,41 0-17,0 41-15,-41-1 16,41 1-1,0-41-15,0 0 16</inkml:trace>
  <inkml:trace contextRef="#ctx0" brushRef="#br0" timeOffset="8683.5523">48884 6545 0,'0'41'16,"0"0"0,0-1-1,41-40 1,0 0-16,40 0 15,-81-40 1,0-42 0,0 0-1,-41 82 17,-40 41-17,81 0 1,0 41-1,0 40 1,41-81 0,-1-41-1,83 0-15,0-41 16,-123-41-16,82 42 16,-41-83-1,-41 82 1,81-41-1,-81 0 1,0 164 15,0-41-15,0 0 0,-40 0-16,40 82 15,0-83-15,0 42 16,0 0-1,81-82 1,-81-41 0,82-122-1,0 40 1,-41 82 0,-41 123 15,0 40-16,0-81 1,0 41 0,0 0-1,82-82 17,-41-82-32</inkml:trace>
  <inkml:trace contextRef="#ctx0" brushRef="#br0" timeOffset="8922.7462">49865 6095 0,'-40'0'16,"40"82"31,40-1-32,-40 42-15,0-41 16,0 0-16,0 0 16,41 40-1</inkml:trace>
  <inkml:trace contextRef="#ctx0" brushRef="#br0" timeOffset="9117.4158">49947 6422 0,'0'-41'31,"41"41"-31,41 0 16,82 0-1,-42 0 1</inkml:trace>
  <inkml:trace contextRef="#ctx0" brushRef="#br0" timeOffset="9267.2565">50602 6422 0</inkml:trace>
  <inkml:trace contextRef="#ctx0" brushRef="#br0" timeOffset="11934.264">43402 8672 0,'0'0'0,"0"-41"16,-82 123 31,82 40-47,0 42 0,-41 41 15,41-83 1,-81 42 0,40-82-16,41-164 46,0 0-30,0-245 0,0 0-1,82 122 1,-42 123 0,1 123-1,41 164 1,-41 163-1,41 245 1,-82-408 0,82-164-1,-82 41 1</inkml:trace>
  <inkml:trace contextRef="#ctx0" brushRef="#br0" timeOffset="12167.6195">42952 9408 0,'41'0'47,"41"0"-47,41 0 16,40 0-16,205 0 15,123-123 1</inkml:trace>
  <inkml:trace contextRef="#ctx0" brushRef="#br0" timeOffset="12834.2716">44793 9449 0,'0'0'0,"164"0"46,122 0-46,41 0 16,328-41 0,-164-82-1,-287 42 1,-163-1 0,-82 82 15,0 0-31,-163-41 15,-83 41 1,165 0 0,163 0 46,81 0-62,1 0 16,122 41-1,-81 81 1,-123-40 0,-41 82-1,-164 0 1,-367 122 15,408-204-31,0-82 16</inkml:trace>
  <inkml:trace contextRef="#ctx0" brushRef="#br0" timeOffset="14200.7776">48966 8672 0,'0'-82'15,"0"0"1,-41 82 15,-123 0-15,0 82-1,83 123 1,40-1 0,204-81-1,1-41 1,-123-42-1,-41 83 1,-82-41 0,-41 0-1,1-82 17,81 0-17,-41 0-15</inkml:trace>
  <inkml:trace contextRef="#ctx0" brushRef="#br0" timeOffset="14517.671">47943 9981 0,'-41'0'15,"164"0"63,40 0-78,124 0 16,40-164-16,0 164 16,532-204-1</inkml:trace>
  <inkml:trace contextRef="#ctx0" brushRef="#br0" timeOffset="18635.2962">23971 9285 0,'0'41'31,"0"41"-15,0 41-16,0 40 16,0 287 15,0-286 0</inkml:trace>
  <inkml:trace contextRef="#ctx0" brushRef="#br0" timeOffset="18917.9405">23931 9326 0,'0'-82'16,"40"82"-16,-40-40 15,164 40 1,-82 0 0,0 122-1,-82-40 1,-41 41-1,-82 0 1,0-83 15,123 1-31,-41-41 16</inkml:trace>
  <inkml:trace contextRef="#ctx0" brushRef="#br0" timeOffset="19218.6291">24912 9449 0,'0'-41'15,"-41"41"16,-40 0-15,81 82 0,0 41-16,0 245 31,0-123-15,40-81-1,1-123-15,82-41 16,-82 0-16,0 0 15</inkml:trace>
  <inkml:trace contextRef="#ctx0" brushRef="#br0" timeOffset="19868.7246">25362 9654 0,'0'0'0,"0"-82"16,0 164 31,0 40-32,0 1-15,0 0 16,0 40 0,0-81-1,0-41 1,0-82 15,0-123-15,-82-122-1,82-41 1,123 122 0,41 164-1,-164 82 1,41 82-1,-41 41 1,0-82 0,-164 40 15,164-204 16,41 82-47,0 0 15,82 0 1,-42 82 0,1 0-1,-82 82 1,-82-1 0,1-40-1,-42-82 1,82-41-1,41-82 1</inkml:trace>
  <inkml:trace contextRef="#ctx0" brushRef="#br0" timeOffset="20134.7387">26099 9326 0,'0'-82'16,"0"42"0,0 121 15,81 1-15,-81 41-16,82 81 15,-82 83 1,0-165-16,0 124 15,0-123 1,0-42-16,-82 1 16</inkml:trace>
  <inkml:trace contextRef="#ctx0" brushRef="#br0" timeOffset="20351.6471">26630 9899 0,'41'0'16,"0"0"0,82 0-16,41 0 15,-42 0 1</inkml:trace>
  <inkml:trace contextRef="#ctx0" brushRef="#br0" timeOffset="20469.1894">26712 10226 0,'0'0'0,"41"0"31,41 0-15,122-41-1</inkml:trace>
  <inkml:trace contextRef="#ctx0" brushRef="#br0" timeOffset="20835.3685">27694 9531 0,'0'-123'16,"0"82"15,0 123 16,0 0-32,0 0-15,0 40 0,0 1 16,0 82 0,41-124-1,-41 1 1</inkml:trace>
  <inkml:trace contextRef="#ctx0" brushRef="#br0" timeOffset="21102.4261">28226 9572 0,'0'-41'16,"-82"123"31,0-1-47,82 42 15,-41 0-15,41 0 16,0 81 0,-82 82-1,82-245 1,0 0-1</inkml:trace>
  <inkml:trace contextRef="#ctx0" brushRef="#br0" timeOffset="21452.3128">28471 10144 0,'0'0'0,"41"-81"31,41 81-15,0 0 0,0 40-1,-82 83 1,0-82-16,-123 123 16,0-82-1,41-1 1,123-81 31,82-41-47,163 1 15,-81 40 17,-164 0-17</inkml:trace>
  <inkml:trace contextRef="#ctx0" brushRef="#br0" timeOffset="34203.5341">49293 8385 0,'0'-40'16,"0"-1"-1,-41-41 1,0 41-16,0 41 31,41-41-31,-286-41 31,40 82 1,164 0-32,1 41 15,-1 123 1,0-82-16,-123 204 15,42 82 17,81 205-17,82-369 1,82-163 0,41 123-1,81-123-15</inkml:trace>
  <inkml:trace contextRef="#ctx0" brushRef="#br0" timeOffset="34887.2053">45611 9858 0,'-82'0'0,"123"0"63,82 0-63,0 0 15,490-123 1,-81 1-1,-205 40 1,-245 82 0</inkml:trace>
  <inkml:trace contextRef="#ctx0" brushRef="#br0" timeOffset="35786.7954">43484 11208 0,'0'-41'0,"0"164"47,0-1-31,0 42-16,0 0 15,-82 286 17,82-328-17,0-81 1</inkml:trace>
  <inkml:trace contextRef="#ctx0" brushRef="#br0" timeOffset="36269.9423">43402 11453 0,'0'-122'0,"41"81"16,-41-41-16,82 82 16,0-82-1,-41 82 1,-41 82-1,0 0 1,-41 81 0,-82-40-1,41-41 1,82-41 0,0-123 15,0 41-16,82 41 1,0 0 0,-41 82-1,122 122 1,-163-122 0,0 0-1,-41 0 1,-122 41-1,81-83-15,-41-40 16,82 0 0,41-81-16</inkml:trace>
  <inkml:trace contextRef="#ctx0" brushRef="#br0" timeOffset="37453.8137">44752 11412 0,'0'-81'15,"0"40"1,0 0 0,-82 41 15,-81 204 0,163 287 0,122-450-15,1-41 15,82 0-15,-42 0 0,-81 0-1</inkml:trace>
  <inkml:trace contextRef="#ctx0" brushRef="#br0" timeOffset="37819.5178">44507 12435 0,'-82'0'15,"164"0"48,0 0-47,-1 0-16,1 0 15,0 0-15,0 0 16,122 0-1,-163 0 1</inkml:trace>
  <inkml:trace contextRef="#ctx0" brushRef="#br0" timeOffset="38454.0749">45775 11617 0,'0'0'0,"0"-82"15,0 41-15,0-41 16,0 205 47,0-41-48,0 41-15,0 40 16,-82 42-1,82-164 1,0-164 47,0 41-63,0-41 15,41-245 1,41 205-1,0 122 1,-82-41 0,40 41-1,1 41 1,-41 82 0,82 122-1,-82 369 1,0-409-1,0-1 17,0-81-17,41-123 32,-41-41-47</inkml:trace>
  <inkml:trace contextRef="#ctx0" brushRef="#br0" timeOffset="38670.3041">45611 11862 0,'-41'0'16,"82"0"15,41 0-15,41 0-16,-1 0 15,83 0 1,-41 0-16</inkml:trace>
  <inkml:trace contextRef="#ctx0" brushRef="#br0" timeOffset="38832.6968">46675 11821 0,'0'41'62,"0"0"-46</inkml:trace>
  <inkml:trace contextRef="#ctx0" brushRef="#br0" timeOffset="43387.8101">25853 12231 0,'0'-41'16,"-41"41"-16,41-41 15,0 163 17,0 42-32,-82 41 15,82-42-15,-81 124 31,81-206 1,-41-162-17,41-1 1,0-164 0,0-40-1,41-41 1,40 81-1,42 164 1,-41 82 0,0 82-1,0 123 1,-42 40 0,42 123-1,-82-204 1,41-123-1,-41 0 17</inkml:trace>
  <inkml:trace contextRef="#ctx0" brushRef="#br0" timeOffset="43621.1869">25771 12721 0,'-81'0'0,"81"-41"32,81 41-17,1 0 1,41 0-16,122-81 31,-122 81-31</inkml:trace>
  <inkml:trace contextRef="#ctx0" brushRef="#br0" timeOffset="43988.4151">26753 12844 0,'0'-82'47,"0"0"-47,0 42 16,0-1-16,0-123 16,0-81-1,0 122 1,82 41-1,-41 82 17,122 82-17,-122 41 1,123 163 0,-164-122-1,0-42 1,0 1-1</inkml:trace>
  <inkml:trace contextRef="#ctx0" brushRef="#br0" timeOffset="44641.2829">27612 12271 0,'0'0'0,"0"-40"0,0-1 16,0 122 31,0 1-31,0 82-1,0-1 1,0-81-1,0 0 1,0-123 0,0 0-1,0-204 1,0-1 0,0 83-1,82 122 1,0 41-1,81 0 17,-163 123-17,0-1 1,-81-40 0,-1 41-1,0-123 1,164-123 15,-41 123-31,0-41 16,81 41-1,-40 82 1,0 41 0,-82-1-1,-205 1 1,1-123-1,122 0 17</inkml:trace>
  <inkml:trace contextRef="#ctx0" brushRef="#br0" timeOffset="44871.8781">29044 12435 0,'41'-41'31,"82"41"-31,-42 0 16,1 0-16,-41 0 31,41 41-31</inkml:trace>
  <inkml:trace contextRef="#ctx0" brushRef="#br0" timeOffset="45003.9325">29003 12803 0,'82'0'31,"81"0"-15,-122 0-16</inkml:trace>
  <inkml:trace contextRef="#ctx0" brushRef="#br0" timeOffset="45837.7959">30353 12231 0,'0'-82'16,"41"0"-1,-41 41 1,0 0 0,0 82 31,0 41-47,0 81 15,0 83 1,0-205-1,0 41 17,0-164 15,0 0-47,0-41 15,0-122 1,0 40-1,163 83 1,-122 122 0,82 40-1,-82 124 1,-41 0 0,-41 81-1,-163-204 1,122 0 15,82-82 0,82-82-15,122 82 0,-122 41-1,0 0 1,-82 41-16,82 82 15,-82-82-15,0 41 16,0 40 0,-41-40-1,-205 0 1,205-82 0,-41 0-1</inkml:trace>
  <inkml:trace contextRef="#ctx0" brushRef="#br0" timeOffset="50121.1049">47288 14276 0,'0'-123'16,"0"41"-16,0 0 16,-41 82 15,-40 0-16,40 123 17,-41 123-1,164-124-15,122 83-1,-81-123 1,-41-41-1,-82-1 1,-41-40 0,-82 82-1,-40-82 1,81-41 0,0 41-1,41-41 1,41 1 15</inkml:trace>
  <inkml:trace contextRef="#ctx0" brushRef="#br0" timeOffset="51105.058">47943 13989 0,'0'-81'0,"0"-42"15,-41 41 1,-41 0 0,0 0-1,-40 42 1,-1 40 0,82 0-1,-82 0 1,-122 0-1,163 0 1,-41 0 0,1 40-1,-42 165 1,123-123 0,-41 122-1,0-40 1,82 81 15,0-122-31,0 41 16,0-42-16,41-40 15,0 41 1,41-41 0,123 81-1,-83-163 1,42 41-1,0-41 1,-42 0 0,-40 0-16,0 0 15,0 0 1,-41 0-16,40 0 16,42-41-1,0-81 1,40-83 15,-81 82-15,0 42-1,-41-42 1,-41 82-16,0-82 16,0 41-16,0 1 15,0-83 1,-82 0-1,-122 1 1,122 163 0,-41-41-1,82 41 1,-41-82 0,-40 123-1,122 41 1</inkml:trace>
  <inkml:trace contextRef="#ctx0" brushRef="#br0" timeOffset="51921.7802">49702 14276 0,'-82'0'0,"41"0"16,164 0 47,0 0-48,-1 0-15,206 0 31,-124 0 1,-122 0-1,-82-41 0,-41 41-15,-123-41-1,83 41 1,-1 0 0,164 0 31,-1 0-47,-40 0 15,41 0 1,0 0 15,-82 41-15,0 82-1,-82-42-15,-41 42 16,42-82-16</inkml:trace>
  <inkml:trace contextRef="#ctx0" brushRef="#br0" timeOffset="52722.2657">51911 14112 0,'0'0'0,"0"-41"0,0 0 16,0 0-16,0-81 15,-41 122 1,0 0 0,-204 286 15,285 0 0,206-122 16,-246-123-16,-41-41-15,-82 0 0,1 0-1,81 0 1</inkml:trace>
  <inkml:trace contextRef="#ctx0" brushRef="#br0" timeOffset="53755.3046">52238 14358 0,'0'-82'16,"0"41"-1,0-41 1,0 41 0,-82 41 31,0 82-32,82 82 1,0-42-1,0-81 1,41-41 0,41 0-1,-41-41 1,41-81 0,-82-1-1,0 0 16,0 164 1,0 0-17,0 82 1,0-82-16,0-1 16,0 42-16,41-82 15,0 0 16,41-82-15,-82 42-16,40-42 16,-40-41-1,41 123 1,-41 41 15,0 0-31,0 82 16,0-83 15,0 1-15,82-82 15,-82 1-15,41-83-1,41 82 1,-41 41-1,-41 82 1,41-41 0,-41 40-1,82-81 17,-42 0-17,-40-81 1,41 40-16,41-82 31,-82 164 0,0 41-15,0 0 0,41-42-1,0-40 1,41 0-1,-82-122 1,0 81 0</inkml:trace>
  <inkml:trace contextRef="#ctx0" brushRef="#br0" timeOffset="54004.9058">53302 13989 0,'0'0'0,"0"-163"16,0 40 0,0 41-16,0 41 15,0 0 1,0 123 15,0 41-15,0 0-1,0 204 1,0-204-16,0 204 16,0-204-16,0-42 15,0 124 1,0-164-1,0-82 17,0-41-32</inkml:trace>
  <inkml:trace contextRef="#ctx0" brushRef="#br0" timeOffset="54238.8979">53383 14358 0,'0'-41'0,"0"82"0,0-164 15,0 41 1,0 41-1,41 41 1,0 0 0,41 41-1,-41 41 1,-41-41 0,-41 41-1,-41-42 1,0-40-1</inkml:trace>
  <inkml:trace contextRef="#ctx0" brushRef="#br0" timeOffset="54505.3852">53711 13744 0,'0'0'0,"0"-41"15,0-41 1,0 123 31,0 41-47,0 41 16,0 81-1,0-40 1,0-1-1,0-81 1</inkml:trace>
  <inkml:trace contextRef="#ctx0" brushRef="#br0" timeOffset="54822.2089">53874 14112 0,'0'0'0,"82"82"31,-82 0-15,41-82 0,41 0 15,-82-41-15,0 0-1,0-41 1,-41 41-1,0 41 1,-41 123 0,82-41-1,0 0 1,123-1 0,-41-81-1</inkml:trace>
  <inkml:trace contextRef="#ctx0" brushRef="#br0" timeOffset="55021.5886">54488 14194 0,'41'0'47,"-41"41"-32</inkml:trace>
  <inkml:trace contextRef="#ctx0" brushRef="#br0" timeOffset="56321.73">52197 14808 0,'0'-41'0,"0"0"16,-82 41 30,1 41-30,40 40 0,82 124 15,81-164-15,-40 41-1,-82 40 1,0-40-1,0-41 1,-123-41 15,82 0-31,41-82 32,0 0-17</inkml:trace>
  <inkml:trace contextRef="#ctx0" brushRef="#br0" timeOffset="56639.5825">52361 14848 0,'0'-40'0,"0"-1"15,0 122 48,0 1-48,0 41-15,0 0 16,0-1-16,0 165 16,0-83-1,0 1 1,0-123 15,0-123-15,0 0-16</inkml:trace>
  <inkml:trace contextRef="#ctx0" brushRef="#br0" timeOffset="56872.5482">52484 15298 0,'0'0'0,"0"-81"16,0-1-1,81 82-15,-81-41 16,164 41 0,-164 41-1,41 41 1,-41 40 0,-123-40-1,82-82 1,0 41-16,-40-41 15</inkml:trace>
  <inkml:trace contextRef="#ctx0" brushRef="#br0" timeOffset="58105.3291">52934 15339 0,'0'-82'16,"40"42"-16,-40-1 31,0-41-15,-40 82 15,40 41-31,-82 81 16,0-40 15,82 0-15,41 0-1,0-82 1,0-41 0,40-41-1,-81-41 1,0 1-1,0 163 17,0 0-17,0-1-15,0 42 16,0-41 0,41-41 15,41 0-16,0 0 1,0-163 0,-41 122-1,-41-41 1,41 82 0,40 0-1,-81 41 1,0 0-1,41-41 1,-123 0 78,42 0-94,-1 81 31,41-40-15,0 41-1,0 0 1,41-82 0,81 0-1,42-82 1,-82-41-1,40 42 1,-122-1 0,0 41-1,0 82 48,0 0-48,41-41 1,0 0 15,-41-82-15,0 0 0,0 41-1,-41 41 16,-40 41-31,81 41 16,-82 0 0,82 40-1,41-81 1,0-41 0,40 0-1,83 0 16,-41-122-31</inkml:trace>
  <inkml:trace contextRef="#ctx0" brushRef="#br0" timeOffset="58264.3537">54243 14971 0,'0'41'78,"0"0"-62</inkml:trace>
  <inkml:trace contextRef="#ctx0" brushRef="#br0" timeOffset="66372.7428">43648 16198 0,'-82'0'16,"82"82"15,-41 41-15,41 0-1,0-1-15,-82-40 0,82-41 16,0 41-16,-41 0 15,41-42 1,0-80 31,0-83-31,123-368 15,-123 450-31,41 0 15,41 41 1,-1 82 15,-81 82-31,0 245 16,0-205 0,41-40-1,-41-82 16,82-1-15</inkml:trace>
  <inkml:trace contextRef="#ctx0" brushRef="#br0" timeOffset="66607.0616">43239 16935 0,'81'0'47,"1"0"-32,41 0 1,0 0-16,204-82 15,-204 82-15</inkml:trace>
  <inkml:trace contextRef="#ctx0" brushRef="#br0" timeOffset="66822.8942">44384 16853 0,'0'0'16,"41"0"15,41 0-31,40 0 16,1 0 0</inkml:trace>
  <inkml:trace contextRef="#ctx0" brushRef="#br0" timeOffset="66956.9584">44384 17139 0,'41'0'32,"82"0"-32,-1 0 15,124-82 1</inkml:trace>
  <inkml:trace contextRef="#ctx0" brushRef="#br0" timeOffset="67384.5408">45734 16648 0,'0'0'0,"0"-82"16,0 42-1,0-1 1,-41 41 15,-41 0-15,82 41-16,-123 40 16,123 1-16,0 82 15,0-82-15,41-42 16,41 83-1,41 0 1,-82 0 0,-41-82 15,-41-41 0,-41 0-15,-41 0-16,-40 81 15,81-81-15,41 0 16,41 41 0</inkml:trace>
  <inkml:trace contextRef="#ctx0" brushRef="#br0" timeOffset="67586.7284">45938 17794 0</inkml:trace>
  <inkml:trace contextRef="#ctx0" brushRef="#br0" timeOffset="70296.4265">39516 4581 0</inkml:trace>
  <inkml:trace contextRef="#ctx0" brushRef="#br0" timeOffset="73307.4691">39230 4704 0,'0'-41'32,"0"123"61,0 0-93,0 0 16,0 40 0,0 1-1,0-41 1,0-41-1,0 41 1,0-123 93,-41-41-109,41 41 16,0 82 78,0 0-79,41-41 1,0 0 0,0 0-1,40 0-15,1 0 16,-41 0 0</inkml:trace>
  <inkml:trace contextRef="#ctx0" brushRef="#br0" timeOffset="74566.6701">46102 17998 0,'-41'0'31,"0"41"438,-41 0-454</inkml:trace>
  <inkml:trace contextRef="#ctx0" brushRef="#br0" timeOffset="76081.8311">43484 17957 0,'0'-82'31,"-41"82"673,-41 0-658,82 41 158,-82-41-204,82 41 15</inkml:trace>
  <inkml:trace contextRef="#ctx0" brushRef="#br0" timeOffset="77124.8281">42625 11249 0,'0'-82'15,"0"41"1,-82 164 31,82 81-32,0-40-15,0 0 0,-123 449 32,123-490-1,0-82-16,0-82 1,0-82 0</inkml:trace>
  <inkml:trace contextRef="#ctx0" brushRef="#br0" timeOffset="77973.1331">42380 10676 0,'0'-41'16,"81"-41"15,1 82-15,41 0-16,41 0 16,40-81-16,369-42 31,695-82-16,-368 205 1,-205-81 0,-327 81-1,-327 0 1,0 0 0,-41 40 30,82-40-30,-82 82 0,41 123-1,-41-123 1,82 81 15,-41 205-15,-41 1-1,0-42 1,0-41 0,-82-40-1,82-206-15,-41 83 16,-82-123-16,82 82 16,-122-41-1,-42-41 1,-368 82-1,-40-1 1,-1 42 0,164-41-1,205-82 1,204 0-16,-41 0 31,41 0-31,41 82 156</inkml:trace>
  <inkml:trace contextRef="#ctx0" brushRef="#br0" timeOffset="81325.3164">25567 14603 0,'0'-41'16,"-41"41"-16,41 41 31,0 82-15,0 40-16,0-40 15,0 409 17,0-450-1,0-123 0</inkml:trace>
  <inkml:trace contextRef="#ctx0" brushRef="#br0" timeOffset="81575.23">25403 14685 0,'0'0'0,"0"-82"0,0 0 16,41 82-1,41 0 1,122 82-1,-163 41 1,-41-41 0,-122 40-1,81-122 1,-82 82-16,82 0 16,0-82-1</inkml:trace>
  <inkml:trace contextRef="#ctx0" brushRef="#br0" timeOffset="81890.9712">26221 14808 0,'0'0'0,"0"-41"0,0-82 31,-41 123-31,41-41 16,-41 41-1,1 41 1,40 163 15,0 83-15,0 122-1,0-164 1,81-204 0,42 41-16</inkml:trace>
  <inkml:trace contextRef="#ctx0" brushRef="#br0" timeOffset="82374.8143">26753 15094 0,'0'-82'15,"-41"82"-15,41 41 47,0 41-31,0 40-1,-41 1 1,41-82 0,0 41-16,0-164 47,0 41-47,0-41 15,0-163 1,82-246-1,0 450 1,-82 0 0,164 82-1,-124 41 1,42 245-16,-82-245 16,0 41-1,0 245 1,0-204-1,0-124-15,0 1 16</inkml:trace>
  <inkml:trace contextRef="#ctx0" brushRef="#br0" timeOffset="82591.7004">26671 15380 0,'0'0'0,"0"-82"0,82 82 47,0 0-31,0 0-1,204 0 1,-40-41-16</inkml:trace>
  <inkml:trace contextRef="#ctx0" brushRef="#br0" timeOffset="82974.3914">27776 15503 0,'0'-82'47,"0"0"-31,0 0-16,0 1 16,0-42-1,82-204 1,-42 286-1,1 41 1,41 0 0,-82 82-16,41 81 15,-41-81-15,82 41 16,-82 40 0,0 1-1,0-82-15,-41 0 16,41-1-16</inkml:trace>
  <inkml:trace contextRef="#ctx0" brushRef="#br0" timeOffset="83291.7574">28389 14930 0,'0'41'63,"0"41"-47,0 0-16,0 0 15,0-1-15,0 42 16,0-41-1,0 0 1,0-164 15,0 0-15</inkml:trace>
  <inkml:trace contextRef="#ctx0" brushRef="#br0" timeOffset="83691.7501">28389 15217 0,'0'-123'15,"0"246"-15,0-492 16,0 288-16,0 40 0,0-41 15,41 82 1,0 0 0,41 82-1,-82-41 1,0 204 0,-41-122-1,-41-1 1,82-203 31,0 40-47,82-41 15,41 82 17,-41 0-32,-1 82 15,-81 0 1,41-42-1,-41 83 1,0-82 0,-81 0-1,-42-41 1,41 0 0</inkml:trace>
  <inkml:trace contextRef="#ctx0" brushRef="#br0" timeOffset="84025.4887">29126 14685 0,'0'0'0,"0"-41"15,0-82 1,0 164 31,41 0-31,-41 41-16,81 163 15,-81 1 1,0-1-1,-40 1 1,-42-83 0</inkml:trace>
  <inkml:trace contextRef="#ctx0" brushRef="#br0" timeOffset="84292.0067">29821 15217 0,'82'0'16,"-82"-41"-1,123 41-15,-42 0 16,1 0 0,0 0-1,-82 41 1</inkml:trace>
  <inkml:trace contextRef="#ctx0" brushRef="#br0" timeOffset="84441.8284">30026 15462 0,'0'0'16,"81"0"15,1 0-15,82 0 0</inkml:trace>
  <inkml:trace contextRef="#ctx0" brushRef="#br0" timeOffset="85258.1712">31048 14808 0,'0'-82'0,"0"164"47,41 245-32,-41 0 16,0-286-31,0 41 16,0-123 31,0-41-31,0-163-1,0-124 1,0 206-1,0 81 1,0 41 0,164 41-1,-82 41 1,-1 82 0,-81-1-1,-122 83 1,-1-82-1,123-82 1,-41-41 0</inkml:trace>
  <inkml:trace contextRef="#ctx0" brushRef="#br0" timeOffset="85559.0507">31826 14726 0,'0'0'0,"0"-82"16,0 41-1,-82 41 32,0 0-31,82 82-16,-41 245 15,41 0 1,0 1 0,82-206-1,41-122 1,-1 0 0</inkml:trace>
  <inkml:trace contextRef="#ctx0" brushRef="#br0" timeOffset="86198.034">32194 14930 0,'0'-82'16,"0"164"31,0 0-32,0 0-15,0 41 16,0-42-16,0 42 16,0-41-1,0-41 1,0-123 15,0 0-15,0-163-1,0-123 1,0 163 0,122 205-16,-81-82 15,41 82 1,-82 41-16,41 41 16,-41 41-1,0 40 1,-82 42-1,-40-123 1,122-205 31,0 82-47,81 0 31,1 41-15,0 0-1,0 123 1,-82 40 0,0-40-1,-82-41 1,-41-41 0,82-41-16,-81 0 15</inkml:trace>
  <inkml:trace contextRef="#ctx0" brushRef="#br0" timeOffset="86526.3895">32726 14358 0,'0'0'0,"0"-41"16,40 41 15,83 81-15,-41 83-1,0 122 1,-82 1-1,0-205-15,0 81 16,0-81 0,-41 0-16,-82-41 15</inkml:trace>
  <inkml:trace contextRef="#ctx0" brushRef="#br0" timeOffset="86775.7922">33625 14889 0,'0'-41'16,"82"41"-1,41 0 1,-41 0-16,0 0 16,-1 0-1</inkml:trace>
  <inkml:trace contextRef="#ctx0" brushRef="#br0" timeOffset="86925.9944">33748 15217 0,'-41'0'15,"123"-41"32,-41 41-31,0 0-16,41-41 16</inkml:trace>
  <inkml:trace contextRef="#ctx0" brushRef="#br0" timeOffset="87242.38">34853 14480 0,'0'0'0,"0"-41"16,-41 0-1,41 82 32,0 41-31,0 41-16,0 122 16,-82 1-1,82-83 1,-41-40-1</inkml:trace>
  <inkml:trace contextRef="#ctx0" brushRef="#br0" timeOffset="87491.7044">35262 14726 0,'0'41'47,"-41"81"-31,41-40-16,-82 41 16,82-41-16,-123 81 15,82 83 1,-40-83-1,81-81 1</inkml:trace>
  <inkml:trace contextRef="#ctx0" brushRef="#br0" timeOffset="87858.1986">35425 15380 0,'41'0'16,"-41"-41"0,41 41-16,0 0 31,-41 41-15,0 41-1,-41 82 1,-122 40-1,40-163 1,164-41 31,0 0-31,81 0-1,1 0 1,0 0-1,0 0 1</inkml:trace>
  <inkml:trace contextRef="#ctx0" brushRef="#br0" timeOffset="88008.1433">36325 15871 0</inkml:trace>
  <inkml:trace contextRef="#ctx0" brushRef="#br0" timeOffset="89325.9221">21190 17916 0,'0'0'0,"-41"-82"16,41 164 30,0 0-46,0 41 16,0 0-16,0-42 0,0 1 16,0 0-1,0 0-15,0-41 0,0 40 16,-82-81 15,82-122 0,0-287 1,41 41-1,0 204-15,82 123-1,-42 41 1,-40 123-1,-41 40 1,-41 83 0,0-205-1,-40 41 17,81-1-17</inkml:trace>
  <inkml:trace contextRef="#ctx0" brushRef="#br0" timeOffset="89608.7738">21926 17671 0,'0'0'0,"0"-82"0,0 41 16,0 0-1,-82 41 1,41 0 0,-40 246-1,81 204 17,0 40-17,0-285 1,81-123-1,-40-82-15</inkml:trace>
  <inkml:trace contextRef="#ctx0" brushRef="#br0" timeOffset="90092.6416">22581 17998 0,'0'0'0,"0"-41"15,-41 41 1,0 82 15,41 0-31,0 163 32,-82-81-17,0-1 1,41-122-1,41 41 1,0-164 0,0-81-1,0-124 1,205-122 0,-123 368-1,-41-40 1,40 81-1,-40 163 1,41 287 0,-82-163-1,41-83 17,-41-40-17,0-123 1</inkml:trace>
  <inkml:trace contextRef="#ctx0" brushRef="#br0" timeOffset="90292.1349">22335 18612 0,'0'-41'16,"82"41"15,41-82-31,122 41 16</inkml:trace>
  <inkml:trace contextRef="#ctx0" brushRef="#br0" timeOffset="90601.5851">23317 17916 0,'0'-82'16,"0"42"-1,-41 40 1,41 40 15,0 42-15,0 41-16,0 531 15,0-326 17,0-42-17,0-81 1,0-124-16</inkml:trace>
  <inkml:trace contextRef="#ctx0" brushRef="#br0" timeOffset="90875.8837">23767 18489 0,'0'-41'0,"0"123"47,0 0-31,0 40-16,-41 42 16,41 0-1,0 326 1,0-326-1,0-123 1</inkml:trace>
  <inkml:trace contextRef="#ctx0" brushRef="#br0" timeOffset="91308.7659">23767 18653 0,'0'0'0,"0"-82"0,0 41 16,82 41 31,-41 0-32,-41 82-15,0-1 32,0 83-17,-41-82 1,-82 0-1,123-123 17,82-41-17,0 0 1,40 82 0,-81 123-1,41 81 1,-82-40-1,-41-41 1,-41-41 0,-81-42-1,81-40 17,41 0-32</inkml:trace>
  <inkml:trace contextRef="#ctx0" brushRef="#br0" timeOffset="91625.6756">24217 18489 0,'0'0'0,"0"-41"16,123 164 46,-82-1-62,40 42 16,-81-41 0,82 122-1,-82 123 1,-82-204-1,-40-41 1</inkml:trace>
  <inkml:trace contextRef="#ctx0" brushRef="#br0" timeOffset="91892.6963">25076 18734 0,'0'-81'31,"82"81"-31,40 0 15,1 0 1,0 0 0,-41 81-1</inkml:trace>
  <inkml:trace contextRef="#ctx0" brushRef="#br0" timeOffset="92025.7877">25240 19143 0,'-41'0'15,"82"0"17,40 0-32,83-40 15</inkml:trace>
  <inkml:trace contextRef="#ctx0" brushRef="#br0" timeOffset="93342.9951">26835 18244 0,'0'-82'0,"0"123"47,0 40-47,0 1 16,0 41-16,0-41 16,0 0-16,0-1 15,0-40-15,0 41 16,0 0-1,0-123 17,0-368-1,0 164-15,0 40-1,0 82 1,82 123-1,40 123 1,-40 41 0,-82-42-1,-41 42 17,-81-41-17,81-42 1</inkml:trace>
  <inkml:trace contextRef="#ctx0" brushRef="#br0" timeOffset="93766.1874">27408 18775 0,'0'-41'31,"0"-81"-15,0 81-1,0 0 1,41-164-1,-1-122 1,124 163 0,-123 164-1,41 0 1,81 369 0,-163-124-1,0-81 1,0-1-1,0-81 1</inkml:trace>
  <inkml:trace contextRef="#ctx0" brushRef="#br0" timeOffset="94092.3795">27408 18530 0,'-82'0'16,"82"-82"-16,41 82 47,0 0-31,449-41 15</inkml:trace>
  <inkml:trace contextRef="#ctx0" brushRef="#br0" timeOffset="94681.9581">28471 18693 0,'0'0'0,"0"-81"15,0 40-15,0 0 16,0-41-16,0 0 16,0 0-16,0-81 31,41-83 0,164 246 0,-42 369 1,-163-206-17,0-81-15,0 41 16,0-42 0</inkml:trace>
  <inkml:trace contextRef="#ctx0" brushRef="#br0" timeOffset="95342.6689">29248 17998 0,'0'-41'15,"0"123"32,0 0-31,0 0-16,0-1 15,0 42-15,0-82 16,0 41 0,0 0-1,0-123 16,0 0-31,82-82 16,-82-122 0,0-83-1,41 247 17,0 81-17,-41 41 1,82 122-1,-82 1 1,-41-41 0,-41-83-1,41-40 1,41-40 15,123-83-15,-82 123-16,41 0 15,-1 82 1,-40 81 0,-41-81-1,0 0 17,-122 0-17,-42-82 1</inkml:trace>
  <inkml:trace contextRef="#ctx0" brushRef="#br0" timeOffset="95609.7963">29821 17834 0,'0'-40'15,"82"40"1,-41 0 0,82 122-1,-42-40 1,-81 41-16,0-41 16,41 40-16,-41 1 0,0 0 15,-163 163 1,-1-81-1,82-205-15</inkml:trace>
  <inkml:trace contextRef="#ctx0" brushRef="#br0" timeOffset="96176.3671">27489 17916 0,'0'-41'15,"-122"0"1,40 41 0,0 0-1,0 287 16,123 408 1,41-449-17,0-165-15,41-40 16,-42 41-16,1-82 16</inkml:trace>
  <inkml:trace contextRef="#ctx0" brushRef="#br0" timeOffset="96593.4301">27039 19552 0,'-81'0'16,"122"0"31,81 0-31,42 0-16,81-81 15,42 81-15,490-82 16,82 82-1,-205-123 1,-490 123 0,-164 41 15,-41 0-15,-41-41-1,41 82 1,1-82-16</inkml:trace>
  <inkml:trace contextRef="#ctx0" brushRef="#br0" timeOffset="96895.4856">27858 20084 0,'0'0'16,"0"-82"-16,-82 82 0,82-81 16,0 162 31,0 42-32,0 123 1,0-1-1,-41-40 1,0-165 0,41 42-1</inkml:trace>
  <inkml:trace contextRef="#ctx0" brushRef="#br0" timeOffset="97159.7417">27735 20084 0,'0'0'0,"0"-41"16,0 0-16,82-40 16,-1 40 15,-40 41-31,41 0 16,-41 41-16,41 40 15,-82-40-15,0 0 16,0 41-1,-123 82 1,-40-42 0,122-81-1</inkml:trace>
  <inkml:trace contextRef="#ctx0" brushRef="#br0" timeOffset="97443.0137">28308 20207 0,'0'-41'0,"0"-41"16,-41 164 30,41 0-30,0 0-16,-41 40 16,41 165-1,0-42 1,122-81 0,1-164-1</inkml:trace>
  <inkml:trace contextRef="#ctx0" brushRef="#br0" timeOffset="97704.5055">28880 20207 0,'0'0'0,"0"-82"15,0 123 32,0 82-47,0-41 16,0 81-1,0-122-15,0 123 16,-41-164-16,41 82 16</inkml:trace>
  <inkml:trace contextRef="#ctx0" brushRef="#br0" timeOffset="98110.2164">28839 20166 0,'0'0'0,"0"-123"31,82 42-31,-41 81 16,82 40-1,0 83 1,-123-41-1,0 0 1,-41 81 0,-41-81-1,41-82 1,41-41 15,41 0-15,41 41-16,-1 0 15,1 0 1,0 41 0,-82 82 15,-41 0-15,-82-41-1,1-42 1,40-40-1,82-81-15</inkml:trace>
  <inkml:trace contextRef="#ctx0" brushRef="#br0" timeOffset="98342.9063">29535 20002 0,'82'0'31,"40"0"-15,-40 41-16,41 123 16,-123 40 15,-41-40-15,-82 0-1,-163-42 1,245-122-16</inkml:trace>
  <inkml:trace contextRef="#ctx0" brushRef="#br0" timeOffset="99234.5056">31253 18857 0,'82'0'15,"-1"0"1,1 0-16,0 0 15,41 0-15,-41 0 16</inkml:trace>
  <inkml:trace contextRef="#ctx0" brushRef="#br0" timeOffset="99392.8962">31498 19103 0,'41'0'31,"123"-41"-15,-1 41-1</inkml:trace>
  <inkml:trace contextRef="#ctx0" brushRef="#br0" timeOffset="99643.1062">32439 17957 0,'0'0'0,"0"-41"0,0 0 16,0 123 30,0 0-46,0 0 16,0 122 0,0-122-1</inkml:trace>
  <inkml:trace contextRef="#ctx0" brushRef="#br0" timeOffset="99859.7461">32848 18039 0,'0'-82'16,"-41"164"15,0 41-15,41-82-1,-122 245 1,40-122-1,41-83 1</inkml:trace>
  <inkml:trace contextRef="#ctx0" brushRef="#br0" timeOffset="100160.012">33012 18366 0,'0'0'0,"41"0"16,0 0 0,40 0-1,-81 82 1,0-41 0,-81 123-1,-83-42 1,287-122 31,-1-41-47,1 41 15,82-41 1</inkml:trace>
  <inkml:trace contextRef="#ctx0" brushRef="#br0" timeOffset="100460.4028">32276 19348 0,'0'0'0,"-41"0"15,122 0 17,42 0-17,368-82 1,41 0 0,-328 82-1,-81 0 1</inkml:trace>
  <inkml:trace contextRef="#ctx0" brushRef="#br0" timeOffset="100760.2894">32848 19675 0,'-82'-82'16,"82"164"31,0 0-32,0 0-15,0 0 16,0-1-16,0 83 15,0-123 1,-81 0 0</inkml:trace>
  <inkml:trace contextRef="#ctx0" brushRef="#br0" timeOffset="100993.5356">33175 19634 0,'0'0'0,"0"41"47,-122 0-47,122 0 16,-41 123 0,41-83-16,-41 83 15,41-82 1,-82 0-16,41 40 15</inkml:trace>
  <inkml:trace contextRef="#ctx0" brushRef="#br0" timeOffset="101326.6219">33339 20043 0,'82'0'32,"-82"-41"-32,82 41 15,0 0 1,-82 82 0,0-41-16,0 82 15,-123 81 1,41-81-1,164-123 32,0 0-31,-1-82 0,206 0-1,-124 1-15</inkml:trace>
  <inkml:trace contextRef="#ctx0" brushRef="#br0" timeOffset="101610.0834">34444 19143 0,'0'-81'15,"41"81"1,-1 0 0,83-41-1,-41 41 1,0 0-1</inkml:trace>
  <inkml:trace contextRef="#ctx0" brushRef="#br0" timeOffset="101759.9706">34444 19430 0,'41'0'46,"40"-82"-46,-40 82 16,0 0-16,-41-41 16</inkml:trace>
  <inkml:trace contextRef="#ctx0" brushRef="#br0" timeOffset="102106.3758">35303 18530 0,'0'0'0,"0"-123"15,0 82-15,0 0 16,0 82 31,0 0-47,0 164 31,81-42-15,-81 1-1,0 40 1</inkml:trace>
  <inkml:trace contextRef="#ctx0" brushRef="#br0" timeOffset="103376.9584">22049 22334 0,'0'-82'0,"0"123"47,0 41-47,0 41 16,0-1-16,0 1 15,0 0-15,0-41 16,0-42-16,0 1 15,0 41 1</inkml:trace>
  <inkml:trace contextRef="#ctx0" brushRef="#br0" timeOffset="103610.1354">21967 22048 0,'0'-246'15,"0"492"-15,123-614 16,-82 368 0,40 0-16,1 0 31,0 122-15,-82 42-1,-123 40 1,82-122-16,-40 82 15,40-164-15</inkml:trace>
  <inkml:trace contextRef="#ctx0" brushRef="#br0" timeOffset="103893.3706">22744 21925 0,'0'0'0,"0"-41"16,0-41-1,0 41 1,0 0 0,0 123-1,-122 123 1,81 122-1,41 82 1,0 0 0,81-327-16,42 0 15</inkml:trace>
  <inkml:trace contextRef="#ctx0" brushRef="#br0" timeOffset="104543.5474">23276 22252 0,'0'0'0,"0"-41"15,-41-41 1,41 164 15,-41 0-31,41 0 16,0 163-1,0 1 1,0-205 0,0-123 15,0 0-15,0 0-16,0-122 15,0 81 1,0 0-16,0 1 15,123 122 1,-82 40 0,-41 42 15,0 41-15,0-41-1,-82 41 1,0-123-1,82-41 1,0-41 0,82 0-1,41 82 1,-41 123 0,-1-41-1,-81 81 1,0-81-16,0-41 15,-81 41-15,-1-82 16,41 81-16,0-81 16,-41 0 15,82-81-31</inkml:trace>
  <inkml:trace contextRef="#ctx0" brushRef="#br0" timeOffset="104808.1315">23808 22252 0,'0'-123'16,"0"42"0,0 122 30,0 81-30,0 1-16,82 41 16,-82-1-1,0 205 1,0-245-16,0 41 16</inkml:trace>
  <inkml:trace contextRef="#ctx0" brushRef="#br0" timeOffset="105243.4764">24299 22334 0,'0'-41'16,"0"82"15,0 0-31,0 41 0,0 0 15,0 204 1,0-163 0,0-205 31,0 0-32,0-41 1,0 1-16,41-124 15,40 164-15,1 82 16,-41 0 0,82 123-1,-82 41 1,-41 163 0,82 0-1,-82-163 1,0-123-1</inkml:trace>
  <inkml:trace contextRef="#ctx0" brushRef="#br0" timeOffset="105443.9471">24094 22825 0,'0'-41'0,"41"41"47,41 0-47,41 0 16,-1-82-16,1 82 16,82 0-1</inkml:trace>
  <inkml:trace contextRef="#ctx0" brushRef="#br0" timeOffset="105700.3209">24994 22334 0,'0'0'0,"-82"-82"16,123 123 30,82 41-30,-82-41-16,41 82 16,-1 40-1,-81 83 1,-40-1 0,40-163-16,-164 81 15</inkml:trace>
  <inkml:trace contextRef="#ctx0" brushRef="#br0" timeOffset="105949.0794">25771 22743 0,'41'0'31,"41"-41"-31,0 41 16,41 0 0,-83 0-1</inkml:trace>
  <inkml:trace contextRef="#ctx0" brushRef="#br0" timeOffset="106076.7693">25853 23111 0,'41'0'32,"41"-41"-17,81 0 1</inkml:trace>
  <inkml:trace contextRef="#ctx0" brushRef="#br0" timeOffset="106960.9274">27408 22293 0,'0'41'47,"41"82"-31,-41-1-16,0-40 0,0-41 15,0 0-15,0 41 16,0-123 46,0-41-46,0-122 0,0-42-1,40 83 1,42 163-1,41 0 1,-82 0-16,41 81 16,-82-40-1,0 0-15,-41 82 16,-123 0 0,41-1-1,42-40 1</inkml:trace>
  <inkml:trace contextRef="#ctx0" brushRef="#br0" timeOffset="107299.1147">28430 22089 0,'0'-123'15,"0"82"1,-82 41 0,42 41-1,40 41-15,-82 81 16,82 83-1,0 81 1,41-163 15,81-164-15,-81 0-16</inkml:trace>
  <inkml:trace contextRef="#ctx0" brushRef="#br0" timeOffset="107910.4239">28594 22416 0,'0'0'0,"0"-82"16,0 41-1,0 123 17,0-41-17,0 82 1,0 122-1,0-163 1,0-123 47,0-41-48,0-41-15,0 1 16,0-124-1,0 83 1,123 163 0,-82 40-1,-41 42 1,0 41 0,-41 41-1,-41-123 1,82-123 46,41 82-62,41-82 16,-1 82 0,1 82-1,0 0 1,-82 81-1,-82-40 1,0-82 0,-40-41-1,81 41 1</inkml:trace>
  <inkml:trace contextRef="#ctx0" brushRef="#br0" timeOffset="108260.8648">29248 22784 0,'0'-41'47,"0"0"-31,0 0-1,0 0-15,0-81 16,0-42 0,82 82-1,-41 82 1,82 0 0,-41 123-1,-1 0 1,1 122-1,-82-122 1</inkml:trace>
  <inkml:trace contextRef="#ctx0" brushRef="#br0" timeOffset="108727.4803">29985 22293 0,'0'0'16,"41"0"31,-41 123-47,0-41 15,0-1-15,0 83 16,0-41-1,0-82 1,0-123 31,0-164-31,0-40-1,0 82 1,81 163-1,-40 41 1,41 41 0,0 122-1,-41 1 1,41 122 0,-82-204-1,0 0 1</inkml:trace>
  <inkml:trace contextRef="#ctx0" brushRef="#br0" timeOffset="108910.9564">29985 22539 0,'41'0'15,"40"0"1,1 0-16,0 0 16,164 0-1,-165 0 1</inkml:trace>
  <inkml:trace contextRef="#ctx0" brushRef="#br0" timeOffset="109227.7917">28267 23520 0,'0'0'0,"81"0"47,165-41-47,81 41 15,369 0 1,-42-81 0,-327 81-1,-286 0 1</inkml:trace>
  <inkml:trace contextRef="#ctx0" brushRef="#br0" timeOffset="109794.831">28635 24134 0,'0'0'0,"-82"-41"16,82 123 15,0 0-16,0 163 1,0-122 0,0-82 15,0-1-15,0-80-1,0-83 1,0-82-1,0 42 1,0 81 0,0-41-1,82 123 1,0 0 0,40 82-1,-122 0 1,0 41-1,-163-42 1,40 1 15,82-82-15</inkml:trace>
  <inkml:trace contextRef="#ctx0" brushRef="#br0" timeOffset="110058.3448">29208 24134 0,'0'0'0,"0"-41"15,0 82 63,0 41-78,0 40 16,0 1-16,0 0 16,-82-1-1,82 1-15,-41 0 16,41-41-16</inkml:trace>
  <inkml:trace contextRef="#ctx0" brushRef="#br0" timeOffset="110627.564">29248 24216 0,'0'-82'15,"-81"82"32,81 123-31,-82-1-1,82 451 17,0-369-17,41-81 1,41-123-1,-1 0 1,1-82-16,-82 41 0</inkml:trace>
  <inkml:trace contextRef="#ctx0" brushRef="#br0" timeOffset="111110.5857">29657 24584 0,'0'-82'16,"0"41"-16,0 123 47,0 41-32,0 40 1,0 1 0,0-82-1,-40-82 1,40-82 0,0-164-1,0 1 1,40 122-1,124 82 1,-82 41 15,0 82-15,-82 82 0,41 245-1,-41-205 1,0-163-1</inkml:trace>
  <inkml:trace contextRef="#ctx0" brushRef="#br0" timeOffset="111295.2261">29576 24952 0,'0'-41'0,"0"0"47,81 41-47,1-82 16,0 82-16,0-41 15,0 41 1,40-122 0</inkml:trace>
  <inkml:trace contextRef="#ctx0" brushRef="#br0" timeOffset="111578.2267">30189 24338 0,'0'0'0,"0"-81"0,0 40 15,0 0 1,41 41 15,0 41-15,-41 0-16,123 122 15,-82 1 1,-41 163 15,0-163-15,-123-1 0,0-163-1</inkml:trace>
  <inkml:trace contextRef="#ctx0" brushRef="#br0" timeOffset="112344.1228">30639 22252 0,'0'-82'0,"0"-40"16,0 81-1,0 0 17,41 0-17,41 41 16,-82 82-31,82 204 16,41 123 15,-83-163-15,-40-83 0,0-81-1,0-41 1</inkml:trace>
  <inkml:trace contextRef="#ctx0" brushRef="#br0" timeOffset="112544.1451">31866 22579 0,'82'0'16,"-41"0"-16,164 0 31,-42 0-15,-163 82-16</inkml:trace>
  <inkml:trace contextRef="#ctx0" brushRef="#br0" timeOffset="112661.2079">31907 23070 0,'41'0'16,"0"0"-1,41 0-15,163-82 16</inkml:trace>
  <inkml:trace contextRef="#ctx0" brushRef="#br0" timeOffset="113394.3291">33503 21966 0,'0'-41'16,"0"-41"0,-41 164 31,41 0-47,0 0 15,0 81 1,-41 83 15,41-165-15</inkml:trace>
  <inkml:trace contextRef="#ctx0" brushRef="#br0" timeOffset="113611.3335">33707 22170 0,'0'0'15,"0"-41"-15,0 123 47,0-41-31,0 41-16,0 0 16,-82 122-1,82-81 1,-81 41-1</inkml:trace>
  <inkml:trace contextRef="#ctx0" brushRef="#br0" timeOffset="113911.3177">33912 22416 0,'0'-41'16,"41"41"-16,41 0 15,-1 0-15,1 0 16,0 41 15,-82 41-15,-123-1 0,82 1-1,-81 0 1,163-82 15,81 0-31,1 0 16,0 0-1,-1 0 1</inkml:trace>
  <inkml:trace contextRef="#ctx0" brushRef="#br0" timeOffset="114228.1289">33298 23520 0,'-41'0'15,"82"0"1,82 0-1,41-82-15,-1 82 16,164 0 0,1-122-1,-287 122 1,81-82 0,-122 123 15,0 0-31,-81-41 15</inkml:trace>
  <inkml:trace contextRef="#ctx0" brushRef="#br0" timeOffset="114460.944">34035 23888 0,'-41'0'0,"41"41"32,0 41-17,0-41-15,0 0 16,0 41-16,0 40 16,0 42-1,0-82 1</inkml:trace>
  <inkml:trace contextRef="#ctx0" brushRef="#br0" timeOffset="114745.1077">35712 22825 0,'0'-82'0,"82"82"47,-1 0-47,1 0 0,0 0 15,-41 0 1</inkml:trace>
  <inkml:trace contextRef="#ctx0" brushRef="#br0" timeOffset="114894.8152">35753 23070 0,'81'0'47,"1"0"-47,41 0 16,-41-122-16</inkml:trace>
  <inkml:trace contextRef="#ctx0" brushRef="#br0" timeOffset="115261.4891">36980 22089 0,'0'-41'15,"0"0"1,0 82 47,0 40-48,0 1-15,41 0 16,-41 0-16,0 163 15,0-163 1,0-41 0</inkml:trace>
  <inkml:trace contextRef="#ctx0" brushRef="#br0" timeOffset="115494.8613">37430 22089 0,'0'-41'16,"-41"122"31,41 1-47,-82 0 16,82 41-16,-41 122 15,41 1 1,-82-1-1,82-122 1</inkml:trace>
  <inkml:trace contextRef="#ctx0" brushRef="#br0" timeOffset="115862.1418">37553 22907 0,'0'-41'16,"40"41"-1,42 0-15,-41 0 16,-41 122 15,0 1-15,-123-41-1,42 0 1,81-41 15,81-41-15,1-41 0,82 0-1,122-41 1,-122 82-1,-123-41-15</inkml:trace>
  <inkml:trace contextRef="#ctx0" brushRef="#br0" timeOffset="116066.7425">39516 23070 0,'0'-82'0,"-82"82"16,123 0 31,0 41-31</inkml:trace>
  <inkml:trace contextRef="#ctx0" brushRef="#br0" timeOffset="117095.3761">38002 18898 0,'0'0'0,"0"-123"15,0 41-15,0 1 16,0 40-16,0 0 15,123-41 17,82 246-1,-164 40-15,-41 287-1,0-41 1,0-164-1,81-81 1,288-42 15,-165-163-15,-122 0 0,0-81-1,-82-1 1,0 41-1,-41 41 1,-41 164 0,82 204-1,0 450 1,0-205 0,41 1-1,82-164 1,-1-41-1,-40-245 1,-82-1-16,0-122 16,0 41-1,0-41 1,-41 41 0,0-41-1,-40 40 1</inkml:trace>
  <inkml:trace contextRef="#ctx0" brushRef="#br0" timeOffset="120378.1576">2332 12026 0,'0'-82'47,"0"41"-16,-41 41-15,82 123 46,-41-41-62,0 0 16,41 40 0,0-40-1,40-82 1,124-123 0,-1-122-1,42 0 1,327-42-1,-328 205 17,-122 42-17,-82 40 1,-82 0 15,-41 0-15,0 81-1,41-40 1,-122 123 0</inkml:trace>
  <inkml:trace contextRef="#ctx0" brushRef="#br0" timeOffset="120896.2643">2373 12476 0,'0'-41'0,"0"0"16,0 0 0,-41 41-1,41 41 32,0 41-31,82 41-1,-1-82 1,-81-1-16,164-40 16,-82 0-1,122-163-15,287-246 16,164-41-1,-83 41 1,-490 368 15,-164 82 32,41 41-48,41-41 1,-40-41-16,40 81 16,0 1-1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17:22.185"/>
    </inkml:context>
    <inkml:brush xml:id="br0">
      <inkml:brushProperty name="width" value="0.05292" units="cm"/>
      <inkml:brushProperty name="height" value="0.05292" units="cm"/>
      <inkml:brushProperty name="color" value="#FF0000"/>
    </inkml:brush>
  </inkml:definitions>
  <inkml:trace contextRef="#ctx0" brushRef="#br0">14849 10022 0,'-41'-82'0,"41"0"16,0 41-1,123-41 1,41 82 15,40 123 0,-204-82-15,0 123 0,-163-1-1,81-40 1,0-82 15,0-41-15</inkml:trace>
  <inkml:trace contextRef="#ctx0" brushRef="#br0" timeOffset="533.8375">14849 10063 0,'0'-41'15,"-41"-41"1,41 0 15,0 123 16,0 245-31,0 82-1,0-122 1,0-123 15,0-83-15,0 42-1,0 0 1</inkml:trace>
  <inkml:trace contextRef="#ctx0" brushRef="#br0" timeOffset="988.6634">15913 9817 0,'0'-82'15,"0"41"1,-82 82 46,82 41-46,0 41-16,0 163 16,41 205 15,-41-450-16,123 163 17</inkml:trace>
  <inkml:trace contextRef="#ctx0" brushRef="#br0" timeOffset="1432.4965">16445 10063 0,'0'0'0,"0"-41"0,-41-41 16,41 41 15,-41 82 0,41 41-15,0 40-16,0 124 16,0-123-16,0-42 15,0 42 1,0 0-1,0-246 48,0 41-63,0 0 16,0 1-16,0-1 15</inkml:trace>
  <inkml:trace contextRef="#ctx0" brushRef="#br0" timeOffset="1666.5361">16363 10226 0,'0'0'0,"0"-123"31,0 42-31,0-1 16,0 0-1,0 41 1,41 41 0,81 0-1,-40 123 1,-82-41-16,41-1 15,-41 1-15,0-41 16,0 82 0,-245 41-1,163-164 1,82 40 0</inkml:trace>
  <inkml:trace contextRef="#ctx0" brushRef="#br0" timeOffset="2082.9357">16935 9899 0,'0'-41'0,"0"0"32,41 41-1,0 41-16,41 41-15,-82 0 16,41-1 0,-41 165-1,0-42 1,-41 83 0,-41-165-1,0-40 1</inkml:trace>
  <inkml:trace contextRef="#ctx0" brushRef="#br0" timeOffset="2365.9347">17999 10267 0,'82'0'32,"0"0"-17,-1 0-15,-40 0 16,41 0-1,0 0 1</inkml:trace>
  <inkml:trace contextRef="#ctx0" brushRef="#br0" timeOffset="2496.7273">18122 10594 0,'41'0'47,"0"0"-47,40-41 16</inkml:trace>
  <inkml:trace contextRef="#ctx0" brushRef="#br0" timeOffset="3471.6557">17999 10717 0,'-41'0'16,"82"0"46,41 0-46,0 0-16,40 0 16,-40-82-16,0 82 15,-41 0-15,0 0 16</inkml:trace>
  <inkml:trace contextRef="#ctx0" brushRef="#br0" timeOffset="3933.6555">19553 9940 0,'0'-82'16,"0"0"0,0 123 30,0 0-46,0 41 16,0 81 0,0 165-1,0-206 17,0-81-32,0 41 15</inkml:trace>
  <inkml:trace contextRef="#ctx0" brushRef="#br0" timeOffset="4216.0436">20126 10063 0,'0'-82'15,"0"123"32,-82 40-31,82 1-16,-81 41 15,81 0-15,-82 122 16,0 41 0,41-81-1,-41-123 1,82-41-1</inkml:trace>
  <inkml:trace contextRef="#ctx0" brushRef="#br0" timeOffset="4833.3392">20494 10635 0,'0'0'0,"0"-41"16,41 41-1,-123 82 48,42-41-63,-42 41 15,41 41 1,-82 81 0,82-163-1,41 0 1,82-41 0,-41 0-1,123-82 1,-42 41-1,-81 41 1,0 0 0,0-41-1,41-41 17,-82 42-17,0-1 1,-41-41-16,41 164 62,0-1-46,0 329 0,41-206-1,0-122 1,-41 0-1</inkml:trace>
  <inkml:trace contextRef="#ctx0" brushRef="#br0" timeOffset="13737.0731">25240 10144 0,'0'-41'0,"0"1"15,0-42 16,0 123 1,0 81-17,0 247 17,0-329-17,0 42 16</inkml:trace>
  <inkml:trace contextRef="#ctx0" brushRef="#br0" timeOffset="14052.2631">25321 10022 0,'-41'0'15,"41"-82"-15,0 0 16,82 82 0,-41-41-1,0 41-15,82 0 31,0 82-15,-123 0 0,-82 81-1,-41-40 1,-82-41 0,165-41-16,-1-41 15</inkml:trace>
  <inkml:trace contextRef="#ctx0" brushRef="#br0" timeOffset="14417.8313">26221 9858 0,'0'-82'31,"-41"82"1,41 41-17,-41 0-15,41 41 16,-81 245-1,81 287 1,122-328 0,1-81-1,-82-205 1,41 0 0</inkml:trace>
  <inkml:trace contextRef="#ctx0" brushRef="#br0" timeOffset="15017.9225">26999 10267 0,'-41'0'0,"41"-82"15,0 41 1,0 0 0,0 123 31,0 0-47,0 123 15,0-42 16,0-81-15,-82 0 0,82-164 15,0-41-15,0-40-1,0-1 1,0 41-1,0 42 1,82-42 0,-1 123-1,-40 0 1,0 41 0,-41 41-1,0 81 1,-82-122 15,-40 82-15,40-41-1,0-41-15</inkml:trace>
  <inkml:trace contextRef="#ctx0" brushRef="#br0" timeOffset="15400.6986">27571 9858 0,'0'-41'32,"0"123"15,0 41-47,0-1 15,0 42-15,0 204 16,0-122-1,0-42 1,0-81 0,0-41-1,0-1-15</inkml:trace>
  <inkml:trace contextRef="#ctx0" brushRef="#br0" timeOffset="16084.3826">28348 10349 0,'0'-82'16,"0"41"-1,0 0 17,0 82-1,0 41-15,0 41-16,0 40 31,0-81-31,0 41 15,0-82-15,82-41 16,0 0 0,-41 0-1,123-123 1,-83 0 0,-81 42-1,41-83 1,-41 41-1,0 41 1,-204 82 0,40-81-1,123 81 1,-41 81 0,82 1-1,0 41 16,82-82-15,82 41 0,-123 40-16,41-81 15,-1 123-15,-81-82 16,0-1 0,0 42-1,0-41 1</inkml:trace>
  <inkml:trace contextRef="#ctx0" brushRef="#br0" timeOffset="16434.3354">29167 10226 0,'0'-41'16,"41"82"31,40 41-32,1 0-15,-82 41 16,82 286 0,-82-164-1,-82-40 1,-41-1 0,42-163-16</inkml:trace>
  <inkml:trace contextRef="#ctx0" brushRef="#br0" timeOffset="19247.5264">30394 10758 0,'0'-41'47,"41"41"-32,41 0-15,-1 0 16,1 0-16,41 0 16,-82 0-16</inkml:trace>
  <inkml:trace contextRef="#ctx0" brushRef="#br0" timeOffset="19420.685">30476 11003 0,'81'0'47,"1"0"-31,41 0-16,0 0 15</inkml:trace>
  <inkml:trace contextRef="#ctx0" brushRef="#br0" timeOffset="19834.8073">31580 10431 0,'0'-41'31,"0"-41"-31,0 41 32,0 0-32,0 0 31,0 82 16,0 82-32,82 41 1,-82 40 0,0 1-1,0-124 1,0-40-16</inkml:trace>
  <inkml:trace contextRef="#ctx0" brushRef="#br0" timeOffset="20184.7974">31212 11167 0,'0'0'0,"41"0"62,122 0-46,-40 0-16,-41 0 16,41-82-16,40 82 15,-40 0 1,-41 0 0</inkml:trace>
  <inkml:trace contextRef="#ctx0" brushRef="#br0" timeOffset="20901.0951">31785 11494 0,'0'41'31,"0"82"-16,0-82 1,0 0 0,-41-41-1,-41 41 1,41-41 0,0 0-1,41-164 1,0 0-1,82 83 1,0 81 0,-41 0-16,40 0 15,-40 81 1,-41 1-16,0 82 16,-163 81 15,-1-40-16,-163 40 1,245-245 0,41 0-1,41-82 1,0 1 0,41-1-1,82 82 1,-1 0-1,-40 0 1,0 82 0,0-82-1,41 0 1</inkml:trace>
  <inkml:trace contextRef="#ctx0" brushRef="#br0" timeOffset="21535.2755">33707 11003 0,'0'41'32,"0"41"-32,0-41 0,0 41 15,0-41 1,0-82 46,0-41-46,0 0 0,0 41-1,41 123 1,-41 41-1,0-41 1,-41-41 0,-41-41 15,82-123-15,0 82-1,41-41-15,41 41 31,0 82-15,0 82 0,0 40-1,-82 1 1,-205 122 0</inkml:trace>
  <inkml:trace contextRef="#ctx0" brushRef="#br0" timeOffset="23589.8794">35875 9981 0,'-41'0'15,"41"122"32,0 1-31,0 41-16,0-82 15,82 40 1,-82-81 0,0 41-1,0-41-15</inkml:trace>
  <inkml:trace contextRef="#ctx0" brushRef="#br0" timeOffset="23852.254">35916 9899 0,'0'-82'16,"0"41"-16,41-41 15,0 82 1,82 0 0,-82 41-1,41 82 1,-82-82-16,0 82 16,-41-82-16,-82 40 15,-41-40 1,123 41-1</inkml:trace>
  <inkml:trace contextRef="#ctx0" brushRef="#br0" timeOffset="24168.5868">36734 9858 0,'0'0'0,"0"-82"16,0 0-1,0 42 17,-41 40-17,41 40 1,-40 83-16,40 123 15,0-42 1,0-40-16,0 163 16,0-204-1,81-82 1,83-41 0</inkml:trace>
  <inkml:trace contextRef="#ctx0" brushRef="#br0" timeOffset="24768.6953">37430 9981 0,'0'0'0,"0"-41"16,-82 82 62,82 41-78,-41 40 16,41 1-16,0 0 15,0-41 1,82 40-1,41-81 1,-1-41 0,1-82-1,-41 1 1,-82-1-16,0-164 16,0 124-16,0 40 15,-82 41 1,-41-41-1,1 82 1,-1 82 0,123 81-1,41-81 1,245 41 15,-163-41-15,-82 0-1,-41 40 1,0 1 0,-41 41-1,-41-123-15</inkml:trace>
  <inkml:trace contextRef="#ctx0" brushRef="#br0" timeOffset="25135.7025">38330 9899 0,'0'-41'16,"0"0"0,0 82 31,0 82-32,0-1-15,0 288 16,0-124-1,0-41 1,0 1 0</inkml:trace>
  <inkml:trace contextRef="#ctx0" brushRef="#br0" timeOffset="25751.8287">39271 10431 0,'0'-41'0,"0"123"47,0-1-47,0 42 15,0-41-15,0 41 16,0-42-1,0 83 1,0-123 0,0 0-1,0-82 1,0-41 0,-41-122-1,41-164 1,0 245-1,41 82 1,0 41 0,81 0-1,83 82 17,-164 40-17,-41-81 1,0 41-1,-205 82 1,123-164 0</inkml:trace>
  <inkml:trace contextRef="#ctx0" brushRef="#br0" timeOffset="26102.593">40130 10144 0,'0'-81'15,"41"203"48,40-81-63,-81 41 0,82 82 15,-82-42 1,0-40-16,0 164 16,-82-83-1,-40-40 1,81-82-1</inkml:trace>
  <inkml:trace contextRef="#ctx0" brushRef="#br0" timeOffset="26351.6844">41071 10717 0,'40'0'47,"42"0"-47,0 0 16,0 0-16,81 0 15,-122 0 1</inkml:trace>
  <inkml:trace contextRef="#ctx0" brushRef="#br0" timeOffset="26502.5524">41152 11044 0,'0'-41'31,"82"41"-15,123 0 0,-42-41-1</inkml:trace>
  <inkml:trace contextRef="#ctx0" brushRef="#br0" timeOffset="26835.5871">42625 9940 0,'0'-82'15,"0"164"48,0 0-63,0 40 15,0-40-15,0 0 16,41 82 0,-41-1-1,0-122 1,0 0-16</inkml:trace>
  <inkml:trace contextRef="#ctx0" brushRef="#br0" timeOffset="27118.5672">43157 10144 0,'0'-41'0,"-41"41"47,41 41-32,-41 41-15,41-41 16,-82 123 0,41 81-1,-81 164 1,122-245-1,0-41 1</inkml:trace>
  <inkml:trace contextRef="#ctx0" brushRef="#br0" timeOffset="27604.5773">43361 10881 0,'0'0'0,"0"-41"0,82 41 15,-41 0 1,0 0 0,41 0-1,-82 41-15,0 40 16,-82 1-16,82-41 15,-164 41 1,42 41 0,203-123 46,42-82-46,-82 82-1,-41 41 1,41 122 0,-41-81-1,-41 41 1,-82-82 0,41-41-1,-40 0 1,40 0-1</inkml:trace>
  <inkml:trace contextRef="#ctx0" brushRef="#br0" timeOffset="32936.5295">3886 17794 0,'-82'0'16,"82"40"-1,0 124 1,82-41-16,-82 0 15,82 40-15,-82-40 16,0 0-16,0 163 31,0-245-15,0 41 0</inkml:trace>
  <inkml:trace contextRef="#ctx0" brushRef="#br0" timeOffset="33260.0669">3968 17957 0,'0'-41'15,"-82"0"-15,82-40 16,0-1 0,41 82-16,82 0 15,40 0 1,-40 122 15,-82-40-15,-82 41-1,-82 0 1,-40-1 0,81-81-16,82 41 15</inkml:trace>
  <inkml:trace contextRef="#ctx0" brushRef="#br0" timeOffset="33619.2518">5154 17589 0,'-41'-41'16,"0"41"-1,1 0 17,40 82-17,-82 82-15,82-1 16,41 328 0,163 204-1,-81-449 1,0-205-1,-1 41 1</inkml:trace>
  <inkml:trace contextRef="#ctx0" brushRef="#br0" timeOffset="34219.9152">5972 18203 0,'0'0'0,"0"-82"16,-81 82-16,81 41 46,0 41-46,0 81 16,40 42 0,1-42-1,-41-40 1,0-41 15,0-123-15,0 0-1,0-41 1,0-41-16,0 42 16,0-83-16,0 82 0,0 0 15,0-40 1,0 40 0,0 0-1,82 41 1,0 41-1,41 82 1,-82 0 0,-41 41-1,-41 81 1,-41-163 15,-82 82-15,123-123-1,41-41-15</inkml:trace>
  <inkml:trace contextRef="#ctx0" brushRef="#br0" timeOffset="35187.4027">5768 17753 0,'-82'0'0,"41"-41"16,0 41 15,123 0 16,41 0-32,-1-82-15,410 82 32,-491 0-17,0 0 1,-82 41 62,-82-41-62,42 0-1,-42 41 1,0-41 0,41 0-1,1 0 1,-1 0-1,41 0 1,123 0 47,-1 0-48,1 0-15,0 0 16,0 0-1,122 0 1,-163 0 0,-82 0 31,-122 0-32,-1 82 1,-40-42-1,163-40 1,-41 0 0,82 82 46,82-82-62</inkml:trace>
  <inkml:trace contextRef="#ctx0" brushRef="#br0" timeOffset="36199.8407">5686 17794 0,'-41'0'31,"-41"0"-15,1 0 15,40 0-31,0 0 16,-41 0 15,123 0 47,0 0-62,41 0-16,-1 0 0,1 0 15,41 0 1,40 0 0,1 0-1,-41 0 1,-164 0 62,-82 0-62,41 0-1,1 0 1,-1 0 0</inkml:trace>
  <inkml:trace contextRef="#ctx0" brushRef="#br0" timeOffset="36836.5865">7322 17589 0,'0'-41'16,"0"-41"-1,-41 82 32,41 123-31,-81 41-16,-1 531 31,82-490-31,-82 40 16,82 123-1,0 41 1,0-368 0,0 0-1,41-41 1</inkml:trace>
  <inkml:trace contextRef="#ctx0" brushRef="#br0" timeOffset="40520.3003">7895 18244 0,'0'-82'16,"0"41"15,-41 41-15,0 41 15,41 204-15,0 246 15,0-450 0,82 0-15,82-41-1,-1-82 1,-122-123 0,41 124-1,-82-42 1,0 82-16,-41-41 16,-41 0-1,0 42-15,1 40 16,-42-82-1,41 82 1,41 41 0,41 81-1,0-40 17,41 82-17,123-42 1,-42-40-1,-40 41 1,0 41 0,-82-1-1,0-81-15,0 0 16</inkml:trace>
  <inkml:trace contextRef="#ctx0" brushRef="#br0" timeOffset="41098.0253">7731 17957 0,'-41'0'16,"-40"0"15,162 0 47,-40 0-78,0 0 16,41 0-16,41 0 16,-41 0-16,-1 0 15,165 0 17</inkml:trace>
  <inkml:trace contextRef="#ctx0" brushRef="#br0" timeOffset="41500.6643">8754 17507 0,'-41'0'16,"41"-82"-1,82 205 32,0-41-31,41 41-16,-1 81 16,42 164-1,-164-122 1,0-1-1,0 1 1,-41-165-16,0 42 16</inkml:trace>
  <inkml:trace contextRef="#ctx0" brushRef="#br0" timeOffset="41820.3358">9818 18162 0,'0'-41'31,"41"41"-31,81 0 16,-40 0 0,41 0-1,-82 0 1</inkml:trace>
  <inkml:trace contextRef="#ctx0" brushRef="#br0" timeOffset="42020.7473">9940 18530 0,'41'0'31,"0"0"-16,41 0-15,0 0 16,41-41 0,122 0-1,-163 41-15</inkml:trace>
  <inkml:trace contextRef="#ctx0" brushRef="#br0" timeOffset="43287.1792">11781 17875 0,'-41'-41'0,"41"164"63,0 41-47,0-1-16,0-40 15,41 0 1,-41 204 15,41-245 0,-41-123-15</inkml:trace>
  <inkml:trace contextRef="#ctx0" brushRef="#br0" timeOffset="43604.3473">11658 17875 0,'0'0'0,"0"-81"16,0 40 0,41-41-1,41 82 1,-41-41-1,82 41 1,0 0 0,-83 123-1,1-82-15,-41 81 16,0-81-16,-41 0 16,-81 82-1,-42 40 1,123-163-1</inkml:trace>
  <inkml:trace contextRef="#ctx0" brushRef="#br0" timeOffset="43970.731">12681 17589 0,'0'0'0,"0"-41"16,-41-41-16,41 41 15,-41 1 1,-40 121-1,81 42 1,0 286 0,0-82-1,40-81 17,83-42-17,0-81 1,0-82-1</inkml:trace>
  <inkml:trace contextRef="#ctx0" brushRef="#br0" timeOffset="44621.3228">13254 17998 0,'0'-82'15,"0"164"48,0 0-63,0 0 15,0 40-15,0-40 16,0 41 0,0-82-1,0 82-15,0-164 47,0-41-31,0-41-1,0 41 1,-41-40 0,41-1-1,0 41 17,0-82-17,0 124 1,41-42-1,41 82 1,-1 0 0,-40 82-1,41-1 1,-82 1 0,0 0-1,-123 123 1,83-165-1,-83 42 1,82-82 0</inkml:trace>
  <inkml:trace contextRef="#ctx0" brushRef="#br0" timeOffset="45132.8287">12927 17630 0,'0'-82'16,"-41"82"15,41-41-15,81-41 15,1 82-31,-41 0 16,41 0-1,286 0 17</inkml:trace>
  <inkml:trace contextRef="#ctx0" brushRef="#br0" timeOffset="45671.0393">14195 18612 0,'-41'-41'47,"41"-41"-32,0 41 1,0-82-1,0 82-15,0-122 16,0 81-16,0 41 16,0-82-1,41 82 1,41 41 0,-1 0-1,83 164 1,-82 41-1,-82-124 1,41 1-16,-41 0 16,0 0-1,0-41-15,0 0 32</inkml:trace>
  <inkml:trace contextRef="#ctx0" brushRef="#br0" timeOffset="46404.6423">14972 17957 0,'0'-82'16,"0"1"-1,0 40 17,0 122 30,0 1-46,0 0-16,0 41 15,0-41-15,0-41 16,0-1 0,82 83-1,0-82-15,-1-41 16,1 0-1,0-123 1,-82 82 0,82-122-16,-82-1 15,0 1 17,0 122-17,-123-82 1,0 82-1,82 41-15,-40 0 16,-1 0-16,82 41 16,0 82-1,41 81 1,41-81 0,-1-41-1,1 40 1,-41 42-1,-41 0 1,0 81 0,0-204-1</inkml:trace>
  <inkml:trace contextRef="#ctx0" brushRef="#br0" timeOffset="46871.7278">14686 17425 0,'0'0'0,"0"-81"46,40 81-14,42-41-32,0 41 15,0 0-15,0 0 16,40 0 0,-40 0-1,-41 0 1,41 0-1,-82 41 17,82-41-32</inkml:trace>
  <inkml:trace contextRef="#ctx0" brushRef="#br0" timeOffset="47238.0315">15790 17303 0,'0'-123'16,"0"82"-1,41 41 32,41 41-47,-41 0 16,40 41 0,1 204-1,0 41 1,-82 1-1,0-83 1,-123-41-16</inkml:trace>
  <inkml:trace contextRef="#ctx0" brushRef="#br0" timeOffset="48020.9996">11986 19716 0,'0'-41'0,"-41"41"15,-41-41 1,41 41 0,164 0 46,40 0-62,1065-82 31,-410 1-15,-368-42-16,163 41 16,-408 82-1,-82 0-15,40 0 32,-81-41-17,-41 41 16,-41 123 16,-82-82-31</inkml:trace>
  <inkml:trace contextRef="#ctx0" brushRef="#br0" timeOffset="48387.7443">12886 20330 0,'0'-82'0,"-41"82"15,41 41 17,0 41-32,0 40 15,41-40-15,-41 164 16,0-165-1,0 1-15,0 82 16,0-82 0</inkml:trace>
  <inkml:trace contextRef="#ctx0" brushRef="#br0" timeOffset="48695.61">12927 20452 0,'0'0'0,"0"-81"16,0 40-16,0-41 16,0 41-1,40 41 1,83 0-1,-82 0 1,41 82-16,-82 0 16,0-42-1,0 83-15,-123-41 32,-40 82-17</inkml:trace>
  <inkml:trace contextRef="#ctx0" brushRef="#br0" timeOffset="49021.7698">13581 20452 0,'0'0'0,"0"-41"0,-41 41 16,41-81-16,-41 81 16,0 0 15,41 81-15,-81 124-1,81 40 1,0 1-1,81-1 1,1-204 0,41 0-1,-41-41-15</inkml:trace>
  <inkml:trace contextRef="#ctx0" brushRef="#br0" timeOffset="49638.2056">14195 20493 0,'-41'-122'16,"41"81"0,-82 82 30,82 40-46,0 42 16,0 123 0,41-1-1,41-163 1,40 0 0,1-82-1,41-205 1,-42 41-1,1-40 1,-123 122-16,0-41 16,0 42-1,0 40-15,-123 0 32,-122 41-17,122 0 1,82 0-1,-40 41 1,81 40 0,0 83-1,0-82-15,81 82 16,-40-124-16,0 42 16,82 0-1,0 0 1,-82-41-1,-41 81 1,0-40 0,0 0-1</inkml:trace>
  <inkml:trace contextRef="#ctx0" brushRef="#br0" timeOffset="50205.0933">13949 20166 0,'41'0'78,"41"0"-62,82-41-1,-42 41-15,124 0 31,-164-82 1,-42 82-1,1 41-15,41-41-1,0 0 1</inkml:trace>
  <inkml:trace contextRef="#ctx0" brushRef="#br0" timeOffset="50538.4146">15463 19962 0,'0'-41'16,"82"122"31,-82 1-47,81 0 15,-81 0-15,0 0 16,0 204 0,0-41-1,-163 1 1,-42-83 0</inkml:trace>
  <inkml:trace contextRef="#ctx0" brushRef="#br0" timeOffset="50930.43">13827 22007 0</inkml:trace>
  <inkml:trace contextRef="#ctx0" brushRef="#br0" timeOffset="51140.691">13949 22089 0,'41'0'47</inkml:trace>
  <inkml:trace contextRef="#ctx0" brushRef="#br0" timeOffset="51320.161">14236 22048 0</inkml:trace>
  <inkml:trace contextRef="#ctx0" brushRef="#br0" timeOffset="51499.4016">14481 22089 0</inkml:trace>
  <inkml:trace contextRef="#ctx0" brushRef="#br0" timeOffset="51694.0254">14726 22129 0,'0'0'0</inkml:trace>
  <inkml:trace contextRef="#ctx0" brushRef="#br0" timeOffset="51929.4693">14726 22170 0</inkml:trace>
  <inkml:trace contextRef="#ctx0" brushRef="#br0" timeOffset="52107.4702">14726 22170 0</inkml:trace>
  <inkml:trace contextRef="#ctx0" brushRef="#br0" timeOffset="57449.5278">37062 12640 0,'0'-41'16,"0"0"0,0 0-1,0 0 17,0 164-1,41 122-16,-41-40 1,81-1 15,-81-163-31,0 41 16,0 41-16,0-83 31</inkml:trace>
  <inkml:trace contextRef="#ctx0" brushRef="#br0" timeOffset="57805.0197">37225 12680 0,'0'-40'0,"-41"40"16,41-82-16,0 41 15,0-41 1,82 82 0,-41 0-1,82 82 1,-41 41-1,-82-1 1,0-40 0,-41 0-1,-41 0 1,0-41 0</inkml:trace>
  <inkml:trace contextRef="#ctx0" brushRef="#br0" timeOffset="58172.5082">37839 12762 0,'0'-122'16,"0"40"0,0 0-1,-41 205 32,41-42-47,0 165 16,0-1-1,0-81 1,82-41 0,-41-42 15,81-81-15,-40 0-16</inkml:trace>
  <inkml:trace contextRef="#ctx0" brushRef="#br0" timeOffset="59389.9811">38575 12680 0,'0'-40'15,"-41"40"1,41-41-16,0 82 31,-41 81-15,41 1-16,0 0 15,0 204 17,164-245-1,0-82-16,-42 0 1,-122-164 15,82 41-15,-82 1 0,-82-83-1,1 123 1,-1 1-1,0 81 1,0 0 0,41 245-1,41-122 1,82-1 0,0-40-1,41 0 1,-42-41-16,-40 82 15,-41-82 1,0 40-16,0 1 31</inkml:trace>
  <inkml:trace contextRef="#ctx0" brushRef="#br0" timeOffset="59822.0185">39352 13417 0,'0'-41'16,"0"0"15,0 0-15,0-82-1,0 1 1,0-1 0,41 82-1,41-41 1,41 82-1,-41 123 1,-41 0 0,-41 40-1,0 1 1,0-123 0,0 41-1</inkml:trace>
  <inkml:trace contextRef="#ctx0" brushRef="#br0" timeOffset="60095.2978">40130 12926 0,'0'-82'16,"0"0"15,0 123-15,0 0-1,0 0-15,0 123 16,0-42 0,0-40-1,0 0 1</inkml:trace>
  <inkml:trace contextRef="#ctx0" brushRef="#br0" timeOffset="60355.5966">40171 12885 0,'0'0'0,"0"-82"16,0 0-1,40 82 1,42-41-16,0 41 16,0 0-1,-82 41 1,0 41-16,0-41 16,-82 82-1,-41 0 1,82-123-1,1 40 1</inkml:trace>
  <inkml:trace contextRef="#ctx0" brushRef="#br0" timeOffset="60638.5425">40661 12476 0,'41'-41'15,"41"41"17,-41 82-17,-41 0 1,0-1-16,82 206 31,-82-83-31,-41 1 16,-123-42-1</inkml:trace>
  <inkml:trace contextRef="#ctx0" brushRef="#br0" timeOffset="61105.6753">37757 14071 0,'0'0'0,"-123"0"15,82-41-15,-40 41 16,40 0 0,41-41 15,41 41-15,81 0-1,287 0 1,246 0-1,449-81 1,-408-1 0,-451 82-1,-204-82 1,41 82 0,-82 41 30,-41-41-46,41 82 16</inkml:trace>
  <inkml:trace contextRef="#ctx0" brushRef="#br0" timeOffset="61439.326">38657 14767 0,'0'-82'15,"0"123"32,0 41-47,0 40 16,0-40-16,0 41 15,0-41 1,0 81 0,0-122-1,0 0-15</inkml:trace>
  <inkml:trace contextRef="#ctx0" brushRef="#br0" timeOffset="61739.119">38698 14603 0,'0'0'0,"0"-41"0,0-41 15,123 41 1,-1 41 0,42 82 15,-123 82-15,-82-41-1,-164-1 1,83 1-1,40-123 1,41 0-16</inkml:trace>
  <inkml:trace contextRef="#ctx0" brushRef="#br0" timeOffset="62039.241">39557 14685 0,'0'-123'0,"0"82"15,-41 41 1,0 0 15,0 123-15,41 81-1,0 42 1,0-1 0,0-122-1,205-41 1,-164-82-16</inkml:trace>
  <inkml:trace contextRef="#ctx0" brushRef="#br0" timeOffset="62339.97">40007 14767 0,'0'-41'15,"0"82"48,0 81-63,0-40 15,0 0-15,0 0 0,0-41 16,0 40 0,0 1-1,0-123 16</inkml:trace>
  <inkml:trace contextRef="#ctx0" brushRef="#br0" timeOffset="62555.3992">39925 14848 0,'0'-81'16,"0"162"-16,0-244 15,0 122-15,82 41 16,0 0-1,0 0 1,-42 82 0,-40 0-1,0 40 1,-122 1 0,-1-82-1</inkml:trace>
  <inkml:trace contextRef="#ctx0" brushRef="#br0" timeOffset="62856.263">40334 14521 0,'0'-41'15,"41"41"17,41 41-17,-41 0-15,-41 41 16,123 41-16,-83 122 16,-40-81-1,-40 81 1,-83-81-1,0-123 1</inkml:trace>
  <inkml:trace contextRef="#ctx0" brushRef="#br0" timeOffset="63289.0516">42625 13539 0,'-41'0'15,"123"0"32,0 0-31,0 0-16,-1 0 15,1 0 1</inkml:trace>
  <inkml:trace contextRef="#ctx0" brushRef="#br0" timeOffset="63422.446">42584 13826 0,'0'0'0,"123"-41"47,122 41-31,-122-82-16</inkml:trace>
  <inkml:trace contextRef="#ctx0" brushRef="#br0" timeOffset="63973.0119">44098 12803 0,'0'-82'0,"0"41"16,0 1 15,0 121 0,0 42-31,0-41 16,41 245 15,-41-245-15,0 0-1,40-82-15</inkml:trace>
  <inkml:trace contextRef="#ctx0" brushRef="#br0" timeOffset="64239.2541">44589 13008 0,'0'41'78,"0"0"-78,0 40 16,0-40-16,0 0 15,0 41 1,-41 82-1,41-83 1,-41-40 0</inkml:trace>
  <inkml:trace contextRef="#ctx0" brushRef="#br0" timeOffset="64724.877">43729 13908 0,'-40'0'15,"40"-82"17,81 82-17,42 0-15,82-41 16,-42 41-16,1-82 15,-41 82-15,-1 0 16,1-82-16,-82 82 16,0 0 31,-41 41-16,-41 82 0</inkml:trace>
  <inkml:trace contextRef="#ctx0" brushRef="#br0" timeOffset="65206.1376">44179 14317 0,'-81'0'15,"81"-41"-15,81 0 16,-40 41 0,123-82-1,-41 82 1,-123 82-1,0 0 1,-82 40 0,-82-40-1,123-41 1,123-41 31,-41 0-47,41 0 31,0 123-15,-82 0-1,0-1 1,-123-40 0,-41-82-1,83 0 1,-1-286-1</inkml:trace>
  <inkml:trace contextRef="#ctx0" brushRef="#br0" timeOffset="65907.7312">44752 13171 0,'-82'0'15,"41"0"17,1 0-17,40 41 1,0 82 0,0-82 15,40-41 0,-40-82 0,0 41-15,-40 41 15,-1 82-15,41 0-1,0 0 1,41-82 0,-1 0-1,42-41 1,-82-41 0,0 0-1,-41 0 1,-40 82-1,-1 82 1,41 0 15,41 41-15</inkml:trace>
  <inkml:trace contextRef="#ctx0" brushRef="#br0" timeOffset="68601.3734">38289 17303 0,'0'-82'0,"0"41"15,0 0-15,0-41 16,0 164 15,0 327 0,0-82 1,0-245-32,0 0 31</inkml:trace>
  <inkml:trace contextRef="#ctx0" brushRef="#br0" timeOffset="68856.2961">38207 17098 0,'0'0'0,"0"-82"0,0 41 16,41-40-1,82 81 1,-1 0 0,-81 41-1,-41 163 1,0-81 0,-122 0-1,40-83 1,41 42-1</inkml:trace>
  <inkml:trace contextRef="#ctx0" brushRef="#br0" timeOffset="69159.6511">38984 17098 0,'0'0'0,"0"-41"0,0-41 15,0 1 1,-41 81 0,-40 81-1,81 206 1,0 40-1,0-122 1,122-42 15,1-81-15,41-41 0</inkml:trace>
  <inkml:trace contextRef="#ctx0" brushRef="#br0" timeOffset="69723.4635">39598 17385 0,'0'0'0,"0"-41"16,0-41 0,0 123 30,0 41-46,0 122 32,0 1-17,0-83 1,123-122 0,-42 0-1,1-41 1,82-81-1,-164-42 1,0-40 0,0 40-1,-205 41 1,1 123 0,163 0-1,0 123 1,41-41-1,164 81 17,-1-81-17,1-41 1,-123 41 0,0 81-1,-41-81 1,0 0-1</inkml:trace>
  <inkml:trace contextRef="#ctx0" brushRef="#br0" timeOffset="70022.9311">40539 17262 0,'0'0'0,"0"-41"0,0 0 16,0-41-1,0 123 32,0 164-31,-82 204-1,82-246 1,0-122 0,0 0-1</inkml:trace>
  <inkml:trace contextRef="#ctx0" brushRef="#br0" timeOffset="70612.9378">40457 17957 0,'0'-41'47,"0"-41"-31,0 42-1,0-83 1,0 82-16,0-82 31,0 41-15,0 1 0,0-1-1,0-41 1,82 82-1,-41 0 1,0 41 0,40 41-1,1 123 1,-82-1 0,41 42-1,-41-82 1,0-1-1</inkml:trace>
  <inkml:trace contextRef="#ctx0" brushRef="#br0" timeOffset="70895.3861">41111 17262 0,'0'-41'15,"0"123"32,0 0-47,0-1 16,0 83-16,0-41 15,0-42-15,0 83 16,0-82 15</inkml:trace>
  <inkml:trace contextRef="#ctx0" brushRef="#br0" timeOffset="71140.352">41152 17303 0,'0'0'0,"0"-82"16,0 0 0,0 41-1,41 41-15,82-41 16,-82 41 0,41 82-1,-82 41 1,0-41-1,0-1-15,-123 42 16,82-82 0,-41-41-1,41 41-15</inkml:trace>
  <inkml:trace contextRef="#ctx0" brushRef="#br0" timeOffset="71422.9724">41684 16853 0,'41'-41'16,"41"41"15,-82 41-16,82 0-15,-41 163 32,-41 42-17,0 244 1,-41-285 0,-123-41-1</inkml:trace>
  <inkml:trace contextRef="#ctx0" brushRef="#br0" timeOffset="71823.9457">38371 18775 0,'0'0'0,"-82"0"16,41 0 0,0 0-1,123 0 1,81-41 0,42 41-1,450-81 1,613-1-1,-655 82 1,-245-82 0,-327 82-1,-41 41 17,-41 41-17,-40-41-15,-1-41 16</inkml:trace>
  <inkml:trace contextRef="#ctx0" brushRef="#br0" timeOffset="72123.2968">39475 19348 0,'0'0'0,"-82"-82"0,82 41 16,0-41 0,41 164 31,-41 0-47,0 123 15,0 40 1,0-122-1,41-123 17,0 0-32</inkml:trace>
  <inkml:trace contextRef="#ctx0" brushRef="#br0" timeOffset="72357.1763">39884 19307 0,'0'82'47,"0"0"-47,0-1 16,-82 1-16,82 41 16,-41 0-16,-40 122 15,81-163 1,0 0-1</inkml:trace>
  <inkml:trace contextRef="#ctx0" brushRef="#br0" timeOffset="72823.832">40252 19675 0,'0'0'0,"0"82"47,0 0-31,0-41-16,-41 81 16,-40 1-1,81-82 1,0 41-1,122-82 1,1 0 15,0-82-15,-41 0 0,-41 41-1,-41 0 1,0-40-1,0 40 1,0 123 15,0-1-31,0 1 16,0 123 0,0 81-1,0-204 1</inkml:trace>
  <inkml:trace contextRef="#ctx0" brushRef="#br0" timeOffset="73240.2594">42993 18366 0,'41'0'47,"41"0"-31,0 0-16,-1 0 15,42 0 17</inkml:trace>
  <inkml:trace contextRef="#ctx0" brushRef="#br0" timeOffset="73374.1229">43116 18653 0,'0'0'0,"-41"0"16,123 0-1,122-41 17,-122 41-32</inkml:trace>
  <inkml:trace contextRef="#ctx0" brushRef="#br0" timeOffset="73690.3334">44466 17548 0,'0'-82'15,"0"41"1,0 82 31,0 0-32,0 82-15,0-41 16,0 81 0,0-40-1,0-41 1</inkml:trace>
  <inkml:trace contextRef="#ctx0" brushRef="#br0" timeOffset="73940.8487">44098 18448 0,'-41'0'16,"163"0"15,-40 0-15,0 0-16,41 0 15,-41-82-15,-1 82 16,124 0 0,-82 0-1</inkml:trace>
  <inkml:trace contextRef="#ctx0" brushRef="#br0" timeOffset="74474.2244">44384 18898 0,'0'-41'16,"0"0"15,41 41-31,0 0 63,-41 41 109,0 0-157,0 41-15,0-41 16,0 0-16,0 40 16,0 1-1,0-41 1,0 82-1</inkml:trace>
  <inkml:trace contextRef="#ctx0" brushRef="#br0" timeOffset="75140.6496">44220 18980 0,'0'-82'16,"0"41"0,41 41-16,41-41 31,-41 41-31,123 123 47,-205 163-16,-123-163-15,123-41-1,-41-82 1,82-41 15,41 41-15,-41-41-16,82 41 15,0 0 1,0 164 0,0-83-1,-123 1 1,-82 0-1,0-82 17,0 0-17,83 0-15</inkml:trace>
  <inkml:trace contextRef="#ctx0" brushRef="#br0" timeOffset="76327.5451">40580 21802 0,'-41'-41'0,"41"82"47,0 41-47,0 0 15,0 122 1,0-40-16,0 41 16,0-83-1,0-81 1</inkml:trace>
  <inkml:trace contextRef="#ctx0" brushRef="#br0" timeOffset="76591.1409">40539 21761 0,'0'0'0,"0"-41"0,0-40 16,82-1-1,-1 82 1,-40 0 0,82 82-1,-123-1 1,-41 42 0,-82 0-1,1-82 1,40 163-1</inkml:trace>
  <inkml:trace contextRef="#ctx0" brushRef="#br0" timeOffset="76891.7791">41071 21639 0,'0'-82'16,"0"0"-1,-41 164 17,41 122-17,0 83 1,0 40-1,41 0 17,81-286-17,42 41 1</inkml:trace>
  <inkml:trace contextRef="#ctx0" brushRef="#br0" timeOffset="77423.8721">41684 21802 0,'0'0'0,"-41"-82"16,0 123 31,41 41-47,0 0 15,0 41-15,0 40 32,0-122-17,82-41 1,0 0 0,122-82-1,-163 41-15,41-81 16,-82 81-16,0 0 15,-41-82 1,-81 1 0,-42 81-1,82 41 1,0 0 0,82 122-1,0-40 1,41 0-1,41-41-15,-41 41 16,41-82 0,0 81-1,40 1 1,-122 164 0,-41-205-16</inkml:trace>
  <inkml:trace contextRef="#ctx0" brushRef="#br0" timeOffset="77840.5322">42380 22293 0,'0'-82'79,"0"0"-64,0 42-15,0-42 0,0 0 16,122-123-1,-81 165 1,0 40 0,82 81-1,-82 124 1,-41-82-16,0 81 16,0-122-1,0 0-15,0 81 16</inkml:trace>
  <inkml:trace contextRef="#ctx0" brushRef="#br0" timeOffset="78113.4596">43075 21802 0,'0'-41'16,"0"82"31,0 41-47,41 0 16,-41 41-16,0-83 15,0 1-15,0 82 16,0-41 15</inkml:trace>
  <inkml:trace contextRef="#ctx0" brushRef="#br0" timeOffset="78340.5034">43116 21720 0,'0'0'0,"0"-81"15,41-1 1,41 82 0,-1 0-16,-81 41 15,82 41 1,-82 40 0,-204 1-1,163-41 1,-41-82-1</inkml:trace>
  <inkml:trace contextRef="#ctx0" brushRef="#br0" timeOffset="78674.3533">43525 21475 0,'0'0'0,"0"-82"16,82 82 15,0 82-15,-42-41-16,42 163 15,-41 165 17,-123-124-17,-40 0 1,40-204 0,41-41-16</inkml:trace>
  <inkml:trace contextRef="#ctx0" brushRef="#br0" timeOffset="78924.4577">44302 21843 0,'123'0'47,"-41"0"-32,-41 0-15,40 0 16,-40 0-16,0 0 16</inkml:trace>
  <inkml:trace contextRef="#ctx0" brushRef="#br0" timeOffset="79057.7967">44466 22170 0,'82'-41'47,"-41"41"-47,40-40 15,-40 40-15</inkml:trace>
  <inkml:trace contextRef="#ctx0" brushRef="#br0" timeOffset="79357.8212">45611 21516 0,'0'-41'16,"0"123"31,0 0-31,0-41-16,0 40 15,0 1-15,0 41 16,0-41-1</inkml:trace>
  <inkml:trace contextRef="#ctx0" brushRef="#br0" timeOffset="79576.0331">45243 22252 0,'82'0'47,"0"0"-31,40-41-16,1 41 16,0 0-16,122 0 15,-81 0 1</inkml:trace>
  <inkml:trace contextRef="#ctx0" brushRef="#br0" timeOffset="79875.3008">45611 22702 0,'0'82'63,"0"0"-63,0 0 15,0-1-15,0 42 16,0-41-16,0 82 31,0-124-15</inkml:trace>
  <inkml:trace contextRef="#ctx0" brushRef="#br0" timeOffset="80207.9811">45898 22866 0,'0'-82'16,"81"0"0,1 82-1,41 0 1,-82 41 0,-41 41-16,0 81 15,-41 1 1,-82 0-1,0-123 17,123 40-17,41-81 1,0 0 0,123 0-1,-82 0-15,122-40 16,-122 40-16,-41-41 15</inkml:trace>
  <inkml:trace contextRef="#ctx0" brushRef="#br0" timeOffset="80363.5607">47002 23193 0</inkml:trace>
  <inkml:trace contextRef="#ctx0" brushRef="#br0" timeOffset="85441.7329">25444 13539 0,'0'0'0,"0"-81"0,0 40 16,0-41 0,41 0-1,0 82-15,82 82 31,-42 163 1,-326 164-1,163-368 0,41-41-31</inkml:trace>
  <inkml:trace contextRef="#ctx0" brushRef="#br0" timeOffset="85875.1845">25321 13458 0,'-41'0'32,"82"81"-1,-41 42-31,82 123 16,-82-1-1,0 41 1,0-245 15,0 41-15</inkml:trace>
  <inkml:trace contextRef="#ctx0" brushRef="#br0" timeOffset="86341.6131">26139 13335 0,'-81'123'47,"81"-1"-31,0 42-16,0 0 15,0 613 17,163-736-1,-81-41-16</inkml:trace>
  <inkml:trace contextRef="#ctx0" brushRef="#br0" timeOffset="87025.6734">26589 14153 0,'0'-41'0,"0"123"32,0-41-17,0 0-15,0 41 16,0-1 0,0-40 124,0 0-124,0-82 62,0-41-62,0-40-16,0-1 15,0 0-15,0-122 16,0 81 15,0 82-15,123 82 15,-123 41-31,82 0 16,-82 82-1,0-41 1,0 81-1,-123-122 1,41-41 0,42 82-1,-1-41 1</inkml:trace>
  <inkml:trace contextRef="#ctx0" brushRef="#br0" timeOffset="87525.0444">27039 14439 0,'0'-81'63,"0"40"-63,0 0 15,82-450 32,0 368-15,164 410-1,-246 244 0,0-490-15,0 0-1</inkml:trace>
  <inkml:trace contextRef="#ctx0" brushRef="#br0" timeOffset="88075.7507">27776 13908 0,'0'-123'16,"0"164"31,0 0-47,0 41 15,0-1-15,0 124 16,0-42 0,41-122-1,81 41 1,-40-205 0,-41-40-1,-41-42 1,0 42 15,0-83-15,-164 205-1,83 41 1,-42 41 0,82 123-1,41-41 1,164-1-1,40-40 1,-163 0 0,41 82-1,-41-42 1,-41 1 0,0-82-1,0 0 1</inkml:trace>
  <inkml:trace contextRef="#ctx0" brushRef="#br0" timeOffset="88375.559">28430 13621 0,'0'-82'0,"41"123"47,-41 41-47,123 0 0,-123 0 16,0 41-16,0 163 15,0-82 16,-82 1-15,0-164 0,-40 41-16</inkml:trace>
  <inkml:trace contextRef="#ctx0" brushRef="#br0" timeOffset="88742.2166">25649 15380 0,'0'0'0,"-123"0"0,-41 0 16,205 0 31,82 0-47,245 0 31,409-82-15,1 82-1,-124-81 1,-368 81 0,-245 0-1,-82 81 16,41-40-15,-204 82 0</inkml:trace>
  <inkml:trace contextRef="#ctx0" brushRef="#br0" timeOffset="89025.179">26794 15626 0,'0'41'32,"0"40"-17,0 42-15,41 0 16,-41 122-1,0 82 1,0-286 0,0 0-1</inkml:trace>
  <inkml:trace contextRef="#ctx0" brushRef="#br0" timeOffset="89275.6589">26753 15830 0,'0'0'0,"0"-41"0,0-81 15,82 122 1,0 0 0,81 0-1,-81 163 1,-123 83-1,-81-83 1,40-81 0,0-82-1,82 82 1</inkml:trace>
  <inkml:trace contextRef="#ctx0" brushRef="#br0" timeOffset="89558.2737">27612 15953 0,'0'-41'16,"-82"41"31,82 41-32,-41 41-15,41 40 16,0 124 0,41-83-16,0 42 15,-41-123 1,82 0-16,0-82 16,41-41-1</inkml:trace>
  <inkml:trace contextRef="#ctx0" brushRef="#br0" timeOffset="90108.3622">28144 16035 0,'0'0'0,"-82"0"15,41 0 16,41 122-15,0 42 0,0 0-1,0-42 1,82-81 0,-41-41-1,41-122 16,40-1-15,-122-41 0,0-122-1,-81 204 1,-1 82 0,-41-82-1,0 123 1,82-41-16,41 123 15,0-82-15,41 41 16,123 40 0,0-81-1,-1 41 1,-81 82 0,-41-42-1,-41-40 1,0-41 15</inkml:trace>
  <inkml:trace contextRef="#ctx0" brushRef="#br0" timeOffset="90375.2496">28635 15748 0,'41'0'15,"0"0"1,-41 82-16,81 123 16,-81-1-1,-40 42 16,-42-83-15,41-163 0</inkml:trace>
  <inkml:trace contextRef="#ctx0" brushRef="#br0" timeOffset="90658.3741">29617 15135 0,'40'0'47,"83"0"-31,-41-41-16,0 41 15,-41 0-15,41 0 16</inkml:trace>
  <inkml:trace contextRef="#ctx0" brushRef="#br0" timeOffset="90808.6341">29780 15421 0,'82'0'31,"0"0"-31,0-82 16,-41 82-16,-41-82 15</inkml:trace>
  <inkml:trace contextRef="#ctx0" brushRef="#br0" timeOffset="91125.8097">30967 14439 0,'0'0'0,"-41"0"15,41-122-15,0 163 63,0 40-47,0 1-16,0 123 15,0 40 16,0-204-15,0 0 0,41-41-16</inkml:trace>
  <inkml:trace contextRef="#ctx0" brushRef="#br0" timeOffset="91342.5229">31212 14603 0,'0'82'47,"0"0"-31,0-1-16,-82 1 16,82 41-16,-82 122 15,1-122 1</inkml:trace>
  <inkml:trace contextRef="#ctx0" brushRef="#br0" timeOffset="91725.8112">31457 15012 0,'0'0'0,"41"0"16,0 0-1,41 0 1,-41 41 0,-41 0-16,0 82 15,0-1 16,-123-81-15,41 41-16,82 0 16,0-41-1,82-41 1,0 0 0,82 0-1,-123 0 1,40 0-1,1-82 1</inkml:trace>
  <inkml:trace contextRef="#ctx0" brushRef="#br0" timeOffset="94809.0789">26876 17834 0,'0'-81'16,"0"40"15,0 82 0,0 163-15,0 42 15,0-165-15,0-40-1</inkml:trace>
  <inkml:trace contextRef="#ctx0" brushRef="#br0" timeOffset="95042.8884">27244 18039 0,'-82'82'31,"82"-41"-16,-123 41-15,123 40 16,-81-40-16,81 41 16,-41-1-1,41-40 1,0 0-16</inkml:trace>
  <inkml:trace contextRef="#ctx0" brushRef="#br0" timeOffset="95292.9253">27326 18448 0,'0'41'47,"-41"41"-32,41 0-15,0-1 16,-82 42-16,82 0 16,0 245-1,0-327 1,0 0 0</inkml:trace>
  <inkml:trace contextRef="#ctx0" brushRef="#br0" timeOffset="95642.9691">27653 18939 0,'0'-82'16,"0"41"0,41-41-1,41 82 1,0 41-1,-82 41 1,0-41-16,0 82 16,0-41-1,-123-1-15,0 42 16,82-82 0,123-41 30,41 0-30,-41 0 0,81-82-1,-122 82-15,41 0 0</inkml:trace>
  <inkml:trace contextRef="#ctx0" brushRef="#br0" timeOffset="96259.6046">30026 18407 0,'-41'0'16,"123"0"31,40 0-47,1 0 15,0-82-15,-82 82 16,0 0 0</inkml:trace>
  <inkml:trace contextRef="#ctx0" brushRef="#br0" timeOffset="96392.7389">30107 18734 0,'0'0'0,"123"0"31,-41 0-15,0 0-1,81-41-15</inkml:trace>
  <inkml:trace contextRef="#ctx0" brushRef="#br0" timeOffset="96699.7368">31662 17998 0,'0'-41'16,"-41"41"-16,41-82 15,0 123 32,0 0-31,0 41-16,0 0 16,0 0-16,0-1 15,0 1-15,0 41 16</inkml:trace>
  <inkml:trace contextRef="#ctx0" brushRef="#br0" timeOffset="96976.0084">32030 17998 0,'0'-82'31,"-41"164"0,41 0-31,-41 0 16,-41 122 0,42 42-1,40-42 1,-82-163-1,82 0-15</inkml:trace>
  <inkml:trace contextRef="#ctx0" brushRef="#br0" timeOffset="97342.9867">32235 18612 0,'0'0'0,"0"-41"16,81 41 0,-40 0-1,41 0 1,-41 82 0,-41-42-1,0 83 1,-204 123-1,122-165 1,41 1 0,123-82 15,-1 0-31,165 0 16,-82-41-1,-1 41 16</inkml:trace>
  <inkml:trace contextRef="#ctx0" brushRef="#br0" timeOffset="98025.9832">26303 20043 0,'-123'0'16,"205"0"31,82 0-32,40 0-15,83-81 16,245 81 0,736 0 15,-982 0 0,-368 0 0,0 81-31</inkml:trace>
  <inkml:trace contextRef="#ctx0" brushRef="#br0" timeOffset="98309.1346">26917 20575 0,'0'0'0,"-41"-41"15,41 123 32,41 82-47,-41-1 16,0 164-1,0-204 1,41-82 0</inkml:trace>
  <inkml:trace contextRef="#ctx0" brushRef="#br0" timeOffset="98576.5159">26958 20616 0,'0'0'0,"0"-82"15,0-41 1,122 123-1,-40 0 1,0 164 0,-82-41-1,-82 40 1,41 1 0,-81-82-1</inkml:trace>
  <inkml:trace contextRef="#ctx0" brushRef="#br0" timeOffset="98859.5977">27571 20739 0,'0'-82'16,"0"41"-16,-41 41 47,-40 41-32,81 41-15,0 0 16,0 40-16,0 124 16,0-165-1,40 1-15,42 82 31,0-123-15,0-41-16</inkml:trace>
  <inkml:trace contextRef="#ctx0" brushRef="#br0" timeOffset="99406.9404">28144 20821 0,'0'0'0,"-41"-123"15,0 82 1,-41 123 31,82 0-47,0 163 16,0-41-1,41-40 16,41-164-31,41 41 16,-41-41-16,-42 0 16,42-123-1,0-40 1,-82-83 0,-41 83-1,-82 81 1,1 41-1,-1 41 1,82 0-16,0 0 16,-41 82-1,82 0-15,0 81 16,164-81 0,163 82-1,-122-42 16,-164-40-15,41 41 0,-82 0-1,-82-83-15,41 42 16</inkml:trace>
  <inkml:trace contextRef="#ctx0" brushRef="#br0" timeOffset="99676.7321">28798 20861 0,'0'0'0,"0"-40"15,41 40-15,82 0 31,0 204-15,-82 205 0,-41-163-1,-41 40 1,-82-41 0,41-204-16</inkml:trace>
  <inkml:trace contextRef="#ctx0" brushRef="#br0" timeOffset="100609.9182">28512 23398 0,'-82'-82'0,"82"0"16,-41 0-1,41 123 17,0 245-17,82 1 17,-82-206-17,0-40 16,0-82-15</inkml:trace>
  <inkml:trace contextRef="#ctx0" brushRef="#br0" timeOffset="100842.6664">28430 23152 0,'0'0'0,"-41"-41"15,41-41-15,0 41 16,0-40-1,41 81-15,123 0 16,-82 0 0,-41 0-16,40 122 15,-81 1 1,-122 41 0,-1-123 15,82 0-16</inkml:trace>
  <inkml:trace contextRef="#ctx0" brushRef="#br0" timeOffset="101160.2381">29126 23070 0,'0'-82'16,"0"42"0,-82 80 31,82 42-32,0 0 1,0 123-1,0 122 1,41-204 0,82-83-1,-1-40 1,-81 0-16</inkml:trace>
  <inkml:trace contextRef="#ctx0" brushRef="#br0" timeOffset="101709.6656">29780 22988 0,'-41'0'0,"41"-81"16,-82 81-16,82 122 47,-40-40-32,40 41 1,0 0-16,0-42 16,0 83-1,81-82 1,42-82 0,0-82-1,0-41 1,-83 42-1,-40-83 1,-81 41 0,-83 41-1,0 41 1,1 41 0,81 123-1,41 0 16,82 0-15,123-82 0,-83 81-16,124-81 15,-164-41-15,-41 82 16,82 41 0,-82-1-1,0-40 1,-82 0-1</inkml:trace>
  <inkml:trace contextRef="#ctx0" brushRef="#br0" timeOffset="101993.1654">30230 23234 0,'0'-82'16,"41"82"0,82 0 15,-41 41-31,-82 0 16,41 123-1,-41 40 1,0 41-1,-82-81 1,0-82 0</inkml:trace>
  <inkml:trace contextRef="#ctx0" brushRef="#br0" timeOffset="102243.7287">30844 23316 0,'41'0'31,"0"0"-15,40 0-16,-40 0 15,41 0 1,-82 41 0</inkml:trace>
  <inkml:trace contextRef="#ctx0" brushRef="#br0" timeOffset="102392.8109">31007 23725 0,'82'-41'47,"41"41"-32,-82 0-15</inkml:trace>
  <inkml:trace contextRef="#ctx0" brushRef="#br0" timeOffset="103793.5863">32562 22948 0,'0'-82'15,"-82"41"-15,82 0 16,0-41-16,0 41 16,-41 41 15,41 41-31,41 450 31,0-205 0,-41-163 1</inkml:trace>
  <inkml:trace contextRef="#ctx0" brushRef="#br0" timeOffset="104060.6149">32276 23766 0,'0'-41'31,"40"41"-15,1 0-16,0-41 16,205-41-1,81 82 1,-163 0 0</inkml:trace>
  <inkml:trace contextRef="#ctx0" brushRef="#br0" timeOffset="104510.6244">32726 24216 0,'0'-82'15,"-82"82"1,82-82-16,-41 0 16,0 82 15,-41 41-15,82 82-16,0 245 31,0-245-16,82-82 1,0 40 0,40-81-1,1-163 1,-82 81 0,-41 41-1,-123 41 1,82 0-16,-40 41 15,40 82 1,41-82-16,0-1 16,0 42-1</inkml:trace>
  <inkml:trace contextRef="#ctx0" brushRef="#br0" timeOffset="108310.8356">28226 26711 0,'0'-123'0,"0"82"16,0 123 15,0 0-16,0 0-15,0-1 16,0 328 15,0-327 1</inkml:trace>
  <inkml:trace contextRef="#ctx0" brushRef="#br0" timeOffset="108577.8211">28226 26588 0,'0'0'16,"0"-82"-16,0-40 15,82 81 1,40 41-1,-40 0 1,-41 163 0,-82-40-1,-82 0 1,82-82 0,-81 81 15</inkml:trace>
  <inkml:trace contextRef="#ctx0" brushRef="#br0" timeOffset="108894.2493">28839 26465 0,'0'0'0,"0"-41"0,-41-81 16,41 81 0,-40 41-1,40 41 1,-41 204 0,41 82 15,0 42-16,122-124 1,-40-122 0,82-123-1,-41-123 1</inkml:trace>
  <inkml:trace contextRef="#ctx0" brushRef="#br0" timeOffset="109444.3921">29576 26752 0,'0'-82'15,"0"123"48,0 41-63,-41 81 15,41-40-15,0-41 16,0 81 0,41-122-1,40 41 1,83-82 0,-123-123-1,82 1 1,-123-1-1,0-41 1,-123 1 0,-41 81-1,83 82 1,-1 0 15,0 123-15,82-42-1,123 42 1,40 0 0,-81 0-1,41 40 1,-123 1 0,-41-123-1,41 81 1</inkml:trace>
  <inkml:trace contextRef="#ctx0" brushRef="#br0" timeOffset="109843.9404">29494 26424 0,'-82'0'15,"123"0"32,82 0-31,-1-81-16,1 81 15,0 0-15,0 0 16,-83 0 0,42 0 15,-41 81-16</inkml:trace>
  <inkml:trace contextRef="#ctx0" brushRef="#br0" timeOffset="110194.2218">30517 26138 0,'0'0'0,"0"-41"16,40 41 15,42 82-16,-41 0 1,82 204 0,0 164-1,-123-164 1,-41 1 0,-41-164-1,41-123-15</inkml:trace>
  <inkml:trace contextRef="#ctx0" brushRef="#br0" timeOffset="110460.5385">31376 26915 0,'81'0'31,"1"0"-15,0 0-16,-41 0 15,41 0 1</inkml:trace>
  <inkml:trace contextRef="#ctx0" brushRef="#br0" timeOffset="110593.5932">31416 27324 0,'41'0'31,"0"-41"-31,0 41 15,82-40-15</inkml:trace>
  <inkml:trace contextRef="#ctx0" brushRef="#br0" timeOffset="111544.6362">32971 26384 0,'-41'-41'0,"41"0"16,0 163 15,41 369 0,-41-245 0,0-164-15</inkml:trace>
  <inkml:trace contextRef="#ctx0" brushRef="#br0" timeOffset="111793.8659">33462 26752 0,'82'0'47,"-1"-82"-32,1 82 1,41 0-16,41 0 0,40 0 16</inkml:trace>
  <inkml:trace contextRef="#ctx0" brushRef="#br0" timeOffset="112077.9834">34812 26179 0,'0'-41'15,"0"123"32,0 0-47,0 40 16,0-40-16,0 123 31,41-42-15,-41-122-16</inkml:trace>
  <inkml:trace contextRef="#ctx0" brushRef="#br0" timeOffset="112311.8767">34485 27161 0,'0'41'31,"81"-41"-15,42 0-1,41-82-15,163 0 16,-204 82 15,-82 0-31</inkml:trace>
  <inkml:trace contextRef="#ctx0" brushRef="#br0" timeOffset="112760.5645">35180 27406 0,'-41'-41'32,"-41"41"-17,0 41 1,1 123 0,81-1 15,0 1-16,40-123 1,42 41-16,41-82 16,-41 0-16,-41-41 15,0-41 1,-41 0 0,-41-81-1,-82 163 1,-41 122-1,42 1 1,122 41 0</inkml:trace>
  <inkml:trace contextRef="#ctx0" brushRef="#br0" timeOffset="113060.7747">36366 26834 0,'0'0'16,"-82"0"-16,123 0 62,82 0-62,-41 0 16,0 0-16,40 0 16,-40 0-1</inkml:trace>
  <inkml:trace contextRef="#ctx0" brushRef="#br0" timeOffset="113211.7314">36489 27038 0,'82'0'47,"0"0"-47,-1 0 15,1 0-15</inkml:trace>
  <inkml:trace contextRef="#ctx0" brushRef="#br0" timeOffset="113527.4447">37634 25934 0,'-41'0'16,"41"-41"-1,82 41 1,0 0-1,41 0 1,-82 0 0,81 0-16</inkml:trace>
  <inkml:trace contextRef="#ctx0" brushRef="#br0" timeOffset="113894.9274">37593 26015 0,'-40'0'16,"40"41"-1,0 0-15,0 0 16,0 41-16,-82 0 16,82 0-1,82-82 48,-42-41-63,1 41 15,41 0-15,0 0 16,0 0 15,-82 41-31,82 81 16,-82-81-16,0 41 15,-82-41 1,-41 41 0,0 0-1,82-82 1</inkml:trace>
  <inkml:trace contextRef="#ctx0" brushRef="#br0" timeOffset="114177.6676">37471 26997 0,'82'0'46,"-1"0"-30,42 0-16,41-82 16,-83 82-16,1 0 15,0 0 1,0 0 0</inkml:trace>
  <inkml:trace contextRef="#ctx0" brushRef="#br0" timeOffset="114611.3447">38002 27406 0,'0'-41'16,"-40"41"-1,-1 0 1,-82 123 0,123-82-1,-82 41 1,82 327 0,41-287-1,82-40 1,-41-82-1,40-163 1,-40 81 0,-82 0-1,-41 82 17,-82 0-17,1 123 1,81-1-1,41-40 1,82-82-16</inkml:trace>
  <inkml:trace contextRef="#ctx0" brushRef="#br0" timeOffset="114778.1139">38616 28061 0</inkml:trace>
  <inkml:trace contextRef="#ctx0" brushRef="#br0" timeOffset="117675.0545">3845 24338 0,'-82'-41'15,"82"164"32,0 82-31,0-1-16,41-40 15,-41 163 1,0-41 0,0-40-1,0-164-15,0-1 16</inkml:trace>
  <inkml:trace contextRef="#ctx0" brushRef="#br0" timeOffset="117995.0041">3763 24706 0,'0'0'0,"0"-81"0,0 40 16,0-41-1,0-41 1,82 41 0,41 82-1,-41 41 1,-82 123 0,0-82-1,-41 0-15,-41 122 16,82-122-1,-82 0-15,41-41 16</inkml:trace>
  <inkml:trace contextRef="#ctx0" brushRef="#br0" timeOffset="118377.8454">4500 24461 0,'0'-82'16,"0"41"-1,-41 82 48,41 41-47,0 41-16,0-1 15,0 42-15,0 0 16,82 245-1,40-205 1,42-163 0,0 0-16</inkml:trace>
  <inkml:trace contextRef="#ctx0" brushRef="#br0" timeOffset="118978.1601">5318 24543 0,'0'-41'0,"0"-41"16,-41 82-1,41 82 17,0 122-17,0 42 1,0-1 0,0-81-1,0-123-15,0 41 16,0-164 31,0 0-32,0-82-15,0-40 16,0 40 15,0-40-15,0 122-1,41 0 1,82 82 0,-42 0-1,-40 82 1,-41 82 0,0-42-1,-163 1 1,40-41-1,82-82 1</inkml:trace>
  <inkml:trace contextRef="#ctx0" brushRef="#br0" timeOffset="119344.942">4991 24175 0,'-82'0'16,"164"0"31,-41 0-31,40 0-16,1 0 15,286 0 16,-204-41-31</inkml:trace>
  <inkml:trace contextRef="#ctx0" brushRef="#br0" timeOffset="119878.843">6341 25197 0,'0'-41'47,"-82"41"-47,82-81 16,0 40 0,0 0-16,0-123 15,0-163 16,163 163 1,83 246 15,-164 123-32,-82 122 1,0-41-1,0-122 1,0-123 0,0 0-16</inkml:trace>
  <inkml:trace contextRef="#ctx0" brushRef="#br0" timeOffset="120795.2545">7445 24706 0,'0'-40'15,"-41"40"-15,41-82 16,0 41 15,0 0 32,-82 41-32,41 82 31,41 0-46,0 40-16,0-40 16,0 0-16,0 82 15,82-83 1,0-40-1,82-82 1,-42-81 0,-40-1-1,-82 0 1,0-40 15,0 81-31,0-82 16,-123 123-1,83 41-15,-1 0 16,-82 0 0,41 0-1,82 82 1,0 0 0,82 41-1,41-1 1,-1 83-1,-40-82 1,-82 40 0,0 1-1,0-123 17,0 0-32</inkml:trace>
  <inkml:trace contextRef="#ctx0" brushRef="#br0" timeOffset="121228.8058">7077 24216 0,'0'0'0,"-123"-82"16,205 82 46,-41 0-46,41 0-16,40 0 15,124 0 1,-42 0 0,-122 0-1,-41 0 1,0 0-1</inkml:trace>
  <inkml:trace contextRef="#ctx0" brushRef="#br0" timeOffset="121645.5338">8509 24011 0,'-41'-41'0,"123"82"63,-42 41-47,42 82-1,0-42-15,-41 1 0,41 245 31,-328 614 1,165-859-32</inkml:trace>
  <inkml:trace contextRef="#ctx0" brushRef="#br0" timeOffset="123112.4138">10268 24829 0,'0'0'0,"-41"0"0,82 0 47,122 0-47,42 0 15,-82 0-15,-1 0 16,83-82 0</inkml:trace>
  <inkml:trace contextRef="#ctx0" brushRef="#br0" timeOffset="123278.2321">10513 25197 0,'0'0'0,"82"0"32,0 0-32,163 0 15,-122-41 1</inkml:trace>
  <inkml:trace contextRef="#ctx0" brushRef="#br0" timeOffset="142196.9631">12231 24257 0,'-41'-82'15,"41"41"1,-41 41 0,41 41 30,0 81-46,0 1 16,41 204-16,0 1 47,-41-247-16,0-162 0,0-1-15,0-164 0,0-122-1,0 164 1,0 163 0,0 0-1,-82 41 63,41 0-31,41 41-31,-40-41-1,40 41-15,-82 81 16,82-81 0,-41 0-1,41-82 63,0-40-78,0 40 16,82 0-16,-82-41 16,41 41-1,40-41 1,-40 82 0,-41 41-1,41 0 1,-41 164-1,0-1 1,0 1 0,0-42-1,82-81 1,-82-41 0,-82-41 62,41 0-78,-41 0 15,42 0 1,-42 0 0,82 41-1,41-41 48,0 0-63,81 0 15,83 0 1,-42 0 0,-40 0-1,-41 0-15</inkml:trace>
  <inkml:trace contextRef="#ctx0" brushRef="#br0" timeOffset="142481.0214">13172 24625 0,'0'0'0,"-82"0"16,123 0 31,82 0-47,40 0 15,1-82 1,-123 82-1,41 0 1</inkml:trace>
  <inkml:trace contextRef="#ctx0" brushRef="#br0" timeOffset="143197.1165">14358 24175 0,'0'-41'16,"-41"41"0,41 82 30,0-1-46,0 1 16,41 164 0,-41-1-1,0-163 1,41-164 46,-41 0-46,0-40-16,0-1 16,0 0-16,0-122 31,-41-1-15,41 164-1,41 82 1,41-81-1,82 122 1,-83 122 0,-81-40-1,0 0 1,-122-1 0,-1-40-1,123-41 1</inkml:trace>
  <inkml:trace contextRef="#ctx0" brushRef="#br0" timeOffset="143548.2057">15136 23847 0,'0'-81'15,"-41"81"17,41 41-17,-82-1-15,82 83 16,0 0-16,0 122 15,41 164 1,81-245 15,-40-123-15,41 41 0</inkml:trace>
  <inkml:trace contextRef="#ctx0" brushRef="#br0" timeOffset="147248.2043">15831 24134 0,'-41'-41'0,"41"-41"31,0 123 16,0 0-31,0 41-16,0 0 15,0 81 1,0 42 0,0-83-1,0 1 1,0-82-1,0 0 32,-41-41 0,41-41-16,0-41-15,0 0-16</inkml:trace>
  <inkml:trace contextRef="#ctx0" brushRef="#br0" timeOffset="147614.0554">15667 24338 0,'0'-41'15,"-41"-40"1,41 40 0,0 0-1,0-41 1,0 41 0,0 0-1,41 41 1,41-82-16,-41 82 15,0 82 1,41 0 0,-82 0-1,0 0 1,0-41 0,-41 40-1,-41 1 1,0-82-1,0 41 1</inkml:trace>
  <inkml:trace contextRef="#ctx0" brushRef="#br0" timeOffset="149397.8225">16363 24175 0,'-41'0'16,"41"-82"-16,0 164 31,0 0-15,0 163-1,0 0 1,0 42 0,82-205-1,-41-82 1,40 0-1,1-123 1,0-41 15,-82 123-31,0-122 16,0 40-16,0 0 16,0-40-1,0 81 1,0 123 15,0 81-31,0-40 16,41 82-1</inkml:trace>
  <inkml:trace contextRef="#ctx0" brushRef="#br0" timeOffset="149998.0842">17181 24257 0,'0'-82'16,"-82"204"46,82-40-62,0 0 16,0 41-16,0-41 16,0-42-16,0 83 15,82-123 1,0 0 0,0 0-1,-1-41 1,-81-41-1,82-40-15,-82 40 16,41-41-16,-41-40 31,0 40-15,-164 0 0,83 123-1,-42 0 1,82 123-1,41-82-15,0 0 16,0 41-16,41-1 16,0-81-16,41 41 15,-1 41 1,42 41 0,-41-1-1,-82 83 1,0-41-1,0-1 1</inkml:trace>
  <inkml:trace contextRef="#ctx0" brushRef="#br0" timeOffset="150331.366">17958 23725 0,'0'0'0,"0"-82"0,41 82 31,82 204-15,-41 1 15,-1 40-15,-81 1 0,-41-1-1,1-81-15,-124 122 16,123-163-16,-41-41 15</inkml:trace>
  <inkml:trace contextRef="#ctx0" brushRef="#br0" timeOffset="156414.9373">10309 26711 0,'-41'0'0,"41"-41"31,81 41-31,42-41 16,286 41 15,-368 0-15</inkml:trace>
  <inkml:trace contextRef="#ctx0" brushRef="#br0" timeOffset="156581.6443">10472 27079 0,'123'0'47,"-41"0"-31,0 0-16,-1 0 15</inkml:trace>
  <inkml:trace contextRef="#ctx0" brushRef="#br0" timeOffset="156965.6274">11658 26465 0,'0'-81'16,"0"-1"-1,-81 82 1,81 41 15,0 40-31,0 206 16,0-1-1,41-40 1,-41-124 0,0 1-1,40-123 1,42 0-1</inkml:trace>
  <inkml:trace contextRef="#ctx0" brushRef="#br0" timeOffset="157381.7729">12313 26915 0,'0'0'0,"-41"0"16,-41 0 0,164 0 46,41 0-46,0 0-16,-1 0 15,1 0-15,-41 0 16,-41 0 0,40 0-16</inkml:trace>
  <inkml:trace contextRef="#ctx0" brushRef="#br0" timeOffset="157773.1556">13499 26261 0,'0'-41'0,"-41"41"0,82 0 62,0 0-46,0 0-16,41 0 16,-41 0-16,41 0 15</inkml:trace>
  <inkml:trace contextRef="#ctx0" brushRef="#br0" timeOffset="158148.7625">13377 26343 0,'0'0'0,"-82"0"47,82 122-47,0-81 15,0 41-15,0 0 16,0 41-16,0 122 15,0 41 17,0-163-32,0 82 15,0-124-15,0-40 16,0 41 0,0 0-1,0-41 1,41-41-1,0 0 1,-1 0 0,165-41-1,-164 41 1</inkml:trace>
  <inkml:trace contextRef="#ctx0" brushRef="#br0" timeOffset="159533.0628">14358 26997 0,'0'-82'31,"0"123"16,0 82-31,0-41-16,0 81 15,0 42 16,0-82 16,0-164-47</inkml:trace>
  <inkml:trace contextRef="#ctx0" brushRef="#br0" timeOffset="159805.1185">14358 26956 0,'0'0'0,"0"-82"15,0 42 1,0-1 0,123 41-1,-41 0 1,41 122 15,-123-40-15,-41 41-1,-82 0 1,-41-42 0</inkml:trace>
  <inkml:trace contextRef="#ctx0" brushRef="#br0" timeOffset="160166.0361">15013 26874 0,'0'-81'16,"0"40"15,-41 41 1,-41 82-17,82-1-15,0 1 16,0 164-1,41-42 1,0-81 0,41-82-1,0 0 1</inkml:trace>
  <inkml:trace contextRef="#ctx0" brushRef="#br0" timeOffset="160481.3859">15463 26915 0,'0'-41'16,"0"123"31,0 0-32,0 0-15,0 0 16,0-1-16,0 83 16,0-123-1,0 41 1</inkml:trace>
  <inkml:trace contextRef="#ctx0" brushRef="#br0" timeOffset="160752.4614">15463 26956 0,'0'-82'0,"0"1"16,82 81 15,-41 0-15,-1 0-16,42 41 16,-82 40-1,0 42 1,-41-41-1,-81 0 17,122-41-32,-82-41 15</inkml:trace>
  <inkml:trace contextRef="#ctx0" brushRef="#br0" timeOffset="161082.0891">15913 26752 0,'0'-41'15,"41"41"16,40 0-15,-40 41-16,0 41 16,41 81-1,-41 1 1,-41 40 0,-82 1-1,-41-42 1,42-122-16</inkml:trace>
  <inkml:trace contextRef="#ctx0" brushRef="#br0" timeOffset="161432.8679">16731 27243 0,'0'-41'0,"-41"41"16,123 0 31,0 0-32,-1 0-15,1 0 16,0 0-16,41 0 16,-41 0-1</inkml:trace>
  <inkml:trace contextRef="#ctx0" brushRef="#br0" timeOffset="161699.5527">16976 26874 0,'0'-81'0,"0"162"47,0 1-32,0 0-15,0 0 16,0 0-16,41 122 16,-41-81-1,0-41 1</inkml:trace>
  <inkml:trace contextRef="#ctx0" brushRef="#br0" timeOffset="162066.385">17754 26834 0,'0'-82'16,"0"164"30,0-1-46,0 1 0,0 41 16,0-41 0,0-1-1,0 42 1,0-41 0,-41-82-1</inkml:trace>
  <inkml:trace contextRef="#ctx0" brushRef="#br0" timeOffset="162332.9829">17631 26793 0,'0'0'16,"0"-41"-16,0 0 0,0-41 15,41 82 1,122 0-1,-40 41 17,-82 82-17,-41-1 1,-41 1 0,-82 0-1,82-82 1,-40-41-16</inkml:trace>
  <inkml:trace contextRef="#ctx0" brushRef="#br0" timeOffset="162783.1503">18285 26670 0,'0'-82'16,"-41"164"47,41 0-63,0 0 15,0-1-15,0 1 16,0 0-16,0 122 31,82-122-15,41-82-1,-41 0 1,-41 0-16</inkml:trace>
  <inkml:trace contextRef="#ctx0" brushRef="#br0" timeOffset="163349.6026">18735 26793 0,'0'0'0,"0"-82"0,0 0 31,0 164 16,0-41-47,0 122 31,0 1-15,0-82-1,0 0 1,41-82 0,123 0-1,-82-82 1,-41-82-1,-41 41 1,0 42 0,0-42-1,-164 123 1,82-41-16,0 41 16,41 0 15,41 82-16,82 0 1,-41-82 0,82 81-1,-41 83 1,-82-82 0,0 41-1,0 40 1,0-122-1</inkml:trace>
  <inkml:trace contextRef="#ctx0" brushRef="#br0" timeOffset="163699.8272">19308 26506 0,'0'0'0,"41"41"62,-41 41-46,82 0-16,-82 0 16,0 40-16,0 124 15,0-42 1,0-40 0,-41-123-16,0-41 31</inkml:trace>
  <inkml:trace contextRef="#ctx0" brushRef="#br0" timeOffset="164022.7752">19881 27120 0,'0'-41'0,"41"82"47,40-41-32,1 0-15,-41 0 16,82 0 0,-82 0-1,0 0 1</inkml:trace>
  <inkml:trace contextRef="#ctx0" brushRef="#br0" timeOffset="164782.8641">20658 26834 0,'0'-41'0,"0"0"31,0 123 0,-41-1-15,41 410 15,0-409-15,0 0 15,0-123-15,0 0-1,0-41 1,0-81 0</inkml:trace>
  <inkml:trace contextRef="#ctx0" brushRef="#br0" timeOffset="165016.0416">20617 26874 0,'0'0'16,"0"-81"-16,0-1 15,0 0 1,0 0 0,0 41-1,123 41-15,-41 0 16,-1 41 0,1 123-1,-82-41 1,-41-42 15,-81 42-15,81-41-1,-41-82-15</inkml:trace>
  <inkml:trace contextRef="#ctx0" brushRef="#br0" timeOffset="165349.9953">21231 26834 0,'0'-123'0,"0"41"15,-82 123 48,82 41-63,0 40 15,0 1-15,0 0 16,0 81 0,0-40-1,0-123 1,204 0-1,-163-41-15</inkml:trace>
  <inkml:trace contextRef="#ctx0" brushRef="#br0" timeOffset="165966.9473">21762 26997 0,'0'-82'15,"-40"82"-15,40-81 16,0 162 62,0-40-62,0 41-16,0 0 15,0-41-15,0 81 16,0-40 0,-41-41-1,41-82 48,0-81-48,0-42 1,0 0 0,0-40-1,0 122 1,41 0-1,40 82 1,1 0 0,-41 123-1,-41 0 1,0-42 0,-82 1-1,82-41 16,-41-41-31</inkml:trace>
  <inkml:trace contextRef="#ctx0" brushRef="#br0" timeOffset="166382.893">22049 27447 0,'0'-41'47,"0"-41"-47,0 41 15,0-40-15,0-1 16,0 0-16,82-122 31,40 163-15,-40 41-1,0 0 1,-41 122 0,-41-40-1,0 0-15,0 0 16,0 0-16,0-1 15,0 42 1,0-82 0</inkml:trace>
  <inkml:trace contextRef="#ctx0" brushRef="#br0" timeOffset="167033.2338">22785 26915 0,'0'-41'16,"0"123"46,0 0-46,0 0-16,0 0 16,0-1-16,0 42 15,82-41 1,0-82 15,40 0-15,-81 0-16,-41-82 15,82 0-15,-82 41 0,0-40 16,0-83 0,0-40-1,0 122 1,-204 0-1,81 82 1,82 0 0,-41 123-1,82-42 1,164 83 0,-82-41-1,-1-41 1,1 40 15,-41-40-15,-41 0-1,0-41 1,0 0-16</inkml:trace>
  <inkml:trace contextRef="#ctx0" brushRef="#br0" timeOffset="167416.8022">23399 26874 0,'0'-81'0,"41"81"31,0 0-15,40 0-1,-40 531 32,-41-449-47,-82 205 31,1-287-15</inkml:trace>
  <inkml:trace contextRef="#ctx0" brushRef="#br0" timeOffset="168066.8599">23849 26097 0,'0'0'0,"-82"0"0,82-41 16,82 41 46,-41 0-62,0 0 16,-1 0 0,42 0-1,-41 0 1,-41 123 0,0-82-1,0 163 1,0 42-1,0-1 1,0 83 0,0-165-1,41 42 1,-41-123 0,0-1-1,0-40 1,0 0-1,0 0 1,-82-41 0,0 82-1,1-82 1,81 41 0,-82-41-1,0 0 1</inkml:trace>
  <inkml:trace contextRef="#ctx0" brushRef="#br0" timeOffset="169100.5038">10472 29820 0,'-41'0'32,"82"0"15,41 0-47,-41-41 15,286 41 16</inkml:trace>
  <inkml:trace contextRef="#ctx0" brushRef="#br0" timeOffset="169316.6047">10595 30147 0,'-82'0'16,"82"-41"0,41 41-1,123-41 1,-123 41 0,122 0-1,-122 0-15</inkml:trace>
  <inkml:trace contextRef="#ctx0" brushRef="#br0" timeOffset="172984.0626">11904 29288 0,'0'41'109,"0"81"-93,0 1-16,82-41 16,-82 41-16,0-42 15,0-40-15,0 0 16,0 41-16,0-41 16,-41 0 15</inkml:trace>
  <inkml:trace contextRef="#ctx0" brushRef="#br0" timeOffset="173350.8917">12354 29697 0,'82'0'62,"0"0"-46,-42 0-16,1 0 16,164 0 15,-123 0-16</inkml:trace>
  <inkml:trace contextRef="#ctx0" brushRef="#br0" timeOffset="173650.3865">13622 29001 0,'0'-81'31,"82"81"-31,-41 0 15,81 0 1,-81 0 0,41 0-1</inkml:trace>
  <inkml:trace contextRef="#ctx0" brushRef="#br0" timeOffset="174067.2131">13704 29001 0,'-41'0'63,"41"82"-48,0 41 1,0-41-1,0 204 1,0 164 0,82-123-1,-82-81 1,0-124 0,0-40-1,0 0-15,0-41 47,41-41-16,40 0-15,42 41 0,0-41-1,-82 0-15</inkml:trace>
  <inkml:trace contextRef="#ctx0" brushRef="#br0" timeOffset="175484.3579">14726 29370 0,'-40'-41'15,"40"-82"1,0 82 15,0 123 16,0 204-31,0 41 15,0-245 0</inkml:trace>
  <inkml:trace contextRef="#ctx0" brushRef="#br0" timeOffset="175717.9515">14399 30106 0,'41'0'31,"0"0"-31,41 0 16,0 0-16,122 0 15,1 0 16,-164 0-31</inkml:trace>
  <inkml:trace contextRef="#ctx0" brushRef="#br0" timeOffset="176234.2657">14726 30515 0,'0'-41'31,"0"82"1,0 41-32,0 81 15,-40-40 16,40 0-15,40-123 15,42-41-15,41 0 0,-82-41-1,-41 41 1,0 0-1,0-40 1,-41 162 47,41-40-63,0 41 15,0 0-15,0 0 16,0 122-1,0-122-15,0-41 16</inkml:trace>
  <inkml:trace contextRef="#ctx0" brushRef="#br0" timeOffset="176634.2284">15586 30024 0,'-41'0'16,"82"-82"31,40 82-32,1 0-15,41 0 16,40 0-16,83 0 15,-123 0 1,-42 0 0</inkml:trace>
  <inkml:trace contextRef="#ctx0" brushRef="#br0" timeOffset="176884.2137">16281 29697 0,'0'0'0,"-82"0"0,82-82 15,0 41 1,0 82 0,0 41-1,0 122 1,0-40-1,0 0 1,82-42 0</inkml:trace>
  <inkml:trace contextRef="#ctx0" brushRef="#br0" timeOffset="177200.7687">16854 29738 0,'0'0'0,"0"-82"16,0 41-1,0 123 32,0 0-47,0-41 16,0 163-1,0-81 1,0 40 0,0-122-1,0 41 1</inkml:trace>
  <inkml:trace contextRef="#ctx0" brushRef="#br0" timeOffset="178567.3813">16485 30474 0,'41'0'63,"41"0"-48,0 0-15,0 0 16,0 0-16,40 0 16,-40 0-16,41 0 15,-82 0-15,0 0 16,0 0 0</inkml:trace>
  <inkml:trace contextRef="#ctx0" brushRef="#br0" timeOffset="179000.9873">17058 30760 0,'-82'0'16,"41"-81"0,-40 81-1,81 40 1,-82 83 0,0 0-1,82 122 1,123-122-1,-41-123 1,40 0 0,-40-82-1,0 0 1,-82 1 0,-123 40-1,0 41 16,42 82-15,81-42 0</inkml:trace>
  <inkml:trace contextRef="#ctx0" brushRef="#br0" timeOffset="179717.7203">17672 30024 0,'-41'0'15,"82"0"48,41 0-47,-42 0-16,42 0 0,41 0 15,-41 0 1,81-41 15</inkml:trace>
  <inkml:trace contextRef="#ctx0" brushRef="#br0" timeOffset="183685.644">18776 29206 0,'0'-82'0,"0"41"15,82 41-15,-82-41 16,0 82 46,0 41-46,0-41-16,0 82 16,0 40 15,0 1 16</inkml:trace>
  <inkml:trace contextRef="#ctx0" brushRef="#br0" timeOffset="183985.0792">18613 29901 0,'81'0'63,"-40"0"-63,0 0 15,41 0-15,41-41 16,-41 41-1,-1 0 1,42 0-16</inkml:trace>
  <inkml:trace contextRef="#ctx0" brushRef="#br0" timeOffset="184285.1459">18776 30392 0,'0'41'47,"0"82"-31,0-82-1,0 41 1,0-1 0,0 42-1,0-41 1</inkml:trace>
  <inkml:trace contextRef="#ctx0" brushRef="#br0" timeOffset="184618.1783">19063 30474 0,'0'-82'0,"41"41"32,40 41-32,-40 0 0,0 0 31,41 82-16,-82 41 1,-82 0 0,-41-83-1,42 42-15,40-82 16,123 0 31,-1 0-47,124 0 15,40 0 1,-81-82 0</inkml:trace>
  <inkml:trace contextRef="#ctx0" brushRef="#br0" timeOffset="185201.6238">20044 29001 0,'-81'-40'15,"81"-42"32,40 82-47,42 0 16,-41 0-16,41 0 16,0 0 15,0 0-16,-82 82-15,41 81 16,-41-40-16,0 41 16,0 204-1,0 0 1,0 123 0,0-287-1,81-40 1,-81-82 15,0-1-31,-41-81 16,41 41-1,-122-41-15,40 0 16,0 0 0,82-81 15</inkml:trace>
  <inkml:trace contextRef="#ctx0" brushRef="#br0" timeOffset="185486.5433">21312 30024 0,'0'-41'0,"82"41"63,-41 0-63,0 0 15,41 0 1,-41 0 0</inkml:trace>
  <inkml:trace contextRef="#ctx0" brushRef="#br0" timeOffset="185651.8545">21272 30270 0,'40'0'47,"42"0"-47,0 0 15,0 0-15,-41 0 16</inkml:trace>
  <inkml:trace contextRef="#ctx0" brushRef="#br0" timeOffset="194369.7626">22826 29411 0,'0'-82'16,"0"-41"-1,0 82 1,0 164 31,0 0-31,0 81-1,0 205 16,0-286 1</inkml:trace>
  <inkml:trace contextRef="#ctx0" brushRef="#br0" timeOffset="194685.8733">23194 29697 0,'0'-82'0,"82"82"47,-41 0-47,41 0 16,0 0-16,81 0 15,-81 0 17,0 0-17</inkml:trace>
  <inkml:trace contextRef="#ctx0" brushRef="#br0" timeOffset="195302.6098">24462 29206 0,'0'-82'16,"0"123"47,0 41-63,0-41 15,0 0-15,0 41 16,0-42-1,0 83 1,-81-82 0,121-41 15,1 0-15,82-41-1,-82 41-15,41-41 16,0 41-1,-82-41 1,40 41 15,-40-81-31,0 40 32,-40 122 46,40 1-78,0-41 15,0 41-15,0-41 16,0 163 0,0-163-16</inkml:trace>
  <inkml:trace contextRef="#ctx0" brushRef="#br0" timeOffset="195619.8965">24258 30310 0,'-41'0'16,"82"0"0,0 0-1,163 0 1,-40 0 0,-41-81-1,-42 81 1,1 0-1,-82 41 17</inkml:trace>
  <inkml:trace contextRef="#ctx0" brushRef="#br0" timeOffset="195902.9367">24462 30597 0,'0'82'63,"0"-42"-48,0 1-15,0 41 16,0-41-16,0 0 16,0 41-1,0 41-15</inkml:trace>
  <inkml:trace contextRef="#ctx0" brushRef="#br0" timeOffset="196287.0157">24626 30719 0,'0'0'0,"41"-81"16,82 40-1,-83 41 1,1 0-1,-41 82 17,0 40-17,0 1 1,-81-82 15,-1 41-15,82 0-1,82-123 17,-42 41-17,124-41 1,-41-41 0</inkml:trace>
  <inkml:trace contextRef="#ctx0" brushRef="#br0" timeOffset="196619.2203">25812 30147 0,'-41'0'0,"41"-41"16,82 41 31,41 0-32,-82 0-15,0 0 16,0 0 0</inkml:trace>
  <inkml:trace contextRef="#ctx0" brushRef="#br0" timeOffset="196786.4503">25812 30392 0,'0'41'32,"82"-41"-32,-41 0 15,163 0 1,-163 0-16</inkml:trace>
  <inkml:trace contextRef="#ctx0" brushRef="#br0" timeOffset="198453.2069">27489 29574 0,'-40'0'62,"40"41"-62,-82 82 16,82-41-16,-41-1 16,41 1-16,-82 82 15,41-1 1,41-40 15,-82-41-15</inkml:trace>
  <inkml:trace contextRef="#ctx0" brushRef="#br0" timeOffset="198736.3433">27612 30229 0,'0'-82'32,"0"123"-1,0 0-15,0 0-16,0 40 15,0 1 1,-41 41-1,41-41 1,0-1-16</inkml:trace>
  <inkml:trace contextRef="#ctx0" brushRef="#br0" timeOffset="199153.2342">27817 30270 0,'0'-82'16,"41"82"-1,-41-41-15,81 41 16,-81-41-16,123 41 31,-82 0-15,-41 123-1,-41 40 1,-41-81 0,0 0-1,42-82 1,121 0 31,1 0-32,0 0-15,-41 0 16,163 0 0,-122 0-1</inkml:trace>
  <inkml:trace contextRef="#ctx0" brushRef="#br0" timeOffset="199452.7919">29003 29820 0,'41'0'47,"0"0"-47,0 0 16,41 0-16,-42 0 15,1 0 1,41 0-16</inkml:trace>
  <inkml:trace contextRef="#ctx0" brushRef="#br0" timeOffset="199603.0936">29044 30147 0,'82'0'47,"-41"0"-47,40 0 15,-40 0-15,123-41 16</inkml:trace>
  <inkml:trace contextRef="#ctx0" brushRef="#br0" timeOffset="217554.6631">27080 29697 0,'0'-41'16,"0"-41"-1,0 41 1,0 0-1,-81 41 17,40 0-17,0 0 1,41 82 0,0 0-1,0 0 1,0-41-1,82 0 1,-1 40 0,1-40-1,41 0 1,-123 41 0,0-41-1,-41 0 1,-123 41-1,83-82 1,81-41 15,-41 41-31,41-164 32,0 123-32,0-82 15,81 83-15,-81-42 16,0 0-1,0 0 1,0 41 0,-40 41-1,-42 0 1,0 0 0,0 123-16</inkml:trace>
  <inkml:trace contextRef="#ctx0" brushRef="#br0" timeOffset="221655.7907">30107 29247 0,'0'-41'16,"0"-41"-1,-81 82 1,81 41 62,0 0-47,41 41 469,-41 0-484,0-1-16,40-81 15,-40 123 1,0-82 15,0 0 1,82-41 14,0 0-30,0 0 0,0 0-1,0 0 1,-82-41 0,0-41-1,0 41 16,0 0-15,0-40 0,-82 40-1,82 82 32,0 0-31,41 40-16,-41 42 15,41 41 1,-41 81 0,40-163 15,-40-41-31</inkml:trace>
  <inkml:trace contextRef="#ctx0" brushRef="#br0" timeOffset="221972.3344">30885 29533 0,'0'0'0,"0"-41"15,0-40 16,0 121 1,0 1-17,0 41 1,0 164 0,0-42-1,0-81 1,0 0-1,0-42 1</inkml:trace>
  <inkml:trace contextRef="#ctx0" brushRef="#br0" timeOffset="222489.1039">31498 29779 0,'0'-82'0,"0"41"16,0 0 15,-122 41 16,122 82-31,-41 81-1,41 83 1,0-82 0,122-124-1,-40 42 1,0-82-1,0-122 1,0 40 15,-82-41-15,-41 82 0,-41 41-1,41 41-15,-82 82 16,123-41-16,0-1 15,0 1 1,41 0 0</inkml:trace>
  <inkml:trace contextRef="#ctx0" brushRef="#br0" timeOffset="222731.7275">32562 30474 0,'41'0'78</inkml:trace>
  <inkml:trace contextRef="#ctx0" brushRef="#br0" timeOffset="224973.3451">17099 18898 0,'-82'0'15,"82"-41"32,41 41-31,0 0 0,123-41-1,-82 41 1,-1 0-1,-40 41 1</inkml:trace>
  <inkml:trace contextRef="#ctx0" brushRef="#br0" timeOffset="225173.0658">17263 19225 0,'0'0'0,"41"0"47,40 0-32,1-82 1,-41 82-16</inkml:trace>
  <inkml:trace contextRef="#ctx0" brushRef="#br0" timeOffset="226905.8094">19022 17548 0,'0'-82'15,"0"1"1,-82-1 0,82 41-1,0 82 32,0 245-16,0-163-15,-41-41 0,41-1-16,-82-40 15,123-41 63,41 0-62,41 0 0,-82 0-16,81-82 31,-81 42-15,41 40-16,0-41 15,-82-41 16,-41 82-15,41-41 0,-41 41 31,41 82-16,0-41-31,0 81 15,0 1 1,0-41 15,0 82-15</inkml:trace>
  <inkml:trace contextRef="#ctx0" brushRef="#br0" timeOffset="227273.0892">20085 17507 0,'0'0'0,"0"-41"15,-82 164 48,82-41-47,-40 41-16,40-1 15,0-40-15,-123 0 16,123 122-1,-41-122 1,41 41 0,0-82-1</inkml:trace>
  <inkml:trace contextRef="#ctx0" brushRef="#br0" timeOffset="227689.0811">20576 17957 0,'0'-82'0,"0"41"15,-41 41 16,-41 0-15,42 123 0,40 41-1,0-41 1,81-83 0,-40-40-16,41 82 15,-41-82-15,41 0 16,0-41-1,-82 0 1,0 1 15,-123 40-15,-41 81 0,82 1-1,42-82-15</inkml:trace>
  <inkml:trace contextRef="#ctx0" brushRef="#br0" timeOffset="228165.0711">18981 19184 0,'0'0'0,"-41"0"0,0 0 16,82 0 31,82 0-32,245 0 1,327-81 0,205 81-1,-532 0 1,-286 0 0,-41 0-1,-41 40 48,0 1-48,0 0 1</inkml:trace>
  <inkml:trace contextRef="#ctx0" brushRef="#br0" timeOffset="230106.9382">18940 19552 0,'-41'0'16,"82"0"47,0 0-63,41 0 15,122 0 1,-81 0-1</inkml:trace>
  <inkml:trace contextRef="#ctx0" brushRef="#br0" timeOffset="230489.6747">18940 19593 0,'0'0'0,"-41"0"15,41 41 1,-82-41-16,82 41 16,-41 82-1,41-82 1,82-41 31,0 0-32,-41-82-15,82 82 16,-83 0 15,42 41-15,0 82 0,-123-42-1,-82 1 1,42-41-1,-1-41 1,0 0-16</inkml:trace>
  <inkml:trace contextRef="#ctx0" brushRef="#br0" timeOffset="230806.4996">19758 19716 0,'0'-82'16,"0"41"0,-41 41 15,41 41-16,-82 123 1,0 81 0,42 42-1,-42-124 1,82-40 0,0 0-1</inkml:trace>
  <inkml:trace contextRef="#ctx0" brushRef="#br0" timeOffset="231222.8489">20126 19962 0,'0'0'0,"0"-41"15,-82 82 48,1 40-63,81 1 16,-41 0-16,41 82 15,0-42 1,163-40-1,-122-82 1,41 0 15,0 0-15,-82-82 0,-41 41-1,-82 41 1,41 41-1,1 41 1</inkml:trace>
  <inkml:trace contextRef="#ctx0" brushRef="#br0" timeOffset="231540.1893">19063 21475 0,'-82'0'0,"164"0"47,40-41-32,1 41-15,-41 0 16,0 0-16,-41 0 16</inkml:trace>
  <inkml:trace contextRef="#ctx0" brushRef="#br0" timeOffset="231740.2335">19104 21639 0,'-41'0'0,"82"0"31,-1 0-15,42 0-16,0 0 15,163 0 1,-163 0-16</inkml:trace>
  <inkml:trace contextRef="#ctx0" brushRef="#br0" timeOffset="232390.5308">20208 21189 0,'0'-41'16,"0"-41"-1,0 123 48,-41 41-63,41-1 15,-41 1-15,41 0 16,-82 82 0,41-42-1,82-122 32,0 0-47,41-40 31,41 40-15,-41 0 0,-41-41-1,-1 41 1,-40-41 15,0-41-15,0 41 15,0 82 16,0 41-32,0 0-15,0-42 0,0 42 16,0 41 0,0-41-1,0-41-15</inkml:trace>
  <inkml:trace contextRef="#ctx0" brushRef="#br0" timeOffset="232706.4845">20085 22334 0,'-82'0'0,"123"0"63,41 0-63,41 0 15,-41 0-15,0 0 16,81-41 0,-40 41-1,-41 0 1</inkml:trace>
  <inkml:trace contextRef="#ctx0" brushRef="#br0" timeOffset="232940.0733">20249 22620 0,'41'0'47,"41"-41"-31,-1 41-16,-40 0 0,41-40 15</inkml:trace>
  <inkml:trace contextRef="#ctx0" brushRef="#br0" timeOffset="233339.9989">20044 22702 0,'-81'0'0,"81"82"31,-41-82-31,41 41 0,0 0 31,0 0-15,81-41 15,42 0-15,-41 0-1,41 0 1,-82 81 0,40 1-16,-81 0 15,0 0 1,0-41-16,-81 41 16,-42-82-1,41 0 1,41 0-1</inkml:trace>
  <inkml:trace contextRef="#ctx0" brushRef="#br0" timeOffset="234890.5819">20740 21311 0,'0'0'0,"0"-41"16,0 1 15,0-42-15,-41 82 0,-82-82 15,82 0 0,-41 82-15,42 0-1,-42 0-15,82-41 16,-41 41-16,-41 0 16,41 0-1,-41 0 1,41 0-1,-40 0 17,40 82-17,0-41 1,41 0 0,-82 41-1,41 81 1,0-40-1,-41 0 1,82-41 0,0-1-16,0 1 15,0-41 1,0 41-16,0 0 16,-41 40-1,41 1 1,-81 41-1,81-82 17,0 40-17,0-81 1,0 41-16,0 41 16,0-82-16,40-1 15,1 83 1,41 0-1,-82-41 1,41-82-16,-41 82 16,41-1-16,41-40 15,-41 41 1,41-41 0,-42-41-1,1 41 1,0 41-1,82-82 17,-41 0-17,-41 0-15,81-41 16,-40 41-16,-41 0 16,41-41-1,41-41 1,-41 41 15,-82 0-31,81-41 16,42-40-1,-82 40 1,41 0 0,0-82-1,-82 42 1,40 40-1,-40 0 1,82 0-16,-82 41 16,41-40-1,-41-1 1,0-41 0,0 41-1,0-81 1,-82 40-1,82 0 1,0 41 0,-41 1-16,-40-1 15,81 41 1,-82 41-16,-41-123 16,0 41-1,-81 41 1,-1 41-1,124 0 1,81 123 15,0-82-31</inkml:trace>
  <inkml:trace contextRef="#ctx0" brushRef="#br0" timeOffset="235440.3247">20331 24502 0,'0'0'0,"-41"0"15,-41-41 1,82 0 31,-41 41-32,123 0 32,-41-41-31</inkml:trace>
  <inkml:trace contextRef="#ctx0" brushRef="#br0" timeOffset="235806.9868">20290 24052 0,'0'0'0,"-82"0"0,41 0 15,-82 82 1,82-82 0,41 41-1,123-41 32,-41 0-47,163-41 16,-40 41-1,-41-41 1,-1 41 0</inkml:trace>
  <inkml:trace contextRef="#ctx0" brushRef="#br0" timeOffset="236024.0472">20249 24257 0,'0'0'0,"-41"0"0,41 40 15,41-40 1,41 0 0,163 0-1,1 0 1</inkml:trace>
  <inkml:trace contextRef="#ctx0" brushRef="#br0" timeOffset="245041.3566">35303 12394 0,'0'82'15,"0"0"1,0 0-16,0 40 16,41 860 15,40 204 0,-81-736-15,0 41-1,82 245 1,-82-368 0,0-122-1,0-82 1,0-83 15,0 42-15,0-82-16,82 123 15,-82-124-15,0 1 16,0 0 0,0 164-1,0 81 1,0-81-1,0-1 1,0-40 0,41 40-1,-41-81-15,0 0 16,82-41 0,-82-1-16,0 83 15,41 41 1,-41-42 15,81 1-15,-81 40-1,41 83 1,-41-83 0,82-81-16,-82 81 15,41-122-15,-41 0 16,82 123-1,-41 40 1,-41-122 0,0-42-1,0 1 1</inkml:trace>
  <inkml:trace contextRef="#ctx0" brushRef="#br0" timeOffset="250668.9136">24953 12558 0,'0'82'46,"0"-42"-30,0 42-16,0 246 31,0 285-15,0 42 0,0-369-16,82 368 15,-82-367-15,82-1 16,-82 287-1,204 245 1,-122-368 0,-82-123-1,82-41 1,-82-40 0,0-1-1,0-81-15,0 122 16,0-163-1,41 0 1,-41 122 0,82 123-1,-82-163 1,41-1 0,-41 1-1,81-1 1,-81-81-16,0-41 15,0 40-15,82 1 0,-82 0 16,0 41 0,41 81-1,-41 41 1,82-81 0,-82-42-1,41 1 1,-41 41 15,82-42-15,-82-81-16,0 123 15,41-124-15,-41 1 16,81 41 0,-81 40-1,0 1 1,0 0-1,0-82 1,41 40 0,-41 1-1,0-82-15,0 82 16,41-83 0,-41 42-16,0 0 15,82 82 1,-82-42 15,0-40-15,41 82-1,-41-41 1,0 81 0,82-122-16,-82 82 15,0-83-15,41 1 16,-41 123-1,81-1 1,-40-122 0,-41 41-1,41-41 1,-41-42 0,82 1-1,-41-41 16,-41 82-15,0-41 15,41-41-15,-41 41 0,0 41-1,82-41 1,-82 0-1,41-41 1,-41 40 0,0 42-1,0-41 1,41-41 0,-41 41-1,0 41 16,0-41-15,0 0 0,40-41-1,-40 41 1,82 40 0,-41-40-1,0 0 1,-41 41-1,82-82 1,-82 41 0,41-41-1,-41 41 1,41-41 0,41 0-1,81 0 1,-40 0 15,40 0-15,42 0-1,-41 0 1,-83 0-16,42-82 16,0 82-16,-82 0 15,82 0 1,-83 0-1,124 41 1,-82-41 0,82 0-1,-42 0 1,-81 0 0,123 41-1,-42-41 1,-40 0 15,82 0-15,40 82-1,-81-41 1,0-41 0,-41 81-1,40-40 1,1-41-1,0 41-15,41-41 16,-83 82-16,1-82 16,123 41-1,163 41 1,-123 0 0,123-42-1,-122 42 1,-42 0-1,165 0 17,-83 0-17,-41 40 1,83 83 0,-42-1-1,-41-122 1,1 0-1,-1-82 1,1 0 0,-124 41-16,-40-41 15,82 0 1,-41 82-16,40-82 16,42 0-1,81 41 1,-81-41 15,-42 0-15,-40 0-1,0 0 1,-82 81-16,163-81 16,-122 0-16,0 0 15,41 0 1,-1 0-1,-40 0 1,41-40 0,-1 40-1,1-41 1,-82 41 0,0 0-1,-41-82-15,82 82 31,-82-41-31,41 41 16,41-41 0,-1-41-1,83 82 1,-82-41 0,41 41-1,-83-41 1,83-40-16,-41 40 15,-41-41 1,41 41 0,-41-41-1,40 41 1,-81 0 0,41 41-16,-41-81 15,0-1 16,0-82-15,0 123-16,0-81 16,0 81-16,0 0 15,0-82 1,-41 0 0,1-81-1,-42-1 1,41-81-1,-41-82 1,0 122 0,41-40-1,-41 122 1,82 1 0,-40-42-1,40-40 1,-82 122 15,82 41-15,0 0-1,-41 1 1,41 40 0,-82-82-1,82 41 1,-41 0-1,-41-81 1,82 122 0,-41-41-1,41 41 1,-81-122 0,40-1-1,0 41 1,-41 1 15,41 40-15,-82-82-1,123 82 1,-41 0 0,41 42-1,0-42 1,-81 82-16,81-41 15,0 0 1,0 0 15,-41 41-31,0 0 63,-41-82-48,41 82 1,-41 0 0,41-41-1,-40 41 1,40-81 0,0 81 15,-41-41-16,41 41-15,41-41 16,-82 41 0,-81-82-1,81 41 1,0 0 0,82-41-1,-164 41 1,123 41 15,41-41-15,-41 41-1,-40-81 1,40 81 0,0-41-1,0 41 1,-82-41-1,1-41 1,122 41 0,-41 41-1,41-41 17,0-41-1,0 42-16,0-1 17,0-41-17,0 41 17,0 0-17,0 0 1,0-41-1,0 41 1,0 0 15,0-40-15,0 122 109</inkml:trace>
  <inkml:trace contextRef="#ctx0" brushRef="#br0" timeOffset="258342.4336">2904 23275 0,'82'0'93,"41"0"-93,41 0 16,-1 0-16,1 0 16,40 0-16,124 0 15,203 0 17,-122 0 14,-245 0-30,82-82 0,122 82-1,-205-41-15,124 41 16,-165-82-16,1 82 16,123 0-1,-1-82 1,41 42-1,-122 40 1,40 0 0,-122 0-1,41 0 1,-41 0-16,81 0 16,-40 0-1,0 0-15,122-82 16,1 82 15,367-82-15,-204 82-1,164-82 1,0 0 0,-41 82-1,-246-81-15,328 81 16,-410 0-16,42 0 15,204-82 1,0 82 0,163 0-1,-286 0 1,1 0 0,-83 0-1,1 0 16,-124 0-31,124-41 16,-124 41-16,1 0 16,82 0-1,-83 0 1,42 0 0,-82-82-1,0 82 1,-1 0-1,1 0 1,-41 0-16,41 0 16,-41 0-1,0 0 1,0 0-16,163 0 16,1 0-1,-83 0 1,-40 0 15,41 0-15,-82 0-1,0 0 1,0 41 0,81-41-1,-81 41 1,-41 41-1,0-41 1,41-1 0,-41 42-1,0-41 17,0 0-17,0 0 1,0 82-1,82-42 1,-82 1 0,41 123-1,-41-123 1,0 81 0,82-81-1,-41 163 1,-41-122-1,0-41 1,82-41 0,-82 0-1,0 41 1,0-41 0,40-41 15,-40 40-16,41-40 1,-41 41 0,82-41-1,-41 0 1,41 0 0,82 0-1,-1 0 1,1 0-1,-1 0 1,-81 0-16,123 0 16,-123 0-1,-42 0-15,83 0 16,0 0 0,163 0-1,123 0 1,-41 0 15,42 0-15,40 0-1,-246 82-15,287-82 16,-246 0-16,-40 0 16,368 0-1,-164 0 1,122 0-1,-203 0 1,-124 0 0,42 0-1,-124 0-15,-40 0 16,0-82-16,0 82 16,0 0-16,-1 0 15,-121 0 126,-1 0-110,0 0-15,-41 0 15,41 0-15,0 0-1,0 0 1,-81 0-1,40 0 1,-41 0 0,82 0-1,-123 0 1,-122 0 0,204 0-1,0 0 1,-40 0-1,163 0 32,40 0-31,42-81-16,286 81 16,-41 0-1,-327 0 1</inkml:trace>
  <inkml:trace contextRef="#ctx0" brushRef="#br0" timeOffset="260142.4173">655 23275 0,'-41'-82'62,"122"82"32,42 0-79,82 0 1,40 0-16,1064 0 31,-1063 0-31,-83 0 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24:37.322"/>
    </inkml:context>
    <inkml:brush xml:id="br0">
      <inkml:brushProperty name="width" value="0.05292" units="cm"/>
      <inkml:brushProperty name="height" value="0.05292" units="cm"/>
      <inkml:brushProperty name="color" value="#FF0000"/>
    </inkml:brush>
  </inkml:definitions>
  <inkml:trace contextRef="#ctx0" brushRef="#br0">28021 7158 0,'-41'0'15,"41"-41"1,0 164 15,0 0-31,0 81 16,0 287-1,0 1105 17,0-737-1,0 0 16,41-573-32,-41-41 1,0-163 0</inkml:trace>
  <inkml:trace contextRef="#ctx0" brushRef="#br0" timeOffset="1265.1159">27980 7036 0,'41'0'78,"41"0"-63,41 0-15,40 0 16,83 0-16,-1 0 16,42 0-16,40 41 15,246-41 1,163 81 15,246-81 0,-696 0-31,205 0 16,-246 0-16,-81 0 16,81 0-1,-122 0 1,123 0-1,-1 0 1,82 0 0,41 0-1,1 0 1,81 0 15,-205 0-15,0 0-1,42 0 1,-1 0 0,-122 0-1,40 0 1,-40 0 0,40 0-1,165 0 1,-124 0-1,0 0 1,42 0 0,163 0-1,-123 0 1,0-41 15,-122 41-15,-123 0-16,-41 0 15,40 0-15,-40 0 16,0 0 0,0 0-1</inkml:trace>
  <inkml:trace contextRef="#ctx0" brushRef="#br0" timeOffset="2407.4222">39925 7158 0,'0'41'31,"0"82"-15,0-82-16,0 0 15,0 41-15,0 40 16,0 124 0,41 245 15,82 163 0,-123-368-15,0-40-1,0-42 1,0 1 15,41 81-15,-41-163-1,0-41 1,0 40 0,0-81-16,0 41 15,0-41-15,0 0 0,0 0 16,0 82 0,81-83-1,-81 83 1,41 0-1,-41-82 1,0 82 0,0-83-1,-41 1 1,41 0-16</inkml:trace>
  <inkml:trace contextRef="#ctx0" brushRef="#br0" timeOffset="4690.5071">28021 12026 0,'0'82'15,"0"-41"1,0 41 0,0-1-1,-41 1 16,41 0 1,0-41-17,0 41 1,41-82 93,41 0-93,41 0-16,-1 0 16,42-41-16,327 41 31,-246-82-16,124 82 1,-1 0 0,204 0-1,-367 0-15,327 0 16,-287 0-16,-40 0 16,204 0-1,-82 0 1,246 0-1,-123 0 1,82 0 0,-123 0-1,-328 0 1,42 41-16,-41-41 16,-41 0-16,122 0 31,124-41-16,81 41 1,-82-41 0,-163 41-1,0 0 1,81 0 0,42-82-1,-124 82-15,124 0 16,-123 0-16,-42 0 15,83 0 1,41 0 0,326-82-1,-203 82 1,-1-81 15,-82 81-15,83-41-1,-124 41 1,42-82 0,-42 41-1,-40 41 1,-123 0 0,40-82-1,-40 82 16,0 0 16,-41-41 16,0 0-48,0-40 17,0 40-17,-41 41 17,41-41-32,0 0 31,0-41-16,0 41 1,0 0 0,0-41-1,0 42-15,0-1 16,0 0 15,41-82-15</inkml:trace>
  <inkml:trace contextRef="#ctx0" brushRef="#br0" timeOffset="5858.0126">40130 5522 0,'0'-41'0,"0"0"15,0 0 1,0-40 15,-82 81 16,-41 81-31,0 83-1,82-82 1,41-41 0,0 41 15,41-42-16,123 42 1,-123-41 0,41 41-1,-41-41 1,-41 0 0,-41-41-1,-82 82 1,41-82-1,0 0 1,1-41 0</inkml:trace>
  <inkml:trace contextRef="#ctx0" brushRef="#br0" timeOffset="8329.8928">13499 10922 0,'0'-41'16,"0"122"15,0 1-15,82 368 15,-82-163 0,0-206 0</inkml:trace>
  <inkml:trace contextRef="#ctx0" brushRef="#br0" timeOffset="8807.3498">13622 11126 0,'0'-41'15,"0"-41"-15,0 41 16,41 1-16,41-42 16,0 82-1,-42 0 1,42 0 0,-82 204-1,-41-81 1,-40 41-1,-1-42 1,82-163 31,0 1-31,41 40-1,40 0 1,-40 0-16,82 81 15,-41 1-15,-82 41 16,0-82 0,-82 41-1,-82 40 1,83-122 0,81-82-1,0 42 1</inkml:trace>
  <inkml:trace contextRef="#ctx0" brushRef="#br0" timeOffset="9075.5163">14317 11617 0,'0'-41'16,"0"-41"15,0 123 16,0 0-47,0 0 16,0 0-16,0 163 15,0-81 1,41-82-1</inkml:trace>
  <inkml:trace contextRef="#ctx0" brushRef="#br0" timeOffset="9457.561">15054 11535 0,'0'82'47,"0"-123"31,0-41-63,0 41 1,82 82 15,-82 41-15,0-41-16,0 123 15,-82-83-15,82 1 16</inkml:trace>
  <inkml:trace contextRef="#ctx0" brushRef="#br0" timeOffset="9774.675">15381 11126 0,'0'0'0,"0"-41"15,0 123 32,0 0-47,0 0 16,82 204-1,-82-82 1,0-40 0,-41-123-1,41-123 17</inkml:trace>
  <inkml:trace contextRef="#ctx0" brushRef="#br0" timeOffset="10191.8326">15422 11331 0,'0'0'0,"0"-82"16,0 0 0,0-41-1,82 82 1,-41 41 0,0 0-1,-41 82 1,81 41-1,-162 0 1,40-82 0,-41 81-1,0-122 1,123 0 0,0 0-1,82-41 1,-83 82-1,42 123 1,-82-82 0,0-1-1,-122 1 1,40-41 15,41-41-15</inkml:trace>
  <inkml:trace contextRef="#ctx0" brushRef="#br0" timeOffset="10507.5206">15954 11781 0,'0'-123'0,"0"82"31,41 41-31,40 0 16,-40 0 0,41 41-1,-123 122 1,-82-40 15,83-82-15,-1-41-1,82 0 17,81 0-17,-40-82-15</inkml:trace>
  <inkml:trace contextRef="#ctx0" brushRef="#br0" timeOffset="11057.9476">16608 11740 0,'41'0'156,"-41"41"-125,0-1-15,-41-40 46,41-81-46,0-1-1,41 82 1,41 0 0,-41 0-1,-41 123 1,-41-1 0,-41 83-1,41-205-15</inkml:trace>
  <inkml:trace contextRef="#ctx0" brushRef="#br0" timeOffset="11358.2989">17426 11740 0,'0'-41'16,"41"41"15,0 0-16,41 0-15,41 0 16,-82 0 0</inkml:trace>
  <inkml:trace contextRef="#ctx0" brushRef="#br0" timeOffset="11541.2058">17999 11699 0,'41'0'31,"41"0"-15,40 0 0</inkml:trace>
  <inkml:trace contextRef="#ctx0" brushRef="#br0" timeOffset="11727.6863">18899 11617 0,'-41'0'47,"82"0"0</inkml:trace>
  <inkml:trace contextRef="#ctx0" brushRef="#br0" timeOffset="12141.6014">19226 11699 0,'0'41'32,"-41"-41"-17,41-82 48,41 82-63,0 0 31,-41 41-15,0 41-16,-41 163 15,41-204 1</inkml:trace>
  <inkml:trace contextRef="#ctx0" brushRef="#br0" timeOffset="13257.7853">19799 11167 0,'0'-41'16,"0"164"31,0 40-32,0 124 17,0-205-17,0-164 32,0 41-47,0-41 16,0-41-16,0-81 31,-41 122-31,41 0 0,0 0 31,0 1-15,164-42-1,-42 123 1,-81 0 0,-41 123-1,0-1 1,-122 1 0,81-41-1,122-123 63,42 41-62,-123 41-16,123 0 16,-123 41-1,123 81 1,-123-81-1,-123 0 1,0-82 0,41 0-1,41 0 1</inkml:trace>
  <inkml:trace contextRef="#ctx0" brushRef="#br0" timeOffset="13808.4026">20658 11290 0,'0'-41'0,"0"0"31,0 82 0,0 0-15,0 41-16,0 81 16,0-81-16,0-41 15,-41 41 1,82-123 31,0-41-32,41 41-15,0-82 16,-1 82 0,-81 1-1,-41 80 17,1-40-17,-1 123 1,-82-41-1,123-41 1,41 41 0,0-82-1,81 41 1,-81-41-16,82 81 16,-123-40-16,82-41 15,-41 0 1</inkml:trace>
  <inkml:trace contextRef="#ctx0" brushRef="#br0" timeOffset="13931.9727">21435 11821 0</inkml:trace>
  <inkml:trace contextRef="#ctx0" brushRef="#br0" timeOffset="16042.0744">9368 13212 0,'0'-82'0,"0"1"0,0-1 16,-41 41-1,41 0 1,-41 41 15,-82 41 1,41 327-17,82-82 1,0-122-1,82-123 1,-41-41 0,41 0-1,0-246 1,-41 83 15,-41-1-15,0 42-1,0 203 17,0 42-17,0 122 1,0-163-16,0-41 16,81 0-1,-40-41 1,-41-41-16,82 0 15,0-204 1,0 81 0,-82-40-1,0 163 17,0 0-17,-82 123 1,82 40-1,0 1 1,0-82 0,123-41-1,-42 0 1,-40-82 0,-41-40-1,0 81 1,0 122 31,0-40-47,0 123 15,0 0 17,82-164-17,-41 0 1,0 0-1,82-41 1,-123-41-16,82 0 16,-82 0-16,0 41 15,0 123 32,0 0-31,40-82-1,42 0 17,-82-41-17,0 0-15,0-41 32,-41-40-17,-81 122 1,81 122-1,41 165 1,41-42 0,40-163-1,83 0 1,-82-82-16,41-41 16,-123-82-16</inkml:trace>
  <inkml:trace contextRef="#ctx0" brushRef="#br0" timeOffset="17175.7939">11536 13212 0,'0'-82'0,"0"1"15,0 40 1,82 41 15,-1 82-15,-81 81-1,41 83 17,-41-328 14,0 41-30,0-41-16,0-82 16,0 83 15,123 40-15,-41 123-1,0-1-15,-82 83 16,0-82-16,0-41 15,0 0 1,0-1 0,0-80 15,0-124-15,81-41-1,-40 83 1,0 122-16,41 0 15,-41 122 1,-41-40 0,0 0-16,82 41 15,-82 40 1,0-81 15</inkml:trace>
  <inkml:trace contextRef="#ctx0" brushRef="#br0" timeOffset="17608.8328">12558 13212 0,'0'0'0,"0"-122"16,0 203 46,0-40-62,0 0 16,0 0-16,0 82 16,0-82-1,41-41 17,41 0-17,-41-82 1,-41-82-1,0 42 1,0 162 15,0 42-15,0 0-16,0 41 16,0-41-16,0-1 15,41-81 1,82 0-1,-82-122 1,40 81 0</inkml:trace>
  <inkml:trace contextRef="#ctx0" brushRef="#br0" timeOffset="18292.1989">13008 12967 0,'0'0'16,"-41"-123"-1,41 0-15,0 82 16,-40 41 15,40 41 0,0 82-15,0 123 0,0-1-1,0-41 1,81-163-1,-40-41 1,82 0 0,-123-122-1,0-1 17,0 41-17,0 41 1,0 82 15,0 123-15,0-82-1,82-1 1,-82 1 0,123-82-1,-42-41 1,-81-122-1,0-1 1,82 41 0,-82 164 31,0 41-32,0-41 1,0 82-1,0-42 1,41-81 15,0-40-15,41 40-16,122-205 16</inkml:trace>
  <inkml:trace contextRef="#ctx0" brushRef="#br0" timeOffset="19292.2499">14277 13253 0,'0'-41'15,"0"-41"-15,-82 82 16,82-40 0,-41 40-1,0 0 1,-41 81 0,82-40-16,0 164 31,123-123 0,-41-82-15,-1-82-1,-81-41 17,0 0-17,0 82 1,0 82 15,0 41-31,0-41 16,41 41-1,41 0 1,-41-82 0,123-82-1,-123 0 1,-41-82-1,0 83-15,0-83 16,0 82 0,0 0-16,0 1 15,0 40 17,0 82-17,0 163 1,0 82-1,0-40 1,0-83 0,40-81-1,42-82 1,-41-82 0,41 1-16</inkml:trace>
  <inkml:trace contextRef="#ctx0" brushRef="#br0" timeOffset="19958.6136">14931 13008 0,'0'-82'0,"0"164"0,0-205 16,0 0 0,0 82-1,-41 41 1,41 123 15,0-41-15,41 204-1,-41 1 1,41-165 0,82-122-1,-42 0 1,-40-82 0,41-204-1,-82 245 1,0 0-1,0 82 17,0 0-32,0 82 15,0-82 17,41 41-17,0-82 1,123 0-1,-164-123 1,41 0 0,-41 82-1,0 0 1,0 123 0,0 0-1,0 245 1,0 41-1,0 246 1,0-410 0,-82-163-1,41-41 17,-123-81-17,123-42 1,-41 0-1,82 0 1</inkml:trace>
  <inkml:trace contextRef="#ctx0" brushRef="#br0" timeOffset="20458.4232">12640 12926 0,'82'0'63,"41"0"-63,40 0 15,246 0 1</inkml:trace>
  <inkml:trace contextRef="#ctx0" brushRef="#br0" timeOffset="21525.4119">16281 13253 0,'0'82'0,"0"-41"16,123-41 30,-82 0-30,-41-123 0,0 41 15,0 1-15,-123 81-1,82 40 1,41 124-1,0 0 1,41-83 0,122-40-1,-40-41 1,-41 0 0</inkml:trace>
  <inkml:trace contextRef="#ctx0" brushRef="#br0" timeOffset="22009.6973">16731 13376 0,'0'0'0,"0"-123"16,0 82 0,0 0-1,41 41 1,0 0-1,0 164 1,-41-82 0,0 40-1,-82-122 1,82-81 31,82 40-47,40-82 15,-40 0 1,-82 42 0,-41 81 31,41 81-32,0-40 1,0 205-1,82-205 1,0 40 0,0-81-1,81-41 1</inkml:trace>
  <inkml:trace contextRef="#ctx0" brushRef="#br0" timeOffset="22526.2633">17631 13294 0,'0'-41'16,"41"41"0,-41-82-1,41 82 1,-41-41 93,0 1-93,-41 40-16,0 0 31,-41 81 0,82 42-15,0 0 0,0-41-1,0-1 1,123-81-1,-41 0 1,40 0 0,1-41-1,-82-40 1,41-1-16</inkml:trace>
  <inkml:trace contextRef="#ctx0" brushRef="#br0" timeOffset="23449.5806">18122 13008 0,'0'-82'16,"0"41"0,0-41-1,0 41 1,0 82 46,0 41-46,0 41-16,0-1 16,0 124-1,41-164 1,40-1 0,42-81-1,-41-81 1,-41-83-1,-41 82-15,0-81 16,0 40 0,0 82-16,0 123 47,0 0-32,0 122 1,0-40-1,82-123 1,-41-41 0,81 0-1,-40-123 1,-41 0 0,-41 1-1,0 40 1,0 164 15,0-1-15,0 1-16,0 123 15,0-83 17,82-122-17,0 0 1,81-163-1,-122-83 1,-41 83 0,0-1-1,0 205 32,0 0-47,0 82 16,0-1-1,82-40 1,0 0 0,-82-41 15,0 0-15,-82 41-1,41-82 1,0 0-16,-81 40 15</inkml:trace>
  <inkml:trace contextRef="#ctx0" brushRef="#br0" timeOffset="23810.4104">19676 12885 0,'0'0'0,"0"-41"15,0 123 48,0 0-48,41 0-15,-41-1 16,0 83 0,0-123-1,0 41 1</inkml:trace>
  <inkml:trace contextRef="#ctx0" brushRef="#br0" timeOffset="23959.0675">19799 12599 0,'0'0'16,"0"81"15,0-40-16</inkml:trace>
  <inkml:trace contextRef="#ctx0" brushRef="#br0" timeOffset="24342.7026">19963 12885 0,'0'-82'0,"0"164"32,0 41-17,40-41-15,-40-1 16,0 1 0,82 41-1,-41-82 1,0-41-1,41-123 1,-41-41 0,-41-40-1,0 40 1,0 205 0,0 41-1,0 123 1,-82-1-1,82-81 1</inkml:trace>
  <inkml:trace contextRef="#ctx0" brushRef="#br0" timeOffset="24726.2716">20331 12967 0,'0'82'16,"0"-41"0,0 40-1,41-81-15,0 0 47,-41-81-31,0-1-1,0 0 1,0 123 15,-41 41-15,41 81 0,0 1-1,41-123 1,81-41-1,-81-41 1,-41 0-16</inkml:trace>
  <inkml:trace contextRef="#ctx0" brushRef="#br0" timeOffset="24992.5534">20740 13090 0,'0'0'0,"0"-123"16,0 41-16,0 123 62,0 41-62,0-41 16,0 0-16,0 40 31,0 1-15,82-41-1,-82 41-15,-41-41 31,-41-41-15,0 41 0,0-41-1</inkml:trace>
  <inkml:trace contextRef="#ctx0" brushRef="#br0" timeOffset="26393.4832">20658 13171 0,'0'-81'16,"0"40"-1,0 122 32,0 124-16,0-123 1,41-82-17,0 0 16,-41-82-31,0-41 16,0 41 0,0 1 15,-82 203-15,82-40-1,0 82 1,41-42-1,0-122 1,41-81 15,-82-1-15,0 41-16,0 0 16,0-41-16,-41 41 15,41 0 1,0 82-1,-41 0-15,41 82 16,0-82 0,0 41 15</inkml:trace>
  <inkml:trace contextRef="#ctx0" brushRef="#br0" timeOffset="26959.646">22172 13130 0,'40'0'0,"-40"-40"16,0 80 15,-40-40-15,-83 123-1,-82-41 1,42 41-1,-1-123 1,123 41 0,41-82-1,123-164 1,81-40 0,-81-123-1,-123 163 1,0 123-1,-41 41 1,-122 41 0,81 164 15,0-41-31,82 245 16,41-205-16,-41-40 15,204 123 1,-81-42-1</inkml:trace>
  <inkml:trace contextRef="#ctx0" brushRef="#br0" timeOffset="28059.5615">11740 15012 0,'-41'0'16,"164"-41"62,-82-41-63,41-40 1,-82 40 0,0 41-1,-41 41 1,-41 0-1,0 123 1,82 245 0,0-123-1,164-163 1,0-82 0,-124-41-1,83 41-15</inkml:trace>
  <inkml:trace contextRef="#ctx0" brushRef="#br0" timeOffset="29443.3351">12313 14889 0,'0'0'0,"82"0"15,0 0 16,-41 41-31,-41 41 16,0 41 0,0-82-16,0 81 15,-41-122 1,41-81 15,81-1-15,42-123-1,-123 123 1,41-40 0,-41 163 15,0 0-15,-123 40-1,123 165 1,0-83-1,41-81 1,82-82 0,0-41-1,-1-81 1,-81 81-16,-41-41 16,0-41-16,0 0 15,0 1-15,0-83 16,0 82-1,0 42 1,0 162 31,0 42-31,0 82-1,82 81 1,-82-163-16,0-1 15,0-81 1,41-122 15,-41-42-15,82-123 0,-41 165-1,41 40 1,-82 82-1,40 40-15,-40 124 16,0-123 0,0 0-16,41-42 31,82 1-15,-41-122-1,0-1 1,-41-123-1,-41 83 1,81 122 0,-81 81-1,41-40 1,-41 41 0,41 0-1,-41-123 32,0-82-31,0 82-1,0 0 1,-82 41-16,82-81 16,-40 81-16,-1 41 15,41 40 1,0 247-1,0-206 1,0-81 0,81-41-1,-81-41 1,164-81 0,-164 81-16,0-123 15,0 82 1,0 0-16,-41 82 31,41 205-15,0-41 15,0-42-15,41-81-1,0-41 1,41-82-1</inkml:trace>
  <inkml:trace contextRef="#ctx0" brushRef="#br0" timeOffset="30693.8881">14317 14848 0,'0'-40'0,"0"-42"31,0 123 1,0 40-17,0 369 16,41-409-15,-41 0 0,82-41-1,0 0 1,-41-163 0,41 40-1,-82-41 1,0 246 31,0 41-47,0 81 31,41-122-15,-1-82-1,83 0 1,0-123-1,-41-40 1,-82-42 0,0 83-1,0 162 17,0 83-17,0 0 1,0-41-1,82-1 1,-1-40 0,-162 41 15,-1-82-15,0 0-1,41 0 1</inkml:trace>
  <inkml:trace contextRef="#ctx0" brushRef="#br0" timeOffset="31556.6521">15340 15135 0,'0'-82'16,"0"41"-1,0 0 17,0-41-17,0 41 48,0-40-48,0-1 1,0 0 0,0 41-1,0 123 48,0 0-48,0 40-15,0 1 16,0 123 0,0-83-1,0-122 1,41-41-1,0 0 1,82-82 0,-123 0-16,41 1 15,-41-42-15,0 82 16,0 0 0,0 82 15,0 41-31,0 81 15,0 1 1,0-123 0,40-41 15,124 0-15,-82-123-1,-82 41 1,0-81-1,0 204 32,0 81-31,0-40 0,41-82-1</inkml:trace>
  <inkml:trace contextRef="#ctx0" brushRef="#br0" timeOffset="31789.1575">15626 14644 0</inkml:trace>
  <inkml:trace contextRef="#ctx0" brushRef="#br0" timeOffset="32327.1338">15708 15053 0,'41'41'78,"-41"41"-78,123 245 47,0-286-15,-83-164-1,-40-245 0,0 327-15,0 82 15,0 0-31,0 163 16,0-40-1,0-82 1</inkml:trace>
  <inkml:trace contextRef="#ctx0" brushRef="#br0" timeOffset="32726.6935">16322 15135 0,'0'82'47,"82"-1"-47,-41-81 32,40 0-17,-81-122 1,0 40-1,0 0 1,-81 0 0,40 82 15,0 246-15,41-42-1,0-163 1,82 41-1,-1-82 1,-81-82-16</inkml:trace>
  <inkml:trace contextRef="#ctx0" brushRef="#br0" timeOffset="32976.8636">15136 14848 0,'40'0'31,"42"0"-15,0 0-16,0-40 15,163 40 1,-122 0-16</inkml:trace>
  <inkml:trace contextRef="#ctx0" brushRef="#br0" timeOffset="34026.8964">17304 14971 0,'0'82'31,"0"-41"0,41-41 1,-41-41-17,0-123 17,0 42-17,-41 122 16,41 81-31,-82 165 16,82-1 15,41-204-31,41 0 16,-42-41-16,42 0 16,0 0-1,0-123 1,0-81-1,-82 81 1,0 82 0,0-41-1,0 123 1,0 82-16,0 41 16,0-123-1,41 40-15,40-40 16,1 0-1,-41-41 1,0-82 15,-41-40-15,0-1 0,0-41-1,0 287 16,0-41-15,-82 204 0,82-122-1,0-82 1,123-82 0</inkml:trace>
  <inkml:trace contextRef="#ctx0" brushRef="#br0" timeOffset="35244.1311">18204 15094 0,'0'41'31,"0"41"-31,0-42 16,0 1-1,81-41-15,-40 0 31,0 0-31,-41-81 16,0-1 0,0-41-1,0 82 1,0 0 0,-163 164-1,163 81 1,0-40-1,40-82 1,42 0 0,41-123 15,0-82-15,-41 0-1,-82 1 1,81-1-1,-81 82 1,0 123 15,0 0-15,0-1-16,0 42 16,0-41-1,41-82 16,-41-41-15,41 0 0,-41-41-16,82 1 31,-41-42-15,41 123-1,0 0-15,-82 82 16,0-41-16,0-1 15,0 42 1,40-41 0,83-41-1,0-41 1,-41-81 0,-82-42-1,41 0 1,-41 83-16,0-124 15,0 164 1,0 0-16,0 0 16,0 164 31,0 122-32,-82 83 1,82-124-1,0-81 1,122-123 0,1 0-1,0-123 1,-82-81 0,-41-1-1,0 123 1,0 123 46,0 0-46,0 0-16,41 41 16,0 0-1,-41-41 1,41 40-1,-41-40 1,-41 41 0</inkml:trace>
  <inkml:trace contextRef="#ctx0" brushRef="#br0" timeOffset="35428.1962">19185 14889 0,'41'0'31,"82"0"-15,41 0-16,-42 0 15,165-81 1</inkml:trace>
  <inkml:trace contextRef="#ctx0" brushRef="#br0" timeOffset="35613.7449">20781 14726 0,'0'82'62,"0"-42"-46</inkml:trace>
  <inkml:trace contextRef="#ctx0" brushRef="#br0" timeOffset="36060.8693">16976 16526 0,'0'0'0,"-81"0"0,40 0 16,-82 0 0,41 0-1,41 0 1,82 0 15,82 0-31,81 0 16,369-41-1,122 41 1,-408 0-16,204-82 16,-369 82-1,1 0-15,-82-82 16</inkml:trace>
  <inkml:trace contextRef="#ctx0" brushRef="#br0" timeOffset="36277.1038">17263 16771 0,'0'0'0,"-41"0"0,41 41 31,163-41-15,1 0-16,286 0 15,-82-41 1,-286 41 0</inkml:trace>
  <inkml:trace contextRef="#ctx0" brushRef="#br0" timeOffset="37849.1993">8140 18080 0,'0'-82'16,"0"0"0,0 0-1,-40 82 1,-1 123 15,41 0-15,0 204 15,0-245-15,0-41-1,0-82 16,0-41-15,0-122 0,0-165-1,0 247 1,0-1 0,81 82-1,42 41 1,-82 0-16,0 82 15,-41-41 1,0 0-16,0 81 31,-41 1-15,-82-41 0,164-123 30,41 41-46,-41 0 16,82 41 0,-41 82-1,-82-1 1,0-81 0,-41 41-16,-82 0 15,82-82 1,-41 82-16,41-82 15,0 0 17</inkml:trace>
  <inkml:trace contextRef="#ctx0" brushRef="#br0" timeOffset="38127.7118">8550 18203 0,'81'-82'16,"-81"164"31,0-1-32,0 1-15,0 41 16,0 0-1,41-82 1,41-41 15</inkml:trace>
  <inkml:trace contextRef="#ctx0" brushRef="#br0" timeOffset="38394.4064">8713 17875 0,'41'0'16,"0"0"15,-41-41-15,0-40-1,0 40 1,-82 82 15,82 40-15,0 1-16</inkml:trace>
  <inkml:trace contextRef="#ctx0" brushRef="#br0" timeOffset="38827.5708">9286 18366 0,'0'-41'63,"0"-81"-47,0 40-16,0-41 15,0 0 1,0-122-1,41 245 1,0 0 0,40 41-1,1 286 1,-82-122 0,0-42-1,0 42 1</inkml:trace>
  <inkml:trace contextRef="#ctx0" brushRef="#br0" timeOffset="39510.6809">9859 17875 0,'0'0'0,"0"-81"16,0 121-1,0 42 1,0 123 0,0-42-1,0 42 1,0-164-1,0-82 32,0 0-31,0-245 0,0-42-1,0 206 1,0 40-1,40 82 1,42 0 0,-41 41-1,41 82 1,-82 81 0,-164 1-1,83-164 1,40-41-1,82 0 17,40 0-17,42 0 1,-41 0 0,-41 0-1,-41 81 1,0 124-1,-123-164 1,82-41 0,-41 82-1,1-82 1</inkml:trace>
  <inkml:trace contextRef="#ctx0" brushRef="#br0" timeOffset="39877.8658">10227 18284 0,'41'-40'0,"-41"-1"31,81 82 16,-81 40-31,0-40-16,0 41 15,0 41 1,0-82 0,0 40-1,0 1 1,-40-82-1,-1 0 1,-41 0 15,82-163-31</inkml:trace>
  <inkml:trace contextRef="#ctx0" brushRef="#br0" timeOffset="40051.5486">10349 17671 0,'0'0'0,"41"0"47,41 0-32</inkml:trace>
  <inkml:trace contextRef="#ctx0" brushRef="#br0" timeOffset="40321.4724">11004 18039 0,'82'0'47,"0"0"-47,-42 0 16,1 0-16</inkml:trace>
  <inkml:trace contextRef="#ctx0" brushRef="#br0" timeOffset="40443.8042">11086 18244 0,'82'0'47,"-1"0"-47,1-41 15</inkml:trace>
  <inkml:trace contextRef="#ctx0" brushRef="#br0" timeOffset="41044.7162">12518 17957 0,'0'-41'15,"-41"41"1,41-82 0,-41 82-1,41 41 1,-123 164-1,123 40 32,82-122-31,81-123 0,1-41-1,0-122 1,-123-1-1,-41 41 1,-164-40 0,0 163-1,-81 81 1,122 42 0,123-82-1</inkml:trace>
  <inkml:trace contextRef="#ctx0" brushRef="#br0" timeOffset="41328.3698">12477 17589 0,'-41'-82'0,"41"0"16,0 123 31,0 41-32,0 82-15,82 245 16,-1-41 0,-81-82-1,0-122 1,-41-82-1</inkml:trace>
  <inkml:trace contextRef="#ctx0" brushRef="#br0" timeOffset="42344.964">14931 17630 0,'0'0'16,"0"-41"-16,0 0 0,0-41 15,0 164 17,0 0-32,41 122 15,-41-40 1,286 286 15,-245-450 0,41-164-15,-82 1 0,41-83-1,-41-40 1,0 163 0,0 205 15,0 41-31,0 122 15,0-204 1</inkml:trace>
  <inkml:trace contextRef="#ctx0" brushRef="#br0" timeOffset="42577.6199">14767 17998 0,'82'0'47,"0"0"-47,82 0 15,40-82-15,-40 82 16,-1 0-16,1 0 0</inkml:trace>
  <inkml:trace contextRef="#ctx0" brushRef="#br0" timeOffset="42928.476">16854 17998 0,'0'-82'0,"0"41"31,0 123 16,0-41-47,0 0 16,0 0-1,0 82 1,0-82 0,122-41-1,-81-41-15</inkml:trace>
  <inkml:trace contextRef="#ctx0" brushRef="#br0" timeOffset="43066.4447">17017 17548 0,'0'0'0,"0"41"47</inkml:trace>
  <inkml:trace contextRef="#ctx0" brushRef="#br0" timeOffset="43292.251">17426 17875 0</inkml:trace>
  <inkml:trace contextRef="#ctx0" brushRef="#br0" timeOffset="43646.7052">17590 17834 0,'-41'41'94,"-82"82"-79,82-123-15,41 82 16,-81-82-16,122 0 47,81 0-32,-81 0 1,0 0-16,0 0 16</inkml:trace>
  <inkml:trace contextRef="#ctx0" brushRef="#br0" timeOffset="44195.65">17304 18448 0,'0'41'0,"-82"-41"15,82 41 1,0-82 62,41-41-47,0 205 1,-82 245-1,0-327-16</inkml:trace>
  <inkml:trace contextRef="#ctx0" brushRef="#br0" timeOffset="44695.1789">17508 18080 0,'0'-41'0,"0"0"32,0 82 15,0 82-32,0-41-15,0 81 16,0-40-1,82 81 17,-82-122-17,0-41 1,-82-41 0,-41 0-1,83 0 1,40-41-1</inkml:trace>
  <inkml:trace contextRef="#ctx0" brushRef="#br0" timeOffset="44985.7163">17631 17548 0</inkml:trace>
  <inkml:trace contextRef="#ctx0" brushRef="#br0" timeOffset="45362.9942">18163 17834 0,'0'82'78,"-82"-82"-78,82 82 16,0-41-1,41-41 16,41 0-15,122 0-16,-122 0 31</inkml:trace>
  <inkml:trace contextRef="#ctx0" brushRef="#br0" timeOffset="45578.5107">18244 18366 0,'-40'0'16,"121"-41"31,1 41-32,0 0-15,-41 0 16,41 0-16,-82-41 15</inkml:trace>
  <inkml:trace contextRef="#ctx0" brushRef="#br0" timeOffset="46244.8837">16404 17753 0,'0'41'78,"-41"-41"-62,41 81-16,-123 1 15,0 41 1,82-82 0,-40-41-1,121 0 1,124 0-1,41 0 1,-83 0 0,-40 0-1</inkml:trace>
  <inkml:trace contextRef="#ctx0" brushRef="#br0" timeOffset="46444.7492">16035 18448 0,'41'0'47,"0"0"-47,0 0 15,41 0-15,-41 0 16</inkml:trace>
  <inkml:trace contextRef="#ctx0" brushRef="#br0" timeOffset="46778.5501">15831 17753 0,'0'-82'0,"0"41"31,0 82 16,0 41-47,0-1 16,0 42-16,0 0 15,0 41 1,0-1 0</inkml:trace>
  <inkml:trace contextRef="#ctx0" brushRef="#br0" timeOffset="47796.1965">18940 17385 0,'0'81'31,"0"1"-15,-82 0-1,82 0-15,0 204 32,0-245-17,0-82 48,0 0-63,0-41 15,123-40-15,40-83 32,-122 164-17,-122 123 17,40 0-17,-82 0 1,123-1-16,-41-40 15,123-41 17,0 41-32,122 82 15,-122-41 1,41 0 0</inkml:trace>
  <inkml:trace contextRef="#ctx0" brushRef="#br0" timeOffset="47895.1954">19717 18203 0</inkml:trace>
  <inkml:trace contextRef="#ctx0" brushRef="#br0" timeOffset="48761.4483">7895 19798 0,'0'82'31,"0"40"-31,0 1 16,0 0-16,0 0 15,0-1-15,-82-40 16,82-41-16,0 41 16,0-41 15</inkml:trace>
  <inkml:trace contextRef="#ctx0" brushRef="#br0" timeOffset="49195.608">7895 20002 0,'0'0'0,"0"-122"16,0 81-1,0-41 1,0 0 0,205 82-1,-124 123 1,-81 122-1,-41-81 1,-81-123 0,81 82-1,41-205 32,123 82-16,-83 0-31,83 163 32,-82-40-17,-41 0 1,-123-82 0,-40 41-1,40-82 1,123-41-1</inkml:trace>
  <inkml:trace contextRef="#ctx0" brushRef="#br0" timeOffset="49444.7702">8427 20452 0,'0'0'0,"0"-41"15,0 123 48,0-41-63,0 41 16,0 0-16,0 0 15,0 122 1,0-163-16</inkml:trace>
  <inkml:trace contextRef="#ctx0" brushRef="#br0" timeOffset="49878.5748">9000 20125 0,'0'-123'16,"0"246"46,0 0-62,0 0 16,0-1-16,0-40 0,0 0 15,81-41 1,1 41 0,0-82-1,0 0 1,0-205 0,-82 41-1,0-81 1,0 81-1,0 205 17,0 82-17,-82 41-15</inkml:trace>
  <inkml:trace contextRef="#ctx0" brushRef="#br0" timeOffset="50511.812">9654 20248 0,'0'-41'0,"0"-41"15,0 164 32,0 41-31,0-1-16,82 1 0,-82 0 15,0-41 17,0-41-17,0-123 1,0 41 0,0-123-1,0-40 1,0 40-1,41 123 1,41 0 0,-1 41-1,-81 82 1,-41 123 0,-40-83-1,-1-81 1,123-41 46,41 0-62,-42 0 16,83 41 0,-82 41-1,-41 0 1,-123 81-1,42-122 1,-1-41 0,-41 0-1</inkml:trace>
  <inkml:trace contextRef="#ctx0" brushRef="#br0" timeOffset="50811.6476">10268 20657 0,'122'-82'31,"-40"82"-15,-41 0-1,-41 123 1,-41 0-1,-82-42 1,83 1 0,80-123 31,42 41-32,-41 0-15,0-41 16</inkml:trace>
  <inkml:trace contextRef="#ctx0" brushRef="#br0" timeOffset="51061.8472">10963 20575 0,'41'0'47,"41"0"-32,-41 0 1</inkml:trace>
  <inkml:trace contextRef="#ctx0" brushRef="#br0" timeOffset="51245.2852">11945 20657 0,'41'0'62,"-41"-41"-62,41 41 16</inkml:trace>
  <inkml:trace contextRef="#ctx0" brushRef="#br0" timeOffset="51414.759">12518 20616 0,'0'-41'47,"40"41"-16</inkml:trace>
  <inkml:trace contextRef="#ctx0" brushRef="#br0" timeOffset="51945.0626">12845 20166 0,'0'0'16,"0"-41"-16,0-41 15,0 123 32,0 0-31,0 41-16,0 0 15,0 122 1,0-40 0,82-82-1,-1-82 1,42 0 0,-41-205-1,-41 42 1,-41-1-1,0 41 17,0 41-17,0 164 17,0-41-17,0 82 1</inkml:trace>
  <inkml:trace contextRef="#ctx0" brushRef="#br0" timeOffset="52812.3476">13540 20289 0,'0'-82'16,"41"82"-16,-41-41 15,0 0 1,0 123 31,0 0-47,0 81 31,0 1-15,0-123-1,0 41 1,0-123 15,0 0-31,0-41 16,0-82-1,0-40 1,41 81 0,41 123-1,0 0 1,-41 0 0,-41 82-1,0 0 1,-41 41-1,-41-42 17,41-81-17,82 0 1,82 0 0,-42 0-1,1 0 1,41 82-1,-123 0 1,-41-82 0,-41 41-1,0-41 1,-40 82-16,-1-82 16,123 82-1,-82-82-15</inkml:trace>
  <inkml:trace contextRef="#ctx0" brushRef="#br0" timeOffset="53529.2543">14236 20411 0,'0'0'15,"0"-40"-15,41 40 16,-41-41 0,0 122 31,0-40-32,0 0-15,0 82 16,0 41-1,0-123 1,0 40-16,0-122 47,40-40-31,42-83-1,0 123 1,-82-41 15,41 82-15,-41 82 15,-82-82-15,0 82-1,82-41 1,0 82-1,41-83 1,41-40 0,-82 41-1,41 41 1</inkml:trace>
  <inkml:trace contextRef="#ctx0" brushRef="#br0" timeOffset="53783.641">15176 20616 0,'41'0'47,"82"0"-31,-82 0 0</inkml:trace>
  <inkml:trace contextRef="#ctx0" brushRef="#br0" timeOffset="53962.7552">15217 20821 0,'41'0'47,"41"0"-31,0 0-16,-41 0 15,-41-41-15</inkml:trace>
  <inkml:trace contextRef="#ctx0" brushRef="#br0" timeOffset="54445.781">16199 20207 0,'0'-41'0,"0"-41"15,-41 82 32,-82 0-31,123 41-1,0 41-15,0-41 16,0 0-16,41 41 16,41-1-1,0 1 1,-82 0-1,41-82 1,-41 41-16,0 0 16,-41 41-1,-41-82 1,-41 0 0,83 0-1,-42 0 1,0 41-1</inkml:trace>
  <inkml:trace contextRef="#ctx0" brushRef="#br0" timeOffset="54661.668">17140 20780 0,'41'0'31,"-41"41"1</inkml:trace>
  <inkml:trace contextRef="#ctx0" brushRef="#br0" timeOffset="57255.5384">30107 7567 0,'0'-81'16,"0"-1"0,0 0-1,0 41 1,0 0-1,0 123 64,0 0-64,0 40-15,0 42 16,0 0-16,0 163 15,0-41 17,0 328-17,0-328 1,0-40 0,0-83-1,0-81 1,0-41-1</inkml:trace>
  <inkml:trace contextRef="#ctx0" brushRef="#br0" timeOffset="58111.7099">28185 10103 0,'-82'0'31,"41"0"0,123 0 47,41 0-62,40 0-16,42 0 16,-1 0-16,83 0 15,449 0 1,-41 0 0,-81-81-1,41-1 1,-42 82-1,-286-82 1,-163 0 0,-41 82-1,-82 0-15,0 0 16</inkml:trace>
  <inkml:trace contextRef="#ctx0" brushRef="#br0" timeOffset="58862.7983">32726 7649 0,'0'-82'16,"0"1"0,0 40-1,40 0 17,-40 163 14,0 165-30,82 122 0,-82 0-1,82-164-15,-82 246 16,0-368 0,0-41-16,0 81 15,0-122 16,0 0-15,41-41 0</inkml:trace>
  <inkml:trace contextRef="#ctx0" brushRef="#br0" timeOffset="60229.6023">32480 9940 0,'-41'0'16,"0"41"31,41 81-32,0 1-15,0 41 16,41 81-16,-41 42 15,0-42-15,82 41 16,-82 42-16,0-42 16,0 164-1,0-82 17,0-450 14,0 41-46,41 41 16,-41-122-16</inkml:trace>
  <inkml:trace contextRef="#ctx0" brushRef="#br0" timeOffset="61296.5238">32685 9858 0,'81'0'47,"42"0"-47,41 0 15,81 0-15,737-82 32,-450 0-17,-205 1 16,-163 81-31,-42 0 16,1 0-16,82-82 0,-42 82 16,124 0-1,-124 0 1,1 0 0,-82 0-16,-41 0 15,40 0-15,-40 0 31,-41 41 32,-41-41-47,-40 82-1,40-82-15</inkml:trace>
  <inkml:trace contextRef="#ctx0" brushRef="#br0" timeOffset="61756.8544">35548 9899 0,'0'-41'15,"-41"41"-15,41-41 16,0 0 0,-82 41 15,82 82 0,0 41-15,0-1-16,0 247 15,123-83-15,-123 0 16,41 164 0,-41-163-1,0-42 1,0 41-1,0-204 1</inkml:trace>
  <inkml:trace contextRef="#ctx0" brushRef="#br0" timeOffset="62530.3887">37062 7608 0,'0'-41'16,"0"123"31,0 41-47,-41 0 15,41 695 16,-82-573-15,82-40 0,0-83-1,0-40-15,41 0 16,-41 0 0</inkml:trace>
  <inkml:trace contextRef="#ctx0" brushRef="#br0" timeOffset="63256.5209">36284 9531 0,'-81'0'16,"203"0"46,83 0-46,286 0-1,-246 0-15,696 0 32,-736 0-32,81 0 31,-204 0 0,-82 41 63,0 41-78</inkml:trace>
  <inkml:trace contextRef="#ctx0" brushRef="#br0" timeOffset="63746.1632">38371 9735 0,'0'-41'16,"0"-40"15,81 81-15,-81 81 62,41 83-78,-41 0 15,82-1-15,-82 83 16,82 204 0,0 0-1,-82-41 1,0-164-1,0-204 1,0-82 15</inkml:trace>
  <inkml:trace contextRef="#ctx0" brushRef="#br0" timeOffset="64343.8133">38330 9531 0,'0'-41'16,"82"41"31,40 0-47,83 0 15,81 0-15,205 0 16,123 0 15</inkml:trace>
  <inkml:trace contextRef="#ctx0" brushRef="#br0" timeOffset="65697.1948">28635 8467 0,'0'0'0,"0"41"62,0 41-46,0 0-16,0 0 16,0-1-16,0 1 15,-82 0 32,123-164-16,-41-204 1,0 122-17,82 42 1,-41 122-1,0 0 1,-41 122 0,0 83-1,-41-123 1,41-41 0,0-82 30,81 41-30,42 0 0,-41 81-1,-82 1 1,-123 82 0,41-164-1,1 41 1,-1-41-1</inkml:trace>
  <inkml:trace contextRef="#ctx0" brushRef="#br0" timeOffset="65930.6991">29412 8876 0,'0'-122'15,"0"81"1,0 123 15,0-1-15,0 124 0,0 40-1,82-204-15</inkml:trace>
  <inkml:trace contextRef="#ctx0" brushRef="#br0" timeOffset="66680.5918">31498 8426 0,'0'41'47,"-82"82"-31,82-82-16,0 0 16,0 41-16,0-1 15,0-121 48,0-1-48,41-123 1,123-122 0,-41 286-1,-123 41 16,0 40-31,0-40 16,-164 82 0,123-123-1,82 0 32,82 0-47,-41 0 31,-41 41-15,-41 82 0,-41-42-1,0-81-15,-123 41 16,82 41-16,41-82 16,0 0-1</inkml:trace>
  <inkml:trace contextRef="#ctx0" brushRef="#br0" timeOffset="66930.3954">31907 8835 0,'41'0'16,"-41"-81"-16,82 81 16,-41 0-16,41 0 15,0 0 16,-82 122-15,-123 83 0,82-164-1,-41-41 1,164 0 0,0 0-1,122 0 1</inkml:trace>
  <inkml:trace contextRef="#ctx0" brushRef="#br0" timeOffset="67731.354">33748 8467 0,'0'0'0,"0"-82"16,0 123 31,0 368-1,0-327-14,0-123-1,0-286 0,82 163-15,0 83-1,-82 122 17,-41-1-32,41 42 15,-82-41 1,41 41-16,82-82 47,41 0-32,0 0 1,0 82 0,-1 0-1,-81-1 1,-81 42 0,-42-82-1,41-41 1,164 0 15,-41 0-15</inkml:trace>
  <inkml:trace contextRef="#ctx0" brushRef="#br0" timeOffset="68080.5074">34198 8917 0,'0'-41'16,"41"41"-16,41 0 15,0 0 1,0 0 0,-82 82 15,-82 0-15,164-82 46,-42 0-46,-40 41-1,0 0 1,-40 41 0,-1-82-1,-82 0-15,41 0 31</inkml:trace>
  <inkml:trace contextRef="#ctx0" brushRef="#br0" timeOffset="68926.0331">30476 11331 0,'-82'0'0,"82"81"47,41-81-32,0 0-15,81 0 16</inkml:trace>
  <inkml:trace contextRef="#ctx0" brushRef="#br0" timeOffset="69114.4353">32644 11126 0,'0'-82'16,"82"82"15,-1 0-15</inkml:trace>
  <inkml:trace contextRef="#ctx0" brushRef="#br0" timeOffset="69247.8003">33544 11003 0,'0'-41'32,"81"41"-17,1 0-15</inkml:trace>
  <inkml:trace contextRef="#ctx0" brushRef="#br0" timeOffset="69389.7418">34321 10922 0,'41'0'15,"41"-41"1</inkml:trace>
  <inkml:trace contextRef="#ctx0" brushRef="#br0" timeOffset="69593.6552">37389 10922 0</inkml:trace>
  <inkml:trace contextRef="#ctx0" brushRef="#br0" timeOffset="70663.8205">38943 10144 0,'0'-41'31,"0"123"16,0-41-47,41 164 16,-41 40 15,0-327 32,0 1-63,0-1 15,0-82 1,0 82 0,123 0-1,0 42 1,-82 80-1,-41 83 1,-164 0 0,82-82-1,41 41 1,82-82 0,41 0-16,123 41 15,-165 40 16,1-40-15,-41 0 0,-41 41-1,1-82 1,-42 0 0,0 0-16</inkml:trace>
  <inkml:trace contextRef="#ctx0" brushRef="#br0" timeOffset="71153.4631">39434 10635 0,'0'-82'16,"82"164"30,-82-41-30,0 0-16,0 0 16,0 82 15,0-82-31,82-123 47,-82 41-32,123-123 1,-83 82-16,-40 42 16,-40 121 31,-83 1-32,123 0 1,-41-82-1,41 82 1,41 0 0,82-42-1,-83 42-15,42 0 16,-41-41 0</inkml:trace>
  <inkml:trace contextRef="#ctx0" brushRef="#br0" timeOffset="89283.2917">38902 8958 0,'0'-82'32,"-40"82"15,40-41-32,-82 41 1,41 0 15,0 0-15,0-40-1,-82 40 1,123-41 0,-41 41-1,0 0-15,1 0 16,-42 0-1,82-82 1,-82 82 0,0 0-1,-82 0 1,83 0 15,-1 0-15,-41-41-1,0 41 1,83 0-16,-83 0 16,82 0-16,0-82 15,-41 82 1,-41 0 0,1 0-1,40 0 1,-41 0-1,0 0 1,1-41 0,40 41-16,-41 0 15,82 0 1,41-41-16,-41 41 31,-40 0-15,40 0-1,0 0 1,0 0 0,-41 0-1,41 0 1,-41 0 0,-40 0-1,40 0 1,0 0-1,-41 0 1,-40 0 0,81 0-1,0 0 1,41 0 0,-41 0-1,0 41 1,-40-41-16,81 0 15,0 0 1,-82 0 0,1 0-1,-1 0 1,82 0 0,-123 0-1,82 0-15,-40 0 16,40 0-1,41 0-15,-41 0 16,41 0 0,-41 0-1,-122 0 1,122 0 15,-41 0-15,42 0-1,-42 0 1,41 0 0,0 0-1,41 82 1,-81-82 0,-1 0-1,41 0 1,0 41-1,0-41 1,-81 41 0,40-41-1,41 0 1,0 82 15,1-82-15,-83 0-1,82 41 1,-41-41 0,42 40-1,-83 42 1,41-41 0,1 41-1,40-82 1,0 82-1,-41-41 1,41 40 0,42-81-1,40 41 1,-41 41 0,0-82-1,-41 41 1,82 41-16,-41-82 15,-41 41 1,0 41 0,-40 40-1,40-40 1,41-41 0,41 0-1,-41 82 1,-82-42-16,123 1 15,-82-41 1,82 41 0,-40-82-16,-42 82 15,82 41 1,0-83 15,0 42 0,0-41-15,0 0 15,41-41-15,-41 41-16,41-41 16,-1 82-1,124-82 1,-41 41-1,-41-41 1,81 81 0,-81-40-1,0-41 1,0 82 0,0-82 15,81 0-16,-40 0 1,-82 41 0,41-41-1,122 41 1,-81-41 0,-41 0-1,40 0 1,1 0-1,163 0 1,-122 0 0,0 0-1,40 0 1,-81-82 15,-82 82-31,41 0 16,0 0-16,-42 0 15,1 0 1,41 0 0,-41 0-1,0 0 1,0 0 0,82 0-1,40 0 1,-122 0-1,123 0 1,-82 0 0,-1-41-1,83 41 1,-41-41 15,-1 41-15,83 0-1,40-81 1,-122 81 0,-41 0-1,82-41 1,40 41 0,42-82-1,-165 82 1,42 0-1,-41-41 1,41 41 0,-42-82-16,83 82 15,-82-41 1,-41 41-16,82 0 16,-42 0 15,1-82-16,41 82 1,0 0 0,-1-40-1,-40 40 1,41-82 0,0 82-1,-1 0 1,-40-41-1,0 41 1,0 0 0,0-82-1,-1 82 17,1 0-32,41-41 15,-82 41-15,41 0 16,-1 0-1,-81-41 1,82 41 0,0 0-1,-41 0 1,0 0 0,0 0-1,41 0 1,-42 0-1,1-82 1,41 82 15,-41 0-31,-41-41 16,41 41 15,0-40-15,-41-1-1,123-41 1,-82 82 0,-41-41-1,81 41 1,-81-41 0,41-41-1,0 41 1,-41 0-1,82 41 1,-82-81 0,0 40-1,0 0 1,0-41 15,0 41-15,0 0-1,0 0 1,0-41 0,-41 42-1,41-42-15,-41 0 16,41 41 0,-41 41-16,41-41 15,-82 0 1,42-41-1,-124 42 1,41 40 0,41 0-1,-40 0 1,40 0 0</inkml:trace>
  <inkml:trace contextRef="#ctx0" brushRef="#br0" timeOffset="91816.5383">30967 11126 0,'-82'0'47,"41"41"-32,0 41 1,-82-41-1,82-41 1,-163 204 0,-328 42 15,-327 204 0,613-369-31,-326 124 31,531-205-15,41 41 93,-41-41-93,-41 0 0,82 82-16,-41-82 31,41 41-31,-41-41 16,-122 40-1,40 42 1,41-41-1,0-41-15,82 41 16,-41-41-16,-40 82 16,-1-41-1,0 41 1,-41-1 0,41-81-1,-81 82 1,122-41-1,-41-41 1,164 0 93,-82-82-93,82 82-16,0-81 16,-42-1-1,1-41 17,-41 0-32,82 82 15,-123 41 48,0 0-48,41 82 1,-122 0-16,81-41 16,-82 82-1,41-42-15,0-40 16,82 0-1,0 41 1,0-41 0,41-41-1,41 41 1,0-41 15,41 0-15,-1 0-16</inkml:trace>
  <inkml:trace contextRef="#ctx0" brushRef="#br0" timeOffset="92533.4764">26753 13989 0,'0'-40'16,"0"121"31,-41-40-31,41 41-16,0 41 15,0-41-15,-41 40 16,-41 83 15,82-246 16,0 0-47,0-164 31,41 42-15,0-1-1,82-40 1,-123 122 0,82 82-1,-41 82 1,41 40 0,-82-40-1,0 41-15,40 122 16,-40-163-1,0 0-15,41 0 16,-41 0 0,82-41-1,-41-82 17</inkml:trace>
  <inkml:trace contextRef="#ctx0" brushRef="#br0" timeOffset="92783.5595">26508 14439 0,'41'0'47,"-1"0"-47,1 0 15,41-41-15,0 41 16,0 0-16,0 0 16</inkml:trace>
  <inkml:trace contextRef="#ctx0" brushRef="#br0" timeOffset="113418.3286">22662 16035 0,'0'-82'15,"0"123"48,0 41-63,0-1 15,0 1-15,0 0 16,-40 0-16,40 41 16,-123 40 15,123-204 0,41-163-15,41-42-1,-42 1 1,1 122 15,41 41-15,-82 41-16,41 41 16,-41 41-16,82 82 15,-41 163 1,-41 42-1,0 203 1,0-408 0,0-82-1,82-41 1,-42 0 0,-40-82-1</inkml:trace>
  <inkml:trace contextRef="#ctx0" brushRef="#br0" timeOffset="113701.6397">22417 16321 0,'-82'0'16,"123"0"15,41 0-15,0 0-16,122-82 15,83 82 1,-165 0-16</inkml:trace>
  <inkml:trace contextRef="#ctx0" brushRef="#br0" timeOffset="113918.0924">23971 16321 0,'123'0'31,"-41"-41"-15,41 41-16,-41 0 16,40 0-1</inkml:trace>
  <inkml:trace contextRef="#ctx0" brushRef="#br0" timeOffset="114052.1597">24217 16648 0,'123'-41'32,"-1"41"-32,83-122 15</inkml:trace>
  <inkml:trace contextRef="#ctx0" brushRef="#br0" timeOffset="114738.3582">25894 15994 0,'0'-82'0,"0"0"16,0 205 47,0 0-63,-41-1 15,41 1-15,0 286 31,-82-368 16,82-82-31,0-82 0,0-163-1,41 0 1,41 40-1,41 83 1,-82 163 15,0 122-31,-41 1 16,81 122 0,1 83-1,-41-83 1,-41-204-1,82 41 1</inkml:trace>
  <inkml:trace contextRef="#ctx0" brushRef="#br0" timeOffset="114951.8858">25690 16403 0,'0'-41'32,"122"41"-17,1-82-15,204 0 16,-40 41-1</inkml:trace>
  <inkml:trace contextRef="#ctx0" brushRef="#br0" timeOffset="115436.7036">26958 16607 0,'-41'0'15,"41"-41"1,-41-40 0,41 40-1,0-41 1,0-123 0,0-40-1,0 81 1,82 123-1,-41 41 1,81 123 0,-122 0-16,82 122 15,-82-122-15,0 41 16,0 40 0,0-81-1,0-41 1</inkml:trace>
  <inkml:trace contextRef="#ctx0" brushRef="#br0" timeOffset="116136.0765">27612 15994 0,'0'0'15,"0"-41"-15,0 164 63,0-42-63,0 42 16,0-41-16,0 122 15,0-163 1,0 41-1,0-164 17,0-40-1,0-124-15,0 1-1,0 163-15,0 41 16,0-41-16,82 82 15,-41 82 1,-41 0 0,0 81-1,-41 83 1,0-205 0,41 0-1,0-82 16,41 41-31,82-41 16,-82 41 0,40 41 15,1 82-15,-82 40-1,-41-81 1,-41-41-1,-40-41 1,-1 0 0,123-41-1,82-41-15</inkml:trace>
  <inkml:trace contextRef="#ctx0" brushRef="#br0" timeOffset="116368.4907">28103 16444 0,'0'-41'15,"41"41"1,-41 82 31,0-1-47,0 1 15,0 82 1,0-82 0</inkml:trace>
  <inkml:trace contextRef="#ctx0" brushRef="#br0" timeOffset="116668.2817">28553 15830 0,'0'-82'15,"41"82"16,82 164-15,-123-41 0,41 122-1,-41 205 1,0-164 0,-123-122-1</inkml:trace>
  <inkml:trace contextRef="#ctx0" brushRef="#br0" timeOffset="117168.4893">25567 15667 0,'0'-41'0,"-82"41"15,41 0 1,41 41-1,-41 40-15,41 83 16,0 327 0,205 245 15,-42-613-31,328-82 31</inkml:trace>
  <inkml:trace contextRef="#ctx0" brushRef="#br0" timeOffset="118385.8127">29780 16198 0,'-82'-82'15,"82"42"-15,0-1 16,0 122 47,0 329-48,41-165 1,0-163-16,-41-41 15,82 40 1,-41-40-16,41-41 16,40-81-1,-81-1 1,82-41 0,-123-41-1,41-122 1,-41 82-1,0 163 1,0 122 0,41 83-1,0-82 1</inkml:trace>
  <inkml:trace contextRef="#ctx0" brushRef="#br0" timeOffset="118653.9199">31048 16157 0,'0'0'0,"0"-81"16,0 121 15,0 165-16,0 40 1,0-81 0,0 0-1,0-83 1,0 1 0</inkml:trace>
  <inkml:trace contextRef="#ctx0" brushRef="#br0" timeOffset="119418.6806">31171 16116 0,'0'-40'16,"0"-42"-16,0 0 16,41 82 15,123 368 0,-164 123 0,0-327-15,0-83 0</inkml:trace>
  <inkml:trace contextRef="#ctx0" brushRef="#br0" timeOffset="119635.6725">30844 16648 0,'123'-41'31,"-42"41"-15,83 0-16,163-81 15,-245 81 1</inkml:trace>
  <inkml:trace contextRef="#ctx0" brushRef="#br0" timeOffset="120018.8583">32112 16894 0,'-41'-41'16,"41"-82"-1,-82 123-15,82-123 16,-41 42-16,41-1 16,0 0-1,0 41-15,41-82 16,41 82 0,41 41-1,-1 82 1,1 82-1,-82-1 17,-41 1-17,0-82-15,0 81 16,0-122 0</inkml:trace>
  <inkml:trace contextRef="#ctx0" brushRef="#br0" timeOffset="120336.3124">32807 16280 0,'0'41'63,"0"41"-63,0 41 0,0-42 15,0 1 1,0 0 0,0 0-1,0-41-15,0-82 31</inkml:trace>
  <inkml:trace contextRef="#ctx0" brushRef="#br0" timeOffset="120719.2718">32807 16362 0,'0'0'0,"0"-164"16,0 82 0,82 82 15,0 0-31,0 41 15,-82 41 1,0 41 15,-41-82-15,-82 82 0,164-164 30,82 41-30,-41 0 0,-42 41-16,-40-1 15,0 42 1,0-41-16,0 41 16,-40 0-1,-42-82 1,41 41-1</inkml:trace>
  <inkml:trace contextRef="#ctx0" brushRef="#br0" timeOffset="121035.9122">33339 16648 0,'82'0'16,"-41"-82"0,0 82 15,-41 41-31,0 41 16,0 41-1,-82-41 1,41-1-1,41 1 1,41-82 15,0 0-15,82-41 0,-42 0-16</inkml:trace>
  <inkml:trace contextRef="#ctx0" brushRef="#br0" timeOffset="121353.1386">33912 16076 0,'41'0'15,"41"0"1,40 81 0,-81 124-1,-41 40 1,0 1-1,0-83 1,-123 1 0</inkml:trace>
  <inkml:trace contextRef="#ctx0" brushRef="#br0" timeOffset="121953.3442">31007 15912 0,'-40'-41'0,"40"-41"31,-41 82-31,0 0 31,0 0-15,-164 532 15,123-82-15,82 0 0,164-123-1,0-163 1,245-205-1</inkml:trace>
  <inkml:trace contextRef="#ctx0" brushRef="#br0" timeOffset="122719.7591">35139 16730 0,'0'0'0,"82"0"63,41 0-63,-42 0 15,1 0-15</inkml:trace>
  <inkml:trace contextRef="#ctx0" brushRef="#br0" timeOffset="122869.7742">35794 16689 0,'40'0'47,"42"0"-31,0 0-16,41 0 15</inkml:trace>
  <inkml:trace contextRef="#ctx0" brushRef="#br0" timeOffset="123052.8547">36653 16566 0,'81'0'47,"1"0"-31,0 0-16,41-40 15,-82 40-15</inkml:trace>
  <inkml:trace contextRef="#ctx0" brushRef="#br0" timeOffset="123176.7064">37307 16566 0,'82'0'62,"-41"-40"-46</inkml:trace>
  <inkml:trace contextRef="#ctx0" brushRef="#br0" timeOffset="123636.7407">38943 15503 0,'0'-41'0,"-81"41"16,40 82 15,41 81-31,0 1 16,0 81-16,0-40 15,0 40-15,122 42 32,42-205-17</inkml:trace>
  <inkml:trace contextRef="#ctx0" brushRef="#br0" timeOffset="124153.3334">39598 16035 0,'0'-41'0,"0"-41"15,0 0 1,0 123 15,0 41-31,0 0 16,-41 81-1,41 42 1,0-164-16,-82 0 16,82 40-1,0-121 16,0-42-15,41-123-16,-41-40 31,82-1-15,41 42 0,-83 204-1,42 163 1,-41 124-1,41-42 1,-41-40 0,-41-1-1,82-163 1</inkml:trace>
  <inkml:trace contextRef="#ctx0" brushRef="#br0" timeOffset="124353.1264">39475 16280 0,'82'0'47,"41"-41"-47,-1 41 15,1 0-15,0-82 16,0 82-16</inkml:trace>
  <inkml:trace contextRef="#ctx0" brushRef="#br0" timeOffset="124869.994">40621 16566 0,'-41'0'16,"41"-40"-16,0-42 16,0 41-1,0 0-15,0-41 16,0-41-16,0 42 15,0-42-15,0 0 16,41-81-16,122 81 47,42 450-16,-123-163-31,-82 81 16,0-163-16,0 0 15,0 41 1,0-42 0,40-81-1</inkml:trace>
  <inkml:trace contextRef="#ctx0" brushRef="#br0" timeOffset="125536.9652">41480 15830 0,'0'-41'15,"0"0"1,0 82 15,0 82-15,0-41-16,0 0 15,0 81 1,0-40-16,0-82 16,0 41-16,0-164 47,0 41-47,0-123 15,0-122 1,0-41-1,0 286 17,40 0-17,42 41 1,0 82 0,-82 40-1,0 1 1,-164 0-1,83-41 1,122-82 31,-1 0-47,83 0 16,-82 41-1,41 81 1,0 1-1,-82-41 1,-123-41 15,0-41-15,41 0 0</inkml:trace>
  <inkml:trace contextRef="#ctx0" brushRef="#br0" timeOffset="126086.8386">42175 16035 0,'0'-82'16,"0"41"-1,0 82 32,0 41-31,0-41-16,0-1 16,0 124-1,0-82 1,41-82 15,0 0-15,41-164-1,40 1 1,-40 40 0,-82 82-1,0 82 16,-41-41-15,-41 123-16,1-42 31,81-40 1,81-41-17,-81 82-15,82-82 16,41 164-1,-41-123 1</inkml:trace>
  <inkml:trace contextRef="#ctx0" brushRef="#br0" timeOffset="126386.7096">43075 15217 0,'-41'0'16,"41"-41"-16,41 41 31,-41 81-15,123 42-16,-123 41 15,41 81 1,-41 164 0,-164-163-1,82-164 1</inkml:trace>
  <inkml:trace contextRef="#ctx0" brushRef="#br0" timeOffset="127702.9099">38248 15544 0,'0'-41'16,"0"0"0,0 0-1,0 82 48,0 327-48,0-122 17,0 40-17,0-204 1,82-41 0,-41-41-1,0 0 1,40-205-1,-40 41 1,-41-81 0,0 41-1,0 81 1,0 205 31,0-1-47,41 206 15</inkml:trace>
  <inkml:trace contextRef="#ctx0" brushRef="#br0" timeOffset="160478.6333">30148 9654 0,'0'40'78,"0"1"-47,0 41-15,0 0-1,0-41-15,0 122 32,0-122-1</inkml:trace>
  <inkml:trace contextRef="#ctx0" brushRef="#br0" timeOffset="161415.3936">30107 9940 0,'0'-82'0,"-81"82"63,40 0-32,0 41-15,82-82 77,41 41-61,-123 0 30,41 82-62,-41-82 16,41 41-16,-41-41 15,82 0 48,0 0-47,-41-82-16,81 82 15,-121 82 32,-1-41-31,-41 0 15,123-41 16,0 0-32,-41-41 1,-41 82 31,0-1-31,82-40 62</inkml:trace>
  <inkml:trace contextRef="#ctx0" brushRef="#br0" timeOffset="163357.6488">31171 9367 0,'-41'0'16,"82"0"46,82 0-62,163-82 16</inkml:trace>
  <inkml:trace contextRef="#ctx0" brushRef="#br0" timeOffset="163607.0425">32235 9081 0,'-82'41'47,"0"-41"-31,0 82-16,0-82 15,-163 81 1,-82 42-1,40 0 1,287-82 0</inkml:trace>
  <inkml:trace contextRef="#ctx0" brushRef="#br0" timeOffset="163840.0305">31907 9408 0,'0'41'31,"-41"-41"-31,-81 41 16,40-41-16,0 82 15,-82-41 1,246-41-1,0 0 1</inkml:trace>
  <inkml:trace contextRef="#ctx0" brushRef="#br0" timeOffset="164057.4012">32398 9531 0,'-41'0'15,"-81"0"1,40 82 0,-123-41-1,164-41 1,0 81 0,123-81-1,123-41 1</inkml:trace>
  <inkml:trace contextRef="#ctx0" brushRef="#br0" timeOffset="164390.4338">31539 9081 0,'0'-41'0,"0"0"16,123 41 0,-41-82-1,-41 82-15,81 0 16</inkml:trace>
  <inkml:trace contextRef="#ctx0" brushRef="#br0" timeOffset="167474.5298">21435 18734 0,'-82'-41'0,"82"-40"16,-41-1-1,41 245 32,0 328-16,0-286-15,0-42 15,0-81-15,0-123 15,0-81-31</inkml:trace>
  <inkml:trace contextRef="#ctx0" brushRef="#br0" timeOffset="167806.9202">21312 18857 0,'-40'0'0,"40"-82"15,0 41-15,0-81 16,0 81 0,81 41-16,42 0 31,0 41-16,-82 40 1,0 83 0,-164-41-1,-82 0 1,42-42 0,122-81-1,41-81 1</inkml:trace>
  <inkml:trace contextRef="#ctx0" brushRef="#br0" timeOffset="168157.558">22049 18857 0,'0'0'0,"0"-82"16,0 41-16,0 0 31,-41 82 0,41 0-15,-82 205-1,82-164-15,0 163 16,0-122 0,0-1-16,41 42 15,82-164 17,-41 0-32</inkml:trace>
  <inkml:trace contextRef="#ctx0" brushRef="#br0" timeOffset="168711.1108">22458 19103 0,'0'-82'0,"0"41"15,0 82 48,0 41-63,0-1 15,0 1-15,0 0 0,0 122 16,0-163 0,0 41 15,0-123 0,0-122-15,0-83-1,0 1 1,82 81 0,-41 164-1,40 0 1,1 123-1,0 41 1,-82 81 0,0-163-16,41 122 15,-41-122 1,0-41-16,0 0 31,82-41-15,-82-41-1,0-41-15</inkml:trace>
  <inkml:trace contextRef="#ctx0" brushRef="#br0" timeOffset="168940.5603">22335 19307 0,'0'0'0,"82"-82"63,0 82-47,41 0-16,-1 0 15,1 0-15,41-82 16,-83 82-16</inkml:trace>
  <inkml:trace contextRef="#ctx0" brushRef="#br0" timeOffset="169207.988">23276 18857 0,'-82'-82'0,"123"123"63,-41 0-48,82 82-15,-82-41 0,82 40 16,-82 1-16,0 82 31,0-1-15,-123-40-1</inkml:trace>
  <inkml:trace contextRef="#ctx0" brushRef="#br0" timeOffset="169890.8426">24544 19430 0,'-41'0'15,"41"-41"1,41 41 15,41 0-31,41 0 16,-42 0-16,42 41 31</inkml:trace>
  <inkml:trace contextRef="#ctx0" brushRef="#br0" timeOffset="170041.3348">24503 19716 0,'41'0'31,"41"0"-15,0 0-16,0 0 16,40-41-16,1 41 0</inkml:trace>
  <inkml:trace contextRef="#ctx0" brushRef="#br0" timeOffset="170607.4577">25976 19225 0,'0'-82'16,"0"1"-1,-41 162 32,41 1-31,0 0-16,0 204 16,0-81-1,0-123 1,0 0-1,0-123 17,0-82-17,0 41 1,0-41-16,0-81 16,0 40 15,0 42-16,0-1 1,41 41 0,41 0-1,-1 82 1,42 41 0,-123 41-1,-41 41 1,-122 40-1,81-40 1,0-82 0</inkml:trace>
  <inkml:trace contextRef="#ctx0" brushRef="#br0" timeOffset="170924.1159">26508 19021 0,'0'0'0,"0"-41"0,0-82 16,-41 123 30,41 41-46,0 41 16,-41 122 0,41 164-1,0-163 1,82-123 0,-1-41-1</inkml:trace>
  <inkml:trace contextRef="#ctx0" brushRef="#br0" timeOffset="171440.6724">27080 19184 0,'0'-81'0,"0"-1"15,0 123 32,0 40-31,0 1-16,0 0 16,0 0-1,-41 0-15,41 81 16,0-122-1,-40-41 17,40-163-17,0-42 1,0 41 0,0 1-1,81 122 1,42 41-1,-41 82 1,-82 40 0,82 165-1,-82-83 1,0-81 15,0 0-15</inkml:trace>
  <inkml:trace contextRef="#ctx0" brushRef="#br0" timeOffset="171675.3072">26876 19593 0,'0'0'0,"-41"0"0,41-81 16,41 81 0,122-41-1,1 41 1,-41-41 0,-41 41-1</inkml:trace>
  <inkml:trace contextRef="#ctx0" brushRef="#br0" timeOffset="172107.5226">27776 19675 0,'0'-123'31,"0"83"-31,0-1 16,0 0-1,0-123 1,0 1 0,82 81-1,-1 41 1,1 41 0,0 163-1,-82 83 1,0 81-1,0-204 1,0-82-16</inkml:trace>
  <inkml:trace contextRef="#ctx0" brushRef="#br0" timeOffset="172779.2729">28471 19184 0,'0'82'62,"0"0"-46,0 41-16,0-42 0,0 1 15,0 41 1,-82-41 0,82-41-1,0-82 17,0-82-17,0-204 1,0 122-1,0 164 1,0 1 0,82 40-1,41 0 1,-82 122 0,-41-40-1,0 41 1,-205-41-1,287-82 32,-41 0-31,0 0-16,82 0 31,-82 0-31,-1 0 16,-40 81-16,0 42 15,0-41 1,-122 82 0,40-164-1,-41 40 1</inkml:trace>
  <inkml:trace contextRef="#ctx0" brushRef="#br0" timeOffset="173041.4767">28839 19634 0,'82'0'0,"-82"-41"0,0 123 78,0-41-78,0 41 15,0 0-15,0 40 16,-41-40 0,41 0-1</inkml:trace>
  <inkml:trace contextRef="#ctx0" brushRef="#br0" timeOffset="173374.2864">29330 18939 0,'0'-41'16,"0"82"31,123 82-47,-123-42 15,41 1-15,-41 0 16,0 0-16,0 81 15,-82 124 1,-41-124 0</inkml:trace>
  <inkml:trace contextRef="#ctx0" brushRef="#br0" timeOffset="174124.7226">29780 19471 0,'41'0'47,"41"0"-47,0 0 15,0 0-15,245-82 32</inkml:trace>
  <inkml:trace contextRef="#ctx0" brushRef="#br0" timeOffset="174375.2075">30271 19103 0,'0'-82'16,"-82"82"0,82 41 15,0 40-16,0 1-15,0 164 16,0-1 0,0-40-1</inkml:trace>
  <inkml:trace contextRef="#ctx0" brushRef="#br0" timeOffset="174708.0785">31048 19062 0,'0'-41'0,"0"123"46,0-1-30,0 1-16,0 0 16,-81 0-16,81 40 15,-41-81 1,41 41 15,0-164-15,0 41-1,0 1-15</inkml:trace>
  <inkml:trace contextRef="#ctx0" brushRef="#br0" timeOffset="174925.0993">31007 19021 0,'0'0'15,"0"-41"-15,0 0 16,41-82-16,41 123 31,0 0-15,0 41-1,-41 82 1,-41-82-16,0 81 16,-41-81-1,-41 82 1,-82-82 15</inkml:trace>
  <inkml:trace contextRef="#ctx0" brushRef="#br0" timeOffset="175225.1846">31785 19103 0,'0'-82'16,"0"41"-1,-41 41 1,0 0 15,0 82-31,-41 40 32,82 42-17,0 40 1,0-81-1,123-41 1,-82-82-16,0 0 0</inkml:trace>
  <inkml:trace contextRef="#ctx0" brushRef="#br0" timeOffset="175807.8124">32153 19225 0,'0'0'0,"0"-41"16,0-40 0,0 121 62,0 1-63,0 0 1,0 41 0,0 0-1,-41 0 1,41-41-16,0 40 16,0 1-16,-41-82 15,41-41 48,0-41-48,0 1-15,0-83 16,0-81 15,82 163-15,-41 82-1,0 0 1,40 245 0,-40-81-1,-41-1 1,82 42 0,-82-123-1</inkml:trace>
  <inkml:trace contextRef="#ctx0" brushRef="#br0" timeOffset="176024.6979">31989 19675 0,'0'-82'47,"41"82"-47,41 0 15,0-41-15,0 41 16,163-81 0</inkml:trace>
  <inkml:trace contextRef="#ctx0" brushRef="#br0" timeOffset="176408.0782">32766 19716 0,'0'-41'16,"0"-41"-1,0 1 1,0-83 0,41 0-1,0 42 1,0 81 0,41 41-1,0 0 1,0 245-1,-1-81 1,-81-1 0,0 1-1,-41-41 17,41-82-32</inkml:trace>
  <inkml:trace contextRef="#ctx0" brushRef="#br0" timeOffset="177125.2233">33462 19389 0,'0'-82'16,"0"41"-1,0 123 48,0 0-63,0 0 16,0-42-16,0 1 15,0 82 1,0-164 31,0 0-32,0-41-15,0 1 16,0-247 0,0 165-1,82 122 1,-41 41-1,-1 0 1,-40 82 0,0-41-16,0 122 15,0-122 1,0 0 0,-40 41-1,-42-41 1,82-82 15,82 41-15,-1-82-1,-40 123 1,0 41 0,-41-41-1,0 40 1,0 83-1,-82-164 1,1 41 0,-1-82-1</inkml:trace>
  <inkml:trace contextRef="#ctx0" brushRef="#br0" timeOffset="177491.3173">33871 19389 0,'0'0'0,"41"0"0,0 0 16,41 0 15,-42 41 0,-40 81-15,0-81-16,-81 82 15,-1-82 1,164-41 46,-1 0-62,42 0 16,-41-82 0</inkml:trace>
  <inkml:trace contextRef="#ctx0" brushRef="#br0" timeOffset="177808.2531">34607 18857 0,'0'0'0,"0"-82"16,82 164 31,-41-41-47,-41 41 15,82 204 1,-82-163 0,0 40-1,-82-81 1</inkml:trace>
  <inkml:trace contextRef="#ctx0" brushRef="#br0" timeOffset="178237.2352">35794 19184 0,'-82'0'16,"123"0"30,81 0-46,1 0 16,-41 0-16,0 0 16,-41 0-16</inkml:trace>
  <inkml:trace contextRef="#ctx0" brushRef="#br0" timeOffset="178476.0686">35957 18898 0,'-41'0'0,"41"-82"16,0 164 15,0-41-15,0 0-1,0 204 1,0-40-1,0-164 1</inkml:trace>
  <inkml:trace contextRef="#ctx0" brushRef="#br0" timeOffset="178691.4744">36571 19225 0,'41'0'32,"0"0"-17,81 0 1,1 0-16</inkml:trace>
  <inkml:trace contextRef="#ctx0" brushRef="#br0" timeOffset="178838.1337">37184 19143 0,'41'0'31,"41"-40"-15</inkml:trace>
  <inkml:trace contextRef="#ctx0" brushRef="#br0" timeOffset="179012.3683">37757 19062 0,'41'0'78,"-41"-41"-78</inkml:trace>
  <inkml:trace contextRef="#ctx0" brushRef="#br0" timeOffset="179865.6023">38780 18939 0,'-41'0'15,"41"-41"1,123 41 31,40 0-47,-40 0 15,81 0 1,-163 0-16,41 0 16</inkml:trace>
  <inkml:trace contextRef="#ctx0" brushRef="#br0" timeOffset="180158.5445">39312 18693 0,'0'-81'0,"-41"81"16,41-41 0,0 82 30,0 40-46,0 83 16,0 41 0,0-83-1,0-81 1,0 41 0</inkml:trace>
  <inkml:trace contextRef="#ctx0" brushRef="#br0" timeOffset="180675.1184">39884 18571 0,'0'0'0,"0"-41"15,0 0 1,0 123 15,0 0-31,0 81 16,0 83-1,0-205 17,0 40-17,0-122 16,0-40-15,0-83 0,0 0-1,0 1 1,82-1 0,41 123-1,-41 41 1,-42 82-1,-40 41 1,0-82-16,-81 81 16,-1-81-1,41-41-15,-41 123 32,41-123-17</inkml:trace>
  <inkml:trace contextRef="#ctx0" brushRef="#br0" timeOffset="180975.3515">40661 18489 0,'0'-82'15,"0"41"1,-81 82 15,81 41-15,-123 0 0,123 40-16,-41 124 15,41-42-15,0-81 16,41 0-1,82-41 1</inkml:trace>
  <inkml:trace contextRef="#ctx0" brushRef="#br0" timeOffset="181392.23">41030 19103 0,'0'-41'62,"0"0"-46,0 0-16,0-41 15,0-82 1,41 1 0,40-1-1,-40 123 1,41 41 0,-41 82-1,-41 123 1,82-1-1,-82 42 1,0-165-16,0 83 16,0-123-1,0 0 1</inkml:trace>
  <inkml:trace contextRef="#ctx0" brushRef="#br0" timeOffset="181658.6254">41030 19021 0,'-41'0'16,"41"-82"-16,41 41 47,0 41-47,40 0 15,1 0-15,82 0 32,-82 0-32,40 0 0</inkml:trace>
  <inkml:trace contextRef="#ctx0" brushRef="#br0" timeOffset="182141.9623">41848 19225 0,'0'-82'46,"0"42"-46,0-42 16,0-82 0,0 0-1,82 42 1,-42 40 0,1 82-1,41 41 1,-41 82-1,-41-1-15,0-40 16,0 0-16,0 0 16,0 0-16,0 40 15,0-81 1</inkml:trace>
  <inkml:trace contextRef="#ctx0" brushRef="#br0" timeOffset="182859.1059">42543 18734 0,'0'-81'15,"0"162"48,0 1-63,0 0 15,0 0-15,0-41 16,0 41 0,0-42-16,0 1 15,0-82 32,0-40-47,0-1 16,-82-123-1,82 42 1,0 81 0,0 0-1,82 41-15,0 41 16,0 0-1,-82 41 1,41 0-16,-41 0 16,-41 82 15,-41-42-15,0-40-1,164-41 32,-41 0-31,0 0-16,0 0 15,81 41 1,-81 82 0,-41 41 15,-41-124-31,-40 42 15,-1-82 1,41 0 0</inkml:trace>
  <inkml:trace contextRef="#ctx0" brushRef="#br0" timeOffset="183457.4457">43157 18857 0,'0'-82'15,"0"0"1,0 123 46,0 41-46,0-41-16,0 0 16,0 41-16,0 0 15,0-123 48,0 0-63,82 0 15,-82-41 1,81 41-16,-40 0 16,-41 82 77,-82-41-93,82 41 16,0 41 15,0-41-15,41-41 0,-41 41-1,41 41 1,0-82-16,82 81 15</inkml:trace>
  <inkml:trace contextRef="#ctx0" brushRef="#br0" timeOffset="183742.4686">43689 18407 0,'0'-41'15,"40"41"1,42 0 0,-82 82-1,41 245 1,-41-163-1,-41 0 1,-41-1 0,1-163-16</inkml:trace>
  <inkml:trace contextRef="#ctx0" brushRef="#br0" timeOffset="186039.2138">31498 9531 0,'41'0'47</inkml:trace>
  <inkml:trace contextRef="#ctx0" brushRef="#br0" timeOffset="186404.5799">33871 9326 0</inkml:trace>
  <inkml:trace contextRef="#ctx0" brushRef="#br0" timeOffset="187643.423">38739 9694 0</inkml:trace>
  <inkml:trace contextRef="#ctx0" brushRef="#br0" timeOffset="190029.3693">34444 17425 0</inkml:trace>
  <inkml:trace contextRef="#ctx0" brushRef="#br0" timeOffset="197510.6996">21190 21148 0,'0'-82'0,"-82"82"15,82-41-15,-41 0 32,41 123-1,0 41-15,0 449 15,-41-367-16,41-164 1,0 41 0,0-123-1,0-82 1</inkml:trace>
  <inkml:trace contextRef="#ctx0" brushRef="#br0" timeOffset="197793.6681">20985 21352 0,'0'-41'16,"0"-40"-16,-41 40 15,41 0-15,0-41 16,41 82 0,82-82-1,-41 82 1,-82 123-1,0-82 1,-41 0 0,-41 122-1,0-122 1,82 41 0</inkml:trace>
  <inkml:trace contextRef="#ctx0" brushRef="#br0" timeOffset="198101.1313">21558 21107 0,'0'0'0,"0"-82"15,0 41 1,-123 82 31,123 41-47,-41 245 16,41 0-1,0-81 1,41-83-1,0-163-15,41 41 16</inkml:trace>
  <inkml:trace contextRef="#ctx0" brushRef="#br0" timeOffset="198610.873">21926 21475 0,'0'0'0,"-41"-41"0,41 123 62,0 0-62,-41 0 16,41-1-16,0 124 15,-82-123 1,82-1 0,0-121 15,0-1-15,41-82-1,41-204 1,0 40-1,-41 124 1,41 163 0,-41 82-1,40 122 1,-81 1 0,41 122-1,-41-245 1,82-1-1,-41-81 17</inkml:trace>
  <inkml:trace contextRef="#ctx0" brushRef="#br0" timeOffset="198810.1433">21681 21761 0,'0'0'0,"81"0"63,42 0-63,204 0 15,-81-41 1</inkml:trace>
  <inkml:trace contextRef="#ctx0" brushRef="#br0" timeOffset="199060.1803">22744 21270 0,'0'-40'15,"-82"40"1,164 0 15,-41 81-15,41 1-16,-41 205 15,41-124 1,-82 42 0,-41-1-1,0-40 1</inkml:trace>
  <inkml:trace contextRef="#ctx0" brushRef="#br0" timeOffset="199310.4133">23317 21843 0,'82'0'32,"-41"0"-17,40 0-15,42 0 16,-82 0 0,41 0-1,-82 82 1</inkml:trace>
  <inkml:trace contextRef="#ctx0" brushRef="#br0" timeOffset="199427.4143">23603 22048 0,'-122'0'16,"122"41"-1,81-41 17,1 0-17,-41-41-15</inkml:trace>
  <inkml:trace contextRef="#ctx0" brushRef="#br0" timeOffset="200310.6316">25362 21352 0,'0'-82'0,"0"205"63,0 0-63,0 163 31,-41-81 0,41-287 0,0-409 16,0 246-31,0 122 0,0 41-1,82 82 1,0 0-16,41 0 15,-41 82-15,-82-41 16,0 122 0,-82-40-1,-82-41 1,123-82 0,82 0 15</inkml:trace>
  <inkml:trace contextRef="#ctx0" brushRef="#br0" timeOffset="200794.3145">26017 21148 0,'0'-41'0,"0"0"78,0-41-31,-82 123 16,82 0-63,0 41 15,0 0-15,0 40 16,0 124 0,0 40-1,41-122 1,122-123 0</inkml:trace>
  <inkml:trace contextRef="#ctx0" brushRef="#br0" timeOffset="206028.2843">46184 4786 0,'-41'0'0,"41"-41"16,-41 0 0,41 0 15,0 82 0,0 82-15,-82 368-1,82-287 1,-82-40 0,82-123-1,0 0 1</inkml:trace>
  <inkml:trace contextRef="#ctx0" brushRef="#br0" timeOffset="206294.155">46102 4745 0,'0'-41'0,"0"0"16,0-41-16,123 41 15,-82 41 1,41 0-16,-1 0 15,-81 41-15,82 41 16,-82 0 0,-123 122-1,-81-81 1,81-41 0,123-41-1</inkml:trace>
  <inkml:trace contextRef="#ctx0" brushRef="#br0" timeOffset="206595.0057">47002 4704 0,'0'-82'16,"0"0"0,-41 82-16,-41 0 31,0 82-31,82 41 16,-81 327-1,81-82 1,41-245-1,40-41 1</inkml:trace>
  <inkml:trace contextRef="#ctx0" brushRef="#br0" timeOffset="207063.3139">47329 4909 0,'0'-82'16,"0"164"31,0-1-47,0 1 15,0 0-15,0 163 16,-82-81-1,82-123 1,0-123 15,0-41-15,0 1 0,41-124-1,-41 164-15,41 42 16,-41-42-16,82 82 0,-41 0 15,41 82 1,-82-1 0,123 247-1,-123-83 1,0-81 0,0-123-1,0 40 1</inkml:trace>
  <inkml:trace contextRef="#ctx0" brushRef="#br0" timeOffset="207295.2739">47084 5522 0,'41'0'47,"41"0"-47,40-82 16,83 82-16,81-81 16,-204 40-16</inkml:trace>
  <inkml:trace contextRef="#ctx0" brushRef="#br0" timeOffset="207551.2">48188 4909 0,'-82'-82'16,"82"204"46,0 1-46,0 41-16,0-1 15,0 42-15,0 40 16,0 42 0,0-205-16,0 40 15</inkml:trace>
  <inkml:trace contextRef="#ctx0" brushRef="#br0" timeOffset="208227.8964">48475 5318 0,'0'-82'16,"0"41"0,0 82 15,0 41-15,-41-1-16,41 165 15,0-42 1,0-122-1,0-41 1,0-82 15,0 0-15,0-286 0,0 82-1,41 163 1,40 0-1,1 82 1,-41 41 0,-41 0-16,0 82 15,0-83-15,0 1 16,-82 82 0,1-82-1,81-82 32,40 41-31,42-82-1,0 82 1,0 0-16,-41 82 16,-41-41-16,0 41 15,0 40 1,-205 83 15,123-205-31,42 0 16</inkml:trace>
  <inkml:trace contextRef="#ctx0" brushRef="#br0" timeOffset="208545.5963">49252 4786 0,'0'0'0,"0"-41"16,-41 41-1,82 123 16,-41-42-31,82 1 16,-82 164 0,0 204-1,0-287 1,-41-81 0,-41-41-1</inkml:trace>
  <inkml:trace contextRef="#ctx0" brushRef="#br0" timeOffset="208761.3691">50234 5277 0,'81'0'47,"1"0"-47,0 0 15,41 0 1</inkml:trace>
  <inkml:trace contextRef="#ctx0" brushRef="#br0" timeOffset="208895.201">50275 5522 0,'81'0'31,"83"0"-31,0-82 16</inkml:trace>
  <inkml:trace contextRef="#ctx0" brushRef="#br0" timeOffset="209509.2881">51543 4827 0,'0'0'0,"0"-41"0,-82 164 47,82-42-32,0 42-15,0 0 16,0 81 0,-82 1-1,82-123 1,0-123 15,0-82-15,0 41-16,0 0 0,0-163 15,41 81 1,-41 42 0,82-42-1,-41 123 1,0 41 0,40 0-1,1 205 1,-82-124-1,0 42 1,-82-82 0,1-41-16,-1 82 15</inkml:trace>
  <inkml:trace contextRef="#ctx0" brushRef="#br0" timeOffset="209828.0371">52034 4827 0,'0'0'0,"0"-82"0,-82 123 47,82 41-32,-41 40-15,41 1 16,0 327 0,0-286-1,41-83 1,41-81-1</inkml:trace>
  <inkml:trace contextRef="#ctx0" brushRef="#br0" timeOffset="210294.9377">52402 5154 0,'0'-41'15,"0"123"48,0 0-63,-41 40 0,41-40 16,0 41-16,-82 0 15,82-82 1,0-123 31,0 0-32,0-163 1,82-124 0,-41 328-1,41 41 1,-1 0-1,-40 164 1,-41-82-16,0 82 16,0-83-16,0 42 15,0 41 1,0-83 0</inkml:trace>
  <inkml:trace contextRef="#ctx0" brushRef="#br0" timeOffset="210495.3339">52238 5399 0,'-82'0'0,"164"0"31,0 0-16,0 0-15,0 0 16,81-40 0,-81 40-16</inkml:trace>
  <inkml:trace contextRef="#ctx0" brushRef="#br0" timeOffset="211262.2531">53015 5645 0,'0'-41'31,"0"0"0,0-41-15,0 0-1,0 1 1,41-83 15,0 123-31,82-82 32,-82 123-17,0 41-15,-41 41 16,81 82-1,-81 40 1,0-81 0,0 0-1</inkml:trace>
  <inkml:trace contextRef="#ctx0" brushRef="#br0" timeOffset="211911.625">53670 5195 0,'0'-41'0,"0"82"47,0 41-47,0-41 16,0 0-16,0-1 15,0 83 1,-41-82 0,41 82-1,0-205 17,0 41-32,0-82 15,0-81 1,0 122-16,41 0 15,-41 0 1,41 82 0,-41-41-1,41 41 1,40 123 0,-81-41-1,0 41 1,-40-82-1,-1 0 1,-41-41-16,123 0 47,0-41-47,0 41 16,122 0-1,-81 81 1,-82 1-1,0 41 17,-41-82-17,-41 41-15,0-1 16,42-81 0,40-40-16</inkml:trace>
  <inkml:trace contextRef="#ctx0" brushRef="#br0" timeOffset="212162.5482">54161 4949 0,'122'41'46,"-81"41"-46,41 0 16,0 204 0,-82-40-1,-41 40 1,-82-122 0,1-82-16</inkml:trace>
  <inkml:trace contextRef="#ctx0" brushRef="#br0" timeOffset="212552.8746">51952 6177 0,'0'0'0,"-82"0"0,0 0 32,41 0-17,164 0 17,245 0-17,164 0 1,0 0-1,-123 0 1,-41 0 0,-368 41 31,-41 40-32</inkml:trace>
  <inkml:trace contextRef="#ctx0" brushRef="#br0" timeOffset="212861.8313">52402 6708 0,'0'0'16,"-82"0"-16,82-41 0,0 123 47,0 82-31,0 0-1,0 40 1,0-163 15,0 0-15,41-41-1</inkml:trace>
  <inkml:trace contextRef="#ctx0" brushRef="#br0" timeOffset="213078.8915">52484 6627 0,'0'0'0,"0"-41"0,0 0 15,40 41 1,1 0 0,41 0-1,-82 122 1,0-40 0,-82 0-1,1 0 1,-42-41-1</inkml:trace>
  <inkml:trace contextRef="#ctx0" brushRef="#br0" timeOffset="213362.2464">52974 6586 0,'0'-41'16,"-81"82"15,81 40-15,-41 1-16,41 41 16,0 0-16,0 40 15,0-40 1,82-41-1,81-82 17,-122 0-32</inkml:trace>
  <inkml:trace contextRef="#ctx0" brushRef="#br0" timeOffset="213598.0333">53261 6708 0,'0'82'47,"0"0"-31,0-41-16,0 41 16,0 0-16,0 81 15,0-81 1</inkml:trace>
  <inkml:trace contextRef="#ctx0" brushRef="#br0" timeOffset="213995.7925">53261 6831 0,'0'0'16,"0"-164"-1,0 124-15,82 40 16,-1 0-1,1 40 1,-82 1 0,0 123-1,-41-123 1,-81 82 0,81-123-1,41-41 32,81 0-31,42 41-1,-41 0 1,0 163 0,-82-81-1,-41-41 1,-41 41-1,-41-82 1,82 0-16,-40 0 16</inkml:trace>
  <inkml:trace contextRef="#ctx0" brushRef="#br0" timeOffset="214278.9554">53793 6708 0,'0'-41'16,"81"41"15,1 41-15,-41 82-1,-41 41 1,0 40 0,-82-40-1,-81-1 1,40-163-16</inkml:trace>
  <inkml:trace contextRef="#ctx0" brushRef="#br0" timeOffset="215546.0103">46020 8467 0,'-41'-82'15,"0"205"48,41 0-63,0 0 15,0-1-15,0 165 32,0-246-17,0-82 16,0-41-15,0 0 0,0-122-1,0-1 1,0-81 0,41 245-1,123 41 1,0 0-1,-83 122 1,-40-81-16,-41 82 16,0-82-16,-41 0 15,-81 82 1,-1-82 0,82-41-1</inkml:trace>
  <inkml:trace contextRef="#ctx0" brushRef="#br0" timeOffset="215862.0681">46797 8467 0,'0'-82'15,"0"42"1,-40 80 31,40 1-47,-82 205 16,0 40-1,82 0 1,41-122-1,163-82 17</inkml:trace>
  <inkml:trace contextRef="#ctx0" brushRef="#br0" timeOffset="216348.0038">47329 8631 0,'0'0'0,"0"-82"16,-82 205 46,82 0-62,0-42 0,-40 83 16,40-41 15,-82-82-15,82-164 31,0 0-47,0 41 15,0-81 1,82-42-1,-1 164 1,-40 41 0,0 82-1,41 41 1,-41 81 0,41 83-1,-82-165 1,0-40-1</inkml:trace>
  <inkml:trace contextRef="#ctx0" brushRef="#br0" timeOffset="216562.6413">47084 9040 0,'0'0'0,"-82"0"0,164 0 47,0 0-31,40-82-16,83 82 15,-123 0 1</inkml:trace>
  <inkml:trace contextRef="#ctx0" brushRef="#br0" timeOffset="216912.3606">47820 9163 0,'0'-41'31,"0"-41"-15,0 41-16,0-82 15,0-122 1,41 122 0,-41 82-1,82 41-15,0 82 31,-82 0-31,81 0 0,-81 122 32,0-40-17,0-41 1,82-42 0</inkml:trace>
  <inkml:trace contextRef="#ctx0" brushRef="#br0" timeOffset="217146.2245">48556 8672 0,'0'-82'0,"0"123"47,0 0-32,0 82-15,0-42 16,0 1 0,0 164-1,0-165 1</inkml:trace>
  <inkml:trace contextRef="#ctx0" brushRef="#br0" timeOffset="217579.1797">48556 8713 0,'0'0'0,"0"-82"0,0 41 15,0-41 1,82 82 0,41 0-1,-82 82 1,-41 41 15,0 40-15,-123-81-1,82-82 1,82 0 31,0 0-47,41 0 15,-41 0 1,41 0 0,-41 164-1,-41-42 1,-123-81 0,0 82-1,0-123 1</inkml:trace>
  <inkml:trace contextRef="#ctx0" brushRef="#br0" timeOffset="217862.8984">49129 8467 0,'0'-82'16,"82"82"15,-82 41-31,82 82 16,-82-41-16,82 122 15,-82-40 1,0 81 15,-82-40-15,0-205-16</inkml:trace>
  <inkml:trace contextRef="#ctx0" brushRef="#br0" timeOffset="218096.4073">49620 8917 0,'82'0'31,"0"0"-15,-41 0-16,81 0 31</inkml:trace>
  <inkml:trace contextRef="#ctx0" brushRef="#br0" timeOffset="218229.6253">49702 9204 0,'0'0'0,"82"0"62,-1 0-62,1-41 16</inkml:trace>
  <inkml:trace contextRef="#ctx0" brushRef="#br0" timeOffset="218812.7442">50806 8672 0,'0'0'0,"-41"0"16,41 82 15,0-1-31,0 328 47,0-490 16,0-206-32,0-163 0,41 409-15,82 41-1,-41 41 1,-82 41 0,0 41-1,0-82-15,-82 41 16,41-1 0,0-81-16,-41 0 15</inkml:trace>
  <inkml:trace contextRef="#ctx0" brushRef="#br0" timeOffset="219129.2171">51297 8467 0,'0'0'0,"0"-41"16,0-40 0,0 162 46,-82 1-62,82 41 0,0 122 16,0-40-1,0-82 17,164-42-17,0-81-15</inkml:trace>
  <inkml:trace contextRef="#ctx0" brushRef="#br0" timeOffset="219596.994">51788 8631 0,'0'-82'0,"0"41"15,0 82 17,0 41-17,0 0-15,0 122 16,-41-40 15,0-164-15,41-82 31,0 0-47,0-40 15,0-124 1,123 82-1,-41 124 1,-41 80 0,41 124-1,-82-123-15,0 82 16,0-82 0,0 40-16,0 1 15,0-41 1,0 41 15</inkml:trace>
  <inkml:trace contextRef="#ctx0" brushRef="#br0" timeOffset="219796.4603">51584 8795 0,'0'0'0,"81"0"47,42 0-47,0 0 16,-41 0-16,81 0 16</inkml:trace>
  <inkml:trace contextRef="#ctx0" brushRef="#br0" timeOffset="220063.3961">52361 8426 0,'0'-81'16,"0"203"46,0 83-46,0-82-16,-41-1 0,41 1 15,0 163 1,0-122 0,0-41-1</inkml:trace>
  <inkml:trace contextRef="#ctx0" brushRef="#br0" timeOffset="220779.154">52688 8835 0,'0'-40'0,"0"121"62,0 42-46,-41-41-16,41 0 15,0 40-15,0-40 16,-41 41 0,41-82-1,0-82 1,0 0 0,0-164-1,0-40 1,0 81-1,82 124 1,-41 40 0,41 0-1,-41 40 1,-41 83 0,0 0-1,-82 0 1,0-83 15,123-121 0,41 81-15,41 0 0,-83 81-1,-40-40 1,41 82-1,-41 0 1,0-41 0,-81-1-1,-42-40 1,41-41 0</inkml:trace>
  <inkml:trace contextRef="#ctx0" brushRef="#br0" timeOffset="221095.9489">52974 8631 0,'0'0'0,"41"-41"16,41 41 15,0 0-15,-82 82-16,41 41 15,-41-42-15,0 83 16,0-82 0,0 0-16,0 81 15,-82-81 1,41 0 15</inkml:trace>
  <inkml:trace contextRef="#ctx0" brushRef="#br0" timeOffset="221416.9859">53465 9040 0,'0'41'47,"82"-41"16,-82-82-48,0 164 32</inkml:trace>
  <inkml:trace contextRef="#ctx0" brushRef="#br0" timeOffset="222024.7161">54120 8795 0,'-41'0'0,"41"-82"15,0 164 32,0-1-31,0 42-16,0-41 15,0 0-15,0-1 16,0-40-16,0 41 16,0-123 30,0 0-30,0-368 15,0 82 1,41 327-17,41 0 1,-1 0-1,-81 82 1,0 41 0,0-82-16,-81 81 15,-42-40 1</inkml:trace>
  <inkml:trace contextRef="#ctx0" brushRef="#br0" timeOffset="222329.2349">54488 8631 0,'0'-123'16,"0"164"31,-82 41-47,82 41 15,0 40-15,0 1 16,0 40 0,0-40-1,41-123 1,41-41-1</inkml:trace>
  <inkml:trace contextRef="#ctx0" brushRef="#br0" timeOffset="222573.0402">54774 8672 0,'0'-41'0,"0"82"47,0 0-47,0 41 15,0-1-15,0 124 16,0-123 0,0-1-1</inkml:trace>
  <inkml:trace contextRef="#ctx0" brushRef="#br0" timeOffset="222963.1077">54815 8631 0,'0'0'0,"0"-82"16,41 41-16,0 41 15,41 0 1,0 0-1,-82 82 1,0 41 0,0-82-16,-123 81 15,82-122 1,41 82-16,-41-82 16,82 0 15,41 0 0,-41 0-15,0 0-1,40 82 1,-81 41 0,0-1-1,-122-81 1,-1 41-1,82-82 1</inkml:trace>
  <inkml:trace contextRef="#ctx0" brushRef="#br0" timeOffset="223229.6032">55306 8263 0,'41'0'15,"82"0"1,-123 41 0,82 204-1,-82 164 1,-82 123-1,-123-205 1,123-245-16</inkml:trace>
  <inkml:trace contextRef="#ctx0" brushRef="#br0" timeOffset="223946.3198">45161 8017 0,'0'0'0,"0"-81"0,0 203 46,0 42-30,0 40-16,0 83 16,0 244-1,0 288 17,41-656-1,41-286-16</inkml:trace>
  <inkml:trace contextRef="#ctx0" brushRef="#br0" timeOffset="225530.4825">45243 7567 0,'0'-41'16,"41"41"15,41 0-31,0 0 16,490-81 0,124 81-1,245 0 1,122 0-1,-81 0 1,-205 41 0,-491-41-16,83 0 15,-206 0 1,83 0-16,204 0 16,163 0-1,-367-41 1,-83 41 15,1 0-15,40 0-1,42 0 1,-123 0-16,122 0 16,-122 0-16,-82 41 15,41-41 1,81 0-1,-40 0 1,41 0 0,-42 0-1,-40 0 1,41 0 0,-82 0-1,122 0-15,-81 0 16,0 0-16,41 0 31,40 40-15,-81-40-1,0 41 1,-82 41 15,0-41 0,0 0-15,0 41 0,0 81-1,-41 83 1,41-1 0,-82 164-1,82-81 16,-82 40-15,41-246-16,-81 83 16,122-164-16,-41-41 15,41 82 1,-41-41 0,-41-1-1,82 42 1,-41-41-1,41 0 1,-41 41 0,-41-82 15,82 41-31,-122-41 16,-205 82-1,-1-82 1,-81 0 15,82 0-15,-82 0-1,41 0 1,122 0-16,-408 0 16,286 0-16,-1 0 15,-326-82 1,-164 0-1,409 82 1,82 0 0,122 0-1,124 0 1,-1 0 0,0 0-16,-40 0 15,81 0 1,0 0-16,-163 0 31,-1 0-15,1 0-1,40 0 1,1 0 0,40 0-1,41 0 1,82 0-16,-40 0 15,-1 41 1,41-41-16,0 41 16,-123 41-1,123-41 1</inkml:trace>
  <inkml:trace contextRef="#ctx0" brushRef="#br0" timeOffset="227408.8762">26671 21230 0,'-41'-82'15,"41"41"16,-81 82-15,81 163 15,0-40-15,-123 81 0,123-204-1,0-82 16,0-40-15,41-165 0,-41 82-1,41 42 1,40 40 0,1 123-1,0 122 1,0 83 15,-82-82-15,0-1-1,0-40 1</inkml:trace>
  <inkml:trace contextRef="#ctx0" brushRef="#br0" timeOffset="227613.9505">26221 21557 0,'-82'-82'0,"123"82"31,41 0-16,0 0 1,286 0 0,-122 0-1</inkml:trace>
  <inkml:trace contextRef="#ctx0" brushRef="#br0" timeOffset="227863.0976">27203 21148 0,'0'-82'16,"-41"82"0,41 41 31,0 41-47,0 163 15,0 205 16,0-164-15,0-163 0,0-41-16</inkml:trace>
  <inkml:trace contextRef="#ctx0" brushRef="#br0" timeOffset="228496.8388">27489 21598 0,'0'82'62,"0"-1"-62,0 42 0,0 0 16,0-1-1,0 42 1,-40-82 0,40-41-1,0-123 1,0-82 0,0-81-1,0 0 1,81 122-1,-40 41 1,41 123 0,-82 0-1,0 82 1,0 81 0,-123-163-1,82-41 16,123-82 16,-41 82-47,0 0 16,41 82 0,0 41-1,-82 40 1,-123-40-1,41-41 1,0-82 0,1 0-1</inkml:trace>
  <inkml:trace contextRef="#ctx0" brushRef="#br0" timeOffset="228763.6762">27898 22129 0,'0'-81'16,"0"122"46,0 40-62,0-40 16,0 41-16,0 0 16,0 0-16,0 40 15</inkml:trace>
  <inkml:trace contextRef="#ctx0" brushRef="#br0" timeOffset="229047.6358">28226 21311 0,'0'0'0,"0"-81"15,82 203 16,40 42-15,-40 81 0,-82 83-1,-41-83 1,-163 41 0</inkml:trace>
  <inkml:trace contextRef="#ctx0" brushRef="#br0" timeOffset="229380.0582">29085 21843 0,'0'-41'32,"0"0"-17,0 0 17,0-40-17,0 122 16,82 40-15,-82-40 0,0 0-1</inkml:trace>
  <inkml:trace contextRef="#ctx0" brushRef="#br0" timeOffset="229863.6274">29453 21516 0,'0'-41'16,"0"164"31,0-82-32,0 40-15,0 1 16,0 0-16,0 41 16,0-41-1,0-1-15,0-40 16,0-123 15,0-81-15,0-83-1,0 1 1,0 40 0,82 124-1,-41 40 1,40 41-16,42 41 16,-123 0-1,41 40-15,-41 1 31,-82 82-15,-81-1 0,122-163-16</inkml:trace>
  <inkml:trace contextRef="#ctx0" brushRef="#br0" timeOffset="230247.3431">30189 21230 0,'0'-41'0,"-41"41"63,41 81-63,0 1 15,0 41-15,0 0 16,0 122-1,0 1 1,123-83 0,-41-163-1</inkml:trace>
  <inkml:trace contextRef="#ctx0" brushRef="#br0" timeOffset="230880.5027">30557 21557 0,'0'-41'0,"0"82"31,0 41-15,0-1-16,0-40 15,0 164 1,0-164-1,0 41 1,0-123 15,0-41-31,0 41 16,0-41-16,0-122 16,0 81-1,0 41-15,82 41 16,-41 41 15,82 0-15,-123 82-1,0 41 1,-41-1 0,0-81-1,-41-41-15,123 0 78,82 0-62,-82 82 0,-41 0-16,82-41 15,-82 0 16,0 41-15,-82-42 0,-82 1-1,82 41 1</inkml:trace>
  <inkml:trace contextRef="#ctx0" brushRef="#br0" timeOffset="231213.654">31089 21966 0,'0'-82'31,"0"123"16,82-41-47,-82 123 16,0-42-16,0 1 15,-41 82 1,41-123-1</inkml:trace>
  <inkml:trace contextRef="#ctx0" brushRef="#br0" timeOffset="231613.9453">31376 21352 0,'0'-82'16,"40"82"31,83 41-47,-82 41 15,41 41-15,-82 409 47,-205-246-31</inkml:trace>
  <inkml:trace contextRef="#ctx0" brushRef="#br0" timeOffset="232281.0026">32235 21843 0,'81'0'31,"124"0"-15,0 0-16,204-82 15,-205 82 1</inkml:trace>
  <inkml:trace contextRef="#ctx0" brushRef="#br0" timeOffset="232514.5694">33053 21393 0,'0'0'0,"0"-82"0,-82 41 16,82 123 30,0 0-46,0 41 16,0 0-16,0 122 16,0-122-1,0-42-15,0-40 16</inkml:trace>
  <inkml:trace contextRef="#ctx0" brushRef="#br0" timeOffset="232980.3559">33707 21434 0,'0'0'0,"0"82"47,0 41-47,0-42 15,0 1-15,0 82 16,-41-82 0,41-1-1,0-162 32,0-1-31,0-164-1,41-244 1,41 285 0,0 205-1,0 41 1,-82 82 0,0-42-16,0-40 15,-41 82-15,0-82 0,-41 0 16,41 82-1,0-123 1</inkml:trace>
  <inkml:trace contextRef="#ctx0" brushRef="#br0" timeOffset="233247.5279">34444 21148 0,'0'0'0,"0"-41"0,0 0 15,-41-82 1,41 82 0,-41 41-1,-41 246 1,82 40-1,-82 82 1,82-204-16,0 40 16,0-122-1,82-82-15</inkml:trace>
  <inkml:trace contextRef="#ctx0" brushRef="#br0" timeOffset="233695.0159">34771 21598 0,'0'0'0,"0"-41"0,0-41 15,0 123 17,0 0-17,0 204 1,-82-122-1,82-82 1,-41-41 0,41-41 15,0 0-31,0-123 16,82-122 15,0 163-16,-41 123 1,40 41 0,1 123-1,0 40 1,-82-40 0,0-41-1,0-41-15</inkml:trace>
  <inkml:trace contextRef="#ctx0" brushRef="#br0" timeOffset="233880.7596">34689 21802 0,'-41'0'0,"82"0"31,41 0-31,41 0 16,-1 0 0,124-82-1,-83 1-15</inkml:trace>
  <inkml:trace contextRef="#ctx0" brushRef="#br0" timeOffset="234116.1458">35507 21311 0,'0'-41'16,"-41"41"-1,41 82 32,0 41-47,0 122 31,0 83-15,0-42 0,0-163-1</inkml:trace>
  <inkml:trace contextRef="#ctx0" brushRef="#br0" timeOffset="234814.101">36080 21720 0,'0'0'0,"0"-81"15,0 122 32,0 40-47,0 42 16,0 82-1,0-1 1,0-122 0,0-123 15,0 0-16,0-163 1,0-124 0,0 287-1,0-40 1,123 81 15,-82 0-31,40 81 16,-81-40-1,0 41 1,0-41-16,-41 41 16,-40 0-1,40-82 1,41-41 15,82 41-31,-42 0 16,42 0-1,0 41 1,-82 40 0,-41 1-1,-82 0 1,1 0 0</inkml:trace>
  <inkml:trace contextRef="#ctx0" brushRef="#br0" timeOffset="235164.6969">36448 22211 0,'82'0'0,"-41"0"31,-41-41-31,41 41 16,40 0-1,-81 123 1,-40 0 0,-1-41-1,0 40 16,41-81-15,41-41 15,40 0-15,-40-41 0,41 41-16</inkml:trace>
  <inkml:trace contextRef="#ctx0" brushRef="#br0" timeOffset="235514.0738">36734 21557 0,'0'0'0,"0"-41"16,41 41 0,0 0-1,82 41 1,-41 163-1,0 83 1,-82-83 0,-82-81-1,0-82 1</inkml:trace>
  <inkml:trace contextRef="#ctx0" brushRef="#br0" timeOffset="235970.9727">37553 21802 0,'0'82'31,"0"-123"16,0 82 15,0 0-46</inkml:trace>
  <inkml:trace contextRef="#ctx0" brushRef="#br0" timeOffset="236695.9288">38289 21434 0,'0'-41'31,"0"82"0,0 41-31,0 41 16,-82 40-1,82 42 17</inkml:trace>
  <inkml:trace contextRef="#ctx0" brushRef="#br0" timeOffset="236897.4457">38207 21802 0,'0'0'16,"0"-245"-16,0-1 15,82 165 1,-82 40-16,82-41 16,-1 82 15,-40 0-31,-41 41 15,0 0-15,0 0 16,0 122 0,-163-40-1,40 0 1,123-82 0</inkml:trace>
  <inkml:trace contextRef="#ctx0" brushRef="#br0" timeOffset="237181.5511">38862 21230 0,'0'0'0,"0"-82"0,0 0 15,0 41-15,0-41 31,-41 82-15,41 123 0,-41 163-1,41 164 1,0-163 0,0-124-1,122-81 1</inkml:trace>
  <inkml:trace contextRef="#ctx0" brushRef="#br0" timeOffset="237805.4283">39271 21475 0,'0'-82'0,"0"0"16,-82 82-1,82 82 32,0 0-47,0 0 16,0 163 0,0-163-16,-41-41 15,41 0-15,0-123 47,0 41-47,0-122 16,41-83-1,41 42 1,40 81 0,-81 123-1,-41 82 16,0-1-15,0 42 0,-122 0-1,81-82 1,122-41 15,-40-82-15,82 82-1,-41 123 1,-82-1 0,0-40-1,-82 0 1,41-41 0,-82-41-16,83 0 15</inkml:trace>
  <inkml:trace contextRef="#ctx0" brushRef="#br0" timeOffset="238098.2818">39761 21598 0,'41'0'16,"-41"-41"-16,164 41 15,-123 41 1,-41 41 0,0 40-1,0-81-15,-123 41 16,123-41 0,-41-41-16,82 0 46,123 0-30,-1-41 0</inkml:trace>
  <inkml:trace contextRef="#ctx0" brushRef="#br0" timeOffset="238381.2522">40252 21107 0,'0'0'0,"0"-82"16,0 0-1,82 82 1,0 82 0,-41 0-16,41 81 15,-41 1 1,-41 41-1,0-83-15,0 1 16,-82 82 0,0-124-1,41-81-15</inkml:trace>
  <inkml:trace contextRef="#ctx0" brushRef="#br0" timeOffset="238747.6167">41234 21434 0,'123'0'46,"0"0"-30,40 0-16,124 0 16,-206 0-16</inkml:trace>
  <inkml:trace contextRef="#ctx0" brushRef="#br0" timeOffset="238981.4116">41561 21066 0,'0'82'32,"0"0"-32,0-1 15,0 206 1,0-42-1,0-81 1</inkml:trace>
  <inkml:trace contextRef="#ctx0" brushRef="#br0" timeOffset="239197.6991">42298 21475 0,'0'82'63,"41"-82"-63,40 0 15</inkml:trace>
  <inkml:trace contextRef="#ctx0" brushRef="#br0" timeOffset="239347.9082">42870 21434 0,'82'0'31,"0"0"-15</inkml:trace>
  <inkml:trace contextRef="#ctx0" brushRef="#br0" timeOffset="239537.7837">43689 21393 0,'81'0'79</inkml:trace>
  <inkml:trace contextRef="#ctx0" brushRef="#br0" timeOffset="239672.5363">43852 21393 0,'82'-41'47</inkml:trace>
  <inkml:trace contextRef="#ctx0" brushRef="#br0" timeOffset="240415.4036">45407 21393 0,'0'0'0,"-41"0"0,-41 0 16,41 0-16,-82-41 15,205 41 32,123 0-15,-164 0-32,122 0 15</inkml:trace>
  <inkml:trace contextRef="#ctx0" brushRef="#br0" timeOffset="240664.4236">45488 20943 0,'0'0'0,"0"-41"15,-40 41 16,40 123 1,0 0-17,0 327 1,0-246 0,0-122-1</inkml:trace>
  <inkml:trace contextRef="#ctx0" brushRef="#br0" timeOffset="241198.5891">46225 20902 0,'0'0'0,"0"-81"15,0 40 1,0 163 15,0-40-15,0 164-1,0 40 1,0-163 0,-82-42-1,123-162 16,-41 40-15,0 0-16,0-164 16,0-163-1,0 164 1,41 81 0,41 82 15,-41 41-16,-1 41 1,42 82 0,-82-1-1,-122 1 1,-124 0 0,205-123-1,82 0 1</inkml:trace>
  <inkml:trace contextRef="#ctx0" brushRef="#br0" timeOffset="241481.5467">46797 20780 0,'0'-82'15,"0"0"1,0 0 0,-40 82-1,-1 41 1,-41 164 0,82 40-1,0 123 1,0-81-1,0-206-15,82-40 16,-1 41 0</inkml:trace>
  <inkml:trace contextRef="#ctx0" brushRef="#br0" timeOffset="241937.3984">47288 20902 0,'0'-81'16,"0"121"31,-81 165-32,81-123-15,-41 40 16,0 1-1,-41-123 1,82-82 15,0 41-31,41-122 16,0-83 0,41 83 15,-42 122-16,42 41 1,0 123 0,-82 40-1,41 83 1,-41-1 0,0-163-16,0-41 15,0 0-15</inkml:trace>
  <inkml:trace contextRef="#ctx0" brushRef="#br0" timeOffset="242131.8568">47002 21189 0,'0'-41'31,"41"41"-31,41 0 16,40 0-1,206-41 1</inkml:trace>
  <inkml:trace contextRef="#ctx0" brushRef="#br0" timeOffset="242398.0817">47861 20698 0,'0'-41'15,"0"0"1,-41 123 31,41 0-47,0 40 15,0 1 1,0 491 0,0-328-1,0-163 1</inkml:trace>
  <inkml:trace contextRef="#ctx0" brushRef="#br0" timeOffset="243099.1381">48106 21066 0,'0'-41'16,"0"82"31,0 41-47,0 0 0,0-1 16,0 124-1,0-82 1,0-82-1,0-82 32,0-41-47,0-164 16,82 1 0,-41 122 15,-41 41-16,82 82 1,-41 0 0,-41 41-1,0 123 1,0-82 0,-123 40-1,164-122 32,0 0-31,0 0-16,0 41 15,41 123 1,-82-41 0,-41-41 15,-41-1-16,0-81 1,41 0 0</inkml:trace>
  <inkml:trace contextRef="#ctx0" brushRef="#br0" timeOffset="243681.9245">48720 21311 0,'0'-41'16,"0"164"46,0-41-46,0 41-16,0-41 0,0-42 15,0 1 1,-41 41 0,82-123 15,-41 0-31,41 0 15,82-163 1,-41 40 0,-42 123-1,-80 82 32,-1 41-31,-82 0-1,82-41 1,41 41 0,41-41-1,82 40 1,-42-40 0,-40-41-1,41 0-15</inkml:trace>
  <inkml:trace contextRef="#ctx0" brushRef="#br0" timeOffset="244548.0401">48925 20657 0,'41'0'31,"-1"0"-15,42 41-16,41 82 15,-82-1-15,41 42 16,-82-41-16,0 204 16,-205 205 15,164-532-15,41 40-16</inkml:trace>
  <inkml:trace contextRef="#ctx0" brushRef="#br0" timeOffset="245118.0913">49988 21107 0,'0'0'0,"0"-41"0,0-41 16,0 41-1,0-41 1,-41 82 0,41 41 15,0 41-16,-41 164 1,41-42 0,0-122-1,0-41 1,0-82 15,0-41-15,0-122-1,0-83 1,41 42 0,164 163-1,-123 82 1,-41 123 0,-41-1 15,-41 1-16,-82-41 1,82-41 0,-41-41-1</inkml:trace>
  <inkml:trace contextRef="#ctx0" brushRef="#br0" timeOffset="245432.2787">50561 20739 0,'0'0'0,"0"-41"0,0-41 15,41 82 1,-41 82 31,0 204-32,-82 82 1,82-122 0,0-124-1,41-122 1</inkml:trace>
  <inkml:trace contextRef="#ctx0" brushRef="#br0" timeOffset="246132.502">51052 21066 0,'-41'-41'16,"41"-41"-16,0 41 15,0 123 32,0 41-47,0 0 16,0 81 0,0 42-1,0-124 1,0-204 31,0 1-47,0-124 15,0-40 1,0 40 0,41 82 15,41 123-16,-1 0 1,-40 41 0,-41 41-1,0 82 1,-122-42 0,-1-81-1,123 0 1,41-41 15,82 0-15,-42 82-1,-40-41 1,-41 82 0,0-41 15,0-1-16,-41-81 1,-40 41 0,-1-41-1,41 0 1</inkml:trace>
  <inkml:trace contextRef="#ctx0" brushRef="#br0" timeOffset="246749.3903">51870 21230 0,'0'0'0,"0"-41"31,0 82 0,-82 40-15,82 165 0,0-42-1,0-81 1,0-82-1,41-41 17,41-41-17,-82-41-15,41-81 16,41-1 0,-42 82 15,-40 123 16,-122 41-47,-1 0 15,123 0 17,0-42-17,82-40-15,-41 82 16,81 82-1,-81-82 1,0-41 0,41-41-1</inkml:trace>
  <inkml:trace contextRef="#ctx0" brushRef="#br0" timeOffset="247015.9092">52402 20861 0,'0'-40'16,"82"80"-1,-82 42-15,81 41 16,-81 122-1,0 83 1,0-1 0,-286-41-1,122-204 1</inkml:trace>
  <inkml:trace contextRef="#ctx0" brushRef="#br0" timeOffset="248739.8206">20249 20739 0,'0'-82'15,"-41"82"1,41 123 0,0 122-1,0 82 1,0-40-16,82 653 31,-82-694-15,0-123-1,-41-1 1</inkml:trace>
  <inkml:trace contextRef="#ctx0" brushRef="#br0" timeOffset="249882.1822">20167 21025 0,'0'-41'16,"0"-41"31,41 82 31,41 0-62,41 0-1,122 0 1,409 0 31,1 0-16,-450 0-15,-83 0-1,42 0 1,-82 0 0,40 0-1,1 0 1,82 0-1,40 0 1,123 0 0,-122 0-1,-83-41 1,1 41 15,-82 0-15,41 0-1,-1 0 1,1 0 0,0 0-1,-82 0-15,122 0 16,-40 0-16,0 0 16,122 0-1,-40 0 1,40-81-1,-163 81 1,41 0 0,-1 0-1,1-41 1,-41 41 0,81 0-1,-81 0-15,0 0 16,82 0-1,122 0 1,246 0 0,-205 0-1,-81 0 1</inkml:trace>
  <inkml:trace contextRef="#ctx0" brushRef="#br0" timeOffset="252198.8592">27980 20657 0,'82'0'78,"41"0"-62,-82 0-16,41 0 0,40 0 16,42-82-1,204 82 1,327 0 15,-326 0 0,-165 0 1,-122 0-17,82 0 1,-42 0-1,124 0 1,245-82 0,-41 82-1,-205 0 1,82 0-16,-204 0 16,-41 0-1,82 0 1,81-82-1,-163 82-15,40 0 16,-81 0-16,41 0 16,-41 0-1,0 0 1,41 0 0,81-40-1,-40 40 1,0 0-1,0 0 1,-42 0-16,83 0 16,-41 0-1,-41 0-15,122 0 16,42-82 15,-42 82-15,42 0-1,-1 0 1,41 0 0,83 0-1,-124 0-15,164 0 16,-204 0-16,-42 0 16,83 0-1,-1-41 1,123 41-1,205-82 1,-164 82 0,-82 0-1,41-82 1,-204 82-16,81 0 31,-122 0-31,0 0 16,122 0-1,-40-82 1,-41 82 0,122 0-1,-123-40 1,1 40 0,204 0-1,-122 0 1,-42 0-1,42 0 1,81 0 0,164 0-1,491 0 1,-369 0 0,-81 0 15,-41 0-16,409 0 1,-246 0 0,-40 0-1,-82 0 1,-287 0-16,-81 0 16,-41 0-16,-42 0 0,1 0 15,82 0 1</inkml:trace>
  <inkml:trace contextRef="#ctx0" brushRef="#br0" timeOffset="254050.0037">20494 23234 0,'-81'0'0,"121"0"62,42 0-46,-41 0 0,164 0-1,-83 0-15,369 82 16,-204-82-1,-83 0-15,328 0 16,-164 0 0,-41 0-1,492 0 17,-83 0-17,-286 0 1,-164 0-1,-204 82-15,82-82 16,-83 0-16,42 0 16,245 0-1,-40 81 1,-83-40 0,-40 41-1,-42 0 1,164-82-1,328 0 1,-246 82 0,-123-82-1,-81 0 1,81 0 15,41 0-15,451 0-1,-328 0 1,-123 81 0,41-81-1,-41 0 1,-40 0 0,-42 0-1,42 0 1,81 41-1,-205-41-15,165 0 16,-165 0 0,-40 0-16,122 0 15,1 82 17,-123-82-32,-1 0 15,-81 0-15</inkml:trace>
  <inkml:trace contextRef="#ctx0" brushRef="#br0" timeOffset="254966.5352">34239 23807 0,'-41'0'0,"82"0"110,0 0-110,41 0 15,0 0-15,-41 0 16,-1 0 15</inkml:trace>
  <inkml:trace contextRef="#ctx0" brushRef="#br0" timeOffset="255750.1315">34075 23888 0,'-40'0'0,"162"-41"63,-81 41-48,41 0-15,41 0 16,-41-40-16,163 40 16,41-82-1,164 82 1,205-82 15,-1 82-15,287-82-1,-450 0 1,-41 1 0,286-1-1,-408 82 1,-42-41 0,82 41-1,-245 0 1,40-82-16,42 82 15,-41 0-15,-1 0 16,42 0-16,163 0 16,-41 0-1,41 0 17,-122 0-17,-1 0 1,1 0-1,-1 0 1,41 0 0,164 0-1,-81 0 1,81 0 0,163 0-1,-286 0 1,83 0-1,162 41 1,-40-41 0,-246 0-1</inkml:trace>
  <inkml:trace contextRef="#ctx0" brushRef="#br0" timeOffset="261059.2794">47411 23357 0,'-41'0'16,"82"-41"93,82 41-93,-41 0-1,40 0-15,1 0 0,0 0 16,-41 0-16,-1 0 16,1 0-16,0 0 15,0 0 1,327-123 15,-41 123 0,-245-82-15,0 82 0,-1 0-1,1-41 1,41 41-1,81 0 1,-163 0 0,-41 0-1,81 0 17,1-82-17,245 82 1,-204 0-1,-82 0 1,-41 0 0,81-40-1,1 40 1,0 0 0,-41 0-1,-41 0 1,40 0 15,-40 0-15,-41-82-1,82 82 1,-41 0 0,0 0-1,82 0 1,-42 0-1,83 0 1,-123 0-16,82 0 16,-41 0-1,-1 0 1,-40 0-16,41-41 16,123 41-1,-42 0 1,-81 0-1,-41 0 1,41 0 0,-41 0-1,0 0 1,40-41 15</inkml:trace>
  <inkml:trace contextRef="#ctx0" brushRef="#br0" timeOffset="262900.5458">49538 20043 0,'0'-41'109,"41"41"-93,41 0-16,82 0 31,40 0-16,205 0 1,-163 0 0,-83 0-1,42 0 17,-82 0-17,-1 0 1,1 0-1,-41 0 1,40 0 0,83 0-1,-41 0 1,-83 0 0,124 0-1,-123 0-15,0 0 16,-1 0-16,83 0 15,-41 0 1,-82 0 0,41 0-1,40 0 1,-40 0 15,41 0-15,-41 0-1,-42 0 1,42 0 0,-82 41-1,41-41 1,-41 82 0,82 0-1,0 82 1,-82-42-1,0 42 1,0 0 0,0 122-1,0-82 17,0-40-17,0 0 1,0 122-1,0-122 1,0-42 0,0-40-1,0-41-15,0 41 16,0-41-16,0 0 16,-41 40-16,41 1 15,0 0 1,0 0-1,0-41-15,0 0 16,0 40 15,-41-81 47,0 0-62,-41 0-16,0 0 16,1 0-16,-42 41 15,-204-41 1,81 0-16</inkml:trace>
  <inkml:trace contextRef="#ctx0" brushRef="#br0" timeOffset="266067.6983">21844 22784 0,'0'82'78,"0"0"-78,0-1 16,0 1-16,0 0 15,0 82 1,0 163 15,0-245-31,0 81 32,0-81-32,0 0 46,0-123 48,-82-41-78,1 0-1,40 1-15,-41 81 47,82 40 0,41 1-47,0 0 16,0 41-1,40-82 17,-40 0-17,0 0 1,0 0 0,41 0 15</inkml:trace>
  <inkml:trace contextRef="#ctx0" brushRef="#br0" timeOffset="279285.4463">25199 25238 0,'-41'0'0,"82"0"47,0 0-32,40 0 1,1 41 0</inkml:trace>
  <inkml:trace contextRef="#ctx0" brushRef="#br0" timeOffset="279436.2618">25076 25525 0,'41'0'47,"0"0"-47,81 0 16,1 0-16</inkml:trace>
  <inkml:trace contextRef="#ctx0" brushRef="#br0" timeOffset="280219.1028">27939 24747 0,'-41'0'78,"-40"0"-78,-1 41 16,-82 0-1,-81 82 1,-1-41 0,1-41-1,286-41 32,41 0-47,40 0 16,247 0-1,-165 0 1,-40 0 15,-83 0-15,-81 81 0,-81-40-1,-124 82 1,-81 0-1,-41 40 1,81-81 0,246-41 15,41-41-15,245 0-1,-40 0 1,-42 0-1,1 0 1</inkml:trace>
  <inkml:trace contextRef="#ctx0" brushRef="#br0" timeOffset="280651.8498">26589 26343 0,'0'-41'16,"0"0"-1,0 82 32,0 0-47,0 0 16,0 81-16,-81-40 15,81-41-15,0 0 16,0 41-16,0-41 16,-41-41-16,41 81 15</inkml:trace>
  <inkml:trace contextRef="#ctx0" brushRef="#br0" timeOffset="280829.4477">26467 26097 0,'82'0'62,"-42"0"-62</inkml:trace>
  <inkml:trace contextRef="#ctx0" brushRef="#br0" timeOffset="281101.8173">26753 26547 0,'41'0'63,"0"0"-63,82 0 15,-42 0-15,1 0 16,-41 0 0</inkml:trace>
  <inkml:trace contextRef="#ctx0" brushRef="#br0" timeOffset="281252.2048">26835 26915 0,'41'-41'31,"41"41"-31,-1 0 16,1-40-1,-41 40-15</inkml:trace>
  <inkml:trace contextRef="#ctx0" brushRef="#br0" timeOffset="281518.6193">27449 26424 0,'0'-81'0,"0"162"78,0 42-78,0-41 16,0 0-16,0 41 16,0-1-1,0 1 1</inkml:trace>
  <inkml:trace contextRef="#ctx0" brushRef="#br0" timeOffset="282352.8448">27039 24052 0,'0'-82'16,"0"123"46,0 82-62,0-41 16,0-1-16,0 1 0,0 0 15,0-41 1,0 41-16,0-41 16,0-123 31,0 0-32,123-286 16,-82 327-15,41-41 0,-41 82 15,-41 41-31,0 41 16,0 41-1,-123-42 1,41-81-16,41 82 15,41-41 32,82-41-31,-41 0 0,123 82-1,-42 41 1,-81-42-1,41-81 1</inkml:trace>
  <inkml:trace contextRef="#ctx0" brushRef="#br0" timeOffset="283503.7692">28676 24911 0,'-41'0'16,"41"-82"-16,0 41 16,0 123 31,-41 0-47,41 0 15,0 0-15,0 81 16,0 1 15,0-123-15,0-82 15,0 0-15,0-82-1,82-81 1,-41-42-1,-41 164 1,0-40 0,41 40-1,40 82 1,1 0-16,0 0 16,-82 82-1,0-41 1,0-1-16,-41 83 15,-163 41 1,163-41 15</inkml:trace>
  <inkml:trace contextRef="#ctx0" brushRef="#br0" timeOffset="283869.7244">29494 24706 0,'0'-81'16,"-41"81"-1,41 41 1,-82-1 0,82 124-1,0 41 1,0-42-1,0 42 1,0-164 0,123-41-16</inkml:trace>
  <inkml:trace contextRef="#ctx0" brushRef="#br0" timeOffset="284369.6308">30067 24829 0,'0'-82'15,"-82"123"32,82 0-31,0 41-16,0 0 15,-41 41-15,41-83 16,0 42 0,-82 0-1,82-164 32,41 0-31,-41-40-16,82-124 15,122-40 1,-163 245 0,0 41 15,82 0-15,-82 164-1,-41-42-15,0 124 16,0-164-16,0 40 15,0 42 1,41-123 0,40-41-1</inkml:trace>
  <inkml:trace contextRef="#ctx0" brushRef="#br0" timeOffset="284585.713">29821 25034 0,'41'0'32,"82"0"-17,-1 0-15,42 0 16,204-82-1,-204 41-15</inkml:trace>
  <inkml:trace contextRef="#ctx0" brushRef="#br0" timeOffset="284835.9451">31089 24584 0,'0'-41'16,"0"82"46,0 41-46,0 40-16,0 1 0,0 0 16,0 40-1,0 287 1,0-122-1,0-247 1</inkml:trace>
  <inkml:trace contextRef="#ctx0" brushRef="#br0" timeOffset="285525.0745">31335 25156 0,'0'0'0,"0"-40"15,41 40 1,-41 81 15,0 1-15,0 82-1,0-1 1,0-81 0,0-123 31,0 0-32,0-40-15,0-165 16,0 123-16,0-40 15,40 163 1,-40-41-16,82 41 31,-41 0-15,-41 123 0,0-42-1,0 42 1,-82 0-1,164-123 32,-41-41-31,41 41-16,0 0 16,-41 0-1,-41 82 1,0 0-1,0-1 1,-164 1 15,123-82-31,-41 41 16,0-41-16</inkml:trace>
  <inkml:trace contextRef="#ctx0" brushRef="#br0" timeOffset="285853.2193">31948 25525 0,'0'-82'15,"0"164"79,0 40-94,0-81 16,0 41-16,0 41 15,0-82 1,41 40-1,123-121 1,-123-1-16</inkml:trace>
  <inkml:trace contextRef="#ctx0" brushRef="#br0" timeOffset="286101.1343">32112 25197 0,'0'0'0,"0"-41"79,0 1-64,0-1 1,-41 41-1</inkml:trace>
  <inkml:trace contextRef="#ctx0" brushRef="#br0" timeOffset="286387.1393">32521 24706 0,'82'123'63,"-82"-41"-63,82 41 15,-82-1-15,0 1 16,0 123 0,-41-1-1,41-163-15,-41 41 16</inkml:trace>
  <inkml:trace contextRef="#ctx0" brushRef="#br0" timeOffset="286853.3434">33298 25361 0,'0'-82'47,"0"41"-32,-41 41 1,41 82-1,0-41 1,41 41-16</inkml:trace>
  <inkml:trace contextRef="#ctx0" brushRef="#br0" timeOffset="287153.0613">33871 24952 0,'0'0'0,"0"82"62,0 0-46,0-1-16,0 42 15,0 0-15,0-1 16,0 83 0,0-164-1,0 0 1</inkml:trace>
  <inkml:trace contextRef="#ctx0" brushRef="#br0" timeOffset="287436.2178">33871 24993 0,'0'-82'0,"0"0"15,0 41 1,0 0 15,123 41-15,-42 0-1,1 41 1,-82 82 0,0 41-1,-82-42 1,-40-40 0,81 0-1,41-41-15</inkml:trace>
  <inkml:trace contextRef="#ctx0" brushRef="#br0" timeOffset="287919.34">34853 24829 0,'0'-41'15,"0"-41"-15,-41 42 32,41-1-1,-164 204 0,123 451 0,41-491-31,41 122 16,41-204 0,-82 41-16,164-82 15</inkml:trace>
  <inkml:trace contextRef="#ctx0" brushRef="#br0" timeOffset="288619.6466">35221 25034 0,'0'-82'15,"0"164"32,0 0-47,0-1 16,0 42-16,0 82 15,0-42 1,0-122 0,0-164 30,0 42-46,0-206 32,0 1-17,0 204 1,123 82 0,-42 41-1,-40 41 1,-41-41-1,0 122 1,-122-81 0,81-82-1,0 82 1,123-123 46,-1 41-46,42 0-16,-41 0 16,0 41-1,0 82 1,-82-1 0,0-81-1,-123 41 1,-41-41-1,123-41 1,41-41 0,0-41-16</inkml:trace>
  <inkml:trace contextRef="#ctx0" brushRef="#br0" timeOffset="288919.4039">35998 25565 0,'0'-81'15,"41"81"-15,-41-41 16,0 0 0,41 41-1,-41 82 32,0-1-47,0 42 16,0 41-1,0-82 1,82-82 0,0 0-1</inkml:trace>
  <inkml:trace contextRef="#ctx0" brushRef="#br0" timeOffset="289161.6251">36203 25034 0,'0'41'46,"0"-82"1</inkml:trace>
  <inkml:trace contextRef="#ctx0" brushRef="#br0" timeOffset="289536.7586">36653 24584 0,'0'-82'31,"40"164"16,1 0-31,41-1-1,0 42-15,-82 0 0,82 163 16,-82-81 15,-123-1-15,41-40 0</inkml:trace>
  <inkml:trace contextRef="#ctx0" brushRef="#br0" timeOffset="289768.6702">38657 25852 0,'0'-41'15,"41"41"48</inkml:trace>
  <inkml:trace contextRef="#ctx0" brushRef="#br0" timeOffset="292537.2228">20576 25075 0,'0'81'46,"0"1"-46,0-41 16,0 0-16,0 164 47,-82-42-16</inkml:trace>
  <inkml:trace contextRef="#ctx0" brushRef="#br0" timeOffset="292903.6457">20576 24993 0,'0'-82'15,"0"0"1,0 0 0,82 82-1,41-81 1,-1 81 0,-40 0-1,0 40 1,-82 83-1,0-82-15,-123 82 16,42-41-16,40-41 16,-82 40-1,41-81 1</inkml:trace>
  <inkml:trace contextRef="#ctx0" brushRef="#br0" timeOffset="293236.5835">21353 24993 0,'0'0'0,"0"-82"16,0 41-1,-41 41 1,1 0 15,-42 164-15,82 81 0,-82 41-1,82-81 1,41-164-1,41 41-15,40-82 16,-40 0 0,-41 0-16</inkml:trace>
  <inkml:trace contextRef="#ctx0" brushRef="#br0" timeOffset="293753.6422">21967 25116 0,'0'-82'16,"-41"82"15,41 82-15,0-1-16,0 83 15,0-41 1,0-1-1,0-81 17,0 41-17,-82-82 1,82-41 0,0-41-1,0-122 1,123-123-1,-82 286 1,0 41 0,41 0-1,-82 41 1,41 245 0,40-82-1,-81-40 1,41 0 15,-41-82-15,41-82-1</inkml:trace>
  <inkml:trace contextRef="#ctx0" brushRef="#br0" timeOffset="294004.154">21640 25443 0,'-41'0'0,"123"0"46,-1 0-46,1-41 0,41 41 16,0 0 0,122 0-1,-163 0-15</inkml:trace>
  <inkml:trace contextRef="#ctx0" brushRef="#br0" timeOffset="294254.1876">22581 25116 0,'0'-82'0,"-41"0"16,41 41-1,41 164 32,-41-41-47,122 163 16,-81 0-1,-41 83 17,0-1-17,-245 41 1</inkml:trace>
  <inkml:trace contextRef="#ctx0" brushRef="#br0" timeOffset="294603.4945">20290 28142 0,'0'0'0,"-41"0"0,0 0 16,41 82 62,41-82-62</inkml:trace>
  <inkml:trace contextRef="#ctx0" brushRef="#br0" timeOffset="324757.1875">21967 9163 0,'0'-82'0,"-41"82"15,41-41 16,-82 41 48,123 0 217,0 0-280,0 0 0,41 0-1,-41 0 1,41 0 0,122 0 15,42-41 0,-124 41-15,-81 0-1,41 0 1,41 0 0,-82 0 15,-1 0-16,42 0 110,-82 41-109,0 82 0,0-1-1,0-81-15,41 123 16,-41 0 0,0 40 15,82-81-16,-82 122 1,0-122 0,0 41-1,41-42 1,-41 1 0,0 41-1,41-42 1,-41-40-1,0 82 1,82 40 0,-82 1-1,0-42 1,0-81 0,0 41-1,0 81 16,0-81-15,41-82 0,-41 123-1,0-42 1,0 42 0,0-82-1,0 81 1,0-81-1,0 82 1,0-41 0,81-42-1,-81 1 1,0 0-16,0-41 16,0 41-1,0-41 16,0 0-15,0 40 0,0 1-1,0-41 1,0 0 0,0 0-1,0 41 1,41-41-1,-41-1 1,0 42 0,0-41 15,0 0 16,-41 41 0,0-82-32,41 41 1,-81-41 0,-83 41-1,82-41 1,0 0-1,-40 0 1,81 0-16,-82 0 16,82 0-1,0 0-15,-163 0 16,40 0 0,41 0-1,1 0 16,-1 82-15,82-82 0,0 0-1,-41 0-15,0 0 16,42 0 0,-1 0 15,0 0-16,-82 0 1,82 40 0,-82-40-1,42 0 1,40 41-16,-41-41 16,41 0 46,-41 0-15,82 41-31,-41-41-16,0 0 15,-81 82 1,81-41 171,41 41-171,0 0 0,0-1-1,0 42 1,0-82-1,0 41 1,0 0-16,0-1 16,0 1-1,0-41-15,0 82 16,0 81 0,0-122 15,82 123-16,-82-42 1,0-40 0,0-41-1,0 0-15,0 40 16,0 1 0,0-82-16,0 41 15,0 41 1,40-123-1,-40 163 1,0-122 0,0 0-1,82 41 1,-82-41-16,0 0 16,41 81-1,-41-40 1,0-41-1,0 0 1,0 0 0,0 41-1,41-82 1,-41 81 0,0 1-1,0 0 1,0-41 15,0 0-15,0 41-1,0-41 17,0-1-17,0 1 1,0 41 15,82-82-15,-82 41-1,0 0 157,-41-41-141,41 82-15,-41-82 0,0 0-1,-41 41 17,1-41-32,81 41 15,-123-41 1,0 81-1,-41-40 1,124 0 0,-124-41-1,82 82 1,0-82-16,0 41 16,1-41-1,-1 82 1,0-82-1,0 0 1,82 41 0,-82-41-1,1 0 1,-1 0 0,-41 41-1,0 40 1,1-81-1,-1 41 1,41-41 0,41 82-1,-163-82 1,163 41 0,-82-41 15,82 0-16,0 0 1,0 0 31,41 41-47,-82-41 31,42 0 0,-1 0 1,0 0-1,-41 0 0,41 0 63,41 41-63,0 41-15,0-41-1,0-1 1,0 42 0,0 41-1,0 0 1,0-42-16,0 42 16,0-41-1,0-41 1,0 82-1,0-42 1,0-40 0,0 164-1,0-42 1,0 42 0,0-41-1,0-123-15,0 81 16,0-40-1,0-41 1,0 41 0,0-41-1,0 0 1,0-1-16,0 83 16,0-82 15,-41 123-16,41-82 1,0 40 0,-82 1-1,82-41 1,-41 81 0,41 1-1,-81 41 1,40-42-1,41 1 1,-82-82-16,82 81 16,-41-81-1,41 41-15,-82 40 16,82-81 0,-41 82 15,0-42-16,41 1 1,-81 0 0,81 41-1,-41-42 1,41 1 0,0-41-16,0-41 15,0 0 1,-82 40-1,82 1 1,0-41 0,0 0-1,0 82 1,0-82 0,-41 81 15,41-40-16,0-41 1,0 41 0,0 41-1,0-83 1,0 42 0,0-41-1,0 41 1,0-41-1,0 41 1,0 81 0,0-122-1,0 164 1,-82-83 15,82-40-15,0 123-1,0-123 1,0-1 0,0 1-1,0 0 1,0-41 0,0 0-1,0 0 1,0 41-1,0-1 1,41 1 0,-41-41-1,0 0 1,0 0 0,0 123 15,0-83-16,0 42 1,0 41 0,0-83-1,0 1-15,0 123 16,0-164 0,0 41-1,0 40-15,0-81 16,0 164-1,0-83 1,0-81 0,0 205-1,0-205 17,0 81-1,0-81-16,0 0 1,41-41 0,-41 164-1,41-42 1</inkml:trace>
  <inkml:trace contextRef="#ctx0" brushRef="#br0" timeOffset="349993.7946">32480 8876 0</inkml:trace>
  <inkml:trace contextRef="#ctx0" brushRef="#br0" timeOffset="357926.8517">36980 8631 0,'-41'0'78,"41"-82"-63,-41 82 32,41-41-15,-82 41-1,82-41 0,-41 41 16,0 0-16,0 0 0,-40 0 1,40-82-1,0 82 0,-41 0-15,41 0-1,0 0 1,-41 0 0,-40-40-1,40 40 1,0 0 0,-41 0-1,-40 0 1,122-82-1,-123 82 1,41 0 0,42 0 15,-83 0-15,82 0-1,-41 0 1</inkml:trace>
  <inkml:trace contextRef="#ctx0" brushRef="#br0" timeOffset="377601.0603">29944 9858 0,'41'0'31</inkml:trace>
  <inkml:trace contextRef="#ctx0" brushRef="#br0" timeOffset="379561.9834">31703 8958 0,'41'0'15,"-41"-41"-15,41 41 16,40 0 0,-121 0 31,-1 0-32,0 0-15,-41 0 16,0 82-16,-82-41 15,-285 163 32,367-122-15,368-123-1,82-40-16,-163 40 1,-42 41 0,-40 0-1,-82 0 1,-82 0 15,-82 41-15,1-41-16,-206 163 15,-203 42 17,408-123-17,205-82 17,40 0-17,287-41 1,1-82-1,-83 41 1,-123 41 0,-81 41-1,-82 0 1,-123 0 15,-204 0-15,-82 123-1,40 0 17,124-82-17,122-41 1,164 0 0,204 0-1,82-41 1,-40 0-1,-165 41 1,-122-41 0,0 41-1,-123 41 32,0-41-47,-245 82 16,82 40-1,40-40 17,246-82-17,41 0 1,204 0 0,82-82-1,-204 0 1,-41 82-1,-164 0 17,0 0-32,-41 0 15,0 41-15,-40-41 16,203 0 15,1 0-15,41 0-16</inkml:trace>
  <inkml:trace contextRef="#ctx0" brushRef="#br0" timeOffset="381412.0567">34607 8835 0,'41'0'16,"-123"0"78,41 0-79,-40 0-15,-1 0 16,0 0-16,-204 0 16,-451 164 15,615-164-31,-1 41 31,164-41-15,41 0-1,40 0 1,246 0 0,-81 0-16,245-41 15,-287 41-15,0 0 16,-40 0 0,-123 0-1,41-41 1,-205 41 31,-41 41-32,-41-41-15,-245 41 16,0 41 0,205 0-1,163-82 1,123 0 15,40 0-15,287 0-1,287-82 1,-42 0 0,-367 82-16,40-82 15,-204 82-15,-82 0 16,-82 0 31,-41 41-47,-245 41 15,-164 0 1,0 40 0,-82 83-1,491-205 16,164 0-15,0 0 0,41 0-1,163-41 1,-163 41-16,40 0 16,-81 0-16,-41 0 15</inkml:trace>
  <inkml:trace contextRef="#ctx0" brushRef="#br0" timeOffset="382783.6411">37634 8999 0,'0'-41'32,"0"0"-1,41 41-15,41 0-1,41 0 32,-164 0 0,-41 0-47,0 0 16,-163 0-1,122 82 1,82-82-1,41 41 1,41-41 0,245 0-1,164 0 1,-81 0 0,-206 0-1,-122 0 1,-82 0 15,-41 0-15,-204 0-1,-205 82 1,205 0 0,204-82-1,82 40 1,123-40-1,-1 0 1,124 0 0,-1 0-1,-204 0 1,82 0 0,-164 0 30,-41 0-30,-245 82 0,-123-41-1,164-41 1,327 0 15,40 0-15,83 0-1,0 0 1,-123 0-16,-1 0 16,1 0-16,41 0 15,0 0 17</inkml:trace>
  <inkml:trace contextRef="#ctx0" brushRef="#br0" timeOffset="384445.9974">40702 17262 0,'0'0'0,"-81"0"0,40 0 16,0 0-1,82 0 142,81 0-157,1 0 15,245 0 1,82 0-1</inkml:trace>
  <inkml:trace contextRef="#ctx0" brushRef="#br0" timeOffset="384754.8721">42666 17180 0,'0'-41'0,"0"82"93</inkml:trace>
  <inkml:trace contextRef="#ctx0" brushRef="#br0" timeOffset="386981.5814">29985 10103 0</inkml:trace>
  <inkml:trace contextRef="#ctx0" brushRef="#br0" timeOffset="389579.9056">12558 14071 0,'-81'0'0,"40"0"16,-41 0 15,41 0-15,82 0 15,82 0-31,81 0 16,82 0-16,1146 0 31,-450 0-15,-573 41-1,-245-41 1,-123 82-1</inkml:trace>
  <inkml:trace contextRef="#ctx0" brushRef="#br0" timeOffset="389929.8607">13663 14235 0,'0'0'0,"-41"0"16,82 0 31,82 0-47,81 0 15,451 0 1,122 0 0,-286 0-1,-369 0-15</inkml:trace>
  <inkml:trace contextRef="#ctx0" brushRef="#br0" timeOffset="391001.8342">22172 20207 0,'0'-82'93</inkml:trace>
  <inkml:trace contextRef="#ctx0" brushRef="#br0" timeOffset="391541.6203">23276 17098 0,'0'41'47</inkml:trace>
  <inkml:trace contextRef="#ctx0" brushRef="#br0" timeOffset="391976.233">22867 19348 0,'41'0'125</inkml:trace>
  <inkml:trace contextRef="#ctx0" brushRef="#br0" timeOffset="393491.062">27080 17303 0</inkml:trace>
  <inkml:trace contextRef="#ctx0" brushRef="#br0" timeOffset="394363.4029">28021 20657 0,'0'-41'15,"-82"41"1,41 0 296</inkml:trace>
  <inkml:trace contextRef="#ctx0" brushRef="#br0" timeOffset="395434.5112">30517 19716 0</inkml:trace>
  <inkml:trace contextRef="#ctx0" brushRef="#br0" timeOffset="396439.3902">33544 19757 0,'41'0'63</inkml:trace>
  <inkml:trace contextRef="#ctx0" brushRef="#br0" timeOffset="397413.8363">35916 17139 0,'0'82'16</inkml:trace>
  <inkml:trace contextRef="#ctx0" brushRef="#br0" timeOffset="398509.6458">42748 19348 0,'82'0'250,"-42"0"-187,-40-82-63</inkml:trace>
  <inkml:trace contextRef="#ctx0" brushRef="#br0" timeOffset="402548.2006">44752 4418 0,'0'0'0,"0"-41"16,0-41 0,0 0-1,-41 41 1,41-41 0,0 123 30,0 123-30,0 736 15,0-532-31,0 82 16,0-41-16,0 0 0,0 0 16,0 246-1,0-42 1,0-163-1,41 41 1,-41-327 0,0-42-1,0-81 1,0 41 0,41-82-1,0-164-15</inkml:trace>
  <inkml:trace contextRef="#ctx0" brushRef="#br0" timeOffset="403615.3388">44548 4704 0,'0'-41'15,"-41"41"-15,41-41 16,-82 41-16,0 0 16,82-82-1,-41 82 1,41-40-1,0-1 32,82-41-31,-41 41 15,0 41-15,41-82-1,-41 82 1,40 0 0,-40 0-1,123-41 1,-82 41 0,122 0-1,246-82 1,82 82-1,368 0 1,-450 0 0,-164 0-1,-40 0 1,-1 0 0,-122 0-16,450 0 31,-123 0-31,-1 123 15,411-123 1,-124 0 0,123 0-1,-327 0 1,81 0 0,1 0-1,-82 0 1,-1 0-1,-326 0 1,-82 0 0,-41 0-1,81 0 1,-122 0 0,41 41 15,-82 41 0,-82-82-15,-41 123-1</inkml:trace>
  <inkml:trace contextRef="#ctx0" brushRef="#br0" timeOffset="407596.3176">26589 22620 0,'41'0'109,"41"0"-109,0 0 0</inkml:trace>
  <inkml:trace contextRef="#ctx0" brushRef="#br0" timeOffset="408066.7499">28348 22498 0,'41'0'94</inkml:trace>
  <inkml:trace contextRef="#ctx0" brushRef="#br0" timeOffset="408653.2496">27121 22907 0,'41'0'109,"-41"-82"-93,82 82-16</inkml:trace>
  <inkml:trace contextRef="#ctx0" brushRef="#br0" timeOffset="409125.0817">28921 22825 0,'41'0'172,"41"0"-172</inkml:trace>
  <inkml:trace contextRef="#ctx0" brushRef="#br0" timeOffset="411271.5046">30967 22825 0,'0'-41'47</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9T11:34:19.872"/>
    </inkml:context>
    <inkml:brush xml:id="br0">
      <inkml:brushProperty name="width" value="0.05292" units="cm"/>
      <inkml:brushProperty name="height" value="0.05292" units="cm"/>
      <inkml:brushProperty name="color" value="#FF0000"/>
    </inkml:brush>
  </inkml:definitions>
  <inkml:trace contextRef="#ctx0" brushRef="#br0">32480 8304 0,'0'0'0,"-164"0"16,42-82-16,-42 82 31,-245-41 0,532 41 0,818 0 1,-82 0-17,327 0 1,287-123-1,-246 123 1,-1145 0 0,-123 0 15,-82 0-15,0 41-1,1-41-15</inkml:trace>
  <inkml:trace contextRef="#ctx0" brushRef="#br0" timeOffset="583.5117">33012 9081 0,'0'0'0,"0"-41"15,-41 123 16,41 40-15,0 410 0,0-327-1,0-123 1,0-42 0,0-121 15,0-1-31,0-41 15,0-245 1,0-41 0,0 327-16,123 41 15,-1 41 1,-40 0-16,41 41 31,-123 82-15,-82 40-1,-82-40 1,1-82 0,122 41-1</inkml:trace>
  <inkml:trace contextRef="#ctx0" brushRef="#br0" timeOffset="850.4614">33748 8999 0,'0'0'0,"0"-41"15,0-82 1,-41 123 15,-81 123-15,40 82-1,82 81 1,0 41 0,122-122-1,-40-164 1,41-41-16</inkml:trace>
  <inkml:trace contextRef="#ctx0" brushRef="#br0" timeOffset="1237.9245">34239 9244 0,'0'0'0,"0"-40"15,0 80 1,0 124 15,0 0-15,-82-1-1,82-122 1,0-123 15,0 1-15,41-206 0,123-122-1,-123 368 1,41 41-1,-1 164 1,1 0 0,-82-83-16,0 83 15,0-123 1,0 41 0</inkml:trace>
  <inkml:trace contextRef="#ctx0" brushRef="#br0" timeOffset="1417.4704">34198 9326 0,'-41'0'16,"41"41"-1,41-41-15,82 0 16,122 0-1,83-41 1</inkml:trace>
  <inkml:trace contextRef="#ctx0" brushRef="#br0" timeOffset="1716.4225">35262 8876 0,'0'-81'15,"-41"40"-15,41 0 16,0 82 31,-41 40-47,41 165 15,0 40 1,0-40 0,0-83-1,0-81 1</inkml:trace>
  <inkml:trace contextRef="#ctx0" brushRef="#br0" timeOffset="2349.808">35507 9244 0,'0'0'0,"0"-40"31,0 80 0,0 42-31,0-41 16,0 41 0,0 0-16,-41-41 31,82-41 0,-41-82-15,41-245-1,41 122 1,-41 123 0,41 82-1,-41 0 1,-41 82-16,0 0 16,0-41-16,0 41 15,-41-41 1,-82 40-1,82-81 1,123 0 15,-41-41-15,0 41-16,81 0 31,-81 205-15,-41-123-1,0 0 1,-122-1 0,-1-81-1,41 0 1,82-40 0</inkml:trace>
  <inkml:trace contextRef="#ctx0" brushRef="#br0" timeOffset="2567.4926">35998 9449 0,'0'41'47,"0"0"-47,0 0 16,0 0-16,0 40 15,0 1 1,0-41 0</inkml:trace>
  <inkml:trace contextRef="#ctx0" brushRef="#br0" timeOffset="2721.7927">36162 9122 0,'-41'-41'0,"41"82"47</inkml:trace>
  <inkml:trace contextRef="#ctx0" brushRef="#br0" timeOffset="3000.7524">36407 8917 0,'82'41'62,"-82"41"-62,82 0 16,-82 40-16,0 1 15,0 0-15,-41 122 32,-82-40-32,-204 122 15,163-245-15</inkml:trace>
  <inkml:trace contextRef="#ctx0" brushRef="#br0" timeOffset="3734.3135">19431 9899 0,'0'-41'0,"0"0"32,-41 41-32,41 123 15,0 286 16,0-41 1,0-286 15,0-205-47</inkml:trace>
  <inkml:trace contextRef="#ctx0" brushRef="#br0" timeOffset="3933.6464">19390 9940 0,'0'-82'16,"0"164"-16,41-368 16,81 245-16,-81 41 0,41-82 15,0 82 1,-82 82 0,0 40-1,-205 124 1,124-124-1,-1-81 1</inkml:trace>
  <inkml:trace contextRef="#ctx0" brushRef="#br0" timeOffset="4183.7569">20208 9858 0,'0'0'0,"0"-41"16,-82 41-1,41 0 1,41 41 0,-82 245-1,82 42 1,82-83-1,82-204 1,-82-41-16</inkml:trace>
  <inkml:trace contextRef="#ctx0" brushRef="#br0" timeOffset="4738.7679">20781 10103 0,'0'0'0,"0"-81"16,0 40-1,0 123 17,0-1-17,0 206 1,0-165 0,-82-81-1,82-122 16,0-124-15,41-81 0,41 122-1,-1 164 17,1 0-17,0 123 1,-82 40-1,-82-40 1,0-82 0,82-82 15,0-82-15,82 123-16,-41 0 15,164 0 1,-164 123-1,-41 0 1,0-41 0,-82-1-1,0 1 1,41-82 0,0 0-16,41-41 15</inkml:trace>
  <inkml:trace contextRef="#ctx0" brushRef="#br0" timeOffset="4967.8128">21435 10349 0,'0'0'0,"0"41"47,0 0-47,0 41 15,82 40-15,-82-40 16,41 41 0,0-123 15</inkml:trace>
  <inkml:trace contextRef="#ctx0" brushRef="#br0" timeOffset="5167.1386">21517 9940 0,'0'41'15,"41"0"1,0-41 0</inkml:trace>
  <inkml:trace contextRef="#ctx0" brushRef="#br0" timeOffset="5467.8262">21885 9694 0,'0'-40'15,"0"-1"-15,0-41 16,0 123 15,164 122-15,-123 165-1,41-1 1,-82 123 0,-164 0-1,0-246 1</inkml:trace>
  <inkml:trace contextRef="#ctx0" brushRef="#br0" timeOffset="7201.0676">21190 11535 0,'0'82'31,"41"-41"-31,-41 0 16,0 41-16,41-42 15,-41 1-15,0 41 16,0-41-16,0 0 16,0 204 15,0-204 0,-41-41 32,-41 0-48,82-41 1,-41 41-1,0-40 1,41-42 0,-82 82-1,82 41 17,41 0-32,82 81 15,-41 1 1,40-82-1,-40-41 1,0-82 0,0 0-1</inkml:trace>
  <inkml:trace contextRef="#ctx0" brushRef="#br0" timeOffset="8268.1803">34853 10431 0,'0'-82'16,"0"-41"-1,0 164 16,-41 164-15,41-42-16,0 246 16,0-122-1,0-165 17,0-40-17,-41-164 16,41 1-15,-164-83 0,82 41-1,82 164 17,0 41-32,0 0 15,41 40 1,41-40-1,-41 0 1,41-82 0,41-41-1,-83 0 17,1 41-32,41 0 15,-41 0 1</inkml:trace>
  <inkml:trace contextRef="#ctx0" brushRef="#br0" timeOffset="8667.7537">34075 12599 0,'0'0'0,"-40"0"16,-42 0-16,204 0 62,124 0-62,81 0 16,0 0-16,696 0 31,-818 0-15,-124 0-1,-203 122 1</inkml:trace>
  <inkml:trace contextRef="#ctx0" brushRef="#br0" timeOffset="8951.1256">34648 13171 0,'0'0'0,"-123"0"16,-81 0-1,204 41 1,41-41 0,163 0-1,124-82-15,367-40 16,-368 122-16,-40-82 16,-42 82-1,-327 0 32,41 0-47,-81 41 16</inkml:trace>
  <inkml:trace contextRef="#ctx0" brushRef="#br0" timeOffset="13485.7502">16854 11658 0,'-41'0'15,"41"-41"-15,0 0 16,0-41-16,-41 41 16,-41 123 46,82 123-31,0-164 1,82 122-17,-41-163 1,41 0-1,-1 0 1,42-41 0,0 0-1,0 41 1,-83 0 0,1 0 15,-41 41-31,0 0 15,0 0 17,82-41 30,0 0-46,-41 0-1,0 0 1,41 0 0,-1 0-1,1 82 1,41-82 0,-41 0-16,122 0 15,-163 0 1,41 0-1,-41 0-15,-41 41 16,164 0 0,-83-41 15,42 82-15,0-82-16</inkml:trace>
  <inkml:trace contextRef="#ctx0" brushRef="#br0" timeOffset="13704.6673">19226 11944 0,'-82'-41'15</inkml:trace>
  <inkml:trace contextRef="#ctx0" brushRef="#br0" timeOffset="14154.3986">16199 14071 0,'0'0'0,"-82"0"0,0 0 16,328 0 31,-1 0-47,124-41 15,367 41 1,123 0 15</inkml:trace>
  <inkml:trace contextRef="#ctx0" brushRef="#br0" timeOffset="14418.2032">16608 15135 0,'0'0'0,"-41"0"0,123 0 47,41 0-47,81 0 15,1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6AC5219A-500D-4B49-9EF3-E48EC885BE24}" type="datetimeFigureOut">
              <a:rPr lang="en-IN" smtClean="0"/>
              <a:t>19-05-2024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EBC3CBF9-267D-415D-A00C-4944B62AA99F}" type="slidenum">
              <a:rPr lang="en-IN" smtClean="0"/>
              <a:t>‹#›</a:t>
            </a:fld>
            <a:endParaRPr lang="en-IN"/>
          </a:p>
        </p:txBody>
      </p:sp>
    </p:spTree>
    <p:extLst>
      <p:ext uri="{BB962C8B-B14F-4D97-AF65-F5344CB8AC3E}">
        <p14:creationId xmlns:p14="http://schemas.microsoft.com/office/powerpoint/2010/main" val="370791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BC3CBF9-267D-415D-A00C-4944B62AA99F}" type="slidenum">
              <a:rPr lang="en-IN" smtClean="0"/>
              <a:t>23</a:t>
            </a:fld>
            <a:endParaRPr lang="en-IN"/>
          </a:p>
        </p:txBody>
      </p:sp>
    </p:spTree>
    <p:extLst>
      <p:ext uri="{BB962C8B-B14F-4D97-AF65-F5344CB8AC3E}">
        <p14:creationId xmlns:p14="http://schemas.microsoft.com/office/powerpoint/2010/main" val="1537412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Mean is expectation</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43</a:t>
            </a:fld>
            <a:endParaRPr lang="en-IN"/>
          </a:p>
        </p:txBody>
      </p:sp>
    </p:spTree>
    <p:extLst>
      <p:ext uri="{BB962C8B-B14F-4D97-AF65-F5344CB8AC3E}">
        <p14:creationId xmlns:p14="http://schemas.microsoft.com/office/powerpoint/2010/main" val="122826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t>
            </a:r>
            <a:r>
              <a:rPr lang="en-US" baseline="0" dirty="0" smtClean="0"/>
              <a:t> : No. of heads when I toss two coin simultaneously    E(x^2)</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46</a:t>
            </a:fld>
            <a:endParaRPr lang="en-IN"/>
          </a:p>
        </p:txBody>
      </p:sp>
    </p:spTree>
    <p:extLst>
      <p:ext uri="{BB962C8B-B14F-4D97-AF65-F5344CB8AC3E}">
        <p14:creationId xmlns:p14="http://schemas.microsoft.com/office/powerpoint/2010/main" val="390344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give a brief about these points)</a:t>
            </a:r>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33</a:t>
            </a:fld>
            <a:endParaRPr lang="en-IN"/>
          </a:p>
        </p:txBody>
      </p:sp>
    </p:spTree>
    <p:extLst>
      <p:ext uri="{BB962C8B-B14F-4D97-AF65-F5344CB8AC3E}">
        <p14:creationId xmlns:p14="http://schemas.microsoft.com/office/powerpoint/2010/main" val="242360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give a brief about these points)</a:t>
            </a:r>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34</a:t>
            </a:fld>
            <a:endParaRPr lang="en-IN"/>
          </a:p>
        </p:txBody>
      </p:sp>
    </p:spTree>
    <p:extLst>
      <p:ext uri="{BB962C8B-B14F-4D97-AF65-F5344CB8AC3E}">
        <p14:creationId xmlns:p14="http://schemas.microsoft.com/office/powerpoint/2010/main" val="114905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give a brief about these points)</a:t>
            </a:r>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35</a:t>
            </a:fld>
            <a:endParaRPr lang="en-IN"/>
          </a:p>
        </p:txBody>
      </p:sp>
    </p:spTree>
    <p:extLst>
      <p:ext uri="{BB962C8B-B14F-4D97-AF65-F5344CB8AC3E}">
        <p14:creationId xmlns:p14="http://schemas.microsoft.com/office/powerpoint/2010/main" val="827674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give a brief about these points)</a:t>
            </a:r>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36</a:t>
            </a:fld>
            <a:endParaRPr lang="en-IN"/>
          </a:p>
        </p:txBody>
      </p:sp>
    </p:spTree>
    <p:extLst>
      <p:ext uri="{BB962C8B-B14F-4D97-AF65-F5344CB8AC3E}">
        <p14:creationId xmlns:p14="http://schemas.microsoft.com/office/powerpoint/2010/main" val="96307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39</a:t>
            </a:fld>
            <a:endParaRPr lang="en-IN"/>
          </a:p>
        </p:txBody>
      </p:sp>
    </p:spTree>
    <p:extLst>
      <p:ext uri="{BB962C8B-B14F-4D97-AF65-F5344CB8AC3E}">
        <p14:creationId xmlns:p14="http://schemas.microsoft.com/office/powerpoint/2010/main" val="328575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40</a:t>
            </a:fld>
            <a:endParaRPr lang="en-IN"/>
          </a:p>
        </p:txBody>
      </p:sp>
    </p:spTree>
    <p:extLst>
      <p:ext uri="{BB962C8B-B14F-4D97-AF65-F5344CB8AC3E}">
        <p14:creationId xmlns:p14="http://schemas.microsoft.com/office/powerpoint/2010/main" val="4058234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41</a:t>
            </a:fld>
            <a:endParaRPr lang="en-IN"/>
          </a:p>
        </p:txBody>
      </p:sp>
    </p:spTree>
    <p:extLst>
      <p:ext uri="{BB962C8B-B14F-4D97-AF65-F5344CB8AC3E}">
        <p14:creationId xmlns:p14="http://schemas.microsoft.com/office/powerpoint/2010/main" val="866361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42</a:t>
            </a:fld>
            <a:endParaRPr lang="en-IN"/>
          </a:p>
        </p:txBody>
      </p:sp>
    </p:spTree>
    <p:extLst>
      <p:ext uri="{BB962C8B-B14F-4D97-AF65-F5344CB8AC3E}">
        <p14:creationId xmlns:p14="http://schemas.microsoft.com/office/powerpoint/2010/main" val="150271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1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21.emf"/><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customXml" Target="../ink/ink18.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customXml" Target="../ink/ink19.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29.emf"/><Relationship Id="rId4" Type="http://schemas.openxmlformats.org/officeDocument/2006/relationships/customXml" Target="../ink/ink2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1.emf"/><Relationship Id="rId4" Type="http://schemas.openxmlformats.org/officeDocument/2006/relationships/customXml" Target="../ink/ink2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3.emf"/><Relationship Id="rId4" Type="http://schemas.openxmlformats.org/officeDocument/2006/relationships/customXml" Target="../ink/ink23.xml"/></Relationships>
</file>

<file path=ppt/slides/_rels/slide2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37.emf"/><Relationship Id="rId5" Type="http://schemas.openxmlformats.org/officeDocument/2006/relationships/customXml" Target="../ink/ink25.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9.emf"/><Relationship Id="rId4" Type="http://schemas.openxmlformats.org/officeDocument/2006/relationships/customXml" Target="../ink/ink2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41.emf"/><Relationship Id="rId4" Type="http://schemas.openxmlformats.org/officeDocument/2006/relationships/customXml" Target="../ink/ink2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2.emf"/><Relationship Id="rId4" Type="http://schemas.openxmlformats.org/officeDocument/2006/relationships/customXml" Target="../ink/ink28.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3.emf"/><Relationship Id="rId4" Type="http://schemas.openxmlformats.org/officeDocument/2006/relationships/customXml" Target="../ink/ink29.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45.emf"/><Relationship Id="rId4" Type="http://schemas.openxmlformats.org/officeDocument/2006/relationships/customXml" Target="../ink/ink30.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46.emf"/><Relationship Id="rId4" Type="http://schemas.openxmlformats.org/officeDocument/2006/relationships/customXml" Target="../ink/ink3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customXml" Target="../ink/ink32.xm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9.emf"/><Relationship Id="rId5" Type="http://schemas.openxmlformats.org/officeDocument/2006/relationships/customXml" Target="../ink/ink33.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4.png"/><Relationship Id="rId7" Type="http://schemas.openxmlformats.org/officeDocument/2006/relationships/customXml" Target="../ink/ink34.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55.emf"/><Relationship Id="rId5" Type="http://schemas.openxmlformats.org/officeDocument/2006/relationships/customXml" Target="../ink/ink35.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customXml" Target="../ink/ink36.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8.emf"/></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0.emf"/><Relationship Id="rId4" Type="http://schemas.openxmlformats.org/officeDocument/2006/relationships/customXml" Target="../ink/ink38.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customXml" Target="../ink/ink39.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customXml" Target="../ink/ink40.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6.emf"/><Relationship Id="rId4" Type="http://schemas.openxmlformats.org/officeDocument/2006/relationships/customXml" Target="../ink/ink41.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8.emf"/><Relationship Id="rId4" Type="http://schemas.openxmlformats.org/officeDocument/2006/relationships/customXml" Target="../ink/ink4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customXml" Target="../ink/ink43.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679947"/>
          </a:xfrm>
          <a:prstGeom prst="rect">
            <a:avLst/>
          </a:prstGeom>
        </p:spPr>
        <p:txBody>
          <a:bodyPr vert="horz" wrap="square" lIns="0" tIns="17780" rIns="0" bIns="0" rtlCol="0">
            <a:spAutoFit/>
          </a:bodyPr>
          <a:lstStyle/>
          <a:p>
            <a:pPr fontAlgn="base"/>
            <a:r>
              <a:rPr lang="en-IN" sz="5400" b="1" dirty="0"/>
              <a:t>Conditional Probability</a:t>
            </a: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2051050" y="5121275"/>
            <a:ext cx="10052050" cy="2862322"/>
          </a:xfrm>
          <a:prstGeom prst="rect">
            <a:avLst/>
          </a:prstGeom>
        </p:spPr>
        <p:txBody>
          <a:bodyPr>
            <a:spAutoFit/>
          </a:bodyPr>
          <a:lstStyle/>
          <a:p>
            <a:r>
              <a:rPr lang="en-US" sz="3600" dirty="0"/>
              <a:t>Sometimes our computation of the probability of an event is changed by the knowledge that a related event has occurred (or is guaranteed to occur) or by some additional conditions imposed on the experiment.</a:t>
            </a:r>
            <a:endParaRPr lang="en-IN" sz="3600" dirty="0"/>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3769920" y="1325160"/>
              <a:ext cx="12944880" cy="9645840"/>
            </p14:xfrm>
          </p:contentPart>
        </mc:Choice>
        <mc:Fallback xmlns="">
          <p:pic>
            <p:nvPicPr>
              <p:cNvPr id="7" name="Ink 6"/>
              <p:cNvPicPr/>
              <p:nvPr/>
            </p:nvPicPr>
            <p:blipFill>
              <a:blip r:embed="rId6"/>
              <a:stretch>
                <a:fillRect/>
              </a:stretch>
            </p:blipFill>
            <p:spPr>
              <a:xfrm>
                <a:off x="3760560" y="1315800"/>
                <a:ext cx="12963600" cy="9664560"/>
              </a:xfrm>
              <a:prstGeom prst="rect">
                <a:avLst/>
              </a:prstGeom>
            </p:spPr>
          </p:pic>
        </mc:Fallback>
      </mc:AlternateContent>
    </p:spTree>
    <p:extLst>
      <p:ext uri="{BB962C8B-B14F-4D97-AF65-F5344CB8AC3E}">
        <p14:creationId xmlns:p14="http://schemas.microsoft.com/office/powerpoint/2010/main" val="332992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2051050" y="930275"/>
                <a:ext cx="16459200" cy="4021614"/>
              </a:xfrm>
              <a:prstGeom prst="rect">
                <a:avLst/>
              </a:prstGeom>
            </p:spPr>
            <p:txBody>
              <a:bodyPr wrap="square">
                <a:spAutoFit/>
              </a:bodyPr>
              <a:lstStyle/>
              <a:p>
                <a:pPr lvl="0" eaLnBrk="0" fontAlgn="base" hangingPunct="0">
                  <a:spcBef>
                    <a:spcPct val="0"/>
                  </a:spcBef>
                  <a:spcAft>
                    <a:spcPct val="0"/>
                  </a:spcAft>
                </a:pPr>
                <a:r>
                  <a:rPr lang="en-US" sz="3600" dirty="0" smtClean="0">
                    <a:solidFill>
                      <a:srgbClr val="273239"/>
                    </a:solidFill>
                    <a:latin typeface="urw-din"/>
                  </a:rPr>
                  <a:t>Given n mutually exclusive events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1</m:t>
                        </m:r>
                      </m:sub>
                    </m:sSub>
                    <m:r>
                      <a:rPr lang="en-US" sz="3600" b="0" i="0" smtClean="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2</m:t>
                        </m:r>
                      </m:sub>
                    </m:sSub>
                    <m:r>
                      <a:rPr lang="en-US" sz="3600" b="0" i="0" smtClean="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3</m:t>
                        </m:r>
                      </m:sub>
                    </m:sSub>
                    <m:r>
                      <a:rPr lang="en-US" sz="3600" b="0" i="0" smtClean="0">
                        <a:latin typeface="Cambria Math" panose="02040503050406030204" pitchFamily="18" charset="0"/>
                      </a:rPr>
                      <m:t>,</m:t>
                    </m:r>
                    <m:r>
                      <a:rPr lang="en-IN" sz="3600">
                        <a:latin typeface="Cambria Math" panose="02040503050406030204" pitchFamily="18" charset="0"/>
                      </a:rPr>
                      <m:t>....</m:t>
                    </m:r>
                    <m:r>
                      <a:rPr lang="en-US" sz="3600" b="0" i="1" smtClean="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i="1">
                            <a:latin typeface="Cambria Math" panose="02040503050406030204" pitchFamily="18" charset="0"/>
                          </a:rPr>
                          <m:t>𝑘</m:t>
                        </m:r>
                      </m:sub>
                    </m:sSub>
                  </m:oMath>
                </a14:m>
                <a:r>
                  <a:rPr lang="en-US" sz="3600" dirty="0">
                    <a:solidFill>
                      <a:srgbClr val="273239"/>
                    </a:solidFill>
                    <a:latin typeface="urw-din"/>
                  </a:rPr>
                  <a:t>such that their probabilities sum is unity and their union is the event space E, then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b="0" i="0" smtClean="0">
                            <a:latin typeface="Cambria Math" panose="02040503050406030204" pitchFamily="18" charset="0"/>
                          </a:rPr>
                          <m:t>i</m:t>
                        </m:r>
                      </m:sub>
                    </m:sSub>
                  </m:oMath>
                </a14:m>
                <a:r>
                  <a:rPr lang="en-US" sz="3600" dirty="0" smtClean="0">
                    <a:solidFill>
                      <a:srgbClr val="273239"/>
                    </a:solidFill>
                    <a:latin typeface="urw-din"/>
                  </a:rPr>
                  <a:t> </a:t>
                </a:r>
                <a:r>
                  <a:rPr lang="en-US" sz="3600" dirty="0">
                    <a:solidFill>
                      <a:srgbClr val="273239"/>
                    </a:solidFill>
                    <a:latin typeface="urw-din"/>
                  </a:rPr>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b="0" i="0" smtClean="0">
                            <a:latin typeface="Cambria Math" panose="02040503050406030204" pitchFamily="18" charset="0"/>
                          </a:rPr>
                          <m:t>j</m:t>
                        </m:r>
                      </m:sub>
                    </m:sSub>
                  </m:oMath>
                </a14:m>
                <a:r>
                  <a:rPr lang="en-US" sz="3600" dirty="0" smtClean="0">
                    <a:solidFill>
                      <a:srgbClr val="273239"/>
                    </a:solidFill>
                    <a:latin typeface="urw-din"/>
                  </a:rPr>
                  <a:t>= </a:t>
                </a:r>
                <a:r>
                  <a:rPr lang="en-US" sz="3600" dirty="0">
                    <a:solidFill>
                      <a:srgbClr val="273239"/>
                    </a:solidFill>
                    <a:latin typeface="urw-din"/>
                  </a:rPr>
                  <a:t>NULL, for all </a:t>
                </a:r>
                <a:r>
                  <a:rPr lang="en-US" sz="3600" dirty="0" err="1">
                    <a:solidFill>
                      <a:srgbClr val="273239"/>
                    </a:solidFill>
                    <a:latin typeface="urw-din"/>
                  </a:rPr>
                  <a:t>i</a:t>
                </a:r>
                <a:r>
                  <a:rPr lang="en-US" sz="3600" dirty="0">
                    <a:solidFill>
                      <a:srgbClr val="273239"/>
                    </a:solidFill>
                    <a:latin typeface="urw-din"/>
                  </a:rPr>
                  <a:t> not equal to j, </a:t>
                </a: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and</a:t>
                </a:r>
                <a:endParaRPr lang="en-US" sz="3600" dirty="0">
                  <a:solidFill>
                    <a:srgbClr val="273239"/>
                  </a:solidFill>
                  <a:latin typeface="Consolas" panose="020B0609020204030204" pitchFamily="49" charset="0"/>
                </a:endParaRPr>
              </a:p>
              <a:p>
                <a:pPr lvl="0" eaLnBrk="0" fontAlgn="base" hangingPunct="0">
                  <a:spcBef>
                    <a:spcPct val="0"/>
                  </a:spcBef>
                  <a:spcAft>
                    <a:spcPct val="0"/>
                  </a:spcAft>
                </a:pP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1</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2</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3</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i="1">
                            <a:latin typeface="Cambria Math" panose="02040503050406030204" pitchFamily="18" charset="0"/>
                          </a:rPr>
                          <m:t>𝑘</m:t>
                        </m:r>
                      </m:sub>
                    </m:sSub>
                  </m:oMath>
                </a14:m>
                <a:r>
                  <a:rPr lang="en-US" sz="3600" dirty="0">
                    <a:solidFill>
                      <a:srgbClr val="273239"/>
                    </a:solidFill>
                    <a:latin typeface="Consolas" panose="020B0609020204030204" pitchFamily="49" charset="0"/>
                  </a:rPr>
                  <a:t>= </a:t>
                </a:r>
                <a:r>
                  <a:rPr lang="en-US" sz="3600" dirty="0" smtClean="0">
                    <a:solidFill>
                      <a:srgbClr val="273239"/>
                    </a:solidFill>
                    <a:latin typeface="Consolas" panose="020B0609020204030204" pitchFamily="49" charset="0"/>
                  </a:rPr>
                  <a:t>E </a:t>
                </a:r>
                <a:endParaRPr lang="en-US" sz="3600" dirty="0"/>
              </a:p>
              <a:p>
                <a:pPr lvl="0" eaLnBrk="0" fontAlgn="base" hangingPunct="0">
                  <a:spcBef>
                    <a:spcPct val="0"/>
                  </a:spcBef>
                  <a:spcAft>
                    <a:spcPct val="0"/>
                  </a:spcAft>
                </a:pP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Then</a:t>
                </a:r>
                <a:r>
                  <a:rPr lang="en-US" sz="3600" dirty="0">
                    <a:solidFill>
                      <a:srgbClr val="273239"/>
                    </a:solidFill>
                    <a:latin typeface="urw-din"/>
                  </a:rPr>
                  <a:t> </a:t>
                </a:r>
                <a:r>
                  <a:rPr lang="en-US" sz="3600" b="1" dirty="0">
                    <a:solidFill>
                      <a:srgbClr val="273239"/>
                    </a:solidFill>
                    <a:latin typeface="urw-din"/>
                  </a:rPr>
                  <a:t>Total Probability Theorem or Law of Total Probability</a:t>
                </a:r>
                <a:r>
                  <a:rPr lang="en-US" sz="3600" dirty="0">
                    <a:solidFill>
                      <a:srgbClr val="273239"/>
                    </a:solidFill>
                    <a:latin typeface="urw-din"/>
                  </a:rPr>
                  <a:t> is:</a:t>
                </a:r>
                <a:endParaRPr lang="en-US" sz="3600" dirty="0">
                  <a:latin typeface="Arial" panose="020B0604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2051050" y="930275"/>
                <a:ext cx="16459200" cy="4021614"/>
              </a:xfrm>
              <a:prstGeom prst="rect">
                <a:avLst/>
              </a:prstGeom>
              <a:blipFill rotWithShape="0">
                <a:blip r:embed="rId2"/>
                <a:stretch>
                  <a:fillRect l="-1111" t="-2428" b="-485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2736850" y="5273675"/>
            <a:ext cx="12192000" cy="2071842"/>
          </a:xfrm>
          <a:prstGeom prst="rect">
            <a:avLst/>
          </a:prstGeom>
        </p:spPr>
      </p:pic>
      <p:sp>
        <p:nvSpPr>
          <p:cNvPr id="5" name="Rectangle 4"/>
          <p:cNvSpPr/>
          <p:nvPr/>
        </p:nvSpPr>
        <p:spPr>
          <a:xfrm>
            <a:off x="8802669" y="5470009"/>
            <a:ext cx="184731" cy="369332"/>
          </a:xfrm>
          <a:prstGeom prst="rect">
            <a:avLst/>
          </a:prstGeom>
        </p:spPr>
        <p:txBody>
          <a:bodyPr wrap="none">
            <a:spAutoFit/>
          </a:bodyPr>
          <a:lstStyle/>
          <a:p>
            <a:endParaRPr lang="en-IN" dirty="0"/>
          </a:p>
        </p:txBody>
      </p:sp>
      <mc:AlternateContent xmlns:mc="http://schemas.openxmlformats.org/markup-compatibility/2006" xmlns:a14="http://schemas.microsoft.com/office/drawing/2010/main">
        <mc:Choice Requires="a14">
          <p:sp>
            <p:nvSpPr>
              <p:cNvPr id="6" name="Rectangle 5"/>
              <p:cNvSpPr/>
              <p:nvPr/>
            </p:nvSpPr>
            <p:spPr>
              <a:xfrm>
                <a:off x="2063284" y="6993358"/>
                <a:ext cx="16446965" cy="1200329"/>
              </a:xfrm>
              <a:prstGeom prst="rect">
                <a:avLst/>
              </a:prstGeom>
            </p:spPr>
            <p:txBody>
              <a:bodyPr wrap="square">
                <a:spAutoFit/>
              </a:bodyPr>
              <a:lstStyle/>
              <a:p>
                <a:r>
                  <a:rPr lang="en-US" sz="3600" dirty="0">
                    <a:solidFill>
                      <a:srgbClr val="273239"/>
                    </a:solidFill>
                    <a:latin typeface="urw-din"/>
                  </a:rPr>
                  <a:t>where B is an arbitrary event, and </a:t>
                </a:r>
                <a:r>
                  <a:rPr lang="en-US" sz="3600" dirty="0" smtClean="0">
                    <a:solidFill>
                      <a:srgbClr val="273239"/>
                    </a:solidFill>
                    <a:latin typeface="urw-din"/>
                  </a:rPr>
                  <a:t>P(B/</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a:latin typeface="Cambria Math" panose="02040503050406030204" pitchFamily="18" charset="0"/>
                          </a:rPr>
                          <m:t>i</m:t>
                        </m:r>
                      </m:sub>
                    </m:sSub>
                  </m:oMath>
                </a14:m>
                <a:r>
                  <a:rPr lang="en-US" sz="3600" dirty="0" smtClean="0">
                    <a:solidFill>
                      <a:srgbClr val="273239"/>
                    </a:solidFill>
                    <a:latin typeface="urw-din"/>
                  </a:rPr>
                  <a:t>) </a:t>
                </a:r>
                <a:r>
                  <a:rPr lang="en-US" sz="3600" dirty="0">
                    <a:solidFill>
                      <a:srgbClr val="273239"/>
                    </a:solidFill>
                    <a:latin typeface="urw-din"/>
                  </a:rPr>
                  <a:t>is the conditional probability of B assuming A already </a:t>
                </a:r>
                <a:r>
                  <a:rPr lang="en-US" sz="3600" dirty="0" err="1">
                    <a:solidFill>
                      <a:srgbClr val="273239"/>
                    </a:solidFill>
                    <a:latin typeface="urw-din"/>
                  </a:rPr>
                  <a:t>occured</a:t>
                </a:r>
                <a:r>
                  <a:rPr lang="en-US" sz="3600" dirty="0">
                    <a:solidFill>
                      <a:srgbClr val="273239"/>
                    </a:solidFill>
                    <a:latin typeface="urw-din"/>
                  </a:rPr>
                  <a:t>.</a:t>
                </a:r>
                <a:endParaRPr lang="en-IN" sz="3600" dirty="0"/>
              </a:p>
            </p:txBody>
          </p:sp>
        </mc:Choice>
        <mc:Fallback xmlns="">
          <p:sp>
            <p:nvSpPr>
              <p:cNvPr id="6" name="Rectangle 5"/>
              <p:cNvSpPr>
                <a:spLocks noRot="1" noChangeAspect="1" noMove="1" noResize="1" noEditPoints="1" noAdjustHandles="1" noChangeArrowheads="1" noChangeShapeType="1" noTextEdit="1"/>
              </p:cNvSpPr>
              <p:nvPr/>
            </p:nvSpPr>
            <p:spPr>
              <a:xfrm>
                <a:off x="2063284" y="6993358"/>
                <a:ext cx="16446965" cy="1200329"/>
              </a:xfrm>
              <a:prstGeom prst="rect">
                <a:avLst/>
              </a:prstGeom>
              <a:blipFill rotWithShape="0">
                <a:blip r:embed="rId4"/>
                <a:stretch>
                  <a:fillRect l="-1112" t="-7614" b="-17259"/>
                </a:stretch>
              </a:blipFill>
            </p:spPr>
            <p:txBody>
              <a:bodyPr/>
              <a:lstStyle/>
              <a:p>
                <a:r>
                  <a:rPr lang="en-IN">
                    <a:noFill/>
                  </a:rPr>
                  <a:t> </a:t>
                </a:r>
              </a:p>
            </p:txBody>
          </p:sp>
        </mc:Fallback>
      </mc:AlternateContent>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407537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79650" y="1692275"/>
            <a:ext cx="16154400" cy="1754326"/>
          </a:xfrm>
          <a:prstGeom prst="rect">
            <a:avLst/>
          </a:prstGeom>
        </p:spPr>
        <p:txBody>
          <a:bodyPr wrap="square">
            <a:spAutoFit/>
          </a:bodyPr>
          <a:lstStyle/>
          <a:p>
            <a:r>
              <a:rPr lang="en-US" sz="3600" b="1" dirty="0">
                <a:solidFill>
                  <a:srgbClr val="273239"/>
                </a:solidFill>
                <a:latin typeface="urw-din"/>
              </a:rPr>
              <a:t>Note –</a:t>
            </a:r>
            <a:r>
              <a:rPr lang="en-US" sz="3600" dirty="0">
                <a:solidFill>
                  <a:srgbClr val="273239"/>
                </a:solidFill>
                <a:latin typeface="urw-din"/>
              </a:rPr>
              <a:t> The law of total probability is used when you don’t know the probability of an event, but you know its occurrence under several disjoint scenarios and the probability of each scenario.</a:t>
            </a:r>
            <a:endParaRPr lang="en-IN" sz="36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772600" y="2900880"/>
              <a:ext cx="7732080" cy="2548080"/>
            </p14:xfrm>
          </p:contentPart>
        </mc:Choice>
        <mc:Fallback xmlns="">
          <p:pic>
            <p:nvPicPr>
              <p:cNvPr id="2" name="Ink 1"/>
              <p:cNvPicPr/>
              <p:nvPr/>
            </p:nvPicPr>
            <p:blipFill>
              <a:blip r:embed="rId4"/>
              <a:stretch>
                <a:fillRect/>
              </a:stretch>
            </p:blipFill>
            <p:spPr>
              <a:xfrm>
                <a:off x="5763240" y="2891520"/>
                <a:ext cx="7750800" cy="2566800"/>
              </a:xfrm>
              <a:prstGeom prst="rect">
                <a:avLst/>
              </a:prstGeom>
            </p:spPr>
          </p:pic>
        </mc:Fallback>
      </mc:AlternateContent>
    </p:spTree>
    <p:extLst>
      <p:ext uri="{BB962C8B-B14F-4D97-AF65-F5344CB8AC3E}">
        <p14:creationId xmlns:p14="http://schemas.microsoft.com/office/powerpoint/2010/main" val="2664806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777875"/>
            <a:ext cx="17449800" cy="6740307"/>
          </a:xfrm>
          <a:prstGeom prst="rect">
            <a:avLst/>
          </a:prstGeom>
        </p:spPr>
        <p:txBody>
          <a:bodyPr wrap="square">
            <a:spAutoFit/>
          </a:bodyPr>
          <a:lstStyle/>
          <a:p>
            <a:pPr fontAlgn="base"/>
            <a:r>
              <a:rPr lang="en-US" sz="3600" b="1" dirty="0">
                <a:solidFill>
                  <a:srgbClr val="273239"/>
                </a:solidFill>
                <a:latin typeface="urw-din"/>
              </a:rPr>
              <a:t>Example –</a:t>
            </a:r>
            <a:r>
              <a:rPr lang="en-US" sz="3600" dirty="0">
                <a:solidFill>
                  <a:srgbClr val="273239"/>
                </a:solidFill>
                <a:latin typeface="urw-din"/>
              </a:rPr>
              <a:t> We draw two cards from a deck of shuffled cards with replacement. Find the probability of getting the second card a king.</a:t>
            </a:r>
          </a:p>
          <a:p>
            <a:pPr fontAlgn="base"/>
            <a:endParaRPr lang="en-US" sz="3600" b="1" dirty="0" smtClean="0">
              <a:solidFill>
                <a:srgbClr val="273239"/>
              </a:solidFill>
              <a:latin typeface="urw-din"/>
            </a:endParaRPr>
          </a:p>
          <a:p>
            <a:pPr fontAlgn="base"/>
            <a:r>
              <a:rPr lang="en-US" sz="3600" b="1" dirty="0" smtClean="0">
                <a:solidFill>
                  <a:srgbClr val="273239"/>
                </a:solidFill>
                <a:latin typeface="urw-din"/>
              </a:rPr>
              <a:t>Explanation </a:t>
            </a:r>
            <a:r>
              <a:rPr lang="en-US" sz="3600" b="1" dirty="0">
                <a:solidFill>
                  <a:srgbClr val="273239"/>
                </a:solidFill>
                <a:latin typeface="urw-din"/>
              </a:rPr>
              <a:t>–</a:t>
            </a:r>
            <a:r>
              <a:rPr lang="en-US" sz="3600" dirty="0">
                <a:solidFill>
                  <a:srgbClr val="273239"/>
                </a:solidFill>
                <a:latin typeface="urw-din"/>
              </a:rPr>
              <a:t> Let,</a:t>
            </a:r>
            <a:br>
              <a:rPr lang="en-US" sz="3600" dirty="0">
                <a:solidFill>
                  <a:srgbClr val="273239"/>
                </a:solidFill>
                <a:latin typeface="urw-din"/>
              </a:rPr>
            </a:br>
            <a:r>
              <a:rPr lang="en-US" sz="3600" dirty="0">
                <a:solidFill>
                  <a:srgbClr val="273239"/>
                </a:solidFill>
                <a:latin typeface="urw-din"/>
              </a:rPr>
              <a:t>A – represent the event of getting the first card a king.</a:t>
            </a:r>
            <a:br>
              <a:rPr lang="en-US" sz="3600" dirty="0">
                <a:solidFill>
                  <a:srgbClr val="273239"/>
                </a:solidFill>
                <a:latin typeface="urw-din"/>
              </a:rPr>
            </a:br>
            <a:r>
              <a:rPr lang="en-US" sz="3600" dirty="0">
                <a:solidFill>
                  <a:srgbClr val="273239"/>
                </a:solidFill>
                <a:latin typeface="urw-din"/>
              </a:rPr>
              <a:t>B – represent the event that the first card is not a king.</a:t>
            </a:r>
            <a:br>
              <a:rPr lang="en-US" sz="3600" dirty="0">
                <a:solidFill>
                  <a:srgbClr val="273239"/>
                </a:solidFill>
                <a:latin typeface="urw-din"/>
              </a:rPr>
            </a:br>
            <a:r>
              <a:rPr lang="en-US" sz="3600" dirty="0">
                <a:solidFill>
                  <a:srgbClr val="273239"/>
                </a:solidFill>
                <a:latin typeface="urw-din"/>
              </a:rPr>
              <a:t>E – represent the event that the second card is a king.</a:t>
            </a:r>
          </a:p>
          <a:p>
            <a:pPr fontAlgn="base"/>
            <a:endParaRPr lang="en-US" sz="3600" dirty="0" smtClean="0">
              <a:solidFill>
                <a:srgbClr val="273239"/>
              </a:solidFill>
              <a:latin typeface="urw-din"/>
            </a:endParaRPr>
          </a:p>
          <a:p>
            <a:pPr fontAlgn="base"/>
            <a:r>
              <a:rPr lang="en-US" sz="3600" dirty="0" smtClean="0">
                <a:solidFill>
                  <a:srgbClr val="273239"/>
                </a:solidFill>
                <a:latin typeface="urw-din"/>
              </a:rPr>
              <a:t>Then </a:t>
            </a:r>
            <a:r>
              <a:rPr lang="en-US" sz="3600" dirty="0">
                <a:solidFill>
                  <a:srgbClr val="273239"/>
                </a:solidFill>
                <a:latin typeface="urw-din"/>
              </a:rPr>
              <a:t>the probability that the second card will be a king or not will be represented by the law of total probability as</a:t>
            </a:r>
            <a:r>
              <a:rPr lang="en-US" sz="3600" dirty="0" smtClean="0">
                <a:solidFill>
                  <a:srgbClr val="273239"/>
                </a:solidFill>
                <a:latin typeface="urw-din"/>
              </a:rPr>
              <a:t>:</a:t>
            </a:r>
          </a:p>
          <a:p>
            <a:pPr fontAlgn="base"/>
            <a:r>
              <a:rPr lang="en-US" sz="3600" dirty="0">
                <a:solidFill>
                  <a:srgbClr val="273239"/>
                </a:solidFill>
                <a:latin typeface="Consolas" panose="020B0609020204030204" pitchFamily="49" charset="0"/>
              </a:rPr>
              <a:t>P(E)= P(A)P(E|A) + </a:t>
            </a:r>
            <a:r>
              <a:rPr lang="en-US" sz="3600" dirty="0" smtClean="0">
                <a:solidFill>
                  <a:srgbClr val="273239"/>
                </a:solidFill>
                <a:latin typeface="Consolas" panose="020B0609020204030204" pitchFamily="49" charset="0"/>
              </a:rPr>
              <a:t>P(B)P(E|B)</a:t>
            </a:r>
          </a:p>
          <a:p>
            <a:pPr fontAlgn="base"/>
            <a:endParaRPr lang="en-US" sz="3600" b="0" i="0" dirty="0">
              <a:solidFill>
                <a:srgbClr val="273239"/>
              </a:solidFill>
              <a:effectLst/>
              <a:latin typeface="urw-din"/>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089720" y="1708200"/>
              <a:ext cx="15698880" cy="4035240"/>
            </p14:xfrm>
          </p:contentPart>
        </mc:Choice>
        <mc:Fallback xmlns="">
          <p:pic>
            <p:nvPicPr>
              <p:cNvPr id="3" name="Ink 2"/>
              <p:cNvPicPr/>
              <p:nvPr/>
            </p:nvPicPr>
            <p:blipFill>
              <a:blip r:embed="rId4"/>
              <a:stretch>
                <a:fillRect/>
              </a:stretch>
            </p:blipFill>
            <p:spPr>
              <a:xfrm>
                <a:off x="1080360" y="1698840"/>
                <a:ext cx="15717600" cy="4053960"/>
              </a:xfrm>
              <a:prstGeom prst="rect">
                <a:avLst/>
              </a:prstGeom>
            </p:spPr>
          </p:pic>
        </mc:Fallback>
      </mc:AlternateContent>
    </p:spTree>
    <p:extLst>
      <p:ext uri="{BB962C8B-B14F-4D97-AF65-F5344CB8AC3E}">
        <p14:creationId xmlns:p14="http://schemas.microsoft.com/office/powerpoint/2010/main" val="267779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0650" y="1463675"/>
            <a:ext cx="10052050" cy="5632311"/>
          </a:xfrm>
          <a:prstGeom prst="rect">
            <a:avLst/>
          </a:prstGeom>
        </p:spPr>
        <p:txBody>
          <a:bodyPr>
            <a:spAutoFit/>
          </a:bodyPr>
          <a:lstStyle/>
          <a:p>
            <a:pPr lvl="0" eaLnBrk="0" fontAlgn="base" hangingPunct="0">
              <a:spcBef>
                <a:spcPct val="0"/>
              </a:spcBef>
              <a:spcAft>
                <a:spcPct val="0"/>
              </a:spcAft>
            </a:pPr>
            <a:r>
              <a:rPr lang="en-US" sz="3600" dirty="0">
                <a:solidFill>
                  <a:srgbClr val="273239"/>
                </a:solidFill>
                <a:latin typeface="+mj-lt"/>
              </a:rPr>
              <a:t>According to question:</a:t>
            </a:r>
          </a:p>
          <a:p>
            <a:pPr lvl="0" eaLnBrk="0" fontAlgn="base" hangingPunct="0">
              <a:spcBef>
                <a:spcPct val="0"/>
              </a:spcBef>
              <a:spcAft>
                <a:spcPct val="0"/>
              </a:spcAft>
            </a:pPr>
            <a:r>
              <a:rPr lang="en-US" sz="3600" dirty="0">
                <a:solidFill>
                  <a:srgbClr val="273239"/>
                </a:solidFill>
                <a:latin typeface="+mj-lt"/>
              </a:rPr>
              <a:t>P(A) = 4 / 52 </a:t>
            </a:r>
            <a:endParaRPr lang="en-US" sz="3600" dirty="0" smtClean="0">
              <a:solidFill>
                <a:srgbClr val="273239"/>
              </a:solidFill>
              <a:latin typeface="+mj-lt"/>
            </a:endParaRPr>
          </a:p>
          <a:p>
            <a:pPr lvl="0" eaLnBrk="0" fontAlgn="base" hangingPunct="0">
              <a:spcBef>
                <a:spcPct val="0"/>
              </a:spcBef>
              <a:spcAft>
                <a:spcPct val="0"/>
              </a:spcAft>
            </a:pPr>
            <a:r>
              <a:rPr lang="en-US" sz="3600" dirty="0" smtClean="0">
                <a:solidFill>
                  <a:srgbClr val="273239"/>
                </a:solidFill>
                <a:latin typeface="+mj-lt"/>
              </a:rPr>
              <a:t>P(E|A</a:t>
            </a:r>
            <a:r>
              <a:rPr lang="en-US" sz="3600" dirty="0">
                <a:solidFill>
                  <a:srgbClr val="273239"/>
                </a:solidFill>
                <a:latin typeface="+mj-lt"/>
              </a:rPr>
              <a:t>) = 4 / 52 </a:t>
            </a:r>
            <a:endParaRPr lang="en-US" sz="3600" dirty="0" smtClean="0">
              <a:solidFill>
                <a:srgbClr val="273239"/>
              </a:solidFill>
              <a:latin typeface="+mj-lt"/>
            </a:endParaRPr>
          </a:p>
          <a:p>
            <a:pPr lvl="0" eaLnBrk="0" fontAlgn="base" hangingPunct="0">
              <a:spcBef>
                <a:spcPct val="0"/>
              </a:spcBef>
              <a:spcAft>
                <a:spcPct val="0"/>
              </a:spcAft>
            </a:pPr>
            <a:r>
              <a:rPr lang="en-US" sz="3600" dirty="0" smtClean="0">
                <a:solidFill>
                  <a:srgbClr val="273239"/>
                </a:solidFill>
                <a:latin typeface="+mj-lt"/>
              </a:rPr>
              <a:t>P(B</a:t>
            </a:r>
            <a:r>
              <a:rPr lang="en-US" sz="3600" dirty="0">
                <a:solidFill>
                  <a:srgbClr val="273239"/>
                </a:solidFill>
                <a:latin typeface="+mj-lt"/>
              </a:rPr>
              <a:t>) = 48 / </a:t>
            </a:r>
            <a:r>
              <a:rPr lang="en-US" sz="3600" dirty="0" smtClean="0">
                <a:solidFill>
                  <a:srgbClr val="273239"/>
                </a:solidFill>
                <a:latin typeface="+mj-lt"/>
              </a:rPr>
              <a:t>52</a:t>
            </a:r>
          </a:p>
          <a:p>
            <a:pPr lvl="0" eaLnBrk="0" fontAlgn="base" hangingPunct="0">
              <a:spcBef>
                <a:spcPct val="0"/>
              </a:spcBef>
              <a:spcAft>
                <a:spcPct val="0"/>
              </a:spcAft>
            </a:pPr>
            <a:r>
              <a:rPr lang="en-US" sz="3600" dirty="0" smtClean="0">
                <a:solidFill>
                  <a:srgbClr val="273239"/>
                </a:solidFill>
                <a:latin typeface="+mj-lt"/>
              </a:rPr>
              <a:t> </a:t>
            </a:r>
            <a:r>
              <a:rPr lang="en-US" sz="3600" dirty="0">
                <a:solidFill>
                  <a:srgbClr val="273239"/>
                </a:solidFill>
                <a:latin typeface="+mj-lt"/>
              </a:rPr>
              <a:t>P(E|B) = 4 / 52 </a:t>
            </a:r>
            <a:endParaRPr lang="en-US" sz="3600" dirty="0" smtClean="0">
              <a:solidFill>
                <a:srgbClr val="273239"/>
              </a:solidFill>
              <a:latin typeface="+mj-lt"/>
            </a:endParaRPr>
          </a:p>
          <a:p>
            <a:pPr lvl="0" eaLnBrk="0" fontAlgn="base" hangingPunct="0">
              <a:spcBef>
                <a:spcPct val="0"/>
              </a:spcBef>
              <a:spcAft>
                <a:spcPct val="0"/>
              </a:spcAft>
            </a:pPr>
            <a:endParaRPr lang="en-US" sz="3600" dirty="0">
              <a:latin typeface="+mj-lt"/>
            </a:endParaRPr>
          </a:p>
          <a:p>
            <a:pPr lvl="0" eaLnBrk="0" fontAlgn="base" hangingPunct="0">
              <a:spcBef>
                <a:spcPct val="0"/>
              </a:spcBef>
              <a:spcAft>
                <a:spcPct val="0"/>
              </a:spcAft>
            </a:pPr>
            <a:r>
              <a:rPr lang="en-US" sz="3600" dirty="0">
                <a:solidFill>
                  <a:srgbClr val="273239"/>
                </a:solidFill>
                <a:latin typeface="+mj-lt"/>
              </a:rPr>
              <a:t>Therefore,</a:t>
            </a:r>
          </a:p>
          <a:p>
            <a:pPr lvl="0" eaLnBrk="0" fontAlgn="base" hangingPunct="0">
              <a:spcBef>
                <a:spcPct val="0"/>
              </a:spcBef>
              <a:spcAft>
                <a:spcPct val="0"/>
              </a:spcAft>
            </a:pPr>
            <a:r>
              <a:rPr lang="en-US" sz="3600" dirty="0">
                <a:solidFill>
                  <a:srgbClr val="273239"/>
                </a:solidFill>
                <a:latin typeface="+mj-lt"/>
              </a:rPr>
              <a:t>P(E) = P(A)P(E|A) + P(B)P(E|B) </a:t>
            </a:r>
            <a:endParaRPr lang="en-US" sz="3600" dirty="0" smtClean="0">
              <a:solidFill>
                <a:srgbClr val="273239"/>
              </a:solidFill>
              <a:latin typeface="+mj-lt"/>
            </a:endParaRPr>
          </a:p>
          <a:p>
            <a:pPr lvl="0" eaLnBrk="0" fontAlgn="base" hangingPunct="0">
              <a:spcBef>
                <a:spcPct val="0"/>
              </a:spcBef>
              <a:spcAft>
                <a:spcPct val="0"/>
              </a:spcAft>
            </a:pPr>
            <a:r>
              <a:rPr lang="en-US" sz="3600" dirty="0">
                <a:solidFill>
                  <a:srgbClr val="273239"/>
                </a:solidFill>
                <a:latin typeface="+mj-lt"/>
              </a:rPr>
              <a:t> </a:t>
            </a:r>
            <a:r>
              <a:rPr lang="en-US" sz="3600" dirty="0" smtClean="0">
                <a:solidFill>
                  <a:srgbClr val="273239"/>
                </a:solidFill>
                <a:latin typeface="+mj-lt"/>
              </a:rPr>
              <a:t>        =(</a:t>
            </a:r>
            <a:r>
              <a:rPr lang="en-US" sz="3600" dirty="0">
                <a:solidFill>
                  <a:srgbClr val="273239"/>
                </a:solidFill>
                <a:latin typeface="+mj-lt"/>
              </a:rPr>
              <a:t>4 / 52) * (4 / 52) + (48 / 52) * (4 / 52</a:t>
            </a:r>
            <a:r>
              <a:rPr lang="en-US" sz="3600" dirty="0" smtClean="0">
                <a:solidFill>
                  <a:srgbClr val="273239"/>
                </a:solidFill>
                <a:latin typeface="+mj-lt"/>
              </a:rPr>
              <a:t>)</a:t>
            </a:r>
          </a:p>
          <a:p>
            <a:pPr lvl="0" eaLnBrk="0" fontAlgn="base" hangingPunct="0">
              <a:spcBef>
                <a:spcPct val="0"/>
              </a:spcBef>
              <a:spcAft>
                <a:spcPct val="0"/>
              </a:spcAft>
            </a:pPr>
            <a:r>
              <a:rPr lang="en-US" sz="3600" dirty="0">
                <a:solidFill>
                  <a:srgbClr val="273239"/>
                </a:solidFill>
                <a:latin typeface="+mj-lt"/>
              </a:rPr>
              <a:t> </a:t>
            </a:r>
            <a:r>
              <a:rPr lang="en-US" sz="3600" dirty="0" smtClean="0">
                <a:solidFill>
                  <a:srgbClr val="273239"/>
                </a:solidFill>
                <a:latin typeface="+mj-lt"/>
              </a:rPr>
              <a:t>       </a:t>
            </a:r>
            <a:r>
              <a:rPr lang="en-US" sz="3600" dirty="0">
                <a:solidFill>
                  <a:srgbClr val="273239"/>
                </a:solidFill>
                <a:latin typeface="+mj-lt"/>
              </a:rPr>
              <a:t>= 0.0769230 </a:t>
            </a:r>
            <a:endParaRPr lang="en-US" sz="3600" dirty="0">
              <a:latin typeface="+mj-lt"/>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81130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2450" y="816610"/>
            <a:ext cx="15544800" cy="3416320"/>
          </a:xfrm>
          <a:prstGeom prst="rect">
            <a:avLst/>
          </a:prstGeom>
        </p:spPr>
        <p:txBody>
          <a:bodyPr wrap="square">
            <a:spAutoFit/>
          </a:bodyPr>
          <a:lstStyle/>
          <a:p>
            <a:pPr lvl="0" eaLnBrk="0" fontAlgn="base" hangingPunct="0">
              <a:spcBef>
                <a:spcPct val="0"/>
              </a:spcBef>
              <a:spcAft>
                <a:spcPct val="0"/>
              </a:spcAft>
            </a:pPr>
            <a:r>
              <a:rPr lang="en-US" sz="3600" dirty="0" smtClean="0"/>
              <a:t>Suppose </a:t>
            </a:r>
            <a:r>
              <a:rPr lang="en-US" sz="3600" dirty="0"/>
              <a:t>that if I take bus 1, then I am late with probability 0.1. If I take bus 2, I am late with probability 0.2. The probability that I take bus 1 is 0.4, and the probability that I take bus 2 is 0.6. What is the probability that I am late</a:t>
            </a:r>
            <a:r>
              <a:rPr lang="en-US" sz="3600" dirty="0" smtClean="0"/>
              <a:t>?</a:t>
            </a:r>
          </a:p>
          <a:p>
            <a:pPr lvl="0" eaLnBrk="0" fontAlgn="base" hangingPunct="0">
              <a:spcBef>
                <a:spcPct val="0"/>
              </a:spcBef>
              <a:spcAft>
                <a:spcPct val="0"/>
              </a:spcAft>
            </a:pPr>
            <a:endParaRPr lang="en-US" sz="3600" dirty="0">
              <a:latin typeface="+mj-lt"/>
            </a:endParaRPr>
          </a:p>
          <a:p>
            <a:pPr lvl="0" eaLnBrk="0" fontAlgn="base" hangingPunct="0">
              <a:spcBef>
                <a:spcPct val="0"/>
              </a:spcBef>
              <a:spcAft>
                <a:spcPct val="0"/>
              </a:spcAft>
            </a:pPr>
            <a:endParaRPr lang="en-US" sz="3600" dirty="0" smtClean="0">
              <a:latin typeface="+mj-lt"/>
            </a:endParaRPr>
          </a:p>
          <a:p>
            <a:pPr lvl="0" eaLnBrk="0" fontAlgn="base" hangingPunct="0">
              <a:spcBef>
                <a:spcPct val="0"/>
              </a:spcBef>
              <a:spcAft>
                <a:spcPct val="0"/>
              </a:spcAft>
            </a:pPr>
            <a:r>
              <a:rPr lang="en-US" sz="3600" dirty="0" smtClean="0">
                <a:latin typeface="+mj-lt"/>
              </a:rPr>
              <a:t>Answer: 0.14</a:t>
            </a:r>
            <a:endParaRPr lang="en-US" sz="3600" dirty="0">
              <a:latin typeface="+mj-lt"/>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123440" y="2768400"/>
              <a:ext cx="11089440" cy="5920200"/>
            </p14:xfrm>
          </p:contentPart>
        </mc:Choice>
        <mc:Fallback xmlns="">
          <p:pic>
            <p:nvPicPr>
              <p:cNvPr id="2" name="Ink 1"/>
              <p:cNvPicPr/>
              <p:nvPr/>
            </p:nvPicPr>
            <p:blipFill>
              <a:blip r:embed="rId4"/>
              <a:stretch>
                <a:fillRect/>
              </a:stretch>
            </p:blipFill>
            <p:spPr>
              <a:xfrm>
                <a:off x="4114080" y="2759040"/>
                <a:ext cx="11108160" cy="5938920"/>
              </a:xfrm>
              <a:prstGeom prst="rect">
                <a:avLst/>
              </a:prstGeom>
            </p:spPr>
          </p:pic>
        </mc:Fallback>
      </mc:AlternateContent>
    </p:spTree>
    <p:extLst>
      <p:ext uri="{BB962C8B-B14F-4D97-AF65-F5344CB8AC3E}">
        <p14:creationId xmlns:p14="http://schemas.microsoft.com/office/powerpoint/2010/main" val="50051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7650" y="1539875"/>
            <a:ext cx="17449800" cy="4524315"/>
          </a:xfrm>
          <a:prstGeom prst="rect">
            <a:avLst/>
          </a:prstGeom>
        </p:spPr>
        <p:txBody>
          <a:bodyPr wrap="square">
            <a:spAutoFit/>
          </a:bodyPr>
          <a:lstStyle/>
          <a:p>
            <a:pPr fontAlgn="base"/>
            <a:r>
              <a:rPr lang="en-US" sz="3600" b="1" dirty="0">
                <a:solidFill>
                  <a:srgbClr val="273239"/>
                </a:solidFill>
                <a:latin typeface="urw-din"/>
              </a:rPr>
              <a:t>Example:</a:t>
            </a:r>
            <a:r>
              <a:rPr lang="en-US" sz="3600" dirty="0">
                <a:solidFill>
                  <a:srgbClr val="273239"/>
                </a:solidFill>
                <a:latin typeface="urw-din"/>
              </a:rPr>
              <a:t> In a certain library, twenty percent of the fiction books are worn and need replacement. Ten percent of the non-fiction books are worn and need replacement. Forty percent of the library’s books are fiction and sixty percent are non-fiction. What is the probability that a book chosen at random are worn</a:t>
            </a:r>
            <a:r>
              <a:rPr lang="en-US" sz="3600" dirty="0" smtClean="0">
                <a:solidFill>
                  <a:srgbClr val="273239"/>
                </a:solidFill>
                <a:latin typeface="urw-din"/>
              </a:rPr>
              <a:t>?</a:t>
            </a:r>
          </a:p>
          <a:p>
            <a:pPr fontAlgn="base"/>
            <a:r>
              <a:rPr lang="en-US" sz="3600" dirty="0" smtClean="0">
                <a:solidFill>
                  <a:srgbClr val="273239"/>
                </a:solidFill>
                <a:latin typeface="urw-din"/>
              </a:rPr>
              <a:t> </a:t>
            </a:r>
            <a:r>
              <a:rPr lang="en-US" sz="3600" dirty="0">
                <a:solidFill>
                  <a:srgbClr val="273239"/>
                </a:solidFill>
                <a:latin typeface="urw-din"/>
              </a:rPr>
              <a:t>Draw a tree diagram representing the data</a:t>
            </a:r>
            <a:r>
              <a:rPr lang="en-US" sz="3600" dirty="0" smtClean="0">
                <a:solidFill>
                  <a:srgbClr val="273239"/>
                </a:solidFill>
                <a:latin typeface="urw-din"/>
              </a:rPr>
              <a:t>.</a:t>
            </a:r>
          </a:p>
          <a:p>
            <a:pPr fontAlgn="base"/>
            <a:endParaRPr lang="en-US" sz="3600" dirty="0">
              <a:solidFill>
                <a:srgbClr val="273239"/>
              </a:solidFill>
              <a:latin typeface="urw-din"/>
            </a:endParaRPr>
          </a:p>
          <a:p>
            <a:pPr fontAlgn="base"/>
            <a:r>
              <a:rPr lang="en-US" sz="3600" b="1" dirty="0">
                <a:solidFill>
                  <a:srgbClr val="273239"/>
                </a:solidFill>
                <a:latin typeface="urw-din"/>
              </a:rPr>
              <a:t>Solution:</a:t>
            </a:r>
            <a:r>
              <a:rPr lang="en-US" sz="3600" dirty="0">
                <a:solidFill>
                  <a:srgbClr val="273239"/>
                </a:solidFill>
                <a:latin typeface="urw-din"/>
              </a:rPr>
              <a:t> Let F represents fiction books and N represents non-fiction books. Let W represents worn books and G represents non-worn books.</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752480" y="3961080"/>
              <a:ext cx="11162880" cy="7157160"/>
            </p14:xfrm>
          </p:contentPart>
        </mc:Choice>
        <mc:Fallback xmlns="">
          <p:pic>
            <p:nvPicPr>
              <p:cNvPr id="4" name="Ink 3"/>
              <p:cNvPicPr/>
              <p:nvPr/>
            </p:nvPicPr>
            <p:blipFill>
              <a:blip r:embed="rId4"/>
              <a:stretch>
                <a:fillRect/>
              </a:stretch>
            </p:blipFill>
            <p:spPr>
              <a:xfrm>
                <a:off x="1743120" y="3951720"/>
                <a:ext cx="11181600" cy="7175880"/>
              </a:xfrm>
              <a:prstGeom prst="rect">
                <a:avLst/>
              </a:prstGeom>
            </p:spPr>
          </p:pic>
        </mc:Fallback>
      </mc:AlternateContent>
    </p:spTree>
    <p:extLst>
      <p:ext uri="{BB962C8B-B14F-4D97-AF65-F5344CB8AC3E}">
        <p14:creationId xmlns:p14="http://schemas.microsoft.com/office/powerpoint/2010/main" val="154000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01675"/>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809902"/>
          </a:xfrm>
          <a:prstGeom prst="rect">
            <a:avLst/>
          </a:prstGeom>
        </p:spPr>
        <p:txBody>
          <a:bodyPr vert="horz" wrap="square" lIns="0" tIns="17780" rIns="0" bIns="0" rtlCol="0">
            <a:spAutoFit/>
          </a:bodyPr>
          <a:lstStyle/>
          <a:p>
            <a:pPr marL="12700">
              <a:lnSpc>
                <a:spcPts val="5745"/>
              </a:lnSpc>
              <a:spcBef>
                <a:spcPts val="140"/>
              </a:spcBef>
            </a:pPr>
            <a:r>
              <a:rPr lang="en-US" sz="7200" b="1" dirty="0" err="1" smtClean="0">
                <a:latin typeface="+mj-lt"/>
                <a:ea typeface="Roboto Medium" panose="02000000000000000000" pitchFamily="2" charset="0"/>
                <a:cs typeface="Calibri" panose="020F0502020204030204" pitchFamily="34" charset="0"/>
              </a:rPr>
              <a:t>Baye’s</a:t>
            </a:r>
            <a:r>
              <a:rPr lang="en-US" sz="7200" b="1" dirty="0" smtClean="0">
                <a:latin typeface="+mj-lt"/>
                <a:ea typeface="Roboto Medium" panose="02000000000000000000" pitchFamily="2" charset="0"/>
                <a:cs typeface="Calibri" panose="020F0502020204030204" pitchFamily="34" charset="0"/>
              </a:rPr>
              <a:t> Theorem</a:t>
            </a:r>
            <a:endParaRPr sz="7200"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7" name="Rectangle 6"/>
          <p:cNvSpPr/>
          <p:nvPr/>
        </p:nvSpPr>
        <p:spPr>
          <a:xfrm>
            <a:off x="1898651" y="5162792"/>
            <a:ext cx="6366856" cy="1754326"/>
          </a:xfrm>
          <a:prstGeom prst="rect">
            <a:avLst/>
          </a:prstGeom>
        </p:spPr>
        <p:txBody>
          <a:bodyPr wrap="square">
            <a:spAutoFit/>
          </a:bodyPr>
          <a:lstStyle/>
          <a:p>
            <a:r>
              <a:rPr lang="en-US" sz="3600" dirty="0">
                <a:solidFill>
                  <a:srgbClr val="273239"/>
                </a:solidFill>
                <a:latin typeface="urw-din"/>
              </a:rPr>
              <a:t>The formula provides the relationship between P(A|B) and P(B|A).</a:t>
            </a:r>
            <a:endParaRPr lang="en-IN" sz="3600" dirty="0"/>
          </a:p>
        </p:txBody>
      </p:sp>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8997840" y="1825920"/>
              <a:ext cx="10161720" cy="7112880"/>
            </p14:xfrm>
          </p:contentPart>
        </mc:Choice>
        <mc:Fallback xmlns="">
          <p:pic>
            <p:nvPicPr>
              <p:cNvPr id="8" name="Ink 7"/>
              <p:cNvPicPr/>
              <p:nvPr/>
            </p:nvPicPr>
            <p:blipFill>
              <a:blip r:embed="rId6"/>
              <a:stretch>
                <a:fillRect/>
              </a:stretch>
            </p:blipFill>
            <p:spPr>
              <a:xfrm>
                <a:off x="8988480" y="1816560"/>
                <a:ext cx="10180440" cy="7131600"/>
              </a:xfrm>
              <a:prstGeom prst="rect">
                <a:avLst/>
              </a:prstGeom>
            </p:spPr>
          </p:pic>
        </mc:Fallback>
      </mc:AlternateContent>
    </p:spTree>
    <p:extLst>
      <p:ext uri="{BB962C8B-B14F-4D97-AF65-F5344CB8AC3E}">
        <p14:creationId xmlns:p14="http://schemas.microsoft.com/office/powerpoint/2010/main" val="3983580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117850" y="1235075"/>
                <a:ext cx="4824141" cy="2373727"/>
              </a:xfrm>
              <a:prstGeom prst="rect">
                <a:avLst/>
              </a:prstGeom>
            </p:spPr>
            <p:txBody>
              <a:bodyPr wrap="none">
                <a:spAutoFit/>
              </a:bodyPr>
              <a:lstStyle/>
              <a:p>
                <a:r>
                  <a:rPr lang="en-IN" sz="3600" b="1" dirty="0" err="1">
                    <a:solidFill>
                      <a:srgbClr val="273239"/>
                    </a:solidFill>
                    <a:latin typeface="urw-din"/>
                  </a:rPr>
                  <a:t>Bayes’s</a:t>
                </a:r>
                <a:r>
                  <a:rPr lang="en-IN" sz="3600" b="1" dirty="0">
                    <a:solidFill>
                      <a:srgbClr val="273239"/>
                    </a:solidFill>
                    <a:latin typeface="urw-din"/>
                  </a:rPr>
                  <a:t> </a:t>
                </a:r>
                <a:r>
                  <a:rPr lang="en-IN" sz="3600" b="1" dirty="0" smtClean="0">
                    <a:solidFill>
                      <a:srgbClr val="273239"/>
                    </a:solidFill>
                    <a:latin typeface="urw-din"/>
                  </a:rPr>
                  <a:t>formula</a:t>
                </a:r>
              </a:p>
              <a:p>
                <a:endParaRPr lang="en-US" sz="3600" dirty="0">
                  <a:solidFill>
                    <a:srgbClr val="273239"/>
                  </a:solidFill>
                  <a:latin typeface="urw-din"/>
                </a:endParaRPr>
              </a:p>
              <a:p>
                <a:pPr/>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𝐴</m:t>
                      </m:r>
                      <m:r>
                        <a:rPr lang="en-IN" sz="3600">
                          <a:latin typeface="Cambria Math" panose="02040503050406030204" pitchFamily="18" charset="0"/>
                        </a:rPr>
                        <m:t>|</m:t>
                      </m:r>
                      <m:r>
                        <a:rPr lang="en-IN" sz="3600" i="1">
                          <a:latin typeface="Cambria Math" panose="02040503050406030204" pitchFamily="18" charset="0"/>
                        </a:rPr>
                        <m:t>𝐵</m:t>
                      </m:r>
                      <m:r>
                        <a:rPr lang="en-IN" sz="3600">
                          <a:latin typeface="Cambria Math" panose="02040503050406030204" pitchFamily="18" charset="0"/>
                        </a:rPr>
                        <m:t>)=</m:t>
                      </m:r>
                      <m:f>
                        <m:fPr>
                          <m:ctrlPr>
                            <a:rPr lang="en-IN" sz="3600" i="1">
                              <a:latin typeface="Cambria Math" panose="02040503050406030204" pitchFamily="18" charset="0"/>
                            </a:rPr>
                          </m:ctrlPr>
                        </m:fPr>
                        <m:num>
                          <m:d>
                            <m:dPr>
                              <m:begChr m:val=""/>
                              <m:ctrlPr>
                                <a:rPr lang="en-IN" sz="3600" i="1">
                                  <a:latin typeface="Cambria Math" panose="02040503050406030204" pitchFamily="18" charset="0"/>
                                </a:rPr>
                              </m:ctrlPr>
                            </m:dPr>
                            <m:e>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𝐵</m:t>
                              </m:r>
                              <m:r>
                                <a:rPr lang="en-IN" sz="3600">
                                  <a:latin typeface="Cambria Math" panose="02040503050406030204" pitchFamily="18" charset="0"/>
                                </a:rPr>
                                <m:t>|</m:t>
                              </m:r>
                              <m:r>
                                <a:rPr lang="en-IN" sz="3600" i="1">
                                  <a:latin typeface="Cambria Math" panose="02040503050406030204" pitchFamily="18" charset="0"/>
                                </a:rPr>
                                <m:t>𝐴</m:t>
                              </m:r>
                              <m:r>
                                <a:rPr lang="en-IN" sz="3600">
                                  <a:latin typeface="Cambria Math" panose="02040503050406030204" pitchFamily="18" charset="0"/>
                                </a:rPr>
                                <m:t>)</m:t>
                              </m:r>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𝐴</m:t>
                              </m:r>
                            </m:e>
                          </m:d>
                        </m:num>
                        <m:den>
                          <m:d>
                            <m:dPr>
                              <m:begChr m:val=""/>
                              <m:ctrlPr>
                                <a:rPr lang="en-IN" sz="3600" i="1">
                                  <a:latin typeface="Cambria Math" panose="02040503050406030204" pitchFamily="18" charset="0"/>
                                </a:rPr>
                              </m:ctrlPr>
                            </m:dPr>
                            <m:e>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𝐵</m:t>
                              </m:r>
                            </m:e>
                          </m:d>
                        </m:den>
                      </m:f>
                    </m:oMath>
                  </m:oMathPara>
                </a14:m>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3117850" y="1235075"/>
                <a:ext cx="4824141" cy="2373727"/>
              </a:xfrm>
              <a:prstGeom prst="rect">
                <a:avLst/>
              </a:prstGeom>
              <a:blipFill rotWithShape="0">
                <a:blip r:embed="rId2"/>
                <a:stretch>
                  <a:fillRect l="-3788" t="-4113"/>
                </a:stretch>
              </a:blipFill>
            </p:spPr>
            <p:txBody>
              <a:bodyPr/>
              <a:lstStyle/>
              <a:p>
                <a:r>
                  <a:rPr lang="en-IN">
                    <a:noFill/>
                  </a:rPr>
                  <a:t> </a:t>
                </a:r>
              </a:p>
            </p:txBody>
          </p:sp>
        </mc:Fallback>
      </mc:AlternateContent>
      <p:sp>
        <p:nvSpPr>
          <p:cNvPr id="3" name="Rectangle 2"/>
          <p:cNvSpPr/>
          <p:nvPr/>
        </p:nvSpPr>
        <p:spPr>
          <a:xfrm>
            <a:off x="8817353" y="5315159"/>
            <a:ext cx="184731" cy="369332"/>
          </a:xfrm>
          <a:prstGeom prst="rect">
            <a:avLst/>
          </a:prstGeom>
        </p:spPr>
        <p:txBody>
          <a:bodyPr wrap="none">
            <a:spAutoFit/>
          </a:bodyPr>
          <a:lstStyle/>
          <a:p>
            <a:endParaRPr lang="en-IN"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226400" y="4034880"/>
              <a:ext cx="7216560" cy="3387240"/>
            </p14:xfrm>
          </p:contentPart>
        </mc:Choice>
        <mc:Fallback xmlns="">
          <p:pic>
            <p:nvPicPr>
              <p:cNvPr id="5" name="Ink 4"/>
              <p:cNvPicPr/>
              <p:nvPr/>
            </p:nvPicPr>
            <p:blipFill>
              <a:blip r:embed="rId5"/>
              <a:stretch>
                <a:fillRect/>
              </a:stretch>
            </p:blipFill>
            <p:spPr>
              <a:xfrm>
                <a:off x="4217040" y="4025520"/>
                <a:ext cx="7235280" cy="3405960"/>
              </a:xfrm>
              <a:prstGeom prst="rect">
                <a:avLst/>
              </a:prstGeom>
            </p:spPr>
          </p:pic>
        </mc:Fallback>
      </mc:AlternateContent>
    </p:spTree>
    <p:extLst>
      <p:ext uri="{BB962C8B-B14F-4D97-AF65-F5344CB8AC3E}">
        <p14:creationId xmlns:p14="http://schemas.microsoft.com/office/powerpoint/2010/main" val="1600394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930275"/>
            <a:ext cx="16535400" cy="3416320"/>
          </a:xfrm>
          <a:prstGeom prst="rect">
            <a:avLst/>
          </a:prstGeom>
        </p:spPr>
        <p:txBody>
          <a:bodyPr wrap="square">
            <a:spAutoFit/>
          </a:bodyPr>
          <a:lstStyle/>
          <a:p>
            <a:pPr fontAlgn="base"/>
            <a:r>
              <a:rPr lang="en-US" sz="3600" b="1" dirty="0" smtClean="0">
                <a:solidFill>
                  <a:srgbClr val="273239"/>
                </a:solidFill>
                <a:latin typeface="urw-din"/>
              </a:rPr>
              <a:t>Example</a:t>
            </a:r>
            <a:r>
              <a:rPr lang="en-US" sz="3600" dirty="0">
                <a:solidFill>
                  <a:srgbClr val="273239"/>
                </a:solidFill>
                <a:latin typeface="urw-din"/>
              </a:rPr>
              <a:t> A company buys 70% of its computers from company X and 30% from company Y. Company X produces 1 faulty computer per 5 computers and company Y produces 1 faulty computer per 20 computers. A computer is found faulty what is the probability that it was bought from company X?</a:t>
            </a:r>
          </a:p>
          <a:p>
            <a:r>
              <a:rPr lang="en-US" sz="3600" dirty="0"/>
              <a:t/>
            </a:r>
            <a:br>
              <a:rPr lang="en-US" sz="3600" dirty="0"/>
            </a:b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078000" y="3357360"/>
              <a:ext cx="11324880" cy="6037920"/>
            </p14:xfrm>
          </p:contentPart>
        </mc:Choice>
        <mc:Fallback xmlns="">
          <p:pic>
            <p:nvPicPr>
              <p:cNvPr id="4" name="Ink 3"/>
              <p:cNvPicPr/>
              <p:nvPr/>
            </p:nvPicPr>
            <p:blipFill>
              <a:blip r:embed="rId4"/>
              <a:stretch>
                <a:fillRect/>
              </a:stretch>
            </p:blipFill>
            <p:spPr>
              <a:xfrm>
                <a:off x="3068640" y="3348000"/>
                <a:ext cx="11343600" cy="6056640"/>
              </a:xfrm>
              <a:prstGeom prst="rect">
                <a:avLst/>
              </a:prstGeom>
            </p:spPr>
          </p:pic>
        </mc:Fallback>
      </mc:AlternateContent>
    </p:spTree>
    <p:extLst>
      <p:ext uri="{BB962C8B-B14F-4D97-AF65-F5344CB8AC3E}">
        <p14:creationId xmlns:p14="http://schemas.microsoft.com/office/powerpoint/2010/main" val="1252649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050" y="930275"/>
            <a:ext cx="16002000" cy="1200329"/>
          </a:xfrm>
          <a:prstGeom prst="rect">
            <a:avLst/>
          </a:prstGeom>
        </p:spPr>
        <p:txBody>
          <a:bodyPr wrap="square">
            <a:spAutoFit/>
          </a:bodyPr>
          <a:lstStyle/>
          <a:p>
            <a:r>
              <a:rPr lang="en-US" sz="3600" b="1" dirty="0"/>
              <a:t>Example </a:t>
            </a:r>
            <a:r>
              <a:rPr lang="en-US" sz="3600" dirty="0" smtClean="0"/>
              <a:t>Toss </a:t>
            </a:r>
            <a:r>
              <a:rPr lang="en-US" sz="3600" dirty="0"/>
              <a:t>a coin 5 times. Let H</a:t>
            </a:r>
            <a:r>
              <a:rPr lang="en-US" sz="3600" baseline="-25000" dirty="0"/>
              <a:t>1</a:t>
            </a:r>
            <a:r>
              <a:rPr lang="en-US" sz="3600" dirty="0"/>
              <a:t> = ‘first toss is heads’ and let H</a:t>
            </a:r>
            <a:r>
              <a:rPr lang="en-US" sz="3600" baseline="-25000" dirty="0"/>
              <a:t>A</a:t>
            </a:r>
            <a:r>
              <a:rPr lang="en-US" sz="3600" dirty="0"/>
              <a:t> = ‘all 5 tosses are heads’. Then P(H</a:t>
            </a:r>
            <a:r>
              <a:rPr lang="en-US" sz="3600" baseline="-25000" dirty="0"/>
              <a:t>1</a:t>
            </a:r>
            <a:r>
              <a:rPr lang="en-US" sz="3600" dirty="0"/>
              <a:t>|H</a:t>
            </a:r>
            <a:r>
              <a:rPr lang="en-US" sz="3600" baseline="-25000" dirty="0"/>
              <a:t>A</a:t>
            </a:r>
            <a:r>
              <a:rPr lang="en-US" sz="3600" dirty="0"/>
              <a:t>) = 1 but P(H</a:t>
            </a:r>
            <a:r>
              <a:rPr lang="en-US" sz="3600" baseline="-25000" dirty="0"/>
              <a:t>A</a:t>
            </a:r>
            <a:r>
              <a:rPr lang="en-US" sz="3600" dirty="0"/>
              <a:t>|H</a:t>
            </a:r>
            <a:r>
              <a:rPr lang="en-US" sz="3600" baseline="-25000" dirty="0"/>
              <a:t>1</a:t>
            </a:r>
            <a:r>
              <a:rPr lang="en-US" sz="3600" dirty="0"/>
              <a:t>) = 1/16</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036400" y="1458000"/>
              <a:ext cx="10662480" cy="8040600"/>
            </p14:xfrm>
          </p:contentPart>
        </mc:Choice>
        <mc:Fallback xmlns="">
          <p:pic>
            <p:nvPicPr>
              <p:cNvPr id="4" name="Ink 3"/>
              <p:cNvPicPr/>
              <p:nvPr/>
            </p:nvPicPr>
            <p:blipFill>
              <a:blip r:embed="rId4"/>
              <a:stretch>
                <a:fillRect/>
              </a:stretch>
            </p:blipFill>
            <p:spPr>
              <a:xfrm>
                <a:off x="5027040" y="1448640"/>
                <a:ext cx="10681200" cy="8059320"/>
              </a:xfrm>
              <a:prstGeom prst="rect">
                <a:avLst/>
              </a:prstGeom>
            </p:spPr>
          </p:pic>
        </mc:Fallback>
      </mc:AlternateContent>
    </p:spTree>
    <p:extLst>
      <p:ext uri="{BB962C8B-B14F-4D97-AF65-F5344CB8AC3E}">
        <p14:creationId xmlns:p14="http://schemas.microsoft.com/office/powerpoint/2010/main" val="251898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450" y="930275"/>
            <a:ext cx="16306800" cy="1754326"/>
          </a:xfrm>
          <a:prstGeom prst="rect">
            <a:avLst/>
          </a:prstGeom>
        </p:spPr>
        <p:txBody>
          <a:bodyPr wrap="square">
            <a:spAutoFit/>
          </a:bodyPr>
          <a:lstStyle/>
          <a:p>
            <a:r>
              <a:rPr lang="en-US" sz="3600" b="1" dirty="0">
                <a:solidFill>
                  <a:srgbClr val="273239"/>
                </a:solidFill>
                <a:latin typeface="urw-din"/>
              </a:rPr>
              <a:t>Conditional probability </a:t>
            </a:r>
            <a:endParaRPr lang="en-US" sz="3600" b="1" dirty="0" smtClean="0">
              <a:solidFill>
                <a:srgbClr val="273239"/>
              </a:solidFill>
              <a:latin typeface="urw-din"/>
            </a:endParaRPr>
          </a:p>
          <a:p>
            <a:r>
              <a:rPr lang="en-US" sz="3600" dirty="0" smtClean="0">
                <a:solidFill>
                  <a:srgbClr val="273239"/>
                </a:solidFill>
                <a:latin typeface="urw-din"/>
              </a:rPr>
              <a:t>P(A </a:t>
            </a:r>
            <a:r>
              <a:rPr lang="en-US" sz="3600" dirty="0">
                <a:solidFill>
                  <a:srgbClr val="273239"/>
                </a:solidFill>
                <a:latin typeface="urw-din"/>
              </a:rPr>
              <a:t>| B) indicates the probability of event ‘A’ happening given that event B happened.</a:t>
            </a:r>
            <a:endParaRPr lang="en-IN" sz="3600" dirty="0"/>
          </a:p>
        </p:txBody>
      </p:sp>
      <p:pic>
        <p:nvPicPr>
          <p:cNvPr id="3" name="Picture 2"/>
          <p:cNvPicPr>
            <a:picLocks noChangeAspect="1"/>
          </p:cNvPicPr>
          <p:nvPr/>
        </p:nvPicPr>
        <p:blipFill>
          <a:blip r:embed="rId2"/>
          <a:stretch>
            <a:fillRect/>
          </a:stretch>
        </p:blipFill>
        <p:spPr>
          <a:xfrm>
            <a:off x="6089650" y="3063875"/>
            <a:ext cx="5815013" cy="1676400"/>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6214680" y="3254400"/>
              <a:ext cx="8968680" cy="4653720"/>
            </p14:xfrm>
          </p:contentPart>
        </mc:Choice>
        <mc:Fallback xmlns="">
          <p:pic>
            <p:nvPicPr>
              <p:cNvPr id="5" name="Ink 4"/>
              <p:cNvPicPr/>
              <p:nvPr/>
            </p:nvPicPr>
            <p:blipFill>
              <a:blip r:embed="rId5"/>
              <a:stretch>
                <a:fillRect/>
              </a:stretch>
            </p:blipFill>
            <p:spPr>
              <a:xfrm>
                <a:off x="6205320" y="3245040"/>
                <a:ext cx="8987400" cy="4672440"/>
              </a:xfrm>
              <a:prstGeom prst="rect">
                <a:avLst/>
              </a:prstGeom>
            </p:spPr>
          </p:pic>
        </mc:Fallback>
      </mc:AlternateContent>
    </p:spTree>
    <p:extLst>
      <p:ext uri="{BB962C8B-B14F-4D97-AF65-F5344CB8AC3E}">
        <p14:creationId xmlns:p14="http://schemas.microsoft.com/office/powerpoint/2010/main" val="1092629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5584"/>
            <a:ext cx="65" cy="426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759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898650" y="441615"/>
            <a:ext cx="16154400" cy="8402300"/>
          </a:xfrm>
          <a:prstGeom prst="rect">
            <a:avLst/>
          </a:prstGeom>
        </p:spPr>
        <p:txBody>
          <a:bodyPr wrap="square">
            <a:spAutoFit/>
          </a:bodyPr>
          <a:lstStyle/>
          <a:p>
            <a:pPr lvl="0" eaLnBrk="0" fontAlgn="base" hangingPunct="0">
              <a:spcBef>
                <a:spcPct val="0"/>
              </a:spcBef>
              <a:spcAft>
                <a:spcPct val="0"/>
              </a:spcAft>
            </a:pPr>
            <a:r>
              <a:rPr lang="en-US" sz="3600" b="1" dirty="0">
                <a:solidFill>
                  <a:srgbClr val="273239"/>
                </a:solidFill>
              </a:rPr>
              <a:t>GATE-CS-2005 </a:t>
            </a:r>
            <a:endParaRPr lang="en-US" sz="3600" b="1" dirty="0" smtClean="0">
              <a:solidFill>
                <a:srgbClr val="273239"/>
              </a:solidFill>
            </a:endParaRPr>
          </a:p>
          <a:p>
            <a:pPr lvl="0" eaLnBrk="0" fontAlgn="base" hangingPunct="0">
              <a:spcBef>
                <a:spcPct val="0"/>
              </a:spcBef>
              <a:spcAft>
                <a:spcPct val="0"/>
              </a:spcAft>
            </a:pPr>
            <a:r>
              <a:rPr lang="en-US" sz="3600" dirty="0" smtClean="0">
                <a:solidFill>
                  <a:srgbClr val="273239"/>
                </a:solidFill>
              </a:rPr>
              <a:t>Box </a:t>
            </a:r>
            <a:r>
              <a:rPr lang="en-US" sz="3600" dirty="0">
                <a:solidFill>
                  <a:srgbClr val="273239"/>
                </a:solidFill>
              </a:rPr>
              <a:t>P has 2 red balls and 3 blue balls and box Q has 3 red balls and 1 blue ball. A ball is selected as follows:</a:t>
            </a:r>
          </a:p>
          <a:p>
            <a:pPr marL="857250" lvl="0" indent="-857250" eaLnBrk="0" fontAlgn="base" hangingPunct="0">
              <a:spcBef>
                <a:spcPct val="0"/>
              </a:spcBef>
              <a:spcAft>
                <a:spcPct val="0"/>
              </a:spcAft>
              <a:buAutoNum type="romanLcParenBoth"/>
            </a:pPr>
            <a:r>
              <a:rPr lang="en-US" sz="3600" dirty="0" smtClean="0">
                <a:solidFill>
                  <a:srgbClr val="273239"/>
                </a:solidFill>
              </a:rPr>
              <a:t>Select </a:t>
            </a:r>
            <a:r>
              <a:rPr lang="en-US" sz="3600" dirty="0">
                <a:solidFill>
                  <a:srgbClr val="273239"/>
                </a:solidFill>
              </a:rPr>
              <a:t>a box </a:t>
            </a:r>
            <a:endParaRPr lang="en-US" sz="3600" dirty="0" smtClean="0">
              <a:solidFill>
                <a:srgbClr val="273239"/>
              </a:solidFill>
            </a:endParaRPr>
          </a:p>
          <a:p>
            <a:pPr marL="857250" lvl="0" indent="-857250" eaLnBrk="0" fontAlgn="base" hangingPunct="0">
              <a:spcBef>
                <a:spcPct val="0"/>
              </a:spcBef>
              <a:spcAft>
                <a:spcPct val="0"/>
              </a:spcAft>
              <a:buAutoNum type="romanLcParenBoth"/>
            </a:pPr>
            <a:r>
              <a:rPr lang="en-US" sz="3600" dirty="0" smtClean="0">
                <a:solidFill>
                  <a:srgbClr val="273239"/>
                </a:solidFill>
              </a:rPr>
              <a:t>Choose </a:t>
            </a:r>
            <a:r>
              <a:rPr lang="en-US" sz="3600" dirty="0">
                <a:solidFill>
                  <a:srgbClr val="273239"/>
                </a:solidFill>
              </a:rPr>
              <a:t>a ball from the selected box such that each ball in the box is equally likely to be chosen. The probabilities of selecting boxes P and Q are (1/3) and (2/3), respectively. </a:t>
            </a:r>
          </a:p>
          <a:p>
            <a:pPr lvl="0" eaLnBrk="0" fontAlgn="base" hangingPunct="0">
              <a:spcBef>
                <a:spcPct val="0"/>
              </a:spcBef>
              <a:spcAft>
                <a:spcPct val="0"/>
              </a:spcAft>
            </a:pPr>
            <a:r>
              <a:rPr lang="en-US" sz="3600" dirty="0">
                <a:solidFill>
                  <a:srgbClr val="273239"/>
                </a:solidFill>
              </a:rPr>
              <a:t>Given that a ball selected in the above process is a red ball, the probability that it came from the box P </a:t>
            </a:r>
            <a:r>
              <a:rPr lang="en-US" sz="3600" dirty="0" smtClean="0">
                <a:solidFill>
                  <a:srgbClr val="273239"/>
                </a:solidFill>
              </a:rPr>
              <a:t>is</a:t>
            </a:r>
          </a:p>
          <a:p>
            <a:pPr lvl="0" eaLnBrk="0" fontAlgn="base" hangingPunct="0">
              <a:spcBef>
                <a:spcPct val="0"/>
              </a:spcBef>
              <a:spcAft>
                <a:spcPct val="0"/>
              </a:spcAft>
            </a:pPr>
            <a:r>
              <a:rPr lang="en-US" sz="3600" b="1" dirty="0"/>
              <a:t>(A)</a:t>
            </a:r>
            <a:r>
              <a:rPr lang="en-US" sz="3600" dirty="0"/>
              <a:t> 4/19</a:t>
            </a:r>
            <a:br>
              <a:rPr lang="en-US" sz="3600" dirty="0"/>
            </a:br>
            <a:r>
              <a:rPr lang="en-US" sz="3600" b="1" dirty="0"/>
              <a:t>(B)</a:t>
            </a:r>
            <a:r>
              <a:rPr lang="en-US" sz="3600" dirty="0"/>
              <a:t> 5/19</a:t>
            </a:r>
            <a:br>
              <a:rPr lang="en-US" sz="3600" dirty="0"/>
            </a:br>
            <a:r>
              <a:rPr lang="en-US" sz="3600" b="1" dirty="0"/>
              <a:t>(C)</a:t>
            </a:r>
            <a:r>
              <a:rPr lang="en-US" sz="3600" dirty="0"/>
              <a:t> 2/9</a:t>
            </a:r>
            <a:br>
              <a:rPr lang="en-US" sz="3600" dirty="0"/>
            </a:br>
            <a:r>
              <a:rPr lang="en-US" sz="3600" b="1" dirty="0"/>
              <a:t>(D)</a:t>
            </a:r>
            <a:r>
              <a:rPr lang="en-US" sz="3600" dirty="0"/>
              <a:t> </a:t>
            </a:r>
            <a:r>
              <a:rPr lang="en-US" sz="3600" dirty="0" smtClean="0"/>
              <a:t>19/30</a:t>
            </a:r>
          </a:p>
          <a:p>
            <a:pPr lvl="0" eaLnBrk="0" fontAlgn="base" hangingPunct="0">
              <a:spcBef>
                <a:spcPct val="0"/>
              </a:spcBef>
              <a:spcAft>
                <a:spcPct val="0"/>
              </a:spcAft>
            </a:pPr>
            <a:r>
              <a:rPr lang="en-US" sz="3600" dirty="0"/>
              <a:t/>
            </a:r>
            <a:br>
              <a:rPr lang="en-US" sz="3600" dirty="0"/>
            </a:br>
            <a:r>
              <a:rPr lang="en-US" sz="3600" b="1" dirty="0"/>
              <a:t>Answer:</a:t>
            </a:r>
            <a:r>
              <a:rPr lang="en-US" sz="3600" dirty="0"/>
              <a:t> </a:t>
            </a:r>
            <a:r>
              <a:rPr lang="en-US" sz="3600" b="1" dirty="0"/>
              <a:t>(A)</a:t>
            </a:r>
            <a:endParaRPr lang="en-US" sz="36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213160" y="1590480"/>
              <a:ext cx="14579640" cy="9483480"/>
            </p14:xfrm>
          </p:contentPart>
        </mc:Choice>
        <mc:Fallback xmlns="">
          <p:pic>
            <p:nvPicPr>
              <p:cNvPr id="5" name="Ink 4"/>
              <p:cNvPicPr/>
              <p:nvPr/>
            </p:nvPicPr>
            <p:blipFill>
              <a:blip r:embed="rId4"/>
              <a:stretch>
                <a:fillRect/>
              </a:stretch>
            </p:blipFill>
            <p:spPr>
              <a:xfrm>
                <a:off x="5203800" y="1581120"/>
                <a:ext cx="14598360" cy="9502200"/>
              </a:xfrm>
              <a:prstGeom prst="rect">
                <a:avLst/>
              </a:prstGeom>
            </p:spPr>
          </p:pic>
        </mc:Fallback>
      </mc:AlternateContent>
    </p:spTree>
    <p:extLst>
      <p:ext uri="{BB962C8B-B14F-4D97-AF65-F5344CB8AC3E}">
        <p14:creationId xmlns:p14="http://schemas.microsoft.com/office/powerpoint/2010/main" val="359682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01675"/>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809902"/>
          </a:xfrm>
          <a:prstGeom prst="rect">
            <a:avLst/>
          </a:prstGeom>
        </p:spPr>
        <p:txBody>
          <a:bodyPr vert="horz" wrap="square" lIns="0" tIns="17780" rIns="0" bIns="0" rtlCol="0">
            <a:spAutoFit/>
          </a:bodyPr>
          <a:lstStyle/>
          <a:p>
            <a:pPr marL="12700">
              <a:lnSpc>
                <a:spcPts val="5745"/>
              </a:lnSpc>
              <a:spcBef>
                <a:spcPts val="140"/>
              </a:spcBef>
            </a:pPr>
            <a:r>
              <a:rPr lang="en-US" sz="7200" b="1" dirty="0" smtClean="0">
                <a:latin typeface="+mj-lt"/>
                <a:ea typeface="Roboto Medium" panose="02000000000000000000" pitchFamily="2" charset="0"/>
                <a:cs typeface="Calibri" panose="020F0502020204030204" pitchFamily="34" charset="0"/>
              </a:rPr>
              <a:t>Random Variable</a:t>
            </a:r>
            <a:endParaRPr sz="7200"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147240" y="1575720"/>
              <a:ext cx="19954800" cy="8232120"/>
            </p14:xfrm>
          </p:contentPart>
        </mc:Choice>
        <mc:Fallback xmlns="">
          <p:pic>
            <p:nvPicPr>
              <p:cNvPr id="7" name="Ink 6"/>
              <p:cNvPicPr/>
              <p:nvPr/>
            </p:nvPicPr>
            <p:blipFill>
              <a:blip r:embed="rId6"/>
              <a:stretch>
                <a:fillRect/>
              </a:stretch>
            </p:blipFill>
            <p:spPr>
              <a:xfrm>
                <a:off x="137880" y="1566360"/>
                <a:ext cx="19973520" cy="8250840"/>
              </a:xfrm>
              <a:prstGeom prst="rect">
                <a:avLst/>
              </a:prstGeom>
            </p:spPr>
          </p:pic>
        </mc:Fallback>
      </mc:AlternateContent>
    </p:spTree>
    <p:extLst>
      <p:ext uri="{BB962C8B-B14F-4D97-AF65-F5344CB8AC3E}">
        <p14:creationId xmlns:p14="http://schemas.microsoft.com/office/powerpoint/2010/main" val="3059900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p:cNvSpPr txBox="1"/>
          <p:nvPr/>
        </p:nvSpPr>
        <p:spPr>
          <a:xfrm>
            <a:off x="2439833" y="396875"/>
            <a:ext cx="16535400" cy="9000541"/>
          </a:xfrm>
          <a:prstGeom prst="rect">
            <a:avLst/>
          </a:prstGeom>
        </p:spPr>
        <p:txBody>
          <a:bodyPr vert="horz" wrap="square" lIns="0" tIns="13335" rIns="0" bIns="0" rtlCol="0">
            <a:spAutoFit/>
          </a:bodyPr>
          <a:lstStyle/>
          <a:p>
            <a:pPr marL="26034">
              <a:lnSpc>
                <a:spcPct val="100000"/>
              </a:lnSpc>
              <a:spcBef>
                <a:spcPts val="105"/>
              </a:spcBef>
            </a:pPr>
            <a:endParaRPr lang="en-US" sz="4000" b="1" dirty="0" smtClean="0"/>
          </a:p>
          <a:p>
            <a:pPr marL="26034">
              <a:lnSpc>
                <a:spcPct val="100000"/>
              </a:lnSpc>
              <a:spcBef>
                <a:spcPts val="105"/>
              </a:spcBef>
            </a:pPr>
            <a:r>
              <a:rPr lang="en-US" sz="4000" b="1" dirty="0" smtClean="0"/>
              <a:t>Random </a:t>
            </a:r>
            <a:r>
              <a:rPr lang="en-US" sz="4000" b="1" dirty="0"/>
              <a:t>variable </a:t>
            </a:r>
            <a:r>
              <a:rPr lang="en-US" sz="4000" dirty="0"/>
              <a:t>is basically a function which maps from the set of sample space to set of real numbers. </a:t>
            </a:r>
            <a:endParaRPr lang="en-US" sz="4000" dirty="0" smtClean="0">
              <a:latin typeface="Roboto" panose="02000000000000000000" pitchFamily="2" charset="0"/>
            </a:endParaRPr>
          </a:p>
          <a:p>
            <a:pPr marL="26034">
              <a:lnSpc>
                <a:spcPct val="100000"/>
              </a:lnSpc>
              <a:spcBef>
                <a:spcPts val="105"/>
              </a:spcBef>
            </a:pPr>
            <a:endParaRPr lang="en-US" sz="4000" dirty="0">
              <a:latin typeface="Roboto" panose="02000000000000000000" pitchFamily="2" charset="0"/>
            </a:endParaRPr>
          </a:p>
          <a:p>
            <a:pPr marL="26034" lvl="0">
              <a:spcBef>
                <a:spcPts val="105"/>
              </a:spcBef>
            </a:pPr>
            <a:r>
              <a:rPr lang="en-IN" sz="4000" b="1" dirty="0"/>
              <a:t>Example </a:t>
            </a:r>
            <a:r>
              <a:rPr lang="en-IN" sz="4000" b="1" dirty="0" smtClean="0"/>
              <a:t>: </a:t>
            </a:r>
            <a:r>
              <a:rPr lang="en-US" sz="4000" dirty="0"/>
              <a:t>Suppose that two coins (unbiased) are tossed </a:t>
            </a:r>
            <a:endParaRPr lang="en-US" sz="4000" dirty="0" smtClean="0"/>
          </a:p>
          <a:p>
            <a:pPr marL="26034" lvl="0">
              <a:spcBef>
                <a:spcPts val="105"/>
              </a:spcBef>
            </a:pPr>
            <a:r>
              <a:rPr lang="en-US" sz="4000" dirty="0" smtClean="0"/>
              <a:t>X </a:t>
            </a:r>
            <a:r>
              <a:rPr lang="en-US" sz="4000" dirty="0"/>
              <a:t>= number of heads. </a:t>
            </a:r>
            <a:endParaRPr lang="en-US" sz="4000" dirty="0" smtClean="0"/>
          </a:p>
          <a:p>
            <a:pPr marL="26034" lvl="0">
              <a:spcBef>
                <a:spcPts val="105"/>
              </a:spcBef>
            </a:pPr>
            <a:r>
              <a:rPr lang="en-US" sz="4000" dirty="0" smtClean="0"/>
              <a:t>[</a:t>
            </a:r>
            <a:r>
              <a:rPr lang="en-US" sz="4000" dirty="0"/>
              <a:t>X is a random variable or function] </a:t>
            </a:r>
            <a:endParaRPr lang="en-US" sz="4000" dirty="0" smtClean="0"/>
          </a:p>
          <a:p>
            <a:pPr marL="26034" lvl="0">
              <a:spcBef>
                <a:spcPts val="105"/>
              </a:spcBef>
            </a:pPr>
            <a:r>
              <a:rPr lang="en-US" sz="4000" dirty="0" smtClean="0"/>
              <a:t>Here</a:t>
            </a:r>
            <a:r>
              <a:rPr lang="en-US" sz="4000" dirty="0"/>
              <a:t>, the sample </a:t>
            </a:r>
            <a:r>
              <a:rPr lang="en-US" sz="4000" dirty="0" smtClean="0"/>
              <a:t>space</a:t>
            </a:r>
          </a:p>
          <a:p>
            <a:pPr marL="26034" lvl="0">
              <a:spcBef>
                <a:spcPts val="105"/>
              </a:spcBef>
            </a:pPr>
            <a:r>
              <a:rPr lang="en-US" sz="4000" dirty="0" smtClean="0"/>
              <a:t> </a:t>
            </a:r>
            <a:r>
              <a:rPr lang="en-US" sz="4000" dirty="0"/>
              <a:t>S = {HH, HT, TH, TT}. </a:t>
            </a:r>
            <a:endParaRPr lang="en-US" sz="4000" dirty="0" smtClean="0"/>
          </a:p>
          <a:p>
            <a:pPr marL="26034" lvl="0">
              <a:spcBef>
                <a:spcPts val="105"/>
              </a:spcBef>
            </a:pPr>
            <a:r>
              <a:rPr lang="en-US" sz="4000" dirty="0" smtClean="0"/>
              <a:t>The </a:t>
            </a:r>
            <a:r>
              <a:rPr lang="en-US" sz="4000" dirty="0"/>
              <a:t>output of the function will be </a:t>
            </a:r>
            <a:r>
              <a:rPr lang="en-US" sz="4000" dirty="0" smtClean="0"/>
              <a:t>:</a:t>
            </a:r>
          </a:p>
          <a:p>
            <a:pPr marL="26034" lvl="0">
              <a:spcBef>
                <a:spcPts val="105"/>
              </a:spcBef>
            </a:pPr>
            <a:r>
              <a:rPr lang="en-US" sz="4000" dirty="0" smtClean="0"/>
              <a:t> </a:t>
            </a:r>
            <a:r>
              <a:rPr lang="en-US" sz="4000" dirty="0"/>
              <a:t>X(HH) = 2 </a:t>
            </a:r>
            <a:endParaRPr lang="en-US" sz="4000" dirty="0" smtClean="0"/>
          </a:p>
          <a:p>
            <a:pPr marL="26034" lvl="0">
              <a:spcBef>
                <a:spcPts val="105"/>
              </a:spcBef>
            </a:pPr>
            <a:r>
              <a:rPr lang="en-US" sz="4000" dirty="0"/>
              <a:t> </a:t>
            </a:r>
            <a:r>
              <a:rPr lang="en-US" sz="4000" dirty="0" smtClean="0"/>
              <a:t>X(HT</a:t>
            </a:r>
            <a:r>
              <a:rPr lang="en-US" sz="4000" dirty="0"/>
              <a:t>) = </a:t>
            </a:r>
            <a:r>
              <a:rPr lang="en-US" sz="4000" dirty="0" smtClean="0"/>
              <a:t>1</a:t>
            </a:r>
          </a:p>
          <a:p>
            <a:pPr marL="26034" lvl="0">
              <a:spcBef>
                <a:spcPts val="105"/>
              </a:spcBef>
            </a:pPr>
            <a:r>
              <a:rPr lang="en-US" sz="4000" dirty="0" smtClean="0"/>
              <a:t> </a:t>
            </a:r>
            <a:r>
              <a:rPr lang="en-US" sz="4000" dirty="0"/>
              <a:t>X(TH) = </a:t>
            </a:r>
            <a:r>
              <a:rPr lang="en-US" sz="4000" dirty="0" smtClean="0"/>
              <a:t>1</a:t>
            </a:r>
          </a:p>
          <a:p>
            <a:pPr marL="26034" lvl="0">
              <a:spcBef>
                <a:spcPts val="105"/>
              </a:spcBef>
            </a:pPr>
            <a:r>
              <a:rPr lang="en-US" sz="4000" dirty="0" smtClean="0"/>
              <a:t> </a:t>
            </a:r>
            <a:r>
              <a:rPr lang="en-US" sz="4000" dirty="0"/>
              <a:t>X(TT) = 0</a:t>
            </a:r>
            <a:r>
              <a:rPr lang="en-US" sz="5400" dirty="0"/>
              <a:t> </a:t>
            </a: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15996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7250" y="701675"/>
                <a:ext cx="15163800" cy="8956298"/>
              </a:xfrm>
              <a:prstGeom prst="rect">
                <a:avLst/>
              </a:prstGeom>
            </p:spPr>
            <p:txBody>
              <a:bodyPr wrap="square">
                <a:spAutoFit/>
              </a:bodyPr>
              <a:lstStyle/>
              <a:p>
                <a:pPr fontAlgn="base"/>
                <a:r>
                  <a:rPr lang="en-US" sz="3600" b="1" dirty="0">
                    <a:solidFill>
                      <a:srgbClr val="273239"/>
                    </a:solidFill>
                    <a:latin typeface="urw-din"/>
                  </a:rPr>
                  <a:t>Formal definition :</a:t>
                </a:r>
                <a:r>
                  <a:rPr lang="en-US" sz="3600" dirty="0">
                    <a:solidFill>
                      <a:srgbClr val="273239"/>
                    </a:solidFill>
                    <a:latin typeface="urw-din"/>
                  </a:rPr>
                  <a:t/>
                </a:r>
                <a:br>
                  <a:rPr lang="en-US" sz="3600" dirty="0">
                    <a:solidFill>
                      <a:srgbClr val="273239"/>
                    </a:solidFill>
                    <a:latin typeface="urw-din"/>
                  </a:rPr>
                </a:br>
                <a:r>
                  <a:rPr lang="en-US" sz="3600" b="1" dirty="0">
                    <a:solidFill>
                      <a:srgbClr val="273239"/>
                    </a:solidFill>
                    <a:latin typeface="urw-din"/>
                  </a:rPr>
                  <a:t>X: S </a:t>
                </a:r>
                <a14:m>
                  <m:oMath xmlns:m="http://schemas.openxmlformats.org/officeDocument/2006/math">
                    <m:r>
                      <a:rPr lang="en-IN" sz="3600" b="1">
                        <a:latin typeface="Cambria Math" panose="02040503050406030204" pitchFamily="18" charset="0"/>
                      </a:rPr>
                      <m:t>→</m:t>
                    </m:r>
                  </m:oMath>
                </a14:m>
                <a:r>
                  <a:rPr lang="en-US" sz="3600" b="1" dirty="0" smtClean="0">
                    <a:solidFill>
                      <a:srgbClr val="273239"/>
                    </a:solidFill>
                    <a:latin typeface="urw-din"/>
                  </a:rPr>
                  <a:t> </a:t>
                </a:r>
                <a:r>
                  <a:rPr lang="en-US" sz="3600" b="1" dirty="0">
                    <a:solidFill>
                      <a:srgbClr val="273239"/>
                    </a:solidFill>
                    <a:latin typeface="urw-din"/>
                  </a:rPr>
                  <a:t>R</a:t>
                </a:r>
                <a:r>
                  <a:rPr lang="en-US" sz="3600" dirty="0">
                    <a:solidFill>
                      <a:srgbClr val="273239"/>
                    </a:solidFill>
                    <a:latin typeface="urw-din"/>
                  </a:rPr>
                  <a:t/>
                </a:r>
                <a:br>
                  <a:rPr lang="en-US" sz="3600" dirty="0">
                    <a:solidFill>
                      <a:srgbClr val="273239"/>
                    </a:solidFill>
                    <a:latin typeface="urw-din"/>
                  </a:rPr>
                </a:br>
                <a:r>
                  <a:rPr lang="en-US" sz="3600" dirty="0">
                    <a:solidFill>
                      <a:srgbClr val="273239"/>
                    </a:solidFill>
                    <a:latin typeface="urw-din"/>
                  </a:rPr>
                  <a:t>X = random variable (It is usually denoted using capital letter)</a:t>
                </a:r>
                <a:br>
                  <a:rPr lang="en-US" sz="3600" dirty="0">
                    <a:solidFill>
                      <a:srgbClr val="273239"/>
                    </a:solidFill>
                    <a:latin typeface="urw-din"/>
                  </a:rPr>
                </a:br>
                <a:r>
                  <a:rPr lang="en-US" sz="3600" dirty="0">
                    <a:solidFill>
                      <a:srgbClr val="273239"/>
                    </a:solidFill>
                    <a:latin typeface="urw-din"/>
                  </a:rPr>
                  <a:t>S = set of sample space</a:t>
                </a:r>
                <a:br>
                  <a:rPr lang="en-US" sz="3600" dirty="0">
                    <a:solidFill>
                      <a:srgbClr val="273239"/>
                    </a:solidFill>
                    <a:latin typeface="urw-din"/>
                  </a:rPr>
                </a:br>
                <a:r>
                  <a:rPr lang="en-US" sz="3600" dirty="0">
                    <a:solidFill>
                      <a:srgbClr val="273239"/>
                    </a:solidFill>
                    <a:latin typeface="urw-din"/>
                  </a:rPr>
                  <a:t>R = set of real </a:t>
                </a:r>
                <a:r>
                  <a:rPr lang="en-US" sz="3600" dirty="0" smtClean="0">
                    <a:solidFill>
                      <a:srgbClr val="273239"/>
                    </a:solidFill>
                    <a:latin typeface="urw-din"/>
                  </a:rPr>
                  <a:t>numbers</a:t>
                </a:r>
              </a:p>
              <a:p>
                <a:pPr fontAlgn="base"/>
                <a:endParaRPr lang="en-US" sz="3600" dirty="0">
                  <a:solidFill>
                    <a:srgbClr val="273239"/>
                  </a:solidFill>
                  <a:latin typeface="urw-din"/>
                </a:endParaRPr>
              </a:p>
              <a:p>
                <a:pPr fontAlgn="base"/>
                <a:r>
                  <a:rPr lang="en-US" sz="3600" dirty="0">
                    <a:latin typeface="urw-din"/>
                  </a:rPr>
                  <a:t>Suppose a random variable X takes m different </a:t>
                </a:r>
                <a:r>
                  <a:rPr lang="en-US" sz="3600" dirty="0" smtClean="0">
                    <a:latin typeface="urw-din"/>
                  </a:rPr>
                  <a:t>values</a:t>
                </a:r>
              </a:p>
              <a:p>
                <a:pPr fontAlgn="base"/>
                <a:r>
                  <a:rPr lang="en-US" sz="3600" dirty="0" smtClean="0">
                    <a:latin typeface="urw-din"/>
                  </a:rPr>
                  <a:t> </a:t>
                </a:r>
                <a:r>
                  <a:rPr lang="en-US" sz="3600" dirty="0">
                    <a:latin typeface="urw-din"/>
                  </a:rPr>
                  <a:t>i.e. sample space X = {x</a:t>
                </a:r>
                <a:r>
                  <a:rPr lang="en-US" sz="3600" baseline="-25000" dirty="0">
                    <a:latin typeface="urw-din"/>
                  </a:rPr>
                  <a:t>1</a:t>
                </a:r>
                <a:r>
                  <a:rPr lang="en-US" sz="3600" dirty="0">
                    <a:latin typeface="urw-din"/>
                  </a:rPr>
                  <a:t>, x</a:t>
                </a:r>
                <a:r>
                  <a:rPr lang="en-US" sz="3600" baseline="-25000" dirty="0">
                    <a:latin typeface="urw-din"/>
                  </a:rPr>
                  <a:t>2</a:t>
                </a:r>
                <a:r>
                  <a:rPr lang="en-US" sz="3600" dirty="0">
                    <a:latin typeface="urw-din"/>
                  </a:rPr>
                  <a:t>, x</a:t>
                </a:r>
                <a:r>
                  <a:rPr lang="en-US" sz="3600" baseline="-25000" dirty="0">
                    <a:latin typeface="urw-din"/>
                  </a:rPr>
                  <a:t>3</a:t>
                </a:r>
                <a:r>
                  <a:rPr lang="en-US" sz="3600" dirty="0" smtClean="0">
                    <a:latin typeface="urw-din"/>
                  </a:rPr>
                  <a:t>………,</a:t>
                </a:r>
                <a:r>
                  <a:rPr lang="en-US" sz="3600" dirty="0" err="1" smtClean="0">
                    <a:latin typeface="urw-din"/>
                  </a:rPr>
                  <a:t>x</a:t>
                </a:r>
                <a:r>
                  <a:rPr lang="en-US" sz="3600" baseline="-25000" dirty="0" err="1" smtClean="0">
                    <a:latin typeface="urw-din"/>
                  </a:rPr>
                  <a:t>m</a:t>
                </a:r>
                <a:r>
                  <a:rPr lang="en-US" sz="3600" dirty="0">
                    <a:latin typeface="urw-din"/>
                  </a:rPr>
                  <a:t>} </a:t>
                </a:r>
                <a:endParaRPr lang="en-US" sz="3600" dirty="0" smtClean="0">
                  <a:latin typeface="urw-din"/>
                </a:endParaRPr>
              </a:p>
              <a:p>
                <a:pPr fontAlgn="base"/>
                <a:r>
                  <a:rPr lang="en-US" sz="3600" dirty="0" smtClean="0">
                    <a:latin typeface="urw-din"/>
                  </a:rPr>
                  <a:t>with </a:t>
                </a:r>
                <a:r>
                  <a:rPr lang="en-US" sz="3600" dirty="0">
                    <a:latin typeface="urw-din"/>
                  </a:rPr>
                  <a:t>probabilities </a:t>
                </a:r>
                <a:r>
                  <a:rPr lang="en-US" sz="3600" dirty="0" smtClean="0">
                    <a:latin typeface="urw-din"/>
                  </a:rPr>
                  <a:t>P(X = x</a:t>
                </a:r>
                <a:r>
                  <a:rPr lang="en-US" sz="3600" baseline="-25000" dirty="0" smtClean="0">
                    <a:latin typeface="urw-din"/>
                  </a:rPr>
                  <a:t>i</a:t>
                </a:r>
                <a:r>
                  <a:rPr lang="en-US" sz="3600" dirty="0">
                    <a:latin typeface="urw-din"/>
                  </a:rPr>
                  <a:t>) = </a:t>
                </a:r>
                <a:r>
                  <a:rPr lang="en-US" sz="3600" dirty="0" smtClean="0">
                    <a:latin typeface="urw-din"/>
                  </a:rPr>
                  <a:t>p</a:t>
                </a:r>
                <a:r>
                  <a:rPr lang="en-US" sz="3600" baseline="-25000" dirty="0" smtClean="0">
                    <a:latin typeface="urw-din"/>
                  </a:rPr>
                  <a:t>i</a:t>
                </a:r>
                <a:r>
                  <a:rPr lang="en-US" sz="3600" dirty="0">
                    <a:latin typeface="urw-din"/>
                  </a:rPr>
                  <a:t>; where 1 ≤ </a:t>
                </a:r>
                <a:r>
                  <a:rPr lang="en-US" sz="3600" dirty="0" err="1">
                    <a:latin typeface="urw-din"/>
                  </a:rPr>
                  <a:t>i</a:t>
                </a:r>
                <a:r>
                  <a:rPr lang="en-US" sz="3600" dirty="0">
                    <a:latin typeface="urw-din"/>
                  </a:rPr>
                  <a:t> ≤ m. </a:t>
                </a:r>
                <a:endParaRPr lang="en-US" sz="3600" dirty="0" smtClean="0">
                  <a:latin typeface="urw-din"/>
                </a:endParaRPr>
              </a:p>
              <a:p>
                <a:pPr fontAlgn="base"/>
                <a:endParaRPr lang="en-US" sz="3600" dirty="0" smtClean="0">
                  <a:latin typeface="urw-din"/>
                </a:endParaRPr>
              </a:p>
              <a:p>
                <a:pPr fontAlgn="base"/>
                <a:r>
                  <a:rPr lang="en-US" sz="3600" dirty="0" smtClean="0">
                    <a:latin typeface="urw-din"/>
                  </a:rPr>
                  <a:t>The </a:t>
                </a:r>
                <a:r>
                  <a:rPr lang="en-US" sz="3600" dirty="0">
                    <a:latin typeface="urw-din"/>
                  </a:rPr>
                  <a:t>probabilities must satisfy the following conditions </a:t>
                </a:r>
                <a:r>
                  <a:rPr lang="en-US" sz="3600" dirty="0" smtClean="0">
                    <a:latin typeface="urw-din"/>
                  </a:rPr>
                  <a:t>:</a:t>
                </a:r>
                <a:endParaRPr lang="en-US" sz="3600" b="0" i="0" dirty="0">
                  <a:effectLst/>
                  <a:latin typeface="urw-din"/>
                </a:endParaRPr>
              </a:p>
              <a:p>
                <a:pPr fontAlgn="base"/>
                <a:r>
                  <a:rPr lang="en-US" sz="3600" dirty="0"/>
                  <a:t>0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pi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1; where 1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err="1"/>
                  <a:t>i</a:t>
                </a:r>
                <a:r>
                  <a:rPr lang="en-US" sz="3600" dirty="0"/>
                  <a:t>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m</a:t>
                </a:r>
              </a:p>
              <a:p>
                <a:pPr fontAlgn="base"/>
                <a:r>
                  <a:rPr lang="en-US" sz="3600" dirty="0"/>
                  <a:t>p</a:t>
                </a:r>
                <a:r>
                  <a:rPr lang="en-US" sz="3600" baseline="-25000" dirty="0"/>
                  <a:t>1</a:t>
                </a:r>
                <a:r>
                  <a:rPr lang="en-US" sz="3600" dirty="0"/>
                  <a:t> + p</a:t>
                </a:r>
                <a:r>
                  <a:rPr lang="en-US" sz="3600" baseline="-25000" dirty="0"/>
                  <a:t>2</a:t>
                </a:r>
                <a:r>
                  <a:rPr lang="en-US" sz="3600" dirty="0"/>
                  <a:t> + p</a:t>
                </a:r>
                <a:r>
                  <a:rPr lang="en-US" sz="3600" baseline="-25000" dirty="0"/>
                  <a:t>3</a:t>
                </a:r>
                <a:r>
                  <a:rPr lang="en-US" sz="3600" dirty="0"/>
                  <a:t> + ……. + p</a:t>
                </a:r>
                <a:r>
                  <a:rPr lang="en-US" sz="3600" baseline="-25000" dirty="0"/>
                  <a:t>m</a:t>
                </a:r>
                <a:r>
                  <a:rPr lang="en-US" sz="3600" dirty="0"/>
                  <a:t> = 1 </a:t>
                </a:r>
                <a:endParaRPr lang="en-US" sz="3600" dirty="0" smtClean="0"/>
              </a:p>
              <a:p>
                <a:pPr fontAlgn="base"/>
                <a:endParaRPr lang="en-US" sz="3600" dirty="0" smtClean="0"/>
              </a:p>
              <a:p>
                <a:pPr fontAlgn="base"/>
                <a:r>
                  <a:rPr lang="en-US" sz="3600" dirty="0" smtClean="0"/>
                  <a:t>Or </a:t>
                </a:r>
                <a:r>
                  <a:rPr lang="en-US" sz="3600" dirty="0"/>
                  <a:t>we can say 0 ≤ p</a:t>
                </a:r>
                <a:r>
                  <a:rPr lang="en-US" sz="3600" baseline="-25000" dirty="0"/>
                  <a:t>i</a:t>
                </a:r>
                <a:r>
                  <a:rPr lang="en-US" sz="3600" dirty="0"/>
                  <a:t> ≤ 1 and ∑p</a:t>
                </a:r>
                <a:r>
                  <a:rPr lang="en-US" sz="3600" baseline="-25000" dirty="0"/>
                  <a:t>i</a:t>
                </a:r>
                <a:r>
                  <a:rPr lang="en-US" sz="3600" dirty="0"/>
                  <a:t> = 1.</a:t>
                </a:r>
              </a:p>
              <a:p>
                <a:pPr fontAlgn="base"/>
                <a:endParaRPr lang="en-US" sz="3600" b="0" i="0" dirty="0">
                  <a:solidFill>
                    <a:srgbClr val="273239"/>
                  </a:solidFill>
                  <a:effectLst/>
                  <a:latin typeface="urw-din"/>
                </a:endParaRPr>
              </a:p>
            </p:txBody>
          </p:sp>
        </mc:Choice>
        <mc:Fallback xmlns="">
          <p:sp>
            <p:nvSpPr>
              <p:cNvPr id="2" name="Rectangle 1"/>
              <p:cNvSpPr>
                <a:spLocks noRot="1" noChangeAspect="1" noMove="1" noResize="1" noEditPoints="1" noAdjustHandles="1" noChangeArrowheads="1" noChangeShapeType="1" noTextEdit="1"/>
              </p:cNvSpPr>
              <p:nvPr/>
            </p:nvSpPr>
            <p:spPr>
              <a:xfrm>
                <a:off x="2127250" y="701675"/>
                <a:ext cx="15163800" cy="8956298"/>
              </a:xfrm>
              <a:prstGeom prst="rect">
                <a:avLst/>
              </a:prstGeom>
              <a:blipFill rotWithShape="0">
                <a:blip r:embed="rId3"/>
                <a:stretch>
                  <a:fillRect l="-1246" t="-1021"/>
                </a:stretch>
              </a:blipFill>
            </p:spPr>
            <p:txBody>
              <a:bodyPr/>
              <a:lstStyle/>
              <a:p>
                <a:r>
                  <a:rPr lang="en-IN">
                    <a:noFill/>
                  </a:rPr>
                  <a:t> </a:t>
                </a:r>
              </a:p>
            </p:txBody>
          </p:sp>
        </mc:Fallback>
      </mc:AlternateContent>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032200" y="5846040"/>
              <a:ext cx="6053040" cy="2739240"/>
            </p14:xfrm>
          </p:contentPart>
        </mc:Choice>
        <mc:Fallback xmlns="">
          <p:pic>
            <p:nvPicPr>
              <p:cNvPr id="3" name="Ink 2"/>
              <p:cNvPicPr/>
              <p:nvPr/>
            </p:nvPicPr>
            <p:blipFill>
              <a:blip r:embed="rId6"/>
              <a:stretch>
                <a:fillRect/>
              </a:stretch>
            </p:blipFill>
            <p:spPr>
              <a:xfrm>
                <a:off x="2022840" y="5836680"/>
                <a:ext cx="6071760" cy="2757960"/>
              </a:xfrm>
              <a:prstGeom prst="rect">
                <a:avLst/>
              </a:prstGeom>
            </p:spPr>
          </p:pic>
        </mc:Fallback>
      </mc:AlternateContent>
    </p:spTree>
    <p:extLst>
      <p:ext uri="{BB962C8B-B14F-4D97-AF65-F5344CB8AC3E}">
        <p14:creationId xmlns:p14="http://schemas.microsoft.com/office/powerpoint/2010/main" val="336640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6850" y="1235075"/>
            <a:ext cx="14859000" cy="8415124"/>
          </a:xfrm>
          <a:prstGeom prst="rect">
            <a:avLst/>
          </a:prstGeom>
        </p:spPr>
        <p:txBody>
          <a:bodyPr wrap="square">
            <a:spAutoFit/>
          </a:bodyPr>
          <a:lstStyle/>
          <a:p>
            <a:pPr marL="26034" lvl="0">
              <a:spcBef>
                <a:spcPts val="105"/>
              </a:spcBef>
            </a:pPr>
            <a:r>
              <a:rPr lang="en-IN" sz="3600" b="1" dirty="0"/>
              <a:t>Example : </a:t>
            </a:r>
            <a:r>
              <a:rPr lang="en-US" sz="3600" dirty="0">
                <a:solidFill>
                  <a:srgbClr val="273239"/>
                </a:solidFill>
              </a:rPr>
              <a:t>Suppose that two coins (unbiased) are tossed </a:t>
            </a:r>
          </a:p>
          <a:p>
            <a:pPr marL="26034" lvl="0">
              <a:spcBef>
                <a:spcPts val="105"/>
              </a:spcBef>
            </a:pPr>
            <a:r>
              <a:rPr lang="en-US" sz="3600" dirty="0">
                <a:solidFill>
                  <a:srgbClr val="273239"/>
                </a:solidFill>
              </a:rPr>
              <a:t>X = number of heads. </a:t>
            </a:r>
            <a:endParaRPr lang="en-US" sz="3600" dirty="0" smtClean="0">
              <a:solidFill>
                <a:srgbClr val="273239"/>
              </a:solidFill>
            </a:endParaRPr>
          </a:p>
          <a:p>
            <a:pPr fontAlgn="base"/>
            <a:r>
              <a:rPr lang="en-US" sz="3600" dirty="0"/>
              <a:t>Hence possible values for random variable X are 0, 1, 2.</a:t>
            </a:r>
            <a:br>
              <a:rPr lang="en-US" sz="3600" dirty="0"/>
            </a:br>
            <a:r>
              <a:rPr lang="en-US" sz="3600" dirty="0"/>
              <a:t>X = {0, 1, 2</a:t>
            </a:r>
            <a:r>
              <a:rPr lang="en-US" sz="3600" dirty="0" smtClean="0"/>
              <a:t>}</a:t>
            </a:r>
            <a:r>
              <a:rPr lang="en-US" sz="3600" dirty="0"/>
              <a:t/>
            </a:r>
            <a:br>
              <a:rPr lang="en-US" sz="3600" dirty="0"/>
            </a:br>
            <a:endParaRPr lang="en-US" sz="3600" dirty="0"/>
          </a:p>
          <a:p>
            <a:pPr fontAlgn="base"/>
            <a:r>
              <a:rPr lang="en-US" sz="3600" dirty="0" smtClean="0"/>
              <a:t>P(X=0</a:t>
            </a:r>
            <a:r>
              <a:rPr lang="en-US" sz="3600" dirty="0"/>
              <a:t>) = probability that number of heads is 0 </a:t>
            </a:r>
            <a:endParaRPr lang="en-US" sz="3600" dirty="0" smtClean="0"/>
          </a:p>
          <a:p>
            <a:pPr fontAlgn="base"/>
            <a:r>
              <a:rPr lang="en-US" sz="3600" dirty="0"/>
              <a:t> </a:t>
            </a:r>
            <a:r>
              <a:rPr lang="en-US" sz="3600" dirty="0" smtClean="0"/>
              <a:t>            = </a:t>
            </a:r>
            <a:r>
              <a:rPr lang="en-US" sz="3600" dirty="0"/>
              <a:t>P(TT) = 1/2*1/2 = 1⁄</a:t>
            </a:r>
            <a:r>
              <a:rPr lang="en-US" sz="3600" dirty="0" smtClean="0"/>
              <a:t>4.</a:t>
            </a:r>
            <a:endParaRPr lang="en-US" sz="3600" dirty="0"/>
          </a:p>
          <a:p>
            <a:pPr fontAlgn="base"/>
            <a:endParaRPr lang="en-US" sz="3600" dirty="0"/>
          </a:p>
          <a:p>
            <a:pPr fontAlgn="base"/>
            <a:r>
              <a:rPr lang="en-US" sz="3600" dirty="0" smtClean="0"/>
              <a:t>P(X=1</a:t>
            </a:r>
            <a:r>
              <a:rPr lang="en-US" sz="3600" dirty="0"/>
              <a:t>) = probability that number of heads is 1 </a:t>
            </a:r>
            <a:endParaRPr lang="en-US" sz="3600" dirty="0" smtClean="0"/>
          </a:p>
          <a:p>
            <a:pPr fontAlgn="base"/>
            <a:r>
              <a:rPr lang="en-US" sz="3600" dirty="0"/>
              <a:t> </a:t>
            </a:r>
            <a:r>
              <a:rPr lang="en-US" sz="3600" dirty="0" smtClean="0"/>
              <a:t>            = </a:t>
            </a:r>
            <a:r>
              <a:rPr lang="en-US" sz="3600" dirty="0"/>
              <a:t>P(HT | TH) = 1/2*1/2 + 1/2*1/2 = 1⁄2.</a:t>
            </a:r>
            <a:br>
              <a:rPr lang="en-US" sz="3600" dirty="0"/>
            </a:br>
            <a:endParaRPr lang="en-US" sz="3600" dirty="0" smtClean="0"/>
          </a:p>
          <a:p>
            <a:pPr fontAlgn="base"/>
            <a:r>
              <a:rPr lang="en-US" sz="3600" dirty="0" smtClean="0"/>
              <a:t>P(X=2</a:t>
            </a:r>
            <a:r>
              <a:rPr lang="en-US" sz="3600" dirty="0"/>
              <a:t>) = probability that number of heads is 2 </a:t>
            </a:r>
            <a:endParaRPr lang="en-US" sz="3600" dirty="0" smtClean="0"/>
          </a:p>
          <a:p>
            <a:pPr fontAlgn="base"/>
            <a:r>
              <a:rPr lang="en-US" sz="3600" dirty="0"/>
              <a:t> </a:t>
            </a:r>
            <a:r>
              <a:rPr lang="en-US" sz="3600" dirty="0" smtClean="0"/>
              <a:t>           = </a:t>
            </a:r>
            <a:r>
              <a:rPr lang="en-US" sz="3600" dirty="0"/>
              <a:t>P(HH) = 1/2*1/2 = 1⁄4.</a:t>
            </a:r>
          </a:p>
          <a:p>
            <a:r>
              <a:rPr lang="en-US" sz="3600" dirty="0"/>
              <a:t/>
            </a:r>
            <a:br>
              <a:rPr lang="en-US" sz="3600" dirty="0"/>
            </a:br>
            <a:endParaRPr lang="en-US" sz="3600" dirty="0">
              <a:solidFill>
                <a:srgbClr val="273239"/>
              </a:solidFill>
            </a:endParaRPr>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87384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6850" y="1158875"/>
            <a:ext cx="16840200" cy="5632311"/>
          </a:xfrm>
          <a:prstGeom prst="rect">
            <a:avLst/>
          </a:prstGeom>
        </p:spPr>
        <p:txBody>
          <a:bodyPr wrap="square">
            <a:spAutoFit/>
          </a:bodyPr>
          <a:lstStyle/>
          <a:p>
            <a:pPr fontAlgn="base"/>
            <a:r>
              <a:rPr lang="en-US" sz="3600" b="1" dirty="0">
                <a:solidFill>
                  <a:srgbClr val="273239"/>
                </a:solidFill>
                <a:latin typeface="urw-din"/>
              </a:rPr>
              <a:t>Example :</a:t>
            </a:r>
            <a:r>
              <a:rPr lang="en-US" sz="3600" dirty="0">
                <a:solidFill>
                  <a:srgbClr val="273239"/>
                </a:solidFill>
                <a:latin typeface="urw-din"/>
              </a:rPr>
              <a:t/>
            </a:r>
            <a:br>
              <a:rPr lang="en-US" sz="3600" dirty="0">
                <a:solidFill>
                  <a:srgbClr val="273239"/>
                </a:solidFill>
                <a:latin typeface="urw-din"/>
              </a:rPr>
            </a:br>
            <a:r>
              <a:rPr lang="en-US" sz="3600" dirty="0">
                <a:solidFill>
                  <a:srgbClr val="273239"/>
                </a:solidFill>
                <a:latin typeface="urw-din"/>
              </a:rPr>
              <a:t>Suppose a dice is thrown X = outcome of the dice. </a:t>
            </a:r>
            <a:endParaRPr lang="en-US" sz="3600" dirty="0" smtClean="0">
              <a:solidFill>
                <a:srgbClr val="273239"/>
              </a:solidFill>
              <a:latin typeface="urw-din"/>
            </a:endParaRPr>
          </a:p>
          <a:p>
            <a:pPr fontAlgn="base"/>
            <a:r>
              <a:rPr lang="en-US" sz="3600" dirty="0" smtClean="0">
                <a:solidFill>
                  <a:srgbClr val="273239"/>
                </a:solidFill>
                <a:latin typeface="urw-din"/>
              </a:rPr>
              <a:t>Here</a:t>
            </a:r>
            <a:r>
              <a:rPr lang="en-US" sz="3600" dirty="0">
                <a:solidFill>
                  <a:srgbClr val="273239"/>
                </a:solidFill>
                <a:latin typeface="urw-din"/>
              </a:rPr>
              <a:t>, the sample space S = {1, 2, 3, 4, 5, 6}. </a:t>
            </a:r>
            <a:endParaRPr lang="en-US" sz="3600" dirty="0" smtClean="0">
              <a:solidFill>
                <a:srgbClr val="273239"/>
              </a:solidFill>
              <a:latin typeface="urw-din"/>
            </a:endParaRPr>
          </a:p>
          <a:p>
            <a:pPr fontAlgn="base"/>
            <a:r>
              <a:rPr lang="en-US" sz="3600" dirty="0" smtClean="0">
                <a:solidFill>
                  <a:srgbClr val="273239"/>
                </a:solidFill>
                <a:latin typeface="urw-din"/>
              </a:rPr>
              <a:t>The </a:t>
            </a:r>
            <a:r>
              <a:rPr lang="en-US" sz="3600" dirty="0">
                <a:solidFill>
                  <a:srgbClr val="273239"/>
                </a:solidFill>
                <a:latin typeface="urw-din"/>
              </a:rPr>
              <a:t>output of the function will be:</a:t>
            </a:r>
          </a:p>
          <a:p>
            <a:pPr marL="571500" indent="-571500" fontAlgn="base">
              <a:buFont typeface="Arial" panose="020B0604020202020204" pitchFamily="34" charset="0"/>
              <a:buChar char="•"/>
            </a:pPr>
            <a:r>
              <a:rPr lang="en-US" sz="3600" dirty="0">
                <a:solidFill>
                  <a:srgbClr val="273239"/>
                </a:solidFill>
                <a:latin typeface="urw-din"/>
              </a:rPr>
              <a:t>P(X=1) = 1/6</a:t>
            </a:r>
          </a:p>
          <a:p>
            <a:pPr marL="571500" indent="-571500" fontAlgn="base">
              <a:buFont typeface="Arial" panose="020B0604020202020204" pitchFamily="34" charset="0"/>
              <a:buChar char="•"/>
            </a:pPr>
            <a:r>
              <a:rPr lang="en-US" sz="3600" dirty="0">
                <a:solidFill>
                  <a:srgbClr val="273239"/>
                </a:solidFill>
                <a:latin typeface="urw-din"/>
              </a:rPr>
              <a:t>P(X=2) = 1/6</a:t>
            </a:r>
          </a:p>
          <a:p>
            <a:pPr marL="571500" indent="-571500" fontAlgn="base">
              <a:buFont typeface="Arial" panose="020B0604020202020204" pitchFamily="34" charset="0"/>
              <a:buChar char="•"/>
            </a:pPr>
            <a:r>
              <a:rPr lang="en-US" sz="3600" dirty="0">
                <a:solidFill>
                  <a:srgbClr val="273239"/>
                </a:solidFill>
                <a:latin typeface="urw-din"/>
              </a:rPr>
              <a:t>P(X=3) = 1/6</a:t>
            </a:r>
          </a:p>
          <a:p>
            <a:pPr marL="571500" indent="-571500" fontAlgn="base">
              <a:buFont typeface="Arial" panose="020B0604020202020204" pitchFamily="34" charset="0"/>
              <a:buChar char="•"/>
            </a:pPr>
            <a:r>
              <a:rPr lang="en-US" sz="3600" dirty="0">
                <a:solidFill>
                  <a:srgbClr val="273239"/>
                </a:solidFill>
                <a:latin typeface="urw-din"/>
              </a:rPr>
              <a:t>P(X=4) = 1/6</a:t>
            </a:r>
          </a:p>
          <a:p>
            <a:pPr marL="571500" indent="-571500" fontAlgn="base">
              <a:buFont typeface="Arial" panose="020B0604020202020204" pitchFamily="34" charset="0"/>
              <a:buChar char="•"/>
            </a:pPr>
            <a:r>
              <a:rPr lang="en-US" sz="3600" dirty="0">
                <a:solidFill>
                  <a:srgbClr val="273239"/>
                </a:solidFill>
                <a:latin typeface="urw-din"/>
              </a:rPr>
              <a:t>P(X=5) = 1/6</a:t>
            </a:r>
          </a:p>
          <a:p>
            <a:pPr marL="571500" indent="-571500" fontAlgn="base">
              <a:buFont typeface="Arial" panose="020B0604020202020204" pitchFamily="34" charset="0"/>
              <a:buChar char="•"/>
            </a:pPr>
            <a:r>
              <a:rPr lang="en-US" sz="3600" dirty="0">
                <a:solidFill>
                  <a:srgbClr val="273239"/>
                </a:solidFill>
                <a:latin typeface="urw-din"/>
              </a:rPr>
              <a:t>P(X=6) = 1/6</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839520" y="2223720"/>
              <a:ext cx="16081560" cy="7790040"/>
            </p14:xfrm>
          </p:contentPart>
        </mc:Choice>
        <mc:Fallback xmlns="">
          <p:pic>
            <p:nvPicPr>
              <p:cNvPr id="4" name="Ink 3"/>
              <p:cNvPicPr/>
              <p:nvPr/>
            </p:nvPicPr>
            <p:blipFill>
              <a:blip r:embed="rId4"/>
              <a:stretch>
                <a:fillRect/>
              </a:stretch>
            </p:blipFill>
            <p:spPr>
              <a:xfrm>
                <a:off x="830160" y="2214360"/>
                <a:ext cx="16100280" cy="7808760"/>
              </a:xfrm>
              <a:prstGeom prst="rect">
                <a:avLst/>
              </a:prstGeom>
            </p:spPr>
          </p:pic>
        </mc:Fallback>
      </mc:AlternateContent>
    </p:spTree>
    <p:extLst>
      <p:ext uri="{BB962C8B-B14F-4D97-AF65-F5344CB8AC3E}">
        <p14:creationId xmlns:p14="http://schemas.microsoft.com/office/powerpoint/2010/main" val="419108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27650" y="564514"/>
            <a:ext cx="10134600" cy="5384573"/>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5787360" y="5772600"/>
              <a:ext cx="8850960" cy="3195720"/>
            </p14:xfrm>
          </p:contentPart>
        </mc:Choice>
        <mc:Fallback xmlns="">
          <p:pic>
            <p:nvPicPr>
              <p:cNvPr id="4" name="Ink 3"/>
              <p:cNvPicPr/>
              <p:nvPr/>
            </p:nvPicPr>
            <p:blipFill>
              <a:blip r:embed="rId5"/>
              <a:stretch>
                <a:fillRect/>
              </a:stretch>
            </p:blipFill>
            <p:spPr>
              <a:xfrm>
                <a:off x="5778000" y="5763240"/>
                <a:ext cx="8869680" cy="3214440"/>
              </a:xfrm>
              <a:prstGeom prst="rect">
                <a:avLst/>
              </a:prstGeom>
            </p:spPr>
          </p:pic>
        </mc:Fallback>
      </mc:AlternateContent>
    </p:spTree>
    <p:extLst>
      <p:ext uri="{BB962C8B-B14F-4D97-AF65-F5344CB8AC3E}">
        <p14:creationId xmlns:p14="http://schemas.microsoft.com/office/powerpoint/2010/main" val="173579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4" name="Rectangle 3"/>
          <p:cNvSpPr/>
          <p:nvPr/>
        </p:nvSpPr>
        <p:spPr>
          <a:xfrm>
            <a:off x="2051050" y="1006475"/>
            <a:ext cx="16611600" cy="5078313"/>
          </a:xfrm>
          <a:prstGeom prst="rect">
            <a:avLst/>
          </a:prstGeom>
        </p:spPr>
        <p:txBody>
          <a:bodyPr wrap="square">
            <a:spAutoFit/>
          </a:bodyPr>
          <a:lstStyle/>
          <a:p>
            <a:pPr algn="ctr" fontAlgn="base"/>
            <a:r>
              <a:rPr lang="en-US" sz="3600" b="1" dirty="0">
                <a:solidFill>
                  <a:srgbClr val="273239"/>
                </a:solidFill>
                <a:latin typeface="urw-din"/>
              </a:rPr>
              <a:t>Discrete Random Variable:</a:t>
            </a:r>
            <a:endParaRPr lang="en-US" sz="3600" dirty="0">
              <a:solidFill>
                <a:srgbClr val="273239"/>
              </a:solidFill>
              <a:latin typeface="urw-din"/>
            </a:endParaRPr>
          </a:p>
          <a:p>
            <a:pPr fontAlgn="base"/>
            <a:r>
              <a:rPr lang="en-US" sz="3600" dirty="0">
                <a:latin typeface="urw-din"/>
              </a:rPr>
              <a:t>A random variable X is said to be discrete if it takes on finite number of values</a:t>
            </a:r>
            <a:r>
              <a:rPr lang="en-US" sz="3600" dirty="0" smtClean="0">
                <a:latin typeface="urw-din"/>
              </a:rPr>
              <a:t>.</a:t>
            </a:r>
          </a:p>
          <a:p>
            <a:pPr fontAlgn="base"/>
            <a:endParaRPr lang="en-US" sz="3600" dirty="0">
              <a:latin typeface="urw-din"/>
            </a:endParaRPr>
          </a:p>
          <a:p>
            <a:pPr fontAlgn="base"/>
            <a:r>
              <a:rPr lang="en-US" sz="3600" dirty="0"/>
              <a:t>The probability distribution of a discrete random variable X lists the values and their probabilities</a:t>
            </a:r>
            <a:r>
              <a:rPr lang="en-US" sz="3600" dirty="0" smtClean="0"/>
              <a:t>.</a:t>
            </a:r>
          </a:p>
          <a:p>
            <a:pPr fontAlgn="base"/>
            <a:endParaRPr lang="en-US" sz="3600" dirty="0">
              <a:latin typeface="urw-din"/>
            </a:endParaRPr>
          </a:p>
          <a:p>
            <a:pPr fontAlgn="base"/>
            <a:endParaRPr lang="en-US" sz="3600" dirty="0" smtClean="0">
              <a:latin typeface="urw-din"/>
            </a:endParaRPr>
          </a:p>
          <a:p>
            <a:pPr fontAlgn="base"/>
            <a:endParaRPr lang="en-US" sz="3600" dirty="0">
              <a:latin typeface="urw-din"/>
            </a:endParaRPr>
          </a:p>
          <a:p>
            <a:pPr fontAlgn="base"/>
            <a:r>
              <a:rPr lang="en-US" sz="3600" dirty="0"/>
              <a:t>where </a:t>
            </a:r>
            <a:r>
              <a:rPr lang="en-US" sz="3600" dirty="0">
                <a:latin typeface="urw-din"/>
              </a:rPr>
              <a:t>0 ≤ p</a:t>
            </a:r>
            <a:r>
              <a:rPr lang="en-US" sz="3600" baseline="-25000" dirty="0">
                <a:latin typeface="urw-din"/>
              </a:rPr>
              <a:t>i</a:t>
            </a:r>
            <a:r>
              <a:rPr lang="en-US" sz="3600" dirty="0">
                <a:latin typeface="urw-din"/>
              </a:rPr>
              <a:t> ≤ 1 </a:t>
            </a:r>
            <a:r>
              <a:rPr lang="en-US" sz="3600" dirty="0" smtClean="0"/>
              <a:t>and </a:t>
            </a:r>
            <a:r>
              <a:rPr lang="en-US" sz="3600" dirty="0">
                <a:latin typeface="urw-din"/>
              </a:rPr>
              <a:t>∑p</a:t>
            </a:r>
            <a:r>
              <a:rPr lang="en-US" sz="3600" baseline="-25000" dirty="0">
                <a:latin typeface="urw-din"/>
              </a:rPr>
              <a:t>i</a:t>
            </a:r>
            <a:r>
              <a:rPr lang="en-US" sz="3600" dirty="0">
                <a:latin typeface="urw-din"/>
              </a:rPr>
              <a:t> = 1</a:t>
            </a:r>
          </a:p>
        </p:txBody>
      </p:sp>
      <p:pic>
        <p:nvPicPr>
          <p:cNvPr id="5" name="Picture 4"/>
          <p:cNvPicPr>
            <a:picLocks noChangeAspect="1"/>
          </p:cNvPicPr>
          <p:nvPr/>
        </p:nvPicPr>
        <p:blipFill rotWithShape="1">
          <a:blip r:embed="rId3"/>
          <a:srcRect t="18182"/>
          <a:stretch/>
        </p:blipFill>
        <p:spPr>
          <a:xfrm>
            <a:off x="4946650" y="3978275"/>
            <a:ext cx="7188635" cy="1371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930400" y="2032200"/>
              <a:ext cx="12297240" cy="7539840"/>
            </p14:xfrm>
          </p:contentPart>
        </mc:Choice>
        <mc:Fallback xmlns="">
          <p:pic>
            <p:nvPicPr>
              <p:cNvPr id="2" name="Ink 1"/>
              <p:cNvPicPr/>
              <p:nvPr/>
            </p:nvPicPr>
            <p:blipFill>
              <a:blip r:embed="rId5"/>
              <a:stretch>
                <a:fillRect/>
              </a:stretch>
            </p:blipFill>
            <p:spPr>
              <a:xfrm>
                <a:off x="2921040" y="2022840"/>
                <a:ext cx="12315960" cy="7558560"/>
              </a:xfrm>
              <a:prstGeom prst="rect">
                <a:avLst/>
              </a:prstGeom>
            </p:spPr>
          </p:pic>
        </mc:Fallback>
      </mc:AlternateContent>
    </p:spTree>
    <p:extLst>
      <p:ext uri="{BB962C8B-B14F-4D97-AF65-F5344CB8AC3E}">
        <p14:creationId xmlns:p14="http://schemas.microsoft.com/office/powerpoint/2010/main" val="1023758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0" y="701675"/>
            <a:ext cx="16154400" cy="5632311"/>
          </a:xfrm>
          <a:prstGeom prst="rect">
            <a:avLst/>
          </a:prstGeom>
        </p:spPr>
        <p:txBody>
          <a:bodyPr wrap="square">
            <a:spAutoFit/>
          </a:bodyPr>
          <a:lstStyle/>
          <a:p>
            <a:pPr fontAlgn="base"/>
            <a:r>
              <a:rPr lang="en-US" sz="3600" b="1" dirty="0"/>
              <a:t>Probability Mass Function (PMF)</a:t>
            </a:r>
            <a:endParaRPr lang="en-US" sz="3600" b="1" dirty="0" smtClean="0">
              <a:latin typeface="urw-din"/>
            </a:endParaRPr>
          </a:p>
          <a:p>
            <a:pPr fontAlgn="base"/>
            <a:endParaRPr lang="en-US" sz="3600" dirty="0">
              <a:latin typeface="urw-din"/>
            </a:endParaRPr>
          </a:p>
          <a:p>
            <a:pPr fontAlgn="base"/>
            <a:r>
              <a:rPr lang="en-US" sz="3600" dirty="0" smtClean="0">
                <a:latin typeface="urw-din"/>
              </a:rPr>
              <a:t>The </a:t>
            </a:r>
            <a:r>
              <a:rPr lang="en-US" sz="3600" dirty="0">
                <a:latin typeface="urw-din"/>
              </a:rPr>
              <a:t>probability function associated with it is said to be PMF = Probability mass </a:t>
            </a:r>
            <a:r>
              <a:rPr lang="en-US" sz="3600" dirty="0" smtClean="0">
                <a:latin typeface="urw-din"/>
              </a:rPr>
              <a:t>function.</a:t>
            </a:r>
          </a:p>
          <a:p>
            <a:pPr fontAlgn="base"/>
            <a:endParaRPr lang="en-US" sz="3600" dirty="0" smtClean="0"/>
          </a:p>
          <a:p>
            <a:pPr fontAlgn="base"/>
            <a:r>
              <a:rPr lang="en-US" sz="3600" dirty="0" smtClean="0"/>
              <a:t>The </a:t>
            </a:r>
            <a:r>
              <a:rPr lang="en-US" sz="3600" dirty="0"/>
              <a:t>set of ordered pairs (x, f(x)) is a probability function, probability mass function, or probability distribution of the discrete random variable X if, for each possible outcome x</a:t>
            </a:r>
            <a:r>
              <a:rPr lang="en-US" sz="3600" dirty="0" smtClean="0"/>
              <a:t>,</a:t>
            </a:r>
          </a:p>
          <a:p>
            <a:pPr fontAlgn="base"/>
            <a:endParaRPr lang="en-US" sz="3600" b="0" i="0" dirty="0">
              <a:effectLst/>
              <a:latin typeface="urw-din"/>
            </a:endParaRPr>
          </a:p>
          <a:p>
            <a:pPr fontAlgn="base"/>
            <a:endParaRPr lang="en-US" sz="3600" b="0" i="0" dirty="0">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4" name="Picture 3"/>
          <p:cNvPicPr>
            <a:picLocks noChangeAspect="1"/>
          </p:cNvPicPr>
          <p:nvPr/>
        </p:nvPicPr>
        <p:blipFill>
          <a:blip r:embed="rId3"/>
          <a:stretch>
            <a:fillRect/>
          </a:stretch>
        </p:blipFill>
        <p:spPr>
          <a:xfrm>
            <a:off x="3270250" y="5121275"/>
            <a:ext cx="4186611" cy="3276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166200" y="5728320"/>
              <a:ext cx="5787720" cy="2975040"/>
            </p14:xfrm>
          </p:contentPart>
        </mc:Choice>
        <mc:Fallback xmlns="">
          <p:pic>
            <p:nvPicPr>
              <p:cNvPr id="5" name="Ink 4"/>
              <p:cNvPicPr/>
              <p:nvPr/>
            </p:nvPicPr>
            <p:blipFill>
              <a:blip r:embed="rId5"/>
              <a:stretch>
                <a:fillRect/>
              </a:stretch>
            </p:blipFill>
            <p:spPr>
              <a:xfrm>
                <a:off x="3156840" y="5718960"/>
                <a:ext cx="5806440" cy="2993760"/>
              </a:xfrm>
              <a:prstGeom prst="rect">
                <a:avLst/>
              </a:prstGeom>
            </p:spPr>
          </p:pic>
        </mc:Fallback>
      </mc:AlternateContent>
    </p:spTree>
    <p:extLst>
      <p:ext uri="{BB962C8B-B14F-4D97-AF65-F5344CB8AC3E}">
        <p14:creationId xmlns:p14="http://schemas.microsoft.com/office/powerpoint/2010/main" val="19622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Rectangle 4"/>
          <p:cNvSpPr/>
          <p:nvPr/>
        </p:nvSpPr>
        <p:spPr>
          <a:xfrm>
            <a:off x="1974850" y="1158875"/>
            <a:ext cx="15489753" cy="646331"/>
          </a:xfrm>
          <a:prstGeom prst="rect">
            <a:avLst/>
          </a:prstGeom>
        </p:spPr>
        <p:txBody>
          <a:bodyPr wrap="none">
            <a:spAutoFit/>
          </a:bodyPr>
          <a:lstStyle/>
          <a:p>
            <a:pPr marL="26034" lvl="0">
              <a:spcBef>
                <a:spcPts val="105"/>
              </a:spcBef>
            </a:pPr>
            <a:r>
              <a:rPr lang="en-IN" sz="3600" b="1" dirty="0"/>
              <a:t>Example : </a:t>
            </a:r>
            <a:r>
              <a:rPr lang="en-US" sz="3600" dirty="0" smtClean="0">
                <a:solidFill>
                  <a:srgbClr val="273239"/>
                </a:solidFill>
              </a:rPr>
              <a:t>PMF  of getting number of heads when </a:t>
            </a:r>
            <a:r>
              <a:rPr lang="en-US" sz="3600" dirty="0">
                <a:solidFill>
                  <a:srgbClr val="273239"/>
                </a:solidFill>
              </a:rPr>
              <a:t>two coins (unbiased) are tossed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064400" y="2370960"/>
              <a:ext cx="14417640" cy="8335080"/>
            </p14:xfrm>
          </p:contentPart>
        </mc:Choice>
        <mc:Fallback xmlns="">
          <p:pic>
            <p:nvPicPr>
              <p:cNvPr id="2" name="Ink 1"/>
              <p:cNvPicPr/>
              <p:nvPr/>
            </p:nvPicPr>
            <p:blipFill>
              <a:blip r:embed="rId4"/>
              <a:stretch>
                <a:fillRect/>
              </a:stretch>
            </p:blipFill>
            <p:spPr>
              <a:xfrm>
                <a:off x="4055040" y="2361600"/>
                <a:ext cx="14436360" cy="8353800"/>
              </a:xfrm>
              <a:prstGeom prst="rect">
                <a:avLst/>
              </a:prstGeom>
            </p:spPr>
          </p:pic>
        </mc:Fallback>
      </mc:AlternateContent>
    </p:spTree>
    <p:extLst>
      <p:ext uri="{BB962C8B-B14F-4D97-AF65-F5344CB8AC3E}">
        <p14:creationId xmlns:p14="http://schemas.microsoft.com/office/powerpoint/2010/main" val="66035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P(A \cap B)"/>
          <p:cNvSpPr>
            <a:spLocks noChangeAspect="1" noChangeArrowheads="1"/>
          </p:cNvSpPr>
          <p:nvPr/>
        </p:nvSpPr>
        <p:spPr bwMode="auto">
          <a:xfrm>
            <a:off x="5032375" y="-46038"/>
            <a:ext cx="102870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1898650" y="1158875"/>
            <a:ext cx="16992600" cy="1200329"/>
          </a:xfrm>
          <a:prstGeom prst="rect">
            <a:avLst/>
          </a:prstGeom>
        </p:spPr>
        <p:txBody>
          <a:bodyPr wrap="square">
            <a:spAutoFit/>
          </a:bodyPr>
          <a:lstStyle/>
          <a:p>
            <a:pPr lvl="0" eaLnBrk="0" fontAlgn="base" hangingPunct="0">
              <a:spcBef>
                <a:spcPct val="0"/>
              </a:spcBef>
              <a:spcAft>
                <a:spcPct val="0"/>
              </a:spcAft>
            </a:pPr>
            <a:r>
              <a:rPr lang="en-US" sz="3600" dirty="0">
                <a:solidFill>
                  <a:srgbClr val="273239"/>
                </a:solidFill>
                <a:latin typeface="urw-din"/>
              </a:rPr>
              <a:t>We can easily understand </a:t>
            </a:r>
            <a:r>
              <a:rPr lang="en-US" sz="3600" dirty="0" smtClean="0">
                <a:solidFill>
                  <a:srgbClr val="273239"/>
                </a:solidFill>
                <a:latin typeface="urw-din"/>
              </a:rPr>
              <a:t>the </a:t>
            </a:r>
            <a:r>
              <a:rPr lang="en-US" sz="3600" dirty="0">
                <a:solidFill>
                  <a:srgbClr val="273239"/>
                </a:solidFill>
                <a:latin typeface="urw-din"/>
              </a:rPr>
              <a:t>formula </a:t>
            </a:r>
            <a:r>
              <a:rPr lang="en-US" sz="3600" dirty="0" smtClean="0">
                <a:solidFill>
                  <a:srgbClr val="273239"/>
                </a:solidFill>
                <a:latin typeface="urw-din"/>
              </a:rPr>
              <a:t>for conditional probability using </a:t>
            </a:r>
            <a:r>
              <a:rPr lang="en-US" sz="3600" dirty="0">
                <a:solidFill>
                  <a:srgbClr val="273239"/>
                </a:solidFill>
                <a:latin typeface="urw-din"/>
              </a:rPr>
              <a:t>the below diagram. </a:t>
            </a:r>
            <a:endParaRPr lang="en-US" sz="3600" dirty="0">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346450" y="2511604"/>
            <a:ext cx="10990642" cy="4536937"/>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2432050" y="7788275"/>
                <a:ext cx="15941604" cy="1200329"/>
              </a:xfrm>
              <a:prstGeom prst="rect">
                <a:avLst/>
              </a:prstGeom>
            </p:spPr>
            <p:txBody>
              <a:bodyPr wrap="square">
                <a:spAutoFit/>
              </a:bodyPr>
              <a:lstStyle/>
              <a:p>
                <a:pPr lvl="0" eaLnBrk="0" fontAlgn="base" hangingPunct="0">
                  <a:spcBef>
                    <a:spcPct val="0"/>
                  </a:spcBef>
                  <a:spcAft>
                    <a:spcPct val="0"/>
                  </a:spcAft>
                </a:pPr>
                <a:r>
                  <a:rPr lang="en-US" sz="3600" dirty="0">
                    <a:solidFill>
                      <a:srgbClr val="273239"/>
                    </a:solidFill>
                    <a:latin typeface="urw-din"/>
                  </a:rPr>
                  <a:t>Since B has already happened, the sample space reduces to B. So the probability of A happening becomes </a:t>
                </a:r>
                <a14:m>
                  <m:oMath xmlns:m="http://schemas.openxmlformats.org/officeDocument/2006/math">
                    <m:d>
                      <m:dPr>
                        <m:begChr m:val=""/>
                        <m:ctrlPr>
                          <a:rPr lang="en-IN" sz="3600" i="1">
                            <a:latin typeface="Cambria Math" panose="02040503050406030204" pitchFamily="18" charset="0"/>
                          </a:rPr>
                        </m:ctrlPr>
                      </m:dPr>
                      <m:e>
                        <m:r>
                          <a:rPr lang="en-IN" sz="3600" i="1">
                            <a:latin typeface="Cambria Math" panose="02040503050406030204" pitchFamily="18" charset="0"/>
                          </a:rPr>
                          <m:t>𝑃</m:t>
                        </m:r>
                        <m:r>
                          <a:rPr lang="en-IN" sz="3600">
                            <a:latin typeface="Cambria Math" panose="02040503050406030204" pitchFamily="18" charset="0"/>
                          </a:rPr>
                          <m:t>(</m:t>
                        </m:r>
                        <m:r>
                          <a:rPr lang="en-IN" sz="3600" i="1">
                            <a:latin typeface="Cambria Math" panose="02040503050406030204" pitchFamily="18" charset="0"/>
                          </a:rPr>
                          <m:t>𝐴</m:t>
                        </m:r>
                        <m:r>
                          <a:rPr lang="en-IN" sz="3600">
                            <a:latin typeface="Cambria Math" panose="02040503050406030204" pitchFamily="18" charset="0"/>
                          </a:rPr>
                          <m:t>∩</m:t>
                        </m:r>
                        <m:r>
                          <a:rPr lang="en-IN" sz="3600" i="1">
                            <a:latin typeface="Cambria Math" panose="02040503050406030204" pitchFamily="18" charset="0"/>
                          </a:rPr>
                          <m:t>𝐵</m:t>
                        </m:r>
                      </m:e>
                    </m:d>
                  </m:oMath>
                </a14:m>
                <a:r>
                  <a:rPr lang="en-US" sz="3600" dirty="0">
                    <a:solidFill>
                      <a:srgbClr val="273239"/>
                    </a:solidFill>
                    <a:latin typeface="urw-din"/>
                  </a:rPr>
                  <a:t> divided by P(B)</a:t>
                </a:r>
                <a:r>
                  <a:rPr lang="en-US" sz="3600" dirty="0"/>
                  <a:t> </a:t>
                </a:r>
                <a:endParaRPr lang="en-US" sz="3600" dirty="0">
                  <a:latin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432050" y="7788275"/>
                <a:ext cx="15941604" cy="1200329"/>
              </a:xfrm>
              <a:prstGeom prst="rect">
                <a:avLst/>
              </a:prstGeom>
              <a:blipFill rotWithShape="0">
                <a:blip r:embed="rId4"/>
                <a:stretch>
                  <a:fillRect l="-1185" t="-8122" b="-17259"/>
                </a:stretch>
              </a:blipFill>
            </p:spPr>
            <p:txBody>
              <a:bodyPr/>
              <a:lstStyle/>
              <a:p>
                <a:r>
                  <a:rPr lang="en-IN">
                    <a:noFill/>
                  </a:rPr>
                  <a:t> </a:t>
                </a:r>
              </a:p>
            </p:txBody>
          </p:sp>
        </mc:Fallback>
      </mc:AlternateContent>
    </p:spTree>
    <p:extLst>
      <p:ext uri="{BB962C8B-B14F-4D97-AF65-F5344CB8AC3E}">
        <p14:creationId xmlns:p14="http://schemas.microsoft.com/office/powerpoint/2010/main" val="321941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4" name="Rectangle 3"/>
          <p:cNvSpPr/>
          <p:nvPr/>
        </p:nvSpPr>
        <p:spPr>
          <a:xfrm>
            <a:off x="2051050" y="1006475"/>
            <a:ext cx="16611600" cy="1200329"/>
          </a:xfrm>
          <a:prstGeom prst="rect">
            <a:avLst/>
          </a:prstGeom>
        </p:spPr>
        <p:txBody>
          <a:bodyPr wrap="square">
            <a:spAutoFit/>
          </a:bodyPr>
          <a:lstStyle/>
          <a:p>
            <a:r>
              <a:rPr lang="en-US" sz="3600" b="1" dirty="0" smtClean="0"/>
              <a:t>Example: </a:t>
            </a:r>
            <a:r>
              <a:rPr lang="en-US" sz="3600" dirty="0" smtClean="0"/>
              <a:t>Find </a:t>
            </a:r>
            <a:r>
              <a:rPr lang="en-US" sz="3600" dirty="0"/>
              <a:t>a formula for the probability distribution of the total number of heads obtained in four tosses of a balanced coin.</a:t>
            </a:r>
            <a:endParaRPr lang="en-IN" sz="3600" dirty="0"/>
          </a:p>
        </p:txBody>
      </p:sp>
      <p:pic>
        <p:nvPicPr>
          <p:cNvPr id="5" name="Picture 4"/>
          <p:cNvPicPr>
            <a:picLocks noChangeAspect="1"/>
          </p:cNvPicPr>
          <p:nvPr/>
        </p:nvPicPr>
        <p:blipFill>
          <a:blip r:embed="rId3"/>
          <a:stretch>
            <a:fillRect/>
          </a:stretch>
        </p:blipFill>
        <p:spPr>
          <a:xfrm>
            <a:off x="2355850" y="2530475"/>
            <a:ext cx="14706600" cy="1259783"/>
          </a:xfrm>
          <a:prstGeom prst="rect">
            <a:avLst/>
          </a:prstGeom>
        </p:spPr>
      </p:pic>
      <p:pic>
        <p:nvPicPr>
          <p:cNvPr id="6" name="Picture 5"/>
          <p:cNvPicPr>
            <a:picLocks noChangeAspect="1"/>
          </p:cNvPicPr>
          <p:nvPr/>
        </p:nvPicPr>
        <p:blipFill rotWithShape="1">
          <a:blip r:embed="rId4"/>
          <a:srcRect t="27543" b="13839"/>
          <a:stretch/>
        </p:blipFill>
        <p:spPr>
          <a:xfrm>
            <a:off x="2660650" y="4511675"/>
            <a:ext cx="6553200" cy="99060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4682880" y="2311920"/>
              <a:ext cx="15316200" cy="8497080"/>
            </p14:xfrm>
          </p:contentPart>
        </mc:Choice>
        <mc:Fallback xmlns="">
          <p:pic>
            <p:nvPicPr>
              <p:cNvPr id="2" name="Ink 1"/>
              <p:cNvPicPr/>
              <p:nvPr/>
            </p:nvPicPr>
            <p:blipFill>
              <a:blip r:embed="rId6"/>
              <a:stretch>
                <a:fillRect/>
              </a:stretch>
            </p:blipFill>
            <p:spPr>
              <a:xfrm>
                <a:off x="4673520" y="2302560"/>
                <a:ext cx="15334920" cy="8515800"/>
              </a:xfrm>
              <a:prstGeom prst="rect">
                <a:avLst/>
              </a:prstGeom>
            </p:spPr>
          </p:pic>
        </mc:Fallback>
      </mc:AlternateContent>
    </p:spTree>
    <p:extLst>
      <p:ext uri="{BB962C8B-B14F-4D97-AF65-F5344CB8AC3E}">
        <p14:creationId xmlns:p14="http://schemas.microsoft.com/office/powerpoint/2010/main" val="190313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4" name="Rectangle 3"/>
          <p:cNvSpPr/>
          <p:nvPr/>
        </p:nvSpPr>
        <p:spPr>
          <a:xfrm>
            <a:off x="1786184" y="961390"/>
            <a:ext cx="16611600" cy="1754326"/>
          </a:xfrm>
          <a:prstGeom prst="rect">
            <a:avLst/>
          </a:prstGeom>
        </p:spPr>
        <p:txBody>
          <a:bodyPr wrap="square">
            <a:spAutoFit/>
          </a:bodyPr>
          <a:lstStyle/>
          <a:p>
            <a:r>
              <a:rPr lang="en-US" sz="3600" b="1" dirty="0" smtClean="0"/>
              <a:t>Example:  </a:t>
            </a:r>
            <a:r>
              <a:rPr lang="en-US" sz="3600" dirty="0" smtClean="0"/>
              <a:t>Roll </a:t>
            </a:r>
            <a:r>
              <a:rPr lang="en-US" sz="3600" dirty="0"/>
              <a:t>a red die and a green die. Let the random variable be the larger of the two numbers if they are different and the common value if they are the same. There are 36 points in the sample </a:t>
            </a:r>
            <a:r>
              <a:rPr lang="en-US" sz="3600" dirty="0" smtClean="0"/>
              <a:t>space</a:t>
            </a:r>
            <a:endParaRPr lang="en-IN" sz="3600" dirty="0"/>
          </a:p>
        </p:txBody>
      </p:sp>
      <p:pic>
        <p:nvPicPr>
          <p:cNvPr id="2" name="Picture 1"/>
          <p:cNvPicPr>
            <a:picLocks noChangeAspect="1"/>
          </p:cNvPicPr>
          <p:nvPr/>
        </p:nvPicPr>
        <p:blipFill>
          <a:blip r:embed="rId3"/>
          <a:stretch>
            <a:fillRect/>
          </a:stretch>
        </p:blipFill>
        <p:spPr>
          <a:xfrm>
            <a:off x="2051050" y="3265626"/>
            <a:ext cx="12268205" cy="38862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725640" y="3092400"/>
              <a:ext cx="12355920" cy="8187840"/>
            </p14:xfrm>
          </p:contentPart>
        </mc:Choice>
        <mc:Fallback xmlns="">
          <p:pic>
            <p:nvPicPr>
              <p:cNvPr id="5" name="Ink 4"/>
              <p:cNvPicPr/>
              <p:nvPr/>
            </p:nvPicPr>
            <p:blipFill>
              <a:blip r:embed="rId5"/>
              <a:stretch>
                <a:fillRect/>
              </a:stretch>
            </p:blipFill>
            <p:spPr>
              <a:xfrm>
                <a:off x="3716280" y="3083040"/>
                <a:ext cx="12374640" cy="8206560"/>
              </a:xfrm>
              <a:prstGeom prst="rect">
                <a:avLst/>
              </a:prstGeom>
            </p:spPr>
          </p:pic>
        </mc:Fallback>
      </mc:AlternateContent>
    </p:spTree>
    <p:extLst>
      <p:ext uri="{BB962C8B-B14F-4D97-AF65-F5344CB8AC3E}">
        <p14:creationId xmlns:p14="http://schemas.microsoft.com/office/powerpoint/2010/main" val="373798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889250" y="777875"/>
                <a:ext cx="10785645" cy="6740307"/>
              </a:xfrm>
              <a:prstGeom prst="rect">
                <a:avLst/>
              </a:prstGeom>
            </p:spPr>
            <p:txBody>
              <a:bodyPr wrap="none">
                <a:spAutoFit/>
              </a:bodyPr>
              <a:lstStyle/>
              <a:p>
                <a:r>
                  <a:rPr lang="en-US" sz="3600" b="1" dirty="0">
                    <a:solidFill>
                      <a:srgbClr val="273239"/>
                    </a:solidFill>
                    <a:latin typeface="urw-din"/>
                  </a:rPr>
                  <a:t>Example:-</a:t>
                </a:r>
                <a:r>
                  <a:rPr lang="en-US" sz="3600" dirty="0">
                    <a:solidFill>
                      <a:srgbClr val="273239"/>
                    </a:solidFill>
                    <a:latin typeface="urw-din"/>
                  </a:rPr>
                  <a:t> Let S = {0, 1, 2</a:t>
                </a:r>
                <a:r>
                  <a:rPr lang="en-US" sz="3600" dirty="0" smtClean="0">
                    <a:solidFill>
                      <a:srgbClr val="273239"/>
                    </a:solidFill>
                    <a:latin typeface="urw-din"/>
                  </a:rPr>
                  <a:t>}  </a:t>
                </a:r>
              </a:p>
              <a:p>
                <a:endParaRPr lang="en-US" sz="3600" dirty="0">
                  <a:solidFill>
                    <a:srgbClr val="273239"/>
                  </a:solidFill>
                  <a:latin typeface="urw-din"/>
                </a:endParaRPr>
              </a:p>
              <a:p>
                <a:endParaRPr lang="en-US" sz="3600" dirty="0" smtClean="0">
                  <a:solidFill>
                    <a:srgbClr val="273239"/>
                  </a:solidFill>
                  <a:latin typeface="urw-din"/>
                </a:endParaRPr>
              </a:p>
              <a:p>
                <a:endParaRPr lang="en-US" sz="3600" dirty="0">
                  <a:solidFill>
                    <a:srgbClr val="273239"/>
                  </a:solidFill>
                  <a:latin typeface="urw-din"/>
                </a:endParaRPr>
              </a:p>
              <a:p>
                <a:endParaRPr lang="en-US" sz="3600" dirty="0" smtClean="0">
                  <a:solidFill>
                    <a:srgbClr val="273239"/>
                  </a:solidFill>
                  <a:latin typeface="urw-din"/>
                </a:endParaRPr>
              </a:p>
              <a:p>
                <a:endParaRPr lang="en-US" sz="3600" dirty="0">
                  <a:solidFill>
                    <a:srgbClr val="273239"/>
                  </a:solidFill>
                  <a:latin typeface="urw-din"/>
                </a:endParaRPr>
              </a:p>
              <a:p>
                <a:r>
                  <a:rPr lang="en-US" sz="3600" b="1" dirty="0"/>
                  <a:t>Find the value of P (X=0)</a:t>
                </a:r>
                <a:r>
                  <a:rPr lang="en-US" sz="3600" dirty="0"/>
                  <a:t>:</a:t>
                </a:r>
                <a:br>
                  <a:rPr lang="en-US" sz="3600" dirty="0"/>
                </a:br>
                <a:endParaRPr lang="en-US" sz="3600" dirty="0" smtClean="0"/>
              </a:p>
              <a:p>
                <a:r>
                  <a:rPr lang="en-US" sz="3600" b="1" dirty="0" smtClean="0"/>
                  <a:t>Sol</a:t>
                </a:r>
                <a:r>
                  <a:rPr lang="en-US" sz="3600" b="1" dirty="0"/>
                  <a:t>:-</a:t>
                </a:r>
                <a:r>
                  <a:rPr lang="en-US" sz="3600" dirty="0"/>
                  <a:t> We know that sum of all probabilities is equals to 1</a:t>
                </a:r>
                <a:r>
                  <a:rPr lang="en-US" sz="3600" dirty="0" smtClean="0"/>
                  <a:t>.</a:t>
                </a:r>
              </a:p>
              <a:p>
                <a:r>
                  <a:rPr lang="en-US" sz="3600" dirty="0" smtClean="0"/>
                  <a:t> </a:t>
                </a:r>
                <a14:m>
                  <m:oMath xmlns:m="http://schemas.openxmlformats.org/officeDocument/2006/math">
                    <m:r>
                      <a:rPr lang="en-IN" sz="3600">
                        <a:latin typeface="Cambria Math" panose="02040503050406030204" pitchFamily="18" charset="0"/>
                      </a:rPr>
                      <m:t>⇒</m:t>
                    </m:r>
                    <m:r>
                      <a:rPr lang="en-IN" sz="3600" i="1">
                        <a:latin typeface="Cambria Math" panose="02040503050406030204" pitchFamily="18" charset="0"/>
                      </a:rPr>
                      <m:t> </m:t>
                    </m:r>
                  </m:oMath>
                </a14:m>
                <a:r>
                  <a:rPr lang="en-US" sz="3600" dirty="0" smtClean="0"/>
                  <a:t>p</a:t>
                </a:r>
                <a:r>
                  <a:rPr lang="en-US" sz="3600" baseline="-25000" dirty="0" smtClean="0"/>
                  <a:t>1</a:t>
                </a:r>
                <a:r>
                  <a:rPr lang="en-US" sz="3600" dirty="0" smtClean="0"/>
                  <a:t> </a:t>
                </a:r>
                <a:r>
                  <a:rPr lang="en-US" sz="3600" dirty="0"/>
                  <a:t>+ p</a:t>
                </a:r>
                <a:r>
                  <a:rPr lang="en-US" sz="3600" baseline="-25000" dirty="0"/>
                  <a:t>2</a:t>
                </a:r>
                <a:r>
                  <a:rPr lang="en-US" sz="3600" dirty="0"/>
                  <a:t> + p</a:t>
                </a:r>
                <a:r>
                  <a:rPr lang="en-US" sz="3600" baseline="-25000" dirty="0"/>
                  <a:t>3</a:t>
                </a:r>
                <a:r>
                  <a:rPr lang="en-US" sz="3600" dirty="0"/>
                  <a:t> = 1</a:t>
                </a:r>
                <a:br>
                  <a:rPr lang="en-US" sz="3600" dirty="0"/>
                </a:br>
                <a:r>
                  <a:rPr lang="en-US" sz="3600" dirty="0"/>
                  <a:t>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p</a:t>
                </a:r>
                <a:r>
                  <a:rPr lang="en-US" sz="3600" baseline="-25000" dirty="0"/>
                  <a:t>1</a:t>
                </a:r>
                <a:r>
                  <a:rPr lang="en-US" sz="3600" dirty="0"/>
                  <a:t> + 0.3 + 0.5 = 1</a:t>
                </a:r>
                <a:br>
                  <a:rPr lang="en-US" sz="3600" dirty="0"/>
                </a:br>
                <a:r>
                  <a:rPr lang="en-US" sz="3600" dirty="0"/>
                  <a:t> </a:t>
                </a:r>
                <a14:m>
                  <m:oMath xmlns:m="http://schemas.openxmlformats.org/officeDocument/2006/math">
                    <m:r>
                      <a:rPr lang="en-IN" sz="3600">
                        <a:latin typeface="Cambria Math" panose="02040503050406030204" pitchFamily="18" charset="0"/>
                      </a:rPr>
                      <m:t>⇒</m:t>
                    </m:r>
                  </m:oMath>
                </a14:m>
                <a:r>
                  <a:rPr lang="en-US" sz="3600" dirty="0" smtClean="0"/>
                  <a:t> </a:t>
                </a:r>
                <a:r>
                  <a:rPr lang="en-US" sz="3600" dirty="0"/>
                  <a:t>p</a:t>
                </a:r>
                <a:r>
                  <a:rPr lang="en-US" sz="3600" baseline="-25000" dirty="0"/>
                  <a:t>1</a:t>
                </a:r>
                <a:r>
                  <a:rPr lang="en-US" sz="3600" dirty="0"/>
                  <a:t> = 0.2</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889250" y="777875"/>
                <a:ext cx="10785645" cy="6740307"/>
              </a:xfrm>
              <a:prstGeom prst="rect">
                <a:avLst/>
              </a:prstGeom>
              <a:blipFill rotWithShape="0">
                <a:blip r:embed="rId2"/>
                <a:stretch>
                  <a:fillRect l="-1752" t="-1448" r="-735" b="-2534"/>
                </a:stretch>
              </a:blipFill>
            </p:spPr>
            <p:txBody>
              <a:bodyPr/>
              <a:lstStyle/>
              <a:p>
                <a:r>
                  <a:rPr lang="en-IN">
                    <a:noFill/>
                  </a:rPr>
                  <a:t> </a:t>
                </a:r>
              </a:p>
            </p:txBody>
          </p:sp>
        </mc:Fallback>
      </mc:AlternateContent>
      <p:pic>
        <p:nvPicPr>
          <p:cNvPr id="3" name="Picture 2"/>
          <p:cNvPicPr>
            <a:picLocks noChangeAspect="1"/>
          </p:cNvPicPr>
          <p:nvPr/>
        </p:nvPicPr>
        <p:blipFill>
          <a:blip r:embed="rId3"/>
          <a:stretch>
            <a:fillRect/>
          </a:stretch>
        </p:blipFill>
        <p:spPr>
          <a:xfrm>
            <a:off x="3727451" y="2225675"/>
            <a:ext cx="9677400" cy="1351762"/>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20990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88820" y="1188720"/>
            <a:ext cx="16597630" cy="6786663"/>
          </a:xfrm>
          <a:prstGeom prst="rect">
            <a:avLst/>
          </a:prstGeom>
        </p:spPr>
        <p:txBody>
          <a:bodyPr wrap="square">
            <a:spAutoFit/>
          </a:bodyPr>
          <a:lstStyle/>
          <a:p>
            <a:r>
              <a:rPr lang="en-US" sz="3600" b="1" dirty="0" smtClean="0"/>
              <a:t>Cumulative Density function (Discrete)</a:t>
            </a:r>
          </a:p>
          <a:p>
            <a:endParaRPr lang="en-US" sz="3600" dirty="0" smtClean="0"/>
          </a:p>
          <a:p>
            <a:r>
              <a:rPr lang="en-US" sz="3600" dirty="0" smtClean="0"/>
              <a:t>For </a:t>
            </a:r>
            <a:r>
              <a:rPr lang="en-US" sz="3600" dirty="0"/>
              <a:t>a discrete random variable, the CDF is calculated as the sum of the probabilities of all values less than or equal to x. Formally, for a discrete random variable X, the CDF is defined as:</a:t>
            </a:r>
          </a:p>
          <a:p>
            <a:endParaRPr lang="en-US" sz="3600" dirty="0" smtClean="0"/>
          </a:p>
          <a:p>
            <a:r>
              <a:rPr lang="en-US" sz="3600" dirty="0" smtClean="0"/>
              <a:t>F(x</a:t>
            </a:r>
            <a:r>
              <a:rPr lang="en-US" sz="3600" dirty="0"/>
              <a:t>) = P(X ≤ x) = ∑ P(X = k), for all k ≤ </a:t>
            </a:r>
            <a:r>
              <a:rPr lang="en-US" sz="3600" dirty="0" smtClean="0"/>
              <a:t>x</a:t>
            </a:r>
          </a:p>
          <a:p>
            <a:endParaRPr lang="en-US" sz="3600" dirty="0"/>
          </a:p>
          <a:p>
            <a:r>
              <a:rPr lang="en-US" sz="3600" dirty="0"/>
              <a:t>where P(X = k) is the probability that the random variable X takes on the value k, and the sum is taken over all values of k less than or equal to x.</a:t>
            </a:r>
          </a:p>
          <a:p>
            <a:r>
              <a:rPr lang="en-US" sz="3600" dirty="0"/>
              <a:t/>
            </a:r>
            <a:br>
              <a:rPr lang="en-US" sz="3600" dirty="0"/>
            </a:br>
            <a:endParaRPr lang="en-IN" sz="36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328200" y="3460680"/>
              <a:ext cx="5949720" cy="1944000"/>
            </p14:xfrm>
          </p:contentPart>
        </mc:Choice>
        <mc:Fallback xmlns="">
          <p:pic>
            <p:nvPicPr>
              <p:cNvPr id="2" name="Ink 1"/>
              <p:cNvPicPr/>
              <p:nvPr/>
            </p:nvPicPr>
            <p:blipFill>
              <a:blip r:embed="rId5"/>
              <a:stretch>
                <a:fillRect/>
              </a:stretch>
            </p:blipFill>
            <p:spPr>
              <a:xfrm>
                <a:off x="3318840" y="3451320"/>
                <a:ext cx="5968440" cy="1962720"/>
              </a:xfrm>
              <a:prstGeom prst="rect">
                <a:avLst/>
              </a:prstGeom>
            </p:spPr>
          </p:pic>
        </mc:Fallback>
      </mc:AlternateContent>
    </p:spTree>
    <p:extLst>
      <p:ext uri="{BB962C8B-B14F-4D97-AF65-F5344CB8AC3E}">
        <p14:creationId xmlns:p14="http://schemas.microsoft.com/office/powerpoint/2010/main" val="3851319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Rectangle 4"/>
          <p:cNvSpPr/>
          <p:nvPr/>
        </p:nvSpPr>
        <p:spPr>
          <a:xfrm>
            <a:off x="2508250" y="1006475"/>
            <a:ext cx="16078200" cy="6186309"/>
          </a:xfrm>
          <a:prstGeom prst="rect">
            <a:avLst/>
          </a:prstGeom>
        </p:spPr>
        <p:txBody>
          <a:bodyPr wrap="square">
            <a:spAutoFit/>
          </a:bodyPr>
          <a:lstStyle/>
          <a:p>
            <a:r>
              <a:rPr lang="en-US" sz="3600" dirty="0"/>
              <a:t>Let's consider a discrete random variable X that represents the outcome of rolling a fair six-sided die. The possible values of X are 1, 2, 3, 4, 5, and 6, each with a probability of 1/6.</a:t>
            </a:r>
          </a:p>
          <a:p>
            <a:r>
              <a:rPr lang="en-US" sz="3600" dirty="0"/>
              <a:t>The probability mass function (PMF) of X is given by</a:t>
            </a:r>
            <a:r>
              <a:rPr lang="en-US" sz="3600" dirty="0" smtClean="0"/>
              <a:t>:</a:t>
            </a:r>
            <a:endParaRPr lang="en-US" sz="3600" dirty="0"/>
          </a:p>
          <a:p>
            <a:r>
              <a:rPr lang="en-US" sz="3600" dirty="0"/>
              <a:t>P(X = 1) = 1/6 </a:t>
            </a:r>
            <a:endParaRPr lang="en-US" sz="3600" dirty="0" smtClean="0"/>
          </a:p>
          <a:p>
            <a:r>
              <a:rPr lang="en-US" sz="3600" dirty="0" smtClean="0"/>
              <a:t>P(X </a:t>
            </a:r>
            <a:r>
              <a:rPr lang="en-US" sz="3600" dirty="0"/>
              <a:t>= 2) = 1/6 </a:t>
            </a:r>
            <a:endParaRPr lang="en-US" sz="3600" dirty="0" smtClean="0"/>
          </a:p>
          <a:p>
            <a:r>
              <a:rPr lang="en-US" sz="3600" dirty="0" smtClean="0"/>
              <a:t>P(X </a:t>
            </a:r>
            <a:r>
              <a:rPr lang="en-US" sz="3600" dirty="0"/>
              <a:t>= 3) = 1/6 </a:t>
            </a:r>
            <a:endParaRPr lang="en-US" sz="3600" dirty="0" smtClean="0"/>
          </a:p>
          <a:p>
            <a:r>
              <a:rPr lang="en-US" sz="3600" dirty="0" smtClean="0"/>
              <a:t>P(X </a:t>
            </a:r>
            <a:r>
              <a:rPr lang="en-US" sz="3600" dirty="0"/>
              <a:t>= 4) = 1/6 </a:t>
            </a:r>
            <a:endParaRPr lang="en-US" sz="3600" dirty="0" smtClean="0"/>
          </a:p>
          <a:p>
            <a:r>
              <a:rPr lang="en-US" sz="3600" dirty="0" smtClean="0"/>
              <a:t>P(X </a:t>
            </a:r>
            <a:r>
              <a:rPr lang="en-US" sz="3600" dirty="0"/>
              <a:t>= 5) = 1/6 </a:t>
            </a:r>
            <a:endParaRPr lang="en-US" sz="3600" dirty="0" smtClean="0"/>
          </a:p>
          <a:p>
            <a:r>
              <a:rPr lang="en-US" sz="3600" dirty="0" smtClean="0"/>
              <a:t>P(X </a:t>
            </a:r>
            <a:r>
              <a:rPr lang="en-US" sz="3600" dirty="0"/>
              <a:t>= 6) = </a:t>
            </a:r>
            <a:r>
              <a:rPr lang="en-US" sz="3600" dirty="0" smtClean="0"/>
              <a:t>1/6</a:t>
            </a:r>
          </a:p>
          <a:p>
            <a:endParaRPr lang="en-US" sz="36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605240" y="3180600"/>
              <a:ext cx="16685280" cy="5758200"/>
            </p14:xfrm>
          </p:contentPart>
        </mc:Choice>
        <mc:Fallback xmlns="">
          <p:pic>
            <p:nvPicPr>
              <p:cNvPr id="2" name="Ink 1"/>
              <p:cNvPicPr/>
              <p:nvPr/>
            </p:nvPicPr>
            <p:blipFill>
              <a:blip r:embed="rId5"/>
              <a:stretch>
                <a:fillRect/>
              </a:stretch>
            </p:blipFill>
            <p:spPr>
              <a:xfrm>
                <a:off x="1595880" y="3171240"/>
                <a:ext cx="16704000" cy="5776920"/>
              </a:xfrm>
              <a:prstGeom prst="rect">
                <a:avLst/>
              </a:prstGeom>
            </p:spPr>
          </p:pic>
        </mc:Fallback>
      </mc:AlternateContent>
    </p:spTree>
    <p:extLst>
      <p:ext uri="{BB962C8B-B14F-4D97-AF65-F5344CB8AC3E}">
        <p14:creationId xmlns:p14="http://schemas.microsoft.com/office/powerpoint/2010/main" val="1657351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Rectangle 4"/>
          <p:cNvSpPr/>
          <p:nvPr/>
        </p:nvSpPr>
        <p:spPr>
          <a:xfrm>
            <a:off x="2295454" y="396875"/>
            <a:ext cx="16078200" cy="5632311"/>
          </a:xfrm>
          <a:prstGeom prst="rect">
            <a:avLst/>
          </a:prstGeom>
        </p:spPr>
        <p:txBody>
          <a:bodyPr wrap="square">
            <a:spAutoFit/>
          </a:bodyPr>
          <a:lstStyle/>
          <a:p>
            <a:endParaRPr lang="en-US" sz="3600" dirty="0"/>
          </a:p>
          <a:p>
            <a:r>
              <a:rPr lang="en-US" sz="3600" dirty="0"/>
              <a:t>To calculate the CDF for a specific value of x, we can sum the probabilities of all values less than or equal to x.</a:t>
            </a:r>
          </a:p>
          <a:p>
            <a:r>
              <a:rPr lang="en-US" sz="3600" dirty="0"/>
              <a:t>For example, to calculate F(3), the CDF at x = 3, we sum the probabilities of X taking on the values 1, 2, and 3</a:t>
            </a:r>
            <a:r>
              <a:rPr lang="en-US" sz="3600" dirty="0" smtClean="0"/>
              <a:t>:</a:t>
            </a:r>
          </a:p>
          <a:p>
            <a:endParaRPr lang="en-US" sz="3600" b="0" i="0" dirty="0">
              <a:effectLst/>
            </a:endParaRPr>
          </a:p>
          <a:p>
            <a:r>
              <a:rPr lang="en-US" sz="3600" dirty="0"/>
              <a:t>F(3) = P(X ≤ 3) = P(X = 1) + P(X = 2) + P(X = 3) = 1/6 + 1/6 + 1/6 = 1/2</a:t>
            </a:r>
          </a:p>
          <a:p>
            <a:r>
              <a:rPr lang="en-US" sz="3600" dirty="0"/>
              <a:t>So, the CDF at x = 3 is 1/2, which means there is a 50% chance that the outcome of rolling the die will be 3 or less</a:t>
            </a:r>
          </a:p>
          <a:p>
            <a:endParaRPr lang="en-US" sz="3600" b="0" i="0" dirty="0">
              <a:effectLst/>
            </a:endParaRPr>
          </a:p>
        </p:txBody>
      </p:sp>
    </p:spTree>
    <p:extLst>
      <p:ext uri="{BB962C8B-B14F-4D97-AF65-F5344CB8AC3E}">
        <p14:creationId xmlns:p14="http://schemas.microsoft.com/office/powerpoint/2010/main" val="2154538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508250" y="701675"/>
            <a:ext cx="16535400" cy="2862322"/>
          </a:xfrm>
          <a:prstGeom prst="rect">
            <a:avLst/>
          </a:prstGeom>
        </p:spPr>
        <p:txBody>
          <a:bodyPr wrap="square">
            <a:spAutoFit/>
          </a:bodyPr>
          <a:lstStyle/>
          <a:p>
            <a:r>
              <a:rPr lang="en-US" sz="3600" b="1" dirty="0" smtClean="0"/>
              <a:t>Question </a:t>
            </a:r>
            <a:r>
              <a:rPr lang="en-US" sz="3600" dirty="0" smtClean="0"/>
              <a:t>Consider </a:t>
            </a:r>
            <a:r>
              <a:rPr lang="en-US" sz="3600" dirty="0"/>
              <a:t>a population with four individuals, three of whom are female, denoted respectively by A, B, C, D where A is a male and the others are females. Then consider drawing two from this </a:t>
            </a:r>
            <a:r>
              <a:rPr lang="en-US" sz="3600" dirty="0" smtClean="0"/>
              <a:t>population.</a:t>
            </a:r>
          </a:p>
          <a:p>
            <a:r>
              <a:rPr lang="en-US" sz="3600" dirty="0" smtClean="0"/>
              <a:t>And Let the random variable X represents number of females .</a:t>
            </a:r>
          </a:p>
          <a:p>
            <a:r>
              <a:rPr lang="en-US" sz="3600" dirty="0" smtClean="0"/>
              <a:t>Then find the </a:t>
            </a:r>
            <a:r>
              <a:rPr lang="en-US" sz="3600" dirty="0" err="1" smtClean="0"/>
              <a:t>cdf</a:t>
            </a:r>
            <a:r>
              <a:rPr lang="en-US" sz="3600" dirty="0"/>
              <a:t>.</a:t>
            </a:r>
            <a:endParaRPr lang="en-IN" sz="3600" dirty="0"/>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596200" y="2370960"/>
              <a:ext cx="13416120" cy="6170400"/>
            </p14:xfrm>
          </p:contentPart>
        </mc:Choice>
        <mc:Fallback xmlns="">
          <p:pic>
            <p:nvPicPr>
              <p:cNvPr id="3" name="Ink 2"/>
              <p:cNvPicPr/>
              <p:nvPr/>
            </p:nvPicPr>
            <p:blipFill>
              <a:blip r:embed="rId5"/>
              <a:stretch>
                <a:fillRect/>
              </a:stretch>
            </p:blipFill>
            <p:spPr>
              <a:xfrm>
                <a:off x="5586840" y="2361600"/>
                <a:ext cx="13434840" cy="6189120"/>
              </a:xfrm>
              <a:prstGeom prst="rect">
                <a:avLst/>
              </a:prstGeom>
            </p:spPr>
          </p:pic>
        </mc:Fallback>
      </mc:AlternateContent>
    </p:spTree>
    <p:extLst>
      <p:ext uri="{BB962C8B-B14F-4D97-AF65-F5344CB8AC3E}">
        <p14:creationId xmlns:p14="http://schemas.microsoft.com/office/powerpoint/2010/main" val="1833505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450" y="549275"/>
            <a:ext cx="16764000" cy="10618291"/>
          </a:xfrm>
          <a:prstGeom prst="rect">
            <a:avLst/>
          </a:prstGeom>
        </p:spPr>
        <p:txBody>
          <a:bodyPr wrap="square">
            <a:spAutoFit/>
          </a:bodyPr>
          <a:lstStyle/>
          <a:p>
            <a:pPr algn="ctr" fontAlgn="base"/>
            <a:r>
              <a:rPr lang="en-US" sz="3600" b="1" dirty="0">
                <a:solidFill>
                  <a:srgbClr val="273239"/>
                </a:solidFill>
                <a:latin typeface="urw-din"/>
              </a:rPr>
              <a:t>Continuous Random Variable:</a:t>
            </a:r>
            <a:endParaRPr lang="en-US" sz="3600" dirty="0">
              <a:solidFill>
                <a:srgbClr val="273239"/>
              </a:solidFill>
              <a:latin typeface="urw-din"/>
            </a:endParaRPr>
          </a:p>
          <a:p>
            <a:pPr fontAlgn="base"/>
            <a:r>
              <a:rPr lang="en-US" sz="3600" dirty="0">
                <a:solidFill>
                  <a:srgbClr val="273239"/>
                </a:solidFill>
                <a:latin typeface="urw-din"/>
              </a:rPr>
              <a:t>A random variable X is said to be continuous if it takes on infinite number of values. </a:t>
            </a:r>
            <a:endParaRPr lang="en-US" sz="3600" dirty="0" smtClean="0">
              <a:solidFill>
                <a:srgbClr val="273239"/>
              </a:solidFill>
              <a:latin typeface="urw-din"/>
            </a:endParaRPr>
          </a:p>
          <a:p>
            <a:pPr fontAlgn="base"/>
            <a:r>
              <a:rPr lang="en-US" sz="3600" dirty="0" smtClean="0">
                <a:solidFill>
                  <a:srgbClr val="273239"/>
                </a:solidFill>
                <a:latin typeface="urw-din"/>
              </a:rPr>
              <a:t>The </a:t>
            </a:r>
            <a:r>
              <a:rPr lang="en-US" sz="3600" dirty="0">
                <a:solidFill>
                  <a:srgbClr val="273239"/>
                </a:solidFill>
                <a:latin typeface="urw-din"/>
              </a:rPr>
              <a:t>probability function associated with it is said to be PDF = Probability density function</a:t>
            </a:r>
            <a:br>
              <a:rPr lang="en-US" sz="3600" dirty="0">
                <a:solidFill>
                  <a:srgbClr val="273239"/>
                </a:solidFill>
                <a:latin typeface="urw-din"/>
              </a:rPr>
            </a:br>
            <a:endParaRPr lang="en-US" sz="3600" dirty="0" smtClean="0">
              <a:solidFill>
                <a:srgbClr val="273239"/>
              </a:solidFill>
              <a:latin typeface="urw-din"/>
            </a:endParaRPr>
          </a:p>
          <a:p>
            <a:pPr fontAlgn="base"/>
            <a:endParaRPr lang="en-US" sz="3600" dirty="0" smtClean="0">
              <a:solidFill>
                <a:schemeClr val="tx1"/>
              </a:solidFill>
              <a:latin typeface="urw-din"/>
            </a:endParaRPr>
          </a:p>
          <a:p>
            <a:pPr fontAlgn="base"/>
            <a:r>
              <a:rPr lang="en-US" sz="3600" dirty="0"/>
              <a:t>The function f(x) is a probability density function (pdf) for the continuous random variable X, defined over the set of real numbers, if</a:t>
            </a:r>
            <a:endParaRPr lang="en-US" sz="3600" dirty="0" smtClean="0">
              <a:solidFill>
                <a:schemeClr val="tx1"/>
              </a:solidFill>
              <a:latin typeface="urw-din"/>
            </a:endParaRPr>
          </a:p>
          <a:p>
            <a:pPr fontAlgn="base"/>
            <a:endParaRPr lang="en-US" sz="3600" dirty="0" smtClean="0">
              <a:solidFill>
                <a:schemeClr val="tx1"/>
              </a:solidFill>
              <a:latin typeface="urw-din"/>
            </a:endParaRPr>
          </a:p>
          <a:p>
            <a:pPr fontAlgn="base"/>
            <a:endParaRPr lang="en-US" sz="3600" dirty="0">
              <a:latin typeface="urw-din"/>
            </a:endParaRPr>
          </a:p>
          <a:p>
            <a:pPr fontAlgn="base"/>
            <a:endParaRPr lang="en-US" sz="3600" dirty="0" smtClean="0">
              <a:solidFill>
                <a:schemeClr val="tx1"/>
              </a:solidFill>
              <a:latin typeface="urw-din"/>
            </a:endParaRPr>
          </a:p>
          <a:p>
            <a:pPr fontAlgn="base"/>
            <a:endParaRPr lang="en-US" sz="3600" dirty="0">
              <a:latin typeface="urw-din"/>
            </a:endParaRPr>
          </a:p>
          <a:p>
            <a:pPr fontAlgn="base"/>
            <a:endParaRPr lang="en-US" sz="3600" dirty="0" smtClean="0">
              <a:solidFill>
                <a:schemeClr val="tx1"/>
              </a:solidFill>
              <a:latin typeface="urw-din"/>
            </a:endParaRPr>
          </a:p>
          <a:p>
            <a:pPr fontAlgn="base"/>
            <a:endParaRPr lang="en-US" sz="3600" dirty="0">
              <a:latin typeface="urw-din"/>
            </a:endParaRPr>
          </a:p>
          <a:p>
            <a:pPr fontAlgn="base"/>
            <a:endParaRPr lang="en-US" sz="3600" dirty="0" smtClean="0">
              <a:solidFill>
                <a:schemeClr val="tx1"/>
              </a:solidFill>
              <a:latin typeface="urw-din"/>
            </a:endParaRPr>
          </a:p>
          <a:p>
            <a:pPr fontAlgn="base"/>
            <a:endParaRPr lang="en-US" sz="3600" dirty="0">
              <a:latin typeface="urw-din"/>
            </a:endParaRPr>
          </a:p>
          <a:p>
            <a:pPr fontAlgn="base"/>
            <a:endParaRPr lang="en-US" sz="3600" dirty="0" smtClean="0">
              <a:solidFill>
                <a:schemeClr val="tx1"/>
              </a:solidFill>
              <a:latin typeface="urw-din"/>
            </a:endParaRPr>
          </a:p>
          <a:p>
            <a:pPr fontAlgn="base"/>
            <a:endParaRPr lang="en-US" sz="3600" dirty="0">
              <a:latin typeface="urw-din"/>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3"/>
          <a:stretch>
            <a:fillRect/>
          </a:stretch>
        </p:blipFill>
        <p:spPr>
          <a:xfrm>
            <a:off x="3041650" y="6111875"/>
            <a:ext cx="5943600" cy="3380247"/>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990960" y="5257080"/>
              <a:ext cx="15492600" cy="4064760"/>
            </p14:xfrm>
          </p:contentPart>
        </mc:Choice>
        <mc:Fallback xmlns="">
          <p:pic>
            <p:nvPicPr>
              <p:cNvPr id="5" name="Ink 4"/>
              <p:cNvPicPr/>
              <p:nvPr/>
            </p:nvPicPr>
            <p:blipFill>
              <a:blip r:embed="rId5"/>
              <a:stretch>
                <a:fillRect/>
              </a:stretch>
            </p:blipFill>
            <p:spPr>
              <a:xfrm>
                <a:off x="3981600" y="5247720"/>
                <a:ext cx="15511320" cy="4083480"/>
              </a:xfrm>
              <a:prstGeom prst="rect">
                <a:avLst/>
              </a:prstGeom>
            </p:spPr>
          </p:pic>
        </mc:Fallback>
      </mc:AlternateContent>
    </p:spTree>
    <p:extLst>
      <p:ext uri="{BB962C8B-B14F-4D97-AF65-F5344CB8AC3E}">
        <p14:creationId xmlns:p14="http://schemas.microsoft.com/office/powerpoint/2010/main" val="13780366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2279650" y="777875"/>
                <a:ext cx="15697200" cy="6314101"/>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Example:- Compute the value of P (1 &lt; X &lt; 2).</a:t>
                </a:r>
                <a:endParaRPr lang="en-US" sz="3600" dirty="0">
                  <a:solidFill>
                    <a:srgbClr val="273239"/>
                  </a:solidFill>
                  <a:latin typeface="Consolas" panose="020B0609020204030204" pitchFamily="49" charset="0"/>
                </a:endParaRPr>
              </a:p>
              <a:p>
                <a:pPr lvl="0" eaLnBrk="0" fontAlgn="base" hangingPunct="0">
                  <a:spcBef>
                    <a:spcPct val="0"/>
                  </a:spcBef>
                  <a:spcAft>
                    <a:spcPct val="0"/>
                  </a:spcAft>
                </a:pPr>
                <a:r>
                  <a:rPr lang="en-US" sz="3600" dirty="0">
                    <a:solidFill>
                      <a:srgbClr val="273239"/>
                    </a:solidFill>
                    <a:latin typeface="Consolas" panose="020B0609020204030204" pitchFamily="49" charset="0"/>
                  </a:rPr>
                  <a:t>Such that </a:t>
                </a:r>
                <a:endParaRPr lang="en-US" sz="3600" dirty="0" smtClean="0">
                  <a:solidFill>
                    <a:srgbClr val="273239"/>
                  </a:solidFill>
                  <a:latin typeface="Consolas" panose="020B0609020204030204" pitchFamily="49" charset="0"/>
                </a:endParaRP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rPr>
                        <m:t>𝑓</m:t>
                      </m:r>
                      <m:r>
                        <a:rPr lang="en-IN" sz="3600">
                          <a:latin typeface="Cambria Math" panose="02040503050406030204" pitchFamily="18" charset="0"/>
                        </a:rPr>
                        <m:t>(</m:t>
                      </m:r>
                      <m:r>
                        <a:rPr lang="en-IN" sz="3600" i="1">
                          <a:latin typeface="Cambria Math" panose="02040503050406030204" pitchFamily="18" charset="0"/>
                        </a:rPr>
                        <m:t>𝑥</m:t>
                      </m:r>
                      <m:r>
                        <a:rPr lang="en-IN" sz="3600">
                          <a:latin typeface="Cambria Math" panose="02040503050406030204" pitchFamily="18" charset="0"/>
                        </a:rPr>
                        <m:t>)=</m:t>
                      </m:r>
                      <m:d>
                        <m:dPr>
                          <m:begChr m:val="{"/>
                          <m:endChr m:val=""/>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r>
                                  <a:rPr lang="en-IN" sz="3600" i="1">
                                    <a:latin typeface="Cambria Math" panose="02040503050406030204" pitchFamily="18" charset="0"/>
                                  </a:rPr>
                                  <m:t>𝑘</m:t>
                                </m:r>
                                <m:sSup>
                                  <m:sSupPr>
                                    <m:ctrlPr>
                                      <a:rPr lang="en-IN" sz="3600" i="1">
                                        <a:latin typeface="Cambria Math" panose="02040503050406030204" pitchFamily="18" charset="0"/>
                                      </a:rPr>
                                    </m:ctrlPr>
                                  </m:sSupPr>
                                  <m:e>
                                    <m:r>
                                      <a:rPr lang="en-IN" sz="3600" i="1">
                                        <a:latin typeface="Cambria Math" panose="02040503050406030204" pitchFamily="18" charset="0"/>
                                      </a:rPr>
                                      <m:t>𝑥</m:t>
                                    </m:r>
                                  </m:e>
                                  <m:sup>
                                    <m:r>
                                      <a:rPr lang="en-IN" sz="3600">
                                        <a:latin typeface="Cambria Math" panose="02040503050406030204" pitchFamily="18" charset="0"/>
                                      </a:rPr>
                                      <m:t>3</m:t>
                                    </m:r>
                                  </m:sup>
                                </m:sSup>
                                <m:r>
                                  <a:rPr lang="en-IN" sz="3600">
                                    <a:latin typeface="Cambria Math" panose="02040503050406030204" pitchFamily="18" charset="0"/>
                                  </a:rPr>
                                  <m:t>,</m:t>
                                </m:r>
                                <m:r>
                                  <a:rPr lang="en-US" sz="3600" b="0" i="0" smtClean="0">
                                    <a:latin typeface="Cambria Math" panose="02040503050406030204" pitchFamily="18" charset="0"/>
                                  </a:rPr>
                                  <m:t>   </m:t>
                                </m:r>
                                <m:r>
                                  <a:rPr lang="en-IN" sz="3600">
                                    <a:latin typeface="Cambria Math" panose="02040503050406030204" pitchFamily="18" charset="0"/>
                                  </a:rPr>
                                  <m:t>0≤</m:t>
                                </m:r>
                                <m:r>
                                  <a:rPr lang="en-IN" sz="3600" i="1">
                                    <a:latin typeface="Cambria Math" panose="02040503050406030204" pitchFamily="18" charset="0"/>
                                  </a:rPr>
                                  <m:t>𝑥</m:t>
                                </m:r>
                                <m:r>
                                  <a:rPr lang="en-IN" sz="3600">
                                    <a:latin typeface="Cambria Math" panose="02040503050406030204" pitchFamily="18" charset="0"/>
                                  </a:rPr>
                                  <m:t>≤3</m:t>
                                </m:r>
                              </m:e>
                            </m:mr>
                            <m:mr>
                              <m:e>
                                <m:r>
                                  <a:rPr lang="en-IN" sz="3600">
                                    <a:latin typeface="Cambria Math" panose="02040503050406030204" pitchFamily="18" charset="0"/>
                                  </a:rPr>
                                  <m:t>0,</m:t>
                                </m:r>
                                <m:r>
                                  <a:rPr lang="en-US" sz="3600" b="0" i="0" smtClean="0">
                                    <a:latin typeface="Cambria Math" panose="02040503050406030204" pitchFamily="18" charset="0"/>
                                  </a:rPr>
                                  <m:t>        </m:t>
                                </m:r>
                                <m:r>
                                  <a:rPr lang="en-IN" sz="3600" i="1">
                                    <a:latin typeface="Cambria Math" panose="02040503050406030204" pitchFamily="18" charset="0"/>
                                  </a:rPr>
                                  <m:t>𝑜𝑡h𝑒𝑟𝑤𝑖𝑠𝑒</m:t>
                                </m:r>
                              </m:e>
                            </m:mr>
                          </m:m>
                        </m:e>
                      </m:d>
                    </m:oMath>
                  </m:oMathPara>
                </a14:m>
                <a:endParaRPr lang="en-US" sz="3600" dirty="0" smtClean="0">
                  <a:solidFill>
                    <a:srgbClr val="273239"/>
                  </a:solidFill>
                  <a:latin typeface="Consolas" panose="020B0609020204030204" pitchFamily="49" charset="0"/>
                </a:endParaRPr>
              </a:p>
              <a:p>
                <a:pPr lvl="0" eaLnBrk="0" fontAlgn="base" hangingPunct="0">
                  <a:spcBef>
                    <a:spcPct val="0"/>
                  </a:spcBef>
                  <a:spcAft>
                    <a:spcPct val="0"/>
                  </a:spcAft>
                </a:pPr>
                <a:r>
                  <a:rPr lang="en-US" sz="3600" dirty="0" smtClean="0">
                    <a:solidFill>
                      <a:srgbClr val="273239"/>
                    </a:solidFill>
                    <a:latin typeface="Consolas" panose="020B0609020204030204" pitchFamily="49" charset="0"/>
                  </a:rPr>
                  <a:t>Where, f(x</a:t>
                </a:r>
                <a:r>
                  <a:rPr lang="en-US" sz="3600" dirty="0">
                    <a:solidFill>
                      <a:srgbClr val="273239"/>
                    </a:solidFill>
                    <a:latin typeface="Consolas" panose="020B0609020204030204" pitchFamily="49" charset="0"/>
                  </a:rPr>
                  <a:t>) is a density function </a:t>
                </a:r>
                <a:endParaRPr lang="en-US" sz="3600" dirty="0"/>
              </a:p>
              <a:p>
                <a:pPr lvl="0" eaLnBrk="0" fontAlgn="base" hangingPunct="0">
                  <a:spcBef>
                    <a:spcPct val="0"/>
                  </a:spcBef>
                  <a:spcAft>
                    <a:spcPct val="0"/>
                  </a:spcAft>
                </a:pPr>
                <a:endParaRPr lang="en-US" sz="3600" b="1" dirty="0" smtClean="0">
                  <a:solidFill>
                    <a:srgbClr val="273239"/>
                  </a:solidFill>
                  <a:latin typeface="urw-din"/>
                </a:endParaRPr>
              </a:p>
              <a:p>
                <a:pPr lvl="0" eaLnBrk="0" fontAlgn="base" hangingPunct="0">
                  <a:spcBef>
                    <a:spcPct val="0"/>
                  </a:spcBef>
                  <a:spcAft>
                    <a:spcPct val="0"/>
                  </a:spcAft>
                </a:pPr>
                <a:r>
                  <a:rPr lang="en-US" sz="3600" b="1" dirty="0" smtClean="0">
                    <a:solidFill>
                      <a:srgbClr val="273239"/>
                    </a:solidFill>
                    <a:latin typeface="urw-din"/>
                  </a:rPr>
                  <a:t>Solution</a:t>
                </a:r>
                <a:r>
                  <a:rPr lang="en-US" sz="3600" b="1" dirty="0">
                    <a:solidFill>
                      <a:srgbClr val="273239"/>
                    </a:solidFill>
                    <a:latin typeface="urw-din"/>
                  </a:rPr>
                  <a:t>:-</a:t>
                </a:r>
                <a:r>
                  <a:rPr lang="en-US" sz="3600" dirty="0">
                    <a:solidFill>
                      <a:srgbClr val="273239"/>
                    </a:solidFill>
                    <a:latin typeface="urw-din"/>
                  </a:rPr>
                  <a:t> If a function f is said to be density function, then sum of all probabilities is equals to 1. </a:t>
                </a: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Since </a:t>
                </a:r>
                <a:r>
                  <a:rPr lang="en-US" sz="3600" dirty="0">
                    <a:solidFill>
                      <a:srgbClr val="273239"/>
                    </a:solidFill>
                    <a:latin typeface="urw-din"/>
                  </a:rPr>
                  <a:t>it is a continuous random </a:t>
                </a:r>
                <a:r>
                  <a:rPr lang="en-US" sz="3600" dirty="0" smtClean="0">
                    <a:solidFill>
                      <a:srgbClr val="273239"/>
                    </a:solidFill>
                    <a:latin typeface="urw-din"/>
                  </a:rPr>
                  <a:t>variable, </a:t>
                </a:r>
                <a:r>
                  <a:rPr lang="en-US" sz="3600" dirty="0">
                    <a:solidFill>
                      <a:srgbClr val="273239"/>
                    </a:solidFill>
                    <a:latin typeface="urw-din"/>
                  </a:rPr>
                  <a:t>Integral value is 1 overall sample </a:t>
                </a:r>
                <a:r>
                  <a:rPr lang="en-US" sz="3600" dirty="0" smtClean="0">
                    <a:solidFill>
                      <a:srgbClr val="273239"/>
                    </a:solidFill>
                    <a:latin typeface="urw-din"/>
                  </a:rPr>
                  <a:t>space.</a:t>
                </a:r>
                <a:r>
                  <a:rPr lang="en-US" sz="3600" dirty="0">
                    <a:solidFill>
                      <a:srgbClr val="273239"/>
                    </a:solidFill>
                    <a:latin typeface="urw-din"/>
                  </a:rPr>
                  <a:t/>
                </a:r>
                <a:br>
                  <a:rPr lang="en-US" sz="3600" dirty="0">
                    <a:solidFill>
                      <a:srgbClr val="273239"/>
                    </a:solidFill>
                    <a:latin typeface="urw-din"/>
                  </a:rPr>
                </a:br>
                <a:endParaRPr lang="en-IN" sz="3600" dirty="0"/>
              </a:p>
            </p:txBody>
          </p:sp>
        </mc:Choice>
        <mc:Fallback xmlns="">
          <p:sp>
            <p:nvSpPr>
              <p:cNvPr id="3" name="Rectangle 2"/>
              <p:cNvSpPr>
                <a:spLocks noRot="1" noChangeAspect="1" noMove="1" noResize="1" noEditPoints="1" noAdjustHandles="1" noChangeArrowheads="1" noChangeShapeType="1" noTextEdit="1"/>
              </p:cNvSpPr>
              <p:nvPr/>
            </p:nvSpPr>
            <p:spPr>
              <a:xfrm>
                <a:off x="2279650" y="777875"/>
                <a:ext cx="15697200" cy="6314101"/>
              </a:xfrm>
              <a:prstGeom prst="rect">
                <a:avLst/>
              </a:prstGeom>
              <a:blipFill rotWithShape="0">
                <a:blip r:embed="rId2"/>
                <a:stretch>
                  <a:fillRect l="-1204" t="-1739"/>
                </a:stretch>
              </a:blipFill>
            </p:spPr>
            <p:txBody>
              <a:bodyPr/>
              <a:lstStyle/>
              <a:p>
                <a:r>
                  <a:rPr lang="en-IN">
                    <a:noFill/>
                  </a:rPr>
                  <a:t> </a:t>
                </a:r>
              </a:p>
            </p:txBody>
          </p:sp>
        </mc:Fallback>
      </mc:AlternateContent>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41720" y="294480"/>
              <a:ext cx="19409760" cy="11000520"/>
            </p14:xfrm>
          </p:contentPart>
        </mc:Choice>
        <mc:Fallback xmlns="">
          <p:pic>
            <p:nvPicPr>
              <p:cNvPr id="2" name="Ink 1"/>
              <p:cNvPicPr/>
              <p:nvPr/>
            </p:nvPicPr>
            <p:blipFill>
              <a:blip r:embed="rId5"/>
              <a:stretch>
                <a:fillRect/>
              </a:stretch>
            </p:blipFill>
            <p:spPr>
              <a:xfrm>
                <a:off x="432360" y="285120"/>
                <a:ext cx="19428480" cy="11019240"/>
              </a:xfrm>
              <a:prstGeom prst="rect">
                <a:avLst/>
              </a:prstGeom>
            </p:spPr>
          </p:pic>
        </mc:Fallback>
      </mc:AlternateContent>
    </p:spTree>
    <p:extLst>
      <p:ext uri="{BB962C8B-B14F-4D97-AF65-F5344CB8AC3E}">
        <p14:creationId xmlns:p14="http://schemas.microsoft.com/office/powerpoint/2010/main" val="784143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2051050" y="1235075"/>
                <a:ext cx="16535400" cy="5228163"/>
              </a:xfrm>
              <a:prstGeom prst="rect">
                <a:avLst/>
              </a:prstGeom>
            </p:spPr>
            <p:txBody>
              <a:bodyPr wrap="square">
                <a:spAutoFit/>
              </a:bodyPr>
              <a:lstStyle/>
              <a:p>
                <a:r>
                  <a:rPr lang="en-US" sz="3600" b="1" dirty="0"/>
                  <a:t>Cumulative Density function </a:t>
                </a:r>
                <a:r>
                  <a:rPr lang="en-US" sz="3600" b="1" dirty="0" smtClean="0"/>
                  <a:t>(Continuous)</a:t>
                </a:r>
                <a:endParaRPr lang="en-US" sz="3600" b="1" dirty="0"/>
              </a:p>
              <a:p>
                <a:endParaRPr lang="en-US" sz="3600" dirty="0" smtClean="0"/>
              </a:p>
              <a:p>
                <a:r>
                  <a:rPr lang="en-US" sz="3600" dirty="0" smtClean="0"/>
                  <a:t>For a continuous random variable, the CDF is calculated by integrating the probability density function (PDF) of the random variable from negative infinity to x. Formally, for a continuous random variable X with PDF f(x), the CDF is defined as:</a:t>
                </a:r>
              </a:p>
              <a:p>
                <a:endParaRPr lang="en-US" sz="3600" dirty="0"/>
              </a:p>
              <a:p>
                <a:r>
                  <a:rPr lang="en-US" sz="3600" dirty="0"/>
                  <a:t>F(x) = P(X ≤ x) = </a:t>
                </a:r>
                <a14:m>
                  <m:oMath xmlns:m="http://schemas.openxmlformats.org/officeDocument/2006/math">
                    <m:nary>
                      <m:naryPr>
                        <m:limLoc m:val="undOvr"/>
                        <m:grow m:val="on"/>
                        <m:ctrlPr>
                          <a:rPr lang="en-IN" sz="3600" i="1">
                            <a:latin typeface="Cambria Math" panose="02040503050406030204" pitchFamily="18" charset="0"/>
                          </a:rPr>
                        </m:ctrlPr>
                      </m:naryPr>
                      <m:sub>
                        <m:r>
                          <a:rPr lang="en-IN" sz="3600">
                            <a:latin typeface="Cambria Math" panose="02040503050406030204" pitchFamily="18" charset="0"/>
                          </a:rPr>
                          <m:t>−∞</m:t>
                        </m:r>
                      </m:sub>
                      <m:sup>
                        <m:r>
                          <a:rPr lang="en-IN" sz="3600" i="1">
                            <a:latin typeface="Cambria Math" panose="02040503050406030204" pitchFamily="18" charset="0"/>
                          </a:rPr>
                          <m:t>𝑥</m:t>
                        </m:r>
                      </m:sup>
                      <m:e>
                        <m:r>
                          <a:rPr lang="en-IN" sz="3600" i="1">
                            <a:latin typeface="Cambria Math" panose="02040503050406030204" pitchFamily="18" charset="0"/>
                          </a:rPr>
                          <m:t>𝑓</m:t>
                        </m:r>
                        <m:r>
                          <a:rPr lang="en-IN" sz="3600">
                            <a:latin typeface="Cambria Math" panose="02040503050406030204" pitchFamily="18" charset="0"/>
                          </a:rPr>
                          <m:t>(</m:t>
                        </m:r>
                        <m:r>
                          <m:rPr>
                            <m:sty m:val="p"/>
                          </m:rPr>
                          <a:rPr lang="en-US" sz="3600" b="0" i="0" smtClean="0">
                            <a:latin typeface="Cambria Math" panose="02040503050406030204" pitchFamily="18" charset="0"/>
                          </a:rPr>
                          <m:t>t</m:t>
                        </m:r>
                        <m:r>
                          <a:rPr lang="en-IN" sz="3600">
                            <a:latin typeface="Cambria Math" panose="02040503050406030204" pitchFamily="18" charset="0"/>
                          </a:rPr>
                          <m:t>)</m:t>
                        </m:r>
                        <m:r>
                          <a:rPr lang="en-IN" sz="3600" i="1">
                            <a:latin typeface="Cambria Math" panose="02040503050406030204" pitchFamily="18" charset="0"/>
                          </a:rPr>
                          <m:t>𝑑</m:t>
                        </m:r>
                        <m:r>
                          <a:rPr lang="en-US" sz="3600" i="1">
                            <a:latin typeface="Cambria Math" panose="02040503050406030204" pitchFamily="18" charset="0"/>
                          </a:rPr>
                          <m:t>𝑡</m:t>
                        </m:r>
                      </m:e>
                    </m:nary>
                  </m:oMath>
                </a14:m>
                <a:r>
                  <a:rPr lang="en-US" sz="3600" dirty="0" smtClean="0"/>
                  <a:t>, </a:t>
                </a:r>
                <a:r>
                  <a:rPr lang="en-US" sz="3600" dirty="0"/>
                  <a:t>from negative infinity to </a:t>
                </a:r>
                <a:r>
                  <a:rPr lang="en-US" sz="3600" dirty="0" smtClean="0"/>
                  <a:t>x</a:t>
                </a:r>
              </a:p>
              <a:p>
                <a:endParaRPr lang="en-US" sz="3600" dirty="0"/>
              </a:p>
              <a:p>
                <a:r>
                  <a:rPr lang="en-US" sz="3600" dirty="0"/>
                  <a:t>where f(t) is the PDF of X, and the integral is taken from </a:t>
                </a:r>
                <a:r>
                  <a:rPr lang="en-US" sz="3600" dirty="0" smtClean="0"/>
                  <a:t>negative </a:t>
                </a:r>
                <a:r>
                  <a:rPr lang="en-US" sz="3600" dirty="0"/>
                  <a:t>infinity to x.</a:t>
                </a:r>
              </a:p>
            </p:txBody>
          </p:sp>
        </mc:Choice>
        <mc:Fallback xmlns="">
          <p:sp>
            <p:nvSpPr>
              <p:cNvPr id="3" name="Rectangle 2"/>
              <p:cNvSpPr>
                <a:spLocks noRot="1" noChangeAspect="1" noMove="1" noResize="1" noEditPoints="1" noAdjustHandles="1" noChangeArrowheads="1" noChangeShapeType="1" noTextEdit="1"/>
              </p:cNvSpPr>
              <p:nvPr/>
            </p:nvSpPr>
            <p:spPr>
              <a:xfrm>
                <a:off x="2051050" y="1235075"/>
                <a:ext cx="16535400" cy="5228163"/>
              </a:xfrm>
              <a:prstGeom prst="rect">
                <a:avLst/>
              </a:prstGeom>
              <a:blipFill>
                <a:blip r:embed="rId4"/>
                <a:stretch>
                  <a:fillRect l="-1106" t="-1867" r="-663" b="-3617"/>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8040600" y="6567840"/>
              <a:ext cx="6745320" cy="1517040"/>
            </p14:xfrm>
          </p:contentPart>
        </mc:Choice>
        <mc:Fallback xmlns="">
          <p:pic>
            <p:nvPicPr>
              <p:cNvPr id="2" name="Ink 1"/>
              <p:cNvPicPr/>
              <p:nvPr/>
            </p:nvPicPr>
            <p:blipFill>
              <a:blip r:embed="rId6"/>
              <a:stretch>
                <a:fillRect/>
              </a:stretch>
            </p:blipFill>
            <p:spPr>
              <a:xfrm>
                <a:off x="8031240" y="6558480"/>
                <a:ext cx="6764040" cy="1535760"/>
              </a:xfrm>
              <a:prstGeom prst="rect">
                <a:avLst/>
              </a:prstGeom>
            </p:spPr>
          </p:pic>
        </mc:Fallback>
      </mc:AlternateContent>
    </p:spTree>
    <p:extLst>
      <p:ext uri="{BB962C8B-B14F-4D97-AF65-F5344CB8AC3E}">
        <p14:creationId xmlns:p14="http://schemas.microsoft.com/office/powerpoint/2010/main" val="22431813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1235075"/>
            <a:ext cx="16992600" cy="2862322"/>
          </a:xfrm>
          <a:prstGeom prst="rect">
            <a:avLst/>
          </a:prstGeom>
        </p:spPr>
        <p:txBody>
          <a:bodyPr wrap="square">
            <a:spAutoFit/>
          </a:bodyPr>
          <a:lstStyle/>
          <a:p>
            <a:r>
              <a:rPr lang="en-US" sz="3600" b="1" dirty="0">
                <a:solidFill>
                  <a:srgbClr val="273239"/>
                </a:solidFill>
                <a:latin typeface="urw-din"/>
              </a:rPr>
              <a:t>Example:</a:t>
            </a:r>
            <a:r>
              <a:rPr lang="en-US" sz="3600" dirty="0"/>
              <a:t/>
            </a:r>
            <a:br>
              <a:rPr lang="en-US" sz="3600" dirty="0"/>
            </a:br>
            <a:r>
              <a:rPr lang="en-US" sz="3600" dirty="0">
                <a:solidFill>
                  <a:srgbClr val="273239"/>
                </a:solidFill>
                <a:latin typeface="urw-din"/>
              </a:rPr>
              <a:t>In a batch, there are 80% C programmers, and 40% are Java and C programmers. What is the probability that a C programmer is also Java programmer</a:t>
            </a:r>
            <a:r>
              <a:rPr lang="en-US" sz="3600" dirty="0" smtClean="0">
                <a:solidFill>
                  <a:srgbClr val="273239"/>
                </a:solidFill>
                <a:latin typeface="urw-din"/>
              </a:rPr>
              <a:t>?</a:t>
            </a:r>
          </a:p>
          <a:p>
            <a:endParaRPr lang="en-US" sz="3600" dirty="0">
              <a:solidFill>
                <a:srgbClr val="273239"/>
              </a:solidFill>
              <a:latin typeface="urw-din"/>
            </a:endParaRPr>
          </a:p>
          <a:p>
            <a:pPr lvl="0"/>
            <a:r>
              <a:rPr lang="en-US" sz="3600" dirty="0" smtClean="0">
                <a:solidFill>
                  <a:srgbClr val="273239"/>
                </a:solidFill>
              </a:rPr>
              <a:t>Solution:</a:t>
            </a: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995160" y="2341440"/>
              <a:ext cx="8688960" cy="4152960"/>
            </p14:xfrm>
          </p:contentPart>
        </mc:Choice>
        <mc:Fallback xmlns="">
          <p:pic>
            <p:nvPicPr>
              <p:cNvPr id="4" name="Ink 3"/>
              <p:cNvPicPr/>
              <p:nvPr/>
            </p:nvPicPr>
            <p:blipFill>
              <a:blip r:embed="rId4"/>
              <a:stretch>
                <a:fillRect/>
              </a:stretch>
            </p:blipFill>
            <p:spPr>
              <a:xfrm>
                <a:off x="6985800" y="2332080"/>
                <a:ext cx="8707680" cy="4171680"/>
              </a:xfrm>
              <a:prstGeom prst="rect">
                <a:avLst/>
              </a:prstGeom>
            </p:spPr>
          </p:pic>
        </mc:Fallback>
      </mc:AlternateContent>
    </p:spTree>
    <p:extLst>
      <p:ext uri="{BB962C8B-B14F-4D97-AF65-F5344CB8AC3E}">
        <p14:creationId xmlns:p14="http://schemas.microsoft.com/office/powerpoint/2010/main" val="119120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355850" y="1006475"/>
            <a:ext cx="5702202" cy="2862322"/>
          </a:xfrm>
          <a:prstGeom prst="rect">
            <a:avLst/>
          </a:prstGeom>
        </p:spPr>
        <p:txBody>
          <a:bodyPr wrap="none">
            <a:spAutoFit/>
          </a:bodyPr>
          <a:lstStyle/>
          <a:p>
            <a:r>
              <a:rPr lang="en-IN" sz="3600" dirty="0" smtClean="0"/>
              <a:t>Consider </a:t>
            </a:r>
            <a:r>
              <a:rPr lang="en-IN" sz="3600" dirty="0"/>
              <a:t>the density </a:t>
            </a:r>
            <a:r>
              <a:rPr lang="en-IN" sz="3600" dirty="0" smtClean="0"/>
              <a:t>function</a:t>
            </a:r>
          </a:p>
          <a:p>
            <a:endParaRPr lang="en-US" sz="3600" dirty="0"/>
          </a:p>
          <a:p>
            <a:endParaRPr lang="en-US" sz="3600" dirty="0" smtClean="0"/>
          </a:p>
          <a:p>
            <a:endParaRPr lang="en-US" sz="3600" dirty="0"/>
          </a:p>
          <a:p>
            <a:r>
              <a:rPr lang="en-US" sz="3600" dirty="0" smtClean="0"/>
              <a:t>Find </a:t>
            </a:r>
            <a:r>
              <a:rPr lang="en-US" sz="3600" dirty="0" err="1" smtClean="0"/>
              <a:t>cdf</a:t>
            </a:r>
            <a:r>
              <a:rPr lang="en-US" sz="3600" dirty="0" smtClean="0"/>
              <a:t>.</a:t>
            </a:r>
            <a:endParaRPr lang="en-IN" sz="3600" dirty="0"/>
          </a:p>
        </p:txBody>
      </p:sp>
      <p:pic>
        <p:nvPicPr>
          <p:cNvPr id="5" name="Picture 4"/>
          <p:cNvPicPr>
            <a:picLocks noChangeAspect="1"/>
          </p:cNvPicPr>
          <p:nvPr/>
        </p:nvPicPr>
        <p:blipFill rotWithShape="1">
          <a:blip r:embed="rId4"/>
          <a:srcRect t="19532"/>
          <a:stretch/>
        </p:blipFill>
        <p:spPr>
          <a:xfrm>
            <a:off x="5341856" y="1768475"/>
            <a:ext cx="5249331" cy="1471593"/>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4992120" y="2518200"/>
              <a:ext cx="9558000" cy="8673840"/>
            </p14:xfrm>
          </p:contentPart>
        </mc:Choice>
        <mc:Fallback xmlns="">
          <p:pic>
            <p:nvPicPr>
              <p:cNvPr id="3" name="Ink 2"/>
              <p:cNvPicPr/>
              <p:nvPr/>
            </p:nvPicPr>
            <p:blipFill>
              <a:blip r:embed="rId6"/>
              <a:stretch>
                <a:fillRect/>
              </a:stretch>
            </p:blipFill>
            <p:spPr>
              <a:xfrm>
                <a:off x="4982760" y="2508840"/>
                <a:ext cx="9576720" cy="8692560"/>
              </a:xfrm>
              <a:prstGeom prst="rect">
                <a:avLst/>
              </a:prstGeom>
            </p:spPr>
          </p:pic>
        </mc:Fallback>
      </mc:AlternateContent>
    </p:spTree>
    <p:extLst>
      <p:ext uri="{BB962C8B-B14F-4D97-AF65-F5344CB8AC3E}">
        <p14:creationId xmlns:p14="http://schemas.microsoft.com/office/powerpoint/2010/main" val="36199148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4"/>
          <a:stretch>
            <a:fillRect/>
          </a:stretch>
        </p:blipFill>
        <p:spPr>
          <a:xfrm>
            <a:off x="2203450" y="1006475"/>
            <a:ext cx="9601200" cy="2527624"/>
          </a:xfrm>
          <a:prstGeom prst="rect">
            <a:avLst/>
          </a:prstGeom>
        </p:spPr>
      </p:pic>
      <p:pic>
        <p:nvPicPr>
          <p:cNvPr id="6" name="Picture 5"/>
          <p:cNvPicPr>
            <a:picLocks noChangeAspect="1"/>
          </p:cNvPicPr>
          <p:nvPr/>
        </p:nvPicPr>
        <p:blipFill>
          <a:blip r:embed="rId5"/>
          <a:stretch>
            <a:fillRect/>
          </a:stretch>
        </p:blipFill>
        <p:spPr>
          <a:xfrm>
            <a:off x="2736850" y="4283075"/>
            <a:ext cx="3404088" cy="3505200"/>
          </a:xfrm>
          <a:prstGeom prst="rect">
            <a:avLst/>
          </a:prstGeom>
        </p:spPr>
      </p:pic>
      <p:pic>
        <p:nvPicPr>
          <p:cNvPr id="7" name="Picture 6"/>
          <p:cNvPicPr>
            <a:picLocks noChangeAspect="1"/>
          </p:cNvPicPr>
          <p:nvPr/>
        </p:nvPicPr>
        <p:blipFill>
          <a:blip r:embed="rId6"/>
          <a:stretch>
            <a:fillRect/>
          </a:stretch>
        </p:blipFill>
        <p:spPr>
          <a:xfrm>
            <a:off x="6546850" y="3902075"/>
            <a:ext cx="7958380" cy="4953000"/>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1752480" y="2164680"/>
              <a:ext cx="14417640" cy="8659080"/>
            </p14:xfrm>
          </p:contentPart>
        </mc:Choice>
        <mc:Fallback xmlns="">
          <p:pic>
            <p:nvPicPr>
              <p:cNvPr id="2" name="Ink 1"/>
              <p:cNvPicPr/>
              <p:nvPr/>
            </p:nvPicPr>
            <p:blipFill>
              <a:blip r:embed="rId8"/>
              <a:stretch>
                <a:fillRect/>
              </a:stretch>
            </p:blipFill>
            <p:spPr>
              <a:xfrm>
                <a:off x="1743120" y="2155320"/>
                <a:ext cx="14436360" cy="8677800"/>
              </a:xfrm>
              <a:prstGeom prst="rect">
                <a:avLst/>
              </a:prstGeom>
            </p:spPr>
          </p:pic>
        </mc:Fallback>
      </mc:AlternateContent>
    </p:spTree>
    <p:extLst>
      <p:ext uri="{BB962C8B-B14F-4D97-AF65-F5344CB8AC3E}">
        <p14:creationId xmlns:p14="http://schemas.microsoft.com/office/powerpoint/2010/main" val="275706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4"/>
          <a:stretch>
            <a:fillRect/>
          </a:stretch>
        </p:blipFill>
        <p:spPr>
          <a:xfrm>
            <a:off x="2203450" y="1006475"/>
            <a:ext cx="9601200" cy="2527624"/>
          </a:xfrm>
          <a:prstGeom prst="rect">
            <a:avLst/>
          </a:prstGeom>
        </p:spPr>
      </p:pic>
      <p:sp>
        <p:nvSpPr>
          <p:cNvPr id="2" name="TextBox 1"/>
          <p:cNvSpPr txBox="1"/>
          <p:nvPr/>
        </p:nvSpPr>
        <p:spPr>
          <a:xfrm>
            <a:off x="2432050" y="4206875"/>
            <a:ext cx="11277600" cy="646331"/>
          </a:xfrm>
          <a:prstGeom prst="rect">
            <a:avLst/>
          </a:prstGeom>
          <a:noFill/>
        </p:spPr>
        <p:txBody>
          <a:bodyPr wrap="square" rtlCol="0">
            <a:spAutoFit/>
          </a:bodyPr>
          <a:lstStyle/>
          <a:p>
            <a:r>
              <a:rPr lang="en-US" sz="3600" dirty="0" smtClean="0"/>
              <a:t>Find pdf</a:t>
            </a:r>
            <a:endParaRPr lang="en-IN" sz="3600" dirty="0"/>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032200" y="1443240"/>
              <a:ext cx="8821440" cy="7893360"/>
            </p14:xfrm>
          </p:contentPart>
        </mc:Choice>
        <mc:Fallback xmlns="">
          <p:pic>
            <p:nvPicPr>
              <p:cNvPr id="5" name="Ink 4"/>
              <p:cNvPicPr/>
              <p:nvPr/>
            </p:nvPicPr>
            <p:blipFill>
              <a:blip r:embed="rId6"/>
              <a:stretch>
                <a:fillRect/>
              </a:stretch>
            </p:blipFill>
            <p:spPr>
              <a:xfrm>
                <a:off x="2022840" y="1433880"/>
                <a:ext cx="8840160" cy="7912080"/>
              </a:xfrm>
              <a:prstGeom prst="rect">
                <a:avLst/>
              </a:prstGeom>
            </p:spPr>
          </p:pic>
        </mc:Fallback>
      </mc:AlternateContent>
    </p:spTree>
    <p:extLst>
      <p:ext uri="{BB962C8B-B14F-4D97-AF65-F5344CB8AC3E}">
        <p14:creationId xmlns:p14="http://schemas.microsoft.com/office/powerpoint/2010/main" val="19141520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01425" y="984250"/>
            <a:ext cx="16535399" cy="2000548"/>
          </a:xfrm>
          <a:prstGeom prst="rect">
            <a:avLst/>
          </a:prstGeom>
        </p:spPr>
        <p:txBody>
          <a:bodyPr wrap="square">
            <a:spAutoFit/>
          </a:bodyPr>
          <a:lstStyle/>
          <a:p>
            <a:r>
              <a:rPr lang="en-US" sz="4400" b="1" dirty="0" smtClean="0"/>
              <a:t>Expectation</a:t>
            </a:r>
          </a:p>
          <a:p>
            <a:endParaRPr lang="en-US" sz="4400" b="1" dirty="0" smtClean="0"/>
          </a:p>
          <a:p>
            <a:r>
              <a:rPr lang="en-US" sz="3600" dirty="0" smtClean="0"/>
              <a:t>The </a:t>
            </a:r>
            <a:r>
              <a:rPr lang="en-US" sz="3600" dirty="0"/>
              <a:t>mean, expected value, or expectation of a random variable X is written as E(X) or µ</a:t>
            </a:r>
            <a:r>
              <a:rPr lang="en-US" sz="3600" baseline="-25000" dirty="0"/>
              <a:t>X</a:t>
            </a:r>
            <a:endParaRPr lang="en-IN" sz="3600" baseline="-25000" dirty="0"/>
          </a:p>
        </p:txBody>
      </p:sp>
      <p:pic>
        <p:nvPicPr>
          <p:cNvPr id="3" name="Picture 2"/>
          <p:cNvPicPr>
            <a:picLocks noChangeAspect="1"/>
          </p:cNvPicPr>
          <p:nvPr/>
        </p:nvPicPr>
        <p:blipFill>
          <a:blip r:embed="rId4"/>
          <a:stretch>
            <a:fillRect/>
          </a:stretch>
        </p:blipFill>
        <p:spPr>
          <a:xfrm>
            <a:off x="1787455" y="3444875"/>
            <a:ext cx="15240000" cy="2858875"/>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42480" y="5124600"/>
              <a:ext cx="15021360" cy="5065920"/>
            </p14:xfrm>
          </p:contentPart>
        </mc:Choice>
        <mc:Fallback xmlns="">
          <p:pic>
            <p:nvPicPr>
              <p:cNvPr id="5" name="Ink 4"/>
              <p:cNvPicPr/>
              <p:nvPr/>
            </p:nvPicPr>
            <p:blipFill>
              <a:blip r:embed="rId6"/>
              <a:stretch>
                <a:fillRect/>
              </a:stretch>
            </p:blipFill>
            <p:spPr>
              <a:xfrm>
                <a:off x="933120" y="5115240"/>
                <a:ext cx="15040080" cy="5084640"/>
              </a:xfrm>
              <a:prstGeom prst="rect">
                <a:avLst/>
              </a:prstGeom>
            </p:spPr>
          </p:pic>
        </mc:Fallback>
      </mc:AlternateContent>
    </p:spTree>
    <p:extLst>
      <p:ext uri="{BB962C8B-B14F-4D97-AF65-F5344CB8AC3E}">
        <p14:creationId xmlns:p14="http://schemas.microsoft.com/office/powerpoint/2010/main" val="35334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6" name="Rectangle 5"/>
          <p:cNvSpPr/>
          <p:nvPr/>
        </p:nvSpPr>
        <p:spPr>
          <a:xfrm>
            <a:off x="2127250" y="1037590"/>
            <a:ext cx="17221200" cy="6186309"/>
          </a:xfrm>
          <a:prstGeom prst="rect">
            <a:avLst/>
          </a:prstGeom>
        </p:spPr>
        <p:txBody>
          <a:bodyPr wrap="square">
            <a:spAutoFit/>
          </a:bodyPr>
          <a:lstStyle/>
          <a:p>
            <a:r>
              <a:rPr lang="en-US" sz="3600" dirty="0">
                <a:solidFill>
                  <a:srgbClr val="444444"/>
                </a:solidFill>
                <a:latin typeface="Poppins"/>
              </a:rPr>
              <a:t>A fair die with faces {1,2,3,4,5,6} is thrown repeatedly till ′3′ is observed for the first time. Let X denote the number of times the dice is thrown. The expected value of X is _______.</a:t>
            </a:r>
          </a:p>
          <a:p>
            <a:r>
              <a:rPr lang="en-US" sz="3600" b="1" dirty="0">
                <a:solidFill>
                  <a:srgbClr val="444444"/>
                </a:solidFill>
                <a:latin typeface="Poppins"/>
              </a:rPr>
              <a:t>(GATE ECE 2015 Set 3)</a:t>
            </a:r>
            <a:endParaRPr lang="en-US" sz="3600" dirty="0">
              <a:solidFill>
                <a:srgbClr val="444444"/>
              </a:solidFill>
              <a:latin typeface="Poppins"/>
            </a:endParaRPr>
          </a:p>
          <a:p>
            <a:pPr marL="742950" lvl="1" indent="-285750">
              <a:buFont typeface="+mj-lt"/>
              <a:buAutoNum type="arabicPeriod"/>
            </a:pPr>
            <a:r>
              <a:rPr lang="en-US" sz="3600" dirty="0">
                <a:solidFill>
                  <a:srgbClr val="444444"/>
                </a:solidFill>
                <a:latin typeface="Poppins"/>
              </a:rPr>
              <a:t>5</a:t>
            </a:r>
          </a:p>
          <a:p>
            <a:pPr marL="742950" lvl="1" indent="-285750">
              <a:buFont typeface="+mj-lt"/>
              <a:buAutoNum type="arabicPeriod"/>
            </a:pPr>
            <a:r>
              <a:rPr lang="en-US" sz="3600" dirty="0">
                <a:solidFill>
                  <a:srgbClr val="444444"/>
                </a:solidFill>
                <a:latin typeface="Poppins"/>
              </a:rPr>
              <a:t>6</a:t>
            </a:r>
          </a:p>
          <a:p>
            <a:pPr marL="742950" lvl="1" indent="-285750">
              <a:buFont typeface="+mj-lt"/>
              <a:buAutoNum type="arabicPeriod"/>
            </a:pPr>
            <a:r>
              <a:rPr lang="en-US" sz="3600" dirty="0">
                <a:solidFill>
                  <a:srgbClr val="444444"/>
                </a:solidFill>
                <a:latin typeface="Poppins"/>
              </a:rPr>
              <a:t>10</a:t>
            </a:r>
          </a:p>
          <a:p>
            <a:pPr marL="742950" lvl="1" indent="-285750">
              <a:buFont typeface="+mj-lt"/>
              <a:buAutoNum type="arabicPeriod"/>
            </a:pPr>
            <a:r>
              <a:rPr lang="en-US" sz="3600" dirty="0" smtClean="0">
                <a:solidFill>
                  <a:srgbClr val="444444"/>
                </a:solidFill>
                <a:latin typeface="Poppins"/>
              </a:rPr>
              <a:t>15</a:t>
            </a:r>
          </a:p>
          <a:p>
            <a:pPr marL="742950" lvl="1" indent="-285750">
              <a:buFont typeface="+mj-lt"/>
              <a:buAutoNum type="arabicPeriod"/>
            </a:pPr>
            <a:endParaRPr lang="en-US" sz="3600" dirty="0">
              <a:solidFill>
                <a:srgbClr val="444444"/>
              </a:solidFill>
              <a:latin typeface="Poppins"/>
            </a:endParaRPr>
          </a:p>
          <a:p>
            <a:pPr marL="742950" lvl="1" indent="-285750">
              <a:buFont typeface="+mj-lt"/>
              <a:buAutoNum type="arabicPeriod"/>
            </a:pPr>
            <a:endParaRPr lang="en-US" sz="3600" dirty="0">
              <a:solidFill>
                <a:srgbClr val="444444"/>
              </a:solidFill>
              <a:latin typeface="Poppins"/>
            </a:endParaRPr>
          </a:p>
          <a:p>
            <a:r>
              <a:rPr lang="en-US" sz="3600" dirty="0">
                <a:solidFill>
                  <a:srgbClr val="444444"/>
                </a:solidFill>
                <a:latin typeface="Poppins"/>
              </a:rPr>
              <a:t>Answer (b)</a:t>
            </a:r>
            <a:endParaRPr lang="en-US" sz="3600" b="0" i="0" dirty="0">
              <a:solidFill>
                <a:srgbClr val="444444"/>
              </a:solidFill>
              <a:effectLst/>
              <a:latin typeface="Poppins"/>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35160" y="2356200"/>
              <a:ext cx="17642880" cy="8791560"/>
            </p14:xfrm>
          </p:contentPart>
        </mc:Choice>
        <mc:Fallback xmlns="">
          <p:pic>
            <p:nvPicPr>
              <p:cNvPr id="2" name="Ink 1"/>
              <p:cNvPicPr/>
              <p:nvPr/>
            </p:nvPicPr>
            <p:blipFill>
              <a:blip r:embed="rId4"/>
              <a:stretch>
                <a:fillRect/>
              </a:stretch>
            </p:blipFill>
            <p:spPr>
              <a:xfrm>
                <a:off x="2125800" y="2346840"/>
                <a:ext cx="17661600" cy="8810280"/>
              </a:xfrm>
              <a:prstGeom prst="rect">
                <a:avLst/>
              </a:prstGeom>
            </p:spPr>
          </p:pic>
        </mc:Fallback>
      </mc:AlternateContent>
    </p:spTree>
    <p:extLst>
      <p:ext uri="{BB962C8B-B14F-4D97-AF65-F5344CB8AC3E}">
        <p14:creationId xmlns:p14="http://schemas.microsoft.com/office/powerpoint/2010/main" val="346123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1835150" y="1006475"/>
            <a:ext cx="9677400" cy="708523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198400" y="2812680"/>
              <a:ext cx="13946400" cy="7422120"/>
            </p14:xfrm>
          </p:contentPart>
        </mc:Choice>
        <mc:Fallback xmlns="">
          <p:pic>
            <p:nvPicPr>
              <p:cNvPr id="3" name="Ink 2"/>
              <p:cNvPicPr/>
              <p:nvPr/>
            </p:nvPicPr>
            <p:blipFill>
              <a:blip r:embed="rId5"/>
              <a:stretch>
                <a:fillRect/>
              </a:stretch>
            </p:blipFill>
            <p:spPr>
              <a:xfrm>
                <a:off x="5189040" y="2803320"/>
                <a:ext cx="13965120" cy="7440840"/>
              </a:xfrm>
              <a:prstGeom prst="rect">
                <a:avLst/>
              </a:prstGeom>
            </p:spPr>
          </p:pic>
        </mc:Fallback>
      </mc:AlternateContent>
    </p:spTree>
    <p:extLst>
      <p:ext uri="{BB962C8B-B14F-4D97-AF65-F5344CB8AC3E}">
        <p14:creationId xmlns:p14="http://schemas.microsoft.com/office/powerpoint/2010/main" val="33633115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rotWithShape="1">
          <a:blip r:embed="rId4"/>
          <a:srcRect t="40138"/>
          <a:stretch/>
        </p:blipFill>
        <p:spPr>
          <a:xfrm>
            <a:off x="1986858" y="1014730"/>
            <a:ext cx="16246404" cy="3182149"/>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444760" y="3460680"/>
              <a:ext cx="12944880" cy="6980040"/>
            </p14:xfrm>
          </p:contentPart>
        </mc:Choice>
        <mc:Fallback xmlns="">
          <p:pic>
            <p:nvPicPr>
              <p:cNvPr id="3" name="Ink 2"/>
              <p:cNvPicPr/>
              <p:nvPr/>
            </p:nvPicPr>
            <p:blipFill>
              <a:blip r:embed="rId6"/>
              <a:stretch>
                <a:fillRect/>
              </a:stretch>
            </p:blipFill>
            <p:spPr>
              <a:xfrm>
                <a:off x="2435400" y="3451320"/>
                <a:ext cx="12963600" cy="6998760"/>
              </a:xfrm>
              <a:prstGeom prst="rect">
                <a:avLst/>
              </a:prstGeom>
            </p:spPr>
          </p:pic>
        </mc:Fallback>
      </mc:AlternateContent>
    </p:spTree>
    <p:extLst>
      <p:ext uri="{BB962C8B-B14F-4D97-AF65-F5344CB8AC3E}">
        <p14:creationId xmlns:p14="http://schemas.microsoft.com/office/powerpoint/2010/main" val="33765687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801425" y="984250"/>
            <a:ext cx="16535399" cy="2000548"/>
          </a:xfrm>
          <a:prstGeom prst="rect">
            <a:avLst/>
          </a:prstGeom>
        </p:spPr>
        <p:txBody>
          <a:bodyPr wrap="square">
            <a:spAutoFit/>
          </a:bodyPr>
          <a:lstStyle/>
          <a:p>
            <a:r>
              <a:rPr lang="en-US" sz="4400" b="1" dirty="0" smtClean="0"/>
              <a:t>Expectation</a:t>
            </a:r>
          </a:p>
          <a:p>
            <a:endParaRPr lang="en-US" sz="4400" b="1" dirty="0" smtClean="0"/>
          </a:p>
          <a:p>
            <a:r>
              <a:rPr lang="en-US" sz="3600" dirty="0" smtClean="0"/>
              <a:t>The </a:t>
            </a:r>
            <a:r>
              <a:rPr lang="en-US" sz="3600" dirty="0"/>
              <a:t>mean, expected value, or expectation of a random variable X is written as E(X) or µ</a:t>
            </a:r>
            <a:r>
              <a:rPr lang="en-US" sz="3600" baseline="-25000" dirty="0"/>
              <a:t>X</a:t>
            </a:r>
            <a:endParaRPr lang="en-IN" sz="3600" baseline="-25000" dirty="0"/>
          </a:p>
        </p:txBody>
      </p:sp>
      <p:pic>
        <p:nvPicPr>
          <p:cNvPr id="5" name="Picture 4"/>
          <p:cNvPicPr>
            <a:picLocks noChangeAspect="1"/>
          </p:cNvPicPr>
          <p:nvPr/>
        </p:nvPicPr>
        <p:blipFill>
          <a:blip r:embed="rId3"/>
          <a:stretch>
            <a:fillRect/>
          </a:stretch>
        </p:blipFill>
        <p:spPr>
          <a:xfrm>
            <a:off x="1799749" y="3368675"/>
            <a:ext cx="14959331" cy="372238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495920" y="5522040"/>
              <a:ext cx="8040960" cy="2842560"/>
            </p14:xfrm>
          </p:contentPart>
        </mc:Choice>
        <mc:Fallback xmlns="">
          <p:pic>
            <p:nvPicPr>
              <p:cNvPr id="3" name="Ink 2"/>
              <p:cNvPicPr/>
              <p:nvPr/>
            </p:nvPicPr>
            <p:blipFill>
              <a:blip r:embed="rId5"/>
              <a:stretch>
                <a:fillRect/>
              </a:stretch>
            </p:blipFill>
            <p:spPr>
              <a:xfrm>
                <a:off x="7486560" y="5512680"/>
                <a:ext cx="8059680" cy="2861280"/>
              </a:xfrm>
              <a:prstGeom prst="rect">
                <a:avLst/>
              </a:prstGeom>
            </p:spPr>
          </p:pic>
        </mc:Fallback>
      </mc:AlternateContent>
    </p:spTree>
    <p:extLst>
      <p:ext uri="{BB962C8B-B14F-4D97-AF65-F5344CB8AC3E}">
        <p14:creationId xmlns:p14="http://schemas.microsoft.com/office/powerpoint/2010/main" val="130027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rotWithShape="1">
          <a:blip r:embed="rId3"/>
          <a:srcRect b="54129"/>
          <a:stretch/>
        </p:blipFill>
        <p:spPr>
          <a:xfrm>
            <a:off x="1670050" y="1235076"/>
            <a:ext cx="16246404" cy="2438400"/>
          </a:xfrm>
          <a:prstGeom prst="rect">
            <a:avLst/>
          </a:prstGeom>
        </p:spPr>
      </p:pic>
    </p:spTree>
    <p:extLst>
      <p:ext uri="{BB962C8B-B14F-4D97-AF65-F5344CB8AC3E}">
        <p14:creationId xmlns:p14="http://schemas.microsoft.com/office/powerpoint/2010/main" val="20222273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6" name="Rectangle 5"/>
          <p:cNvSpPr/>
          <p:nvPr/>
        </p:nvSpPr>
        <p:spPr>
          <a:xfrm>
            <a:off x="2367530" y="1014730"/>
            <a:ext cx="11301940" cy="4524315"/>
          </a:xfrm>
          <a:prstGeom prst="rect">
            <a:avLst/>
          </a:prstGeom>
        </p:spPr>
        <p:txBody>
          <a:bodyPr wrap="none">
            <a:spAutoFit/>
          </a:bodyPr>
          <a:lstStyle/>
          <a:p>
            <a:r>
              <a:rPr lang="en-US" sz="3600" dirty="0"/>
              <a:t>Let X be a random variable having the </a:t>
            </a:r>
            <a:r>
              <a:rPr lang="en-US" sz="3600" dirty="0" smtClean="0"/>
              <a:t>distribution function:</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r>
              <a:rPr lang="en-US" sz="3600" dirty="0" smtClean="0"/>
              <a:t>Then E(X) is equal to </a:t>
            </a:r>
            <a:endParaRPr lang="en-IN" sz="3600" dirty="0"/>
          </a:p>
        </p:txBody>
      </p:sp>
      <p:pic>
        <p:nvPicPr>
          <p:cNvPr id="9" name="Picture 8"/>
          <p:cNvPicPr>
            <a:picLocks noChangeAspect="1"/>
          </p:cNvPicPr>
          <p:nvPr/>
        </p:nvPicPr>
        <p:blipFill rotWithShape="1">
          <a:blip r:embed="rId3"/>
          <a:srcRect b="4474"/>
          <a:stretch/>
        </p:blipFill>
        <p:spPr>
          <a:xfrm>
            <a:off x="4511040" y="1692275"/>
            <a:ext cx="6150610" cy="2963488"/>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445920" y="1781640"/>
              <a:ext cx="12370680" cy="9336600"/>
            </p14:xfrm>
          </p:contentPart>
        </mc:Choice>
        <mc:Fallback xmlns="">
          <p:pic>
            <p:nvPicPr>
              <p:cNvPr id="2" name="Ink 1"/>
              <p:cNvPicPr/>
              <p:nvPr/>
            </p:nvPicPr>
            <p:blipFill>
              <a:blip r:embed="rId5"/>
              <a:stretch>
                <a:fillRect/>
              </a:stretch>
            </p:blipFill>
            <p:spPr>
              <a:xfrm>
                <a:off x="3436560" y="1772280"/>
                <a:ext cx="12389400" cy="9355320"/>
              </a:xfrm>
              <a:prstGeom prst="rect">
                <a:avLst/>
              </a:prstGeom>
            </p:spPr>
          </p:pic>
        </mc:Fallback>
      </mc:AlternateContent>
    </p:spTree>
    <p:extLst>
      <p:ext uri="{BB962C8B-B14F-4D97-AF65-F5344CB8AC3E}">
        <p14:creationId xmlns:p14="http://schemas.microsoft.com/office/powerpoint/2010/main" val="1866828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1235075"/>
            <a:ext cx="16992600" cy="5632311"/>
          </a:xfrm>
          <a:prstGeom prst="rect">
            <a:avLst/>
          </a:prstGeom>
        </p:spPr>
        <p:txBody>
          <a:bodyPr wrap="square">
            <a:spAutoFit/>
          </a:bodyPr>
          <a:lstStyle/>
          <a:p>
            <a:r>
              <a:rPr lang="en-US" sz="3600" b="1" dirty="0">
                <a:solidFill>
                  <a:srgbClr val="273239"/>
                </a:solidFill>
                <a:latin typeface="urw-din"/>
              </a:rPr>
              <a:t>Example:</a:t>
            </a:r>
            <a:r>
              <a:rPr lang="en-US" sz="3600" dirty="0"/>
              <a:t/>
            </a:r>
            <a:br>
              <a:rPr lang="en-US" sz="3600" dirty="0"/>
            </a:br>
            <a:r>
              <a:rPr lang="en-US" sz="3600" dirty="0" smtClean="0"/>
              <a:t>The </a:t>
            </a:r>
            <a:r>
              <a:rPr lang="en-US" sz="3600" dirty="0"/>
              <a:t>probability that an automobile being filled with gasoline needs an oil change is 0.25; the probability that it also needs a new oil filter is 0.40; and the probability that both the oil and the filter need changing is </a:t>
            </a:r>
            <a:r>
              <a:rPr lang="en-US" sz="3600" dirty="0" smtClean="0"/>
              <a:t>0.14.  </a:t>
            </a:r>
            <a:r>
              <a:rPr lang="en-US" sz="3600" dirty="0"/>
              <a:t>If the oil has to be changed, what is the probability that a new oil filter is </a:t>
            </a:r>
            <a:r>
              <a:rPr lang="en-US" sz="3600" dirty="0" smtClean="0"/>
              <a:t>need</a:t>
            </a:r>
          </a:p>
          <a:p>
            <a:endParaRPr lang="en-US" sz="3600" dirty="0">
              <a:solidFill>
                <a:srgbClr val="273239"/>
              </a:solidFill>
            </a:endParaRPr>
          </a:p>
          <a:p>
            <a:endParaRPr lang="en-US" sz="3600" dirty="0" smtClean="0">
              <a:solidFill>
                <a:srgbClr val="273239"/>
              </a:solidFill>
            </a:endParaRPr>
          </a:p>
          <a:p>
            <a:endParaRPr lang="en-US" sz="3600" dirty="0">
              <a:solidFill>
                <a:srgbClr val="273239"/>
              </a:solidFill>
            </a:endParaRPr>
          </a:p>
          <a:p>
            <a:endParaRPr lang="en-US" sz="3600" dirty="0" smtClean="0">
              <a:solidFill>
                <a:srgbClr val="273239"/>
              </a:solidFill>
            </a:endParaRPr>
          </a:p>
          <a:p>
            <a:r>
              <a:rPr lang="en-US" sz="3600" dirty="0" smtClean="0">
                <a:solidFill>
                  <a:srgbClr val="273239"/>
                </a:solidFill>
              </a:rPr>
              <a:t>Answer: 0.56</a:t>
            </a: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135160" y="1339920"/>
              <a:ext cx="15065640" cy="7834680"/>
            </p14:xfrm>
          </p:contentPart>
        </mc:Choice>
        <mc:Fallback xmlns="">
          <p:pic>
            <p:nvPicPr>
              <p:cNvPr id="4" name="Ink 3"/>
              <p:cNvPicPr/>
              <p:nvPr/>
            </p:nvPicPr>
            <p:blipFill>
              <a:blip r:embed="rId4"/>
              <a:stretch>
                <a:fillRect/>
              </a:stretch>
            </p:blipFill>
            <p:spPr>
              <a:xfrm>
                <a:off x="2125800" y="1330560"/>
                <a:ext cx="15084360" cy="7853400"/>
              </a:xfrm>
              <a:prstGeom prst="rect">
                <a:avLst/>
              </a:prstGeom>
            </p:spPr>
          </p:pic>
        </mc:Fallback>
      </mc:AlternateContent>
    </p:spTree>
    <p:extLst>
      <p:ext uri="{BB962C8B-B14F-4D97-AF65-F5344CB8AC3E}">
        <p14:creationId xmlns:p14="http://schemas.microsoft.com/office/powerpoint/2010/main" val="73505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ar{x} "/>
          <p:cNvSpPr>
            <a:spLocks noChangeAspect="1" noChangeArrowheads="1"/>
          </p:cNvSpPr>
          <p:nvPr/>
        </p:nvSpPr>
        <p:spPr bwMode="auto">
          <a:xfrm>
            <a:off x="6540500" y="-1365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8" name="Picture 7"/>
          <p:cNvPicPr>
            <a:picLocks noChangeAspect="1"/>
          </p:cNvPicPr>
          <p:nvPr/>
        </p:nvPicPr>
        <p:blipFill>
          <a:blip r:embed="rId3"/>
          <a:stretch>
            <a:fillRect/>
          </a:stretch>
        </p:blipFill>
        <p:spPr>
          <a:xfrm>
            <a:off x="2203450" y="1022349"/>
            <a:ext cx="10972800" cy="5069711"/>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638960" y="3062880"/>
              <a:ext cx="1104840" cy="29880"/>
            </p14:xfrm>
          </p:contentPart>
        </mc:Choice>
        <mc:Fallback xmlns="">
          <p:pic>
            <p:nvPicPr>
              <p:cNvPr id="2" name="Ink 1"/>
              <p:cNvPicPr/>
              <p:nvPr/>
            </p:nvPicPr>
            <p:blipFill>
              <a:blip r:embed="rId5"/>
              <a:stretch>
                <a:fillRect/>
              </a:stretch>
            </p:blipFill>
            <p:spPr>
              <a:xfrm>
                <a:off x="4629600" y="3053520"/>
                <a:ext cx="1123560" cy="48600"/>
              </a:xfrm>
              <a:prstGeom prst="rect">
                <a:avLst/>
              </a:prstGeom>
            </p:spPr>
          </p:pic>
        </mc:Fallback>
      </mc:AlternateContent>
    </p:spTree>
    <p:extLst>
      <p:ext uri="{BB962C8B-B14F-4D97-AF65-F5344CB8AC3E}">
        <p14:creationId xmlns:p14="http://schemas.microsoft.com/office/powerpoint/2010/main" val="41991994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8393480" y="3166200"/>
              <a:ext cx="360" cy="360"/>
            </p14:xfrm>
          </p:contentPart>
        </mc:Choice>
        <mc:Fallback xmlns="">
          <p:pic>
            <p:nvPicPr>
              <p:cNvPr id="12" name="Ink 11"/>
              <p:cNvPicPr/>
              <p:nvPr/>
            </p:nvPicPr>
            <p:blipFill>
              <a:blip r:embed="rId5"/>
              <a:stretch>
                <a:fillRect/>
              </a:stretch>
            </p:blipFill>
            <p:spPr>
              <a:xfrm>
                <a:off x="18384120" y="315684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1235075"/>
            <a:ext cx="15280786" cy="1200329"/>
          </a:xfrm>
          <a:prstGeom prst="rect">
            <a:avLst/>
          </a:prstGeom>
        </p:spPr>
        <p:txBody>
          <a:bodyPr wrap="none">
            <a:spAutoFit/>
          </a:bodyPr>
          <a:lstStyle/>
          <a:p>
            <a:r>
              <a:rPr lang="en-US" sz="3600" b="1" dirty="0"/>
              <a:t>Example. </a:t>
            </a:r>
            <a:r>
              <a:rPr lang="en-US" sz="3600" dirty="0"/>
              <a:t>Roll a die Let A = {score an even number} and B = {score a number ≥ 3</a:t>
            </a:r>
            <a:r>
              <a:rPr lang="en-US" sz="3600" dirty="0" smtClean="0"/>
              <a:t>}.</a:t>
            </a:r>
          </a:p>
          <a:p>
            <a:r>
              <a:rPr lang="en-US" sz="3600" dirty="0"/>
              <a:t> </a:t>
            </a:r>
            <a:r>
              <a:rPr lang="en-US" sz="3600" dirty="0" smtClean="0"/>
              <a:t>                 Find P(A/B) and P(B/A).</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300200" y="2076480"/>
              <a:ext cx="15551280" cy="6361560"/>
            </p14:xfrm>
          </p:contentPart>
        </mc:Choice>
        <mc:Fallback xmlns="">
          <p:pic>
            <p:nvPicPr>
              <p:cNvPr id="4" name="Ink 3"/>
              <p:cNvPicPr/>
              <p:nvPr/>
            </p:nvPicPr>
            <p:blipFill>
              <a:blip r:embed="rId4"/>
              <a:stretch>
                <a:fillRect/>
              </a:stretch>
            </p:blipFill>
            <p:spPr>
              <a:xfrm>
                <a:off x="4290840" y="2067120"/>
                <a:ext cx="15570000" cy="6380280"/>
              </a:xfrm>
              <a:prstGeom prst="rect">
                <a:avLst/>
              </a:prstGeom>
            </p:spPr>
          </p:pic>
        </mc:Fallback>
      </mc:AlternateContent>
    </p:spTree>
    <p:extLst>
      <p:ext uri="{BB962C8B-B14F-4D97-AF65-F5344CB8AC3E}">
        <p14:creationId xmlns:p14="http://schemas.microsoft.com/office/powerpoint/2010/main" val="2021425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850" y="517525"/>
            <a:ext cx="18516600" cy="6740307"/>
          </a:xfrm>
          <a:prstGeom prst="rect">
            <a:avLst/>
          </a:prstGeom>
        </p:spPr>
        <p:txBody>
          <a:bodyPr wrap="square">
            <a:spAutoFit/>
          </a:bodyPr>
          <a:lstStyle/>
          <a:p>
            <a:pPr fontAlgn="base"/>
            <a:endParaRPr lang="en-US" sz="3600" dirty="0" smtClean="0">
              <a:solidFill>
                <a:srgbClr val="273239"/>
              </a:solidFill>
              <a:latin typeface="var(--font-din)"/>
            </a:endParaRPr>
          </a:p>
          <a:p>
            <a:pPr fontAlgn="base"/>
            <a:r>
              <a:rPr lang="en-US" sz="3600" dirty="0" smtClean="0">
                <a:solidFill>
                  <a:srgbClr val="273239"/>
                </a:solidFill>
                <a:latin typeface="var(--font-din)"/>
              </a:rPr>
              <a:t>Let </a:t>
            </a:r>
            <a:r>
              <a:rPr lang="en-US" sz="3600" dirty="0">
                <a:solidFill>
                  <a:srgbClr val="273239"/>
                </a:solidFill>
                <a:latin typeface="var(--font-din)"/>
              </a:rPr>
              <a:t>P(E) denote the probability of the event E. Given P(A) = 1, P(B) = 1/2, the values of P(A | B) and P(B | A) respectively are</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1/4, 1/2</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1/2, 1/14</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1/2, 1</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1, </a:t>
            </a:r>
            <a:r>
              <a:rPr lang="en-US" sz="3600" dirty="0" smtClean="0">
                <a:solidFill>
                  <a:srgbClr val="273239"/>
                </a:solidFill>
                <a:latin typeface="var(--font-din)"/>
              </a:rPr>
              <a:t>½</a:t>
            </a:r>
          </a:p>
          <a:p>
            <a:pPr fontAlgn="base"/>
            <a:endParaRPr lang="en-US" sz="3600" b="1" i="0" dirty="0">
              <a:solidFill>
                <a:srgbClr val="273239"/>
              </a:solidFill>
              <a:effectLst/>
              <a:latin typeface="var(--font-din)"/>
            </a:endParaRPr>
          </a:p>
          <a:p>
            <a:pPr fontAlgn="base"/>
            <a:endParaRPr lang="en-US" sz="3600" b="1" dirty="0">
              <a:solidFill>
                <a:srgbClr val="273239"/>
              </a:solidFill>
              <a:latin typeface="var(--font-din)"/>
            </a:endParaRPr>
          </a:p>
          <a:p>
            <a:pPr fontAlgn="base"/>
            <a:r>
              <a:rPr lang="en-US" sz="3600" b="1" dirty="0" smtClean="0">
                <a:solidFill>
                  <a:srgbClr val="273239"/>
                </a:solidFill>
                <a:latin typeface="var(--font-din)"/>
              </a:rPr>
              <a:t>Answer</a:t>
            </a:r>
            <a:r>
              <a:rPr lang="en-US" sz="3600" b="1" dirty="0">
                <a:solidFill>
                  <a:srgbClr val="273239"/>
                </a:solidFill>
                <a:latin typeface="var(--font-din)"/>
              </a:rPr>
              <a:t>:</a:t>
            </a:r>
            <a:r>
              <a:rPr lang="en-US" sz="3600" dirty="0">
                <a:solidFill>
                  <a:srgbClr val="273239"/>
                </a:solidFill>
                <a:latin typeface="var(--font-din)"/>
              </a:rPr>
              <a:t> </a:t>
            </a:r>
            <a:r>
              <a:rPr lang="en-US" sz="3600" b="1" dirty="0">
                <a:solidFill>
                  <a:srgbClr val="273239"/>
                </a:solidFill>
                <a:latin typeface="var(--font-din)"/>
              </a:rPr>
              <a:t>(D)</a:t>
            </a:r>
          </a:p>
          <a:p>
            <a:pPr fontAlgn="base"/>
            <a:endParaRPr lang="en-US" sz="3600" dirty="0">
              <a:solidFill>
                <a:srgbClr val="273239"/>
              </a:solidFill>
            </a:endParaRPr>
          </a:p>
          <a:p>
            <a:pPr fontAlgn="base"/>
            <a:endParaRPr lang="en-US" sz="3600" b="0" i="0" dirty="0">
              <a:solidFill>
                <a:srgbClr val="273239"/>
              </a:solidFill>
              <a:effectLst/>
              <a:latin typeface="var(--font-din)"/>
            </a:endParaRPr>
          </a:p>
        </p:txBody>
      </p:sp>
      <p:sp>
        <p:nvSpPr>
          <p:cNvPr id="3"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AutoShape 2" descr="P(A) = 1"/>
          <p:cNvSpPr>
            <a:spLocks noChangeAspect="1" noChangeArrowheads="1"/>
          </p:cNvSpPr>
          <p:nvPr/>
        </p:nvSpPr>
        <p:spPr bwMode="auto">
          <a:xfrm>
            <a:off x="2654300" y="-419100"/>
            <a:ext cx="1009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P(B) = \frac{1}{2}"/>
          <p:cNvSpPr>
            <a:spLocks noChangeAspect="1" noChangeArrowheads="1"/>
          </p:cNvSpPr>
          <p:nvPr/>
        </p:nvSpPr>
        <p:spPr bwMode="auto">
          <a:xfrm>
            <a:off x="3879850" y="-419100"/>
            <a:ext cx="1047750" cy="3143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P(A\cap B)"/>
          <p:cNvSpPr>
            <a:spLocks noChangeAspect="1" noChangeArrowheads="1"/>
          </p:cNvSpPr>
          <p:nvPr/>
        </p:nvSpPr>
        <p:spPr bwMode="auto">
          <a:xfrm>
            <a:off x="12484100" y="-130175"/>
            <a:ext cx="10287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P(A)"/>
          <p:cNvSpPr>
            <a:spLocks noChangeAspect="1" noChangeArrowheads="1"/>
          </p:cNvSpPr>
          <p:nvPr/>
        </p:nvSpPr>
        <p:spPr bwMode="auto">
          <a:xfrm>
            <a:off x="1358900" y="327025"/>
            <a:ext cx="5524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A"/>
          <p:cNvSpPr>
            <a:spLocks noChangeAspect="1" noChangeArrowheads="1"/>
          </p:cNvSpPr>
          <p:nvPr/>
        </p:nvSpPr>
        <p:spPr bwMode="auto">
          <a:xfrm>
            <a:off x="4654550" y="327025"/>
            <a:ext cx="1809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824760" y="1649160"/>
              <a:ext cx="18806040" cy="7451640"/>
            </p14:xfrm>
          </p:contentPart>
        </mc:Choice>
        <mc:Fallback xmlns="">
          <p:pic>
            <p:nvPicPr>
              <p:cNvPr id="10" name="Ink 9"/>
              <p:cNvPicPr/>
              <p:nvPr/>
            </p:nvPicPr>
            <p:blipFill>
              <a:blip r:embed="rId4"/>
              <a:stretch>
                <a:fillRect/>
              </a:stretch>
            </p:blipFill>
            <p:spPr>
              <a:xfrm>
                <a:off x="815400" y="1639800"/>
                <a:ext cx="18824760" cy="7470360"/>
              </a:xfrm>
              <a:prstGeom prst="rect">
                <a:avLst/>
              </a:prstGeom>
            </p:spPr>
          </p:pic>
        </mc:Fallback>
      </mc:AlternateContent>
    </p:spTree>
    <p:extLst>
      <p:ext uri="{BB962C8B-B14F-4D97-AF65-F5344CB8AC3E}">
        <p14:creationId xmlns:p14="http://schemas.microsoft.com/office/powerpoint/2010/main" val="104058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1006475"/>
            <a:ext cx="16916400" cy="6186309"/>
          </a:xfrm>
          <a:prstGeom prst="rect">
            <a:avLst/>
          </a:prstGeom>
        </p:spPr>
        <p:txBody>
          <a:bodyPr wrap="square">
            <a:spAutoFit/>
          </a:bodyPr>
          <a:lstStyle/>
          <a:p>
            <a:pPr fontAlgn="base"/>
            <a:r>
              <a:rPr lang="en-US" sz="3600" dirty="0" smtClean="0">
                <a:solidFill>
                  <a:srgbClr val="273239"/>
                </a:solidFill>
                <a:latin typeface="var(--font-din)"/>
              </a:rPr>
              <a:t>P </a:t>
            </a:r>
            <a:r>
              <a:rPr lang="en-US" sz="3600" dirty="0">
                <a:solidFill>
                  <a:srgbClr val="273239"/>
                </a:solidFill>
                <a:latin typeface="var(--font-din)"/>
              </a:rPr>
              <a:t>and Q are considering to apply for job. The probability that p applies for job is 1/4. The probability that P applies for job given that Q applies for the job 1/2 and The probability that Q applies for job given that P applies for the job 1/3.The probability that P does not apply for job given that Q does not apply for the job .</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4/5</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5/6</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7/8</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11/12</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21040" y="3475440"/>
              <a:ext cx="16700040" cy="7819560"/>
            </p14:xfrm>
          </p:contentPart>
        </mc:Choice>
        <mc:Fallback xmlns="">
          <p:pic>
            <p:nvPicPr>
              <p:cNvPr id="4" name="Ink 3"/>
              <p:cNvPicPr/>
              <p:nvPr/>
            </p:nvPicPr>
            <p:blipFill>
              <a:blip r:embed="rId4"/>
              <a:stretch>
                <a:fillRect/>
              </a:stretch>
            </p:blipFill>
            <p:spPr>
              <a:xfrm>
                <a:off x="211680" y="3466080"/>
                <a:ext cx="16718760" cy="7838280"/>
              </a:xfrm>
              <a:prstGeom prst="rect">
                <a:avLst/>
              </a:prstGeom>
            </p:spPr>
          </p:pic>
        </mc:Fallback>
      </mc:AlternateContent>
    </p:spTree>
    <p:extLst>
      <p:ext uri="{BB962C8B-B14F-4D97-AF65-F5344CB8AC3E}">
        <p14:creationId xmlns:p14="http://schemas.microsoft.com/office/powerpoint/2010/main" val="228863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540871"/>
          </a:xfrm>
          <a:prstGeom prst="rect">
            <a:avLst/>
          </a:prstGeom>
        </p:spPr>
        <p:txBody>
          <a:bodyPr vert="horz" wrap="square" lIns="0" tIns="17780" rIns="0" bIns="0" rtlCol="0">
            <a:spAutoFit/>
          </a:bodyPr>
          <a:lstStyle/>
          <a:p>
            <a:pPr marL="12700">
              <a:lnSpc>
                <a:spcPts val="5745"/>
              </a:lnSpc>
              <a:spcBef>
                <a:spcPts val="140"/>
              </a:spcBef>
            </a:pPr>
            <a:r>
              <a:rPr lang="en-IN" sz="7200" b="1" dirty="0">
                <a:latin typeface="+mj-lt"/>
              </a:rPr>
              <a:t>Law of Total Probability</a:t>
            </a:r>
            <a:endParaRPr sz="66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812680" y="1472400"/>
              <a:ext cx="17289360" cy="9586800"/>
            </p14:xfrm>
          </p:contentPart>
        </mc:Choice>
        <mc:Fallback xmlns="">
          <p:pic>
            <p:nvPicPr>
              <p:cNvPr id="7" name="Ink 6"/>
              <p:cNvPicPr/>
              <p:nvPr/>
            </p:nvPicPr>
            <p:blipFill>
              <a:blip r:embed="rId6"/>
              <a:stretch>
                <a:fillRect/>
              </a:stretch>
            </p:blipFill>
            <p:spPr>
              <a:xfrm>
                <a:off x="2803320" y="1463040"/>
                <a:ext cx="17308080" cy="9605520"/>
              </a:xfrm>
              <a:prstGeom prst="rect">
                <a:avLst/>
              </a:prstGeom>
            </p:spPr>
          </p:pic>
        </mc:Fallback>
      </mc:AlternateContent>
    </p:spTree>
    <p:extLst>
      <p:ext uri="{BB962C8B-B14F-4D97-AF65-F5344CB8AC3E}">
        <p14:creationId xmlns:p14="http://schemas.microsoft.com/office/powerpoint/2010/main" val="4054683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1035</TotalTime>
  <Words>2661</Words>
  <Application>Microsoft Office PowerPoint</Application>
  <PresentationFormat>Custom</PresentationFormat>
  <Paragraphs>244</Paragraphs>
  <Slides>51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Calibri</vt:lpstr>
      <vt:lpstr>Cambria Math</vt:lpstr>
      <vt:lpstr>Consolas</vt:lpstr>
      <vt:lpstr>Poppins</vt:lpstr>
      <vt:lpstr>Roboto</vt:lpstr>
      <vt:lpstr>Roboto Medium</vt:lpstr>
      <vt:lpstr>Trebuchet MS</vt:lpstr>
      <vt:lpstr>urw-din</vt:lpstr>
      <vt:lpstr>var(--font-din)</vt:lpstr>
      <vt:lpstr>Office Theme</vt:lpstr>
      <vt:lpstr>Conditional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Law of Total Probability</vt:lpstr>
      <vt:lpstr>PowerPoint Presentation</vt:lpstr>
      <vt:lpstr>PowerPoint Presentation</vt:lpstr>
      <vt:lpstr>PowerPoint Presentation</vt:lpstr>
      <vt:lpstr>PowerPoint Presentation</vt:lpstr>
      <vt:lpstr>PowerPoint Presentation</vt:lpstr>
      <vt:lpstr>PowerPoint Presentation</vt:lpstr>
      <vt:lpstr>Baye’s Theorem</vt:lpstr>
      <vt:lpstr>PowerPoint Presentation</vt:lpstr>
      <vt:lpstr>PowerPoint Presentation</vt:lpstr>
      <vt:lpstr>PowerPoint Presentation</vt:lpstr>
      <vt:lpstr>PowerPoint Presentation</vt:lpstr>
      <vt:lpstr>Random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46</cp:revision>
  <dcterms:created xsi:type="dcterms:W3CDTF">2021-04-08T12:59:42Z</dcterms:created>
  <dcterms:modified xsi:type="dcterms:W3CDTF">2024-05-19T14:17:04Z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