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xml" ContentType="application/vnd.openxmlformats-officedocument.presentationml.notesSlide+xml"/>
  <Override PartName="/ppt/ink/ink14.xml" ContentType="application/inkml+xml"/>
  <Override PartName="/ppt/notesSlides/notesSlide2.xml" ContentType="application/vnd.openxmlformats-officedocument.presentationml.notesSlide+xml"/>
  <Override PartName="/ppt/ink/ink15.xml" ContentType="application/inkml+xml"/>
  <Override PartName="/ppt/notesSlides/notesSlide3.xml" ContentType="application/vnd.openxmlformats-officedocument.presentationml.notesSlide+xml"/>
  <Override PartName="/ppt/ink/ink16.xml" ContentType="application/inkml+xml"/>
  <Override PartName="/ppt/notesSlides/notesSlide4.xml" ContentType="application/vnd.openxmlformats-officedocument.presentationml.notesSlide+xml"/>
  <Override PartName="/ppt/ink/ink17.xml" ContentType="application/inkml+xml"/>
  <Override PartName="/ppt/notesSlides/notesSlide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6.xml" ContentType="application/vnd.openxmlformats-officedocument.presentationml.notesSlide+xml"/>
  <Override PartName="/ppt/ink/ink26.xml" ContentType="application/inkml+xml"/>
  <Override PartName="/ppt/notesSlides/notesSlide7.xml" ContentType="application/vnd.openxmlformats-officedocument.presentationml.notesSlide+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27" r:id="rId2"/>
    <p:sldId id="328" r:id="rId3"/>
    <p:sldId id="329" r:id="rId4"/>
    <p:sldId id="330" r:id="rId5"/>
    <p:sldId id="331" r:id="rId6"/>
    <p:sldId id="322" r:id="rId7"/>
    <p:sldId id="312" r:id="rId8"/>
    <p:sldId id="313" r:id="rId9"/>
    <p:sldId id="314" r:id="rId10"/>
    <p:sldId id="315" r:id="rId11"/>
    <p:sldId id="316" r:id="rId12"/>
    <p:sldId id="317" r:id="rId13"/>
    <p:sldId id="318" r:id="rId14"/>
    <p:sldId id="256" r:id="rId15"/>
    <p:sldId id="271" r:id="rId16"/>
    <p:sldId id="279" r:id="rId17"/>
    <p:sldId id="272" r:id="rId18"/>
    <p:sldId id="309" r:id="rId19"/>
    <p:sldId id="310" r:id="rId20"/>
    <p:sldId id="280" r:id="rId21"/>
    <p:sldId id="281" r:id="rId22"/>
    <p:sldId id="282" r:id="rId23"/>
    <p:sldId id="283" r:id="rId24"/>
    <p:sldId id="286" r:id="rId25"/>
    <p:sldId id="284" r:id="rId26"/>
    <p:sldId id="285" r:id="rId27"/>
    <p:sldId id="323" r:id="rId28"/>
    <p:sldId id="287" r:id="rId29"/>
    <p:sldId id="288" r:id="rId30"/>
    <p:sldId id="304" r:id="rId31"/>
    <p:sldId id="305" r:id="rId32"/>
    <p:sldId id="261" r:id="rId33"/>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0:44:25.523"/>
    </inkml:context>
    <inkml:brush xml:id="br0">
      <inkml:brushProperty name="width" value="0.05292" units="cm"/>
      <inkml:brushProperty name="height" value="0.05292" units="cm"/>
      <inkml:brushProperty name="color" value="#FF0000"/>
    </inkml:brush>
  </inkml:definitions>
  <inkml:trace contextRef="#ctx0" brushRef="#br0">25526 4009 0,'-41'-41'15,"-41"41"1,82-41 0,-41 41-1,-81 286 32,40 164-16,286-286 1,-163-164-32,41 0 15,0-41 1,0-82-1,-82-40 1,0 81 0,0 164 31,0 40-32,0-40-15,41 0 31,-1-82-31,1 0 16,41 0-16,-82-41 16,82-41-1,-82 0 1,0-81 0,-41 81-1,-41 82 1,41 0-1,41 41 1,0 41-16</inkml:trace>
  <inkml:trace contextRef="#ctx0" brushRef="#br0" timeOffset="416.825">26180 4377 0,'0'-41'16,"82"41"31,-82 41-47,0 41 15,0 40-15,0-40 16,0-41-16,0 0 15,0-123 32,41 0-31,-41-40-16,82-1 31,0 41-31,-41 82 31,81 123-15,-122 81 0,0 42-1,82-205 1</inkml:trace>
  <inkml:trace contextRef="#ctx0" brushRef="#br0" timeOffset="887.7508">27203 4418 0,'0'0'0,"0"-41"15,0-41 1,-41 82 0,41-41-16,-41 41 15,-41 0 1,42 0-16,-42 41 31,82 164-15,0-1-1,0-81 1,0-41 0,82-123-1,-1-123 1,42 0-1,-82 42-15,-41 40 16,0-41-16,0 0 0,0 42 16,-82-83-1,82 123 1,-41 41 0,41 82-1,0 204 1,41 82 15,41 41-15,-82-286-16,0-41 15,0-41-15</inkml:trace>
  <inkml:trace contextRef="#ctx0" brushRef="#br0" timeOffset="1214.4107">27653 4827 0,'0'-41'0,"0"0"63,0-41-32,0 164 16,82-41-31,-82 0-1</inkml:trace>
  <inkml:trace contextRef="#ctx0" brushRef="#br0" timeOffset="1550.0628">28798 4131 0,'0'0'0,"-122"-41"0,122 164 47,0 0-31,0 0-16,0-1 15,0 1-15,41-41 16,-41 41-16,0-164 47,0-41-31</inkml:trace>
  <inkml:trace contextRef="#ctx0" brushRef="#br0" timeOffset="1767.1458">28676 4213 0,'0'0'15,"-41"-204"1,41 163-16,0-41 16,82 41-1,-1 41 1,1 41 0,0 41-1,-82 0-15,0-1 16,-41 1-16,41-41 15,-82 41 1,1 0 0</inkml:trace>
  <inkml:trace contextRef="#ctx0" brushRef="#br0" timeOffset="2535.3368">29330 4663 0,'0'-82'16,"0"1"-1,41-1 1,41-123-1,-82 123 1,0 1 0,-123 121 15,123 42-15,0-41-1,41-41-15,41 0 16,-41 82-1,82-82 1,-123 41-16,40-41 16,-40 123-1,0-42 1,0 1 0,0-41-1,41-41 16,-41-41-31,82 41 16,-82-82-16,41-40 16,-41 81-1,0 0-15,0-41 16,0 123 15,0 0-31,0 82 31,0-1-15,0-81-16,82-41 16,-82 41-16,41-41 0,41 0 15,-1-41 1,-81-41 0,0 42-16,0-42 15,0 0-15,0 0 16,-40 41-16,-42 41 15,-41 0 1,82 82 0,41-41-1</inkml:trace>
  <inkml:trace contextRef="#ctx0" brushRef="#br0" timeOffset="3029.4981">30189 3968 0,'0'0'0,"0"-41"0,0-41 16,0 164 30,0 41-30,82 245 0,-82-123-1,0-122 1,0-205 46,0 0-62,0 0 16,41-122 0,0 163-1,41 0 1,81 82 0,-122 82-1,-41 81 1,0-163-1,-41 0 1,0 41-16,-81-82 16,40 0-1</inkml:trace>
  <inkml:trace contextRef="#ctx0" brushRef="#br0" timeOffset="3350.6547">31048 4540 0,'82'0'78,"-82"-40"-78,0 121 63,0 1-63,0 0 15,41-82 16,-41-41-31</inkml:trace>
  <inkml:trace contextRef="#ctx0" brushRef="#br0" timeOffset="4118.2455">35753 3968 0,'0'-123'0,"0"205"47,0 41-47,41 163 16,-41-41 15,0-122 0</inkml:trace>
  <inkml:trace contextRef="#ctx0" brushRef="#br0" timeOffset="4383.7115">35794 4009 0,'0'0'16,"0"-82"-16,0 0 0,0 0 15,0 41 1,81-40 0,42 81-1,-41 81 1,-82 1 0,-41 82-1,0-123 1,-82 81-1,82-122-15,41 82 16,-40-82 0,40 41-16</inkml:trace>
  <inkml:trace contextRef="#ctx0" brushRef="#br0" timeOffset="4920.4383">36857 3600 0,'0'-82'16,"0"41"0,-41 82 15,41 82-31,-82 40 15,82 533 17,0-410-17,123-82 1,-82-163-16,41-41 16,-41 0-16</inkml:trace>
  <inkml:trace contextRef="#ctx0" brushRef="#br0" timeOffset="5451.3796">37471 4131 0,'0'-41'0,"0"-40"16,0-42-1,0 164 32,0 41-47,0-1 16,0 83 0,0 0-1,0-123 1,-41 0-1,41-82 17,0 0-17,0-41-15,0-164 16,82-122 0,-1 327 15,-40 1-16,0 40 1,41 163 0,-82-40-16,41 122 15,-41-122-15,0 0 16,0 122 0,0-163-16,0 0 15,82-41 1</inkml:trace>
  <inkml:trace contextRef="#ctx0" brushRef="#br0" timeOffset="5699.5976">37184 4254 0,'-41'0'16,"41"-41"-16,41 41 15,41 0 1,164-82 0,-165 82-16,1 0 15,41-41-15,-82 41 0,0 0 16</inkml:trace>
  <inkml:trace contextRef="#ctx0" brushRef="#br0" timeOffset="6074.4923">38248 3681 0,'0'-40'15,"0"-42"17,-41 123-1,41 0-16,0 40-15,0 206 16,0-124-16,0 1 16,0 122-1,0-40 1,0-42 0</inkml:trace>
  <inkml:trace contextRef="#ctx0" brushRef="#br0" timeOffset="6818.0076">38534 4050 0,'0'0'0,"0"-41"0,0 122 78,0 42-62,0 0-16,0-41 15,0 81 1,0-122 0,0 41-1,0-123 1,0 0 0,0-81-1,0-83 1,0-40-1,0 122 1,123 82 0,-82 41-1,41 41 1,-82 163 0,0-81-1,-82-82 1,0 41-1,82-41-15,-41-41 16,82-82 31,0 82-31,41 0-16,-41 0 15,41 0 1,-1 82-1,-81 40 1,0-40 0,-122-41-1,40-41 1,-41 0 0,82 0-1</inkml:trace>
  <inkml:trace contextRef="#ctx0" brushRef="#br0" timeOffset="7150.951">39148 3845 0,'0'0'0,"0"-41"0,123 82 62,-42 41-62,-40 81 16,-41-40-16,82 41 15,-82 122 1,-41 0 0,-81-81-1,81-164 1</inkml:trace>
  <inkml:trace contextRef="#ctx0" brushRef="#br0" timeOffset="7401.6681">40416 4459 0,'82'0'31,"-41"0"-31,0 0 16,0 0-1,40 0-15</inkml:trace>
  <inkml:trace contextRef="#ctx0" brushRef="#br0" timeOffset="7550.1623">40375 4704 0,'41'0'15,"41"0"1,0 0-16,-41 0 0</inkml:trace>
  <inkml:trace contextRef="#ctx0" brushRef="#br0" timeOffset="8418.6349">41643 3886 0,'0'-123'16,"-41"123"-16,41-41 16,0 164 15,0 0-31,0-1 15,0 288 17,41-124-17,-41-204 1</inkml:trace>
  <inkml:trace contextRef="#ctx0" brushRef="#br0" timeOffset="8701.8725">41643 3968 0,'0'-41'16,"0"-41"-1,0 41 1,41 41-1,82 0 1,-41 0 0,-1 82-1,-81 41 1,-81-1 0,-1-81-16,0 82 15,0-123-15,82 41 16</inkml:trace>
  <inkml:trace contextRef="#ctx0" brushRef="#br0" timeOffset="9034.2164">42380 3927 0,'0'0'0,"0"-82"0,0 0 15,-41 164 48,41 0-63,0 0 15,-82 368 1,82-82 0,41-164-1,122-204 1</inkml:trace>
  <inkml:trace contextRef="#ctx0" brushRef="#br0" timeOffset="9584.7688">43116 4131 0,'-41'-122'15,"41"163"48,0 81-63,0-40 0,0 0 15,0 0-15,-41-41 16,41 40 0,0-121 46,0-1-62,0-82 16,0-41-1,0 1 1,41 81 0,-41 41-16,82 41 31,0 123-16,-42-1 1,-40 83 0,82-123-16,-82 0 15,0-42-15,0 42 16,0-41-16,0 0 16,0 0-1</inkml:trace>
  <inkml:trace contextRef="#ctx0" brushRef="#br0" timeOffset="9819.1655">42870 4459 0,'0'-82'32,"41"82"-17,82-41 1,-41 41-16,81 0 16,-122 0-1</inkml:trace>
  <inkml:trace contextRef="#ctx0" brushRef="#br0" timeOffset="10270.4228">43893 4581 0,'-82'0'0,"82"-41"31,0 1-15,-41-83-1,41 82-15,0-82 31,0 41-15,0 41-16,0-40 16,123-42-1,-82 123 1,41 0 0,-41 0-16,81 82 15,-40 122 1,-82-40-1,0 0 1,0-1 0,0-81-16</inkml:trace>
  <inkml:trace contextRef="#ctx0" brushRef="#br0" timeOffset="11000.4301">44711 4090 0,'0'-40'0,"0"121"62,0 1-46,0 0-16,0 0 15,0 0-15,0-41 16,0 40 0,0-122 15,0-81 0,0-83-15,0 82-16,0-40 15,0 122-15,0 0 16,41-41 0,123 82-1,-82 82 1,-82-41-16,0 0 15,0 41-15,0-41 0,0 40 16,-41 42 0,-41-123-16,82 41 15,-41-41 1,82-82 46,0 82-62,0 0 16,40 0-16,-40 0 16,41 41-1,-82 41 1,82 0 0,-164 40-1,-41-40 1,-40-41-1,81-41 1,41 0 0</inkml:trace>
  <inkml:trace contextRef="#ctx0" brushRef="#br0" timeOffset="11338.6551">45366 3845 0,'0'-41'15,"41"41"1,81 0-1,-40 123 1,-41 40 0,-41 83-1,0-1 1,-82 1 0,-122 40 15,122-286-31</inkml:trace>
  <inkml:trace contextRef="#ctx0" brushRef="#br0" timeOffset="12017.3512">41766 5481 0,'0'0'15,"-82"0"-15,0 0 0,41 0 16,164-41 62,82 41-62,449-122-1,287 122 1,-123-82 0,-204 0-1,-164 82 1,-368 0-16,-42-41 16,-80 41 62,-1 41-78,-41-41 15,41 41-15</inkml:trace>
  <inkml:trace contextRef="#ctx0" brushRef="#br0" timeOffset="12459.4323">42870 6013 0,'0'41'62,"0"41"-62,0 0 16,0 286 15,0-327-15,0-1-16,0 42 15</inkml:trace>
  <inkml:trace contextRef="#ctx0" brushRef="#br0" timeOffset="12735.1605">42870 5972 0,'0'0'0,"0"-41"0,0-41 16,0 41-1,123 1 1,0 40 0,-82 0-1,41 122 1,-82 42 0,-123-41-1,41-42 1,0-81-1,82 41 1</inkml:trace>
  <inkml:trace contextRef="#ctx0" brushRef="#br0" timeOffset="13050.8556">43689 5972 0,'0'0'0,"0"-82"15,-41 41 1,0 0 0,-41 82 15,0 164-16,82 204 1,0-41 0,123-163-1,-82-124 1,81-81-16,-81 0 16</inkml:trace>
  <inkml:trace contextRef="#ctx0" brushRef="#br0" timeOffset="13381.5155">44016 6258 0,'0'-40'0,"0"80"63,0 42-47,0 0-16,0 0 15,0 41 1,0-42-1,0 1 1</inkml:trace>
  <inkml:trace contextRef="#ctx0" brushRef="#br0" timeOffset="13853.1714">44016 6095 0,'0'-41'15,"41"41"1,0-41-16,81 41 16,-40 41 15,-82 82-16,0-42 1,-82 1 0,1 0-16,40-82 15,-41 82-15,123-123 47,41 41-31,-1 0-1,1 0 1,0 41 0,-82 82-1,0 40 1,0-122 0,-123-41-1,41 41 16</inkml:trace>
  <inkml:trace contextRef="#ctx0" brushRef="#br0" timeOffset="14184.9248">44670 5972 0,'82'0'63,"-41"82"-63,41 0 15,-41 0 1,-41-1-16,0 42 16,0 82-1,-82-1 1,0-122-16,-81 41 16,122-123-16</inkml:trace>
  <inkml:trace contextRef="#ctx0" brushRef="#br0" timeOffset="14401.3726">45693 6667 0,'0'-40'15,"41"40"1,41 0 0</inkml:trace>
  <inkml:trace contextRef="#ctx0" brushRef="#br0" timeOffset="16068.4984">32398 4336 0,'-41'0'16,"0"0"15,123 0 16,0 0-47,0 0 16,0 0-1,0 0-15,-1 0 16,1 0-16,-41 0 0,0 0 16,163 0-1,-40 0 1,-123 0-1,-41-41 1,0-41 15,0 41-15,-41 41 15,41-41-15,-82 41-1,0 0 1,1 0-16,40 0 16,41-81 15,41 81 16,40 40-47,-40 42 15,41 82 1,0-41 0,-82-1-1,-82-40 1,-41 41-16,83-82 16,-1 81-1</inkml:trace>
  <inkml:trace contextRef="#ctx0" brushRef="#br0" timeOffset="27825.2993">24053 8099 0,'0'-41'16,"0"-41"-1,0 164 32,0 82-31,0-1-16,0-40 16,-122 368 30,122-450-46,-41-41 47,-41-123-31,82 82-16,-41 41 16,41-81-1,41 81 16,41 81-15,-41-40 0,122-41-1,-81-41 1,0-40 0,0-83-1,-41 82 1,-41-41-16,81 1 15,-40 122 1,41 0 15,-82 81-31,82-81 16,-82 82-16,41-41 16,-82-123 46,41 41-46,-82 41-16,82-81 15,-82 81 1,41 0 0,0 81-16,41 165 15,0-164 1,0 0-16,0-1 15,82 1 1,0-123 0,0-41-1,-82-40 1,41-1 15,-41 82-31,0-82 16,0 164 15,0 41-31,0 0 16,0 82-1,0-124 1,82 42-16,-42-82 16,42 0-1,-82-82-15,82 82 16,0-204-1,-82-1 1,0 83 0,0 203 31,0 42-32,41-82-15,-41 82 16,0-82-1,41-41-15,41 0 32,-1-41-32,-81-41 15,41 0 1,-41 0 0,82 41-1,-123 123 16,41 0-15,-41-82 0,41-41 31,0-41-32,82 123 16,-41 41-15,41-41 0,-41-41-1,0 0 1,0 0 0,-41-82-1,0-41 1,0 1-1,0 81 1,0 164 15,0 40-15,40 1 15,42-1-15</inkml:trace>
  <inkml:trace contextRef="#ctx0" brushRef="#br0" timeOffset="28335.873">26835 8345 0,'0'-82'0,"0"41"16,0 0-16,-82-41 15,41 205 32,41-41-47,0 40 16,0-81-1,0 41 1,41-82 0,41 0-1,-82-82 1,41 0-16,-41-40 15,0 40 1,0 41-16,-82 41 16,82-82-1,82 82 1,122 0 15,-81 0-15,-82-41-16</inkml:trace>
  <inkml:trace contextRef="#ctx0" brushRef="#br0" timeOffset="28686.1108">27326 7936 0,'0'0'0,"0"-41"16,0-41 0,0 41-1,0-41 1,-82 205 15,82 163-15,-82 328-1,82-123 1,41-1 0,123-203-1,-82-287 17,40-82-32,-122-123 31,0 83-31,0-124 15,-41 124-15,41-1 16,-204-41 0,81 42-1,123 40 1,41 41 0,164-41-1</inkml:trace>
  <inkml:trace contextRef="#ctx0" brushRef="#br0" timeOffset="29619.6721">28348 7854 0,'0'-82'16,"0"0"-1,0 41 1,0 123 15,0 0-15,0 0-16,0 368 47,0-410-47,0 1 31,41-41-16,0 0 1,-41-81 0,82-1-1,-82 123 17,0 0-17,41 40 1,41 1-1,41-82 1,-42-41 0,-40-81-1,-41 40 1,-41 0 15,-163 0-15,163 82-1,-41 82 1,82-41-16</inkml:trace>
  <inkml:trace contextRef="#ctx0" brushRef="#br0" timeOffset="29854.1978">28226 7976 0,'82'0'31,"40"0"-15,42 0-16,81-81 15</inkml:trace>
  <inkml:trace contextRef="#ctx0" brushRef="#br0" timeOffset="30170.0672">29576 7731 0,'-82'-82'15,"82"0"1,0 123 31,0 41-32,0 41-15,0 0 16,41 40 0,-41-40-1,41-41 1,-41-1-16</inkml:trace>
  <inkml:trace contextRef="#ctx0" brushRef="#br0" timeOffset="30322.0327">29248 8181 0,'41'0'15,"41"0"1,0 0-16,41 0 16,81-82-1,-122 82-15</inkml:trace>
  <inkml:trace contextRef="#ctx0" brushRef="#br0" timeOffset="30936.4921">30067 7976 0,'0'-40'0,"0"-1"16,0 0 15,-41 41-15,0 0-1,-41 41 1,82 40-16,0 83 16,0-82-1,0 0 1,41-82 15,41 0-15,-41-82-1,40-82 1,-81 123-16,0 0 16,0-40-16,0 162 31,0 42-15,0 0-1,41-41 1,82-82-1,-82 0 1,41-41 0,-82 0-16,82 0 0,-82-123 15,0 1 17,0-42-17,-41 42 1,41 203 15,0 83-31,0 0 16,0 122-1,0 1 1,122-42 0,1-204-1</inkml:trace>
  <inkml:trace contextRef="#ctx0" brushRef="#br0" timeOffset="31439.4194">31212 7895 0,'0'-82'0,"-41"82"15,41 41 32,0 41-47,0-1 16,0 83 0,0 0-1,0-124 1,0-121 31,0 40-47,0-286 15,0 81 17,0 123-17,0 42 1,82 81-1,-41 40-15,81 42 16,-122-41 0,0 82-1,-40-41 1,-124 40 0,164-40-1</inkml:trace>
  <inkml:trace contextRef="#ctx0" brushRef="#br0" timeOffset="32225.5833">31621 8426 0,'41'0'47,"-41"-81"-31,82-1-16,-82 41 0,41-41 16,-41-82-1,0 42 1,0 40-1,0 164 17,0 0-17,0-1 1,81-40 0,1-41-1,-41 82 1,41 41-1,0 40 1,-82-81 0,0-41-1,41-41 1,41 0 0,-1 0-1,-81-204 1,0 81-1,0 41 1,0 41 0,0 82 15,0 82 0,0-41-15,41-82-16,-41 122 15,82-122-15,0 0 16,0 0 0,-82-41-1,82-122 1,-123 40 0,-123 82 15,123 41-31,41 41 15</inkml:trace>
  <inkml:trace contextRef="#ctx0" brushRef="#br0" timeOffset="32720.4618">32848 7608 0,'0'0'0,"0"-41"0,0 123 47,0 41-32,0 0-15,0-42 16,0 247-1,0-247 1,82-121 47,-82-42-48,0 41-15,41 41 16,41-41-1,0 41 1,40 41 0,-122 41-1,-41-1 1,0 1 0,-81-41-16,-1-41 15,123 82 1</inkml:trace>
  <inkml:trace contextRef="#ctx0" brushRef="#br0" timeOffset="32974.1462">33707 8263 0,'0'-41'94,"0"82"-48</inkml:trace>
  <inkml:trace contextRef="#ctx0" brushRef="#br0" timeOffset="33605.4476">34730 8222 0,'-123'-41'0,"205"41"78,41 0-78,-41 0 16,-1 0-16,1-82 16,0 82-16,123 0 15,-42 0 17,-122 0-32,0-41 15,41 41-15,-82-41 31,-41-40-15,0 81 0,-82-41-1,41-41 1,1 82 0,122 0 46,-1 0-62,1 0 0,41 41 16,41 0-1,-123 40 17,0 1-17,0 0 1,-82 82-16,41-164 15,-41 81-15,82-40 0,-41-41 16</inkml:trace>
  <inkml:trace contextRef="#ctx0" brushRef="#br0" timeOffset="34950.5765">36612 7976 0,'-82'0'0,"82"-40"16,0-1 15,0 0-15,0-41-1,-41 82 17,41 123-1,41 122-16,-41-81 1,0-42 0,0-40-16,0-41 15,0 0-15</inkml:trace>
  <inkml:trace contextRef="#ctx0" brushRef="#br0" timeOffset="35275.2989">36489 7854 0,'0'-82'15,"0"0"1,0 41 0,82 0-1,40 41 1,-40 0 0,0 0-16,-82 41 15,41 41-15,-41-41 16,0 0-16,-41 82 15,-82-1 1,1 42 0,40-123 15</inkml:trace>
  <inkml:trace contextRef="#ctx0" brushRef="#br0" timeOffset="36520.5173">37512 7690 0,'0'-41'0,"0"-41"15,0 41 1,-82 41 15,41 164 1,41 0-17,0 163 1,0-204-16,0 204 31,82-286-15,0 41-1,-42-82-15</inkml:trace>
  <inkml:trace contextRef="#ctx0" brushRef="#br0" timeOffset="37338.2648">38207 7936 0,'0'-82'16,"0"0"0,0 41 15,0 123 0,0 0-31,-82 286 31,82-286-31,-41 40 16,41-81 0,0 0-16,0-82 78,0-41-78,0 1 15,0-1-15,0-41 16,82-81 0,-82 40-1,41 123-15,-41-41 16,82 82-16,-82-82 16,41 82-1,41 0 1,-82 82-16,0 164 15,0-124 1,0 1-16,0 41 16,0-83-1,40-81 1,-40 82 0,0 0-16,82-82 15,-82 41 1</inkml:trace>
  <inkml:trace contextRef="#ctx0" brushRef="#br0" timeOffset="37603.9571">37880 8263 0,'-82'0'0,"123"0"31,0 0-15,41 0-1,81-82 1,42 82-1,-123 0-15,-42 0 16</inkml:trace>
  <inkml:trace contextRef="#ctx0" brushRef="#br0" timeOffset="39964.6786">38902 7690 0,'0'-41'31,"0"-41"16,0 41 359</inkml:trace>
  <inkml:trace contextRef="#ctx0" brushRef="#br0" timeOffset="40637.435">38862 7567 0,'0'-41'31,"0"123"1,40 0-17,42 0-15,82 204 32,-82 123-1,-123-286-31,-123 163 31,82-286-31</inkml:trace>
  <inkml:trace contextRef="#ctx0" brushRef="#br0" timeOffset="40894.7884">39802 8222 0,'0'0'0,"0"-82"15,82 82 32,0 0-47,0 0 16,0 0-16,81 41 15</inkml:trace>
  <inkml:trace contextRef="#ctx0" brushRef="#br0" timeOffset="41071.0773">39925 8385 0,'41'0'31,"41"0"-15,122 0-1,-81 0-15</inkml:trace>
  <inkml:trace contextRef="#ctx0" brushRef="#br0" timeOffset="43048.5422">41602 8099 0,'-82'0'0,"82"-82"15,-40 1 1,40 40 0,0 122 15,40 451 0,-40-409-15,0 41-16,0-83 15,0 1 1</inkml:trace>
  <inkml:trace contextRef="#ctx0" brushRef="#br0" timeOffset="43337.9537">41520 8140 0,'0'0'0,"0"-41"0,0-41 16,0 1-1,123-1 1,-41 82-1,0 41 1,-82 81 0,0-40 15,0 0-31,-41-41 16,-41 41-16,0-41 0,0 40 15,42 1 1</inkml:trace>
  <inkml:trace contextRef="#ctx0" brushRef="#br0" timeOffset="43704.1893">42175 8017 0,'0'0'0,"0"-81"16,0 40 0,0-41-1,-82 82 16,82 123-15,-82 204 0,82 41-1,0 123 1,41-369 0,123-40-1,-123-82-15</inkml:trace>
  <inkml:trace contextRef="#ctx0" brushRef="#br0" timeOffset="44470.7878">42748 8140 0,'-41'-82'0,"41"0"15,0 164 32,0 41-47,0 0 16,0-1-16,0-40 16,0 0-16,-82 82 31,41-164-16,41-41 17,0 0-32,0-82 31,41-163-15,-41-1-1,123 165 1,-123 40-1,82 123 1,-82 41 0,40 163-1,42 123 1,-41-163 0,-41-123-1,0-1 1</inkml:trace>
  <inkml:trace contextRef="#ctx0" brushRef="#br0" timeOffset="44709.0968">42502 8467 0,'82'0'31,"0"0"-15,41 0-16,-1 0 15,1 0-15,41-41 16</inkml:trace>
  <inkml:trace contextRef="#ctx0" brushRef="#br0" timeOffset="45204.8203">43525 7772 0,'0'-82'16,"0"41"0,0 123 30,0 41-46,41 449 32,-41-40-1,0-491-15,0 0-1</inkml:trace>
  <inkml:trace contextRef="#ctx0" brushRef="#br0" timeOffset="45904.2158">43852 8181 0,'0'-41'16,"0"-41"-16,0 123 47,0 41-47,0 0 16,0 122-1,0-40 1,0-82-1,0-123 48,0-41-63,0 0 16,0-81-1,0-1 1,82 41-1,-41 41 1,0 82 0,41 0-1,-82 123 1,0 0 0,-41-82-16,0 0 15,0-41 16,82 0 1,82 0-1,-42 0-15,-40 122-1,41-40 1,-82 0-1,-41-41 1,-122 41 0,81-82-1,82 41 1</inkml:trace>
  <inkml:trace contextRef="#ctx0" brushRef="#br0" timeOffset="46162.5562">44384 8467 0,'0'-41'0,"82"41"16,-82-41-1,0 82 16,0 0-15,0 123 0,0-123-16,0 82 15,0-42 1</inkml:trace>
  <inkml:trace contextRef="#ctx0" brushRef="#br0" timeOffset="46471.4938">44711 7731 0,'-82'0'0,"82"-82"0,41 123 31,0 41-15,123 245-1,-123-81 1,41-1 0,-82-122-16,-41 81 15,-41-163 1,41 41-16,0-82 15</inkml:trace>
  <inkml:trace contextRef="#ctx0" brushRef="#br0" timeOffset="46854.9306">45488 8426 0,'0'41'16,"0"-82"62,0-40-62,0 162 15,0 1-16</inkml:trace>
  <inkml:trace contextRef="#ctx0" brushRef="#br0" timeOffset="47172.748">45816 7936 0,'0'0'0,"0"-41"15,0 82 17,0 40-17,0 42 1,0 122-1,82 1 1,-82-205 0,0 0-1,0-82 17</inkml:trace>
  <inkml:trace contextRef="#ctx0" brushRef="#br0" timeOffset="47388.0806">45898 8467 0,'0'0'16,"-41"-245"-16,41 81 15,-82 42-15,82-42 16,41 82 0,41 82 15,40-41-15,-81 41-1,0 0-15,-41 82 16,0-41-16,0 41 0,-82-41 15,-40 81 1,-1-81 0,123 41-1</inkml:trace>
  <inkml:trace contextRef="#ctx0" brushRef="#br0" timeOffset="47738.0235">46429 7649 0,'0'0'0,"-41"-41"0,41-41 15,-40 123 17,40 0-17,0 164 1,0 81 0,0-40-1,0-165-15,0 83 16,163-82-1,-122-82 1</inkml:trace>
  <inkml:trace contextRef="#ctx0" brushRef="#br0" timeOffset="48371.3432">46716 7976 0,'0'-81'0,"0"162"47,0 1-31,0 41-16,0-41 15,0-41-15,0 0 16,0 40-1,0-122 17,0-40-1,-82-165-15,82 42-1,41 122 1,-41 41-16,82 41 15,-42 82 1,-40-41 0,0 41-1,0-1-15,-40-40 16,40 0 0,-82-41-16,123 0 46,0 0-46,40 0 16,42 0 0,-82 123 15,41-41-15,-82 40-1,0-81 1,-82 0-1,-41-41 1</inkml:trace>
  <inkml:trace contextRef="#ctx0" brushRef="#br0" timeOffset="48638.3041">47288 8222 0,'41'-82'15,"-41"123"48,0 82-63,0-82 0,0 40 15,0 83 1,0 41 0</inkml:trace>
  <inkml:trace contextRef="#ctx0" brushRef="#br0" timeOffset="49588.0758">47452 7731 0,'0'-82'16,"0"41"-1,41 82 16,41 0-15,81 368 15,-163-327-31,82 327 32,-164-327-32,41-41 15,-81 81 1</inkml:trace>
  <inkml:trace contextRef="#ctx0" brushRef="#br0" timeOffset="49837.704">48066 8181 0,'40'0'31,"42"0"-31,0 0 16,41 0-1,0 0-15,81 0 16,-122 0-16</inkml:trace>
  <inkml:trace contextRef="#ctx0" brushRef="#br0" timeOffset="50105.3873">48516 7936 0,'0'0'15,"0"-82"-15,-41 82 16,41 41 31,0 40-47,0 42 16,0 123-1,81-42 1,-40-40-1</inkml:trace>
  <inkml:trace contextRef="#ctx0" brushRef="#br0" timeOffset="50339.4629">49375 8345 0,'41'0'47,"-1"-82"-32,1 82-15,41 0 0,-41 0 16,0 0-16</inkml:trace>
  <inkml:trace contextRef="#ctx0" brushRef="#br0" timeOffset="50488.897">49988 8222 0,'41'0'62,"41"0"-46</inkml:trace>
  <inkml:trace contextRef="#ctx0" brushRef="#br0" timeOffset="50655.0102">50479 8181 0,'82'0'47,"-41"0"-32,41 0-15,-41 0 16</inkml:trace>
  <inkml:trace contextRef="#ctx0" brushRef="#br0" timeOffset="50812.5406">51256 8058 0,'41'0'47,"0"0"-31,82 0-1</inkml:trace>
  <inkml:trace contextRef="#ctx0" brushRef="#br0" timeOffset="51622.4448">46102 10022 0,'-41'0'16,"82"0"15,41 0-15,41 0-16,-1 0 15,328 0 16,-286 0-15</inkml:trace>
  <inkml:trace contextRef="#ctx0" brushRef="#br0" timeOffset="51873.2783">46593 9735 0,'-41'0'16,"41"-41"-16,0 82 47,0 82-32,0-41-15,41 41 0,-41-1 16,0 1-1,0 0-15,41 40 16,-41-81-16,82-82 16</inkml:trace>
  <inkml:trace contextRef="#ctx0" brushRef="#br0" timeOffset="52439.3659">47370 9735 0,'0'-41'16,"0"123"30,0 0-46,0 0 16,0 0-16,0 40 16,0 42-1,0-82 1,0-123 31,0 0-32,0-41-15,0-81 16,0-1 15,0 41-15,0 82-16,0-40 16,0-1-1,82 82 1,41 0-1,-82 82 1,40-1-16,-81 1 16,-40 41-1,-1-123-15,-41 123 16,0-1 0</inkml:trace>
  <inkml:trace contextRef="#ctx0" brushRef="#br0" timeOffset="52733.595">47943 9858 0,'0'0'16,"0"-41"-16,0 0 0,0-41 15,-41 82 32,41 287-15,0-165-32,0 83 15,0-41 1,41-83-1,0 1-15,41-82 16,-42 0-16</inkml:trace>
  <inkml:trace contextRef="#ctx0" brushRef="#br0" timeOffset="53238.5435">48393 9981 0,'0'0'0,"0"-82"16,0 0-1,0 205 17,0-41-17,0 81 1,-41-81-16,41 0 15,0-41 1,0-82 31,0-41-31,0 41-16,0-122 15,0 40-15,0 41 16,82-82-1,-41 164 1,40 0 0,-81 82-1,41 82 1,41-1 0,-82 83-1,0-205 1,0 41-1</inkml:trace>
  <inkml:trace contextRef="#ctx0" brushRef="#br0" timeOffset="53422.9848">48229 10226 0,'0'0'0,"82"0"32,0-41-17,163-41 1,-163 82 0</inkml:trace>
  <inkml:trace contextRef="#ctx0" brushRef="#br0" timeOffset="53725.595">49129 9654 0,'0'0'0,"-41"-82"0,41 41 16,-82 41 15,82 82 0,0-1-31,41 165 16,-41-1 0,82 1-1,-82-42 1,0-122-1,0-41-15</inkml:trace>
  <inkml:trace contextRef="#ctx0" brushRef="#br0" timeOffset="54405.2836">49538 9981 0,'0'0'0,"0"-82"0,0 123 47,0 0-32,0 0-15,0 122 16,0 1-1,0-123 1,0 0 0,0-82 15,0 0-15,0-123-1,0 1 1,0 81-16,0 41 15,41 0 1,41-41 0,0 82-1,0 0 1,-82 82-16,0 41 16,-41-41-1,-41-1 1,41-81-1,41-41 32,41 41-31,82 0 0,-83 0-1,42 0-15,0 41 16,-82 41-1,0 0 1,-41-82-16,41 41 16,-204 41-1,122-82 1</inkml:trace>
  <inkml:trace contextRef="#ctx0" brushRef="#br0" timeOffset="55022.7575">50152 10185 0,'0'0'0,"0"-41"15,0 82 48,0 0-63,0 41 16,0-41-16,0 41 15,0 0 1,0-42-1,0-80 32,41-124-31,81 0 0,-40 123-1,-82-81 1,41 122-16,-41 41 31,-123 40-15,1 42-1,40-82 1,82 41 15,41-82-31,82 0 16,-123 41-1,122-41-15,-81 0 16,-41 82-16,41-82 0,-41 40 16</inkml:trace>
  <inkml:trace contextRef="#ctx0" brushRef="#br0" timeOffset="55372.4709">50561 9613 0,'0'-41'0,"41"82"31,41 81-15,-41-40-16,-41 0 16,122 82-1,-122 40 1,-41-81-1,41-41 1,-41-82-16</inkml:trace>
  <inkml:trace contextRef="#ctx0" brushRef="#br0" timeOffset="55644.4265">51379 9981 0,'0'41'15,"0"-82"63,0 123-31</inkml:trace>
  <inkml:trace contextRef="#ctx0" brushRef="#br0" timeOffset="56155.8519">51788 9776 0,'0'-41'0,"0"-40"16,0 121 30,0 42-30,0 0-16,0 0 16,0 163-1,0-163 1,0-123 31,0-41-47,0-40 15,0-124 1,0 42 0,0 40 15,82 123-15,0 41-1,0 0 1,-1 82-1,-81 82 1,-81-42 0,-42 1-1,41-82 1</inkml:trace>
  <inkml:trace contextRef="#ctx0" brushRef="#br0" timeOffset="56672.609">52484 9285 0,'0'-41'16,"0"82"15,-82 41-15,82 41-16,0 0 15,0 81 1,0-122-16,82 245 31</inkml:trace>
  <inkml:trace contextRef="#ctx0" brushRef="#br0" timeOffset="57339.8295">52729 9613 0,'0'0'0,"0"-123"16,0 205 30,0 0-46,0-1 16,0 83 0,0-41-1,0-42 1,0-121 31,0-42-47,0-123 15,0 1 1,0 81 15,82 41-15,-41 82 0,0 0-1,-41 41 1,0 123-1,0-123 1,-41 40 0,82-81 62,81 0-63,-40 0 1,-41 0-16,-41 82 31,0-41-15,0 41-16,-41-82 16,0 41-16,-81-41 15,81 82 1,-41-82-16</inkml:trace>
  <inkml:trace contextRef="#ctx0" brushRef="#br0" timeOffset="57959.7918">53465 9694 0,'0'-81'0,"0"122"63,0 40-48,0-40-15,0 0 0,0 41 16,0-41 0,0 41-1,0-123 32,0 0-31,0-41-16,82-41 15,0 42 17,-41 40-32,-82 82 62,-41-41-62,41 81 16,-41 1-1,82-41 1,82 41 0,-41-82-1,123 41 1,-123 0 0,-41 40 15</inkml:trace>
  <inkml:trace contextRef="#ctx0" brushRef="#br0" timeOffset="58273.1516">53997 9285 0,'82'123'47,"-41"-41"-47,-41 0 15,82 81-15,-82 42 16,-41-42-1,-41 1 17,-41 0-17</inkml:trace>
  <inkml:trace contextRef="#ctx0" brushRef="#br0" timeOffset="73908.6677">24421 11944 0,'0'-41'15,"0"123"32,82 41-47,-82 0 16,0-1-16,0 83 15,0 40 17,-41-245-1</inkml:trace>
  <inkml:trace contextRef="#ctx0" brushRef="#br0" timeOffset="74407.62">24462 11944 0,'0'-41'0,"41"41"16,-41-82-1,82 82 1,0 0-1,0 41 1,-41 0-16,-41 41 16,0 0-1,-123 82 1,0-42 0,82-122-1,123-41 32,0 41-31,81 0-1,-81 0-15,0 41 16,0 41-16,-82-41 0,41 41 16,-41 0-1,-82 40 1,0-40-1,0-82-15,41 82 16,1-82-16,-42 0 16,41 0-16,41-41 15,0-41 1</inkml:trace>
  <inkml:trace contextRef="#ctx0" brushRef="#br0" timeOffset="75457.399">25526 12435 0,'0'0'0,"0"-82"0,0 41 15,0 0 1,-82-40 15,41 81-15,0 0-1,-41 122 1,82 124 0,0-124-1,0-81 1,41-41 15,0 0-15,41-81-1,-41-42 1,-41 0 0,0 82-16,0 0 15,0 123 32,0 0-47,82 82 16,-82-124-1,82-40 1,-41 0 0,81 0-1,1-122 1,-82 40-16,41-82 31,-82 123-31,0-40 16,0 122 15,0 40-15,0 83-1,0-123 1,0 0-1,41-41-15,40 0 16,1 0 0,0-82-1,-82-41 1,0 1 0,41-1-1,-41 82 1,0 123 15,0 0-15,0 40-1,0 42-15,0 163 16,0-81-16,0-42 16,0 82-1,82-81 1,-82-123-16,-41-41 15,41 0-15,-82-41 16,0 0 0,-41-123-1,123 0-15,-40 0 16,40-40-16,0-42 16,0 83-16,122-165 15,-40 164 1</inkml:trace>
  <inkml:trace contextRef="#ctx0" brushRef="#br0" timeOffset="75807.0104">26508 12271 0,'0'41'32,"81"-41"-17,-40 41 1,0-41-1,0 0 1,-41-41 15,0 0-15,0-40 0,0-1-1,-41 82 1,41 82-16,-41-1 31,41 83-15,0-82-1,123 0 1,-82-82-16,123 0 16,-83-41-16</inkml:trace>
  <inkml:trace contextRef="#ctx0" brushRef="#br0" timeOffset="76107.9115">27326 11740 0,'0'-82'15,"-41"82"1,41 41 15,0 0-31,0 0 16,0 122-1,0-122 1</inkml:trace>
  <inkml:trace contextRef="#ctx0" brushRef="#br0" timeOffset="76526.888">27694 11985 0,'0'-82'16,"-41"82"15,-41 0-15,82 41-1,-82-41-15,82 82 16,-40-41-16,40 41 16,81-82-1,124 41 1,-123 40 0,-1-40-1,-121 41 16,-83 0-15,0-41 0,41-41-1,1-123 1</inkml:trace>
  <inkml:trace contextRef="#ctx0" brushRef="#br0" timeOffset="76909.2131">29044 11617 0,'0'0'0,"0"-82"16,-41 41-1,41 123 32,0 41-47,0-1 16,0 206-1,0-165 1,0-122 0,0 41-1,0-123-15</inkml:trace>
  <inkml:trace contextRef="#ctx0" brushRef="#br0" timeOffset="77463.3032">28676 11985 0,'41'0'0,"40"0"15,1 0 1,164-82 0,-124 82-16,42-41 15,-123-40-15,41 40 16,-82 0-1,0-41 1,-41 41 0,0 41-1,41-41 1,0 82 15,0 0-31,0 41 0,0 122 31,0-122-31,0 0 16,0 41 0,0-42-1,0-121 17,0-1-17,0-41 1,41-41-1,82 41-15,-1 82 16,-81 0 0,-41 41-16,0 41 15,41 0 1,-41 163 15,0-163-15</inkml:trace>
  <inkml:trace contextRef="#ctx0" brushRef="#br0" timeOffset="78041.6917">29985 11453 0,'0'41'32,"0"41"-17,0-41-15,0 0 16,0 41 0,0-123 46,0 0-62,82-82 16,-1 41-1,-40 82 1,0 0 0,41 123-1,-82-41 1,0-41-1,0 41 1,0-123 15,0-41-31,41 0 16,-41 0 0,41 82-1,-41 41 1,0 41-16,0-41 15,0 41 1,0-1 0,0 1-1,0-41-15,82-41 16</inkml:trace>
  <inkml:trace contextRef="#ctx0" brushRef="#br0" timeOffset="78609.4881">31335 11985 0,'-82'0'0,"123"0"63,81 0-47,1 0-16,0 0 0,-41 0 15,-41 0 1,122-82-1,-81 82 1,-82-41 0,0 0-1,-82-40 1,0 81 0,1-41-1,122 41 32,40 0-31,42 41-1,-82 81 1,-41-81-16,0 0 16,0 41-16,-41 41 0,-41-41 15,0-42 1,82 42-1</inkml:trace>
  <inkml:trace contextRef="#ctx0" brushRef="#br0" timeOffset="79257.4847">34116 11535 0,'0'82'47,"0"0"-47,0 40 16,0 247 0,0-247-1,-81-40 1,81-41-1,40-82 17,-40-41-32</inkml:trace>
  <inkml:trace contextRef="#ctx0" brushRef="#br0" timeOffset="79508.3137">34035 11453 0,'0'-81'16,"40"40"0,1 41-16,123 0 15,0 0 1,-123 81 0,-41 42 15,-41-41-31,-82 0 0,82 0 15,-41-42-15,41 83 32,41-82-32</inkml:trace>
  <inkml:trace contextRef="#ctx0" brushRef="#br0" timeOffset="79841.1897">34975 11412 0,'0'-40'15,"-122"40"32,122 40-47,-41 83 16,41 0-16,0 0 15,-82 204 1,123-41 0,122-122-1,-81-82-15,82-82 16,-123 0-16,41 0 15</inkml:trace>
  <inkml:trace contextRef="#ctx0" brushRef="#br0" timeOffset="81075.5333">35589 11699 0,'-41'0'31,"41"82"-15,0-1 0,0 124-1,-82 81 17,82-204-32,0-123 46,0-122-30,0 40-16,0-82 16,41 83-1,-41 40-15,82 0 16,0 41 0,0 41-1,-41 0 1,-41 164-1,81-83-15,-81 1 16,0 123 0,0-82-16,0-1 15,0-40-15,0 0 16,0-41 0,41-41-1,-41-41 1</inkml:trace>
  <inkml:trace contextRef="#ctx0" brushRef="#br0" timeOffset="81292.2474">35344 12026 0,'81'0'31,"42"0"-15,0 0-16,0-82 15,81 82 1,-122-41 0</inkml:trace>
  <inkml:trace contextRef="#ctx0" brushRef="#br0" timeOffset="81609.5005">36244 11535 0,'0'-41'15,"0"123"32,0 0-31,0 0-16,0 40 15,0 206 1,0 244 0,0-326-1,0-124 1,0-40-1,81-123 1</inkml:trace>
  <inkml:trace contextRef="#ctx0" brushRef="#br0" timeOffset="82309.7821">36653 12067 0,'0'41'62,"0"0"-62,0 41 16,0-42-16,0 42 15,0 0 1,0-41 0,0-123 15,0-41-15,0-122-1,0 40 16,40 165-15,1-42 0,41 82-1,-41 41 1,-41 122 0,0-40-1,-123 0 1,82-123-1,82-41 32,41 41-31,-41 0-16,82-41 16,-82 41-1,0 123 16,-41 40-15,0-122 0,-82 82-1,-41-123 1,82 0 0,41-82-16</inkml:trace>
  <inkml:trace contextRef="#ctx0" brushRef="#br0" timeOffset="82615.8229">37348 11658 0,'0'-82'0,"82"82"47,0 82-47,-41 0 16,-41-1-16,122 42 16,-122 82-1,0 40 1,-82 1-1,82-206-15,-40-40 16</inkml:trace>
  <inkml:trace contextRef="#ctx0" brushRef="#br0" timeOffset="82842.1912">38166 12190 0,'0'-41'15,"41"41"1,41 0-16,0 0 16,-1 0-1,1 82 16,-123-82-31</inkml:trace>
  <inkml:trace contextRef="#ctx0" brushRef="#br0" timeOffset="82992.1951">38207 12394 0,'41'-41'31,"41"41"-15,0 0-1,40 0-15,-40-41 16,-41 41-16</inkml:trace>
  <inkml:trace contextRef="#ctx0" brushRef="#br0" timeOffset="83609.2081">39966 11862 0,'0'82'31,"0"0"-15,0 41-16,0-1 15,0 124 1,0-83 15,41-203 0,-41-1-31</inkml:trace>
  <inkml:trace contextRef="#ctx0" brushRef="#br0" timeOffset="83841.9801">39966 11658 0,'0'-82'0,"82"82"16,-41 0-1,122 0 1,-40 82 0,-123 0-1,0 40 1,-286 42 0,122-82-1,164-41 1</inkml:trace>
  <inkml:trace contextRef="#ctx0" brushRef="#br0" timeOffset="84160.0169">40702 11862 0,'0'0'0,"0"-41"0,0-40 31,-41 81-15,41 41 0,-81 81-1,81 1-15,-82 41 16,82-42-16,0 206 15,82-124 1,-1-163 0,83 41-1,-123-123-15</inkml:trace>
  <inkml:trace contextRef="#ctx0" brushRef="#br0" timeOffset="84794.6158">41193 12190 0,'0'-41'0,"0"-41"15,0 164 48,0 0-63,0 40 15,0-40-15,0 0 16,0 0 0,0-1-1,0-121 17,0-42-17,0 0-15,0-82 31,0 42-31,0-83 16,41 123-16,41 82 16,-41 0-1,41 123 1,-82 0 0,-41-1-1,-82-81 1,41 41-1,164-82 48,-41 0-63,0 0 16,41 0-1,-1 0-15,-81 164 31,0-123-15,-122 81 0,81-81-16,-41-41 15,0 0-15,82-41 32</inkml:trace>
  <inkml:trace contextRef="#ctx0" brushRef="#br0" timeOffset="85142.1227">41725 11903 0,'0'0'0,"0"-82"0,0 42 16,0-42-1,0 164 32,0 40-31,0 1-16,0 0 16,0 122-1,0-81-15,0 81 16,0-163-16,0-41 15,0 0 1,0-82 0</inkml:trace>
  <inkml:trace contextRef="#ctx0" brushRef="#br0" timeOffset="85615.7394">42339 12108 0,'0'-41'0,"-41"41"16,41 41 31,0 41-47,0 81 31,0-81-31,0 41 0,-41-82 16,41 0-1,0-82 17,0-41-17,0-123-15,41-40 31,0 122-15,40 123 0,-40 0-1,41 0-15,-41 123 16,-41-41-16,0 0 16,0 122-1,0-40 1,0-83-1</inkml:trace>
  <inkml:trace contextRef="#ctx0" brushRef="#br0" timeOffset="85825.1753">42093 12353 0,'41'0'47,"41"0"-47,0-41 16,0 41-16,-1 0 16,83-81-1,-82 81 1</inkml:trace>
  <inkml:trace contextRef="#ctx0" brushRef="#br0" timeOffset="86109.1043">42666 11781 0,'0'-82'16,"41"164"31,0-42-47,41 42 15,-82 41-15,81 0 16,-81 122 0,-81 41-1,-42-163 1,82-41-1</inkml:trace>
  <inkml:trace contextRef="#ctx0" brushRef="#br0" timeOffset="86403.3774">43361 12231 0,'0'40'16,"0"1"-1,0-82 48,0 82-1,0 0-62</inkml:trace>
  <inkml:trace contextRef="#ctx0" brushRef="#br0" timeOffset="86689.3037">44016 12067 0,'0'-82'0,"0"123"46,0 41-46,0 0 16,0 81 0,0-81-16,-41 41 15,41-82 1,-82 40 0</inkml:trace>
  <inkml:trace contextRef="#ctx0" brushRef="#br0" timeOffset="86950.8732">43893 11985 0,'0'0'0,"0"-82"16,41 82-1,0 0 1,41 0-1,0 41 1,-42-41-16,-40 82 16,0 0-1,-40 0 1,-42-82-16,-41 122 16,123-81-1,-41-41 1</inkml:trace>
  <inkml:trace contextRef="#ctx0" brushRef="#br0" timeOffset="87275.8718">44589 12067 0,'-82'0'47,"82"82"-32,0 0-15,-41-1 16,41 42-16,0 82 31,0-124-31,0-40 16,0 82-16,41-123 15,122-41 1</inkml:trace>
  <inkml:trace contextRef="#ctx0" brushRef="#br0" timeOffset="87775.8037">44957 12026 0,'0'41'47,"0"41"-31,0 0-16,0-1 15,-41 42 1,41-41-16,-41-41 16,41 41-1,0-123 17,0-41-17,41-41 1,81-122-1,-122 122-15,41 82 16,-41 0 0,41 41-16,41 41 31,-82 82-15,0-41-16,0 163 15,0-40 16,0-42-15,0-122 0,0-82-1</inkml:trace>
  <inkml:trace contextRef="#ctx0" brushRef="#br0" timeOffset="87958.7017">44670 12476 0,'82'0'0,"0"0"16,0 0-16,122 0 16,-81 0-1,0-41 1</inkml:trace>
  <inkml:trace contextRef="#ctx0" brushRef="#br0" timeOffset="88209.5536">45488 11944 0,'0'-41'16,"82"41"31,-82 123-47,41-41 15,-41 41-15,0 163 16,0 41 0,-163-41-1,40-245 1</inkml:trace>
  <inkml:trace contextRef="#ctx0" brushRef="#br0" timeOffset="88825.6548">40089 13662 0,'0'-41'16,"163"41"30,83 0-30,81 0-16,41-82 0,123 82 16,655-81-1,-410 81-15,1105-123 32,-1760 82-17,1 0 16,-123 41 32,0 41-47,-40 41-16,-1-82 15,0 82 1</inkml:trace>
  <inkml:trace contextRef="#ctx0" brushRef="#br0" timeOffset="89191.8124">42666 13867 0,'0'-82'0,"0"164"47,0 40-47,0 1 15,41 41-15,-41-82 16,0 40-16,0 83 16,0-164-1,0 0 1,0-123 15,0 0-31</inkml:trace>
  <inkml:trace contextRef="#ctx0" brushRef="#br0" timeOffset="89442.5808">42789 13867 0,'0'-82'16,"41"41"0,-1 41-1,83 0 1,-41 41-1,-82 82 1,-41-1 0,-82-81-1,-40 82 1,122-82 0,41 0-1</inkml:trace>
  <inkml:trace contextRef="#ctx0" brushRef="#br0" timeOffset="89714.6759">43198 13908 0,'0'-41'0,"0"82"47,0 0-47,-82 40 15,82 42-15,0 0 16,0-1-16,0 124 16,82-82-1,-41-164 1,40 0-1</inkml:trace>
  <inkml:trace contextRef="#ctx0" brushRef="#br0" timeOffset="90025.7894">43729 14071 0,'0'41'47,"0"82"-31,0-41-16,0-1 0,0 1 16,0 41 15,-40-41-16,40-123 1,0 0 0,0 0-1,0-41-15</inkml:trace>
  <inkml:trace contextRef="#ctx0" brushRef="#br0" timeOffset="90409.7772">43648 14112 0,'0'0'0,"81"-41"15,-81-41-15,41 82 16,41 0-1,-41 41 17,-41 0-32,0 82 15,0-82-15,-41 0 16,-41 41 0,1-1-16,40-81 15,41-41 48,122 41-63,-40 0 15,0 0 1,-41 0 0,-41 82 15,0 0-31,-82 0 15,-41-82 1,82 82 0,-122-82-1</inkml:trace>
  <inkml:trace contextRef="#ctx0" brushRef="#br0" timeOffset="90710.1816">44261 14030 0,'0'0'0,"82"0"31,-41 82-16,-41 0 1,0 0-16,0 122 16,0-81-1,0-41-15,-164 122 32,83-81-17,-1-123 1</inkml:trace>
  <inkml:trace contextRef="#ctx0" brushRef="#br0" timeOffset="90950.7716">44752 14971 0,'0'41'78</inkml:trace>
  <inkml:trace contextRef="#ctx0" brushRef="#br0" timeOffset="120364.1286">18776 17834 0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51:54.320"/>
    </inkml:context>
    <inkml:brush xml:id="br0">
      <inkml:brushProperty name="width" value="0.05292" units="cm"/>
      <inkml:brushProperty name="height" value="0.05292" units="cm"/>
      <inkml:brushProperty name="color" value="#FF0000"/>
    </inkml:brush>
  </inkml:definitions>
  <inkml:trace contextRef="#ctx0" brushRef="#br0">17140 7813 0,'-41'-82'0,"82"82"78,41-41-78,-41 41 15,41 0-15,-42 0 16,42 0-16,-41 0 0,0 0 31,-82 0-15,0 0 0</inkml:trace>
  <inkml:trace contextRef="#ctx0" brushRef="#br0" timeOffset="299.9928">17181 7772 0,'0'0'16,"-82"0"-16,41 0 16,41-41-1,-41 41 1,41 41 0,0 0-1,-82 41 1,82 122-1,0 1 1,0 40 0,0-163-16,0 41 15,0-82 1,82-41 0,-41 0-16,41 0 15,163-123 1,-204 82-1</inkml:trace>
  <inkml:trace contextRef="#ctx0" brushRef="#br0" timeOffset="579.2702">17058 8345 0,'-41'0'0,"41"-41"32,41 41-1,41 0-31,123-82 15,-42 82 1,-81-41 0</inkml:trace>
  <inkml:trace contextRef="#ctx0" brushRef="#br0" timeOffset="912.9632">18081 7895 0,'0'-41'0,"-41"-41"16,0 41 15,-41 41 0,82 82-15,-41 81-16,41 83 16,0-1-1,0-40 1,0-164 0,0 0-16,82-41 15,-82 81-15,82-81 16,-41 0-16</inkml:trace>
  <inkml:trace contextRef="#ctx0" brushRef="#br0" timeOffset="1250.6275">18858 8099 0,'0'-82'15,"0"164"48,-123 41-63,42-41 15,40-1-15,-41 42 16,41-41 0,41 0-1,-41-82 1</inkml:trace>
  <inkml:trace contextRef="#ctx0" brushRef="#br0" timeOffset="1498.9697">18326 8181 0,'0'-82'16,"41"123"30,0-41-46,41 82 16,-41 0-16,41-41 16,-1 81-1,-81-81-15,41 0 16,-41 41-16,82 0 16</inkml:trace>
  <inkml:trace contextRef="#ctx0" brushRef="#br0" timeOffset="1931.2091">19144 7936 0,'0'-82'0,"0"41"31,82 41 0,-82 41-31,0 41 16,0 81-1,-82-81 1,42-41 0,80-41 46,42 0-62,-41 0 16,0 0-1,0 0-15,82 0 0</inkml:trace>
  <inkml:trace contextRef="#ctx0" brushRef="#br0" timeOffset="2363.0076">19758 7813 0,'-41'0'0,"41"-41"0,41 82 47,-41 82-32,123-1-15,-123 1 16,41 654 15,-369-450 0</inkml:trace>
  <inkml:trace contextRef="#ctx0" brushRef="#br0" timeOffset="2779.6686">20658 8672 0,'0'-82'0,"-82"82"0,164 0 47,41 0-47,40 0 16,1 0-16,122 0 15,-163 0-15,-82 0 16</inkml:trace>
  <inkml:trace contextRef="#ctx0" brushRef="#br0" timeOffset="3138.4826">22253 8017 0,'0'0'0,"-41"0"0,41-41 15,82 41 48,-41 0-48,0 0-15,41 0 16,0 0 0</inkml:trace>
  <inkml:trace contextRef="#ctx0" brushRef="#br0" timeOffset="3413.1495">22090 7976 0,'0'82'62,"-41"-41"-62,41 41 16,0 41-16,0 122 15,0 1 1,0-83 0,0-122 15,82-41-31,122-41 16,-40-41 15,-123-40-31</inkml:trace>
  <inkml:trace contextRef="#ctx0" brushRef="#br0" timeOffset="3649.3165">22008 8549 0,'0'0'0,"0"-41"15,41 41 32,82 0-47,-1 0 16,83-82 0,40 41-1</inkml:trace>
  <inkml:trace contextRef="#ctx0" brushRef="#br0" timeOffset="3929.7713">22990 8017 0,'0'-41'0,"-41"41"63,41 41-63,0 41 15,-41 82-15,41-1 16,0-40 0,0 0-16,0-41 0,0-41 15,0-1 1,0 42-1,82-82-15</inkml:trace>
  <inkml:trace contextRef="#ctx0" brushRef="#br0" timeOffset="4218.694">23481 8385 0,'0'-81'0,"0"40"31,0 82 32,0 40-63,0 42 15,-82-41-15,82 0 16,0 0-1,-41-41-15,41 40 16,0 1-16,-41-82 16</inkml:trace>
  <inkml:trace contextRef="#ctx0" brushRef="#br0" timeOffset="4463.2082">23153 8304 0,'0'-41'16,"41"82"31,0-41-47,-41 122 15,82-81 1,0 0-16,0 82 15,-82-82-15,40 41 16,83-41 0</inkml:trace>
  <inkml:trace contextRef="#ctx0" brushRef="#br0" timeOffset="4747.6924">23808 8181 0,'0'-82'15,"41"82"32,-41 82-31,82 0-16,-82 0 15,0-1 1,40 247 0,-40-124-1,-81-122 1</inkml:trace>
  <inkml:trace contextRef="#ctx0" brushRef="#br0" timeOffset="5046.6148">24176 8304 0,'0'-82'0,"41"41"31,0 41-16,41 0 1,-82 41 0,41 82-1,-41 122 1,0 82 0,0-122-1,-123-42 1,41-163-16</inkml:trace>
  <inkml:trace contextRef="#ctx0" brushRef="#br0" timeOffset="5680.3849">22417 7813 0,'0'-82'16,"-41"41"0,-41 41 15,41 0-15,0 0-1,-245 246 16,204-1-15,41 0 0,41-122-1,0 41-15,0-42 0,41-40 16,0 41 0,164 0-16,-1 40 31,1-122-16,-123-41-15</inkml:trace>
  <inkml:trace contextRef="#ctx0" brushRef="#br0" timeOffset="6315.379">24626 7895 0,'0'0'0,"0"-41"16,0 0 15,41 41-31,41 0 16,-41 0-1,40 123 16,-81-42-31,-163 1 32,122-41-32,-41-41 0,123 0 47,41 0-32,81 0 1,-81 0-16,123 0 15,-164 0 1,0 0-16</inkml:trace>
  <inkml:trace contextRef="#ctx0" brushRef="#br0" timeOffset="6680.4532">25853 8549 0,'41'0'32,"41"0"-17,0 0-15,40 0 16,-81-41-16,41 41 15</inkml:trace>
  <inkml:trace contextRef="#ctx0" brushRef="#br0" timeOffset="6897.5227">25894 8713 0,'82'0'47,"-41"0"-47,0 41 16,40-41-16,-40 0 15,0 0-15</inkml:trace>
  <inkml:trace contextRef="#ctx0" brushRef="#br0" timeOffset="8269.6805">26794 8140 0,'41'82'62,"41"41"-46,-41-1-16,40 42 16,83 163-16,0-122 46,-164-124-46,0-162 32,0 40-17,41-82 1,-41 0 0,0 1-1,0 40-15,0 0 16,81 0-1,-81 41-15,0 0 16,0-40 0,0-83-1,-40 164 95,40 41-95,0 0 17,0 0-17</inkml:trace>
  <inkml:trace contextRef="#ctx0" brushRef="#br0" timeOffset="8698.8622">28226 8140 0,'0'-41'16,"0"0"-1,0 0 1,-82 123 31,41 123-32,-41 81 1,82-163 0,0 122-1,0-163-15,0-41 16,41 41-1,82-1-15,-41-81 16</inkml:trace>
  <inkml:trace contextRef="#ctx0" brushRef="#br0" timeOffset="9430.071">28594 8467 0,'0'0'0,"0"-82"32,41 82-17,41 0 16,-1 82-31,1 246 32,-123-165-17,-40-81 1,81-164 31,0 41-32,0-81 1,81 40 0,1 82-16,-82-82 15,41 82-15,-41-41 0,0-41 16,41 82 0,-41-41-1,0 0 16,0 82 1,-41 0-17,41 41-15,0 123 16,0-165 0,0 42-16,0 41 31,41-123-16,164 0-15</inkml:trace>
  <inkml:trace contextRef="#ctx0" brushRef="#br0" timeOffset="9797.1698">29657 8099 0,'0'0'0,"0"-82"16,41 82 15,41 41-15,0 164-1,0 40 1,-82-122-16,0 81 16,0-81-1,-41 0-15,-123 0 16,123-42-16</inkml:trace>
  <inkml:trace contextRef="#ctx0" brushRef="#br0" timeOffset="10412.5945">29044 8304 0,'0'-41'31,"0"82"16,-41 40-47,41 42 16,-245 450 15,163-410-16,41-81 1,0-82 0,41 41-1,0-82 48</inkml:trace>
  <inkml:trace contextRef="#ctx0" brushRef="#br0" timeOffset="10929.2995">28430 8508 0,'0'-82'15,"-82"41"1,205 41 46,-41 82-62,0-41 16,0 41-16,40-41 16,-40 41-1,123 81 1,-123-40 0,-1 0-1,-81-82 1,82 40-16,-41-81 140</inkml:trace>
  <inkml:trace contextRef="#ctx0" brushRef="#br0" timeOffset="16735.8874">30844 8345 0,'0'-41'16,"123"41"93,-83 0-93,42 81-16,-41-81 15,41 123-15,-41-123 16,0 41-16,41-41 16,-42 82-16,1-82 0,41 41 15,-164 0 79,-40 41-78,81-82-1,-123 40 1,82 42-16,-122 0 15,122-82-15,-41 123 16,82-82 0,82-82 15</inkml:trace>
  <inkml:trace contextRef="#ctx0" brushRef="#br0" timeOffset="17331.9966">32071 8181 0,'0'-41'16,"0"0"15,0 82 32,0 0-48,0 82-15,0-42 16,0 42-16,0 123 16,0-83-1,82-81 1,-41-41 0,41 41-16,40-82 15,-40-41 1,0-41-1,-82 41 1,82-204 0,-82-1-1,0 124 1,0 81 0,-41 41-16,-82 0 15,0 0-15,1 41 16,-124 40-1,205 1 1,0-82 0,41 41-16</inkml:trace>
  <inkml:trace contextRef="#ctx0" brushRef="#br0" timeOffset="20153.5755">6095 14521 0,'-41'0'16,"-41"0"0,1 0 15,81-82 235,0 41-220</inkml:trace>
  <inkml:trace contextRef="#ctx0" brushRef="#br0" timeOffset="27532.5538">5931 12680 0,'-40'-81'0,"40"40"0,-82-41 16,82 41 0,0 82 30,41 163-14,-41-163-17,245-82 17,-40-81-32,40-1 15,205-122 1,-41 81-1,-82 41 1,-204 123-16,-41 0 16,-82-41-16,0 123 47,0-41-47,0 41 15,82-82 1</inkml:trace>
  <inkml:trace contextRef="#ctx0" brushRef="#br0" timeOffset="46554.3693">31703 8958 0,'-82'0'62,"41"0"-46,0 123 0,-286 81 15,163-122-31,1 41 16,122-123-1,41 41 1</inkml:trace>
  <inkml:trace contextRef="#ctx0" brushRef="#br0" timeOffset="46817.3422">31662 10063 0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58:58.479"/>
    </inkml:context>
    <inkml:brush xml:id="br0">
      <inkml:brushProperty name="width" value="0.05292" units="cm"/>
      <inkml:brushProperty name="height" value="0.05292" units="cm"/>
      <inkml:brushProperty name="color" value="#FF0000"/>
    </inkml:brush>
  </inkml:definitions>
  <inkml:trace contextRef="#ctx0" brushRef="#br0">13581 12435 0,'82'0'63,"0"0"-63,0 0 16,-1 0-16,1 0 15</inkml:trace>
  <inkml:trace contextRef="#ctx0" brushRef="#br0" timeOffset="401.8046">13622 12435 0,'-82'0'16,"41"0"15,41 82 16,0 0-47,0 40 16,0-40-16,0 164 15,0-124 1,0 1-16,0-41 16,0 0-16,0-1 31,82-81 0,-41 0-15,123-40-1,-123 40-15</inkml:trace>
  <inkml:trace contextRef="#ctx0" brushRef="#br0" timeOffset="681.78">13377 12967 0,'40'0'46,"42"0"-46,0 0 16,0 0-16,0 0 16,81 0-1</inkml:trace>
  <inkml:trace contextRef="#ctx0" brushRef="#br0" timeOffset="1015.3204">14358 12599 0,'0'-41'0,"0"-41"31,0 123 16,-81 41-47,81-1 15,0 42-15,-82 0 16,82 122 0,0 1-1,41-124-15,40-40 16,-40 0-1,41-82-15</inkml:trace>
  <inkml:trace contextRef="#ctx0" brushRef="#br0" timeOffset="1384.594">15381 12762 0,'0'-82'0,"-82"82"47,82 41-47,-82 0 15,82 0-15,-122 82 16,40-82 0,0 82-1,-41-1 1,123-81-16,-82-41 15</inkml:trace>
  <inkml:trace contextRef="#ctx0" brushRef="#br0" timeOffset="1649.3721">14808 12640 0,'0'-82'15,"82"204"32,-41-81-47,0 41 16,82 82 0,-1-41-1,-81-1 1,-41-40-1,41-41-15</inkml:trace>
  <inkml:trace contextRef="#ctx0" brushRef="#br0" timeOffset="1966.19">16322 12558 0,'0'0'0,"-41"0"0,123 41 63,-41 0-63,-41 40 15,41-40-15,-41 0 16,0 82 0,0 41-1,0-42 1,0-40-16</inkml:trace>
  <inkml:trace contextRef="#ctx0" brushRef="#br0" timeOffset="2599.2223">16035 12476 0,'123'41'47,"-123"41"-31,82-1-16,-82 42 15,82-41-15,0 82 16,-41-83-1,-41 1-15,0 41 16,-41 41 0,0-124-1,-41 42 1,41-82-16,-41 41 0,0-41 16</inkml:trace>
  <inkml:trace contextRef="#ctx0" brushRef="#br0" timeOffset="2882.4069">18081 12967 0,'82'0'16,"-1"0"-1,42 0 1,0 0-16,0 0 15</inkml:trace>
  <inkml:trace contextRef="#ctx0" brushRef="#br0" timeOffset="3034.118">18081 13294 0,'0'0'0,"82"0"46,81 0-46,246-123 16</inkml:trace>
  <inkml:trace contextRef="#ctx0" brushRef="#br0" timeOffset="3852.9832">20044 12067 0,'-41'0'0,"41"-82"16,-40 82-1,-42 0 17,41 286-17,-41 410 17,82-410-17,0-81 1,-82-83-16,82-81 15,-82 41 1,1-82 0,40 0-16,-82 0 31,-122-41-15,163-41-1</inkml:trace>
  <inkml:trace contextRef="#ctx0" brushRef="#br0" timeOffset="4182.684">18817 14398 0,'-41'0'0,"123"0"47,0 0-32,0 41-15,0-41 16,163 82 0,-163-82-16</inkml:trace>
  <inkml:trace contextRef="#ctx0" brushRef="#br0" timeOffset="4748.7616">19922 14398 0,'-41'-81'16,"41"122"-1,0-1 1,41 42-1,81-41 1,-40 41 0,-41-82-1,0 0 1,-41-123 0,82 41-1,-82 1 1,-82 81 15,41 81-31,-82 42 16,42-41 15,-42 41-15,82-123-16,-82 41 15,82-41-15,0 0 16,-40-41-1,81-123 1,0 82-16,0 0 16,0 1-16,81 81 15,42 0 1,41 81 0,-123 42-1,0-123-15</inkml:trace>
  <inkml:trace contextRef="#ctx0" brushRef="#br0" timeOffset="5799.3803">20781 11453 0,'-82'0'0,"82"-81"16,41 121 78,-41 1-79,0 0-15,0 41 0,41-41 16,-41 0 0,82-41-16,81 123 31,-122-123 0,-41-123-15,0 41-1,0 0 1,-41 82 15,-41 41-15,41 41-16,-81 82 16,122-83-16,-123-40 15,82 0 1,0-41-1,-41-41 17,82-41-32,0-40 15,41-165 1,123 124 0,-123 163-1,0-41-15,-41 82 16,82 0-16,-82 41 15,0 245 1,0-245 0</inkml:trace>
  <inkml:trace contextRef="#ctx0" brushRef="#br0" timeOffset="6550.6317">21558 12721 0,'0'0'0,"-82"-81"15,82-1 1,41 41-1,41 41-15,0 0 16,40 327 31,-122-245-47,-204 122 31,204-244-15,41-83-1,81 0 1,1-81 0,-123 122-1,0 0 1,0 123 15,-41 41-15,41-1-16,0 83 15,0 82 17,41-206-17</inkml:trace>
  <inkml:trace contextRef="#ctx0" brushRef="#br0" timeOffset="6933.1006">22867 12435 0,'-41'-82'16,"0"41"-1,0 41 1,-41 0-1,42 0 1,40 82-16,-82 164 31,82-1-15,0 0 0,0 1-1,0-123 1,-82-1-1,-41-122 1,82 0 0,41-82-16,0-40 0</inkml:trace>
  <inkml:trace contextRef="#ctx0" brushRef="#br0" timeOffset="7099.502">22335 12967 0,'41'0'31,"41"0"-31,41 0 16,81-41 0,42 41-1</inkml:trace>
  <inkml:trace contextRef="#ctx0" brushRef="#br0" timeOffset="7355.6523">23358 12517 0,'0'-41'0,"0"0"16,-41 41 30,-41 82-46,41 163 16,41-40 15,0-42-15,164 1 0,-41-123-1</inkml:trace>
  <inkml:trace contextRef="#ctx0" brushRef="#br0" timeOffset="7799.3717">23603 12926 0,'0'0'0,"0"-41"16,41 41-16,41 0 15,0 0 1,-82 41-1,0 41 1,-41 0 0,0-1-16,41-40 0,-82 0 31,82-82-15,41 0-1,123-81 1,-82-1-1,-82 41 1,0 41 0,-41 41 31,41 41-32,0 0-15,0 82 16,0-41-1,0 81 1,122-81 0</inkml:trace>
  <inkml:trace contextRef="#ctx0" brushRef="#br0" timeOffset="8082.7658">24217 12721 0,'0'-122'0,"82"122"47,-82 41-31,82-1-16,-82 42 0,0 41 15,0 122 1,0-81 0,-123-82 15</inkml:trace>
  <inkml:trace contextRef="#ctx0" brushRef="#br0" timeOffset="8682.3107">25403 12844 0,'0'-41'0,"-82"0"15,41-41 1,1 82 0,-83 0 15,82 0-15,-41 82-1,41 41 1,41-41-1,0 41 1,0-83 0,82-40-16,0 0 15,0-40 1,-82-42-16,81 41 16,-81-205-1,0 83 1,0-1-1,0 41 1,0 83 15,0-42-31,0 164 47,0 122-31,0 205-1,41-204 1,-41-1 0,0-163-16</inkml:trace>
  <inkml:trace contextRef="#ctx0" brushRef="#br0" timeOffset="9116.8625">25690 12762 0,'40'0'15,"1"-41"-15,41 41 16,-82 41 0,0 0-1,0 82 1,-41-41-1,-81 40 1,162-244 15,1 40-15,123-123 0,-82 83-1,-82 81 1,0 82 31,-41 40-47,41 42 31,0-82-31,0 82 16,0-82-16,82 41 15</inkml:trace>
  <inkml:trace contextRef="#ctx0" brushRef="#br0" timeOffset="9334.4654">27121 12721 0,'41'0'32,"41"0"-17,0 0-15,0 0 16,-1 0-16</inkml:trace>
  <inkml:trace contextRef="#ctx0" brushRef="#br0" timeOffset="9516.116">27039 12967 0,'41'0'16,"0"0"-1,41 0-15,41 0 16,-41 0-1</inkml:trace>
  <inkml:trace contextRef="#ctx0" brushRef="#br0" timeOffset="12266.2487">28880 11821 0,'0'0'0,"0"-81"15,-82 40 1,42 41-1,-1 0 17,41 41-17,-82 450 17,123-205-17,-41 123 1,0-205-1,0 1 1,0-123 0,-41 0-1,-82-82 1,0 0 0,82-41-1,-40-41 1</inkml:trace>
  <inkml:trace contextRef="#ctx0" brushRef="#br0" timeOffset="12616.854">28512 14276 0,'0'0'0,"-41"-82"15,41 41 1,0 123 31,0 0-47,0-1 15,0 165 1,0-42 0,0-122-1,0-41 1</inkml:trace>
  <inkml:trace contextRef="#ctx0" brushRef="#br0" timeOffset="13335.309">29371 11003 0,'0'-41'0,"0"1"15,82 40 16,0 0 1,-164 204-1,-41-122-15,82-41-1,123-41 32,41 0-47,122 0 31,-163 0-31,-41 0 16,41 41-16</inkml:trace>
  <inkml:trace contextRef="#ctx0" brushRef="#br0" timeOffset="14350.854">29780 12476 0,'0'-41'0,"0"-82"32,0 42-32,82 40 15,82 122 16,-123 83-15,-123 41 15,-41-165-15,123 42 0,0-123 15,0 0-31,123 1 15,122-165 1,-163 164 0,-82 0-1,0-41 1,-41 82 31,41 82-32,-82 41-15,82 41 32,0-83-32,0 42 15,41-82-15,41-41 16,-41 0 0,0 0-16</inkml:trace>
  <inkml:trace contextRef="#ctx0" brushRef="#br0" timeOffset="14783.8654">31539 12435 0,'-123'41'47,"123"0"-47,-122 41 16,40-41-16,0 40 15,0-40-15,41 41 16,1-82-16,40 82 15,-82-82-15</inkml:trace>
  <inkml:trace contextRef="#ctx0" brushRef="#br0" timeOffset="15033.782">30926 12394 0,'41'41'47,"40"41"-47,83 122 16,-41-40-1,-1-41 1,-81-41-1,-41-42 1</inkml:trace>
  <inkml:trace contextRef="#ctx0" brushRef="#br0" timeOffset="16101.6377">32562 12149 0,'-82'-82'16,"82"0"-16,0 0 31,286-40 0,-163 367 1,-123-122-32,-327 204 31,286-327-15,41 41-16,-41-41 15,82 0 32,0 0-31,41 0-1,81 0 1,1 0 0,-82 0-16,0 0 15</inkml:trace>
  <inkml:trace contextRef="#ctx0" brushRef="#br0" timeOffset="19217.5173">32480 13090 0,'-41'0'16,"164"-41"78,41 41-94,-1 0 15,164 0 1,123 0 15,-409 0-31,-82 0 47</inkml:trace>
  <inkml:trace contextRef="#ctx0" brushRef="#br0" timeOffset="19866.9725">32562 13867 0,'0'-41'32,"82"41"-17,0 0 1,-42 82-1,-40-1 1,0-40 0,0 0-16,0 82 15,-122-41 1,81-82-16,41-41 47,82-82-32,81 41 1,-40-122 0,-123 122-1,0 41 1,-82 41 15,0 123 0,82 40-15,0 1-16,0 0 31,41-123-15,123-41 0,-82 0-1</inkml:trace>
  <inkml:trace contextRef="#ctx0" brushRef="#br0" timeOffset="20251.011">33421 13499 0,'0'0'0,"0"-41"16,82 41 0,0 0-1,-42 0 1,-40 81 0,0 1-1,-81-82 1,-42 82-1,123-41-15,-82-41 16,123 0 31,0 0-31,0 0-16,122 0 15,-81 0 1</inkml:trace>
  <inkml:trace contextRef="#ctx0" brushRef="#br0" timeOffset="20934.96">34525 12517 0,'0'-82'0,"0"41"16,0 0 0,-81-41-1,40 82 1,0 0 0,-41 82-1,82-41 1,-41 123-1,41 40 1,0-163 0,82-41-1,0 0 1,0-82 0,-82 1-1,40-1 1,-40-123-16,0 123 15,0 1-15,0-124 16,0 123 15,0 0-15,0 164 0,0 0-1,0 164 1,0-165-16,0 1 15,0 0-15,82 41 0,-82-42 16,41 1 0,0-82-1</inkml:trace>
  <inkml:trace contextRef="#ctx0" brushRef="#br0" timeOffset="21337.497">34812 12394 0,'0'0'0,"41"0"15,-41-41 1,81 41 0,-40 82-1,-41 41 1,0-41 0,0-42-16,0 42 15,41-164 32,41 42-47,-41-42 16,-41 0-16,41 41 15,-41-41-15,0 41 16,0 164 15,0-41-15,0 81-1,0-122 17,82 0-17,40-41 1,-40-41-16</inkml:trace>
  <inkml:trace contextRef="#ctx0" brushRef="#br0" timeOffset="22583.8867">30394 12394 0,'-41'0'47,"-41"41"-31,0-41-16,-40 82 15,-206 163 16,246-245-15,-122 164 15</inkml:trace>
  <inkml:trace contextRef="#ctx0" brushRef="#br0" timeOffset="23301.6744">33830 13171 0,'-82'0'31,"0"82"-15,41 0 0,-40 0-16,40-41 15,-82 81 1,123-81-16,-164 123 31,123-164-15,41 82-1</inkml:trace>
  <inkml:trace contextRef="#ctx0" brushRef="#br0" timeOffset="23918.2771">36571 12353 0,'0'0'0,"82"0"47,-1 0-31,42 0-16,41 82 15,-82-82-15,-42 0 0</inkml:trace>
  <inkml:trace contextRef="#ctx0" brushRef="#br0" timeOffset="24040.0286">36693 12721 0,'0'0'0,"-40"0"15,80 0 1,42 0-1,0 0 1,0 0-16,0 0 16</inkml:trace>
  <inkml:trace contextRef="#ctx0" brushRef="#br0" timeOffset="25401.8246">38330 12231 0,'0'-82'0,"0"41"31,0 0-15,82 41 0,81 0 15,-122 41-15,-41 82-16,0-83 15,-82 42-15,-40 41 16,-1-41-1,82-41 17,123-41 30,-41 0-46,40 0-16,-40 0 15,41 0-15,123 0 16</inkml:trace>
  <inkml:trace contextRef="#ctx0" brushRef="#br0" timeOffset="26251.4705">39189 12721 0,'41'0'31,"41"-81"-15,-1 40-1,-81 0 1,0-82 0,0 41-16,0-81 15,0 40 1,0 82-16,0-41 16,0 41-1,-41 82 16,41 41-15,0 0 0,-40 41-16,40-42 15,0 1-15,0 0 16,81 41 0,42-82-1,-41-41 1,0-41-1,-1-82 1,-81 41 0,0 0-1,0 41-15,0 82 63,0 41-63,41 0 31,-41 0-15,0-41-1,41-41 17,-41-82-17,82-41 1,-82 82-16,41-41 15,41 82-15,-41 0 32,-41 41-32,0 41 15,0 0 1,0 0-16,0-41 16,41 0-1,40-41 1</inkml:trace>
  <inkml:trace contextRef="#ctx0" brushRef="#br0" timeOffset="26684.8006">40457 12231 0,'0'-41'31,"82"41"-15,-41 41 0,-41 81-1,0 1 1,0-82 0,-82 0-1,82-82 16,82 0-15,-41 41 0,81-205-1,-122 165-15,41 40 16,-41-82-16,-41 123 31,41 0-15,-82 81-1,82-81-15,0 41 16,41-41-16,41-41 31,-41 0-31</inkml:trace>
  <inkml:trace contextRef="#ctx0" brushRef="#br0" timeOffset="27151.5365">41357 11412 0,'0'0'0,"-41"-40"16,123 40 31,-41 0-47,81 0 15,-81 0 1,0 0 15,-41 40-15,0 124 0,0-82-1,0 122 1,0 1 15,0-82-31,0 122 16,0-163-16,0 0 15,0 40 1,-82-81 0,41-41-1,-122 82 1,40-82-1,0 0 1</inkml:trace>
  <inkml:trace contextRef="#ctx0" brushRef="#br0" timeOffset="27906.2771">38002 11617 0,'0'-82'0,"0"41"31,-40 41 0,-42 0-15,41 0 15,0 164-15,41-41-1,0-42-15,0 1 16,0 0-16,0 163 16,0 1-1,0-42 1,0-40 15,0-82-31,0 0 16,0-1-16,0 1 31,0 0-15,41-82-1,82 0 1,81 0-1,-40 0-15</inkml:trace>
  <inkml:trace contextRef="#ctx0" brushRef="#br0" timeOffset="28514.1414">42257 12558 0,'0'41'47,"0"40"-31,0 1-16,0 0 16,0 0-16,0 0 15,0 0-15,0-1 16</inkml:trace>
  <inkml:trace contextRef="#ctx0" brushRef="#br0" timeOffset="29041.8753">42298 11453 0,'0'0'0,"0"-41"16,41 1-16,40-42 16,1 82 15,-41 0-16,-41 122 17,-41-40-17,0-82 1,41 82-16,-41-41 16,41 41-1,41-82 32,0 0-47,123 0 16,-123 0-1,0 0 1,-41 41 31,82-41-16,-82 41-15</inkml:trace>
  <inkml:trace contextRef="#ctx0" brushRef="#br0" timeOffset="29669.2837">36898 14685 0,'82'0'47,"0"0"-47,-1 0 15,42 0-15,0 0 32</inkml:trace>
  <inkml:trace contextRef="#ctx0" brushRef="#br0" timeOffset="29803.17">37062 14930 0,'41'0'31,"40"0"-15,42 0-16,123 0 15</inkml:trace>
  <inkml:trace contextRef="#ctx0" brushRef="#br0" timeOffset="30404.2885">38493 14603 0,'-41'41'31,"41"0"-15,-40-41-1,40 41 1,-41-41 0,-41 0-1,41-41 1,41-41 0,0 41-16,41-82 15,82 123 1,-42 0-1,1 123 1,-82-41-16,0 0 16,0 81-1,0-40-15,-123 0 16,-40-41 0,-1-1-1,123-122 1,41-81 15,0-1-15,41 41-1,41 82-15,-41 0 16,41 41 0,40 82-1,-40-41 1,0-82-1,0 0 1</inkml:trace>
  <inkml:trace contextRef="#ctx0" brushRef="#br0" timeOffset="31201.9318">39025 15257 0,'82'0'32,"0"-81"-17,-41-1 1,-41-82-1,0 82-15,0 1 16,0-1-16,0 0 16,0 41-1,0 0 1,-41 41 0,41 82-1,0 82 1,0 122 15,0-122-15,82-83-1,-1-81 1,1 0 0,0 0-16,-41-81 15,41-1-15,-82 0 16,0 41-1,0 82 48,0 0-63,0 82 16,-41-83-1,82-40 32,0-122-31,40 81-1,-40 41 1,-41-41 0,41 41-1,-41 41 1,82 41-1,-82-1 1,0-40 0,41-41-1,41 0-15</inkml:trace>
  <inkml:trace contextRef="#ctx0" brushRef="#br0" timeOffset="31787.6565">40375 14767 0,'0'-41'16,"0"0"15,82 41 0,0 82-15,-82 163 0,0-122-1,-123-41 1,0-1-1,82-81 1,82 0 31,41 0-47,82 0 16,-82 0-1,40 0 1,-81 0 15</inkml:trace>
  <inkml:trace contextRef="#ctx0" brushRef="#br0" timeOffset="38436.1965">13295 16894 0,'0'-82'0,"0"123"47,0 81-47,0 1 15,122 0-15,-81 41 16,41-83-16,-41 42 16,123 0 15,-123-123 0,-41-41-15,41-123-1,-41 82-15,0 1 16,0-165 0,0 42-1,0 122-15,0 41 16,0 0-16,-41 41 16,41 123 15,0 40-31,0 1 15,0 245 1,0-245 0,41-164-16</inkml:trace>
  <inkml:trace contextRef="#ctx0" brushRef="#br0" timeOffset="38771.2025">14440 16975 0,'0'0'0,"0"-81"16,0 40-1,-82 82 32,82 81-47,-41 124 16,41-1 0,0 1-1,0-205 16,123 40-31,-82-81 0</inkml:trace>
  <inkml:trace contextRef="#ctx0" brushRef="#br0" timeOffset="39039.1953">15381 17016 0,'0'0'0,"-41"0"31,-82 0-15,123 82 0,-81 82-16,-42 40 31,123-122-31,-123 0 15,82-41-15,41 0 16</inkml:trace>
  <inkml:trace contextRef="#ctx0" brushRef="#br0" timeOffset="39253.0183">14849 17057 0,'0'0'0,"0"-82"16,41 164 15,0 0-15,82 82 0,-82-42-16,40-40 0,-40 41 15,-41-41-15,123 40 16</inkml:trace>
  <inkml:trace contextRef="#ctx0" brushRef="#br0" timeOffset="39552.6032">15831 17016 0,'0'-41'0,"0"-40"16,41 81 15,41 163-15,-1 83-1,-81-1 1,0 82 15,0-163-15</inkml:trace>
  <inkml:trace contextRef="#ctx0" brushRef="#br0" timeOffset="39771.9548">17140 17712 0,'41'0'0,"41"-41"15,40 41-15,42-82 0,41 82 31,-165 0-31</inkml:trace>
  <inkml:trace contextRef="#ctx0" brushRef="#br0" timeOffset="39919.8128">17385 17957 0,'41'-82'46,"41"82"-30,-41 0-16</inkml:trace>
  <inkml:trace contextRef="#ctx0" brushRef="#br0" timeOffset="49903.8298">19308 17098 0,'0'-41'15,"41"41"17,41 0-32,0 0 0,40 0 15,42 0 1,-82 0-1</inkml:trace>
  <inkml:trace contextRef="#ctx0" brushRef="#br0" timeOffset="50187.4847">19308 17180 0,'-82'0'16,"82"123"31,0-1-32,0 1-15,0 0 16,0 122 0,41-40-1,0-123 1,164-41-1,-1-41 1,-122-123 0</inkml:trace>
  <inkml:trace contextRef="#ctx0" brushRef="#br0" timeOffset="50404.982">19226 17794 0,'0'-41'47,"41"41"-47,41 0 16,41 0-16,122 0 15,-122 0 1</inkml:trace>
  <inkml:trace contextRef="#ctx0" brushRef="#br0" timeOffset="50704.3243">20494 17344 0,'0'0'0,"-41"-82"15,41 0-15,-40 82 32,40 41-17,-41 163 1,41 124-1,0-1 1,0-204-16,0 40 16,41-163-1,81 41-15,-40-41 16</inkml:trace>
  <inkml:trace contextRef="#ctx0" brushRef="#br0" timeOffset="50954.6107">21722 17385 0,'0'0'0,"0"-82"0,-123 164 31,82-42-15,-41 42-16,-41 123 15,1-42 1,81-40 0,-41-82-1,0 41 1</inkml:trace>
  <inkml:trace contextRef="#ctx0" brushRef="#br0" timeOffset="51187.8949">21067 17507 0,'0'0'0,"0"-41"16,0 123 15,123 82-15,-1 40-1,1-81 1,-41-41 0,0-41-1</inkml:trace>
  <inkml:trace contextRef="#ctx0" brushRef="#br0" timeOffset="51524.584">21885 17098 0,'0'0'0,"41"0"0,41-82 15,0 82 1,0 0-1,-82 123 1,0-82-16,-82 82 16,41-82-1,-41-41-15,82 81 16,123-40 31,-41-41-32,-1 0-15</inkml:trace>
  <inkml:trace contextRef="#ctx0" brushRef="#br0" timeOffset="51854.2489">22785 17221 0,'0'-82'16,"41"82"-1,0 0 1,0 0-1,41 82-15,-41 0 16,-41 40-16,0 124 16,-82-1-1,-41-40 1,82-123 0,-82-82-16</inkml:trace>
  <inkml:trace contextRef="#ctx0" brushRef="#br0" timeOffset="52121.1184">23767 17834 0,'-82'0'16,"123"0"15,41 0-31,41 0 16,-1 0-16,42 82 15,-82-82-15</inkml:trace>
  <inkml:trace contextRef="#ctx0" brushRef="#br0" timeOffset="52706.0812">25199 17262 0,'0'0'0,"-82"0"0,82-41 15,41 41 1,81 0-1,-40 0-15,41-82 16,82 82 0,-165 0-1</inkml:trace>
  <inkml:trace contextRef="#ctx0" brushRef="#br0" timeOffset="52970.6087">25240 17221 0,'-41'0'47,"0"204"-31,41 1-1,0-41 1,-82-42-1,82-40 1,0-41-16,204-41 16,-122 0-1,-41 0-15,82 0 16,-82 0 0</inkml:trace>
  <inkml:trace contextRef="#ctx0" brushRef="#br0" timeOffset="53170.9523">25117 17630 0,'123'0'46,"-42"0"-30,1 0-16,41 0 16,0 0-16</inkml:trace>
  <inkml:trace contextRef="#ctx0" brushRef="#br0" timeOffset="53440.0937">26099 17262 0,'-82'0'16,"41"0"15,0 123-15,41-1-16,0 1 15,0 122 1,0-40 0,41-164-1,82 41-15</inkml:trace>
  <inkml:trace contextRef="#ctx0" brushRef="#br0" timeOffset="53704.9499">26876 17385 0,'0'0'0,"0"-82"16,-41 82 15,-41 82-31,41 40 16,-122 124-1,40 81 1,41-204 0,41-82-1</inkml:trace>
  <inkml:trace contextRef="#ctx0" brushRef="#br0" timeOffset="53938.4787">26303 17589 0,'82'41'63,"0"41"-63,0 0 15,40-1-15,1 83 16,-82-123 0,41 41-1</inkml:trace>
  <inkml:trace contextRef="#ctx0" brushRef="#br0" timeOffset="54191.841">27203 17466 0,'0'0'0,"0"-41"16,0 82 31,0 41-47,82 204 15,-82-40 1,0-82 0,-123-42-1</inkml:trace>
  <inkml:trace contextRef="#ctx0" brushRef="#br0" timeOffset="54487.5054">27530 17344 0,'0'0'15,"0"-41"-15,0 0 16,82 41-16,-41 0 31,-41 82-31,82 122 16,-82 42-1,0-1 1,-123 41 0,82-204-1,-41-41-15</inkml:trace>
  <inkml:trace contextRef="#ctx0" brushRef="#br0" timeOffset="55070.3907">25403 16975 0,'0'-81'0,"-41"81"15,41-41 1,-41 41-16,41-41 15,-41 41 1,-163 0 15,-42 818 16,246 286-16,164-858-15,82-164 0,81-41-1,-204-41-15</inkml:trace>
  <inkml:trace contextRef="#ctx0" brushRef="#br0" timeOffset="55638.3385">28471 16935 0,'-82'0'16,"82"-41"15,41 41-15,41 0 15,0 122 0,-164-40-15,-122 0 0,122 0-1,82-41 1,122-41 15,1 0-31,123 0 16,-165 0-1</inkml:trace>
  <inkml:trace contextRef="#ctx0" brushRef="#br0" timeOffset="58243.3441">11822 20002 0,'-41'0'31,"0"0"-16,-41 0 1,164 0 31,41 0-31,0 0-16,286 0 46,-368 0-46,-123 0 32,-82 0-17,1 0 1,-1 0 0,82 0 15,41 0-31,41 123 78,0 0-78,0 0 16,0-1-16,0 1 15,0 122 1,0-40-1,0-82-15,0-82 16,0 40 0,123-81 15,-41 0-31,122 0 31,-122-41-31,-41-40 16</inkml:trace>
  <inkml:trace contextRef="#ctx0" brushRef="#br0" timeOffset="58471.2107">11740 20698 0,'41'0'47,"41"0"-47,41 0 0,-1 0 16,42 0-16,-41 0 16</inkml:trace>
  <inkml:trace contextRef="#ctx0" brushRef="#br0" timeOffset="58772.1469">12927 20125 0,'-82'0'0,"82"-41"15,-82 41 1,0 82 0,82 204-1,0 83 1,0-124 0,82 0 15,41-163-16,-82-82-15</inkml:trace>
  <inkml:trace contextRef="#ctx0" brushRef="#br0" timeOffset="59055.4342">13745 20452 0,'0'0'0,"-41"-41"16,0 82 15,41 41-15,-82 0-16,0 41 15,0 40 1,82-122-16,-81 41 15,-1 41 1,82-82 0</inkml:trace>
  <inkml:trace contextRef="#ctx0" brushRef="#br0" timeOffset="59287.4792">13254 20575 0,'0'0'0,"0"-82"0,0 164 47,0 41-31,41 0-16,41 40 31,40-40-16,-40-82 1,-82 0-16</inkml:trace>
  <inkml:trace contextRef="#ctx0" brushRef="#br0" timeOffset="59655.92">13867 20289 0,'0'0'0,"0"-82"16,82-41 0,-41 123-1,0 0 1,41 41-1,-82 82 1,-41 0 0,-123-1-1,123-122-15,41 41 16,41-41 31,41 0-47,41 0 15,-41 0 1,40 0-16</inkml:trace>
  <inkml:trace contextRef="#ctx0" brushRef="#br0" timeOffset="59975.1375">14522 20207 0,'0'0'15,"-41"0"-15,41-41 0,41 82 63,-41 41-63,82 0 15,-82 40-15,0 165 16,82-42 0,-205 0-1,41-122-15,-82 0 16,124-123 0</inkml:trace>
  <inkml:trace contextRef="#ctx0" brushRef="#br0" timeOffset="60222.8472">15340 20943 0,'82'0'16,"-41"0"-1,41 0-15,-1 0 16,1 0-16,-41 0 16</inkml:trace>
  <inkml:trace contextRef="#ctx0" brushRef="#br0" timeOffset="60388.5453">15422 21230 0,'123'0'32,"-1"-41"-17,-81 41-15,41 0 16,0 0-16</inkml:trace>
  <inkml:trace contextRef="#ctx0" brushRef="#br0" timeOffset="61872.1848">18122 19962 0,'0'-41'47,"-82"41"-32,41 0 17,41-41-17,-82 41 1,82 41-1,-82 81 1,82 615 15,0-492-15,0 0 15,0 83-15,0-165-1,-81-122 1,-1 82-16,-41-123 16,82 0-1,-41 0-15,1 0 16,-1-41 0,41 0-1,41 0-15</inkml:trace>
  <inkml:trace contextRef="#ctx0" brushRef="#br0" timeOffset="62576.7569">18490 20780 0,'0'0'0,"0"-41"0,0-41 15,41 0 1,41 82 0,-1 0-1,-40 82 1,-41 82-1,0-42 1,0-40-16,-81 41 16,-1-82-16,41-41 15,123-41 32,40-164-31,1 42-1,-41 40 1,-82 41 0,-41 82 15,-41 0-15,41 41-1,41 41 1,0 163-1,0-122 1,0-82 0,82 41-1,0-82-15,-41 0 16,0 0-16</inkml:trace>
  <inkml:trace contextRef="#ctx0" brushRef="#br0" timeOffset="62940.1781">19308 20248 0,'0'0'0,"0"-82"15,41 82 1,41 0-1,0 0 1,-42 0 0,-40 82-1,-122 0 1,81 40 0,-41-81-1,164-41 32,0 0-47,40 0 16,-40 0-1</inkml:trace>
  <inkml:trace contextRef="#ctx0" brushRef="#br0" timeOffset="63722.8978">20822 20575 0,'0'-41'15,"0"-41"-15,0 1 31,0-1-31,-41 82 16,41-82-16,-82 82 31,-41 204 1,123-81-32,0 368 31,0-327-31,0-42 15,0 124 1,0-164 0,-123-41 15,83-41-31,-83-164 16</inkml:trace>
  <inkml:trace contextRef="#ctx0" brushRef="#br0" timeOffset="63888.8623">20126 21025 0,'0'-82'16,"82"82"0,-41 0-16,163-41 15,-40-40 1,41 81-1</inkml:trace>
  <inkml:trace contextRef="#ctx0" brushRef="#br0" timeOffset="64122.5758">20985 20575 0,'0'-82'15,"0"123"32,-41 41-31,41 41-16,0-1 15,0 1-15,0 0 16,0 0-16,0-42 0,0-40 16,123 41-1,-82-82-15</inkml:trace>
  <inkml:trace contextRef="#ctx0" brushRef="#br0" timeOffset="64538.6335">21231 20943 0,'0'-41'16,"41"41"-1,40 0-15,-40 0 16,41 41-1,-82 0-15,0 0 16,0 41-16,0 0 0,-41 40 16,-82-81-1,123 0 1,0-82 15,82-41-31,41 42 16,-82-42-16,0 0 15,41 0 1,-82 41 0,-82 41 15,41 41-15,41 0-1,0 82 1,0 40-1,0-81-15,82 0 16,-82-41-16,41-41 0</inkml:trace>
  <inkml:trace contextRef="#ctx0" brushRef="#br0" timeOffset="64789.0673">21926 20821 0,'0'0'0,"82"0"47,0 0-47,-82 40 16,82 42-1,-82 164 1,-82-1-1,-41-122 1</inkml:trace>
  <inkml:trace contextRef="#ctx0" brushRef="#br0" timeOffset="65305.8144">22622 21066 0,'0'0'0,"0"-82"16,0 0-1,0 1 1,0 40 0,-82 41-1,0 0 1,0 122-1,82 42 1,0-82-16,0 81 16,0-81-16,0-41 15,82-41 1,0 0 0,-82-82-1,41 0-15,-41 1 16,0-1-16,0 0 15,0-41-15,0-122 16,0 122 0,0 0-1,0 164 17,0 41-17,0 0 1,0 0-16,0 0 15,0-1-15,0 42 0,0-41 16,0 122 0,0-163-16</inkml:trace>
  <inkml:trace contextRef="#ctx0" brushRef="#br0" timeOffset="65722.5638">22908 20902 0,'0'-41'16,"41"41"0,-41 82 15,0-41-31,0 41 31,0 41-15,82-123 15,-82-82-15,40 0-1,-40 0-15,82 41 16,-82 0-16,0-40 16,41 81-1,-41 41 1,0-1-16,0 1 15,0 41 1,41 0 0,41-82-1,-41 0-15,163-82 32,-81 0-32</inkml:trace>
  <inkml:trace contextRef="#ctx0" brushRef="#br0" timeOffset="66388.6889">16690 22457 0,'0'-82'0,"-82"82"0,164 0 63,41 0-48,40 0-15,42 0 16,-82 0-16</inkml:trace>
  <inkml:trace contextRef="#ctx0" brushRef="#br0" timeOffset="66939.2841">17631 22211 0,'-41'0'31,"41"41"-15,0 41 0,0-41-16,41 0 15,0 41 1,0-82-1,40 0 1,-40 0-16,-41-41 31,0-41-31,0 41 16,0-82 15,-122 164-15,40 82-1,0-82-15,-41 82 16,82-123-16,41 81 16,-81-81-1,40 0 1,41-163 0,0-42-1,0 42 1,82 163-1,-1 0-15,-81 40 16,41 42-16,-41 82 16,82-82-1,-82-41-15</inkml:trace>
  <inkml:trace contextRef="#ctx0" brushRef="#br0" timeOffset="67889.0357">17672 19675 0,'0'-41'15,"82"82"48,-42-41-48,1 0-15,41 0 16,0-82 0,-41 1-1,-41 40 1,0-123 0,-82 123-1,41 41 1,-41 123-1,82-41 1,-81-1-16,-1 1 16,82 0-16,-123 0 15,0 41-15,42-123 32,40 0-17,41-82 1,-82-82-1,82 1 1,41 81 0,41 41-1,-1 41-15,1 82 16,0-1 0,-82 42-1,41 0 1</inkml:trace>
  <inkml:trace contextRef="#ctx0" brushRef="#br0" timeOffset="70713.5921">25853 20861 0,'123'0'47,"81"-81"-47,-40 81 16,0 0-16,-83 0 16</inkml:trace>
  <inkml:trace contextRef="#ctx0" brushRef="#br0" timeOffset="70923.0327">26139 21066 0,'0'0'16,"-40"0"-16,80 0 46,42 0-46,0 0 0,41 0 16</inkml:trace>
  <inkml:trace contextRef="#ctx0" brushRef="#br0" timeOffset="71406.1842">27858 20084 0,'0'-82'0,"0"42"16,-82-42 15,41 82-15,0 0 0,-41 245-1,82 41 1,0 83-1,0-124-15,0-40 16,41-1-16,-41 42 16,0-124-1,0-81 1,-82 41 0,0-82-1,42 0-15,-83 0 16,82 0-1,41-41-15,-82 41 16</inkml:trace>
  <inkml:trace contextRef="#ctx0" brushRef="#br0" timeOffset="71740.5221">27489 22498 0,'0'81'62,"0"1"-62,0 41 16,0 0-16,0 40 31,0 1-15,0-123-1,41-41-15</inkml:trace>
  <inkml:trace contextRef="#ctx0" brushRef="#br0" timeOffset="72339.6754">28308 19798 0,'0'-41'0,"-41"41"15,41-82 1,0 41-1,41 41 1,81 0 0,-81 0-1,-82 246 17,0-205-32,-40-41 0,40 41 15,163-41 48,-40 0-63,0 0 15,82 0 1,-123 0 0</inkml:trace>
  <inkml:trace contextRef="#ctx0" brushRef="#br0" timeOffset="73356.6361">29126 20616 0,'0'-82'16,"0"0"0,0 1-1,41 81 1,0 0-16,204 0 31,-245 122-31,0 124 31,0-205-31,-164 163 32,164-245-1,0 0-31,41 0 15,41-40-15,-41 40 16,41-41 0,-82 0-16,82 41 0,-82-41 15,0 41 17,-41 82-1,41 41-16,-123 164 1,123-124-16,0-40 16,0-41-16,0 41 15,41-82-15,82 82 16,-42-82-16,42 0 16,-41-41-16</inkml:trace>
  <inkml:trace contextRef="#ctx0" brushRef="#br0" timeOffset="73807.5208">30107 20125 0,'0'0'0,"82"-123"16,0 123-1,-41 0 1,0 82 0,-41 0-1,-41 41 1,-82-41 0,82-82-1,123 0 32,41 0-31,0 0-16,122 81 31,-245-40-15,82-41 77</inkml:trace>
  <inkml:trace contextRef="#ctx0" brushRef="#br0" timeOffset="74882.2519">31539 20739 0,'0'-82'0,"0"41"15,0-41 1,0 0-1,-82 82 1,1 0 0,-124 287 15,205-83 0,0-122-31,123-82 31,-1 0-15,-81-41-16,41 0 16,-82 0-1,82-122-15,-82 81 16,0 0 0,0-163-1,0 163 1,0 41-16,0-41 15,0 41 1,0 82 62,0 41-78,0 0 16,0-41-16,0 0 15,0 40 1,0 1 0,0-123 62</inkml:trace>
  <inkml:trace contextRef="#ctx0" brushRef="#br0" timeOffset="75757.0609">31662 20330 0,'0'-41'16,"0"-41"0,0 41-1,-41 82 32,-41 41-31,41 0-16,-163 286 15,40 0 17,164-286-32,-123 40 31,83-81-15,80-123 15</inkml:trace>
  <inkml:trace contextRef="#ctx0" brushRef="#br0" timeOffset="76082.2261">31171 20289 0,'-82'0'15,"82"-82"-15,0 0 16,41 82 15,82 82 1,-41 82-17,40 40 1,-40-81-16,41 0 15,-82-42-15,0-40 16,41-41 31</inkml:trace>
  <inkml:trace contextRef="#ctx0" brushRef="#br0" timeOffset="76480.73">31130 20289 0,'0'-41'0,"-82"41"15,82 41 17,41 41-17,-41-1-15,123 42 16,-41 0-16,40 40 15,-81-81 1,41-41-16,0 41 31,41 0-15,-123-41 0</inkml:trace>
  <inkml:trace contextRef="#ctx0" brushRef="#br0" timeOffset="76870.6254">31744 20207 0,'0'-82'15,"0"41"-15,-123 41 63,82 123-63,-41 0 15,0 40-15,42-40 16,-42 245 0,-41-163-1,41-124-15,82 1 16,-41-41-16,41 0 16</inkml:trace>
  <inkml:trace contextRef="#ctx0" brushRef="#br0" timeOffset="77524.7491">32603 20534 0,'0'0'0,"-41"0"0,41-123 0,0 83 31,204 40 1,-204 286-1,-327 0 0,286-286-15,41 82-16,41-82 47,41 0-32,41-41-15,40 41 16,83 0-16,-124 0 15,-81 0 1</inkml:trace>
  <inkml:trace contextRef="#ctx0" brushRef="#br0" timeOffset="77806.9227">32276 21475 0,'0'0'0,"-41"0"0,163 41 63,1-41-63,82 0 15,285 0 1,-326 0-16,0 82 16,-42-82-16,1 0 0</inkml:trace>
  <inkml:trace contextRef="#ctx0" brushRef="#br0" timeOffset="78327.4957">32357 22375 0,'0'-41'0,"41"41"31,41 0-31,-41 0 15,41 0 1,-82 82 0,0 41-1,-82-1 1,0-81 0,82 41-16,-82-82 15,205-41 16,-82-41-15,41 41-16,-41-81 31,0 81-31,-41-82 0,81 123 16,-121 41 15,40 41-15,-41 81-1,41 1 1,0-41 0,41-42-1,81-81-15,-81 0 16,41-40-16</inkml:trace>
  <inkml:trace contextRef="#ctx0" brushRef="#br0" timeOffset="78611.0547">33216 22170 0,'0'-41'16,"41"41"0,41 0-1,-82 82 16,-82 0-15,41-82 0,41 41-16,-41-41 15,82 0 17,41 0-17,41 0-15,0-82 0</inkml:trace>
  <inkml:trace contextRef="#ctx0" brushRef="#br0" timeOffset="79213.357">34607 21189 0,'-82'-82'0,"82"0"16,0 41 0,-40-41-1,-1 82 1,-41-41-1,41 41 1,0 82 0,41-41-16,-82 41 15,82 82 1,0-124 0,0 1-1,82-41-15,0 0 16,-41-41-16,41 1 15,-1-124 1,-81-41 0,82-81-1,-82 204-15,0 0 16,-41 42-16,41 80 47,0 124-32,0 82 1,0-1 0,41-41-1,41-163 17</inkml:trace>
  <inkml:trace contextRef="#ctx0" brushRef="#br0" timeOffset="79557.4653">34894 20902 0,'0'0'0,"0"-41"16,0 1-16,40 40 15,-40 81 1,0 1 0,0 82-1,0-123-15,0 40 16,0-40-1,164-82 17,-123 1-17,-41-1 1,82-41-16,-82-41 16,82 123-16,-82 41 31,0 41-16,0-41 1,81 0 0,-40-41-1</inkml:trace>
  <inkml:trace contextRef="#ctx0" brushRef="#br0" timeOffset="80073.9791">33585 21925 0,'-41'0'32,"0"0"-32,-123 123 15,-531 408 32,81-162-16,491-288 1,164-81-1</inkml:trace>
  <inkml:trace contextRef="#ctx0" brushRef="#br0" timeOffset="80739.7724">30680 20002 0,'0'-81'16,"-123"122"-1,1 40 1,-83 1-16,82 41 16,-40 0-16,40-42 15,-41 42-15,42 41 0,-42-82 16,-81 81-1,204-122 17,41 0 15,82 41-16</inkml:trace>
  <inkml:trace contextRef="#ctx0" brushRef="#br0" timeOffset="81409.8888">36816 20902 0,'41'0'15,"0"0"1,41 0-1,327 41 1</inkml:trace>
  <inkml:trace contextRef="#ctx0" brushRef="#br0" timeOffset="81556.8447">36857 21189 0,'82'0'31,"0"0"-15,40 0-16,1 0 0</inkml:trace>
  <inkml:trace contextRef="#ctx0" brushRef="#br0" timeOffset="82157.1533">38534 20575 0,'0'-82'15,"0"123"1,-82 0 15,42-41-15,-83 0-1,82 0 1,41-41 0,0 0-1,0-41 1,123 1-1,-82 81 1,40 0 0,-81 41-16,0 81 15,0-40-15,0 0 16,0 82 0,-122 40-1,-1-163-15,-41 82 16,123-123-16,-40 0 15,81-41 17,0 0-32,0 0 15,40-41-15,42 82 16,-41-41-16,41 41 16,41 41-1,-82 41-15,0-41 16,163 204-1</inkml:trace>
  <inkml:trace contextRef="#ctx0" brushRef="#br0" timeOffset="83034.2567">39393 20043 0,'-41'0'15,"82"0"48,41 0-63,0 0 15,0 0-15,-41 0 16</inkml:trace>
  <inkml:trace contextRef="#ctx0" brushRef="#br0" timeOffset="83375.1672">39230 20125 0,'-41'0'0,"41"41"63,-82 41-63,82 0 16,0-1-16,0 42 15,0 0 1,41 368-1,0-246 1,-41-122 0,0-41-1,82-82 1,-41 0 0,122 0-1,83 0 1</inkml:trace>
  <inkml:trace contextRef="#ctx0" brushRef="#br0" timeOffset="83875.0795">39966 20943 0,'0'0'0,"0"-41"16,41 41-16,82 0 31,-82 0-31,-1 0 16,42 123 0,-82-41-1,-82 41 1,42-42-1,-1-81-15,41-81 47,41 40-31,81-82 0,-81 82-16,82-82 15,-123 42 1,0-1-16,-41 82 47,41 122-32,0-40 1,0 41 0,0-82-16,0 41 15,41-82-15,0 41 16,0-41-16</inkml:trace>
  <inkml:trace contextRef="#ctx0" brushRef="#br0" timeOffset="84357.2804">40743 20207 0,'0'-82'16,"82"82"31,0 0-31,0 0-1,-41 0 16,-41 41-31,0 41 16,0-41 0,0 122-16,0-81 15,0 41 1,0 122 0,0 1-1,41-164-15,-41 40 16,0-40-16,0-41 15,-41-41 17,-41 0-17,0 0 1,0 41 0</inkml:trace>
  <inkml:trace contextRef="#ctx0" brushRef="#br0" timeOffset="84693.7181">41725 21066 0,'0'0'0,"-82"0"16,82 82 31,0 0-32,0-42-15,0 83 16,0-82-1,0 0-15,0 0 16,0 41 0</inkml:trace>
  <inkml:trace contextRef="#ctx0" brushRef="#br0" timeOffset="85107.6558">41725 19798 0,'0'-41'15,"0"0"17,82 41-32,-41 0 15,0 0 1,0 82 0,-41-41-16,-82 41 15,0-1-15,0 1 16,82-41 31,41-41-47,41 0 15,41 0-15,163 0 16,-163 0-16,-82 0 16</inkml:trace>
  <inkml:trace contextRef="#ctx0" brushRef="#br0" timeOffset="85724.7099">37716 23275 0,'0'0'15,"82"0"32,0 0-31,40 41-16,-81 0 16</inkml:trace>
  <inkml:trace contextRef="#ctx0" brushRef="#br0" timeOffset="85876.9384">37757 23561 0,'123'0'47,"-1"0"-47,1 0 15,-41 0 1</inkml:trace>
  <inkml:trace contextRef="#ctx0" brushRef="#br0" timeOffset="87991.0096">39516 23152 0,'0'-82'0,"0"41"47,-41 41 31,-41 0-47,41 0-15,-40 0-1,81-81 17,41-1-1,163 82 0,-163 450 0,-41-246-15,-205 1 0,42-164-1,-1 40 1,123-81 0,41-81-1,0-42 1,0 82-1,123-82 1,-41 123-16,0 0 16,-1 82 15,1 0-31,-82-41 16,82 41-16,0-41 15,-82-1-15</inkml:trace>
  <inkml:trace contextRef="#ctx0" brushRef="#br0" timeOffset="88676.0411">40171 22866 0,'-82'122'63,"82"1"-47,-82 368-1,123-82 16,0-409-15,286 123 0</inkml:trace>
  <inkml:trace contextRef="#ctx0" brushRef="#br0" timeOffset="88959.1005">40661 23357 0,'-40'-82'16,"40"41"-16,0 82 47,0 0-47,0 122 15,0 1 1,0-41 15,0-42-15,40-40-16</inkml:trace>
  <inkml:trace contextRef="#ctx0" brushRef="#br0" timeOffset="89224.2742">41030 23029 0,'0'-41'16,"41"82"15,-1 41-16,-40 0-15,123 41 16,-123-41-16,0 245 31,-82-164-15,1-81 0,40-82-16</inkml:trace>
  <inkml:trace contextRef="#ctx0" brushRef="#br0" timeOffset="89425.2335">41889 23520 0,'0'-41'0,"81"41"15,-40 0-15,82 0 16,-82 0 0</inkml:trace>
  <inkml:trace contextRef="#ctx0" brushRef="#br0" timeOffset="89591.6196">41889 23807 0,'-82'0'16,"123"0"0,81 0-1,83-41 1,-123 0 0</inkml:trace>
  <inkml:trace contextRef="#ctx0" brushRef="#br0" timeOffset="90210.7307">43320 23111 0,'-41'123'47,"41"-82"-32,-40-41-15,40 41 16,-164-41 0,82 0-1,41 0 1,41-41-1,0-82 1,0 82 0,82-41-1,0 82-15,0 0 16,-82 41 0,81 164-1,-81-1 1,0-81-16,-122 204 15,40-204-15,-41-41 16,1 0 0,81-41-1,41-82 1,41-164 0,81 41-1,1 83 1,-82 81-1,0 41 1,41 40-16,-82-40 16,40 41-1,42 0 1</inkml:trace>
  <inkml:trace contextRef="#ctx0" brushRef="#br0" timeOffset="90346.314">43729 24052 0</inkml:trace>
  <inkml:trace contextRef="#ctx0" brushRef="#br0" timeOffset="92074.7877">15013 25525 0,'0'-82'0,"0"41"32,-41 41-32,82 82 31,327 736 0,-123-368 0,-204-368-15,-41-123 15,41 0-31,-41-82 16,0-122-1,0 122 1,-41-245-16,41 245 16,0 41-1,0 0 1,0 1 0,0 121 15,0 42-31,0 41 15,0 204 1,0-204-16,0 0 16,0 81-16,0-163 15</inkml:trace>
  <inkml:trace contextRef="#ctx0" brushRef="#br0" timeOffset="92391.5961">16404 25606 0,'0'-41'16,"-82"41"15,41 41-15,41 41-16,0 82 15,-82 245 1,82-123 0,0-40-1,123-205 1,0-41-1</inkml:trace>
  <inkml:trace contextRef="#ctx0" brushRef="#br0" timeOffset="92650.6437">17263 25934 0,'0'0'0,"-41"-41"15,0 41 32,41 82-47,-123 122 16,82 41 0,-41-122-1,1-41 1,81 0-1</inkml:trace>
  <inkml:trace contextRef="#ctx0" brushRef="#br0" timeOffset="92891.8085">16690 25893 0,'0'0'15,"41"0"17,41 82-17,-41-1-15,40 1 16,1 123 0,0 40-1,-41-163 1,0-82-1</inkml:trace>
  <inkml:trace contextRef="#ctx0" brushRef="#br0" timeOffset="93142.0393">17549 25893 0,'0'0'0,"0"-41"16,82 41 15,-82 82-31,41 40 16,-41 1-16,0 41 16,0-42-16,0 1 15,0 0-15,0 81 16,-41-122-1</inkml:trace>
  <inkml:trace contextRef="#ctx0" brushRef="#br0" timeOffset="93375.8779">18735 26302 0,'41'0'31,"41"0"-31,164 0 16,-124 0-1</inkml:trace>
  <inkml:trace contextRef="#ctx0" brushRef="#br0" timeOffset="93508.6242">18817 26629 0,'41'0'31,"41"-41"-31,41 41 16,-1 0-16,-81 0 15</inkml:trace>
  <inkml:trace contextRef="#ctx0" brushRef="#br0" timeOffset="95413.8587">21067 25688 0,'-82'0'0,"82"41"47,-41 41-47,41-41 16,-81-41-16,81 82 15,-82-41 1,-82-41 15,123 0-31,41-123 31,0 82-15,82-123 0,-41 164-16,82-82 15,-42 123 1,-81 123-1,0 41 17,-81 40-17,-165 123 1,42-204 0,163-123-1,-41-41 1,82-123-1,0 82 1,0-82 0,41 82-1,41-40 1,-1 81-16,-40 0 16,41 81-16,-41-40 15,-41 41-15,82 82 16,-41-42-1,41 1 17</inkml:trace>
  <inkml:trace contextRef="#ctx0" brushRef="#br0" timeOffset="95778.6377">21272 26588 0,'0'-41'16,"40"41"31,83 0-47,0 0 15,41 0 1,-42 0-16,1 0 0,-82 0 31,0 0-31</inkml:trace>
  <inkml:trace contextRef="#ctx0" brushRef="#br0" timeOffset="96408.7968">23562 25606 0,'-41'0'16,"41"-41"-1,-40 41 1,-42 123-16,41 82 16,-41 81-16,82-81 15,-82 40-15,82-40 16,0 40-16,0 41 16,0 1 30,246-287-30</inkml:trace>
  <inkml:trace contextRef="#ctx0" brushRef="#br0" timeOffset="97710.3107">24462 26138 0,'0'0'0,"0"-41"0,0 164 62,-41-82-62,41 0 16,-81 81-1,40-81 1,0-41 0,0-41-1,41-81 1,0-1 0,0-81-1,82 204 16,0 81-15,-82 1 0,81 41-1,-81 245 1,-81-163 0,-124-1-1,123-163-15,0 41 16,41-82-16,1 0 15,-42-41 1,82-41 0,0 41-1,0-41 1,0 41 0,122 41-1,1 82 1,-82 41-1,164 0 17,-124-123-17,1 41 1,41-82-16</inkml:trace>
  <inkml:trace contextRef="#ctx0" brushRef="#br0" timeOffset="98578.0496">24912 27120 0,'41'-41'32,"-41"0"-17,41-41-15,-41 41 16,82-122 0,-41-83-1,41 1 1,-82 40-1,0 124 1,0-1-16,0 164 47,-123 40-47,123 1 16,0 286-1,0-245 1,41-123-1,41 40 17,-41-81-17,81 0-15,-81 0 16,82-41-16,-123 1 16,41-83-1,-41 0 1,0 41-1,0 41 1,41 41 0,-41 41-1,0 123 1,0-123-16,0 0 16,0 0-16,0 81 15,0-163 32,0 1-31,0-1-1,122-82 1,-40 41 0,-41 41-1,41 41 1,-82 82-16,0 0 15,0-41-15,0 41 16,0-1 0,41-40-1</inkml:trace>
  <inkml:trace contextRef="#ctx0" brushRef="#br0" timeOffset="99194.4789">26508 26220 0,'0'82'31,"0"-41"-16,0 40 17,-82-81-17,41 0 1,-41-81 0,0-1-1,82 0 1,0 41-1,123-41 1,-41 82 15,-41 0-31,-41 41 16,0 164 0,0-1-1,-82-40 1,82-123-16,-164 82 15,123-123-15,-40 0 16,81-41 31,40-41-47,42 0 16,-41 82-1,41 0 1,-41 0-1,-41 164 17,41-83-17,0-81-15</inkml:trace>
  <inkml:trace contextRef="#ctx0" brushRef="#br0" timeOffset="99492.2163">26630 26056 0,'0'-41'0,"82"41"46,0 123-30,-82 0-16,0 0 16,82-1-1,-82 124 1,0 81 0,-41-123-1,-41-163 1</inkml:trace>
  <inkml:trace contextRef="#ctx0" brushRef="#br0" timeOffset="100042.6179">27080 25893 0,'0'-41'0,"0"0"31,0 0-31,82 41 16,0 0 0,0 0-1,-82 82 1,0-41-16,-82 122 16,41-122-1,41 41-15,-82-41 16,123-41 46,82-41-62,-41 41 16,81 0 0,-122-41-1,41 82 16,-82 0-15</inkml:trace>
  <inkml:trace contextRef="#ctx0" brushRef="#br0" timeOffset="100218.3425">29289 27283 0,'41'-40'16,"0"40"0</inkml:trace>
  <inkml:trace contextRef="#ctx0" brushRef="#br0" timeOffset="110748.524">37593 6218 0,'-40'0'16,"40"-41"31,122-41-32,-40 0 1,41-123 0,-41 124-1,-42-42 1,42 0 15,-41 82-31,-41-81 16,82 81-16,-82 0 15,0-82 1,41 41 0,-41 41-1,0-40 1,0 40-1,0-41 17,-41 82 15,41 41-47,-82 41 15,82-42 1,-41 42-16,41-41 15,-82 123 1,82 81 0,0-81-1,0-1 1,0-122-16,41 41 16,-41 0-1,41-82-15,0 0 31,41 0-15,0-41 0,-41-82-1,0 1 1,-41 40 0,81 82-1,-81-123-15,0 82 16,0 0-1,-40 41 48,40 41-63,0 0 16,0 82-1,0-41 1,0 40-1,40-122 17,1 0-17,0-81 1,-41-1 0,82 41-16,-82-82 15,0 41 1,0 41 15,0-40-15,-41 81-1,-122 0 1,122 0 0,41 81-1,0 42 1</inkml:trace>
  <inkml:trace contextRef="#ctx0" brushRef="#br0" timeOffset="111510.2659">38943 5440 0,'0'0'0,"0"-81"32,0 40-1,-41 41 0,-40 0-15,40 122-1,41 1 1,0-82-16,0 41 16,82-82 31,-1 0-47,-40 0 15,41-123 16,-82 41-15,41 41 0,-41 164 77,0-41-93,0 0 16,0 40-16,-82 42 0,82-41 16,0 204-1,0-41 1,0-163-16,0 41 16,-41-83-1,41 1-15,-82-41 31,-40-41-15,81-41-16,-82-81 16,41 40-16,82-41 15,-41-41 1,82 1 0,0 40-16,82 0 15,41-40-15,163-42 16,-204 123-16</inkml:trace>
  <inkml:trace contextRef="#ctx0" brushRef="#br0" timeOffset="112546.4209">39557 4909 0,'0'0'15,"0"-41"-15,0-82 16,0 82-16,-82-82 16,41 82-1,0-40 1,-40 40 0,-1-41-1,41 82-15,-82-41 16,82 41-16,-82-82 15,1 82 17,40 0-32,0 0 15,0 0-15,-40 0 0,40 0 16,-41 41 0,-82 0-1,42 82 1,81-82-16,41-41 15,-82 163 1,83-122-16,-83 82 16,0 40-1,41-40-15,82-41 16,-41-41 0,41 41-16,0 0 0,0 163 15,0-41 1,0-40 15,0-82-31,0 0 16,0 0-16,41 40 0,-41-81 15,164 123 1,-41-42 0,40-81-1,124 123 1,-42-164-1,0 0 1,1 0 0,-123 0-16,40-41 15,-40-41 1,-41 41-16,81-81 16,1-1-1,-41 0 16,-82 41-31,40-81 16,1 81-16,-82 0 16,82-245-1,-82 82 1,0 163-16,-41-41 16,41 82-16,-123-41 15,1 41 1,-1-40-1,123 121 1,0 42 0</inkml:trace>
  <inkml:trace contextRef="#ctx0" brushRef="#br0" timeOffset="113065.6801">40130 5604 0,'0'-82'15,"81"82"16,1 82-15,-82-41-16,0 82 16,-41 81-1,-81-163 1,122 0 0,0-82 15,0 0-31,81-123 31,1 83-31,41-83 16,-123 82-16,41 41 15,-41 0 1,0 82 15,-82 123-15,41 0-1,41-83 1,41 1 0,205-123-1</inkml:trace>
  <inkml:trace contextRef="#ctx0" brushRef="#br0" timeOffset="113844.2637">34525 5604 0,'0'-41'0,"0"-41"16,0 164 31,0 41-32,0 40-15,0-40 16,82 82 0,-82-83-16,0-40 15,41-82 1,-41 41-16</inkml:trace>
  <inkml:trace contextRef="#ctx0" brushRef="#br0" timeOffset="114094.2216">34239 6463 0,'41'0'63,"41"0"-63,0-41 15,40 41-15,124-41 16,-42 41 0</inkml:trace>
  <inkml:trace contextRef="#ctx0" brushRef="#br0" timeOffset="114594.7076">34485 7117 0,'0'-81'16,"0"-1"-1,40 0 1,42 82 0,-82 41-1,82 82 1,-82-82-16,-82 81 16,0-122-1,82 41-15,0-82 47,0 0-31,123-81-1,-82-1 1,41 0 0,-82 41-1,0 123 16,-82 41-15,82 0 0,0 0-16,0-41 15,82-41 1,-41 0-16,0-41 16</inkml:trace>
  <inkml:trace contextRef="#ctx0" brushRef="#br0" timeOffset="115144.603">33830 5236 0,'0'-41'16,"-41"41"-1,0 0 1,41 41 0,-82 0-1,82 245 1,41 696 15,-41-287 0,0-572-15,-41-123 15,-81 0-31,81 0 16,0 0-16,-82-123 16,82 82-1,41 0-15,-82 41 16,82-81-1</inkml:trace>
  <inkml:trace contextRef="#ctx0" brushRef="#br0" timeOffset="115740.0098">36407 5563 0,'0'-41'16</inkml:trace>
  <inkml:trace contextRef="#ctx0" brushRef="#br0" timeOffset="115977.5431">35753 5931 0,'0'0'0,"0"-41"47,41 41-47,40 0 15,247-41 1,-1-40 0,-204 81-16,-42 0 15</inkml:trace>
  <inkml:trace contextRef="#ctx0" brushRef="#br0" timeOffset="116162.9093">36244 6013 0,'81'0'31,"42"0"-16,-41 0-15,41-41 16,-1 41-16</inkml:trace>
  <inkml:trace contextRef="#ctx0" brushRef="#br0" timeOffset="116427.8959">36489 5440 0,'0'0'0,"0"-81"16,-82 81-1,82 81 1,0 42-16,0 0 16,0 40-16,0 328 31,0-286-31,-41-1 15,41 1 1,0-164-16,0 0 16</inkml:trace>
  <inkml:trace contextRef="#ctx0" brushRef="#br0" timeOffset="120366.2251">39721 15912 0,'-82'0'16,"41"0"109,41 82-109,0 0-1,-41 40 16,41-81-31,0 41 16,-82-82-16,82 82 16,0-41-1,-41-41 79,0 0-78,41-82-1,0 41 1,-81 41-16,81 82 141,40-82-141,-40 82 15,41-82-15,41 41 16,0-41-1,0 0 1,-41 0 0,0 0-1,-1 0 17</inkml:trace>
  <inkml:trace contextRef="#ctx0" brushRef="#br0" timeOffset="122460.13">40989 15953 0</inkml:trace>
  <inkml:trace contextRef="#ctx0" brushRef="#br0" timeOffset="122715.5484">41030 16076 0</inkml:trace>
  <inkml:trace contextRef="#ctx0" brushRef="#br0" timeOffset="143147.8462">39680 5031 0,'-41'0'62,"163"-41"95,1 41-157,-41-81 15,41 81-15,-1 0 16,-40-41-1,0 41-15,0 0 16,41-82-16,40 82 16,-40-41-1,-82-41 1,41 82 0,-41 0-16,-41-41 93,-41 41-77,-41 0 0,0-41-1,0 41 1,-40 0-1,81 0 1,163 0 78,-81 0-79,0 0-15,0 0 16,82 0 0,-82 0-1,-41 41 17,-41 41-17,-82 0 1,0 41-1,82-83 1</inkml:trace>
  <inkml:trace contextRef="#ctx0" brushRef="#br0" timeOffset="144395.5165">39434 5113 0</inkml:trace>
  <inkml:trace contextRef="#ctx0" brushRef="#br0" timeOffset="144720.1737">39148 5768 0</inkml:trace>
  <inkml:trace contextRef="#ctx0" brushRef="#br0" timeOffset="145554.0363">39639 15339 0,'0'41'94</inkml:trace>
  <inkml:trace contextRef="#ctx0" brushRef="#br0" timeOffset="146852.9909">41684 4377 0,'0'-41'16,"0"123"62,0-41-63,0 40-15,0 1 16,0 41 0,0-41-1,0-41 1</inkml:trace>
  <inkml:trace contextRef="#ctx0" brushRef="#br0" timeOffset="147269.94">41930 4540 0,'0'-40'16,"0"80"46,0 42-62,0-41 0,0 0 16,0 41 0,0-41-1,81-41 1,-40 0-1,0 0 1,-41-123 0,0 82-1,0 0 1,0-41 0,-82 1-1,1 81 1</inkml:trace>
  <inkml:trace contextRef="#ctx0" brushRef="#br0" timeOffset="148031.535">42175 4090 0,'-41'0'16,"41"-81"-16,-41 81 16,-41-41-1,1 41 1,-1 0-1,0 0-15,0 0 16,41 0 0,-41 0-16,1 0 15,-1 41 17,82 40-32,-82-40 15,82 0-15,0 41 0,-41-41 16,41 123-1,0 40 1,0-122-16,0 0 16,0-41-16,0 40 0,82 42 15,-41 0 1,41-41 0,40 0-1,-81-82-15,0 40 16,41-40-16,0 0 15,0 0 1,40-40-16,-40-42 16,41 0-1,-41-41 1,40 0 0,-81 83-16,-41-42 15,164-82 1,-82-40-1,-82-42 1,0 205 0,-41-81-1,-41 40 1,41 82-16,-123-41 16,124 41-1,-42 0-15,0 41 16,0 81-1,82-81 1</inkml:trace>
  <inkml:trace contextRef="#ctx0" brushRef="#br0" timeOffset="148440.2558">42298 5277 0,'-41'0'16</inkml:trace>
  <inkml:trace contextRef="#ctx0" brushRef="#br0" timeOffset="150469.1107">39434 15748 0,'0'-41'1234,"0"1"-1093</inkml:trace>
  <inkml:trace contextRef="#ctx0" brushRef="#br0" timeOffset="156215.3007">47125 3477 0,'0'-41'15,"0"-41"1,0 0 0,-41 164 62,41 205-78,0 162 31,0-39-15,0-42-1,-41-123 1,-41-204-1,41 41 1,-82-82 0,1-41-1,40 41-15,41-82 16,-41 41-16</inkml:trace>
  <inkml:trace contextRef="#ctx0" brushRef="#br0" timeOffset="156599.4772">47779 3722 0,'0'0'0,"0"-81"16,0 40 0,0-41-1,0 123 16,0 81-15,0-40 0,0 82 15,-41-123-15</inkml:trace>
  <inkml:trace contextRef="#ctx0" brushRef="#br0" timeOffset="156832.8627">47288 4254 0,'41'0'31,"0"0"-31,41 0 0,82 0 16,81 0-1,-122 0 1</inkml:trace>
  <inkml:trace contextRef="#ctx0" brushRef="#br0" timeOffset="157317.8013">47697 4704 0,'-81'-82'0,"81"41"31,81 41-16,42 0 1,-123 41 0,0 82 15,-82 0-15,1-123-1,81 81 1,0-162-1,40 40 1,206-164 0,-83 123-1,-163 1 1,0 122 15,-81 81-15,-1 83-1,82-83 1,82-40 0,-1-82-1</inkml:trace>
  <inkml:trace contextRef="#ctx0" brushRef="#br0" timeOffset="157836.77">48679 4213 0,'0'-82'0,"0"41"16,0-40-1,-82 81 16,41 0-15,1 81 0,40-40-16,-82 82 31,82-41-15,41-82-1,81 0 1,-40-41-1,41-82 1,-123-40 0,0 40-16,0 41 15,0 41-15,0 0 16,0 0-16,0-40 16,0 162 30,0 1-30,0 0-16,0 163 16,0 1-1,0-123 17</inkml:trace>
  <inkml:trace contextRef="#ctx0" brushRef="#br0" timeOffset="158282.1706">49006 4172 0,'0'0'0,"0"-82"0,41 82 32,0 0-17,-41 41 1,0 41-1,0 0 1,0-41 0,0-123 31,0 0-32,123 0 1,-82 82-16,-41-122 15,0 81-15,0 123 63,0-41-47,0-1-16,0 83 15,0-41 1,123 0-1,-82-82 1</inkml:trace>
  <inkml:trace contextRef="#ctx0" brushRef="#br0" timeOffset="158499.5301">49906 4050 0,'0'0'0,"41"0"31,41 0-15,82 0 0,-123 0-16,0 0 15</inkml:trace>
  <inkml:trace contextRef="#ctx0" brushRef="#br0" timeOffset="158631.9371">49947 4254 0,'0'0'0,"123"-41"47,41 41-31,-123 0-16</inkml:trace>
  <inkml:trace contextRef="#ctx0" brushRef="#br0" timeOffset="159533.4381">50643 4663 0,'41'0'31,"40"0"-15,1-82-1,-41 1-15,82-1 16,-123 0-16,0 41 16,41-82-1,-41 41 1,0 42-16,0-83 16,0 41-1,0 0 1,-82 82 31,41 82-47,41 82 31,0-1-15,0-81-16,0 82 15,0-82-15,0-1 16,41 1-1,41-82 1,0 0 0,-82-41-16,122 41 15,-122-122-15,41 40 0,-41 0 16,0 41 0,0 0 15,0 82 16,0 41-47,0 0 31,0-41-31,0 40 16,0 1-16,41-123 46,82-41-30,-41-40 0,-41 81-1,40 41 1,-81 41 0,0 0-1,0 204 1,0-163-1,41-82 1</inkml:trace>
  <inkml:trace contextRef="#ctx0" brushRef="#br0" timeOffset="159981.4414">52197 4254 0,'0'0'0,"0"-41"16,82 41-1,0 0 1,-82 41 15,0 0-31,0 82 16,-41-41-1,-41-82 1,164-41 15,-41 41-15,0-123 0,41 82-16,40-82 15,-122 41 1,0 123-1,-82 0 1,-40 205 0,122-124-16,-41-40 15,41-41-15,0 82 16,82-123 0,-1 0-16</inkml:trace>
  <inkml:trace contextRef="#ctx0" brushRef="#br0" timeOffset="191973.3333">941 12558 0,'0'-82'16,"0"41"15,41 123 16,41 122-47,40 83 15,124 81 17,-164-205-1,-1-203 0,-81-83-15,0-245-1,0 0 1,-41 122 0,1 164-1,40 1 1,0 121 31,0 42-47,0 205 15,0 122 1,81-287-16,-81 1 16</inkml:trace>
  <inkml:trace contextRef="#ctx0" brushRef="#br0" timeOffset="192902.9185">2127 12885 0,'0'-82'16,"0"0"0,-82 1-1,1 40 1,40 41 0,-41 0-1,82 122 1,0 1-16,0 0 15,0 81 1,0-163-16,0 0 16,41 41-1,81-82 1,-81-82 0,-41 0-1,82-204 16,-82 204-31,0 0 16,0 164 31,0 0-47,0 123 16,0-165-1,0 1-15,0 41 16,41-82-16,0 0 31,41 0-15,-82-41-16,82 0 15,-82-40-15,0 40 0,81-41 16,-81-123 0,0 42-1,0 122 1,-81 41-1,81 41 1,0 0 0,0 40-1,41 1 1,40-82 0,-40 0-1,-41-41 1,0 123 31,0 0-32,0 0 1,0 0 0,82-42-1,-41-40-15,41 0 16,122-40-1,-163-42-15</inkml:trace>
  <inkml:trace contextRef="#ctx0" brushRef="#br0" timeOffset="193254.4254">2986 12149 0,'0'-82'16,"-41"82"-1,41 41 32,0 82-47,0-1 16,0 1-16,0 81 15,0 83 1,82-164 0,123-42-1,-124-122 1</inkml:trace>
  <inkml:trace contextRef="#ctx0" brushRef="#br0" timeOffset="194085.7173">3395 12476 0,'0'-41'31,"0"0"-16,0 0 17,0-41-17,-41 42 17,-40 40-17,40 0 16,-41 163-15,82 83 0,0-83-1,41-122 1,0 0 0,0-41-1,40 0 1,-40-123-1,-41 41-15,0-40 16,0-1 0,0 82-16,0 82 78,0 0-78,0 0 15,0 41-15,0-1 16,82-81 0,0 41-1,0-41 1,40 0 0</inkml:trace>
  <inkml:trace contextRef="#ctx0" brushRef="#br0" timeOffset="194369.1809">3682 12026 0,'41'82'62,"40"0"-46,-40 40-16,41-40 15,-82 41-15,41-41 16,-41-1-16,0 1 16,0 41-16,-41-41 0,41 0 15</inkml:trace>
  <inkml:trace contextRef="#ctx0" brushRef="#br0" timeOffset="212454.963">1186 15339 0,'0'0'0,"-41"0"0,82 0 47,82-41-47,0 41 16,-1-81-16,-40-1 15</inkml:trace>
  <inkml:trace contextRef="#ctx0" brushRef="#br0" timeOffset="213122.4098">1186 14848 0,'-41'0'0,"-40"0"31,40 0-31,163 0 79,1 0-79,0 0 15,40-81-15</inkml:trace>
  <inkml:trace contextRef="#ctx0" brushRef="#br0" timeOffset="213374.7071">2577 14480 0,'0'-41'31,"123"41"-15,0-122-16,-1 122 15,1-41-15,-41 41 16</inkml:trace>
  <inkml:trace contextRef="#ctx0" brushRef="#br0" timeOffset="213688.2906">2659 14398 0,'-41'0'15,"41"82"17,0-41-17,0 41-15,0 0 16,41 41-16,0 163 16,-41-123-1,82-122 1,-41 82-1,81-123-15,-40-41 16,0-41-16,0 1 16,0-1-16,-42-41 15</inkml:trace>
  <inkml:trace contextRef="#ctx0" brushRef="#br0" timeOffset="213921.133">2823 14848 0,'-41'0'16,"82"0"31,-1 0-47,42-81 15,0 81-15,82-41 16,-82 41-16,-42-82 16</inkml:trace>
  <inkml:trace contextRef="#ctx0" brushRef="#br0" timeOffset="214187.282">3600 14235 0,'0'-41'16,"-41"41"-16,41 82 62,0 40-62,0 1 16,0 41-16,0 40 0,0-81 15,82 0 1,0-41 0,-1-82-1</inkml:trace>
  <inkml:trace contextRef="#ctx0" brushRef="#br0" timeOffset="214621.9823">4173 14521 0,'0'0'0,"-41"0"0,41-41 16,-41 41-1,0-41 1,41 0-16,-41 41 16,-41 0-1,41 41 1,41 41-16,0 0 15,0-41-15,0 0 16,0 0 0,41-41-16,41 0 15,0 0 1,-41-82 0,-41 0-1,0 0 1,0 41-16,0-40 15,0 121 17,0 83-17,0 0 1,0-82 0,81 0-1,-40-41 1</inkml:trace>
  <inkml:trace contextRef="#ctx0" brushRef="#br0" timeOffset="214938.5547">4254 14071 0,'0'-82'0,"0"1"15,82 81 32,-82 81-31,0-40-16,0 0 16,-82 82-1,82-82 1,41-41 15,41 0-31,0-41 16,41 41-1,-42-82-15</inkml:trace>
  <inkml:trace contextRef="#ctx0" brushRef="#br0" timeOffset="215187.5925">4745 13826 0,'0'-41'0,"82"123"62,-41-41-62,-41 40 16,123 42-16,-123 0 15,0 245 1,0-163 0</inkml:trace>
  <inkml:trace contextRef="#ctx0" brushRef="#br0" timeOffset="215421.2771">5400 14235 0,'-41'0'0,"82"0"31,41 0-16,40 0-15,165-123 16,-247 41-16</inkml:trace>
  <inkml:trace contextRef="#ctx0" brushRef="#br0" timeOffset="215905.116">6341 13294 0,'0'-82'15,"0"41"1,40 41-16,1 0 16,0-81-16,41 81 15,0 0 1</inkml:trace>
  <inkml:trace contextRef="#ctx0" brushRef="#br0" timeOffset="216139.499">6218 13171 0,'-41'0'0,"41"82"31,0 0-15,0 82 0,41-1-1,-41-81-15,0 123 16,41-165-16,-41 1 16,41-41-1,204 0 1,-204-81-16,0-1 15</inkml:trace>
  <inkml:trace contextRef="#ctx0" brushRef="#br0" timeOffset="216357.3381">6177 13703 0,'0'-41'31,"82"-41"-15,40 82 0,1-41-16,82-81 15</inkml:trace>
  <inkml:trace contextRef="#ctx0" brushRef="#br0" timeOffset="216606.436">6791 13049 0,'0'0'0,"0"-82"16,-41 41-1,41 82 32,0 82-31,0 122-1,0 41 1,163-81 0,-122-205-16</inkml:trace>
  <inkml:trace contextRef="#ctx0" brushRef="#br0" timeOffset="217041.5559">7322 13171 0,'-41'0'15,"41"-41"1,-81 41-1,40 0 1,0 41 0,41 123-1,0-41 1,0-82 0,41 40-1,81-81 1,-81-122-1,-41 40 1,0-41 0,0 82-1,0 82 17,0 0-17,0 41 1,41 0-1,82-1 1,0-121 0</inkml:trace>
  <inkml:trace contextRef="#ctx0" brushRef="#br0" timeOffset="217274.254">7690 13008 0,'0'-41'0,"41"82"47,-41 41-31,123-42-16,-123 1 15,41 123 1,-41 0-1,0-42 1</inkml:trace>
  <inkml:trace contextRef="#ctx0" brushRef="#br0" timeOffset="217623.6543">8018 12640 0,'0'-82'16,"82"123"31,-1 40-47,-40 1 15,-41 41-15,82 0 16,-82 163 0,0 0-1,-41-163-15</inkml:trace>
  <inkml:trace contextRef="#ctx0" brushRef="#br0" timeOffset="218274.6272">6177 12967 0,'-41'0'16,"0"0"15,0 0 0,41 82-15,0-1-1,0 42-15,0 0 16,0 40-16,409 492 47,-81-532-32</inkml:trace>
  <inkml:trace contextRef="#ctx0" brushRef="#br0" timeOffset="219003.9281">8100 12067 0,'0'-41'0,"0"0"32,40 41-17,42 0 1,-41 0-1,-41 41 1,0 123 15,0-123-31,-123-41 16,123 81-16,82-81 47,82 0-47,-41 0 15,-42-81-15,1 81 16,0 0 0,-82 81 62</inkml:trace>
  <inkml:trace contextRef="#ctx0" brushRef="#br0" timeOffset="223439.4081">2209 17057 0,'82'0'47,"0"-41"-32,-1 41-15,42 0 16</inkml:trace>
  <inkml:trace contextRef="#ctx0" brushRef="#br0" timeOffset="223572.8605">2332 17385 0,'41'0'32,"81"-41"-17,-81 41-15</inkml:trace>
  <inkml:trace contextRef="#ctx0" brushRef="#br0" timeOffset="224227.1265">3559 16730 0,'0'0'0,"0"-82"0,0 0 16,0 1-1,-41 81 1,-41-41 0,0 41-1,41 41 1,41 163-1,0 1 1,0-124 0,0 1-16,0-41 0,82-41 15,-82 82-15,123-82 32,-41 0-17,0-41-15,-82-82 16,41 42-16,-41 40 15,0-164 1,0 123 0,0 1-1,0 162 32,0 42-47,0-41 16,0 122-1,0-163 1,81-41 0,-40 0-1,41-41 1,0-40 0,-82 40-1,0-41-15</inkml:trace>
  <inkml:trace contextRef="#ctx0" brushRef="#br0" timeOffset="224580.9323">4009 16198 0,'-82'-82'16,"82"42"-1,0-42 1,82 82-1,-41 0 1,-41 41 15,0 81-31,-41 1 32,-41-82-17,205-123 16,-82 82-15,122-82 0,1 41-1</inkml:trace>
  <inkml:trace contextRef="#ctx0" brushRef="#br0" timeOffset="224906.2315">4745 16485 0,'0'0'0,"123"-82"63,-82 82-63,41-82 15,81 41 1,-81 41-16,-41-82 15,0 82 1</inkml:trace>
  <inkml:trace contextRef="#ctx0" brushRef="#br0" timeOffset="225856.4905">5972 15462 0,'0'-41'0,"0"0"16,0-41-1,-41 82 17,41 123-1,41 368 0,41-409-31,123 163 31,-123-245-31,-1 0 16,-40 0 0</inkml:trace>
  <inkml:trace contextRef="#ctx0" brushRef="#br0" timeOffset="226407.3343">6831 15585 0,'0'-82'0,"0"41"15,0-41 16,-81 82-15,40-41 0,-41 82 15,41 82-15,41 41-1,0-42 1,0-40-1,82-82 1,-41 0 0,0-41-1,-41-82 1,41 42 15,-41 40-31,0-41 16,0 41-16,0 82 62,0 41-62,0-41 16,0 40 0,40 42-1,1-123 1,41 0-1,41-82 1</inkml:trace>
  <inkml:trace contextRef="#ctx0" brushRef="#br0" timeOffset="226872.3011">6995 14930 0,'41'0'62,"41"0"-62,0 41 16,-1 0-16,1 82 15,-82-41-15,41 40 16,-41-40-16,0 82 16,0-1-1</inkml:trace>
  <inkml:trace contextRef="#ctx0" brushRef="#br0" timeOffset="227389.7103">7486 14603 0,'-82'-82'16,"82"41"0,0 0-1,41 41 1,82 0 0,-1 82 15,-122 164 0,0-205-31,-81 40 16,162-122 31,-40 41-32,41-81-15,41 81 16,-41-82-16,-41 82 15</inkml:trace>
  <inkml:trace contextRef="#ctx0" brushRef="#br0" timeOffset="227945.4721">3436 18816 0,'0'0'0,"82"-82"47,0 82-31,0-41-16,-1 41 15,1 0-15,0-81 16</inkml:trace>
  <inkml:trace contextRef="#ctx0" brushRef="#br0" timeOffset="228126.582">3641 18980 0,'41'0'47,"81"-41"-31</inkml:trace>
  <inkml:trace contextRef="#ctx0" brushRef="#br0" timeOffset="228589.3097">4663 18121 0,'0'0'0,"0"-41"32,0 82 15,0 41-47,0-41 0,0 40 15,0 124 1,0-82-1,0-42 1,0-40 0,123-41-16,-41-82 15,41-81 17,-42-1-17,-81 82-15,0-40 16,0 81-16,-40 41 15,-42-41 1,-82 41 0,41 0-1,42 0-15,81 164 16,0-83-16,0-40 16</inkml:trace>
  <inkml:trace contextRef="#ctx0" brushRef="#br0" timeOffset="228830.2903">5441 18571 0,'0'82'15,"0"-42"1</inkml:trace>
  <inkml:trace contextRef="#ctx0" brushRef="#br0" timeOffset="229218.6298">3968 20289 0,'0'0'0,"-82"0"16,41 0-16,41 41 15,123-41 48,41-41-63,-42-41 0,1 41 15,163-123 1,-163 124 0,41-83-16,-123 123 15</inkml:trace>
  <inkml:trace contextRef="#ctx0" brushRef="#br0" timeOffset="229456.2516">4091 20616 0,'0'0'16,"-123"123"-16,41-82 16,205-123 30,41 0-46,81-41 16,0 82 0,-122 41-1,-123-81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03:12.154"/>
    </inkml:context>
    <inkml:brush xml:id="br0">
      <inkml:brushProperty name="width" value="0.05292" units="cm"/>
      <inkml:brushProperty name="height" value="0.05292" units="cm"/>
      <inkml:brushProperty name="color" value="#FF0000"/>
    </inkml:brush>
  </inkml:definitions>
  <inkml:trace contextRef="#ctx0" brushRef="#br0">37266 4827 0,'0'-82'16,"0"41"-16,0-41 15,-41 41-15,41 0 16,0-122 15,0 367 0,82 1-15,82 204 0,-82-205-16,-42-122 15,42 41 1,0-82 0,-41-41-1,-41-82 1,0-82-1,0-122 1,0 0 0,0 204-16,0 41 15,0 82 32,0 0-47,0 122 16,0 1-1,0 0 17,0-82-32</inkml:trace>
  <inkml:trace contextRef="#ctx0" brushRef="#br0" timeOffset="834.2601">38330 5318 0,'0'0'0,"0"-123"0,0 41 16,0 41 0,0 0-16,0-41 15,0 42 1,-123 121 15,82 124-15,41-41-1,0-42 1,0-81 0,41-41-1,0 0 1,41-41-1,-82-81 1,0-42 0,0 123-1,0 82 17,0 41-32,0 40 15,41-81 1,-41 41-1,122-82 1,1 0 0,-82 0-1,41-123 1,-82 83-16,0-165 16,0 123-16,0 41 15,0 0 1,0 82 15,0 41-31,0 0 16,41-41-1,0-41 1,81 0 0,-81-82-1,-41 123 32,0 0-31,0 0-1,0 0-15,0 40 16,0-40-16,41-41 31,41 0-15,-41 0-1</inkml:trace>
  <inkml:trace contextRef="#ctx0" brushRef="#br0" timeOffset="1117.3536">39598 4622 0,'0'-41'16,"0"-40"0,0 121 15,-82 124-15,82-41-1,0 40-15,0 1 16,0 0-16,0-42 0,0-40 15,0 41 1,82-123-16</inkml:trace>
  <inkml:trace contextRef="#ctx0" brushRef="#br0" timeOffset="1606.7671">40171 5195 0,'0'-82'16,"0"41"-1,0-41 1,0 41 0,-41-40-1,41 40 1,-82 41-1,0 204 1,82-122-16,0 0 16,0-41-16,0 41 15,0-41-15,41-41 32,41 0-17,-41-82 1,-41 0 15,41-123-31,-41 164 31,0 123 1,0 41-32,0-82 15,0 41 1,81 40-1,-40-122 1</inkml:trace>
  <inkml:trace contextRef="#ctx0" brushRef="#br0" timeOffset="1850.6016">40457 4745 0,'0'-41'16,"41"41"15,-41 82-31,123 0 16,-123-1 0,40 165-1,-40-42 1,0-122-16,-40 82 15,-42-82-15</inkml:trace>
  <inkml:trace contextRef="#ctx0" brushRef="#br0" timeOffset="2083.5556">41480 5072 0,'81'0'32,"1"0"-17,82 0 1</inkml:trace>
  <inkml:trace contextRef="#ctx0" brushRef="#br0" timeOffset="2234.7865">41480 5359 0,'40'0'31,"42"0"-16,0 0-15,0 0 16</inkml:trace>
  <inkml:trace contextRef="#ctx0" brushRef="#br0" timeOffset="2503.1785">42461 4704 0,'0'0'0,"0"-41"0,0 0 0,0-41 15,0 123 32,0 41-47,0 245 16,0-163-1,0 41-15,0-1 16,0 123 0,0-245-1</inkml:trace>
  <inkml:trace contextRef="#ctx0" brushRef="#br0" timeOffset="5167.72">42584 4786 0,'0'-41'32,"0"0"-1,-41 41 16,41 82 47,0-41-94,-41 41 15,41 40-15,0-81 16,0 41-1,0 41 1,0-1 0,0-40-1,0 0 1,0 0 0,0-41-1,0 41 1,82-42-1,-41-40 32,0 0-31,0 0 0,41 0-1,-41 0 16,-41-81-15,40 40 0,42 0-1,-41-41 1,-41 41 0,0-41-1,41-81 1,-41 81-1,0 0 17,0 41-17,0-41-15,0 1 16,-82 40 0,82 0-1,-41 41 1,41-82-1,-81 41 1,-1 41 0,41-41-1,-41 41 17,82-82-32,-41 82 15,0 0 16,-41 41-15,41 41 0,41-41-1,-81 41-15,81-41 16,0 0-16,-41 40 0,41 1 16,0-41-1,0 41 1,0 82-1,0-42 1,0-40 0,0 0-1,0-41 1,0 41 0,0-42-1,0 1 1,82-41 15,-82 41-31,40-41 16,1 0-1,0 0 1,41 0 0,-41 0-1,0 0 1,0 0-1,41 0 17,-41-41-17,40-40 1,-81 40 0,41 0-1,0-41 1,-41 41-1,82-41 17,-82 0-17,0 1-15,0-1 16,0 0 0,0 0-1,0-41 1,-82 83-1,41 40 1,0-41-16,-81 41 16,40 0-1,41 0-15,0 0 16,-82 0 0</inkml:trace>
  <inkml:trace contextRef="#ctx0" brushRef="#br0" timeOffset="9617.8457">35712 8140 0,'0'-123'16,"-82"82"-1,164 164 32,-41 0-47,40 0 16,42 81-1,41 1 17,-123-205-1,0-164-15,-41-41-1,0-40 1,0 41-1,0-1 17,0 164-17,0 82 17,0 82-17,0-1-15,0 124 16,0-123-16,0-1 15,0 42 1</inkml:trace>
  <inkml:trace contextRef="#ctx0" brushRef="#br0" timeOffset="9967.829">36939 7936 0,'0'-82'15,"0"41"1,0 0-1,-41 41 17,0 82-17,41 0-15,0-1 16,0 124 0,0-123-1,0 81-15,0-81 16,0 0-16,41 0 15</inkml:trace>
  <inkml:trace contextRef="#ctx0" brushRef="#br0" timeOffset="10385.1324">37471 8385 0,'0'-81'0,"0"-1"16,41 82-1,-41-41 1,0 0 0,0 0-1</inkml:trace>
  <inkml:trace contextRef="#ctx0" brushRef="#br0" timeOffset="10438.6253">37512 8099 0</inkml:trace>
  <inkml:trace contextRef="#ctx0" brushRef="#br0" timeOffset="11651.731">36980 8181 0,'0'-41'0,"0"-41"31,0 0-15,0 42-1,0-1 1,-82 41 15,41 41-15,41 204 15,0-122-31,0 81 16,0-122-16,0-41 15,0 82 1,123-123 0,-41-41-1,-1-82 1,-81 0-1,0-81 1,0 40 0,0 123-16,0 0 15,0 82 32,0 41-47,0 0 16,0 0-1,0 81-15,0-81 0,41 0 32,0-82-17,41 0 1,0-41 0,-82-82-1,41 1 1,-41-1-1,0 82-15,0 0 16,-41 41 15,41 41-31,0 0 16,0 82 0,0-83-1,82-40 1,0 0 15,-1 0-15,-81-81-16,0-1 15,0 164 32,0-1-47,0 1 16,0 0-16,0 41 15,0-82-15,0 41 16,123-82 15,-82-41-15</inkml:trace>
  <inkml:trace contextRef="#ctx0" brushRef="#br0" timeOffset="11936.0962">38207 7936 0,'0'0'0,"0"-82"0,0 41 15,0-41 1,-41 164 15,41 41-15,0 367-1,82-162 1,0-165 0,0-122-1</inkml:trace>
  <inkml:trace contextRef="#ctx0" brushRef="#br0" timeOffset="12411.3349">38943 8467 0,'0'-41'15,"0"0"1,0-40-1,-41-42 1,1 82 0,-42 41-1,41 0-15,0 82 16,41 0 0,0-1-16,0 83 15,0-123 1,0 41-1,41-82-15,41 41 32,40-82-17,-81-82 1,-41 0 0,0 82-1,0-40-15,0 122 47,0-1-47,0 42 16,0 41-1,41-123-15,-41 82 16</inkml:trace>
  <inkml:trace contextRef="#ctx0" brushRef="#br0" timeOffset="12704.4118">39761 8099 0,'0'-82'0,"0"41"31,-40 123 1,40 0-17,-41 0-15,41 0 16,-123-1-16,82 83 16,41-123-1,-82 41 1</inkml:trace>
  <inkml:trace contextRef="#ctx0" brushRef="#br0" timeOffset="12918.308">39352 7936 0,'41'0'47,"0"122"-47,41-40 16,-82 0-16,205 122 15,-165-40 1,-40-123-16</inkml:trace>
  <inkml:trace contextRef="#ctx0" brushRef="#br0" timeOffset="13218.9328">40539 8426 0,'0'-41'0,"82"41"47,40 0-32,1 0-15,0 0 16,-1 0-16,-40 0 15,0 0-15</inkml:trace>
  <inkml:trace contextRef="#ctx0" brushRef="#br0" timeOffset="13486.28">40784 7976 0,'0'-40'0,"0"80"47,0 42-31,41 41-16,-41 0 15,82-1-15,-82 1 16,41 82-1,-41-164-15,0-1 16</inkml:trace>
  <inkml:trace contextRef="#ctx0" brushRef="#br0" timeOffset="13974.146">41439 7976 0,'0'0'0,"0"-81"0,0 162 62,0 42-62,0 0 16,0 0-16,0 122 31,0-122-15,0-82-1,0-82 17,41 0-17,-41-123 1,40 123-16,42-41 15,0 82 1,-41 41-16,41 0 16,-41 82-1,-41-82-15,0 82 16,-41-42 0,0-81-1,-41 0-15,0 82 16,0-82-1,42 0 1,-1-41-16</inkml:trace>
  <inkml:trace contextRef="#ctx0" brushRef="#br0" timeOffset="14252.1701">42011 8140 0,'0'-41'15,"41"41"17,-41 41-32,82 82 15,-82-1-15,41 83 31,-41 40-15,-164 124 0</inkml:trace>
  <inkml:trace contextRef="#ctx0" brushRef="#br0" timeOffset="21502.3476">39148 9285 0</inkml:trace>
  <inkml:trace contextRef="#ctx0" brushRef="#br0" timeOffset="21848.3452">37184 9285 0,'0'-41'47</inkml:trace>
  <inkml:trace contextRef="#ctx0" brushRef="#br0" timeOffset="22231.95">39516 9531 0</inkml:trace>
  <inkml:trace contextRef="#ctx0" brushRef="#br0" timeOffset="22784.9621">40130 9367 0</inkml:trace>
  <inkml:trace contextRef="#ctx0" brushRef="#br0" timeOffset="23858.3788">42830 8549 0,'81'0'31,"-40"0"-31,41 0 15,41 0-15,-82 0 16</inkml:trace>
  <inkml:trace contextRef="#ctx0" brushRef="#br0" timeOffset="24002.3299">42707 8917 0,'123'0'15,"-83"0"1,83 0-16,-82 0 16,0 0-16</inkml:trace>
  <inkml:trace contextRef="#ctx0" brushRef="#br0" timeOffset="25203.3852">44629 8099 0,'0'0'0,"0"-41"0,0 0 16,0 0-16,0-40 15,0 40 1,0 123 15,164 327-15,0-41 15,-83-327-15,-40-41 31,-41-82-32,0 0-15,0-82 16,0 83-16,0-42 16,0-123-1,0 42 1,0 122-1,0 164 32,0 82-47,0 40 16,0-81-16,0 163 16,0-163-1,0 0 1,0-42-16</inkml:trace>
  <inkml:trace contextRef="#ctx0" brushRef="#br0" timeOffset="26037.2141">45570 8549 0,'0'0'16,"0"-82"-16,0 0 16,0 1-1,-41-1 1,0 41 0,1 41-1,-42 164 16,82-83-31,0 83 16,0-82-16,0-41 16,41 0-1,0-41-15,40 0 16,-40 0 0,-41-41-1,0-41 1,0-82-1,0 82 1,41 82-16,-41 82 31,0 0-15,0 123 15,82-124-31,-41-81 31,41 0-15,0 0 0,-42-122-1,-40 81-15,0-41 16,0 0-16,0 41 16,0 0-1,0 123 16,0-41-15,41-41 15,41 0-15,0 0 0,-82 41 15,0 0-16,0 82 1,0-42 0,41 42-1,0-123 1</inkml:trace>
  <inkml:trace contextRef="#ctx0" brushRef="#br0" timeOffset="26319.8629">46757 8017 0,'0'0'0,"0"-41"15,0 1-15,0-1 31,0 82 1,0 122-17,-82 1-15,82 122 16,0-163-16,41-41 16,0-1-1</inkml:trace>
  <inkml:trace contextRef="#ctx0" brushRef="#br0" timeOffset="26786.3455">47329 8222 0,'0'-82'0,"0"41"15,-41 41 1,-40 0 0,-1 0-1,-41 123 1,123 122 0,0-81-1,0-123-15,41 0 16,41-41-16,-41 0 31,40 0-31,-81-82 16,82-41-1,-82-40 1,0 122 0,0-41-16,0 164 46,0 122-30,0-40 0,0-41-1,82-42 1,-41-81-16</inkml:trace>
  <inkml:trace contextRef="#ctx0" brushRef="#br0" timeOffset="27022.2427">48106 8140 0,'0'-82'16,"-40"123"30,40 41-46,-82 0 0,82 0 16,-123 40 0,82 124-1,41-205-15,-82 0 16</inkml:trace>
  <inkml:trace contextRef="#ctx0" brushRef="#br0" timeOffset="27269.6908">47575 8017 0,'0'0'0,"122"0"31,-40 82-15,0-41-16,41 164 31,-1 81-15,-122-122-1,41-164-15</inkml:trace>
  <inkml:trace contextRef="#ctx0" brushRef="#br0" timeOffset="27520.1581">48352 7976 0,'0'0'0,"0"-81"0,123 162 47,-42 1-31,-81 0-1,82 82-15,-82 81 16,0-122-16,0-41 16,-122 81-1</inkml:trace>
  <inkml:trace contextRef="#ctx0" brushRef="#br0" timeOffset="27769.3208">49416 8385 0,'0'0'0,"-82"0"0,123 0 46,81 0-30,42 0 0,0 0-1,-124 0-15,42 0 0</inkml:trace>
  <inkml:trace contextRef="#ctx0" brushRef="#br0" timeOffset="28026.7488">49620 8017 0,'0'-41'16,"0"82"15,0 41-16,0 0 1,41 286 0,0-245-1,-41 0-15,0-83 16</inkml:trace>
  <inkml:trace contextRef="#ctx0" brushRef="#br0" timeOffset="28962.6615">50602 8058 0,'0'-82'16,"0"42"15,0 80-15,123 165-1,-1 81 16,-40-122-15,0 0 0,-41-124-1,41-40 1,-82-40 0,41-83-1,-41-245 1,0 163-1,0 82 1,0 42 0,0 162 15,0 165-15,0-1-1,0 1 16,0-205-31</inkml:trace>
  <inkml:trace contextRef="#ctx0" brushRef="#br0" timeOffset="29769.8015">51665 8467 0,'0'-41'0,"0"-40"16,0-1 0,0 0-1,-41 82 1,-40 0 0,40 41 15,41 0-31,-82 163 15,82-163-15,0 0 16,41 41 0,0-82-1,41 0 1,-1-41 0,-81 0-1,0-123 1,0 83-1,0 122 17,0-1-32,0 42 15,0 41 1,41-123 0,0 0-1,123-41 16,-123-41-15,-41 0-16,0 1 16,0-1-16,0 41 15,0 0-15,0 82 47,-82 41-31,123-41-1,82-41 1,-83 0 0,1 0-1,-41 41 17,0 81-17,0-81 16,0 41-31,41-82 16,-41 82-16,82-82 16,-41-41-1</inkml:trace>
  <inkml:trace contextRef="#ctx0" brushRef="#br0" timeOffset="30041.6554">52647 7976 0,'0'0'0,"0"-40"0,-41-42 16,41 0 0,-41 82-1,41 82 16,0 163-15,0 1 0,0-124-16,0-40 15,0-41-15,0 41 16,0-41 0</inkml:trace>
  <inkml:trace contextRef="#ctx0" brushRef="#br0" timeOffset="30521.614">53056 7936 0,'0'-41'0,"0"82"46,0 40-30,0 1-16,0 0 16,0 41-1,0-42-15,-41 1 16,41 0 0,0-123 15,0-41-16,0 1 1,82-1 0,41 41-1,-82 41 1,41 82-16,-1-1 16,-81 1 15,0 0-16,-122-82 1,-1 0 0,82 0-1,-41-41 1</inkml:trace>
  <inkml:trace contextRef="#ctx0" brushRef="#br0" timeOffset="30803.5136">53629 7854 0,'0'-41'15,"82"41"16,-82 82-15,122-1 0,-122 42-16,0 41 15,41-1-15,-41 165 16,-122-206-16,-1 42 16,0-82-1</inkml:trace>
  <inkml:trace contextRef="#ctx0" brushRef="#br0" timeOffset="33122.8701">51747 9613 0,'0'-41'16,"0"-41"-16,0 41 31,0 123 16,0 0-47,0 40 16,0 1-16,-41 122 15,41-122-15,0-41 16,0-41-1,0 41 1,-41-82 0,0-82 15,41 41-31,-81-82 16,40 82 15,41 82 16,0 41-47,0 0 31,41-82-31,40 0 16,42 0-1,0 0 1,-82-41-1,-41 82 17,-41-41-32</inkml:trace>
  <inkml:trace contextRef="#ctx0" brushRef="#br0" timeOffset="33571.7623">51461 11290 0,'0'-123'16,"-41"246"46,41-41-62,-82-42 0,82 42 16,0 0-16,0-41 15,82 41 1,82-82 0,-83 0-1,1-164 16,-82 41-15,0 1 0,0 81-1,-123 41 1,1 41 0,122 41-1</inkml:trace>
  <inkml:trace contextRef="#ctx0" brushRef="#br0" timeOffset="35759.6162">47452 8958 0,'-41'0'31,"41"-82"-15,0 123 62</inkml:trace>
  <inkml:trace contextRef="#ctx0" brushRef="#br0" timeOffset="36195.0067">47861 8795 0,'82'0'94,"-123"0"62</inkml:trace>
  <inkml:trace contextRef="#ctx0" brushRef="#br0" timeOffset="36517.6308">47452 8795 0</inkml:trace>
  <inkml:trace contextRef="#ctx0" brushRef="#br0" timeOffset="38120.8488">43116 10635 0,'0'0'0,"-82"0"0,123 0 47,0 0-47,41 0 16,81 0-1,-40 0 1</inkml:trace>
  <inkml:trace contextRef="#ctx0" brushRef="#br0" timeOffset="38287.6896">43075 10881 0,'82'0'62,"40"0"-46,1 0-16,0 0 16</inkml:trace>
  <inkml:trace contextRef="#ctx0" brushRef="#br0" timeOffset="38921.2475">44507 11044 0,'0'-41'0,"0"-40"16,0-1-1,0-41 1,-41 123 0,-41-41-1,-41 41 1,82 41-1,41 82 1,-81 81 0,81-122-16,0 82 15,0-123 1,81-41 0,1 0-1,-41 0 1,-41-82-1,82-41 1,-82-41 0,0 42-1,0 40 1,41 164 15,-41 0-15,0 81-1,0-81-15,0-41 16,0 41-16,82-41 16,-41-41-1,81 0 1,1-41 0</inkml:trace>
  <inkml:trace contextRef="#ctx0" brushRef="#br0" timeOffset="39241.4813">44916 10513 0,'-82'-41'0,"82"-41"15,0 0 1,41 82-1,82 0 1,-42 82 0,-81 81-1,-41-122 1,1 0-16,-42 41 16,41-82-16,41 41 0,82-41 46,-1 0-30,42 0 0</inkml:trace>
  <inkml:trace contextRef="#ctx0" brushRef="#br0" timeOffset="39804.9855">45652 10717 0,'0'-41'0,"-41"0"15,41-41 1,0 123 31,82 409-16,41-245 0,40-287 1,-81-204-1,-82 122-15,-41 41-1,41 82 1,0 82 15,0 41-15,0 0-1,0 41-15,0 81 16,0-122-16,0-41 16</inkml:trace>
  <inkml:trace contextRef="#ctx0" brushRef="#br0" timeOffset="40637.6788">46348 11003 0,'0'-81'0,"81"81"15,-81-82-15,0-41 16,0 82 0,-41 41-1,-40 0 1,40 0 0,41 82-1,-41 0-15,41 81 16,0-81-1,0-41-15,0 41 16,41-41 0,0-41-1,40-41 1,1-123 0,-82 1 15,0 122-16,0 82 17,0 0-17,0 81 1,0-81-16,0 41 16,41-82 15,41-41-16,0-41 1,-82 0-16,41 1 16,-41 40-1,0-41 1,0 123 15,0 0-15,0 0-1,41-41 1,-1 0 0,42 81 15,-82 1-15,0 0-1,-41 41 1,41-82-16,82-41 31,-41 0-15,41 0-16,-82-123 15</inkml:trace>
  <inkml:trace contextRef="#ctx0" brushRef="#br0" timeOffset="40972.335">47943 10594 0,'0'-41'15,"-41"82"17,-41 0-32,-41 123 15,1 40 1,40-122 15,0 82-15,41-164-1</inkml:trace>
  <inkml:trace contextRef="#ctx0" brushRef="#br0" timeOffset="41239.3613">47288 10594 0,'41'0'31,"41"0"-15,0 82-16,82 164 31,-83-165-15,1 1-1,-41 0 1</inkml:trace>
  <inkml:trace contextRef="#ctx0" brushRef="#br0" timeOffset="41654.1242">47166 10267 0,'-123'0'16,"123"-41"0,-41 41-16,0 41 31,41 41-31,0 204 15,0 82 1,82-40 0,-41-165-16,-41 42 15,82-164 1</inkml:trace>
  <inkml:trace contextRef="#ctx0" brushRef="#br0" timeOffset="42054.6808">48106 10553 0,'0'-81'0,"0"-1"15,0 0 17,0 123-1,123 123-16,-41 122 1,-82-82 0,0-81-16,0 0 15,0-41-15,0-41 0,-82 40 16,-41 42 0,42-123-16</inkml:trace>
  <inkml:trace contextRef="#ctx0" brushRef="#br0" timeOffset="49408.6133">7363 8263 0,'-82'0'16,"42"0"-1,-1 0 17,-41 0-17,41 0 32,123-82 62,-41 82-109,40 0 16,42 0-16,41 0 16,-1 0-16,206 0 15,-165 0 1,-163 41 15,0-41-15,-82 0 78,-41-41-94,41 41 15,0 0 1,41-41-1,-81 41-15,40 0 16,41-41 0,-41-41-1,0 82 1,41-41 15,41 41 32,0 0-48,0 0-15,40 82 16,1-41 0,-82 41-1,0-41 1,0 0-1,-163 41 1,122-42 0,-41 42-1</inkml:trace>
  <inkml:trace contextRef="#ctx0" brushRef="#br0" timeOffset="49918.7123">12272 9204 0</inkml:trace>
  <inkml:trace contextRef="#ctx0" brushRef="#br0" timeOffset="50306.8652">14072 9122 0</inkml:trace>
  <inkml:trace contextRef="#ctx0" brushRef="#br0" timeOffset="50853.2529">15872 9204 0,'0'0'15,"82"0"63,-41 0-46,-1 0-1,-40 81 47</inkml:trace>
  <inkml:trace contextRef="#ctx0" brushRef="#br0" timeOffset="58006.3335">37430 12721 0,'0'-122'16,"-41"163"31,41 40-47,-82 1 16,0 41-1,-122 204 16,122-286-31,0 82 32</inkml:trace>
  <inkml:trace contextRef="#ctx0" brushRef="#br0" timeOffset="58256.4915">36816 12721 0,'0'0'0,"0"-81"15,82 203 17,0-40-17,41 0 1,-42 41-16,83 40 15,-123-81-15,41-41 16,0 82 0,40-123-1</inkml:trace>
  <inkml:trace contextRef="#ctx0" brushRef="#br0" timeOffset="58823.5221">39025 13130 0,'41'0'78,"82"0"-78,0 0 0,40 0 15,-40 0-15,0 0 16,-1 0 0,-40 0-1,-82-81 16,-41 40 1,-41 41-32,1-82 31,-1 82-15,123 0 30,81 0-46,-81 0 16,0 41 0,41 0-1,-82 41 1,0-1 0,-82-81-16,0 123 15,1-82 1</inkml:trace>
  <inkml:trace contextRef="#ctx0" brushRef="#br0" timeOffset="60306.6308">42339 12721 0,'-82'0'16,"82"-41"-16,163 41 62,-40 0-62,0 0 16,0 0-16,40 0 15,-122 0 17,-123 0-17,-81 0 1,-1 0-1,82 0 1,41 0-16,-81 0 16,81 0-1,41 82 1,-41 0 0,-41 0-1,41 41 1,82-123 46,0 0-62,0 0 16,163 0 0,-40 0-1,-41 41 1,-123-1-1,0 42 1,-82-82 0,-123 41-1,83 41 1,-1-41 0</inkml:trace>
  <inkml:trace contextRef="#ctx0" brushRef="#br0" timeOffset="62824.4395">37798 15544 0,'0'-41'16,"0"0"0,-41-41-1,41 164 79,-82 41-78,82-82-16,0 0 15,-41 163 1,-40-40-1,40-123-15,0 81 16,82-122 47,0 0-48,-1 0-15,42 0 16,0 0-16,41 0 15,40-41 1,-122 41-16,-41-41 31,41 41-31,-41-81 16,0-1 0,0 0-1,0 41 1,0 82 31,0 41-32,0-41-15,0 122 16,0 1 0,0-41-1,0-82 1</inkml:trace>
  <inkml:trace contextRef="#ctx0" brushRef="#br0" timeOffset="63191.4598">39230 15789 0,'0'0'0,"-41"0"78,41 41-78,-82 0 16,41 41-16,-41 0 16,41-1-16,-81 1 31,40 41-15,82-82-1,0 0-15</inkml:trace>
  <inkml:trace contextRef="#ctx0" brushRef="#br0" timeOffset="63577.6912">38616 15748 0,'0'0'0,"0"-41"15,41 82 32,0 0-47,41 41 16,-41-41 0,163 123-1,-122-124 1,41 124-1,-41-164 1</inkml:trace>
  <inkml:trace contextRef="#ctx0" brushRef="#br0" timeOffset="64159.3089">40252 16076 0,'-41'0'0,"-40"-82"16,-1 82 0,41 0-1,123 0 63,40 0-78,-40 0 16,-41 0-16,0 0 16,41 0-16,0 0 15,-41 0 1,40 0-1,-81-41 32,-40 41-31</inkml:trace>
  <inkml:trace contextRef="#ctx0" brushRef="#br0" timeOffset="64440.7253">40293 15789 0,'-41'-82'15,"41"42"1,0 80 31,0 1-47,0 82 15,41-41-15,41 81 16,-82-40 0,0-41 15,0 41-15,41-123-1</inkml:trace>
  <inkml:trace contextRef="#ctx0" brushRef="#br0" timeOffset="64740.2485">41152 15748 0,'0'-81'15,"123"-1"32,-41 82-31,41 0-1,-42 0-15,1 0 16,0-41 0</inkml:trace>
  <inkml:trace contextRef="#ctx0" brushRef="#br0" timeOffset="65170.2683">41193 15585 0,'-41'0'16,"41"41"-16,-81-41 15,81 41 1,-41 40 0,41-40-1,0 41 1,-41-41-1,41 41 1,41-82 47,-41-41-48,41 0 95</inkml:trace>
  <inkml:trace contextRef="#ctx0" brushRef="#br0" timeOffset="65550.2047">41439 15380 0,'0'-82'0,"41"82"16,-82 82 62,41 0-62</inkml:trace>
  <inkml:trace contextRef="#ctx0" brushRef="#br0" timeOffset="66224.211">40989 15748 0,'41'0'78,"81"0"-62,-40 0-16,0-81 15,82 40 17,-124 41-32,-40 81 93,0 1-93,0 0 16,0 0-16,0 122 16,0 1 15,0-41-15,0-124-1,82-121 16</inkml:trace>
  <inkml:trace contextRef="#ctx0" brushRef="#br0" timeOffset="66461.193">41275 16157 0,'-41'0'15,"123"0"48,0 0-63,40 0 16,1-41-16,-41 41 15,0 0 1,-41 0-16,41-81 15</inkml:trace>
  <inkml:trace contextRef="#ctx0" brushRef="#br0" timeOffset="66759.9417">42216 15339 0,'0'-82'0,"0"1"15,41 122 32,41 40-47,-1 42 16,1 204-1,-82 1 1,0-165-16,-41-40 16,41-41-16,-163 81 0,-1-40 15</inkml:trace>
  <inkml:trace contextRef="#ctx0" brushRef="#br0" timeOffset="67306.931">37307 15339 0,'-41'0'0,"41"-41"15,-82 41 1,1 82-1,81 41-15,-82 81 16,82 165 0,122 449 15,451-777 0</inkml:trace>
  <inkml:trace contextRef="#ctx0" brushRef="#br0" timeOffset="68006.8375">34525 16239 0,'0'0'0,"-81"-82"15,40 1 1,41 40 0,0-41-1,0 164 16,41 40-15,40 83 0,1-41-1,-41-124 1,-41 42-16,82-82 16,-41 0-1,0 0 1,-41-41-1,0-204 17,0 40-17,0 83 1,0 40 0,0 164 15,0 122-16,0-40 1,0-41 0,0-42-1</inkml:trace>
  <inkml:trace contextRef="#ctx0" brushRef="#br0" timeOffset="68791.5469">35180 16403 0,'0'0'0,"0"-41"16,0 0 15,-82 41-15,41 41-1,41 0 1,0 122 0,0-122-1,0 41 1,41-82 0,41-41-1,-41-41 1,-41-40-1,0 40 1,0 0 15,0 164-15,0-41 0,0 82-1,0-42 1,82-81-1,-1 0 1,1-81 0,-82-1-1,0 41 1,0 0-16,0-41 16,-41 41-1,0 41 1,164 0 46,-123 82-46,41-82 0,-41 123-1,41-1 1,-41-40-16,0 41 15,0-82 1,123-41 15,-41-41-15,81-41 0</inkml:trace>
  <inkml:trace contextRef="#ctx0" brushRef="#br0" timeOffset="69690.6346">43525 16035 0,'41'0'47,"82"0"-47,-1 0 16,1 0-16,-82 0 15</inkml:trace>
  <inkml:trace contextRef="#ctx0" brushRef="#br0" timeOffset="69824.5906">43484 16321 0,'41'0'32,"41"0"-17,0 0-15,-1 0 16</inkml:trace>
  <inkml:trace contextRef="#ctx0" brushRef="#br0" timeOffset="70725.6199">44875 15462 0,'0'-41'16,"0"0"0,0-41 15,0 164 0,0 0-31,0 41 16,0 368 15,0-410-31,0-40 16,0 82-1,0-82 1</inkml:trace>
  <inkml:trace contextRef="#ctx0" brushRef="#br0" timeOffset="71141.3267">45407 15544 0,'0'0'0,"0"-41"15,0-41-15,0 41 16,-41 123 31,41 41-31,-82-1-1,82 1-15,0 123 16,0-165-16,0-40 15,0 0 1,82 41 0,81-82-1,-122-41 1,-41-123 0,0 83-1,-122 81 1,40 0-1,0 122 17,82-40-32</inkml:trace>
  <inkml:trace contextRef="#ctx0" brushRef="#br0" timeOffset="71657.9191">46225 15462 0,'0'0'0,"0"-82"0,0 41 16,0 123 46,0 41-46,0-41-16,0 40 16,82 83-1,-1-42 1,-40-81-1,41-123 17,-82-81-17,82-124 1,-82 124-16,0-124 16,0 164-1,0 0-15,0 164 47,0 41-47,0 122 31,0-40-15,0-82-16</inkml:trace>
  <inkml:trace contextRef="#ctx0" brushRef="#br0" timeOffset="72441.0319">47207 15953 0,'0'-82'0,"0"41"15,0 0 1,0 0-1,-82 41 1,41 0 0,41 41-16,-82 123 31,0-82-31,82 81 16,0-81-1,82-82 1,0 0-1,-41 0 1,41-123 0,-42-40-1,-40-1 1,0 246 31,0 0-47,0 81 15,0-122 1,0 0 0,82-41-1,-41 0 1,82 0 0,-82-82-1,-41-122 1,0 122-16,0 41 15,0 0-15,0 82 63,82 41-47,-1-82-1,-40 82 1,-41 40-1,0 42 17,0-123-17,41-41 1,123 0 0,-123 0-1,41-123-15</inkml:trace>
  <inkml:trace contextRef="#ctx0" brushRef="#br0" timeOffset="72708.5162">48270 15462 0,'0'-82'0,"0"41"16,0 123 31,-82 41-32,82 122 1,0-122-16,0 122 16,0-163-16,0 0 15,41-41 1,41 41-1</inkml:trace>
  <inkml:trace contextRef="#ctx0" brushRef="#br0" timeOffset="72977.1121">49047 15789 0,'0'-41'15,"0"-40"17,0 121-1,0 83-15,-81 82-1,-42-42 1,0-40-1,123-82-15</inkml:trace>
  <inkml:trace contextRef="#ctx0" brushRef="#br0" timeOffset="73191.5384">48720 15789 0,'0'0'0,"0"-41"15,0 82 17,0 41-17,123 0 1,-41 204 0,-1-204-1,-40-41-15</inkml:trace>
  <inkml:trace contextRef="#ctx0" brushRef="#br0" timeOffset="73476.4224">49456 15707 0,'0'-81'0,"0"40"16,82 82 31,-82 81-32,82-40 1,-82 0-16,82 122 16,-82-122-16,0 41 15,-123 41 1,0-123-1,123 40-15</inkml:trace>
  <inkml:trace contextRef="#ctx0" brushRef="#br0" timeOffset="73691.8179">50520 16157 0,'82'0'15,"-41"0"1,204 0 0,-122 0-1,-41 41-15</inkml:trace>
  <inkml:trace contextRef="#ctx0" brushRef="#br0" timeOffset="73825.1789">50520 16485 0,'0'0'0,"82"0"32,0 0-32,122 0 15,-163 0 1</inkml:trace>
  <inkml:trace contextRef="#ctx0" brushRef="#br0" timeOffset="77109.5001">51993 15667 0,'0'-41'16,"0"0"-16,0-41 15,0 41-15,0 0 16,-41 41 31,41 41-47,-82 82 15,82 163 1,41-245 0,41 41-1,-1-41 1,42 81-1,-123 1 1,0 0 15,-82-82-31,1-41 16,40 82-16,0-82 0,-41 0 16,41 0-1,41-41 1,0-123-1,164-122 1,-123 163 0,-1 0-1,-40 41 1,-40-81 0,-42 163-1,41 41 1,41 122-1,0 42 1</inkml:trace>
  <inkml:trace contextRef="#ctx0" brushRef="#br0" timeOffset="77509.2221">52402 15912 0,'0'0'0,"0"-41"0,0 0 0,0-41 16,-41 123 15,41 123-15,0 40-1,0-40 1,41-41 15,41-123-31,-1-41 31,-40-41-15,41-82 0,-82 83-16,0-42 15,-82 0-15,0 0 0,42 42 16,-42 81-1,41 0 1,41 245 0,0-122-16,0 81 15</inkml:trace>
  <inkml:trace contextRef="#ctx0" brushRef="#br0" timeOffset="77775.5153">51134 17466 0,'0'0'0,"-123"0"0,164 0 31,82-81-15,40 81-16,328-82 16,-164 0-16,-122 82 15,-42 0-15</inkml:trace>
  <inkml:trace contextRef="#ctx0" brushRef="#br0" timeOffset="77942.7396">51543 17753 0,'-82'0'0,"123"-41"32,122 41-32,42 0 15,40-82 1</inkml:trace>
  <inkml:trace contextRef="#ctx0" brushRef="#br0" timeOffset="88459.8223">27776 14480 0,'-41'0'0,"-41"0"15,82-41-15,-164 41 32,205 0 46,164 0-63,40 0 17,-122 0-32,82 0 15,-124 0-15,-40 0 16,82 0 0,-82 0-1,0 0-15,-41-41 63,0-40-48,-82 81 1,0 0 0,123 0 46,41 81-46,-41-40-1,-41 41 1,0 41 0,-164 163 15,123-286-31</inkml:trace>
  <inkml:trace contextRef="#ctx0" brushRef="#br0" timeOffset="142215.1413">7650 16485 0,'0'-82'0,"0"0"16,-41 82-1,41-82-15,-82 82 16,0-82-16,-41 82 16,42 0-16,-42 0 0,41 0 15,-82 41 1,-163 123 15,82 490 0,163-408-15,82 40 0,41 0 15,163 83-15,-81-124-1,41-40 1,-42-83-1,42-40 1,122-82 0,-122 0-1,-41-41 1,40-122 0,1-1-1,-82 41 1,0 1-1,40-1 1,-40 0 0,-82 41-1,82-40 1,0-1-16,-82 41 16,41-41-1,-41 1 1,0-42-1,0 41 1,0 1 0,-123-1-1,-41 41 1,82 82-16,-40 0 16,81 0-1,0 0-15,-41 123 16,41 40-1</inkml:trace>
  <inkml:trace contextRef="#ctx0" brushRef="#br0" timeOffset="144600.7153">2495 17425 0,'0'0'0,"0"-40"0,-41 40 16,41-123-16,-40 82 16,40 82 31,0 204-16,81-81-16,-81 40 1,0-81 0,41-82-1,0-41 1,123 82 0,-1-82-1,42-41 1,-123 41-1,0-41-15,-1 41 16,-40-82-16,-41 41 31,82-41-15,-82 42 0,41-42-1,-41 41 1,41 41-1,-41-41 1,0-41 0,0 41-1,-41 0 1,-41 41 0,41 0-1,0 82 1,41-41-16,0 123 15,0-123 1,0-1-16,0 83 16,41-123 15,41 0-15,0-82-1,-41 41 1,-41-81-1,0 81 1,0-41-16,0 41 16,0 82 15,0 41-15,0 41-1,0-42 1,82-81-1,-41 0 1,-1 0 15,42-41-31,0-40 0,-82-42 16,0 41 0,0-163-1,-41 40 1,41-81-1,0 163 1,-41 41 0,0 82-1,41 41 17,0 82-17,0 0-15,0 245 16,82-164-1,82 42 1,-123-164 0,41-82 15,-1 0-15,-40-82-1,-41-82 1,0 41-1,0 42 1,0 122 31,0 40-16,0-40-31,41-41 16,41 0 31,-82-41-47,0-122 31,0 122-15,0 0-1,-41 41 1,0 0-1,0 0 1,41 41-16,0 163 16,0-122-16,0-41 15,0 0 1,82 82-16,41-123 16,-1 0-1,1-41 1,0-82-1,-123 41 1,0 0 0,0 1-1,0-1-15,0 41 0,0 0 16,-41 41 0,41 41 15,0 41-16,0 0 1,41-1 0,0-81-1,0 0 1,41 41 15,-82 41-15,40 0-1,-40 0 17,82-82-1,0-41-15,-82 0-1,82-82 1,0 82-1,-82-41-15</inkml:trace>
  <inkml:trace contextRef="#ctx0" brushRef="#br0" timeOffset="144865.4944">3804 17221 0,'0'-41'15,"41"-41"32,41 82-31,41-41-16,-41 41 15,-1 0-15,42-82 16,-41 82-16</inkml:trace>
  <inkml:trace contextRef="#ctx0" brushRef="#br0" timeOffset="145482.5045">3232 18734 0,'-82'0'16,"41"0"-1,-41 0 1,82-41 62,123 41-78,122-81 16,42-1-16,-1 0 15,287-82 1,-123 42 0,-328 122-16,42-123 15,-123 123 1,-41-41 31,82 41-16</inkml:trace>
  <inkml:trace contextRef="#ctx0" brushRef="#br0" timeOffset="145930.1623">3682 19103 0,'0'0'0,"-41"0"16,-41 0-16,123-41 62,204-41-46,42-41-16,408-122 31,-368 163-31,287-82 16,-328 82-16,-163 82 16,-41-81-1,-41 81 1,-41 41 93</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11:52.776"/>
    </inkml:context>
    <inkml:brush xml:id="br0">
      <inkml:brushProperty name="width" value="0.05292" units="cm"/>
      <inkml:brushProperty name="height" value="0.05292" units="cm"/>
      <inkml:brushProperty name="color" value="#FF0000"/>
    </inkml:brush>
  </inkml:definitions>
  <inkml:trace contextRef="#ctx0" brushRef="#br0">37757 4254 0,'0'-82'0,"0"0"15,41 164 32,41-41-31,-41 41-16,40 41 16,1-1-16,0-40 15,-41 0-15,-41 0 16,82 0-16,41 40 15,-83-81 1,1-41 0</inkml:trace>
  <inkml:trace contextRef="#ctx0" brushRef="#br0" timeOffset="348.9726">38657 4295 0,'0'-82'15,"0"0"1,0 1 0,-41-1-1,41 123 48,0 40-63,-82 1 15,82 0-15,0 123 16,-41-42 15,41-40-31,-81 0 16,81-82-16,0 40 15</inkml:trace>
  <inkml:trace contextRef="#ctx0" brushRef="#br0" timeOffset="717.1834">39066 4213 0,'0'-41'0,"0"0"16,0-40 15,0 162 0,-41 165-15,41-42 0,0-81-16,0 0 15,0-1-15,0 42 16,164-123-1</inkml:trace>
  <inkml:trace contextRef="#ctx0" brushRef="#br0" timeOffset="1032.2259">39925 4500 0,'0'0'0,"0"-82"15,0 41 1,-82 82 15,41 81-15,-81 1-1,122-41-15,-82 0 16,82-41-16,-82 81 16,82-81-16,-82 41 15</inkml:trace>
  <inkml:trace contextRef="#ctx0" brushRef="#br0" timeOffset="1282.4455">39352 4540 0,'0'-81'0,"41"81"47,-41 41-32,123-1-15,-82 42 16,41 0-16,40 82 16,1-42-1,-82-122 1</inkml:trace>
  <inkml:trace contextRef="#ctx0" brushRef="#br0" timeOffset="1568.2157">40334 4254 0,'0'-41'0,"0"-41"16,82 164 30,0-41-30,-41 41-16,41 163 16,-42 123-1,-80-122 17,-42-82-32</inkml:trace>
  <inkml:trace contextRef="#ctx0" brushRef="#br0" timeOffset="1799.9471">41193 4786 0,'123'0'47,"-41"0"-31,0 0-16,-1 0 16,-40 41-16</inkml:trace>
  <inkml:trace contextRef="#ctx0" brushRef="#br0" timeOffset="1967.7522">41275 5031 0,'41'0'47,"41"0"-47,-41 0 15,0 0-15</inkml:trace>
  <inkml:trace contextRef="#ctx0" brushRef="#br0" timeOffset="2632.4282">43279 4050 0,'0'-41'47,"41"41"-47,41 0 16,-41-41-16,0 41 15,82 0 1</inkml:trace>
  <inkml:trace contextRef="#ctx0" brushRef="#br0" timeOffset="2966.1199">43034 4131 0,'0'0'0,"0"82"63,-82-41-63,82 41 15,0 41 1,0 40-1,0 42 1,0-123-16,41 40 16,0-40-1,82-82 1,81-82 0,-163 0-16,41 42 15,-82-1 1</inkml:trace>
  <inkml:trace contextRef="#ctx0" brushRef="#br0" timeOffset="3199.6271">42952 4581 0,'41'0'47,"41"0"-47,41-81 0,-42 81 16,42 0-1,-82 0-15</inkml:trace>
  <inkml:trace contextRef="#ctx0" brushRef="#br0" timeOffset="3469.4222">43811 4254 0,'0'-82'15,"0"0"1,-41 82 15,0 41-15,41 0-1,0 123 1,0 81 0,0-40-1,41-82 1,82-42-16,-41-81 15</inkml:trace>
  <inkml:trace contextRef="#ctx0" brushRef="#br0" timeOffset="3755.827">44629 4377 0,'0'0'15,"0"-82"-15,-40 123 63,40 0-47,-41 0-16,41 41 15,0-42-15,-41 83 16,41-82-1,0 41 1,0 0-16,0-41 31</inkml:trace>
  <inkml:trace contextRef="#ctx0" brushRef="#br0" timeOffset="4124.7127">44302 4336 0,'0'-41'0,"123"82"62,-41 0-62,0 41 16,-1-1-16,-40-40 15,0 82 1,41 0 0</inkml:trace>
  <inkml:trace contextRef="#ctx0" brushRef="#br0" timeOffset="4501.0658">45038 4295 0,'0'-82'0,"41"82"31,-41-41-31,82 41 15,0 0 1,-82 41-16,0 82 16,0-82-16,-41 41 15,-41-1 1,41-81 0,82 0 30,41 0-30,0 0-16,0 0 0</inkml:trace>
  <inkml:trace contextRef="#ctx0" brushRef="#br0" timeOffset="4749.8777">45652 4254 0,'0'0'0,"41"0"63,-41 41-48,41 82-15,-41-41 0,0 40 16,0 124-1,0-165-15,0 1 16,-82-41 0,82 41-16,-41-82 0</inkml:trace>
  <inkml:trace contextRef="#ctx0" brushRef="#br0" timeOffset="5033.4967">46470 4745 0,'0'0'0,"82"0"47,41 0-47,-1-41 15,1 41-15,-41 0 16,0 0-16</inkml:trace>
  <inkml:trace contextRef="#ctx0" brushRef="#br0" timeOffset="5350.0985">48066 4295 0,'-82'0'0,"123"0"47,81 0-32,-40 0 1,-41 0-16,0 0 15</inkml:trace>
  <inkml:trace contextRef="#ctx0" brushRef="#br0" timeOffset="5633.1283">47902 4295 0,'-41'0'31,"41"123"-15,0-1 0,-82 42-1,82 0 17,0-1-17,41-81 1,0-82-1,41 0 1,41-41 0,-83-41-16</inkml:trace>
  <inkml:trace contextRef="#ctx0" brushRef="#br0" timeOffset="5850.7344">47779 4745 0,'0'0'0,"82"0"63,0 0-63,41 0 0,-1 0 15</inkml:trace>
  <inkml:trace contextRef="#ctx0" brushRef="#br0" timeOffset="6150.0523">48556 4377 0,'0'-41'15,"-40"41"32,-42 82-31,82 0-1,0 40-15,0 1 16,0 81 0,0-40-1,41-123 1</inkml:trace>
  <inkml:trace contextRef="#ctx0" brushRef="#br0" timeOffset="6455.5198">49334 4418 0,'0'-41'15,"-41"41"17,-41 82-17,-41 40 1,1 42 0,40-41-1,0-42 1</inkml:trace>
  <inkml:trace contextRef="#ctx0" brushRef="#br0" timeOffset="6690.7729">48843 4418 0,'0'-82'15,"82"123"17,40 41-17,-81 81 1,82 1 0,-123-82-16,41-1 15,-41-40-15</inkml:trace>
  <inkml:trace contextRef="#ctx0" brushRef="#br0" timeOffset="7000.2807">49538 4336 0,'0'-41'16,"82"41"31,0 0-47,-82 82 16,41 0-16,-41 40 15,0 42 1,82 0-1,-82-83 1,-41 1-16,41-41 0,-41-41 16</inkml:trace>
  <inkml:trace contextRef="#ctx0" brushRef="#br0" timeOffset="7299.401">50152 4131 0,'41'0'31,"0"41"-16,-41 41 1,81 0-16,-81 122 16,0 42-1,0-164 1,-40-1 0,-1 42-16,-41-41 0,41-82 0</inkml:trace>
  <inkml:trace contextRef="#ctx0" brushRef="#br0" timeOffset="7933.7469">47861 3968 0,'-82'-82'0,"0"82"47,1 0-32,40 0 1,-41 123-16,41 286 31,41-41-15,0-123-16,82 42 15,0-206-15,-1-40 16,165 41 0,-42-82-1</inkml:trace>
  <inkml:trace contextRef="#ctx0" brushRef="#br0" timeOffset="8639.6664">50561 3845 0,'0'-41'31,"0"-41"16,82 82-31,0 0-1,-1 82 17,-203 82-1,-1-42 16,205-122-32,0 0 1,-1 0 0,124 0-1</inkml:trace>
  <inkml:trace contextRef="#ctx0" brushRef="#br0" timeOffset="8772.0164">51338 4090 0,'0'41'31</inkml:trace>
  <inkml:trace contextRef="#ctx0" brushRef="#br0" timeOffset="10183.765">30189 8017 0,'-41'0'0,"41"-41"31,41 41-15,0 0-16,0 0 15,123 0 17,-123 0-17</inkml:trace>
  <inkml:trace contextRef="#ctx0" brushRef="#br0" timeOffset="10555.0097">30026 7976 0,'-41'0'15,"41"82"48,0 0-63,0-41 15,0 41-15,0 0 16,0 40 0,0-40-16,0-41 15,41 0 16,81-41-15,-81 0 0,41 0-16,0 0 15,-41 0 17</inkml:trace>
  <inkml:trace contextRef="#ctx0" brushRef="#br0" timeOffset="10802.0045">29985 8385 0,'0'0'0,"0"-81"32,41 81-17,40 0-15,1 0 32,0 0-32,82 0 15</inkml:trace>
  <inkml:trace contextRef="#ctx0" brushRef="#br0" timeOffset="11119.6637">30803 8058 0,'0'-41'16,"0"0"15,-82 82 16,82 41-47,0 0 16,0 163-1,0-40 1,0-123-16,0-41 15,41 40-15,41-81 16,-41 0 0</inkml:trace>
  <inkml:trace contextRef="#ctx0" brushRef="#br0" timeOffset="11400.5722">31621 8304 0,'0'-82'16,"-41"82"31,0 82-47,41-41 15,-82-1-15,82 83 16,-122 41-1,81-41 1,0-83 0,41 1-1</inkml:trace>
  <inkml:trace contextRef="#ctx0" brushRef="#br0" timeOffset="11638.5002">31171 8304 0,'123'41'63,"-82"40"-63,0-40 15,40 41 1,-40 41-16,41-41 16,-82-41-16,82 40 15</inkml:trace>
  <inkml:trace contextRef="#ctx0" brushRef="#br0" timeOffset="11917.3635">31989 8181 0,'0'0'0,"41"0"47,-41 41-32,82 0-15,0 163 16,-82-122-16,0 41 16,-41 40-1,-82 42 1,82-164-16</inkml:trace>
  <inkml:trace contextRef="#ctx0" brushRef="#br0" timeOffset="13001.2397">33298 8467 0,'-82'0'15,"164"0"48,0 0-63,0 0 15,0 0-15,-1 0 16</inkml:trace>
  <inkml:trace contextRef="#ctx0" brushRef="#br0" timeOffset="13217.0665">33339 8835 0,'82'0'63,"0"0"-63,40 0 15,42 0-15</inkml:trace>
  <inkml:trace contextRef="#ctx0" brushRef="#br0" timeOffset="14834.3433">35753 7608 0,'0'-41'15,"-82"41"32,82 82-31,0 0-16,0 41 15,0 204 1,0 41 0,0-82-1,-82 1 1,82-165-1,-41-81 1,0-41 0,-41 0 15,41 0-31,-122-41 16,81 41-16,0 0 15,41 0 1</inkml:trace>
  <inkml:trace contextRef="#ctx0" brushRef="#br0" timeOffset="15251.0484">34730 10267 0,'-82'-41'16,"41"41"-1,82 0 32,0 0-31,82 0-16,-41 0 15,-1 0-15,124 0 16,-123 0 0</inkml:trace>
  <inkml:trace contextRef="#ctx0" brushRef="#br0" timeOffset="15883.807">35875 9981 0,'82'0'62,"-41"41"-46,-41 40-16,41-81 15,41 82-15,-41-41 32,41-41-17,40 0 1,-81-82-1,-41 1-15,0-42 16,0 82-16,0-41 31,-163 164-15,122-41 0,0 41-16,-82 81 15,41-81 1,41-41-16,-81 41 15,81-82 1,-41 0 0,41 0-16,41-41 15,0-164 17,0 83-17,41 122-15,41-41 16,81 41-1,-163 41-15,82-41 16,-41 81 0</inkml:trace>
  <inkml:trace contextRef="#ctx0" brushRef="#br0" timeOffset="16984.9987">36489 7322 0,'0'-41'0,"0"-41"15,41 164 48,-41 0-48,82 0 1,-1-41 0,1-41-1,82 0 1,-164-41 0,0-123-1,0 41 1,0 82-1,-82 41 17,0 82-32,0 41 31,-40 0-15,122-82-16,-82-1 15,0-40-15,0 0 16,41 0 15,41-81-31,0-83 16,0 41-1,82 82 1,-41 41 0,0 0-1,41 123 1,-82 0-1,0 40 1</inkml:trace>
  <inkml:trace contextRef="#ctx0" brushRef="#br0" timeOffset="17984.0317">37143 8385 0,'0'-40'16,"0"-1"0,82 41-1,0 0-15,0 41 32,-82 204-1,-123-122 0,123-205 16,123-41-31,0 0-1,-42-40 1,-81 122 15,0 82 0,-81 82-15,81-1 0,0 1-1,0-82 1,41 41-1,-1-82 1,42 0-16</inkml:trace>
  <inkml:trace contextRef="#ctx0" brushRef="#br0" timeOffset="18435.0282">38698 8017 0,'0'-81'0,"0"-1"15,0 41 1,-41 41-16,-41-82 16,41 82-1,0 164 17,41 81-17,0 41 1,0-40-1,0-42 1,0-122-16,-81 0 16,-1 41-1,0-123 1,41 0 0,41-41-16</inkml:trace>
  <inkml:trace contextRef="#ctx0" brushRef="#br0" timeOffset="18621.0382">38207 8467 0,'41'0'15,"41"-82"1,0 82-1,163 0 1,-81-40 0</inkml:trace>
  <inkml:trace contextRef="#ctx0" brushRef="#br0" timeOffset="18889.9547">39066 8058 0,'0'0'0,"0"-41"16,0 82 46,0 41-62,0 0 16,-82 204-1,82-81 1,0-42 0,0-81-1</inkml:trace>
  <inkml:trace contextRef="#ctx0" brushRef="#br0" timeOffset="19367.8081">39189 8631 0,'0'-41'16,"82"-41"15,-41 82-15,-1 0-1,42 41 1,-82 41-1,0 0 1,-41-82-16,0 82 16,41-164 46,123 82-62,-123-123 16,82 82-16,-41-82 15,-41 42 1,0 121 47,-41 42-63,41-41 15,0 0 1,0 82-1,0-41 1</inkml:trace>
  <inkml:trace contextRef="#ctx0" brushRef="#br0" timeOffset="19651.3531">39802 8222 0,'0'-82'15,"41"82"1,0 0 0,0 82-1,-41 0 1,82 81-1,-82 1 1,-41 40 0,41-163-16,-82 0 15,82 41-15,-82-82 0</inkml:trace>
  <inkml:trace contextRef="#ctx0" brushRef="#br0" timeOffset="20319.5006">40457 8549 0,'0'-41'0,"0"0"16,0 0-1,0-40 1,-41 81 31,-41 81-32,82-40-15,-41 41 16,41 41 15,0-41-15,0-41 0,41-41-1,82 0 1,-82-123-1,-41-123 1,0 83 0,0 40-1,0 0 1,0 82 0,0 164 46,0-41-62,0 41 0,0 122 16,0-40 15,0-83-15,0-81-16,0 41 15,0-41-15</inkml:trace>
  <inkml:trace contextRef="#ctx0" brushRef="#br0" timeOffset="20752.9695">40702 8590 0,'0'0'0,"0"-82"15,41 82 1,-41-41-1,41 41-15,41 0 16,-41 0 0,-41 82-16,0 0 31,0 41-15,0-42-16,0-121 62,0-42-62,123-41 16,-82-41-1,-41 205 17,0 82-17,0 41 1,0-83-1,81 1 1,42-82 0</inkml:trace>
  <inkml:trace contextRef="#ctx0" brushRef="#br0" timeOffset="33686.3325">42257 8795 0,'41'0'31,"41"0"-15,245 0 15</inkml:trace>
  <inkml:trace contextRef="#ctx0" brushRef="#br0" timeOffset="34236.3682">42257 8426 0,'-41'0'47,"123"0"16,40 0-48,-40 0-15</inkml:trace>
  <inkml:trace contextRef="#ctx0" brushRef="#br0" timeOffset="34854.1162">44179 7772 0,'0'0'0,"0"-82"0,0 0 16,-40 82 31,-42 82-31,82 164-1,0 122 1,0-41 15,41-123-31,-41 83 16,0-205-16,0-42 15,0 42 1,-41-82 0,-41 0-1,0 0 1,-41-41-1,82 0 1</inkml:trace>
  <inkml:trace contextRef="#ctx0" brushRef="#br0" timeOffset="35202.9416">43402 10103 0,'-41'0'16,"123"0"31,-41 0-31,0 0-16,0 0 15,41 0-15,-41 0 16</inkml:trace>
  <inkml:trace contextRef="#ctx0" brushRef="#br0" timeOffset="39796.919">43607 10185 0,'0'-41'16,"-82"-40"15,41 40-15,-41 41-1,41 0 17,0 409-1,41-246-16,0-122 1,82 82 0,82-123-1,-41-41 1,-42-41 0,-81-40-1,82 81 1,-82 0-16,0-41 15,0 41-15,0-41 16,-82 82 0,-40-41-1,81 41 1</inkml:trace>
  <inkml:trace contextRef="#ctx0" brushRef="#br0" timeOffset="40720.5145">44670 7117 0,'0'-81'16,"0"40"-1,0 82 48,0 81-48,0-81 1,0 41-16,-41 123 31,41-165-15</inkml:trace>
  <inkml:trace contextRef="#ctx0" brushRef="#br0" timeOffset="41436.8513">44998 8467 0,'0'-122'0,"0"81"15,0 0 1,163 41 15,-122 327 16,-205-204 0,205-205-16,-41 41-31,205-204 32,-205 204-32,41 0 15,-41-41 1,0 0-16,0 123 47,-82 41-32,82 122 1,0-122-16,0 0 16,41 0-1,0-82-15</inkml:trace>
  <inkml:trace contextRef="#ctx0" brushRef="#br0" timeOffset="41721.7239">45775 8508 0,'0'41'16,"41"-41"-1,-41-41 32,82 41-47,-82-41 16,0-41 0,-41 123 15,41 41-16,0-41 1</inkml:trace>
  <inkml:trace contextRef="#ctx0" brushRef="#br0" timeOffset="41988.1823">46184 8222 0,'0'0'0,"0"-41"16,0-41-16,0 0 16,0 205 31,0-41-32,0 0-15,0 163 16,0-122-1</inkml:trace>
  <inkml:trace contextRef="#ctx0" brushRef="#br0" timeOffset="42554.1584">46961 8508 0,'0'-82'0,"0"1"15,0 40 1,-41-41-1,-41 0 1,1 82 0,-1 41-1,-41 82 1,123 122 0,0-204-1,41 41 1,41-82-1,0 0 1,-1-123 0,1 82-16,-82-41 15,0-40-15,0-1 16,0 0-16,0-122 16,0 163-1,0 164 32,0 0-31,0 163-1,0-122-15,0-1 16,0 1-16,0-41 0,0 0 16</inkml:trace>
  <inkml:trace contextRef="#ctx0" brushRef="#br0" timeOffset="42988.0153">47084 8304 0,'0'-82'0,"82"82"16,-82-41-16,81 41 15,-40 0 1,0 82 15,-41 81-15,0-122-16,-41 82 15,41-82 1,41-82 15,-41-41-15,82-81-1,-41 40 1,-41 82 0,0 82 15,0 41-31,0 122 16,-82-81-1,82-82 1,41 82 15</inkml:trace>
  <inkml:trace contextRef="#ctx0" brushRef="#br0" timeOffset="43237.098">49006 8304 0,'41'0'31,"0"0"-31,41 0 0,82 0 15</inkml:trace>
  <inkml:trace contextRef="#ctx0" brushRef="#br0" timeOffset="43388.0369">49047 8631 0,'41'0'31,"41"0"-15,-41 0-16,82-41 15</inkml:trace>
  <inkml:trace contextRef="#ctx0" brushRef="#br0" timeOffset="44436.5582">50888 8263 0,'0'-41'16,"0"0"0,0-41-1,123 41 1,-41 41-1,-41 0-15,-41 82 0,41-41 16,-41 163 0,-82 1 15,0-164 16,82-82-47,41-41 15,82-41 17,-42 1-32,1 40 15,-82 0 1,0 123 46,0 41-62,-82 0 0,82-1 16,0 83 0,0-123-1,123 0 1,0-41 0,-41 0-1</inkml:trace>
  <inkml:trace contextRef="#ctx0" brushRef="#br0" timeOffset="44788.5199">51624 7649 0,'0'0'0,"0"-41"0,0-41 15,0 42 17,41 40-32,41 0 15,-82 81 1,0 42 0,-123 0-1,1 0 1,81-83-1,123-40 17,-1 0-17,42 82 1,0-82-16,81 0 16</inkml:trace>
  <inkml:trace contextRef="#ctx0" brushRef="#br0" timeOffset="45103.9464">50602 9122 0,'82'0'47,"40"0"-32,42 0-15,41-41 0,-42 41 16,123 0-1,-122 0 1</inkml:trace>
  <inkml:trace contextRef="#ctx0" brushRef="#br0" timeOffset="45670.6033">51624 9408 0,'-40'0'16,"40"82"15,-41-82-31,41 82 16,-41-41-1,-41-41 1,41 81-1,0-81 1,41-122 0,0 81-16,0 0 15,0-41-15,41 0 16,0 82 0,41 0-1,0 82 1,-82 82-16,0 81 15,-123 1 17,-82-124-17,124-40-15,-1-82 16,41 0-16,-41-41 16,82-41-1,41-81 1,82 122-1,-82-41 1,81 123 0,1 82-1,0-82 1,-1-41 0</inkml:trace>
  <inkml:trace contextRef="#ctx0" brushRef="#br0" timeOffset="46104.5349">50315 7813 0,'41'-41'16,"82"41"-1,-82 0 1,0 0-1</inkml:trace>
  <inkml:trace contextRef="#ctx0" brushRef="#br0" timeOffset="46470.7915">50234 7772 0,'-41'0'47,"41"41"-31,0 122 0,0 124-1,0 81 1,82 82-1,-82-246-15,0 124 16,0-165 0,0-40-16,0 122 15,0-40 1,0-123 0,0 0-16,0-1 0,0 1 15,0-41-15,163 0 16,-81-41-1</inkml:trace>
  <inkml:trace contextRef="#ctx0" brushRef="#br0" timeOffset="47127.1688">52238 7976 0,'0'-81'0,"0"40"16,82 41 0,-82-41-16,41 41 15,0-82 1,81 82 15,1 164 0,-123 572 1,0-409-17,0 82 16,-41-163-31,41-83 32,0 1-17,0-82-15,-41-1 16,41-40-16,0 41 16,-81-41-1,40-41 1,0 0-1,-41 0 1</inkml:trace>
  <inkml:trace contextRef="#ctx0" brushRef="#br0" timeOffset="47539.7161">53220 9735 0,'41'-81'16,"-123"81"46,82 40-62,-82 42 0,82-41 16,0 0-16,0 0 15,0 82 1,41-123 0,164 0-1,-83-123 16,-81 0-15,-41 41-16,0-81 16,-123 81-16,83 82 15,-1 0 1,-41-41-16</inkml:trace>
  <inkml:trace contextRef="#ctx0" brushRef="#br0" timeOffset="47820.7023">53588 7690 0,'0'0'0,"0"-41"0,0 0 16,0 82 31,0 41-32,0 0-15,0 0 16,0-1-16,0 1 0,0 0 16,0 123-1</inkml:trace>
  <inkml:trace contextRef="#ctx0" brushRef="#br0" timeOffset="48403.9275">49497 11576 0,'0'0'0,"82"0"78,0 0-78,0 0 16,0 0-16,-42 0 16</inkml:trace>
  <inkml:trace contextRef="#ctx0" brushRef="#br0" timeOffset="48554.6718">49579 11821 0,'0'0'15,"82"0"32,41 0-31,-82 82 0,40-82-16</inkml:trace>
  <inkml:trace contextRef="#ctx0" brushRef="#br0" timeOffset="48837.8705">50643 11494 0,'0'-82'15,"0"164"48,0 0-48,0 0-15,0 0 16,0-1-16,0 1 16,0 41-1,0-41 1</inkml:trace>
  <inkml:trace contextRef="#ctx0" brushRef="#br0" timeOffset="49087.9406">51134 11699 0,'0'0'0,"-41"41"47,41 0-47,0-1 16,-41 42-1,-41 82 1,41 40 0,41-122-16,-82 82 15,82-123-15,0 0 16</inkml:trace>
  <inkml:trace contextRef="#ctx0" brushRef="#br0" timeOffset="49454.6285">51175 12231 0,'0'0'0,"40"0"0,42-82 15,41 82 17,-41 41-17,-82 40 1,0-40-16,0 82 16,-41-82-16,-41-41 15,41 123 1,-41-123-1,205 0 17,122-41-17,-81-41 1,-82 82 0,-41 0-16,0 0 15,0 0 1</inkml:trace>
  <inkml:trace contextRef="#ctx0" brushRef="#br0" timeOffset="50392.6565">28348 13294 0,'-40'0'16,"40"-82"-1,40 82 1,288-41 15,-287 41-15</inkml:trace>
  <inkml:trace contextRef="#ctx0" brushRef="#br0" timeOffset="50721.3727">28430 13171 0,'-41'0'16,"41"41"31,0 41-32,0 0-15,0 0 16,-81 81-16,81-81 16,0 41-16,0 81 15,0-163 1,0 41 0,81-82-1,1 0-15,41 0 16,81 0-16,-122 0 15,0-123-15</inkml:trace>
  <inkml:trace contextRef="#ctx0" brushRef="#br0" timeOffset="50971.2558">28389 13580 0,'82'0'32,"-41"0"-17,0 0-15,41 0 16,-41 0-16,122 0 15</inkml:trace>
  <inkml:trace contextRef="#ctx0" brushRef="#br0" timeOffset="51255.6913">29208 13212 0,'0'0'0,"0"-82"0,0 1 15,-41 81 1,41-41 0,-41 41-1,-41 122 1,82 83 0,0 40-1,0 1 1,0-164-1,0-1 1,0 1-16,0-41 0,41-41 16,82 41-1</inkml:trace>
  <inkml:trace contextRef="#ctx0" brushRef="#br0" timeOffset="51539.2662">30148 13499 0,'0'0'0,"0"-41"15,-41 41 48,1 81-63,40 1 0,-123 123 31,41-42-15,41-40-1,-41-82 1</inkml:trace>
  <inkml:trace contextRef="#ctx0" brushRef="#br0" timeOffset="51755.4809">29739 13499 0,'41'81'32,"0"-40"-17,41 41-15,-41 0 16,41 0-16,-41 81 31,-41-81-15,81-82-16</inkml:trace>
  <inkml:trace contextRef="#ctx0" brushRef="#br0" timeOffset="52107.1036">30353 13212 0,'0'0'0,"0"-82"0,0 42 15,0-1-15,41 41 16,-41-82 0,82 82-16,-1 82 15,-81 40 1,0-40 15,0 0-31,-81-41 16,-1 0-16,123-41 62,41 0-62,-42 0 16,124 0-1,-82 0-15</inkml:trace>
  <inkml:trace contextRef="#ctx0" brushRef="#br0" timeOffset="52405.594">31089 13171 0,'0'-81'16,"82"121"31,-41 83-32,41-41-15,-82 41 16,41 40-16,-41-40 15,0 0-15,-41 122 16,-41-122 0,41-41-16,-82-41 15</inkml:trace>
  <inkml:trace contextRef="#ctx0" brushRef="#br0" timeOffset="52638.458">32071 13826 0,'82'0'15,"-41"0"-15,41 0 16,-1 0-16,-40 0 16</inkml:trace>
  <inkml:trace contextRef="#ctx0" brushRef="#br0" timeOffset="52805.286">32071 14112 0,'82'0'31,"0"0"-15,-1 0 0</inkml:trace>
  <inkml:trace contextRef="#ctx0" brushRef="#br0" timeOffset="53610.378">36162 12844 0,'0'-41'0,"-41"-41"16,0 82 0,41-41-1,-41 41-15,-41 41 32,82 246-17,0 40 16,0-123-31,0 1 16,0 0-16,0-42 0,0-40 16,0 122-1,-41-163 1,-41 0 0,-40-82-1,-1 0 1,0-41-1,1-41 1</inkml:trace>
  <inkml:trace contextRef="#ctx0" brushRef="#br0" timeOffset="53938.0789">35057 15380 0,'82'0'47,"-41"0"-47,41 0 16,0 0-16,-1 0 16,42 0-16,-82 0 15</inkml:trace>
  <inkml:trace contextRef="#ctx0" brushRef="#br0" timeOffset="54488.1159">36039 15176 0,'0'81'47,"0"-40"-47,82 0 16,0-41-16,-1 82 15,1-82 16,0 0-15,-41-82 0,-41 0-1,0-81 1,-82 163 0,41 0-1,-81 163 1,-42 1 15,82-123-31,41-41 16,-41 0 15,82-41-31,0-123 16,0 42-1,164 81 1,-41 41 15,-82 0-31</inkml:trace>
  <inkml:trace contextRef="#ctx0" brushRef="#br0" timeOffset="55388.0916">36653 12721 0,'0'-41'16,"0"123"31,81-82-47,-81 123 15,82-123-15,41 0 16,-82 0 0,82-41 15,-42-82 0,-81 42-15,-81 81 15,40 0-31,-82 122 16,82-40-1,-164 41 16,124-123-15,40 0 0,41-41-1,-82 0 1,82-41-16,41-81 16,0 163-16,-41-41 15,41 41 1,40 0-1,-40 0 1,-41 163 0,0-122-1</inkml:trace>
  <inkml:trace contextRef="#ctx0" brushRef="#br0" timeOffset="55988.7885">37430 13744 0,'0'0'0,"0"-82"16,82 82 0,-1 0-1,1 41 1,-82 0-1,0 0-15,-41 123 32,-40-42-32,81-204 47,122-40-32,1-42 1,-41 41-1,-82 82 1,0-40-16,-41 81 47,41 41-47,-82 122 16,82 1-1,0-123 1,0 81-16,123-122 15,-123 41 1,82-41-16</inkml:trace>
  <inkml:trace contextRef="#ctx0" brushRef="#br0" timeOffset="56274.448">38084 13171 0,'0'0'0,"0"-41"16,41 41 0,82 0-1,-82 0 1,-41 41-16,0 82 16,-123-41-1,82 0 16,0-82-15,82 0 0,82 0-1,41 0 1</inkml:trace>
  <inkml:trace contextRef="#ctx0" brushRef="#br0" timeOffset="56655.3119">39148 13130 0,'0'0'0,"0"-40"0,0-42 16,0-41-1,-41 123 1,41-41 0,-82 82-1,82 0 1,-82 123 0,1-1-16,81 205 15,81-122 1,-81-42-1,0-122 1,0 0 0,-41-82-1,-81 0 1</inkml:trace>
  <inkml:trace contextRef="#ctx0" brushRef="#br0" timeOffset="56805.6968">38739 13744 0,'0'0'0,"41"0"0,0-41 15,81-41 1,83 41 0,-123-40-1</inkml:trace>
  <inkml:trace contextRef="#ctx0" brushRef="#br0" timeOffset="57022.6115">39352 13294 0,'0'-41'0,"0"0"15,0-41 17,0 123-17,-40 0 1,40 164-1,0-83 1,0 42-16,0-41 16,0-41-16,0-1 0,0-40 15</inkml:trace>
  <inkml:trace contextRef="#ctx0" brushRef="#br0" timeOffset="57439.3235">39434 13662 0,'0'-41'16,"82"41"-1,-41 0 1,0 0 0,-41 82-1,0-41-15,0 41 31,0 0-15,41-164 15,-41 41-15,82-41 0,-1-41-1,-81 42 1,0 162 15,-41 83-15,41-82-1,0 0 1,0-1 0</inkml:trace>
  <inkml:trace contextRef="#ctx0" brushRef="#br0" timeOffset="57674.7598">40007 13458 0,'0'0'0,"0"-82"16,0 41 15,41 41 0,-41 123-31,82 81 16,-82 1-1,0-42 1,-41-81 0,-41-41-16</inkml:trace>
  <inkml:trace contextRef="#ctx0" brushRef="#br0" timeOffset="58258.5172">40866 13785 0,'0'-123'15,"0"82"1,0 0 0,-41 41-1,-41 0 1,0 0 0,82 82-1,-81 41-15,81 41 31,0-124-31,0 42 16,41-41-16,-1-41 16,42 0-1,-41 0 1,-41-82 0,82 1-16,-82-83 15,0 41-15,0 0 16,0-81-1,0 40 1,0 123-16,0 1 47,0 121-31,0 1-1,0 41-15,0 0 16,0 204-1,0-204-15,0-1 16,0 42 0,0-123-16</inkml:trace>
  <inkml:trace contextRef="#ctx0" brushRef="#br0" timeOffset="58622.7292">41152 13744 0,'41'0'32,"41"82"-17,-82-41-15,0 81 16,0-81 0,0 0-1,41-82 32,-41 0-31,82-81-16,40-83 15,-122 164-15,0 123 47,0 0-47,0 0 16,0 40-1,-40-81 1</inkml:trace>
  <inkml:trace contextRef="#ctx0" brushRef="#br0" timeOffset="59926.2789">43034 13785 0,'-41'0'15,"123"0"32,-41 0-47,41 0 16,-41 0-16,-1 0 16</inkml:trace>
  <inkml:trace contextRef="#ctx0" brushRef="#br0" timeOffset="60089.3687">42870 14071 0,'41'0'16,"0"0"-1,41 0-15,163 0 31</inkml:trace>
  <inkml:trace contextRef="#ctx0" brushRef="#br0" timeOffset="60588.8623">44302 13130 0,'0'0'0,"0"-40"0,0-1 0,0-82 15,0 82 1,0 0 15,-41 41 0,-41 82-15,82 82 0,-40 81-1,40 123 1,0 0 0,0-122 15,0-124-31,-82 83 15,82-164-15,-41 41 16,-41-1 0,41-81-1,0 0 1,-82-40 0,1-83-1,81 41 1,0 82-16</inkml:trace>
  <inkml:trace contextRef="#ctx0" brushRef="#br0" timeOffset="62273.2288">43770 15585 0,'0'-41'15,"-81"41"48,81 82-63,0-41 15,0-1-15,-41 83 16,41-82 0,41-41 15,81-41-31,-81-82 31,41 83-31,-82-1 0,0-82 16,0 82-1,-82 41 1,41 0 0,0 41-1</inkml:trace>
  <inkml:trace contextRef="#ctx0" brushRef="#br0" timeOffset="62856.1806">44670 12476 0,'0'-82'0,"-81"0"16,81 1-1,0 121 32,0 83-47,-41 123 31,41-165-15</inkml:trace>
  <inkml:trace contextRef="#ctx0" brushRef="#br0" timeOffset="63623.0339">44670 14030 0,'0'0'0,"0"-81"16,0 40-16,82 41 31,0 0-15,-41 0 15,-164 204 0,82-163-15,41-82 15,82-41-15,-41 82 0,0-122-16,41 122 15,-41-82 1,40 0-16,-81 0 15,0 41 1,-41 41 31,1 164-31,40 0-1,0-83-15,0 1 16,0-41-16,0 82 15,122-123 1,-81 0 0</inkml:trace>
  <inkml:trace contextRef="#ctx0" brushRef="#br0" timeOffset="63973.1928">45407 13335 0,'0'-41'15,"0"-41"1,41 82 0,-1 0-1,-40 41-15,0 0 16,0 123-1,-81-83 1,-1 1 0,164-82 46,-1 0-62,1 0 16,41-41-1,-41 41-15</inkml:trace>
  <inkml:trace contextRef="#ctx0" brushRef="#br0" timeOffset="64356.4312">46143 14030 0,'-82'82'31,"82"0"-31,0-41 16,82-82 31,-82-41-32,0 0 1,0 41 0,0 123 30</inkml:trace>
  <inkml:trace contextRef="#ctx0" brushRef="#br0" timeOffset="65156.4696">46716 13621 0,'0'-41'0,"0"-40"15,0 121 32,0 83-31,0 0-16,0 0 15,0-42-15,0 1 16,0 41 0,0-41-16,0 0 31</inkml:trace>
  <inkml:trace contextRef="#ctx0" brushRef="#br0" timeOffset="65705.7674">47370 14112 0,'41'-41'0,"-41"0"16,0-40-1,0 40 1,0-41 0,-82 82-1,0-41 1,42 41 0,-42 123-1,82 81 16,0-163-15,0 41 0,41-82-1,81-41 1,-40-41-16,-82 41 16,41-41-16,-41 1 0,0-1 15,0-123 1,0 1-1,0 40 1,0 246 15,0 41-15,0-1-16,0 1 16,0 123-1,0-124-15,0-40 0,0-41 16</inkml:trace>
  <inkml:trace contextRef="#ctx0" brushRef="#br0" timeOffset="66106.333">47657 13826 0,'0'0'0,"81"0"15,-81 41 1,41 41 0,-41-42-16,0 1 15,0 41 1,41-82 31,82-123-32,-123 42 1,41 40-16,-41 0 16,0-41-16,0 123 31,0 82-15,0 40-1,0-81 1,41-82-1</inkml:trace>
  <inkml:trace contextRef="#ctx0" brushRef="#br0" timeOffset="66339.7706">48966 13908 0,'81'0'16,"-40"0"-1,0 0-15,41 0 16,0 0-1</inkml:trace>
  <inkml:trace contextRef="#ctx0" brushRef="#br0" timeOffset="66472.6508">49047 14194 0,'0'-41'15,"82"41"1,0 0-16,0 0 15,41-82-15</inkml:trace>
  <inkml:trace contextRef="#ctx0" brushRef="#br0" timeOffset="67673.8715">51011 13785 0,'0'-41'0,"0"-41"15,41 82 1,82-82-1,40 205 17,-286 245-1,42-286 16,81-123-32,41 0-15,40-41 16,-40 42-16,41-1 16,0-164-1,-82 123 1,0 41 0,-41 82 30,41 41-46,0 41 16,0 40 0,0-40-1,82-82 1,-41-41 0</inkml:trace>
  <inkml:trace contextRef="#ctx0" brushRef="#br0" timeOffset="68073.5544">51747 13417 0,'0'0'0,"0"-82"0,0 0 16,82 82-1,0 0 1,-82 41-1,0 41 1,0 0 0,-41-41-1,-41-41 1,123 0 31,41 0-32,-41 0 1,-41 40 0,0 42-1,0 0 1,-41 0-16,-82-82 16,82 0-16,0 41 15</inkml:trace>
  <inkml:trace contextRef="#ctx0" brushRef="#br0" timeOffset="68373.4654">50888 14562 0,'-41'0'0,"164"0"47,0 0-47,40 0 15,1 0-15,81 0 16,-163 0 0</inkml:trace>
  <inkml:trace contextRef="#ctx0" brushRef="#br0" timeOffset="68840.2469">51134 15135 0,'41'0'32,"81"0"-32,-81 0 15,0 0-15,-41 122 31,0-81-15,-123 41 0,42-82-1,121 0 32,42 0-31,-41 0-1,0 82 1,-41 82 0,0-83-1,-82 42 1,41-123-16,-163 0 16,122 0-16,0 0 15,-41-41 1,123 0-16</inkml:trace>
  <inkml:trace contextRef="#ctx0" brushRef="#br0" timeOffset="69173.3164">50438 13458 0,'0'-41'16,"-41"41"-16,41-41 16,41 41-16,0 0 15,82 0 1</inkml:trace>
  <inkml:trace contextRef="#ctx0" brushRef="#br0" timeOffset="69558.3622">50356 13417 0,'-41'0'16,"41"41"31,0 40-32,0 1-15,0 41 16,0 0-16,0 81 16,0 1-16,0 204 15,0-205 1,0-40-16,0 163 16,0 0 15,0-204-31,0 82 15,0-124-15,0-40 16,0 0 0,0 41-1,82-82 1,82 0 0,0-41-1</inkml:trace>
  <inkml:trace contextRef="#ctx0" brushRef="#br0" timeOffset="70440.3225">52688 13376 0,'0'-41'0,"0"-41"63,82 82-63,-41 0 31,0 123-31,-41 0 16,82-42-1,-82 42 1,0 0-16,0 122 15,0-122-15,0 0 16,0 286 0,0-123-1,0-81 1,-41-124-16,41 124 16,0-123-16,0 0 15,0-1-15,0-40 16,0 0-1,-41 41 1,-41-41 0,41-41 15,-41 0-31,41 0 16</inkml:trace>
  <inkml:trace contextRef="#ctx0" brushRef="#br0" timeOffset="70841.1268">53220 15421 0,'0'41'47,"0"41"-47,0-41 16,0 0-16,0 0 16,0 40-16,41-40 31,0-41-16,81 0-15,-81-41 16,-41-40-16,41 40 16,-41-41-1,0 0 1,0 41 0,-123 41-16,1 0 15,40 0 1</inkml:trace>
  <inkml:trace contextRef="#ctx0" brushRef="#br0" timeOffset="71241.7383">53302 13335 0,'0'-41'16,"0"123"46,0 0-62,0-1 16,0 42-16,0-82 15,0 82 1,0-41-16</inkml:trace>
  <inkml:trace contextRef="#ctx0" brushRef="#br0" timeOffset="74608.3073">53793 14439 0,'40'0'78,"1"0"-78,82 0 16,-41 0-1</inkml:trace>
  <inkml:trace contextRef="#ctx0" brushRef="#br0" timeOffset="74774.2327">53752 14603 0,'41'0'16,"40"0"-16,-40 0 16,0 0-1,82 0-15</inkml:trace>
  <inkml:trace contextRef="#ctx0" brushRef="#br0" timeOffset="75076.7484">54733 13949 0,'0'-82'16,"0"41"-1,0 82 32,0 0-47,0 0 16,0 40-16,0 42 16,0 41-1,0-42 1</inkml:trace>
  <inkml:trace contextRef="#ctx0" brushRef="#br0" timeOffset="75323.3682">54447 14726 0,'41'0'47,"0"0"-47,0 0 16,41 0-16,-1 0 16,1 0-16,0 0 15</inkml:trace>
  <inkml:trace contextRef="#ctx0" brushRef="#br0" timeOffset="75823.5355">54529 15298 0,'41'0'31,"0"0"-15,41 0-1,-42 0-15,-40 41 16,41-41 0,-41 82-1,-81 41 1,-42-41-1,82-41-15,-41-41 16,123 0 31,41 0-47,81-82 31,-122 82-15,0 41-1,-41 81 1,0-81-16,0 41 16,-82 41-16,42-123 15,-124 41 1,0-41 0,82 0-1,82-41-15</inkml:trace>
  <inkml:trace contextRef="#ctx0" brushRef="#br0" timeOffset="77490.3141">24421 17712 0,'0'-82'15,"0"0"1,0 41 0,0 123 31,246 409-16,-164-327-16,-1-124 1,-81 1 0,41-41 15,-41-122-15,0-83-1,0-40 1,0 163-16,0 0 15,0 0-15,0 41 16,0-40 0,0 162 31,0 1-32,0 41 1,0 40-1,0 83 1,-81-205-16</inkml:trace>
  <inkml:trace contextRef="#ctx0" brushRef="#br0" timeOffset="77841.6627">25444 17425 0,'0'0'0,"0"-81"0,0-1 31,-123 164 0,123-1-15,-41 83-1,41 41 1,0-124-16,0 1 16,0 0-16,0-41 0,0 41 15,164-82 1,-41 0-16</inkml:trace>
  <inkml:trace contextRef="#ctx0" brushRef="#br0" timeOffset="78141.2361">26180 17548 0,'0'-82'0,"0"41"15,-41 123 32,41 0-47,-122 41 16,122-82-16,-82 40 15,82 1-15,-82 41 16,82-41-16,-123-41 16,83 41-1</inkml:trace>
  <inkml:trace contextRef="#ctx0" brushRef="#br0" timeOffset="78374.5413">25649 17630 0,'0'0'0,"41"82"47,40-41-47,-40 40 16,41-40-16,41 82 15,-41 0 1</inkml:trace>
  <inkml:trace contextRef="#ctx0" brushRef="#br0" timeOffset="78641.7669">26712 17385 0,'0'0'0,"0"-41"15,41 82 17,0 40-17,82 83 1,-123 0-1,0 204 1,-41-123 0,0-204-1</inkml:trace>
  <inkml:trace contextRef="#ctx0" brushRef="#br0" timeOffset="78828.5863">27367 17957 0,'82'0'16,"-42"0"-16,42 0 15,82 0 1</inkml:trace>
  <inkml:trace contextRef="#ctx0" brushRef="#br0" timeOffset="78975.1994">27449 18366 0,'-82'0'0,"164"0"31,40-41-31,-81 41 15,41 0-15</inkml:trace>
  <inkml:trace contextRef="#ctx0" brushRef="#br0" timeOffset="81758.6455">30844 17385 0,'0'-41'0,"0"82"47,0 40-47,0 1 0,0 0 16,0 0-1,0 0-15,0-42 16,0 1-16,0 41 0,0 0 16</inkml:trace>
  <inkml:trace contextRef="#ctx0" brushRef="#br0" timeOffset="82024.9638">30189 18366 0,'82'0'31,"0"0"-31,41 0 16,-1 0 0,42 0-16,122 0 15,-163 0-15,-82 0 16</inkml:trace>
  <inkml:trace contextRef="#ctx0" brushRef="#br0" timeOffset="82528.2594">30680 18857 0,'0'0'0,"-82"0"0,123-41 31,0 41-15,82-41 0,-82 41-1,41 82 1,-82 0-16,-123 41 16,82-82-16,-41-1 15,-41 42 1,123-164 31,82 82-47,82-40 15,-123 40 1,82 81 15,-123 1-31,0-41 16,0 0-16,-123 41 0,82-82 15,-82 41 1,41-41 0,-81-41-1,81-123 1</inkml:trace>
  <inkml:trace contextRef="#ctx0" brushRef="#br0" timeOffset="82891.0321">32316 17916 0,'0'0'0,"41"0"78,41 0-62,0 0-16,41 0 0,-1 0 16,-40 0-1</inkml:trace>
  <inkml:trace contextRef="#ctx0" brushRef="#br0" timeOffset="83192.4004">33912 17630 0,'0'-41'0,"0"-41"16,0 164 31,0 0-32,0-41-15,0 41 16,-41 81 15,41-81-31,0-41 16</inkml:trace>
  <inkml:trace contextRef="#ctx0" brushRef="#br0" timeOffset="83410.2231">33339 18366 0,'82'-41'31,"41"41"-15,40 0-16,83-41 16,-83 41-1,-122 0 1</inkml:trace>
  <inkml:trace contextRef="#ctx0" brushRef="#br0" timeOffset="83759.0954">33748 18693 0,'82'0'47,"-41"0"-47,0 0 15,41 0 1,-82 82-16,0-41 16,0 0-1,-82 41-15,41-41 16,0 0-16,-41-41 16,41 82-1,82-82 16,41 0-15,123-41 0,-124-41-16</inkml:trace>
  <inkml:trace contextRef="#ctx0" brushRef="#br0" timeOffset="84175.2451">33216 17385 0,'0'0'0,"0"-41"16,0-41-1,-81 0 1,81 123 15,-82 123-15,0 285-1,82 83 1,0-123 0,82-204-1,-82-82-15,327 163 32,-245-286-32</inkml:trace>
  <inkml:trace contextRef="#ctx0" brushRef="#br0" timeOffset="84557.9144">34444 17712 0,'0'0'0,"0"-41"0,0-82 16,0 82 0,81 41 30,1 205-30,0 163 0,0-82-1,-82 41 1,0-204-16,-41 123 16,-41-165-16</inkml:trace>
  <inkml:trace contextRef="#ctx0" brushRef="#br0" timeOffset="84908.14">34853 17425 0,'0'-40'0,"122"-42"16,-40 82 0,0 0-1,-82 41 17,0 0-17,-164 81 16,164-40 1,82-82-32,82 0 15,-82-41 1,-1 41-16</inkml:trace>
  <inkml:trace contextRef="#ctx0" brushRef="#br0" timeOffset="85174.3324">35957 17834 0,'41'0'32,"41"0"-32,41 0 15,-42 0-15,42 0 32</inkml:trace>
  <inkml:trace contextRef="#ctx0" brushRef="#br0" timeOffset="85325.1035">36080 18080 0,'123'0'47,"-1"-41"-32,1 41-15,0-82 16</inkml:trace>
  <inkml:trace contextRef="#ctx0" brushRef="#br0" timeOffset="86641.9504">37962 17385 0,'40'0'47,"-40"-41"0,0 0 0,0 0 31,0-41 31,0 164 1,0 0-110,0 40 15,0-40-15,0 0 16,0-41-16,0 41 15,0-1 1,0-40 15</inkml:trace>
  <inkml:trace contextRef="#ctx0" brushRef="#br0" timeOffset="86993.4442">37553 18203 0,'122'0'62,"42"0"-46,-1 0-16,42-123 15,-82 123-15,81 0 16,-163-41 0,-41 82 30,0 0-30</inkml:trace>
  <inkml:trace contextRef="#ctx0" brushRef="#br0" timeOffset="87309.0083">37880 18775 0,'-41'0'16,"41"82"30,0-41-46,0 41 16,0 0-16,0-41 16,0 81-1,0-81 1,0 0 0</inkml:trace>
  <inkml:trace contextRef="#ctx0" brushRef="#br0" timeOffset="87710.5855">38248 18857 0,'0'-123'15,"41"123"-15,41-41 16,40 41-1,-40 0 1,-82 82 0,0 0-1,0 0-15,0 0 16,0-41-16,-41 0 16,0 40-16,0-40 15,-40-41 1,162 0 46,1 0-46,-41 0-16,0 0 16,41 0-1,41 0 1,-42 0-1</inkml:trace>
  <inkml:trace contextRef="#ctx0" brushRef="#br0" timeOffset="87901.8804">39352 19225 0</inkml:trace>
  <inkml:trace contextRef="#ctx0" brushRef="#br0" timeOffset="89325.1284">5154 19062 0,'0'-41'0,"0"0"16,0-82-1,0 82 1,82 123 47,-82 0-63,82 0 15,0 81 1,-82-122-1,41-41-15,-41 41 16,163-41-16,287-204 16,368-246-1,573-369 17,-1064 656-17,-81 81-15,-82 41 16,-205 41 78,41 82-79,-123 0-15,82-41 16</inkml:trace>
  <inkml:trace contextRef="#ctx0" brushRef="#br0" timeOffset="90031.5858">5318 19716 0,'41'0'109,"0"41"-93,41-41-1,40 0 1,83-123 0,245-204-1,368-82 1,-286 204-1,-164 42 1,-286 163 0,-41-82-1,-41 164 110,0-41-109</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20:03.029"/>
    </inkml:context>
    <inkml:brush xml:id="br0">
      <inkml:brushProperty name="width" value="0.05292" units="cm"/>
      <inkml:brushProperty name="height" value="0.05292" units="cm"/>
      <inkml:brushProperty name="color" value="#FF0000"/>
    </inkml:brush>
  </inkml:definitions>
  <inkml:trace contextRef="#ctx0" brushRef="#br0">9654 24052 0,'0'41'32</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21:41.815"/>
    </inkml:context>
    <inkml:brush xml:id="br0">
      <inkml:brushProperty name="width" value="0.05292" units="cm"/>
      <inkml:brushProperty name="height" value="0.05292" units="cm"/>
      <inkml:brushProperty name="color" value="#FF0000"/>
    </inkml:brush>
  </inkml:definitions>
  <inkml:trace contextRef="#ctx0" brushRef="#br0">12640 19921 0</inkml:trace>
  <inkml:trace contextRef="#ctx0" brushRef="#br0" timeOffset="571.5929">13990 10881 0,'82'0'16</inkml:trace>
  <inkml:trace contextRef="#ctx0" brushRef="#br0" timeOffset="1734.9585">27776 11003 0,'0'82'656,"-41"-82"-656</inkml:trace>
  <inkml:trace contextRef="#ctx0" brushRef="#br0" timeOffset="2859.5515">5727 11494 0,'0'-41'15,"-82"41"17,123 123-1,-41 41-15,82 81-16,-82 369 46,41-573-46,-41-1 32,0 42-32,0-164 31</inkml:trace>
  <inkml:trace contextRef="#ctx0" brushRef="#br0" timeOffset="3155.8168">5727 11985 0,'0'-41'0,"-82"41"15,82-123-15,0 42 0,-41 40 16,41-123 15,0 123-31,41 41 0,41-82 16,0 82-1,-41 82-15,0-41 16,-41 205 15,0-206-15,-164 83 0,41 82-1,123-164-15</inkml:trace>
  <inkml:trace contextRef="#ctx0" brushRef="#br0" timeOffset="3993.3566">6300 12803 0,'0'-41'31,"0"-41"-15,0-40-1,0-42 1,0 82-16,0-40 16,0 81-16,-82 0 15,41 41 32,41 41-47,0 41 16,41-1-1,82-81 1,-83 0 0,42 0-1,0 0 1,-41 41-1,-41 41 17,82 41-17,-82-82 1,41-41 0,0 0-1,40 0 1,-81-123-1,123-122 1,-82 81 0,-41 123-1,0 0 1,0 123 15,0-41-31,-82 122 16,82-40-1,0-82 17,123-41-32,-41 0 15,0 0 1,40-123 0,-122 42-1,0-42 1,0 82-16,-41-41 15,-40 82-15,-1 0 16,0 82 0,82-41-1,41 82 1</inkml:trace>
  <inkml:trace contextRef="#ctx0" brushRef="#br0" timeOffset="4472.6266">7445 11535 0,'0'0'0,"0"-41"0,-82-41 16,82 164 30,0 41-30,82 286 0,0-245-1,-82-83 1,0-121 46,0-1-62,0-41 16,0 0 0,41 41-1,41 41 1,-1 41 0,-81 41-1,0 41 1,0-42-1,-122-40 1,40-41 0</inkml:trace>
  <inkml:trace contextRef="#ctx0" brushRef="#br0" timeOffset="4655.4659">7936 12067 0,'0'-82'0,"0"41"15,0 82 32,0 0-47</inkml:trace>
  <inkml:trace contextRef="#ctx0" brushRef="#br0" timeOffset="5906.3015">7486 13499 0,'0'-82'0,"-41"82"15,41-123 1,-82 41-1,41 0 1,0 82 0,-40 0-16,-1 82 15,82 0 1,0 0-16,0 81 16,0 1-1,82-164 1,-1 0-1,42-82 1,-41-40 15,-82 81-31,0-41 16,0 0-16,0-41 0,0 42 16,-41-1-1,0 0 1,0 82 15,41 41-15,0 163-1,0-40 1,0-82 0,82 0-16,-82-42 0,123-40 15,-123 41-15,82-41 16,-1 0-1,1-41 17,0-163-17,-82 81 1,0 82 0,0 82 30,0 41-46,0 41 16,0-82 0,82 40-1,0-81 1,-41 0 0,-1-81-1,-40-42 1,0 41-1,0 0 1,0 1 15,0 40-15,-40 82 109,40 40-109,0 1-1,40-82-15,-40 82 16,164-82-16,-82 41 15,-82 41 17,0-41-17,-82-41 1,0 0-16,0 0 16,42 40-1</inkml:trace>
  <inkml:trace contextRef="#ctx0" brushRef="#br0" timeOffset="6190.6697">8263 12885 0,'0'0'16,"0"-82"-16,0 0 15,0 123 32,41 123-31,0 0 0,41 40-1,-41-122 1,0 0-1</inkml:trace>
  <inkml:trace contextRef="#ctx0" brushRef="#br0" timeOffset="6372.7756">8386 13049 0,'0'0'15,"82"0"17,0 0-17,-1-123-15,1 123 16,0-82-16</inkml:trace>
  <inkml:trace contextRef="#ctx0" brushRef="#br0" timeOffset="6610.9914">7813 12762 0,'0'0'0,"41"0"47</inkml:trace>
  <inkml:trace contextRef="#ctx0" brushRef="#br0" timeOffset="6972.9336">7200 14439 0,'-82'0'0,"41"0"32,123 0-17,81-41 1,83-40-16,326-165 15,-285 124-15,-42 40 16,42 0 0,-206 82-16</inkml:trace>
  <inkml:trace contextRef="#ctx0" brushRef="#br0" timeOffset="7191.4555">7568 14644 0,'0'0'0,"-82"0"0,164 0 31,286-41-15,123-82-1,-328 123-15</inkml:trace>
  <inkml:trace contextRef="#ctx0" brushRef="#br0" timeOffset="31047.9542">35957 5399 0,'0'-40'0,"0"121"78,0 1-62,0 0-16,0 122 16,0-81-1,0-82 1,0 41 0,0 0-1</inkml:trace>
  <inkml:trace contextRef="#ctx0" brushRef="#br0" timeOffset="31491.5438">35957 5399 0,'0'-40'0,"0"-42"31,0 41-15,0-41 0,41 41-1,82 41 1,40-82 0,-122 164-1,-41 0 1,0 41-1,-122-42 1,40-40-16,41-41 16,0 82-16,-41 0 15</inkml:trace>
  <inkml:trace contextRef="#ctx0" brushRef="#br0" timeOffset="32025.0344">36980 5113 0,'0'-123'16,"0"82"-16,0 1 15,0-1 17,-82 41-1,82 122-15,0-81-1,0 41-15,0 164 16,0-124-16,0 1 15,0 81 1,0 42 0,41 81-1,0-204 1,0-82 0,81 0-1</inkml:trace>
  <inkml:trace contextRef="#ctx0" brushRef="#br0" timeOffset="33326.8463">37512 5154 0,'0'-82'31,"0"123"32,41 0-63,-41 41 15,122 122 1,-40-81-1,0-41 1,0 0-16,-41-82 31,-1-41 1,-40 0-17,0-41 1,0-41-1,0 42 1,0 40 0,0-41-1,0 41 1,0 0 0,0 82 77,0 41-93,0 0 16,0-1-16,0 1 0,0 0 16,0 0-1,0 122 1,0-122-16,0-41 15,0 82 1,0-41 0</inkml:trace>
  <inkml:trace contextRef="#ctx0" brushRef="#br0" timeOffset="33770.4112">38412 5727 0,'-41'0'0,"122"0"78,1 0-78,41 0 16,0 0-16,-1 0 16,1-41-16,0 41 15,-82 0 1</inkml:trace>
  <inkml:trace contextRef="#ctx0" brushRef="#br0" timeOffset="34265.7998">39966 5236 0,'-41'82'63,"41"-41"-48,-82 40-15,82 1 0,-82 0 16,82 0-16,-81 40 16,-1-81-16,82 0 15,-82 41-15,82-41 16,-82 0 0</inkml:trace>
  <inkml:trace contextRef="#ctx0" brushRef="#br0" timeOffset="34693.4335">39434 5277 0,'-41'-41'15,"123"123"48,-41-41-63,41 40 0,-41 1 15,41-41 1,-1 82 0,-81-82-16,123 40 15,-123-40-15,82 41 0,-41 0 16,41-41 0,-82 41 15</inkml:trace>
  <inkml:trace contextRef="#ctx0" brushRef="#br0" timeOffset="37932.4556">41439 5481 0,'-82'-82'0,"164"123"62,-41-41-46,-1 0-16,83 41 15,204 82 32,-245-123-16,-123 0 1,-40 0-17,-1 41 1,-41 41 0,41-1-1,0 1-15,-40 0 16,122-41-1</inkml:trace>
  <inkml:trace contextRef="#ctx0" brushRef="#br0" timeOffset="38254.6642">42257 6013 0,'-41'0'63,"-41"0"-63,41 123 15,0-123-15,-41 122 16,1-81-16,-83 41 16,123 0-1,-41-41 1</inkml:trace>
  <inkml:trace contextRef="#ctx0" brushRef="#br0" timeOffset="38744.879">42707 5727 0,'0'-123'16,"0"82"-1,0 0 1,82 41-16,-41 0 16,-1 0 15,-40 123-16,0-82 1,-81 163 0,-1-163-1,41 41 1,41-41 0,0 41 15,41-82 0,41 0-31,-41 0 16,81-41-1,-81 41-15,0 0 0,41-41 16</inkml:trace>
  <inkml:trace contextRef="#ctx0" brushRef="#br0" timeOffset="39061.0121">43320 5359 0,'-41'0'0,"41"-41"15,41 82 32,0 40-31,41 42-16,-41 41 16,-41-42-16,82 206 31,-164-124-16,-41-81-15</inkml:trace>
  <inkml:trace contextRef="#ctx0" brushRef="#br0" timeOffset="39779.796">40293 5236 0,'0'-41'16,"41"41"30,-41 123-46,123-42 16,-41 288 0,-123 162 31,0-408-47,41-41 0</inkml:trace>
  <inkml:trace contextRef="#ctx0" brushRef="#br0" timeOffset="40759.6862">37593 4990 0,'0'-41'0,"0"-40"47,-40 81-47,-1 0 47,0 41-32,41-1 1,0 42-16,-82 327 15,82-204 1,0-42-16,41 206 16,0-124-1,81-204 1,1 0 0,-41-41-16,0 0 0</inkml:trace>
  <inkml:trace contextRef="#ctx0" brushRef="#br0" timeOffset="49111.1208">37430 8140 0,'-41'0'16,"82"0"46,41-41-62,-1 41 16,165 0-1,-42-41 1</inkml:trace>
  <inkml:trace contextRef="#ctx0" brushRef="#br0" timeOffset="49377.6356">37716 8385 0,'-82'0'0,"123"0"78,0 0-62,41 0-16,0 0 15,40-40-15,-40 40 16,0 0 0</inkml:trace>
  <inkml:trace contextRef="#ctx0" brushRef="#br0" timeOffset="105301.3836">47616 3886 0,'-41'0'0,"41"-41"31,0 123 16,41 41-47,40-83 16,-40 1-16,205 164 31,-205-205-15,40 0-16,-81-41 15,82 0 1,-82-82 0,0 82-16,0-81 15,0 81 16,0 0-31,0 123 63,0 0-63,0 122 16,0 42-1,0-42 1,0-122-1</inkml:trace>
  <inkml:trace contextRef="#ctx0" brushRef="#br0" timeOffset="105566.0155">48516 4336 0,'0'0'0,"0"-41"15,40 41 48,83 0-63,0 0 15,0 0-15,-42 0 16</inkml:trace>
  <inkml:trace contextRef="#ctx0" brushRef="#br0" timeOffset="106004.1479">49661 4131 0,'0'-41'0,"-41"123"78,-41 0-78,41 41 16,41 0-16,-122-1 15,122-40 1,-41 0 0,41 0-1</inkml:trace>
  <inkml:trace contextRef="#ctx0" brushRef="#br0" timeOffset="106243.4221">49334 4213 0,'0'-41'0,"0"123"78,82-41-78,-1 82 0,-40-41 16,41 40-1,0-40-15,0 82 16</inkml:trace>
  <inkml:trace contextRef="#ctx0" brushRef="#br0" timeOffset="107701.5453">50234 4418 0,'0'0'0,"41"0"78,40 0-78,42 0 16,0 0-1,-82 0 1</inkml:trace>
  <inkml:trace contextRef="#ctx0" brushRef="#br0" timeOffset="107866.8949">50315 4663 0,'41'0'62,"0"0"-62,0 0 16,41 0-16</inkml:trace>
  <inkml:trace contextRef="#ctx0" brushRef="#br0" timeOffset="108467.1813">51215 4213 0,'0'-41'16,"41"41"46,41 0-15,-41 0 16,-41 82-48,0-41-15,0 41 16,0-41 0,0 81-1,-123-40 1,42 0-1,-42 0 1,123 0-16,-82-82 16,82 41 31,41-41-47,41 0 15,81 0 1,-81 0-16,0 0 15,82 0 1,-124 0 0</inkml:trace>
  <inkml:trace contextRef="#ctx0" brushRef="#br0" timeOffset="109501.3307">50806 5849 0,'41'-81'0,"0"81"16,41 0 0,-41 0-1,-41 40 1,0 1 0,-82 41 15,41 0-31,-82 0 31,164-82 0,41-41-15,-41 41-16,0 0 16,0 0-1,-41 41-15,0 0 16,0 41-1,0 40 1,-41-122-16,-164 41 16,124-41-16,40 0 15,0 0 1</inkml:trace>
  <inkml:trace contextRef="#ctx0" brushRef="#br0" timeOffset="110420.7852">51052 7158 0,'0'-81'0,"-41"121"78,41 1-78,0 0 15,-82 41-15,82-41 0,-41-41 16,41 82-16,0-41 31,41 40 0,0-81-31,82 0 32,-82 0-32,40 0 15,1 0-15,-82-81 47,0 40-16,0 123 32,-41-42-63,41 42 16,0 0-16,0 123 31,0-164-31</inkml:trace>
  <inkml:trace contextRef="#ctx0" brushRef="#br0" timeOffset="110717.6794">50970 8835 0,'41'0'31,"41"0"-16,40 0 1,124-40 0,-164 40-16,-41 0 0</inkml:trace>
  <inkml:trace contextRef="#ctx0" brushRef="#br0" timeOffset="111101.1551">50929 9040 0,'-82'0'16,"0"0"-1,82 82 1,0 0-1,0-42 1,41-40 0,41 0-1,0 0 1,41 82 0,-41-41-1,-82 41 1,0 0-1,-123 0 1,82-82 0,-41 0-1</inkml:trace>
  <inkml:trace contextRef="#ctx0" brushRef="#br0" timeOffset="111583.7945">51256 10308 0,'0'-41'16,"-122"41"31,81 82-47,-41 0 15,82 40-15,-82 42 16,82 81-1,0-40 1,123-123 0,122-41-1,-204-82 1,-41-41 0,-41 0-1,-81 82 1,81 0-16,-41 41 15,41 0-15,41 0 16,-41 41-16,41-41 16</inkml:trace>
  <inkml:trace contextRef="#ctx0" brushRef="#br0" timeOffset="124952.0364">21231 10144 0,'-41'0'0,"41"-41"16,-41 41-16,0-40 31,-41 40-15,41 0 15,0-82 0,0 82-15,-40 0-1,-1 0-15,41 0 16,41 41-16,-41-41 16,-41 41-1,41 40 1,41 1-1,-82-41-15,82 82 16,0-82 0,-40 0-16,40 81 15,0 1 17,0-82-32,0 0 15,0 41-15,0-1 16,0 42-1,0 0 1,81-82 0,-40 0-16,82 81 15,41 1 1,-42 0 0,1-82-1,-41-41 1,-41 0-1,81 0 1,-40-82 0,-41 0-1,41 0 17,0 82-17,-41-122-15,41 81 16,-1-41-1,-81 0 1,41 82 0,-41-82-1,82 41 1,-82 0 0,0-163-1,0 81 1,0 41-1,0 1 1,-82-83 0,0 123-1,-122 41 1,40-82 15,82 82-31,1 0 16,-42 41-16,0 0 15,41 82 1,1-123-16</inkml:trace>
  <inkml:trace contextRef="#ctx0" brushRef="#br0" timeOffset="126535.3606">13254 12026 0,'0'-41'15,"0"-41"17,-41 82-32,-123-41 31,-81 41 16,122 0-32,41 0 1,41 0 0,1 41-1,-83 0 1,41 41 0,0 41-1,41-41-15,-41 163 16,82-163-1,0 0-15,0 81 16,41-40 0,41-82-1,-82 41 1,164-1 0,-123-81-16,0 0 15,81 0 1,-40 0-16,0 0 15,41-40-15,-42 40 0,1-41 16,41-41 0,0 41-1,-1 0 1,-40-41 0,0 41-1,-41-41 1,0 1-1,-41-1 1,82 41 0,-82-41-1,0-41 17,0 42-17,-41-1 1,-164-41-1,42 41 1,40 82 0,-41 0-1,123 0 1,-81 41 0,122 0-1,41 82 1</inkml:trace>
  <inkml:trace contextRef="#ctx0" brushRef="#br0" timeOffset="132560.7993">19963 11821 0,'0'-40'16,"-41"40"-1,41-82-15,0 123 78,0 0-62,0 81 0,-41 369 15,41-409-31,0 204 31,0-204-15,0-41-1,0 0 126,0 41-125,0-41-1,0-82 63,0-41-78,0 0 16,0 0 0,0 41-16,0-122 15,0 81 1,0 0-16,0 41 15,0 0-15,0 0 16,0-81 0,-82 122-16,82-82 15,0 41 17,0 0-17,0-41 1,0 41 15,41 0 0,0 41-15,0 0 0,122 0-1,-81 0 1,82 0-1,-1 0 1,-40 0 0,0 0-1,-82 0 1,81 0 0,-81 0-16,0 0 15,82 0 1,-41 0-1,0 0 1,-1 82 0,1-82-1,0 0 1,-41 0 0,123 0-1,-124 0 1,1 0-1,0 0 1,41 0-16,-41 0 31,0 0-15,41 0 0,-41 0-1,0 0 16,-41-41 1,40 41-32,42 0 15,-41 0 1,0 0 0,41-41-1,-41 41 16,0 0 126,-164 0-64,82 0-93,-41 0 16,-40 0-16,-42 0 16,41 0-1,0 41-15,1-41 16,-1 0-16,0 0 0,-40 0 31,40 0-15,82 0-16,0 0 15,-82 0 1,42 0 0,40 0-1,0 0 1,-41 0 0,41 0 15,-41 0-16,41 0 1,0 0 31,-40 0-31,-1 0-1,0 0 1,41 0-1,-41 0 1,-40 0 0,81 0-1,-41 41 1,41-41 0,-41 0 140,82 82-141,0 0 1,0 0-16,0-41 16,0 81-1,0 1 1,0-41 0,0 81-1,0-122 1,0 0-1,0 41 1,0-41 15,41-41 110,0 41-125,41-41-1,-82 82 1,41-82-16,40 0 15,1 0 1,41 0 0,-41 0-1,41 0 17,-1 0-17,-40 0-15,82 0 16,-82 0-16,-1 0 15,-40 0 1,82 0 0,-41 0-1,-41 0 1,81 41 0,1-41-1,-82 0 1,41 0-16,0 0 15,-41 0 1,40 0 0,-40 0-1,0 0 1,41 0 15,0 0-15,0 0-1,-41-41 1,40 41-16,-40 0 16,0 0 15,0 0-15,-41-41-1,82 41 16,-82-41-15,41 0 15,-41-41-15,0 41 0,0-41-1,0 1 1,0-1-1,0-41 1,0 41 0,0 1-1,0 40 1,0-41 0,0 0-1,0 0 1,0 41-1,0 0 17,0 82 93,0 41-110,0-41-15,0 0 32,0 0-17,0 41 1,-82-82-1,41 0 1</inkml:trace>
  <inkml:trace contextRef="#ctx0" brushRef="#br0" timeOffset="135762.4959">22826 11781 0,'0'-41'16,"-41"41"-16,41-41 31,-41 41 32</inkml:trace>
  <inkml:trace contextRef="#ctx0" brushRef="#br0" timeOffset="138606.9136">22703 11903 0,'0'-41'0,"0"0"47,-81 41-31,40 0 30,82 0 64,-1 0-110,42 0 15,0 0-15,0 0 16,41 0 0,81 0-1,-122 0 1,0 0 0,-41 0-1,81 0 1,-40 0-16,123 0 31,-83 0-31,1 0 0,82 0 16,-1-81 15,-40 81-15,-41 0-1,-42 0 1,124-41-1,-41 41 1,-42 0-16,42 0 16,-41 0-16,-82 0 15,-1 0 1,42 0 0,205 0-1,-83 0 1,42 0-1,-1 0 1,-163-82 0,0 82-16,-41 0 15,40 0-15,-40 0 16,123 0 0,0 0-1,40-41 1,-40 41-1,-83 0 1,83 0 0,0 0-1,81 0 1,-122 0-16,122 0 16,-122 0-16,-41 0 15,41 0 1,-1 0-1,42 0 1,-82 0 0,40 0 15,42 0-15,-123 0-1,0 0 1,41 0-1,0 0 1,-42 0 0,1 0-1,41 0 17,-41 0-17,0 0 1,0 41-1,41-41 17,-41 0-17,-41 82-15,41-82 32,40 0-17,-81 41 1,41-41-1,-41 41 1,0-1 0,41 42-1,41-41 1,-82 0 0,41 41-1,-41-41 1,0 82-1,0-42 1,0 1 0,0 0-1,41 0-15,-41-41 32,0 40-17,0-40 1,0 0 31,0 41-16,0-41 0,-41-41-15,-41 0-16,82 41 15,-245-41 1,122 0 0,41 0-1,-41 0 17,82 0-32,-81 0 15,81 0-15,-41 82 16,-41-82-1,1 0 1,40 0-16,41 41 16,0-41-16,-41 0 0,41 0 15,-122 0 1,-1 0 0,0 0-1,123 0-15,1 0 16,-42 0-16,-41 0 15,82 0 1,-41 0-16,-122 0 16,122 0-1,-41 0 1,82 0-16,0 0 0,0 0 16,-81 0-1,-42 0 1,-40 0-1,81 0-15,0 0 16,41 0-16,1 0 0,-1 0 16,41 0-1,-82 0 1,41 0-16,0 0 16,-40 0-16,-1 0 15,0 0-15,-40 0 16,40 0-1,41 0 1,0 0 0,-81-41-1,40 41-15,0 0 0,1 0 0,-1-41 32,0 41-17,41 0 1,-81 0-1,40 0 1,41 0 0,0-41-1,-40 41-15,81 0 16,0 0-16,-41 0 16,41 0-16,-41 0 15,-40 0 1,40 0-1,-82 0 1,123 0 0,-41 0 15,1 0-15,-1 0-16,41 0 15,0 0-15,-41 0 0,41 0 16,-82-82-1,42 82 1,40 0 0,0 0-1,-41-41 17,41 41 30</inkml:trace>
  <inkml:trace contextRef="#ctx0" brushRef="#br0" timeOffset="139335.8449">24953 11658 0,'0'-41'16,"-41"41"-1,41 123 16,0-42-31,82 124 32,-82-41-32,82 490 31,-82-531-31,0-41 16,-41 40-1,41-81 1,0-82 31</inkml:trace>
  <inkml:trace contextRef="#ctx0" brushRef="#br0" timeOffset="140349.3721">27898 11576 0,'0'-41'16,"0"-41"15,0 41 0,0 82 0,0 287 1,0-83-17,0-122-15,82-1 16,-82 1-16,41 82 15,-41-83 1,82 1 0,-82-41 15,0 0-15,0-41 62,-41-41-78,41 41 31,0-1 16,0-162 15</inkml:trace>
  <inkml:trace contextRef="#ctx0" brushRef="#br0" timeOffset="148292.8993">22499 13376 0,'0'-82'0,"-41"82"16,41-41 46,0 0-15,0-41-16,0 42 16,0 80 188,0 42-220,0 0-15,0 0 0,0 0 16,82-1 0,-82 124-1,0-41 1,0-83-1,0 1-15,0 0 16,0 0-16,0 0 16,0-41-1,0-1 17,0 42 14,0-41-14,0 0-1,0-123 47,0 41-62,0-40-16,0-1 15,41-82-15,-41-81 16,0 81 0,0 82-1,0-40 1,81 81-1,-81 0 1,0-41 15,0 41-15,0 0 0,41-41-1,41 82 95,41 0-95,-41 0-15,-1 0 16,42 0-1,-41 41 1,0-41 0,-41 0-1,81 0 1,-81 41-16,0-41 16,205 0-1,408 0 1,-327 0-16,1 0 15,-42 0-15,41 0 16,-204 0-16,-41 0 16,41 0-1,-1 0 1,-40 0-16,123 0 16,-83 0-1,1 0-15,82 0 16,-83 0-1,1 0 1,41 0 15,-1 0-15,42 0 0,-1 0-1,-122 0-15,41 0 16,-82 0-16,41 0 15,-1 0 1,42 0 0,0 0-16,-41 0 15,0 0-15,-1 0 16,-40 0-16,82 0 16,0 0-1,-41 0 1,-1 0-16,124 0 15,-123 0 1,40 0-16,42 82 31,-41-82-15,-82 0 0,0 0-1,-1 0 1,42 0 31,-41 0-16,-41 41-31,123-41 16,-41 0-1,-41 0 16,0 0-15,40 41 15,-81 41 1,41-42-17,-41 42 1,0-41-1,0 82 1,0 0 0,0-42-1,0-40-15,0 41 16,0-41-16,0 0 16,0 41-16,0 0 15,0-42 1,0 1-1,0 41 64,-82-82-79,1 0 15,-165 0 1,1 0-1,-1 0 1,124 0-16,-1 0 16,0 0-16,-163-41 15,-82 41 1,-41 0 0,204-82-1,0 82 1,124 0-1,-124 0-15,42 0 16,-1 0-16,-163 0 31,204 0-31,-82 0 16,124 0-16,-1 0 16,-41 0-1,-82 0 1,42-40-1,-1 40 1,82-82-16,-122 82 16,122 0-16,41 0 15,-82 0 1,1-41 0,40 41-16,-82 0 15,82-82 1,1 82-16,-83 0 15,0 0 1,42 0 0,40 0-1,-41 0 1,82 0-16,-41 41 16,-81-41-1,40 0 1,41 0-16,-40 0 15,-42 0-15,82 0 16,-82 41 0,83-41-1,40 0 1,41 82 31</inkml:trace>
  <inkml:trace contextRef="#ctx0" brushRef="#br0" timeOffset="148939.2723">23808 11535 0,'0'-41'15,"-41"41"188,0 0-187</inkml:trace>
  <inkml:trace contextRef="#ctx0" brushRef="#br0" timeOffset="150041.4848">13172 14317 0,'-41'0'344,"-41"0"-328,0 122-16,82-81 15</inkml:trace>
  <inkml:trace contextRef="#ctx0" brushRef="#br0" timeOffset="151564.2643">21394 11126 0,'82'0'110</inkml:trace>
  <inkml:trace contextRef="#ctx0" brushRef="#br0" timeOffset="162689.2417">24217 10840 0,'0'-41'0,"0"-41"15,-82 82 1,0-82-16,41 82 16,-40-82-16,40 82 15,-82 0-15,41 0 16,-82 123-1,-81 654 17,450-490-1,285-246 0,-285-164-15,-41-41-1,-42-81 17,-122-205-17,-122 204 1,40 206-16,0 40 16,-82 0-16,1 0 15,-287 204 1,204 1-16,-81 204 15,245-287-15</inkml:trace>
  <inkml:trace contextRef="#ctx0" brushRef="#br0" timeOffset="164072.2773">13417 13662 0,'0'-82'0,"0"41"16,0-40 15,-40 81-31,-42-41 31,41 41-31,-41 0 31,41 0-15,-82 0 0,42 0-16,40 0 15,0 0 1,-82 41-1,0 40 1,42 42 0,-1 41-1,82-1 1,0 42 0,41-82-1,163-1 1,-81-122-1,40 0 17,124-41-17,-205 41-15,-1-122 16,1 40-16,-41 41 0,-41-41 16,82-40-1,0-1 1,-82 41-1,-123-41 1,0 41 0,1 82-1,-42 0 1,41 0-16,41 82 16,1-41-16,-1 41 15,0-41-15,41 82 16,41-42-1,41 1 1</inkml:trace>
  <inkml:trace contextRef="#ctx0" brushRef="#br0" timeOffset="164458.3121">12886 14767 0,'41'0'15,"40"0"1,83-82-16,41 82 15,40-123-15,-81 123 16</inkml:trace>
  <inkml:trace contextRef="#ctx0" brushRef="#br0" timeOffset="168822.8211">13049 15380 0,'0'82'62</inkml:trace>
  <inkml:trace contextRef="#ctx0" brushRef="#br0" timeOffset="169003.2128">12967 15462 0</inkml:trace>
  <inkml:trace contextRef="#ctx0" brushRef="#br0" timeOffset="169182.7119">12967 15503 0</inkml:trace>
  <inkml:trace contextRef="#ctx0" brushRef="#br0" timeOffset="169340.5559">12967 15585 0</inkml:trace>
  <inkml:trace contextRef="#ctx0" brushRef="#br0" timeOffset="171443.7635">25076 14644 0,'0'-41'15,"41"41"48,-41 82-63,0 41 15,82 40-15,-82 42 16,41-42-16,-41 1 16,0 0-16,0-42 15,0 42 1,0-82 31,81-123-32,-81-41 1</inkml:trace>
  <inkml:trace contextRef="#ctx0" brushRef="#br0" timeOffset="173360.9869">25117 14808 0,'0'-41'15,"-41"41"1,41-82 31,41 82-47,41 0 15,122-41 1,42-41 0,-124 82-16,206 0 15,-83 0 1,-122 0-16,81 0 16,42 0-1,-1 0 16,-122 0-31,0 0 16,-1 0-16,-40 0 0,0 0 16,-41 0-1,41 0 1,-1 0-16,42 0 16,-41 0-1,82 0 1,40 0-1,42 0 1,-124 0-16,-40 0 16,0 0-1,41 0 1,-41 0-16,-42 0 16,42 0-1,0 0-15,-82-41 16,41 41-16,82 0 31,-1 0-15,124 0-1,-205 0 1,0 0-16,81 0 16,-81 0-16,0 0 15,123 0 1,-82 0-16,-41 0 15,-1 0 1,42 0 0,-41 0 15,0 0-15,0 0-1,41 0 1,-82 41 15,41 41-15,-41 41-1,0-1 1,41 42 0,-41 0-1,81-124 1,-81 1-16,0 41 15,0 0-15,-40-41 16,40 41 15,-41-82-15,41 41 0,-41 40-1,-41 1 16,0-82-15,-41 82 0,1-41-1,-165-41 1,124 0-16,40 0 16,41 0-16,-41 0 0,42 0 15,-124 0 1,-40 0-1,-1 0 1,123 0-16,1 0 16,-1 82-16,41-82 15,-163 0 1,-42 0 0,165 0-1,-124 0-15,164 0 16,1-41-16,-83 41 31,0 0-15,-40 0-1,81 0-15,-122 0 16,122 0-16,0 0 16,-40 41-1,40-41 1,41 0-16,-41 0 15,42 0 1,-42 41 0,0-41-1,-41 0 1,83 0-16,-1 81 31,0-81-31,41 0 16,0 0-1,41 41 267</inkml:trace>
  <inkml:trace contextRef="#ctx0" brushRef="#br0" timeOffset="177163.2224">13499 16894 0</inkml:trace>
  <inkml:trace contextRef="#ctx0" brushRef="#br0" timeOffset="178924.6331">28144 15994 0,'-41'-82'15,"-41"0"1,82 0-1,-41 82-15,41 82 47,0 41-31,0 0-16,0 163 16,0 41-1,0-204 1,0 0-1,0-42-15,0 1 0,0 0 16,0 41 0,0-41-1,0-205 48,0 82-63,0 0 15</inkml:trace>
  <inkml:trace contextRef="#ctx0" brushRef="#br0" timeOffset="180309.5595">27817 16239 0,'0'0'0,"0"-82"0,0 41 32,0-40-17,41 81 1,122-41 0,-81 41-16,41 0 15,-1 0-15,165 0 16,40 0-1,0 0 1,-122 0 0,-1 0-1,-163 0-15,123 0 16,-82 0 0,0 0-16,-1 0 15,42 0 16,-82 0-31,82 0 16,-82 0-16,40 0 16,1 0-1,41 0 1,0 0 0,-82 0-1,-41 41 32,0 40-31,0 42-1,0-82-15,81 82 16,-81-41 0,41 81-1,-41-81 1,82 0-16,-82 0 15,0-41-15,41 40 16,-41 1 0,0 0-16,0 0 15,0-41 1,-41-41 0,-122 0-1,40 0 1,-41 0-1,41 0-15,-122 82 16,122-82 0,1 0-16,-124 40 15,1-40 1,-287 0 15,327 0-31,42 0 0,-83 0 16,83 0 15,40 0-15,41 0-1,0 0 1,41 0 0,-40 0-1,40 0 1,0 0 15,0 0-31,-41 0 16,0 0-1,41-81 1,-40 81 0,40 0-1,163 0 63,-40 0-62,0 0-16,41 0 0,-1 0 16,1 0-1,41 0-15,163 0 16,82 0-1,-82 0 1,-40 0 0,-165 0-1,-40 0 1,-41 0 0,-41-41-1,41 41 16,41-82-31</inkml:trace>
  <inkml:trace contextRef="#ctx0" brushRef="#br0" timeOffset="187825.4007">20167 12271 0,'-41'-40'0,"0"40"31,41-82-31,-82 82 16,82-41 31,-40 41-32,-1 41 16,41 41-31,0-1 16,0-40-16,-82 0 16,41 82-1,-41 0 1,82-83 0,0 1-1,0 41 1,41-41-1,-41 0 1,41 41 0,41-82-1,0 41 1,-42-41 0,42 41 15,-41-41-31,41 0 15,-41 0-15,41 0 0,0 81 16,81-81 0,1 0-1,-123 0-15,81 0 16,-122 41-16,82-41 16,0 0-1,41 0 1,-1 0-1,1 0-15,82 0 16,-42 0 0,42 0-1,-123 0 1,0 0 0,-1 0 15,-40 0-16,0 0 1,0 0 0,41 0-1,-41-41 1,0 41 0,81 0-16,-122 41 62,0 0-46,0 0-1,0 41 1,0 41 0,0 122 15,0-163-16,0 0 1,0 0 0,-40-1-1,40-40 1,0 0 0,-41-41-16,41 82 15,0-41 1,0 0-1,-82-41-15,82 41 16,0 81 0,0-81-1,0 0 17,41-41 93,-41 41-125,82-41 15,-42 0-15,42 82 16,-41-82-16,0 0 15,0 0-15,41 0 16,-41 0-16,81-41 16,-40 41-1,0-41 1,-41 41-16,0 0 16,41 0-16,40 0 0,42 0 15,-41-41 1,-1 41 15,-40 0-15,0 0-16,0 0 15,0 0-15,-41 0 16,40 0 0,1 0-1,0 0 1,0 0-1,-41 0 1,0 0 0,40 0-1,42 0 1,0 0-16,-82 0 16,41 0-16,-1-82 15,42 82 16,-82 0-15,41 0 0,-41 0-1,0 0 48,0 0-16,-41 82-32,0-41 1,0 0 0,81 41-1,-81-41 1,0 0-1,41-41 17,0 0 93,-41-41-63,-41 41-31,41-82-15,-81 82-16,40 0 16,0 0-1,-82 0 1,82 0 0,0 0-16,0 0 15,-41 0 1,42 0 15,40-41-15,0 0 15,-41 41-15,41-41 15,0 123 47,0-41-78,0 41 16,0-41-16,0 40 15,0 42 1,0 0-1,0-41-15,0-1 16,0-40-16,0 82 16,0-82-1,0 41-15,0-41 16,0 41 0,0-1 15,0 1-31,0 0 15,0 0-15,0-41 32,0 0 15,0 40-1,41-81-30,40 0-16,1 0 31,-41 0-31,0 0 16,41 0 0,0 0-16,40 0 15,-40 0 16,41 0-15,-82 0 0,0 0-16,81 0 15,1-41 1,-41 41 0,0 0-16,0-81 15,-1 81-15,1 0 16,0 0-16,-41 0 31,0 0-31,82 0 31,-42 0-31,1 0 0,82 0 16,-123 0 0,41 0-16,-1 0 31,-40 0-16,0 0 1,123-41 0,-82 41-1,-1-41 1,-40 41 46,-41 41-30,0 0-17,0 40 1,0-40 0,0 41-1,0-41 1,0 41-1,0 41 1,-82-42 0,82-40-1,-40 41 1,40 0 0,0-41-1,0 0 1,0 0-1,0 40-15,0 1 16,0 0 0,0 0-1,0 0 1,0-41 0,0 40-1,0-40 1,0 0 15,0 41 32,81-82-32,-81 41-31,41-41 15,0 0 1,0 0 0,41 0-1,-41 0 1,41 0-16,-41 0 16,81 0-16,42 0 15,40 0 16,-122-41-31,82 41 16,-82 0-16,-41 0 16,40-41-1,1 41 1,0-41 0,0 41-16,0 0 15,-1 0 1,-81-82-16,123 82 15,-82 0 1,0-40 0,0 40-1,41 0 1,-41 0 0,0 0 15,-41-41-31,81 41 15,42 0-15,-82 0 16,41 0 0,0-82-1,40 82 1,-81 0 0,-41-41 15,82 41-31,-41 0 31,0 0 0,41-41 1,0 41-17,-42 0-15,1 0 31,-41-82 32,82 0-47,-82-40-1,0 40 1,0-41-1,0 82 1,0-122 0,0 122-1,0-41 1,0-41 0,0 0 15,0 1-16,0-42 1,0 82 0,0 1-1,0-1 1,0-41 0,0 41-16,0-81 15,0 122-15,0 0 16,0-82-1,0 41 1,0 0-16,0 1 16,0-1-1,-41 41-15,41-82 16,-41 0 0,41 1 15,0 81-31,-81-41 15,81 41-15,0-41 16,0 1 0,-41-1-16,41 41 15,-41-123-15,41 123 16,0-41 0,0 42-1,0-42 1,-82-41-16,82 82 15,0-41 1,0 41-16,-41-40 16,41 40-1,0 0 1,0-41 0,0 0-16,0 0 15,0 41 1,0-40-1,0-1 1,0 0 0,0 41-1,0-41 1,0 41 0,0-40-1,0 40 1,0 0-1,0-41 1,0 0 0,-82 41-1,82 0 17,0 0-17,-41 41-15,-41-81 31,42 81-15,-83 0 0,41 0-1,0 0 1,0 0 0,-40 0-1,-42 0 1,123 0-1,-41-41 1,-245 41 0,41-82-1,81 82 1,123 0 0,1 0 30,40 0-30,0 0 0,0 0-1,-41 0-15,0 0 16,0 0-16,-40 0 16,-42 0-1,0 0 1,-81 0-1,163 0 1,-41 0 0,-81 0-1,-42 0 1,1 0 0,122 0-1,1 0 16,-1 0-31,0 0 16,0 82-16,1-82 0,40 0 16,-123 0-1,42 0 1,40 0 0,82 0-16,-41 0 15,-40 0-15,-1 0 16,41 0-16,-123 41 15,83-41 1,-1 0 0,41 0-1,0 0-15,-122 81 16,163-81 0,-41 0-16,-81 0 31,-1 82-31,41-82 15,82 0-15,-41 0 16,1 0 0,-124 41-1,41-41 1,83 0-16,40 0 16,-41 0-16,41 0 15,0 0 1,-41 0-1,1 0-15,40 0 16,0 0-16,-82 0 16,82 0-1,-41 0-15,0 0 16,1 0 0,-1 0 15,-82 82-16,82-41 1,1 41-16</inkml:trace>
  <inkml:trace contextRef="#ctx0" brushRef="#br0" timeOffset="189725.8289">35671 9326 0,'0'0'0,"0"-82"15,-82 82-15,82 205 32,41 286-1,-41-164 0,0-245-15</inkml:trace>
  <inkml:trace contextRef="#ctx0" brushRef="#br0" timeOffset="189992.618">35507 9285 0,'0'0'15,"0"-41"-15,164-81 16,-41 122 0,-1 41-1,-81 81 1,-41-81-16,0 123 15,-82-82 1,1-41-16,-83 40 16,123-40-1,0-41 1</inkml:trace>
  <inkml:trace contextRef="#ctx0" brushRef="#br0" timeOffset="190300.0092">36244 9408 0,'0'0'0,"0"-82"16,0 41-16,0-40 15,-41 40 1,0 122 15,41 1-31,0 246 16,0 121 15,41-39-15,122-165-1</inkml:trace>
  <inkml:trace contextRef="#ctx0" brushRef="#br0" timeOffset="190758.6743">36653 9776 0,'0'0'0,"0"-41"0,0-40 16,0 162 31,0 1-32,0 0-15,40 41 31,42-42-15,-41-81 0,0-81-1,41-1 1,-82-82 0,0 82-1,0 1 1,-41 40-16,41 82 31,-41 40-15,41 83-16,0 204 15,0-81 1,41-83 0</inkml:trace>
  <inkml:trace contextRef="#ctx0" brushRef="#br0" timeOffset="190992.5048">37389 10267 0,'-41'0'0,"123"0"47,0 0-47,-1 0 15,42 0-15,0 0 16,-41-41-16</inkml:trace>
  <inkml:trace contextRef="#ctx0" brushRef="#br0" timeOffset="191342.2394">38575 9899 0,'0'-41'16,"0"-41"0,-41 205 31,-41 0-47,42-1 15,-42 124 1,0-123-1,41-83 1,41 42 0</inkml:trace>
  <inkml:trace contextRef="#ctx0" brushRef="#br0" timeOffset="191542.3153">38207 9817 0,'0'-41'16,"0"123"15,41 0-15,41 0 0,-41-1-16,40 42 15,-40 82 1,82-123-16</inkml:trace>
  <inkml:trace contextRef="#ctx0" brushRef="#br0" timeOffset="191759.1513">38821 10185 0,'81'0'32,"-40"-82"-32,82 82 15,-41 0 1</inkml:trace>
  <inkml:trace contextRef="#ctx0" brushRef="#br0" timeOffset="191892.56">38902 10472 0,'82'-41'16,"0"41"0,0 0-16</inkml:trace>
  <inkml:trace contextRef="#ctx0" brushRef="#br0" timeOffset="192293.3068">39925 9899 0,'0'0'0,"-41"0"16,41-41 0,0 0-1,164 41 1,-41 0 0,-42 82-1,-81 82 1,0-83-16,-163 124 15,81-164 1,-41-41-16,82 82 16,82-82 31,41 0-47,163-82 31,1 41-31</inkml:trace>
  <inkml:trace contextRef="#ctx0" brushRef="#br0" timeOffset="192545.9572">40539 9613 0,'0'0'0,"0"-41"0,41 41 31,0 0-15,122 245-1,-81 41 1,-82 83 0,0-83 15,-82-163-31,0-42 15,82-40-15</inkml:trace>
  <inkml:trace contextRef="#ctx0" brushRef="#br0" timeOffset="192842.6043">41520 10185 0,'-81'-41'16,"122"41"15,81 0-31,-40 0 15,41 0 1,81 0 0,-163 0-16</inkml:trace>
  <inkml:trace contextRef="#ctx0" brushRef="#br0" timeOffset="193092.8573">41725 9654 0,'0'0'0,"0"40"47,0 42-47,0 0 16,41 82-1,-41 408 1,0-367 0,0-164-16</inkml:trace>
  <inkml:trace contextRef="#ctx0" brushRef="#br0" timeOffset="193576.1938">42298 9817 0,'0'-41'16,"41"41"15,-41 41-31,0 41 16,0 41-16,0-1 15,0 124 1,0-83 0,0-122-1,0-82 17,0-163-17,0-123 1,-41-1-1,41 206 1,122 40 0,42 82-1,-82 41 1,-41 122 15,-123-81-31,-82 41 31,42-41-15,40 0-16</inkml:trace>
  <inkml:trace contextRef="#ctx0" brushRef="#br0" timeOffset="193909.4818">43320 9531 0,'0'-82'0,"0"164"47,-81 41-47,81-42 16,-41 165-1,41 163 1,0-286-16,0-42 16,0-40-16,81 41 15</inkml:trace>
  <inkml:trace contextRef="#ctx0" brushRef="#br0" timeOffset="194326.4871">43607 9735 0,'0'0'0,"-41"-41"0,41-40 15,0 162 32,82 83-31,-82-82-16,81 0 15,-81-1-15,41-40 16,41 41 0,0-82-1,0-41 1,-82-163-1,82 122-15,-82 0 16,0 41-16,0-41 16,-41 205 31,41 41-32,0 81 1,0 1-1,0-1 1,82-245-16</inkml:trace>
  <inkml:trace contextRef="#ctx0" brushRef="#br0" timeOffset="194559.845">44466 10185 0,'41'0'47,"41"0"-32,-1 0-15,83 0 31,-82 0-31</inkml:trace>
  <inkml:trace contextRef="#ctx0" brushRef="#br0" timeOffset="194829.0326">45488 9817 0,'0'-41'16,"0"82"31,0 0-47,-40 0 15,40 82 1,-82-42-16,-41 124 15,82-82-15,41-41 16,-82-42 0</inkml:trace>
  <inkml:trace contextRef="#ctx0" brushRef="#br0" timeOffset="195042.9382">45120 9940 0,'0'0'0,"-82"0"0,82-82 16,41 82 0,82 123-1,0 40 1,40 83 15,-81-42-15</inkml:trace>
  <inkml:trace contextRef="#ctx0" brushRef="#br0" timeOffset="195242.6724">45979 10063 0,'0'0'16,"-81"0"-16,121 0 31,42 0-31,0 0 16,-41 40-1,41 1 1</inkml:trace>
  <inkml:trace contextRef="#ctx0" brushRef="#br0" timeOffset="195376.4777">45938 10431 0,'0'-41'16,"82"41"-1,-41 0-15,0 0 16,82-82 0</inkml:trace>
  <inkml:trace contextRef="#ctx0" brushRef="#br0" timeOffset="195810.9381">46757 9899 0,'0'-82'15,"40"82"1,1 0-1,41 0 1,-82 41 0,0 123-1,-123-42 1,83-40 0,-42-82-1,123 0 1,0 0-1,-1 0-15,42 0 16,-41 0 0,0 0-16,-41 41 0,41 41 15,-41 41 1,-41-1 15,-41-122-15,-40 0-1,81 0-15</inkml:trace>
  <inkml:trace contextRef="#ctx0" brushRef="#br0" timeOffset="196025.8518">47125 9694 0,'82'-40'16,"-1"40"0,-40 0-16,82 163 15,-41 1 1,-82 81 0,0-122-16,-41 41 0,-164 245 15</inkml:trace>
  <inkml:trace contextRef="#ctx0" brushRef="#br0" timeOffset="196637.8171">38166 11944 0,'41'0'47,"82"0"-32,40-41-15,1 41 16,-41 0-16,-1 0 16,-40 0-16</inkml:trace>
  <inkml:trace contextRef="#ctx0" brushRef="#br0" timeOffset="196859.6168">38698 11576 0,'0'-41'31,"0"82"-31,0 0 31,0 204-15,0 1 0,0-1-1,0-204-15</inkml:trace>
  <inkml:trace contextRef="#ctx0" brushRef="#br0" timeOffset="197093.6142">39189 11658 0,'0'0'0,"0"-41"0,0 82 32,0 41-17,82 204 1,-82-41-1,0-40 1,41-164 0,-41 0-16</inkml:trace>
  <inkml:trace contextRef="#ctx0" brushRef="#br0" timeOffset="197311.5584">39352 11781 0,'0'0'15,"0"-82"-15,0 41 0,82-41 16,41 82 0,-82 82-1,41 41 1,-246 163 0,-40-163 15,40-82-16</inkml:trace>
  <inkml:trace contextRef="#ctx0" brushRef="#br0" timeOffset="197593.3915">40007 11617 0,'0'-41'15,"-82"123"32,82 0-31,0 40-16,0 42 15,0 204 1,82-163 0,0-124-16</inkml:trace>
  <inkml:trace contextRef="#ctx0" brushRef="#br0" timeOffset="197993.4524">40457 11985 0,'0'0'0,"0"-41"16,0 0-16,-41 41 15,82 82 32,82 41-31,-82 0-1,40-83 1,1-40 0,-41 0-1,0 0-15,-41-122 16,0 40-16,0 0 16,0-41-1,0 246 32,0 0-47,0 122 16,0-40-1,0-123 1</inkml:trace>
  <inkml:trace contextRef="#ctx0" brushRef="#br0" timeOffset="198179.1746">41234 12271 0,'0'-40'0,"41"40"31,0 0-15,41 0-16,0 40 15</inkml:trace>
  <inkml:trace contextRef="#ctx0" brushRef="#br0" timeOffset="198509.4151">42175 12067 0,'0'0'0,"0"-41"15,-41 123 32,41 41-31,-123-42-16,82 124 15,-40-42 1,-42-163 0</inkml:trace>
  <inkml:trace contextRef="#ctx0" brushRef="#br0" timeOffset="198709.5803">41807 11985 0,'82'82'15,"-41"-41"1,40 0-16,-40 81 15,41-81 1,41 82-16,-123-82 16</inkml:trace>
  <inkml:trace contextRef="#ctx0" brushRef="#br0" timeOffset="198976.2742">42666 11781 0,'123'0'47,"-42"81"-47,1 83 16,-82 41-1,0-1 1,-122-40 0,122-83-1</inkml:trace>
  <inkml:trace contextRef="#ctx0" brushRef="#br0" timeOffset="199460.0138">42502 12149 0,'-41'0'0,"82"0"47,82 0-32,-82 0-15,0 0 16</inkml:trace>
  <inkml:trace contextRef="#ctx0" brushRef="#br0" timeOffset="199595.8031">42420 12312 0,'0'0'0,"82"0"31,0 0-15,-41 0-16,0 0 15</inkml:trace>
  <inkml:trace contextRef="#ctx0" brushRef="#br0" timeOffset="200160.6308">42911 11699 0,'0'0'0,"0"-82"16,0 41-1,0 82 48,0 41-63,0 40 15,0 1-15,0 0 16,0 81 0,0-81-16,0-82 15,0 0-15,41-41 16,0 0-1,41 0-15,0-41 16,0 41-16,-1-164 16,-81 83-1,41-83 1,-41 123 0,0 123 46,0 41-46,0-1-16,0 1 15,0 245 1,0-204 0,0-41-1,0-83-15</inkml:trace>
  <inkml:trace contextRef="#ctx0" brushRef="#br0" timeOffset="200444.0189">43648 12067 0,'0'-41'0,"0"0"15,0-41 1,41 82 15,-41 82-15,122 204 0,-81 42-1,-41 81 1,-41-205-1,-41-163 1</inkml:trace>
  <inkml:trace contextRef="#ctx0" brushRef="#br0" timeOffset="200780.2192">45202 12558 0,'0'-41'16,"82"41"31,41 0-31,-1 0-16,1-82 15,0 82-15,0 0 16</inkml:trace>
  <inkml:trace contextRef="#ctx0" brushRef="#br0" timeOffset="201029.6084">45529 11985 0,'0'0'0,"-41"0"47,41 123-47,0 163 15,41 450 32,0-654-31</inkml:trace>
  <inkml:trace contextRef="#ctx0" brushRef="#br0" timeOffset="201526.4902">46225 12190 0,'0'-82'0,"0"41"16,0 82 31,0 41-47,0 40 15,0 1-15,0 0 0,0 81 32,0-81-32,0-82 0,82 0 31,-82-123 0,-41-123-15,41-163-1,0 82 1,0 204 0,0 0-16,122 82 31,-40 0-16,-82 41-15,41 0 16,-41 123 15,0-41-31,-123-1 16,83-81 15</inkml:trace>
  <inkml:trace contextRef="#ctx0" brushRef="#br0" timeOffset="201794.6255">46838 11862 0,'0'0'0,"0"-41"0,0-81 15,-41 204 48,41-1-63,0 124 15,0-82 1,0 40-16,0-40 16,41 81-1,82-40 1,-41-164-16</inkml:trace>
  <inkml:trace contextRef="#ctx0" brushRef="#br0" timeOffset="202214.1332">47207 11944 0,'0'0'0,"0"-82"0,0 1 16,0 121 46,0 83-62,0-41 0,81 0 16,1 41 15,-41-123-15,0 0-1,41 0-15,-82-82 16,41 41-16,-41 0 16,0-82-1,0 82 1,0 0 0,0 123-1,0 0 1,0 82-1,0 81 1,-41-81 0,41-42-16</inkml:trace>
  <inkml:trace contextRef="#ctx0" brushRef="#br0" timeOffset="202460.3464">47943 12312 0,'41'0'47,"41"0"-32,-42 0-15,1 0 16,41 0-16,-41 0 16</inkml:trace>
  <inkml:trace contextRef="#ctx0" brushRef="#br0" timeOffset="202910.3219">48884 12067 0,'0'-41'16,"0"0"-16,0 0 31,-41 123 16,41 0-32,-164 122 1,123-81-16,41-41 16,-122 41-16,122-83 15,0 1-15,-41-41 16</inkml:trace>
  <inkml:trace contextRef="#ctx0" brushRef="#br0" timeOffset="203143.2643">48475 12067 0,'0'0'0,"0"-82"16,41 123 15,-41 0-15,204 163-1,-204-122-15,82 123 16,41-83-16,-123-81 16,41 0-1</inkml:trace>
  <inkml:trace contextRef="#ctx0" brushRef="#br0" timeOffset="203377.4682">49579 12394 0,'0'-82'0,"41"82"32,82 0-17,-1 41 1,-81 41 0</inkml:trace>
  <inkml:trace contextRef="#ctx0" brushRef="#br0" timeOffset="203564.1509">49538 12721 0,'82'0'15,"0"0"1,0 0-16,-41 0 15,40 0 1</inkml:trace>
  <inkml:trace contextRef="#ctx0" brushRef="#br0" timeOffset="213562.0903">50438 12190 0,'-41'0'15,"82"0"79,41-82-78,-41 82-16,82 0 31,-42 0-31,1 0 31,-123 0 0,-40 0-31,-124 0 32,164 41-17,-41-41 1,0 0-1,82 41 1,-40-41 0,40 41-1,0-1 1,-41-40 0,41 123-16,0-82 15,0 0 1,41-41 62,40 0-62,42 0-1,-82 0 1,0 0-1,41 41 1,-82 0 0,0 41-1,-41-82 1,-41 122 0,-41-81-1,1 41 1,81-82-1,41-41-15</inkml:trace>
  <inkml:trace contextRef="#ctx0" brushRef="#br0" timeOffset="213962.4924">51011 11944 0,'0'0'15,"0"-82"1,82 82 31,-41 0-32,40 123 1,1 41 0,0 81-1,-123 41 1,-204 1-1,81-164 1,-163 163-16,163-245 16</inkml:trace>
  <inkml:trace contextRef="#ctx0" brushRef="#br0" timeOffset="215978.3108">34362 10513 0,'-41'0'16,"82"0"30,41 0-46,-1 40 16,1-40 0,41 0-1</inkml:trace>
  <inkml:trace contextRef="#ctx0" brushRef="#br0" timeOffset="216129.1599">34157 10758 0,'82'-82'32,"-41"82"-17,0 0-15,123 0 16,-83 41 0</inkml:trace>
  <inkml:trace contextRef="#ctx0" brushRef="#br0" timeOffset="216612.0632">35098 14848 0,'-82'0'0,"164"-40"46,0 40-30,0 0-16,0 0 16,-1 0 15</inkml:trace>
  <inkml:trace contextRef="#ctx0" brushRef="#br0" timeOffset="216732.0571">35057 15094 0,'0'0'0,"0"-41"32,287-41-32,-42 41 15</inkml:trace>
  <inkml:trace contextRef="#ctx0" brushRef="#br0" timeOffset="220334.9776">36612 14358 0,'-41'-82'0,"41"-41"16,0 164 31,0 327-16,0 164 0,0-450-31,0-1 32</inkml:trace>
  <inkml:trace contextRef="#ctx0" brushRef="#br0" timeOffset="220648.7205">36571 14235 0,'0'0'0,"-41"0"15,41-82 1,0 41 0,123 41-1,40 0 1,-81 0-16,-41 0 15,-41 123 1,0-41 0,-123 40-1,0-40-15,83-82 16,40 41-16,-41-41 16,41 41-16</inkml:trace>
  <inkml:trace contextRef="#ctx0" brushRef="#br0" timeOffset="221015.9709">37512 14317 0,'0'-82'16,"0"41"0,-41 41-1,-41 82 1,82 0-1,0 40 1,0 206 0,0-165-16,0 1 0,41 122 15,163-163 17</inkml:trace>
  <inkml:trace contextRef="#ctx0" brushRef="#br0" timeOffset="223976.7211">38207 14644 0,'0'41'1125,"-41"-41"-1110,41 82-15,0-1 0,-123-40 16,123 0-1,0 41-15,-41-41 0,41 123 47</inkml:trace>
  <inkml:trace contextRef="#ctx0" brushRef="#br0" timeOffset="224249.0018">37839 14521 0,'0'41'46,"0"82"-30,0-41-16,123-1 16,-123 1-16,122 164 31</inkml:trace>
  <inkml:trace contextRef="#ctx0" brushRef="#br0" timeOffset="224465.3644">38452 14767 0,'41'0'16,"41"0"-1,-41 0-15,41 0 0,-41 0 16,41 0 0</inkml:trace>
  <inkml:trace contextRef="#ctx0" brushRef="#br0" timeOffset="224613.193">38493 15094 0,'123'0'47,"0"0"-47,0 0 15,-1-82-15</inkml:trace>
  <inkml:trace contextRef="#ctx0" brushRef="#br0" timeOffset="225162.6852">38043 14603 0,'0'41'62,"0"0"-62,0 41 16,0 40-16,-122 165 31,40-42 1,41-204-17</inkml:trace>
  <inkml:trace contextRef="#ctx0" brushRef="#br0" timeOffset="225551.5959">37716 14644 0,'41'0'62,"-41"82"-62,82-41 16,-41 40-16,-41-40 15,122 0-15,1 82 16,-82-41 15,41 0-15,0-42 0</inkml:trace>
  <inkml:trace contextRef="#ctx0" brushRef="#br0" timeOffset="239517.7533">39230 14726 0,'41'0'31,"40"0"-16,-81-82 1,0 41 0,0-204 15,-40 204 0,40 122 0,0 83 1,0 41-17,0-83 1,0-81 0,0 82-16,40-123 15</inkml:trace>
  <inkml:trace contextRef="#ctx0" brushRef="#br0" timeOffset="239881.881">39925 15012 0,'0'82'31,"0"0"-15,0-41-1,0-1 1,0 42 0,0-123 15,0-40-16,41 40 1,-41-41 0,41 82-1,41 123 1,-82-1 0</inkml:trace>
  <inkml:trace contextRef="#ctx0" brushRef="#br0" timeOffset="240498.0902">40416 14398 0,'0'0'0,"0"-40"0,0-42 16,0 123 31,0 40-47,82-40 15,-82 0-15,41 82 32,0 41-1,81-246 0,-81-164 0,-41 165-15,0-1 0,0 164 15,0 81-16,0 83 17,0 40-17,0 0 1,0-204-16</inkml:trace>
  <inkml:trace contextRef="#ctx0" brushRef="#br0" timeOffset="240797.8908">41193 14971 0,'0'-41'16,"82"41"31,245 0-16</inkml:trace>
  <inkml:trace contextRef="#ctx0" brushRef="#br0" timeOffset="240948.286">41152 15257 0,'41'0'31,"0"0"-31,123 0 31,-82 0-31,-1-81 0</inkml:trace>
  <inkml:trace contextRef="#ctx0" brushRef="#br0" timeOffset="241521.1402">42339 14726 0,'0'-82'16,"0"123"62</inkml:trace>
  <inkml:trace contextRef="#ctx0" brushRef="#br0" timeOffset="242668.0672">42257 14603 0,'0'-82'0,"0"41"15,82 0 17,-1 41-17,-40 0 1,-41 82 15,-81 41-15,-42-41-1,41-82 1,82 41-16,82-41 31,0 0-15,81 81-1,-40 1 1,-82 0 0,-41-41-16,0 0 31,-41-41-15,0 0-16,-82 82 15,1-82 16</inkml:trace>
  <inkml:trace contextRef="#ctx0" brushRef="#br0" timeOffset="242980.9473">42830 14398 0,'0'-81'0,"81"81"47,42 122-31,-41 1-1,0 82-15,-82-1 16,0 42 0,0-83-16,-41 164 15,-82-122-15,0-82 16</inkml:trace>
  <inkml:trace contextRef="#ctx0" brushRef="#br0" timeOffset="244465.1458">36039 11126 0,'-82'0'0,"41"0"16,0 0 0,-40 0-1,162 0 63,124 0-62,613 0 0,0-41-1,82 41 1,-573-82-1,42 1 1,-165 81 0,-40-41-1,-123 41 1,-82 0 46,-82 0-46,-41 0 0,42 0-16</inkml:trace>
  <inkml:trace contextRef="#ctx0" brushRef="#br0" timeOffset="245215.0806">37553 11044 0,'0'0'0,"-573"0"16,368 0-16,42 0 15,-83 0 1,164 41 0,123-41 15,655 0-15,449-41-1,-572 41 1,122 0-16,-245 0 15,-41 0-15,-204 0 16,-123-41 0,-1 41-1,-81-81 1,-40 81 0,-165 0-1,-245 40 1,-41 42-1,205-82-15,-1 82 16,83-82-16,-328 123 16,328-123-16,-42 82 15,-245-82 1,-41 0 0,451 0-1,122 0 16,490 0 1,451-41-17,-491 41-15,286-82 16,-450 82-16,-81-82 16,-164 82-1,-205 0 16,-491 0-15,-81 41 0,-164-41-1,409 82-15,123-82 16,81 0-16,164 0 16,123 0 15,82 0-31,286 0 31,-163 82-15,-165-82-16</inkml:trace>
  <inkml:trace contextRef="#ctx0" brushRef="#br0" timeOffset="246582.2464">36366 13744 0,'0'-41'0,"-41"41"31,-40 0-15,40 0-1,41 123 1,-41-123-16,0 41 16,41 41-1,-82-82-15,41 163 16,0-122 0,41 0-1,82-41 32,-41 0-31,41 0-1,-41 0-15,0 82 16,-41 0-16,0-1 16,-41-40-1,-82 82 1,0 0-1,41-41 1,164-82 47,0 0-48,-41 0-15,41 0 16,0 163 15,-82 83-15,-41-124-16,41 1 15,-82 41-15,82-42 0,-82 1 16,82 41 0,0-1-1,0-40 1,123 41-1,-82-83 1,40 1 0</inkml:trace>
  <inkml:trace contextRef="#ctx0" brushRef="#br0" timeOffset="247311.6636">44016 15176 0,'41'0'31,"-41"-41"-31</inkml:trace>
  <inkml:trace contextRef="#ctx0" brushRef="#br0" timeOffset="247613.0183">43975 15053 0,'0'-41'16,"-82"41"-16,41 0 15,41-41 17,82 41 14,41 0-46,40-82 16,42 82 0,-123 0-16,0 0 15</inkml:trace>
  <inkml:trace contextRef="#ctx0" brushRef="#br0" timeOffset="247848.8445">44139 14644 0,'-41'0'16,"82"0"-16,-82-82 0,-41 123 47,82 82-32,0-1-15,0 42 16,0 0-16,0 81 16,0-122-16,41-41 15</inkml:trace>
  <inkml:trace contextRef="#ctx0" brushRef="#br0" timeOffset="249548.5833">45243 14562 0,'0'0'0,"0"-41"0,0-41 15,0 205 32,0 0-47,0 40 16,0-40-16,0 0 15,0 81 1,0-40 15,0-246 0</inkml:trace>
  <inkml:trace contextRef="#ctx0" brushRef="#br0" timeOffset="249789.3944">45325 14603 0,'0'0'0,"0"-41"16,0-41-1,0 0 1,0 42-1,82 40 1,40 0 0,-81 122-1,-41-81-15,0 0 16,0 41-16,-122 41 16,81-42-1,41-40-15,-41 0 16</inkml:trace>
  <inkml:trace contextRef="#ctx0" brushRef="#br0" timeOffset="250049.2006">46020 14521 0,'0'-123'15,"-82"205"32,82 0-47,0 41 16,0 40-16,0 42 16,0 204-1,82-82 1,-41-204-1</inkml:trace>
  <inkml:trace contextRef="#ctx0" brushRef="#br0" timeOffset="250348.3073">46879 14971 0,'0'0'0,"0"-41"15,-41 82 32,-40 41-47,-42 122 16,0-40-1,41-82 1,82 0 0</inkml:trace>
  <inkml:trace contextRef="#ctx0" brushRef="#br0" timeOffset="250549.0075">46348 14848 0,'0'0'0,"0"-81"16,0 122 15,40 40-15,165 165 0,-164-42-1,41-81 1,40-123-16</inkml:trace>
  <inkml:trace contextRef="#ctx0" brushRef="#br0" timeOffset="250749.9626">47370 15135 0,'41'0'32,"0"0"-17,41 0-15,0 0 16,81 0 0</inkml:trace>
  <inkml:trace contextRef="#ctx0" brushRef="#br0" timeOffset="250883.6202">47452 15462 0,'0'0'0,"0"-41"0,41 41 31,41 0-31,81-41 16</inkml:trace>
  <inkml:trace contextRef="#ctx0" brushRef="#br0" timeOffset="251233.4481">48229 14971 0,'-82'-41'0,"82"-41"15,41 82-15,0 0 16,41 0 0,0 0-1,-41 123-15,-41 41 16,0-82 0,-82-1-16,-41 83 15,82-123 1,82-41 31,123 0-32,-82 0-15</inkml:trace>
  <inkml:trace contextRef="#ctx0" brushRef="#br0" timeOffset="251467.6741">49047 15298 0,'0'0'16,"-41"0"31,41 82-47,0-41 15,0 41-15,0 82 32,0-83-32</inkml:trace>
  <inkml:trace contextRef="#ctx0" brushRef="#br0" timeOffset="251899.5477">49252 14808 0,'0'0'0,"0"-41"0,0-41 15,0 123 32,0 0-31,41 0-16,82 122 31,-42-122-15,-81 41-16,82-82 15,-41 0-15,41 0 16,-82-41 0,0-164-1,0 42 1,0 122-1,0 82 17,0 0-32,0 41 15,0 40-15,0 42 16,0-82 0,0 40-16,0 1 15</inkml:trace>
  <inkml:trace contextRef="#ctx0" brushRef="#br0" timeOffset="252115.7654">49988 15053 0,'0'-82'0,"41"82"47,0 0-47,41 41 15,-41-41-15,0 0 16</inkml:trace>
  <inkml:trace contextRef="#ctx0" brushRef="#br0" timeOffset="252265.3378">49947 15257 0,'41'0'31,"0"0"-31,0 0 16,41-40-1</inkml:trace>
  <inkml:trace contextRef="#ctx0" brushRef="#br0" timeOffset="252734.3402">50643 14767 0,'0'0'0,"0"-41"0,0-41 16,0 123 31,0 0-31,0 0-16,0 40 15,0 1-15,0 41 16,122-82-1,1-41 1,-82-41 0,41 0-16,-41-82 15,41 82-15,-82-81 16,0 81 0,-41 41 15,41 82-31,0 40 15,0 42 1,0-82-16,0 0 16,0 40-1,0-40-15</inkml:trace>
  <inkml:trace contextRef="#ctx0" brushRef="#br0" timeOffset="253015.7298">51502 14398 0,'-82'-81'0,"82"40"15,82 82 16,-41 0-31,81 204 32,-40 0-17,-82-122-15,0 41 16,-82-1 0,1-81-1</inkml:trace>
  <inkml:trace contextRef="#ctx0" brushRef="#br0" timeOffset="253799.5182">38902 17344 0,'41'-82'31,"41"82"-15,0 0-16,0-41 15,163 41 16</inkml:trace>
  <inkml:trace contextRef="#ctx0" brushRef="#br0" timeOffset="254033.2341">39352 17016 0,'-81'0'0,"81"-41"0,0 123 62,0 0-62,0 41 16,0 0-16,0-1 16,0 124-1,0-165-15,0 42 16</inkml:trace>
  <inkml:trace contextRef="#ctx0" brushRef="#br0" timeOffset="254283.0861">39884 17098 0,'0'0'0,"0"-41"15,0 82 17,0 205-17,0-83 1,0 42 0,0-164-1,0 0 1</inkml:trace>
  <inkml:trace contextRef="#ctx0" brushRef="#br0" timeOffset="254507.5147">39966 17139 0,'0'0'0,"0"-41"0,0 0 16,0-41-16,41 42 15,41 40 1,-41 81-1,-41 83 17,-123 122-17,0-163-15,41-41 16,1-41-16</inkml:trace>
  <inkml:trace contextRef="#ctx0" brushRef="#br0" timeOffset="254799.6374">40702 16894 0,'0'0'0,"-41"-82"16,-40 123 15,-1 122-15,41 124 0,41 40-1,82 82 1,40-368-1</inkml:trace>
  <inkml:trace contextRef="#ctx0" brushRef="#br0" timeOffset="255049.5876">41520 17262 0,'0'0'0,"0"-41"0,-40 41 47,-42 123-47,41-42 16,-82 124 0,0-41-1,123-42 1,-40-122-16</inkml:trace>
  <inkml:trace contextRef="#ctx0" brushRef="#br0" timeOffset="255249.2792">40907 17344 0,'0'-82'0,"0"123"31,82 0-15,-41 40-16,40 1 16,42 0-1,-41 82-15,122-1 16,-163-81-16</inkml:trace>
  <inkml:trace contextRef="#ctx0" brushRef="#br0" timeOffset="255452.9544">42011 17630 0,'123'0'46,"-41"0"-46,0 0 16,-41 0 0</inkml:trace>
  <inkml:trace contextRef="#ctx0" brushRef="#br0" timeOffset="255599.6992">42093 17916 0,'41'0'31,"0"0"-31,41 0 16,0 0-16</inkml:trace>
  <inkml:trace contextRef="#ctx0" brushRef="#br0" timeOffset="256051.8025">43075 17344 0,'0'-82'0,"0"41"15,123 41 1,40 0-1,-122 41 1,-41 41-16,0 81 16,-82-40-1,-40-82 1,81-41 0,82-41 15,40 41-31,124 0 31,-164 0-31,0 0 16,-41 82-1,0-41-15,-41 81 16,0-81-16,-41-41 16,-163 82 15,163-82-31</inkml:trace>
  <inkml:trace contextRef="#ctx0" brushRef="#br0" timeOffset="256302.2326">43811 17794 0,'0'-41'0,"0"82"79,0 40-79,0 1 0,-82 0 15,42 123 1,40-124-1</inkml:trace>
  <inkml:trace contextRef="#ctx0" brushRef="#br0" timeOffset="256749.4871">44220 17466 0,'0'0'0,"0"-81"16,0 121 46,82 42-46,-82-41-16,41 0 15,-41 41-15,82-82 16,41 41 0,-42-41-1,-40-123 1,-41 0 0,0-122 15,0 368 0,0-1-15,0 1-1,0 41-15,0 81 16,0-122-16,0-41 16</inkml:trace>
  <inkml:trace contextRef="#ctx0" brushRef="#br0" timeOffset="256983.1994">45202 17671 0,'41'0'46,"41"0"-46,-41 0 16,81 0 0,-81 0-1</inkml:trace>
  <inkml:trace contextRef="#ctx0" brushRef="#br0" timeOffset="257117.6416">45284 17875 0,'41'0'32,"0"0"-17,0 0-15,40 0 16</inkml:trace>
  <inkml:trace contextRef="#ctx0" brushRef="#br0" timeOffset="257356.2272">46388 17303 0,'-40'0'0,"80"0"31,1 0-16,0 0-15,0 0 16,41 0-16,-41 0 16,0 0-1</inkml:trace>
  <inkml:trace contextRef="#ctx0" brushRef="#br0" timeOffset="257632.9032">46348 17344 0,'-41'0'0,"0"0"32,41 81-17,0 42 1,122-41 0,1 0-1,-41-41 1,41 81-1,-123-81 1,-41-41 0,-82 0-1,82 0 1,-41 82-16,1-82 16,81 41-16</inkml:trace>
  <inkml:trace contextRef="#ctx0" brushRef="#br0" timeOffset="257899.1596">47329 17016 0,'-41'0'16,"41"-41"-16,41 82 31,0 41-31,41 41 16,41 245-1,-123-163 1,0-1 0,-123-81-1</inkml:trace>
  <inkml:trace contextRef="#ctx0" brushRef="#br0" timeOffset="258150.3684">48229 17466 0,'41'0'31,"41"0"-15,41 0-16,-42 0 16,1 0-16,41 0 15</inkml:trace>
  <inkml:trace contextRef="#ctx0" brushRef="#br0" timeOffset="258383.3096">48434 17098 0,'0'123'31,"41"0"-31,-41-1 16,0 124-1,0-42 1,41-163 0</inkml:trace>
  <inkml:trace contextRef="#ctx0" brushRef="#br0" timeOffset="258649.7122">49538 16935 0,'0'0'0,"0"81"15,0 42-15,0 0 16,0 122 0,0 123-1,0-327 1,0 0 0</inkml:trace>
  <inkml:trace contextRef="#ctx0" brushRef="#br0" timeOffset="258899.965">49538 17098 0,'0'-82'0,"0"41"0,0-40 16,41-1 0,82 82-1,0 0 1,-83 41-1,42 122 1,-82-122-16,-163 82 16,81-123-1,0 123-15,-82-82 16,124 0 0</inkml:trace>
  <inkml:trace contextRef="#ctx0" brushRef="#br0" timeOffset="259186.1126">49906 16853 0,'0'0'0,"0"-41"16,0-41-1,0 123 17,-41 82-17,41-1-15,0 42 0,0-41 16,0 40 0,0-40-16,0-41 0,41 81 15,82-40 1,-41-123-1</inkml:trace>
  <inkml:trace contextRef="#ctx0" brushRef="#br0" timeOffset="259450.2271">50520 17098 0,'0'-41'0,"41"41"0,-41 82 63,0 0-63,-82 41 15,82-42-15,-82 1 16,82 0-1,-122 41-15,122-82 0,-82-41 16,82 41 0</inkml:trace>
  <inkml:trace contextRef="#ctx0" brushRef="#br0" timeOffset="259655.3914">50234 17221 0,'0'0'0,"0"-41"15,41 41 1,-1 0 0,83 123-1,-41-1 1,-41-40 0,-41 41 15</inkml:trace>
  <inkml:trace contextRef="#ctx0" brushRef="#br0" timeOffset="259890.6596">51011 17385 0,'0'-82'16,"82"82"0,40 0-1,-81 0 1,0 41 0,41 0-16</inkml:trace>
  <inkml:trace contextRef="#ctx0" brushRef="#br0" timeOffset="260034.1108">51093 17630 0,'0'-41'16,"82"41"0,-42 0-1,1 0-15,82 0 16</inkml:trace>
  <inkml:trace contextRef="#ctx0" brushRef="#br0" timeOffset="260570.7799">51911 17057 0,'0'-82'0,"0"-40"16,0 163 30,41 0-30,41 40-16,-1 42 16,42-41-1,-41 0 1,0-82 0,-82-82 15,0 41-31,0-82 31,0 82-31,0 0 16,0 123 31,0 82-32,0 40 1,0 124-1,0-206 1</inkml:trace>
  <inkml:trace contextRef="#ctx0" brushRef="#br0" timeOffset="261583.396">51543 17057 0,'0'-82'15,"0"42"1,0-1 15,0 82 0,0-1-15,0 42 0,0 0-16,81 0 15,-40-82 1,41 0-1,-41 0 17,-41-41-17,0-41 1,0 0 0,0 123 15,0 82-31,0 41 15,0 40 1,0-81-16</inkml:trace>
  <inkml:trace contextRef="#ctx0" brushRef="#br0" timeOffset="262133.4543">51952 17671 0,'0'0'0,"0"41"47,0 0-47,0 0 16,0 81-1,0-81 1,0 0-1,0-82 17,0 0-17,0-41-15,0 42 16,0-1 109,0-41-109,0 0-1,41 82 1,-41-41-1,41 82 1,81 164 0,-122-42-1,0-40 1,0-41 0,-82-41-16</inkml:trace>
  <inkml:trace contextRef="#ctx0" brushRef="#br0" timeOffset="262500.1501">52729 17425 0,'0'-40'16,"82"40"31,0 0-47,-41 0 31</inkml:trace>
  <inkml:trace contextRef="#ctx0" brushRef="#br0" timeOffset="262650.9481">52770 17548 0,'0'0'16,"82"0"15,40 0-15,-40 0-1</inkml:trace>
  <inkml:trace contextRef="#ctx0" brushRef="#br0" timeOffset="263084.2062">53670 16975 0,'0'0'0,"-41"-40"0,41-42 16,0 123 31,-41 81-47,41 124 16,0-1 15,0-122-31,123 0 31,-1-123-15,-40 0-1,-82-82 1,0-41 0,0 82-1,-122 41 1,40 82-1,41 41 1,41-82 0</inkml:trace>
  <inkml:trace contextRef="#ctx0" brushRef="#br0" timeOffset="263366.5571">54283 16771 0,'0'0'0,"0"-41"0,0 0 16,41 123 31,-41 0-32,82 122 1,-82-81 0,0 41-16,0-83 15,-82 1-15,41 41 16</inkml:trace>
  <inkml:trace contextRef="#ctx0" brushRef="#br0" timeOffset="265567.2686">54693 16321 0,'0'-82'0,"40"82"46,42 0-46,-41 0 16,0 0-16,-41 41 16,82 41-1,-123 286 17,41-286-32,41 204 31,0-204-31,81-41 31,-81-41-15,-41-82 15,-81 123 0,81 0-15,-82 41-1,82 40-15,0 165 16,0-165-16,41 83 16,-41-41-16,41-42 15,-41 124 1,0-205 0,-41 40-1,-164 1 1,-40 82-1,122-164-15</inkml:trace>
  <inkml:trace contextRef="#ctx0" brushRef="#br0" timeOffset="267001.5594">35998 20043 0,'0'0'0,"-41"0"0,41-41 31,123 41 47,41 0-78,-1 0 16,42-81-1,-1 81 1</inkml:trace>
  <inkml:trace contextRef="#ctx0" brushRef="#br0" timeOffset="267204.4223">36530 19757 0,'0'-82'0,"0"164"0,-82-246 16,82 123-16,-41 41 15,41 123 17,0 123-1,0 40-16,82-82 1,-82-122-16,41-41 16</inkml:trace>
  <inkml:trace contextRef="#ctx0" brushRef="#br0" timeOffset="270067.4476">38125 19184 0,'0'-81'0,"41"81"15,-41-41 1,-82 41 62,0 0-78,1 0 0,-124 163 47,205-122-31,41-41-1,41 0 1,122 82 0,-122-82-1,-82 82 1,0-41-16,-41 40 15,-41 1 1,-40-41-16,-42 82 16,123-123-1,-41 0-15,123 0 47,41-41-31,0 41-1,0 41-15,-82 0 16,82 41-16,-82 81 0,81 42 16,-81 40-1,0 1 1,-41-83 0,41-81-16,0-41 15,0 0-15,41 41 16,82-82-1,-82 0-15,0 0 16</inkml:trace>
  <inkml:trace contextRef="#ctx0" brushRef="#br0" timeOffset="272234.6954">38943 19798 0,'0'-82'15,"0"41"1,-81 0 15,81-41-31,0 42 31,0 80 16,0 42-47,0 286 31,0-163-15,0-82 0,0-82-1,0 40 1</inkml:trace>
  <inkml:trace contextRef="#ctx0" brushRef="#br0" timeOffset="272509.6836">38902 19675 0,'0'-41'0,"-40"0"15,40-40-15,0 40 16,0-41 0,81 0-1,-40 82 1,41 0-1,-41 82 1,-41 41 0,-41-42-1,-82 42 1,42-41-16,40-41 16</inkml:trace>
  <inkml:trace contextRef="#ctx0" brushRef="#br0" timeOffset="272801.8951">39721 19389 0,'0'-41'0,"-41"41"16,-41 0 15,82 82-15,-41 122 0,41 1-16,0 245 31,82-368-31,0-1 15</inkml:trace>
  <inkml:trace contextRef="#ctx0" brushRef="#br0" timeOffset="273085.0208">40580 19471 0,'0'-41'16,"-41"41"15,41 82-15,-123-1-16,82 42 15,41-41-15,-82 82 16,-40-1-1,81-81 1</inkml:trace>
  <inkml:trace contextRef="#ctx0" brushRef="#br0" timeOffset="273284.768">40007 19512 0,'0'-82'0,"0"123"32,82 0-32,40 40 15,-40-40 1,123 164 0,-42-1-1,-122-204-15</inkml:trace>
  <inkml:trace contextRef="#ctx0" brushRef="#br0" timeOffset="273440.1317">41071 19798 0,'0'-41'15,"40"41"-15,1 0 16,0 0-1,82 0 1</inkml:trace>
  <inkml:trace contextRef="#ctx0" brushRef="#br0" timeOffset="273602.9023">40989 20125 0,'82'-82'31,"-1"82"-31,124 0 16,-123 0-1</inkml:trace>
  <inkml:trace contextRef="#ctx0" brushRef="#br0" timeOffset="273834.7888">41725 19593 0,'0'0'0,"-41"0"15,41-81-15,0 162 63,0 1-63,41 205 15,-41 122 1,0-287-16,41-81 16</inkml:trace>
  <inkml:trace contextRef="#ctx0" brushRef="#br0" timeOffset="274150.8432">42420 20166 0,'0'82'16,"0"-123"62,0-41-78,0 0 16,123 205 15,-123-41-31,0 0 16,0 40-1,0 1-15,0-41 0</inkml:trace>
  <inkml:trace contextRef="#ctx0" brushRef="#br0" timeOffset="274602.5368">42789 19634 0,'0'-82'16,"81"123"15,-40 0-15,41 41 0,41 0 15,-41-82-16,-41 0-15,40 0 16,-40-82-16,-41-41 16,0 82-1,0-81 1,0 204 31,0 40-47,0 124 15,0-1 1,0-40 0,123-124-16</inkml:trace>
  <inkml:trace contextRef="#ctx0" brushRef="#br0" timeOffset="274802.4028">43811 19839 0,'41'0'47,"82"0"-32,-82 0-15,41 0 16,-41 0-1</inkml:trace>
  <inkml:trace contextRef="#ctx0" brushRef="#br0" timeOffset="274934.1823">43852 20166 0,'82'0'31,"0"0"-31,0 0 15</inkml:trace>
  <inkml:trace contextRef="#ctx0" brushRef="#br0" timeOffset="275350.975">44548 19512 0,'0'-41'0,"-82"41"0,82 41 47,0 40-47,0 42 16,82-82 15,-82 41-31,41-82 15,40 0-15,-40 0 16,41-41 0,-82-82-1,0-40 1,0 81 0,0 41-16,0 123 31,0-1-31,-41 42 0,41 0 15,0 0 1,0-1-16,0 83 16,0-82-1,41-123-15</inkml:trace>
  <inkml:trace contextRef="#ctx0" brushRef="#br0" timeOffset="275652.5079">45202 19430 0,'0'-123'16,"41"123"-1,82 0 1,-1 245 0,-40 1-1,-82-1 1,0-81 0,0-41-1,0-1-15,-82 1 0</inkml:trace>
  <inkml:trace contextRef="#ctx0" brushRef="#br0" timeOffset="276437.3949">46511 20084 0,'0'82'32,"0"0"-17,0-123 48,0-41-48,0 123 32,0 41-47,0-41 16,0 81-1,0-81-15</inkml:trace>
  <inkml:trace contextRef="#ctx0" brushRef="#br0" timeOffset="276770.7247">46961 19675 0,'-82'0'16,"164"0"15,41 0-15,40 0-16,42 0 16,-82 0-16,-41 0 15</inkml:trace>
  <inkml:trace contextRef="#ctx0" brushRef="#br0" timeOffset="277018.0947">47166 19307 0,'0'0'0,"-82"0"31,82 82 0,41 0-15,41 122-1,-82-81-15,0 0 16,40-1-16,-40 124 16,0-164-16</inkml:trace>
  <inkml:trace contextRef="#ctx0" brushRef="#br0" timeOffset="277707.1442">46552 20207 0,'0'0'0,"0"82"46,0-41-46,-41 0 16,41 40 0,41-81 15,41-122 0,-82-1-15,-82 41-1,41 82 1,0 82 0,41-41-16,0 41 15,0-41 1,41-41 0,41 0-1</inkml:trace>
  <inkml:trace contextRef="#ctx0" brushRef="#br0" timeOffset="278162.9324">48802 19675 0,'0'-82'0,"-41"82"16,41-81-16,0-42 16,0 41-1,-41 82 1,41 123 15,0-1-15,0 206 15,0-206-31,0-81 31,0 41-31</inkml:trace>
  <inkml:trace contextRef="#ctx0" brushRef="#br0" timeOffset="278385.8331">48720 19389 0,'0'0'0,"0"-82"16,0 41-16,0-41 16,82 82-1,41 0 1,-82 41-1,-41 82 1,0-82-16,-41 0 16,0 41-1,-41-42-15,41-40 0,0 82 16,41 0 0</inkml:trace>
  <inkml:trace contextRef="#ctx0" brushRef="#br0" timeOffset="278641.0516">49416 19307 0,'0'-123'16,"0"82"-1,-82 123 32,82 0-31,0 41-16,0-1 15,0 42-15,41 122 16,163-122 15</inkml:trace>
  <inkml:trace contextRef="#ctx0" brushRef="#br0" timeOffset="278885.3826">50275 19307 0,'0'0'0,"0"-82"15,-41 164 32,41-41-47,-123 123 16,0 122-1,41-163 1</inkml:trace>
  <inkml:trace contextRef="#ctx0" brushRef="#br0" timeOffset="279084.8022">49865 19389 0,'41'0'32,"41"0"-32,-41 82 15,0-1 1,82 42-1,-82 0 1,0-123-16</inkml:trace>
  <inkml:trace contextRef="#ctx0" brushRef="#br0" timeOffset="279302.1901">50725 19552 0,'81'0'47,"1"0"-47,-41 0 15,0 0 1,41 0-16</inkml:trace>
  <inkml:trace contextRef="#ctx0" brushRef="#br0" timeOffset="279453.2749">50684 19839 0,'81'0'16,"-40"0"-1,41 0 1,0 0-16</inkml:trace>
  <inkml:trace contextRef="#ctx0" brushRef="#br0" timeOffset="281552.0691">51338 19471 0,'0'-82'47,"41"82"-47,0 0 16,0-82-16,41 82 31,-123 409 0,-164-82 1,164-327-32,123 0 31,0 0-15,122-41-1,42 41 1,-164-40-16</inkml:trace>
  <inkml:trace contextRef="#ctx0" brushRef="#br0" timeOffset="281768.6712">51993 19880 0,'0'41'62,"0"0"-62,0 81 16,0-40-16,0 0 16,0 0-16,0-41 15</inkml:trace>
  <inkml:trace contextRef="#ctx0" brushRef="#br0" timeOffset="282252.1831">52320 19430 0,'0'0'0,"0"-82"0,-41 0 16,41 123 47,0 0-63,41 41 0,-41-41 15,82 40 1,0-81-1,-42 82 1,42-123 0,-82-81-1,0 40 1,0-41 15,0 82-15,0 82-1,0 41 1,0 122 0,0 42-1,0-123-15,0 81 16,41-122-16</inkml:trace>
  <inkml:trace contextRef="#ctx0" brushRef="#br0" timeOffset="282471.9024">53179 19757 0,'-41'-41'15,"82"41"16,0 0-31,41 0 16,-1 0 0</inkml:trace>
  <inkml:trace contextRef="#ctx0" brushRef="#br0" timeOffset="282619.2036">53179 20002 0,'41'0'32,"0"0"-17,81-81-15,-81 40 16</inkml:trace>
  <inkml:trace contextRef="#ctx0" brushRef="#br0" timeOffset="282859.8019">53915 19389 0,'-41'-41'0,"82"41"31,0 0-15,41 0-16,0 0 16</inkml:trace>
  <inkml:trace contextRef="#ctx0" brushRef="#br0" timeOffset="283135.6384">53874 19430 0,'-41'0'16,"41"41"-16,0 0 16,0 40-1,41 42 1,82-41 0,-41 0-1,41 0 1,-123-42-1,-41-40 1,-41 41 0,-41-41-1,82 0 17,0 0-32</inkml:trace>
  <inkml:trace contextRef="#ctx0" brushRef="#br0" timeOffset="283637.5824">54161 19307 0,'0'0'0,"0"-82"0,82 0 15,-42 82 16,1 0-15,-41 41 15,0 41-31,0-41 32,0 0-17,0 0 1,0 41-1,82-41 1,-82-1 0,41 42-1,-41 41 1,0 0 0,0-1-1,0 1 1,0-41-1,0 41 1,-123-1 0,42-122-1,-1 82 1</inkml:trace>
  <inkml:trace contextRef="#ctx0" brushRef="#br0" timeOffset="284249.4446">54570 19348 0,'0'-82'0,"0"41"15,0-41 17,41 42-17,0 40 1,0 0 15,-41 81 0,0 42-15,0-82 0,0 0-1,81-41 32</inkml:trace>
  <inkml:trace contextRef="#ctx0" brushRef="#br0" timeOffset="284870.6824">45202 21639 0,'0'0'0,"-82"0"16,41-41-1,82 41 32,123 0-31,286 0-1,-368-41 1</inkml:trace>
  <inkml:trace contextRef="#ctx0" brushRef="#br0" timeOffset="285069.4701">45488 21311 0,'0'-81'16,"-40"81"-16,40 40 47,0 83-47,0 123 15,0-1 1,81-40-1,-40-165 1</inkml:trace>
  <inkml:trace contextRef="#ctx0" brushRef="#br0" timeOffset="285286.391">45979 21270 0,'0'0'0,"-41"0"0,41 82 32,0 0-17,41 82 1,-41 40 0,41-122-1</inkml:trace>
  <inkml:trace contextRef="#ctx0" brushRef="#br0" timeOffset="285502.1316">46020 21352 0,'0'0'0,"0"-82"0,0 42 16,123-42-1,-82 41 1,41 41-1,0 123 1,-246 122 0,0-122-1,123-41 1,41-42-16</inkml:trace>
  <inkml:trace contextRef="#ctx0" brushRef="#br0" timeOffset="285755.7798">46716 21270 0,'0'0'0,"0"-81"0,0 40 16,0-41-1,-82 82 1,0 82-1,41 81 1,41 42 0,41 81-1,41-81 1,81-164 0</inkml:trace>
  <inkml:trace contextRef="#ctx0" brushRef="#br0" timeOffset="285970.5531">47329 21393 0,'0'0'0,"0"-41"16,-41 41 15,-81 164-15,-1 0-1,41-1 1,0-81-16,82-41 16,0 41-16</inkml:trace>
  <inkml:trace contextRef="#ctx0" brushRef="#br0" timeOffset="286170.8727">46879 21557 0,'82'0'31,"-41"41"-31,0 0 16,41 40-16,-41-40 16,81 82-1,-122-82-15,82-41 16</inkml:trace>
  <inkml:trace contextRef="#ctx0" brushRef="#br0" timeOffset="286335.76">47697 21598 0,'41'0'31,"41"0"-31,123 0 16,-164 0 0</inkml:trace>
  <inkml:trace contextRef="#ctx0" brushRef="#br0" timeOffset="286468.8269">47738 21925 0,'41'0'16,"41"0"0,0 0-16,0-82 15</inkml:trace>
  <inkml:trace contextRef="#ctx0" brushRef="#br0" timeOffset="286904.0829">48638 21352 0,'0'-41'0,"0"-40"16,82 81-1,41 0 1,0 40-1,-123 42 1,0-41-16,0 41 16,-41-82-16,0 82 0,0-82 15,-82 41 1,205-41 15,-41 0-15,122 0-1,-81 0 1,-82 41 15,-82 40-15,-81 42 0,-1-123-1,123 41-15</inkml:trace>
  <inkml:trace contextRef="#ctx0" brushRef="#br0" timeOffset="287138.8444">49334 21680 0,'0'-41'15,"41"41"1,-41 41 15,0 122-31,0 42 32,0-164-32</inkml:trace>
  <inkml:trace contextRef="#ctx0" brushRef="#br0" timeOffset="287569.5672">49784 21230 0,'-41'0'0,"82"0"0,-82-82 0,41 123 47,82 0-32,-42 40-15,1 1 32,82-82-32,-82 123 15,41-123-15,0 0 16,-41-41-1,-41 0 1,0-82 0,0 82-16,0 1 15,0 121 17,0 1-17,0 82 1,0-82-16,0 163 15,0-163 1</inkml:trace>
  <inkml:trace contextRef="#ctx0" brushRef="#br0" timeOffset="287785.931">50725 21557 0,'0'0'0,"40"0"31,1 0-31,0 0 16,41 41-1</inkml:trace>
  <inkml:trace contextRef="#ctx0" brushRef="#br0" timeOffset="287919.2956">50765 21843 0,'82'0'31,"-41"-41"-31,0 41 16</inkml:trace>
  <inkml:trace contextRef="#ctx0" brushRef="#br0" timeOffset="288469.4648">51420 21230 0,'0'-41'0,"0"0"16,0-41 140,0 123-125,-82 0-31,82 41 16,0 40-16,0 124 15,41-83 1,123 1 0,-83-82-1,1-123 17,-82-41-17,0-41 1,-122 82-1,40 41 1,41 41-16,41 82 16</inkml:trace>
  <inkml:trace contextRef="#ctx0" brushRef="#br0" timeOffset="288936.5802">51993 20984 0,'0'0'0,"0"-82"0,0 1 0,41 81 16,-1 0 15,-40 40-15,0 1-16,0 82 15,0-41-15,0 0 16,0 40 0,0 1-1,123-41 1,-41-82 0,0 0-1,-82-41 1,0-41-1,-41 164 17,41 0-32,0 163 15,0 123 17,-41-286-17,-41 41 1,0-123-1,1 0-15</inkml:trace>
  <inkml:trace contextRef="#ctx0" brushRef="#br0" timeOffset="290606.2208">39884 13376 0,'0'0'0,"-123"0"0,83 0 15,-1 0-15,0 0 16,-82 0 0,-81 0 15,122 0 0,1145-82 16,-572 0-47,614 0 16,-655 82-16,-41 0 15,-82 0 1,-286 0-1,-123 0 17,-163 0-17,-205 0 1,-82 41 0,-123 41-1,287-82 1,245 41-1,123 41 17,123-82-17,41 0 1,122-41 0,369-41-1,-287 82-15,0-82 16,82 82-16,-409-81 15,-123 81 17,-41 0-17,-245 0 1,205 0-16,-124 0 16,164 40-1,83-40-15,-42 0 16,41 0-16,123 0 62,-41 0-46,81 0 0,-40-40-1,0 40-15,-41-41 16,-123 41 93,123 0-46,41 0-63,40 0 15,83 0-15,0 0 16</inkml:trace>
  <inkml:trace contextRef="#ctx0" brushRef="#br0" timeOffset="291319.5584">49129 12926 0,'0'0'0,"-204"0"0,-42 0 16,-245 0 0,0 0-1,246 0-15,-41 82 16,81-82-16,41 0 0,42 0 16,-42 82 15,123-82-31,205 0 15,449 0 1,246 0 0,164 0-1,-82 0 17,-409 0-17,-409 0-15,-42 0 16,-162 0-1,-42 0 1,-82 0 0,-40 0-16,-491 0 15,408 0-15,1 81 16,-287 1 0,369-82-1,245 41 1,82 41-1,0-82 1</inkml:trace>
  <inkml:trace contextRef="#ctx0" brushRef="#br0" timeOffset="291692.5504">48352 14235 0,'0'-41'16,"82"41"-16,-82 82 15,0 40 1</inkml:trace>
  <inkml:trace contextRef="#ctx0" brushRef="#br0" timeOffset="295036.5355">36039 23029 0,'-41'0'0,"0"0"15,123 0 32,0 0-47,41 0 16,40 0-16,205 0 31</inkml:trace>
  <inkml:trace contextRef="#ctx0" brushRef="#br0" timeOffset="295240.3969">36530 22743 0,'0'41'47,"0"82"-47,0-1 16,0 42-16,0 245 15,0-82 1</inkml:trace>
  <inkml:trace contextRef="#ctx0" brushRef="#br0" timeOffset="297437.7422">38289 23193 0,'0'-82'0,"0"41"31,0 123 16,41 41-31,41 122 15,-82-163-31,0 0 16,0 0-1</inkml:trace>
  <inkml:trace contextRef="#ctx0" brushRef="#br0" timeOffset="297704.5705">38412 22988 0,'0'0'0,"0"-81"16,0 40 0,40 41-16,83 0 31,0 163-15,-82 1-1,-123 0 1,-82-42-1,1-81 1</inkml:trace>
  <inkml:trace contextRef="#ctx0" brushRef="#br0" timeOffset="298003.7574">39107 22988 0,'0'0'0,"0"-81"16,0 40-1,0 82 1,0 40-1,0 165 1,-82 122 0,82-163-1,123-42 1,-82-163-16</inkml:trace>
  <inkml:trace contextRef="#ctx0" brushRef="#br0" timeOffset="298270.6182">40130 23070 0,'0'-41'15,"-164"123"16,123 0-15,41 0-16,-82 41 16,82-42-16,-122 1 15,81 41 1,41-82 0</inkml:trace>
  <inkml:trace contextRef="#ctx0" brushRef="#br0" timeOffset="298474.2554">39557 23070 0,'0'0'0,"0"41"47,82 41-47,-41 41 15,81 40 1,-40-81-16,0 41 16,41-41-16,-41-82 15</inkml:trace>
  <inkml:trace contextRef="#ctx0" brushRef="#br0" timeOffset="298680.1936">40457 23438 0,'41'0'16,"41"0"-1,-1 0 1,1 0-16,0 0 15,-41 0-15</inkml:trace>
  <inkml:trace contextRef="#ctx0" brushRef="#br0" timeOffset="298837.9698">40539 23725 0,'82'-41'31,"40"41"-15,-40 0-16,0-41 0</inkml:trace>
  <inkml:trace contextRef="#ctx0" brushRef="#br0" timeOffset="299424.5669">41561 23152 0,'0'-41'15,"0"-41"1,0 41 15,0 123 16,0 0-47,0 0 16,41 82-1,-41-42 1,0-81-16,0 0 15</inkml:trace>
  <inkml:trace contextRef="#ctx0" brushRef="#br0" timeOffset="299770.9502">41930 23561 0,'0'41'16,"40"-41"-16,-40 82 15,0-123 48,0-41-48,0 41 1,41 41 0,0 0-1,41 82-15,-82 41 16,0-1-16,0-40 16,0 0-16</inkml:trace>
  <inkml:trace contextRef="#ctx0" brushRef="#br0" timeOffset="300321.0812">42789 23070 0,'0'0'0,"0"-82"16,0 123 31,0 41-47,122 0 31,1 41-15,-41-123-1,-41 0 1,81-41-1,-122-82 1,0 0 0,0 82-1,0 82 17,0 41-32,0 123 15,0 40 1,0-40-1,0-164 1</inkml:trace>
  <inkml:trace contextRef="#ctx0" brushRef="#br0" timeOffset="300522.1567">43648 23438 0,'-41'0'16,"82"0"-1,40 0-15,-40 0 16,82 0 0,-82 0-1</inkml:trace>
  <inkml:trace contextRef="#ctx0" brushRef="#br0" timeOffset="300673.028">43729 23684 0,'41'-41'47,"41"41"-47,-41 0 16,0 0-16</inkml:trace>
  <inkml:trace contextRef="#ctx0" brushRef="#br0" timeOffset="300904.4877">44548 23193 0,'0'0'16,"-41"0"-16,41-82 0,41 82 31,81 0-15,1 0-1,-82 0-15</inkml:trace>
  <inkml:trace contextRef="#ctx0" brushRef="#br0" timeOffset="301170.9929">44466 23152 0,'0'0'0,"0"41"31,0 41-15,163 41-1,-122-123 1,41 122-16,-41-122 16,0 123-1,-41-41-15,0-41 32,-82-41-17,-41 0 1,42 0-1</inkml:trace>
  <inkml:trace contextRef="#ctx0" brushRef="#br0" timeOffset="301440.4565">44957 23152 0,'0'-41'16,"41"41"0,81 0-1,-40 0-15,-41 0 16,41 41 0,-82 82-16,41-41 0,-41-1 15,0 83 1,-41 41-1,-41-165-15</inkml:trace>
  <inkml:trace contextRef="#ctx0" brushRef="#br0" timeOffset="301674.9905">46307 23643 0,'0'-82'15,"81"82"1,1-41 0,41 41-1,81 0 1,-122 0-16,-41 0 15</inkml:trace>
  <inkml:trace contextRef="#ctx0" brushRef="#br0" timeOffset="301921.6655">46634 23193 0,'0'41'47,"0"41"-47,0 0 16,0 40-16,0 1 16,0 0-1,0-1-15,82 83 16,-1-164-16</inkml:trace>
  <inkml:trace contextRef="#ctx0" brushRef="#br0" timeOffset="302438.1986">47616 23438 0,'0'-40'0,"0"-1"16,0 122 46,0 1-62,0 0 16,0 0-16,0 0 15,0 40 1,0-81 0,0-123 15,0 1-31,0-1 16,-82-164-1,82 124 1,0-42-16,0 82 15,0 41 1,123 41-16,-42 0 16,1 41-1,0 82 1,-82-41-16,0 0 16,0-1-1,-164 1 1,42 0-1</inkml:trace>
  <inkml:trace contextRef="#ctx0" brushRef="#br0" timeOffset="302771.6932">48188 23234 0,'0'-41'16,"-41"41"0,41-41-1,-41 82 16,41 0-15,0 123 0,0-42-16,0 124 15,0-165-15,0 1 16,82-41 0,41 41-1</inkml:trace>
  <inkml:trace contextRef="#ctx0" brushRef="#br0" timeOffset="303054.7046">48802 23316 0,'0'0'0,"0"-41"0,41 41 16,-41 82 31,-123-41-47,123-1 16,-82 42-16,0 41 15,82-82 1,-40 0-16</inkml:trace>
  <inkml:trace contextRef="#ctx0" brushRef="#br0" timeOffset="303254.8263">48475 23234 0,'81'0'31,"-40"41"-31,41 0 16,41 122 0,-41 1-1,0-41 1,-82-82 0</inkml:trace>
  <inkml:trace contextRef="#ctx0" brushRef="#br0" timeOffset="303541.0685">49538 23438 0,'41'0'31,"41"0"-15,-41 0-1,0 0-15,81 41 16</inkml:trace>
  <inkml:trace contextRef="#ctx0" brushRef="#br0" timeOffset="303704.1056">49497 23684 0,'82'0'31,"0"0"-31,-41 0 15,82 0 1,-83 0-16</inkml:trace>
  <inkml:trace contextRef="#ctx0" brushRef="#br0" timeOffset="304873.8052">50602 23029 0,'0'82'94,"0"0"-78,-41-82-1,41-41 32,0-82-31,82 123-1,-41-41 1,40 41 0,-40 0-1,-41 82 16,0-41-15,0 0 0,-81 41-1,81-41 1,-41 41 0,-41 40-1,41-81-15,-41 82 16,41-82-1,0-41 1,82-41 47,41 41-48,-82-41-15,82 41 16,0 41-1,-1 41 1,-81-41 0,164 40-1,-164-40-15,123-41 16</inkml:trace>
  <inkml:trace contextRef="#ctx0" brushRef="#br0" timeOffset="305088.0016">51379 23520 0,'0'41'47,"0"41"-31,0-41-16,0 41 15,0-1-15,-41 42 16</inkml:trace>
  <inkml:trace contextRef="#ctx0" brushRef="#br0" timeOffset="305537.7742">51911 23070 0,'0'0'0,"0"-41"0,0 123 62,41 0-46,-41-41-16,122 0 16,-81 41-1,0-82 1,82 0 0,-82-41-1,-41-82 1,0 0-1,0 82-15,-41 123 47,41 0-47,0 82 16,0 40 0,41-40-1,-41-123 1</inkml:trace>
  <inkml:trace contextRef="#ctx0" brushRef="#br0" timeOffset="305754.5974">52811 23316 0,'123'0'16,"-83"0"-16,1 0 16,82 0-1,-82 41 1</inkml:trace>
  <inkml:trace contextRef="#ctx0" brushRef="#br0" timeOffset="305888.4903">52893 23561 0,'41'0'15,"-1"0"1,1 0-16,41 0 16,-41 0-16</inkml:trace>
  <inkml:trace contextRef="#ctx0" brushRef="#br0" timeOffset="306290.9237">53752 23070 0,'0'0'0,"-41"-41"0,0 41 31,41 41-15,0 82-1,-82 41 1,82-1 0,41-40-1,82-82 1,-1-41-1,-40 0 1,-82-164 0,-41 123-1,-163 41 1,81 41 0,82 82-1</inkml:trace>
  <inkml:trace contextRef="#ctx0" brushRef="#br0" timeOffset="306787.7939">54038 23070 0,'0'-41'31,"0"0"-15,0-40 15,41 81 63,-41 41-94,123-1 15,-123 1-15,81 82 16,-40 41 0,-41-1-1,0 42 1,-163-1 0,81-163-1,41-41-15</inkml:trace>
  <inkml:trace contextRef="#ctx0" brushRef="#br0" timeOffset="307771.3136">54447 22498 0,'0'-41'62,"0"0"-31,0 0-15,41 41 0,41-82-1,-41 82 1,0 82-1,-41 0 1,0 122 0,81-40-1,-40-41 1,41 40 0,-82-122-16,82 0 15,-41-41 1,0 0-1,-41-41 17,-82 41 15,82 82-32,-82 41 1,82-42-16,0 124 15,0-123-15,0-41 16,0 81 0,0-40-1,-163 0 1,-1 0 0,82 0-1</inkml:trace>
  <inkml:trace contextRef="#ctx0" brushRef="#br0" timeOffset="309072.4333">38371 22457 0,'-41'0'16,"41"-41"-1,-82 41 32,41 41-31,-41 0-16,-163 163 31,204-163-15,41 0-1,82-41 1,40 82-16,1 0 15,-41-1 1,-82 42 15,0-41-15,-82-41-16,-41 41 16,42-41-16,-1-41 15,41 0 1,82 81 31,-41-40-47,82 0 15,-1 123 1,-81 40 0,0-122-16,0 41 15,0-41-15,-41 40 16,41-81-16,0 41 15</inkml:trace>
  <inkml:trace contextRef="#ctx0" brushRef="#br0" timeOffset="311939.7662">35916 25525 0,'-122'0'0,"-1"0"15,0-82-15,82 82 16,0 0 31,450 0-16,-40 0 0</inkml:trace>
  <inkml:trace contextRef="#ctx0" brushRef="#br0" timeOffset="312171.9594">35957 24993 0,'0'0'0,"-41"0"0,41-41 16,0 123 15,0 40-15,41 206 0,-41 40-1,0-123 1,41-163-16</inkml:trace>
  <inkml:trace contextRef="#ctx0" brushRef="#br0" timeOffset="312504.9831">36939 25279 0,'0'0'0,"0"-41"0,0-41 16,0 205 15,0 41-15,0 81-1,0-40 1,0-42-1,0-122 1,0 0 0,0-82 31</inkml:trace>
  <inkml:trace contextRef="#ctx0" brushRef="#br0" timeOffset="312738.2314">36939 25565 0,'0'0'15,"0"-163"-15,0 122 16,0-41-16,0 0 31,0 1-15,123 81 0,-1 40-1,-81 42 1,0-82-16,-41 123 15,0-82-15,-82 82 16,-40-1 0,40-40-1,41-41 1</inkml:trace>
  <inkml:trace contextRef="#ctx0" brushRef="#br0" timeOffset="313055.1746">37921 25279 0,'0'-82'16,"0"41"-1,-41 41 17,41 82-17,-41 41 1,41 41-16,0-1 0,0 42 16,0-42-16,0 124 15,41-83 1,122-122-1</inkml:trace>
  <inkml:trace contextRef="#ctx0" brushRef="#br0" timeOffset="314340.1244">38943 25402 0,'0'-41'15,"0"82"17,-81 41-32,-1 122 15,-123 164 32,205-327-47,0 41 16</inkml:trace>
  <inkml:trace contextRef="#ctx0" brushRef="#br0" timeOffset="314588.2859">38657 25565 0,'0'0'0,"0"-81"15,0 122 17,0-1-17,0 1-15,82 82 16,41 0-1,-83-82-15,42 0 0,-82 40 16,82-40-16,-41 41 16</inkml:trace>
  <inkml:trace contextRef="#ctx0" brushRef="#br0" timeOffset="314822.9329">39352 25770 0,'0'0'0,"0"-41"0,41 41 16,0 0-1,205-82 1,-124 82-1,-40 41 1</inkml:trace>
  <inkml:trace contextRef="#ctx0" brushRef="#br0" timeOffset="314972.0197">39516 25975 0,'82'0'31,"-41"0"-31,0 0 0,0 0 16,81-82-1</inkml:trace>
  <inkml:trace contextRef="#ctx0" brushRef="#br0" timeOffset="315788.908">40539 25565 0,'0'-81'0,"0"-1"31,0 123 16,0 122-31,82 369 31</inkml:trace>
  <inkml:trace contextRef="#ctx0" brushRef="#br0" timeOffset="316090.1011">40989 26056 0,'0'-81'110,"41"81"-95,81 81 1,-122 1-1,0 123-15,0-42 32,0-122-32</inkml:trace>
  <inkml:trace contextRef="#ctx0" brushRef="#br0" timeOffset="316505.8423">41561 25484 0,'0'0'0,"-41"-82"15,41 41-15,0 82 32,0 41-17,0-1-15,164 83 31,-164-82-31,82 0 0,0-41 32,0-41-17,-82-41 1,40-41-16,-40-82 16,0 42-16,0 40 15,0 0 1,0 164 15,0 0-31,0 204 16,0-41-1,0-40 1</inkml:trace>
  <inkml:trace contextRef="#ctx0" brushRef="#br0" timeOffset="316705.5971">42502 26015 0,'0'-40'16,"41"40"15,41 0-31,-41 0 15,0 0-15,41 0 16</inkml:trace>
  <inkml:trace contextRef="#ctx0" brushRef="#br0" timeOffset="316839.815">42461 26261 0,'82'-41'15,"-41"41"1,0 0-16,82-41 16</inkml:trace>
  <inkml:trace contextRef="#ctx0" brushRef="#br0" timeOffset="317261.2569">43525 25606 0,'0'-41'0,"0"1"0,0-42 16,0 123 15,-41 81-16,41 42 1,0 81 15,123-122-15,-1-123 0,1 0-1,-41-82 1,-41-40-1,-41 81-15,-41-41 16,-41 82-16,0 41 16,-81 82-1,122-1 1,82-81 0</inkml:trace>
  <inkml:trace contextRef="#ctx0" brushRef="#br0" timeOffset="317558.6709">44261 25361 0,'-82'-41'0,"82"-41"15,41 82 17,41 41-17,-41 0-15,41 164 16,-41-124 0,-41 1-16,0 164 15,-41-42 1,-41-122-1,41 0 1</inkml:trace>
  <inkml:trace contextRef="#ctx0" brushRef="#br0" timeOffset="318122.5502">44998 25156 0,'0'-40'0,"0"-42"16,40 82 0,1 0-16,82 0 15,-82 0 1,-41 41-1,0 81 17,0 42-17,0 0 1,0-83 0,82-81-1,0 82 1,-1-82-16,-81-82 47,0 123 0,0 41-47,0 123 15,0-1 1,0 1-1,82-1 17,-82-122-32,-122-41 15,81 41-15,0-82 16,-41 0-16</inkml:trace>
  <inkml:trace contextRef="#ctx0" brushRef="#br0" timeOffset="319129.6386">37798 24747 0,'0'0'0,"0"-41"15,-82 41 32,41 82-31,-163 82-1,163-164 1,41 82 0,-41-82-16,41 41 0,41-41 31,41 0-15,-1 0-1,1 81-15,-41-40 16,-41 0-16,0 41 15,-82 82 1,-81 40 0,-1-40-1,82-82-15,41-41 16,41 81 46,0 42-46,0-1-16,0 83 16,0-42-1,0 205 1,0-245-16,0-41 16,0-82-16</inkml:trace>
  <inkml:trace contextRef="#ctx0" brushRef="#br0" timeOffset="319943.2768">32889 28592 0,'0'0'0,"-41"0"15,41-81 1,0 40 0,450 41 15,-327 41-31</inkml:trace>
  <inkml:trace contextRef="#ctx0" brushRef="#br0" timeOffset="320061.3359">32766 29001 0,'123'0'15,"41"0"1,40 0-16,83 0 15</inkml:trace>
  <inkml:trace contextRef="#ctx0" brushRef="#br0" timeOffset="333664.9098">38043 28142 0,'-41'-81'15,"1"81"1,-1 0 15,41 41-15,0 122 15,0-122 0</inkml:trace>
  <inkml:trace contextRef="#ctx0" brushRef="#br0" timeOffset="334041.6493">37225 27897 0,'0'0'0,"-41"-82"15,41 205 32,0 0-31,0-42-16,0 206 16,0-42-1,0 42-15,0-206 16,0-40-16</inkml:trace>
  <inkml:trace contextRef="#ctx0" brushRef="#br0" timeOffset="334561.1687">37839 28061 0,'0'-41'16,"0"-41"15,-41 82-15,41 41-1,-82 41 1,82 163 0,0-122-16,0 0 15,0-42-15,41 1 0,41-82 16,-41 0-1,81-82 1,1-81 0,-123 81-16,41-41 15,-41 41 1,0 1-16,-123-1 16,42 82-1,-83 122 1,164-40-1,0 82-15</inkml:trace>
  <inkml:trace contextRef="#ctx0" brushRef="#br0" timeOffset="334857.3539">36939 29492 0,'0'-41'15,"41"41"1,41-40-16,245-42 31,205 0-15,-287 82-16,82 0 15,-245 0-15</inkml:trace>
  <inkml:trace contextRef="#ctx0" brushRef="#br0" timeOffset="335325.0875">37593 30106 0,'0'0'0,"-40"-82"0,40 41 31,81 41-15,1-82-1,41 82 1,-82 0-16,-41 123 16,0-82-16,-41 41 15,-123 81 1,82-81 0,1-41-16,122-41 46,40 0-46,-40 0 16,82 0 0,-82 123-1,-41 0 1,-123-83 0,0 83-1,42-123 16,-42 0-15,123-41-16</inkml:trace>
  <inkml:trace contextRef="#ctx0" brushRef="#br0" timeOffset="335677.9422">38289 30065 0,'-82'0'47,"41"41"-31,41 82-16,0-1 15,0 124-15,0-205 16,41-41-16,82 41 31,-82-41-31,0 0 16,40 0-16,-81-82 0,41 82 15,-41-82 1,-41 82 0,-81 0-1,40 41 1,82 41-1</inkml:trace>
  <inkml:trace contextRef="#ctx0" brushRef="#br0" timeOffset="342174.8609">29126 17303 0,'0'-41'625,"-41"41"-610,41-41-15,-82 41 16,82 82 62,82-41-62</inkml:trace>
  <inkml:trace contextRef="#ctx0" brushRef="#br0" timeOffset="343339.9863">46184 9735 0</inkml:trace>
  <inkml:trace contextRef="#ctx0" brushRef="#br0" timeOffset="412265.6237">21926 22089 0,'0'0'15,"0"-82"-15,-41 41 0,41-41 16,0 0 0,0 164 46,0 41-46,0 40-16,0 246 15,82 0 1,-82-163 0,0-82-1,82-42 1,-82-204 31,-41 82-32,41-81 1,-82 40 0,41 0-1,41-41 1,0 41 0,-82 0-1,82-41 1,-41 82-1,82 41 48,-41 41-63,41-41 16,-41 41-16,82 0 15,-41-1 16,41-81-15,0-81 0,40-83-1,-81 0 1,41 123 0</inkml:trace>
  <inkml:trace contextRef="#ctx0" brushRef="#br0" timeOffset="413515.9266">21885 24420 0,'0'-41'0,"0"-41"16,0 123 31,0 82-47,0 0 15,0 40-15,0-40 16,0 0-16,82 0 16,-82-83-16,0 1 15,0 41 1,41-82-16,-41-41 47,-41-491-16,-41 328-15,82 163-16,0-41 15,-41 82-15,41-41 31,0 82 1,-82 82-17,42 0 1,-1-82 0,-41 40-1,82-122 32,0 1-31,0-124-1,82 82-15,-82 0 16,81 1-16,-40 40 16,-41 0-1,82 123 32,-82 40-31,41-40-16,-41 82 15,82-1 1,-82-122 0,0 0-16,0 0 15,0 82-15,0-82 47,-82 0 0,41-41-31,41 81-16,-41-81 15,-41 0 1,82 41-16,-81-41 15,-1 41-15,41 41 32,-41-82-32,123 0 78,41 0-78,0-41 15,40 41 1,1-41-16,0 41 16,-41-82-16,40 82 0,-40 0 15,-41-41-15,0 41 16,41 0 0,-82-81-1</inkml:trace>
  <inkml:trace contextRef="#ctx0" brushRef="#br0" timeOffset="414266.7263">22662 24543 0,'0'0'15,"0"-41"-15,0 0 0,-40-41 16,-42 0-1,-41-40 1,41 40 0,-81 0-1,-1 0 1,41 0-16,-40 82 16,81 0-16,41 0 15,-164 0 1,42 123-1,-1 82 1,82-1 0,0 1-1,82 40 1,0 1 0,0-83-1,0 83-15,82-83 16,41 1-16,163 81 31,-40-163-15,-124-82-16,124 0 15,-123 0-15,40 0 16,124-82 0,-83-81-1,1 40 1,-1-41-1,-81-40 1,-41-1 0,-82-40-1,0-123 1,-41 163 0,-123 1-1,-81-1 16,-82 42-15,163 163-16,-163 0 16,163 0-16,-41 122 15,1 124 1,81 204 0,123-205-16,0-81 0</inkml:trace>
  <inkml:trace contextRef="#ctx0" brushRef="#br0" timeOffset="414585.4893">21272 27283 0,'-82'0'0,"123"0"47,0 0-47,40-81 15,42 40-15,41 41 16,245-205-1,0 42 1,-245 81 0</inkml:trace>
  <inkml:trace contextRef="#ctx0" brushRef="#br0" timeOffset="414801.4614">21558 27570 0,'0'0'0,"-123"82"0,41-1 16,1-81-1,81 41 1,81-82 0,124-40-1,449-247 1,-326 165-16,-1-1 15</inkml:trace>
  <inkml:trace contextRef="#ctx0" brushRef="#br0" timeOffset="1.24907E6">2782 18366 0,'0'-82'0,"-41"82"0,41-81 15,0 162 32,41 42-47,40 41 16,-81-82-16,82 40 16,-41 124 15,41-124 0</inkml:trace>
  <inkml:trace contextRef="#ctx0" brushRef="#br0" timeOffset="1.24957E6">2945 18284 0,'0'0'0,"0"-40"15,-82-42 1,123 82 31,41 0-47,-41 122 16,123 1-1,-42-41 1,-40-82-1,-41 0 17,-41-82-32,41-41 31,-41 42-31,0-83 16,0 41-16,0 41 15,-82-40 1,82 40-1,0 123 17,41 163-17,41-40 1,0 81 0,-82-122-16,123 82 15,-42-164 1,-81 40-16,82-40 15,0-41 1</inkml:trace>
  <inkml:trace contextRef="#ctx0" brushRef="#br0" timeOffset="1.25124E6">4173 18325 0,'0'-81'15,"0"40"1,0 0 0,0 0-1,-82-41 1,41 82 0,41 41-1,-82 82 1,82-1-1,41-40 1,0 0 0,41-82-16,-41 0 15,40 0 1,-81-41 0,0 0-1,0-41-15,0-40 16,0 40-16,0 41 15,-41 41 1,41 41 15,41 0-31,0 81 16,41-81 0,-41 0-1,0-41 1,41-41-1,-82-81 1,0-1 0,-41-82 15,41 164-31,-41 41 31,41 82-15,0-41-1,0 41-15,41-82 16,41 0 0,-42 0-1,-40-82 1,0 0 0,82 205 30,-82-82-46,41 82 16,0-82 0,41-41 15,41-41-15,-82-82-1,-41 82 1,0-41-16,0-122 15,0 163 1,81 82 15,1 41-15,-41-42 0,-82-80 46,-41 40-46,41-41-16,1 41 15,40 41 17,0 122-17,0-81 1,40 0-1,83-82 1,-41-41 0,-41-82-1,-41 41 1,0-40 0,0 81-1,0 123 16,0-1-31,41 83 16,41 81 0,-1 42 15,1-165-31,-41 83 16,-41-82-16,0-82 15,0 0 1,-82-41-1,-163-82 1,204-41 0,-41 41-1,164-122 1,41 40 0,-82 82-16,0-81 15,-41 122-15,0-41 16,0 0-1,0 41 1,-41 41 0,41-41 15,0-41-15,0 164 15,0 0-16,0 0 1,81 41 0,-40-123-1</inkml:trace>
  <inkml:trace contextRef="#ctx0" brushRef="#br0" timeOffset="1.2514E6">5195 17548 0,'0'0'0,"0"-41"15,82 164 32</inkml:trace>
  <inkml:trace contextRef="#ctx0" brushRef="#br0" timeOffset="1.25184E6">5563 17834 0,'0'-81'16,"0"40"-1,82 41 17,0 82-17,-82-42 1,41 83 0,-41-82-1,0 0 1,0-82 15,0-123-15,0-40-1,82 81 17,-1 123-32,1 123 15,-41 41 1,41-1-1,-41 1 1</inkml:trace>
  <inkml:trace contextRef="#ctx0" brushRef="#br0" timeOffset="1.25249E6">6422 17753 0,'0'-41'16,"0"-41"-16,0 41 16,0 0-1,-81 41 1,40 0 0,0 0-1,41 41 1,0 41-1,0 0 1,0-41-16,0 40 16,82-81-1,-42 82 1,1-82 0,-41-82-16,82 1 15,-82 40-15,0-82 16,0-82-1,-41 165 1,41 162 15,41 42-15,0-123 0,-41 81-16,82-122 15,-41 0 1,41-40-1,-1-83 1,-81 41-16,0-204 16,-122-1 15,81 165-31,-82 81 16,82 41 15,41 82-31,0 40 15,123 328 1,0-286 0,-1-123-1,-40-41 1</inkml:trace>
  <inkml:trace contextRef="#ctx0" brushRef="#br0" timeOffset="1.25324E6">4173 20248 0,'-82'-41'16,"41"0"-16,0-41 16,-41 41 31,164 450-16,82-122 0,-124-287-15,-40-41-1</inkml:trace>
  <inkml:trace contextRef="#ctx0" brushRef="#br0" timeOffset="1.25352E6">3927 20166 0,'-82'-41'15,"82"0"1,0-41 0,41 82 15,82 0-15,-41 0-1,163 82 1,-163 82-1,-41-41 1,-41-42 0,0-40-16,0 41 15,0-41-15,-82-41 16,82 82-16,-82-82 16</inkml:trace>
  <inkml:trace contextRef="#ctx0" brushRef="#br0" timeOffset="1.25377E6">4541 20411 0,'0'-122'0,"0"81"15,0 82 48,0 41-63,81-42 15,-81 1-15,41 41 16,-41-41 0,41-41-1</inkml:trace>
  <inkml:trace contextRef="#ctx0" brushRef="#br0" timeOffset="1.25392E6">4500 19962 0,'-82'0'16,"123"0"-1,41 81 1</inkml:trace>
  <inkml:trace contextRef="#ctx0" brushRef="#br0" timeOffset="1.25429E6">4950 20207 0,'-41'-82'0,"41"0"16,-41 1-1,0 81 17,41 81-17,0-40 1,0 0 0,82 41-1,122-82 1,-163 82-1,41-82 1,-82 41 0,-41 0-1,0 40-15,-81-81 16,81 41 0,0-41-16</inkml:trace>
  <inkml:trace contextRef="#ctx0" brushRef="#br0" timeOffset="1.25454E6">5195 19839 0,'-41'-82'0,"-41"-41"15,82 82 1,41 164 46,0-41-62,41 41 0,-41-1 16,82 83 0,-1-164-1,-122 41-15</inkml:trace>
  <inkml:trace contextRef="#ctx0" brushRef="#br0" timeOffset="1.25472E6">5236 20207 0,'82'0'31,"-41"-164"-31,41 123 16,-1 1 0,42-83-1</inkml:trace>
  <inkml:trace contextRef="#ctx0" brushRef="#br0" timeOffset="1.25532E6">5768 20002 0,'0'-122'31,"0"40"-15,0 0-16,0-41 16,0-81-1,-41 163-15,0 41 31,-41 82-15,82-41 0,0 0-16,82-41 15,0 0 1,0 0 0,-1 0-1,1 40 1,-82 83-1,41-41 17,41-41-32,0-41 31,-82-41-15,0 0-16,41-123 15,-41 42 1,0-42-1,0 123 1,0 82 15,0 0-15,0 123 0,0-83-16,0-40 15,82-41 1,-82 123-16,81-123 0,-40 0 31</inkml:trace>
  <inkml:trace contextRef="#ctx0" brushRef="#br0" timeOffset="1.25545E6">6136 19021 0,'41'0'47</inkml:trace>
  <inkml:trace contextRef="#ctx0" brushRef="#br0" timeOffset="1.25595E6">6341 18775 0,'-82'0'15,"82"-41"-15,0 123 47,82 0-47,-82 0 16,81 81-1,1-81 1,-41 0 0,-41-123 31,0 0-47,0-81 15,0 81 1,0-41-1,82 82 1,0 0 15,0 0-15,-1 123-16,-81-42 16,0 1-1,0-41 1,-122 82-1,40-123 1,41 0-16</inkml:trace>
  <inkml:trace contextRef="#ctx0" brushRef="#br0" timeOffset="1.25667E6">6750 18980 0,'0'0'0,"0"-82"15,41 82 1,-41 41 31,0 0-32,81 0-15,-81 41 16,41-1 0,41-81-1,-41 0 1,82 0-16,-41-41 16,-82-40-1,0-1-15,-41 0 16,-41-82-1,41 123 17,41 82-17,0 0 1,0 0 0,41 82-1,41 0 1,40-123-1,-40-82 17,-82 41-32,0-82 0,0-40 15,-82-42 1,-40 1 0,40 163-1,82 0 1,0 82 31,0 40-32,123 124 1,-42-123-16,-40 0 16,0-1-16,41-40 0,-41-41 15,0 0 1</inkml:trace>
  <inkml:trace contextRef="#ctx0" brushRef="#br0" timeOffset="1.25687E6">7200 18571 0,'41'0'31,"40"-82"-15,-40 82-16,41-41 15,82-41 1,-123 0 0</inkml:trace>
  <inkml:trace contextRef="#ctx0" brushRef="#br0" timeOffset="1.25706E6">7650 18284 0,'-41'-40'15,"41"-1"1,0 82 31,122 163-31,-81-40-1,82-42 1,-82-81-1</inkml:trace>
  <inkml:trace contextRef="#ctx0" brushRef="#br0" timeOffset="1.2572E6">7445 17998 0</inkml:trace>
  <inkml:trace contextRef="#ctx0" brushRef="#br0" timeOffset="1.25811E6">7854 18121 0,'0'0'0,"-41"0"31,41 82 0,0-41-31,0 40 16,0 1 0,82-82-16,0 82 15,-41-82-15,0 0 16,40 0-1,-81-41-15,82-82 16,-82 1 0,-122-42 15,-1 123-15,41 41-1,0 41 1,82 41-16,0 0 15,0-41 1,82-41 0,0 0-1,-41 0 1,122-164 0,-163 41-1,0 82 1,41 0-1,0 41 17,41 82-17,-41 0 1,-41 41 0,0-82-1,0-123 32,0 41-31,82-123-1,-82 82-15,41 42 16,0 40 15,40 0-31,-40 0 16,-41 163-1,41-81 1,41 0 15</inkml:trace>
  <inkml:trace contextRef="#ctx0" brushRef="#br0" timeOffset="1.25825E6">9040 17834 0,'0'-40'0,"0"80"47</inkml:trace>
  <inkml:trace contextRef="#ctx0" brushRef="#br0" timeOffset="1.25884E6">5359 20984 0,'-82'82'0,"-41"-82"15,82 123-15,-40-123 16,-1 81-16,-41-40 15,41-41 1,123-41 31,41-40-31,204-124-1,-40 42-15,408-247 16,-286 206-16,82-1 15,328-245 1,-410 246-16,-164 122 16,-81 0-16,-41 1 15,-41 81-15,41-41 16,-82 82 46,0 40-62,-41-40 16,0 41-16,-41 0 16</inkml:trace>
  <inkml:trace contextRef="#ctx0" brushRef="#br0" timeOffset="1.25926E6">5931 20821 0,'-122'0'0,"244"0"0,-326 81 16,163-81-16,41 41 15,-41-41 1,82 0 15,123-163-31,490-246 16,42-41-1,40 163 1,-368 205 0,-286 1-1,-82 122 110,0-1-125,-41 1 16,0-41-16</inkml:trace>
  <inkml:trace contextRef="#ctx0" brushRef="#br0" timeOffset="1.26164E6">6381 20780 0,'-81'0'0,"81"-82"15,-41 82 1,41-41-16,-82 41 16,123 41 15,204 409 16,-163-328-47,41 247 31,-123-288-31,41-81 16,-41 82-1,0-41 1,0 0 15,-41-41 47,-41 0-62,82-41-1,-82 41-15,41-82 16,-41 82 15,164 41 47,41 0-62,-82-41-16,-41 82 16,82-82-1,0 0 1,40-123 0,-40 41-1,-82 42 1,0-42-1,0 123 48,0 0-47,0-1-1</inkml:trace>
  <inkml:trace contextRef="#ctx0" brushRef="#br0" timeOffset="1.26334E6">7200 22375 0,'0'82'62,"-82"0"-46,82-1-16,0 1 15,-41 0-15,41 0 16,0 40-16,-82-40 16,82 0-16,-41 41 15,41-82 16,-41 0 1</inkml:trace>
  <inkml:trace contextRef="#ctx0" brushRef="#br0" timeOffset="1.26377E6">6504 22743 0,'-41'0'16,"41"-41"15,41 41-16,82 82 1,-41-82 0,122 41-1,-122-41-15,0 0 16,82 82 0,-124-82-16,1 0 15,41 0 1,-82 41-16,82-41 15,-123 81 64,41-122-64</inkml:trace>
  <inkml:trace contextRef="#ctx0" brushRef="#br0" timeOffset="1.26475E6">7281 22211 0,'0'0'0,"0"-82"0,-40 1 15,40-1 1,-82 82 0,41-41-1,-41 41 1,0-82 0,-41 82-1,83 0-15,-1 0 16,-41 41-16,-41 0 15,0 0 1,42 41 15,-42-1-15,-41 83 0,41-41-1,83-41 1,40 81-1,-41 1 1,41-82 0,0 40-1,0-40 1,0 41 15,81 0-31,42-1 16,0-81-1,0 0 1,40 41 15,-81-82-15,41 0 0,-41 0-1,40-41 1,-81 0-16,41 41 15,-41-41-15,41-41 16,0 42 0,-1-83-1,1 0 1,41 0 0,-41 1-1,-41-1 1,40 82-1,-81-41 1,41 41 0,-41-81-1,0 81 1,0-164 0,0 42-1,-122 40 1,-42 82-1,41 41 1,-81 0 0,-123 245-1,204-81-15,0 122 16,41-245 0</inkml:trace>
  <inkml:trace contextRef="#ctx0" brushRef="#br0" timeOffset="1.30273E6">4459 6872 0,'0'-41'0,"0"0"16,0 0 15,-82-41 16,41 82-16,0 0-15,0 0 31,41 41-32,0 41 1,0 82-1,82 286 1,-41-287 0,-41 42-1,82-82 1,-82-82-16,0-1 16,0 42-16,0-41 15,0 0 1,-41-41 15,-82 0-15,82 0-16,0-123 15</inkml:trace>
  <inkml:trace contextRef="#ctx0" brushRef="#br0" timeOffset="1.30304E6">4009 7567 0,'0'-41'16,"82"-40"15,0 81-31,-1-82 16,1 82-16,41-41 16,-82 41-1,41 0 1,-42 0-16</inkml:trace>
  <inkml:trace contextRef="#ctx0" brushRef="#br0" timeOffset="1.30646E6">5113 7690 0,'-41'41'63,"41"0"-63,-40 41 15,-42 40 1,82-40-16,-123 164 31,123-205-31,-41-1 31</inkml:trace>
  <inkml:trace contextRef="#ctx0" brushRef="#br0" timeOffset="1.30668E6">4786 8099 0,'0'-41'16,"-41"-41"-1,82 123 48,41 0-63,-41 0 16,82 41-1,-1-41 1</inkml:trace>
  <inkml:trace contextRef="#ctx0" brushRef="#br0" timeOffset="1.30708E6">5400 6954 0,'-41'-82'0,"41"41"15,0-41 1,-41 82-16,41-41 15,-41 41 17,41 41-17,0 41-15,0 123 16,41-42 15,41 1-15,40-82-16,-122-41 15,41 40-15,-41-40 16,41-41-16</inkml:trace>
  <inkml:trace contextRef="#ctx0" brushRef="#br0" timeOffset="1.30766E6">5727 7240 0,'0'-82'0,"0"41"15,0-40 1,0 40 0,82 41-1,-41 0 1,40 0-1,1 82 1,-82 81 0,-82 1-1,82-205 32,0 0-47,41-41 16,-41 41-16,41-41 15,-41 1 1,41 81-16,-41-41 16,0 0-1,0-41 1,0 41 0,-41 41 15,41 41-16,0 41 1,0-41-16,0 81 16,0 1-16,0-82 15,82 41 1,-41-41 0,41-41-16,-41 0 15</inkml:trace>
  <inkml:trace contextRef="#ctx0" brushRef="#br0" timeOffset="1.30794E6">6341 6790 0,'-82'0'0,"82"-41"15,41 41 17,40 0-17,-81 41 1,164 164 0,-164-42-1,0 1 1,0-41-1,0-1 1</inkml:trace>
  <inkml:trace contextRef="#ctx0" brushRef="#br0" timeOffset="1.30981E6">5113 7854 0,'0'41'125,"0"40"-110,0-40 1,-41 123 15,41-123-15,-81 0-1,81 41 1,0-42 0,0 1-1,-41 41 17</inkml:trace>
  <inkml:trace contextRef="#ctx0" brushRef="#br0" timeOffset="1.3104E6">4786 8058 0,'-41'-41'31,"82"41"78,0 0-109,41 0 16,-41 0-16,0 0 16,40 0-16,1 82 15,41-41 1,-41-41 15,-41 41-15,0-41-1,40 0 1,-121 0 62</inkml:trace>
  <inkml:trace contextRef="#ctx0" brushRef="#br0" timeOffset="1.31083E6">5195 7813 0,'0'-82'0,"-82"41"31,41 123 32,41 0-48,0-41-15,0 122 16,0 1-1,0 40 1,0-81 0,0 0-1,0-82 1,-81 0 31</inkml:trace>
  <inkml:trace contextRef="#ctx0" brushRef="#br0" timeOffset="1.31139E6">4786 8058 0,'0'-82'16,"0"42"15,41 80 32,0-40-63,41 41 15,-41-41-15,81 41 16,42 41-1,0-82 1,-123 0 0,-1 41-1,42-41 17</inkml:trace>
  <inkml:trace contextRef="#ctx0" brushRef="#br0" timeOffset="1.31539E6">4868 9531 0,'0'-41'16,"0"0"0,0-41 15,0 41-15,-41 41 15,0 0-16,-41 0 17,82 82-32,0 82 15,82-1 1,0 1 15,-41-41-15,41-82-16,-82 40 15,0-40 1,0 41 0,-82-82 15,41 0 0</inkml:trace>
  <inkml:trace contextRef="#ctx0" brushRef="#br0" timeOffset="1.31565E6">4663 10022 0,'-81'0'15,"81"-41"1,40 41 0,1-82-1,0 82-15,82-41 16,41-41 0,-123 41-16,-1 41 15,42-41-15</inkml:trace>
  <inkml:trace contextRef="#ctx0" brushRef="#br0" timeOffset="1.31624E6">5400 9735 0,'-82'0'15,"41"0"1,41 82 46,82-82-46,-41 41 0,41-41-1,-1 0 1,1 0 0,-82-82 15,0 41-16,0 0 1,-41 41 15,41-40-31,0 80 47,0 1-31,0 41-1,0 0-15,41-82 16,-41 82 0,41-82-16,-41 41 0,41-41 15,0 0 1</inkml:trace>
  <inkml:trace contextRef="#ctx0" brushRef="#br0" timeOffset="1.31661E6">6136 9204 0,'-82'-82'32,"82"164"15,0-1-32,0 1-15,82 0 16,-82 0-1,82 122 1,41-163 0,-42-41-1</inkml:trace>
  <inkml:trace contextRef="#ctx0" brushRef="#br0" timeOffset="1.31718E6">6463 9285 0,'0'-41'0,"-41"41"15,41-81 1,0 122 15,0 40-15,0-40-1,0 0-15,0 41 16,82-41-16,-41-41 16,41 0-1,0-82 1,-82 0 0,0-40-1,0 81 1,0-41-1,0 123 48,0 41-63,0-42 16,0 124-1,41 41 1,40-42-1,42-40 1,-82-41 0,-41-41-1,-82-41 1,0 0 0,1 0-1,40 0 1,41-123-1</inkml:trace>
  <inkml:trace contextRef="#ctx0" brushRef="#br0" timeOffset="1.31753E6">6872 8795 0,'0'0'16,"-81"-82"-16,81 0 15,0 41 1,-41 41 0,82 0 30,40 0-46,42 123 16,41 163 0,-82-163-1,-82-1 17,0-40-17,-41 41 1</inkml:trace>
  <inkml:trace contextRef="#ctx0" brushRef="#br0" timeOffset="1.31808E6">7568 8835 0,'-82'0'0,"123"-40"63,41 40-63,-41 0 15,-41-41-15,81 41 16</inkml:trace>
  <inkml:trace contextRef="#ctx0" brushRef="#br0" timeOffset="1.31824E6">7568 9122 0,'82'0'47,"-42"0"-32,42-164-15,-41 123 16</inkml:trace>
  <inkml:trace contextRef="#ctx0" brushRef="#br0" timeOffset="1.31876E6">6995 6749 0,'0'-41'47,"82"41"-31,163-81 15,-163 81-31,-41 0 16</inkml:trace>
  <inkml:trace contextRef="#ctx0" brushRef="#br0" timeOffset="1.31893E6">7077 7036 0,'41'0'15,"41"0"1,-1 0-16,83 0 15</inkml:trace>
  <inkml:trace contextRef="#ctx0" brushRef="#br0" timeOffset="1.32346E6">22540 4663 0,'0'-41'16,"0"-41"15,0 1-31,0 40 32,-82 41-32,41 0 15,-41 0 1,82 204 15,82 328 0,-82-327-15,41-1 0,-41-163-1,0 0 1,-41 41-1,-41-82 1,41-82-16,41 41 16</inkml:trace>
  <inkml:trace contextRef="#ctx0" brushRef="#br0" timeOffset="1.32364E6">22049 5277 0,'0'-41'16,"41"41"-1,-41-82-15,204 41 16,83-82 0,81 1-1</inkml:trace>
  <inkml:trace contextRef="#ctx0" brushRef="#br0" timeOffset="1.3239E6">23276 4581 0,'0'-81'16,"-41"81"15,-41 0-16,82 81 1,0 124 0,0-1-1,0 42 1,82-123 0,0-42-1</inkml:trace>
  <inkml:trace contextRef="#ctx0" brushRef="#br0" timeOffset="1.32436E6">23440 5154 0,'0'-41'0,"0"0"0,0 0 16,0-41-1,0 42 1,41 40-1,40 0-15,-40 0 16,41 0-16,-82 81 16,0 1-1,0-41 1,-41 82-16,41-164 47,0 0-32,41 0-15,41-82 16,-82 82 0,82-40-16,-82-1 15,0 41 1,0 0 0,0 82 30,0 82-30,0 40 0,0-81-16,0-41 15,0 41-15</inkml:trace>
  <inkml:trace contextRef="#ctx0" brushRef="#br0" timeOffset="1.32456E6">24053 5113 0,'0'-41'16,"0"82"46,0 0-62,0 41 16,0 0-16,0-41 15,0-1 1</inkml:trace>
  <inkml:trace contextRef="#ctx0" brushRef="#br0" timeOffset="1.32514E6">24381 4827 0,'0'-41'0,"-41"-41"16,41 123 47,0 41-48,0 0-15,0-1 16,0 42-1,0-82-15,41 0 16,-1-41-16,42 0 16,0 0-1,-82-82 1,82 82 0,-82-123-16,0 42 15,0 40 1,0-41 15,0 123-15,0 41 15,0 81-15,0-40-16,0 0 15,0-42-15,0 1 0,0 0 16,0 41-1,0-82 1,-41 40 0,0-81-16,-41 41 15,41-41-15,0 0 0,1 0 16</inkml:trace>
  <inkml:trace contextRef="#ctx0" brushRef="#br0" timeOffset="1.32548E6">24953 4581 0,'82'82'47,"-41"0"-31,-41 0-16,82 40 15,-82-40-15,82 164 16,-82-83-1,-82 1 1,-41-41 0,82-123-1</inkml:trace>
  <inkml:trace contextRef="#ctx0" brushRef="#br0" timeOffset="1.32931E6">6341 7322 0,'0'41'31</inkml:trace>
  <inkml:trace contextRef="#ctx0" brushRef="#br0" timeOffset="1.3476E6">2618 24788 0,'0'-41'16,"-41"0"-16,41-40 15,-41 81 1,-41 0-1,1 286 32,122 409-15,40-245-1,-81-327-16,-41-41 1,-204-164 15</inkml:trace>
  <inkml:trace contextRef="#ctx0" brushRef="#br0" timeOffset="1.34778E6">2045 25565 0,'0'-40'15,"41"40"-15,41 0 16,327-164 0,-204 164-1,-83 0-15,-40 0 0</inkml:trace>
  <inkml:trace contextRef="#ctx0" brushRef="#br0" timeOffset="1.34805E6">3436 25402 0,'-41'41'47,"41"41"-47,-82-1 15,82 42-15,-40-41 16,-42 122 0,82-81-1,-41-82 1</inkml:trace>
  <inkml:trace contextRef="#ctx0" brushRef="#br0" timeOffset="1.34826E6">3027 25688 0,'0'0'0,"-41"-82"0,123 123 47,-41 0-31,123 123-1,-42-1 1,42 42 0,-82-205-16</inkml:trace>
  <inkml:trace contextRef="#ctx0" brushRef="#br0" timeOffset="1.34855E6">3845 25279 0,'0'-41'15,"0"123"32,0 41-47,0-1 16,0 1-16,0 0 16,0 0-1,0-42-15,41 42 16,41-123-16</inkml:trace>
  <inkml:trace contextRef="#ctx0" brushRef="#br0" timeOffset="1.349E6">4132 25688 0,'0'-41'16,"0"0"-1,81 41 1,-40 0 0,0 41-1,-41 0 1,0 0-16,-41 82 16,0-41-1,41-123 16,0 0-31,0 0 16,0-41-16,123-41 16,0 42-16,-123-1 31,0 41-15,-41 41-1,0 41 1,41 81-1,0 1 17,82-41-17,0 0 1</inkml:trace>
  <inkml:trace contextRef="#ctx0" brushRef="#br0" timeOffset="1.34923E6">4745 25197 0,'0'-81'0,"41"81"32,0 40-17,41 1-15,-82 41 16,41 41-16,-41 81 15,0-122 1,0 82 0,0-123-16,-82-41 15</inkml:trace>
  <inkml:trace contextRef="#ctx0" brushRef="#br0" timeOffset="1.34945E6">5482 25320 0,'122'0'31,"1"0"-31,0-123 15,-82 123-15,-1 0 16</inkml:trace>
  <inkml:trace contextRef="#ctx0" brushRef="#br0" timeOffset="1.34962E6">5604 25565 0,'41'0'32,"0"-40"-32,0 40 0,41-41 15</inkml:trace>
  <inkml:trace contextRef="#ctx0" brushRef="#br0" timeOffset="1.35031E6">7036 24870 0,'0'0'15,"-41"0"48,0 0-63,-41 164 15,1-123-15,-1 40 16,-205 42 0,124-82-1,81 41 1,246-82 15,204-41-15,-164 41-1,-163 0 1,41 0-16,-41 0 31,-41 82-15,-164 0 0,82-1-1,1-40-15,-1 41 16,-41-41-16,41-41 15,41 82-15,-40-82 16,121 0 15,42 0-15,286 0 0,-204 0-1,0 0 1,-123 0-1,0-82 1</inkml:trace>
  <inkml:trace contextRef="#ctx0" brushRef="#br0" timeOffset="1.35215E6">7813 25034 0,'0'-41'0,"0"-41"32,0 41-17,0 0 16,0 0 1,-41 41-17,-41 41 1,82 41 0,0 41-16,0-1 15,0 1-15,41 0 16,-41-41-16,0 81 15,41-81-15,-41-41 16,0 0 0,0 82-1,0-82 1,-41-41 0</inkml:trace>
  <inkml:trace contextRef="#ctx0" brushRef="#br0" timeOffset="1.35232E6">7568 25525 0,'0'-82'16,"82"41"-1,-42 41 1,165-82-1,-41 0 1</inkml:trace>
  <inkml:trace contextRef="#ctx0" brushRef="#br0" timeOffset="1.35257E6">8222 24952 0,'0'-82'0,"0"-41"15,0 82 1,-82 41 0,42 82 15,40 164-15,0-42-1,0 42 1,81-124-1,-40-40-15</inkml:trace>
  <inkml:trace contextRef="#ctx0" brushRef="#br0" timeOffset="1.35302E6">8345 25279 0,'0'-123'16,"0"42"0,82 81-16,0 0 15,-41 0 1,-41 41 0,0 163-1,0-122 1,0-41-16,0 0 15,0-82 17,0-41-17,122-82 1,-81 42 0,-41 40-1,0 41 16,-41 123 1,41 0-17,0-1 1,0 42 0,41-82-16,41 0 15</inkml:trace>
  <inkml:trace contextRef="#ctx0" brushRef="#br0" timeOffset="1.35322E6">9000 25238 0,'0'41'47,"0"41"-32,0-41-15,0 41 16,0-41 0,0 40-16,0-40 15</inkml:trace>
  <inkml:trace contextRef="#ctx0" brushRef="#br0" timeOffset="1.35375E6">9286 24952 0,'0'-82'0,"0"164"62,0-41-46,0 0-16,0 0 15,41-41 1,0 122 0,81-122-1,-81 0 1,82-81 0,-82-124-1,-41 41 1,0 123-1,0 123 17,0 0-32,0 0 15,0 204 1,0-122 0,0-82-1,0-1 1,0 1 15,-82-82-15,-41 0-1,42 0 1</inkml:trace>
  <inkml:trace contextRef="#ctx0" brushRef="#br0" timeOffset="1.354E6">9736 24338 0,'41'-41'0,"0"41"31,-41 82-16,122 0-15,-122 41 16,41-1 0,-41 124-1,0-82-15,0-42 16,0 1-16,0 41 16</inkml:trace>
  <inkml:trace contextRef="#ctx0" brushRef="#br0" timeOffset="1.35492E6">6627 26343 0,'0'-41'0,"0"0"31,0 82 16,0 41-31,0-1-16,41 1 15,0-82 1,41 0 0,-1 0-1,-40-123 16,-41-40-15,0 81 0,0 164 15,0 0-15,0 204-1,82 82 1,-82-163-1,0-42 1,0-81 0,-82-205 15,82 42-31,-41 40 16,41-41-16,0-41 15,41 0 1</inkml:trace>
  <inkml:trace contextRef="#ctx0" brushRef="#br0" timeOffset="1.35912E6">13131 12721 0</inkml:trace>
  <inkml:trace contextRef="#ctx0" brushRef="#br0" timeOffset="1.36155E6">12108 20984 0,'0'-41'0,"0"-41"16,0 42-1,0-42 1,-40 82-1,-1 0 1,-41 0 15,0 0-31,82 409 32,0-246-17,41 206 16,-41-83-15,0-163 0,0-42-1,-82 1 17,41-82-32,0 0 31</inkml:trace>
  <inkml:trace contextRef="#ctx0" brushRef="#br0" timeOffset="1.36348E6">32030 10308 0,'0'-41'16,"0"0"0,-82 41-16,82-82 15,-41 82-15,0 0 16,1 0-1,-42 41 1,82 409 15,41 82 1,-41-409-17,-41-41 1,0-42 15,0-40-15,-41 0-1,82-81-15</inkml:trace>
  <inkml:trace contextRef="#ctx0" brushRef="#br0" timeOffset="1.3637E6">31457 11003 0,'82'-81'32,"-41"81"-17,41 0-15,82-41 16,122 41 15,-245 0-31</inkml:trace>
  <inkml:trace contextRef="#ctx0" brushRef="#br0" timeOffset="1.36397E6">32521 10962 0,'0'-81'16,"0"40"0,-82 41 31,82 82-47,-82-1 15,82-40-15,-81 41 16,81-41-1,0 0-15,0 0 0,-41-41 16,41 123 0</inkml:trace>
  <inkml:trace contextRef="#ctx0" brushRef="#br0" timeOffset="1.36419E6">32112 10922 0,'0'0'0,"0"-41"0,41 82 31,41 40-15,-41 42-1,40-41 1,124-41 15</inkml:trace>
  <inkml:trace contextRef="#ctx0" brushRef="#br0" timeOffset="1.3645E6">32930 10553 0,'0'0'0,"0"-81"0,0 40 15,0-41 17,-41 82-17,41 41 1,0 0-16,-82 245 31,82-41-15,41-81-1,0-123 1,0 0 0</inkml:trace>
  <inkml:trace contextRef="#ctx0" brushRef="#br0" timeOffset="1.36503E6">33012 10840 0,'0'-82'16,"41"0"-1,41 82 1,-1 0-1,1 41 1,-82 41 0,0 41-1,-82-1 1,82-244 31,0 81-32,41 0-15,-41-41 16,41 41-16,-41-41 16,0 41-1,0-40 17,0 121 14,0 1-30,0 123 0,-41-82-16,41 0 15,0-42-15,41 42 16,0-82 0,0 0-1</inkml:trace>
  <inkml:trace contextRef="#ctx0" brushRef="#br0" timeOffset="1.36527E6">33544 10472 0,'0'0'0,"0"-41"16,81 41 30,-81 82-46,82-1 16,-82 124 0,0 40-1,-82 1 1,-40-124 0,81-40-16,-41-82 0</inkml:trace>
  <inkml:trace contextRef="#ctx0" brushRef="#br0" timeOffset="1.36881E6">13131 12599 0,'0'41'750</inkml:trace>
  <inkml:trace contextRef="#ctx0" brushRef="#br0" timeOffset="1.37152E6">5400 28388 0,'-82'0'15,"123"0"1,41-41 0,286 41 15</inkml:trace>
  <inkml:trace contextRef="#ctx0" brushRef="#br0" timeOffset="1.37164E6">5482 28715 0,'40'-41'15,"83"41"1,327-163 0</inkml:trace>
  <inkml:trace contextRef="#ctx0" brushRef="#br0" timeOffset="1.37253E6">1759 28306 0,'0'-41'0,"0"-41"15,-41 82 1,41-41-16,-82 41 16,41-40-1,0 40 17,41 368 14,0-41-14,0-245-32,0 0 15,0-1 1,-122 42 0,81-123-1,0 0 1</inkml:trace>
  <inkml:trace contextRef="#ctx0" brushRef="#br0" timeOffset="1.37273E6">1268 28920 0,'0'-82'16,"41"41"15,123 41-15,81-82-1,-122 82-15,0 0 16</inkml:trace>
  <inkml:trace contextRef="#ctx0" brushRef="#br0" timeOffset="1.373E6">2373 28797 0,'0'-82'16,"0"123"30,-82-41-46,82 123 16,-41-41 0,-41 81-1,41 1 1,0-164-16</inkml:trace>
  <inkml:trace contextRef="#ctx0" brushRef="#br0" timeOffset="1.37325E6">2004 28838 0,'0'-41'0,"41"82"46,0 41-46,41-41 16,-41 40-16,41 1 16,-41 0-1,41 0 1,-1-41-16</inkml:trace>
  <inkml:trace contextRef="#ctx0" brushRef="#br0" timeOffset="1.3736E6">2863 28429 0,'0'-82'16,"0"41"0,0 82 31,-81 41-32,81 41-15,0 122 16,0-41-1,41-122 1,-1 0 0,42-82-1</inkml:trace>
  <inkml:trace contextRef="#ctx0" brushRef="#br0" timeOffset="1.37388E6">3273 28592 0,'0'-40'16,"0"-1"0,0 82 46,0 40-62,0 1 0,0 0 16,0 122-1,0-122 1,0-41 0</inkml:trace>
  <inkml:trace contextRef="#ctx0" brushRef="#br0" timeOffset="1.37428E6">3436 28388 0,'0'-41'0,"41"82"62,41 0-46,-41 41-16,41-41 16,-82-1-16,41 42 15,-41 82 1,-82 163 0,-41-204-1,82-123-15</inkml:trace>
  <inkml:trace contextRef="#ctx0" brushRef="#br0" timeOffset="1.37573E6">7486 27856 0,'-82'0'47,"41"0"-32,0 0-15,-81 82 16,81-82 0,-205 164 15,205-83-31,-40-81 31,162 0 0,42 0-15,163 0 0,-204 0-1,41 0 1,-41 0-1,-123 82 1,0-82 0,-286 164-1,81-41 1,1-42 0,204-81 15,41 82-31,41-82 15,82 0 1,122-41 0,0 41-1,-81 0 1</inkml:trace>
  <inkml:trace contextRef="#ctx0" brushRef="#br0" timeOffset="1.37632E6">6954 29165 0,'-41'0'63,"41"41"-48,0 41-15,0-41 16,0 0-16,0 40 16,41-81-1,41 0 1,41-40-1,-82-42 1,-41-41 0,0 82-1,0 164 32,0-41-47,0 163 31,0-40-15,0-124-16,0 42 16,0-41-16,-41-82 15,-41 41 1,-41-41 0,82 0-1,-41-205 1,164 83-1,41 40 1</inkml:trace>
  <inkml:trace contextRef="#ctx0" brushRef="#br0" timeOffset="1.37675E6">8263 27938 0,'0'-41'0,"0"0"16,0-41 15,-82 205 1,82-41-32,-81 204 31,81-122-16,0-1 1,0-81 0,0 0-1,0-41-15,-41-41 16</inkml:trace>
  <inkml:trace contextRef="#ctx0" brushRef="#br0" timeOffset="1.37693E6">7854 28429 0,'82'0'0,"0"-41"16,0 41-16,81-123 15,83 82 16,-205 41-31</inkml:trace>
  <inkml:trace contextRef="#ctx0" brushRef="#br0" timeOffset="1.37718E6">8590 28020 0,'0'-82'15,"0"41"1,-40 41 31,40 82-16,-82 81-31,82 1 16,41 41-1,-41-83 16,41-122-31,-41 41 0</inkml:trace>
  <inkml:trace contextRef="#ctx0" brushRef="#br0" timeOffset="1.37785E6">9245 28183 0,'82'41'46,"-82"0"-30,0 0-16,0 41 0,0 0 16,0 40-1</inkml:trace>
  <inkml:trace contextRef="#ctx0" brushRef="#br0" timeOffset="1.37839E6">9531 27979 0,'0'-41'16,"0"82"31,0 41-32,82-41-15,-82-1 16,41-40-16,41 82 16,0-82-1,40 0 1,-81-82 15,-41-81-15,0 40-1,0 82 1,0 123 15,0 82-15,0-1 0,0 42-1,0-82 1,0-83-16,0 42 15,-41-82 17,-40 0-17,40 41 1</inkml:trace>
  <inkml:trace contextRef="#ctx0" brushRef="#br0" timeOffset="1.38615E6">8918 28061 0,'0'-82'0,"0"41"16,0 0-1,0 0 1,0 164 31,0 204-16,0-41 0</inkml:trace>
  <inkml:trace contextRef="#ctx0" brushRef="#br0" timeOffset="1.38675E6">10268 27611 0,'0'-41'16,"41"82"15,40 81-31,-40 42 16,-41-41-16,123-1 15,-123 124 1,-41 204 15,-82-287-15</inkml:trace>
  <inkml:trace contextRef="#ctx0" brushRef="#br0" timeOffset="1.39044E6">11372 28429 0,'-41'0'0,"82"0"62,0 0-46,41 0-16,-41 0 15</inkml:trace>
  <inkml:trace contextRef="#ctx0" brushRef="#br0" timeOffset="1.3906E6">11208 28797 0,'82'0'47,"-41"0"-47,0 0 15,41-82-15</inkml:trace>
  <inkml:trace contextRef="#ctx0" brushRef="#br0" timeOffset="1.3927E6">12845 27733 0,'0'-163'16,"0"81"-16,-82 82 15,41 0 1,-41 0-1,0 245 1,123 410 15,-41-451-15,0-81 15,0-82-31,0 0 16,-122 41-16,81-82 15,-41 0 1,-41-82 0</inkml:trace>
  <inkml:trace contextRef="#ctx0" brushRef="#br0" timeOffset="1.39289E6">12149 28265 0,'82'0'16,"0"0"-1,41 0-15,-1-82 16,124 82 0,-123-81-16</inkml:trace>
  <inkml:trace contextRef="#ctx0" brushRef="#br0" timeOffset="1.39314E6">13254 27611 0,'0'0'0,"0"-82"16,0 0 15,-82 164 0,82 0-31,-41 204 16,41-122 0,0-1-16,0-40 0,0 0 15,0-41-15,41-42 16,41 42 0</inkml:trace>
  <inkml:trace contextRef="#ctx0" brushRef="#br0" timeOffset="1.39337E6">13581 28061 0,'0'-123'0,"0"41"31,0 0-15,0 164 15,0 41-31,0 122 16,0 1-1,0-124 1</inkml:trace>
  <inkml:trace contextRef="#ctx0" brushRef="#br0" timeOffset="1.3936E6">13867 28388 0,'0'82'62,"0"-41"-62,0 81 16,0-40 0,0-41-1</inkml:trace>
  <inkml:trace contextRef="#ctx0" brushRef="#br0" timeOffset="1.39385E6">14113 27979 0,'0'-82'0,"0"123"47,0 41-32,41 0 1,-41 40-16,0 1 0,0 0 16,0-41-1,0-1-15</inkml:trace>
  <inkml:trace contextRef="#ctx0" brushRef="#br0" timeOffset="1.39411E6">14277 27815 0,'0'-41'16,"81"41"-1,1 41 1,-41 0-16,41 41 15,-82 41-15,41 204 16,-41-204 0,-41-1-16,-41 1 31</inkml:trace>
  <inkml:trace contextRef="#ctx0" brushRef="#br0" timeOffset="1.39439E6">15013 28347 0,'-82'-41'0,"164"41"47,41 0-47,-1 0 15,1 0-15,0 0 16,-1 0-16,-40-82 16</inkml:trace>
  <inkml:trace contextRef="#ctx0" brushRef="#br0" timeOffset="1.39459E6">15422 27856 0,'0'0'0,"-41"-82"16,41 164 15,0 0-16,82 41-15,-82 163 16,0-163 0,0-1-16,0-40 15</inkml:trace>
  <inkml:trace contextRef="#ctx0" brushRef="#br0" timeOffset="1.39496E6">16281 27897 0,'0'0'0,"0"-82"0,0 41 0,0-40 16,-41 81-1,41-41 1,-41 122 0,41 83-1,-41 81 17,41-81-32,0 82 15,0-165-15,0 1 16,0 0-1,-82-41 1,41-41-16</inkml:trace>
  <inkml:trace contextRef="#ctx0" brushRef="#br0" timeOffset="1.3951E6">15872 28265 0,'123'0'15,"-42"0"-15,1 0 16,41 0-16,41-41 16,-42-41-1</inkml:trace>
  <inkml:trace contextRef="#ctx0" brushRef="#br0" timeOffset="1.39532E6">16608 27938 0,'0'-82'16,"0"0"-16,0 205 63,0-41-63,-82 163 15,82 1 1,0-83-1,41-81 1</inkml:trace>
  <inkml:trace contextRef="#ctx0" brushRef="#br0" timeOffset="1.39559E6">16976 28142 0,'0'-81'16,"0"40"-1,0 163 32,0-40-31,0 0-16,0 41 15,0-41-15,0 40 16</inkml:trace>
  <inkml:trace contextRef="#ctx0" brushRef="#br0" timeOffset="1.39584E6">17426 28470 0,'0'82'47,"0"-42"-47,0 1 15,0 0-15,0 82 16</inkml:trace>
  <inkml:trace contextRef="#ctx0" brushRef="#br0" timeOffset="1.39615E6">17549 28061 0,'0'0'0,"0"-41"0,82 41 16,0-82-1,-1 82 1,1 0 0,-82 82-1,0 40 1,-82 83-1,1-164 1,40 41 0,123-82 15,-1 0-15,1 0-1,-41-41-15</inkml:trace>
  <inkml:trace contextRef="#ctx0" brushRef="#br0" timeOffset="1.39639E6">18081 27856 0,'41'-82'16,"41"123"15,-82 41-15,0 0-16,81 41 0,-81-1 15,0 42-15,0 163 32,-41-122-32,-40-42 15</inkml:trace>
  <inkml:trace contextRef="#ctx0" brushRef="#br0" timeOffset="1.39695E6">18899 28347 0,'0'-82'0,"-123"82"0,164 0 63,123 0-63,245 0 31,-327-41-15</inkml:trace>
  <inkml:trace contextRef="#ctx0" brushRef="#br0" timeOffset="1.39717E6">19185 27938 0,'0'0'16,"-41"-82"-16,41 164 47,41 41-47,41 286 31,-82-164-15,0-81-1</inkml:trace>
  <inkml:trace contextRef="#ctx0" brushRef="#br0" timeOffset="1.3975E6">19881 28102 0,'0'0'0,"0"-82"15,0 41-15,0-41 16,0 41 15,-41 82 1,-41 204-17,82 42 1,0-1-1,82-163 1,-82-41 0,-41 40-1,-41-122 1,0 0 0</inkml:trace>
  <inkml:trace contextRef="#ctx0" brushRef="#br0" timeOffset="1.39766E6">19594 28633 0,'0'-41'0,"41"1"31,0 40-31,41-82 16,41 82-1,81-164 1</inkml:trace>
  <inkml:trace contextRef="#ctx0" brushRef="#br0" timeOffset="1.3979E6">20208 28020 0,'0'-82'15,"0"41"1,0 0 0,-82 41 30,82 82-46,0 163 16,0 83 0,41-124-1,-41-163 1,0 0-16,41-41 16,-41 41-1,41-41-15</inkml:trace>
  <inkml:trace contextRef="#ctx0" brushRef="#br0" timeOffset="1.39814E6">20535 28306 0,'0'0'0,"0"-41"16,0-82 0,0 83-1,0 162 48,0-40-63,0 41 15,0 81-15,0-40 32</inkml:trace>
  <inkml:trace contextRef="#ctx0" brushRef="#br0" timeOffset="1.39837E6">20781 28633 0,'0'-81'15,"0"121"32,0 1-31,0 41-16,0 0 15,0-41-15,0 0 16</inkml:trace>
  <inkml:trace contextRef="#ctx0" brushRef="#br0" timeOffset="1.39884E6">21149 28061 0,'0'0'0,"82"0"0,-82-82 15,41 82 1,-1-41-1,42 41-15,-41 0 16,-41 41 0,0 82-1,-41-1 17,41-81-17,0-82 32,123 41-31,-82 0-1,-41 41 1,41 0 0,-41 0-16,0 41 15,-123-82 1,82 0-16,0 41 15,-81-41 1,81-41 0</inkml:trace>
  <inkml:trace contextRef="#ctx0" brushRef="#br0" timeOffset="1.3991E6">21640 27774 0,'0'-41'0,"41"41"0,0 0 16,40 0 0,42 0-1,-82 205 1,-41 81-1,0-122 1,-41-41-16,41-42 0,-82 42 16,41-82-16,-40-41 15</inkml:trace>
  <inkml:trace contextRef="#ctx0" brushRef="#br0" timeOffset="1.39964E6">21967 28347 0,'82'0'47,"286"0"-16,-204 0-15,-123-82-16</inkml:trace>
  <inkml:trace contextRef="#ctx0" brushRef="#br0" timeOffset="1.39992E6">22253 27979 0,'0'0'0,"0"-41"16,0 82 15,0 82-15,0-1 0,41 369-1,-41-245 1,0-206-16</inkml:trace>
  <inkml:trace contextRef="#ctx0" brushRef="#br0" timeOffset="1.40036E6">23726 27815 0,'-123'0'0,"123"-82"15,-41 82 1,0-81 0,-40 81-1,81 81 1,-82 124 0,82-82-16,41 40 15,-41-40-15,0 122 16,0-40-1,0-164 1,-41 82 0,-41-164-1</inkml:trace>
  <inkml:trace contextRef="#ctx0" brushRef="#br0" timeOffset="1.4005E6">23071 28347 0,'0'-41'0,"82"41"16,0-82-1,164 82 1,81-41 0</inkml:trace>
  <inkml:trace contextRef="#ctx0" brushRef="#br0" timeOffset="1.40075E6">24012 27938 0,'0'-41'15,"0"-41"-15,0 41 16,0-40 0,-81 162 15,81 1-16,0 204 1,0 1 0,0-42-1,0-122-15,40-41 16,42 0-16</inkml:trace>
  <inkml:trace contextRef="#ctx0" brushRef="#br0" timeOffset="1.40103E6">24381 28102 0,'0'-82'16,"0"41"-1,0 82 32,0 41-31,0 122-1,0-40 1,0-42 0</inkml:trace>
  <inkml:trace contextRef="#ctx0" brushRef="#br0" timeOffset="1.40124E6">24667 28470 0,'0'-82'15,"0"123"32,0 0-47,0 81 16,0-40-16,0 0 15,0-41 1</inkml:trace>
  <inkml:trace contextRef="#ctx0" brushRef="#br0" timeOffset="1.40169E6">24953 27938 0,'0'0'16,"0"-41"-16,0-41 31,0 123 0,0 82-15,41 0 0,41-83-1,-82 1-15,41-41 16,0 0-16,41 0 16,-42-81-1,-40-42 1,0 0-1,41 123 1,-41 82 31,0 41-31,0-1-16,0 83 15,0-123-15,0 0 16,0-1-1,0 1-15</inkml:trace>
  <inkml:trace contextRef="#ctx0" brushRef="#br0" timeOffset="1.40195E6">25690 27815 0,'0'-41'16,"0"0"0,81 41-1,-40 164 17,82 41-17,-123-1 1,0-81-16,0-41 15,-82 81-15,41-163 16</inkml:trace>
  <inkml:trace contextRef="#ctx0" brushRef="#br0" timeOffset="1.40222E6">26344 28224 0,'0'0'0,"-82"0"0,123 0 63,41 0-48,0 0-15,0 0 16,-1 0-16,-40 0 16,0 0-16,-41-82 0</inkml:trace>
  <inkml:trace contextRef="#ctx0" brushRef="#br0" timeOffset="1.40244E6">26426 27897 0,'0'41'47,"0"41"-47,0 40 0,0 1 15,0 0 1,0 163-1,0-122 1</inkml:trace>
  <inkml:trace contextRef="#ctx0" brushRef="#br0" timeOffset="1.40285E6">26999 27979 0,'0'0'0,"40"0"16,-40-41 0,0 0-1,0-41 1,-81 82-1,81-41 1,-41 41 0,41 41-1,0 82 1,0 204 0,0-163-1,41-1 1,-41-40-1,0-82 1,-41 41-16,0-82 16,41-41-1</inkml:trace>
  <inkml:trace contextRef="#ctx0" brushRef="#br0" timeOffset="1.40302E6">26753 28347 0,'0'-82'16,"123"41"0,-82 41-1,0 0-15,122-82 16,-81 42 0,0 40-16</inkml:trace>
  <inkml:trace contextRef="#ctx0" brushRef="#br0" timeOffset="1.40326E6">27326 27815 0,'0'-41'0,"0"0"16,0 82 46,-82 41-62,82 0 16,0 163 0,0-40-1,41-123 1,0 40 0</inkml:trace>
  <inkml:trace contextRef="#ctx0" brushRef="#br0" timeOffset="1.40356E6">27735 28020 0,'0'-41'0,"0"0"16,41 41 46,-41 41-46,0 41-16,0 40 16,0-40-16,0 0 15,0 41 1</inkml:trace>
  <inkml:trace contextRef="#ctx0" brushRef="#br0" timeOffset="1.40382E6">28144 28347 0,'0'-82'16,"0"123"15,0 0-15,0 0-16,0 41 15,0 81 1,0-40-1</inkml:trace>
  <inkml:trace contextRef="#ctx0" brushRef="#br0" timeOffset="1.40405E6">28553 27897 0,'0'-41'31,"41"41"-15,0 0-16,0 0 15,41 0-15,-1 0 16</inkml:trace>
  <inkml:trace contextRef="#ctx0" brushRef="#br0" timeOffset="1.40432E6">28512 27856 0,'-41'0'15,"41"123"1,0-82-1,82 0 1,-41 0 0,82 40-1,-42-81-15,-81 41 16,82-41-16,-82 41 0,0 41 31,-41-41-31,0-41 16,-81 41-1,40-41 1</inkml:trace>
  <inkml:trace contextRef="#ctx0" brushRef="#br0" timeOffset="1.4046E6">28839 27693 0,'82'0'0,"-41"0"31,41 0-15,-82 81-16,82-40 15,-82 82 1,0 0-1,0 81-15,0-122 16,0 0-16,0 81 16,-82-122-1</inkml:trace>
  <inkml:trace contextRef="#ctx0" brushRef="#br0" timeOffset="1.40545E6">29617 28061 0,'-41'0'15,"82"0"48,40 0-63,42 0 15,0 0-15,0-82 16,-1 82-16,-81 0 16</inkml:trace>
  <inkml:trace contextRef="#ctx0" brushRef="#br0" timeOffset="1.4057E6">29944 27774 0,'-41'0'16,"41"-41"-16,0 82 62,0 41-62,0 41 16,0 204-1,0-204-15,0 0 16,0-83-16</inkml:trace>
  <inkml:trace contextRef="#ctx0" brushRef="#br0" timeOffset="1.40605E6">30680 27856 0,'0'0'0,"0"-41"16,0-41-16,0 1 15,-82 81 1,82-41 0,-41 41-1,1 82 1,40-1-1,0 42-15,0 122 16,0-122-16,0 41 16,0-41-16,0-1 15,0 1 1,0 0 0,0-42-1,-82-81 16,82-40-31</inkml:trace>
  <inkml:trace contextRef="#ctx0" brushRef="#br0" timeOffset="1.4062E6">30353 28429 0,'0'-41'0,"82"-41"16,-41 82-1,163-41 1,1-41 0</inkml:trace>
  <inkml:trace contextRef="#ctx0" brushRef="#br0" timeOffset="1.40646E6">30967 27938 0,'0'-41'0,"0"-41"16,0 41 15,-41 123 16,41 0-47,0 0 16,0 122-1,0 42 1,0-164-16,41 40 16</inkml:trace>
  <inkml:trace contextRef="#ctx0" brushRef="#br0" timeOffset="1.40674E6">31376 27979 0,'0'-41'0,"0"0"15,0-41 17,0 123-1,0 123-16,0-1 1,0 42 0,0-82-1,0-82 1</inkml:trace>
  <inkml:trace contextRef="#ctx0" brushRef="#br0" timeOffset="1.40697E6">31662 28265 0,'0'-41'0,"0"82"63,82 41-63,-82 0 15,0 0-15,0-1 16,0-40-16,-41 41 16</inkml:trace>
  <inkml:trace contextRef="#ctx0" brushRef="#br0" timeOffset="1.40744E6">32030 27815 0,'0'-41'31,"0"123"16,0 0-47,-41 41 16,41 40 0,0 124-1,0-246 1,123-41-1,0 0 1,-82-123 0,40-164 15,-81 247-15,-41 40-1,-40 40 1,-1 124-1,82-123-15</inkml:trace>
  <inkml:trace contextRef="#ctx0" brushRef="#br0" timeOffset="1.40777E6">32398 27652 0,'0'-82'0,"41"82"31,41 0-16,-82 82 1,82 81 0,0-81-16,-82 123 15,0-83 1,0 1-16,-123 204 16,41-245-1</inkml:trace>
  <inkml:trace contextRef="#ctx0" brushRef="#br0" timeOffset="1.41808E6">12967 29901 0,'-81'0'0,"162"0"62,1 0-46,41 0-16,163-41 15,-122 41 1</inkml:trace>
  <inkml:trace contextRef="#ctx0" brushRef="#br0" timeOffset="1.41827E6">13090 30270 0,'0'0'0,"-41"0"16,82 0 31,0 0-47,0 0 16,41 0-16,81 0 15</inkml:trace>
  <inkml:trace contextRef="#ctx0" brushRef="#br0" timeOffset="1.42049E6">15422 29656 0,'0'-82'16,"0"0"0,0 41-1,0 123 32,0 286-16,0-163 1,0-164-17,41 0 1</inkml:trace>
  <inkml:trace contextRef="#ctx0" brushRef="#br0" timeOffset="1.42082E6">14972 30351 0,'82'0'47,"0"0"-47,-1 0 16,42 0-16,0 0 15,0 0-15,81 0 31,-122 0-31,0 0 0,-41 0 16</inkml:trace>
  <inkml:trace contextRef="#ctx0" brushRef="#br0" timeOffset="1.42132E6">15586 30801 0,'0'0'0,"0"-82"16,-82 42-1,82-1 1,-41 41-1,0 0 1,-41 0 0,-41 81-1,82 124 1,41 0 0,0-1-1,205-163 1,-123-41-1,0 0 1,-1 0 0,-40-41-1,-41-41-15,0 0 16,0 1 0,-41 81-1,-40 41 1,-1-1-1,0 83 1,82-82-16</inkml:trace>
  <inkml:trace contextRef="#ctx0" brushRef="#br0" timeOffset="1.42286E6">31662 11944 0,'0'-82'15,"0"41"1,0 123 31,0-41-47,0 0 15,0 0-15,0 123 16,0-83 15,0 1-31,0-41 16</inkml:trace>
  <inkml:trace contextRef="#ctx0" brushRef="#br0" timeOffset="1.42317E6">32071 12067 0,'0'-82'15,"-41"82"16,41 41-15,-41 0-16,41 0 16,-41 122-1,-81 1 1,40-41 0,41-1-1,-41-81 1</inkml:trace>
  <inkml:trace contextRef="#ctx0" brushRef="#br0" timeOffset="1.42367E6">32316 12353 0,'0'0'0,"0"-41"15,-40 41 48,-1 41-48,41 0 1,-123 41-16,82 82 16,41-83-16,0-40 15,0 82 1,41-82 0,163-41 15,-163 0-31,82-82 15,-123 41 17,0 0-17,-41 41 1,-41 0 0,41 41-1,-81 123 1,122-123-16</inkml:trace>
  <inkml:trace contextRef="#ctx0" brushRef="#br0" timeOffset="1.42506E6">12967 12680 0,'0'82'125,"41"-82"-110,0 0-15</inkml:trace>
  <inkml:trace contextRef="#ctx0" brushRef="#br0" timeOffset="1.4258E6">32766 12762 0,'0'41'78</inkml:trace>
  <inkml:trace contextRef="#ctx0" brushRef="#br0" timeOffset="1.42671E6">31703 13458 0,'0'-82'0,"0"41"16,0 82 62,0 0-78,0 41 16,0 40-1,0-81-15,0 82 16,0-41 0</inkml:trace>
  <inkml:trace contextRef="#ctx0" brushRef="#br0" timeOffset="1.42701E6">32030 13580 0,'0'-81'0,"0"40"16,0 82 31,-41 40-47,41-40 15,-82 123 1,41 40 0,-40-40-1,-1-82-15,82 41 16</inkml:trace>
  <inkml:trace contextRef="#ctx0" brushRef="#br0" timeOffset="1.42749E6">32480 13867 0,'0'0'0,"0"-82"16,0 0 15,-41 82 16,0 41-47,41 0 16,-122 204-1,122-81 1,0-41-1,0-82 17,0-1-32,81-40 15,1 0-15,0 0 16,41-81 0,-123-42-1,0 82 1,-82 41-1,-41 41 1,0 41 0,83 163-1,40-204-15</inkml:trace>
  <inkml:trace contextRef="#ctx0" brushRef="#br0" timeOffset="1.42802E6">31662 14971 0,'0'-41'0,"0"82"62,0 0-62,0 82 16,0-41-16,0 81 15,0-40 1,0-41 0</inkml:trace>
  <inkml:trace contextRef="#ctx0" brushRef="#br0" timeOffset="1.42832E6">32071 15012 0,'0'-41'16,"-123"123"46,123-41-46,-41 41-16,41-1 16,-81 42-16,-1 0 15,0 41 1,82-83-1</inkml:trace>
  <inkml:trace contextRef="#ctx0" brushRef="#br0" timeOffset="1.42879E6">32480 15176 0,'0'0'0,"0"-82"15,-41 82 32,0 41-47,-41 0 16,82 40-1,-81 124 1,40-41 0,41-83-1,41-81 1,40 0-1,-40-40-15,0 40 16,-41-82-16,82 82 16,-82-41-16,-41 41 31,0 0-31,0 0 16,-163 245 15</inkml:trace>
  <inkml:trace contextRef="#ctx0" brushRef="#br0" timeOffset="1.42921E6">31662 16157 0,'0'-81'16,"0"162"31,0 1-32,0-41-15,0 0 16,0 164-1,0-165 1</inkml:trace>
  <inkml:trace contextRef="#ctx0" brushRef="#br0" timeOffset="1.42946E6">32030 16198 0,'0'0'16,"-41"41"31,41 0-47,0 0 15,-82 123 1,41 40-1,-81-40 1,81-82-16,41-42 16</inkml:trace>
  <inkml:trace contextRef="#ctx0" brushRef="#br0" timeOffset="1.4299E6">32398 16485 0,'0'0'0,"0"-41"16,-41 41 30,41 82-30,-81 81 0,40 42-1,41-124 1,0 1 0,81-82-1,42 0 1,-41 0-1,-82-82 17,0 42-17,-41 40 1,-41 40 0,82 42-16,-82 0 15,82 0-15,0-41 0</inkml:trace>
  <inkml:trace contextRef="#ctx0" brushRef="#br0" timeOffset="1.43031E6">31662 17425 0,'0'-40'15,"-41"121"32,41-40-47,0 0 0,0 41 16,0 0 0,-82 81-1,82-81 1</inkml:trace>
  <inkml:trace contextRef="#ctx0" brushRef="#br0" timeOffset="1.43057E6">31989 17589 0,'0'0'15,"0"-82"-15,0 164 47,-41 0-47,41-41 16,-82 41-16,1 122 16,81-122-1,-123 0-15,41 81 16,41-81 15</inkml:trace>
  <inkml:trace contextRef="#ctx0" brushRef="#br0" timeOffset="1.43107E6">32398 17875 0,'0'0'0,"0"-81"16,-41 162 62,41-40-78,-81 41 16,81 0-16,-41 41 15,41-1 1,0-81-1,0 41 1,41-82-16,40-41 16,-40 41-16,-41-41 15,82 41 1,-82-82 0,-41 82-1,0 82 16,41 0-31,-41-41 16,41 41-16,0-41 0</inkml:trace>
  <inkml:trace contextRef="#ctx0" brushRef="#br0" timeOffset="1.43146E6">31621 19143 0,'0'-81'0,"0"122"63,0 40-63,0-40 0,0 41 15,0-41-15,0 41 16,0 0-1,0-1 1</inkml:trace>
  <inkml:trace contextRef="#ctx0" brushRef="#br0" timeOffset="1.43177E6">31948 19143 0,'0'0'0,"0"-81"0,0 162 62,0-40-62,0 41 16,-41 0-1,41 0-15,0 0 16,-41-1-16,41-40 16,-81 41-16,81 0 15,-41 41 1,41-1 0</inkml:trace>
  <inkml:trace contextRef="#ctx0" brushRef="#br0" timeOffset="1.43224E6">32276 19552 0,'0'-40'0,"-82"40"79,82 40-79,0 42 15,-41 0-15,41-41 16,0 41-16,0 81 15,82-81 17,-1-82-17,1 0 1,-41-82 0,-41-40-1,0 81 1,-41 41 15,41 82-15,-82 81-1</inkml:trace>
  <inkml:trace contextRef="#ctx0" brushRef="#br0" timeOffset="1.44973E6">11618 21475 0,'0'82'0,"0"-123"79,40 41-48,42 0-16,0 0-15,0 0 16,82 0 0,-124 0-16,1 0 15</inkml:trace>
  <inkml:trace contextRef="#ctx0" brushRef="#br0" timeOffset="1.45029E6">12149 21802 0,'-41'0'16,"41"123"46,0-41-62,0-41 16,0 0-16,82-41 15,-82 81 1,41-81 0,0 0-1,-41-41 1,0-40 0,0-1-1,0 41 1,0 82 15,0 41-15,0 81-1,0-122 1,0 82-16,0-82 16,0 41-1,41-82-15</inkml:trace>
  <inkml:trace contextRef="#ctx0" brushRef="#br0" timeOffset="1.45061E6">12640 21598 0,'0'-123'0,"0"41"16,0 41-16,0-41 15,0 42 1,-41 40 15,41 40-31,0 370 31,0-165-15,0-41 0,0-122-1,41-82-15,-41 82 16,82-82-16</inkml:trace>
  <inkml:trace contextRef="#ctx0" brushRef="#br0" timeOffset="1.45113E6">12886 21843 0,'0'-123'16,"0"164"31,0 82-32,0-41-15,0-41 16,0 41 0,81-82-1,1 0 1,-82-82 0,82 0-1,-82 0-15,0 0 16,0 41-1,0 123 32,-41 0-47,41 163 16,0 1 0,0-42-1,0 1 16,0-123-15,-41-82 0,-122 0-1,122 0 1</inkml:trace>
  <inkml:trace contextRef="#ctx0" brushRef="#br0" timeOffset="1.45144E6">13458 21557 0,'0'-41'16,"0"0"-16,0-41 15,0 123 17,82 41-17,-82 0-15,82 122 16,-82-122-16,0 41 16,-41 122-1,-41-81 1,41-82-1</inkml:trace>
  <inkml:trace contextRef="#ctx0" brushRef="#br0" timeOffset="1.45223E6">15054 21230 0,'0'-82'0,"0"41"16,0-41 0,0 41-1,0 123 32,0 163-31,0 83 15,0-287-15</inkml:trace>
  <inkml:trace contextRef="#ctx0" brushRef="#br0" timeOffset="1.45251E6">15340 21393 0,'0'0'0,"0"-41"15,0 123 48,0 0-48,0 41-15,0-42 0,0 1 16,-82 82 0,-40 122 15,122-245-31,-41-41 0,41 41 16</inkml:trace>
  <inkml:trace contextRef="#ctx0" brushRef="#br0" timeOffset="1.45295E6">15586 21802 0,'0'-41'16,"0"82"47,-82 41-63,82 0 15,0 41-15,0-42 16,0 42-1,41-82 1,40 41-16,-40-82 16,0 0-16,41 0 15,-41-41-15,-41-41 16,0-41 0,0 82-1,-82 41 1,0 82-16,82-41 15,-41 82 1</inkml:trace>
  <inkml:trace contextRef="#ctx0" brushRef="#br0" timeOffset="1.45355E6">17549 21148 0,'0'-41'0,"0"0"15,0 123 173,0 0-188,0-1 0,-41 1 16,41 0-1,0 0-15,0-41 16,0 0-16</inkml:trace>
  <inkml:trace contextRef="#ctx0" brushRef="#br0" timeOffset="1.45383E6">17754 21434 0,'0'-82'0,"0"123"47,-41 82-47,41-41 16,-82 0-16,0 122 15,41-40 16,-41 40-15</inkml:trace>
  <inkml:trace contextRef="#ctx0" brushRef="#br0" timeOffset="1.45428E6">18244 21802 0,'0'0'0,"-40"-41"15,-1 41 32,-41 82-31,82 0-16,-82 0 15,82 122 1,0-40 0,123-123-1,-1-41 1,-81-82-1,41 41 1,-82-41-16,-123 82 31,42 82-15,40-41-16,-41 82 16,82-82-1</inkml:trace>
  <inkml:trace contextRef="#ctx0" brushRef="#br0" timeOffset="1.45494E6">20617 20821 0,'0'0'0,"0"-82"16,0 164 15,0-1-15,0 1-16,0 0 16,-41 245 15,41-286-16,0 0-15</inkml:trace>
  <inkml:trace contextRef="#ctx0" brushRef="#br0" timeOffset="1.45519E6">20944 20902 0,'0'0'0,"0"-41"16,0 82 15,0 41-15,-81 82 0,40 81-1,-41 1 1,82-42-1,0-163-15</inkml:trace>
  <inkml:trace contextRef="#ctx0" brushRef="#br0" timeOffset="1.45561E6">21394 21311 0,'0'-41'0,"-41"41"47,-81 82-32,122 41-15,-41 0 16,41 81 0,0-81-1,41-82-15,122-41 16,-81 0 0,0 0-16,-41 0 31,-41-41-31,0 0 15,-82 0 1,0 41 0,0 41-1,41 41-15,41-41 16</inkml:trace>
  <inkml:trace contextRef="#ctx0" brushRef="#br0" timeOffset="1.45634E6">23726 20984 0,'0'82'62,"0"0"-62,0 40 16,0-40-16,0 0 15,82 41 1</inkml:trace>
  <inkml:trace contextRef="#ctx0" brushRef="#br0" timeOffset="1.45656E6">24094 21189 0,'0'-82'0,"0"0"32,-41 164-17,41 0 1,-82-1-16,82 165 16,0-123-1,0 122-15,0-163 16,0 0-1,0-41 1</inkml:trace>
  <inkml:trace contextRef="#ctx0" brushRef="#br0" timeOffset="1.45698E6">24381 21598 0,'0'0'0,"0"-82"0,0 41 16,-41 0-1,0 41 1,-41 41 0,82 0-16,-82 163 31,82-40-16,0-41 1,0-1 0,123-122-1,-41-40 1,-41-83 0,-41 82-16,0 0 15,0-41-15,-41 82 16,0-41-16,-82 41 15,82 123 1,41 0 0,0-41-16,82-42 15,-41-40 1</inkml:trace>
  <inkml:trace contextRef="#ctx0" brushRef="#br0" timeOffset="1.4574E6">25935 21025 0,'0'-41'16,"0"82"31,0 41-47,0 204 31,-82 1 0</inkml:trace>
  <inkml:trace contextRef="#ctx0" brushRef="#br0" timeOffset="1.45765E6">26017 21311 0,'0'82'31,"0"-41"-15,0 0-16,0 41 16,-82 122-1,41-40 1,41-41 0,-82-82-1,82-1-15</inkml:trace>
  <inkml:trace contextRef="#ctx0" brushRef="#br0" timeOffset="1.45818E6">26303 21720 0,'0'-40'16,"-82"40"46,82 40-62,-82 83 16,82-41-16,-81 0 16,81 0-16,0 81 31,122-122-16,-40-41 1,0 0 0,-41-123-1,-41 42 1,-41 81 0,-82 0-1,82 122 1,41-81-16,0 0 15</inkml:trace>
  <inkml:trace contextRef="#ctx0" brushRef="#br0" timeOffset="1.45869E6">28717 21107 0,'0'0'0,"-41"0"0,41-82 15,0 164 32,0-41-47,0 41 16,0 163 0,-82-40 15,82-165-16</inkml:trace>
  <inkml:trace contextRef="#ctx0" brushRef="#br0" timeOffset="1.45893E6">29003 21189 0,'-41'0'31,"41"81"-15,-41-40-16,41 41 15,-82 123 1,82-42 0,-41 1-1,41-82 1,-40-41-16</inkml:trace>
  <inkml:trace contextRef="#ctx0" brushRef="#br0" timeOffset="1.45933E6">29248 21557 0,'0'0'15,"0"-41"-15,-40 82 63,40 0-63,-82 41 16,82-1-16,0 83 15,0-41 1,0-82-16,122-1 15,1 42 1,-41-82 0,-41-122-1,-41 81 1,-41 41 15,-82 0-15,1 122-1,122-40 1</inkml:trace>
  <inkml:trace contextRef="#ctx0" brushRef="#br0" timeOffset="1.46097E6">32603 8713 0,'0'-41'16,"0"0"15,0 123 32,0-41-48,0 40-15,0 1 16,0 0-16,0 82 16,0-123-1,82 81 17,-164-122 46,41 0-63,0 0 1,-41-41 0,82-40-1,0 40 1,0 0-1,41 82 79,0-41-78,-41 81-1,82-81 1,0 0 0,81-40-1,-122 40 1,-41-41 0,41 41 62,41 81-63</inkml:trace>
  <inkml:trace contextRef="#ctx0" brushRef="#br0" timeOffset="1.46514E6">12149 18080 0,'0'0'0,"0"204"15,-81 451 16,81-123 1,0-205-1,0-286-31,0 0 0</inkml:trace>
  <inkml:trace contextRef="#ctx0" brushRef="#br0" timeOffset="1.46715E6">12763 12476 0,'41'0'516,"82"0"-500,122 0-16,82 0 0,41 0 15,42-82 1</inkml:trace>
  <inkml:trace contextRef="#ctx0" brushRef="#br0" timeOffset="1.4686E6">32194 12680 0,'0'41'765</inkml:trace>
  <inkml:trace contextRef="#ctx0" brushRef="#br0" timeOffset="1.46989E6">12763 14480 0,'41'0'125,"41"41"-125,40-41 15</inkml:trace>
  <inkml:trace contextRef="#ctx0" brushRef="#br0" timeOffset="1.4706E6">31498 14480 0</inkml:trace>
  <inkml:trace contextRef="#ctx0" brushRef="#br0" timeOffset="1.4715E6">11986 22170 0,'82'0'62,"-42"0"-46</inkml:trace>
  <inkml:trace contextRef="#ctx0" brushRef="#br0" timeOffset="1.47322E6">8754 21925 0,'-41'-41'16,"0"41"15,82 0 32,41 0-63,41-82 15,81 82-15,1 0 16,327-82-1,-205 82 1,-41 0 0,-245 0-1,41 0 1,-123-40 31,0 40-47,-82-41 15,1-41 1,40 41 0,-82-41-1,82 82 1,41-82 15,82 82 16,41 0-47,41 41 16,81 41-1,-122-82-15,-41 82 16,41-82-16,-82 82 16,41-82-16,-41 81 15,-41 83 1,-82-41-1,82-82-15,-40 40 16</inkml:trace>
  <inkml:trace contextRef="#ctx0" brushRef="#br0" timeOffset="1.47612E6">12027 20902 0,'0'-41'344</inkml:trace>
  <inkml:trace contextRef="#ctx0" brushRef="#br0" timeOffset="1.48763E6">33544 14153 0</inkml:trace>
  <inkml:trace contextRef="#ctx0" brushRef="#br0" timeOffset="1.51027E6">6831 16403 0,'0'-41'31,"0"0"-31,0-41 32,-122 41-1,-124 0 0,83 41-15,-1-81-1,-41 81 1,42 0 0,-1 0-1,1 0 1,40 0 0,0 0-1,0 0 1,-81 40-1,40-40 17,1 0-17,40 41-15,0-41 16,82 41-16,-40-41 16,-42 82-1,-82 82 1,42-123-1,81 40-15,41 42 16,-82-82-16,41 41 16,1 0-1,-42 40 1,0 42 0,41-41-1,0-1 1,1 1 15,-1-41-31,82 0 16,-41 0-16,41-1 0,0 42 15,-82 41 1,82-42 0,0 83-1,0 40 1,0-81-1,0-41 1,0-41 0,41 40-16,-41-81 15,0 0-15,41 41 16,41 0 0,-82-41-1,41 40-15,-41-40 0,81 0 16,-81 41-16,82 82 31,0-42-15,-41-81-1,0 82 1,41 41 0,0-42-1,-1-40 1,1 0-1,0 0 1,41-82-16,-41 41 16,-1-41-1,-40 81-15,82-81 16,41 0 0,-83 0-1,-40 0-15,41 0 0,123 0 16,40 0-1,1 0 17,-42-40-17,1-1 1,-1-41 0,-40 41-1,-42 41 1,1-82-1,-41 82-15,204-41 16,-122 41-16,-41-82 16,122 82-1,1-81 1,40 40 0,-204-41-1,0 41 1,40-41-1,-40 41 1,-41 41 0,41-82-16,0-40 15,-1 40 1,-40 0 0,82 0-1,41 0 1,-123-40-1,40 40 1,42 41 0,-82-41-16,-41 41 15,82-40 1,-82 40-16,41 0 0,0-82 16,41 0-1,-82 82 1,40 41-16,-40-81 15,0 40 1,82-82 0,-82 0-1,41 41 1,-41 1-16,0 40 16,0 0-16,0-41 15,0 0 1,0-41-1,0 42 1,0-1-16,0-41 16,0 82-1,0 0-15,0-81 16,-82 40 0,41-41-1,-40-41 16,40 83-31,-41-1 32,82 41-32,-41 0 15,41-82 1,-41 123 0,-41-41-1,0-81 1,1-1-1,-1 41 1,0 41 0,0-41-1,-81 42 1,40-42 0,0 82-1,82 0 16,-82 0-15,42 0 0,-42 41-16,82-41 15,41 41-15,-41-41 16,-41 0 0,-40 0-16</inkml:trace>
  <inkml:trace contextRef="#ctx0" brushRef="#br0" timeOffset="1.51444E6">31457 20452 0,'-81'0'0,"121"0"453,83 0-453,41 0 0,-1 0 15,1 0-15,41 0 16,40 0-16,41 0 31,-81 0 1,-123 0-32,81 0 31,-122 0 0,0 0 0,41 0 1,-41-81 30</inkml:trace>
  <inkml:trace contextRef="#ctx0" brushRef="#br0" timeOffset="1.51875E6">32316 21066 0,'-81'0'16,"81"41"15,0 41-15,0 40-16,0 83 31,0-123-31,0 122 31,0-245 16,41-245-31,-41 122-1,0 1 1,40 81 0,-40 41-1,-40 41 48,40 82-63,-82-41 15,41 81 1,0-81 0,-41 41-1,82-123 32,0 0-31,0 0-16,41 41 15,82-163 1,-82 163 0,-41-41-1,41 41 32,-41 82-31,0 81-1,0 1 1,81 0 0,-81-123-16,41 81 15,-41-81-15,0 0 16,-41-41 31,-40 0-32,-1 82 1,0-82 0,0 41-1,41-41 1,82 0 31,82 0-32,0 0 1,-1 0-16,42 0 16</inkml:trace>
  <inkml:trace contextRef="#ctx0" brushRef="#br0" timeOffset="1.5196E6">32603 23111 0,'-41'0'0,"0"0"47,41 41-31,-164 41 15,1-82 0,40 0-15,41 0 15,-41 0-15,42 41-1,162-41 32,1 0-31,0-41-16,-41 41 15,82 0 1</inkml:trace>
  <inkml:trace contextRef="#ctx0" brushRef="#br0" timeOffset="4.14296E6">16608 6790 0,'0'-123'0,"0"83"16,0-1-1,-41 41 1,-41 81 15,82 42-31,0 0 16,0 81-16,0 42 16,0 40-1,0-163-15,-122 286 31,122-368-15,-41-41 0</inkml:trace>
  <inkml:trace contextRef="#ctx0" brushRef="#br0" timeOffset="4.14315E6">16199 7526 0,'0'-81'0,"82"81"16,-41 0-1,0 0 1,245-41 0,-122-41-1</inkml:trace>
  <inkml:trace contextRef="#ctx0" brushRef="#br0" timeOffset="4.14336E6">17140 6831 0,'0'-41'0,"0"0"16,-82 123 31,82 41-47,0 0 15,0 245 1,0 41 0,0-287-1,0-40-15</inkml:trace>
  <inkml:trace contextRef="#ctx0" brushRef="#br0" timeOffset="4.14383E6">17549 7199 0,'0'0'0,"0"-82"0,0 1 15,41 81 1,82-82-1,-82 82 1,-1 41 0,-40 81-1,-81-81 1,-1 82 0,41-82-1,123-41 32,40 0-31,-81 0-1,-41 82-15,0 0 16,0-42 0,-122 83 15,-42-82-16,41-82 1</inkml:trace>
  <inkml:trace contextRef="#ctx0" brushRef="#br0" timeOffset="4.14404E6">18081 7404 0,'0'0'16,"0"122"31,0-40-47,0 0 16,0 0-16,0 122 31</inkml:trace>
  <inkml:trace contextRef="#ctx0" brushRef="#br0" timeOffset="4.14443E6">18408 7158 0,'0'0'0,"0"82"63,0-41-63,0 0 15,41 41-15,82-41 16,-82-41 0,0 0-1,40 0 1,-81-41-1,0-82 1,0 41 0,0 41-1,0 123 1,0 0 0,0 122-1,0-81-15,-41 41 16,41-123-16</inkml:trace>
  <inkml:trace contextRef="#ctx0" brushRef="#br0" timeOffset="4.14468E6">19144 7077 0,'0'-82'15,"0"123"17,82 40-32,-82 42 15,41 0 1,-41 245 0,0-204-1,-41-42 1,0-40-1</inkml:trace>
  <inkml:trace contextRef="#ctx0" brushRef="#br0" timeOffset="4.14488E6">19676 7526 0,'82'0'32,"-41"0"-32,41 0 0,-41 0 15,0 0 1,-1 0-16</inkml:trace>
  <inkml:trace contextRef="#ctx0" brushRef="#br0" timeOffset="4.14499E6">19758 7813 0,'41'0'31,"41"0"-31,40 0 16</inkml:trace>
  <inkml:trace contextRef="#ctx0" brushRef="#br0" timeOffset="4.14534E6">21558 7077 0,'0'-82'16,"0"41"-1,-41 123 32,41-1-31,0 1-1,0 41-15,0 81 16,0-122-16,0-41 16,0 0-1</inkml:trace>
  <inkml:trace contextRef="#ctx0" brushRef="#br0" timeOffset="4.14556E6">20985 7772 0,'0'0'0,"123"0"47,81 0-31,42 0-1,-42 0-15,83 0 16,-205 0-16,-1 0 15</inkml:trace>
  <inkml:trace contextRef="#ctx0" brushRef="#br0" timeOffset="4.14611E6">21312 8222 0,'82'0'47,"-41"-82"-47,0 82 16,41 0-1,-41 41 1,-41 82 0,0-42-16,-82-40 15,41-41-15,-41 82 16,41-82-16,0 0 15,123 0 17,41 0-17,-41 0 1,-41 41 0,-41 82 15,0-82-31,-41 41 15,0-82-15,-82 40 0,41-40 16,1 0 0,-42 0-1,123-163 1</inkml:trace>
  <inkml:trace contextRef="#ctx0" brushRef="#br0" timeOffset="4.14646E6">21967 8263 0,'0'0'0,"0"-82"15,0 164 32,0-41-31,0 81-1,0 1 1,41-41 0,0-82-16,41 0 15,-41 0-15,-1 0 0,1 0 16,41 0 0,-82-82-1,-123 82 1,-81 0-1,163 82 1</inkml:trace>
  <inkml:trace contextRef="#ctx0" brushRef="#br0" timeOffset="4.14712E6">24585 7036 0,'0'0'16,"0"-82"-16,0 41 0,-82-41 15,41 82 17,-40 123-17,81 40 1,0 165-1,0 203 17,-41-449-32,-82 41 31,82-123-31</inkml:trace>
  <inkml:trace contextRef="#ctx0" brushRef="#br0" timeOffset="4.14728E6">23890 7486 0,'81'0'15,"1"-41"-15,41 41 16,41 0-16,122 0 16,-122-82-1</inkml:trace>
  <inkml:trace contextRef="#ctx0" brushRef="#br0" timeOffset="4.14746E6">25076 6954 0,'-41'0'15,"41"-82"-15,-41 82 16,-41 123 15,82-1-15,0 124-1,0-1 1,82-81 0</inkml:trace>
  <inkml:trace contextRef="#ctx0" brushRef="#br0" timeOffset="4.14787E6">25321 7117 0,'0'0'0,"41"0"0,-41-81 15,82 81 1,41 122 0,-123-40-1,0 0 1,-123 0-1,82-82 1,0 0 0,82 0 15,0 0-31,0 0 16,82 41-1,-123 40 16,-41 1-15,-41 0 0,0 0-16,0-82 15</inkml:trace>
  <inkml:trace contextRef="#ctx0" brushRef="#br0" timeOffset="4.14811E6">25730 7117 0,'0'-122'16,"41"122"15,41 0-31,0 82 16,-82 40-1,41 246 1,-41-163 0,-41-41-1,0-83 1</inkml:trace>
  <inkml:trace contextRef="#ctx0" brushRef="#br0" timeOffset="4.14906E6">26385 7445 0,'0'-41'47,"0"123"15</inkml:trace>
  <inkml:trace contextRef="#ctx0" brushRef="#br0" timeOffset="4.14935E6">26999 7077 0,'0'0'0,"0"-41"0,0 0 16,-82 41 15,41 82-15,41-1-16,0 206 31,82-124-16,-82-40 1,-41-41 0,0-82-16,0 82 15,-41-82-15</inkml:trace>
  <inkml:trace contextRef="#ctx0" brushRef="#br0" timeOffset="4.14953E6">26712 7404 0,'0'0'0,"82"-82"15,0 82-15,0 0 16,-1 0 0,124-41-1,-82-41-15,-82 82 0</inkml:trace>
  <inkml:trace contextRef="#ctx0" brushRef="#br0" timeOffset="4.14971E6">27449 7077 0,'0'-82'16,"0"164"-16,0-205 16,-41 123 15,-41 82-15,82-1-1,0 42-15,-41 123 16,41-42-1,0-40 1,0-123 0</inkml:trace>
  <inkml:trace contextRef="#ctx0" brushRef="#br0" timeOffset="4.15011E6">27612 7281 0,'0'0'0,"0"-82"16,0 123 31,0 0-47,0 41 16,0-41-1,0 41 1,41-42-1,0-40-15,41 0 16,-41-81 0,-41-42-1,0 41 1,0 0 0,0 164 15,0 0-16,0 41 1,0 40 0,0-40-1,0-82-15</inkml:trace>
  <inkml:trace contextRef="#ctx0" brushRef="#br0" timeOffset="4.15036E6">28062 7117 0,'0'0'0,"0"-40"0,0 80 47,123 83-47,-123-41 16,41 0-1,-41 163 1,-82-81 0,-41-41-1</inkml:trace>
  <inkml:trace contextRef="#ctx0" brushRef="#br0" timeOffset="4.15053E6">28512 7526 0,'0'0'0,"41"0"16,0 0-16,82 0 16,-42 0-1</inkml:trace>
  <inkml:trace contextRef="#ctx0" brushRef="#br0" timeOffset="4.15066E6">28635 7690 0,'163'0'31,"-81"0"-31,-41 0 16</inkml:trace>
  <inkml:trace contextRef="#ctx0" brushRef="#br0" timeOffset="4.15093E6">29453 7077 0,'0'0'0,"0"-41"15,41 41-15,-41 41 47,0 40-31,0 1-16,0 0 16,0 82-1,0-1 1</inkml:trace>
  <inkml:trace contextRef="#ctx0" brushRef="#br0" timeOffset="4.15111E6">29126 7813 0,'41'0'31,"40"0"-31,1 0 16,82 0-1,-1 0 1</inkml:trace>
  <inkml:trace contextRef="#ctx0" brushRef="#br0" timeOffset="4.15166E6">29085 8263 0,'123'0'63,"-42"0"-48,-40 0 1,-41 82 15,-122-1-15,40-81-16,41 41 15,123-41 32,-41 0-31,81 0-1,-81 0 1,0 82 0,-41 0-16,0-41 15,0 0-15,-41-41 0,41 82 16,-123-1 0,42-81-1,40 0 1</inkml:trace>
  <inkml:trace contextRef="#ctx0" brushRef="#br0" timeOffset="4.15196E6">29657 8345 0,'0'0'0,"-40"40"31,40 1-15,-41 82 0,41-41-1,0 0 1,41 0 0,40-82-1,-40 0 1,-82-82-1,0 82 1,-286-41 0</inkml:trace>
  <inkml:trace contextRef="#ctx0" brushRef="#br0" timeOffset="4.15534E6">24749 7854 0,'0'82'63,"-41"-1"-63,41 1 15,-82 0-15,82 0 16,-123-41-16,41 81 31,82-81-15</inkml:trace>
  <inkml:trace contextRef="#ctx0" brushRef="#br0" timeOffset="4.15558E6">24503 7813 0,'0'0'0,"0"-82"31,0 164 1,0 0-17,82 81 1,41-81-16,-82 41 15,40-41-15,42 40 16,-41-81-16</inkml:trace>
  <inkml:trace contextRef="#ctx0" brushRef="#br0" timeOffset="4.15671E6">27080 7895 0,'0'-82'16,"0"123"15,0 41-15,41-82-1,-41 81-15,41-40 47,41-41-31,-41 0-1,0 0 1,-41-82 0,0 1-1,-82 162 32,82 1-47,0 41 16,0 41-1,0-83-15,41 83 16,-41-82 0</inkml:trace>
  <inkml:trace contextRef="#ctx0" brushRef="#br0" timeOffset="4.16196E6">25935 5072 0,'-41'0'16,"123"-41"47,-41 41-48,41 0-15,81-41 16,-40 41-16,-41 0 15,-41 0-15,0 0 16</inkml:trace>
  <inkml:trace contextRef="#ctx0" brushRef="#br0" timeOffset="4.16218E6">26099 5195 0,'81'0'47,"-40"0"-32,0 0-15,41 0 16,-41 0-16,123 0 15</inkml:trace>
  <inkml:trace contextRef="#ctx0" brushRef="#br0" timeOffset="4.16271E6">27489 4990 0,'0'0'0,"0"-41"16,0 1-1,82 40 1,-82-41-16,0-41 16,-41 0-1,-40 41 1,-1-41 15,41 82-15,0 82-1,41 123 1,-82 204 0,82-164-1,0-81 1,0-123-16,0 40 16,0-40-16,-82-82 62,82 1-46,-41 40-16</inkml:trace>
  <inkml:trace contextRef="#ctx0" brushRef="#br0" timeOffset="4.16296E6">26999 5522 0,'0'-82'15,"40"41"17,42 41-32,-41 0 15,123 0 1,-82 0-16,122 0 15,-163 0 1,0 0-16</inkml:trace>
  <inkml:trace contextRef="#ctx0" brushRef="#br0" timeOffset="4.16375E6">28062 5604 0,'0'-41'16,"-82"41"31,0 82-32,42-82 1,40 123-16,-123-42 16,41 1 15</inkml:trace>
  <inkml:trace contextRef="#ctx0" brushRef="#br0" timeOffset="4.16396E6">27653 5563 0,'0'-41'31,"82"41"0,0 0-15,-82 123-16,41 0 15,-1-42 1,83 1-16</inkml:trace>
  <inkml:trace contextRef="#ctx0" brushRef="#br0" timeOffset="4.16431E6">28594 5113 0,'0'-41'0,"0"-41"15,-41 205 32,41-41-31,0 0-16,-41 0 15,41-1-15,0 83 16,0-82 15,41 0-15,41-1-1</inkml:trace>
  <inkml:trace contextRef="#ctx0" brushRef="#br0" timeOffset="4.16486E6">28717 5440 0,'0'0'0,"0"-41"16,81 1 0,-40 40-1,0 0 1,82 0 0,-123 81-1,0 1 1,0 0-1,-41-82-15,-41 0 16,82 41-16,0-82 47,41-41-31,41 82-16,-41-123 15,41 83 1,-82-1-1,0-41 1,0 41 15,-41 41 1,41 41-17,-41 82 1,41-42-1,0 1 1,82 0 0,-41-82-1,40 0-15</inkml:trace>
  <inkml:trace contextRef="#ctx0" brushRef="#br0" timeOffset="4.16511E6">29412 4990 0,'41'41'47,"-41"82"-47,123-41 16,-123 0-16,0-1 15,41 42 1,-41-82-16,0 41 16,-82-41-16,41 0 0,0-41 15,41 81 1</inkml:trace>
  <inkml:trace contextRef="#ctx0" brushRef="#br0" timeOffset="4.16561E6">30394 5113 0,'0'0'0,"0"-82"15,0 41 1,-41 0 0,0 41-16,0 0 31,-41 82-15,82 164-1,0-124 1,0 1-16,0 123 15,0-124-15,0-40 16,0 0 0,-82 0-1,1-41-15,-1-41 16</inkml:trace>
  <inkml:trace contextRef="#ctx0" brushRef="#br0" timeOffset="4.16619E6">29862 5686 0,'41'0'15,"0"0"1,41 0 0,286 0-1,-205 0 1,-122 0-1,0-41 1,-41-41 0,0 0-1,0 41 1,0 82 46,0 41-62,0-41 16,0 0 0,0 41-16,41-41 15,0-41 1,41 0 0,0 0-1,-82-41 1,0-123-1,0 41 1,0 82 0,0 82 15,0 41-31,0-41 16,0 164-1,-41-124 1,41 1-1,0-41 1</inkml:trace>
  <inkml:trace contextRef="#ctx0" brushRef="#br0" timeOffset="4.16649E6">31335 5031 0,'0'0'0,"0"-82"15,-41 82 1,41 41 15,-41 123-15,41 81-1,0-163-15,0 82 16,0-82 0,0-1-16,0-40 15,41-41 1</inkml:trace>
  <inkml:trace contextRef="#ctx0" brushRef="#br0" timeOffset="4.16705E6">31621 5399 0,'0'-81'0,"-41"122"63,41-1-48,0 83 1,0-82 0,82-41-1,-41 0 1,0 0 0,-41-41-1,0-41 1,0-40-1,0 81-15,0-41 16,0 123 31,0 0-47,0 0 16,0 163-1,0-81 1,0 40-1,0-81 1,-41 41 0,-82-82-1,-41-41 17,83 0-17,-1 0 1,82-82-16</inkml:trace>
  <inkml:trace contextRef="#ctx0" brushRef="#br0" timeOffset="4.16735E6">31907 4949 0,'41'0'0,"-41"82"47,0 0-32,0 0-15,41 0 16,-41 122-1,0-40 1,0 40 0,-163-81-1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28:08.612"/>
    </inkml:context>
    <inkml:brush xml:id="br0">
      <inkml:brushProperty name="width" value="0.05292" units="cm"/>
      <inkml:brushProperty name="height" value="0.05292" units="cm"/>
      <inkml:brushProperty name="color" value="#FF0000"/>
    </inkml:brush>
  </inkml:definitions>
  <inkml:trace contextRef="#ctx0" brushRef="#br0">8509 4949 0,'-82'0'0,"0"0"16,0 0 15,82 41-16,41-41 1,368 0 15,205 0-15,122 0 0,-327 0-16,491 0 15,-450 0 1,82 0-16,409-41 15,-246 41 1,-368-122 0,1 122-16,-83 0 15,1-41-15,-124 41 16,-40 0 0</inkml:trace>
  <inkml:trace contextRef="#ctx0" brushRef="#br0" timeOffset="526.156">11004 5113 0,'0'0'0,"-164"0"0,-40 82 16,81-82 0,0 0-16,1 0 15,40 0-15,41 41 0,82-41 31,82 0-15,367 0 0,697 0-1,-287 0 1,163 0 0,-613 0-1,0 0-15,0-41 0,-82 41 16,-81 0-16,40 0 15,-245 0 1</inkml:trace>
  <inkml:trace contextRef="#ctx0" brushRef="#br0" timeOffset="2032.9419">33175 4459 0,'0'-82'0,"-40"82"63,-42 82-63,41-1 16,-41 1-1,82 0-15,-123 163 16,123-163-1,-81-82-15,81 82 16</inkml:trace>
  <inkml:trace contextRef="#ctx0" brushRef="#br0" timeOffset="2267.6117">32644 4459 0,'0'-41'0,"0"82"63,41 40-63,0-40 15,40 41-15,-40 0 16,123 82-1,-123-124-15</inkml:trace>
  <inkml:trace contextRef="#ctx0" brushRef="#br0" timeOffset="2749.2697">33789 4786 0,'0'-82'47,"0"41"78,41 0 0,0 41-125,41 0 16,0 0-16,-42 0 15,42 0 1,0 0-1</inkml:trace>
  <inkml:trace contextRef="#ctx0" brushRef="#br0" timeOffset="3717.1314">33748 4868 0,'0'-41'109,"0"-82"-93,41 82 0,0 0-16,0 41 15,82 0 1,-82 41-1,-1 41 1,-40 0 0,-40 0-1,-124-42 1,123-40 15,41-40-15,0-1-16,0-82 15,0 82 1,0-41 15,41 82-15,41 0 0,-41 41 15,-41 41-16,0-41 1,0 41 0,-82-41-1,82-123 32,0 41-47,0 0 16,82-41-1,-1 82 1,1 123 15,0-41-31,-82-1 16,0 1-16,0 0 0,-82 41 16,-40 0-1</inkml:trace>
  <inkml:trace contextRef="#ctx0" brushRef="#br0" timeOffset="4185.5671">34689 4295 0,'0'0'0,"0"-82"15,0 123 32,0 123-31,41-1 0,0-81-1,41-41 1,-1-41-16,-40 0 15,0 0 1,-41-164 0,0 42-1,0 40-15,0 0 16,0 41 0,0 164 15,0-41-31,0 81 15,0-40 1,0 122-16,0-163 16,0-41-1</inkml:trace>
  <inkml:trace contextRef="#ctx0" brushRef="#br0" timeOffset="4499.6931">35507 4704 0,'82'-41'78,"0"41"-78,0 0 16,-1 0-16,1-82 15</inkml:trace>
  <inkml:trace contextRef="#ctx0" brushRef="#br0" timeOffset="4667.6677">35548 4868 0,'41'0'31,"82"0"-31,-41 0 16,40-41-16,-40 41 16</inkml:trace>
  <inkml:trace contextRef="#ctx0" brushRef="#br0" timeOffset="5500.1459">36775 4581 0,'0'0'0,"0"-81"15,0 40 17,-82 41-17,1 0 1,-42 81-1,41 124 1,41-1 0,41-122-16,0-41 15,0 41 1,41-82-16,41 0 16,0-41-1,0-163 1,-82-1-1,0-81 1,0-1 15,0 206-31,0 40 16,0 122 15,-41 42-15,41 82-1,41 163 1,-41-205 0,81-122-1,-40 41 1,41-82-16,0-82 16,-41 1-1,-41-124 1,0 123-1,0 0 1,0 42 0,0 80-1,0 42 1,0-41 0,0 123-1,0-42 1,82-122-16</inkml:trace>
  <inkml:trace contextRef="#ctx0" brushRef="#br0" timeOffset="5644.492">37103 4336 0,'40'0'15,"1"0"-15</inkml:trace>
  <inkml:trace contextRef="#ctx0" brushRef="#br0" timeOffset="6036.4887">37675 4540 0,'0'0'15,"0"-40"-15,-41 40 32,0 0-32,41 40 15,-40 83 1,40-82-16,0 41 15,0 0 1,0-1 0,81-81-1,-81 41-15,41-41 16,-41 41 0,-41-41-1,-40 82 1,-1-82-1,41 0 1</inkml:trace>
  <inkml:trace contextRef="#ctx0" brushRef="#br0" timeOffset="7300.1938">38002 4622 0,'0'-41'15,"-40"41"32,40 41-31,0 0-16,-41 0 15,41 41-15,0-41 16,0 0 0,0 40-1,81-81-15,83 0 16,-123 0 0,0 0-16,82-40 15,-123-83 1,41-82-1,-41 164 1,0-40-16,-41 81 16,0 0 15,41 41-15,0 40-1,82-40 16,-1-41-15,-81 41 0,41 41-16,-41-41 31,0 0-15,41-41-1,82 0 1,-41 0-1,0-82 17,-42-41-17,1 82 1,-41-40-16,0 121 62,0 42-46,0-41 15,82-41-15,-82-82 15,0-40-15,-41 81-1,0 41 1,41 41 0,0 81-1,-81 1 1,81-41 0,0 0-16,40-82 15,83 0-15,-82 0 16,82 0-1,-41-123 1,-82-41 0,0 1-1,0 40-15,0 82 16,0 0 0,0 0-1,0-41 1,0 42-1,0 121 32,0 42-31,0-41 0,0 0-16,0 122 15,0-122-15,0-41 16,0 41-1,0-41 1,81-41-16,1 0 16,0-41-1</inkml:trace>
  <inkml:trace contextRef="#ctx0" brushRef="#br0" timeOffset="7617.5872">39557 4581 0,'0'-81'0,"0"162"0,0-122 46,0 123-30,0-41 0,41-41 15,41 0 0,-82-123-15,0 42-1,-41 81 1,-41 81 0,82-40-1,-41 123 17,41-82-32,82-82 15,41 0 1</inkml:trace>
  <inkml:trace contextRef="#ctx0" brushRef="#br0" timeOffset="7935.082">38943 4050 0,'0'0'0,"123"0"47,41 0-47,81 0 0,164-41 31,-286 41-31</inkml:trace>
  <inkml:trace contextRef="#ctx0" brushRef="#br0" timeOffset="8417.4852">38166 5645 0,'-82'0'0,"123"0"31,41 0-31,573 0 31,-492-82-15,-81 82 0</inkml:trace>
  <inkml:trace contextRef="#ctx0" brushRef="#br0" timeOffset="8552.1806">38657 5727 0,'0'0'16,"-82"0"-16,164 0 31,82 0-15,-83 0-1</inkml:trace>
  <inkml:trace contextRef="#ctx0" brushRef="#br0" timeOffset="11046.4277">12927 19962 0,'0'0'0,"-41"0"0,-41 0 0,41 0 16,0-41 0,-123-41 15,124 82 16,-1 0-16,122 0 78,1 41-93,-41-41-16,0 0 16,41 0-16,41 0 15,-1 0 1,165 0-16,-83 0 15,-40 0-15,286 0 16,82 0 15,-246 0-15,-41 0 0,1 0-1,81 0 1,246 0-1,-164 0 1,-82 0 0,0 0-1,164 0 1,-82 0 0,0 0-1,0 0 1,82-41 15,-368 41-15,0 0-16,122 0 15,-81-82-15,-1 82 16,206-41 0,81 41-1,-164-82 1,-41 82-1,1-82 1,-123 82-16,40 0 16,-40 0-16,0 0 15,-1 0-15,124 0 16,-1 0 0,1 0-1,163 0 1,-82 0-1,0-81 17,-81 81-17,-124 0 1,-40 0-16,-41 0 16,0 0-1,-41 41 298</inkml:trace>
  <inkml:trace contextRef="#ctx0" brushRef="#br0" timeOffset="14167.1487">25690 16689 0,'0'-41'15,"0"-41"1,-41 42 15,-41 40-15,82-41-16,-246-41 31,205 41-15,-81 41-1,81 0-15,-41-82 0,0 82 32,0 0-17,1 0 1,-42 0 0,41 0-16,-82 41 15,83-41-15,40 41 16,-41-41-1,-41 82 1,41-41-16,41-41 16,-40 81-16,40-81 15,-82 41-15,0 0 16,1 41 0,-42 0-1,-82 81 1,124-40-1,40 0 17,0 81-17,82-163-15,0 123 16,0-82-16,0 40 16,0-40-1,41 123 1,0-42-1,-41-81-15,82 82 16,0-82 0,-42-41-16,124 81 15,163 42 1,164-82 0,-204 40-16,326-40 15,-204-82 1,-81 0-16,244 0 31,-81-41-15,-82-81-1,-204-83 1,-42 82 0,-81 42-1,0-1-15,-41 41 16,41-41-16,-41 41 0,-41 0 15,81-81 1,1-83 0,-41 0-1,-41 83-15,0-83 16,0 123 0,0 42-16,-123-42 15,-163 0 1,122 82-1,42 0 1,40 0-16,-41 0 0,41 0 16</inkml:trace>
  <inkml:trace contextRef="#ctx0" brushRef="#br0" timeOffset="15425.5364">15136 13171 0,'0'-81'15,"-41"81"32,0 0-16,41 40-31,-82-40 0,123 0 110,82 0-110,40 0 15,451-40 1,-82 40 0,-82 0-1,-164 0 1,-163 0-1,-42 0-15,-40 0 32,0 0 93</inkml:trace>
  <inkml:trace contextRef="#ctx0" brushRef="#br0" timeOffset="15772.2311">15586 13294 0,'-41'0'16,"41"-41"31,163 41-31,124 0-1,40-82-15,41 82 16,368 0-1,-245 0 1</inkml:trace>
  <inkml:trace contextRef="#ctx0" brushRef="#br0" timeOffset="16919.4219">16363 16280 0,'-82'0'0,"-41"0"32,41 0-32,41 0 31,1 0 0,121 0 47,83 0-78,81 0 16,-40-41-16,122 41 15,573-82 1,-491 82 0,-204 0-1,-164 0 1,0 0 0,-82 0 15,-41 0-16,0 82 1,-82-82 0,83 0-16,-124 0 15</inkml:trace>
  <inkml:trace contextRef="#ctx0" brushRef="#br0" timeOffset="17436.9942">16485 16444 0,'0'0'0,"-81"0"0,-1 0 16,82 41-1,-123-41 1,205 0 46,41 0-62,40 0 16,369 0 0,41-41-1,-123 41 1,-164-82 0,-163 82-16,0 0 15,-83 0 188</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32:01.587"/>
    </inkml:context>
    <inkml:brush xml:id="br0">
      <inkml:brushProperty name="width" value="0.05292" units="cm"/>
      <inkml:brushProperty name="height" value="0.05292" units="cm"/>
      <inkml:brushProperty name="color" value="#FF0000"/>
    </inkml:brush>
  </inkml:definitions>
  <inkml:trace contextRef="#ctx0" brushRef="#br0">9122 4581 0,'-41'0'0,"41"-41"16,-81 41 0,81 41 31,0 0-32,0 0-15,0 41 16,0 163 15,0-40-15,0-82-1,0-82 1,0-1 0,-82-40 15,41 0-16,41-81 1,-82 40 0,82 0 15,-41 0-15,41-41-1,41 123 16,-41 41-15,82-41 0,41 122-1,-83-163 1,124 0 0,-82 0-1</inkml:trace>
  <inkml:trace contextRef="#ctx0" brushRef="#br0" timeOffset="816.6395">8877 5931 0,'0'0'16,"-82"-82"-16,82 164 47,0 0-47,0 41 15,41-41-15,-41-1 16,0 1-16,0-41 16,-41 82-16,41-164 62,0 0-46,41 41 15,82-41-15,122-123 31,-204 42-32,-41 40 1,0 41-1,0 0 1,0-41 0,0 41-1,0 164 32,-41-41-47,41 82 16,0 81-1,0 0 1,0-163 0</inkml:trace>
  <inkml:trace contextRef="#ctx0" brushRef="#br0" timeOffset="1232.4822">8631 7445 0,'0'-41'0,"41"41"63,41 0-63,0 0 15,41 0-15,-1-82 16,206 41 0,-206 41-1,-81-82 1</inkml:trace>
  <inkml:trace contextRef="#ctx0" brushRef="#br0" timeOffset="1466.3562">9163 7363 0,'-82'0'16,"82"82"15,0-41-15,0-1-16,0 42 15,0 82 1,0 0 0,0-1-1,-41-122 1</inkml:trace>
  <inkml:trace contextRef="#ctx0" brushRef="#br0" timeOffset="2733.1937">16690 4704 0,'0'-82'0,"0"41"15,0 0 16,0 123 1,0 41-17,0 81 1,0-122-16,0 205 31,0-206-15,-82-81-1,0 0 1,82-40 0,-41-1-16,41-82 31,-40 82-15,40 123 15,0-41-16,0 0 1,163 81 0,-81-122-1,82 0 1,-42-41 0</inkml:trace>
  <inkml:trace contextRef="#ctx0" brushRef="#br0" timeOffset="3518.4459">16649 6095 0,'0'41'47,"0"81"-31,0 42 0,0-82-16,0 0 0,0-41 15,0 40-15,0-40 16</inkml:trace>
  <inkml:trace contextRef="#ctx0" brushRef="#br0" timeOffset="4100.0249">16445 7363 0,'0'-41'0,"0"0"16,0-41-1,40 41 1,1 41 0,41 0-1,0 41 1,0 82-1,-82 0 1,-82 81 0,-82-40-1,83-123-15,40 41 16,0-82-16,82 0 78,40 0-62,1 0-1,41 0 1,0 0-16</inkml:trace>
  <inkml:trace contextRef="#ctx0" brushRef="#br0" timeOffset="4731.8345">16567 8590 0,'0'0'0,"0"-41"16,0-41-1,82 82 1,123 41 15,-205 205 1,-205-83-1,164-163 0,123 0 16,-41 0-31,41 0-1,-41 123 1,-41-41-1,0 0 1,-123-42 0,0-40-1,82 0-15,-81 0 16</inkml:trace>
  <inkml:trace contextRef="#ctx0" brushRef="#br0" timeOffset="5702.5289">16649 10144 0,'0'-81'15,"-82"162"64,0-40-64,42 41-15,-1-41 16,41 0-16,-82-41 15,82 82 1,123-82 15,-83 0-31,165 0 32,-164 0-17,41-41-15,-82 0 63,-41 41-48,41-41 1,0 82 31,0 0-32,0 82 1,0-42-16,0 83 16,0-123-1</inkml:trace>
  <inkml:trace contextRef="#ctx0" brushRef="#br0" timeOffset="6050.1994">16485 11576 0,'0'0'0,"82"0"47,41 0-32,0-123-15,-1 123 16,-40 0-16,82-41 15</inkml:trace>
  <inkml:trace contextRef="#ctx0" brushRef="#br0" timeOffset="6467.6479">16567 11617 0,'-41'0'32,"41"82"-32,-41-41 15,41 0 1,0 40 15,41-122 32,0 41-48,41 0-15,-41 0 16,41 0 0,0 0-1,-41 82 1,-41 41-1,-41-123-15,-41 82 16,0-82-16,0 41 0,0-41 16,-40 82-1,81-42 1</inkml:trace>
  <inkml:trace contextRef="#ctx0" brushRef="#br0" timeOffset="6950.8196">16772 12599 0,'0'0'0,"-82"0"47,41 41-31,41 81-1,0 1 1,0 82-1,41-42 1,82-163 0,-41 41-1,-42-41-15,42 0 16,-82-82 0,0 41-1,-163-40 1,81 121-1,0 42 1,82 41 0</inkml:trace>
  <inkml:trace contextRef="#ctx0" brushRef="#br0" timeOffset="10946.8072">27408 5440 0,'-82'0'15,"82"-41"1,-41 41 0,164 0 109,-82 41-125,-1-41 15,42 82-15,-41-82 16,82 205 0,122-1-1,-81-81 1,-41 0-1,163 81 1,-122-163 15,-123 41-15,40 0 0,1-82-1,-123 0 63</inkml:trace>
  <inkml:trace contextRef="#ctx0" brushRef="#br0" timeOffset="11533.8725">27449 5931 0,'0'-82'16,"0"123"30,0 41-46,-123-41 16,0 82 0,0-1-1,42 1 1,-1-82-16,41-41 16,41 82-16,-41-82 15</inkml:trace>
  <inkml:trace contextRef="#ctx0" brushRef="#br0" timeOffset="11890.478">26835 6095 0,'0'-82'15,"0"123"32,41 82-31,41-82-16,-41 40 15,40-40-15,1 41 0,82-41 16,-82 41 15,-41 40-15,-41-81-16,0 0 16</inkml:trace>
  <inkml:trace contextRef="#ctx0" brushRef="#br0" timeOffset="12904.4804">28635 5236 0,'-82'0'0,"82"-41"16,41 41 47,-41 41-48,82-41-15,-41 82 16,40-82-16,1 81 15,0-81-15,-41 0 16,41 0-16,-41 0 16,0 0-16,0 0 31,-41-81-15,0-83-1,0 123 1,-41 41-1,-41-82 17,82 164-1,0 82-15,0-1-1,41 42 1,-41-1-1</inkml:trace>
  <inkml:trace contextRef="#ctx0" brushRef="#br0" timeOffset="13952.4407">28921 6749 0,'-41'0'16,"123"0"62,0 0-78,0 0 16,40 0-16,-40 0 15,0 0-15,41 0 16,-1 0-16,42-82 16,0 82-1,40 0-15,860 0 32,-819 0-32,1064-81 46,-1104 81-46,245 0 16,0 0 0,-123 0-1,164 0 1,-246 0 0,1 0-16,81 0 0,0 0 15,-40 0-15,285 0 16,-81 0-1,327 0 17,-327 0-17,-41 0 1,0 0 0,-82 0-1,-245 0-15,123 0 16,-206 0-1,-162 0 32,-42-41-47</inkml:trace>
  <inkml:trace contextRef="#ctx0" brushRef="#br0" timeOffset="15117.6105">28635 6913 0,'0'-41'0,"0"0"31,0 82 94,0 41-125,0 0 0,41 40 16,-41 1-1,0 0-15,0-1 16,0 124 0,0-123-16,0-1 0,0 124 31,0-164-31,0 122 16,0-122-16,0 0 15,0 122 1,0 1-1,0-83-15,0 1 16,0-82 0,0 0-16,0 82 15,0-1 1,0-40 0,0 82-1,0-123 1,0 41-1,0-1 17,-41-81-1,41-81-15,0-1-16</inkml:trace>
  <inkml:trace contextRef="#ctx0" brushRef="#br0" timeOffset="16168.3307">27121 7567 0,'0'-81'15,"0"-1"1,-41 82-16,41-41 16,0-41-16,0 164 47,0-41-32,0 0-15,0 122 16,0-81-1,0 41 17,0-82-17,0-82 17,-81 0-32,81-41 15,0 0 1,40 82-1,83-41 1,0 41 0,-82 0-1,41-41 1,-1-40 0,-40 40 15,-41 0-16,0-41 17,-81 82-1,81 41-15,0 0-16,0 0 15,0 41-15,0-1 0,0 42 16,0 41-1,0-82-15</inkml:trace>
  <inkml:trace contextRef="#ctx0" brushRef="#br0" timeOffset="16645.4041">27080 8958 0,'-41'0'15,"82"-82"32,82 82-47,0 0 16,0 0-16,-1 0 0,-40 0 16,0 0-16,-41 0 15,-41 41 1</inkml:trace>
  <inkml:trace contextRef="#ctx0" brushRef="#br0" timeOffset="16919.064">27408 8958 0,'0'0'16,"-41"0"-16,0 0 78,41 82-63,0 0-15,0 40 16,0 1-16,0 41 16,0 81-1,0-163-15,0 41 16,0-41-1,82-82 1</inkml:trace>
  <inkml:trace contextRef="#ctx0" brushRef="#br0" timeOffset="18319.7644">30967 5359 0,'-41'0'16,"41"-41"-16,0 0 31,0 123 16,0-1-32,0 124 1,0-123-16,0-1 16,0 42-1,0-82 1,0 0 15</inkml:trace>
  <inkml:trace contextRef="#ctx0" brushRef="#br0" timeOffset="19277.5417">33012 5399 0,'0'-81'15,"0"40"1,0 0 0,41 41-16,122-41 31,-40 123 16,-123 40-32,-41 124 1,-41-164-16,41-1 16,41 1-16,-81-41 0,-1 41 15,82-164 48,41 82-63,41-41 15,40 41 1,1 0 0,-41 0-1,-41 0 1,81 0-16</inkml:trace>
  <inkml:trace contextRef="#ctx0" brushRef="#br0" timeOffset="19985.4404">35548 5236 0,'0'-41'15,"41"41"1,164 0 15,-124 204 1,-203-81-17,-1-41 1,82-82-1,0 0 1,82 0 15,41 0-15,163 0 0,-163 0-1,0 41 1,-82 82-1,-41-1 1,-123-40 0,83-41-16,-124-41 15,123 0 1,41 0-16,0 0 16</inkml:trace>
  <inkml:trace contextRef="#ctx0" brushRef="#br0" timeOffset="20834.9094">38002 5154 0,'0'0'0,"0"-41"0,0-41 16,0 164 47,-40 0-48,40-41-15,-41 82 16,-41-83-1,82 42 17,41-82-17,41 0 1,-1 0-16,124-41 16,-164 41-16,0 0 15,41-81 1,-82 40-1,0 0 1,0-41 15,-41 82-31,41 82 47,0-41-31,0 40-16,0 124 31,0-1-15,0-40-1</inkml:trace>
  <inkml:trace contextRef="#ctx0" brushRef="#br0" timeOffset="21235.0962">40457 5031 0,'0'-82'31,"41"82"-15,41 0 0,40 0-16,165 0 31</inkml:trace>
  <inkml:trace contextRef="#ctx0" brushRef="#br0" timeOffset="21602.6564">40334 5031 0,'-41'0'15,"41"82"17,-41-82-32,41 82 15,0 0 1,0 0-1,41-82 32,0 0-47,82-41 16,-41 41 0,40 0-1,1 163 16,-123-40-31,-123 0 32,1-42-17,40-81-15,0 0 16,41 0-16</inkml:trace>
  <inkml:trace contextRef="#ctx0" brushRef="#br0" timeOffset="22068.1113">41684 4990 0,'0'-41'0,"-41"41"15,0 0 17,0 41-32,41 82 15,-81-41 1,81 0-16,0 163 15,0-163-15,40-41 16,83 82 0,-41-123-1,0 0-15,-41 0 16,0-41 0,-41 0-16,0-123 15,-82 82 1,41 82-1,-82 0 1,41 0-16,41 82 16,-40 41-16</inkml:trace>
  <inkml:trace contextRef="#ctx0" brushRef="#br0" timeOffset="24952.8823">40007 6504 0,'-41'0'32,"0"0"-1,82 0 63,0 0-94,409-82 31,-205 82-15,-40-41-1,-41 41 1,-124 0-1,1-82 1,41 82-16,41 0 0,40 0 16,247 0-1,-206 0 1,-81 0 0,-41 0-1,-41 0 1,-1 0 31,-40 41 78,0 0-94,0 0-15,0 0-1,0 41 1,0 0-1,0-42-15,0 83 16,0 0 0,82 0-1,-82 40 17,41-81-32,-41-41 15,0 123-15,0-124 16,0 1-16,0 82 31,0-82-31,0 0 16,0 0-16,0 41 0,0-41 15,82 81 1,-82-40 0,0 0-1,0 0 1,0-41-1,0 40 1,0 1 0,0 0-1,0 0-15,0-41 16,0 81 0,0-40-1,0-41 1,0 0-1,0 41 1,0-41 15,0 0-15,0 81 0,0-81-16,0 41 15,0 0 1,0-41-1,0 0 1,41 41 0,-41-1-1,0-40 1,0 0 15,0 41-15,0-41 15,0 0 0,-82-41-15,41 82 0,0-82-1,-41 0 1,1 40-1,-83-40 1,41 0 0,1 41-1,-165-41 1,1 0 0,163 0-16,-122 0 15,122 0 1,0 0-16,-122 0 15,-123 0 17,81 0-17,-122 0 1,-41-41 0,0 41-1,246 0-15,-42-40 16,83 40-16,-287 0 15,245 0-15,-40 0 16,-246 0 0,41 0-1,286 0-15,-163 0 16,163 0 0,1 0-16,-83 0 15,1 0 1,122 0-1,0 0 1,42 0-16,-42 0 0,0 0 16,-122 0-1,-1 0 1,-81 0 0,122 0-1,-40-82 1,0 82-1,40 0 1,41 0 0,83 0-16,-165 0 15,164 0 1,1 0-16,-42 0 16,-41 0-1,123 0 1,-122 0-1,40 0-15,41 0 0,-81 82 32,-1-82-17,82 0-15,-41 0 16,42 40-16,-1-40 0,0 0 16,-82 0-1,-81 82 1,122-82-1,82 0-15,-41 0 16,41 0 0,1 41 15,-42-41-15,0 0-1,0 82 1,-41-82-1,83 0 1,-42 0 0,82 41-1,-41-41 1,0 0 15,0 0-15,-41 0-1,41 0 1,0 0 15</inkml:trace>
  <inkml:trace contextRef="#ctx0" brushRef="#br0" timeOffset="26686.0233">28839 8426 0,'-81'0'0,"162"0"110,42 0-110,-41 0 15,0 0-15,286 0 31,0 0 1,-82 0-1,42 0 0,-206 0-15,-81 0-1,0 0-15,41 0 16,41 0 0,204-81-1,82-1 1,82 41 0,-287 41-1,-40 0 1,41 0-1,-1-82 1,42 82 0,-124 0-16,165 0 15,-165 0 1,1 0-16,123 0 16,40 0-1,-122 0 1,163 0-16,-123-82 15,-40 82 1,163 0 0,-163-41-16,-41 41 15,-42 0-15,42 0 0,41-81 16,81 81 0,1 0-1,81 0 1,0 0-1,-163 0-15,204-82 16,-205 82 0,1 0-16,163 0 15,-40 0 1,-165 0-16,1 0 16,0 0-1,0 0-15,-1 0 0,83 0 16,40 0 15,123 0-15,-122-41-1,-82 41 1,-124 0 0,124 0-1,-82 0 1,0 0-16,-41-82 15,40 82-15,1 0 16,-41 0 0,41 0-1,-41 0-15,122 0 16,-81 0 0,0 0-16,82 0 15,-42 41 1,-40-41 15,-82 41-15,41-41-1,0 0 1,123 41 0,-82-41-1,-1 0 1,-122 0 15,-40 0-31,-1 0 16</inkml:trace>
  <inkml:trace contextRef="#ctx0" brushRef="#br0" timeOffset="28375.0117">31907 6627 0,'0'-82'16,"0"123"47,0 81-48,0 1-15,0 491 47,0-410-47,82 451 31,0-533-31,-82 1 16,0 204 0,0-81-1,0-83 1,41-40-1,-41 41 1,0-1 0,0-81-16,0 82 15,0-82 1,0-42-16,0 83 16,82-41-1,-82-41 1</inkml:trace>
  <inkml:trace contextRef="#ctx0" brushRef="#br0" timeOffset="29312.1709">34444 6422 0,'0'-41'0,"0"82"63,0 0-63,0 82 15,0-1-15,0 451 32,0-123-17,0-205 1,0 1 15,0-42-15,0-40-1,0-82-15,0 41 16,0-42-16,-82-40 0,82 0 16,0 123-1,-41-42 1,-41 42-1,82-41 1,0-41 0,-41-82-1,41 81 1,0-40 0,0 41-1,0-41 32</inkml:trace>
  <inkml:trace contextRef="#ctx0" brushRef="#br0" timeOffset="30328.1938">37062 6545 0,'0'-41'0,"-41"41"16,41-41 15,0 82 32,0 82-48,0 122 1,0-122-16,0 204 16,0-163-16,0-42 15,0 124 1,0-1 0,0 1-1,0-124-15,0 1 0,0-41 16,0 122-1,0 1 1,0-82 0,0 122-1,0-81 1,0-83 0,0 1-1,0-41 16,0-123 16</inkml:trace>
  <inkml:trace contextRef="#ctx0" brushRef="#br0" timeOffset="31284.7636">39271 6667 0,'-41'41'31,"41"0"-16,0 41-15,0 0 16,41 613 15,-41-204 1,0-327-17,0-1 16,0-40-31,0 0 16,0-41-16,0-1 0,0 1 16,0 123-1,0-42 1,0-40-16,0 0 16,0-41-16,0 40 15,0-81 1,0 0-1,0 41 1,0 0 0,0-41 15,0 0-15,0 40 15</inkml:trace>
  <inkml:trace contextRef="#ctx0" brushRef="#br0" timeOffset="32504.0556">41193 6504 0,'0'-41'0,"0"0"31,-41-41-15,41 123 46,0 0-62,0 41 16,0 0-16,0 163 15,0 1 1,41-1 0,-41 123-1,0-163 1,0 40 15,0-40-15,0-42-1,-41-81-15,41-41 16,0 41-16,0-41 0,0 40 16,0-40-16,-41 41 15,41 0 1,-81 82-1,81-42 1,0-81 0,0 0-1,0 0 1,0 41 0,0-41-1,0 0 16,-41 40-15,41 1-16,0 41 16,0-41-1,0-41 1,0 40 0,0-40 30,0 0-14,0 41 15,-82-82-32</inkml:trace>
  <inkml:trace contextRef="#ctx0" brushRef="#br0" timeOffset="50557.0503">5236 12844 0,'-41'-82'16,"-41"123"15,1 82-31,40 0 16,-41 40-16,-41 164 31,-81 42 0,122-369-31,82 41 16</inkml:trace>
  <inkml:trace contextRef="#ctx0" brushRef="#br0" timeOffset="50804.7244">4336 13049 0,'0'-82'16,"0"0"0,41 205 15,41-41-15,41 40-1,-42 1-15,124 81 16,-82-81-16,-82-41 15,40 41 1,42-123-16</inkml:trace>
  <inkml:trace contextRef="#ctx0" brushRef="#br0" timeOffset="51404.8327">6709 12721 0,'0'-81'16,"0"40"-1,-41 41-15,41 81 47,41 42-47,-41-82 16,41 82-1,40-82 1,83-41 0,-123 0-16,41-41 15,0-41 1,-82 0 0,0 41-16,0-122 31,0 81-31,0 41 15,0 123 17,-82 40-17,82 492 1,0-164 0,0-41-1,41-204 1</inkml:trace>
  <inkml:trace contextRef="#ctx0" brushRef="#br0" timeOffset="51580.5188">7404 14276 0</inkml:trace>
  <inkml:trace contextRef="#ctx0" brushRef="#br0" timeOffset="54689.8233">4582 15053 0,'0'-41'15,"0"0"1,0 123 15,0 41-15,40 122-1,1 41 17,-41-204-17,0-164 16,0-40-15,0 40 0,123 82-1,0-41 1,81-41 15,-163 41-15,-41 0-1,0-40 1,0-42 0,-122 41-16,81 82 15,41-41-15,0 82 32,0 41-17,41 286 1,-41-41-1,0-81 1,0-124 0</inkml:trace>
  <inkml:trace contextRef="#ctx0" brushRef="#br0" timeOffset="55122.2485">6422 15053 0,'0'-82'15,"0"41"1,0 82 15,0 41-31,0 41 16,0 490 15,0-408-15</inkml:trace>
  <inkml:trace contextRef="#ctx0" brushRef="#br0" timeOffset="55821.7202">4173 17180 0,'0'-41'0,"0"-41"15,0 123 17,40 82-17,1 450 32,-41-451-31,0-163 15,0 0-15,-81-122-1,81 81 1,81 41 0,42 41-1,41-41 1,-83 41-1,1-163 17,-82 81-32,-41 0 15,41 41 1,-41 41 15,41 123-15,0 0-16,0 122 15,41-81-15,-41-42 16,0 1 0,41-123-16</inkml:trace>
  <inkml:trace contextRef="#ctx0" brushRef="#br0" timeOffset="56189.2478">5972 17221 0,'0'-41'15,"0"0"-15,123 41 16,-123-82-16,82 82 15,-41 0 1,41 0-16,-82 41 16,0 41-16,0 0 0,0 0 15,-164 122 1,0-81 0,164-82-1,123-41 16,163-82-15,-163 82 0</inkml:trace>
  <inkml:trace contextRef="#ctx0" brushRef="#br0" timeOffset="57056.2096">3927 18775 0,'0'-41'0,"0"123"47,0 41-31,0 0-16,0 122 15,0 0 32,0-326-16,-41-247 1,41 247-17,123 81 1,41 0 0,-42 0-1,-81-41 1,-41 0-1,0-41 1,0-41 0,0 205 31,0 0-32,0 82 1,0-42-16,0 1 15,82-41-15,0 0 16</inkml:trace>
  <inkml:trace contextRef="#ctx0" brushRef="#br0" timeOffset="57506.2683">5686 18693 0,'0'0'0,"82"0"16,0-81-16,-1 81 31,1 122-16,-82 1 1,-82 41 0,1-123-1,81 0 1,41-41 15,40 0-15,-40 0-1,0 40 1,-41 1-16,0 82 16,-41 0-1,-163-82 17,122-41-32,-41 0 0,41 0 15</inkml:trace>
  <inkml:trace contextRef="#ctx0" brushRef="#br0" timeOffset="58272.4652">3968 20371 0,'0'-41'31,"0"82"-16,0 40 1,0 1-16,0 0 16,0 41-16,0 40 15,0-81 32,0-205-16,41-40 1,0 163-32,41 0 15,-41 0-15,81-41 16,-40-41 0,-82 41-1,0 0 1,-41-41-1,-41 82-15,82-81 16,0 162 15,0 1-31,41 123 16,0 81 15,41-163-15</inkml:trace>
  <inkml:trace contextRef="#ctx0" brushRef="#br0" timeOffset="58761.7871">5727 20330 0,'0'0'0,"0"-82"0,0 41 16,0 123 30,0 0-30,82-1 0,-41 42-1,0-82 1,40-41 0,-40 0-1,-41-164 1,0 42-1,0 81 1,0 82 15,0 81-31,0 124 16,0-1 15,0-122-31,0-82 0</inkml:trace>
  <inkml:trace contextRef="#ctx0" brushRef="#br0" timeOffset="59772.991">3968 22007 0,'0'-41'0,"0"82"47,0 81-47,0 42 16,41 0-16,-41 81 15,-41-163 32,41-164-16,0-41-15,0 42 0,82 40-1,204 41 1,-163-41 0,-41-41-1,-82 41 1,0-41-1,-41 0 1,-41 1 0,82 203 15,0 1-15,41 327-1,41-245 1,-1-124-16</inkml:trace>
  <inkml:trace contextRef="#ctx0" brushRef="#br0" timeOffset="60006.3973">5645 21966 0,'0'-41'16,"82"-41"15,0 82-31,0 0 0,81-41 31,-122 41-31</inkml:trace>
  <inkml:trace contextRef="#ctx0" brushRef="#br0" timeOffset="60262.8222">5563 21966 0,'0'0'0,"0"82"16,-81-82-16,81 41 15,0 40 1,81 1-1,42 0 1,0-41 0,-123 163 31,-82-204-32,-204 82 1</inkml:trace>
  <inkml:trace contextRef="#ctx0" brushRef="#br0" timeOffset="60905.8792">4459 23766 0,'-82'-82'16,"82"123"15,41 41-31,-41 81 16,82-40-16,-82 0 15,0 40 1,0-81 0,0-41-16,-41-41 15,0 0 1,-41-123-1,82 82 1,41-40 0,0 81-1,41-82-15,40 82 16,-40 0-16,0-41 0,41 0 31,-41-123-15,-82 123-1,-41-122 1,-82 81 0,123 164 15,0 40-31,0 42 16,41 41-16,-41 40 15,82-122-15,-82-41 16,41-1-1</inkml:trace>
  <inkml:trace contextRef="#ctx0" brushRef="#br0" timeOffset="61306.2692">6013 23807 0,'-41'-123'15,"-40"123"-15,-1 0 16,82 41 0,-41 81-1,41 165 1,0-164-16,41 40 15,41-163 1,-1 123-16,83-123 16,-123-41-1,-41-82 17,-41 1-17,-82 162 1,1 83-1,81 0 1,41-82-16</inkml:trace>
  <inkml:trace contextRef="#ctx0" brushRef="#br0" timeOffset="62360.5702">10268 12762 0,'0'-41'16,"0"123"46,-41 41-62,41 41 16,-123 40-16,123-81 16,-82-1-16,82 1 15,-82-82-15,82 41 16</inkml:trace>
  <inkml:trace contextRef="#ctx0" brushRef="#br0" timeOffset="62573.3511">9777 13090 0,'0'0'16,"0"-41"-16,0-41 16,122 205 15,-40-1-16,164 205 1,-83-81 0,-40-164-16,-41-82 15</inkml:trace>
  <inkml:trace contextRef="#ctx0" brushRef="#br0" timeOffset="62972.4795">11045 13090 0,'0'-82'0,"0"41"16,0 0-1,82 82 16,-82 41-15,81-41-16,-40-41 16,-41 81-16,82-81 0,0 0 31,0 0-15,-82-41-16,41-40 15,-41-124 1,0 287 31,0 41-47,0 40 15,0-40 1,0 163-16,0-122 0</inkml:trace>
  <inkml:trace contextRef="#ctx0" brushRef="#br0" timeOffset="63536.0129">9981 14726 0,'0'41'93</inkml:trace>
  <inkml:trace contextRef="#ctx0" brushRef="#br0" timeOffset="63942.7988">9981 14808 0,'-41'-41'15,"41"0"48,123 41-47,41-82-16,-42 82 15,-81 0 1,0 0-1,-82 0 17,-81 0-17,40 0 1,82 41 0,0 122-1,0 42 1,41 40-1,-41 42 1,0-205 0,0 40-16</inkml:trace>
  <inkml:trace contextRef="#ctx0" brushRef="#br0" timeOffset="64258.6268">11413 14685 0,'0'0'0,"0"-82"0,0 41 15,0 0 1,0 164 15,0 0-31,-41 122 16,41 123 15,0-204-15</inkml:trace>
  <inkml:trace contextRef="#ctx0" brushRef="#br0" timeOffset="64823.3005">10145 16566 0,'-82'0'15,"82"41"1,0 0 0,82-41-1,0 0 1,286-82 15,-327 42-15</inkml:trace>
  <inkml:trace contextRef="#ctx0" brushRef="#br0" timeOffset="64973.4282">10431 16526 0,'-41'0'0,"82"0"0,-163 40 15,122 42 1,0-41-16,0 0 15,40 41-15,1 122 16,-41-122 0,0 0-16,82 123 15,-41-165 1</inkml:trace>
  <inkml:trace contextRef="#ctx0" brushRef="#br0" timeOffset="65292.319">11208 16812 0,'0'-41'15,"41"41"16,41 0-15,-82 82-16,0 0 16,0-42-1,-82 165 1,1-123-16,40 0 0,41-41 31,81-41-15,1-41-1,205 41 1</inkml:trace>
  <inkml:trace contextRef="#ctx0" brushRef="#br0" timeOffset="65672.8187">9859 18571 0,'-82'0'16,"164"0"31,81 0-47,1 0 15,163-82 1,-245 82-16</inkml:trace>
  <inkml:trace contextRef="#ctx0" brushRef="#br0" timeOffset="65856.0821">10145 18612 0,'0'0'31,"-41"0"-31,41 81 16,0-40-1,82 287 1,-41-83 0,-41-122-1,0-82 1,41-41-16</inkml:trace>
  <inkml:trace contextRef="#ctx0" brushRef="#br0" timeOffset="66343.869">11290 18693 0,'0'-40'0,"82"-1"32,0 41-32,0 0 15,-82 41 16,-41-1-31,0 42 16,-41-41 0,41 41-16,0-82 15,41 41 1,41-41 0,41 0-1,0 0 1,0 82-1,-82-41 1,0 0 0,-164 40-1,82-81-15,-122 41 16</inkml:trace>
  <inkml:trace contextRef="#ctx0" brushRef="#br0" timeOffset="66673.5071">10268 20207 0,'-82'0'0,"82"41"0,123-41 63,-42 0-63,1 0 15,0 0-15,41 0 16,-41 41-1</inkml:trace>
  <inkml:trace contextRef="#ctx0" brushRef="#br0" timeOffset="66906.5427">10472 20411 0,'-82'0'16,"82"82"31,0 0-47,0 0 15,0 0-15,41 0 16,-41 40-16,41 124 16,-41-165-1,82-81-15,-82 82 16</inkml:trace>
  <inkml:trace contextRef="#ctx0" brushRef="#br0" timeOffset="67309.6909">11086 20575 0,'0'-41'0,"0"123"47,41-41-47,81 41 16,-40 0-1,41-42 1,-41-80 0,-82-83-1,0 82 1,0 0-16,-41 41 31,41 82-15,0 163-1,0 1 1,0-124-16,0 42 16</inkml:trace>
  <inkml:trace contextRef="#ctx0" brushRef="#br0" timeOffset="67638.2166">10063 22252 0,'-41'0'0,"41"-41"16,0 0 15,123 41-31,-41 0 16,0 0-16,81 0 16,-81 0-1</inkml:trace>
  <inkml:trace contextRef="#ctx0" brushRef="#br0" timeOffset="67856.4819">10268 22170 0,'-82'0'16,"82"41"15,0 41-16,41 41 1,-41-41 0,0-41-1,41 122 1,-41-81-16</inkml:trace>
  <inkml:trace contextRef="#ctx0" brushRef="#br0" timeOffset="68157.8459">11127 22211 0,'41'0'31,"81"0"-15,-81-41-16,41 41 15,123-81 1</inkml:trace>
  <inkml:trace contextRef="#ctx0" brushRef="#br0" timeOffset="68406.8886">11086 22211 0,'0'0'15,"-82"0"-15,82 82 16,0 0-1,0 0 1,0 0 0,41-1-1,41-81 1,-41 0 0,81 41-1,-40-41 1,-82 82-1</inkml:trace>
  <inkml:trace contextRef="#ctx0" brushRef="#br0" timeOffset="68742.1996">9981 23643 0,'-41'0'15,"82"0"32,41 0-47,41 0 16,-41-41-16,40 41 15,-40 0 17</inkml:trace>
  <inkml:trace contextRef="#ctx0" brushRef="#br0" timeOffset="68957.1542">10104 23643 0,'-41'0'0,"41"41"15,0 0 17,41 41-17,-41 40 1,41-40-16,41 0 15,-41 82 1,-41-42 0,0-81-1</inkml:trace>
  <inkml:trace contextRef="#ctx0" brushRef="#br0" timeOffset="69481.3859">11086 23847 0,'0'-40'15,"-82"40"1,41 0 15,0 122-15,41 1-1,0 82 1,0-124 0,41 1-1,41-41-15,41-41 16,-83-41 0,1-82-1,-41 83 1,-41 40 31,41 40-32,-81 42-15,81 0 16,-41-41 0,41 41-16</inkml:trace>
  <inkml:trace contextRef="#ctx0" brushRef="#br0" timeOffset="74007.7697">6381 14644 0,'0'-41'0,"0"-41"31,-40 82 0,40-41 0,-41 41 32,41-41-47,-41 41-16,-41-81 15,0 81 1,41-41-1,-41 41 1,-81-41 0,81 41-1,-41 0 1,1 0 0,81 0-16,-41 0 15,0 0 1,41 0-16,-82 41 15,1 40 1,-124-40 0,205-41-1,-81 82 17,81-82-17,-82 41 1,0 41-1,-40 0 1,-1 0 0,41-1-1,41-40 1,42 41 0,-42-41-1,82 123 1,-41 40-1,41-163 1,0 82-16,0-41 16,0-1-16,0 42 31,0 0-15,82 40-1,-41-81 1,40 0-1,83 41 1,-82-123-16,41 41 16,-1-41-16,42 81 15,-82-81-15,286 82 16,-41-82 0,123-41-1,164-122 1,-205-1-1,-164 123 1,42-82 0,-206 42-1,42 81 1,-41-82-16,0 82 0,-41-41 16,40-41-1,1 41 1,-82 0-1,41-122 1,-41 81 0,0-41-1,0 0 1,0 42 0,0-1-16,-82-123 15,0 124 1,1-1-16,-124-41 15,-122 41 1,-164 82 15,82 41-31,163 123 32,165-42-17,81-81-15</inkml:trace>
  <inkml:trace contextRef="#ctx0" brushRef="#br0" timeOffset="75841.1171">4663 15667 0,'-41'0'47,"-40"0"-32,40 40 1,-123 83 0,-327 204 15,-327 246 0,654-491-15,83-41-1,40-41 1,41 41 0,0-82 62,82-41-78,-1-41 15,-81 82 1,82-40-16,-82 40 16,82-41-1,-82 0-15,0 41 32,-41 41-1,0 41 0,41 41-31,-163 81 16,40 42 15,0-123-15,82 0-16,-41-1 15,82-40 1,41-41 15,41 0-15,-41 0-16,123 0 15,-42 0-15,-40 0 16</inkml:trace>
  <inkml:trace contextRef="#ctx0" brushRef="#br0" timeOffset="77225.3071">6504 15462 0,'0'-41'125,"41"0"-110,41 41-15,0-123 16,286-122 15,-204 122-15,40 1-1,-122-1 1,0 41 0,-41 82-1,-41-41 1,40 0 0,42-41-1,-82 42 1,0-1 46,-41 41-46,-40 0-16,-1 0 16,-41 0-1,0 41 1,42-41-1,121 0 64,1-41-79,82 41 15,-82 0 1,0 0-16,0 0 15,-41 81 17,0 1-32,-82 123 31,41-42-31,-82-40 0</inkml:trace>
  <inkml:trace contextRef="#ctx0" brushRef="#br0" timeOffset="80342.7374">6791 17262 0,'0'-82'16,"-82"41"-16,41-41 16,-41 41-1,-41-81 17,82 122-32,-286-123 31,245 123-16,-122-123 1,122 123 15,-82-41-15,42 41 0,40 0-1,-41 0 1,0 0-1,82 0-15,-81 82 16,81-82-16,-41 0 16,-123 82-1,83 0 1,-1 0 0,123-42-16,-82 1 15,0-41 1,1 123-16,-1-41 15,0 41 1,0-82 0,0 40-16,41 42 15,41-41 17,0-41-32,-40 0 15,40 40-15,0 42 0,0-82 16,0 82-1,163 0 1,1-83 0,81 42-1,-40 41-15,122-123 16,-122 0 0,40 0-16,205 0 15,-41-123 1,-245 82-16,40-40 15,-81-1 1,81-41-16,1 0 0,0-40 16,-1-1 15,-81-40-15,-1 40-1,-122 82 1,-81-41-1,-42 42 1,82 81-16,0 0 16,-41 0-16,1 0 15,-1 0-15,-82 40 16</inkml:trace>
  <inkml:trace contextRef="#ctx0" brushRef="#br0" timeOffset="81275.0513">6831 18325 0,'0'-81'15,"-81"40"1,-206-82 15,-776 82 16,40 41 0,-286 859 0,1064-532 0,245-204-32,0-82-15,0 41 16,81-1 0,-81-40-16,164 82 31,41 0-15,-124-41-16,124-41 15,-82 40-15,81-81 16,123 0-1,328-41 1,-328-40-16,41-42 16,0 123-16,1-164 0,-83 82 15,123-81 1,-204 40 0,-1-81-1,1-83 1,-124 165-1,-81 40 1,-81-41 0,-1 41-1,-41 41 1,-163-40-16,163-1 16,-122 82-1,40 41 1,82 81-16</inkml:trace>
  <inkml:trace contextRef="#ctx0" brushRef="#br0" timeOffset="82179.9168">6872 19634 0,'-81'-41'0,"40"41"16,0 0-16,-41 0 15,-532 0 17,1 82 15,408 0-47,-245 82 15,287-123-15,-42 40 16,-163 124-1,0-1 1,-41 42 0,286-123-16,-82 40 15,164-81-15,41 0 16,-81 0 0,81 40-16,0-81 15,0 0-15,81 82 16,124-41-1,0-1 1,81-81 15,-122 0-31,326-81 16,-203-1-16,-1-41 16,410-122-1,-83-123 1,-40 40-1,-123-122 1,-327 287 0,-123 81-1,0 41 1,-123-82-16,0 41 16,-81 82-1,-83-81-15,-40 81 0,-246 41 16,41 204-1,287 0 1</inkml:trace>
  <inkml:trace contextRef="#ctx0" brushRef="#br0" timeOffset="83743.4887">29657 7158 0,'-40'0'15,"40"-41"-15,0 82 78,0 41-78,0-41 16,81 0-16,-81 204 47</inkml:trace>
  <inkml:trace contextRef="#ctx0" brushRef="#br0" timeOffset="84014.055">29903 7117 0,'0'82'63,"0"0"-63,0 41 15,0-41 1,0-1-16,0 42 16,-82 82-1,82-83 1</inkml:trace>
  <inkml:trace contextRef="#ctx0" brushRef="#br0" timeOffset="84358.2809">30230 7486 0,'0'0'0,"0"40"93,0 1-77,0 41-16,0-41 16,0 0-16,0 0 15,41 82 1</inkml:trace>
  <inkml:trace contextRef="#ctx0" brushRef="#br0" timeOffset="84696.7681">30435 7567 0,'0'-41'16,"41"41"-1,40-81-15,-40 81 16,0 0-1,41 41 1,-82 81 0,-82 42-1,-40-41 1,81-82 0,122-41 30,1 0-30,0 0-16,0 0 16,82-82-16</inkml:trace>
  <inkml:trace contextRef="#ctx0" brushRef="#br0" timeOffset="85225.7287">32726 6995 0,'-82'-41'15,"82"123"48,0-41-48,0 122 17,0-122-32,41 41 15,-41-41-15</inkml:trace>
  <inkml:trace contextRef="#ctx0" brushRef="#br0" timeOffset="85441.9633">32889 7077 0,'0'81'47,"0"1"-47,0 0 16,-41 0-16,41 204 15,-82-122 1,82-82 0,-40-82-16</inkml:trace>
  <inkml:trace contextRef="#ctx0" brushRef="#br0" timeOffset="85942.4574">33053 7445 0,'0'-82'31,"82"82"0,-82 41 1,0 0-17,0 81 126,0-40-125,0-41-16,0 0 15,0 41-15,0-41 16,0 0-1,40-41 17</inkml:trace>
  <inkml:trace contextRef="#ctx0" brushRef="#br0" timeOffset="86275.7256">33339 7445 0,'0'-41'15,"82"41"1,-82-41-16,123 41 16,-42 0-1,-81 82 16,0-1-31,-122 1 16,-1 41 15,205-123 16,-41 0-47,41 0 16,40-82-1</inkml:trace>
  <inkml:trace contextRef="#ctx0" brushRef="#br0" timeOffset="86976.1971">35384 6913 0,'-40'-82'16,"40"205"46,0-41-46,0 40-16,0-81 16,0 123 15</inkml:trace>
  <inkml:trace contextRef="#ctx0" brushRef="#br0" timeOffset="87210.4094">35630 7077 0,'0'-41'16,"-41"82"15,41 40-15,0 1-16,-41 0 15,41 41 1,0-42-16,0 42 0,0-41 16,0-41-1</inkml:trace>
  <inkml:trace contextRef="#ctx0" brushRef="#br0" timeOffset="87497.6986">35875 7322 0,'0'-41'0,"0"123"78,0 0-78,0-41 16,0-1-16,0 42 15,0 0 1,0-41 0</inkml:trace>
  <inkml:trace contextRef="#ctx0" brushRef="#br0" timeOffset="87959.7974">36162 7404 0,'0'-41'0,"0"-41"31,41 82-31,40 0 16,1 0-1,-82 41 1,0 41 0,0 40-1,-41-40-15,-81 0 16,122-41 0,-41-41-16,123 0 31,-1-41-16,124 41 1,40-41 15,-163 41-31</inkml:trace>
  <inkml:trace contextRef="#ctx0" brushRef="#br0" timeOffset="88391.8889">37675 6913 0,'0'-41'0,"0"123"47,0 0-47,0-1 16,0-40-16,0 0 16,0 41-16,0-41 15,0 0 1</inkml:trace>
  <inkml:trace contextRef="#ctx0" brushRef="#br0" timeOffset="88626.2">38002 6995 0,'-40'-41'15,"40"82"32,0 41-31,0 40-16,-41-40 15,41 0-15,-82 81 16,82 42 0,-41-164-1</inkml:trace>
  <inkml:trace contextRef="#ctx0" brushRef="#br0" timeOffset="88909.1372">38166 7322 0,'0'0'0,"82"0"16,-82-41-16,0 82 47,0 0-47,0 0 16,0 245-1,0-204 1</inkml:trace>
  <inkml:trace contextRef="#ctx0" brushRef="#br0" timeOffset="89264.2724">38452 7445 0,'0'0'0,"0"-41"16,41 41-16,41 0 15,0 0 1,0 0 0,-82 122 15,0-81-31,-123 82 15,82-41 1,-41-82 0,164 0 15,-41 0-15,0-41-1,41 41-15,122-41 16</inkml:trace>
  <inkml:trace contextRef="#ctx0" brushRef="#br0" timeOffset="89726.5984">39639 6954 0,'0'-82'0,"-41"164"78,41-41-62,0 0-16,0 0 16,0 122 15,41-163-15</inkml:trace>
  <inkml:trace contextRef="#ctx0" brushRef="#br0" timeOffset="89978.75">39802 7077 0,'0'-123'16,"0"164"31,-41 0-47,41 0 15,0 40 1,-40 1 0,-42 41-1,82-41 1</inkml:trace>
  <inkml:trace contextRef="#ctx0" brushRef="#br0" timeOffset="90296.2237">39966 7281 0,'0'-82'15,"0"123"48,0 41-47,0-41-16,0 82 15,0-83 1,0 42-1,0-41-15</inkml:trace>
  <inkml:trace contextRef="#ctx0" brushRef="#br0" timeOffset="90659.7245">40007 7404 0,'0'-82'15,"82"82"-15,-41-41 16,0 41 0,40 0 15,-81 82 16,0 41-47,-41-42 15,41-40 1,-40-41 0,80 0 31,42 0-32,-41 0-15,82-82 16,-82 82-1</inkml:trace>
  <inkml:trace contextRef="#ctx0" brushRef="#br0" timeOffset="91310.0084">41561 6831 0,'0'-82'16,"0"41"0,0 82 46,0 0-62,0 41 0,0-41 16,41 82-1,-41-82 1,0-1-16</inkml:trace>
  <inkml:trace contextRef="#ctx0" brushRef="#br0" timeOffset="91542.3167">41889 6872 0,'0'-41'0,"0"82"47,0 0-47,0 41 16,-41 81-1,0-40 1,0-82-1,41 41 1</inkml:trace>
  <inkml:trace contextRef="#ctx0" brushRef="#br0" timeOffset="91826.1805">41970 7281 0,'0'82'94,"0"0"-94,0-41 15,0 40 1,0 1 0</inkml:trace>
  <inkml:trace contextRef="#ctx0" brushRef="#br0" timeOffset="92209.3052">42134 7363 0,'0'-41'31,"41"41"0,0 0 0,41 41-15,-82 0 0,0 0-1,0 40 1,-82-81 0,82 82-1,82-82 32,40-41-47,1 41 16,41-81-1,-123-1-15</inkml:trace>
  <inkml:trace contextRef="#ctx0" brushRef="#br0" timeOffset="93059.3298">29535 9204 0,'0'-41'16,"0"-41"-16,0 123 47,0 41-32,41-1-15,-41 1 16,41 82-1,-41-1 17</inkml:trace>
  <inkml:trace contextRef="#ctx0" brushRef="#br0" timeOffset="93325.9789">30067 9367 0,'0'-82'16,"-82"164"46,82 0-46,0 0-16,-41 0 15,41-1-15,-123 124 16,123-123 0,0-41-1</inkml:trace>
  <inkml:trace contextRef="#ctx0" brushRef="#br0" timeOffset="93594.4016">30394 9490 0,'0'41'47,"-41"0"-32,41 41-15,0-42 16,0 42-16,-41 0 16,41 0-1,0-41 1</inkml:trace>
  <inkml:trace contextRef="#ctx0" brushRef="#br0" timeOffset="93960.0435">30557 9531 0,'0'0'16,"0"-41"0,41 41 15,41 0-16,-41 41 1,-41 0 0,0 122-1,-123-81 1,82-82 0,123 0 30,-41 0-30,41 0-16,163 0 31,-122-123-31</inkml:trace>
  <inkml:trace contextRef="#ctx0" brushRef="#br0" timeOffset="94429.2962">32562 8999 0,'0'-41'16,"0"82"47,82 41-48,-82-41-15,41 81 16,-41-40 15</inkml:trace>
  <inkml:trace contextRef="#ctx0" brushRef="#br0" timeOffset="94662.3437">33053 8917 0,'-41'-41'16,"41"123"31,-41-41-47,41 0 16,0 41-16,-82 40 15,41 42 1,41-123-1</inkml:trace>
  <inkml:trace contextRef="#ctx0" brushRef="#br0" timeOffset="94943.6837">33257 9122 0,'0'41'78,"0"0"-78,0 40 16,0-40-16,0 0 15,0 41-15,0-41 32,0 0-32</inkml:trace>
  <inkml:trace contextRef="#ctx0" brushRef="#br0" timeOffset="95279.185">33421 9204 0,'0'0'15,"41"-41"1,41 41 0,-1 0-1,-40 41 1,-41 40-1,0 1 1,-122 0 0,81 0-1,82-82 17,40-41-17,1 41 1,123-82-1</inkml:trace>
  <inkml:trace contextRef="#ctx0" brushRef="#br0" timeOffset="95727.4669">34934 8754 0,'0'-41'16,"0"0"0,0-41-1,0 123 16,0 82 1,82 40-17,-41-122 1,41 41 0</inkml:trace>
  <inkml:trace contextRef="#ctx0" brushRef="#br0" timeOffset="95979.4617">35303 8631 0,'0'-82'16,"0"123"31,-41 0-47,41 0 0,0 41 31,0-1-31,0 83 16,-41-82-16,41 41 15,-82-1 1,82-81-16</inkml:trace>
  <inkml:trace contextRef="#ctx0" brushRef="#br0" timeOffset="96295.1096">35548 9122 0,'0'41'63,"0"40"-47,0-40-16,0 0 15,0 41-15,0-41 16,0 0-1,41-41-15</inkml:trace>
  <inkml:trace contextRef="#ctx0" brushRef="#br0" timeOffset="96676.185">35712 9204 0,'0'-41'16,"82"-41"15,-42 82-15,1 0-1,0 0 1,-41 123-1,0-42 1,0 1 0,-82 0-1,1-41 1,122-41 15,40 0-15,-40 0-1,0 0-15,41 0 16</inkml:trace>
  <inkml:trace contextRef="#ctx0" brushRef="#br0" timeOffset="97234.2241">37634 8672 0,'0'-41'0,"0"82"62,0 41-46,0-1-16,0 1 15,0 0-15,0 0 16,0-41-16,0 0 16</inkml:trace>
  <inkml:trace contextRef="#ctx0" brushRef="#br0" timeOffset="97477.3538">37921 8713 0,'0'-41'31,"0"123"0,0-41-31,-41-1 16,41 165 0,-41-123-16,41 0 15,-82-42-15,82 42 16,-41-41-16</inkml:trace>
  <inkml:trace contextRef="#ctx0" brushRef="#br0" timeOffset="97876.7119">38043 9163 0,'0'0'0,"0"-41"47,41 41-47,0 0 16,41 0 15,-82 82-15,-41 40-1,0-40 1,41 0 0,-41-82-1</inkml:trace>
  <inkml:trace contextRef="#ctx0" brushRef="#br0" timeOffset="98460.0719">38043 9531 0,'41'0'16,"0"0"0,82 0 15,-82-82 16,41 82-32</inkml:trace>
  <inkml:trace contextRef="#ctx0" brushRef="#br0" timeOffset="98847.1131">37839 9531 0,'0'82'94,"0"40"-78,41-122-1,-41 41-15</inkml:trace>
  <inkml:trace contextRef="#ctx0" brushRef="#br0" timeOffset="99610.5536">39516 8713 0,'0'-123'15,"41"123"1,-41-41-16,0 82 47,0 82-32,82 163 32</inkml:trace>
  <inkml:trace contextRef="#ctx0" brushRef="#br0" timeOffset="99860.4877">39843 8795 0,'0'-41'0,"-41"82"62,41 40-62,0-40 16,0 41-16,0 0 16,0 0-16,-41 40 15,41-81-15,-40 41 16,40-41 0</inkml:trace>
  <inkml:trace contextRef="#ctx0" brushRef="#br0" timeOffset="100179.2352">39925 9204 0,'0'-41'0,"0"0"31,0 82 16,0 0-47,0 40 16,0-40-16,0 82 15,0-41 1,82-82-16,-82 82 31</inkml:trace>
  <inkml:trace contextRef="#ctx0" brushRef="#br0" timeOffset="100543.2899">40130 9285 0,'0'-81'0,"0"40"31,81 41-15,-40 0 0,0 41 15,-41 40-16,0-40-15,-41 82 32,0-41-17,41-41 1,41-82 15,41 41-15,41-41-1,0 41 1</inkml:trace>
  <inkml:trace contextRef="#ctx0" brushRef="#br0" timeOffset="101082.0395">41357 8713 0,'0'-82'16,"0"41"-1,41 82 48,-41 0-63,0 0 16,0 0-16,0 40 15,0-40-15,0 0 0,0 0 16,0 41-1,0 0 1,0-41 0</inkml:trace>
  <inkml:trace contextRef="#ctx0" brushRef="#br0" timeOffset="101398.1376">41643 8917 0,'0'-41'31,"0"82"32,0 41-63,0 0 15,-41-41-15,41 41 16,-41 40-16,-40-40 16,40 0-1,41-41 1</inkml:trace>
  <inkml:trace contextRef="#ctx0" brushRef="#br0" timeOffset="101693.5984">41684 9285 0,'0'-41'16,"41"41"62,-41 123-62,0-82-16,0 0 15,0 0-15,0 82 32,0-82-32</inkml:trace>
  <inkml:trace contextRef="#ctx0" brushRef="#br0" timeOffset="102061.6808">41889 9326 0,'0'-41'16,"81"41"15,1 0-15,-41 0-1,-41 41 16,0 41-15,-82 41 0,41-41-1,82-82 32,0 0-47,0 0 16,82 0-1,-82 0 1,41-41-16</inkml:trace>
  <inkml:trace contextRef="#ctx0" brushRef="#br0" timeOffset="102964.1427">33748 6790 0,'0'0'0,"0"82"16</inkml:trace>
  <inkml:trace contextRef="#ctx0" brushRef="#br0" timeOffset="138144.864">21026 20739 0</inkml:trace>
  <inkml:trace contextRef="#ctx0" brushRef="#br0" timeOffset="378892.0272">25608 7731 0,'-82'0'16,"41"0"-16,123 0 78,0-41-62,-1 41-16,1 0 15,0-41-15,0 41 16,41 0 0,-42 0-16,83 0 31,-41 0-31,-123-41 31,-41 41 47,0 0-62</inkml:trace>
  <inkml:trace contextRef="#ctx0" brushRef="#br0" timeOffset="379356.5425">25444 7608 0,'0'-41'16,"0"82"46,-82 0-62,0 41 16,1 41-16,-42-41 15,41-1-15,41 1 32,82-82 14,0 0-46,41 0 16,163-41 0,-163 41-16,82 0 15,-82 0-15,-1 0 16,-40 0-16</inkml:trace>
  <inkml:trace contextRef="#ctx0" brushRef="#br0" timeOffset="380023.6487">22908 7772 0,'0'0'0,"0"-41"16,0-41-16,0 205 78,0 0-78,0 40 16,0-40-16,0-41 15,0 40-15,0-40 16,0-41-16,0 0 16,0 41-1</inkml:trace>
  <inkml:trace contextRef="#ctx0" brushRef="#br0" timeOffset="380839.1598">23726 9285 0,'-82'-41'0,"41"41"31,41-81-31,-41 81 16,-40 0-1,40 0 1,0 122 15,41-40-31,0 450 32,0-450-32,0 0 15,41-42 1,81 42-1,-40-82-15,0-82 16,0 42 0,-41-42-16,41 0 15,-42-82 17,-40-40-17,0 81 1,-204 41-1,163 82 1,-82 82 0,41-41-16,42 82 15,40-82-15</inkml:trace>
  <inkml:trace contextRef="#ctx0" brushRef="#br0" timeOffset="381740.0539">25199 9776 0,'-41'0'16,"0"0"15,0 0-16,123 0 48,0-82-63,40 82 16,42 0-16,0 0 15,122-40 1,-204 40-16,81 0 15,-122 0 1,82 0 0,-82 0-1,0 0 17</inkml:trace>
  <inkml:trace contextRef="#ctx0" brushRef="#br0" timeOffset="382190.4196">25444 9490 0,'0'0'0,"-82"-82"16,41 82 46,-40 82-31,40 0-15,41-41-16,-82-41 16,0 81-1,82 1-15,-82-82 16,82 41 0,41 0-1,82-41 1,81 82-1,-122-82-15,123 82 16,-123-82 0,-42 0-16</inkml:trace>
  <inkml:trace contextRef="#ctx0" brushRef="#br0" timeOffset="877931.8449">27367 15912 0</inkml:trace>
  <inkml:trace contextRef="#ctx0" brushRef="#br0" timeOffset="914945.4659">13172 24993 0,'0'-41'0,"0"-41"15,0 41 1,0 0 0,0 0 15,-41 41-15,-41 0-1,0 0 1,82 82-1,0 205 1,82 40 0,-82-164-1,123 1-15,-123-41 0,0-41 16,0-1-16,0 42 31,0-82-15,-41-41-1,0 0 1,-41-41 0</inkml:trace>
  <inkml:trace contextRef="#ctx0" brushRef="#br0" timeOffset="915164.3822">12763 25647 0,'0'-41'15,"0"-40"1,41 81 0,41-41-16,163-41 31,-122 82-31,81-41 15,-122-41-15</inkml:trace>
  <inkml:trace contextRef="#ctx0" brushRef="#br0" timeOffset="915422.2179">13745 24870 0,'0'-82'15,"-82"82"1,82 41 31,0 82-47,0 0 16,41 204-16,41-82 31,-41-81-16,-41-123-15,40-41 16</inkml:trace>
  <inkml:trace contextRef="#ctx0" brushRef="#br0" timeOffset="915867.3738">13990 25361 0,'0'-41'0,"0"0"0,0-41 15,41 82 1,0 0 0,0 0-16,41 123 15,-82-41 1,0 0-16,0 81 31,0-122-15,0-123 15,0 1-15,163-124-1,-122 82 1,-41 82 0,-41 82 30,41 0-30,0 41-16,0 82 16,0-83-1,82 1 1,0-82 0</inkml:trace>
  <inkml:trace contextRef="#ctx0" brushRef="#br0" timeOffset="916111.9821">14645 25116 0,'0'0'16,"0"-41"-16,0-41 15,41 123 16,40 0-31,42 163 16,-82 1 0,-41-42-1,0-81 1,0 0-16,-41-41 16</inkml:trace>
  <inkml:trace contextRef="#ctx0" brushRef="#br0" timeOffset="916915.1398">16731 24584 0,'0'-41'16,"0"-41"-1,-41 82-15,-41-41 32,0 0-1,82 205 0,0 368 0,82-451-15,-82 1-16,0 0 16,0 82-16,0-123 31,0-1-16</inkml:trace>
  <inkml:trace contextRef="#ctx0" brushRef="#br0" timeOffset="917095.6772">16322 25197 0,'0'-41'16,"41"-40"-1,41 81 1,40 0-16,1-41 16,0 41-16,40-82 15,-81 41 1</inkml:trace>
  <inkml:trace contextRef="#ctx0" brushRef="#br0" timeOffset="917988.9856">16854 24829 0,'0'0'0,"0"-41"0,0 0 16,-41-40 15,-41 40 0,-164 41 1,83 0-1,163 41-31,-82 81 15,82-40 1,0 0-16,41 41 16,41-82-1,0-41 1,81 0 0,-122 0 15,82-123-16,-82 41 1,-41-41-16,0 41 16,0 42-1,0 121 48,0 1-63,0 41 15,41 245 1,-41 41 0,0-245-16,81 163 15,1-245 1,-82 0-16,0 40 16,-41-40 15,0-82-31,1 0 15,-42 0-15,-41-41 0,0-82 16,1-122 0,81 81-1,163-81 1,1 122-16,245-163 16,-245 204-16</inkml:trace>
  <inkml:trace contextRef="#ctx0" brushRef="#br0" timeOffset="918365.9455">17385 24420 0,'0'-82'15,"0"41"1,-40 41 0,40-40-1,0-42 17,-82 164-1,82-1-31,0 124 15,41 40 1,40-81 0,1-82-1,0 0 1,-41-1 0,41-81-16</inkml:trace>
  <inkml:trace contextRef="#ctx0" brushRef="#br0" timeOffset="918641.7554">17794 24666 0,'0'-41'16,"0"0"-1,0-41-15,-81 82 16,81 41 78,41 82-79,-41-83 1</inkml:trace>
  <inkml:trace contextRef="#ctx0" brushRef="#br0" timeOffset="920621.5553">17958 24584 0,'-82'-41'15,"82"-41"32,-41 82-31,41-41-1,0 82 63,82 245-46,-82-204-17,41 0 1,0-82-16,41 0 16,-41 0-1,0 0 1,-41-41-1,81 41-15,-81-82 16,0-40 0,0 81-1,0 0 17,0 82 30,0 40-62,0 1 16,0 123-1,41-82-15,-41 122 16,82-163-16,-82 0 16,0 40-1,-41-81 1,41 41-16,-41-82 15,0 82 1,-40-82 0,-1-41-16,0 0 15,82-41 1,-41 82 0,41-41-16,0-41 15</inkml:trace>
  <inkml:trace contextRef="#ctx0" brushRef="#br0" timeOffset="920983.7866">18285 24216 0,'0'0'0,"0"-41"16,0 0 15,123 41 16,-41 0-47,0 123 16,0-42-1,-42 1-15,83 123 16,-123-124-16,0 1 16,0 82-1,-41 0 1,0-42-16,41-40 16</inkml:trace>
  <inkml:trace contextRef="#ctx0" brushRef="#br0" timeOffset="923283.968">13663 26670 0,'0'-41'32,"0"164"30,41-82-62,-41 40 16,0-40-16,41 82 15,-41-41 1,0-41 0,0 0-1,0 40 1,0-40 0,0 0 15,0-82 31,-41 41-46,-41-81 0,41 81-1,41-41 16,-41 41-31,82 81 94,41-81-78,-41 0-1,41 0 1,-1 0 0,1-40-1,-82-1 1,41 0 0</inkml:trace>
  <inkml:trace contextRef="#ctx0" brushRef="#br0" timeOffset="924096.8144">13377 28061 0,'0'-82'0,"0"41"15,-41 41 1,41-41 0,-82 41-16,41 0 15,0 0 16,41 123-31,0-82 16,205 368 15,-205-287-15,81 42 0,1-41-1,-82-41 1,0-1-1,-123-81 17,83 0-32,-42 0 15,82-41 1</inkml:trace>
  <inkml:trace contextRef="#ctx0" brushRef="#br0" timeOffset="924393.6297">13172 28633 0,'-41'0'0,"41"-41"16,41 41 31,41 0-32,-41-81-15,0 81 0,40 0 16,-40 0-16,82-41 16,0-41-1</inkml:trace>
  <inkml:trace contextRef="#ctx0" brushRef="#br0" timeOffset="925048.2381">14072 28470 0,'0'41'78,"0"40"-62,0-40-16,0 0 16,-82 82-1,82-41 1,-41-41-1</inkml:trace>
  <inkml:trace contextRef="#ctx0" brushRef="#br0" timeOffset="925331.182">13827 28552 0,'81'0'62,"-40"0"-46,41 81-16,41 42 15,-41-41 1,-1-41 0,-40-41-1</inkml:trace>
  <inkml:trace contextRef="#ctx0" brushRef="#br0" timeOffset="925696.8429">14563 27938 0,'-41'-82'0,"41"41"15,-41 41 1,41-82 0,-82 123-1,82 82 1,0 82 15,41 40-15,0-81-1,41-83 1,-41-40 0,0-41-16</inkml:trace>
  <inkml:trace contextRef="#ctx0" brushRef="#br0" timeOffset="926264.0855">14686 28183 0,'0'0'0,"0"-81"15,0-1-15,0 0 32,40 82-17,42 0 1,41 82-1,-123-41-15,0 40 16,0-40-16,0 0 0,0 0 16,-41 41-1,41-205 48,41 123-63,-41-122 0,82 81 15,-41-82 1,-41 0 0,41 82-1,-82 41 32,41 41-31,0 0-1,0 82 1,0-41 0,0-1-1,0 1 1,82-82-16,40 0 16,-81 0-16,0 0 15,41 0-15</inkml:trace>
  <inkml:trace contextRef="#ctx0" brushRef="#br0" timeOffset="926513.7544">15422 27611 0,'0'-41'16,"41"41"15,41 41-15,-82 41-16,81-42 15,-81 1-15,82 123 16,-82-82-16,0 0 16,-82 122-1,1-163-15</inkml:trace>
  <inkml:trace contextRef="#ctx0" brushRef="#br0" timeOffset="928465.324">17631 25934 0,'0'-82'16,"0"41"-1,0-41 1,-41 82 0,41 41 31,0 41-32,123 327 16,-123-368-15,0 41 0,-41-82 46,41-41-62,-41 41 16,0 0-1,41-82-15,-41 82 16,41 41 62,82-41-62,0 0-1,-1 0 1,1 0 0,0-41-1,-41 0 1</inkml:trace>
  <inkml:trace contextRef="#ctx0" brushRef="#br0" timeOffset="929082.6761">17794 26997 0,'0'-82'0,"-40"41"15,-1 41 1,0 0 15,41 164-15,163 327 15,-122-287-15,-41-163-16,0 0 15,0 41 1,0 0-1,-82-82 17,42 0-17</inkml:trace>
  <inkml:trace contextRef="#ctx0" brushRef="#br0" timeOffset="929280.8965">17672 27652 0,'0'-82'16,"41"41"0,0 41-1,81-82 1,1 82-1</inkml:trace>
  <inkml:trace contextRef="#ctx0" brushRef="#br0" timeOffset="929814.3699">18122 27529 0,'0'-41'0,"-41"41"15,41-41 1,0 82 31,0 0-47,82 82 15,40-42 1,-81-81 0,0 0-1,0 0 1,41 0 15,-82-122-15,0-1-1,-41 0 1,0 205 31,41 0-47,0 0 16,0-41-16,0 122 15,0-122 1,82 0-16,-41 164 31,-41-124-31</inkml:trace>
  <inkml:trace contextRef="#ctx0" brushRef="#br0" timeOffset="930131.3146">18817 26997 0,'0'0'16,"0"-82"-16,0 1 31,-41 81-16,41 81 1,0 124 0,41-42-1,0 1 17,82 0-17,-41-123 1</inkml:trace>
  <inkml:trace contextRef="#ctx0" brushRef="#br0" timeOffset="930666.9752">19226 27120 0,'0'41'63,"0"0"-48,0 40-15,41-81 32,41 0-17,-41 0-15,0 0 16,-41-40-1,0-42 1,0 41-16,0 0 16,0-41-16,0 164 62,0-41-62,0 122 16,122 1-1,-81 41 1,41-83 0,-82-40-1,0-41 17,-123 41-17,-40 81 1,81-163-1,41 0-15</inkml:trace>
  <inkml:trace contextRef="#ctx0" brushRef="#br0" timeOffset="930964.1735">19799 26629 0,'0'-82'16,"41"82"31,0 0-47,81 41 15,-81 0-15,0 82 16,41 40 0,-82-81-16,-41 123 15,41-83-15</inkml:trace>
  <inkml:trace contextRef="#ctx0" brushRef="#br0" timeOffset="932231.0748">12477 27979 0,'0'-41'31,"0"82"0,0 41-31,0-1 16,204 369 0,-81 123 31,-41-327-16,-82-165-31,81-40 31,-81 0-31</inkml:trace>
  <inkml:trace contextRef="#ctx0" brushRef="#br0" timeOffset="934460.9702">12640 27979 0,'-41'-41'16,"164"41"77,-41 0-77,41 0-16,163-82 16,41 82-1,-81-123 1,204 42 0,-205-42-16,-81 123 15,81-82 1,-81 41-16,-82 41 15,-1-82-15,-40 82 0,41-41 16,0 1 0,41 40-1,-1-82 1,124 41 0,-83-41-1,42 41 1,-41 41-1,40-82 1,-122 41 0,122-40-16,-81 81 15,0 0-15,81-82 16,83 41 15,-165 41-31,124-123 16,-123 41-16,-1 82 15,83-81 1,-82 40 0,-1 41-1,-81 0-15,82-82 16,0 41 0,-82 41-1,163-82 1,-122 82-1,-41 0-15,82-41 16,-83 41 0,42 0-16,-41-41 15,0 41-15,82-81 32,-82 81-32,41 0 15,-1 0-15,-81-41 16,41 41-1,0 0 1,41 0 0,-41 0 15,-41 81-15,0 1-16,41-41 15,-41 123 1,82-42-1,-41-40 1,40 82 0,-40 81 15,41-122-15,-82 0-1,0-41 1,41 40-1,-41-81-15,0 41 16,0 41 0,82-41-1,-82-1 1,0-40 0,0 0-1,0 41 16,0-41 1,-123-41-17,-41 82 17,-81 40-17,122-40-15,1-82 16,-1 123-16,0-123 0,41 41 15,-163 41 1,81-41 0,1-41-1,-83 122 1,123-122 0,-81 41-1,-82 41 1,-205 82-1,327-42-15,-204 1 16,245-123 0,-40 41-16,-165 41 15,124-41 17,81-41-32,-122 81 15,163-81-15,0 0 16,-82 41-1,42-41 1,81 0-16,0 82 16,-41-82-16,41 0 0,-41 41 15,-40-41 1,-42 82 0,0-41-1,-204 41 1,164-42-1,40-40 1,0 82 0,42-82 15,40 0-31,0 0 16,41 0-16,-41 0 15,0 41 1,-40-41-1,40 0-15,-41 0 16,0 0-16,42 0 16,-83 0-1,123 0 1,-82 82 0,83-82-16,-1 0 62,82 0 94,81-41-140</inkml:trace>
  <inkml:trace contextRef="#ctx0" brushRef="#br0" timeOffset="935215.8505">16445 27283 0,'0'-81'15,"-82"81"-15,82-41 16,82 123 15,-42-1-31,165 451 31,-82-82-15,-41 82 0,-82-328-1,0-81 17,0-41-17,40-82-15,-40-41 47,0 0-31,0 0-1,-81-163 1</inkml:trace>
  <inkml:trace contextRef="#ctx0" brushRef="#br0" timeOffset="937166.9876">14481 24461 0,'-41'0'0,"0"-41"16,0 41-1,41-41-15,-122 41 16,81 0-16,0-82 16,-41 82-16,41 0 15,-245-122 16,-82 122 1,163 41-17,123 0 17,-81 81-17,81-81 1,41-41-16,-41 82 15,41-82-15,-41 123 16,1-42 0,40 42-1,-41 0 1,41-41-16,41 81 16,-82-81-1,82 0-15,0 122 16,0-40-1,0-82 1,0-41-16,0 41 0,0-1 16,82 42-1,41-82 1,40 123 15,-81-164-31,0 81 16,163-40-16,-163-41 15,164 0 1,-83 0 0,1 0-1,81 0 1,-163 0 0,82-81-1,-1-1 1,124-41-1,-165 41 1,-40 41 0,0-81-1,0 122 17,-82-82-32,41 41 15,0 41-15,-41-82 16,41 0-1,40-40 1,-40 122-16,-41-41 16,41 0-16,-41-41 15,0-41 1,0 41 0,0 1-1,-82-1 1,-122-41-1,122 0 1,-123-40 0,-81-83-1,82 246 17,-124 82-17,-203 245 1,81 42-1,368-288-15</inkml:trace>
  <inkml:trace contextRef="#ctx0" brushRef="#br0" timeOffset="938451.699">17999 23970 0,'0'0'0,"0"-82"0,0 1 15,0 40 1,-123-41 0,-40 41 15,122 41-31,-286-82 31,204 82-31,0 0 16,-122 41-1,40 41 1,1 122 0,40 83-1,123 81 1,41 0-1,0-204-15,0-42 16,41 42 0,123 163-16,-42-204 15,42 0-15,163 40 32,0-40-17,-204-123-15,123 0 16,-124 0-16,1-41 15,204-41 1,-81-81 0,-1 40-1,-163 82-15,123-123 16,-124 83-16,1-42 16,0-41-1,41-40 1,-123 122-16,81-82 15,-81 82 1,0 1-16,0-124 16,-163 42 15,40 40-31,0 82 16,-81-41-16,40 82 0,1-82 15,-206 82 1,42 41-1,123 123 1,81 122 0,123-122-1</inkml:trace>
  <inkml:trace contextRef="#ctx0" brushRef="#br0" timeOffset="938698.5023">19431 25647 0,'82'0'31,"-82"41"-15</inkml:trace>
  <inkml:trace contextRef="#ctx0" brushRef="#br0" timeOffset="939305.4996">20085 28265 0</inkml:trace>
  <inkml:trace contextRef="#ctx0" brushRef="#br0" timeOffset="939548.026">15872 30147 0,'0'0'0,"0"-41"0,41 41 16</inkml:trace>
  <inkml:trace contextRef="#ctx0" brushRef="#br0" timeOffset="939745.13">18981 29247 0</inkml:trace>
  <inkml:trace contextRef="#ctx0" brushRef="#br0" timeOffset="986038.7349">26262 11412 0,'0'-40'0,"0"-42"0,0 41 15,0-41 1,0 41 0,-41 41 15,41 164-16,-82 122 1,82-41-16,0 205 16,0-245-1,0-41-15,0 40 16,-40-81 0,-42-82-1,41-41 16,41-41-31</inkml:trace>
  <inkml:trace contextRef="#ctx0" brushRef="#br0" timeOffset="986253.9666">25812 12394 0,'0'-82'16,"41"41"15,41 41-31,41 0 16,-1 0-16,124-81 16,-164 81-1</inkml:trace>
  <inkml:trace contextRef="#ctx0" brushRef="#br0" timeOffset="986819.9536">26712 12149 0,'-41'-82'0,"41"0"31,-41 164 16,41 0-47,0-41 16,0 40-16,0 1 15,0-41-15,0 41 16,41-82 0,0 0 15,41 0-16,-82-41 1,41-41 0,-41 0-1,0 42 1,0-1-16,0-41 16,-82 123 93,82 41-93,0-42-16,0 42 0,0 41 31,0 41-16,0 40 1,0-40 0,0-82-16,0-42 0</inkml:trace>
  <inkml:trace contextRef="#ctx0" brushRef="#br0" timeOffset="987155.0155">27367 11699 0,'0'0'16,"0"-82"-16,-41 0 15,-41 82 32,82 82-47,0 41 16,-41 163 0,41-163-16,0-1 15,0 1-15,0-41 0,82-41 16,0 41-1</inkml:trace>
  <inkml:trace contextRef="#ctx0" brushRef="#br0" timeOffset="987671.3321">27612 12026 0,'0'-41'0,"0"82"63,0 0-63,0 0 16,0 82-1,123-123 1,-41 0-1,-41 0-15,40-41 16,-81-41 0,0 0-1,0 0 1,0 41 0,0 123 15,0 0-16,0 122 1,0 42 0,0-83-1,0-81-15,0 41 16,0-82 0,-81-41-1,-1 0 1,-82 0-1</inkml:trace>
  <inkml:trace contextRef="#ctx0" brushRef="#br0" timeOffset="987937.2865">28308 11658 0,'0'0'0,"81"123"63,1 40-63,-41-40 0,-41 0 15,0 122 1,0 0-1,0-40 1,-123-205-16</inkml:trace>
  <inkml:trace contextRef="#ctx0" brushRef="#br0" timeOffset="989058.9156">30312 11331 0,'0'-41'16,"-41"-41"0,41 205 31,0-1-47,-41 246 46,41-245-30</inkml:trace>
  <inkml:trace contextRef="#ctx0" brushRef="#br0" timeOffset="989304.1828">30680 11453 0,'0'0'0,"0"41"47,-82 41-47,1 123 16,-42 122-1,41-41 16,0 41-15,82-286-16</inkml:trace>
  <inkml:trace contextRef="#ctx0" brushRef="#br0" timeOffset="989704.115">31089 12026 0,'0'0'15,"0"-41"-15,0 0 16,-82 41 31,42 82-32,-42 41-15,41 163 16,41-204-16,0 0 16,82-41-1,81 40 1,-81-81-16,-41-41 16,82-40-16,-123 40 15,0-82 1,-41 123-1,-123 0 1,41 245 0,123-204-1</inkml:trace>
  <inkml:trace contextRef="#ctx0" brushRef="#br0" timeOffset="990336.672">33421 11044 0,'0'-82'15,"0"164"32,0 41-47,0-41 16,0 41-16,0-1 15,0-40-15,0 0 16,0-41 0</inkml:trace>
  <inkml:trace contextRef="#ctx0" brushRef="#br0" timeOffset="990521.3283">33871 11331 0,'0'-41'32,"-41"82"-17,41 0-15,-82 163 16,0-40 0,-40-42-1,81 165 1,41-246-16</inkml:trace>
  <inkml:trace contextRef="#ctx0" brushRef="#br0" timeOffset="990887.5929">34198 11699 0,'0'0'0,"0"-41"15,-41 41 17,-81 82-17,81-1-15,-41 42 16,41 41 0,-41 40-16,82-163 15,41 41 1,0-82-1,41 0 1,0 0-16,-1-82 16,-81 0-16,0 42 15,0-1 1,-122 0 0,40 41-16,41 41 15,41 81-15,-41-81 0</inkml:trace>
  <inkml:trace contextRef="#ctx0" brushRef="#br0" timeOffset="991355.0291">36203 10922 0,'-41'-123'0,"41"205"31,0 40-15,0 1-16,0 0 16,0 327 15,0-409-15</inkml:trace>
  <inkml:trace contextRef="#ctx0" brushRef="#br0" timeOffset="991570.2976">36653 11249 0,'0'0'16,"0"-82"-16,-41 164 31,41 0-15,-164 122-1,82 1-15,-40 81 16,122-163-16,0-1 16,-41-81-1</inkml:trace>
  <inkml:trace contextRef="#ctx0" brushRef="#br0" timeOffset="991988.7022">37021 11576 0,'0'0'0,"0"-41"0,0-41 16,-41 123 30,-41 0-30,-41 205 0,41-1-1,82-163-15,0 41 16,0-83 0,123-40-1,0-40 1,-41-83-1,-82 82-15,0-41 16,0 41 0,-41 41-16,-164 82 15,123 41 1,82-82 0</inkml:trace>
  <inkml:trace contextRef="#ctx0" brushRef="#br0" timeOffset="992321.8679">38207 11126 0,'0'41'31,"-82"0"-15,82 41-16,0 0 15,0-1-15,0 42 16,0 0-16,0-41 16,0-42-16</inkml:trace>
  <inkml:trace contextRef="#ctx0" brushRef="#br0" timeOffset="992528.0118">38575 11208 0,'0'0'16,"0"41"15,-204 204-15,204-122-1,-82 41 1,82-1-16,-41-40 15</inkml:trace>
  <inkml:trace contextRef="#ctx0" brushRef="#br0" timeOffset="992938.7714">38698 11821 0,'0'0'0,"0"-81"16,82-1 0,-205 123 31,82 41-47,-41-1 15,41 206 1,-81-165-16,122 1 15,0 0 1,81-41 0,1-82-16,-41 0 15,41 0-15,-41-41 0,-41 0 16,82-123 0,-82 42-1,-328 162 1,206 83-1,122 0 1,0-82 0</inkml:trace>
  <inkml:trace contextRef="#ctx0" brushRef="#br0" timeOffset="993303.9792">40171 11208 0,'0'0'0,"0"-41"15,0 123 17,0 0-17,0 40 1,0 1-16,0 0 15,-82-1-15,82 1 0,0-41 16,0 0 0</inkml:trace>
  <inkml:trace contextRef="#ctx0" brushRef="#br0" timeOffset="993538.9766">40580 11412 0,'0'0'0,"0"41"47,0 0-31,0 41-16,-164 368 31,41-205-15,123-81-1</inkml:trace>
  <inkml:trace contextRef="#ctx0" brushRef="#br0" timeOffset="993956.1346">40784 11985 0,'0'0'0,"0"-82"0,41 41 16,-41 0 15,-82 82 0,41 82-15,-40-41-1,-1 245 1,82-122 0,82-124-1,-1-81 1,1 0 0,0-40-1,-82-83-15,0 82 16,0 0-16,-41 41 15,-123 41 1,42 123 0,122-83-1</inkml:trace>
  <inkml:trace contextRef="#ctx0" brushRef="#br0" timeOffset="994289.7726">41848 11494 0,'0'-41'15,"0"82"-15,0-163 16,0 40 0,0 123 15,0 0-15,0 122-1,0 1 1,0 40-1,0-163-15</inkml:trace>
  <inkml:trace contextRef="#ctx0" brushRef="#br0" timeOffset="994521.3107">42216 11453 0,'0'0'0,"0"82"47,0-41-47,-41 41 15,41 41 1,-82-1-16,82 1 16,-82-41-16,82 0 0,-41 40 31</inkml:trace>
  <inkml:trace contextRef="#ctx0" brushRef="#br0" timeOffset="994904.2342">42380 11944 0,'0'0'0,"0"-82"16,-41 123 46,41 41-62,-123 0 16,123 41-16,-41 40 16,41-40 15,0-41-31,123-41 15,-41-41-15,-42 0 16,83-82 0,-123 41-16,41 0 15,-41 0-15,0-41 16,-41 82 0,-163 82-1,81 82 1,82-1-1</inkml:trace>
  <inkml:trace contextRef="#ctx0" brushRef="#br0" timeOffset="996901.1647">24749 15339 0,'0'-41'15,"0"0"1,0-81-16,0 40 15,0 0 17,-246 41 15,164 287-47,82-1 31,0-122-31,0 122 15,0-122-15,0-41 16,0 122 0,0-40-1,0-123 1,-81 82-16,-42-123 16,41 0-1,41 0 1</inkml:trace>
  <inkml:trace contextRef="#ctx0" brushRef="#br0" timeOffset="997138.5846">24012 15953 0,'-41'0'15,"41"-41"-15,82 41 47,82 0-31,81 0 0,1-82-1,-124 41-15</inkml:trace>
  <inkml:trace contextRef="#ctx0" brushRef="#br0" timeOffset="998289.4477">24994 16116 0,'0'0'0,"0"-40"47,0-42-16,0 41 32,-41 41 249,41 41-281,0 0-31,0 40 0,0-40 16,0 0-16,0 0 16,123 82 30,81-205-14,-204 41-17,0 0 1,0-41 15,0 42-15,0 121 46,0-40-62,0 41 16,0 41-16,0 81 31,0-122-31,-81 0 16,81 41-16,0-82 0,0-1 15,0 1 1</inkml:trace>
  <inkml:trace contextRef="#ctx0" brushRef="#br0" timeOffset="998621.7309">25730 15626 0,'0'0'0,"0"-123"15,0 41 1,-81 164 15,81 163-15,0 1-1,0-42 1,81-40 0,1-123-1</inkml:trace>
  <inkml:trace contextRef="#ctx0" brushRef="#br0" timeOffset="999455.3332">26876 15503 0,'-41'-41'0,"123"123"47,-41 0-47,-41 40 15,81 124 1,-81-124-16,-40 124 15,-42-82 1,0-83-16,82-40 16</inkml:trace>
  <inkml:trace contextRef="#ctx0" brushRef="#br0" timeOffset="999655.2379">27571 15953 0,'41'0'31,"82"0"-31,40 0 16,-40 0-16,0-82 15</inkml:trace>
  <inkml:trace contextRef="#ctx0" brushRef="#br0" timeOffset="999821.6015">27571 16280 0,'0'-41'16,"82"41"-1,0 0 1,81 0 0</inkml:trace>
  <inkml:trace contextRef="#ctx0" brushRef="#br0" timeOffset="1.00079E6">30803 15298 0,'0'0'0,"0"-81"32,-82 121 46,-41-40-78,1 82 15,-83 0-15,41-82 16,1 123-16,-1-123 16,-40 123-16,81-123 15,41 40-15,-41 42 16,42-41 0,81 0 15,163-41-16,205 0 1,205 0 15,-532 0-31,41 0 16,-82 123 0,-82-82-1,-82 40 1,-122 42-1,122-41-15,-245 41 16,287-123 0,122 41-16,-41-41 15,123 0 17,-1 0-32,83 0 15,245 0 1,-245-41-16,-42 41 15,83 0-15</inkml:trace>
  <inkml:trace contextRef="#ctx0" brushRef="#br0" timeOffset="1.00137E6">29167 17262 0,'0'-82'31,"81"41"-15,1 41-1,0 0 1,-82 41-16,41 0 16,-41 41-16,0 0 15,-41-1 1,0-40-16,82-41 47,0-163-32,41 40 1,0 41 0,-82 0 15,0 123-16,-41 41 1,-41 41 0,82-1-1,82-40 1,163-123 0,-122-40-16</inkml:trace>
  <inkml:trace contextRef="#ctx0" brushRef="#br0" timeOffset="1.00189E6">31703 15503 0,'0'0'0,"0"-82"0,-41 0 31,0 41-15,-82 41 0,123 82-1,-41 0 1,41 204-1,0-122-15,41 0 16,-41-42-16,0 1 0,41 0 16,-41 40-1,0-40 1,-82-82 0,41-41-16,1 0 15,40-82 1,-82 0-16</inkml:trace>
  <inkml:trace contextRef="#ctx0" brushRef="#br0" timeOffset="1.00207E6">31212 16035 0,'0'-41'16,"82"-41"-1,-41 82 1,245-41-1,-41-41 1,-40-40 0,-123 40-16</inkml:trace>
  <inkml:trace contextRef="#ctx0" brushRef="#br0" timeOffset="1.00227E6">32153 15544 0,'0'0'0,"0"-82"16,0 41 0,0-82-1,0 82 1,-41 41-1,0 41 1,-41 123 0,82 81-1,0 1 1,41-83 0,-41-81-1,82-41 1,0-41-16</inkml:trace>
  <inkml:trace contextRef="#ctx0" brushRef="#br0" timeOffset="1.00271E6">32316 15748 0,'0'0'0,"0"-41"16,41 41-16,41 0 15,0 0 1,-82 82 0,0 41-1,-41-82 1,0 41-16,41-41 16,0-82 15,41 41-16,41-205 1,0 82 0,-82 83-1,41-42 1,-41 123 15,-41 81-15,41 1-1,0-41 1,82 41 0,-42-123-16,1 40 15</inkml:trace>
  <inkml:trace contextRef="#ctx0" brushRef="#br0" timeOffset="1.00291E6">33135 15871 0,'0'41'47,"0"0"-47,0 0 16,0 41-16,0-42 15,-41 124 1,41-123-1</inkml:trace>
  <inkml:trace contextRef="#ctx0" brushRef="#br0" timeOffset="1.00397E6">34239 15298 0,'0'-81'16,"82"81"31,0 122-47,-41-40 15,-41 41-15,81 163 16,-162 82 15,-42-163-31,0-42 0,0 42 0,83-164 16</inkml:trace>
  <inkml:trace contextRef="#ctx0" brushRef="#br0" timeOffset="1.00441E6">28348 18939 0,'0'0'0,"-40"-41"16,162-41 31,1 82-47,0 0 16,-1 0-1</inkml:trace>
  <inkml:trace contextRef="#ctx0" brushRef="#br0" timeOffset="1.00452E6">28267 19184 0,'0'0'0,"41"0"47,81-81-16,-40 81-16</inkml:trace>
  <inkml:trace contextRef="#ctx0" brushRef="#br0" timeOffset="1.00576E6">30926 18448 0,'0'-82'16,"0"41"-1,-41 41-15,41-41 16,-41 41 0,0 0-1,-123 369 17,205 367 14,0-368-30,-41-286 0,-123 0-16,42-1 15,40-81-15,-41 0 16,0-81 15,82-165-31</inkml:trace>
  <inkml:trace contextRef="#ctx0" brushRef="#br0" timeOffset="1.00594E6">30271 19143 0,'0'-40'16,"82"40"15,41 0-31,40-82 15,1 82-15,204-41 16,-123-41 0</inkml:trace>
  <inkml:trace contextRef="#ctx0" brushRef="#br0" timeOffset="1.00622E6">31662 18448 0,'0'0'0,"0"-41"0,0-41 16,0 1-1,0 203 32,0 246-31,0 82-1,0-163 1,0-124 0,82-40 15,0-123-31</inkml:trace>
  <inkml:trace contextRef="#ctx0" brushRef="#br0" timeOffset="1.00676E6">31989 18734 0,'0'0'0,"0"-41"16,0-40-16,0 162 47,0 124-32,0-41 1,0-123-16,0 40 16,0 1-1,0-123 32,0-41-31,41 1-1,123 40 1,-42-41 0,-81 82-16,-41-41 15,82 41-15,-82-41 16,0-41 0,0-40-1,-41 40 1,41 164 31,0 40-47,0 83 15,0-82 1,0-42 0,0 1-16,0 0 0,0 0 0</inkml:trace>
  <inkml:trace contextRef="#ctx0" brushRef="#br0" timeOffset="1.00706E6">32848 19225 0,'-41'0'63,"41"-82"-32,41 82-15,0 82-1,-41 0 1,0 123-1,0-1 1</inkml:trace>
  <inkml:trace contextRef="#ctx0" brushRef="#br0" timeOffset="1.00831E6">34157 18448 0,'-41'-123'16,"123"164"31,-41 0-31,-41 41-16,82 41 15,-82 122 1,0 1-1,-41-124-15,-41 1 16,41 41-16,-81-42 16</inkml:trace>
  <inkml:trace contextRef="#ctx0" brushRef="#br0" timeOffset="1.01991E6">31253 11372 0,'0'-41'0,"0"-41"31,0 41-15,0 0 0,0 0 15,-41-41-15,0 41-1,0-40 1,-82 40-1,42-41 1,-42 41 0,82 41-16,-82-82 15,82 82 1,-40 0-16,-1 0 16,0 0-1,0 0-15,41 0 16,0 0-16,-81 41 15,-1 0 1,41 41 0,-41 0 15,82-42-31,-81 124 16,81-82-16,-41 41 15,-41 245 1,41 41-1,82 82 1,41 81 0,82-285-1,41-124 1,122 1 0,-163-164-16,204 82 15,-82-82 1,-81 0-16,122 0 15,-81 0 1,-82-123 0,-82 123-1,40-82 1,1-41-16,-82 83 16,82-165-1,0 123-15,-82 0 16,82-40-16,-82-1 0,81 0 15,-81-122 1,0 81 0,-40 1-1,-1 40-15,-41 41 16,41 0-16,-41 41 0,41 41 16,-82-81-1,-81 81 1,81 40-1</inkml:trace>
  <inkml:trace contextRef="#ctx0" brushRef="#br0" timeOffset="1.0208E6">26589 15667 0,'0'-41'0,"0"-41"16,-40 41-1,-1 41 1,41-41-1,-41 41 1,41-82 15,-82 82 1,82 41-17,0 0 1,0 164-1,0-42 1,0 83-16,0-124 16,0-40-16,0 82 31,0-82-15,0-1-16,0-40 31</inkml:trace>
  <inkml:trace contextRef="#ctx0" brushRef="#br0" timeOffset="1.02169E6">33871 15585 0,'0'-41'15,"0"-41"-15,0 0 16,0 0-1,0 1 1,0 121 31,0 42-31,-82 41-16,82 0 15,0-1-15,0 1 16,0-41-16,0 82 15,0-83 1,41-81 0</inkml:trace>
  <inkml:trace contextRef="#ctx0" brushRef="#br0" timeOffset="1.02234E6">33298 18571 0,'0'0'0,"0"-41"0,0 0 16,0-41-1,0 164 17,0 368-1,0-41 0,0-327-31,0-41 16</inkml:trace>
  <inkml:trace contextRef="#ctx0" brushRef="#br0" timeOffset="1.02311E6">35303 19103 0,'-41'0'15,"123"0"32,-1 0-31,1 0-16,41 0 15,286 0 17</inkml:trace>
  <inkml:trace contextRef="#ctx0" brushRef="#br0" timeOffset="1.02336E6">35671 18693 0,'0'0'0,"0"-40"0,-82 40 15,82-82 1,0 204 15,0 165-15,41-1-1,-41-81 1,0-42 0</inkml:trace>
  <inkml:trace contextRef="#ctx0" brushRef="#br0" timeOffset="1.02371E6">36939 18407 0,'0'0'0,"0"-41"0,0 0 16,0-40-1,-41 81 1,-123 0 0,164 40-1,-41 1-15,41 205 16,0-83 0,0 1-16,0 122 15,0-81 1,0-123-1,0-1-15,0-40 0,0 41 16,-40-82 0,-83 0-1</inkml:trace>
  <inkml:trace contextRef="#ctx0" brushRef="#br0" timeOffset="1.0239E6">36284 19062 0,'0'-41'0,"41"41"16,123-41-1,81-82 1,-40 82 0,-1-41-1,-163 82-15</inkml:trace>
  <inkml:trace contextRef="#ctx0" brushRef="#br0" timeOffset="1.02411E6">37307 18530 0,'0'0'0,"0"-82"16,0-41-1,0 42 1,-41 40 0,0 41-1,-81 81 1,122 1-1,-41 41 1,41 0-16,0 163 16,0-81-16,0-83 15,0 42 1,163-41 0</inkml:trace>
  <inkml:trace contextRef="#ctx0" brushRef="#br0" timeOffset="1.02469E6">37716 18653 0,'0'-41'15,"0"0"16,0-41 1,0 41-17,41 41 79,82 0-78,-82 0-1,40 0 1,1 0 0,-164 0 30,1 0-30,40 0 0,41 82 31,-41-82-47,41 123 15,0-42 1,0 1-16,0 164 15,0-165 1,0 42-16,0 0 16</inkml:trace>
  <inkml:trace contextRef="#ctx0" brushRef="#br0" timeOffset="1.02506E6">38207 19307 0,'0'-41'110,"0"0"-95,82 123 17,-82-41-17,0 0 1,0 41-16,0 81 15,0-81-15,0-41 16</inkml:trace>
  <inkml:trace contextRef="#ctx0" brushRef="#br0" timeOffset="1.02532E6">38698 18857 0,'0'0'0,"0"-41"16,0-82-1,0 246 32,0 0-31,-41 41-16,41-83 15,0 83 1,0-41 0,41-123-16</inkml:trace>
  <inkml:trace contextRef="#ctx0" brushRef="#br0" timeOffset="1.02557E6">38943 18571 0,'0'-82'0,"0"41"15,123 41 17,-82 82-17,41 163 1,-82-122-16,0 41 15,0-1-15,0 1 0,0-41 16,-123 122 0,0-122-1</inkml:trace>
  <inkml:trace contextRef="#ctx0" brushRef="#br0" timeOffset="1.02697E6">29412 21434 0,'-82'0'0,"41"0"15,82 0 63,82 0-78,41 0 16,-1 0-16,-40 0 0</inkml:trace>
  <inkml:trace contextRef="#ctx0" brushRef="#br0" timeOffset="1.02716E6">29535 21639 0,'0'0'0,"-82"0"16,164 0 31,245 0-32</inkml:trace>
  <inkml:trace contextRef="#ctx0" brushRef="#br0" timeOffset="1.02747E6">31294 20902 0,'0'0'0,"0"-41"16,0 123 31,0 0-32,0 0-15,0 81 16,0 1 0,0-123 15,0 0-31</inkml:trace>
  <inkml:trace contextRef="#ctx0" brushRef="#br0" timeOffset="1.02767E6">30803 21680 0,'0'0'0,"41"0"47,82 0-47,40 0 16,42 0-16,163 0 15,-164 0 1</inkml:trace>
  <inkml:trace contextRef="#ctx0" brushRef="#br0" timeOffset="1.028E6">31007 22334 0,'-40'-41'0,"40"164"47,0-41-31,0-1-16,0 1 0,0 164 31,0-124-31,0-40 16,0 0-16,0 0 0</inkml:trace>
  <inkml:trace contextRef="#ctx0" brushRef="#br0" timeOffset="1.02834E6">31335 22702 0,'0'0'15,"0"-41"-15,81-41 16,-40 82-16,82 0 15,-41 41 1,-82 82 0,-82 82 15,0-124-31,41 1 16,-40 0-16,40-41 0,0-41 15,82 0 32,122-41-31,42-41-1,-82 0 1</inkml:trace>
  <inkml:trace contextRef="#ctx0" brushRef="#br0" timeOffset="1.02867E6">33135 21884 0,'0'-41'0,"40"41"31,42 0-15,41 0-16,0 0 15,-1 0-15,1 0 0,-82 0 16</inkml:trace>
  <inkml:trace contextRef="#ctx0" brushRef="#br0" timeOffset="1.02891E6">33544 21516 0,'-82'0'16,"82"-41"-16,0 82 31,0 41-15,0 0-16,0-1 16,0 124-1,0-42 1,0-122-16,82-41 15</inkml:trace>
  <inkml:trace contextRef="#ctx0" brushRef="#br0" timeOffset="1.02914E6">34280 21311 0,'0'82'47,"0"0"-47,0 41 16,0-41-16,0 81 31,0-81-31,0-41 0,0 41 16</inkml:trace>
  <inkml:trace contextRef="#ctx0" brushRef="#br0" timeOffset="1.02932E6">33994 22129 0,'41'0'16,"40"0"-1,42 0-15,0 0 16,122 0 0,-163 0-1</inkml:trace>
  <inkml:trace contextRef="#ctx0" brushRef="#br0" timeOffset="1.02959E6">34116 22539 0,'0'81'47,"0"1"-47,0 0 15,0 41-15,0-1 16,-41 83 0,41-82-16,0-82 15,0-1-15,82-40 0</inkml:trace>
  <inkml:trace contextRef="#ctx0" brushRef="#br0" timeOffset="1.02991E6">34444 22743 0,'0'0'0,"0"-82"0,0 0 15,81 82 1,42 0 0,-123 41-1,82 82 1,-82 0-1,-123 81 1,41-122-16,42 0 16,-42-41-16,164-41 47,-1 0-32,42 0-15,163-123 16,-204 82-1</inkml:trace>
  <inkml:trace contextRef="#ctx0" brushRef="#br0" timeOffset="1.03017E6">36121 22293 0,'-41'-41'16,"82"41"15,41 0-31,163 0 15,-163 0 1</inkml:trace>
  <inkml:trace contextRef="#ctx0" brushRef="#br0" timeOffset="1.03033E6">36203 22661 0,'81'0'31,"1"-41"-31,0 41 16,0 0-16,41-41 15,-83 41-15</inkml:trace>
  <inkml:trace contextRef="#ctx0" brushRef="#br0" timeOffset="1.03064E6">38412 21680 0,'0'0'0,"0"-41"15,0 0 1,0 82 31,0 40-32,0 1-15,0 82 16,0-41 0,0-1-1,0-81 1</inkml:trace>
  <inkml:trace contextRef="#ctx0" brushRef="#br0" timeOffset="1.03083E6">38002 22457 0,'-81'0'0,"162"0"16,1 0-1,205 0 1,-42-82 0,-40 82-1</inkml:trace>
  <inkml:trace contextRef="#ctx0" brushRef="#br0" timeOffset="1.03121E6">38575 22743 0,'0'-41'16,"-41"41"-16,-41 0 15,82 41 1,-81 164-1,40-1 1,41 1 0,0-124-16,41-40 15,40-41-15,1 41 16,41-82 0,-123 0-16,0-40 15,0-42 1,-123 123-1,-40 82 1,81 0 0</inkml:trace>
  <inkml:trace contextRef="#ctx0" brushRef="#br0" timeOffset="1.03556E6">24667 24584 0,'-41'-82'0,"41"41"16,0 0-16,-41 41 15,41-82-15,-41 82 31,-41 205-15,82 449 31,0-490-31,0-82-1,0 40 1,0-81-1,-81 0 1,-1-41 0</inkml:trace>
  <inkml:trace contextRef="#ctx0" brushRef="#br0" timeOffset="1.03574E6">24053 25238 0,'41'0'32,"41"0"-32,41-82 0,122 82 31,1-81-15,-42 81-16</inkml:trace>
  <inkml:trace contextRef="#ctx0" brushRef="#br0" timeOffset="1.03606E6">25403 25238 0,'0'-41'0,"0"0"15,0 82 32,-82 41-31,82 0 0,-122 41-16,-1 40 15,82-81-15,-41 41 16,41-41-1,41-1 1</inkml:trace>
  <inkml:trace contextRef="#ctx0" brushRef="#br0" timeOffset="1.03633E6">24830 25361 0,'41'0'47,"41"0"-32,-41 123-15,41-82 16,0 40-1,40 83 1,-81-82 0,0-82-16</inkml:trace>
  <inkml:trace contextRef="#ctx0" brushRef="#br0" timeOffset="1.03693E6">26180 24543 0,'-41'0'16,"1"0"0,-42 0-1,82 123-15,0 40 16,-82 205 0,164 123 15,122-450 0</inkml:trace>
  <inkml:trace contextRef="#ctx0" brushRef="#br0" timeOffset="1.03751E6">26671 24993 0,'0'-41'0,"-82"-41"16,82 41-1,0 123 17,0 0-17,0 0-15,0 81 16,0-40-1,0-82-15,-40 0 32,40 41-17,-41-82 1,41-123 0,0 82-1,81-41 1,165 41-1,-82 41 1,-1-122 15,-163-1-15,0 41 0,-41 41-1,41-41 1,-41 82 15,41 82-31,0 123 31,0-1-15,0-40 0,0-82-16,0 81 15,0-122 1</inkml:trace>
  <inkml:trace contextRef="#ctx0" brushRef="#br0" timeOffset="1.03778E6">27449 24829 0,'0'-82'15,"40"82"1,42 41 0,-41 41-1,82 204 1,-123-81 0,-82 40-1,-41 1 1,123-205-16</inkml:trace>
  <inkml:trace contextRef="#ctx0" brushRef="#br0" timeOffset="1.03803E6">28144 25443 0,'41'0'16,"82"0"0,-42 0-1,83 0 1,-82 0-16,-41 0 15</inkml:trace>
  <inkml:trace contextRef="#ctx0" brushRef="#br0" timeOffset="1.03821E6">28226 25811 0,'82'0'15,"-42"0"1,42 0-16,82 0 31,-164-41-31</inkml:trace>
  <inkml:trace contextRef="#ctx0" brushRef="#br0" timeOffset="1.0437E6">31089 24911 0,'41'0'16,"41"0"0,0-41-1,-82-41 1,-82 164 46,0-41-46,-163 82 0,122-123-16,0 122 15,41-122-15,-40 41 16,40 0 0,123-41 46,41 0-62,40 0 16,42 0-1,204 0 1,-122 0 0,-246 82 15,-82-41-16,-123 41 1,123-82-16,-81 122 16,-42-40-16,42-82 15,40 82-15,41-82 16,164 0 15,163 0-15,1 0-1,-42 0 17,-40 82-17</inkml:trace>
  <inkml:trace contextRef="#ctx0" brushRef="#br0" timeOffset="1.04444E6">30435 26343 0,'0'0'16,"0"-41"-16,0 0 15,0 0 1,-41 41 0,41 82 30,0-41-30,0 40-16,0-40 16,0 0-1,82 41 1,-1-82 0,1-41-1,41-41 1,-123 41-1,0-81 1,0 81-16,0 123 47,0-1-31,0 165-1,0 245 1,0-164-1,-41-82 1,0-163-16,-82 82 16,42-123-1,-1-41 1,0 0 0,82-41-16,-123-82 15,123-245 1,287 123-1,367-1 17,-368 164-32</inkml:trace>
  <inkml:trace contextRef="#ctx0" brushRef="#br0" timeOffset="1.04601E6">32726 24911 0,'0'-41'15,"0"-41"-15,0 0 16,0 42-1,-41 40 1,-41 0 15,0 163 1,82 205-17,0-204 1,0 122-16,0-163 15,41 0 1,-41 40 0,0-40-1,-41-82-15,-82 41 16,82-82-16,-40 0 16,40 0-1</inkml:trace>
  <inkml:trace contextRef="#ctx0" brushRef="#br0" timeOffset="1.04621E6">32194 25811 0,'0'-82'15,"0"41"1,41 41-1,40 0-15,1 0 16,41-82 0,0 82-16,204-41 15,-204 41-15</inkml:trace>
  <inkml:trace contextRef="#ctx0" brushRef="#br0" timeOffset="1.04659E6">33544 25075 0,'-41'-41'0,"41"-41"16,-41 41 0,41 0 15,-82 41-15,82 123-1,0 0 1,0 163-1,0 0 1,0-163-16,0 41 16,82-83-1,-41-40-15,41-41 16</inkml:trace>
  <inkml:trace contextRef="#ctx0" brushRef="#br0" timeOffset="1.04844E6">33994 25238 0,'0'-82'0,"0"42"15,0-1 1,-82 41-16,82-82 15,0 41 1,0 0 31,0 123 0,0 81-32,0 1 1,0-82-16,0 0 16,0-1-1,0-40-15,0 0 16,-41-41 0,41-41 30,0 0-46,0-40 32,123-1-17,-42 41 1,42-41 0,-82 82-1,41-41 1,-41-41-1,-41 42 1,0-1 15,-41 41-15,41 41 15,0-1-15,0 42-16,0 123 31,0-83-31,0 1 16,0 123-16</inkml:trace>
  <inkml:trace contextRef="#ctx0" brushRef="#br0" timeOffset="1.04874E6">34730 25852 0,'-41'-41'78,"41"-41"-78,0 0 15,82 164 32,-82 0-47,0 0 16,0 81 0,0-40-1</inkml:trace>
  <inkml:trace contextRef="#ctx0" brushRef="#br0" timeOffset="1.05045E6">35180 25443 0,'0'-41'15,"0"-41"1,0 41 0,0 0 140,-41 41-31,41 41 719,0 41-829,41 0 1,-41 0 0,41-82-1,0 0 1,81 0-16,1-41 15,-82-123 32,-41 82-31,0 41 0,0 123 15,0 0-16,0 409 1,0-82 0,0-82-1,0-41 1,-82-163 0,41-123-16,-40 0 31,-42 0-31,41-163 31,82-42-15,205-81-1</inkml:trace>
  <inkml:trace contextRef="#ctx0" brushRef="#br0" timeOffset="1.0507E6">35834 25443 0,'0'-82'0,"0"41"15,41 41 17,41 164-17,0 40 1,-82 42 15,0 204-15,-123-246-1</inkml:trace>
  <inkml:trace contextRef="#ctx0" brushRef="#br0" timeOffset="1.05131E6">29903 28347 0,'123'0'31,"122"0"0,-122 0-31,-41 0 0,-41 0 16</inkml:trace>
  <inkml:trace contextRef="#ctx0" brushRef="#br0" timeOffset="1.05146E6">30107 28633 0,'41'0'32,"41"0"-17,123 0 1</inkml:trace>
  <inkml:trace contextRef="#ctx0" brushRef="#br0" timeOffset="1.05181E6">31907 28020 0,'0'0'0,"0"-41"16,0-82 0,-81 123-16,40-82 15,0 82 16,0 0-15,-41 82 0,82 0-16,0 0 15,0 40-15,0 1 16,41 0-16,-41 122 16,0-122-16,0-41 15,-82 81 1,0-122-1,0-41 1,42-122 0</inkml:trace>
  <inkml:trace contextRef="#ctx0" brushRef="#br0" timeOffset="1.05196E6">31294 28511 0,'0'-82'16,"41"82"-1,40 0 1,124-41 0,-123 41-16,81 0 15,-40-82-15,0 82 16</inkml:trace>
  <inkml:trace contextRef="#ctx0" brushRef="#br0" timeOffset="1.0522E6">32357 28102 0,'0'-123'0,"0"82"16,0 0 0,-41 41 31,-40 82-32,81 0-15,0 163 16,41-40 15,-1-124-31,42 42 16,0-123-16,-41 0 0</inkml:trace>
  <inkml:trace contextRef="#ctx0" brushRef="#br0" timeOffset="1.05268E6">32644 28142 0,'0'0'0,"0"-81"15,0 162 48,0 1-63,0-41 16,0 0-16,0 41 15,0 0-15,-82-41 16,82-82 15,41 0-15,41-82-1,-1 123 1,1-41-16,41 0 16,-82 41-1,-41-82 1,0 1-1,0 40 1,-82-41 0,82 164 31,0 0-47,0-1 15,0 42 1,0 41-1,0-82-15,0-42 0</inkml:trace>
  <inkml:trace contextRef="#ctx0" brushRef="#br0" timeOffset="1.053E6">33257 28306 0,'0'41'31,"0"0"-15,0 0 15,0-82 16,0 0-47,41 41 15,-41-82 1,41 82 0,41 0-1,-82 82 1,0 41 0,0-41-16,0 81 15</inkml:trace>
  <inkml:trace contextRef="#ctx0" brushRef="#br0" timeOffset="1.05329E6">33871 28020 0,'0'0'0,"0"-41"0,0 0 16,0 123 31,0 0-31,0-1-16,0 83 15,0-41-15,0-1 16,0 1-1</inkml:trace>
  <inkml:trace contextRef="#ctx0" brushRef="#br0" timeOffset="1.05358E6">34157 27897 0,'0'-41'16,"123"41"15,-82 0-31,82 82 16,-123 0-1,0 40-15,0 42 16,-41-41-16,-41 0 16,41 122-1</inkml:trace>
  <inkml:trace contextRef="#ctx0" brushRef="#br0" timeOffset="1.05388E6">35139 28388 0,'41'-41'31,"41"41"-31,40 0 16,-40 0-16,41 0 16</inkml:trace>
  <inkml:trace contextRef="#ctx0" brushRef="#br0" timeOffset="1.05411E6">35303 28061 0,'0'0'0,"-41"0"15,41 81 32,0 42-47,0 123 16,0 40-1,0-163 1</inkml:trace>
  <inkml:trace contextRef="#ctx0" brushRef="#br0" timeOffset="1.05493E6">36530 28061 0,'0'0'0,"0"-123"16,0 82-1,0 0 1,0 0 15,-82 41-15,41 164-1,41 81 1,0 1 0,0-124-1,0 83 1,0-123-16,0 0 0,0-1 15,-82-40 1</inkml:trace>
  <inkml:trace contextRef="#ctx0" brushRef="#br0" timeOffset="1.05511E6">36039 28552 0,'0'0'0,"82"-82"16,-41 82-16,41 0 16,40 0-1,124 0 1,-165-41 0</inkml:trace>
  <inkml:trace contextRef="#ctx0" brushRef="#br0" timeOffset="1.05533E6">36857 28224 0,'0'-122'16,"0"81"-16,0-41 15,-41 82 1,-41 41 15,82 204-15,0 1-1,0-1 1,0-163-16,41 0 16,41-41-1</inkml:trace>
  <inkml:trace contextRef="#ctx0" brushRef="#br0" timeOffset="1.05586E6">37266 28183 0,'0'0'0,"-41"0"0,41 41 62,0 41-62,0-41 16,0 0-16,0 0 15,0 82 1,0-83 0,-41-40-1,41-81 1,0 40 0,0 0-1,82 41 16,41 0-31,0 0 32,-82-82-32,40 82 15,-81-41-15,0 0 16,0-41 0,-41 41-1,1 41 32,40 164-31,0 41-1,0 81 1,0-245 0</inkml:trace>
  <inkml:trace contextRef="#ctx0" brushRef="#br0" timeOffset="1.05606E6">37839 28715 0,'0'-41'0,"0"164"47,0-82-47,0 82 15,0-1 1,-41-122-16</inkml:trace>
  <inkml:trace contextRef="#ctx0" brushRef="#br0" timeOffset="1.05639E6">38084 28470 0,'0'-82'0,"0"0"15,82 82 1,0 0 0,0 82-1,-82 41 1,-123-42-1,82 1-15,-41-41 16,164-41 47,41 0-63,-41 0 15,-41 0-15,-1 0 16,42-82-16</inkml:trace>
  <inkml:trace contextRef="#ctx0" brushRef="#br0" timeOffset="1.05661E6">38534 28265 0,'0'-82'15,"0"123"32,0 0-47,0 41 0,82 0 16,-82 122-1,0 83 1,0-206 0</inkml:trace>
  <inkml:trace contextRef="#ctx0" brushRef="#br0" timeOffset="1.05683E6">38943 28674 0,'123'0'63,"-82"0"-63,123-82 15</inkml:trace>
  <inkml:trace contextRef="#ctx0" brushRef="#br0" timeOffset="1.05701E6">39557 28511 0,'82'0'47,"0"-41"-31,-42 41-16,1 0 15,82 0 1</inkml:trace>
  <inkml:trace contextRef="#ctx0" brushRef="#br0" timeOffset="1.05715E6">40007 28429 0,'41'0'47,"41"0"-32,-41 0 1</inkml:trace>
  <inkml:trace contextRef="#ctx0" brushRef="#br0" timeOffset="1.0573E6">40989 28429 0</inkml:trace>
  <inkml:trace contextRef="#ctx0" brushRef="#br0" timeOffset="1.05751E6">40743 28511 0,'82'0'63,"0"0"-63,0 0 0,-41 0 16,81 0-1,-40-41 1</inkml:trace>
  <inkml:trace contextRef="#ctx0" brushRef="#br0" timeOffset="1.05774E6">40866 28224 0,'-41'-41'0,"41"82"47,0 41-47,0 0 15,82 0 1,-82 40-16,-41 165 16,41-205-16</inkml:trace>
  <inkml:trace contextRef="#ctx0" brushRef="#br0" timeOffset="1.05813E6">41889 28102 0,'0'0'0,"-41"-82"16,41 41 0,-41 41-1,0 41 1,41 122-1,0 83 1,0-42 0,0 83 15,-82-246-31,82-1 16</inkml:trace>
  <inkml:trace contextRef="#ctx0" brushRef="#br0" timeOffset="1.05828E6">41480 28592 0,'0'-40'0,"81"40"31,1 0-15,82-82-16,81 41 15,-163 41-15,-41-82 16,41 82-16</inkml:trace>
  <inkml:trace contextRef="#ctx0" brushRef="#br0" timeOffset="1.05848E6">42298 28102 0,'0'0'0,"0"-82"15,-41 0 1,0 82 31,0 82-47,41 122 31,0 42-15,-82-42-1,123-81 1,-41-41-16,123-82 16</inkml:trace>
  <inkml:trace contextRef="#ctx0" brushRef="#br0" timeOffset="1.05901E6">42502 28265 0,'0'-41'0,"0"0"32,0 123-1,0 0-16,0 0 1,0 0-16,0 40 16,0-81-16,0 0 0,0 0 15,0-82 32,0 0-47,41-81 16,-41 81-16,41 41 15,0 0-15,41 0 16,41 0 0,-123-41-1,81-41 1,-40 41 0,-41 0-1,0-41 16,0 0-31,0 123 32,0 0-17,-82 123 1,82-82-16,0 0 16,-40 40-16,40 42 15</inkml:trace>
  <inkml:trace contextRef="#ctx0" brushRef="#br0" timeOffset="1.05928E6">43320 28633 0,'0'-41'15,"0"82"32,0 41-31,-41-41-16,41 0 16,0 41-16,0-41 15,0 40 1</inkml:trace>
  <inkml:trace contextRef="#ctx0" brushRef="#br0" timeOffset="1.05968E6">43607 28265 0,'0'0'0,"0"-41"31,0 123 16,0 41-31,0-41-16,0-1 15,0-40-15,0 0 16,0 41-1,82-82 1,-1-41-16,-40 41 16,0-82-1,-41-40 1,0 81-16,0 0 16,-41 41-1,0 0-15,-81 123 16,122-83-1,-82 83 1</inkml:trace>
  <inkml:trace contextRef="#ctx0" brushRef="#br0" timeOffset="1.05994E6">44220 28020 0,'0'-41'0,"0"-41"15,0 123 32,41 41-47,-41 40 16,0 124-1,0-1 1,-122 42 0,40-165-16,41-40 0</inkml:trace>
  <inkml:trace contextRef="#ctx0" brushRef="#br0" timeOffset="1.06071E6">31048 29860 0,'123'-40'62,"-41"40"-62,81 0 31,-81 0-31</inkml:trace>
  <inkml:trace contextRef="#ctx0" brushRef="#br0" timeOffset="1.06086E6">31212 29983 0,'82'0'31,"0"82"-15,-1-82-16</inkml:trace>
  <inkml:trace contextRef="#ctx0" brushRef="#br0" timeOffset="1.06116E6">32726 29574 0,'0'0'0,"-41"-82"0,41 1 15,-41 81 1,41 81 31,0-40-47,0 82 16,0-41-1,0 0 1</inkml:trace>
  <inkml:trace contextRef="#ctx0" brushRef="#br0" timeOffset="1.06136E6">32276 29983 0,'40'0'32,"42"0"-32,41 0 15,0 0-15,122 0 16,-163 0 0</inkml:trace>
  <inkml:trace contextRef="#ctx0" brushRef="#br0" timeOffset="1.06175E6">32685 30229 0,'0'0'0,"0"-41"0,-41 41 16,-41 0 15,82 41-31,-82 81 16,41 1-1,41 41 1,0-123 0,41-41-1,82 0-15,-82 0 16,-41-82-1,0 0 1,0 41 0,-82 41-1,41 82 17,41 0-17</inkml:trace>
  <inkml:trace contextRef="#ctx0" brushRef="#br0" timeOffset="1.062E6">33135 29983 0,'122'0'47,"1"0"-47,82 0 16,-165 0 0,1 0-16</inkml:trace>
  <inkml:trace contextRef="#ctx0" brushRef="#br0" timeOffset="1.0622E6">33503 29574 0,'0'0'16,"-41"0"-16,41-41 15,0 82 1,0 123 15,0 81-15,41 42-1</inkml:trace>
  <inkml:trace contextRef="#ctx0" brushRef="#br0" timeOffset="1.06303E6">32112 30474 0,'0'-82'0,"0"0"31,0 42-16,0 121 32,0 1-47,0 0 16,0 122 0,0-40-1,82-41 1</inkml:trace>
  <inkml:trace contextRef="#ctx0" brushRef="#br0" timeOffset="1.06364E6">32644 30556 0,'0'-82'16,"0"123"15,0 41-15,0-41 0,-82-41 15,41 0-16,-41 0 1,82-82 0,-41-41-1,41 41 1,0 1 0,82 81-1,0 40 16,41 1-31,-82 164 16,-41-123-16,0-1 16,0 83-1,0-82-15,-123 0 16,41-41-16,41 40 16,-82-40-1,123-82 1,0-40-1,123-42 1,-82 123-16,41-41 16,-41 41-1,0 41 1,40 41 0,-40 0-1,41-82 1</inkml:trace>
  <inkml:trace contextRef="#ctx0" brushRef="#br0" timeOffset="1.06406E6">34566 29574 0,'0'-82'0,"0"41"15,0 82 32,0 246-31,-41 81 15</inkml:trace>
  <inkml:trace contextRef="#ctx0" brushRef="#br0" timeOffset="1.06426E6">34035 30351 0,'40'0'15,"83"0"1,41 0-16,40 0 16,205-81-1,-327 81 1</inkml:trace>
  <inkml:trace contextRef="#ctx0" brushRef="#br0" timeOffset="1.06453E6">34362 30638 0,'0'-41'0,"0"82"47,0 40-47,0-40 16,41 0-16,-41 41 15,0 41 1,0 0-1</inkml:trace>
  <inkml:trace contextRef="#ctx0" brushRef="#br0" timeOffset="1.06485E6">34648 30638 0,'0'-82'31,"82"82"-31,0 0 16,-82 41 0,41 41-1,-41 81 1,-123 1 0,0-123-1,123 0-15,-41-41 16,82 0 15,0 0-31,41 0 16,41 0-1,-82 0-15,40-41 16</inkml:trace>
  <inkml:trace contextRef="#ctx0" brushRef="#br0" timeOffset="1.06511E6">35548 30188 0,'0'0'0,"0"-41"0,123 41 32,0 0-17,-1 0-15,83 0 16,-205 41 0</inkml:trace>
  <inkml:trace contextRef="#ctx0" brushRef="#br0" timeOffset="1.06533E6">35794 29901 0,'0'0'0,"0"123"31,0 0-15,0 0-16,0-1 15,0 205 1,0-204 0</inkml:trace>
  <inkml:trace contextRef="#ctx0" brushRef="#br0" timeOffset="1.06589E6">36939 30433 0,'0'0'0,"-41"0"0,123 0 344,0 0-344,40 0 16,-40 0-16</inkml:trace>
  <inkml:trace contextRef="#ctx0" brushRef="#br0" timeOffset="1.06608E6">37634 30433 0,'-81'0'0,"121"0"46,42-41-30,0 41 0,-41 0-1</inkml:trace>
  <inkml:trace contextRef="#ctx0" brushRef="#br0" timeOffset="1.06656E6">36653 29942 0,'0'-41'16,"40"82"47,-40 41-63,0 0 15,0-41-15,0 0 16,0 81-1,0-81 1</inkml:trace>
  <inkml:trace contextRef="#ctx0" brushRef="#br0" timeOffset="1.06681E6">36284 30392 0,'123'0'47,"0"0"-32,0 0-15,-1 0 16,1 0-16,41 0 15,-42 0-15,1 0 16,0 0 0</inkml:trace>
  <inkml:trace contextRef="#ctx0" brushRef="#br0" timeOffset="1.06719E6">36448 30760 0,'0'41'62,"0"0"-62,0 41 16,0-41-1,0 0-15,0 41 16,82-1 0</inkml:trace>
  <inkml:trace contextRef="#ctx0" brushRef="#br0" timeOffset="1.0675E6">36693 30801 0,'0'-41'16,"41"41"-16,41 0 16,41 0-1,-41 0 1,-82 164 0,-82-41-1,41-123 1,-82 82-1,82-42-15,123-40 47,0 0-31,204 0 0,-204 0-16</inkml:trace>
  <inkml:trace contextRef="#ctx0" brushRef="#br0" timeOffset="1.06785E6">37593 30474 0,'-40'0'0,"121"0"31,1 0-15,0-82-16,0 82 15,81 0 1,-122 0 0,82 0-16,-41 0 15</inkml:trace>
  <inkml:trace contextRef="#ctx0" brushRef="#br0" timeOffset="1.06815E6">37798 30024 0,'0'0'0,"0"-41"15,0 164 32,0-41-47,0 0 16,0-1-16,41 83 16,-41-82 15,41 0-31</inkml:trace>
  <inkml:trace contextRef="#ctx0" brushRef="#br0" timeOffset="1.06847E6">38780 29983 0,'0'-41'16,"0"82"46,0 82-62,0-41 16,0-41-16,0 0 16,0 81-1</inkml:trace>
  <inkml:trace contextRef="#ctx0" brushRef="#br0" timeOffset="1.06868E6">38330 30515 0,'82'0'47,"40"0"-47,1 0 16,0 0-16,-41 0 15,40 0 1,-81 0 0</inkml:trace>
  <inkml:trace contextRef="#ctx0" brushRef="#br0" timeOffset="1.06895E6">38698 30719 0,'-82'0'15,"123"41"32,-41 0-31,0 41-16,0-41 0,0 41 15,41-41 1,-41 41-16,0-42 16,82 1-16</inkml:trace>
  <inkml:trace contextRef="#ctx0" brushRef="#br0" timeOffset="1.06931E6">38862 30883 0,'0'0'0,"0"-41"16,81-41-1,-40 82 1,0 0 0,41 41-1,-82 0 1,0 41-1,0 0 1,-82 0 0,0-1-1,41-40 1,123-41 31,-41 0-32,41 0-15,0-41 16</inkml:trace>
  <inkml:trace contextRef="#ctx0" brushRef="#br0" timeOffset="1.06988E6">39393 30515 0,'82'-82'31,"41"82"-15,40 0-16,1 0 16,0-41-16,-42 41 15</inkml:trace>
  <inkml:trace contextRef="#ctx0" brushRef="#br0" timeOffset="1.07011E6">40048 30188 0,'0'-41'15,"0"82"32,0 41-47,0-1 16,0 1-16,0 82 15,0-82 1,0-42-16</inkml:trace>
  <inkml:trace contextRef="#ctx0" brushRef="#br0" timeOffset="1.07035E6">40539 30024 0,'0'0'0,"0"-41"15,0 123 16,0 41-15,82 40 0,-42 1-1,1-123 1</inkml:trace>
  <inkml:trace contextRef="#ctx0" brushRef="#br0" timeOffset="1.07055E6">40457 30638 0,'41'0'31,"41"-41"-31,-1 41 16,124 0-1,-123 0-15,81 0 16,-163 41 0</inkml:trace>
  <inkml:trace contextRef="#ctx0" brushRef="#br0" timeOffset="1.07081E6">40621 30883 0,'0'82'63,"0"-41"-48,0 41-15,0-41 0,0-1 16,0 42-1,0 41 1</inkml:trace>
  <inkml:trace contextRef="#ctx0" brushRef="#br0" timeOffset="1.0712E6">40743 31006 0,'0'-41'0,"0"-41"47,41 82-47,0 0 16,41 0-1,-41 0 16,-41 41-31,0 82 16,-82-1 0,0-81-1,82 0 1,-41-41 15,82 0 0,123 0-15,-41 0 0,-42-41-16</inkml:trace>
  <inkml:trace contextRef="#ctx0" brushRef="#br0" timeOffset="1.0715E6">41643 30392 0,'-41'0'16,"41"-41"0,41 41-16,41 0 15,163 0 1,1 0 0,-205 0-16</inkml:trace>
  <inkml:trace contextRef="#ctx0" brushRef="#br0" timeOffset="1.07173E6">42011 29983 0,'0'123'31,"0"-41"-15,0 40-16,0 1 16,0 82-1,82-42 1</inkml:trace>
  <inkml:trace contextRef="#ctx0" brushRef="#br0" timeOffset="1.07196E6">42707 30147 0,'0'-41'0,"0"123"31,0 0-15,82 40 0,-82 83-1</inkml:trace>
  <inkml:trace contextRef="#ctx0" brushRef="#br0" timeOffset="1.07218E6">42339 30679 0,'0'0'0,"41"0"16,40 0-1,328 0 16,-327 0-31,0 0 16,-41 0-16</inkml:trace>
  <inkml:trace contextRef="#ctx0" brushRef="#br0" timeOffset="1.07255E6">42543 31047 0,'0'-82'16,"0"41"15,0 123 47,0 0-62,0-41-16,0-1 15,0 83 1,0-82-1,0 0-15</inkml:trace>
  <inkml:trace contextRef="#ctx0" brushRef="#br0" timeOffset="1.0729E6">42707 31047 0,'0'-82'16,"82"82"15,-1 0-15,-40 82-1,-41 0 1,0-1-1,-204-40 1,163-41 0,123 0 31,-41 0-32,40 0-15,-40 0 16</inkml:trace>
  <inkml:trace contextRef="#ctx0" brushRef="#br0" timeOffset="1.07316E6">44016 30515 0,'82'0'31,"-1"0"-31,1 0 16,41 0-1</inkml:trace>
  <inkml:trace contextRef="#ctx0" brushRef="#br0" timeOffset="1.0733E6">44179 30719 0,'82'0'31,"0"0"-31,0 0 16</inkml:trace>
  <inkml:trace contextRef="#ctx0" brushRef="#br0" timeOffset="1.07425E6">44916 29820 0,'0'0'0,"0"-82"16,41 41 390,-41 123-328,0-1-78,0 1 0,0 0 16,0 41 0,0-41-16,0-41 15,0 40-15,0-122 63,0-40-48,0-1-15,0-82 16,0 123 0,0-41 15,0 123-16,0 41 1,0-41-16,0 41 16,0-41-16,0 0 15,0 41 1,0-1 0,-41-81-16</inkml:trace>
  <inkml:trace contextRef="#ctx0" brushRef="#br0" timeOffset="1.07465E6">45243 30065 0,'0'-82'32,"41"82"-32,-82 82 46,41-41-46,-82 41 16,41 122 0,41-122-16,-82 41 15,1-41 1,81-42-16,0 1 16,0 123 15</inkml:trace>
  <inkml:trace contextRef="#ctx0" brushRef="#br0" timeOffset="1.07515E6">45243 30638 0,'0'-123'16,"82"82"-1,0 41 1,-1 0 0,-40 0-1,-41 82 1,0-41 0,-122 81-1,40-81-15,82 41 16,-82-82-16,82 41 15,82-41 32,0 0-31,81-41-16,-81 41 16,0 0 15</inkml:trace>
  <inkml:trace contextRef="#ctx0" brushRef="#br0" timeOffset="1.07662E6">43116 6667 0,'0'0'0,"0"-40"16,0-42 0,0 41-1,0 123 48,0-1-63,0 1 15,0 0-15,0-41 16,0 0 0,0 41-16,0 0 31</inkml:trace>
  <inkml:trace contextRef="#ctx0" brushRef="#br0" timeOffset="1.0769E6">43484 6708 0,'0'-41'15,"-82"164"32,82-82-31,-82 82-16,82-82 15,-41 0-15,1 81 16,40-81 15,-82-41-31,82 41 16,0 41-16</inkml:trace>
  <inkml:trace contextRef="#ctx0" brushRef="#br0" timeOffset="1.07728E6">43566 7077 0,'41'-41'0,"0"41"31,40 0-15,-81 122 15,-40-81-15,-42 82-1,82-82-15,-82-41 16,82 82-16,41-82 47,0 0-31,41 0-16,163 0 15,-122 0 1,-82 0-1</inkml:trace>
  <inkml:trace contextRef="#ctx0" brushRef="#br0" timeOffset="1.07777E6">43402 8590 0,'0'-41'0,"0"-41"15,-41 41 17,41 82 14,0 0-46,0 0 16,0 164 15,0-124-15,0-40 0,0 0-16</inkml:trace>
  <inkml:trace contextRef="#ctx0" brushRef="#br0" timeOffset="1.07805E6">43729 8754 0,'0'-41'0,"-81"82"63,81 40-63,0-40 15,0 0-15,-41 41 16,41 0 0,-123 41-1,82-1 1,41-40-1</inkml:trace>
  <inkml:trace contextRef="#ctx0" brushRef="#br0" timeOffset="1.07845E6">43893 9367 0,'82'-82'15,"0"82"1,0 0 0,-82 41-1,0 82 1,-82 0-1,0-82 1,0 81 0,41-122-1,82 0 48,0 0-63,82 0 15,-41 0 1,-1 0 0,-40 0-16</inkml:trace>
  <inkml:trace contextRef="#ctx0" brushRef="#br0" timeOffset="1.07864E6">44752 9613 0,'0'41'47,"0"40"-31</inkml:trace>
  <inkml:trace contextRef="#ctx0" brushRef="#br0" timeOffset="1.07917E6">42175 13417 0,'41'0'110,"82"0"-110,-1-41 0,83 41 31,-123 0-31</inkml:trace>
  <inkml:trace contextRef="#ctx0" brushRef="#br0" timeOffset="1.07936E6">41807 14358 0,'0'0'0,"-123"0"0,82 0 16,82 0 15,41 0-31,82 0 16,-124 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34:53.488"/>
    </inkml:context>
    <inkml:brush xml:id="br0">
      <inkml:brushProperty name="width" value="0.05292" units="cm"/>
      <inkml:brushProperty name="height" value="0.05292" units="cm"/>
      <inkml:brushProperty name="color" value="#FF0000"/>
    </inkml:brush>
  </inkml:definitions>
  <inkml:trace contextRef="#ctx0" brushRef="#br0">25035 5686 0,'-41'-82'0,"41"41"187,82 41-171,0 0-16,40 0 16,-81 0-1,0 0-15,41 0 16,0 0-16,41 0 15,-42 0-15,1 0 16,0 0-16,245 0 31,-286-41-31,0 41 32,41 0-17,-41 0 16,-82 0 126,41-82-142,-82 82-15,-41 0 16,42 0 0,40-41-1,0 41 16,41-40-15,82 40 140,-1 0-140,1 0 0,-82 40-1,82-40-15,-82 82 31,0-41-15,-41 0 0,-41 82-1,0-41 1,-40 40 0,40 1-1,0 0 1</inkml:trace>
  <inkml:trace contextRef="#ctx0" brushRef="#br0" timeOffset="221824.9123">9613 12394 0,'-164'0'0,"42"0"15,40 0-15,41 41 16,0-41-16,-41 0 16,123 0 46,0 0-46,245-41-1,328 0 17,-82 41-1,-409-82 0,-164 82 16,-41-40-31,0 40-1,-82 0 1,83 0-1,40 0 1,82 0 31,0 0-47,-1 0 16,42 0-16,-41 0 15,0 0-15,0 0 16,41 0-16,-82 40 15,0 83 1,-123 41 15,0-82-15</inkml:trace>
  <inkml:trace contextRef="#ctx0" brushRef="#br0" timeOffset="223057.2128">5727 12149 0,'-41'0'0,"41"-41"31,-41 41-31,123 0 47,286 0 0,-245 0-47,122 0 31,-163 0-31,-123 0 31,0 0-15,-41 0 0,1 0-16,40 0 15,-41 0-15,82 82 47,0 81-31,0 1-1,0-1 1,0 1 0</inkml:trace>
  <inkml:trace contextRef="#ctx0" brushRef="#br0" timeOffset="224056.8886">6709 12680 0,'0'-40'0,"0"-42"16,0 41-1,-41 0 16,-41 41-15,41 0 0,0 41-16,41 163 31,0-122-15,0-41-1,41-41 1,0 0-1,41-41 1,-82-122 0,0 40-1,41 123-15,-41-41 16,0 82 15,0 41-31,0-41 16,41 40-1,-41-40 1,81-41 0,-40 0-1,0-41-15,41-40 32,-82 40-32,0-82 15,0 82 1,0 82 31,0 41-47,0-41 15,0 40 1,0-40 0,41-41-1,0 0 1,82 0-1,-82-122 1,-41 40 0,0-82 15,0 123-31,0-40 16,0-1-1,0 41 1,0 0-1,0 82 48,0 41-63,0-1 16,0 42-16,0 0 15,0-41-15,0-1 16,0-40-16,81 41 15,-40-82 1,0 0 15,41 0-31</inkml:trace>
  <inkml:trace contextRef="#ctx0" brushRef="#br0" timeOffset="224244.7433">6791 12149 0,'0'-41'16</inkml:trace>
  <inkml:trace contextRef="#ctx0" brushRef="#br0" timeOffset="225141.2263">9572 13989 0,'-82'0'0,"1"0"16,121 0 15,83 0-15,0-40-16,163 40 31,369-82 0,-573 41-31,40 41 32,-81 0-17,-41-82 1,0 41 0,-82 41-1,-40 0 1,40 0-1,41 0 1,82 0 31,0 0-31,0 0-1,0 41 1,-41 82-1,-41-41 1</inkml:trace>
  <inkml:trace contextRef="#ctx0" brushRef="#br0" timeOffset="226006.7209">6750 14194 0,'0'-82'0,"-82"0"0,82 41 15,0 1-15,-41-42 16,41 41 0,0 164 15,41 326 0,-41-203 0,0-287 1,-41-82-17,41 41 1,0 1-1,123 40 1,-42 41 0,42-82 15,0 0-15,-41 41-1,-82-41 1,0-40-1,0 81 1,-41 41 0,41 41-1,0 41 1,0 163 0,0-41-1,0-122-15,0 41 16</inkml:trace>
  <inkml:trace contextRef="#ctx0" brushRef="#br0" timeOffset="227491.004">7363 14439 0,'41'0'47,"41"0"-31,-82-41 0,41-40-1,-41-42 1,0 41-1,0 41 1,-41 41-16,0 0 31,-41 123-15,82-41 0,0 40-1,82-40 1,0-82-1,-41 0-15,41 0 16,-1 0 0,-81-82-16,82 1 15,-41-83 1,-41 82 0,41 82-1,82 0 16,-82 41 1,-41 41-1,0-123 0,0 0-15,-82 41-1,41-41 1,0 41 0,41 41-16,-82 82 15,82-82-15,0 0 0,0 40 16,0 1 0,41-41-1,41-41-15,0 0 16,-41 0 15,-41-41-31,0-81 31,0 81-31,0-82 16,0 164 31,0 41-47,81-1 31,-81-40-31,41-41 16,0 0-1,41 0 1,-41-81 0,41-42-1,-82 82 1,41 41-1,0 0 17,40 41-17,-121-41 79,-1 0-78,0 0-1,-82 0 1,123 82-16,0-1 16,0 42-1,0-82 1,41-41-1,0 0 1,41 0 0,-1-123-16,-81 82 15,82 1 1,-82-83-16,0 41 16,0-41-16,0-163 15,0 204-15,0 41 16,0 123 31,0 0-47,0 122 15,0-40 1,82 0 0,-41-42-1</inkml:trace>
  <inkml:trace contextRef="#ctx0" brushRef="#br0" timeOffset="238157.9663">35998 5604 0,'0'0'0,"0"-41"15,-41 41 1,0 0-16,-41 82 16,-40 204 15,40-204-31,-82 82 31,164-83-31,-41-81 31</inkml:trace>
  <inkml:trace contextRef="#ctx0" brushRef="#br0" timeOffset="238345.0679">35221 5686 0,'0'-123'0,"123"205"63,-42 0-63,1-1 15,41 42-15,-82-41 16,82 41 0,40-82-1</inkml:trace>
  <inkml:trace contextRef="#ctx0" brushRef="#br0" timeOffset="238541.4459">36325 5849 0,'82'0'31,"0"0"-15,0 0-16,81 0 16</inkml:trace>
  <inkml:trace contextRef="#ctx0" brushRef="#br0" timeOffset="238708.5975">36407 6095 0,'82'0'16,"-41"0"-1,41 0-15,40 0 16,-40 0 0</inkml:trace>
  <inkml:trace contextRef="#ctx0" brushRef="#br0" timeOffset="239091.6038">37143 5768 0,'0'40'46,"0"1"-30,-81 41-16,81-41 16,0 41-16,41 0 15,81-41 1,1-41 0,0 0-1,-123-82 1,41 0-16,-41 0 15,0-41-15,-82 83 32,0-1-17,0 41-15,41 0 16,-41 41-16,82-1 16,0 1-1</inkml:trace>
  <inkml:trace contextRef="#ctx0" brushRef="#br0" timeOffset="239425.7141">38862 6258 0,'-82'0'0,"82"-40"15,0 80 32,0 1-47,0 41 16,-41 82-1,41 40 1,0-163 0,0 41-1</inkml:trace>
  <inkml:trace contextRef="#ctx0" brushRef="#br0" timeOffset="239909.1159">38984 5890 0,'0'0'0,"0"41"62,41 0-62,-41 0 0,82 41 16,41-41 0,-82 0-1,40-41 1,1 0-16,0 0 15,-82-41 1,0-41-16,0-41 31,0 82-31,-41 41 16,41-82-16,-41 164 31,41 41-15,0 245-1,0-204 1,0-42 0</inkml:trace>
  <inkml:trace contextRef="#ctx0" brushRef="#br0" timeOffset="240141.907">39966 6218 0,'41'0'16,"0"0"-1,41 0 1,81 0-1</inkml:trace>
  <inkml:trace contextRef="#ctx0" brushRef="#br0" timeOffset="240329.3739">39966 6463 0,'82'0'31,"-41"0"-15,0-41-16,40 41 15,1-41 1</inkml:trace>
  <inkml:trace contextRef="#ctx0" brushRef="#br0" timeOffset="241059.1547">40784 5972 0,'0'-82'16,"82"-40"-1,-41 122-15,82-41 16,-82 41 0,-1 122 15,-40-40-31,-163 82 31,122-164-31,0 41 31,123-41 1,0 0-32,-41 0 15,-1 0-15,42 41 16,-41-41 0,-41 122-16,0-40 15,-41-41 1,-122 41 15,81-82-31,-41 0 16,41 0-16,0 0 15</inkml:trace>
  <inkml:trace contextRef="#ctx0" brushRef="#br0" timeOffset="243292.9777">36203 7445 0,'-41'0'15,"41"41"1,-41 40-16,-82 124 16,-122 122 15,122-204 16</inkml:trace>
  <inkml:trace contextRef="#ctx0" brushRef="#br0" timeOffset="243530.7067">35630 7526 0,'0'0'0,"0"-40"16,-82 40-16,82-41 15,82 122 17,82 124-17,40 40 1,-81-81-1,-41 41 17,-1-165-32</inkml:trace>
  <inkml:trace contextRef="#ctx0" brushRef="#br0" timeOffset="243742.1523">36693 7895 0,'82'0'32,"-41"0"-32,41 0 15,0 0-15,81 0 16</inkml:trace>
  <inkml:trace contextRef="#ctx0" brushRef="#br0" timeOffset="243925.2186">36734 8181 0,'41'0'31,"0"0"-31,82 0 16,0 0-16,-1 0 16,1 0-16</inkml:trace>
  <inkml:trace contextRef="#ctx0" brushRef="#br0" timeOffset="244259.2528">37675 7567 0,'0'-41'15,"-41"41"17,41 123-17,0 0 1,0 0-16,0-1 16,0-40-16,0 82 15,0-82 1,0 40-16,0-81 15</inkml:trace>
  <inkml:trace contextRef="#ctx0" brushRef="#br0" timeOffset="244658.4004">38330 8345 0,'0'81'31,"0"-40"0,0-82 16,0 0-47,0-40 16,41 40 0,40 41-1,1 82 1,-82 81-1,0 42 1,-41-42 0</inkml:trace>
  <inkml:trace contextRef="#ctx0" brushRef="#br0" timeOffset="245179.3198">39639 7854 0,'-41'0'15,"41"-82"-15,0 164 47,0-41-47,82 0 16,-82 40-16,81 1 16,-40-41-1,82 41-15,-41-82 16,0 0-1,-41-41 1,-41-82 0,0 1-1,0-42 1,0 123 0,0 123-1,0 0 1,0 122-1,0-40 1,0 40 0,0-122-1</inkml:trace>
  <inkml:trace contextRef="#ctx0" brushRef="#br0" timeOffset="245409.7004">40661 8140 0,'0'-41'16,"41"41"-16,0 0 15,164 0 1,-123 0-1,-1 0 1</inkml:trace>
  <inkml:trace contextRef="#ctx0" brushRef="#br0" timeOffset="245564.5067">40784 8345 0,'-41'0'0,"82"0"47,41 0-31,-41 0-16,0 0 15,82 0 1</inkml:trace>
  <inkml:trace contextRef="#ctx0" brushRef="#br0" timeOffset="246010.1647">41602 7936 0,'0'-82'16,"0"0"-1,41 82 1,-41-41-16,41 41 15,82 0 1,-82 0 0,-41 41-1,41 82 1,-41-1 0,-82-40-1,0-82-15,82 82 16,-82-82-16,82 82 15,41-82 48,41 0-63,-41 0 16,0 0-16,81 0 15,-40 0 1,0 0-1</inkml:trace>
  <inkml:trace contextRef="#ctx0" brushRef="#br0" timeOffset="246154.1158">42870 8181 0</inkml:trace>
  <inkml:trace contextRef="#ctx0" brushRef="#br0" timeOffset="249392.4217">30680 6586 0,'0'-82'0,"-41"82"15,41-41-15,0 123 32,0 0-17,0 40-15,0 1 16,0 82-1,-82-1 17,82-286-1,41-613 16,-41 490-47,41 83 31,-41 81-15,82 41-1,41 0-15,-82 204 16,81-40-16,-122-1 16,82 206-1,-82-165 1,0-122-16,0-41 15,0 41 1</inkml:trace>
  <inkml:trace contextRef="#ctx0" brushRef="#br0" timeOffset="249628.3049">30557 6872 0,'-40'0'15,"121"0"17,42 0-32,41 0 15,40 0-15,-81 0 16,0 0-16</inkml:trace>
  <inkml:trace contextRef="#ctx0" brushRef="#br0" timeOffset="249810.5303">32194 6913 0,'-41'0'16,"82"0"-16,41 0 16,40 0-1,1 0-15</inkml:trace>
  <inkml:trace contextRef="#ctx0" brushRef="#br0" timeOffset="249959.6203">32316 7363 0,'41'-41'16,"41"41"-16,41-41 0,0 41 16</inkml:trace>
  <inkml:trace contextRef="#ctx0" brushRef="#br0" timeOffset="250692.9906">34689 5236 0,'0'0'15,"0"-41"1,-82 41-16,0 0 16,-163 123-1,-123 204 17,368-204-1,41-123-31,163 0 15,1 0 1,-123 0-16,-1 81 16,-40 1-16,-41 82 15,0 40 1,-122 83 0,-83-124 15,123-81-31,0-41 0,1-41 15,81 82-15,0-164 32,81 41-32,42 41 15,0-82-15,-41 82 0,0 41 16,-1 205 0,-81 367-1,0 83 1,-41-124-1,41-408-15,-40-41 16,40-1-16,0 1 16,0-82-1,81-82 1</inkml:trace>
  <inkml:trace contextRef="#ctx0" brushRef="#br0" timeOffset="251526.8432">42789 6013 0,'0'0'15,"0"-82"-15,-41 82 0,41-41 16,41 41 15,0 0-31,40 41 16,-81 41-16,41 450 47,-82-410-47,41 1 0,-81 0 0,81 81 31,81-40-15,206-41-1,-206-123 1,1 0 0,-82-123-1,0 41 1,-82 82-1,42 41 1,-83 286 0,123 205-1,0-82 1,0-123 0,-82-163-1,0-41-15,41-123 16,0 81-16,-163-81 31,81-81-31</inkml:trace>
  <inkml:trace contextRef="#ctx0" brushRef="#br0" timeOffset="262127.146">36489 11290 0,'0'-82'0,"0"0"15,0 123 32,0 82-31,0 286 15,0-246-15,0-81-1,82-82 1</inkml:trace>
  <inkml:trace contextRef="#ctx0" brushRef="#br0" timeOffset="262377.1242">36489 11249 0,'0'0'16,"0"-41"-16,0-41 0,0 41 15,0 0-15,0-81 16,123 81 15,81 41-15,-81 41-1,-82 81 1,-41 1 0,0-82-16,-123 82 15,41-82-15,0-41 16,42 81-16</inkml:trace>
  <inkml:trace contextRef="#ctx0" brushRef="#br0" timeOffset="262711.0863">37348 11167 0,'0'0'0,"0"-82"0,0 0 16,0 41-1,-41 41 17,0 0-17,41 41 1,-41 164-1,41-82-15,0 122 16,0-122 0,0-1-16,0 42 15,164-82 1</inkml:trace>
  <inkml:trace contextRef="#ctx0" brushRef="#br0" timeOffset="263161.4481">37839 11494 0,'0'-41'0,"0"-40"16,0-1 0,0 164 30,0 40-46,0-40 16,-41 82 0,41-83-1,0-40-15,-41 41 16,41-123 15,0-163-15,123-205 15,-41 286-15,-42 123-1,1 0 1,-41 41 0,82 163-1,-41-40 1,-41 0-1,0-1 1,0-81 0</inkml:trace>
  <inkml:trace contextRef="#ctx0" brushRef="#br0" timeOffset="263377.4105">37593 11781 0,'123'0'32,"0"-82"-17,0 82-15,40 0 16,83-82-1</inkml:trace>
  <inkml:trace contextRef="#ctx0" brushRef="#br0" timeOffset="263611.7209">38534 11290 0,'0'0'0,"0"-82"15,0 41 1,41 82 31,41 82-32,0 163 1,-82-41 0,0-122-16,0 41 15,-82-42-15,41-81 16</inkml:trace>
  <inkml:trace contextRef="#ctx0" brushRef="#br0" timeOffset="263811.4754">38943 11699 0,'0'0'0,"82"-82"0,0 82 15,0 0 1,163 0 0,-40 0-1,-164 0 1</inkml:trace>
  <inkml:trace contextRef="#ctx0" brushRef="#br0" timeOffset="263961.316">39189 11862 0,'82'0'31,"-1"0"-31,1 0 16,0 0-16,0 0 16</inkml:trace>
  <inkml:trace contextRef="#ctx0" brushRef="#br0" timeOffset="264628.2371">40743 11331 0,'0'-123'16,"0"205"15,0 40-15,0 1-16,0 0 0,0 122 31,41 1 0,0-246-15</inkml:trace>
  <inkml:trace contextRef="#ctx0" brushRef="#br0" timeOffset="264897.9383">40825 11331 0,'0'0'0,"0"-41"0,0-82 16,82 82-1,-41 41 1,82 0 0,-1 0-1,1 205 1,-123-124 0,-164 42-1,-40-41 1,40 0-1,164-41 1</inkml:trace>
  <inkml:trace contextRef="#ctx0" brushRef="#br0" timeOffset="265211.6031">41970 11208 0,'0'0'0,"0"-82"0,0 41 16,-40 41 15,-83 164-16,82 81 1,-41 1 0,82-165-16,41 83 15,82-82 1,-41-82-16,40 82 16</inkml:trace>
  <inkml:trace contextRef="#ctx0" brushRef="#br0" timeOffset="265498.8405">42625 11412 0,'0'-81'0,"41"81"16,-82 41 31,41-1-47,-82 42 15,82 0-15,-123 41 16,83-1 0,-1-122-1,41 41 1</inkml:trace>
  <inkml:trace contextRef="#ctx0" brushRef="#br0" timeOffset="265698.1194">42216 11249 0,'0'0'0,"82"82"62,-41-41-46,40-1-16,42 83 15,-82-41 1,0-41-16</inkml:trace>
  <inkml:trace contextRef="#ctx0" brushRef="#br0" timeOffset="265977.5912">43157 11576 0,'82'0'32,"-42"0"-17,42 0-15,82 0 16,-82 41 0</inkml:trace>
  <inkml:trace contextRef="#ctx0" brushRef="#br0" timeOffset="266111.1859">43198 11821 0,'0'0'0,"41"0"32,40 0-17,1 0-15,0 0 0</inkml:trace>
  <inkml:trace contextRef="#ctx0" brushRef="#br0" timeOffset="266539.7745">43893 11453 0,'0'-41'0,"-41"41"63,0 82-47,41-41-16,0 0 15,0 123 1,41-42-1,123-122 1,-1 0 0,-122-41-1,41-163 1,-205-41 0,1 204-1,40 41 16,0 0-31,41 81 16,41-40 0</inkml:trace>
  <inkml:trace contextRef="#ctx0" brushRef="#br0" timeOffset="266811.5539">44548 11699 0,'0'41'63,"0"0"-48,0 40-15,0-40 16,-41 0-16,41 41 16,-41-41-1,41 0-15</inkml:trace>
  <inkml:trace contextRef="#ctx0" brushRef="#br0" timeOffset="267244.8243">44752 11453 0,'0'-81'0,"0"40"16,0 0 0,0 82 46,41 40-62,-41-40 16,82 41-1,-41-82-15,81 0 16,-81 0-16,0 0 16,-41-41-1,0-41 1,0-40-1,0 40 1,0 164 15,0 0-15,0 204 0,41-82 15,-41-40-31</inkml:trace>
  <inkml:trace contextRef="#ctx0" brushRef="#br0" timeOffset="267461.5965">45652 11576 0,'-41'0'0,"82"0"47,41 0-47,0 0 16,-41 0-16</inkml:trace>
  <inkml:trace contextRef="#ctx0" brushRef="#br0" timeOffset="267611.2388">45611 11821 0,'0'0'0,"82"0"32,41 0-32,-41 0 15,-42-40-15</inkml:trace>
  <inkml:trace contextRef="#ctx0" brushRef="#br0" timeOffset="268061.3108">46470 11331 0,'0'-82'16,"-41"82"-1,41-82 1,-81 164 15,81-41-15,-41 245-1,41-122 1,81-123 0,83 40-1,0-81 1,-83-41 0,-40-81-1,41 40-15,-82-41 16,-41-122-1,-81 122 1,81 123-16,-164 0 16,123 41-16,1 41 15</inkml:trace>
  <inkml:trace contextRef="#ctx0" brushRef="#br0" timeOffset="268379.2146">47288 10922 0,'0'-82'31,"41"82"-31,0 0 16,82 82 0,0 122-1,-42 164 1,-81 123 0,-40-164-1,-83-163 1,41-82-1</inkml:trace>
  <inkml:trace contextRef="#ctx0" brushRef="#br0" timeOffset="269694.8268">46470 11699 0,'0'-41'15,"0"-41"1,0 41 0,0-82-1,164-40 17,-1 81-1,-81 246-16,-41-1 1,-41-81-16,0 82 16,0-83-1,0-40-15,-123 41 16,42-41 0,40-41 15,82-82 16,0 82-32,40 0-15,1 41 16,0 41 0,-82-41-16,0 41 15,0 40 1,-164-81-1,-40-41 1,40 0 0,82 0-1,1 0 1</inkml:trace>
  <inkml:trace contextRef="#ctx0" brushRef="#br0" timeOffset="270028.9976">48106 11494 0,'-40'0'16,"162"0"46,42 0-62,0 0 16,-42 0-16,-40-41 15,82 41 1</inkml:trace>
  <inkml:trace contextRef="#ctx0" brushRef="#br0" timeOffset="270264.3166">48352 11167 0,'0'-41'16,"-41"41"0,41 41 15,0 41-15,0 41-1,0-1-15,41 124 16,-41-165-16,41 1 15,-41-41-15</inkml:trace>
  <inkml:trace contextRef="#ctx0" brushRef="#br0" timeOffset="270746.9426">49088 11208 0,'0'0'0,"0"-82"16,0 205 31,0 0-47,0-1 16,0 1-16,0 41 31,0-124-16,0 1-15,-41-82 32,41-40-17,0-124 1,0-122 0,41 204-1,-41 82 1,41 41-1,0 0 1,41 0 0,-82 41-16,82 82 15,-123 0 1,-123-1 0,41 1 15,83-123-31</inkml:trace>
  <inkml:trace contextRef="#ctx0" brushRef="#br0" timeOffset="271045.6032">49743 11044 0,'0'-41'16,"-82"82"31,82 41-47,-82 41 0,82 0 15,0 40 1,0 205-1,0-245-15,0-41 16,82-41-16,0-41 16</inkml:trace>
  <inkml:trace contextRef="#ctx0" brushRef="#br0" timeOffset="271311.4908">50315 11412 0,'-122'82'63,"122"-41"-63,-82 41 15,-41 41 1,82-1 0,0-40-1,-40-82 1</inkml:trace>
  <inkml:trace contextRef="#ctx0" brushRef="#br0" timeOffset="271511.5486">49825 11494 0,'0'0'0,"0"-41"0,40 41 31,42 82-15,0 123 0,-82-124-1,205 83 1,-164-41-16,-41-82 15,81-41-15</inkml:trace>
  <inkml:trace contextRef="#ctx0" brushRef="#br0" timeOffset="271713.2867">51011 11699 0,'-41'0'16,"41"-41"-16,82 41 16,122 0-1,-40 0 1,-123 0 0</inkml:trace>
  <inkml:trace contextRef="#ctx0" brushRef="#br0" timeOffset="271862.0184">51175 11862 0,'81'0'47,"83"0"-31,-123 0-1</inkml:trace>
  <inkml:trace contextRef="#ctx0" brushRef="#br0" timeOffset="272129.4885">51706 11412 0,'0'-40'16,"0"-1"-1,0 82 32,0-1-31,0 124 0,82-82-16,-82 41 15,0-83-15,0 1 0,0 0 16</inkml:trace>
  <inkml:trace contextRef="#ctx0" brushRef="#br0" timeOffset="272478.0082">52034 11944 0,'0'82'32,"0"-123"-1,0-41-16,40 82 1,-40-41-16,82 41 16,-41 82-1,-41 82 17,0-82-32,0 81 15,0-81-15</inkml:trace>
  <inkml:trace contextRef="#ctx0" brushRef="#br0" timeOffset="272980.7587">52565 11331 0,'0'0'0,"0"-41"15,0-41-15,0 41 16,0 82 15,0 41-15,0-41-1,82 81 1,0-81 0,0-41-1,0-41 1,-82-40 0,41 40-16,-41-82 15,0 82-15,0 123 47,0 0-31,0 40-16,0 124 15,0-124 1,0 1-16,0-41 16</inkml:trace>
  <inkml:trace contextRef="#ctx0" brushRef="#br0" timeOffset="273163.0262">53465 11576 0,'-41'-82'16,"82"82"15,41 0-16,-41 0-15,0 0 16,41 0 0</inkml:trace>
  <inkml:trace contextRef="#ctx0" brushRef="#br0" timeOffset="273311.9142">53506 11740 0,'-82'0'0,"123"0"31,0 0-15,0 0 0,41 0-16,-41-41 15,0 41-15</inkml:trace>
  <inkml:trace contextRef="#ctx0" brushRef="#br0" timeOffset="273663.0291">53874 11167 0,'41'-82'16,"0"82"0,41 0 15,0 123-16,-82 41 1,-41 81 0,-82-163-1,82 0 1,164-82 31,-82 0-47,41 0 15,40 0 1,-122-82 0,82 0-16</inkml:trace>
  <inkml:trace contextRef="#ctx0" brushRef="#br0" timeOffset="273897.1971">54365 11003 0,'0'0'0,"0"-41"16,82 41 15,-41 164-15,41 82-1,-82 81 1,-164 41-1,82-204-15,-40-83 16</inkml:trace>
  <inkml:trace contextRef="#ctx0" brushRef="#br0" timeOffset="274512.7352">40989 13376 0,'0'0'0,"0"-41"16,122 41 0,1 0-1,41 0 1,-42 0-16,83 0 15</inkml:trace>
  <inkml:trace contextRef="#ctx0" brushRef="#br0" timeOffset="274662.0083">41357 13580 0,'41'0'31,"0"0"-15,40 0-16,42 0 16</inkml:trace>
  <inkml:trace contextRef="#ctx0" brushRef="#br0" timeOffset="274945.5593">42911 13212 0,'0'0'0,"0"-82"16,0 42 0,0 80 46,0 42-62,0 0 16,0 41-16,0-41 0,0 40 15,0-40-15,0-41 16</inkml:trace>
  <inkml:trace contextRef="#ctx0" brushRef="#br0" timeOffset="275195.9301">42380 13949 0,'0'0'0,"-41"0"15,204 0 16,83 0-15,245 0 0,-410 0-1,-40 0 1</inkml:trace>
  <inkml:trace contextRef="#ctx0" brushRef="#br0" timeOffset="275468.2981">42707 14317 0,'-41'122'62,"41"-81"-62,0 41 16,0 0-16,0 0 15,0 0-15,0 122 16,0-122 15</inkml:trace>
  <inkml:trace contextRef="#ctx0" brushRef="#br0" timeOffset="275812.4141">42952 14521 0,'82'-41'31,"-41"41"-31,0 0 15,41 0-15,-41 82 16,-1 41 0,-80 0-1,-1-83 1,-123 1-16,123 82 16,-41-123-16,164 0 62,41 0-62,40-41 16,-40 0-1,-82 41-15</inkml:trace>
  <inkml:trace contextRef="#ctx0" brushRef="#br0" timeOffset="276081.8744">44139 13989 0,'0'0'0,"-82"0"16,164 0 15,-1 0-15,165 0-1,-42 0 1</inkml:trace>
  <inkml:trace contextRef="#ctx0" brushRef="#br0" timeOffset="276329.3262">44425 13580 0,'0'-41'16,"0"82"15,0 41-16,0 0 1,0 41-16,0-1 16,0 1-16,0-41 0,0 0 15,0 40 1,41-122-16</inkml:trace>
  <inkml:trace contextRef="#ctx0" brushRef="#br0" timeOffset="276585.3203">45243 13458 0,'0'0'0,"0"81"47,0 1-47,0 0 16,82 123-1,-82-83 1,0 1 0</inkml:trace>
  <inkml:trace contextRef="#ctx0" brushRef="#br0" timeOffset="276761.9862">45038 14194 0,'41'0'16,"0"0"-1,41 0 1,0 0-16,122 0 15,-163 0-15</inkml:trace>
  <inkml:trace contextRef="#ctx0" brushRef="#br0" timeOffset="277013.1506">45202 14603 0,'0'82'47,"0"0"-31,0-1-16,0 1 0,41 205 46,-41-247-46</inkml:trace>
  <inkml:trace contextRef="#ctx0" brushRef="#br0" timeOffset="277330.1748">45529 14726 0,'41'0'0,"0"-82"16,41 82 0,41 0-1,-123 41 1,0 82-16,0-1 31,-123 1-15,82-41-1,-41-41 1,123-41 15,0 0-31,0-41 16,82-82 0</inkml:trace>
  <inkml:trace contextRef="#ctx0" brushRef="#br0" timeOffset="277571.0737">47084 14153 0,'0'-41'15,"82"41"17,40 0-32,-40 0 15,-41 0-15</inkml:trace>
  <inkml:trace contextRef="#ctx0" brushRef="#br0" timeOffset="277715.195">47084 14521 0,'0'0'0,"82"0"31,-1 0-15,1 0-16,-41 0 16</inkml:trace>
  <inkml:trace contextRef="#ctx0" brushRef="#br0" timeOffset="278496.8712">48352 13621 0,'0'-82'16,"0"42"-1,0 80 32,0 83-31,0 245 15,0-204-15</inkml:trace>
  <inkml:trace contextRef="#ctx0" brushRef="#br0" timeOffset="278685.0736">47943 14480 0,'41'0'15,"0"0"-15,81 0 16,42-41 0,0 41-16,-1 0 15,-40 0-15,-41 0 16</inkml:trace>
  <inkml:trace contextRef="#ctx0" brushRef="#br0" timeOffset="279079.5126">48720 14889 0,'-82'-41'15,"82"1"-15,-41 40 16,-81 81-1,-1 83 1,123-82-16,-41 122 16,41-163-1,82-41-15,81 82 16,1-82 0,-82 0-1,0-123 1,-82 41-16,0 1 15,-41 81 1,-41 0 0,-123 81-1,83 83 1,122-123 0</inkml:trace>
  <inkml:trace contextRef="#ctx0" brushRef="#br0" timeOffset="286896.5362">37021 16648 0,'0'-41'0,"0"0"15,0 1-15,122 40 16,-122-123-16,123 123 15,-41-41 1,82 123 15,-451 449 1,42-367-17,81-82 1,123-41-1</inkml:trace>
  <inkml:trace contextRef="#ctx0" brushRef="#br0" timeOffset="287313.2174">37021 16689 0,'0'-82'16,"0"164"-16,0-205 0,0 42 16,-82 81-16,82-41 15,0 163 17,0 165-1,0-124-31,0-40 15,0 41-15,-41-1 0,41-40 16,-82 82 0,82-165-1,0 1-15</inkml:trace>
  <inkml:trace contextRef="#ctx0" brushRef="#br0" timeOffset="287679.9096">37839 16771 0,'0'0'0,"0"-82"15,-41 82 1,41-41 0,-82 41 15,41 246-15,41 81-1,-82 0 1,82-163-1,82-42 1,41-122 0,-82 0-1</inkml:trace>
  <inkml:trace contextRef="#ctx0" brushRef="#br0" timeOffset="288331.8316">38084 17139 0,'0'0'0,"0"-82"15,0 205 32,0 0-31,0-41-16,0 81 15,-82-122 1,82 0 0,0-82 31,0 0-32,0-204 1,0 81-16,0 41 15,0 42-15,41 40 16,41-41 0,0 164-1,-41-1 1,-41 83 0,-41 0-1,-82-123 1,82-41-1,41-41 32,41 41-31,0 0-16,82 0 31,-41 0-15,-82 122-16,41-40 15,-41-41-15,0 0 16,0 0 0,-123-41-1,82 0-15,0 0 16,-41 82-16,41-82 16</inkml:trace>
  <inkml:trace contextRef="#ctx0" brushRef="#br0" timeOffset="288596.637">38657 16812 0,'0'0'0,"0"-82"0,41 82 31,82 0-16,40 245 1,-163-81-16,41 41 16,-41-83-16,0 1 0,0-41 15,-123 204 1,1-122 0</inkml:trace>
  <inkml:trace contextRef="#ctx0" brushRef="#br0" timeOffset="320783.763">39680 17548 0,'81'0'46,"-40"0"-46,82 0 16</inkml:trace>
  <inkml:trace contextRef="#ctx0" brushRef="#br0" timeOffset="321250.8502">39639 17385 0,'-41'-82'16,"82"82"31,81 0-31,-81 0-1,246 41 16</inkml:trace>
  <inkml:trace contextRef="#ctx0" brushRef="#br0" timeOffset="321567.5883">39680 17630 0,'-41'0'0,"82"0"46,40 0-30,206 0 15</inkml:trace>
  <inkml:trace contextRef="#ctx0" brushRef="#br0" timeOffset="329334.7496">16526 16607 0,'0'-41'16,"0"123"31,0 82-47,0-1 0,0 124 31,-41-83 0</inkml:trace>
  <inkml:trace contextRef="#ctx0" brushRef="#br0" timeOffset="329735.1388">16485 16894 0,'0'-246'16,"0"492"-16,0-614 16,41 245-16,41 123 15,-41 0 1,0 82 0,41 40-1,-164 42 1,0-41-1,0-82 1,41-41 0,123 0 15,-41 0-15,41 0-16,-41 0 15,41 0 1,40 163-16,-122-81 15,-81 82 1,40-164 0,-123 81-1,41-40 1,42-41 0,81-41-1,0-40-15</inkml:trace>
  <inkml:trace contextRef="#ctx0" brushRef="#br0" timeOffset="329904.4801">17426 17139 0,'82'0'31,"0"0"-15,0 0 0,40 0-16</inkml:trace>
  <inkml:trace contextRef="#ctx0" brushRef="#br0" timeOffset="330050.6046">17508 17425 0,'82'0'32,"41"0"-32,40-40 15</inkml:trace>
  <inkml:trace contextRef="#ctx0" brushRef="#br0" timeOffset="330801.9981">19349 16239 0,'0'-41'0,"-41"41"46,-82 41-46,1 82 16,-1-41 0,-204 40-1,81 1 1,287-82 0,0-41-1,123 0 1,-83 0-16,1 82 15,0 0 1,-82-41-16,0 81 16,0-40-1,0 0-15,-82 41 0,0-42 16,-163 124 0,81-123-1,246-82 32,-41 0-31,0 0-1,-41 286 1,164 778 0,-164-737-1,0 0-15,81 205 16,-81-205-1,82-81 1,-41-206 0,41-40-16</inkml:trace>
  <inkml:trace contextRef="#ctx0" brushRef="#br0" timeOffset="331402.1904">20576 16403 0,'-41'0'47,"41"41"-47,-122 41 16,81-1-16,-123 124 16,41-82 30</inkml:trace>
  <inkml:trace contextRef="#ctx0" brushRef="#br0" timeOffset="331585.3025">20044 16403 0,'0'0'0,"0"-41"16,0 82 15,82 41-15,-41 40-16,41-40 15,-41 0-15,41 0 16,-1 0-16,1-82 16</inkml:trace>
  <inkml:trace contextRef="#ctx0" brushRef="#br0" timeOffset="331775.1369">21067 16689 0,'41'-41'15,"82"41"1,-82 0-16,40 0 15,1 0 1</inkml:trace>
  <inkml:trace contextRef="#ctx0" brushRef="#br0" timeOffset="331918.9054">20985 16935 0,'0'81'15,"0"-162"-15,82 162 31,41-81-15,-1-41 0,1 41-16</inkml:trace>
  <inkml:trace contextRef="#ctx0" brushRef="#br0" timeOffset="332137.9912">21803 16526 0,'0'0'0,"0"-82"16,0 0-16,0 123 63,0 41-63,0 81 15,0 83 1,0-165-1</inkml:trace>
  <inkml:trace contextRef="#ctx0" brushRef="#br0" timeOffset="332369.659">22417 16771 0,'0'-41'0,"0"123"63,0-41-63,0 41 16,0-1-16,0 1 15,-82 41-15,82-82 16</inkml:trace>
  <inkml:trace contextRef="#ctx0" brushRef="#br0" timeOffset="332784.8747">22622 16526 0,'0'0'16,"0"-41"-16,0 122 62,81-81-46,-81 82-16,82-82 16,-82 82-16,82-82 15,-41 0-15,0 0 16,-41-123 15,0-81-15,0 163-1,0-41 1,0 123 0,0 164-1,0 40 1,0-81-16,0 40 15,0-122 1,0-41-16</inkml:trace>
  <inkml:trace contextRef="#ctx0" brushRef="#br0" timeOffset="332984.6979">23317 16689 0,'82'0'47,"-41"0"-47,40 0 0,-40 0 16,0 0-1,41 0-15</inkml:trace>
  <inkml:trace contextRef="#ctx0" brushRef="#br0" timeOffset="333117.6967">23399 16975 0,'0'0'0,"122"0"47,1-40-47,41-1 16</inkml:trace>
  <inkml:trace contextRef="#ctx0" brushRef="#br0" timeOffset="333351.8855">24381 16321 0,'0'-41'16,"0"123"46,0 0-62,0 40 0,0 42 16,0 163 0,0-204-1,0-41-15</inkml:trace>
  <inkml:trace contextRef="#ctx0" brushRef="#br0" timeOffset="334902.1087">26017 16648 0,'0'0'0,"-41"0"0,-82 0 31,41 0 0,123 0 0,123 0-31,572 0 32,-613 0-17,-82 0-15,0 0 31,41-41-31,-82-40 47,-41 81-31,-41 0 0,-41-41-1,41 41 1,82-41-1,82 41 32,0 0-47,0 0 16,0 41 0,-42 81 15,-40 1-31,0-41 31,0 0-31</inkml:trace>
  <inkml:trace contextRef="#ctx0" brushRef="#br0" timeOffset="335140.9396">27408 16321 0,'0'0'0,"41"-41"16,-41 123 31,0-41-47,0 163 15,0 42 1,0-1 15</inkml:trace>
  <inkml:trace contextRef="#ctx0" brushRef="#br0" timeOffset="337173.2563">24953 16198 0,'0'-41'16,"41"41"31,-41 82-32,0 41-15,0 409 32,0-328-17,123-122 16,-82-82-31,122 82 16,-81-82-16,-41 0 16,-41-82 15,-41 82 0,-82 164-15,83 122-1,40-82-15,0 83 16,0-1-16,0 0 16,0 42-16,81 163 15,-40-164 1,-41-123 0,0-163-1,-41 0 1,-40-41-16,40 0 0,-41 0 31,-41 123-15,82-123-16,-41 41 15,41-41-15</inkml:trace>
  <inkml:trace contextRef="#ctx0" brushRef="#br0" timeOffset="337985.9008">20208 17957 0,'0'-82'16,"-41"82"15,0 0-15,-204 287 15,81-124-15,41 1-1,123-123 1</inkml:trace>
  <inkml:trace contextRef="#ctx0" brushRef="#br0" timeOffset="338218.501">19594 17834 0,'0'-40'15,"0"121"17,82 1-17,-82 0-15,123 0 16,-82 41-16,122 40 16,-122-81-16</inkml:trace>
  <inkml:trace contextRef="#ctx0" brushRef="#br0" timeOffset="338386.8204">20413 18244 0,'81'-41'31,"1"41"-16,0 0-15,41 0 16</inkml:trace>
  <inkml:trace contextRef="#ctx0" brushRef="#br0" timeOffset="338552.0854">20535 18530 0,'82'0'31,"41"0"-15,0-41-16,-42 41 15</inkml:trace>
  <inkml:trace contextRef="#ctx0" brushRef="#br0" timeOffset="338785.3723">21231 18080 0,'0'-82'0,"-41"41"15,41 123 32,0 41-31,0-41-16,0 122 15,82 1 1</inkml:trace>
  <inkml:trace contextRef="#ctx0" brushRef="#br0" timeOffset="339085.2626">21967 18489 0,'0'0'0,"0"-123"15,0 205 48,0 41-63,0-41 15,0-1-15,0 42 16</inkml:trace>
  <inkml:trace contextRef="#ctx0" brushRef="#br0" timeOffset="339502.3249">22212 18284 0,'0'-40'0,"0"-1"15,0 82 32,82-41-31,-82 122-16,164-40 15,-123-82 1,82 82 15,-123-123-31,0-82 31,0 41-15,0 42 0,0-42-16,0 164 31,0 122-15,0 41-1,0-40 1,0-164-16</inkml:trace>
  <inkml:trace contextRef="#ctx0" brushRef="#br0" timeOffset="339719.5067">22949 18489 0,'82'0'47,"40"0"-31,-81 0-16,41 0 16</inkml:trace>
  <inkml:trace contextRef="#ctx0" brushRef="#br0" timeOffset="339868.5484">23031 18775 0,'40'0'47,"1"0"-47,41 0 15,-41 0-15,41-82 16</inkml:trace>
  <inkml:trace contextRef="#ctx0" brushRef="#br0" timeOffset="340202.665">23440 18325 0,'0'-41'15,"81"41"1,-40 0-1,41 0 1,-41 0 0,-41 82-1,0-41-15,0 82 16,-123 40 0,1-40-1,40-82-15,41 0 16,123-41 15,0 0-15,40 0-16,1 0 15,41 0-15,-83-82 16,-40 82-16</inkml:trace>
  <inkml:trace contextRef="#ctx0" brushRef="#br0" timeOffset="340986.2923">26344 18325 0,'0'0'0,"-123"0"15,1 0-15,-1 0 16,82 0-16,0 0 15,123 0 17,41 0-17,613 0 32,-613 0-47,-42 0 16,-40 0-1,-82 0 1,-163-81 0,40 40-1,82 41 1,82-82 0,0 41 15,41 41-16,41 0 1,0 0 0,-82 41-16,82-41 15,-82 82-15,0-1 0,0-40 16,-123 82 0,41 0-1,41-123 1</inkml:trace>
  <inkml:trace contextRef="#ctx0" brushRef="#br0" timeOffset="341203.9615">27612 18080 0,'0'0'16,"0"82"31,0 0-47,0-1 15,82 83 1,-82-82-16</inkml:trace>
  <inkml:trace contextRef="#ctx0" brushRef="#br0" timeOffset="342002.9304">19472 19552 0,'0'123'62,"0"0"-46,-123-41-16,123 40 0,-82-81 16,82 0-16,-41 41 15,41-41 1</inkml:trace>
  <inkml:trace contextRef="#ctx0" brushRef="#br0" timeOffset="342191.3364">19144 19634 0,'0'0'0,"0"-41"0,41 123 47,0 0-47,41 0 16,41 122-1,81-122 1</inkml:trace>
  <inkml:trace contextRef="#ctx0" brushRef="#br0" timeOffset="342387.7126">20044 19962 0,'-81'0'16,"121"0"0,42 0-1,41 0-15,0 40 31</inkml:trace>
  <inkml:trace contextRef="#ctx0" brushRef="#br0" timeOffset="342506.1663">19963 20248 0,'0'0'0,"40"-41"31,42 41-31,246 0 15</inkml:trace>
  <inkml:trace contextRef="#ctx0" brushRef="#br0" timeOffset="342786.2159">21394 19757 0,'-41'-82'16,"41"164"46,0 0-62,0 0 0,0-1 16,0 42-16,0-41 15,0 41 1</inkml:trace>
  <inkml:trace contextRef="#ctx0" brushRef="#br0" timeOffset="343104.942">21762 20207 0,'0'82'78,"-40"-41"-62,40 40-16,-41-40 16,41 82-16,0-82 15</inkml:trace>
  <inkml:trace contextRef="#ctx0" brushRef="#br0" timeOffset="343540.6636">22499 19757 0,'0'0'0,"0"-82"0,-41 82 16,41-41-16,0 123 47,0-41-47,0 82 31,0-82-31,41-41 0,-41 81 16,82-81-1,-1 0 1,1-40 0,-41-83-1,-41-82 1,0 123 0,0 123-1,0 82 1,0 123-1,0-1 1,0-41 0</inkml:trace>
  <inkml:trace contextRef="#ctx0" brushRef="#br0" timeOffset="343770.9572">23153 20002 0,'41'0'32,"41"0"-32,-41 0 15,82 0 1,-42 0-1</inkml:trace>
  <inkml:trace contextRef="#ctx0" brushRef="#br0" timeOffset="343903.6105">23358 20125 0,'-41'0'0,"82"0"46,41 0-46,40 0 16,-40-82-16</inkml:trace>
  <inkml:trace contextRef="#ctx0" brushRef="#br0" timeOffset="344287.9796">23767 19634 0,'0'-122'0,"41"122"16,0-41-16,41 41 15,-1 0 1,-81 81 15,0-40-15,0 0-1,-81 82 1,81-82 0,81 41 15,42-41-15,-82 40-1,-41 42 1,-41-41-1,-123-41 1,1 0 0</inkml:trace>
  <inkml:trace contextRef="#ctx0" brushRef="#br0" timeOffset="345383.7215">19717 21148 0,'0'-41'16,"-41"41"0</inkml:trace>
  <inkml:trace contextRef="#ctx0" brushRef="#br0" timeOffset="345675.05">19676 20984 0,'0'0'0,"-41"41"62,-41 0-62,42 82 16,-42-42-16,41 1 15,-41 41 1,41-41 0</inkml:trace>
  <inkml:trace contextRef="#ctx0" brushRef="#br0" timeOffset="345870.3008">19226 21025 0,'0'0'0,"0"-82"16,0 164 15,41 41-31,82 40 16,81 83 15,-163-246-31</inkml:trace>
  <inkml:trace contextRef="#ctx0" brushRef="#br0" timeOffset="346035.6734">19963 21352 0,'40'0'16,"1"0"-1,41 0-15,123 0 16,-164 0 0</inkml:trace>
  <inkml:trace contextRef="#ctx0" brushRef="#br0" timeOffset="346169.9476">20003 21598 0,'82'0'16,"41"0"0,0 0-16,-41 0 15</inkml:trace>
  <inkml:trace contextRef="#ctx0" brushRef="#br0" timeOffset="346388.7506">20699 21230 0,'0'0'0,"0"-82"0,0 41 16,0 164 31,0-42-47,0 165 15,0-83 16</inkml:trace>
  <inkml:trace contextRef="#ctx0" brushRef="#br0" timeOffset="346706.343">21231 21680 0,'0'40'31,"0"1"-15,-41 0-16,41 41 15,0 41 1,0-41 0</inkml:trace>
  <inkml:trace contextRef="#ctx0" brushRef="#br0" timeOffset="347136.3166">21844 21352 0,'0'0'15,"0"-41"-15,0 0 0,82 123 63,-82-41-63,41 41 15,41-41 1,0 41 0,40-82-16,-81 0 15,41-41 1,-82-82-1,0 82-15,0-82 16,0 83 0,0 121 15,0 1-31,0 82 16,0 81 15,0-40-16,0-123-15</inkml:trace>
  <inkml:trace contextRef="#ctx0" brushRef="#br0" timeOffset="347336.0901">22744 21680 0,'0'-41'16,"41"41"0,41 0-16,82 0 15,-124 0 1</inkml:trace>
  <inkml:trace contextRef="#ctx0" brushRef="#br0" timeOffset="347453.6683">22867 21802 0,'41'0'31,"122"0"-15,-81 0-16</inkml:trace>
  <inkml:trace contextRef="#ctx0" brushRef="#br0" timeOffset="347737.6363">23399 21230 0,'0'-41'16,"41"41"-16,-41-41 31,0 82 16,81 0-47,-81 40 15,0 1 1,0 41 0,41-82-16,41 41 15</inkml:trace>
  <inkml:trace contextRef="#ctx0" brushRef="#br0" timeOffset="347893.7907">23644 21557 0,'0'-41'16,"0"0"15,-41 41 47</inkml:trace>
  <inkml:trace contextRef="#ctx0" brushRef="#br0" timeOffset="348319.8193">23562 21107 0,'-41'0'16,"41"41"15,0 0-15,0 0-16,0 81 15,0 1 1,0-82 15,82-41-15,-41 0-16,82-41 15,-82 41-15,0-82 16,41 0 0,-1 41-1,-40-122 1,-41 122 0,0 0-1,0 123 16,-82 81-15,82 83 0,0-42-1,0 42 1</inkml:trace>
  <inkml:trace contextRef="#ctx0" brushRef="#br0" timeOffset="348836.1027">20085 22498 0,'0'0'0,"0"-82"15,-41 82-15,-81 123 31,40-1-15,0 42-16,-82 286 31,42-409-15</inkml:trace>
  <inkml:trace contextRef="#ctx0" brushRef="#br0" timeOffset="349019.3148">19472 22784 0,'0'0'0,"-41"-82"0,41 0 15,0 41 1,41 123 15,40 41-31,-40-41 16,41 0-16,41 122 15,-82-122 1,41-41-16</inkml:trace>
  <inkml:trace contextRef="#ctx0" brushRef="#br0" timeOffset="349205.1894">20331 23029 0,'0'-41'0,"122"41"47,-81 0-47,41 0 16,-41 0-16</inkml:trace>
  <inkml:trace contextRef="#ctx0" brushRef="#br0" timeOffset="349336.8146">20331 23193 0,'82'0'15,"40"0"1,1 0-16,-41-82 16</inkml:trace>
  <inkml:trace contextRef="#ctx0" brushRef="#br0" timeOffset="349540.0784">21067 22825 0,'0'-82'15,"0"41"1,0 123 15,0 0-15,0 122-1,0 42 1,82-124 0</inkml:trace>
  <inkml:trace contextRef="#ctx0" brushRef="#br0" timeOffset="349786.8936">21803 23152 0,'0'41'47,"0"41"-47,0 0 15,0-1-15,0 83 16,0-82 0</inkml:trace>
  <inkml:trace contextRef="#ctx0" brushRef="#br0" timeOffset="350259.9123">22499 22907 0,'0'-41'16,"-41"41"-16,41-123 15,0 205 48,0-41-63,0 0 0,82 40 15,-82-40-15,122 0 16,1-41 0,-41 0 15,0-41-31,-82 0 15,0 1-15,41-42 0,-41 0 16,0 41 0,0-41-1,0 123 1,0 41-16,0 82 16,-82-42-1,82 1-15,0 82 16,0-124-1</inkml:trace>
  <inkml:trace contextRef="#ctx0" brushRef="#br0" timeOffset="350457.8344">23358 23111 0,'0'-41'16,"82"41"0,-41 0-1,81 0 1,-81 0 0</inkml:trace>
  <inkml:trace contextRef="#ctx0" brushRef="#br0" timeOffset="350622.1513">23399 23316 0,'41'0'32,"40"0"-32,1 0 15,0 0 1,-41 0-16</inkml:trace>
  <inkml:trace contextRef="#ctx0" brushRef="#br0" timeOffset="350836.194">24585 22866 0,'82'0'47,"0"0"-32,-1 0-15,-40 0 16,0 0 0</inkml:trace>
  <inkml:trace contextRef="#ctx0" brushRef="#br0" timeOffset="351036.6688">24585 22907 0,'0'0'0,"-41"0"16,0 0-1,41 41 1,0 81 0,82-81-16,0 82 15,-82-82-15,41 41 16,-41-1-1,-82 42 1,0-123-16</inkml:trace>
  <inkml:trace contextRef="#ctx0" brushRef="#br0" timeOffset="351603.4855">20208 24134 0,'0'-41'16,"0"123"15,0 0-31,-123 40 16,123 1-16,-122 41 15,122-42-15,-123 42 16,82-82 0</inkml:trace>
  <inkml:trace contextRef="#ctx0" brushRef="#br0" timeOffset="351787.5386">19717 24338 0,'0'-41'0,"41"82"31,-41 0-15,123 41-16,-41 0 15,40 122 1,-40-40 0</inkml:trace>
  <inkml:trace contextRef="#ctx0" brushRef="#br0" timeOffset="351987.1645">20576 24584 0,'0'0'0,"82"0"16,0 0 0,122 0-1,-163 0-15</inkml:trace>
  <inkml:trace contextRef="#ctx0" brushRef="#br0" timeOffset="352139.7306">20617 24870 0,'82'0'31,"0"0"-31,0-41 15</inkml:trace>
  <inkml:trace contextRef="#ctx0" brushRef="#br0" timeOffset="352388.7696">21231 24379 0,'0'-41'0,"0"82"47,0 82-31,0-41-16,0 40 15,0 1 1,0 41-16,0-41 15,0-1-15,0-81 0</inkml:trace>
  <inkml:trace contextRef="#ctx0" brushRef="#br0" timeOffset="352720.1234">22294 24870 0,'-41'82'47,"41"0"-47,0 0 0,0 40 16,41 1-1</inkml:trace>
  <inkml:trace contextRef="#ctx0" brushRef="#br0" timeOffset="353236.7376">22744 24379 0,'0'-41'16,"0"123"30,41 0-46,-41 0 0,41-41 16,-41 0-16,82-41 16,0 122-16,-1-122 15,1-41 1,-82-40 0,41-1 15,-41 41-31,0-41 15,0 41-15,0 123 47,0 0-47,0 40 16,0 1-16,0 82 16,0-123-16,0-1 15,0-40 1</inkml:trace>
  <inkml:trace contextRef="#ctx0" brushRef="#br0" timeOffset="353470.6988">23808 24829 0,'41'0'31,"41"0"-31,-1 0 16,1 0 0,41 0-1</inkml:trace>
  <inkml:trace contextRef="#ctx0" brushRef="#br0" timeOffset="353653.5071">23808 25075 0,'0'0'0,"0"-41"0,82 41 63,-1 0-63,-40 0 15,0 0 1,-41-82-16</inkml:trace>
  <inkml:trace contextRef="#ctx0" brushRef="#br0" timeOffset="354054.3122">25076 24297 0,'0'0'0,"0"-81"15,0 40 1,-41 41 15,41 41-15,0 40-1,-82 1-15,82 123 16,0-123-16,0 40 16,0-81-1,41 0 1,82-41-16,0-41 16,-123 0-1,40-41-15,-40 42 16,-40 40-1,-83 0 1,123 81 0,-82-40-16,82 41 15</inkml:trace>
  <inkml:trace contextRef="#ctx0" brushRef="#br0" timeOffset="355055.2213">25117 19716 0,'0'82'31,"0"0"-31,0 0 16,0-1-16,0 1 16,0 0-16,82 0 0,-82 81 31,41-122-31,-41 164 31,0-123-31,0 81 31,0-81-31,0 245 32,0-245-17,0 41-15,0 122 16,81 1 15,-81-124-31,41 124 16,-41-123-16,82-1 15,-82 42 1,41-41 0,-41-42-1,0 1-15,0 41 16,0-82-16,-82 41 16,41 40-1,-41 83 1,82-123-16,-40 40 15,40-81 1,0 0-16,-41 82 16,41-82-1</inkml:trace>
  <inkml:trace contextRef="#ctx0" brushRef="#br0" timeOffset="355987.4207">26139 20125 0,'-81'-82'16,"-1"82"15,123 0 0,81 0-15,83 41-16,122-41 16,696 82 15,-941-82 0,-123 0-15,-41-41-1,0 0 1,0 0 0,1-40-1,122 121 32,-1-40-47,-40 82 16,82 0-1,-82 0 1,0 0 0,-122-1-1,81 1-15</inkml:trace>
  <inkml:trace contextRef="#ctx0" brushRef="#br0" timeOffset="356221.0725">28267 20084 0,'0'0'0,"0"-41"16,0 82 15,0 0-31,0 82 16,0 245 0,0-245-1</inkml:trace>
  <inkml:trace contextRef="#ctx0" brushRef="#br0" timeOffset="356537.2311">25894 21598 0,'0'0'15,"82"0"32,41 0-47,40 0 16,83 0-16,245 0 15,-205 0 17,-204 0-32</inkml:trace>
  <inkml:trace contextRef="#ctx0" brushRef="#br0" timeOffset="356787.4886">27285 21475 0,'-82'0'0,"82"-41"15,-41 41 1,123 0 15,0 0-15,41 0 0,-83 0-1,-40 164 1,-122-42-1,40-81 1,41 0 0</inkml:trace>
  <inkml:trace contextRef="#ctx0" brushRef="#br0" timeOffset="357038.0408">27980 21393 0,'0'41'32,"41"0"-17,-41 0-15,0 41 16,0 81-1,0 1 1,0-82-16</inkml:trace>
  <inkml:trace contextRef="#ctx0" brushRef="#br0" timeOffset="357938.2665">26426 23316 0,'-41'0'16,"164"-41"46,-1 41-46,1 0-16,41 0 16,163-82-1,-122 82 1,-165 0-16,-40-41 31,0 0-15,-122 41-1,40 0 1,0 0 0,123 0 31,82-82-32,-1 82 1,-81 0-1,-41 41 1,0 0 0,0 41-16,-81 0 15</inkml:trace>
  <inkml:trace contextRef="#ctx0" brushRef="#br0" timeOffset="358209.4237">28267 22907 0,'0'81'62,"0"1"-62,0 0 16,0 82-1,0-1 1,0 1 0</inkml:trace>
  <inkml:trace contextRef="#ctx0" brushRef="#br0" timeOffset="358554.1057">26712 24379 0,'0'0'0,"-123"0"15,205 0 48,41 0-63,82-41 15,-1 41-15,-40 0 16,-42 0-16,83 0 16,-123 0-1</inkml:trace>
  <inkml:trace contextRef="#ctx0" brushRef="#br0" timeOffset="358770.4428">27735 24257 0,'0'0'16,"-82"0"-16,41-41 15,41-41-15,-41 82 16,41-41 0,41 82 31,41-41-47,-41 41 15,41 41 1,-123 122-1,-82-122 1</inkml:trace>
  <inkml:trace contextRef="#ctx0" brushRef="#br0" timeOffset="359037.6836">28226 24175 0,'0'0'0,"0"41"47,41 40-47,-41 165 16,81-1-1,1-40 1,-82-123 0</inkml:trace>
  <inkml:trace contextRef="#ctx0" brushRef="#br0" timeOffset="375089.4518">11740 12353 0,'-82'0'0,"42"0"32,-1-82-17,-41 82 48,123 0-16,41 0-32,-42 0-15,1 0 16,82 0-1,-41 0 1,0 0-16,-41 0 16,0 0-16,40 0 0,-81 41 15,82-41 1,-41 0 0,0 41-16,41-41 15,-41 0 1,-41-82 93,-82 82-78,82-40-31,-41 40 16,0-41 0,-41 41 15,41 0-15,123 0 171,-41 0-171,0 0-1,41 81 1,-82-40 15,0 0-15,-41-41-16,-41 82 15,41-82 1,41 41 0,0 0 31</inkml:trace>
  <inkml:trace contextRef="#ctx0" brushRef="#br0" timeOffset="391960.6507">42830 17221 0,'0'0'0,"0"-82"16,0 0-1,0 41 1,0 82 31,0 164-16,81-42-15,-81-40-16,0-82 15,0 0-15,41 0 16,-41 41-16,41-41 16</inkml:trace>
  <inkml:trace contextRef="#ctx0" brushRef="#br0" timeOffset="392240.806">42502 18039 0,'82'0'47,"-41"0"-31,123-41-1,-83 41-15,124 0 16,-82-82 0,-82 82-16,40 0 15</inkml:trace>
  <inkml:trace contextRef="#ctx0" brushRef="#br0" timeOffset="392575.8495">42380 18571 0,'0'-41'31,"0"82"16,81 41-31,-81 40-16,0-40 15,0 0-15,0 82 32,0 40-17,41-163 1,0-41-16</inkml:trace>
  <inkml:trace contextRef="#ctx0" brushRef="#br0" timeOffset="392958.4834">42789 18898 0,'0'0'0,"-41"-82"16,123 41 15,-42 41-31,124 0 15,-164 164 17,0-123-32,0 0 15,-41 41-15,-41-42 16,1 42 0,-1 0-1,123-82 16,81 0-15,246-41 0,-204 41-1,-41 0 1</inkml:trace>
  <inkml:trace contextRef="#ctx0" brushRef="#br0" timeOffset="394508.0986">44507 17385 0,'82'-82'0,"-82"-41"15,0 82 1,-123 164 31,41 40-32,41-40-15,-82 41 16,-40 81 15,163-163-31</inkml:trace>
  <inkml:trace contextRef="#ctx0" brushRef="#br0" timeOffset="394713.6121">44016 17385 0,'0'0'0,"0"-41"15,41 41 16,81 41-15,-40 122 0,41 1-1,0-42 1,122-40 0</inkml:trace>
  <inkml:trace contextRef="#ctx0" brushRef="#br0" timeOffset="395125.0351">45243 17221 0,'0'0'0,"0"-123"0,0 82 15,0 0 16,-41 41 1,41 41-32,-123 82 15,123 0-15,0 163 16,0-204 0,0 0-16,82-41 15,41 40 1,0-122 15,-123-40-31,0-42 31,-41 41-15,-41 82 0,-123 123-1,205 0 1,41-42-1</inkml:trace>
  <inkml:trace contextRef="#ctx0" brushRef="#br0" timeOffset="395374.8958">46429 17385 0,'-41'0'0,"82"0"63,41 0-63,41 0 15,-41 0-15,-41 0 16</inkml:trace>
  <inkml:trace contextRef="#ctx0" brushRef="#br0" timeOffset="395508.5187">46470 17671 0,'0'0'0,"41"-41"15,82 41 1,-41 0-16,40-82 15</inkml:trace>
  <inkml:trace contextRef="#ctx0" brushRef="#br0" timeOffset="395774.5696">48106 16975 0,'-40'0'0,"80"0"0,-80 123 63,40 0-48,0-41-15,0 0 16,0-1-16,0 1 15,0 123-15,0-164 16</inkml:trace>
  <inkml:trace contextRef="#ctx0" brushRef="#br0" timeOffset="395992.3701">47657 17998 0,'-82'0'0,"204"0"47,1 0-47,41 0 16,-1 0-16,1 0 15,245 0 1</inkml:trace>
  <inkml:trace contextRef="#ctx0" brushRef="#br0" timeOffset="396441.2095">47984 18653 0,'0'-41'16,"82"-41"-1,-42 82-15,42 0 16,0 0-1,-82 82 1,0-41 0,0-1-16,-41 42 0,0 41 15,-163 41 1,81-83 0,41 1-1,123-82 16,164-41-15,40 0 0,-122 41-16,-41 0 15,-1 0-15,1-81 16</inkml:trace>
  <inkml:trace contextRef="#ctx0" brushRef="#br0" timeOffset="396599.2024">49047 19021 0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50:16.069"/>
    </inkml:context>
    <inkml:brush xml:id="br0">
      <inkml:brushProperty name="width" value="0.05292" units="cm"/>
      <inkml:brushProperty name="height" value="0.05292" units="cm"/>
      <inkml:brushProperty name="color" value="#FF0000"/>
    </inkml:brush>
  </inkml:definitions>
  <inkml:trace contextRef="#ctx0" brushRef="#br0">31089 5399 0,'123'0'93,"0"0"-77,-82 0 0,-1 0-16,42-40 0,-41 40 31,0-123 0,-41 41 0,-123 0 1,42 82-17,40 0 1,-41 41-1,41 41 1,41-41 0,0 41-16,-82-41 15,82 81-15,0-40 16,0-41 0,41 82-1,0-42 1,41-81-1,40 0 1,83 0 0,-123 0-1,41-40 1</inkml:trace>
  <inkml:trace contextRef="#ctx0" brushRef="#br0" timeOffset="700.1079">31253 5399 0,'-41'0'0,"123"0"93,0-40-77,-42 40-16,1-82 0,41 41 16,-82-41 15,41 0 0,-205 0 0,-81 82 1,163 123-17,82 41 1,0-42-1,0 1 1,41-41 0,0-82-1,0 41-15,82-41 16,-42 0 0,1 0-1,-41 0 1,41-82-1,0 41 1,-82-41 0</inkml:trace>
  <inkml:trace contextRef="#ctx0" brushRef="#br0" timeOffset="2332.7547">10390 7976 0,'0'-40'0,"0"-42"16,-81 41 0,40 0 31,0 41-47,-82 0 31,123 41-16,0 41-15,0 40 16,0 1-16,0 245 16,41-204-16,-41-41 15,0 163 1,0-163 0,0-1-1,-82-40 1,41-82 15,41-82-31,0 41 16</inkml:trace>
  <inkml:trace contextRef="#ctx0" brushRef="#br0" timeOffset="2549.8937">9695 8835 0,'41'-81'16,"82"81"0,-42-41-16,206 41 15,-42-82 1,-81 82-1</inkml:trace>
  <inkml:trace contextRef="#ctx0" brushRef="#br0" timeOffset="2850.3097">10881 8876 0,'0'-81'16,"0"-1"-1,-82 164 17,82-42-32,-81 1 15,-1 205 1,82-164-16,-82 81 15,0-81 1,82-41-16,-82 0 16</inkml:trace>
  <inkml:trace contextRef="#ctx0" brushRef="#br0" timeOffset="3103.9734">10349 8835 0,'0'-40'16,"82"80"15,-82 42-15,123 0-16,-123 0 15,82 0-15,0-1 16,40 1 0,-81-82-1</inkml:trace>
  <inkml:trace contextRef="#ctx0" brushRef="#br0" timeOffset="3404.7006">11249 8304 0,'0'0'0,"-81"-82"15,40 41 16,41 82 1,0 41-32,0 81 31,0 42-15,0-1-1,0-122 1</inkml:trace>
  <inkml:trace contextRef="#ctx0" brushRef="#br0" timeOffset="3902.342">11331 8508 0,'0'-123'16,"0"83"-1,41 40 1,82 0 0,-82 40-1,-41 1-15,0 41 32,0 0-32,-41 0 15,0-82 1,82-82 31,0 0-32,41-41 1,-1 42 0,-122 162 46,41-40-46,0 0-16,0 41 15,0-41-15,0 41 32,41-41-17,41-41-15</inkml:trace>
  <inkml:trace contextRef="#ctx0" brushRef="#br0" timeOffset="4151.7336">12068 8181 0,'0'-82'16,"0"123"46,81 0-62,-81 0 0,41 82 16,-41-42-16,0 83 15,0 81 17,0-40-17,-82-205-15</inkml:trace>
  <inkml:trace contextRef="#ctx0" brushRef="#br0" timeOffset="4383.7945">12354 8590 0,'41'0'15,"41"0"1,40 0 0,-81 0-16,123-41 31,-123 41-15,0 0-16</inkml:trace>
  <inkml:trace contextRef="#ctx0" brushRef="#br0" timeOffset="4571.3749">12518 8795 0,'40'0'63,"42"0"-63,-41 0 15,0 0-15,41 0 16</inkml:trace>
  <inkml:trace contextRef="#ctx0" brushRef="#br0" timeOffset="5766.4713">26221 8058 0,'-41'0'0,"164"0"78,82-82-62,-1 82-16,83-122 16,408 40-1,-491 0-15,1 82 16,-287 0 15</inkml:trace>
  <inkml:trace contextRef="#ctx0" brushRef="#br0" timeOffset="6389.5542">26262 8426 0,'0'0'0,"-41"0"0,0 0 16,-40 41-1,162-41 32,42 0-47,41-122 16,204-1-1,-82 123 1,-204-41 0,-41 41-16,-82 0 15,0 82 1,-82-82-16,-204 122 15,123 1 1,40-123-16,-81 82 16,81 41-1,82-123 17,82 41-17,409-123 1,328-164-1,-328 165-15,286-1 16,-450-41-16,-163 123 16,-245 41 15,-83 41-31,-204 40 16,0 42-1,0 0 1,246-123-1,163 40 1,82-81 15,41-40-15,-42 40 0,42 0-1</inkml:trace>
  <inkml:trace contextRef="#ctx0" brushRef="#br0" timeOffset="7600.7337">14808 8099 0,'0'-82'0,"41"82"0,-41-41 16,-41 41 31,-41 0-32,-81 41-15,-1 41 16,-40 41-16,-1 0 16,-40-1-16,40-40 15,-40 0-15,122 0 16,-82-41-1,287-82 17,655-205-1,-533 246-31,123-122 16,-245 122-16,-41-41 15,41 41 1,-41 0-1,-82 0 17,0 81-32,-245 124 31,122-82-31,-204 81 16,327-122-16,123-82 46,41 0-30,40-41-16,164-82 16,-245 123-16,-41-40 15,82 40 1,-82-41 0,-123 82 15,0 40-16,-41 1-15,-245 82 16,41-82 15,245-42-31</inkml:trace>
  <inkml:trace contextRef="#ctx0" brushRef="#br0" timeOffset="9253.952">26303 6667 0,'0'-40'0,"0"-42"31,0 41-16,0 0 1,-82-41 0,41 164 15,-40 163-15,81 1-1,0-164-15,0-1 16,0-40-16,0 41 15,0 41 1,-82-41 0,0-1-1,0-81 1,0-40 0</inkml:trace>
  <inkml:trace contextRef="#ctx0" brushRef="#br0" timeOffset="9478.4104">25690 7158 0,'0'-41'31,"81"41"-31,1 0 15,0-81-15,0 81 16,0 0-16,-1 0 16,1 0-16,0 0 15</inkml:trace>
  <inkml:trace contextRef="#ctx0" brushRef="#br0" timeOffset="9950.7281">26508 7036 0,'0'-41'32,"0"82"-1,0 0-16,0 40-15,0-40 16,0 0 0,0 41-1,81-82 1,-40 0 0,41 0-1,-82-82 1,0 41-1,0-41 17,-41 123 15,41 41-32,0 41 1,41 40-1,-41-122 1,0 41 0</inkml:trace>
  <inkml:trace contextRef="#ctx0" brushRef="#br0" timeOffset="10302.155">27039 6749 0,'0'-41'15,"0"-40"1,0-1-1,0 164 32,-40-1-47,40 83 16,0 0 0,0-1-1,81-122 1,-40 82-1,0-123-15</inkml:trace>
  <inkml:trace contextRef="#ctx0" brushRef="#br0" timeOffset="10900.3913">27449 6995 0,'0'0'0,"0"-82"0,0 123 63,-82-41-63,82 82 15,0-1 1,0-40-1,41-41-15,0 0 16,40 0 15,-40 0-31,41-81 32,-82-1-17,0 0 1,0 41-1,0 82 17,0 41-32,0 0 15,0 81 1,0 83 0,0-83-1,-41-81 1,-41-82-1,41 0 1,1 0 0,-42-82 15,82-41-15,0 83-1,41 40-15</inkml:trace>
  <inkml:trace contextRef="#ctx0" brushRef="#br0" timeOffset="11187.1667">27858 6667 0,'0'-81'0,"0"40"31,0 82 0,0 40-15,0 1 0,81 0-16,-81 82 15,0-42-15,0-40 16,-122 123-1,81-123-15</inkml:trace>
  <inkml:trace contextRef="#ctx0" brushRef="#br0" timeOffset="14248.4358">27530 9981 0,'41'82'125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0:48:01.976"/>
    </inkml:context>
    <inkml:brush xml:id="br0">
      <inkml:brushProperty name="width" value="0.05292" units="cm"/>
      <inkml:brushProperty name="height" value="0.05292" units="cm"/>
      <inkml:brushProperty name="color" value="#FF0000"/>
    </inkml:brush>
  </inkml:definitions>
  <inkml:trace contextRef="#ctx0" brushRef="#br0">15054 18571 0</inkml:trace>
  <inkml:trace contextRef="#ctx0" brushRef="#br0" timeOffset="77895.3">37921 14194 0,'0'-82'16,"0"0"-16,0 205 63,0 82-63,0-42 15,0 42-15,0 40 16,0-40-16,0-1 15,0 42-15,0-83 16,0 164 0,0 83 15,0-288 0,0-204-15</inkml:trace>
  <inkml:trace contextRef="#ctx0" brushRef="#br0" timeOffset="80178.9369">38002 14317 0,'0'-41'16,"0"0"-1,41 41 48,41-82-63,0 82 0,41 0 15,245 0 1,246 0 0,-1 0-1,1 0 1,81 0 0,-286-82-16,328 82 15,-369-82 1,0 82-16,450-81 15,0 81 1,-491 0 0,205 0-1,-327 0-15,-42 0 16,42 0 0,-123 0-1,-41 0 1,40 0-1,-40 0 17,0 0-17,0 0 32,-41 81 0,0-40-31,0 82-1,0 41 1,0 81 0,0-81-16,0 81 15,0-122-15,0 40 16,0 124-1,0-42 1,82-40 0,-82-123-16,0 81 15,0-122 1,0 0-16,0 82 16,0-82-1,0 81-15,0 1 16,0-41-1,0 0-15,41-1 32,-41 1-32,0 0 15,0-41 1,82-41 0,-82 41 15,0 41 31,-41-82-30,0 41-17,-41-41 1,82 41-16,-204-41 15,81 81 17,41-81-32,-163 41 15,122-41-15,-82 82 16,-122-82 0,41 0-1,40 82 1,83-82-16,-83 0 15,123 0-15,-40 0 16,-124 0 0,165 0-16,40 0 15,0 0-15,-41 0 16,42 0-16,-165 0 16,1 0-1,-1 0 1,124 0-1,-1 0-15,0 0 16,41 0-16,0 0 16,-163 0-1,40 0 1,124 0-16,-1 0 16,0 0-16,-41 0 0,42 0 15,-42 0 1,0 0-1,41 0 1,-163 0 0,81 0-1,1 0 1,-1 0 0,82 0-1,0 0-15,0 0 0,1 0 16,-1 0-16,-41-41 15,41 41 1,1 0 15,40 0-15,0 0 0,-164 0-1,1 0 1,163 0-1,-164 0 1,82 0 0,42 0-1,40 0 17,0 0-17,41-41 1,-41 41-1,41-41 1,-82 41 0,82-82-1,0 41 1,-41 41 0,41-40-1,0-83 1,0 41-1,-41 41 1,41-41 0,0-122-1,-82 204-15,82-82 16,0 0 0,0 0-1,0 1 1,0-1-1,0 0 1,82 82 0,-82-123-16</inkml:trace>
  <inkml:trace contextRef="#ctx0" brushRef="#br0" timeOffset="81280.3826">42584 14194 0,'0'82'47,"0"0"-47,0-1 15,0 1-15,0 41 0,0 0 16,0 40-1,0 42-15,0 81 0,41 491 47,0-572-47,41 245 32,-82-328-32,0 83 15,0-123-15,0-41 16,0 122-1,0-40 1,0-41 0,0 0-16,0-41 15,0 81-15,0 1 16,0-82 0,0 41 15,0 0-31,0 40 15,41-40 1,-41 0 15,0 0-15,0-41 0,0-82 46</inkml:trace>
  <inkml:trace contextRef="#ctx0" brushRef="#br0" timeOffset="82417.2888">40498 17057 0,'0'-41'15,"0"0"1,-41 41 31,41 41-47,-82 41 15,82 41-15,-327 572 47,245-490-47,-123 408 32,165-531-32,40 0 15,-82 82 1,41-123-1,41 40-15,-41-81 16,41 82-16,-41-82 47,-41 0-16,82-41-15,-41 41-1,41-41 1,0-81 15,-41 40-15,41 0 0,0 41-1,0-41 1,0 164 15,0 0-31,0-41 16,0 82-1,41-123-15,41 81 16,-82-40 0,82-41-16,0 0 15,81 0 1,1 0-1,-123 0 1,41 0-16</inkml:trace>
  <inkml:trace contextRef="#ctx0" brushRef="#br0" timeOffset="83328.9654">38534 19716 0,'0'-82'0,"0"41"0,0-40 16,-82-1 15,-40 82 0,122 82-31,-123 368 32,123-287-17,0-40-15,82 0 16,0-42-1,-1-81 17,1-41-17,0-40-15,-82 40 16,0-41-16,0 41 16,-164-82-1,124 123 1,-42 41-1,82 164 1,0-83 0,41-122-1,0 0-15</inkml:trace>
  <inkml:trace contextRef="#ctx0" brushRef="#br0" timeOffset="83729.52">38943 19880 0,'0'0'0,"0"-82"16,0 41-1,0 82 48,-81 41-63,81 0 15,0 40-15,0 83 16,40-164-16,1 81 16,41-122-1,0 0 1,41-122 0,-82-42-1,-41-40 1,0 81-1,-205 41 1,164 82 0,0 0-1,-81 82-15,122-41 16,0 81 0,40-81-16</inkml:trace>
  <inkml:trace contextRef="#ctx0" brushRef="#br0" timeOffset="83980.539">39925 19634 0,'0'0'0,"-41"0"31,41 82-31,-82-41 16,1 123-16,-1 122 31,82-122-15,-41-42 0,-41-81-1</inkml:trace>
  <inkml:trace contextRef="#ctx0" brushRef="#br0" timeOffset="84198.4099">39393 19634 0,'0'-41'0,"-81"41"15,121 0 17,1 41-17,82 41 1</inkml:trace>
  <inkml:trace contextRef="#ctx0" brushRef="#br0" timeOffset="84478.8435">40089 20330 0,'0'0'0,"0"-41"63,0-41-48,0 123 17,0 0-17,0 0 1,0 40 0</inkml:trace>
  <inkml:trace contextRef="#ctx0" brushRef="#br0" timeOffset="87029.4859">45407 16894 0,'41'0'47,"-1"0"-32,83-41 1,0 41-16,0 0 0,40 0 16,205 0-1,1187 122 17,-860-40-1,-408-82 16,-246 0-32,-82-82 63,-41 82-62,0-40 0,0 40-1,-41-82 1,42 82 0,40-41-1,41-41 32,41 82-31,40 0-1,1 41 1,0-41-16,-41 82 16,-41-41-16,82 40 0,-82-40 15,-41 82 1,-82 0-1,0-41 1</inkml:trace>
  <inkml:trace contextRef="#ctx0" brushRef="#br0" timeOffset="87746.0691">48434 17794 0,'0'0'0,"0"-41"32,0 163 14,-41-81-46,0 41 16,-41 0 0,-41 122 15,123-163 0,82-41-15,82 0-1,-1-41 1,-122 1 0,41-1-1,-82-41 1,0 41 15,-41 41 16,41 41-31,0 0-1,-41 122 1,41-40-16,0-41 16,0 0-16,0-41 0,0 40 15,0-40 1</inkml:trace>
  <inkml:trace contextRef="#ctx0" brushRef="#br0" timeOffset="88162.8434">49088 18039 0,'0'-41'15,"0"82"32,-41 41-47,41-41 16,0 81 0,0-40-1,0-41 1,82-41-1,82 0 1,-82-163 0,-82 81-1,0-82 1,0 123-16,-123-41 16,41 82-1,41 0 1,-41 82-1,82-41 1</inkml:trace>
  <inkml:trace contextRef="#ctx0" brushRef="#br0" timeOffset="88479.6341">50111 17834 0,'0'41'63,"-123"41"-63,123 0 15,-82 0-15,82 0 16,-81-1-16,-1 124 31,41-164-15,0 0 0</inkml:trace>
  <inkml:trace contextRef="#ctx0" brushRef="#br0" timeOffset="88681.9504">49661 17834 0,'0'0'0,"0"-40"0,41 40 46,0 40-30,-41 1 0,122 41-16</inkml:trace>
  <inkml:trace contextRef="#ctx0" brushRef="#br0" timeOffset="88916.2202">50356 18407 0,'0'41'63,"0"41"-48,0 41 1</inkml:trace>
  <inkml:trace contextRef="#ctx0" brushRef="#br0" timeOffset="147964.5998">7118 11372 0,'-41'0'15,"0"0"1,82 0 46,82 0-46,-1 0-16,42 0 16,490 0 15,-326-82-16,-165 82 1,-122 0-16,41 0 16,-41 0-16</inkml:trace>
  <inkml:trace contextRef="#ctx0" brushRef="#br0" timeOffset="148333.239">7281 11372 0,'0'0'0,"-40"0"0,-1 0 15,-41 0 1,123 0 31,122 0-32,124-41 1,40 41 0,-123-82-16,42 82 15,-164 0 1,0 0-16,-1 0 15,1 0 48</inkml:trace>
  <inkml:trace contextRef="#ctx0" brushRef="#br0" timeOffset="170010.1493">38902 15994 0,'0'-82'94,"0"41"-63,-81 41-31,40-41 31,-82-41 0,82 41-15,0 41-16,-41-40 16,41 40-1,-40-82 1,-42 41 15,82 41-31,-82 0 16,82-82-16,0 82 15,-40 0 1,-1 0 0,0 0-16,0-41 15,-40 41 1,40 0-1,0 0 1,0 0 0,-41 82-1,42-41 1,-1 0 0,0 41-1,82-42 1,-41-40-16,-41 41 15,41-41 1,41 82 0,-41-82-1,-40 41 1,-1 41 0,41-41-1,41-123 126,41 82-126,-41-82-15,82 0 16,-82 41 0,40 41-1,-40-40 1,41-42 0,-41 41-1,0 0-15,0-41 31,0 123 79,-41-41-110,41 41 15,-81-41-15,81 82 16,-82 40 0,41 1-1,0-82 1,-41 41 0,82 0-16,0-41 15,41-41 48,0 0-63,82 0 15,-41 0 1,-42 0 0,42 40-1,-41-40 1</inkml:trace>
  <inkml:trace contextRef="#ctx0" brushRef="#br0" timeOffset="174421.9702">44998 16198 0,'0'-41'31,"0"0"0,0-40-15,81 40-1,-40 0 1,41-41 0,-41 41-1,0-41 1,41 41-1,-41-40 1,122 40 0,-81 0-1,0-41 1,-82 41 0,41 0-16,41 41 15,40-82 1,-81 82-16,82-41 31,0 41-15,-82-81-1,81 81 1,-40 0 0,0-41-16,0 41 15,0 0 1,-1 0-1,-40 0 1,0 0 0,0 0-1,82 0 1,-41 0 0,-1 0-1,1 0 1,0 0-1,-41 0 1,41 0 0,-41 0-1,-41-41 142,0-41-142,0 41 16,-82 41-31,41-41 32,0 41-17,-41 0 17,41 0-17,41-82 1,-41 82-1,1 0 1,80 0 93,1 0-93,-41 41-16,82-41 16,-41 41-1,0 41 1,41-41 0,-82 0-1,0 41 1,0-1-1,-123 42 1,41-82 0</inkml:trace>
  <inkml:trace contextRef="#ctx0" brushRef="#br0" timeOffset="185839.7016">9899 15339 0,'0'0'15,"0"-82"-15,0 1 16,0-1 0,41 82-16,246-164 31,-42 246 0,-245 41 0,-286 122-15,-82 1 0,245-124-16,41-81 15,0 41-15,41-41 0,41 41 16</inkml:trace>
  <inkml:trace contextRef="#ctx0" brushRef="#br0" timeOffset="186389.6953">9695 15339 0,'0'-41'15,"0"0"1,0 1 0,0 80 30,0 83-46,0 41 16,-82 122 0,0 532 15,-40-491 0,122-286-15</inkml:trace>
  <inkml:trace contextRef="#ctx0" brushRef="#br0" timeOffset="186906.185">11004 15462 0,'0'-41'0,"0"-41"16,0 41 0,0 0-1,-41 123 48,41 41-63,-41 41 15,-41 163 1,82 41 0,0-245-16,0-41 15,0-42-15,0 1 0,82 41 16,-41-82-1,82 0 1</inkml:trace>
  <inkml:trace contextRef="#ctx0" brushRef="#br0" timeOffset="197491.4331">40416 15380 0,'0'0'0,"0"-41"16,-82 41 31,0 82-32,82 0-15,-81 82 0,81-42 16,-82-40-16,82-41 16,-41 0-16,41 41 15,-82-1 1,82-162 31,82-206-16,41 83-15,-42 40-1,-81 123-15,41 41 16,-41-41-16,41 41 16,41 0-1,-82 82 1,41 82-1,-41 163 1,0-204 0,82-82-1,-82 81 1,41-81 0</inkml:trace>
  <inkml:trace contextRef="#ctx0" brushRef="#br0" timeOffset="197712.3717">39884 15707 0,'-82'0'15,"123"0"1,0 0 0,0 0-16,205-40 15,40 40 1,-82 0 0</inkml:trace>
  <inkml:trace contextRef="#ctx0" brushRef="#br0" timeOffset="198658.013">44098 15503 0,'0'0'15,"0"-41"-15,0 82 47,-41 41-31,41 0-16,-41 81 15,41-81 1,-82 0 0,82-41-1,0-123 32,0 0-31,0-245-1,0 122 1,41 164 0,41-40-1,0 81-15,-42 40 16,-40 83-1,0-41 1,0 41 0,-122-41-1,-1-42 1,205-40 46,0 0-62,-1 0 16,-40 82 0,41 0-1,-82 0 1,0-41 0,-204 81-1,40-81 1,41-41-1,41 0 1</inkml:trace>
  <inkml:trace contextRef="#ctx0" brushRef="#br0" timeOffset="205213.4759">20658 13621 0</inkml:trace>
  <inkml:trace contextRef="#ctx0" brushRef="#br0" timeOffset="205693.3174">23399 13376 0,'41'0'63</inkml:trace>
  <inkml:trace contextRef="#ctx0" brushRef="#br0" timeOffset="206059.6911">27408 12926 0</inkml:trace>
  <inkml:trace contextRef="#ctx0" brushRef="#br0" timeOffset="207475.0805">11986 15707 0,'0'-40'16,"0"-1"-1,0-41 1,-41 82 0,41-41 15,-164 82 0,123 82-15,41-1-1,41-40 1,0-82-16,82 41 16,-82 41-16,0-41 15,-41 0 1,-41 81-1,-82-81 1,0-41 0,82 0-1,-40 0 1,40 0 0,41-82-16</inkml:trace>
  <inkml:trace contextRef="#ctx0" brushRef="#br0" timeOffset="207809.1155">12395 15503 0,'0'0'0,"0"-41"16,0-41-1,0 41 1,0 123 31,0 41-31,0 0-1,0 81 1,0 41-1,0-163 1,0 0 0</inkml:trace>
  <inkml:trace contextRef="#ctx0" brushRef="#br0" timeOffset="209675.3516">12149 15830 0,'41'0'15,"0"0"-15,41 0 16,41 0-16,40 0 31,-40-41-15,-123 0-1,0-40 1,0 40 0,0 122 31,0 42-32,0 41 1,0-82-1,0-1 1,82-81 15,0-81-15,-82 40 0,41 0-1,-41-41-15,0-41 16,0 82-16,0 82 47,0 82-32,0 0 1,0-42 0,81-81-1,-40 0 1,41 0-1,0-122 1,-82-1 0,82 0-1,0 123 1,-1 41 15,-81 82-15,41-41-1,-41-41-15,0-123 79,-122-41-64,81 123-15,-41-82 16,41 123-1,41 41 1,0 123 0,0-124-1,0 1-15,0 0 16,41-82 0,41 0-1,-1-82 1,-40 0-1,82-81 1,-123-1 0,0-81-1,0 40 1,0 164 0,0 82 15,0 82-16,0 0-15,0 122 16,0-163 0,0 0-16,0-1 15,41 1 1,0-82 15,41-41-15,-41-122-1,-41-1 1,0 123 0,0 123-1,0-41 1,0 41 0,41-82-1,40 0 1,-81-41-1,41-82 1,-41 41 0,-41 41-1,0-40 1,-40 81 0,81 81-1,0 83 1,0 0-1,0-123-15,41 40 16,40-81 0,1 0-1,0-81 1,0-1 0,-82-41-16,0 41 15,41 0 1,-41 123-1,0 0 1,0 41 0,41-82-1,-41 123-15,81-123 47,-81-41-31,41 41-16,0-164 15,-41 123-15,82 41 16,-82 41 15,0 0-15,0 41 0,41 0-1,0-82 1,41-41-1,-1-41 1,-81 41 0</inkml:trace>
  <inkml:trace contextRef="#ctx0" brushRef="#br0" timeOffset="209859.0917">14767 15626 0,'0'0'16,"0"-164"0,0 123-16,0-82 15,0 82 1,0 82 15,0 41-31,0 0 16,0 41-16,0 81 15,0-122-15,0 0 16,0 0 0,82-41-1</inkml:trace>
  <inkml:trace contextRef="#ctx0" brushRef="#br0" timeOffset="210009.2823">14767 15830 0,'82'0'31,"0"0"-31,0-82 16,0 82-16</inkml:trace>
  <inkml:trace contextRef="#ctx0" brushRef="#br0" timeOffset="211611.3303">15872 16239 0,'0'-41'16,"41"-41"-1,-41 1 1,41-1-1,40-245 17,-81 245-32,-40-82 31,-1 164-15,0 82-1,82 82 1,122-83-1,-40-81 1,-82 0 0,41 41-1,-82 41 1,0 41 0,0-82-16,0 0 15,41-41 1,0 0-1,81 0 1,1-123 0,-123-41-1,41 1 1,-41 122-16,82 41 16,-41 0 15,-41 41-31,41 41 15,-41-42 1,0-121 62,0 40-78,0-82 16,-41 123-1,-41 0 1,82 82 0,-82 163-1,82-163-15,0 41 16,41-41 0,0-82-1,0 0 1,41-41-1,-82 0-15,40-82 16,-40 82 0,0-41-1,0 1-15,0 40 32,0 163-17,0-40 1,0-41-1,41 82 1,41-123 0,0-41-1,-41-82 1,-41 0 0,0 42-1,82 81 1,-82 81-1,0 1 1,0 0 0,0 0-1,82-82 17,-82-41-17,81-82 1,-40 41-1,-41 42-15,82 40 16,-82 40 0,0 1-1,41 82 1,-41-82 0,82-41-1</inkml:trace>
  <inkml:trace contextRef="#ctx0" brushRef="#br0" timeOffset="212159.4612">17999 15667 0,'41'0'32,"41"0"-17,-123 0 48,41-41-63,-41 41 15,41-82-15,-41 82 16,0 41 0,-41 81-1,0-40 1,82 0-16,0-41 15,0 0 1,82-41 0,41 0-1,-82-41 1,-41 0 0,82-204-1,-82-1 1,0 1-1,0 81 1,0 41 0,0 164-1,0 123 1,0 81 0,0 124-1,0 40 1,41-287-1</inkml:trace>
  <inkml:trace contextRef="#ctx0" brushRef="#br0" timeOffset="212559.4885">18490 15707 0,'0'-81'15,"0"40"1,-41 82 31,41 40-47,0 1 15,0-41-15,0 0 16,41 41 0,41-82-16,0-41 15,-1-82 1,-81 1 15,0 81-31,0 0 16,0-41-16,-41 82 15,-81 41 1,81 82 0</inkml:trace>
  <inkml:trace contextRef="#ctx0" brushRef="#br0" timeOffset="213176.1606">18899 15585 0,'0'0'0,"0"-41"16,41 41 0,0 41 30,-41 41-46,0-42 16,0 1-16,0 41 16,0 0-16,0-123 62,0 0-62,0-82 16,82-40-1,-41 122 1,-1 41 0,42 41-1,-82 122 1,0-81 15,0 0-15,41-164 15,-41-40-15,123-42-1,-82 123 1,0 41 0,-41 164-1,0-1 1,0-40-1,0-41 1</inkml:trace>
  <inkml:trace contextRef="#ctx0" brushRef="#br0" timeOffset="213493.1393">19717 15012 0,'0'-41'0,"0"0"16,0 123 30,0 41-30,0-1-16,0 1 16,0 0-16,0 163 15,0-163 17,0 0-17</inkml:trace>
  <inkml:trace contextRef="#ctx0" brushRef="#br0" timeOffset="213959.589">19840 15544 0,'0'0'0,"41"0"0,-41 41 47,0 81-32,0-40 1,41-82-16,40 0 16,-40 0-1,41-41 1,0-122 15,-82-42-15,0 164-1,-41 82 1,41 82 0,-82 204-1,82 0 1,0-81 0,-82-164-16,42 81 15,40-81 1,-41-82-1,-41 0 1,82-204 0,0 122-1,41-82 1</inkml:trace>
  <inkml:trace contextRef="#ctx0" brushRef="#br0" timeOffset="215359.7644">21272 15339 0,'0'-82'0,"-41"82"15,41-40-15,-41 40 16,0 0 15,41 122-31,-123 369 32,123-409-32,164 41 31,-123-123-16,0 0-15,122-123 16,42-82 0,-205 1-1,0-82 17,0 40-17,0 164-15,0 1 16,0 40-16,0 0 15,0 123 17,0 40-17,0 369 1,0-205 0,0-122-1,0-123 1,41-41-1,81 0 1,-81-123 0,-41 1-1,82-1 17,-41 82-17,-41 82 1,0 0-1,0 122 1,0-122-16,41-41 16,-41 41-16,82-41 15,0 0 1,-1 0 0,-81-82-16,82 41 15,-82-122 1,0 81-1,0 164 17,0 0-32,0-1 15,0 1 1,0-41 0,41-41-16,82 0 15,-41-41 1,-82-41-1,81-40 1,-121-42 0,-42 41-1,41 123 1,-41 82 0,82 0-16,0 41 15</inkml:trace>
  <inkml:trace contextRef="#ctx0" brushRef="#br0" timeOffset="215709.5917">22785 15339 0,'0'0'0,"0"-82"16,0 123 15,-82 82-15,82-41-1,0-41-15,82 41 16,0-1 0,-41-81-16,0 41 15,-41 41 16,-41-82-31,-41 0 16,0 0 0,0 0-1</inkml:trace>
  <inkml:trace contextRef="#ctx0" brushRef="#br0" timeOffset="216409.9697">22867 15626 0,'0'41'16,"123"-41"0,-42 0-1,-40-41 1,-41 0-1,41 0 1,-41-41 0,0-82-1,-41 164 1,-40 82 0,81 0-1,0 82 1,0-42-1,40-81 1,165-41 0,-123 0-1,-41 0 1,-41-82-16,0 1 16,0 40-16,0 0 15,0-41-15,41 41 16,-41 0-1,0 82 17,0 41-32,0 41 15,0-42 17,0 1-17,122-123 32,-122-40-31,82-1-16,-41-41 15,41 246 17,-82-41-17,0 40 1,0-40-1,41-41 1</inkml:trace>
  <inkml:trace contextRef="#ctx0" brushRef="#br0" timeOffset="217215.9243">24871 15462 0,'0'0'0,"0"-41"0,-41 41 0,41-82 15,0 123 17,0 205-1,0-165-31,123 83 31,-41-164 0,0-41-31,-82-41 16,82-40 0,-82-83-1,0 82 1,0 164 15,0 82-31,0 82 16,0-42-1,0-122 17,0 82-32</inkml:trace>
  <inkml:trace contextRef="#ctx0" brushRef="#br0" timeOffset="217576.1914">25485 15462 0,'-41'82'31,"41"41"-31,0-83 16,0 1-16,0 0 15,0 82 1,123-123 15,-123-41-15,82-82 0,-41 42-1,-41-83 1,0 41-1,-164 123 1,123 123 0,41 41-1</inkml:trace>
  <inkml:trace contextRef="#ctx0" brushRef="#br0" timeOffset="217843.2657">25935 15094 0,'0'0'0,"0"-82"0,0 0 16,0 41 0,0 82 15,0 41-16,0 163 1,0-81-16,0 0 16,0-42-16,0 1 15,0-82 1</inkml:trace>
  <inkml:trace contextRef="#ctx0" brushRef="#br0" timeOffset="219360.9341">26180 15585 0,'0'82'16,"0"-1"0,82-81 15,-41 0-16,-41-41 1,41 41 0,-41-122-16,0-1 15,0 82-15,0 0 16,-82 82 15,0 205-15,82-83-1,0-122 1,0 0 0,123-41-1,-82 0-15,0 0 16,41 0-16,0-82 16,-82 0-1,40 1 1,-40 40-1,0 0 32,41 41-31,41 0 31,-82 82-32,0-1 1,0 1 0,0-123 265,0-41-250,0 42-15,0-1-1,0-41-15,0 41 32,123 82-1,-123 82-15,41-83-1,-41 42 1,0-123 46,0-40-46,0 40-16,-41-41 16,0 41-1,41 0 1,-82 41-16,0 82 15,82 122 1,0-81 0,0-82-1,0 41-15,41-82 32,82-41-17,-82-41 1,-41-41-1,41 42 1,-41-1-16,0-41 16,0-41-16,0 42 31,0 40-15,0 123 15,0 0-16,0 163 1,0 83 0,41 122-1,0-164 1,-41-81 0</inkml:trace>
  <inkml:trace contextRef="#ctx0" brushRef="#br0" timeOffset="219660.2589">25567 15135 0,'0'0'0,"-41"0"31,123 0 0,40 0-31,287 0 16,-40 0-1,-124 41 1</inkml:trace>
  <inkml:trace contextRef="#ctx0" brushRef="#br0" timeOffset="220426.8951">27694 15298 0,'0'-81'0,"0"40"15,0 0 17,0 82-1,0 490 0,0-367-15,0-123-1,0 0 1</inkml:trace>
  <inkml:trace contextRef="#ctx0" brushRef="#br0" timeOffset="220576.6958">27449 15626 0,'40'0'16,"42"0"-16,0 0 15,0 0-15</inkml:trace>
  <inkml:trace contextRef="#ctx0" brushRef="#br0" timeOffset="221112.0256">27898 15503 0,'0'-41'0,"0"-41"15,0 123 32,0 0-31,0 123 0,0-1-1,0-122-15,0 41 16,82-82 15,-41 0-31,41-41 16,0-82-1,-82 1 1,0 40 0,0 164 15,0-1-16,-82-81-15,82 82 16,-41-82 0,41-41 31,82-40-32,-82 40 1,41 41-1,-41 81 1,0-40 0,0 0-16,82 41 15,-1-82 1,-40 0 0,0 0-1</inkml:trace>
  <inkml:trace contextRef="#ctx0" brushRef="#br0" timeOffset="221293.5328">28512 15830 0,'0'-82'15,"0"41"-15,0-163 16,0 122 0,0 41-1,0 123 1,0 0 0,0-41-1,0 0-15,0 40 16,0 1-16,0-41 31,41-41-31</inkml:trace>
  <inkml:trace contextRef="#ctx0" brushRef="#br0" timeOffset="221496.8664">28717 15421 0,'0'0'0,"0"82"47,0 0-32,0-41-15,0 0 16,0 40 0,0-40-16,0 41 15</inkml:trace>
  <inkml:trace contextRef="#ctx0" brushRef="#br0" timeOffset="221646.4225">28839 15135 0,'0'41'31,"41"-41"-31</inkml:trace>
  <inkml:trace contextRef="#ctx0" brushRef="#br0" timeOffset="221960.9431">29167 15462 0,'0'-41'0,"0"0"15,-41 41 32,-41 82-31,82 0-16,0 81 15,0-81 1,41 0 0,41-82-1,-41 0 1,81 0-16</inkml:trace>
  <inkml:trace contextRef="#ctx0" brushRef="#br0" timeOffset="222298.4865">29412 15503 0,'0'41'47,"0"0"-47,0 0 16,82-41 31,-82-41-16,0-41-31,0 0 16,-41 82 15,0 41-15,41 41-1,0 0-15,0-1 16,0 1-16,0-41 0,0 0 15,82-41 1,-41 0-16,81 0 16,1 0-16</inkml:trace>
  <inkml:trace contextRef="#ctx0" brushRef="#br0" timeOffset="222612.0917">30230 15421 0,'0'-82'0,"0"123"63,0 0-63,0 41 0,0-41 15,0 82 1,0-83 0,0 42-16</inkml:trace>
  <inkml:trace contextRef="#ctx0" brushRef="#br0" timeOffset="222761.0704">30230 15176 0,'0'0'0,"0"41"15,0 81 1,0-81-16</inkml:trace>
  <inkml:trace contextRef="#ctx0" brushRef="#br0" timeOffset="223167.5797">30476 15585 0,'0'-41'0,"81"82"32,-81 41-17,0-1 1,0-122 46,41 1-46,-41-1-16,123-82 16,-123 82-16,82 0 15,-41 82 17,-41 0-32,0 0 15,0 82 1,0-83-1,82 42-15,-41-82 16</inkml:trace>
  <inkml:trace contextRef="#ctx0" brushRef="#br0" timeOffset="223512.7352">31662 15135 0,'0'41'31,"-41"122"-15,41-40-16,0-41 16,0 81-1,0-81-15,0-41 16,0 41-16,-82-82 15</inkml:trace>
  <inkml:trace contextRef="#ctx0" brushRef="#br0" timeOffset="223663.4732">31294 15585 0,'41'0'16,"40"0"-1,-40 0-15,82 0 16</inkml:trace>
  <inkml:trace contextRef="#ctx0" brushRef="#br0" timeOffset="224050.0879">31785 15298 0,'0'0'0,"0"-41"15,0 1 1,0 121 31,0 1-47,0 164 15,0-83 1,0-122 0,0 41-1,41-82 16,40-82-15,1-122 0,-41 163 15,-41 82-15,0 0-1,0 81 1,41-81-1,-41 41 1,82-82-16,0 0 16</inkml:trace>
  <inkml:trace contextRef="#ctx0" brushRef="#br0" timeOffset="224360.5489">32276 15707 0,'0'0'16,"0"-40"-16,81-42 0,-81 123 46,0 40-46,0-40 16,41-41 31,0-41-31,-41-40-1,0 40 1,0 0-16,0 0 15,-82 41 1,82 82 0,0 81-1,0-122-15,0 41 16,41-82 0,164 0-1</inkml:trace>
  <inkml:trace contextRef="#ctx0" brushRef="#br0" timeOffset="225110.5017">27939 16566 0,'0'-40'0,"0"-1"15,0 0 16,-41 41-15,-163 286 31,327-122-16,-1-123-15,-122-1-16,41-40 15,-41 82-15,-41-41 32,-40-41-32,40 0 15,-41 0 1,0 0-16,0 0 16</inkml:trace>
  <inkml:trace contextRef="#ctx0" brushRef="#br0" timeOffset="225610.1556">28144 16935 0,'0'0'0,"0"-82"0,0 0 15,0 41 1,-41 0-1,0 41 17,0 0-17,41 41-15,-82 41 16,82 41 0,0-42-1,41-81 1,0 82-16,0-82 15,41-41 1,-41 0 0,-41-40-1,0-1 1,0 0 0,0 164 30,0-41-46,0 0 16,0 40-16,0-40 16,0 41-16,82-82 15,-1 0 1,42 0 0</inkml:trace>
  <inkml:trace contextRef="#ctx0" brushRef="#br0" timeOffset="226110.9304">28512 16894 0,'0'0'15,"0"-82"-15,0 0 16,41 82 15,-41 82-15,0 41 0,0-42-1,0-40 1,0-82 46,0 0-62,123-40 16,-123 40-16,41 41 16,0 0 15,-41 41-31,0 40 15,0 42 1,81-123 31,-81-41-31,41-41-1,0-40 1,41 81-1,-41 41 1,-41 41 0,0 122-1,0-122 1,0 41 0,41-82-16</inkml:trace>
  <inkml:trace contextRef="#ctx0" brushRef="#br0" timeOffset="226444.4083">29289 16853 0,'0'-82'15,"0"164"1,0-41 0,82-41-1,-41 0 16,-41-82 1,-41 0-17,0 82 1,-41 0 0,82 205-1,0-124 1,0 1-1,82-41 1,41-41 15,-82 0-31,41 0 0</inkml:trace>
  <inkml:trace contextRef="#ctx0" brushRef="#br0" timeOffset="227210.9784">29862 16812 0,'0'-82'16,"0"123"30,0 41-30,0-41-16,0 0 16,41 40-16,-41-40 31,41-41-15,82 0-1,-83 0 1,-40-163-1,41 122 1,-122 41 15,81 82-15,-82-1 0,82-122 30,82 1-30,-82-1 0,40 41-16,-40 81 47,82 1-32,0-82 16,0 0-15,-41 0-16,-41-41 16,0 0-16,0 1 15,0-83 1,0 82 0,0 82 15,0 0-16,0 41-15,0-1 32,0-40-32,41-41 31,0 0-31</inkml:trace>
  <inkml:trace contextRef="#ctx0" brushRef="#br0" timeOffset="228144.3486">30967 16812 0,'0'-41'15,"0"0"1,-41 41-1,41-41-15,-41 41 16,-41 0 0,0 41 15,41 82-15,41-1-1,0-81-15,0 0 16,41-41-1,41 0 1,-82-41 0,41 41-16,-41-122 15,0 81-15,0-41 16,0 41 0,0 82 15,0 82-16,0-42 1,0 1 0,82-82 15,-41 0-31,40 0 16,1-82-16,-82 1 15,41 40 1,-41-41-16,0 41 15,0 0-15,0 123 32,0-41-17,0 0 1,0 81-16,82-122 31,0 0-15,-41 0-1,-41-40-15,81-42 16,-81 41 0,0 0-1,0-41-15,0 123 32,0 0-17,0 0 1,0 41-16,0 163 15,0-122-15,82 0 16,-82 122 0,-41-122-1,-81-123 1,81 0-16,-82 0 16,41 0-1,41 0 1,41-82-16</inkml:trace>
  <inkml:trace contextRef="#ctx0" brushRef="#br0" timeOffset="228830.7415">32112 16403 0,'0'-41'0,"41"82"47,0 82-47,41 81 15,-82 123 1,0 123 0,-123-82-1,-204 82 1,163-409-16</inkml:trace>
  <inkml:trace contextRef="#ctx0" brushRef="#br0" timeOffset="236628.488">26589 7976 0,'82'0'125,"0"0"-125,41 0 16,0 0-1,367 41 17,-367-41-32,82 0 15,-124 0-15,1 0 16,123 0-1,-42 0 1,1 0 0,-82 0-16,82 0 15,-42 0-15,-40 0 16,41 0 0,40 41-1,-122-41-15,0 0 16,41 0-16,-41 0 15,0 0-15,82 82 16,-1-82 15,42 0-15,-82 0-16,0 0 16,-1 0-16,1 0 15,0 41 1,123-41-1,-42 0 1,-40 0-16,122 0 16,-122 82-16,0-82 15,122 0 1,-40 0 0,-83 0-16,1 0 15,164 0 1,-124 0-16,205 0 15,-81 0 1,-165 0 0,83 0-1,-82 0-15,-1 0 16,165 0 0,40 0-1,0 0 1,-163 0-16,163 0 15,-163 0-15,-1 0 16,165 0 0,-1 0-1,205 0 1,-287 0 0,-81 0-1,-1 0 1,1 0-1,-82 0 1,122 0 0,-122 0-16,0 0 15,82 0 1,-1 0 0,-122 0-16,123 0 15,-42 0-15,1 0 16,164 0-1,-42 0 1,0 0 0,-122 0-16,41 0 15,-42 0 1,-40 0-16,82 0 16,-41-41-1,-42 41 1,1 0-1,0 0 1,82 0 15,-123 0-31,0 0 16,81 0-16,1 0 16,-82 0-1,82 0 1,-42 0-1,42 41 1,-82-41-16,82 0 16,-82 0-16,40 0 15,1 0 1,0 0 0,-41 0-1,-41-41 1</inkml:trace>
  <inkml:trace contextRef="#ctx0" brushRef="#br0" timeOffset="237845.482">35753 5563 0,'0'0'0,"0"-41"16,0 0-16,0 123 47,0 0-31,-82 286 15,41-245-16,-41-41 1,82-42 0,0-121 15,41-1-31,0-123 16,163-40-1,-122 40 1,-82 164-16,82 1 15,-41 40 1,41 0 0,-82 81-1,41 1 1,-41 204 0,0 42-1,0-42 1,0-122-1,0-123 1,41-41 0,-41-41 15,0-82-15</inkml:trace>
  <inkml:trace contextRef="#ctx0" brushRef="#br0" timeOffset="238143.0247">35384 5890 0,'-81'0'15,"81"-41"-15,122 41 31,42 0-31,122 0 16,246-81 0,-164 81-1,-204 0 1</inkml:trace>
  <inkml:trace contextRef="#ctx0" brushRef="#br0" timeOffset="240434.4274">23358 9490 0,'-41'0'31,"-41"0"1</inkml:trace>
  <inkml:trace contextRef="#ctx0" brushRef="#br0" timeOffset="242129.7184">25117 9940 0,'0'0'0,"-41"0"0,0 0 16,-82-41 0,82 41-1,0-41 17,82 41 30,82 0-46,0 0-16,40 0 15,615-82 1,-124 82 0,42-82-1,-1 82 1,41 0-1,-286 0 17,-122 0-17,40 0 1,-82 0 0,82 0-1,-122 0 1,-1 0-1,41 0 1,-122 0-16,122 0 16,-163 0-1,0 0-15,122 0 16,1 0 0,40 0-1,-81 0 1,122-81-16,-163 81 15,-1 0-15,205-82 32,-40 82-17,-83-82-15,246 82 16,-246 0-16,-40 0 16,245-82-1,-82 82 1,-41 0-1,41 0 1,-245 0 0,-41 0-1,-41 0 1,0 0-16,-164 0 47</inkml:trace>
  <inkml:trace contextRef="#ctx0" brushRef="#br0" timeOffset="243429.2016">24299 8017 0,'-41'-122'0,"41"81"16,0 0 0,0 82 15,0 41-31,0-1 0,0 1 16,0-41-16,0 0 15,0 0 1,0 41 15,-41-82 0,41-41-31,0-82 16,0 41 0,0 0-16,123 1 15,-82 40 1,40 41-1,-81 41 17,0 81-17,-81-40 1,-1 0 0,123-123 46,40 41-62,1 0 16,0 41-1,-41 0 1,-41 41 0,-82 40-1,-122-81 1,122-41-1,0 0 17</inkml:trace>
  <inkml:trace contextRef="#ctx0" brushRef="#br0" timeOffset="246279.7537">12027 19757 0,'0'-41'32,"0"0"77,0 0 469,0-41-515,0 42 30,41 40 1,-1 0-78,42 0 15,-82 81-15,41-81-1,-41 41 1,-41-82 62,0 41-62,41-41-1,-41 41-15,1 0 16,-42 0 0,41 41-1,-41 205 1,82-1-1,-41 1 17,41-42-17,41-122-15,0-41 16,41-41-16,-41 0 16,40 0-1,124-164 1,-123 123-1</inkml:trace>
  <inkml:trace contextRef="#ctx0" brushRef="#br0" timeOffset="246679.8251">13131 19757 0,'0'41'62,"0"-82"1,0 0-48,-41 82 16,41 41-15,0 41 0,0-42-16</inkml:trace>
  <inkml:trace contextRef="#ctx0" brushRef="#br0" timeOffset="247171.35">13131 20575 0,'0'-82'47,"0"41"-16,41 41 94,-41-41-109</inkml:trace>
  <inkml:trace contextRef="#ctx0" brushRef="#br0" timeOffset="248663.1953">14440 20084 0,'0'-82'0,"0"123"47,0 82-32,0-41-15,0 81 32,0-122-17,82-41 16,-82-41-15,82-40 0,-41-42-1,-41 82-15,81-82 16,-81 164 15,0 0-31,-40 0 16,40 41-1,-41 0-15,41-205 79,0 82-64,41 41 1,-41 82-1,40-82 1,-40 82 0,82-41-1,-41-41 1,0 0 0,41 0-1,-82-41 1,0-123-1,0 82 1,0 0 0,0 123 15,0 82-31,0 41 16,0-83-1,0 1 1,41-82-1,0 0 1</inkml:trace>
  <inkml:trace contextRef="#ctx0" brushRef="#br0" timeOffset="249330.1276">15258 19634 0,'0'0'0,"0"-82"16,0 164 31,0 0-47,0 164 16,0 40-1,0-204-15,0-1 16,0 1 15,0-123 0,41-40-15,41-83 0,-82 41-1,41 41 1,-41 164-1,41 41 1,-41 0 0,0-42-1,41-40 1,41-41 0,-42 0-1,42 0 1,0-163-1,-82 81 17,0 41-32,0-82 15,-41 246 32,41-41-47,0 41 16,0-1-1,41-81 1,41-41 0,0 0-1</inkml:trace>
  <inkml:trace contextRef="#ctx0" brushRef="#br0" timeOffset="249563.1466">15913 20002 0,'0'-81'62,"0"40"-46,0 123 31,0-42-32</inkml:trace>
  <inkml:trace contextRef="#ctx0" brushRef="#br0" timeOffset="250580.0195">15749 20043 0,'0'-81'16,"0"121"46,-82 83-46,82 0-16,0-41 0,0-1 16,0-40-1,41 41 1,82-82-16,-41 0 15,122-82 32,-163-245-15,-245 123-1,122 204-16,0 81 1,82 206 0,82-124-1,-82-122-15</inkml:trace>
  <inkml:trace contextRef="#ctx0" brushRef="#br0" timeOffset="251313.5265">17140 20371 0,'0'0'0,"0"-41"0,0 0 16,0-82-1,0 82-15,0 0 16,-41 41 15,41 41 47,0-82 0,0-41-62,0 123 31,0 82-31,41-41-16,-41 0 0,41-41 15,-41 40-15,123 1 16,-82-82-1,-1 0 17,-40-41-17,41-41 1,-41-122 0,0-1-1,0 165 1,-81 80 15,81 42-31,0 164 16,0-83-1</inkml:trace>
  <inkml:trace contextRef="#ctx0" brushRef="#br0" timeOffset="251713.2283">17672 20084 0,'0'0'0,"0"-41"16,-41 82 15,41 82-15,0 81-1,0-122 1,41-41 0,122-41-1,-40 0 1,-41-163 0,-82 40-1,-82-82 1,-82 164-1,83 41 17,-1 82-17,82 82 1,82-164-16</inkml:trace>
  <inkml:trace contextRef="#ctx0" brushRef="#br0" timeOffset="252020.009">18449 19634 0,'0'0'0,"0"-82"0,0 42 15,0-42 1,0 123 31,0 40-32,0 124 1,0 40 0,0 1-1,0-42 1,0-163-1</inkml:trace>
  <inkml:trace contextRef="#ctx0" brushRef="#br0" timeOffset="252580.3982">18613 20125 0,'0'41'15,"81"41"1,-40-82 15,0-41-15,-41 0 0,0-41-16,0 0 15,0 1 1,-41 122-1,41-1 1,-81 124 0,81-41-16,0-41 15,0-1-15,0 1 16,163-82 0,-40 0-1,0-82 1,-42-40-1,-40-42 1,-41 82-16,0 41 16,82-40-1,-82 40 1,-41 41 0,41 41-1,0 122 1,41-81-1,0 0 1,-41-41-16,0 40 16,-82 1-1,41-82 1</inkml:trace>
  <inkml:trace contextRef="#ctx0" brushRef="#br0" timeOffset="252783.1058">18040 19757 0,'41'0'15,"41"0"-15,40 0 16,42 0-16,0 0 15,-42 0-15,42 0 16</inkml:trace>
  <inkml:trace contextRef="#ctx0" brushRef="#br0" timeOffset="253665.3723">20699 19757 0,'0'-41'0,"0"0"15,0-41 1,0 41 0,0 123 15,0 41-31,41 327 31,-41-123 16,0-286-47</inkml:trace>
  <inkml:trace contextRef="#ctx0" brushRef="#br0" timeOffset="254763.7834">20331 20248 0,'41'0'16,"40"-82"-16,1 82 15,41 0-15,122-41 16,-81-41 0,-82 82-1,-41-41 1,-41-40 15,0 40-15,0 82 15,0 81-15,0 42-1,0-41 1,0-82-1,0-1-15,82-40 16,-1 0-16,1 0 16,0-122-1,-82-1 1,41 41 0,-41 123 30,0 0-30,-41 82 0,-41-41-1,164-164 32,-82 0-31,0 41-16,41 0 15,-41 82 17,0 0-32,82 41 15,-41 0 1,40-1 0,42-81-1,-41-81 1,0-42 15,-82 82-31,0-82 16,0 41-16,0 42 15,0-1 1,0 82 0,0-1-1,0 83 1,0 0-1,0-82 1,82 41 0,-1-82-16,1 0 15,41-82 1,-82 0 0,-41-41-1,0 82-15,0 0 16,0 82 15,0 41 0,0 41-15,123-41 0,-82-82-1,40 0 1,42-123-1</inkml:trace>
  <inkml:trace contextRef="#ctx0" brushRef="#br0" timeOffset="255130.4908">22908 20002 0,'82'-40'0,"-164"80"0,245-162 15,-122 122 1,0 41 0,-41 0-1,-41-123 79,-40 41-78,40 41-1,-41 0 1,82 82-1,-41-41-15,41 122 16,0-122-16,0 0 16,0 41-1,41-82 1,82 0 0,-1 0-16,-81 0 15,41-82-15</inkml:trace>
  <inkml:trace contextRef="#ctx0" brushRef="#br0" timeOffset="255530.2032">23481 19880 0,'0'41'46,"0"40"-30,40-81 0,-40-40 46,0-1-46,0-41-1,-81 82 17,-1 204-17,82 1 1,41-42 0,81-163-1,42 0 1,-82-122-1,-82 81-15</inkml:trace>
  <inkml:trace contextRef="#ctx0" brushRef="#br0" timeOffset="255719.3339">22744 19675 0,'41'0'47</inkml:trace>
  <inkml:trace contextRef="#ctx0" brushRef="#br0" timeOffset="256431.7615">24585 19962 0,'0'-123'15,"0"205"32,0-1-47,0 1 0,0 0 16,0-41-16,0 82 31</inkml:trace>
  <inkml:trace contextRef="#ctx0" brushRef="#br0" timeOffset="256564.1703">24626 19593 0,'41'41'32</inkml:trace>
  <inkml:trace contextRef="#ctx0" brushRef="#br0" timeOffset="256982.2243">24790 19921 0,'0'81'31,"81"-81"-15,-81 82-1,-41-41 1,82-82 47,0-41-63,41 42 15,-41-42-15,41 41 16,-41 41-1,-41 82 1,0-1 0,0 42-1,0 0 1,0-82 0,163-41-1</inkml:trace>
  <inkml:trace contextRef="#ctx0" brushRef="#br0" timeOffset="257564.1355">26508 19552 0,'0'41'32,"0"41"-32,0 41 15,0 81 1,0 83 15</inkml:trace>
  <inkml:trace contextRef="#ctx0" brushRef="#br0" timeOffset="258113.9564">26099 19880 0,'0'0'0,"40"0"31,42 0-15,41 0-16,122 0 16,-163-41-16,-41 41 15,41-82 1,-41 0-1,-41 41 1,0 0-16,0-40 16,0 162 31,0 1-47,0 123 15,0-1 16,0-81-15,0-41 0,41-82-1,41-123 1,-1 0 0,-40 1-1,41 40 1,-82 164-1,0-1 1,41 42 0,41-41-1,-41-82 1,122 0 0,-81-41-1</inkml:trace>
  <inkml:trace contextRef="#ctx0" brushRef="#br0" timeOffset="258414.2989">27612 19880 0,'0'-41'0,"0"82"31,0 0-31,0 40 16,0-40 0,41-41-1,-41-41 1,82 41-1,-82-163 1,-41 122 0,0 0-16,-41 82 31,82 41-31,0 81 16,0-40-1,41-82 1,164-41 15,-124 0-31</inkml:trace>
  <inkml:trace contextRef="#ctx0" brushRef="#br0" timeOffset="258915.91">28798 19921 0,'0'0'0,"0"41"47,82 40-31,-82 1-16,41-41 16,41 0-1,0 41 1,-41-82-1,41-82 1,-82-41 0,0 1-1,0 40-15,0 41 16,0 123 31,0-41-32,0 81 1,-41-81-16,41 41 16</inkml:trace>
  <inkml:trace contextRef="#ctx0" brushRef="#br0" timeOffset="262984.4426">29044 19798 0,'0'-41'16,"0"0"-1,-41 41 16,-41 0-15,82 82-16,-163 204 31,163-204-15,81 41 0,42-123-1,-82 41 16,0-41-15,-41 81 0,-123-81-1,0 82 1,1-41 0,81-41-16,0 0 15</inkml:trace>
  <inkml:trace contextRef="#ctx0" brushRef="#br0" timeOffset="264050.313">29289 20125 0,'0'0'0,"0"-82"15,0 1 1,0 40 0,0 0-1,-81 41 17,40 0-17,0 41 1,41 163-1,0-40 1,0-82 0,41-82 15,40-41-15,1-41-1,0-41-15,-82 41 31,0-81-15,0 122 0,0 123-1,0-1 1,0 42 0,0-41-1,41-41 1,0-41-1,41 0 1,-1-41 0,1-82-1,-82 1 1,0 40 0,41 82-1,-41 82 16,0 40-15,0-81-16,0 41 16,0 0-1,0-123 32,0 0-47,82-82 16,0 41-1,-41 1 1,41 162 0,-82 1-1,0 41 1,0-41 0,40-123 30,-40 0-30,41-82 0,82-81-1,-41 163 1,41 82 0,-123 122-1,41 42 1,-41-82-1,81-83 1,42-40 0</inkml:trace>
  <inkml:trace contextRef="#ctx0" brushRef="#br0" timeOffset="264364.827">30926 20084 0,'0'41'31,"81"-41"16,-81-82-31,0 1-1,-40-42 1,-1 41-1,-41 123 1,82 82 0,0-42-16,0 124 15,0-82 1,123-42 0,40-81-1</inkml:trace>
  <inkml:trace contextRef="#ctx0" brushRef="#br0" timeOffset="264930.6321">31580 19880 0,'0'-82'16,"0"164"-1,0 0 1,0 40-16,0-40 16,0-41-16,41 0 15,-41 41 1,82-82 0,0 0-1,-41-41 1,-41-41-1,81 41-15,-81-123 16,0 83-16,0 122 31,-41 81-15,41-81-16,-40 82 16,40-205 46,0 0-46,0 41-16,0 0 15,81 41 17,-81 41-32,41 123 15,41-41 16,0-123-15,41 0 0,-123-82-16,81 41 0</inkml:trace>
  <inkml:trace contextRef="#ctx0" brushRef="#br0" timeOffset="265099.0723">32316 20084 0,'0'0'16,"0"-41"-16,0-122 16,0 122-16,0 123 46,0-1-46,-40 83 16,40-123 0,0 82-1,81-123 1</inkml:trace>
  <inkml:trace contextRef="#ctx0" brushRef="#br0" timeOffset="266014.6218">32726 19880 0,'40'0'0,"1"0"31,41 41-15,-82 0 0,0-82 62,-41 41-78,-41 0 31,42 41-15,40 40-16,-82 124 31,82-164-31,0 0 15,41 40-15,0-81 16,40 0 0,-81-40-1,82-42 1,-82 41-16,0-123 16,0 42-16,0 81 15,0 0 1,0 82 15,0 40-31,0 1 16,0 0-1,0-41 1,82-41 0,0 0-1,122-82-15,-81 82 16,-41-82-16,-41-40 31,-41 81-15,0 0-16,0 82 31,0 81-15,0-40-1,0 0 1,0-41-16,41-41 15,40 0 1,1-82 0,-82 0-1,0-40 1,0 163 31,0 40-32,-41 83 1,41-41-16,-41 122 16,-40-122-16,40 0 15,-41-83 1,0 42 0,0-82-1,0-163 1,164-83-1</inkml:trace>
  <inkml:trace contextRef="#ctx0" brushRef="#br0" timeOffset="267115.5968">12599 17875 0,'0'-41'0,"0"-40"15,0 203 32,-81 247-31,81-124 15,0-286 16,0-41-31,40-40-1,-40-124 1,0-122 0,82 286-1,-41 82 1,41 0-1,0 41 1,-82 82-16,-41-41 16,0-1-1,-41-40-15,0 82 16,-40-41 0</inkml:trace>
  <inkml:trace contextRef="#ctx0" brushRef="#br0" timeOffset="267432.9535">13254 17875 0,'0'0'0,"0"-122"16,0 40 0,-41 82 15,-41 41-31,0 163 16,0 42-1,82-42 16,0-122-31,0-41 16,41-41-16,0 82 0,0-82 16,82 0-16</inkml:trace>
  <inkml:trace contextRef="#ctx0" brushRef="#br0" timeOffset="267716.1242">13745 17998 0,'0'0'0,"0"-41"16,0-41-1,0 41 1,-41 41 0,-41 0-1,82 41-15,-82 164 31,41-41-15,41-124 0,41 83-1,82-123 1,-41 0-16,-41 0 0</inkml:trace>
  <inkml:trace contextRef="#ctx0" brushRef="#br0" timeOffset="267982.1333">14195 17712 0,'0'0'0,"0"-41"0,0 82 78,122 41-78,-122 40 16,0 1-16,0 0 15,0 122 1,-163 41 0,-1-40-1</inkml:trace>
  <inkml:trace contextRef="#ctx0" brushRef="#br0" timeOffset="281169.6103">12231 22293 0,'0'-82'16,"-82"82"-16,82-41 15,0 0 1,0 82 47,0 41-48,0 0 1,0 82-1,0-83-15,0 42 16,0-41 0,0-41-16,0 0 15,0 41 1,0-1 15,0-40-15,-41-41 15</inkml:trace>
  <inkml:trace contextRef="#ctx0" brushRef="#br0" timeOffset="281516.5471">12108 22129 0,'0'-40'16,"0"-1"-1,82 41 1,0-82-1,0 82 1,0 41 0,-41 41-1,-41 40 1,-41-40 0,-123 164-1,41-165 1</inkml:trace>
  <inkml:trace contextRef="#ctx0" brushRef="#br0" timeOffset="281935.4198">12927 22170 0,'0'-81'0,"0"-1"16,0 41-1,0 0 17,-82 41-17,82 41 1,-123 0-16,123 368 31,0 0-15,0-123-1,41-122 1,0-82 0,122-41-1</inkml:trace>
  <inkml:trace contextRef="#ctx0" brushRef="#br0" timeOffset="282371.0295">13745 22211 0,'0'-82'16,"0"42"-1,-41 40 17,41-41-32,-123 82 31,-41 327 0,164-41-15,41-245-1,41-82 1,82 0 15,-41 0-31,-42-41 16,-40 0-16</inkml:trace>
  <inkml:trace contextRef="#ctx0" brushRef="#br0" timeOffset="282751.2041">14277 22211 0,'0'0'0,"0"-41"0,0 0 16,0-81 0,0 40-1,0 41 17,0 123-1,0 0-16,0 81 1,0-40-16,0 0 16,0 40-16,-82 124 15,82-83 1,-41-122 0,41 0-1,0-41-15</inkml:trace>
  <inkml:trace contextRef="#ctx0" brushRef="#br0" timeOffset="283367.0605">14808 22375 0,'0'0'0,"0"-82"15,0 41 1,-41 82 15,41 82-15,-41 81-1,-40 1 1,81-123 0,0-41-16,0-1 15,0-80 32,0-42-31,0-205-1,41 42 1,81 81 15,-81 123-31,0 41 16,41 41 0,-82 41-1,0 82 1,0 40-1,0-81-15,0 0 16,41-41 0,-41-42-16,0 1 15,82 41 17,-41-82-32</inkml:trace>
  <inkml:trace contextRef="#ctx0" brushRef="#br0" timeOffset="283616.904">14522 22620 0,'41'0'31,"41"-81"-15,-1 81-16,42-41 16,0 41-1,0 0-15</inkml:trace>
  <inkml:trace contextRef="#ctx0" brushRef="#br0" timeOffset="284033.8698">15667 22048 0,'-81'0'0,"81"-41"15,0 0 16,81 41-15,1 41-16,-41 0 16,82 163-1,-123-81-15,0 204 16,0-204-16,0 0 16,-82 81-1,0-40 1,82-123-1</inkml:trace>
  <inkml:trace contextRef="#ctx0" brushRef="#br0" timeOffset="284316.8361">16649 22498 0,'0'0'0,"82"0"47,41-41-32,-42 41-15,1 0 16,0 0 0</inkml:trace>
  <inkml:trace contextRef="#ctx0" brushRef="#br0" timeOffset="284472.5082">16690 22825 0,'-82'0'0,"123"0"32,41 0-32,0 0 15,122-82 1,-81 41 0</inkml:trace>
  <inkml:trace contextRef="#ctx0" brushRef="#br0" timeOffset="311519.929">18940 22211 0,'0'-41'0,"0"0"15,0-40 17,0 162-1,0 206 0,0-164-31,0-1 16,0-40-16,0 0 0,0 0 15,0 40 1,0-81 0,0-82 15,0-81-16</inkml:trace>
  <inkml:trace contextRef="#ctx0" brushRef="#br0" timeOffset="312569.2395">18940 22211 0,'0'-41'15,"0"-40"1,-82 40 15,41 82 16,41 40-31,-82-40-16,82 0 15,-81 41-15,81-41 16,-82 41-16,41-82 16,41 82 15,0-164-15,0 41-1,0-82 1,82 41-1,-41 0 1,40 1-16,-81 40 31,41 41 1,0 82-17,-41-1-15,0-40 16,0 41-16,0 41 15,0-41 1,0-41-16,0 81 31,0-40-15,0 82 0,82-123-1,-82-1 16,-41-40 1,41 41-1,-41-41-15,-41 0-1,-40 0 1,40 0-1,0 0 1,123 0 47,41 0-48,0 0-15,40 0 16,124 0-1,-1 0 1,-122-81 0,-41 81-1,-41 0-15,-41 40 110,0 1-95,-82-41-15</inkml:trace>
  <inkml:trace contextRef="#ctx0" brushRef="#br0" timeOffset="319475.1015">12272 24420 0,'0'-41'0,"0"-41"31,0 123 0,0 41-15,0 82 0,0-1-1,0 42 1,-41-123-1,41 0 1,0-123 47,0 0-63</inkml:trace>
  <inkml:trace contextRef="#ctx0" brushRef="#br0" timeOffset="319770.8772">12313 24461 0,'0'0'0,"0"-82"16,0 0-16,0 1 31,0 40-31,82-41 31,0 82-15,-1 82 0,-81 0-1,0 81 1,-40-40 0,-83-82-1,41 41 1,0-42-1</inkml:trace>
  <inkml:trace contextRef="#ctx0" brushRef="#br0" timeOffset="320154.3938">13336 24175 0,'0'-82'0,"0"0"31,-82 82 0,82 41-31,-123 41 16,123 81-1,-41 369 1,41-327-16,0 122 16,0-204-16,0-82 15,82-1 1,82-40-1,-83 0-15</inkml:trace>
  <inkml:trace contextRef="#ctx0" brushRef="#br0" timeOffset="321537.5568">13827 24420 0,'0'-82'16,"40"82"15,-40-41 63,-81 41-79,-1 0 1,41 0-1,0 0 1,41 41-16,-41 41 16,41 245-1,0-122 1,0-123 0,41 0-1,123-82 1,-1-41-1,-81-41 1</inkml:trace>
  <inkml:trace contextRef="#ctx0" brushRef="#br0" timeOffset="321920.8931">14522 24297 0,'0'-40'0,"0"-1"31,0 82 16,0 40-31,-41 83-16,41 0 16,0 122-1,0-82 1,-41 42-1,41-164 1,-82-1 0</inkml:trace>
  <inkml:trace contextRef="#ctx0" brushRef="#br0" timeOffset="322705.091">14808 24584 0,'0'41'62,"0"40"-62,0 1 16,0 0-16,0 82 15,0-82 1,0-1 0,0 1-1,0-164 16,0-81 1,0-83-17,0 164-15,0 1 16,0 40-16,0-41 16,0 0-1,41 41 1,41 41-1,0 0 1,0 82 0,-82 41-1,-41 81 1,-41-163-16,82 0 16,-82-41-16,82 82 15,-82-82 1,82-41 15,82 41-15,41-82-1,-41 82 1,-1 0 0,-81 41-16,0 0 15,0 41-15,0-41 16,0 0-16,0 40 15,-40-81-15,40 123 16,-82-82 0,0-41-1,0 0-15,41 0 16</inkml:trace>
  <inkml:trace contextRef="#ctx0" brushRef="#br0" timeOffset="323071.0419">15667 24338 0,'0'-81'0,"0"162"63,0-40-63,82 41 0,-82 0 15,0 41 1,-41 81-16,-41-40 15,1-42 17,-1-81-17,0 41-15</inkml:trace>
  <inkml:trace contextRef="#ctx0" brushRef="#br0" timeOffset="323420.2586">17263 24666 0,'-41'0'0,"82"0"31,41 0-15,-1 0-16,42 0 15,-82 0-15,0 0 16,0 0 0</inkml:trace>
  <inkml:trace contextRef="#ctx0" brushRef="#br0" timeOffset="323587.8188">17304 25034 0,'41'0'31,"40"0"-15,42-41-1,0 41 1,-82-41-16</inkml:trace>
  <inkml:trace contextRef="#ctx0" brushRef="#br0" timeOffset="363372.5185">19144 24706 0,'-40'0'15</inkml:trace>
  <inkml:trace contextRef="#ctx0" brushRef="#br0" timeOffset="363647.9502">19104 24666 0,'81'0'94,"-40"0"-94,0 0 15,82 0 1,-41 0 0,-41 0-1</inkml:trace>
  <inkml:trace contextRef="#ctx0" brushRef="#br0" timeOffset="364042.006">18490 24420 0,'0'-82'0,"0"1"15,-82 40 1,82 122 46,0 1-62,0 0 16,0 41-16,0 40 31,0-122-31,0 82 16,0-41-1,0-41 1</inkml:trace>
  <inkml:trace contextRef="#ctx0" brushRef="#br0" timeOffset="364908.9498">19963 24461 0,'0'-41'16,"0"0"15,-41 41 0,41 41-15,-41 205-1,41-1 32,0-204-47,122-41 31,-40 0-31,0-123 32,-82 41-32,0-122 15,0 122-15,-82 0 16,0 41 0,42 41-1,-42 41 1,82 82-1,82-123 1</inkml:trace>
  <inkml:trace contextRef="#ctx0" brushRef="#br0" timeOffset="365179.2068">20413 24666 0,'0'-41'63,"0"82"-1,40-41-62,-40 40 16</inkml:trace>
  <inkml:trace contextRef="#ctx0" brushRef="#br0" timeOffset="365691.9342">20903 24379 0,'-40'-82'16,"40"42"-16,40-1 31,42 41-31,-41 0 16,41 0-1,-82 81 1,0 42 0,-82 0-1,-41-82 1,123 0 0,-40-41-1,80-41 16,42 41-15,0 0 0,-82 41-1,123 81 1,-41 1 0,-82-41-1,-41-41 1,-41-41-16,0 0 15,-41 0 1,42 0 0,81-82-1,0 41-15</inkml:trace>
  <inkml:trace contextRef="#ctx0" brushRef="#br0" timeOffset="365950.4745">22090 24625 0,'122'0'31,"-81"0"-31,0 0 16,0 0-1,41 0-15,-41 0 16</inkml:trace>
  <inkml:trace contextRef="#ctx0" brushRef="#br0" timeOffset="366158.9939">22090 24993 0,'41'-82'16,"40"82"-16,1 0 16,41-82-1,0 82 1,-82 0-1</inkml:trace>
  <inkml:trace contextRef="#ctx0" brushRef="#br0" timeOffset="370596.2042">8059 11658 0,'41'0'125</inkml:trace>
  <inkml:trace contextRef="#ctx0" brushRef="#br0" timeOffset="395812.1417">23931 24338 0,'0'-41'15,"-41"41"1,0 0 15,-41 41 0,82 368 1,0-286-32,0-41 15,41 0-15,0-41 16,0 40 0,40-81-1,42 0 1,-123-81-1,41 81-15,-41-123 16,0 82-16,0-82 0,0-40 31,0 40-15,-41 41 0,-82 0-1,1 82 1,81 0-1,0 0 1,41 123-16,41-41 16</inkml:trace>
  <inkml:trace contextRef="#ctx0" brushRef="#br0" timeOffset="396119.6322">24421 24666 0,'82'40'16,"-82"1"0,0-82 46,0-40-62,0 162 47,0 1-31,41-82-1</inkml:trace>
  <inkml:trace contextRef="#ctx0" brushRef="#br0" timeOffset="396598.7858">24749 24379 0,'-41'0'0,"41"-41"0,82-40 79,-42 81-79,1 0 15,41 0-15,0-41 16,0 41-1,-82 81 64,0 42-64,0-41 1,0 0-16,0 0 15,0 122 1,0-122-16,0 0 16,-41-41-16,41 40 15,0-40 17</inkml:trace>
  <inkml:trace contextRef="#ctx0" brushRef="#br0" timeOffset="396923.1456">24749 24870 0,'0'0'0,"81"0"47,42-82-31,0 82-16,41-82 15,81 42 1,-163 40-16,-41 0 16,0 0-1</inkml:trace>
  <inkml:trace contextRef="#ctx0" brushRef="#br0" timeOffset="404779.6991">11658 26752 0,'0'-41'16,"0"164"30,0-42-46,0 83 0,0 81 32,0-40-17,0-82 1,0-82-16,0 40 16,0 1-16,0-123 46,0-41-46</inkml:trace>
  <inkml:trace contextRef="#ctx0" brushRef="#br0" timeOffset="405096.1746">11658 27038 0,'0'0'0,"0"-41"0,0 0 15,0-41 17,0 42-17,123-42 1,0 82 0,81 0-1,-163 82 1,-41 81-1,0-122-15,-41 82 16,1-41-16,-42-42 0,-41 42 16,82-41-1,0-41 1</inkml:trace>
  <inkml:trace contextRef="#ctx0" brushRef="#br0" timeOffset="405463.3606">12558 27038 0,'0'0'16,"0"-41"-16,0-41 31,-81 82 1,81 41-17,-41 82-15,-41 163 16,82-122-1,0 81 1,0-122-16,0 0 16,0-82-1,164 40 1,-124-81-16</inkml:trace>
  <inkml:trace contextRef="#ctx0" brushRef="#br0" timeOffset="405829.7139">13131 27243 0,'0'-82'0,"0"41"16,-41 41 0,0 0 15,0 0-15,-40 41-1,81 163 1,0 1-1,0-164 1,0 41-16,81-82 16,-40 81-1,0-81-15,41 0 16,0-41-16</inkml:trace>
  <inkml:trace contextRef="#ctx0" brushRef="#br0" timeOffset="406163.026">13499 27243 0,'0'-82'16,"0"41"0,0 0-1,0-41 1,41 164 31,0-41-32,-41 41-15,82-1 16,-82 42 0,0 123-16,0-165 15,0 1-15,-82 82 16,-41-41-1,82-42 17</inkml:trace>
  <inkml:trace contextRef="#ctx0" brushRef="#br0" timeOffset="406413.2633">14317 27529 0,'82'0'47,"-41"-41"-47,0 41 0,41 0 16,-41 0-1</inkml:trace>
  <inkml:trace contextRef="#ctx0" brushRef="#br0" timeOffset="406596.1656">14317 27774 0,'41'-41'31,"41"41"-15,-41 0-16,41-40 15,0 40-15,40 0 16</inkml:trace>
  <inkml:trace contextRef="#ctx0" brushRef="#br0" timeOffset="407371.45">15667 27324 0,'0'-81'0,"0"40"16,0 122 46,0 1-62,0 0 0,0 0 16,41 82 0,-41-42-1,0-40 1</inkml:trace>
  <inkml:trace contextRef="#ctx0" brushRef="#br0" timeOffset="407663.2391">15749 27488 0,'0'0'0,"0"-82"16,0 41 0,0 0-1,0-122 1,0 81-1,0 41 1,123 41 0,-41 0-1,-1 0 1,-81 82 0,-40 41-1,-83-42 1,123-40-1,-82-41-15,82 41 16,-82-41-16</inkml:trace>
  <inkml:trace contextRef="#ctx0" brushRef="#br0" timeOffset="408029.6166">16690 27079 0,'0'-82'15,"-41"41"1,0 41 15,-41 82-15,82 0-1,-81 163 1,-1 83 0,82-83-1,82-81 1,40-124-1,-40-40-15,0 0 16</inkml:trace>
  <inkml:trace contextRef="#ctx0" brushRef="#br0" timeOffset="408430.2337">17263 27243 0,'0'0'0,"0"-41"16,0 0-1,-41 41 17,-82 82-17,82 122 1,41-40 0,0-1-1,0-122 1,82 82-1,82-123-15,-83 0 16,42-41 0,-82 0-16</inkml:trace>
  <inkml:trace contextRef="#ctx0" brushRef="#br0" timeOffset="408766.5245">17754 27406 0,'0'-82'15,"0"41"17,0 82 30,0 0-62,0 82 16,0-41-16,0 0 15,0 122 1,0 1 0,0-1-1,-82-122 1,82 0-1</inkml:trace>
  <inkml:trace contextRef="#ctx0" brushRef="#br0" timeOffset="409313.0367">18244 27488 0,'0'-41'15,"0"123"48,0 0-48,-81 40-15,81 1 16,0-41-16,0 0 16,-41-41-1,41 0-15,0-82 47,0-41-47,41-164 16,0-81 15,40 245-15,1 82-1,0 123 1,-82-41 0,82 0-16,-82 81 15,0-81-15,0 0 16,0 82-1,0-42 1,0-81 0</inkml:trace>
  <inkml:trace contextRef="#ctx0" brushRef="#br0" timeOffset="409530.3097">18081 27815 0,'123'0'47,"-42"0"-47,1 0 16,0 0-16,0 0 15,-41 0-15,41-82 16</inkml:trace>
  <inkml:trace contextRef="#ctx0" brushRef="#br0" timeOffset="409879.6068">19022 27243 0,'0'0'0,"-82"0"0,123 0 63,41 81-48,-82-40 1,41 41-16,-41 0 16,0 82-1,0-42 1,-41 124-16,-41-165 16,0 1-16,0-41 15,41 0 1</inkml:trace>
  <inkml:trace contextRef="#ctx0" brushRef="#br0" timeOffset="410230.6846">19513 27733 0,'0'82'47,"0"-123"-1,81 41-46,-81-41 16,0 1 0,0 80 15,0 42-15,0-41-1</inkml:trace>
  <inkml:trace contextRef="#ctx0" brushRef="#br0" timeOffset="410814.1519">19963 27447 0,'0'0'0,"0"-41"16,0 82 31,0 41-47,0 41 15,0-42-15,0 1 16,0 82-1,0-123 1,0 41 0,0-123 15,0-164-15,0-40-1,0 81 1,0 0 15,0 124-15,0-1-1,81 41 1,83 0 0,-82 0-16,-41 122 15,-41-81-15,0 0 16,-41 82-1,-164-41 1,83 81 0,81-163-1</inkml:trace>
  <inkml:trace contextRef="#ctx0" brushRef="#br0" timeOffset="411263.6055">20822 27365 0,'-41'0'0,"41"-41"15,0-40 1,-41 81 15,-41 163 0,41 328 1,41-327-32,0 40 15,0-122-15,41-41 16</inkml:trace>
  <inkml:trace contextRef="#ctx0" brushRef="#br0" timeOffset="411790.2367">21026 27774 0,'41'-81'15,"-41"-1"1,0 123 31,0 40-31,0-40-16,0 0 15,0 41-15,0-41 16,0 41-1,0-164 48,-82 0-63,82 0 0,0-40 16,41-124-1,41 164 1,0 41-1,-41 41-15,40 0 16,-40 41 0,-41 82-1,0 82 1,0-1 0,0 42-1,0-124 1,0-81-1,82-41 17</inkml:trace>
  <inkml:trace contextRef="#ctx0" brushRef="#br0" timeOffset="411997.4084">20944 27897 0,'0'-82'31,"123"82"-15,0 0 0,-1 0-16,1 0 15,0-41-15,81-40 16</inkml:trace>
  <inkml:trace contextRef="#ctx0" brushRef="#br0" timeOffset="412297.1347">21885 27324 0,'0'0'0,"0"-81"15,0 40 1,-41 41-1,82 41 17,41-1-17,-41 1 1,-41 82-16,82-41 16,-82 0-16,0 0 0,0-1 15,0 124 1,-41-42-1,-82 1 1,82-164 0</inkml:trace>
  <inkml:trace contextRef="#ctx0" brushRef="#br0" timeOffset="413415.6833">22622 27856 0,'0'0'15,"-82"-41"-15,204 41 78,1 0-78,41 0 16,-42 0-16,1 0 16,-41 0-16,-41 0 15,41 0-15,-41 0 16</inkml:trace>
  <inkml:trace contextRef="#ctx0" brushRef="#br0" timeOffset="413630.2607">23317 27652 0,'-82'-82'15,"164"164"-15,-246-205 16,164 164 31,0 82-32,0-42-15,0 124 16,-41-82 0,41-1-1</inkml:trace>
  <inkml:trace contextRef="#ctx0" brushRef="#br0" timeOffset="413987.488">23603 27488 0,'0'0'0,"0"-41"16,0 0 0,0 123 46,0-41-62,0 0 0,0 163 31,0-81-15,0-82 0,0 41-16,0-164 62</inkml:trace>
  <inkml:trace contextRef="#ctx0" brushRef="#br0" timeOffset="414230.7726">23603 27324 0,'0'0'0,"0"-41"0,0-40 15,0 40 1,0-41 0,123 82-1,0 123 1,-123-42-1,-41 83 17,-82-82-17,41 0 1,41-41 0</inkml:trace>
  <inkml:trace contextRef="#ctx0" brushRef="#br0" timeOffset="414613.8327">24381 27243 0,'0'-82'15,"0"41"1,-41 41-16,0 0 31,-41 41-15,82 41-1,-82 122 1,82-81-16,0 122 16,0-163-1,0 0-15,41 0 16,164-1 0,-42-81-1</inkml:trace>
  <inkml:trace contextRef="#ctx0" brushRef="#br0" timeOffset="414946.4466">25158 27365 0,'0'-41'0,"0"-40"15,0 40 1,-41 41 0,-41 0-1,-41 81 1,123-40 0,-82 164-16,82-123 15,0 0-15,41 40 31,41-40-15,0-82-16,0 0 16,-41 0-16,41 0 15,-82-82-15</inkml:trace>
  <inkml:trace contextRef="#ctx0" brushRef="#br0" timeOffset="415290.9479">25730 27161 0,'-81'-41'0,"81"-41"31,-41 82 0,41 41 1,0 0-32,0 41 15,0 40-15,0 1 16,0 0-16,0 0 0,0-1 16,0 83-1,0-83 1,0 1-1</inkml:trace>
  <inkml:trace contextRef="#ctx0" brushRef="#br0" timeOffset="415997.1065">26058 27488 0,'0'0'15,"0"-82"-15,0 123 47,0 0-31,0 41-16,0 81 15,-41 1 1,41-41 0,0-164 31,41 0-47,-41-123 15,0-81 1,0 81 15,41 123-15,-1 41-1,42 0 1,0 123 0,-82 0-1,0-82-15,-41 81 16,-41-122-16,82 82 15,-81-82 1,40 41 0,82-82 15,81-41-15,-40 82-1,41 41 1,-123 41 15,0 0-15,0 0-1,-123 40 1,0-81 0,42-41-1,-1 0 1</inkml:trace>
  <inkml:trace contextRef="#ctx0" brushRef="#br0" timeOffset="416330.3554">26835 27365 0,'0'-41'16,"0"-40"0,82 203 31,-82-40-32,122 0-15,-122 0 16,0 204-1,-81-204 1,-1 0 0,0-1-1</inkml:trace>
  <inkml:trace contextRef="#ctx0" brushRef="#br0" timeOffset="416667.5434">27489 27774 0,'0'41'31,"41"-41"63,-41-82-79,0 123 16,0 0-15,0 0 0</inkml:trace>
  <inkml:trace contextRef="#ctx0" brushRef="#br0" timeOffset="417030.4596">28267 27365 0,'0'0'0,"0"-41"16,0 123 46,0 0-62,0 0 16,0 41-1,-82-42-15,82 42 16,0-41-16,0 0 16,0-123 46</inkml:trace>
  <inkml:trace contextRef="#ctx0" brushRef="#br0" timeOffset="417313.7114">28185 27488 0,'0'-82'15,"0"-41"1,0 42-1,41 81 1,122-41 0,-81 41-1,0 0 1,-82 82 0,0-1-1,0-40-15,0 82 16,-82-82-16,41 41 15,-122-41 1,122 40 0,0-81-1</inkml:trace>
  <inkml:trace contextRef="#ctx0" brushRef="#br0" timeOffset="417747.4134">28962 27161 0,'0'-82'16,"0"41"0,0 123 15,-82 81-16,82-40-15,0 0 16,0 0-16,0-1 16,0-40-16,0 0 15,0-41-15,41 41 16,0-1 0,82-81-1</inkml:trace>
  <inkml:trace contextRef="#ctx0" brushRef="#br0" timeOffset="417997.9582">29412 27406 0,'0'0'16,"0"-123"-16,0 83 15,0 121 32,0 124-31,0-41-1,0-42 1,0 1 0,0-82-1,-82-41-15</inkml:trace>
  <inkml:trace contextRef="#ctx0" brushRef="#br0" timeOffset="418493.5056">29371 27406 0,'0'-82'15,"0"41"1,82 41-1,-41 0 1,41 0 0,-41 123-1,-41-41 1,-82 82 0,0-123-1,0-41 1,123 0 31,-41-41-32,82 41-15,0 0 16,40 0 0,-81 0-1,-41 163 16,0-81-15,0 0 0,-41-41-1,-40-41-15,-1 82 16,0-82-16,0 0 16</inkml:trace>
  <inkml:trace contextRef="#ctx0" brushRef="#br0" timeOffset="418798.0501">30107 27243 0,'0'0'0,"41"0"47,-41 81-31,123 1-16,-123 0 0,0 41 16,0-41-1,0-1-15,0 83 16,-82-82-16,0 40 15,-122 42 1,40-123 0</inkml:trace>
  <inkml:trace contextRef="#ctx0" brushRef="#br0" timeOffset="419714.5961">15054 29533 0,'-123'0'16,"164"0"30,0 0-46,41 0 16,-1 0 0,83 0-1</inkml:trace>
  <inkml:trace contextRef="#ctx0" brushRef="#br0" timeOffset="419847.7032">14972 29820 0,'41'0'31,"82"0"-15,-42 0 0,1 0-16</inkml:trace>
  <inkml:trace contextRef="#ctx0" brushRef="#br0" timeOffset="430049.5973">17794 29288 0,'0'123'63,"0"-42"-48,0 1-15,0 0 0,0 41 16,0-42-16,0 1 16,0 41-16,0-82 15,0 41 1,82-123 31</inkml:trace>
  <inkml:trace contextRef="#ctx0" brushRef="#br0" timeOffset="430381.8599">18940 29451 0,'0'0'16,"0"-40"-1,-41 40 32,41 81-47,-82 1 16,-81 41-1,122 0 1,-41-83 0,82 83-16</inkml:trace>
  <inkml:trace contextRef="#ctx0" brushRef="#br0" timeOffset="430632.7219">18449 29411 0,'-41'0'16,"164"81"31,-123-40-47,82 41 15,-82 0-15,81 0 16,1 40 0,41-40 15,-82-41-31</inkml:trace>
  <inkml:trace contextRef="#ctx0" brushRef="#br0" timeOffset="431098.9804">19513 29533 0,'0'-82'0,"0"42"15,0 80 48,0 1-47,0 0-16,0 0 15,0 41 1,0-41-16,0 0 15,0 41-15,40-82 16,1 0 0,82 0-1,-41 0-15,0-82 16,-82-41 0,0 41-1,0-40 1,-82 81-1,-41 41 1,82 41 0,0 163 15,123-204-15,-41 82-16</inkml:trace>
  <inkml:trace contextRef="#ctx0" brushRef="#br0" timeOffset="431382.0625">20126 29697 0,'0'41'16,"82"-41"-1,-41 0 32,-41 82 31,41-82-62</inkml:trace>
  <inkml:trace contextRef="#ctx0" brushRef="#br0" timeOffset="431798.9565">20863 29492 0,'0'-81'0,"0"40"15,-41 41 17,0 0-1,0 81-15,41 1-16,-82 82 31,82-41-31,0-1 15,82-40-15,0-82 32,-1 0-32,-40 0 15,82-123 1,-123 42 0,0 40-1,-41 41 1,-82 0-1,83 81-15,-42 124 16,82-164 0</inkml:trace>
  <inkml:trace contextRef="#ctx0" brushRef="#br0" timeOffset="432115.8981">21803 29942 0,'123'0'47,"0"0"-31,0 0-16,-1 0 15,1-82-15,0 82 16,-41 0 0</inkml:trace>
  <inkml:trace contextRef="#ctx0" brushRef="#br0" timeOffset="432399.3849">22335 29615 0,'0'0'16,"0"-41"-16,0 82 62,0 41-62,0 0 16,0 40-16,0 1 16,0 41 15,0-82-31,0-42 15,0 42-15</inkml:trace>
  <inkml:trace contextRef="#ctx0" brushRef="#br0" timeOffset="434566.288">23726 29411 0,'0'-41'15,"-82"41"1,41 0-1,0 41 1,41-1 0,0 410 15,0-286 0,0-123-15,123-41-1,-41 0-15,82-123 16,-124 82-16,-40 0 16,82-81-1,-82-1 1,0 41-16,-82 41 16,1-81-1,-1 40-15,0 82 16,0 41-1,82 0 1,-82 204 0,123-204-1</inkml:trace>
  <inkml:trace contextRef="#ctx0" brushRef="#br0" timeOffset="434897.237">24176 29860 0,'41'0'16,"-41"-81"77,0 162-30,41-81-48</inkml:trace>
  <inkml:trace contextRef="#ctx0" brushRef="#br0" timeOffset="435349.4526">24667 29492 0,'-41'0'15,"82"0"32,0 0-31,0 0-16,40 0 15,1 0 1,-82-81 0,41 81-1,-41-41 1,0 122 31,0 42-32,0 41 1,0 81 0,0-81-1,0-123 1,0 0 0</inkml:trace>
  <inkml:trace contextRef="#ctx0" brushRef="#br0" timeOffset="435582.7463">24626 29860 0,'0'0'0,"82"0"46,0 0-30,40 0-16,124 0 16,-83 0-1,-81 0 1</inkml:trace>
  <inkml:trace contextRef="#ctx0" brushRef="#br0" timeOffset="436065.8417">26385 29615 0,'0'-82'78,"-123"164"-15,82-41-48,-81 163 1,-83 83 15,164-287-31,41 82 31</inkml:trace>
  <inkml:trace contextRef="#ctx0" brushRef="#br0" timeOffset="436283.1733">25853 29574 0,'0'0'16,"0"-41"-16,41 82 47,-41 41-47,123-41 15,-1 122 1,-122-122-16,82 123 15,0-82 1</inkml:trace>
  <inkml:trace contextRef="#ctx0" brushRef="#br0" timeOffset="436783.3033">27162 29779 0,'0'-82'0,"0"0"16,0 41 0,-41 41 30,0 82-30,41-41-16,0 41 16,-81-1-1,81 83-15,0-82 16,40-82-16,1 41 31,82-41-15,0-41-1,-41-164 1,-82 124 0,0-124-1,-41 164 1,41 0-16,-41 41 16,-41 0-16,82 41 15,-123 82 1,123-41-1</inkml:trace>
  <inkml:trace contextRef="#ctx0" brushRef="#br0" timeOffset="437116.6394">27817 29820 0,'0'122'16,"0"-81"-16,0 41 31,0-123 16,0-82-31,0 42-16,0 121 47,0 1-32</inkml:trace>
  <inkml:trace contextRef="#ctx0" brushRef="#br0" timeOffset="440533.1291">28226 29656 0,'0'-41'16,"0"-41"-1,0 41 17,0 0 171,0 82 469,0 82-657,0-41-15,0 0 16,0-41-16,-82 122 47,123-163 31,41 0-62,-41 0-16,40 0 15,-40 0-15,82-82 16,-82 82-1,-41-41 1,0-122 0,0 81-1,0 0 1,0 41 15,-41 41 32,41 82-63,0 0 0,0 0 15,0 40 1,0 1-16,0 41 16,0-41-16,0-83 15,0 42 1,0 0-1,41-41 1</inkml:trace>
  <inkml:trace contextRef="#ctx0" brushRef="#br0" timeOffset="440816.7268">29698 29860 0,'0'-81'31,"82"81"-31,-41 0 15,82 0-15,40 0 16,-122 0 0,-41 41-1</inkml:trace>
  <inkml:trace contextRef="#ctx0" brushRef="#br0" timeOffset="440982.9434">29617 30147 0,'122'0'47,"-40"0"-47,0 0 16,0 0-16,0 0 16,-42-82-16</inkml:trace>
  <inkml:trace contextRef="#ctx0" brushRef="#br0" timeOffset="443733.8438">35221 21680 0,'0'0'0,"-41"0"0,41-82 15,-82 204 16,82-40-15,0 0-16,0 0 16,-41 286 15,41-245-15</inkml:trace>
  <inkml:trace contextRef="#ctx0" brushRef="#br0" timeOffset="444017.1694">35098 21557 0,'0'0'0,"0"-82"16,0 41-1,123 41 1,40 0 0,-81 0-16,41 41 15,-123 41-15,0 0 16,-82-1 0,-81-40-1,40 164 1,82-205-1</inkml:trace>
  <inkml:trace contextRef="#ctx0" brushRef="#br0" timeOffset="444303.2001">35916 21639 0,'0'0'16,"0"-41"-16,-122 123 47,122-1-32,-41 42-15,41 122 16,0-40-1,0-123 1,122 0 0</inkml:trace>
  <inkml:trace contextRef="#ctx0" brushRef="#br0" timeOffset="444767.2784">36325 21843 0,'0'-41'0,"0"82"47,0 0-32,0 0-15,0 41 16,-81 40-16,81-81 15,0 0-15,0 41 16,-41-82-16,41 41 16,0-164 31,0-40-32,41-42 1,40 42-1,42 163 1,-41 0 0,0 81-1,-82-40-15,0 123 16,0-82-16,0 40 16,0 1-1,0-82-15,0 41 16</inkml:trace>
  <inkml:trace contextRef="#ctx0" brushRef="#br0" timeOffset="445001.1548">36039 22048 0,'-41'0'16,"82"0"15,41 0-15,81 0-16,1 0 15,-41 0-15,81-41 16</inkml:trace>
  <inkml:trace contextRef="#ctx0" brushRef="#br0" timeOffset="445271.8651">37021 21720 0,'0'-40'16,"41"40"15,81 40-15,-122 42-16,41 123 16,-41 40-1,-82 1 1,42-83-1</inkml:trace>
  <inkml:trace contextRef="#ctx0" brushRef="#br0" timeOffset="445500.6116">37634 22129 0,'0'0'0,"123"0"47,-41-40-47,0 40 16,-1 0-1,1 0 1</inkml:trace>
  <inkml:trace contextRef="#ctx0" brushRef="#br0" timeOffset="445651.6057">37716 22498 0,'82'0'31,"0"0"-16,0 0-15</inkml:trace>
  <inkml:trace contextRef="#ctx0" brushRef="#br0" timeOffset="446267.3933">39393 21720 0,'0'-81'0,"0"-1"15,0 41 1,-41 41-16,1 0 31,40 41-31,-82 122 16,82 42-1,0-1 1,0-81 15,82-82-15,-1-41-1,1 0 1,-82-164 0,0 83-16,0 40 15,0-41-15,-82 82 16,41 0 0,-40 0-1,81 204 1,41-163-1</inkml:trace>
  <inkml:trace contextRef="#ctx0" brushRef="#br0" timeOffset="446701.2323">39802 21802 0,'0'-41'16,"0"0"15,-41 41 16,41 82-47,0 0 0,-40 0 16,40 0-16,0-1 15,0 83 1,81-82 0,1-82-1,41-82 1,-82-82 15,41 1-15,-82 81-16,-41-82 15,-41 124 1,41 40-16,0 0 16,-41 81-1,41 165 1</inkml:trace>
  <inkml:trace contextRef="#ctx0" brushRef="#br0" timeOffset="447010.1751">39066 22866 0,'82'0'47,"0"0"-47,0 0 0,-1 0 16,165 0 0,-42 0-1,-163 0-15,82 0 16</inkml:trace>
  <inkml:trace contextRef="#ctx0" brushRef="#br0" timeOffset="447350.7861">39025 23438 0,'0'0'0,"0"-40"0,0 162 47,0 1-32,0-41-15,0 0 16,0 163 0,0-122-1,41-123 17</inkml:trace>
  <inkml:trace contextRef="#ctx0" brushRef="#br0" timeOffset="448017.4862">39352 23602 0,'0'-41'0,"0"82"47,0 41-47,0 0 0,0-41 16,0-1-16,0 42 15,41-82 1,82-41 0,-41-40-1,-82-1 17,0-123-17,0 164 1,-82 41-1,-41 0 1,82 0 0,164-81 15,-82 81-31,0 0 16,41 0-1,0 40 1,-82 83-1,40 0 1,-40 0 0,0-42-1,0 1 17,82-82-17,0 0 1,41 0-1,-82-123-15,-41 1 16,82 81-16,-82-41 16,0 0-1,-41 0 1,-82 42 0,41 40-16,41 0 15,-41 0-15,82 81 16</inkml:trace>
  <inkml:trace contextRef="#ctx0" brushRef="#br0" timeOffset="448317.0346">41152 22620 0,'41'0'78,"41"0"-62,0 0-16,0-81 16,-41 81-16,40 0 15</inkml:trace>
  <inkml:trace contextRef="#ctx0" brushRef="#br0" timeOffset="448501.1896">41234 22866 0,'41'-41'16,"41"41"-1,0 0-15,-1 0 16,42 0 0,-41 0-1</inkml:trace>
  <inkml:trace contextRef="#ctx0" brushRef="#br0" timeOffset="448954.4515">42257 22211 0,'0'0'0,"0"-82"15,0 1 1,0 162 47,0-40-63,0 82 15,-82 82 1,82-42-1,0-122 1,82 82 0,0-123-1,-1-123 17,-81 0-17,0-81 1,0 163-16,-40 0 15,-1-82-15,-41 123 16,0 0 0,41 41-1,41 123 1</inkml:trace>
  <inkml:trace contextRef="#ctx0" brushRef="#br0" timeOffset="449280.6053">43034 22457 0,'0'82'15,"0"-42"1,0-121 47,0 122-17,0 40-30</inkml:trace>
  <inkml:trace contextRef="#ctx0" brushRef="#br0" timeOffset="449701.031">43443 22211 0,'0'-82'0,"0"42"16,0-1-16,0-41 31,-82 164 0,82-41-15,-41 163-1,41-122 1,-81 41-16,81-42 16,40-40-16,1 41 15,0-82 17,0 0-17,-41-41 1,0-41-16,0 42 15,-82 80 32,82 1-47,-81 41 16</inkml:trace>
  <inkml:trace contextRef="#ctx0" brushRef="#br0" timeOffset="450423.4015">35794 24788 0,'-82'-41'0,"82"82"31,0 123-15,0 0-16,0-1 15,0 328 16,0-368-15</inkml:trace>
  <inkml:trace contextRef="#ctx0" brushRef="#br0" timeOffset="450669.4848">35712 24952 0,'0'0'16,"0"-41"-16,0 0 0,0-41 16,41 82-1,81 0 17,-81 0-32,41 82 15,-82 0-15,0-41 16,-82 122-1,-40 1 1,81-123-16,-41 41 16</inkml:trace>
  <inkml:trace contextRef="#ctx0" brushRef="#br0" timeOffset="450967.4046">36407 24993 0,'0'0'0,"0"-123"16,-41 82 0,-41 41 15,82 41-16,-40 286 1,40-81 0,0-42-1,40-81 1,83-123-16,-82 0 16</inkml:trace>
  <inkml:trace contextRef="#ctx0" brushRef="#br0" timeOffset="451601.0803">36898 25116 0,'0'0'16,"0"-41"-16,-41 41 16,41 81 15,0 83-16,0 41 1,0-124 0,0-40-1,0-82 32,0 0-47,0-81 16,0-165-1,0 206-15,41 40 16,-41 0 0,82 41-1,-41 0 1,0 0 0,-41 123-1,0 40 1,-41-40-1,-82-41 1,82-41 0,41-164 15,41 123-31,82-82 16,-41 82-1,-42 0-15,83 41 16,-123 0-1,0 0-15,0 81 16,0-81 0,-82 41-1,41 0 1,-81-82 0,81 0-16</inkml:trace>
  <inkml:trace contextRef="#ctx0" brushRef="#br0" timeOffset="451877.1618">37348 24993 0,'0'-41'0,"82"41"15,41 0 1,-123 82-16,40 122 16,-40 42-1,0-42 17,0 83-17,-122-206-15,81-40 16</inkml:trace>
  <inkml:trace contextRef="#ctx0" brushRef="#br0" timeOffset="452118.0379">38125 25525 0,'41'0'15,"41"0"1,-41 0 0,82 0-1</inkml:trace>
  <inkml:trace contextRef="#ctx0" brushRef="#br0" timeOffset="452234.4508">38125 25811 0,'41'0'32,"0"0"-32,0-41 15</inkml:trace>
  <inkml:trace contextRef="#ctx0" brushRef="#br0" timeOffset="453018.1464">39271 25034 0,'0'0'0,"0"82"47,0 40-47,0 1 15,-82 41 1,41-83 15,205-81 0,-42 0-15,-81 0 0,41-41-1,-82 1 17,0-42-17,0 41 1,0 0-1,0-41 1,0 164 31,0 0-47,0 0 16,0 81-1,0 42 1,0-164-1</inkml:trace>
  <inkml:trace contextRef="#ctx0" brushRef="#br0" timeOffset="453402.4389">40007 25402 0,'0'0'0,"0"-41"0,-82 164 62,82-42-46,0 1-16,0 0 16,0 0-16,41-41 15,41 41 1,-41-82-1,81-41 1,-40-41 0,-41 0-16,-41 0 15,0-40-15,0-42 16,-163 164 15,-42 204-15,164-40-1,41-82-15</inkml:trace>
  <inkml:trace contextRef="#ctx0" brushRef="#br0" timeOffset="453685.1856">39434 26547 0,'-41'0'16,"82"0"15,41 0-31,41 0 16,-41 0-16,-1 0 15,165 0 1,-1 123 0</inkml:trace>
  <inkml:trace contextRef="#ctx0" brushRef="#br0" timeOffset="453984.3377">39475 26793 0,'-41'0'0,"41"81"47,0 1-47,41 41 16,-41 41-1,0-42 1,0 1 0,41-123-1</inkml:trace>
  <inkml:trace contextRef="#ctx0" brushRef="#br0" timeOffset="454668.0553">39802 26915 0,'0'82'46,"0"-41"-30,0 41-16,0-41 16,0 41-1,82-82 1,-82 40-16,41-40 16,82-81-1,-41-42 1,-82 0-1,-82 41 17,41 82-32,-82 0 15,205 0 48,41 0-63,-82 0 15,40 0 1,1 0 0,-41 41-1,-41 41 1,82 41 0,-82 0-1,0-83 1,0 1-1,41-41 1,41 0 0,-41-122 15,40-1-15,-81 0-1,-81 41 1,40 82-16,0 0 15,0 0-15,-41 0 0,41 0 16</inkml:trace>
  <inkml:trace contextRef="#ctx0" brushRef="#br0" timeOffset="454951.7052">41766 26220 0,'82'0'47,"-41"0"-31,40 0-16,-40 0 15,41 41 1</inkml:trace>
  <inkml:trace contextRef="#ctx0" brushRef="#br0" timeOffset="455118.4013">41684 26547 0,'0'0'0,"82"-41"31,-41 41-15,41 0-16,-41 0 15,-1 0-15</inkml:trace>
  <inkml:trace contextRef="#ctx0" brushRef="#br0" timeOffset="455652.6362">42461 25770 0,'0'-82'16,"0"164"62,0 41-62,0-41-16,0-1 15,0 1-15,0 0 16,123 41 0,0-82-1,0-41 1,-83-41-1,42-82-15,-82 82 16,0-41 0,0 41-16,-41 0 0,0 41 15,-40-122-15,-1 122 32,-41-41-17,82 41 1,41 82-1,82-82-15</inkml:trace>
  <inkml:trace contextRef="#ctx0" brushRef="#br0" timeOffset="456002.0464">43157 25934 0,'0'41'32,"0"-1"-32,82 83 15,-42-123 32,-40-41-31,0-41-1,0 42 1,0 121 15</inkml:trace>
  <inkml:trace contextRef="#ctx0" brushRef="#br0" timeOffset="456602.2498">43443 25647 0,'0'-82'0,"41"42"15,-41-42 1,0 164 31,0-1-31,0 1-16,0 41 15,0-82 1,0 41-1,41-82 17,41 0-17,0 0 1,-1 0 0,1-41-1,-41 41 1,0-82-1,-41 41 1,0 0 0,0-41-1,0 41-15,0 0 16,-41 41-16,41 82 62,0 0-62,0 82 16,0-1 0,0 1 15,0-123-31,0 41 16,0-1-16</inkml:trace>
  <inkml:trace contextRef="#ctx0" brushRef="#br0" timeOffset="456773.7156">44016 26424 0,'0'82'46</inkml:trace>
  <inkml:trace contextRef="#ctx0" brushRef="#br0" timeOffset="458651.6496">31744 29574 0,'0'-82'16,"-41"1"-16,41-1 15,-82 82 1,82-41 15,-82 123 0,-81 368 1,285-328-1,-81-122-31,0 0 16,0 0-16,41 0 15,-41 0-15,41-82 16,-82-40-1,0 40 1,0-41 0,0 82-1,0-40 1,-41 81-16,0 0 16,-41 0-1,82 40 16</inkml:trace>
  <inkml:trace contextRef="#ctx0" brushRef="#br0" timeOffset="458937.9104">32194 29779 0,'41'0'16,"-41"-41"62,0-41-63,0 123 17,0 41-17</inkml:trace>
  <inkml:trace contextRef="#ctx0" brushRef="#br0" timeOffset="459376.5561">32726 29329 0,'0'0'0,"-41"-41"15,0 41 16,0 0-15,41 82 0,-82 81-1,82 42 1,41-123 0,41-1-1,0-81 1,-1-41-1,1-40 1,-82-1 0,0 0 15,-82 82-15,-40 41-1,122 41-15,-41 0 16</inkml:trace>
  <inkml:trace contextRef="#ctx0" brushRef="#br0" timeOffset="459702.0928">33421 29574 0,'41'0'47,"82"0"-31,-1 0-16,1 0 15,0 0-15,-1 0 16,1 0 0,-41 0-1</inkml:trace>
  <inkml:trace contextRef="#ctx0" brushRef="#br0" timeOffset="459968.7493">33994 29288 0,'0'0'0,"0"-82"16,0 164 31,0 0-47,0 40 15,0 42 1,0-41 0,0-1-1,0-81 1</inkml:trace>
  <inkml:trace contextRef="#ctx0" brushRef="#br0" timeOffset="460751.6714">34771 29124 0,'0'-41'15,"-82"41"17,82 41-17,-41 41-15,41 286 31,0-286-15,0 41 0,82-123 15,41 0-15,-42-41-1,-81-123 1,0 1-1,0 81-15,-40-82 16,-42 123-16,0-41 16,41 82 15,0 41-15,41 41-16,0 0 15,82-82 1</inkml:trace>
  <inkml:trace contextRef="#ctx0" brushRef="#br0" timeOffset="461037.7849">35303 29370 0,'0'41'16</inkml:trace>
  <inkml:trace contextRef="#ctx0" brushRef="#br0" timeOffset="461668.4266">35916 29247 0,'0'-123'15,"0"205"17,0 0-17,-41-82 1,41 82-16,-41-82 15,1 41 1,-1-41 0,-41 0 15,41-82-15,41-41-1,82 82 1,-41 41-1,81 0-15,-40 41 16,-82 0-16,0 41 16,0 122-1,0-40 1,-123-1 0,42-122-16,-83 41 15,123-82 1,0 0-1,41-41 1,0 0-16,0 0 0,0-81 31,41 122-31,0 0 16,82 0 0,-41 0-1,-42 41 1,-40 40-16,123 1 15,-82 0-15,41-82 16,0 0-16</inkml:trace>
  <inkml:trace contextRef="#ctx0" brushRef="#br0" timeOffset="462218.9209">36571 29329 0,'0'0'0,"0"-41"0,0 0 16,-41 41 31,-41 0-32,82 41 1,-41 82-1,41-1 1,82-81 0,0 0-16,-41 41 15,40-82-15,-81 41 16,0 41 0,-40-1-1,-83-81 1,82 0-1,0 0 1,41-41 0,0-81 15,41 40-31,82 0 16,-42 0-16,-40 1 15,-41-1 1,0-41-1,-122 82 1,-1 41 0,0 41-1,41 82 1</inkml:trace>
  <inkml:trace contextRef="#ctx0" brushRef="#br0" timeOffset="462486.0491">37266 29411 0,'123'0'47,"-82"0"-31,41 0-16,40 0 16,-81 0-1</inkml:trace>
  <inkml:trace contextRef="#ctx0" brushRef="#br0" timeOffset="462652.5253">37389 29656 0,'41'0'31,"0"0"-31,41 0 16,81 0-1,-122 0-15</inkml:trace>
  <inkml:trace contextRef="#ctx0" brushRef="#br0" timeOffset="463168.9676">38698 29165 0,'0'0'0,"0"-82"0,-41 82 16,0 41 46,-41 82-46,41 81-1,41-81 1,0-41-16,41-41 16,41-41-1,41 0 1,-41 0-1,-41-164 1,-41 123-16,0-81 16,0-1-1,0 41 1,0 0 0,-41 0-1,-41 82 1,41 0-16,41 123 15,0-41-15,0-41 16</inkml:trace>
  <inkml:trace contextRef="#ctx0" brushRef="#br0" timeOffset="463451.8901">39230 29411 0,'0'40'16,"0"42"-1,41-82 63,-41-82-78</inkml:trace>
  <inkml:trace contextRef="#ctx0" brushRef="#br0" timeOffset="464103.9163">39884 29083 0,'0'-82'0,"0"42"15,-41 40 17,0 0-17,-40 0 1,81 81 0,-82 1-16,82 0 15,41 0 1,81-41-1,-40 41 1,0-82 0,-82 40 15,41 42-15,-41-41-1,-82-41 1,41 41-16,-82-41 15,83 0-15,40-41 32,0-41-17,0 41-15,122-40 16,-122-1 0,82 82-16,0-82 15,-41 0 1,-41 0-1,0 1 1,0-1-16,0 41 16,-41 41 15,0 41-15,41 0-1</inkml:trace>
  <inkml:trace contextRef="#ctx0" brushRef="#br0" timeOffset="464776.0293">40498 28920 0,'-41'0'47,"41"-82"-47,-41 82 15,0 0 1,-41 0-1,41 41 1,41 122 0,0-122-1,82 41 1,41 0 0,-41-41-1,0 41 1,-82-41 15,0-1-15,-41 42-16,0-41 31,-41-41-15,41 0-1,-41 0 1,82-82 15,41 82-31,41-122 16,41-1-1,-123 82-15,41-82 16,-41 41 0,0 42 15,-82 40-31,41 0 15,0 0-15,-41 0 0</inkml:trace>
  <inkml:trace contextRef="#ctx0" brushRef="#br0" timeOffset="467103.2754">34525 14235 0,'0'-41'16,"-81"41"31,81 82-32,0 0-15,0 368 47,0-205-31,0 123 0,0-122-1,0-1 1,0-81-1,0-1 1,0 42 0,0-83-16,0-40 15,0-41-15,0 41 16,0 0 0,0 81-1,0-81 1,0 0-1,-41 82 1,41-83 15,0 1-31,0 0 16,0-41-16,-82 41 16,82 40-1,-41 1 1,41 0-1,0 0 1,0-42 0,0 42-1,0-41 1,0 0-16,0 0 16,0-42-16,0 83 15,0-82 1,0 0-16,0 82 15,0 122 1,0-122 0,0 0 15,0-42-15,0 1-1,0 0-15,-41-41 16,41 41-16,0-41 15,0 0 1,0 122 0,0 1-1,0-123 1,0 40 0,0 1-1,0-41 1,0 0-1,0 0 1,0 41 0,0-41 31</inkml:trace>
  <inkml:trace contextRef="#ctx0" brushRef="#br0" timeOffset="469636.2989">34198 20943 0,'-41'0'0,"0"0"31,-40 0-15,81 41-16,-246-41 47,164 0-31,-81 0-1,81 82 1,0-82-16,0 0 15,0 41-15,-40-41 16,-42 0 0,0 82-1,83-82-15,-124 41 16,123-41 0,0 81-16,-81-81 15,-42 41 1,42 41-1,81-82 1,-82 0-16,123 41 16,0-41-1,-81 0 1,-1 82 0,82-82-16,-82 41 15,82-41-15,1 0 16,-1 0-1,41 41 1,-82-41 0,82 81 124,0 1-124,0-41-16,0 41 16,0 0-1,0 40 1,41-122-1,-41 205 1,0-123 0,41 41-1,-41-1 1,0 1 0,0-82-16,0 82 15,0-83 1,0 42-1,0-41 1,0 41 0,0 0-16,0 41 31,0-83-31,0 83 16,0-82-1,0 41-15,0-41 16,0 0-16,0 40 0,0 42 15,0-41 1,0 41 0,0-1-1,0-81-15,41 82 16,-41-41 0,0-41-16,0 81 15,81 1 1,-81-41-1,0 0 1,0 41 15,41-42-15,-41 42 0,0 41-1,0-42 1,0 1-1,0 0 1,0-41 0,0-41-16,0 40 15,0-40 1,0 0 0,0 41-1,0 41 1,0-82-1,0-1 1,0 42 31,0 0-31,0-41-1,0 82 1,0-82-1,0 0 1,0 40 0,0-40-1,0 82 1,0-82 0,0 41-1,41-82 48,41 0-48,-82 41 1,41 40 0,-41-40-1,0 0 1,0 41-1</inkml:trace>
  <inkml:trace contextRef="#ctx0" brushRef="#br0" timeOffset="472269.5028">31294 27611 0,'-41'0'32,"41"41"-32,0 40 31,0-40 0,0 0-15,0 0 15,0 41 0,0-41 16,0 0-16,41-41-15,41 0 15,-1 0-15,1 0-1,82 0 1,163 0 15,-245 0-15,163 0 0,-40 0-1,40 0 1,1 0-1,122 0 1,-123 0 0,-81 0-1,0 0 1,-83 0-16,124 0 16,-123 0-1,0 0-15,81 0 16,-40 0-1,0 0 1,-42 0 0,83 0-16,-41 0 15,-41 0 1,81 0 0,-81 0-16,-41 0 15,41 0-15,-41 0 0,41 0 16,81 0-1,83 0 1,-83 0 0,-81 0-16,0 0 15,-41 0-15,41 0 16,-42 0-16,83 0 16,0 0-1,41 0 1,-83 0-1,42 0-15,-82 0 16,82 0-16,81 0 31,42 0-15,-124 0-16,1 0 16,0 0-16,0 0 0,-1 0 15,1 0-15,-41 0 16,81 0-1,1 0 1,-82 0-16,41 0 16,-82 0-16,-1 0 15,83 0 1,0 0 0,-41 0-16,-41 0 15,-1 0-15,42 0 16,41 0-16,41 0 15,-42 0 1,1 0 15,0 0-15,0 0 0,-42 0-1,42 0 1,-41 0-1,0 0-15,0 0 16,-42 0 0,1 82-1,82-82 1,-82 0-16,0 0 16,0 0 15,-41 40 16,0 1-32,0 0 1,0 41 0,82-82-1,-82 123-15,0-41 16,0-41-1,0-1 1,0 42 0,-41 0-1,41 0 1,0 41 0,0-1-1,0-40 1,0 41 15,0-82-31,0 41 0,0-1 16,0-40-1,-41 82 1,41-82-16,0 0 16,0 41-16,0-42 0,0 1 15,0 82 1,0-41-1,0 41 1,0-82-16,0-1 16,0 83-1,0-82 32,0 0-31</inkml:trace>
  <inkml:trace contextRef="#ctx0" brushRef="#br0" timeOffset="496055.3383">15667 8058 0,'-41'0'15,"-40"0"32,81 41-47,-41-41 31,41 41 16,82-41 0,-42 0-47,42 0 16,0 0-16,204 0 31,1 0-15,-1 0-1,-122 0-15,204 0 16,-204 0-16,-1 0 16,83 0-1,-124 0 1,42 0-1,-123 0 1</inkml:trace>
  <inkml:trace contextRef="#ctx0" brushRef="#br0" timeOffset="496986.62">14808 9694 0,'-41'0'0,"123"0"94,41 0-94,41 0 15,81-40-15,0 40 16,83 0-16,40-82 16,-123 82-16,83 0 15,122 0 1,-287 0 15,-122 0-31</inkml:trace>
  <inkml:trace contextRef="#ctx0" brushRef="#br0" timeOffset="500456.4617">42584 14112 0,'0'-41'15,"0"-41"48,0 123-1,0 0-46,0 0-16,-41 164 16,41-42-1</inkml:trace>
  <inkml:trace contextRef="#ctx0" brushRef="#br0" timeOffset="501007.4397">40866 17344 0,'0'41'0,"41"-41"0,-41 81 15,82-81-15,-41 82 16,0-82-16</inkml:trace>
  <inkml:trace contextRef="#ctx0" brushRef="#br0" timeOffset="501253.6108">45611 16975 0</inkml:trace>
  <inkml:trace contextRef="#ctx0" brushRef="#br0" timeOffset="512549.511">39189 19921 0,'0'-82'78</inkml:trace>
  <inkml:trace contextRef="#ctx0" brushRef="#br0" timeOffset="514641.033">15422 9776 0,'0'-41'125</inkml:trace>
  <inkml:trace contextRef="#ctx0" brushRef="#br0" timeOffset="514939.0662">15872 9613 0,'82'41'78</inkml:trace>
  <inkml:trace contextRef="#ctx0" brushRef="#br0" timeOffset="516641.3264">38248 10063 0</inkml:trace>
  <inkml:trace contextRef="#ctx0" brushRef="#br0" timeOffset="540250.309">7609 12721 0,'41'0'110</inkml:trace>
  <inkml:trace contextRef="#ctx0" brushRef="#br0" timeOffset="540755.548">13990 12926 0</inkml:trace>
  <inkml:trace contextRef="#ctx0" brushRef="#br0" timeOffset="541304.2431">20085 13130 0</inkml:trace>
  <inkml:trace contextRef="#ctx0" brushRef="#br0" timeOffset="542202.6636">27571 12885 0,'-41'0'0</inkml:trace>
  <inkml:trace contextRef="#ctx0" brushRef="#br0" timeOffset="542660.8174">30639 12680 0,'0'-40'15,"41"40"32</inkml:trace>
  <inkml:trace contextRef="#ctx0" brushRef="#br0" timeOffset="543734.165">20944 12721 0,'-81'0'16,"-1"0"-16,41 0 15,-41 0 1,0 0-16,41 0 31,-41 0-31,123 0 78,0 0-62,41 41 0,327-41-1,614 0 1,-246 0-1,-82 0 1,-163 0 0,-286 0-16,40 0 15,-245 0 1,41 41-16,-123-41 141,0 0-126</inkml:trace>
  <inkml:trace contextRef="#ctx0" brushRef="#br0" timeOffset="544272.4524">22376 12967 0,'0'0'0,"-164"0"0,-286 0 16,0 0-1,164 0 1,123 41 0,81-41 15,164 0 16,81 0-32,83 0-15,81 0 16,409 0 0,41 0-1,-81 0 1,81 0 0,-491 0-1,-204 0 1</inkml:trace>
  <inkml:trace contextRef="#ctx0" brushRef="#br0" timeOffset="546445.0037">6627 12190 0,'-41'-41'31,"0"41"-15,-41 0-1,0 0 1,-163 0 15,-205 0 0,246 82 1,163-82-17,41 40 79,0 42-78,-41 0-1,41 0 1,0-41 0,0 81-1,-82-40-15,82 0 16,0 0-16,-41-41 15,41 82 1,0-83-16,-82 83 16,82-82-16,0 0 15,-41 41 1,41 0 0,-82-82-1,82 40-15,82-40 110,0 0-95,0 0 1,41 0-16,-1 0 0,1 0 15,0 0 1,-41 0-16,40-40 16,-40 40-16,-82-41 15,41 41 1,-41-41 62,0 0-62,-82 41-1,82-82-15,-41 82 16,41-41 15,0 123 47,0-41-62,0 41 0,0-1-1,0 1 1,-41-82-16,0 82 31,-81 41-31,40-82 16,82 81-1</inkml:trace>
  <inkml:trace contextRef="#ctx0" brushRef="#br0" timeOffset="546811.2056">6627 13335 0,'0'-41'15,"0"123"64,0 41-79,0-42 0,0 1 15,0 0 1,0 82-1,0-83-15,0-40 16,0 41-16</inkml:trace>
  <inkml:trace contextRef="#ctx0" brushRef="#br0" timeOffset="547598.13">6913 13130 0,'0'-81'16,"0"40"0,0 0-1,-41 41 1,0-82-1,41 41 1,-122 41 0,-1 0-1,82 0-15,-41 0 16,0 0 0,42 0-1,40 123-15,-41 0 16,41 204-1,0-82 1,0 1 15,0-42-15,0-40 0,81-82-16,42 81 15,-82-163-15,41 41 16,122-41-1,83 0 1,122 0 0,-368-123-1,81 1 1,-81-1 0,0 0-1,-41 82-15,82-40 16,-82-1-1,0 0-15,0 0 0,41 41 16,-41 0-16,0-81 31,0 81-31,0-82 16,0 41 0,0 41-1,-164-41 1,83 82-1,-42 0-15,-123-40 16,124 40-16,-1 0 16,0 81-1,1 83 1,40 122 0</inkml:trace>
  <inkml:trace contextRef="#ctx0" brushRef="#br0" timeOffset="548144.5714">7077 14521 0</inkml:trace>
  <inkml:trace contextRef="#ctx0" brushRef="#br0" timeOffset="550146.081">40784 16403 0,'-41'0'47,"-41"0"47,82-82-94,41 82 94,0 0-32,-41 41 79,0 0-126,41-41-15</inkml:trace>
  <inkml:trace contextRef="#ctx0" brushRef="#br0" timeOffset="551690.9448">44302 16444 0,'0'82'47,"0"-42"-31,0 1 15,-41 41-15,41-41 15,82-41 688,-82 41-688,0 0 0,41-41 1,41 0-1</inkml:trace>
  <inkml:trace contextRef="#ctx0" brushRef="#br0" timeOffset="578739.7979">41234 15298 0,'0'-41'469,"0"82"46</inkml:trace>
  <inkml:trace contextRef="#ctx0" brushRef="#br0" timeOffset="579648.3116">43402 15053 0,'0'0'0,"41"0"94,0 0-94,0 0 16,41 0-1,-123 0 188,0 0-156,0 0 31,41-41-31,-41 41 16,-41 0-32</inkml:trace>
  <inkml:trace contextRef="#ctx0" brushRef="#br0" timeOffset="582115.2438">9777 20166 0,'-82'0'0,"41"0"31,0 0 0,-41-82 0,164 82 32,41 0-63,-41 0 16,40 0-16,42 0 15,0 0-15,122 0 31,123 0-15,-204 0 0,-165 0-1,-80 0 17,-42 0-17,-82 0 1,1 0-1,81-41 1,0 41-16,41 0 16,0-81-1,123 81 95,0 0-110,0 0 15,-42 0-15,1 0 16,123 0 0,-123 40-1,-41 1 1,0 82-1,-82-41-15,-82 41 16,83-83 0,-1 42-16,-123 0 15,164-41 1,0-41 0,41 82-1</inkml:trace>
  <inkml:trace contextRef="#ctx0" brushRef="#br0" timeOffset="585265.1537">15381 20330 0,'82'0'78</inkml:trace>
  <inkml:trace contextRef="#ctx0" brushRef="#br0" timeOffset="585511.5768">18940 20698 0</inkml:trace>
  <inkml:trace contextRef="#ctx0" brushRef="#br0" timeOffset="589668.3888">9081 22743 0,'-41'0'47,"41"-41"-16,41 41 78,0 0-109,41 0 16,-41 0-16,0 0 16,122 0-1,1 0 1,-41 0 0,40 0-1,-81 0 1,0 0-16,0 0 15,0 0 1,0 0 0,-1 0-1,1 0 1,0 0 0,-41 0 15,-41-82 94,0 41-78,-82 41-32,41-40 17,0 40-1,41-82-16,-82 82 1,42 0 0,121 0 202,-40 0-202,0 0 0,-41 41 202,0 0-202,-41-41 0</inkml:trace>
  <inkml:trace contextRef="#ctx0" brushRef="#br0" timeOffset="590882.8463">14972 18244 0,'82'0'63,"-41"-41"-63,0 41 15,40 0-15,-40 0 16,41 0-1</inkml:trace>
  <inkml:trace contextRef="#ctx0" brushRef="#br0" timeOffset="591082.7912">14931 18448 0,'41'0'31,"82"0"-15,-82 0-16,40 0 15,1 0 1</inkml:trace>
  <inkml:trace contextRef="#ctx0" brushRef="#br0" timeOffset="593454.94">40907 16526 0,'-82'0'16,"123"0"453,0 0-438,-82 0 16,0 0-47</inkml:trace>
  <inkml:trace contextRef="#ctx0" brushRef="#br0" timeOffset="594836.8616">16322 17630 0,'0'-82'0,"0"41"16,0 0-1,0-40 1,0 121 31,0 42-32,0 82 1,0-1 0,-41 1-1,41-82 1,-41-82-16,41 82 15,0-123 48,0-41-63</inkml:trace>
  <inkml:trace contextRef="#ctx0" brushRef="#br0" timeOffset="595166.5896">16240 17630 0,'0'-82'16,"0"41"-16,0-41 16,41 42-1,41-42 1,-41 82-1,0-41 1,-1 41 0,42 0-1,-82 163-15,0-40 16,0-82-16,-82 41 31,42 0-31,-1-82 16,-41 41-16,0-41 15,41 40 1</inkml:trace>
  <inkml:trace contextRef="#ctx0" brushRef="#br0" timeOffset="595649.902">16895 17466 0,'0'-41'15,"0"-40"17,0 162 30,0 1-46,0 41-16,-82 122 15,82-122 1,0 41-16,0-82 16,0-1-16,0-40 31,122-41-16,-81 0-15</inkml:trace>
  <inkml:trace contextRef="#ctx0" brushRef="#br0" timeOffset="596233.088">17467 17507 0,'0'-82'32,"0"42"-1,-82 40 47,1 0-62,81 81-16,-41 42 15,41 41 1,0-83-1,0 1 1,0-41-16,41-41 16,81 0-1,-81 0 1,41 0 0,0 0-16</inkml:trace>
  <inkml:trace contextRef="#ctx0" brushRef="#br0" timeOffset="599566.785">17304 17548 0,'0'-41'16,"0"-41"15,0 123 32,0 0-48,0 0 1,0 41-1,0 0-15,0 40 16,0-81 0,0 41-16,-41 41 15,41-82 1,-82 82 15,82-83-31,-41-40 47,41-40-31,0-42-1,0-41 1,0 41 0,123 0-1,-82-122 1,-41 122-16,81-41 15,1 82 1,-82-40 0,41 81-16,-41-82 15,41 41 1,41 123 31,-82 0-32,41 204 1,-41-82 0,0-122-1,0-41 1,0 41-16,82-82 62,-1-41-46,-40 0 0,-41-41-1</inkml:trace>
  <inkml:trace contextRef="#ctx0" brushRef="#br0" timeOffset="599856.6784">17140 17957 0,'41'0'63,"41"0"-48,0-82-15,-42 82 16,1 0-16,123-41 31</inkml:trace>
  <inkml:trace contextRef="#ctx0" brushRef="#br0" timeOffset="600200.3321">17876 17425 0,'0'-40'15,"0"-1"1,0-41 15,41 82 1,-41 41-17,164 122 1,-82 42-1,-82-82-15,0-42 16,-82 124-16,41-123 16,-123 122-1,1-40 1</inkml:trace>
  <inkml:trace contextRef="#ctx0" brushRef="#br0" timeOffset="601412.6657">40498 16485 0,'-41'0'15,"41"-41"-15,-41 41 16</inkml:trace>
  <inkml:trace contextRef="#ctx0" brushRef="#br0" timeOffset="601592.5858">40580 16403 0</inkml:trace>
  <inkml:trace contextRef="#ctx0" brushRef="#br0" timeOffset="601772.2045">40621 16403 0,'-41'0'0,"41"-41"16,-41 41 0</inkml:trace>
  <inkml:trace contextRef="#ctx0" brushRef="#br0" timeOffset="601959.6989">40661 16485 0,'0'-82'15</inkml:trace>
  <inkml:trace contextRef="#ctx0" brushRef="#br0" timeOffset="602170.6226">40702 16444 0</inkml:trace>
  <inkml:trace contextRef="#ctx0" brushRef="#br0" timeOffset="602289.8697">40702 16444 0</inkml:trace>
  <inkml:trace contextRef="#ctx0" brushRef="#br0" timeOffset="603354.8554">18572 17875 0,'0'82'32,"0"0"-17,41-82-15,-41-41 47,0 0-31,0-41-1</inkml:trace>
  <inkml:trace contextRef="#ctx0" brushRef="#br0" timeOffset="603699.937">19267 17712 0,'0'0'0,"0"-41"16,0 82 31,0 41-32,0 40-15,0-81 16,0 0-1,0 41 1,0 0-16</inkml:trace>
  <inkml:trace contextRef="#ctx0" brushRef="#br0" timeOffset="603933.7914">19267 17753 0,'0'-41'15,"0"-41"1,0 41-16,41-82 16,41 42-1,0 81 1,-41 0-16,40 0 16,-81 40-1,0 83 1,0-41-1,-81 0-15,-42 40 16,82-122-16,0 82 16</inkml:trace>
  <inkml:trace contextRef="#ctx0" brushRef="#br0" timeOffset="604267.4671">19799 17507 0,'0'-41'15,"0"0"1,-41 41 31,41 82-32,0 0-15,-82 82 16,82 81 0,0-81-1,41-1 1,0-163-1</inkml:trace>
  <inkml:trace contextRef="#ctx0" brushRef="#br0" timeOffset="604634.2657">20290 17630 0,'0'-41'16,"0"-41"0,-82 82 30,82 41-46,-123 82 16,82 81 0,41-122 15,123 0-15,-41-82-1,41 0 1,-1-82-16</inkml:trace>
  <inkml:trace contextRef="#ctx0" brushRef="#br0" timeOffset="604917.4226">20699 17425 0,'0'0'0,"0"-40"15,0 121 48,0 1-47,0 41-16,0 0 15,0-1 1,0 1-16,0 82 15,0-124-15,0-40 16,0 41 0</inkml:trace>
  <inkml:trace contextRef="#ctx0" brushRef="#br0" timeOffset="605424.7106">21108 17834 0,'0'0'0,"0"-40"16,0 121 46,0-40-62,0 0 0,0 41 16,0-41 0,0 0-16,0 41 15,0-123 32,0 0-47,0-82 16,0-81-1,82 81 1,-41 41 0,40 82 15,-81 82-15,0 41-1,0 40 1,0-40-16,0-41 15,0 0-15,0-1 16</inkml:trace>
  <inkml:trace contextRef="#ctx0" brushRef="#br0" timeOffset="605633.8889">20903 17998 0,'41'0'31,"0"0"-15,82 0-1,-41 0-15,0 0 16,-1 0-16,-40 0 0,41-82 15</inkml:trace>
  <inkml:trace contextRef="#ctx0" brushRef="#br0" timeOffset="605900.9269">21681 17507 0,'0'-82'15,"0"164"32,81 0-31,-81 0-16,82 0 0,-82 40 16,0 1-1,-41 82 1,-81-1-1,40-163-15</inkml:trace>
  <inkml:trace contextRef="#ctx0" brushRef="#br0" timeOffset="606415.3028">20126 18244 0,'-82'0'141</inkml:trace>
  <inkml:trace contextRef="#ctx0" brushRef="#br0" timeOffset="610384.7087">22253 18039 0,'82'0'15,"-41"-82"-15,82 82 0,-41 0 16,-1 0-16,1 0 16,0 0-16,-41 0 15,41 0-15,-41 0 32</inkml:trace>
  <inkml:trace contextRef="#ctx0" brushRef="#br0" timeOffset="610909.6614">22744 17630 0,'-41'0'0,"41"-41"16,0 123 46,0-41-46,0 41-16,0-42 16,0 83-1,0-41 1,0 0-1,-41-82 110</inkml:trace>
  <inkml:trace contextRef="#ctx0" brushRef="#br0" timeOffset="611848.1745">23603 17589 0,'0'-82'16,"0"123"15,0 82-16,0 0-15,0 81 16,0-81 0,0 40-1</inkml:trace>
  <inkml:trace contextRef="#ctx0" brushRef="#br0" timeOffset="612101.7922">23521 17671 0,'0'-41'0,"0"82"0,0-123 16,0 0-16,82 82 16,41-82-1,-82 82-15,41 0 16,-82 41-1,0 82 1,0 0 0,-123-82-1,41 40 17</inkml:trace>
  <inkml:trace contextRef="#ctx0" brushRef="#br0" timeOffset="612384.6665">24217 17466 0,'0'0'0,"0"-41"16,0 1-1,-82 121 32,0 206-47,82-42 32,0-81-17,0-123 1,82 81-16,0-122 0</inkml:trace>
  <inkml:trace contextRef="#ctx0" brushRef="#br0" timeOffset="613035.0369">24503 17712 0,'0'0'0,"0"-41"15,0 82 17,0 41-17,0-1-15,0 42 32,0-82-32,0 41 15,0-123 32,0 0-47,0 0 16,0-41-1,0-40-15,0-124 16,0 164-16,41 82 16,0-41-1,0 41 1,-41 41-16,0 123 15,0-123 1,0 0-16,0 41 16,-82-1-1,0-81 17,82-41-1,123-40-31,-41 81 15,41-41 1,-42 41-16,1 41 16,-82 40-16,0-40 15,0 82 1,0-82 0,-123 41-1,42 0 1,-42-82-1,123-123 1</inkml:trace>
  <inkml:trace contextRef="#ctx0" brushRef="#br0" timeOffset="613284.8644">25035 17385 0,'0'0'0,"41"0"31,-41 40-31,123 83 16,-123-41-16,0 122 15,0-81 1,0 0-16,-82 122 15,0-163 1</inkml:trace>
  <inkml:trace contextRef="#ctx0" brushRef="#br0" timeOffset="613568.8506">25403 18203 0,'0'-41'78,"0"-41"-63,0 123 17,0 0-17</inkml:trace>
  <inkml:trace contextRef="#ctx0" brushRef="#br0" timeOffset="613857.9868">25812 17671 0,'0'-41'0,"0"123"46,0 0-46,0-1 16,0 1-16,0-41 16,0 0-16,0 0 0,0 82 15,-82-82 1</inkml:trace>
  <inkml:trace contextRef="#ctx0" brushRef="#br0" timeOffset="614102.2779">25730 17712 0,'0'-41'16,"0"0"-16,0 0 16,41-41-1,41 82 1,-41 0-16,41 0 15,0 164 1,-82-41 0,-82-1-1,-41-40 17,82-82-32</inkml:trace>
  <inkml:trace contextRef="#ctx0" brushRef="#br0" timeOffset="614434.9452">26426 17548 0,'0'-41'16,"-41"41"31,41 123-47,-41 0 15,41 122 1,0-81-1,0-42 1,0-81-16,123 0 16,-41-41-16</inkml:trace>
  <inkml:trace contextRef="#ctx0" brushRef="#br0" timeOffset="614835.2634">26876 17753 0,'0'-82'16,"0"41"-1,-41 41 32,41 82-47,-82 122 16,82 1-1,0-82 1,123-42 0,-41-81 15,-1 0-31</inkml:trace>
  <inkml:trace contextRef="#ctx0" brushRef="#br0" timeOffset="615118.3116">27244 17753 0,'0'0'0,"0"-41"0,0-41 32,0 164 30,0 0-62,0-1 16,0 1-16,0 82 15,0 40 17,0-122-32,0 123 15,-41-164-15</inkml:trace>
  <inkml:trace contextRef="#ctx0" brushRef="#br0" timeOffset="615410.527">27449 18121 0,'0'-41'15,"0"123"48,0 0-63,0 40 16,0-40-1,0 82 1,0-123-16,0-1 15,0 42-15</inkml:trace>
  <inkml:trace contextRef="#ctx0" brushRef="#br0" timeOffset="615851.948">27489 18284 0,'0'0'0,"0"-163"16,0 81-1,0 41 1,82 0-1,-41 41 17,0 0-32,-41 123 31,0-41-31,0-41 16,-41 40-16,-41 1 15,41-82 16,41-41 16,123 0-31,-41 41 0,-41 0-1,-41 41 1,41-41-16,-41 123 15,0-41 1,-41 0 0,-82-1 15,41 1-15,1-82-16</inkml:trace>
  <inkml:trace contextRef="#ctx0" brushRef="#br0" timeOffset="616167.6094">27898 17957 0,'0'-41'16,"0"-41"-1,41 82 32,-41 41-31,41 41-16,-41 0 16,0 0-1,0 81 1,0 83-1,0-164-15,0 81 16,-82-122-16</inkml:trace>
  <inkml:trace contextRef="#ctx0" brushRef="#br0" timeOffset="616394.1736">28921 18448 0,'0'-41'32</inkml:trace>
  <inkml:trace contextRef="#ctx0" brushRef="#br0" timeOffset="618151.7036">13336 19103 0,'-82'0'766,"41"0"-750,0 0-1,41 40 1</inkml:trace>
  <inkml:trace contextRef="#ctx0" brushRef="#br0" timeOffset="620254.7254">39189 15176 0,'-41'0'0</inkml:trace>
  <inkml:trace contextRef="#ctx0" brushRef="#br0" timeOffset="620465.0176">39966 14930 0,'41'0'47</inkml:trace>
  <inkml:trace contextRef="#ctx0" brushRef="#br0" timeOffset="639870.7196">17345 18653 0,'-82'0'15,"82"-41"17,-41 41-32,41 41 78,0-1-63,0 83-15,0 41 32,0-123-32,0 204 31,-41-245-31,41-41 78,0 0-47,-82-40-31,82-42 31,0 0-31,0 82 32,0-41-32,0 1 15,41-1 1,-41 41 0,-41 41 62,0 0-63,0 0 1,41 82-16,-82-41 16,42-1-1,40 42 16,0-123 32,0 0-47,40 1-1,42 40 1,-82-82-1,41 82 1,123-41 0,-123 41-1,0 0-15,0 0 16,40 82 15,-81-1-31,0 1 16,41-82-1,-41 82-15,0-41 16</inkml:trace>
  <inkml:trace contextRef="#ctx0" brushRef="#br0" timeOffset="641498.2308">20249 18571 0,'0'-41'15,"-41"41"17,41 82-1,0 81 0,0 1-15,0-82-1,0 0 1,-41-123 31,41 0-32,0 0-15,0-41 16,0 41 0,0 0-16,0-41 0,0 1 15,0 40 1,0 0 0,0-41 15,-82 82 0,0 0-15,82 123-16,-40-123 15,40 81-15,-41 1 16,82-204 62,40 40-62,-40 41-1,0 41 1,41 0 15,-41 0-15,0 0-1,41 82 1,-82 40 0,41-122-1,-41 41 1,0 0 0</inkml:trace>
  <inkml:trace contextRef="#ctx0" brushRef="#br0" timeOffset="644454.6392">24421 18653 0,'0'40'78,"0"1"-78,41 41 15,-41 0 1,0 82 15,0-83-31,82-121 141,-82-42-141,0 41 16,0 0-1,0-41 1,0 0-1,0 41-15,0 0 32,-41 41-1,41-40 78,-41-42-31,0 82 110,41 41-172,-81-41-16,81 81 15,-41 1-15,0 0 16,41 0-1,-82-82 1,123-41 62,41-41-62,0-41-1,-1 83-15,1-42 32,-41 82-17,41-41 1,-41 41 0,-41 123-1,0-42 1,0 1-1,41 0 1,40-41 0,-40-41-1</inkml:trace>
  <inkml:trace contextRef="#ctx0" brushRef="#br0" timeOffset="645904.7914">26794 18898 0,'0'-82'15,"0"41"1,0 0 15,0 82 32,0 0-48,0 0-15,0 41 16,0-41-16,0 0 15,0 41 1,0-1 0,0-122 31,0-40-47,0-42 15,0 0 1,0 82 15,-41 41 32,-41 123-48,82-41 1,-82-82-1,82-41 48,0-41-47,41 82-1,-41-82-15,82 41 16,-41 0-1,0 41 32,-41 41-31,0 41 0,0 0-1,82-41 1,-82 41-1,0-41 1</inkml:trace>
  <inkml:trace contextRef="#ctx0" brushRef="#br0" timeOffset="649291.8373">9654 22825 0,'82'0'31,"-41"0"-31,41 0 16,-1 0-16,206 0 31</inkml:trace>
  <inkml:trace contextRef="#ctx0" brushRef="#br0" timeOffset="650700.2016">18572 23561 0,'41'0'297</inkml:trace>
  <inkml:trace contextRef="#ctx0" brushRef="#br0" timeOffset="666057.2318">21067 22825 0,'-82'0'15,"41"-82"1,82 82 46,0 0-46,41 0 0,0 0-16,40 0 15,1 0-15,0 0 0,41 0 16,122-41 0,-41 41-1,-204 0 16,-41-82-15,0 41 15,-82 41-15,82-40-16,-81 40 16,-1-82-1,41 82 1,82 0 62,0 0-78,41 0 16,-42 41-16,42 81 15,-82-40 1,0-41-1,-163 164 1,-206 81 0,247-204-16</inkml:trace>
  <inkml:trace contextRef="#ctx0" brushRef="#br0" timeOffset="668307.2184">9327 24747 0,'0'0'16,"-41"0"-16,82 0 62,0 0-46,81 0-16,-40 0 15,41 0-15,0 0 16,-1 0-16,124 0 16,-164 0-1,81 0 16,-163-81 16,-82 40-31,42 41 0,40-82-1,-82 82 1,164 0 46,-42 0-62,1 82 16,41-82 0,0 81-16,-82-40 31,0 0-16,-82 123 1,0-82-16,-40 122 16,40-122-16</inkml:trace>
  <inkml:trace contextRef="#ctx0" brushRef="#br0" timeOffset="677014.1065">20494 25647 0,'0'41'31,"-81"-41"-15,81 41 109,40-41-110</inkml:trace>
  <inkml:trace contextRef="#ctx0" brushRef="#br0" timeOffset="677478.093">18694 25688 0</inkml:trace>
  <inkml:trace contextRef="#ctx0" brushRef="#br0" timeOffset="684425.849">24421 25852 0,'-40'0'15,"80"0"17,42 41-17,41-41-15,81 0 16,42 0-1,-82 41 1</inkml:trace>
  <inkml:trace contextRef="#ctx0" brushRef="#br0" timeOffset="684575.6408">24585 26179 0,'-41'0'15,"82"0"17,41 0-32,41 0 15,204 0-15</inkml:trace>
  <inkml:trace contextRef="#ctx0" brushRef="#br0" timeOffset="687359.8071">8713 27488 0,'0'0'0,"-82"0"0,41-41 15,-40 41-15,-1 0 32,0 0-32,123 0 78,82 0-78,204 41 15,123-41 17,-246 0-32,124 0 15,-206 0-15,-40 0 16,123 0-1,-123 0 1,-1-41-16,-40 41 16,-82-41 31,0 41-47,1 0 15,-124 0 1,41 0-16,41 0 15,1 0 1,162-82 47,1 82-63,0 0 15,0 0 1,41 41-1,-123 0 1,0 82 0,-205 0-1,-40 40 1,204-40 0,-41-123-16</inkml:trace>
  <inkml:trace contextRef="#ctx0" brushRef="#br0" timeOffset="721779.6851">38862 14521 0,'0'-41'62,"0"0"-30,0 0-17,0 1 1,0-42 15,-41 41-15,-41 0-1,41-41 1,0 0 0,-41 1-1,-41 81 1,83-41 15,-1 41-15,-164-41-1,123 41 1,41 0 0,0 0-1,-40 0 1,40 0 15,-41 0-15,41 0-1,-41 0 1,41 0 0,0 0 15,1 0-16,-42 41 1,41-41 0,41 41-1,-41-41 1,41-41 140,82-82-140,-41 41-1,-41 41 1,41 41 0,-41-82-1,81 1-15,-81 40 16,0 122 78,-122-40-79,40 41 1,41-82-16,-41 123 16,82-82-1,-41 0 1,41 0 15,0 40 16,123-81-31,-82 0-1,122 41 1,1 0-1,-82-41-15</inkml:trace>
  <inkml:trace contextRef="#ctx0" brushRef="#br0" timeOffset="723361.9126">38943 15135 0,'-41'0'47,"1"0"15,-42 0 16</inkml:trace>
  <inkml:trace contextRef="#ctx0" brushRef="#br0" timeOffset="723903.8576">39843 15339 0,'-41'0'0,"41"-41"0</inkml:trace>
  <inkml:trace contextRef="#ctx0" brushRef="#br0" timeOffset="724073.3583">39843 15257 0</inkml:trace>
  <inkml:trace contextRef="#ctx0" brushRef="#br0" timeOffset="724265.2302">39966 15094 0</inkml:trace>
  <inkml:trace contextRef="#ctx0" brushRef="#br0" timeOffset="724462.8754">39966 15135 0</inkml:trace>
  <inkml:trace contextRef="#ctx0" brushRef="#br0" timeOffset="726123.3271">20985 18653 0,'41'0'1015</inkml:trace>
  <inkml:trace contextRef="#ctx0" brushRef="#br0" timeOffset="728881.2322">43361 14398 0,'0'-81'63,"0"40"-48,-41-41 1,41 0-1,0 41-15,41-81 16,-41 81-16,82 0 16,0-41-1,0 0 1,40 41 0,-81-41-1,0 82 1,41 0 15,-41 0-15,0 0-1,0 0 1,-41-41 156,-41 41-172,0 0 15,-41 0 17,123 0 61,82 0-77,-41 0 0,-41 0 15,-41 82-31,0 0 16,0 41-1,-41-41 1,41-41-16</inkml:trace>
  <inkml:trace contextRef="#ctx0" brushRef="#br0" timeOffset="730772.2106">44834 14603 0,'0'-82'219,"-41"82"-204,41 41 1063</inkml:trace>
  <inkml:trace contextRef="#ctx0" brushRef="#br0" timeOffset="732897.3285">24462 25893 0,'41'0'62,"0"0"-46,82 0-1</inkml:trace>
  <inkml:trace contextRef="#ctx0" brushRef="#br0" timeOffset="733080.5837">24258 26424 0,'41'0'31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2:53:36.606"/>
    </inkml:context>
    <inkml:brush xml:id="br0">
      <inkml:brushProperty name="width" value="0.05292" units="cm"/>
      <inkml:brushProperty name="height" value="0.05292" units="cm"/>
      <inkml:brushProperty name="color" value="#FF0000"/>
    </inkml:brush>
  </inkml:definitions>
  <inkml:trace contextRef="#ctx0" brushRef="#br0">35794 7199 0,'0'-41'16,"0"0"124,0 82 79,0 41-219,0-41 16,0 41-16,0 41 15,0-1 1,0 42-16,40 531 31,-40-531-31,0 0 0,0 326 32,41-162-17,-41-42 1,0 0-1,0-122 1,0-82-16,0 122 16,0-122-1,0-41-15,0 0 16,0 41 0,-41-164 15</inkml:trace>
  <inkml:trace contextRef="#ctx0" brushRef="#br0" timeOffset="2240.7284">35712 7117 0,'0'-40'16,"41"-42"77,0 82-61,81 0-17,-40 0 1,82 0-1,81 0 1,-122 0-16,122 0 16,-122 0-1,0 0-15,122 0 16,-122 0-16,-41 0 16,0 0-1,-1 0-15,-40 0 0,82-41 31,0 41-15,245 0 0,205-82-1,-287 82-15,287 0 16,-328 0-16,-81-82 16,204 82-1,-245 0-15,-42 0 16,1 0-16,82 0 15,-1 0 1,1 0 0,-82 0-1,122 0 17,83-82-32,40 82 15,41 0 16,-41 0-15,-122 0 0,40 0-1,-40 0 1,-123 0-16,-41 0 16,40 41-16,-40-41 15,0 0 1,41 0-1,-41 0 1,0 0 0,41 0-1,-41 0 1,0 0 31,-1 0-16,42 0-15,-41 0 15,0 0 0,-41 41 0,82-41-15,-82 41 31,0 41-31,0-41-1,0 82-15,0-42 16,0 83 15,-41 40-15,41-122-16,0 0 15,0 0-15,0 0 0,0 0 16,0 122 0,41-40-1,41 40 1,-82-122-16,0 0 15,0 0 1,41-41-16,-41 81 16,0-40-1,0 0 1,0 0 0,0-1-16,0 1 15,0-41 1,0 41-1,0-41-15,0 0 16,0 41-16,0-1 0,0 1 16,0 82-1,81-41 1,-81-42 0,0 1-16,0 0 15,0 0 1,0-41-16,0 41 15,41 40 1,-41 1 0,0-41-1,0 81 1,0-122 0,0 123-1,0-82 1,41-82-1,-41 82 1,0-42-16,0 42 16,0-41-1,0 0 1,0 41 0,0 0-1,0-41 1,0 40-1,0-40-15,0 41 16,0-41-16,0 0 16,0 0-1,0 41 1,-41-82 15</inkml:trace>
  <inkml:trace contextRef="#ctx0" brushRef="#br0" timeOffset="5033.7129">35957 10881 0,'0'-41'15,"0"123"64,0-42-79,0 42 15,41-41-15,-41 0 16,0 205 15,0-206-31,0 1 0,0 82 31,0-41-31,0-41 16,0 0-16,0 81 16,0-40-1,0 41 1,0-82-1,0 0 1,0 0 0,0 81-1,0-40 1,0 0 0,0 41-1,0-42 16,0 1-15,0-41 0,0 41-1,0 0 1,0-41 0,-41-41-1,123 0 110,41 0-109,-41 82-1,-42-82-15,42 0 16,123 0 0,-42 0-1,83 0 1,-1-41 0,-122 41-16,41 0 15,-123 0-15,40 0 16,83 0-1,0 0 1,122-41 0,0-41-16,369 82 15,-369 0 1,-40 0-16,40 0 16,-82 0-1,83 0 16,-42-82-15,1 82 0,-1-41-1,1 41 1,-42 0 0,1-82-1,40 82 1,-81-81-16,-42 81 15,1 0-15,-41 0 16,0 0-16,0 0 16,40 0-1,42-41 1,0 41 0,40 0-1,-81 0 16,-41 0-15,-82-41-16,122 41 16,-81 0-16,41 0 0,-41 0 15,123-82 1,-83 82 0,1 0-1,0 0 1,41-41-1,-41 41 1,-1 0 0,-40 0 31,0-82-32,41 82 16</inkml:trace>
  <inkml:trace contextRef="#ctx0" brushRef="#br0" timeOffset="6285.1284">35753 7036 0,'-41'-41'0,"0"41"16,-41-41-1,41 41 1,-41-41 15,0-41-31,-122-82 32,81 164-32,82-81 15,-81 40 1,81 41-16,-41-82 15,-82 82-15,42 0 16,40 0-16,-123-41 16,82 41-1,42 0 1,81-82 0,41 82 46</inkml:trace>
  <inkml:trace contextRef="#ctx0" brushRef="#br0" timeOffset="8950.2088">35180 6422 0,'-41'0'0,"41"-82"16,0 41 15,0 0 0,82 41 1,-41 0-17,-41 82 1,0 41-1,0-82 1,-82-41 0,82 41-1,41-41 32,0-41-47,41-41 31,40 41-15,-81-41 0,-41 41-1,0 123 63,0 0-62,0-41 0,41-41 15,0 0-31</inkml:trace>
  <inkml:trace contextRef="#ctx0" brushRef="#br0" timeOffset="9818.3293">34525 7158 0,'0'-81'0,"0"40"16,0 0 15,0 82 16,0 0-47,0 40 16,0 1-1,0 0 1,82-82 0,0 0 15,0-82-16,-41 0 1,-41 41-16,0-40 16,0-1-1,0 123 17,0 41-17,0 122 1,0 1-1,0-83 1,0-40-16,0 0 16,0 0-1,0 0 1,-41-82-16,-41 0 16,41 0-1,0-123 16,41 41-15,0-41 0,123 1-1,41-1-15</inkml:trace>
  <inkml:trace contextRef="#ctx0" brushRef="#br0" timeOffset="14852.3329">37307 6504 0,'0'-82'16,"0"41"15,0 0-15,82 41-1,0 0 1,-41 0 15,-41 205 0,0-123-15,0-42 0,-82 42-1,41-41 1,0-41 0,-41 0 15,123 0 0,41 0-15,41 0-1,-82 0 1,122-82 0,1 41-1</inkml:trace>
  <inkml:trace contextRef="#ctx0" brushRef="#br0" timeOffset="15785.1124">39557 6340 0,'0'-82'0,"0"42"16,0-1-1,41 41 1,0 0-16,41-82 16,-42 82-16,1 0 15,41 41 1,-82 0 0,-41 40 15,41 1-31,-163-41 31,204-41 16,-1 0-47,42 0 16,0 0-1,0 0 1,-82 41-1,0 0 17,0 41-17,-82-82 1,0 41 15,0-41-31,82 41 31,41-41-15</inkml:trace>
  <inkml:trace contextRef="#ctx0" brushRef="#br0" timeOffset="16785.5706">42052 6177 0,'0'-82'16,"0"41"15,0 123 31,-41-41-46,41 0 0,-81 40-1,40-81 1,41 41 31,122-41-32,42 0 1,-82 0-16,-41 0 16,41 0-16,-42 0 15,-80-82 48,-1 82-48,41-40 1,0 80 31,0 1-47,0 82 16,0 0 15,0-1-16,0-40 1</inkml:trace>
  <inkml:trace contextRef="#ctx0" brushRef="#br0" timeOffset="18957.687">34485 8631 0,'0'-41'0,"0"-41"31,0 41-15,0 0 15,204 41 0,-204 205 1,0-164-32,0 0 15,-41 41-15,0-82 0,41 81 16,-82-81 0,1 0-1,122 0 32,40 0-47,-40 0 16,164-81-1,-83 81-15,1 0 16,0 0 0</inkml:trace>
  <inkml:trace contextRef="#ctx0" brushRef="#br0" timeOffset="19620.2352">34362 9572 0,'-41'0'16,"41"-41"-1,41-41 1,41 82 0,-1 0-16,1 0 0,-41 0 15,-41 41-15,82 0 16,-82 82 0,-164 40 15,42-81 0,163-82 16,-41-82-47,40 82 31,83 0-31,-41 41 16,-41 0-1,-41 41 1,0-41 0,0 0-1,-41-41-15,-82 81 16,41-81-16,1 82 16,-42-82-1,41 41 1</inkml:trace>
  <inkml:trace contextRef="#ctx0" brushRef="#br0" timeOffset="20051.8181">34403 10758 0,'0'0'0,"0"-41"0,-82 41 31,82 41-15,-41 82-1,41-42 1,-41 1 15,41 0-15,41-82-1,82 0 1,40-41 0,-122 0-1</inkml:trace>
  <inkml:trace contextRef="#ctx0" brushRef="#br0" timeOffset="20218.9373">34648 11044 0,'0'-41'0,"0"0"31,-41 41 16,41 41-47,0 82 16,0-41-1,0 122 1,0-81 0</inkml:trace>
  <inkml:trace contextRef="#ctx0" brushRef="#br0" timeOffset="20504.2141">34362 12149 0,'41'0'31,"41"0"-15,-42-41-16,83 41 16,-82 0 15,0 0-31</inkml:trace>
  <inkml:trace contextRef="#ctx0" brushRef="#br0" timeOffset="20835.5382">34525 12190 0,'-122'0'0,"81"81"31,-41-40-16,0 0 1,82 41-16,0-41 16,82-41-1,41 41 1,-82-41 0,40 163 15,1-163-31,-82 82 15,0 0-15,0 0 16,-41-82 0,-40 0-1,-1 0-15,41 0 16,0 0-16</inkml:trace>
  <inkml:trace contextRef="#ctx0" brushRef="#br0" timeOffset="22568.7467">35712 8958 0,'-82'0'16,"123"0"109,0 0-125,0 0 15,122 0 1,-81 0-16,123 0 16,-124 0-1,-40 0-15,82 0 16,-41 0 0,0 0 15,40 0-16,-81 0 1,41 0 0,-41 0-1,123 0 1,-1 0 0,1 0-1,-41 0 1,-42-41-1,83 41 1,-41 0 0,81 0-1,-122-82 1,0 82-16,82 0 16,-42 0-1,42 0 1,81 0-1,-122 0-15,0-40 16,0 40-16,-1 0 0,-40 0 16,163 0-1,1-82 1,-1 82 0,-122 0-16,0 0 15,122 0 1,-122 0-16,122-82 15,42 82 1,-42-41 0,164-41-1,-163 82 1,-1-41 0,1 41 15,-165 0-16,1-82-15,41 82 16,-82 0-16,41 0 16,-1 0-1,83 0 1,-123 0 0,41 0 15,0 0-16,-1 0 1,1 0 0,-41 0 15,41 0 31,-41 0-62,41 0 16,0 0 0,-42 0-1</inkml:trace>
  <inkml:trace contextRef="#ctx0" brushRef="#br0" timeOffset="24227.1207">35957 10553 0,'-41'0'15,"41"-40"1,-41 40 31,123 0 31,0-82-78,0 82 16,81 0-16,1-41 15,122 41-15,246-82 16,-41 82 15,-82-82-15,-245 82-16,163 0 15,-163 0-15,-42-82 16,247 82 0,-165 0-1,-40 0 1,-83 0-16,124 0 16,-123 0-16,41 0 15,122-41 1,0 41-1,-122 0-15,204 0 16,-163 0 0,0 0-16,245 0 15,-287 0 1,1-81-16,0 81 16,0 0-1,163-41 1,-81 41-1,-42 0 1,1 0 0,-82 0-16,81 0 15,-122 0-15,0 0 16,123 0 0,40 0-1,42 0 1,-165 0-16,83-82 15,-123 82 1,-82 0 47,0 0-48</inkml:trace>
  <inkml:trace contextRef="#ctx0" brushRef="#br0" timeOffset="24936.4521">35834 11781 0,'41'0'63,"41"0"-48</inkml:trace>
  <inkml:trace contextRef="#ctx0" brushRef="#br0" timeOffset="25877.1833">36039 11740 0,'123'0'79,"-82"0"-79,40-41 15,42 41-15,245-82 16,-40 82-1,-1-41 1,-204 41-16,-1 0 16,-40 0-1,0 0-15,41 0 0,40 0 16,-40 0-16,204 0 31,246-82-15,-287 82-1,-122 0 1,-41 0-16,-42 0 16,1 0-16,0 0 15,123-82 1,-83 82-16,83 0 16,-123 0-16,-1 0 15,1 0 1,41 0-1,-41 0-15,81 0 16,-81 0 0,41 0-16,0 0 15,-42 0 1,42 0 15,-82-40-31,164 40 16,-83 0-16,-40 0 15,41 0-15,-41 0 16,40-82-16,-40 82 16,0 0-16,0 0 15,-41 0-15,41-41 16,81 41 0,42-82-1,-1 82 1,-122 0-16,0 0 15,41-41 1,-82 41-16,-1 0 16,206 0-1,-164 0 1,0 0 15,-1 0-15,1 0-1,-82-41-15,41 41 16,41 0-16,-82-82 94,0 41-94</inkml:trace>
  <inkml:trace contextRef="#ctx0" brushRef="#br0" timeOffset="27419.0523">38821 6872 0,'0'41'31,"0"0"-15,0 41-1,0 245 16,0-204-31,0-1 16,0 1-16,0 0 16,0-1-16,0 124 15,0-83 1,0 1 15,0 82-15,0-124-16,0 124 15,0-165-15,0 1 16,0 123 0,0-42-1,0 42 1,0-123-16,0 81 16,0-81-16,0 0 15,0 41 1,0-41-1,0-1-15,0 1 16,0 0 0,0 0-16,0 40 31,0-81-31,0 41 16,0 41-1,0 0 1,0-42-1,0-40-15,0 41 16,0 0-16,0-41 16,0 0-16,0 81 15,0-81-15,0 41 16,0 41 0,0-41-1,0 40 1,0-40-1,0 0 1,0 0 0,0 41-1,41-123 1,-41 81 0,0 1-16,0 0 15,0 0 1,81-82 15,-81 41-15,0 0-1,0 40 1,0-40 0,0 0-1,0-123 32,0-40-31</inkml:trace>
  <inkml:trace contextRef="#ctx0" brushRef="#br0" timeOffset="28931.3668">41357 6790 0,'0'82'47,"0"0"-32,0 41 1,-41-83-16,41 42 16,0 286 15,0-286-31,0 164 31,0-124-31,0 328 31,0-368-31,0 0 16,0 82 0,0-1-1,0-122-15,0 0 16,0 41-16,0 81 16,0-122-16,0 41 15,0 82 1,0-1-1,0 42 1,0-82 0,0-1-1,82-40 1,-82 82 15,0-123-15,0 81-1,0-81 1,0 0-16,0 41 16,0 0-1,0 0 1,0-1 0,0 1-1,0 41 1,0 0-1,0-82 1,41 40 0,-41 42-1,0-82 17,0 0-17,0 0 1,0 41-1,81 81 1,-81-40 0,0-41-1,0 0 1,41 40 0,-41-40-1,0 0 1,0-164 46</inkml:trace>
  <inkml:trace contextRef="#ctx0" brushRef="#br0" timeOffset="30453.5996">36407 7608 0,'-41'0'15,"41"-41"1,0 0-1,41 41 1,164 0 0,-164 0-1,-41 123 1,0 41 15,-123-82-15,41 40-1,82-163 17,41 41-17,82 0 1,40 0 0,-81 82-1,-41-41 1,-41 0-1,-82-41 1,0 82 0,41-82-1,1 0-15,-42 0 16</inkml:trace>
  <inkml:trace contextRef="#ctx0" brushRef="#br0" timeOffset="30735.0022">37225 7895 0,'0'-82'15,"0"-41"1,-41 164 15,41 41-15,0 0-16,-41 81 15,41 83 1,-81-83 0,81-40-1</inkml:trace>
  <inkml:trace contextRef="#ctx0" brushRef="#br0" timeOffset="30970.6289">37389 8140 0,'0'-41'15,"41"41"1,41 0 0,-41 0-1,40 0-15,1 0 32</inkml:trace>
  <inkml:trace contextRef="#ctx0" brushRef="#br0" timeOffset="31303.5242">37307 8099 0,'-41'0'31,"41"82"-31,0 0 31,0-41-15,82-41-16,0 0 16,0 0-1,-41 0 17,-41 81-17,0-40 1,0 41-1,-82-82 1,0 0 0</inkml:trace>
  <inkml:trace contextRef="#ctx0" brushRef="#br0" timeOffset="31719.2079">37839 8181 0,'0'-41'15,"0"0"1,-41 82 31,41 41-32,0 0-15,-41-41 16,41 40 0,0 1-1,41-82 1,82 0 0,-42 0-1,-40-41 1,-41-41-1,0 42 1,-41 40 0,-81 0 15,81 0-15</inkml:trace>
  <inkml:trace contextRef="#ctx0" brushRef="#br0" timeOffset="36302.1168">15913 19880 0,'-82'0'0,"123"-41"125,41 41-125,-41-41 16,-1 41-1,42 0 16</inkml:trace>
  <inkml:trace contextRef="#ctx0" brushRef="#br0" timeOffset="36486.8998">15749 19921 0,'0'-41'31,"123"0"-15,-41 41-1</inkml:trace>
  <inkml:trace contextRef="#ctx0" brushRef="#br0" timeOffset="39304.2227">37348 9531 0,'0'-82'0,"0"41"16,-41-41 15,0 82-15,41 41-1,-82 41-15,1 245 32,81-245-32,40 41 31,165-123-16,-123-41 1,41-41 0,-42 0-1,-81-40 17,-41 40-17,-122 41 1,40 41-1,82 0 1,0 0-16,41 82 16</inkml:trace>
  <inkml:trace contextRef="#ctx0" brushRef="#br0" timeOffset="39989.0783">37593 11085 0,'0'-41'15,"0"0"-15,0 0 31,-40 41-15,40-81 0,-82 81 15,41 0 0,-41 0-15,41 41-1,41-1 1,-82 1-16,82 41 16,0-41-16,0 0 0,0 41 15,82-82 1,-41 0 0,82 0-1,-82 0 1,40-82-1,-81-41-15,0 82 16,-40-40 0,-42 40-1,0 41 17,0 81-17,82 1-15</inkml:trace>
  <inkml:trace contextRef="#ctx0" brushRef="#br0" timeOffset="40520.396">37471 12231 0,'-41'-41'31,"0"41"0,41 81-15,-82-40-16,82 0 15,0 41-15,0-41 16,-41 0-16,41 41 16,123-82 15,-82 0-31,41 0 15,-41-41-15,-1 41 16,-40-82 0,82 82-16,-82-41 0,0 0 15,-41-41 17,-40 82-17,40 0-15,0 0 16,-41 0-16,82 82 15</inkml:trace>
  <inkml:trace contextRef="#ctx0" brushRef="#br0" timeOffset="41239.2608">39884 12271 0,'0'-81'16,"0"40"15,-82 82 0,82 40-15,-81-40-16,81 123 31,0-82-15,122-41 0,-40-41-1,41 0 1,-123-41-1,0-41-15,0 0 16,0 0 0,-82 82 15,0 0-15,41 0-1</inkml:trace>
  <inkml:trace contextRef="#ctx0" brushRef="#br0" timeOffset="42369.2868">39189 7526 0,'0'-40'15,"0"-42"1,0 164 46,0-42-62,0 42 16,41 41 0,-41-41-16,0 41 15</inkml:trace>
  <inkml:trace contextRef="#ctx0" brushRef="#br0" timeOffset="42879.5023">39516 7567 0,'0'-81'0,"0"121"79,0 1-64,0 41-15,0-41 16,41-41 31,41 0-47,-41 0 15,-41-41 17,0-41-17,0 1 1,0 40 15,0 82 16,0-1-47,0 124 16,0 0-1,0-82-15,0-1 16,41-40-16</inkml:trace>
  <inkml:trace contextRef="#ctx0" brushRef="#br0" timeOffset="43205.3358">40130 7567 0,'0'0'0,"0"-81"15,0 203 48,0-81-63,0 0 15,0 41-15,-82 41 16,82-1 15,0-81-31,0 0 16</inkml:trace>
  <inkml:trace contextRef="#ctx0" brushRef="#br0" timeOffset="43410.1186">40293 7690 0,'0'-41'16,"41"41"-16,82 0 31,-82-41-31,82 41 16,-83 0-1</inkml:trace>
  <inkml:trace contextRef="#ctx0" brushRef="#br0" timeOffset="43721.924">40457 7649 0,'-82'0'16,"41"0"-1,41 82 1,0 0 0,0-41-16,0 0 31,82-41-31,-41 0 16,41 81-1,-41-81 1,-41 41-1,0 0 17,-123-41-32,0 0 15,41 0 17</inkml:trace>
  <inkml:trace contextRef="#ctx0" brushRef="#br0" timeOffset="44088.2214">40702 7854 0,'0'-82'16,"41"82"-1,-41 41 16,0 0-15,0 0-16,0 40 16,0 1-1,0-41 1,123-41 0,-82 0-1,41 0 1,-82-41-16,82-41 15,-82 42 1,-41 40-16,0 0 16,-41 0-1,0 0 1,41 0-16</inkml:trace>
  <inkml:trace contextRef="#ctx0" brushRef="#br0" timeOffset="45659.865">39066 9204 0,'0'-82'16,"0"123"47,0 0-48,0 40-15,0 83 16,0-123-1,82 123 17</inkml:trace>
  <inkml:trace contextRef="#ctx0" brushRef="#br0" timeOffset="46039.4268">39312 9285 0,'0'-81'0,"0"-1"15,0 41 1,81 41 0,-40 0-1,41 0 1,-82 123-1,0-1 1,-41-81 0,41 0-16,-41 41 15,123-82 63,0 0-62,-82-82 0</inkml:trace>
  <inkml:trace contextRef="#ctx0" brushRef="#br0" timeOffset="46304.6553">39843 9122 0,'0'-41'16,"0"82"31,0 0-32,0 0-15,0 81 16,0 42-1,0 0 1,0-42 0</inkml:trace>
  <inkml:trace contextRef="#ctx0" brushRef="#br0" timeOffset="46541.0526">40130 9408 0,'0'-82'0,"0"0"32,81 82-17,42-40 1,-82 40-1,0 0 1</inkml:trace>
  <inkml:trace contextRef="#ctx0" brushRef="#br0" timeOffset="46821.92">40130 9285 0,'0'0'15,"-82"0"-15,41 41 31,41 0-15,0 41 0,41-82-1,41 0 1,-41 0-16,81 41 16,-81-41-16,-41 41 31,-41 41-16,-41-82 1,42 41 0,-42-41-1</inkml:trace>
  <inkml:trace contextRef="#ctx0" brushRef="#br0" timeOffset="47205.1043">40498 9326 0,'0'0'0,"0"-41"0,0 82 78,0 41-78,0-41 16,0 82 0,41-82-1,0-41 1,81 0 0,-40-41-1,-82-41 1,0-82-1,-123 164 17,42 41-17,40 0 1</inkml:trace>
  <inkml:trace contextRef="#ctx0" brushRef="#br0" timeOffset="48640.9983">39107 10513 0,'0'-41'32,"41"41"-17,-41-82-15,164 82 47,-164 123-31,-41-42-1,-82 1 1,41-41 0,123-41 15,0 0-15,0 0-16,82 0 15,-1 0 1,-81 0-1</inkml:trace>
  <inkml:trace contextRef="#ctx0" brushRef="#br0" timeOffset="48904.7011">39598 10431 0,'0'-41'0,"-41"41"62,41 82-62,0-41 16,0 40-16,0 1 16,-41 0-16,41 41 15,0-1-15,0 83 16,0-123-1</inkml:trace>
  <inkml:trace contextRef="#ctx0" brushRef="#br0" timeOffset="49155.279">39925 10717 0,'0'-41'47,"82"41"-47,-41 0 15,41 0-15,81-41 16,-81 41-1</inkml:trace>
  <inkml:trace contextRef="#ctx0" brushRef="#br0" timeOffset="49505.1087">39884 10799 0,'-41'0'16,"41"41"15,-41-41-15,41 41-16,0 40 31,41-81 0,41 0-31,-41 0 16,82 41-1,-41 0 1,-82 82 0,0-82 15,-82-41-15,0 41-1,-41-41 1,41 0-1</inkml:trace>
  <inkml:trace contextRef="#ctx0" brushRef="#br0" timeOffset="49956.5689">40498 10799 0,'0'-41'15,"0"82"32,0 82-31,0-83-16,0 42 15,0-41 1,0 0 0,82-41-1,-1 0-15,1 0 16,-41-123 0,-41 1-1,0 81 1,0-41-1,-123 82 1,83 41 0,-42 82-1,82-83 1,-82-40-16</inkml:trace>
  <inkml:trace contextRef="#ctx0" brushRef="#br0" timeOffset="51443.0328">41848 7363 0,'0'-41'15,"0"-41"1,41 0 0,122 41 15,-81 41-16,-82 123 1,0-41 0,0 41-1,-41-82 1,-41-41 0,123 0 30,41 0-30,-41 0 0,0 0-16,41-41 15,0-41 1</inkml:trace>
  <inkml:trace contextRef="#ctx0" brushRef="#br0" timeOffset="51721.5883">42543 7077 0,'0'-41'15,"0"82"48,0-1-63,-41 42 15,41 0-15,-82 123 32,82-83-32,0-40 31</inkml:trace>
  <inkml:trace contextRef="#ctx0" brushRef="#br0" timeOffset="51943.2032">42748 7445 0,'0'-82'0,"41"82"16,0 0-1,40 0 1,42-41 0,-82 41 15</inkml:trace>
  <inkml:trace contextRef="#ctx0" brushRef="#br0" timeOffset="52273.1362">42748 7404 0,'0'0'0,"0"41"16,0 0 15,41-41 0,-41 40-15,81-40-16,1 0 16,-82 82-1,0-41 1,-41 0 0,-40-41-1,-1 0 1,82 82-1,-41-82 1</inkml:trace>
  <inkml:trace contextRef="#ctx0" brushRef="#br0" timeOffset="52674.119">43157 7445 0,'0'41'31,"0"40"-15,0-40-1,0 41 1,0-41-1,82-41 1,-1 0 0,42-41-1,-82-82 1,-41 42 0,0 40-1,-82 41 1,0 0-1,1 0 1</inkml:trace>
  <inkml:trace contextRef="#ctx0" brushRef="#br0" timeOffset="54023.292">42134 8795 0,'0'-41'16,"0"0"-16,0 82 47,41 40-47,-41 124 31,41-41-15,-41-42-1,82-122 1,-82-41-1</inkml:trace>
  <inkml:trace contextRef="#ctx0" brushRef="#br0" timeOffset="54257.479">42420 8876 0,'0'-41'0,"0"82"78,0 0-78,0 41 16,0-41-16,0 41 16,0 40-1,0 1 1,0-82-1</inkml:trace>
  <inkml:trace contextRef="#ctx0" brushRef="#br0" timeOffset="54556.1745">42870 8958 0,'0'0'0,"0"-41"16,-40 41 31,40 41-31,-41 82-1,41-41 1,-82 204-1,41-163 1,41-41 0</inkml:trace>
  <inkml:trace contextRef="#ctx0" brushRef="#br0" timeOffset="54804.8288">43157 9204 0,'0'-82'15,"82"82"16,-1-41-31,-40 41 16,82 0 0,-82-41-1</inkml:trace>
  <inkml:trace contextRef="#ctx0" brushRef="#br0" timeOffset="55105.2549">43157 9163 0,'0'41'31,"41"-41"1,40 81-17,-40-81-15,41 0 16,-41 41-1,-41 41 1,-41 0 0,0-82-1,-41 0 1,1 0 0</inkml:trace>
  <inkml:trace contextRef="#ctx0" brushRef="#br0" timeOffset="55539.4627">43770 9040 0,'0'82'62,"-81"-82"-62,81 122 16,0 1 0,0-41-1,0 0 1,40-82-1,42 0-15,0-82 16,0 41 15,0 0-15,-82-41 0,-41 41-1,-82 41 1,0 0-1,82 82 1,1-82-16</inkml:trace>
  <inkml:trace contextRef="#ctx0" brushRef="#br0" timeOffset="56589.3402">42216 10390 0,'41'-41'31,"0"41"-15,0 0-16,40-82 15,1 82 17</inkml:trace>
  <inkml:trace contextRef="#ctx0" brushRef="#br0" timeOffset="56940.0929">42093 10431 0,'0'41'16,"0"0"-1,0 40 1,82-81 31,-41-41-32,0 41-15,82 0 16,-83 0 0,-40 82-1,0-41 1,0 41-1,-40 0 1,-124-82-16,82 0 31</inkml:trace>
  <inkml:trace contextRef="#ctx0" brushRef="#br0" timeOffset="57261.9985">42789 10349 0,'0'-41'0,"0"82"63,0 41-48,-41 0-15,41 122 16,-41-81 0,41 81-1,0-40 1,0-82-1</inkml:trace>
  <inkml:trace contextRef="#ctx0" brushRef="#br0" timeOffset="57523.665">43116 10594 0,'41'0'32,"41"-41"-17,-42 41-15,42 0 0,0-122 16,-41 122-1,0 0 1</inkml:trace>
  <inkml:trace contextRef="#ctx0" brushRef="#br0" timeOffset="57855.7053">43157 10635 0,'0'0'0,"-41"0"0,0 0 32,41 41-17,41-41 1,41 41 0,-1-41-1,-40 0 1,41 82-1,-82-41 17,-41-41-32,-81 82 15,81-82 1,-41 40 0</inkml:trace>
  <inkml:trace contextRef="#ctx0" brushRef="#br0" timeOffset="58239.6206">43566 10513 0,'0'40'31,"0"83"-15,0-41 0,0-41-1,82-41 1,-41 0 0,40-41-1,42-123 1,-123 83-1,0-1 17,-41 82-17,-41 0 1,1 41 0,40 81-1,41-81-15</inkml:trace>
  <inkml:trace contextRef="#ctx0" brushRef="#br0" timeOffset="58822.9597">42216 11699 0,'0'0'0,"0"-41"16,0 123 77,0-41-93,0 163 32,0-163-1</inkml:trace>
  <inkml:trace contextRef="#ctx0" brushRef="#br0" timeOffset="59126.2455">42502 11781 0,'0'40'62,"0"1"-46,0 0-16,0 41 15,0-41-15,0 41 16,-41 41 0,41-42-1</inkml:trace>
  <inkml:trace contextRef="#ctx0" brushRef="#br0" timeOffset="59422.6652">42789 12067 0,'41'-82'32,"81"82"-1,-81 0-31,0-41 0,41 41 15,-41 0 1</inkml:trace>
  <inkml:trace contextRef="#ctx0" brushRef="#br0" timeOffset="59690.1933">42789 11944 0,'0'41'47,"0"41"-16,41-82-16,81 0 1,-81 0 0,82 0-1</inkml:trace>
  <inkml:trace contextRef="#ctx0" brushRef="#br0" timeOffset="59823.8113">43157 12149 0,'0'82'46,"-82"-82"-46,0 40 16,0-40 0,82 41-1,-41-41-15</inkml:trace>
  <inkml:trace contextRef="#ctx0" brushRef="#br0" timeOffset="60305.7559">43320 11944 0,'0'82'63,"0"-41"-47,0 0-16,0 41 15,82-82 16,0 81-31,0-81 32,41-40-17,-123-1 1,0 0 0,0-41-1,0 0 1,-41 41-1,-41 41-15,41 0 16,0 0 0,41 41-1</inkml:trace>
  <inkml:trace contextRef="#ctx0" brushRef="#br0" timeOffset="96129.8841">26999 8304 0,'0'0'0,"81"-41"16,1 41-1,-41 0 1,-41-82 0,41 82-16,-41-41 15,41 41-15,-41-82 31,82 82 1,-82-82-1,0 164 31,0 0-62,-82 82 16,0-1-16,41 83 16,-41-164-1,82-1 1,0-122 15,82 1-15,82-83-1,-123 41-15,41 82 16,-82-82-16,81 41 16,-40 41-1,-41 41 32,0 41-47,0 123 16,-122-124-1,122-40 1,40-41 0,83-82-1,0-40 1,-82 81 0,81 0 15,-81 41-16,-41 41 1,0 41 0,0-1-1,0 1 1,41-82 0,164-122-1,122-83 1,-41 82-1,-122 41 1,-164 164 0,0 41-1,0-82 1,-82 0 0,205-41 30,-41 0-30,0-82-16,-1 0 16,-81 164 15,0-41-15,0 123-1,41-164-15,-41 40 16,41-40-1,41 0 1,0-81 0,-82 40-16,82 0 15,-82-41 1,0 123 15,-41 123-15,0-42-16</inkml:trace>
  <inkml:trace contextRef="#ctx0" brushRef="#br0" timeOffset="97861.2999">27408 10226 0,'0'-41'15,"0"-41"17,-41 82-1,-205 246 0,83 81 0,163-245-15,81-164 15,42 0-15,82-40-16,81-42 16,-245 123 15,41 41-31,-41 0 15,-41 41 1,0 0 0,0 0-1,0 0-15,0 41 32,81-82-32,42-41 15,0-82 1,-41 82-1,40-41 1,-81 82 15,-41 82-15,0-41 0,82-41 15,-41 0-16,41-82 1,41 41-16,-42-41 16,-40 41-16,41 41 0,-82-40 15,41 40 1,-41 40 15,0 42-31,0-41 16,0 41-1,0-41 1,82-41 0,82-82-1,163-41 17,-245 42-32,-82 121 46,0 1-30,-41 41 0,41 0-1,41-82 17,40 0-17,-81-41-15,41-41 16,0 82-1,-41 82 32,0 41-31,0-41-16,-82-1 16,41 1-1</inkml:trace>
  <inkml:trace contextRef="#ctx0" brushRef="#br0" timeOffset="410597.0938">27408 15667 0,'0'-123'16,"0"41"-16,122-123 31,206 124 0,-165 244 0,-163-81-31,-245 123 32,163-124-17,0-81-15,41 41 16,0-41 0</inkml:trace>
  <inkml:trace contextRef="#ctx0" brushRef="#br0" timeOffset="410976.0266">27408 15585 0,'-41'0'0,"41"-41"16,0 82 30,0 41-46,0-1 16,0 124 0,0 81-1,0-163 1,0-41 0,0 0-1</inkml:trace>
  <inkml:trace contextRef="#ctx0" brushRef="#br0" timeOffset="411445.6813">28430 15462 0,'0'0'0,"0"-41"15,-41 123 48,41 0-63,0 40 0,0 1 15,0 0-15,0 0 16,0-42 0,0 1-16,82 41 31</inkml:trace>
  <inkml:trace contextRef="#ctx0" brushRef="#br0" timeOffset="411796.1019">29208 15789 0,'0'0'0,"0"-41"16,-41 82 31,-41 0-47,41 41 16,-82 82-1,0-83 1,42 1-1,81-41 1</inkml:trace>
  <inkml:trace contextRef="#ctx0" brushRef="#br0" timeOffset="412011.3265">28676 15707 0,'0'-81'0,"0"122"47,0 40-32,122 42 1,1 0 0,-82-82-16,-41 40 15,164 42-15,-123-41 16</inkml:trace>
  <inkml:trace contextRef="#ctx0" brushRef="#br0" timeOffset="412243.3277">29617 16035 0,'0'0'0,"-41"0"0,82 0 47,122 0-31,1 0 0,-82 0-1,-41 0-15</inkml:trace>
  <inkml:trace contextRef="#ctx0" brushRef="#br0" timeOffset="412392.7189">29657 16239 0,'82'0'31,"0"0"-15,41 0-1,-41 0-15</inkml:trace>
  <inkml:trace contextRef="#ctx0" brushRef="#br0" timeOffset="412911.8912">30312 15748 0,'-41'0'0,"41"-81"16,0 40 0,0 82 30,0 40-46,0 1 16,41 0 0,82 0-1,-41 0 1,-1-82 0,1 0-1,-41-82 1,-41-41-1,0 41-15,0 0 16,0 1 0,0 203 15,0-40-15,0 82-16,0 40 31,0 1-16,0-42 1</inkml:trace>
  <inkml:trace contextRef="#ctx0" brushRef="#br0" timeOffset="413210.5462">31048 15544 0,'0'0'0,"0"-41"0,41 82 31,0 41-15,-41-1-1,123 206 1,-123-42 0,-82-40-1,-41-83 1,42-122-16,81 41 16</inkml:trace>
  <inkml:trace contextRef="#ctx0" brushRef="#br0" timeOffset="413463.2952">32357 16035 0,'0'-41'15,"41"41"1,41 0 0,0 0-1,204 0 1</inkml:trace>
  <inkml:trace contextRef="#ctx0" brushRef="#br0" timeOffset="413612.4597">32357 16321 0,'0'0'0,"82"0"47,-41 0-47,41 0 31</inkml:trace>
  <inkml:trace contextRef="#ctx0" brushRef="#br0" timeOffset="414277.0996">33953 15667 0,'0'0'0,"0"-41"0,0-41 16,0 205 31,0-1-47,0 1 16,0 0-16,0 40 15,0-40-15,0 0 16,0-41-16,0-1 15,0 1 1</inkml:trace>
  <inkml:trace contextRef="#ctx0" brushRef="#br0" timeOffset="414576.676">33953 15789 0,'0'-41'0,"0"-40"16,0-1-1,82 82 1,-1 0 0,1 0-1,0 122 1,-82 1-1,-123-41 1,1 41 0,81-82-1</inkml:trace>
  <inkml:trace contextRef="#ctx0" brushRef="#br0" timeOffset="414893.9295">34771 15626 0,'0'-41'0,"0"82"47,-82 81-31,82 1-16,0 0 15,0-1-15,0 124 16,0-42 0,0-163-1,123 41 1,-1-82-16,-81 0 15</inkml:trace>
  <inkml:trace contextRef="#ctx0" brushRef="#br0" timeOffset="416277.49">35262 15953 0,'0'-82'15,"0"41"-15,0 0 32,122 41-32,-40 0 15,-41 0-15,0 41 16,0 205 31,-286-42-16,163-204-15,82 41-1,41-41 32,0 0-47,81 0 16,1 0-1,-41 0-15</inkml:trace>
  <inkml:trace contextRef="#ctx0" brushRef="#br0" timeOffset="416527.1495">35916 16321 0,'0'41'63,"0"41"-48,0 0-15,0-1 16,0-40-16,0 0 15,0 41-15,0-41 16</inkml:trace>
  <inkml:trace contextRef="#ctx0" brushRef="#br0" timeOffset="417044.2391">36448 15953 0,'0'-82'0,"41"41"31,0 41-31,41 0 16,-41 0-16,-1 0 31,-40 123-31,0-82 15,0 41-15,-122 40 16,81-81 0,-41 41-1,164-82 32,-41 0-47,122 0 16,1-82-1,-82 82 1,0 0-16</inkml:trace>
  <inkml:trace contextRef="#ctx0" brushRef="#br0" timeOffset="417353.1498">37184 15748 0,'0'-41'0,"41"41"62,41 82-62,-82 0 16,41-41-16,-41 41 16,0 0-16,0 122 15,-123-40 1,41-82 0,1 40-16</inkml:trace>
  <inkml:trace contextRef="#ctx0" brushRef="#br0" timeOffset="418027.0261">38289 15953 0,'-82'0'0,"164"0"62,0 0-62,40 0 16,1 0-16,82 0 31</inkml:trace>
  <inkml:trace contextRef="#ctx0" brushRef="#br0" timeOffset="418277.6454">38575 15789 0,'0'-41'0,"0"123"47,0 0-31,0 41-16,0-1 15,0 1-15,0 82 16,0-42-1</inkml:trace>
  <inkml:trace contextRef="#ctx0" brushRef="#br0" timeOffset="418811.5855">39148 15912 0,'0'0'0,"0"82"47,0 40-32,0-40-15,0 0 0,0 0 16,0 41-1,0-82 1,0-82 15,0-82-15,0 0 15,0 41-31,0-81 16,0 122-16,0 0 15,41-41 1,-41 0 0,0 41-16,41 41 15,41 0-15,-1 0 16,1 0 0,-82 82-1,0 41 1,0-41-16,-82 40 15,41-122 1,41 41-16,-81-41 16</inkml:trace>
  <inkml:trace contextRef="#ctx0" brushRef="#br0" timeOffset="419094.0526">39966 15748 0,'0'-41'16,"0"82"30,0 41-46,0 0 16,-82 41 0,82-1-16,0 1 15,0-41-15,0 0 16,0 0-16,41-1 0</inkml:trace>
  <inkml:trace contextRef="#ctx0" brushRef="#br0" timeOffset="419560.471">40293 15953 0,'0'-41'16,"123"41"-1,-82 0-15,0 0 16,0 0-16,41 0 16,-82 82-1,0-41 1,-41 40-16,-41 1 31,0-82-31,82 41 16,-41-41-16,82 0 31,0 0-15,41 0-1,40 0 1,-122 41 0,0 41-1,0 0 1,-122-41-1,-1 0 1,41-41 0</inkml:trace>
  <inkml:trace contextRef="#ctx0" brushRef="#br0" timeOffset="419886.1455">41193 16403 0,'-41'82'47,"41"-41"-31,-81 40-16,81 1 15,0 0 1,-41-41-16,41 0 15</inkml:trace>
  <inkml:trace contextRef="#ctx0" brushRef="#br0" timeOffset="420382.5374">41439 15994 0,'0'0'0,"81"-82"15,-40 82 1,41 0 0,0 0-1,-82 41 1,0 41-1,-41 40 1,0-81 0,-41-41-16,123 0 62,41 0-62,0 0 16,-41 0-1,-41 82 17,0 0-17,-82 0-15,41-82 16,41 41 0,-123-41-1,123 41-15,-122-41 16</inkml:trace>
  <inkml:trace contextRef="#ctx0" brushRef="#br0" timeOffset="420679.5059">41970 15748 0,'0'0'16,"0"-41"-16,82 41 16,0 0-1,82 123 1,-82 41 0,-82 40 15,0-122-31,0 0 15,-82 0-15,0 40 0,41-81 16,-82 0 0</inkml:trace>
  <inkml:trace contextRef="#ctx0" brushRef="#br0" timeOffset="421277.9506">42830 16157 0,'81'0'47,"-40"0"-47,41 0 15,163 0 1,-81 0 15</inkml:trace>
  <inkml:trace contextRef="#ctx0" brushRef="#br0" timeOffset="421527.4825">43239 15953 0,'0'-82'16,"-41"82"-16,41 82 31,0-41-15,0 41-16,0-1 16,0 83-1,0 41 1,0-124-1</inkml:trace>
  <inkml:trace contextRef="#ctx0" brushRef="#br0" timeOffset="421782.4636">43770 15830 0,'0'-41'16,"0"82"-1,0 41 1,0 122 0,0-40-1,0-82 1,0 0-16,0-41 15,-41 0 1</inkml:trace>
  <inkml:trace contextRef="#ctx0" brushRef="#br0" timeOffset="422062.3103">43729 15789 0,'82'-82'15,"-41"82"-15,41 0 16,82 0 0,-123 0-16,-1 0 15,-40 82 1,-81 41-1,-42 0 1,82-123 0,0 81-16,-41-81 15,82 41-15</inkml:trace>
  <inkml:trace contextRef="#ctx0" brushRef="#br0" timeOffset="422363.6727">44629 15626 0,'0'0'16,"0"-41"-16,0 82 46,-81 0-46,81 40 16,0 1 0,-82 204-16,82-163 15,0-41-15,0 41 32,41-41-17,0-1-15</inkml:trace>
  <inkml:trace contextRef="#ctx0" brushRef="#br0" timeOffset="422812.0388">44875 15789 0,'0'-41'16,"0"0"-1,0 82 17,41 0-32,-41 82 15,0 0 17,41-42-17,40-40 1,1-41-1,0-41 1,0-122 0,-82 81-1,0-41 1,0 82 0,0 82 15,0 41-31,-41 82 15,41 40 1,-41-81 0,41-41-1,0 0-15</inkml:trace>
  <inkml:trace contextRef="#ctx0" brushRef="#br0" timeOffset="423044.6087">45570 16076 0,'0'81'63,"0"-40"-63,0 0 15,0 41-15,0 0 16</inkml:trace>
  <inkml:trace contextRef="#ctx0" brushRef="#br0" timeOffset="423495.2117">46184 15789 0,'0'0'0,"0"-122"16,0 162 15,0 1-15,0 0-16,0 82 15,41-82 1,41 41 0,-1-82-1,1 0 1,-41 0-16,-41-164 31,41 0-15,-41 287 31,0-41-32,0 0-15,0 0 16,0 40 0,0 1-1,0-82 1</inkml:trace>
  <inkml:trace contextRef="#ctx0" brushRef="#br0" timeOffset="423760.8703">46797 15462 0,'0'0'0,"41"-41"0,82 41 15,-41 0 1,0 82 0,-82-41-1,0 82 1,0-1-16,0 42 16,-41-82-16,0-1 15,-82 124 1,41-123-16</inkml:trace>
  <inkml:trace contextRef="#ctx0" brushRef="#br0" timeOffset="424595.6373">32439 17834 0,'82'0'31,"82"0"-15,-83 0-16,165 0 15,-83 0 17</inkml:trace>
  <inkml:trace contextRef="#ctx0" brushRef="#br0" timeOffset="424744.4913">32807 18080 0,'41'0'47,"82"0"-47,-41 0 15,163 0 1</inkml:trace>
  <inkml:trace contextRef="#ctx0" brushRef="#br0" timeOffset="425575.6626">35180 17834 0,'0'-40'15,"82"40"16,0 0-31,40 0 16,-40 0 0,-82 81-1,-123 83 17,42-123-1,121-41 0,42 0-15,82 0-1,-164 82 1,0-41 0,-82 40-1,0 1-15,-81-82 16,122 41-1,-41-41 1,0 0 0,82-82-1</inkml:trace>
  <inkml:trace contextRef="#ctx0" brushRef="#br0" timeOffset="425828.0354">34853 18489 0,'81'41'46,"1"-41"-46,41 0 0,41 0 16,286-41 0,-246 41-1,-122 41 1</inkml:trace>
  <inkml:trace contextRef="#ctx0" brushRef="#br0" timeOffset="426062.2556">34975 19348 0,'41'-41'31,"41"41"-31,82-41 16,-1 41 0,-81-82-1</inkml:trace>
  <inkml:trace contextRef="#ctx0" brushRef="#br0" timeOffset="426399.7891">34934 19307 0,'0'0'0,"-81"0"0,81 123 47,0-82-47,0 40 15,0 1 1,41-41-1,163 41 1,-163-41 0,0-41-1,-41 41-15,0 0 16,-41 41 0,-41-82-1,0 0 1,-40 0-1</inkml:trace>
  <inkml:trace contextRef="#ctx0" brushRef="#br0" timeOffset="426734.4052">35425 19430 0,'0'0'0,"0"82"32,0-1-32,0 83 15,41-41 1,123-41 0,81-82 15,-40-82-16,-205-41 1,0 41 0,-82 0-1,-122 41 1,122 41-16,0 0 16,41 0-1</inkml:trace>
  <inkml:trace contextRef="#ctx0" brushRef="#br0" timeOffset="428561.8541">37062 8631 0,'0'41'62,"81"-41"-46,-81 82 0</inkml:trace>
  <inkml:trace contextRef="#ctx0" brushRef="#br0" timeOffset="430011.809">37062 17998 0,'-41'0'15,"82"0"48,40 0-47,1 0-16,164 0 15,-83 0 16</inkml:trace>
  <inkml:trace contextRef="#ctx0" brushRef="#br0" timeOffset="430261.9053">37389 17834 0,'0'0'0,"-41"0"0,41-40 15,0 121 32,0 1-47,0 41 16,0 41 0,0-42-1,0 1 1</inkml:trace>
  <inkml:trace contextRef="#ctx0" brushRef="#br0" timeOffset="432445.9911">38084 17712 0,'0'-41'16,"0"123"15,41 40-15,-41 1-16,0 0 15,0 40 17,0-81-17</inkml:trace>
  <inkml:trace contextRef="#ctx0" brushRef="#br0" timeOffset="432828.9172">38412 17916 0,'0'0'0,"0"-82"15,122 42 1,-81 40 0,82 0-1,-82 0 1,0 81-1,-41 42 1,-82-82-16,41 41 16,0-82-16,-41 82 0,41-82 15,-40 41 1,162-41 31,-40 0-32,0 0-15,123 0 16,81 0 0,-40 0-1,-164 0 1</inkml:trace>
  <inkml:trace contextRef="#ctx0" brushRef="#br0" timeOffset="433114.3383">38084 18898 0,'82'-41'32,"0"41"-32,41 0 15,-1-82-15,247 82 32,-124-41-17,-204 41-15</inkml:trace>
  <inkml:trace contextRef="#ctx0" brushRef="#br0" timeOffset="433363.7234">38452 19307 0,'0'41'16,"82"-41"15,41 0-31,-41 0 16,0 0-16,-1 0 15</inkml:trace>
  <inkml:trace contextRef="#ctx0" brushRef="#br0" timeOffset="433729.2465">38371 19430 0,'0'0'0,"-41"0"16,0 82-1,41-1 1,0-40 0,0 41-1,41-82 1,81 0 0,42 0-1,-82 0 1,-41 41-1,-41 41-15,0 0 16,-82-82-16,41 41 16,-82-41-1,1 0 1,122-41 15</inkml:trace>
  <inkml:trace contextRef="#ctx0" brushRef="#br0" timeOffset="434099.6526">39025 19430 0,'0'-41'0,"0"123"46,0-41-46,0-1 16,0 42 0,82 0-1,41-82 1,-1 0 0,-40-41-1,-41-41 1,-41 1-1,-123 40 17,42 41-32,-1 0 0,0 0 15,41 0 1,41 81-16</inkml:trace>
  <inkml:trace contextRef="#ctx0" brushRef="#br0" timeOffset="434401.2354">40334 18530 0,'-41'-41'16,"82"41"0,82 0-1,0 0-15,-1 0 16,-40 0-1,82 0 1</inkml:trace>
  <inkml:trace contextRef="#ctx0" brushRef="#br0" timeOffset="434645.9957">40661 18080 0,'0'0'0,"-40"-82"0,40 164 47,0 0-31,40 40-1,42 165 1,-82-165-16,0 42 15,0-82-15,41-82 16</inkml:trace>
  <inkml:trace contextRef="#ctx0" brushRef="#br0" timeOffset="434932.8186">41725 18203 0,'0'-82'16,"41"82"15,41 0-16,40 0-15,-40 0 16,82 0 0,-123 0-1</inkml:trace>
  <inkml:trace contextRef="#ctx0" brushRef="#br0" timeOffset="435262.7581">41725 18284 0,'-82'0'16,"82"41"-1,-41-41 1,41 41-16,0 41 16,41-82-1,0 0 1,41 0-1,204 41 1,-245 82 0,0-42-1,-41-40 1,-41 82 0,0-123-16,-81 41 15,81-41 1,0 0-16,-41 0 15</inkml:trace>
  <inkml:trace contextRef="#ctx0" brushRef="#br0" timeOffset="435529.5343">41602 19307 0,'41'0'16,"41"0"0,163 0-1,83 0 1,-42 0-1,-204 0 1,0 0-16</inkml:trace>
  <inkml:trace contextRef="#ctx0" brushRef="#br0" timeOffset="435796.0552">41848 19798 0,'-82'0'0,"164"0"47,40-41-47,1 41 15,0-82-15,41 82 16</inkml:trace>
  <inkml:trace contextRef="#ctx0" brushRef="#br0" timeOffset="436192.1399">41807 19757 0,'-41'0'16,"41"123"15,0-41-15,0-42 0,41 1 46,41-41-62,-1 0 0,42 123 16,0 0-1,-123-82 17,0 0-17,-41-41 1,-82 0-1,1 81 1,81-81-16,41 41 16</inkml:trace>
  <inkml:trace contextRef="#ctx0" brushRef="#br0" timeOffset="436566.6404">42461 20043 0,'0'41'47,"82"41"-47,-82-41 15,0 0 1,82 41-16,-41-41 16,41 40-16,-41-81 0,0 0 15,40 0 1,1-122 0,-82-1-1,0 0 1,-123 82-1,42 41 1,-42 0 0,41 0 15</inkml:trace>
  <inkml:trace contextRef="#ctx0" brushRef="#br0" timeOffset="442832.2782">45857 19348 0,'-164'0'0,"82"0"16,41 0-16,0 0 16,82 0 30,82 0-30,-82 0 0,82 41-1,-42-41-15,-81 41 16</inkml:trace>
  <inkml:trace contextRef="#ctx0" brushRef="#br0" timeOffset="442996.5363">45529 19675 0,'0'0'0,"41"0"63,0 0-48,41 0-15,-41 0 0,0 0 16</inkml:trace>
  <inkml:trace contextRef="#ctx0" brushRef="#br0" timeOffset="444946.5686">46675 18244 0,'0'-82'0,"0"41"15,0-41 17,82 0-17,81 82 1,-40 205 15,-123-123-31,-205 245 47,124-286-47,-1 40 16,164-162 62,-42 81-78,42 0 15,41-41-15,0 41 16,81-82 0,-81 0-1</inkml:trace>
  <inkml:trace contextRef="#ctx0" brushRef="#br0" timeOffset="445282.0291">47534 18366 0,'0'0'16,"0"-82"-16,0 1 15,0-1 1,0 0-1,0 164 32,0 0-31,0-1 0,0 83-1,0-41-15,41-82 16,41-41-1,-1 0 1,1-82 0,0 41-16,-82 0 15,0-41-15,0 41 16,0 0-16,-41-81 16,-41 40-16,41 82 15,-81 0 1,40 123-1,82-1 1</inkml:trace>
  <inkml:trace contextRef="#ctx0" brushRef="#br0" timeOffset="445546.8245">46552 19021 0,'41'0'31,"82"0"-31,-1 0 16,83 0-16,204 0 15,-164 0 17,-122 0-32,-82 0 0</inkml:trace>
  <inkml:trace contextRef="#ctx0" brushRef="#br0" timeOffset="445796.5771">46634 19471 0,'0'0'0,"82"0"63,-1 0-63,42 0 15,0 0-15,81 0 16,-163 0 0</inkml:trace>
  <inkml:trace contextRef="#ctx0" brushRef="#br0" timeOffset="446164.899">46757 19512 0,'-41'0'0,"0"81"31,41-40-15,-82 41-16,82-41 16,0 41-1,82-82 16,40 0-15,1 0 0,0 163 15,-123-81-15,0-41-1,-123 41 1,41-41-1,1-41 1,81-82 0</inkml:trace>
  <inkml:trace contextRef="#ctx0" brushRef="#br0" timeOffset="446518.6476">47411 20002 0,'0'41'31,"0"41"-15,0 0 0,0 0-1,41 40-15,0-122 16,41 0-16,-41 0 15,122-40 1,-122-124 0,-41 82-1,-123-81 1,-163 122 0,204 41-1</inkml:trace>
  <inkml:trace contextRef="#ctx0" brushRef="#br0" timeOffset="452047.467">33380 13826 0,'0'-82'0,"0"0"16,0 0-1,0 41 1,-41 1 15,-41 40-15,41 0-1,41 122 1,0-40-16,0 0 16,0 41-16,0 81 15,0-122-15,41 41 16,-41-42 0,0 1-1,-41 0 1,0-82-1,-40 0 1</inkml:trace>
  <inkml:trace contextRef="#ctx0" brushRef="#br0" timeOffset="452247.4597">33012 14235 0,'0'-41'15,"41"41"-15,0 0 16,0 0-16,40-82 16,165 82-1</inkml:trace>
  <inkml:trace contextRef="#ctx0" brushRef="#br0" timeOffset="452517.5093">33830 14194 0,'-41'0'47,"0"82"-31,41-41-16,-82 81 16,41 1-1,41-41 1,-40-82-1,40 82-15</inkml:trace>
  <inkml:trace contextRef="#ctx0" brushRef="#br0" timeOffset="452781.1838">33585 14235 0,'0'41'79,"0"41"-79,0-42 0,81 42 15,42 82 1,-41-123-1,0-41 1</inkml:trace>
  <inkml:trace contextRef="#ctx0" brushRef="#br0" timeOffset="453082.6577">34280 13949 0,'-41'-82'0,"41"0"32,-41 82-32,41 41 31,-82 122-16,82 1 1,0-82 0,0 81-1,0-122-15,82 41 16</inkml:trace>
  <inkml:trace contextRef="#ctx0" brushRef="#br0" timeOffset="453582.9455">34444 14153 0,'0'0'0,"0"-41"0,0-41 16,81 82 15,-40 0-15,-41 41-1,0 41-15,0 0 16,-41 0 15,41-123 16,82 41-31,-82-82-16,123 41 15,41-123 1,-164 124 0,0-42-1,-82 164 48,82-42-63,0 1 15,0 41 1,0 41-16,0-82 31,82-41-15</inkml:trace>
  <inkml:trace contextRef="#ctx0" brushRef="#br0" timeOffset="453799.7901">35139 13621 0,'0'0'0,"0"-41"15,82 82 17,-82 0-32,82 82 15,-1-41 1,-81 81-1,-40-40 1,-42-41 0,0-41-1</inkml:trace>
  <inkml:trace contextRef="#ctx0" brushRef="#br0" timeOffset="454714.5362">36489 13662 0,'0'-41'0,"0"0"15,82 41 17,0 0-17,-82 82 17,0 0-17,-41-41 1,82-41 62,40 0-78,1 123 16,-82-42-1,0 1 1,-82-41-1,1-41 1,-1 0 0,41 0-1</inkml:trace>
  <inkml:trace contextRef="#ctx0" brushRef="#br0" timeOffset="454984.4813">37021 13908 0,'0'0'16,"0"-82"-16,0 0 15,0 123 32,-41 41-47,41 0 16,-82 122-1,0 41 1,82-122 0,-41-82-1,41 41-15</inkml:trace>
  <inkml:trace contextRef="#ctx0" brushRef="#br0" timeOffset="455198.3536">37062 14194 0,'0'-82'31,"41"82"-31,40 0 0,-40 0 16,123-41 0,0 41-1</inkml:trace>
  <inkml:trace contextRef="#ctx0" brushRef="#br0" timeOffset="455515.1446">37103 14112 0,'0'82'47,"0"-41"-32,0 0 1,40-41-16,1 0 15,82 82 1,-82-42 0,0-40-16,-41 41 15,0 41 1,-41-82-16,0 41 16,-163-41-1,122 0 1</inkml:trace>
  <inkml:trace contextRef="#ctx0" brushRef="#br0" timeOffset="455864.7127">37593 14153 0,'0'82'63,"82"-41"-47,0-41-16,-41 82 15,0-82-15,41 0 16,-82-41-1,0 0 1,0-41 15,-41 82-31,-41 0 16,41-41-16,0 41 0,-41 0 16</inkml:trace>
  <inkml:trace contextRef="#ctx0" brushRef="#br0" timeOffset="458914.1196">39434 13458 0,'0'-41'15,"0"0"-15,41-41 16,0 82 0,0 0-16,41 0 15,-82 41-15,41 41 16,-205 163 31,41-122-16,205-164 16,41 41-32,0-41 1,-83 41-16</inkml:trace>
  <inkml:trace contextRef="#ctx0" brushRef="#br0" timeOffset="459832.0261">39925 13458 0,'0'-82'0,"0"164"0,0-246 15,0 123 1,0 123 46,0 0-62,0 0 16,0-42 0,0 83-16,0-41 15,0 0 1,41-123 46,-41-41-46,41 82 0,-41-41-16,0 0 15,0-41 16,0 1-15,0 40 0,0-41-1,0 0 1,0 41 0,-41 41 46,0 41-46,41 41-1,0 41 1,0-42 0,0 42-1,82-123 1,0 41-16,-82 41 15,41-82-15,-41 82 32,0 81-17,-82-122 1,0-41 0,0 0-1,82-41 1,0 0-1,123-81 1,0-42 0,-82 82-1,-41 41-15,0 0 16,0-81 0,0 40-16,0 41 15,0-41 1,-41 41-1,-41 41 17,82 123-17,0 0 1,0-41-16</inkml:trace>
  <inkml:trace contextRef="#ctx0" brushRef="#br0" timeOffset="460116.0159">40498 13294 0,'0'-41'16,"0"123"46,0 0-62,0 40 16,-82 124-1,82-123-15,0-1 16,-41-40-16,41 41 0,0-41 16,0 81-1,0-122 1</inkml:trace>
  <inkml:trace contextRef="#ctx0" brushRef="#br0" timeOffset="460332.2594">40580 13949 0,'0'0'0,"0"-41"15,41 41-15,-41-41 16,122 41-16,83-82 31,-82 82-15</inkml:trace>
  <inkml:trace contextRef="#ctx0" brushRef="#br0" timeOffset="460648.594">40743 13908 0,'-82'0'15,"42"81"17,40-40-17,40 41 1,42-82-1,-41 0-15,0 0 16,0 41 0,-41 0-1,0 0 1,-41-41 0,0 0-1,0 0-15,-41 82 16,1-82-16,40 0 15</inkml:trace>
  <inkml:trace contextRef="#ctx0" brushRef="#br0" timeOffset="460998.0706">41071 14030 0,'0'41'47,"0"82"-31,81 0 0,-40-82-1,41-41 1,0 0-16,0 0 15,-41-82 17,-41-41-17,0 82-15,-123-41 16,41 82 0,0 0-1,41 0-15,0 0 16</inkml:trace>
  <inkml:trace contextRef="#ctx0" brushRef="#br0" timeOffset="465625.7876">42339 12149 0</inkml:trace>
  <inkml:trace contextRef="#ctx0" brushRef="#br0" timeOffset="467215.3278">42380 13049 0,'-41'0'0,"41"-41"16,0 123 31,0-1-32,0 42-15,0 122 16,0-122 0,0-82-1,0 164 1</inkml:trace>
  <inkml:trace contextRef="#ctx0" brushRef="#br0" timeOffset="467751.6819">42789 13499 0,'0'-82'15,"0"41"1,0 0-1,0-41 1,0 41 0,-82 41 15,41 0-15,41 82-16,-41 41 15,41-41 1,0-1-1,41-81 17,41-41-17,-41 1 1,-41-42 0,0 0-1,41 0 1,-41 123 31,0 41-47,0 0 15,0 81 1,0-81-16,0 0 16,0 41-1,-82-82-15,82-1 0,0 42 16</inkml:trace>
  <inkml:trace contextRef="#ctx0" brushRef="#br0" timeOffset="468036.7887">43034 13539 0,'0'-40'0,"0"80"0,0-203 16,0 245 31,0-1-47,-41 124 16,41 0-1,0-42 1,0-40-1,0-82 1,0 0-16,0 0 0</inkml:trace>
  <inkml:trace contextRef="#ctx0" brushRef="#br0" timeOffset="468251.3217">43279 13826 0,'0'-82'16,"41"82"-16,-41-41 15,41 41 1,123 0 0,-123 0-1,41 0 1</inkml:trace>
  <inkml:trace contextRef="#ctx0" brushRef="#br0" timeOffset="468616.5327">43361 13785 0,'-41'0'16,"-40"41"-1,40 41 1,41-41 0,0-1 15,81-40-31,1 0 16,123 82-1,-164-82 1,-41 41-1,0 0 17,-164 82-17,123-123 1,0 0 0,-81 41-1</inkml:trace>
  <inkml:trace contextRef="#ctx0" brushRef="#br0" timeOffset="469032.6923">43893 14030 0,'0'41'47,"-82"41"-31,82 0 0,0-41-1,0 41 1,123-82 15,-41-41-15,0 0-1,-1-41 1,-81-41 0,-81 82-1,-83-40 1,82 162-1</inkml:trace>
  <inkml:trace contextRef="#ctx0" brushRef="#br0" timeOffset="472299.7141">45816 5931 0,'0'-82'16,"0"41"0,-41 41-16,41-40 15,-41 40 1,41-41-1,-123 122 17,123 288-1,41-1 0,-41-327-15,0 40 15,0-40-15,-41-41-16</inkml:trace>
  <inkml:trace contextRef="#ctx0" brushRef="#br0" timeOffset="472916.1446">45407 6422 0,'0'-41'0,"41"41"15,40-82 1,-40 82-16,123 0 16,-82 0-1,40 0-15,-40-41 16,0 41 15,-82-81 0,0 40 1,-41 41 14,41 82-46,0-42 16,0 83 0,41-123-16,0 82 15,-41-41 1,41-41-16,0 0 16,41 0-1,-41 0 1,-41-41-1,0-41 17,0 0-17,0 123 32,0 41-47,0-41 16,0 82-1,0-82-15,0-1 16,0 1-16,0 41 16</inkml:trace>
  <inkml:trace contextRef="#ctx0" brushRef="#br0" timeOffset="473266.3086">46675 5972 0,'0'0'0,"0"-41"0,0 0 15,0-41 1,0 42-16,-41 40 47,41 122-47,0-40 15,0 82 1,0 81 0,82-204-1,-1 0 16</inkml:trace>
  <inkml:trace contextRef="#ctx0" brushRef="#br0" timeOffset="473834.5317">47043 6095 0,'0'-82'0,"0"41"15,0 82 32,0 41-31,0-41-16,0 0 16,0 40-1,41-81 1,0 0 15,41 0-15,-82-40-1,40-83-15,-40 41 16,0 41 0,0 123 46,0-41-62,0 41 16,0-1-16,0 42 15,0-41 1,0 0 0,0 0 15,-81-82-31,-1 40 31,0-40-15,0 0-1,41 41 1,0-41-16</inkml:trace>
  <inkml:trace contextRef="#ctx0" brushRef="#br0" timeOffset="474187.8812">47370 5768 0,'0'-41'31,"0"122"1,0 1-17,82 0-15,-41 123 16,-41-83-16,0 1 15,0 41 1,-41-42 0,-164 42-1</inkml:trace>
  <inkml:trace contextRef="#ctx0" brushRef="#br0" timeOffset="495435.2686">3968 14112 0,'0'-41'16,"0"-41"0,-82 1 15,0-1 0,1 286 0,203 860 1,-40-819-17,-82-81 1,0-41-1,0-42-15,-41 1 16,-41-82 15,82-41-31</inkml:trace>
  <inkml:trace contextRef="#ctx0" brushRef="#br0" timeOffset="495636.2773">3518 15339 0,'0'-82'16,"0"42"0,82 40-16,0-82 15,286 0 1,-164-41-1</inkml:trace>
  <inkml:trace contextRef="#ctx0" brushRef="#br0" timeOffset="495921.1948">4704 14848 0,'0'-40'16,"0"-1"15,-41 122-15,41 1-1,0 41-15,-122 81 16,122-81-16,-41-41 15,41-41 1,0 0 0</inkml:trace>
  <inkml:trace contextRef="#ctx0" brushRef="#br0" timeOffset="496153.3395">4295 15012 0,'0'-82'0,"-82"82"16,164 41 15,-41 0-15,0 41-16,41-41 15,41 81 1,-42-81-1,1 82-15,-41-123 16</inkml:trace>
  <inkml:trace contextRef="#ctx0" brushRef="#br0" timeOffset="496452.5319">4991 14358 0,'0'0'16,"-41"-41"-16,41-41 15,0 41 1,-41 41 0,41 123-1,0 40 1,0-81-16,41 82 15,41-42 1,-82-40-16,163 41 16,-122-82-1,41-41 1</inkml:trace>
  <inkml:trace contextRef="#ctx0" brushRef="#br0" timeOffset="496885.0144">5318 14562 0,'0'0'0,"0"-82"16,0 41-1,41 41 1,0 0 0,41 41-1,-1 82 1,-122 0-1,1-82 1,40 40 0,0-121 15,0-1-31,40-123 16,1 41 15,-41 82-31,0 0 15,0-40-15,-41 162 47,41 1-31,0 41 0,41-41-1,82 41 1,-41-123-16</inkml:trace>
  <inkml:trace contextRef="#ctx0" brushRef="#br0" timeOffset="497135.1623">5809 14071 0,'0'0'0,"0"-41"15,41 41 1,40 0 0,42 123-1,-82 82 1,41 40 0,-82-40-1,0 40 1</inkml:trace>
  <inkml:trace contextRef="#ctx0" brushRef="#br0" timeOffset="497319.2202">6422 14358 0,'0'-82'0,"41"82"16,82-41 0,41 41-1,-83-82 1</inkml:trace>
  <inkml:trace contextRef="#ctx0" brushRef="#br0" timeOffset="497469.1022">6668 14521 0,'41'0'31,"41"-82"-15,-1 82-16,-40-81 16</inkml:trace>
  <inkml:trace contextRef="#ctx0" brushRef="#br0" timeOffset="498587.7908">8631 12680 0,'0'0'0,"82"-40"0,-41-42 16,41 0 0,-41 82 15,-328 245 16,206-163-47,-410 286 31,409-286-31,41-41 16,82-41 15,41 0-15,204-41-1,-40-41 1,-42 41-1,-122 41-15,0 0 16,-164 123 15,41-41-31,-164 41 16,-81 81 15,204-81-15,82-82-1,41-41 17,164-123-17,-1 41 1,42 0 0</inkml:trace>
  <inkml:trace contextRef="#ctx0" brushRef="#br0" timeOffset="499004.6361">9899 12353 0,'0'-122'15,"-81"81"1,40 41 0,0 0 15,41 81-31,0 124 15,123 81 1,-1 1 0,-81-83-1,-41-81 1,0 0 15,-41-83-15,-41-121-1</inkml:trace>
  <inkml:trace contextRef="#ctx0" brushRef="#br0" timeOffset="499169.2984">9695 12885 0,'0'-82'15,"41"0"1,0 82-16,81-41 15,83-81 1,-123 122-16,41-82 16</inkml:trace>
  <inkml:trace contextRef="#ctx0" brushRef="#br0" timeOffset="499389.516">10390 12190 0,'0'-82'16,"-81"0"-1,81 41 1,-41 41 0,41 82-1,0 41 1,0 122 0,0-81-16,122-42 15,-122-40-15,164 41 16,-82-41-1</inkml:trace>
  <inkml:trace contextRef="#ctx0" brushRef="#br0" timeOffset="499838.7451">10718 12476 0,'-41'0'0,"41"-82"15,0 0 1,82 82 0,-1 41-1,1 82 1,-82-41-16,0 0 16,0-1-16,0 1 15,0-123 16,0-41-15,123-122 0,-82 81-1,-41 1 1,0 81 15,-41 41 0,41 122-15,0-40 0,0 41-1,163 0 1,-81-42 0</inkml:trace>
  <inkml:trace contextRef="#ctx0" brushRef="#br0" timeOffset="500035.2933">11454 12394 0,'0'0'15,"0"82"32,0-41-47,0 0 16,0 81-16,41-81 15,-41 0 1,0 41-16</inkml:trace>
  <inkml:trace contextRef="#ctx0" brushRef="#br0" timeOffset="500552.3664">11699 12149 0,'0'0'0,"0"-41"0,0-41 32,0 164-1,0 41 0,0-1-15,82-122-16,-41 41 15,41-41 1,0-41 0,-82-81-1,0-1 1,0 41 0,0 41-1,0 123 16,0 0-31,41 40 16,0 165 0,-41-124-1,81-40 1,1-82 15,-82 41-31,-41 0 16,-41-82-1,42 0 1,-42 0 0,0 0-1</inkml:trace>
  <inkml:trace contextRef="#ctx0" brushRef="#br0" timeOffset="500819.9874">11986 11821 0,'0'0'0,"0"-40"15,0-1 1,82 41 0,-1 0-1,-81 41 1,164 122-1,-123 124 1,-41-165-16,0 1 16,0 0-16,0-42 0,0 42 15,0-82-15</inkml:trace>
  <inkml:trace contextRef="#ctx0" brushRef="#br0" timeOffset="501702.3186">9081 14030 0,'0'-41'16,"-41"41"-1,41-40 1,-40 40-16,40-82 16,40 204 31,42 1-16,-41-82-16,41-41-15,-41 0 16,41-41 0,-82 0-1,0-41 1,0 1-16,0-1 16,0 123 15,0 81-16,0-40 1,81 41-16,-81 0 16,82-1-16,-82-40 0,0 0 15,0 0 1,0 0 0,-41-41-1,-81-41 1,40-82-1,82-41 1,41 0 0,163-40-1,-40 81 1,81-123-16</inkml:trace>
  <inkml:trace contextRef="#ctx0" brushRef="#br0" timeOffset="509293.4928">37143 14235 0</inkml:trace>
  <inkml:trace contextRef="#ctx0" brushRef="#br0" timeOffset="510028.6626">40171 6422 0,'0'41'62</inkml:trace>
  <inkml:trace contextRef="#ctx0" brushRef="#br0" timeOffset="510681.3861">40334 13539 0</inkml:trace>
  <inkml:trace contextRef="#ctx0" brushRef="#br0" timeOffset="518454.4913">45325 7240 0,'0'-41'31,"0"-41"-16,0 123 64,0 41-64,0 41 1,0-41-1,0-1 1,-82-81 0,82 41-16</inkml:trace>
  <inkml:trace contextRef="#ctx0" brushRef="#br0" timeOffset="519004.8622">45570 7445 0,'0'-41'0,"0"0"15,0-41 1,0 41 0,-82 41 31,42 0-32,40 82 1,0 0-1,0-41 1,40-41 0,1 0-1,41 0 1,-82-82 0,41 82-1,-41-41 1,0 123 62,0-41-78,0 40 16,-41 1-16,41 0 15,0 82 1,-41-164-16</inkml:trace>
  <inkml:trace contextRef="#ctx0" brushRef="#br0" timeOffset="519304.3545">46020 7445 0,'0'0'0,"0"-41"16,0 82 46,0 40-62,0 1 16,-41 82-1,41 122 1,0-122 0,0-123-1</inkml:trace>
  <inkml:trace contextRef="#ctx0" brushRef="#br0" timeOffset="519538.0295">46225 7731 0,'0'-41'0,"82"41"0,-41 0 16,-41-41-1,81 41 1,42 0-1,-41 0 1</inkml:trace>
  <inkml:trace contextRef="#ctx0" brushRef="#br0" timeOffset="519838.8076">46225 7772 0,'0'41'16,"0"0"-1,41-41 1,41 82 0,81-82-1,-122 40 1,41-40-1,-82 41 1,-41-41 0,0 0-16,0 82 15,-41-82-15,41 0 0,1 0 16,-42 0 0</inkml:trace>
  <inkml:trace contextRef="#ctx0" brushRef="#br0" timeOffset="520254.4509">46675 7813 0,'0'-82'16,"0"123"15,0 0-15,0 0-16,0 41 15,82-42 1,-1 42 0,-40-41-16,0-41 15,41 0-15,0 0 16,-41 0-1,-41-82 1,0 41-16,0-122 16,-123 81 15,0 82-15,41 0-1,42 82 1</inkml:trace>
  <inkml:trace contextRef="#ctx0" brushRef="#br0" timeOffset="524157.0373">45161 8917 0,'-41'0'78,"41"-82"157,41 82-188,-41-40-47,82 40 15,-41 0 1,0 286 15,-41-41 0,-41-163 16,41-123-15,0-41-17,0 1 1,0 40-1,41 41 1,-41 41 0,41 40-1,-41 1 1,0 0 0,-41-41-1,-82 41 1,41-82-1,0 0 1</inkml:trace>
  <inkml:trace contextRef="#ctx0" brushRef="#br0" timeOffset="524655.098">45448 9040 0,'0'-41'0,"40"41"16,1-82-1,82 82 1,-41 0-1,-82 41 1,0 41 0,0 41 15,-41-82-31,82-41 62,82 0-46,-82 0 0,-41 40-1,0 42 1,0-41 0,-41 0-1,-82 41 1,82-82-1</inkml:trace>
  <inkml:trace contextRef="#ctx0" brushRef="#br0" timeOffset="524958.9384">46143 8999 0,'0'-41'15,"0"164"48,0-41-63,0-1 15,-82 1-15,82 0 16,0 0-16,0 122 31,0-122-15,0-41-16</inkml:trace>
  <inkml:trace contextRef="#ctx0" brushRef="#br0" timeOffset="525189.7745">46348 9204 0,'0'-41'16,"81"41"-1,-40 0 1,41-41-1,-41 41-15,41 0 16,0 0 15</inkml:trace>
  <inkml:trace contextRef="#ctx0" brushRef="#br0" timeOffset="525488.9545">46307 9204 0,'0'40'16,"0"1"15,163 41 0,-122-82-31,41 0 16,41 41-1,-123 0 1,0 41 0,0-41-1,-82-41 1,0 41 0,0-41-1,41 0-15</inkml:trace>
  <inkml:trace contextRef="#ctx0" brushRef="#br0" timeOffset="525855.3974">46961 9244 0,'0'-40'0,"0"162"47,0-40-32,0-41 1,82-41 0,41 0-1,-42 0 1,-40-82-1,-41 0 1,0-40 0,-81 122 15,40 0-31,-41 41 16,41-1-1</inkml:trace>
  <inkml:trace contextRef="#ctx0" brushRef="#br0" timeOffset="527122.458">45120 10226 0,'-82'0'16,"82"-41"31,82 41-47,-41-82 15,123 42 17,-82-42-1,-82 123 16,0 81-32,0 124 1,0-164 0,0-1-1,0-40 1</inkml:trace>
  <inkml:trace contextRef="#ctx0" brushRef="#br0" timeOffset="527372.5187">45857 10022 0,'0'0'0,"0"-41"15,-82 163 32,82-40-47,-41 164 16,41-42 0,-82-40-1,82-123 1,0 41-16</inkml:trace>
  <inkml:trace contextRef="#ctx0" brushRef="#br0" timeOffset="527621.7289">46102 10431 0,'123'-41'47,"-82"41"-47,0 0 16,0 0-16,122 0 16,-122 0-1</inkml:trace>
  <inkml:trace contextRef="#ctx0" brushRef="#br0" timeOffset="527939.4688">46102 10513 0,'0'0'0,"-82"40"31,82 1 0,41-41-31,41 0 16,-41 0-1,41 0-15,40 0 16,-122 82 0,41-82-16,-41 41 15,0 0 1,0 41-1,-163-82 1,122 41 15,-41-41-31</inkml:trace>
  <inkml:trace contextRef="#ctx0" brushRef="#br0" timeOffset="528338.8744">46675 10431 0,'0'41'47,"0"40"-32,0 1 1,0 0 15,82-82-15,40-41 0,-40-41-1,0 1 1,-82-1-1,-82 0 1,-41 82 0,42 41-1,40 41 1,41-41-16</inkml:trace>
  <inkml:trace contextRef="#ctx0" brushRef="#br0" timeOffset="530073.7476">45938 11208 0,'0'-41'15,"0"123"48,0-41-63,0 0 15,0 163 17,0-81-17</inkml:trace>
  <inkml:trace contextRef="#ctx0" brushRef="#br0" timeOffset="530322.5176">46266 11372 0,'0'-41'0,"-82"82"47,82-1-47,-41 42 15,41 0-15,-82 41 16,41 204 0,41-163-1,-82-83-15</inkml:trace>
  <inkml:trace contextRef="#ctx0" brushRef="#br0" timeOffset="530589.1188">46511 11781 0,'0'-41'0,"82"41"47,0 0-31,-41 0-16,0 0 15,81 0 1,-81 0 0</inkml:trace>
  <inkml:trace contextRef="#ctx0" brushRef="#br0" timeOffset="530922.6155">46429 11985 0,'-81'0'15,"81"41"32,40 41-31,42-82-16,0 41 15,0-41 1,-82 82 0,0-42-1,-41-40 1,-123 41-1,83 41 17</inkml:trace>
  <inkml:trace contextRef="#ctx0" brushRef="#br0" timeOffset="531342.733">46961 11903 0,'-41'0'46,"41"41"-30,0 41-16,0-41 16,0 41-1,41-82 1,41 0 0,0 0-1,-82-82 1,82 41-16,-82-41 15,0 41-15,0 0 0,0 0 16,-41-40 0,-82 81-1,82 41 1,-41 40-16,41 1 16</inkml:trace>
  <inkml:trace contextRef="#ctx0" brushRef="#br0" timeOffset="541115.8574">44875 12271 0,'-82'0'62,"82"82"-46,0-41-16,0 286 31,-41 451 0,41-574-31,-82 123 31,82-286-31,0 41 0,0-41 32,0-82 46</inkml:trace>
  <inkml:trace contextRef="#ctx0" brushRef="#br0" timeOffset="541887.0569">44793 12231 0,'82'0'78,"-41"0"-78,0 81 16,81-81-16,1 0 16,41 41-16,449-41 15,574 82 16,367 0 16,-1145-82-31,-163 0 0,-83 0-1,-81 0 1,0 0-1</inkml:trace>
  <inkml:trace contextRef="#ctx0" brushRef="#br0" timeOffset="545696.0072">46470 4336 0,'0'-82'0,"-41"41"16,41 0 15,0-41 0,0 164 47,0-41-62,0 0-16,0 0 16,0 41-16,0-41 15,0 81 1,0-81-16,0 0 16,0 0-16,0 82 15,0-82 1,0 0-16,0 40 31,0 42-15,0-41-1,0 0 1,0-41 0,-41 41-1,41-42 16,-81-40 79,40 0-95,41-81 1,-41 81-16,41-41 16,-82 41-1,82-41 1,-41-41 15,41 123 94,41 0-109,41 41-1,-41-82 17,-41 41-17,41-41 1,40 0 0,42-41-1,0 0 1,0 0-1,-123-41 1,40 82 0,-40-41-1,0 0 1</inkml:trace>
  <inkml:trace contextRef="#ctx0" brushRef="#br0" timeOffset="555939.0721">45488 8263 0,'0'41'93</inkml:trace>
  <inkml:trace contextRef="#ctx0" brushRef="#br0" timeOffset="556664.4646">50438 6381 0,'-41'0'0,"41"-41"16,0 164 31,0 0-32,0 40-15,0 83 31,0-124-31,-82 83 32,123-205-32</inkml:trace>
  <inkml:trace contextRef="#ctx0" brushRef="#br0" timeOffset="557125.4804">50765 6749 0,'0'0'16,"0"-82"-16,0 42 15,0-42 1,-40 41 0,-1 41 15,-41 123-31,0 81 31,82-163-15,0 41-1,41-82 1,41 0 0,-82-82-1,41-41 1,-41 82-16,0-40 15,0 162 32,0 42-47,0 82 16,0 81 0,0-204-1</inkml:trace>
  <inkml:trace contextRef="#ctx0" brushRef="#br0" timeOffset="557341.6444">50929 7077 0,'0'-82'15,"82"82"1,41 0 0,-82 0-16,-1 0 15,1 0 1,41 0-16,-41 0 0</inkml:trace>
  <inkml:trace contextRef="#ctx0" brushRef="#br0" timeOffset="557543.9702">51134 6708 0,'0'0'0,"0"41"31,0 41-15,0 82-1,0-82-15,0 40 16,0-40-16,0 0 16,0-41-16</inkml:trace>
  <inkml:trace contextRef="#ctx0" brushRef="#br0" timeOffset="557975.1167">51461 6749 0,'0'-82'15,"82"82"-15,-1-40 16,1 40 0,0 0-1,-82 122 1,0-81-16,0 0 15,0 0-15,-41 41 16,0-41-16,123-41 78,0 0-62,-82 82-1,0-1 1,0 1 0,0 41-1,-205-82 1,164-41 0,1 0-16</inkml:trace>
  <inkml:trace contextRef="#ctx0" brushRef="#br0" timeOffset="558474.5277">52484 6831 0,'-82'-41'16,"82"0"31,82 41-47,-42 0 16,1 0-16,-41 41 15,82-41-15,-82 82 16,0-41-1,0 41 1,0 40-16,-82-81 16,1-41-1,121 0 32,1 0-47,41 41 31,-41 41-15,-41 0 0,-41 0-1,-122-1 1,40-40 0,41-41-1</inkml:trace>
  <inkml:trace contextRef="#ctx0" brushRef="#br0" timeOffset="558724.8826">52893 7199 0,'81'0'31,"42"0"-15,41 0-1,-42 0 1,1 0 0</inkml:trace>
  <inkml:trace contextRef="#ctx0" brushRef="#br0" timeOffset="558926.5645">53261 6913 0,'0'0'0,"-41"0"0,41-41 16,0 123 31,0-41-47,0 245 31,0-81-15,-41-42-1</inkml:trace>
  <inkml:trace contextRef="#ctx0" brushRef="#br0" timeOffset="559292.4994">53670 6954 0,'0'0'0,"0"-82"0,41 82 31,0 0-16,40-41 1,-40 41 0,41-41-16,0 41 47,-82 82-47,0 0 15,-41 122 1,41-81-16,-41 82 15,41-124 1,0 1-16</inkml:trace>
  <inkml:trace contextRef="#ctx0" brushRef="#br0" timeOffset="559810.3079">54202 7281 0,'41'0'31,"-1"0"-31,42 0 16,-41 0-16,0 0 15,82 0 1,-41 0 0</inkml:trace>
  <inkml:trace contextRef="#ctx0" brushRef="#br0" timeOffset="559995.5724">54488 7077 0,'0'0'16,"0"-123"0,0 164-1,0 41 1,0 81 0,0 1-1,0-1 1</inkml:trace>
  <inkml:trace contextRef="#ctx0" brushRef="#br0" timeOffset="560225.9375">55102 6790 0,'0'0'16,"0"-41"-16,0 123 47,0 164-32,0-1 1,0 0 0,0-81-1</inkml:trace>
  <inkml:trace contextRef="#ctx0" brushRef="#br0" timeOffset="560692.8715">50888 8222 0,'0'0'0,"-163"0"0,-83 0 16,1 0-1,204 0 1,204 0 31,165 0-47,735 0 15,246 0 1,-777 0 0,41 0-16,-246 0 15,-163 0-15,-83 0 0,-40 0 31,-82 0 16,-40 0-31</inkml:trace>
  <inkml:trace contextRef="#ctx0" brushRef="#br0" timeOffset="560926.2982">52320 8590 0,'0'0'0,"123"0"31,40-41-16,1 41-15,-41 0 16,81 0 0</inkml:trace>
  <inkml:trace contextRef="#ctx0" brushRef="#br0" timeOffset="561213.8298">52361 8549 0,'0'0'0,"-41"0"0,41 82 32,0-41-17,41 41 1,122-41 0,42-1-1,-164 42 16,41-82-31,-82 41 16,-41 0-16,0-41 16,-123 82-1,1-82 1,163-82 0</inkml:trace>
  <inkml:trace contextRef="#ctx0" brushRef="#br0" timeOffset="561509.397">53097 8754 0,'-41'41'32,"41"-1"-32,-41 1 0,41 41 15,41-82 16,41 0-15,123 0 0,-124-82-1,-40 1-15,-41-1 16,-41 0-16,-40 82 16,-165-82-1,42 82 1,122 0-16</inkml:trace>
  <inkml:trace contextRef="#ctx0" brushRef="#br0" timeOffset="572009.7908">51993 8017 0,'-82'0'16,"123"0"77</inkml:trace>
  <inkml:trace contextRef="#ctx0" brushRef="#br0" timeOffset="577635.607">45284 9163 0,'-41'0'156,"-41"81"-140,41-81 31,0-122-16,41 81-16,0 0 1,0-41 0,0 0-1,0 41 17,0 1-17,41 40 1,41 0-1,-41 40 1,-41 1 0,82 41-1,-82-41-15,41 0 16,-41 41-16,0 0 16,0-1-1,0 1 1,0 0-1,-82-82-15,41 82 16,41-41 0,-41-41-16,-41 82 15,41-42 1,0-40 0,-40 0 30,81-40 17,0-42-47,41 82-1,-41-41-15,40 41 16,-40-41-1,41 41 1,41 0 0,-41 82 15,0 0-31,0-1 31,41-40-15,-41-41-16,0 0 15</inkml:trace>
  <inkml:trace contextRef="#ctx0" brushRef="#br0" timeOffset="579616.2889">51911 7036 0,'-41'0'63,"0"0"-32,-41 0-16,41 0 1,0 0 0,0 0-1,-40 0 17,40-41-17,41-41 16,-41 82-15,41-82 0,0 41-1,0 0 1,0-41 15,0 42 0,41 40-31,0 0 16,81 0 15,-81 40-15,0 1 0,-41 41-1,82 0 1,-82-41-1,0 0-15,0 82 16,0-83-16,0 1 16,-41 82-1,41-82 1,0 41-16,-41 0 16,0-82-1,41 40 1,-82-40-1,1 41 1,40-41-16,0 0 31,41-41 47,0 1-62,0-42 0,41 82-1,41 0 1,-42-41 0,1 41-1,0 0 1,41 82-1,-41-1 1,0-40 15,-41 0 1,82 41-17</inkml:trace>
  <inkml:trace contextRef="#ctx0" brushRef="#br0" timeOffset="593012.549">46797 13130 0,'0'82'78,"0"0"-62,0 41-16,0-1 16,0 1-16,0 0 15,0 81 1,0-40 15,0-246 0,0-163 1,0-42-17,0 206 17,-81-1-17,81 41 1,0 82 15,0 41-15,0 81-1,0 83 1,0-1 0,0-122-1,0-82 1</inkml:trace>
  <inkml:trace contextRef="#ctx0" brushRef="#br0" timeOffset="631117.0839">33830 19021 0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11:41.590"/>
    </inkml:context>
    <inkml:brush xml:id="br0">
      <inkml:brushProperty name="width" value="0.05292" units="cm"/>
      <inkml:brushProperty name="height" value="0.05292" units="cm"/>
      <inkml:brushProperty name="color" value="#FF0000"/>
    </inkml:brush>
  </inkml:definitions>
  <inkml:trace contextRef="#ctx0" brushRef="#br0">40825 7976 0,'0'-40'0,"0"121"78,0-40-62,0 41-16,0-41 16,0 0-16,0 82 15,0-83-15,0 1 32,0 41-32</inkml:trace>
  <inkml:trace contextRef="#ctx0" brushRef="#br0" timeOffset="513.5631">40784 7854 0,'0'-41'32,"0"0"-17,82-41 17,245 123 14,-286 123-14,-82-164-32,-204 163 31,204-122-15,-41 0-1</inkml:trace>
  <inkml:trace contextRef="#ctx0" brushRef="#br0" timeOffset="1147.7132">41725 7895 0,'0'-41'31,"0"0"94,0 0-78,-41 41 15,41 82-46,0 0-16,-41-1 16,41 1-16,0 41 15,0 81 1,0-40 0,0-41-1,41-1 1,0-122-16,41 41 15</inkml:trace>
  <inkml:trace contextRef="#ctx0" brushRef="#br0" timeOffset="2781.4351">42380 8099 0,'0'-41'16,"0"123"46,-82 0-62,82 41 0,-41 163 32,41-245-17,-82 0 1,82-82 31,0 0-47,0-82 31,41 0-31,-41 42 0,0 40 16,41 0-1,41-82 1,-41 82 0,-1 0-1,42 82 16,-82 82-15,41 81 0,-41-40-1,82-82 1,-82 0 0,82-82-1,41 0 1,-42-82-1</inkml:trace>
  <inkml:trace contextRef="#ctx0" brushRef="#br0" timeOffset="3013.567">42052 8467 0,'-41'0'16,"82"0"15,0 0-15,82 0-16,122 0 15,-122-82 1,0 82-16</inkml:trace>
  <inkml:trace contextRef="#ctx0" brushRef="#br0" timeOffset="3297.6331">43034 8058 0,'0'-41'0,"0"123"78,0 0-78,0 0 16,0 40-16,0 1 16,0 0-16,0 122 15,0-40 1,0-164-1,0 41 1</inkml:trace>
  <inkml:trace contextRef="#ctx0" brushRef="#br0" timeOffset="3989.5211">43361 8426 0,'0'-81'0,"0"162"62,0 1-46,0 0-16,0 0 0,0-41 15,0 41 1,0-42-16,0 1 16,0-82 31,0-81-32,0-83 1,82 82-1,-41 42 1,0 81 0,41 0-1,-82 122 17,0-81-32,-82 41 15,0 0 16,0-82-31,164 0 47,-41 0-31,82 0 0,-41 0-1,-1 0 1,-81 123-1,0 81 1,-122-122 0,40-82-1,-41 0 1,82 0-16,-41-41 31</inkml:trace>
  <inkml:trace contextRef="#ctx0" brushRef="#br0" timeOffset="4317.4159">44016 8140 0,'0'-41'32,"41"123"-1,-41 0-31,41 40 16,-41 1-16,0 82 15,0 40 1,0-122-1,0-41-15,-82-41 16,82 40-16,-123-81 0,82 41 16</inkml:trace>
  <inkml:trace contextRef="#ctx0" brushRef="#br0" timeOffset="4581.4308">44589 8713 0,'81'-41'15,"-40"41"-15,0 0 0,123 0 16,-1 0 15,-122 0-31</inkml:trace>
  <inkml:trace contextRef="#ctx0" brushRef="#br0" timeOffset="4747.145">44752 8835 0,'82'0'31,"-41"0"-31,41 0 16,-1 0-16,1 0 15</inkml:trace>
  <inkml:trace contextRef="#ctx0" brushRef="#br0" timeOffset="5446.2562">46020 8385 0,'0'-40'16,"0"121"31,0 42-31,0 0-16,0-41 15,0 122 1,0-122-16,0-41 15,0 0-15,0 41 16,0-123 0</inkml:trace>
  <inkml:trace contextRef="#ctx0" brushRef="#br0" timeOffset="5697.5296">46020 8263 0,'0'-41'0,"0"-41"16,0 41-16,82 41 16,-41-82-1,41 82 1,0 41 0,-82 123-1,0-1 1,0-81-16,-41 41 15,-41-123-15,41 82 16,-41-82 0</inkml:trace>
  <inkml:trace contextRef="#ctx0" brushRef="#br0" timeOffset="6013.8808">46961 8345 0,'0'-82'0,"0"0"15,0 41 1,-123 123 15,123 0-15,-41 40-16,41 124 15,0-123 1,0 40-16,0 123 16,82-163-1,41-123 1</inkml:trace>
  <inkml:trace contextRef="#ctx0" brushRef="#br0" timeOffset="6697.6711">47452 8590 0,'0'-82'16,"0"0"-16,0 1 15,0-1 1,0 123 15,0 286 0,-41 0 1,0-286-17,41-123 32,0 41-47,0-122 16,0-83-1,82 164 1,0-40 0,0 81-16,-41 41 31,-1 82-15,-40 122-1,0 1 1,0-42-1,0 42 1,0-82 0,0-83-16</inkml:trace>
  <inkml:trace contextRef="#ctx0" brushRef="#br0" timeOffset="6933.8332">47247 8876 0,'82'0'31,"-41"-81"-31,41 81 15,163 0 1,-204 0-16</inkml:trace>
  <inkml:trace contextRef="#ctx0" brushRef="#br0" timeOffset="7480.7119">48434 9122 0,'0'-82'16,"0"0"-16,0 0 15,0-81 1,0 81-1,0 0-15,0 41 16,0 0-16,0-41 0,0 1 31,41 81-15,40-41 0,1 41-1,-41 163 1,41 1-1,-82 0 1,0-83-16,0-40 16,0 41-1</inkml:trace>
  <inkml:trace contextRef="#ctx0" brushRef="#br0" timeOffset="8148.2481">49088 8304 0,'0'0'16,"0"-41"-16,0 82 31,0 40-15,0 124-1,0 0 1,0-124 0,0-40-1,0-123 32,0 1-47,0-124 16,0 1-1,82 81 17,-41 123-17,41 41 1,-82 41 0,0-1-1,0-40 1,0 0-16,0 41 15,0 0-15,-82-82 16,41 0 0,41-41 31,82-41-32,0 82 1,0 0-16,-42 0 31,42 164-31,-82-42 31,0-40-15,-41-82 0,-122 82-1,40-82 1,41-41-1</inkml:trace>
  <inkml:trace contextRef="#ctx0" brushRef="#br0" timeOffset="8430.8898">49620 8099 0,'41'0'0,"41"0"15,0 0 1,-82 82 0,81 122-1,1 42 1,-82-1-1,-82-81-15,-81 81 16,81-163 0</inkml:trace>
  <inkml:trace contextRef="#ctx0" brushRef="#br0" timeOffset="8898.1875">46429 9858 0,'0'0'0,"-41"0"16,164 0 47,123 0-63,81 0 0,82 0 15,450 0 1,-164-41-1,-449 41 1,-42-82 0,-122 82-16,-123 0 62,0 0-46,-81 164-16</inkml:trace>
  <inkml:trace contextRef="#ctx0" brushRef="#br0" timeOffset="9197.8979">47288 10676 0,'0'0'0,"0"82"47,0 0-32,0 40-15,0-40 16,0 0-16,0 0 15,0 41 1,0-42 0</inkml:trace>
  <inkml:trace contextRef="#ctx0" brushRef="#br0" timeOffset="9446.9069">47411 10676 0,'0'-82'0,"0"41"31,41 41-15,41 0 0,0 0-1,-82 41-15,0 41 16,0 0-16,-41-41 15,-164 41 1,123-1-16,1-81 16,40 0-1</inkml:trace>
  <inkml:trace contextRef="#ctx0" brushRef="#br0" timeOffset="9731.2145">47984 10594 0,'0'0'0,"0"-81"16,0-1 0,-82 123 15,82 40-31,-41 42 15,41 204 1,0-163-16,0-41 16,0-41-16,0-1 15,41-40-15,82-41 16,-82 0-16</inkml:trace>
  <inkml:trace contextRef="#ctx0" brushRef="#br0" timeOffset="10348.3817">48434 10758 0,'0'41'31,"0"41"-16,0-1-15,0 42 16,0-41 0,0 0-1,0-123 17,0 0-32,0-82 15,-41-81 1,41 163-1,82 0 1,-1 41 0,1 0-1,0 0 1,-82 82 0,0 0-1,0-1-15,-41-81 16,0 82-16,-41-82 0,1 41 15,122-41 32,81-41-31,-81 41 0,41 0-1,0 0 1,-82 41-1,0 41 17,-82-82-17,-41 41 1,82-41-16</inkml:trace>
  <inkml:trace contextRef="#ctx0" brushRef="#br0" timeOffset="10598.0025">49047 10635 0,'0'0'0,"41"0"16,0 82-1,-41 0-15,82 81 32,-82 83-17,0-123-15,-164 163 16,42-204-16,-1 40 16</inkml:trace>
  <inkml:trace contextRef="#ctx0" brushRef="#br0" timeOffset="23332.9288">5645 10881 0,'0'-82'16,"-41"82"-1,0 0 1,41 409 15,0 286 1,0-490-17,-122-1 16,122-122-31,-41-82 16,-41 0 0,0-82-1,41-40 1</inkml:trace>
  <inkml:trace contextRef="#ctx0" brushRef="#br0" timeOffset="23550.3054">5072 11781 0,'123'-41'47,"0"41"-47,41 0 16,-1 0-16,1-82 15,-1 82 1,1 0-16</inkml:trace>
  <inkml:trace contextRef="#ctx0" brushRef="#br0" timeOffset="23853.2685">6463 11126 0,'0'-82'16,"0"164"-16,0-246 15,0 124 1,-82 40 0,42 40 15,40 247-16,-82 81 1,82 0 0,41 0-1,122-204 1,-40-164 0</inkml:trace>
  <inkml:trace contextRef="#ctx0" brushRef="#br0" timeOffset="24348.7324">6831 11658 0,'0'0'0,"0"-41"15,0 0-15,0-41 16,0 123 31,0 0-32,0 41 1,41 0-16,41-41 16,0-41-1,41 0 1,-41 0 0,-82-164-1,0 41 1,0 82-16,0 0 15,0-40-15,0 162 47,-82 83-47,82 163 16,0 164 0,0-41-1,0-245 16,0-83-15,0-81 0,-82-41-1,0 0 1,0-82 0</inkml:trace>
  <inkml:trace contextRef="#ctx0" brushRef="#br0" timeOffset="24917.6344">7731 11412 0,'0'0'0,"0"-40"0,0-1 15,0-82 1,0 246 15,0 327 1,0 327-1,0-614-16</inkml:trace>
  <inkml:trace contextRef="#ctx0" brushRef="#br0" timeOffset="25435.221">8059 11944 0,'0'-82'15,"0"1"-15,0-1 16,0 41 0,81 41-1,1 0 1,0 82-1,-82-1 1,-123 42 0,82-82-1,41-164 32,82 82-31,41-122-1,-41 81 1,-82 0 0,0 123 15,-41 0-15,41 123-1,0-42 1,0-81-1,164 82 1,-83-123 0</inkml:trace>
  <inkml:trace contextRef="#ctx0" brushRef="#br0" timeOffset="25666.9552">8754 11290 0,'0'0'15,"0"-41"-15,41 41 32,82 82-17,-41 81 1,-42 1 0,-40 81-1,0 1 1,-81-124-16,-42 42 15</inkml:trace>
  <inkml:trace contextRef="#ctx0" brushRef="#br0" timeOffset="33034.0053">26958 17057 0,'-82'0'16,"82"-82"0,41 82 46,41 0-46,-1 0-16,83 0 15,0 0-15,-1 0 16,1 0-16,-41 0 16,40 0-16,42 0 15,-83-40 17,-122-1 14,-122 41-14,40-82-32,0 82 15,0 0 1,82-41-16,-41 41 16,82 0 46,41 0-62,-41 0 0,0 0 16,82 0-1,-123 82 1,0-41 0,-41 40-16,0-40 15,-41-41 1,41 123-1,-41-82-15</inkml:trace>
  <inkml:trace contextRef="#ctx0" brushRef="#br0" timeOffset="34515.9946">30844 15912 0,'0'-82'0,"0"0"16,-41 41-1,-41 41 17,82 41-17,0 409 16,41-286-15,-41 0 0,41-124-1,-41 42-15,0-41 32,0 41-32,-123-41 31,82-41-31</inkml:trace>
  <inkml:trace contextRef="#ctx0" brushRef="#br0" timeOffset="34717.1353">30353 16280 0,'0'-41'16,"82"41"-16,122 0 16,42-82-1,-42 82 1</inkml:trace>
  <inkml:trace contextRef="#ctx0" brushRef="#br0" timeOffset="34951.4028">31294 15871 0,'0'-41'0,"-41"41"16,0 82 31,41 0-32,0 40-15,0 1 16,0-41-16,0 0 16,0 41-16,82-83 15</inkml:trace>
  <inkml:trace contextRef="#ctx0" brushRef="#br0" timeOffset="35433.4618">31457 16280 0,'41'-123'16,"-41"82"-16,41 41 16,82 0-1,-41 82 1,-82 0-1,-41 41 1,0-41 0,41-123 31,41-41-32,-41 41-15,82-41 31,-1-81-15,-81 122 15,0 82-15,0-1 0,0 83-1,0-41 1,0 41-1,0-41 1,82-82 0</inkml:trace>
  <inkml:trace contextRef="#ctx0" brushRef="#br0" timeOffset="35649.9998">32235 16321 0,'0'41'31,"0"0"-15,0 0-16,0 41 16,0-1-1,0 42 1,0-82-1</inkml:trace>
  <inkml:trace contextRef="#ctx0" brushRef="#br0" timeOffset="36283.3079">32521 16198 0,'0'0'0,"0"-122"16,0 40-1,0 0 1,0 0 0,0 164 30,0 0-46,0 40 16,82-40 0,0 0-1,-1-82 1,1 0 0,0-41 15,-82-82-16,0 83-15,0-42 16,0 41 0,0 123 15,0-1-15,0 1-16,0 0 15,0 41-15,0 0 0,0-1 16,0 165-1,0-83 1,0-81 0,-41-82-1,0-41 1,-163-41 0,40-82 15,123 123-31,41-41 15,0-41-15</inkml:trace>
  <inkml:trace contextRef="#ctx0" brushRef="#br0" timeOffset="36605.1813">33216 15707 0,'0'0'0,"0"41"47,0 41-31,0 41-16,41 40 15,-41-40 1,82 204 0,-82-163-1,-123 41 1,82-165-16</inkml:trace>
  <inkml:trace contextRef="#ctx0" brushRef="#br0" timeOffset="37040.4015">30353 17180 0,'0'0'0,"-82"-41"16,123 41 15,123 0-15,490 0-1,328 0 1,0 0-1,-491 0 1,-410 0 0,1 0-16,-41 0 15,-41 41 63</inkml:trace>
  <inkml:trace contextRef="#ctx0" brushRef="#br0" timeOffset="37700.1195">31089 17834 0,'0'-81'0,"0"40"0,0-41 16,-41 82 15,-81 0-16,122 123 1,0-1-16,0 42 16,41 409 15,-41-410-15,0-122-16,0 41 15,-82-41-15,41-41 16,0 0-1,-41 0 1,41-164 0,41 123-1</inkml:trace>
  <inkml:trace contextRef="#ctx0" brushRef="#br0" timeOffset="37900.3096">30598 18407 0,'123'0'47,"0"0"-31,0 0-16,-1-82 15,124 82 1,-165 0-16</inkml:trace>
  <inkml:trace contextRef="#ctx0" brushRef="#br0" timeOffset="38200.184">31948 18448 0,'0'-41'0,"0"0"16,-41 41 0,0 0 15,1 41-15,-83 123-1,41 40 1,0-81-1,0-41 1,41 0 0</inkml:trace>
  <inkml:trace contextRef="#ctx0" brushRef="#br0" timeOffset="38434.556">31416 18489 0,'0'0'0,"0"-41"16,41 41 15,41 41-15,41 82-1,-41-42 1,40 42-1,-40-41 1,0-41-16,-41-41 16</inkml:trace>
  <inkml:trace contextRef="#ctx0" brushRef="#br0" timeOffset="38752.0472">32480 17957 0,'0'-41'0,"0"0"16,0-40-1,0 40 1,-82 41 15,82 122-31,-41 124 16,41-1-1,0 1 1,0-124 0,82 1-16,41-41 15</inkml:trace>
  <inkml:trace contextRef="#ctx0" brushRef="#br0" timeOffset="39286.75">32644 18407 0,'0'-41'15,"0"-41"1,41 42-16,40 40 16,-40 0-1,41 40 1,-82 42 0,0 41-1,-123-41 16,164-205 32,41 82-63,-41 0 16,41-41-16,-41 1 15,-41 40 1,0-41-1,0 123 32,-82 0-47,82 122 16,0-40 0,0 0 15,123-41-16,-42-82 1</inkml:trace>
  <inkml:trace contextRef="#ctx0" brushRef="#br0" timeOffset="39500.8007">33421 17998 0,'0'0'0,"41"82"47,-41 0-32,0 0-15,0-1 16,0 1-16,-82 286 16,0-245-1</inkml:trace>
  <inkml:trace contextRef="#ctx0" brushRef="#br0" timeOffset="41450.3241">34362 16076 0,'0'-41'0,"-41"41"15,-41 0 1,41 0 0,123 0 46,41 0-46,-1 0-16,287 41 31,-204-41-15,-41 0-1,-123 0-15,-1 0 16,-40-82 78,-40 82-94,40-41 15,-82 41-15,0-41 16,164 41 62,-41 0-78,-41 82 16,81-82-1,-81 41-15,41 40 16,-41 1-1,-122 41 1,81-123 0,41 41-16</inkml:trace>
  <inkml:trace contextRef="#ctx0" brushRef="#br0" timeOffset="42667.9669">34607 18284 0,'-82'0'16,"123"0"62,82 0-78,0 0 0,245 0 31,-204 0-31,286-40 32,-410 40-17,-40-41 32,-81 41-31,-83-82 15,82 41-15,41 41-1,41-41 16,82 41-15,-41 0 0,82 0-1,-41 82 1,-82 41 0,0-1-1,-82-81-15,-41 82 16,82-123-1,41 82-15,-41-82 16</inkml:trace>
  <inkml:trace contextRef="#ctx0" brushRef="#br0" timeOffset="57452.6405">40580 14276 0,'0'0'16,"0"-82"-16,0 41 15,0 0 1,0-41 31,41 82-16,163 0 0,-163 164 0,-41 204-15,0-41 0,0 1-1,0-83 1,0-40 0,0-165-16,0 1 15,82 82 1,0-123-16,-1 0 15,-40 0 1,41-123 0,-123 1-1,0 81 1,0 41 15,-81 204-15,40 164-1,82 41 1,0-81 0,41-83-1,-41-122-15,0 40 16,0-81-16,0-41 16,-41 82-1,-41-82 1,0 41-1,0-1 1,42-81-16,40 41 0,-82-41 16,82 41-16</inkml:trace>
  <inkml:trace contextRef="#ctx0" brushRef="#br0" timeOffset="58326.9544">42011 15544 0,'0'0'16,"-41"0"-16,-40 0 0,-1-82 16,0 82-1,41 0 1,123 0 31,0 0-47,859 0 31,-737 0-15,205 41-16,-286-41 15,0 0 1,40 0-16,-122 0 31,-123-82 63,41 82-94,41-82 16,-81 82-1,-42 0-15,82 0 16,41-41-1,41 41 32,41 0-47,40 41 32,1 82-17,-123-82 1,0 82-1,-123-42-15,83-40 16,-1 41-16,-41-82 16,82 41-16,-41 0 15</inkml:trace>
  <inkml:trace contextRef="#ctx0" brushRef="#br0" timeOffset="59254.7341">45202 15257 0,'0'-81'16,"-41"81"-16,41-41 15,0 82 32,0 122-47,0 1 16,0-41-16,0 81 15,0-122 1,0 122 0,0-163-16,0 0 15</inkml:trace>
  <inkml:trace contextRef="#ctx0" brushRef="#br0" timeOffset="59503.1613">45161 15462 0,'0'0'0,"-82"-123"0,82 41 16,0 1-16,123 40 15,-82-41-15,41 82 16,0-82-1,-1 123 1,-81 0 0,0 82-16,-122-1 15,81-40 1,0 82 0,-82-41-1,123-42-15</inkml:trace>
  <inkml:trace contextRef="#ctx0" brushRef="#br0" timeOffset="60271.9313">45570 16157 0,'0'0'0,"82"-122"0,-82 81 16,82-82-1,-41 41 1,-41-40-16,0 81 16,0-41-16,0 41 15,0 82 32,0 41-31,0 40-1,0-81 1,41 41 0,41-82-16,-1 41 15,1-41 1,-82 82 0,0 0-1,-41-1 1,41-40-1,41-41 17,41 0-17,-41-82 1,-41-40 0,82-1-1,-82 82 1,0 0-16,0 82 31,0 0-15,-41 82-1,41-1 1,0-81 0,41-41-16,41 0 15,-1 0 1,-40-41-1,-41-81 1,0 81-16,0-41 16,0 0-1,-41 82 17,-40 41-32,81 0 15,-123 41-15,123 41 16,0-83-16,41-40 0</inkml:trace>
  <inkml:trace contextRef="#ctx0" brushRef="#br0" timeOffset="60788.0802">46675 15544 0,'0'0'0,"0"-41"0,0 0 16,0-82 0,0 205 31,0 204-32,41 1 1,-41-165-1,0 1 1,0-82 0,0-82 15,0 0-15,0-81-1,0 81-15,41-41 16,40 82-1,-40 0 1,-41 41-16,82 41 16,-82-42-1,0 1 17,-82 41-17,41-82 1,-40 0-1,81-82-15</inkml:trace>
  <inkml:trace contextRef="#ctx0" brushRef="#br0" timeOffset="61003.6942">47329 16035 0,'0'-82'16,"82"41"-16,-82 0 16,0 82 31,41-41-32</inkml:trace>
  <inkml:trace contextRef="#ctx0" brushRef="#br0" timeOffset="62073.5087">48352 15953 0,'0'-41'0,"41"-41"16,-41 41 0,0 0-1,0-40 1,0-1 0,-41 82-1,0 0 1,-41 41-1,0 40 1,41 83 0,41-123-16,0 0 15,0 41-15,41-82 32,41 0-17,-82-41-15,82-41 16,0-41-1,-82-81 1,82-164 15,-82 286-15,0 41-16,-41-41 16,41 123 15,0 41-16,0 0-15,0 122 16,0-81-16,0 0 16,0 40-1,0-122 1,0 0 0,82-41-1,-42 0 1,1-123-1,41-40 1,-82 122 0,41 41-16,-41 41 47,0 0-32,0 81 1,0-40-1,0-41 1,41-41 0,82 0-1,-41 0 1,-1-205 0,-40 124-1,-41-1 1,0 41-1,0 164 32,0-82-47,123 81 32,-82-81-17,-41 41 16,-41-82-15,-41 0-16,41 0 16,-41 0-16,1-82 15</inkml:trace>
  <inkml:trace contextRef="#ctx0" brushRef="#br0" timeOffset="62238.7563">48966 15135 0,'0'-82'15,"81"164"17,-40-41-17</inkml:trace>
  <inkml:trace contextRef="#ctx0" brushRef="#br0" timeOffset="62588.1173">49538 15094 0,'0'0'0,"0"-82"15,41 82 1,-41 41 15,0 41-15,0 0 0,0 204-1,-41 82 1,41-245-1,0-41 1,164-82 0,-41 0-1,-123-82-15,81-41 16</inkml:trace>
  <inkml:trace contextRef="#ctx0" brushRef="#br0" timeOffset="62770.0525">49456 15380 0,'0'-41'16,"123"41"31,0 0-47,0 0 15,-42 0-15,1 0 16,-41 0-16</inkml:trace>
  <inkml:trace contextRef="#ctx0" brushRef="#br0" timeOffset="62936.7202">50152 15380 0,'0'82'78,"0"-41"-62,0 0-16</inkml:trace>
  <inkml:trace contextRef="#ctx0" brushRef="#br0" timeOffset="63387.6446">46716 17016 0,'0'0'0,"-164"0"0,0 0 16,1 0-1,122 0 1,286-41 31,83 41-31,81-81-1,82 81-15,408 0 16,-571 0-16,-124 0 15,83 0 1,-246 0 0,40 0-16,-122 0 47,-81 41-47,40-41 15,-41 81-15</inkml:trace>
  <inkml:trace contextRef="#ctx0" brushRef="#br0" timeOffset="63714.517">46061 17712 0,'-123'0'0,"246"0"0,-327 0 15,408 0 32,246 0-47,41-123 0,41 123 16,490-82-1,-449 82 1,-491-41 0,-41 41-1,-41 41 79,-41-41-94</inkml:trace>
  <inkml:trace contextRef="#ctx0" brushRef="#br0" timeOffset="80122.5137">43729 21720 0,'0'-40'16,"0"-42"15,-40 82 0,-42 0-31,41 122 31,41-40-15,0 41-16,0 163 16,0-163-16,0 0 15,0 122 1,0-122-1,0-82-15,0 41 16,0-1 0,0-40-1,-82-41 1,41 0 0</inkml:trace>
  <inkml:trace contextRef="#ctx0" brushRef="#br0" timeOffset="80539.9468">43279 22416 0,'-81'0'16,"81"-41"-1,81 41 32,1 0-31,41 0-16,-41 0 16,0 0-16,-1 0 15,1 0 1,-41 0-16,41 0 15</inkml:trace>
  <inkml:trace contextRef="#ctx0" brushRef="#br0" timeOffset="80889.0097">44302 22048 0,'0'0'0,"0"-82"16,0 41 0,-41 0-1,41-41 16,-41 205 1,41-41-32,0 286 31,0-245-31,0 40 16,0 42-1,82-164 1</inkml:trace>
  <inkml:trace contextRef="#ctx0" brushRef="#br0" timeOffset="81474.2334">44629 22457 0,'0'-123'0,"0"82"16,0 0-1,41 41 1,0-82-16,41 82 16,-41 0-16,0 41 15,-41 41 1,0 41-1,-41-123 1,-82 82 0,41-1-1,123-121 17,0 40-17,41-82-15,0 0 16,0 0-1,-41 41 1,-41-41 0,0 1-1,0 121 48,-123 42-63,123 0 0,-41 0 15,41 0 1,0 40 0,0-40-16,41-82 15,0 0 1,81 0-16</inkml:trace>
  <inkml:trace contextRef="#ctx0" brushRef="#br0" timeOffset="81792.1878">45407 21925 0,'0'-82'15,"0"0"1,0 123 31,0 82-32,0-41-15,0 40 16,0 124 0,0-1-1,-41-81 1,41 81-1,0-204 1</inkml:trace>
  <inkml:trace contextRef="#ctx0" brushRef="#br0" timeOffset="82441.6769">45734 22252 0,'0'0'0,"0"-82"16,0 41 0,0 82 46,0 41-46,0 41-1,0-82 1,82 0 0,-41-41 15,0 0-16,-41-41-15,40-41 16,-40 0 15,82 0-15,-82 123 31,0 41-32,0 41-15,-82 40 16,82 1-16,0 163 16,0-81-16,0-83 15,0-40 1,-40 0 0,-42-123-1,0 0 1,0-164-1,0-40 1,82 81 0</inkml:trace>
  <inkml:trace contextRef="#ctx0" brushRef="#br0" timeOffset="82771.7564">46307 22007 0,'0'-41'15,"0"82"32,81 41-31,-81-1-16,82 1 15,-82 41 1,0 122 0,0-163-16,0 41 15,0-82-15,-41 81 16</inkml:trace>
  <inkml:trace contextRef="#ctx0" brushRef="#br0" timeOffset="83004.9636">47043 22375 0,'82'0'31,"-41"0"-15,122 0 0,-81 0-1</inkml:trace>
  <inkml:trace contextRef="#ctx0" brushRef="#br0" timeOffset="83155.3147">47002 22579 0,'41'0'16,"0"0"-1,0 0-15,81 0 16,-81 0-1</inkml:trace>
  <inkml:trace contextRef="#ctx0" brushRef="#br0" timeOffset="83955.8176">48475 22048 0,'0'-164'16,"0"82"-16,0 41 15,0-40-15,0-1 16,0 41-1,-123 41 17,41 532-1,82 81 0,0-531-15,0 41 15,-41-123-31,41 41 16,-82-41-16,41 0 15,41-41 1</inkml:trace>
  <inkml:trace contextRef="#ctx0" brushRef="#br0" timeOffset="84122.2089">48025 22539 0,'0'-41'15,"81"41"1,-40 0-16,123 0 16,81 0-1</inkml:trace>
  <inkml:trace contextRef="#ctx0" brushRef="#br0" timeOffset="84371.9947">48925 21925 0,'0'0'16,"-41"-41"-16,41-41 15,-41 0 1,0 123 15,41 41-31,-123 0 16,123 327-1,0-164 1,41-81 0,41-123-1</inkml:trace>
  <inkml:trace contextRef="#ctx0" brushRef="#br0" timeOffset="84805.6916">49047 22375 0,'0'-41'0,"82"41"31,-41 0-16,0 0 1,0 0-16,-41 41 16,0 41-16,0 0 15,-82-82 1,164-82 46,-41 0-62,41 41 16,-41 0 0,-1-82-1,-40 82 1,-40 82 15,40 41-31,-82-41 16,82 123-1,41-123 1,0 40-16</inkml:trace>
  <inkml:trace contextRef="#ctx0" brushRef="#br0" timeOffset="84993.1167">49702 22457 0,'0'41'62,"0"0"-62,0-1 0,0 1 16,0 41 0,0-41-16,0 0 15</inkml:trace>
  <inkml:trace contextRef="#ctx0" brushRef="#br0" timeOffset="85505.6128">50070 22170 0,'0'0'0,"0"-41"16,0 123 31,-41-41-32,41 123 1,41-123 0,0-41-1,41 0 1,0 0-1,-82-41-15,0 0 16,0 0-16,0-41 16,0 41-16,0 0 15,0 82 17,0 41-32,0 82 15,0 40 1,81-40-1,-81-41 17,0-1-17,-41-122 1,-81 0 0,-1 0-1,82 0-15</inkml:trace>
  <inkml:trace contextRef="#ctx0" brushRef="#br0" timeOffset="85790.7833">50684 21884 0,'0'-41'16,"81"82"15,-40 41-15,41 0-16,-82-1 16,0 124-1,0-41 1,-123 40-1,42-163-15</inkml:trace>
  <inkml:trace contextRef="#ctx0" brushRef="#br0" timeOffset="90106.144">48434 23316 0,'-41'0'16,"-41"0"-1,82-41 1,41 41 31,41 0-47,81 0 15,369 0 1,123 0 0,-1 41-1,-204-41 1,-368 0-1,0 0-15,-123 82 47,0-82-15</inkml:trace>
  <inkml:trace contextRef="#ctx0" brushRef="#br0" timeOffset="90540.3491">49334 24011 0,'0'-82'0,"0"0"16,0 1-1,0 40 1,-41 41 0,-41 0-1,0 122 1,82 247-1,0-42 17,0-123-17,0-81 1,-41-82 0,-41-41-1,-40 0 1,81 0-1,41-41-15</inkml:trace>
  <inkml:trace contextRef="#ctx0" brushRef="#br0" timeOffset="90708.336">48802 24461 0,'0'-82'0,"123"41"16,-1 41-1,124 0 17,-1 0-17,-122 0-15,-82 0 0</inkml:trace>
  <inkml:trace contextRef="#ctx0" brushRef="#br0" timeOffset="91190.9668">49702 24338 0,'-41'0'16,"41"41"31,0 0-32,0 41-15,0-41 16,41 82 0,41-83-1,40 42 1,1-82 0,-82-41-1,-41-163 1,0 81-1,0 82 1,0 123 47,0-41-63,0 82 15,0-42-15,0 1 16,0 0-16,0 0 15,0 82 1,0-83 0</inkml:trace>
  <inkml:trace contextRef="#ctx0" brushRef="#br0" timeOffset="91506.5653">50643 24134 0,'0'0'0,"0"-82"0,-41 82 15,41-41-15,-41 82 47,41 41-31,-82 0-16,82 40 15,0 1-15,0 0 0,0-1 16,0 83 0,82-164-1,-82 41-15</inkml:trace>
  <inkml:trace contextRef="#ctx0" brushRef="#br0" timeOffset="92022.6993">50929 24216 0,'-41'41'46,"41"-1"-46,0 1 16,0 41 0,0-41-1,41 41 1,41-82 0,-41 0-16,0 0 15,41 0-15,-42-123 16,-40 41-1,0 41 1,0-81 0,0 163 15,0 0-15,0 40-16,0 124 15,0-1 1,0-81-1,0 41 1,0-123-16,0 0 0,0 40 31,0-40-31,-81-41 16,-1 0-16,0 0 16,0 0-1,41 0 1,41-41-16</inkml:trace>
  <inkml:trace contextRef="#ctx0" brushRef="#br0" timeOffset="92278.5296">51706 23929 0,'41'0'32,"82"41"-17,-82 123 1,-41 122 0,-41-40-1,-82-42 1,82-81-16,-41-82 15,42-41-15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14:00.453"/>
    </inkml:context>
    <inkml:brush xml:id="br0">
      <inkml:brushProperty name="width" value="0.05292" units="cm"/>
      <inkml:brushProperty name="height" value="0.05292" units="cm"/>
      <inkml:brushProperty name="color" value="#FF0000"/>
    </inkml:brush>
  </inkml:definitions>
  <inkml:trace contextRef="#ctx0" brushRef="#br0">22744 8795 0,'-41'-82'16,"41"0"0,41 82-1,41 0-15,0 0 16,0 0-16,-1 82 15,-81-41-15,0 0 16,0 40-16,-204 247 47,204-247-47,-82-81 31,164-122-15,82-42-1,-1 41 1,-122 42-16,-41 40 16,82-41-16,-82 41 15,-41 41 17,-41 41-17,82 82 1,-41-42-16,41 83 15,0-123 1,0 41-16,0-1 16,123-81-1,41 0 17,-83 0-32,1-40 0</inkml:trace>
  <inkml:trace contextRef="#ctx0" brushRef="#br0" timeOffset="2668.597">26712 8631 0,'0'-82'16,"0"41"-16,41-41 15,82 82 1,0 0-16,-1 0 16,-40 41-16,0 0 15,-82 82 1,-205 204 15,164-286-31,-81 41 31,163-82 1,0 0-17,245 0 1,41-41-1</inkml:trace>
  <inkml:trace contextRef="#ctx0" brushRef="#br0" timeOffset="3332.2873">29617 8508 0,'0'-41'0,"0"0"31,81 41-15,1 0-16,123 82 31,-205-41-31,0 82 16,0-41 0,-41-41-16,-123 81 15,82-122 1,41 0-1,82 0 17,123 0-32,-82 0 15,0 82 17,-82 0-32,0-41 15,-41 41-15,-41-82 16,-82 81-1,1-81 1,122 0 0,-41-41-16,82 1 0</inkml:trace>
  <inkml:trace contextRef="#ctx0" brushRef="#br0" timeOffset="4082.4304">32112 8426 0,'0'-41'16,"0"-40"-1,0 40 1,41 41-16,-41-41 15,0 123 32,0 81-31,41 42 15,122-82-15,-40-123-1,-82 0-15,0 0 32,-41-41-32,82 0 0,-82 0 0,0-41 15,0-41-15,0-40 32,0 285-1,-41 206-16,-41-1 1,82-41 0</inkml:trace>
  <inkml:trace contextRef="#ctx0" brushRef="#br0" timeOffset="4959.8932">21476 9122 0,'0'-41'16,"0"0"0,0 82 31,0 0-32,491 327 16,-205-286-31,83 40 16,40-40-16,0 0 16,286 82-1,-449-164-15,-42 122 16,-204-81-16,-82-41 109</inkml:trace>
  <inkml:trace contextRef="#ctx0" brushRef="#br0" timeOffset="5765.0588">21190 10144 0,'0'0'0,"0"-41"16,0 1 0,0 80 15,0 1-16,0 0-15,41 41 0,122 0 32,-81-82-17,41 0 17,0-164-17,-123 82 1,0-40-1,0 244 32,0-40-47,0 164 16,0-1 0,0-122-1,0 0 1,-82-83-1,0-40 1,0-81 0,82-124 15,0 123-31,123-81 16,0 163-16,-1-82 15,42 0-15</inkml:trace>
  <inkml:trace contextRef="#ctx0" brushRef="#br0" timeOffset="6549.5616">21435 12108 0,'-82'0'16,"82"-41"-16,0 0 15,41 41-15,0 0 16,0 0 0,123 123 15,-369 245 16,82-327-47,42-41 0,81 82 15,122-123 32,83 41-31,81 0-1,-81 0-15</inkml:trace>
  <inkml:trace contextRef="#ctx0" brushRef="#br0" timeOffset="7316.1229">21435 13458 0,'41'0'31,"0"0"-31,82 0 16,-41 41 15,-82 40-15,-205 42-1,164-41 1,82-164 31,41 82-47,0 0 15,40 0 1,-40 82 0,-82 41 15,0-82-31,-123 81 16,83-122-16,-1 41 15,-82-41 1,0 0-1,0-163 1,123 122-16</inkml:trace>
  <inkml:trace contextRef="#ctx0" brushRef="#br0" timeOffset="8354.1752">21640 14808 0,'0'-82'16,"-41"82"31,41 82-47,0-1 0,-41 42 31,-41 41-16,82-123-15,-41-1 16,41 42-16,41-82 16,0 0-1,164 0 1,-42 0 0,-122 0-16,0 0 15,-41-41 1,0 0-1,0 1 17,0-42-17,-41 82 1,41-41 0,0 123 15,0-1-16,0 124 1,0 0 0,0-42-1,0 83 1</inkml:trace>
  <inkml:trace contextRef="#ctx0" brushRef="#br0" timeOffset="8665.2549">21722 16935 0,'0'0'0,"81"0"32,42-41-17,0 41-15,-41 0 16,-1 0-16,-81-41 15</inkml:trace>
  <inkml:trace contextRef="#ctx0" brushRef="#br0" timeOffset="9016.3511">21803 16975 0,'0'0'15,"-81"0"-15,40 0 16,41 82 0,-41 0-1,41 0 1,0-41 0,82 0-1,81-41 1,1 122 15,-82 42-31,-82-41 16,-82-123 15,-41 0-15,-41 82-1,124-82-15</inkml:trace>
  <inkml:trace contextRef="#ctx0" brushRef="#br0" timeOffset="10415.2802">24462 10308 0,'0'-41'93,"82"41"-93,123-41 32,204 41-32,0 0 31,-164 0-31,-81 41 16,-1-41-16,-40 0 0,41 41 15,163-41 1,246 0-1,122-41 1,-163 41 0,-246 0-16,164 0 15,-245 0-15,-42 0 16,206-82 0,-1 41-1,-205 41-15,124 0 16,-42-81-1,-40 81 1,-42 0 0,-40 0-1,0 0 1,40 0-16,1 0 0,0 0 16,327-82-1,-1 82 1,1-82-1,82 0 1,-246 82 0,-81-41-1,-83 41 1,-285 0 46,-1 0-62</inkml:trace>
  <inkml:trace contextRef="#ctx0" brushRef="#br0" timeOffset="11999.3455">24626 10226 0,'-82'82'94,"82"0"-94,0 0 15,41 408 17,-41 83 15,82-368-47,-82 163 31,0-164-31,0-81 15,0 41 1,0-1 0,0 1-1,0 122 1,-41-122 0,41 40-1,0 42 1,0-123-1,0-42-15,0 1 16,-41 0-16,41 0 0,0 81 31,0 42-15,-82-123 0,82 0-16,0-1 15,-41 1-15,41-41 16,0 0-1,0 123 1,0-83 0,0 42-1,0-41 1,0 0 0,0 0-16,0-42 15,0 1-15,0 82 16,0-41-1,0 41 1,0-1 15,-81 1-31,81-41 16,0 0-16,0-1 0,0-40 16,0 123-1,0-82 1,40 40-1,-40 42 1,0-41 0,0-41-1,0 40 1,0-40 0,0 82-1,0-42 1,0-40-1,0-41 1,41-41 0,-41 82-1,0-123 17,0-41-32</inkml:trace>
  <inkml:trace contextRef="#ctx0" brushRef="#br0" timeOffset="16539.3721">20822 12926 0,'81'0'110,"1"0"-110,41 0 0,41 0 15,-1 0-15,42 0 16,81 0-1,0 0-15,-40 0 0,122-41 16,-123 41-16,328 0 31,1023-82 1,-1228 82-32,859 0 31,-1023 0-31,42 0 15,122 0 1,287 0 0,-287 0-1,-41 0 1,-82 0 0,1 0-1,-42-82 1,83 82-16,-124 0 15,-40 0-15,123 0 16,-1-81 0,-122 81-1,122 0 1,-122 0-16,40 0 16,165 0-1,-165 0-15,83 0 16,-83 0-16,1 0 15,-41 0-15,245 0 16,-123 0-16,-40 0 16,327-82-1,-41 82 1,-287 0-16,246 0 16,-286 0-1,-1 0-15,165 0 16,40 0-1,-82 0 1,-204 0 0,-41 0-1,41 0-15,-1 0 16,-81 41 15,-40-41-15,-42 0-1</inkml:trace>
  <inkml:trace contextRef="#ctx0" brushRef="#br0" timeOffset="17967.5092">20740 14808 0,'-41'0'0,"123"-41"78,0 41-78,40 0 16,287 0-1,123 0 1,204 41 0,-367-41-16,81 0 15,40 0-15,1 0 16,0 0-16,286 0 16,42 0-1,-42 0 1,123 81-1,-450-81 1,41 0 0,-123 0 15,-164 0-31,124 0 16,-165 0-16,1 0 15,122 0 1,82 0-1,246 0 1,-287-81 0,41 81-1,-40 0 1,122-82 0,-41 82-1,-246 0-15,205 0 16,-163-82-1,-41 82-15,122 0 16,-41-82 0,42 82 15,-83 0-15,-122-41-1,41 41 1,-82 0-16,0 0 15,81 0 1,-81 0 0,0 0-1,0 0 1,82 0 0,-205 0 62,0 0-78,-41 0 15,-40 0-15</inkml:trace>
  <inkml:trace contextRef="#ctx0" brushRef="#br0" timeOffset="19250.5718">20331 16485 0,'0'-82'15,"41"82"1,40 0 0,1 0-1,246 41 17,1062-41 14,451-41 1,-245 41-15,-1269-82-32,0 82 15,0 0-15,-40 0 0,-1 0 16,205-82-1,-41 82 1,0-82 0,-205 82-16,-81 0 15,40 0-15,42 0 16,-42 0-16,124 0 16,163-81-1,-82 81 1,286 0-1,-245-82 1,41 82 0,41-82 15,-328 82-31,1 0 16,40 0-16,-81 0 0,-1 0 15,165-82 1,-83 82-1,41 0 1,-204 0 0,0 0-1,0 0 1,41 0 0,-82 0-1,40 0 1,-40 0 15,-41-41 32,-82-41-48</inkml:trace>
  <inkml:trace contextRef="#ctx0" brushRef="#br0" timeOffset="21082.3217">28553 8222 0,'0'-82'16,"0"41"-1,0 82 32,0 0-47,0 41 16,0 286 15,0-245-31,0 122 16,0-122-1,-41-1-15,41 124 16,0-1-1,0-122 1,0-41-16,0 0 16,-41 40-16,41-40 15,-82 123 1,41-1 0,-40 83-1,81-124 1,-82 83-1,82-42 1,-41 1 0,41-83-16,-82 1 15,82 0-15,0 0 0,0-1 16,-41 42 0,41 40-1,-82-40 1,82 0-1,0-83 1,-41 42 15,1 41-15,40-123-16,0 81 16,0-81-16,-82 41 15,82 82 1,0 40-1,-41 1 1,41-83 0,0 42-1,0 0 1,-82 40 0,82-122-16,0 0 15,0 0-15,0-1 16,-41 1-16,41 0 15,0 41 1,0-41 15,0 81-15,0 1 0,0-41-1,-82 40 1,82-122-16,0 41 15,0 0-15,0 0 0,0-1 16,0 124 0,0-123-1,0 40 1,0-81-16,0 41 16,0 0-1,0-41 1,0 0-1,-41 41 1,41-1 0,0 1-1,0-41 1,0 41 0,0 0-16,0-41 15,0-1 1,0-121 46</inkml:trace>
  <inkml:trace contextRef="#ctx0" brushRef="#br0" timeOffset="22660.0281">31416 7854 0,'0'41'31,"0"40"-15,0 42-16,0 204 31,0 205 0,0 327 0,0-163 1,0-328-17,-40 41 1,40-164-1,0 1 1,-82-1 15,82-81-15,0-83-16,-41 83 16,41-41-16,0-41 15,0 81 1,0 1-1,0 40 1,0-122 0,0 41-1,0 40 1,0 42 0,0-123-16,0 0 15,0 40 1,0-40-16,0 0 0,82 122 15,-82-40 1,0 0 15,0-82-31,0 122 16,0-122-16,0 0 16,-41 40-1,41 1 1,0-82-16,0 41 15,-41 41-15,41-42 0,0 1 16,0 82 0,0-1-1,0-81-15,-82 0 16,82 0 0,0-41-16,0 41 15,0-42 1,0 42-1,0-41 17,0 0-17,0 41 1,0 0 0,0 40-1,0 1 1,0-41-1,0 0 1,0 0 0,0-42-1,0 42 1,0-41 0,0 41-1,0 41 1</inkml:trace>
  <inkml:trace contextRef="#ctx0" brushRef="#br0" timeOffset="26217.7662">34444 9613 0,'41'0'62,"-1"0"-62,42 0 0,0 0 16,0 0-16,0 0 15,40 0-15,42 0 16,0 0-16,40 0 16,-40 0-16,-41 0 15,163 0 17,-204 0-1,-41 0 0,0 0 0,-41-82-31</inkml:trace>
  <inkml:trace contextRef="#ctx0" brushRef="#br0" timeOffset="27542.2607">36366 8549 0,'0'-82'16,"-82"0"-1,82 42 1,0-42 15,0 123 16,0 0-47,0 122 16,0 83-1,0 40 1,0 0 0,0-122-16,0 0 15,0 40-15,0-40 16,0-42-16,0 165 15,0-42 1,0 41 15,0-122-15,0 0 0,0-1-1,-40-81-15,40 0 16,0 0-16,0 0 0,0 40 15,0-40 1,0 82 0,0-42-1,0-40-15,0 82 16,0-41 0,0-83-16,0 124 15,0 0 1,0-82-1,0-42-15,0 1 16,0 41-16,0-41 16,0 41-1,0 81 1,0-81-16,0 0 16,0 41-16,0 81 15,0 42 1,0-42-1,0-40 1,0 0 0,0-83-16,-82 1 15,82-41-15,0 41 16,0 0 0,0-1-1,0 1 1,0-41-16,-41 41 15,41 0-15,0 41 16,0-1 15,0 1-31,0-82 16,0 41-16,0-41 0,0-1 16,0 83-1,0 0 1,0 41-1,0-1 1,0-40 0,0 40-1,0 1 1,0-82-16,0 0 16,0 0-16,0-1 15,0 83-15,0 81 16,0-40-1,0-1 1,0-122 15</inkml:trace>
  <inkml:trace contextRef="#ctx0" brushRef="#br0" timeOffset="32721.5474">25280 10799 0,'0'-41'0,"0"0"31,41 41-31,123 0 31,-82 164 1,-205-1-1,123-122 0,41-41-15,41 0-1,0 0 1,-41 41 0,-41 41-1,0-41-15,-41-41 16,-41 41-16,0-41 15,41 0 17,-82 0-17</inkml:trace>
  <inkml:trace contextRef="#ctx0" brushRef="#br0" timeOffset="32968.3497">26099 10881 0,'0'-82'15,"-41"82"1,41 82 31,0-1-47,0 42 15,-41 82-15,-41 163 32,82-245-17</inkml:trace>
  <inkml:trace contextRef="#ctx0" brushRef="#br0" timeOffset="33152.151">26303 11331 0,'0'-82'31,"82"82"-31,-41 0 16,41 0-16,81 0 15</inkml:trace>
  <inkml:trace contextRef="#ctx0" brushRef="#br0" timeOffset="33417.7762">26303 11331 0,'0'41'15,"0"40"1,0-40-1,41-41 1,41 41-16,0-41 16,40 123-1,-122-82 1,-81 0 0,40-41-1,-82 81-15,82-81 16,0 0-1</inkml:trace>
  <inkml:trace contextRef="#ctx0" brushRef="#br0" timeOffset="33818.5683">26917 11372 0,'-41'81'62,"41"-40"-46,0 41-16,0 0 15,123-82 17,-42 0-17,42-41 1,-123-82 0,0 82-16,0 0 15,-82-81-15,-40 122 16,81 41-1,-41 40 1</inkml:trace>
  <inkml:trace contextRef="#ctx0" brushRef="#br0" timeOffset="34805.6786">28798 10799 0,'0'-41'16,"0"-41"-1,82 164 1,-82-41 0,-41 163 15,41-163 0,41-41-15,123 0-1,-82-41 1,0-40 0,-82 40 15,-41-41-16,0 82 17,41-41-17,0 82 1,0 41 0,0-1-1,0 1 1,0 41-1,0-41 1</inkml:trace>
  <inkml:trace contextRef="#ctx0" brushRef="#br0" timeOffset="35291.8666">28676 11044 0,'0'-82'15,"-82"42"1,82-1-1,0-41 1,0 164 15,0 40 1,0 42-17,0-82-15,41 41 16,-41-42-1</inkml:trace>
  <inkml:trace contextRef="#ctx0" brushRef="#br0" timeOffset="35636.9322">29698 10881 0,'0'0'0,"0"-82"16,0 41 15,-41 82 0,41 0-31,-40 81 16,40 83-1,-123 40 1,82-163-16,41 0 16,0 0-1,0 0-15</inkml:trace>
  <inkml:trace contextRef="#ctx0" brushRef="#br0" timeOffset="35852.1433">29821 11331 0,'0'0'0,"0"-41"31,82 41-31,82-82 16,-42 82 0,-81 0-1</inkml:trace>
  <inkml:trace contextRef="#ctx0" brushRef="#br0" timeOffset="36135.9835">29821 11412 0,'-82'0'15,"82"41"1,41-41 0,0 41-1,0-41-15,82 82 16,-82-82-16,-41 41 15,81 0 1,-81 41 0,-122-41-1,40-41 1,0 0 0</inkml:trace>
  <inkml:trace contextRef="#ctx0" brushRef="#br0" timeOffset="36475.6625">30353 11412 0,'0'0'0,"0"-81"0,0 122 62,0-1-62,0 42 16,0 0-16,41-82 31,41 0-15,-41 0-1,-41-41-15,0-41 16,0-40 15,-123 122-15,82 0-1,0 0-15</inkml:trace>
  <inkml:trace contextRef="#ctx0" brushRef="#br0" timeOffset="37118.4628">32112 10758 0,'0'-41'0,"41"41"31,41 0-15,163 41 15,-327 123 0,-40-83-15,162-81 31,42 0-32,0 0 1,0 0-16,41-41 16</inkml:trace>
  <inkml:trace contextRef="#ctx0" brushRef="#br0" timeOffset="37319.171">32766 10840 0,'0'-82'16,"0"123"47,-40 0-48,40 41-15,0 40 16,0 42-16,-41 40 15,41-40 1,0-123 0</inkml:trace>
  <inkml:trace contextRef="#ctx0" brushRef="#br0" timeOffset="37525.9541">33094 11126 0,'81'-41'0,"1"41"32,-41 0-32,0 0 15,41 0-15,-41 0 16</inkml:trace>
  <inkml:trace contextRef="#ctx0" brushRef="#br0" timeOffset="37804.3776">33053 11126 0,'0'0'0,"-41"82"31,41 0-16,82-41 1,-41-41 0,81 0-1,-81 81 1,0-40-16,-41 0 16,0 41-1,-164-82 1,83 41-1</inkml:trace>
  <inkml:trace contextRef="#ctx0" brushRef="#br0" timeOffset="38152.8192">33666 11167 0,'0'82'32,"0"-41"-17,0 0-15,0 0 16,82 40 0,41 1-1,-41-82 1,-41 0-16,81-82 15,-122 41-15,0-40 16,0-83 0,-41 123-1,-40 41-15,-42 0 16,41 0 0,82 41-16,-82 82 15</inkml:trace>
  <inkml:trace contextRef="#ctx0" brushRef="#br0" timeOffset="40902.1312">25976 13335 0,'0'-41'15,"0"123"32,0 0-31,0-1-16,0 1 15,0 0-15,0-41 16,82 41 0,-41-82-16,122-41 31,-81-327 0,-327 122 0,81 287 16,164 82-47,82-82 16</inkml:trace>
  <inkml:trace contextRef="#ctx0" brushRef="#br0" timeOffset="43016.5205">27817 13171 0,'0'-41'16,"0"-40"-1,0 40 1</inkml:trace>
  <inkml:trace contextRef="#ctx0" brushRef="#br0" timeOffset="43353.8005">28226 13212 0,'0'-82'16,"0"123"46,0 41-46,0 0-16,0 41 0,0-42 15,0 1 1,0 41 0,41-123-1</inkml:trace>
  <inkml:trace contextRef="#ctx0" brushRef="#br0" timeOffset="43652.7372">28553 13130 0,'0'0'0,"0"-40"15,82 40 17,-41 0-17,41 163 1,-82-81-1,-41 41 1,-82-42 0,123-40-1,-41-41-15,82 0 32,0 0-17,122-41 1,-40 41-16</inkml:trace>
  <inkml:trace contextRef="#ctx0" brushRef="#br0" timeOffset="43886.541">29167 13130 0,'0'0'0,"0"-81"15,0 162 32,0 1-47,-41 0 16,41 0-16,-82 122 15,82 83 1,-41-83 0,41-163-1</inkml:trace>
  <inkml:trace contextRef="#ctx0" brushRef="#br0" timeOffset="44090.4765">29371 13539 0,'82'-40'15,"0"40"1,-41 0-16,40 0 16,1-82-1</inkml:trace>
  <inkml:trace contextRef="#ctx0" brushRef="#br0" timeOffset="44369.2325">29371 13539 0,'-82'82'0,"82"-41"15,0 0 17,41-41-32,82 82 15,-41-41 1,-41 41-1,-41-41 1,0 40 0,-41-81-16,-41 41 15,0-41 1,0 0 0</inkml:trace>
  <inkml:trace contextRef="#ctx0" brushRef="#br0" timeOffset="44702.3608">29739 13662 0,'0'41'31,"0"0"-31,0 41 15,0-41-15,0 41 16,123-1 0,-41-81-1,0-81 1,-82-1 0,0 41-1,0-82-15,-82 123 16,-41-82-1,82 82 1,-41 0-16,41 41 16,41 41-16</inkml:trace>
  <inkml:trace contextRef="#ctx0" brushRef="#br0" timeOffset="45238.8117">32521 13171 0,'0'-41'16,"-41"41"-16,41-81 0,0 122 47,0 40-47,41 1 15,-41 0 1,0 122 15,0-122-15,41-82-16</inkml:trace>
  <inkml:trace contextRef="#ctx0" brushRef="#br0" timeOffset="45436.4327">32848 13049 0,'0'0'0,"0"81"47,0 1-32,0 0-15,0-41 16,0 0-1,0 41 1,0-1-16</inkml:trace>
  <inkml:trace contextRef="#ctx0" brushRef="#br0" timeOffset="45705.014">33298 13008 0,'0'-82'0,"0"123"47,0 41-32,0-1-15,-82 165 16,1-83-1,81-40 1,-123 0-16,123-41 0,-41 0 16,41-42-1</inkml:trace>
  <inkml:trace contextRef="#ctx0" brushRef="#br0" timeOffset="45902.9839">33544 13417 0,'81'0'15,"-81"-41"-15,41 41 16,0 0 0,41-82-1,0 82 1</inkml:trace>
  <inkml:trace contextRef="#ctx0" brushRef="#br0" timeOffset="46219.3038">33625 13417 0,'-81'0'16,"81"41"-16,-41 40 15,0 1 1,41-41 0,41-41-1,41 0 1,-82 41 0,122-41-16,-40 82 15,-82-41 1,-41-41-1,-41 41 1,1-41 0,-1 82-1,0-82 1</inkml:trace>
  <inkml:trace contextRef="#ctx0" brushRef="#br0" timeOffset="46604.0236">34116 13417 0,'0'0'0,"0"82"62,-81-42-62,81 1 16,0 41-16,0-41 15,40-41 1,1 0 0,0 0-16,82-82 15,-123 41-15,41-40 16,-41 40-1,-41 0 1,0 41-16,0 0 16,-41 41-16,41-41 15,41 41-15</inkml:trace>
  <inkml:trace contextRef="#ctx0" brushRef="#br0" timeOffset="49421.1998">26221 15217 0,'-41'0'15,"41"-41"-15,-41 41 47,41 122-47,0-40 16,0 82 0,41-41 15,41-123-31,123-164 31,-164 123-31,-123-204 31,-41 245-15,-41 0 0,124 81-1,-1 42 16</inkml:trace>
  <inkml:trace contextRef="#ctx0" brushRef="#br0" timeOffset="50137.2449">28635 15094 0,'0'-41'16,"41"41"15,122 41 1,-163 163-1,-122-204-31,-1 164 31,205-164 0,40-41-15,42 41 0,-41 0-1</inkml:trace>
  <inkml:trace contextRef="#ctx0" brushRef="#br0" timeOffset="50719.5669">32153 15012 0,'0'-41'31,"41"41"-16,81 0 1,206 0 15</inkml:trace>
  <inkml:trace contextRef="#ctx0" brushRef="#br0" timeOffset="50937.6869">32398 14971 0,'0'0'15,"-41"82"1,-40-82-16,81 41 47,81 41-32,-40-82-15,0 41 16,82-1 0,-123 42 15,0-41-31,-82-41 15,0 0-15,0 82 16,-122-82 0</inkml:trace>
  <inkml:trace contextRef="#ctx0" brushRef="#br0" timeOffset="51687.369">26385 16812 0,'0'0'0,"0"-41"16,-41 41-16,0 0 31,41 41-15,0 0-16,0 122 31,205-122 0,-1-123-15,-163-81-1,-41 81 1,-82 41 0,0 41-1,1 0 16,40 0-15,41 82 0</inkml:trace>
  <inkml:trace contextRef="#ctx0" brushRef="#br0" timeOffset="52253.9258">28389 16730 0,'0'-41'0,"0"0"32,-41 41-17,1 0 16,-42 164-15,82-123-16,-41 81 16,41-81-1,82-41 1,122-41 15,-122-40-31,0-1 31,-82 0-15,-82 0-16,-41 41 16,82 41-16,-40 0 15,-1 0 1,82 82 0,0 0-16</inkml:trace>
  <inkml:trace contextRef="#ctx0" brushRef="#br0" timeOffset="52903.5067">31907 16403 0,'0'-41'15,"0"123"48,0 0-63,0-1 15,0 42-15,0 82 47</inkml:trace>
  <inkml:trace contextRef="#ctx0" brushRef="#br0" timeOffset="53586.4748">29494 15135 0,'0'-41'15,"-41"82"17,41 41-17,0-42-15,0 42 16,-82 0-16,41 245 31,-41-245-15,82 0-1</inkml:trace>
  <inkml:trace contextRef="#ctx0" brushRef="#br0" timeOffset="53804.5681">29698 15462 0,'0'-41'16,"82"41"0,-41-82-1,0 82-15,41 0 16,0 0-1</inkml:trace>
  <inkml:trace contextRef="#ctx0" brushRef="#br0" timeOffset="54072.0502">29657 15421 0,'0'41'31,"0"41"-15,41-82-1,82 0 1,0 41 0,-82 0-1,-41 40 1,-82 1-1,41-82-15,-41 41 16,0-41 0</inkml:trace>
  <inkml:trace contextRef="#ctx0" brushRef="#br0" timeOffset="54440.2336">30271 15544 0,'0'0'0,"0"-41"0,-82 41 47,82 41-32,0 41 1,0-1-1,41-81-15,41 82 16,-41-82 0,41-41-1,-41 0 1,-41-40 0,0-1-16,-82 82 15,0-82 1,-41 82-1,82 0 1</inkml:trace>
  <inkml:trace contextRef="#ctx0" brushRef="#br0" timeOffset="55070.8668">33053 15053 0,'0'-41'0,"0"82"47,-41 41-31,0 81-1,-82 1 1,41 41-1,42-124 1</inkml:trace>
  <inkml:trace contextRef="#ctx0" brushRef="#br0" timeOffset="55277.8504">33298 15257 0,'0'0'0,"41"0"32,0 0-32,0 0 15,41 0-15,0 0 16</inkml:trace>
  <inkml:trace contextRef="#ctx0" brushRef="#br0" timeOffset="55604.4014">33175 15339 0,'0'41'47,"41"-41"-32,0 0-15,41 82 16,-41-82-16,41 41 16,0-41-1,-82 82 1,0-41-1,-82-41 1,-82 41 0,82-41-1</inkml:trace>
  <inkml:trace contextRef="#ctx0" brushRef="#br0" timeOffset="55955.7695">33707 15380 0,'0'41'47,"0"41"-32,0-41-15,0 41 16,41-82-16,41 41 16,0-41-1,-41 0 1,81 0 0,-81-82-1,-41 0-15,0 41 16,-41-82-1,1 123-15,-42-82 16,41 82-16,-41 41 0,0 0 16,-41 82-1</inkml:trace>
  <inkml:trace contextRef="#ctx0" brushRef="#br0" timeOffset="56508.9175">32603 16485 0,'0'-41'16,"0"82"30,-123 40-30,82 42-16,-82 41 31,123-82-31,-81 122 16,81-163 0</inkml:trace>
  <inkml:trace contextRef="#ctx0" brushRef="#br0" timeOffset="56738.6704">32848 16689 0,'0'-82'0,"41"82"31,41 0-15,41 0-1,-82-41 1,40 41 0</inkml:trace>
  <inkml:trace contextRef="#ctx0" brushRef="#br0" timeOffset="57037.9716">32726 16689 0,'0'41'32,"0"41"-17,81-82 1,-40 0-1,0 41 1,0-41 0,-41 41-1,0 40 1,-82-40 0,0-41-1,42 0 1</inkml:trace>
  <inkml:trace contextRef="#ctx0" brushRef="#br0" timeOffset="57404.2136">33216 16648 0,'41'0'0,"-41"82"32,0-41-17,0 41-15,0-41 16,0 40 0,41-40-1,41-41-15,0 0 16,0-122-1,-41 40 1,-41-41 0,0 82-1,-41 41 1,-41 0-16,0 41 16,0-41-16,0 82 15,-40 0 1</inkml:trace>
  <inkml:trace contextRef="#ctx0" brushRef="#br0" timeOffset="59380.2228">21272 18775 0,'-41'0'0,"41"-41"31,0 0 16,81 41-31,42 0-16,450 0 31,-409 0-31,-1 0 15,328 0 1,0 0 0,-205-81-1,205 81-15,-82 0 16,-163 0 0,-42 0 15,-81 0-31,0 0 15,204 0-15,-163 0 16,204 0 0,-41 0-1,0-82 1,-204 82-16,122 0 16,-122 0-16,0 0 15,81 0 1,42 0-1,-1 0 1,-40 0 0,81-41-1,82 41 1,-40-82 0,-206 82-1,83 0 1,-83 0-16,-81 0 15,123-82 1,-41 82-16,40 0 16,-40 0-16,41-41 0,-42 41 15,165 0 1,-1-81 0,-40 81-1,40 0 1,-122 0-16,122-82 15,-163 82 1,-1 0-16,42 0 16,-123 0-1,41 0 1,0 0-16,-42 0 16,42 0-16,82 0 31,-82 0-16,-1 0-15,1 0 16,0 0 0,41 0-1,0 0 1,40 0 0,-81 0-16,41 0 15,-1 0 1,-81 0-16,41 0 15,41 0 1,-41 0 0,40 0-16,1 0 15,-41 0 1,0 0-16,40 0 16,1 41 15,-41-41-31,0 0 15,0 0-15,-41 0 16,40 0 0,83 0 15,-82 0-31,41 0 16,-42 0-1,1 0 1,-41 0-1,0 0 17,-82 0 30</inkml:trace>
  <inkml:trace contextRef="#ctx0" brushRef="#br0" timeOffset="60310.9819">31048 17180 0,'0'41'47,"82"-41"-32,-82 82 17,0-41-17,0 204 17,41-40-1,-41-124-16,82 124 1,-82-123 0,0 0-16,0-1 15,0-40 1,0 0 15</inkml:trace>
  <inkml:trace contextRef="#ctx0" brushRef="#br0" timeOffset="61327.4028">27489 17630 0,'41'82'47,"-41"-41"-47,0 0 15,41 40-15,-41-40 16,0 0-1,0 205 17,0-124-1,0-40-15</inkml:trace>
  <inkml:trace contextRef="#ctx0" brushRef="#br0" timeOffset="62224.8316">24421 17957 0,'41'41'63,"-41"41"-63,0-41 16,0 0-16,41 163 31,-41-122-16,0-41 1,0 0 0,0 41 15,0-41 0,0-1 0</inkml:trace>
  <inkml:trace contextRef="#ctx0" brushRef="#br0" timeOffset="78106.2271">12068 22375 0,'0'-82'31,"0"41"-15,0-41 15,0 41-15,-41 41 15,-82 123 0,123 0-31,0 0 16,0-1-16,0 1 0,0 0 15,0 81 1,0-40 0,0 0-1,-41-83 1,-41-81 15,41 0-15,0 0-1,41-41 1,0-40-16</inkml:trace>
  <inkml:trace contextRef="#ctx0" brushRef="#br0" timeOffset="78324.4771">11577 23111 0,'-41'0'16,"41"-41"31,82 41-47,-1 0 0,1 0 15,0-41-15,123 41 16,-1 0 0</inkml:trace>
  <inkml:trace contextRef="#ctx0" brushRef="#br0" timeOffset="80090.296">12804 22293 0,'0'-41'16,"0"0"-1,-82 41 32,41 205-31,41 572 15,0-409-15,0-245-16,41-41 15,-41-1 1,123 1-16,-82-82 0,40 0 16,1 0-1</inkml:trace>
  <inkml:trace contextRef="#ctx0" brushRef="#br0" timeOffset="81040.0727">13417 22988 0,'0'-40'15,"0"-42"17,41 0-17,123 82 16,-123 41-15,-41 41 0,0 81-1,0-40 1,-123-41 0,205-205 46,0 0-46,0 1-1,-82 40-15,81 0 32,-81 41-17,0 0 1,-40 41 15,-1 41-15,41 164-1,0-42 1,0-122 0,81 41-1,42-82 1,-82 0-1</inkml:trace>
  <inkml:trace contextRef="#ctx0" brushRef="#br0" timeOffset="81340.0264">14440 22293 0,'0'-82'15,"0"0"-15,0 42 16,-41 162 31,41 1-31,0 0-16,0 204 15,0 41 1,0-82-1,0-204 1,0 41-16,0-41 16</inkml:trace>
  <inkml:trace contextRef="#ctx0" brushRef="#br0" timeOffset="81902.3721">14849 22866 0,'0'0'0,"0"-41"0,0 0 16,0-41 0,0 123 30,0 41-46,0 81 16,0-40 0,82-41-1,82-82 17,-42-41-17,-81-82 1,-41 42-1,0-1-15,0-41 16,0 82 0,0 123 15,0 41-31,0-1 16,0 247-1,0-83 1,0-41-1,0-122 1,0-82 0,-41-41 15,-40 0-15,-42 0-1,82 0-15,-41-41 16,82-82-16</inkml:trace>
  <inkml:trace contextRef="#ctx0" brushRef="#br0" timeOffset="82226.9083">15913 22129 0,'0'-40'0,"0"121"47,82 42-31,-1 0-16,-81 40 15,41 246 1,-41-245-16,0 41 16,0-42-16,0-81 15,-122 41-15,122-82 16</inkml:trace>
  <inkml:trace contextRef="#ctx0" brushRef="#br0" timeOffset="82457.116">17017 23193 0,'0'-41'16,"82"41"-1,0 0-15,41-82 16,-42 82 0,1 0-16</inkml:trace>
  <inkml:trace contextRef="#ctx0" brushRef="#br0" timeOffset="82607.8864">17017 23438 0,'41'0'32,"82"0"-17,0-40-15,-1 40 16,-40-41-16</inkml:trace>
  <inkml:trace contextRef="#ctx0" brushRef="#br0" timeOffset="83307.4144">18899 22252 0,'0'-82'15,"-41"1"1,-41 81 0,41 0-1,-40 122 16,81 165-15,0-124-16,40 614 31,-40-654-31,0 163 32,0-245-32,-81 41 15,-1-82 1,-41-82-1,123 1 1</inkml:trace>
  <inkml:trace contextRef="#ctx0" brushRef="#br0" timeOffset="83492.8096">18367 23193 0,'0'-41'15,"41"-41"1,41 82-16,41-41 16,245-40-1,-82-1 1,-163 82-16</inkml:trace>
  <inkml:trace contextRef="#ctx0" brushRef="#br0" timeOffset="83756.5834">19758 22416 0,'0'-82'16,"-82"41"-1,41 41 16,-41 82-15,82 163 0,0-81-16,0 245 15,0-286-15,0-1 16,82 1 0</inkml:trace>
  <inkml:trace contextRef="#ctx0" brushRef="#br0" timeOffset="84240.8959">19840 23029 0,'0'-81'0,"0"40"0,0 0 16,82 41-1,-1-82 1,42 82 0,-82 164-1,-41-1 1,0 42 0,-123-164-1,123-123 32,82 41-47,0-82 16,0 41-1,0 1 1,-82-1-16,0 123 62,0 0-46,0 40-16,0 1 16,0 82-1,0-41 1</inkml:trace>
  <inkml:trace contextRef="#ctx0" brushRef="#br0" timeOffset="84483.7494">20658 23152 0,'0'-41'16,"0"82"15,0 0-16,0 0-15,0 41 16,0 122 0,0-122-1,0-41-15</inkml:trace>
  <inkml:trace contextRef="#ctx0" brushRef="#br0" timeOffset="85040.4394">21149 22784 0,'0'0'0,"0"-41"0,0 0 16,0-41-1,0 123 16,0 41-15,0-41-16,0 82 16,41-82-16,41-1 15,-1-40 1,-40 0 0,123-81-1,-164-42 1,0 41-1,0-41 1,0 205 47,0-41-63,0 41 15,0 82 1,0-42-16,0 124 15,0-124-15,0-40 16,-41 123 0,0-164-1,0 40 1,-82-81 0,42 0-1,40 0 1,41-81-16</inkml:trace>
  <inkml:trace contextRef="#ctx0" brushRef="#br0" timeOffset="85324.527">22049 22334 0,'0'-82'16,"82"164"31,-82 0-47,81 41 0,-81-1 15,82 165 1,-82-42-16,0 41 15,-82-163 1,42-41-16,-124 41 16</inkml:trace>
  <inkml:trace contextRef="#ctx0" brushRef="#br0" timeOffset="85806.997">18490 24625 0,'0'0'0,"-41"0"15,0 0 1,41-41-16,82 41 47,204-41-31,82 41-1,82 0-15,41-123 16,-41 123-16,0 0 0,0 0 15,82-82 1,-327 41 0,-124 41-1,-81-40 1,82 40-16,-41 0 31,-82 0 0,-41 0-31</inkml:trace>
  <inkml:trace contextRef="#ctx0" brushRef="#br0" timeOffset="86440.7873">18654 25565 0,'0'0'0,"0"-40"0,0-124 32,0 123-1,-205 205 0,123 531 0,123-531 1,-41-42-17,0-40 1,-41-41-1,-122-41 1,40-41 0</inkml:trace>
  <inkml:trace contextRef="#ctx0" brushRef="#br0" timeOffset="86623.9184">17958 26138 0,'0'-82'15,"41"82"1,204 0 0,83-41 15,-1 41-15,-163-81-16,40 81 0</inkml:trace>
  <inkml:trace contextRef="#ctx0" brushRef="#br0" timeOffset="87174.1507">19431 26015 0,'-82'0'16,"82"41"46,41 41-46,-41-41-16,0 0 16,41 41-16,-41 0 15,41-82 1,40 0-1,-40 0 1,0 0 0,-41-123 15,0 82-15,0 0-1,0 0 1,0 82 62,0 0-78,0 0 16,0 41-16,0 40 15,0-40 1,0 205-1,0-247-15</inkml:trace>
  <inkml:trace contextRef="#ctx0" brushRef="#br0" timeOffset="87491.0202">20126 25770 0,'0'0'0,"0"-82"0,0 0 16,0 41 0,0 164 30,0 0-46,0 0 16,0 204 0,0-204-16,41 81 15,-41-122 1,41-41 0</inkml:trace>
  <inkml:trace contextRef="#ctx0" brushRef="#br0" timeOffset="87994.0152">20494 26097 0,'0'0'0,"0"-82"16,0 164 31,0-41-47,0 41 15,0-41 1,82 0 0,0-41-1,0-41 1,-41-41 0,-41-82-1,0 124 1,0-42-1,-41 82 17,41 122-32,0 1 15,0 41 1,0-82-16,0-1 16,0 165-1,0-164-15,0 40 16,0-40-16,0-41 0,0 0 15,0 41 1,-82-82 0,0 82-1,-41-82 1,83 0-16,40-41 16</inkml:trace>
  <inkml:trace contextRef="#ctx0" brushRef="#br0" timeOffset="88273.9688">21026 25688 0,'0'0'16,"0"-82"-16,41 82 31,41 123-15,0-41-16,-41 122 15,40 1 1,-81-41 0,-81-1-1,81-40 1,-82-123-16</inkml:trace>
  <inkml:trace contextRef="#ctx0" brushRef="#br0" timeOffset="95115.0599">38125 8549 0,'0'-82'0,"0"41"16,0 0-1,-82-40 1,41 81 0,1 0 15,40 41-31,0 327 31,0-286-15,0 40-16,0 83 15,0-1 1,0-163 0,0 0-1,0 41-15,-41-82 16,0 0 0</inkml:trace>
  <inkml:trace contextRef="#ctx0" brushRef="#br0" timeOffset="95309.9592">37716 9122 0,'0'-82'16,"0"0"0,82 82-16,-41 0 15,41 0 1,40 0 15,-81 0-31,82 0 0</inkml:trace>
  <inkml:trace contextRef="#ctx0" brushRef="#br0" timeOffset="95708.3409">38289 8917 0,'0'-41'15,"0"-40"1,0 40-1,0 122 17,0 83-17,41-41 1,41-41 0,-42-1-1,42-81-15,0 0 16,0-41-1,-41-81 1,-41-1 15,0 82-31,0 0 16,-41 41 0,41 41-1,0 82 1,0 0-1,0-83-15,0 83 16,0-41-16,0-41 16,0 0-16</inkml:trace>
  <inkml:trace contextRef="#ctx0" brushRef="#br0" timeOffset="96025.2694">39230 8590 0,'-41'-82'0,"82"164"0,-82-205 15,41 82-15,-41 41 31,41 82 1,0 41-32,-82 0 15,82 245 1,41-205 0,123-122-1</inkml:trace>
  <inkml:trace contextRef="#ctx0" brushRef="#br0" timeOffset="96508.7991">39680 8713 0,'0'0'0,"0"-41"15,0 82 32,0 41-47,0-42 16,0 1-16,0 41 15,0 0-15,81-82 16,1 0 0,-41-41 15,-41-41-31,0 0 0,0 1 15,0 40 1,0 82 47,0 40-63,0 1 15,0 164 1,82 40-1,-82-204 1,0 0 0,-41-1-1,-82-40 1,1-41 0,81 82-16,0-82 15</inkml:trace>
  <inkml:trace contextRef="#ctx0" brushRef="#br0" timeOffset="96740.8817">40293 8713 0,'0'0'0,"0"-82"0,41 82 47,-41 82-47,82 0 16,-82 163-1,0-81-15,0 163 16,-82-123 0,0-122-16</inkml:trace>
  <inkml:trace contextRef="#ctx0" brushRef="#br0" timeOffset="103192.4328">37675 10349 0,'0'-82'0,"-82"82"16,82 41 15,0 41-15,0 81 0,0 1-1,0-82-15,0-41 16,0 0-16,0 81 15,0-40 1</inkml:trace>
  <inkml:trace contextRef="#ctx0" brushRef="#br0" timeOffset="103658.9091">37962 10635 0,'0'0'0,"0"-82"0,0 42 31,0-1-15,0 0 0,-82 41-1,41 41 1,41 0-1,-82 81 1,82-40 0,82-82-1,41 0 1,-42-41 0,-81-82-1,0 42 1,0 40-1,0 82 17,0 40-17,0 1 1,0 41-16,0 41 16,0-124-16,0 42 15,0 82 1,0-123-1</inkml:trace>
  <inkml:trace contextRef="#ctx0" brushRef="#br0" timeOffset="103991.5224">38534 10676 0,'0'-82'0,"0"41"16,0 164 30,-41 82-30,-40-42 0,81 42-1,0-164-15,0 0 16</inkml:trace>
  <inkml:trace contextRef="#ctx0" brushRef="#br0" timeOffset="104176.3317">38902 10881 0,'41'0'16,"41"0"-1,0 0 1,82-41-1,-123 41 1</inkml:trace>
  <inkml:trace contextRef="#ctx0" brushRef="#br0" timeOffset="104475.4831">38862 10840 0,'-41'82'0,"41"-42"16,0 1 0,81 41-1,-40-82 1,123 41 0,-41 41-1,-123-41 1,0 0-1,0 0 1,-123-41 0,41 0-1,0 0 1</inkml:trace>
  <inkml:trace contextRef="#ctx0" brushRef="#br0" timeOffset="104809.7888">39393 10962 0,'0'41'16,"0"0"-1,0 0 1,82 82-1,41-82 1,-41-41 0,40 0-1,-122-82-15,0-41 16,-81 1 0,-1 122-1,0 0-15,-123 0 16,124 0-1,-1 40-15</inkml:trace>
  <inkml:trace contextRef="#ctx0" brushRef="#br0" timeOffset="105592.4434">37512 12844 0,'0'-41'16,"0"0"15,41 41-16,-1 0-15,42 0 16,-82 82 0,-82 164 15,1-206-31,-1 1 31,164-41 16,-1 0-47,124 0 31,-1-81-31</inkml:trace>
  <inkml:trace contextRef="#ctx0" brushRef="#br0" timeOffset="105843.2065">38207 12844 0,'0'-41'0,"0"82"62,0 0-62,0 41 16,-82 0-16,82 163 15,-41-122 17,41-82-17,0 40-15</inkml:trace>
  <inkml:trace contextRef="#ctx0" brushRef="#br0" timeOffset="106078.7795">38412 13049 0</inkml:trace>
  <inkml:trace contextRef="#ctx0" brushRef="#br0" timeOffset="106675.7945">37962 12926 0,'0'-41'0,"0"0"31,0 0 0,81 41 1,-40 0-17,0 0-15,-41 41 16,82 41-1,-123 41 1,-82-1 0,42 1-1,-1-123 1,123-41 15,0 41-31,40-41 16,1 41-1,41 0-15,-82 0 16,-41 82 0,0 0-1,0 0 1,-82 40 0,-41-81-1,1-41 1,81 0-1,0 0-15</inkml:trace>
  <inkml:trace contextRef="#ctx0" brushRef="#br0" timeOffset="106960.1877">38534 12967 0,'0'0'0,"0"-41"15,0 123 32,0 0-31,0 40-16,0-40 15,0 0-15,-82 0 16,82 81 0,0 1-1</inkml:trace>
  <inkml:trace contextRef="#ctx0" brushRef="#br0" timeOffset="107193.5772">38780 13171 0,'0'0'0,"0"-41"16,41 41 0,40 0-1,1 0 1,0 0-1,0 0 1</inkml:trace>
  <inkml:trace contextRef="#ctx0" brushRef="#br0" timeOffset="107459.4144">38780 13171 0,'-41'0'31,"41"82"-15,0-41 15,123 0-15,-83-41-16,42 82 16,-82-41-16,41-41 15,-41 41 1,0 40-1,-82-81 1,-40 41 0,81-41-1</inkml:trace>
  <inkml:trace contextRef="#ctx0" brushRef="#br0" timeOffset="107810.3864">39312 13253 0,'0'82'32,"0"-41"-32,0 0 15,0 0 1,0 81-1,122-81 1,-40-41 0,0-122-1,0 40-15,-82 41 16,0-41 0,-41 82-16,-41-82 15,-41 123 1,41 0-1,1 41-15,40 41 16,41-83-16</inkml:trace>
  <inkml:trace contextRef="#ctx0" brushRef="#br0" timeOffset="108493.3362">37225 14685 0,'-82'0'0,"164"0"47,0-41-31,-41 41-16,0 0 15,123-41 17,-164 82 14,-41 41-46,41-41 16,0 81 0,0 42-1,0-123-15,0 0 16,41-41 0</inkml:trace>
  <inkml:trace contextRef="#ctx0" brushRef="#br0" timeOffset="108726.4163">37921 14603 0,'0'0'0,"0"-82"0,0 164 31,0 0-15,-82 122-1,41-40 1,41 40 0,-41-163-16,41 0 15,0 41 1</inkml:trace>
  <inkml:trace contextRef="#ctx0" brushRef="#br0" timeOffset="108976.5942">38289 14971 0,'41'0'16,"-41"-41"-16,82 41 15,40 0 1,-81-41-16,82 41 16,-82 0-1</inkml:trace>
  <inkml:trace contextRef="#ctx0" brushRef="#br0" timeOffset="109259.9753">38412 14889 0,'0'41'31,"0"41"-15,81-82-1,83 82 1,-123-41-1,0-41 1,-41 82 0,-41-82-1,-41 0-15,41 0 16,-41 40 0,1 42-1</inkml:trace>
  <inkml:trace contextRef="#ctx0" brushRef="#br0" timeOffset="109626.5229">39148 14889 0,'0'-41'0,"0"82"31,0 41-15,0-41-16,0 41 15,0 0 1,123-41 0,-1-41-1,-81-41 1,-41-41-1,0 0-15,0 41 16,-41-41 0,0 82-1,-204 41 1,204 82 0,-41-41-16</inkml:trace>
  <inkml:trace contextRef="#ctx0" brushRef="#br0" timeOffset="110276.7127">37389 15953 0,'0'-41'0,"0"164"62,0-42-62,0 1 16,0 0-16,0 123 16,41-83 15</inkml:trace>
  <inkml:trace contextRef="#ctx0" brushRef="#br0" timeOffset="110528.2027">37798 16239 0,'-41'0'47,"41"41"-47,-82 0 16,82 41-16,-82 41 15,-40 122 1,81 0 0,-41-122-1</inkml:trace>
  <inkml:trace contextRef="#ctx0" brushRef="#br0" timeOffset="110827.1108">38043 16730 0,'123'-82'63,"-41"82"-48,0 0-15,40 0 0,-81-41 16,0 41 0</inkml:trace>
  <inkml:trace contextRef="#ctx0" brushRef="#br0" timeOffset="111131.9778">38002 16730 0,'-40'0'0,"40"41"31,-82 41-31,82 0 16,41-42 0,40-40-16,83 0 31,-41 82-31,-82-41 31,-41 0-15,-41-41-1,-41 82-15,41-82 16,0 0-16,0 0 0,-81 0 16</inkml:trace>
  <inkml:trace contextRef="#ctx0" brushRef="#br0" timeOffset="111476.3888">38739 16812 0,'0'41'31,"0"41"-15,0-1 0,0-40-16,123 41 15,-83-82-15,1 0 16,41 0 0,0-123-1,-82-40 1,-82 122-1,-41-41 1,-81 164 0,163 0-1,-41-82 1</inkml:trace>
  <inkml:trace contextRef="#ctx0" brushRef="#br0" timeOffset="117510.9618">24544 23398 0,'-82'0'15,"82"-41"-15,-41 41 16,123 0 31,368 41-16,-245-1 0</inkml:trace>
  <inkml:trace contextRef="#ctx0" brushRef="#br0" timeOffset="117678.7667">24462 23725 0,'0'0'16,"-81"0"-16,121 0 31,42 0-15,164 0-1,-83 0 1</inkml:trace>
  <inkml:trace contextRef="#ctx0" brushRef="#br0" timeOffset="117966.0061">24912 23438 0,'0'0'15,"-82"0"-15,82-122 0,-40 122 16,40-41 0,122 82 31,-40 81-47,0-40 15,0 0 1,-82 0-16,41 81 15,-41-81-15,-123 41 16,-163 82 0,81-165-1</inkml:trace>
  <inkml:trace contextRef="#ctx0" brushRef="#br0" timeOffset="118493.7363">26753 22743 0,'0'0'0,"0"-82"0,0 41 15,0-40 1,-41-1 0,-41 82-1,1 41 1,-1 245 0,82 123-1,0-41 1,41 41-1,-41-245 1,-41-41 0,-41-83-1,-41-40 1,82-40 0</inkml:trace>
  <inkml:trace contextRef="#ctx0" brushRef="#br0" timeOffset="118694.3536">26385 23357 0,'0'-41'15,"82"41"-15,0 0 16,-1 0-16,1 0 15,82 0 1,-41 0 0</inkml:trace>
  <inkml:trace contextRef="#ctx0" brushRef="#br0" timeOffset="118960.7749">27080 22825 0,'0'-41'0,"-41"41"0,41-82 16,-40 82-1,-42 123 32,82 204-31,0 123-1,0 0 1,0-286-16,41-42 16,-41-40-16,81 0 15</inkml:trace>
  <inkml:trace contextRef="#ctx0" brushRef="#br0" timeOffset="119510.1456">27530 23438 0,'-41'-40'0,"41"-1"16,0-41-1,41 82 1,0 0-16,123 41 15,-123 41 1,-41 40 0,-82 1-1,-41-82 1,123 0 0,-41-41-16,82-82 31,41 0-16,-41 41 1,41 0-16,-41-40 16,40-1-16,-81 41 15,0-41 1,0 0 0,-40 82 15,40 82-16,0 123 1,0 40 0,0 82-1,122-286 17,-81-41-32,0 0 15</inkml:trace>
  <inkml:trace contextRef="#ctx0" brushRef="#br0" timeOffset="119799.4834">28512 22948 0,'0'-41'16,"0"82"-16,-41-82 0,41-41 15,0 41 1,0 123 15,0 40-15,0 42-16,0 245 15,0-163 1,0-42-16,-82 205 16,41-123-1,41-204 16</inkml:trace>
  <inkml:trace contextRef="#ctx0" brushRef="#br0" timeOffset="121144.8476">29003 23398 0,'0'-82'172,"0"41"-141,0 0 0,0 0 79,0-41-64,0 123 33,0 41-79,0-41 15,0 0-15,0 41 16,41-42-1,0 1 1,0-41-16,41 0 16,-1 0-1,-40-81 17,-41-1-17,0 0-15,0 0 16,0 164 31,0 0-32,-82 245 1,82 82 0,0-204-1,0-124 1</inkml:trace>
  <inkml:trace contextRef="#ctx0" brushRef="#br0" timeOffset="121345.339">29739 23766 0,'0'0'0,"0"-82"15,41 82 1,82 0 0,0 0-1,-42 0-15,-81 41 0</inkml:trace>
  <inkml:trace contextRef="#ctx0" brushRef="#br0" timeOffset="121494.4419">29698 24011 0,'0'0'0,"41"0"16,41 0-1,123 0 1,-124 0 0,-40 0-16</inkml:trace>
  <inkml:trace contextRef="#ctx0" brushRef="#br0" timeOffset="121910.9586">30435 23479 0,'0'-122'16,"0"81"-1,82 41-15,-1 0 16,1 0 0,-82 122-1,0 42 1,-41 41 0,-122-42 15,122-122-16,-41-41-15,82 82 16,0-123 0,41 41-1,41 0 1,122-41 0,-81-41-1,-82 82 1,41 0-16</inkml:trace>
  <inkml:trace contextRef="#ctx0" brushRef="#br0" timeOffset="122744.5825">29248 24216 0,'0'122'78,"-81"-81"-78,-1 41 16,41-82 0,0 0 15,41-41-31,0 0 15,0-122 1,0 81-16,573-245 31,-287 245-15</inkml:trace>
  <inkml:trace contextRef="#ctx0" brushRef="#br0" timeOffset="123285.2685">31171 22907 0,'0'-41'0,"41"82"47,0 81-47,41 1 16,-82 0-16,41 163 15,-246 450 17,-122-327 14</inkml:trace>
  <inkml:trace contextRef="#ctx0" brushRef="#br0" timeOffset="123888.9877">32766 23561 0,'0'-41'15,"41"41"17,41 0-32,0 0 0,0 0 15</inkml:trace>
  <inkml:trace contextRef="#ctx0" brushRef="#br0" timeOffset="124028.1698">32807 23766 0,'82'0'31,"0"0"-31,122-41 16</inkml:trace>
  <inkml:trace contextRef="#ctx0" brushRef="#br0" timeOffset="124695.1838">34566 22743 0,'0'-41'0,"0"-82"16,0 42 15,0 40-31,-41 41 62,41 122-62,0 42 16,0 245 0,0 41 15,-81-286 0,81-83-31,-41-81 16,-41 0-16,0 41 15,41-41 1</inkml:trace>
  <inkml:trace contextRef="#ctx0" brushRef="#br0" timeOffset="124879.2224">34198 23357 0,'0'-41'16,"41"-41"-16,41 0 16,0 82-1,40 0 1,410-41 0,-409-41-16</inkml:trace>
  <inkml:trace contextRef="#ctx0" brushRef="#br0" timeOffset="125178.4726">35425 22784 0,'0'-82'0,"0"0"16,-41 82-1,41-41 1,-40 41-1,-1 41 17,41 41-17,-82 164 1,82 40 0,0-41-1,0-163-15,0 0 16,0 0-16,82-41 15,-1 0 1</inkml:trace>
  <inkml:trace contextRef="#ctx0" brushRef="#br0" timeOffset="125781.7017">35875 23111 0,'-81'-82'0,"81"41"15,0 1 1,40 40-1,42 0 1,0 122 0,-82 83-1,-41-123 1,-82-1 0,42 1-1,122-123 32,40-40-31,42-1-1,0 0 1,-82-41 0,-41 82-1,0 0 1,-41 123 31,41 0-32,0 0-15,0 81 16,0 1 0,0-123-1,0 0-15,0 0 16,123-41-16</inkml:trace>
  <inkml:trace contextRef="#ctx0" brushRef="#br0" timeOffset="126258.6757">36857 23357 0,'-41'-41'0,"-41"123"62,82-42-46,0 1-16,0 0 15,0 41-15,-41-41 16,41 0-16,0 41 16,0-41-16</inkml:trace>
  <inkml:trace contextRef="#ctx0" brushRef="#br0" timeOffset="126648.5174">37143 23070 0,'0'0'0,"0"-41"0,0 0 15,41-81 1,123 122 0,-123 0-1,41 122 1,-82-40 0,-41 0-1,-82 41 1,82-123-16,41 82 0,-82-82 31,164 0 16,0 0-31,0 0-16,0 0 15,-1 0-15,-40 0 16</inkml:trace>
  <inkml:trace contextRef="#ctx0" brushRef="#br0" timeOffset="126944.945">37839 22702 0,'0'-82'16,"0"164"31,82-41-31,-82 41-16,0 41 0,0-1 15,41 83 1,-41 40-1,0 42 1,-123-165-16,41 1 16</inkml:trace>
  <inkml:trace contextRef="#ctx0" brushRef="#br0" timeOffset="127457.9301">34035 24584 0,'0'0'0,"-41"0"0,-41 0 16,41 0-16,-41 0 15,164 0 32,122 0-47,83-41 16,163 41-16,1554 0 47,-1308 41-32,-533-41-15,1 0 16,-123-41 0,0 41-1,-41-41-15,81 41 16,-40 0-1</inkml:trace>
  <inkml:trace contextRef="#ctx0" brushRef="#br0" timeOffset="128549.3713">34403 25402 0,'0'-82'16,"0"-41"0,0 82-1,0 1 1,-82 40 0,41 81 15,41 533 0,-82-164 0,41-368-15,0-41 0,-40-41-1,40 0 16,41-82-15</inkml:trace>
  <inkml:trace contextRef="#ctx0" brushRef="#br0" timeOffset="128762.2527">33953 25934 0,'122'0'47,"1"-82"-31,0 82-16,122 0 16,-122 0-1,-41 0-15</inkml:trace>
  <inkml:trace contextRef="#ctx0" brushRef="#br0" timeOffset="130662.2245">34975 25975 0,'0'-82'16,"-81"82"0,81 41 609,0 0-610,0 40 1,40-81-16,-40 41 16,41-41-1,82 0 16,-41 0 1,-41-41-1,-41-40-15,0-1-1,0 123 48,0 0-48,0 122 1,0-81-16,0 0 16,-82 0-16,82-42 0,0 1 15,0 82 1</inkml:trace>
  <inkml:trace contextRef="#ctx0" brushRef="#br0" timeOffset="130994.9674">35957 25484 0,'0'0'15,"-41"-41"-15,41-41 16,-41 41 0,41 164 15,-81-1-31,81 1 15,0 0-15,0 41 16,0-83 0,0 1-16,0 41 15,40-82 1,42-41 0</inkml:trace>
  <inkml:trace contextRef="#ctx0" brushRef="#br0" timeOffset="131344.9016">36244 25811 0,'-41'-41'0,"41"0"16,0-82-1,81 123-15,-40 0 16,41 0-1,41 82 1,-123 41 0,-82 0-1,0-82 1,41 40-16,-40-81 16,81 41-16,40-41 46,1 0-30,82 0 0,0 0-1,40-82-15</inkml:trace>
  <inkml:trace contextRef="#ctx0" brushRef="#br0" timeOffset="131645.3662">37021 25402 0,'0'-82'0,"0"41"16,41 41 30,0 164-30,81-1 0,-122 42-1,0 40 1,-122-122-16,-1 82 16,82-165-16,-82 42 15</inkml:trace>
  <inkml:trace contextRef="#ctx0" brushRef="#br0" timeOffset="132282.8034">39393 23888 0,'0'0'16,"82"0"31,41 0-32,-41 0-15,-41 0 16,-1 0-1</inkml:trace>
  <inkml:trace contextRef="#ctx0" brushRef="#br0" timeOffset="132431.3598">39352 24175 0,'41'0'31,"41"0"-31,41 0 15,0 0-15,122 0 16</inkml:trace>
  <inkml:trace contextRef="#ctx0" brushRef="#br0" timeOffset="136163.8252">41807 23316 0,'0'-41'16,"0"0"-1,0-41 1,0 0 0,-41 0-1,41 42 1,-41 40 0,-123 122 30,164 124-30,0-1 0,0-81-1,0-123-15,0 40 16,0-40-16,0 41 16,-81 0-1,40-82 1,-41 82-1</inkml:trace>
  <inkml:trace contextRef="#ctx0" brushRef="#br0" timeOffset="136379.163">41193 23725 0,'0'-82'16,"123"82"15,0 0-15,-1 0-16,1 0 16,0 0-16,0 0 15</inkml:trace>
  <inkml:trace contextRef="#ctx0" brushRef="#br0" timeOffset="136646.0272">42461 23111 0,'0'-41'16,"-81"41"46,81 82-62,-41 0 16,41 41-16,-82-1 15,82 124 1,0-1 0,41-204-1,0 41 1</inkml:trace>
  <inkml:trace contextRef="#ctx0" brushRef="#br0" timeOffset="137135.0033">42666 23643 0,'0'-82'16,"0"41"-1,41 41 1,41 0-16,-1 0 16,-81 82-1,0-41 1,0 0-16,-40 82 16,-1-123-16,0 81 15,-41-81 1,123 0 15,82-163-15,-42 40-1,1 41 1,-82 0 0,0 42-1,0-1 1,0 82 15,-41 81-15,41 1-1,0 41 1,0-42 0,0-81-16,41 0 15,0-41-15</inkml:trace>
  <inkml:trace contextRef="#ctx0" brushRef="#br0" timeOffset="137363.279">43361 23807 0,'0'122'47,"0"-81"-31,0 0-16,-41 41 15,41-41-15,0 0 16</inkml:trace>
  <inkml:trace contextRef="#ctx0" brushRef="#br0" timeOffset="137746.5479">43811 23398 0,'0'0'0,"0"-82"15,0 41-15,0-41 16,41 82-1,0 0 1,0 0 0,41 123-1,-82-82-15,0 40 16,-41 1-16,0-41 16,-82 41-1,82-41 1,123-41 31,-41 0-47,123 0 15,-1-41 1,-81 0 0</inkml:trace>
  <inkml:trace contextRef="#ctx0" brushRef="#br0" timeOffset="138033.2488">44507 23029 0,'0'-41'16,"41"41"15,-41 123-15,122-41-16,-122 82 15,0-1 17,0 42-32,-41-42 15,-81 1 1</inkml:trace>
  <inkml:trace contextRef="#ctx0" brushRef="#br0" timeOffset="138512.9528">40907 24788 0,'0'0'0,"-41"0"0,0 0 0,205 0 63,40 0-63,83 0 15,163-82 1,-41 82-16,491 0 16,-573 0-16,-82 0 15,123 41 1,-245-41-1,-41 0 1,-82 41 62</inkml:trace>
  <inkml:trace contextRef="#ctx0" brushRef="#br0" timeOffset="142013.2293">41357 25156 0,'0'-40'16,"-41"40"-1,41 81 32,0 1-47,0 0 16,0 0-16,0 204 31,0-204 0</inkml:trace>
  <inkml:trace contextRef="#ctx0" brushRef="#br0" timeOffset="142521.1244">41889 25320 0,'0'0'0,"0"-82"16,0 41-1,0 0 1,-41-40 15,0 81-31,0 0 16,-41 122 0,0 124 15,82-205-16,41 81 1,41-122 0,82-41-1,-164-122 1,0 122 0,0-41-1,0 0 1,0 164 15,0 41-15,0 81-1,-41 42 1,41-123 0,0 81-1,0-163-15,0 0 16</inkml:trace>
  <inkml:trace contextRef="#ctx0" brushRef="#br0" timeOffset="142847.1157">42543 25320 0,'0'0'0,"0"-41"0,0 0 15,-41 41 17,41 82-32,0 163 31,-41 1-16,41-123-15,-81 81 16,81-122-16,0 41 16,-41-82-1,41 40 1</inkml:trace>
  <inkml:trace contextRef="#ctx0" brushRef="#br0" timeOffset="143084.0829">42789 25893 0,'0'-41'16,"122"41"15,-81 0-16,0 0-15,0 0 16,41 0-16,0 0 16</inkml:trace>
  <inkml:trace contextRef="#ctx0" brushRef="#br0" timeOffset="143413.5715">42707 25852 0,'0'0'0,"0"41"31,-41-41-31,41 82 16,0-42 0,82-40 15,-41 0-16,0 0 1,40 41-16,1 41 16,-82 0-1,0-41 1,-41 41 0,-41-82-1,1 41-15,-1-41 16</inkml:trace>
  <inkml:trace contextRef="#ctx0" brushRef="#br0" timeOffset="143798.2302">43239 25934 0,'0'0'0,"0"81"47,0 1-31,0 0-16,0 0 0,0 0 16,81 40-1,42-81 1,41-41-1,-42-41 1,-40 0-16,-41-81 16,-41 81-1,0-41-15,-82 41 16,-40 0 0,40 41-1,-41 0 1,82 0-16,0 0 15</inkml:trace>
  <inkml:trace contextRef="#ctx0" brushRef="#br0" timeOffset="144363.7314">45570 24093 0,'-41'0'0,"123"0"47,0 0-47,0 41 0,41-41 32</inkml:trace>
  <inkml:trace contextRef="#ctx0" brushRef="#br0" timeOffset="144530.5277">45570 24338 0,'0'-41'32,"82"41"-32,41 0 15,40 0 1,1 0-16,-41 0 0</inkml:trace>
  <inkml:trace contextRef="#ctx0" brushRef="#br0" timeOffset="144884.0243">47247 23275 0,'0'0'0,"0"-41"0,41 41 47,0 0-47,82 0 15,-41 0-15,41 0 16,-83 0 15</inkml:trace>
  <inkml:trace contextRef="#ctx0" brushRef="#br0" timeOffset="145266.8199">47207 23234 0,'0'41'32,"0"41"-32,0-1 15,-82-81 1,82 82-16,0 0 15,-41-82 1,123-41 31,-1 0-31,-40 41-1,41 0 1,41 82-16,-123-41 15,0 0-15,41 41 16,-41-1 0,-82-40-1,-41 41 1,82-82 15,-40 0-31,81-41 16</inkml:trace>
  <inkml:trace contextRef="#ctx0" brushRef="#br0" timeOffset="145713.3579">47943 23643 0,'0'0'16,"0"-82"-16,0 41 15,-41 82 48,41 41-63,-41-41 0,41 82 31,0-42-15,41 1-1,41-82-15,-41 0 16,0 0-16,-1 0 16,42-41-16,0-41 15,-82 42-15,0-42 16,0-41 0,0 82-16,0-41 15,-82 41 1,0 41-16,1 0 15,-42 123 1,123 0 0,0-82-1</inkml:trace>
  <inkml:trace contextRef="#ctx0" brushRef="#br0" timeOffset="146063.6407">47043 24502 0,'82'0'47,"40"0"-31,42 0-16,0 0 16,-1 0-1,-40 0-15,0 0 16,-1-41-16,-40 41 0,0 0 15,-41 0 1,0 0-16,-41 41 0</inkml:trace>
  <inkml:trace contextRef="#ctx0" brushRef="#br0" timeOffset="146381.5266">47329 25116 0,'0'-41'0,"0"82"47,0-1-32,0 42-15,0 0 16,0 123 0,0-83-1,0 1 1,0-82 0,0 0-16</inkml:trace>
  <inkml:trace contextRef="#ctx0" brushRef="#br0" timeOffset="146832.6588">47697 25156 0,'0'-40'0,"0"-42"15,-81 82 48,81 41-48,-82 40-15,82-40 16,0 0-16,0 41 16,41-82-1,41 0 1,40-41-1,-81-122 1,-41 81 15,82 0-31,-82 123 47,0 41-31,0-1-16,0 124 15,0-82-15,0-42 16,0 1-16,0 0 16,0 0-16,0-41 15</inkml:trace>
  <inkml:trace contextRef="#ctx0" brushRef="#br0" timeOffset="147388.1208">49620 23643 0,'0'-41'16,"0"0"0,0-41-1,-82 41 1,0 123 31,42 368-16,40-245-15,0-83-1,0 1 1,0-82 0</inkml:trace>
  <inkml:trace contextRef="#ctx0" brushRef="#br0" timeOffset="147563.7672">49334 24052 0,'0'-41'0,"0"-41"31,82 82-31,-1 0 16,206 0-1,-246 0 1,40-41-16</inkml:trace>
  <inkml:trace contextRef="#ctx0" brushRef="#br0" timeOffset="147797.6917">49988 23520 0,'0'0'0,"0"-82"15,0 42 1,0 80 15,-82 1-31,82 164 16,0-123 0,0 122-1,0-122-15,0 0 16,0 41-1,82-123-15</inkml:trace>
  <inkml:trace contextRef="#ctx0" brushRef="#br0" timeOffset="148263.2378">50070 23929 0,'0'-82'16,"82"1"-1,-41 81 1,0 0-16,0 0 16,-41 41-1,0 81 1,0-40 15,0 0-15,-41-82-16,41 41 15,41-41 17,-41-82-17,122-41 1,-81 41-16,-41 1 16,0 40-1,0 123 48,0-42-63,0 1 15,0 0-15,0 82 32,0 0-17,41-123-15</inkml:trace>
  <inkml:trace contextRef="#ctx0" brushRef="#br0" timeOffset="148498.7864">50929 23929 0,'0'-82'15,"-41"82"1,41 82 31,0-41-47,0 41 15,0 0 1,0 81 0,0-122-16</inkml:trace>
  <inkml:trace contextRef="#ctx0" brushRef="#br0" timeOffset="148864.0663">51297 23602 0,'0'-41'15,"0"-41"1,41 82-16,0 0 31,0 0-31,-41 82 16,0-41-1,0 0-15,0 0 16,0 41-16,0-41 0,-123 81 31,82-81-15,0-41-1,82 0 17,0 0-32,41 0 15,82 0 1,-123 0-16,-41-41 16</inkml:trace>
  <inkml:trace contextRef="#ctx0" brushRef="#br0" timeOffset="149164.4312">51747 23234 0,'0'-82'15,"82"205"32,-82-41-47,82 40 16,-82 1-16,0 0 15,0 122 1,-123 1 0,0 122-1,-40-123 1,81-204-16</inkml:trace>
  <inkml:trace contextRef="#ctx0" brushRef="#br0" timeOffset="154681.9218">14399 3722 0,'-41'-81'16,"-40"81"-1,40 0 1,-41 0 0,0 0-1,-82 0 32,83 0-31,-124 81-1,123 1 1,0-41 0,41 41-1,-40 41 1,81-42 0,-41-81-16,41 82 15,0 0-15,0 0 16,0 0-1,0 40 1,0-40 0,41 41-1,-41 0 17,41-83-17,-1 42-15,42 41 16,0-82-1,0 0 1,0-41 0,-82 82-16,82-82 15,40 41 1,1-41 0,0 0-1,-41 81 1,-1-81-1,1 0-15,0 0 16,0 0 0,-41 0-16,0 41 15,40-41 1,1 0-16,-82 41 16,41-41-1,0 0 1,0 0-1,41 82 1,0-82 0,-1 0-16,165 0 15,-83 0-15,1 0 16,122 0 0,-122 0-1,-82 0 1,-41-41-1,122 41 1,-81-41 0,0 41-1,0 0-15,-41-41 16,0 41-16,81 0 16,-40 0-1,0-82 1,0 82-16,163-40 15,-163 40-15,41 0 16,-1-82 0,-81 82-1,123 0 1,-123-41-16,245-41 31,-204 82-31,0 0 0,-41-41 16,41 41-1,-41 0 1,40 0 0,-40-82-1,82 82 1,-82-41 15,0 41-15,0-41-1,81 41 1,-81 0-16,41-81 16,0 81-16,-41-41 15,0 41 17,-41-41-32,122 41 15,-122-82 1,41 82-1,-41-41 1,41 41-16,-41-41 16,41 41-1,-41-41 1,82 41 0,-82-81-1,0 40 1,0 0-1,0-41 1,0 0 0,-41 41-1,0 0 1,-41 0 0,-163-40-1,122 40 1,-81-41-1,81 41 1,41-41 0,0 82-16,41 0 15,-40-41-15,40 41 0,-123 0 32,41-82-17,42 82-15,-1 0 16,0-40-16,-82 40 15,1-82 1,40 82 0,41-41-1,0 0 1,1 41-16,-1 0 16,41 0-16,-82 0 15,41-82 1,-40 82-1,81 0 1,-123-41-16,41 41 16,-40 0-16,-124 0 15,124 0 17,-1 0-17,82 0-15,0 0 16,42 0-16,-42 0 15,0 0 1,-164 82 0,1-41-1,40 82 1,83-1 0,40 1-1,0 0 1,82-82-16,0 81 15,0-81 1</inkml:trace>
  <inkml:trace contextRef="#ctx0" brushRef="#br0" timeOffset="184984.1387">44179 6504 0,'0'-82'16,"0"0"-1,0 0 1,0 1-1,0-42 1,82 123-16,82-41 31,-41 164-15,-123 40 0,0-81-16,-82 82 15,82-42 1,-82-81-16,41 41 31,41-164 0,0 41-15,82-81 0,41-1-1,-42 82-15,-81 0 16,82-41-16,-82 42 0,41-42 15,-41 41 1,0 0 0,-41 41 15,-41 82-15,42 122-1,40 42 1,0-165-1,0 1-15,0 0 16,40 0 0,165-82-1,81-123 1,-163 41-16,0 1 0</inkml:trace>
  <inkml:trace contextRef="#ctx0" brushRef="#br0" timeOffset="187851.3141">48516 5931 0,'0'-41'16,"0"0"-1,0-40 1,0 40 0,163 41 30,-81 368-14,-287 41-1,124-327-15,122-82 46,40-82-62,42 82 16,41 0-16,-42 0 15,124-41 1</inkml:trace>
  <inkml:trace contextRef="#ctx0" brushRef="#br0" timeOffset="188650.8929">51747 5686 0,'0'-41'32,"0"0"-17,123-41 1,-41 82 0,122 164 15,-204-1-16,-41-40 17,-40-123-32,40 82 15,0-82-15,82 0 47,0 0-47,40 0 16,42 82-1,-41 40 1,-82 1 0,-82 0-1,-122-41 1,81-82-16,0 0 16,0 0-1,82 0-15,1-41 16,40-41-16</inkml:trace>
  <inkml:trace contextRef="#ctx0" brushRef="#br0" timeOffset="189334.7159">53383 5522 0,'0'-41'16,"0"0"-1,0 123 95,0-41-95,-81 41-15,81-41 16,-41 41-16,41-42 15,-82 1 1,82 41-16,0 0 31,82-82-15,40 0-16,-40 0 16,123-82-1,-164 82 1,0-82 15,-41 41-15,81 1-1,-81-42 1,-40 82 15,40 41-15,-41 286-1,41 0 1,0 82 0,0-327-16</inkml:trace>
  <inkml:trace contextRef="#ctx0" brushRef="#br0" timeOffset="191268.4319">43811 8549 0,'-82'-82'0,"1"0"16,40 42-1,-41 40 17,0 286-17,82 368 32,0-531-47,41 82 31,-41-124-31,-82 1 16,41-82 0,-81-41-1,40-40-15</inkml:trace>
  <inkml:trace contextRef="#ctx0" brushRef="#br0" timeOffset="191436.1746">43116 9163 0,'41'0'16,"41"-41"-16,-42 41 15,247-82 1,-1 41-1,-204-41 1</inkml:trace>
  <inkml:trace contextRef="#ctx0" brushRef="#br0" timeOffset="191787.8873">44139 8467 0,'0'-82'16,"0"42"0,0-42-1,-82 164 48,82 40-63,-41 1 15,41 163 1,0 42 0,0-1-1,0-123 1,0-122-16,82 41 15</inkml:trace>
  <inkml:trace contextRef="#ctx0" brushRef="#br0" timeOffset="192439.7854">44343 9163 0,'0'-123'0,"0"41"16,0 0-1,123 41 17,0 287 15,-287 81-1,164-368-14,245-204-1,-163 122-15,-82 82-1,41-41 1,-41 41-1,0-40 1,0 162 15,0 42-15,-82 163 0,0-81-1,82-41 1,0-123-1,82-41 17</inkml:trace>
  <inkml:trace contextRef="#ctx0" brushRef="#br0" timeOffset="192853.2">45202 8631 0,'0'0'0,"-82"0"0,82-41 15,0 164 32,0-1-31,0 1-16,0 41 15,0 122 1,0 41 0,0-204-1,41-123 1</inkml:trace>
  <inkml:trace contextRef="#ctx0" brushRef="#br0" timeOffset="193418.2341">45407 9285 0,'0'0'16,"0"-122"-16,0 81 15,0 82 48,0 40-63,0 1 15,0-41 1,41-41-16,40 0 16,1 0-1,-41 0 1,-41-82 15,0-40-31,0 40 16,0 123 31,0 81-47,0 1 15,0 0-15,0 204 16,0-204-16,0 0 15,0 122 1,0-122 0,-123-123 15,42-82-15,81 41-16,-41-82 15,41 41 1</inkml:trace>
  <inkml:trace contextRef="#ctx0" brushRef="#br0" timeOffset="193704.6279">46020 9285 0,'-41'0'0,"82"0"46,41 0-46,0 0 16,-41 41 0,0 0-16</inkml:trace>
  <inkml:trace contextRef="#ctx0" brushRef="#br0" timeOffset="193851.5145">46143 9531 0,'41'0'32,"41"0"-17,-41 0-15,-41-82 0</inkml:trace>
  <inkml:trace contextRef="#ctx0" brushRef="#br0" timeOffset="194168.7899">46511 9163 0,'0'-41'16,"0"-41"0,123 82-1,-82 0-15,-41 41 16,0 82-1,0-42 1,0 83 0,-41-123-1,-41 0 1,164-41 15,0 0-15,-41 0-16,81-41 15</inkml:trace>
  <inkml:trace contextRef="#ctx0" brushRef="#br0" timeOffset="194418.5031">47002 8917 0,'0'-82'16,"0"164"31,0 41-47,0-41 0,0 40 16,0 124-1,-123 81 16,82-245-31</inkml:trace>
  <inkml:trace contextRef="#ctx0" brushRef="#br0" timeOffset="196638.2901">43198 5440 0,'-82'82'31,"82"-41"-31,0 41 16,0 41-16,0 81 0,0 287 31,-164 1063 0,82-490 0,82-532 1,0-491-17,41 40 1,-41 1 0</inkml:trace>
  <inkml:trace contextRef="#ctx0" brushRef="#br0" timeOffset="197219.3363">42993 5277 0,'82'-41'47,"-41"41"-47,0 0 0,41 0 15,-1 0-15,1-82 16,82 82-16,81 0 15,42-82-15,122 82 16,532-82 0,858 82 15,-571 41 0,572-204 16,-860 163-31,-81 0-1,-531 0-15</inkml:trace>
  <inkml:trace contextRef="#ctx0" brushRef="#br0" timeOffset="198798.452">53506 4786 0,'0'0'0,"327"0"16,-163 0-16,-41 0 15,122 0 1,1 0 0,-164 0-1,122 0 1,-40 0 0,-123 0-1,-1 0-15,83 0 16,-123 82-16,0-41 78,0-1-62,0 42-1,-41 0 1,41-41-16,0 41 15,0 0-15,0-1 16,0 1-16,0 164 16,0-1-1,0 1 1,0 81 0,-82-82-1,82-40 1,0-42 15,0 83-15,0-124-16,41 83 15,-41-82-15,0 81 32,0-163-32,0 82 15,0 40 1,0-40-1,0-41 1,0 41 0,0-82-1,0 40-15,0 42 16,0-41 0,0 0-1,0 0 1,0-42-1,0 42 17,0-41-17,-81-41 1,81 41 0,-41-41-1,0 82 1,-82-41-1,-81 41 1,81-82-16,-123 41 16,124-41-1,-42 122-15,-163-122 16,-41 82 0,-1-41-1,206-41 1,-164 82-16,122-82 15,82 0 1,-81 0 0,40 0-1,-81 82 1,-1-82 0,1 0-1,-42 0 1,42 0-1,122 0-15,-122 0 16,122 0-16,0 0 16,-122 0-1,0 0 1,-124 40 0,206-40-1,-1 0 16,-81 0-15,122 0-16,0 0 16,0 0-16,1 0 0,-1 0 15,-81 0 1,-124 0 0,165 0-1,-369 0 1,246 0-1,-42 0 1,1 0 0,0 0-1,122 0-15,-40 82 16,122-82 0,-41 0-16,-122 0 15,82 0 16,122 0-31,-123 0 0,123 0 16,41 0 0,-40 0-1,-42 0 1,82 0-16,-41 0 16,0 0-16,1 41 0,-1-41 15,41 0 1</inkml:trace>
  <inkml:trace contextRef="#ctx0" brushRef="#br0" timeOffset="199781.4784">47575 5481 0,'0'-41'16,"0"0"15,0 82 32,0 82-48,0-41-15,-41 122 16,41 205-1,0-122-15,41-1 16,-41 0-16,0-81 16,82-1-16,-82 124 15,40-42 1,-40-41 0,0-81-1,0 0-15,0-1 16,82 1-16,-82-82 0,0 81 31,0-122-15,0 41-16</inkml:trace>
  <inkml:trace contextRef="#ctx0" brushRef="#br0" timeOffset="200436.2285">50602 5318 0,'0'122'47,"0"42"-47,0 81 15,0 42-15,0 81 16,0 0-16,0-41 15,0 82-15,0-41 16,0-40-16,0 285 16,82 124 15,-82-615 0,81-285 0,-81 40-15,82-41-16</inkml:trace>
  <inkml:trace contextRef="#ctx0" brushRef="#br0" timeOffset="201168.8792">52811 5359 0,'0'81'47,"0"83"-32,-41 736 16,41-246-15,0 328 0,0-368-1,41-124 1,-41-162 0,0-287-1,0 0-15,0-123 31,0-41-31</inkml:trace>
  <inkml:trace contextRef="#ctx0" brushRef="#br0" timeOffset="202771.8217">43116 7158 0,'-41'0'16,"82"0"78,41 0-79,40 0-15,42 0 16,777 0 15,-491 0-15,-205 0-16,-81 0 15,163 0 1,-163 0-16,163 0 16,41 0-1,-122 0 1,326 0 0,-122 0-1,0 0 1,-82 0 15,-204 0-31,122 0 16,-163 0-16,41 0 15,286 0 1,0 0 0,-123 0-1,41 0 1,-122 0-1,81 0 1,0 0 0,-81-41-16,-1 41 15,-81 0 1,-1 0-16,-40 0 0,82-40 16,-42 40-1,-40 0 16,122-82-15,-40 82 0,-123-41-1,-1 41 1,1 0 0,41 0-1,82 0 1,-124 0-1,-40 0 1,41 0-16,0 0 31,-41 0-15,41 0 0,-1 0-1,1 0 16,-82 82 79</inkml:trace>
  <inkml:trace contextRef="#ctx0" brushRef="#br0" timeOffset="209153.9201">26344 27243 0,'-41'-82'0,"0"41"16,41-41-1,41 82 17,0 0-17,82 164 1,-123-83 0,0 42-1,-41-82 1,0 0-1,41-82 17,0 0-17,41-163 1,82 163-16,-42-123 16,-81 123-16,82-41 15,-82 42 1,-41 40 15,0 0-15,-40 81-1,81 1-15,0 123 16,0-83 0,40-40-1,83 0-15,-82-82 16</inkml:trace>
  <inkml:trace contextRef="#ctx0" brushRef="#br0" timeOffset="209357.5908">27080 27161 0,'41'0'16,"41"0"0,0 0-1,0 0-15,-41 0 16</inkml:trace>
  <inkml:trace contextRef="#ctx0" brushRef="#br0" timeOffset="209536.0863">27162 27365 0,'-41'0'15,"82"0"32,41 0-47,-41 0 16,0-41-16</inkml:trace>
  <inkml:trace contextRef="#ctx0" brushRef="#br0" timeOffset="210668.0527">28062 26874 0,'82'0'15,"-82"-40"-15,41 40 16,41 0 0,-1 0-1,-81 163 16,-204 42 1,204-164-17,-41-41 1,123 0 31,0 0-32,40 0-15,124 0 16,-83 0 0,-122 0-1</inkml:trace>
  <inkml:trace contextRef="#ctx0" brushRef="#br0" timeOffset="211256.6732">30230 27161 0,'-82'0'16,"82"-41"0,41 41 30,41 0-46,0 0 16,0 0-16,122 0 31,-40 0-15</inkml:trace>
  <inkml:trace contextRef="#ctx0" brushRef="#br0" timeOffset="211420.4584">30312 27406 0,'41'0'47,"163"0"-32,-40 0 16,-41-123-31</inkml:trace>
  <inkml:trace contextRef="#ctx0" brushRef="#br0" timeOffset="211620.1624">30844 27120 0,'0'0'0,"-41"-82"16,0 41 0,41-41-1,-41 82-15,82 41 31,0 0-15,82 82 0,-123-41-16,0-1 15,0 1 1,-41 0-16,-41 0 0,-82 41 16</inkml:trace>
  <inkml:trace contextRef="#ctx0" brushRef="#br0" timeOffset="213870.1279">33421 26997 0,'0'-41'15,"0"0"1,0-40 15,-41 81-15,-41 81 15,82 1-15,0 164-1,41-1 1,0-81-1,-41-123 1,0 40 0,-82-81 15,0 0-15</inkml:trace>
  <inkml:trace contextRef="#ctx0" brushRef="#br0" timeOffset="214073.0802">33012 27447 0,'41'0'47,"41"0"-47,-1-41 15,83 41 1,-82-82-16,81 82 16</inkml:trace>
  <inkml:trace contextRef="#ctx0" brushRef="#br0" timeOffset="214418.5091">33707 27038 0,'0'-41'0</inkml:trace>
  <inkml:trace contextRef="#ctx0" brushRef="#br0" timeOffset="215204.2321">33421 27120 0,'0'-82'15,"-41"0"1,0 82 15,-41 123-15,82 204 15,82-245 0,0-82-15,-41 0 0,41-41-1,-1-163 1,-121 81 0,-83 0-1,41 123 1,41 41-1,41 41-15,-82 122 16,82-122 0,41-41-16,41 0 15,41-41 1,-41 0 15,-82-41-15,0 0-1,0 0 1,-123-41-16</inkml:trace>
  <inkml:trace contextRef="#ctx0" brushRef="#br0" timeOffset="216404.6653">45488 26752 0,'-40'0'31,"121"0"16,42 0-47,41 0 16,204-41-1,-204 41-15,81 0 32,-245-41-1,-41-41 0,-82 82-15,42 0-1,-1-41 1,82 0 31,41 41-32,0 0 1,40 0-16,-40 41 16,-41 41-1,0-41 1,0 41 15,-82-41-31</inkml:trace>
  <inkml:trace contextRef="#ctx0" brushRef="#br0" timeOffset="224439.7394">47247 26670 0,'0'-82'15,"0"41"1,0 0 0,41-41 15,82 82-31,-41 123 31,0 41 0,-328-1 1,328-163 30,-41 0-62,41 0 16,41 82-1,-123-41 1,0 41 0,-164-82 15,123 41-16,-123-41 1</inkml:trace>
  <inkml:trace contextRef="#ctx0" brushRef="#br0" timeOffset="224754.8271">47902 26834 0,'0'-123'0,"-41"205"62,41-41-62,0 40 16,-82 1-16,82 0 16,0 41-1,-41 81 1,-40-40 0,40-123-1</inkml:trace>
  <inkml:trace contextRef="#ctx0" brushRef="#br0" timeOffset="225071.7853">48066 27038 0,'0'41'47,"0"0"-31,0 82-16,0-83 15,0 1-15,0 82 16,0-82-1,0 41 1</inkml:trace>
  <inkml:trace contextRef="#ctx0" brushRef="#br0" timeOffset="225541.112">48434 27243 0,'0'-82'16,"0"0"-1,-41 82 32,0 0-47,-41 82 16,82-41-1,0 40 1,0-40 0,82-41-1,41 0 1,-82-41 15,-41 1-31,0-1 16,0-41-1,0 164 32,0-1-47,0-40 16,0 123 0,-41 81-1,41-81 1,0-123-16,-41-41 15</inkml:trace>
  <inkml:trace contextRef="#ctx0" brushRef="#br0" timeOffset="226838.5593">26630 28633 0,'-81'0'16,"40"0"-16,41-81 31,0 40-15,122 41 31,-81 0-47,41 163 15,-82-81 1,0 41 0,-82-41-1,82-123 32,0 0-31,41-41-16,41 41 15,0-41-15,-41 0 16,-41 42 15,-41 40 1,-41 0-17,82 122 1,0 42-1,0-41 1,41-42 0,41-81-1</inkml:trace>
  <inkml:trace contextRef="#ctx0" brushRef="#br0" timeOffset="227038.6513">27408 28756 0,'0'-41'0,"122"41"32,-81 0-17,0 0-15,0 0 16</inkml:trace>
  <inkml:trace contextRef="#ctx0" brushRef="#br0" timeOffset="227188.9188">27367 28879 0,'41'0'16,"40"0"-1,42 0-15,0-41 16</inkml:trace>
  <inkml:trace contextRef="#ctx0" brushRef="#br0" timeOffset="227655.4573">28389 28511 0,'0'-41'0,"0"-41"16,41 0 0,0 82-1,123 0 1,-82 41-1,-82 41 1,-82 0 0,41-1-1,-41-81 1,164 0 31,-41 0-47,41 0 15,-1 0 1,-40 82 0,-82 0 15,1-82-31,-83 41 31,82 41-31,0-41 16,-41-41-16</inkml:trace>
  <inkml:trace contextRef="#ctx0" brushRef="#br0" timeOffset="228847.5813">30353 28552 0,'-82'0'0,"82"-41"94,41 41-63,82 0-15,81 0 0,-122 0-16,204 0 31,-245 0-15,-41-41 77,0 0-61,-81 41-32,40 0 15,41-82 1,-41 82-1,0 0 1,41 41 62,82-41-62,-82 41-16,41-41 15,-41 82-15,0-1 16,0 42 0,-41-123-16,0 82 15</inkml:trace>
  <inkml:trace contextRef="#ctx0" brushRef="#br0" timeOffset="231481.9226">46920 28224 0,'0'-41'31,"-41"41"-16,41 41 48,0 41-63,0-41 16,0 41-1,0 41 1,0-83-16,0 83 15,0-82 1</inkml:trace>
  <inkml:trace contextRef="#ctx0" brushRef="#br0" timeOffset="233656.5015">47166 28265 0,'-41'-41'0,"41"-41"31,0 123 16,0 41-31,0 0-1,0 0 17,0-41-17,82-41 16,40 0-15,1 0 0,-82-41-1,-41-41 1,0 41 15,0 164 63,0-41-94,0-41 16,0 40-16,0-40 15,0 41 1,0-41-16,0 0 15</inkml:trace>
  <inkml:trace contextRef="#ctx0" brushRef="#br0" timeOffset="233941.9668">48025 28388 0,'0'0'0,"-41"0"0,41-41 15,-41 41 1,41 41 15,0 0-15,0 41 0,0 40-16,-41 83 15,41-123-15,0-1 16,-82 83-1,82-82 1,0-41-16</inkml:trace>
  <inkml:trace contextRef="#ctx0" brushRef="#br0" timeOffset="234207.3104">48229 28756 0,'0'0'0,"0"-41"31,0 123 0,0 0-15,0 81-1,0-40 1,0 0 0,0-82-1</inkml:trace>
  <inkml:trace contextRef="#ctx0" brushRef="#br0" timeOffset="234689.2584">48802 28756 0,'0'-82'15,"-41"82"48,0 0-48,-41 0 1,82 82-16,0-41 16,-41 82-1,41-42 1,82-81 0,-41-40-1,82-1 1,-82-41-16,-41 0 15,0 123 48,0 41-47,0 163-1,0-81 1,-82-41-1,82-1 1</inkml:trace>
  <inkml:trace contextRef="#ctx0" brushRef="#br0" timeOffset="235856.52">26630 30351 0,'-81'0'0,"40"0"15,41-81 1,0 40 15,41 0-15,163 82 15,-204 40-15,0-40-1,0 82 1,-41-41-16,-41-41 31,123-82 0,41-41-15,-41-41 0,41 1-1,-82 81 1,0-41 0,0 123 15,0 82-16,0-1 1,0-81 0,0 82-16,82-123 15,-82 41-15,81-41 16</inkml:trace>
  <inkml:trace contextRef="#ctx0" brushRef="#br0" timeOffset="236056.6078">27367 30270 0,'122'0'31,"-40"0"-31,0 0 16,-41 0-16,0 0 15,41 0 1</inkml:trace>
  <inkml:trace contextRef="#ctx0" brushRef="#br0" timeOffset="236206.0393">27489 30556 0,'0'0'0,"41"0"31,41 0-31,0 0 16,-41-41 0,0 41-16</inkml:trace>
  <inkml:trace contextRef="#ctx0" brushRef="#br0" timeOffset="237022.9971">28594 29983 0,'0'82'62,"-41"0"-46,41-41-16,-41 41 15,41-1 1,-41 1 0,82-82 31,41 0-47,82 0 15,-42-41 1,-81 41-16,41-41 15,0-40 17,-82 40-17,0 0 17,0 82 30,-82 40-46,82-40-16,0 41 15,0 41 1,41 0 0,-41-42-1</inkml:trace>
  <inkml:trace contextRef="#ctx0" brushRef="#br0" timeOffset="238374.8612">46757 29820 0,'0'-82'16,"0"41"-1,40 41-15,1 0 16,41 0-16,0 41 16,-82 81-1,-41 83 17,-123-205-1,205 0 16,41 0-32,41-41 1,-82 41 0,41-41-16</inkml:trace>
  <inkml:trace contextRef="#ctx0" brushRef="#br0" timeOffset="238609.7635">47370 29738 0,'0'82'62,"0"-1"-46,0 42-16,0-41 16,0 0-16,0 0 15,0-1-15,0 1 16,0 82-16</inkml:trace>
  <inkml:trace contextRef="#ctx0" brushRef="#br0" timeOffset="238893.2309">47861 30106 0,'0'123'62,"0"-42"-62,0 1 16,0 0-16,0 0 16,0 0-1,0-1-15,0-40 16,41-41-16</inkml:trace>
  <inkml:trace contextRef="#ctx0" brushRef="#br0" timeOffset="239357.3084">48720 30270 0,'0'-82'15,"0"0"1,0 41 0,-41 41-16,0 0 31,-41 0-15,1 82-1,81 41 1,0-83-1,41-40 1,40 0 0,1-40-1,-41-42 1,-41-41 0,82 82-1,-82 123 16,0 0-31,0 81 16,-41 42 0,41-82-1</inkml:trace>
  <inkml:trace contextRef="#ctx0" brushRef="#br0" timeOffset="241023.5259">48270 8099 0,'0'-41'16,"0"0"15,41 41-31,0 0 16,163 82 15,-204 123 0,-122-124-15,40-40 0,164-82 31,-41 41-32,40 0 1,1 0-1,-41 82 1,-41 41 0,0 0-1,-245-41 1,81-1 0,82-81-1,0-41 1</inkml:trace>
  <inkml:trace contextRef="#ctx0" brushRef="#br0" timeOffset="241408.0667">48025 9122 0,'41'0'46,"81"0"-46,42 0 16,0-41-16,-42 41 16,-40 0-16,82 0 15,-82 0 17</inkml:trace>
  <inkml:trace contextRef="#ctx0" brushRef="#br0" timeOffset="241678.394">48352 9367 0,'0'41'63,"0"0"-63,0 41 16,0-41-16,0 0 15,0 81 1,-82-40-1,82 0 1</inkml:trace>
  <inkml:trace contextRef="#ctx0" brushRef="#br0" timeOffset="242174.6811">48679 9490 0,'0'0'0,"0"-41"16,0 0 15,-41 41 16,0 0-47,41 82 16,-81 0-1,81 0 1,40-42 0,42-40-1,-41 0 1,-41-81 0,0-1-1,0 41 16,0 123 16,0-41-31,0 81 0,0-40-1,0 41 1,0-82-1,0 81-15</inkml:trace>
  <inkml:trace contextRef="#ctx0" brushRef="#br0" timeOffset="243343.6643">51093 7813 0,'0'-41'15,"41"123"32,-41 40-47,0 1 16,0 0-16,0 245 31,0-327-15</inkml:trace>
  <inkml:trace contextRef="#ctx0" brushRef="#br0" timeOffset="243823.8239">51584 7854 0,'0'0'0,"0"-41"0,0 123 62,-41-41-46,41-1-16,0 1 16,0 41-1,41-82 1,-1 0 0,83 0-1,-41-41 1,-82-41-16,41 82 15,-41-81-15,0-1 16,0 41 0,0 123 46,0 40-62,0-40 16,0 41-16,0 41 15,0-1 1,0-122 0</inkml:trace>
  <inkml:trace contextRef="#ctx0" brushRef="#br0" timeOffset="244174.559">51052 8795 0,'41'0'47,"0"0"-47,40 0 16,42 0-16,204 0 31,-40 0-15,-165 0-16,1 0 15,-82 0-15,-82 0 47</inkml:trace>
  <inkml:trace contextRef="#ctx0" brushRef="#br0" timeOffset="244524.7147">51338 9326 0,'-41'-41'16,"41"82"62,0 0-78,0 41 15,0 41 1,0-82-16,0 40 16,41-40-1</inkml:trace>
  <inkml:trace contextRef="#ctx0" brushRef="#br0" timeOffset="244991.1509">51788 9408 0,'0'-82'16,"0"41"-1,0 0 1,-41 41 0,0 0-1,-41 0 1,1 41-16,81 41 16,0-41-1,0 41 1,81-82-1,42 0 1,-82 0 0,-41-82 15,0 0-31,0 0 16,82 164 30,-82 0-46,0-41 16,0 123 0,0-83-1,0 1 1,0-41-16</inkml:trace>
  <inkml:trace contextRef="#ctx0" brushRef="#br0" timeOffset="245824.4207">53302 7854 0,'0'-41'15,"41"0"17,40 41-17,-40 0 1,41 0-1,-82 41 1,0 122 0,-123-40-1,82-82 1,-40-41 0,122 0 15,40 0-16,42-41 1,-82 41-16,164-41 16</inkml:trace>
  <inkml:trace contextRef="#ctx0" brushRef="#br0" timeOffset="246057.7978">53956 7772 0,'0'-41'16,"0"-41"-1,0 123 48,0 0-47,0 0-16,0 41 15,0 0-15,0 81 16,0-81-1,0 0 1</inkml:trace>
  <inkml:trace contextRef="#ctx0" brushRef="#br0" timeOffset="246503.9843">53179 8508 0,'41'0'63,"41"0"-63,40 0 15,1 0-15,0 0 16,245 0 0,-163-82-1,-165 41 1,42 41-1,-123 0 79</inkml:trace>
  <inkml:trace contextRef="#ctx0" brushRef="#br0" timeOffset="247924.6089">53956 7690 0,'-41'0'0,"-41"0"31,82 82-15,0-41-16,0 41 31,41-82-31,41 41 16,0-41-1,-41 0 1,-41-41 0,0-41-1,0 0 1,0 41 0,-41 41-1,41 82 1,0-41-1,0 41-15,0-41 16,0-1-16,41-40 47,-41-40 0,0-83-32,-41 164 17,41 81-17,0 1 1,0-82 0,0 0-16,41-41 46,-41-82-30,0-41 0,0 42-1,-41 81 17,41 41-32,-82 81 15,82-81 1,0 0-16,41-41 15,0 0 17,0-82-17,-41-40 1,0 40 0,-41 82 15,41 41-31,-82 40 15,82-40-15</inkml:trace>
  <inkml:trace contextRef="#ctx0" brushRef="#br0" timeOffset="248392.1018">53547 9081 0,'0'0'16,"0"-82"-16,0 0 15,-41 82 1,41 41 31,0 164-16,41 122 0,-41-245-31,0-41 16</inkml:trace>
  <inkml:trace contextRef="#ctx0" brushRef="#br0" timeOffset="248890.5658">53997 9040 0,'0'-41'0,"0"0"16,0 0-1,-82 41 48,41 0-63,-40 41 15,40 123 1,41-123 0,81-41 15,1 0-15,-82-41-16,41 41 15,-41-82-15,0 41 31,0 123 1,0-41-17,0 163 1,0-40 0,0 0-1,0-83-15</inkml:trace>
  <inkml:trace contextRef="#ctx0" brushRef="#br0" timeOffset="264410.037">48556 10676 0,'0'82'47,"0"-41"-47,0 41 16,0-1-16,82 206 47,-82-124-32,0-122-15,-41 82 16,41-41-16,-41-82 16,41 41-1,-81 0 1,40-41 15,41-82-15,-41 41-1,41-41 1,-82 82 0,82 41 46,0 41-46,41-82-1,41 0 1,0 0 0,40 0-1,-81-41 1,0 41-16,41 0 15</inkml:trace>
  <inkml:trace contextRef="#ctx0" brushRef="#br0" timeOffset="277877.86">46388 12762 0,'0'-41'16,"0"-40"-16,-81 40 31,-42 41 0,41 368 1,82 164 14,0-451-46,0 42 16,0-82-16,0 41 16,0-41-1,-82 81 1,41-122 0,0 0-1</inkml:trace>
  <inkml:trace contextRef="#ctx0" brushRef="#br0" timeOffset="278111.806">45816 13417 0,'0'-41'31,"82"41"-31,-1 0 16,42-82-1,204 0 1,-204 41 0</inkml:trace>
  <inkml:trace contextRef="#ctx0" brushRef="#br0" timeOffset="278465.0563">46757 12762 0,'0'-41'0,"0"-40"31,-82 162 16,82 1-47,0 41 16,0 0-16,0-1 15,0 124 1,0-42-1,0-122 1,0 41 0,41-123-16,0 0 15</inkml:trace>
  <inkml:trace contextRef="#ctx0" brushRef="#br0" timeOffset="278822.8765">47534 13008 0,'0'-82'16,"-123"205"31,82-42-31,-41 1-16,41 41 0,-40-41 15,40 0-15,-41 40 16,0-81 15</inkml:trace>
  <inkml:trace contextRef="#ctx0" brushRef="#br0" timeOffset="279084.2314">46961 13049 0,'0'-41'15,"0"82"17,123 0-17,-82 40-15,-41 1 16,122 0-16,-40 82 31,-41-124-31,-41 42 16,82 0-16</inkml:trace>
  <inkml:trace contextRef="#ctx0" brushRef="#br0" timeOffset="279316.2576">47861 13335 0,'0'0'0,"82"0"31,0 0-31,81 0 15,-40 0 1</inkml:trace>
  <inkml:trace contextRef="#ctx0" brushRef="#br0" timeOffset="279495.3664">47902 13580 0,'0'0'0,"82"0"47,-41 0-47,81-41 16,1 41 0</inkml:trace>
  <inkml:trace contextRef="#ctx0" brushRef="#br0" timeOffset="280075.2865">48884 13049 0,'-41'0'0,"41"-41"0,0 0 32,41 41-32,0 0 15,0 0-15,40 0 16,1 0 0,-82 123-16,0-1 15,-41-40 1,-163 41 15,163-1-15,0-122-1,41 41 17,123-41-17,81 0 1,-81 0-1,0 0 1,-42 0 0,-40 0-1</inkml:trace>
  <inkml:trace contextRef="#ctx0" brushRef="#br0" timeOffset="280668.2824">50070 12476 0,'0'-82'0,"-41"82"31,41 82-15,-82 82 0,82-1-16,0 42 15,-204 1145 17,122-573-1,82-695-16,0-42 1,82-40 93,-41 0-109</inkml:trace>
  <inkml:trace contextRef="#ctx0" brushRef="#br0" timeOffset="281878.575">50315 13049 0,'0'-82'16,"0"205"46,0-1-46,82-40-16,-82 0 0,123 81 47,-82-122-47,0-41 15,41 0 1,-82-122 0,41 81-1,-41-82 1,0 41-1,0-40 1,0 81 0,0 163 46,0-40-62,0 0 16,0 41-16,0 40 31,0 1-15,0-82-16,-82 0 15,82-1-15,0-40 0,0 0 16,41 82 0,0-123-1</inkml:trace>
  <inkml:trace contextRef="#ctx0" brushRef="#br0" timeOffset="282161.1194">51338 13580 0,'0'-41'16,"123"41"31,0 0-47,-1 0 15,1 0-15,0 0 16,-82 0-16</inkml:trace>
  <inkml:trace contextRef="#ctx0" brushRef="#br0" timeOffset="282345.0752">51461 13867 0,'-41'0'16,"123"0"31,0 0-47,81 0 15,-40-41-15</inkml:trace>
  <inkml:trace contextRef="#ctx0" brushRef="#br0" timeOffset="283044.5139">52934 13049 0,'0'81'62,"0"-40"-62,-41-41 16,-41 82-1,41 0 1,0-82 0,0 0-1,-41-41 1,82-41-1,0 41 1,0-40 0,0-42-16,0 82 31,82 41-31,-41 0 16,0 123-1,41 40 16,-82-81-31,-41 163 16,-41-81-16,-41-41 16,-40 81-1,-1-163 1,123 41 0,-41-164-1,82-40 1,82-1-1,0 82 1,0 41-16,0 0 16,40 0-1,-40 82 1,41-41 0,-82 122 15,0-163-31,0 0 15</inkml:trace>
  <inkml:trace contextRef="#ctx0" brushRef="#br0" timeOffset="283378.3466">53261 12844 0,'0'-82'15,"0"164"48,0 82-63,0-42 15,122 1-15,-122 41 16,82-1 0,-82-40-16,0 163 15,0-122-15,-41-41 16,-81 122 0,40-204-16,0-41 15</inkml:trace>
  <inkml:trace contextRef="#ctx0" brushRef="#br0" timeOffset="298912.6801">26467 5031 0,'0'-82'0,"-82"1"15,41-1 1,-41 0 0,0 0 15,-40 41-15,-42 41-1,41-41 1,42 41-16,-124 0 15,82 0 1,41 0-16,1 0 16,-42 0-1,41 0 1,0 0 0,0 0-1,1 0-15,40 0 16,0 41-1,-82-41-15,41 82 16,41-82-16,-81 41 16,-42 164-1,-40-83 1,40 1 0,82-82-1,0 41 1,0-41-1,1 81 1,-124 1 0,164 41-1,-41-42 1,82-40 15,-41 41-15,41 0-1,-40-42-15,40 124 16,0-123-16,0 0 16,0 40-1,81-40 1,1-82-16,41 82 16,-41-41-16,0-41 15,122 82 1,1-82-1,-83 0-15,1 0 16,0 0-16,0 0 16,-42 0-16,42 0 15,41-41 17,-123 41-32,40 0 0,1-41 15,0 41-15,0 0 0,81-82 31,42 0-15,-82 82 0,-1-41-1,-81-41-15,82 42 16,-82 40-16,-41-41 16,82-41-1,40 0 1,1 82-16,-82-82 15,-41 41 1,41 41-16,0-81 16,41-124-1,-82 123 17,0 0-32,41 1 0,-41-1 15,0 41 1,0-82-1,0 82-15,0-41 16,0 42-16,-82-42 16,0-41-1,-41 0 1,-40 41 0,81 82-16,0 0 15,-41 0-15,82 41 0,-40 0 16,-1 123-1</inkml:trace>
  <inkml:trace contextRef="#ctx0" brushRef="#br0" timeOffset="300280.4596">45120 16975 0,'0'0'16,"-41"0"-16,41-81 0,-41 81 16,41-41-16,-40 41 15,-42 0 1,0 0 15,41 41-15,41 572 15,0-367-15,82-83-1,-82-81 1,0-41-16,0 0 16,-41 41-16,-41-41 0,-41 40 31,83-81-31,-1 0 0</inkml:trace>
  <inkml:trace contextRef="#ctx0" brushRef="#br0" timeOffset="300480.3116">44425 17630 0,'0'0'0,"82"0"0,-82-41 0,122 41 16,165-82 0,40 41-1,-204-40 1</inkml:trace>
  <inkml:trace contextRef="#ctx0" brushRef="#br0" timeOffset="300730.5405">45570 16935 0,'-41'0'0,"41"-82"16,-41 82-16,-40 41 31,81 40-15,0 206-1,0-83-15,0 205 16,0-286 0,0-41-16,41 82 15,81-164 1</inkml:trace>
  <inkml:trace contextRef="#ctx0" brushRef="#br0" timeOffset="301197.2526">45898 17303 0,'0'0'0,"0"-41"0,81 0 15,1-82 1,0 123-1,0 82 1,-82 0 0,0 41-1,-41-83 1,-41 42 0,41-82-16,41-41 46,123 41-30,-82 0 0,41 82-1,-82 0 1,0 0 0,0 0-16,0-42 15,-123-40 1,41 0-1,41 0 1,-41 0 0</inkml:trace>
  <inkml:trace contextRef="#ctx0" brushRef="#br0" timeOffset="301548.3975">46757 16975 0,'0'0'0,"0"-40"0,0-1 16,0-41-1,0 205 48,0-1-63,0 1 15,0 41-15,0 245 16,0 0 15,81-205-15,-81-122-1</inkml:trace>
  <inkml:trace contextRef="#ctx0" brushRef="#br0" timeOffset="302000.7432">47247 17507 0,'0'-82'16,"0"1"-1,41 81 1,82 0-1,41 41 1,-164 40 0,0-40-1,-41 123 1,-82-1 0,41-122-1,41-41-15,123 0 31,0 0-15,82 0 0,-83 0-1,1 0 1,-41-41 0</inkml:trace>
  <inkml:trace contextRef="#ctx0" brushRef="#br0" timeOffset="302330.6391">48106 16853 0,'0'-41'0,"0"123"63,82 81-63,-82-40 0,0 0 15,0-41 1,0 204-1,-41 0 1,-122-81 0,122-123-16</inkml:trace>
  <inkml:trace contextRef="#ctx0" brushRef="#br0" timeOffset="303598.4423">46225 18162 0,'0'82'78,"0"-42"-78,0 1 15,0 123 1,0 204 15,0-327-31,0 123 31,0-123-15,-82-41 109,82-41-109,-41 41-1,41-41 1,-41 41-16,41-82 16,-82 82 15,82-41-31,41 41 62,-41 82-46,41-82-16,41 41 31,0-41-15,0 0-1,-1 0 1,-40 0 0,0 0-1</inkml:trace>
  <inkml:trace contextRef="#ctx0" brushRef="#br0" timeOffset="306463.066">47329 18693 0,'0'-81'0,"0"40"31,-41 41-31,41-41 16,0 82 125,0 41-141,0-42 15,0 1 1,0 41-16,0 0 15,0 41 1,0-82-16,0 40 16,0-40-16,0 0 15,-122-41 95,81 0-110,0 0 31,0 0-31,41-41 16,0 82 77,0 0-77,41-41 0,41 0-1,-1 0-15,1 0 16,41 0-1,-82-41 1,41 41-16,-41 0 31</inkml:trace>
  <inkml:trace contextRef="#ctx0" brushRef="#br0" timeOffset="308499.3921">49252 17303 0,'41'-82'47,"41"82"-31,-1 0-16,42 0 0,-82 0 15,41 0 1,-82 41-16,0 0 16</inkml:trace>
  <inkml:trace contextRef="#ctx0" brushRef="#br0" timeOffset="308665.4767">49293 17712 0,'82'0'47,"163"-41"-31,-163-41-1</inkml:trace>
  <inkml:trace contextRef="#ctx0" brushRef="#br0" timeOffset="308964.4136">50315 16812 0,'0'0'0,"-40"0"0,40-41 16,0 123 46,0 40-62,0 1 0,0 0 16,0 0-16,81-42 15,-81-40-15,0 0 16,0 41-16,41-41 16,0-41-1</inkml:trace>
  <inkml:trace contextRef="#ctx0" brushRef="#br0" timeOffset="309480.3614">50888 16771 0,'0'0'0,"0"-82"16,-41 41-1,41 82 48,0 41-48,-41-41-15,41 0 16,0 41-16,0 40 16,0-40-1,0-41 1,41-41 15,82 0-15,-41 0-1,0-123 1,-82 82 0,0-40-1,0 40 1,0 0 15,0 123 0,0-1-31,0 42 16,0 123 0,0-83-1,0-81 1</inkml:trace>
  <inkml:trace contextRef="#ctx0" brushRef="#br0" timeOffset="309747.4433">50152 18366 0,'-41'0'0,"41"-41"15,82 41 1,0 0-16,163-41 16,41 41-1,-40-81 17,-123 81-32,-42 0 0</inkml:trace>
  <inkml:trace contextRef="#ctx0" brushRef="#br0" timeOffset="310069.9134">50438 19021 0,'0'0'0,"-41"0"0,41-82 16,0 123 31,0 122-32,0 83 1,82-123-16,-82 163 31,0-204-31</inkml:trace>
  <inkml:trace contextRef="#ctx0" brushRef="#br0" timeOffset="310498.0517">50970 19143 0,'0'0'0,"-41"-81"0,41 40 15,-41 41 1,0 0 0,-41 41-1,82 40 1,0 83-1,0-82 1,41-82 0,41-82-1,0 0 1,-82-40 0,0 81-1,0 163 32,0 1-47,0 122 16,82-81-1,-82 0 17,41-164-32</inkml:trace>
  <inkml:trace contextRef="#ctx0" brushRef="#br0" timeOffset="312782.8172">51993 16853 0,'0'0'0,"0"-41"0,0-41 16,-41 41 15,0 0-16,0-81 1,0 40 0,-41 41-1,0 0 1,41-41-16,-40 82 16,-1-82-16,0 0 15,0 42-15,-122-83 16,40 0-1,41 82 1,42-41-16,-1 42 0,-123-83 16,-40 41-1,-1-41 1,1 41 15,81 82-31,-122-81 16,163 81-16,0 0 15,-163 0 1,41 0 0,-1 0-1,-40-41 1,122 41 0,-40 0-1,-1 0 1,82 41-16,1-41 15,-1 81-15,41-81 16,0 0-16,-81 41 16,-1 41-1,-40-41 17,-1 82-17,41-41 1,1-41-1,81-41-15,41 0 16,0 40-16,-41-40 0,41 82 16,-81-41-1,-1 41 1,41-41 0,-41-41-1,83 82-15,-83-41 16,82-41-1,-41 81-15,-41 42 16,1-82 0,81 41-1,-41 41-15,0-123 16,82 81-16,-41 1 31,41 0-15,0 41-1,-82-42-15,42 124 16,40-82-16,-123 40 16,82 83-1,41-42 1,0-122-16,0 41 16,0-41-16,0-1 15,0 1-15,82 82 16,-41 40-1,40-40 1,124 81 0,-82-122-1,-1 0 1,83 81 15,-41 1-15,-42-123-1,-40 40 1,82-40 0,-82 0-16,-1-82 15,83 82-15,122 41 16,-40-1 0,-42-40-1,-40-41 1,40 41-1,-122-82-15,82 41 16,-82-41 0,0 0-16,122 82 15,-40-82 17,-82 0-32,122 40 15,-122-40-15,0 82 16,81-82-1,42 41 1,-123-41-16,-1 0 16,206 0-16,-124 0 15,165 0 1,122 0 0,-41 0-1,82 0 1,-123 0-1,-41-82 1,0 1 0,-204-1-1,82 82 1,-165-41-16,1 41 16,41 0-1,82-82 1,-82 0-16,-1 82 15,42-41-15,-82 41 0,0 0 16,82-82 0,-41 42-1,40-42 1,-81 82-16,41-123 16,-41 123-16,41-82 15,-41 82-15,-1-82 16,83-81-1,-82 163 1,-41-123-16,41 82 16,-41-41-16,82 41 0,-41-81 15,-41 81 1,82-164 15,-82 164-31,0-40 16,0-1-16,0 41 15,0-82 1,0 41 0,-41-40-1,-82-124 1,0 83 0,41-42-1,-40 123 1,81 0-16,-41 42 15,-82-124 1,1 0-16,-165-163 16,-122-82-1,41 164 1,-245 163 15,-42 205-15,-122 122-16</inkml:trace>
  <inkml:trace contextRef="#ctx0" brushRef="#br0" timeOffset="316466.41">9531 8181 0,'0'-41'0,"0"0"31,0-41-15,-82 41-1,42 41 1,-42-40 31,0 40-31,82 40-1,-41 165 1,41 40-1,0 1 1,82-1 0,-82 82-1,0-286 1,0 41 0,-41 41-1,-41-82 1,0-41-1,41 0-15,-40 0 16,40 0 0,41-82-16,0 0 15</inkml:trace>
  <inkml:trace contextRef="#ctx0" brushRef="#br0" timeOffset="316698.1507">8877 8958 0,'82'0'62,"-41"-82"-62,-1 82 16,42 0-16,0 0 0,-41 0 15,41 0 1,40 0 0</inkml:trace>
  <inkml:trace contextRef="#ctx0" brushRef="#br0" timeOffset="317164.2944">10022 8099 0,'0'-41'16,"0"0"-1,-82 41 48,41 41-48,41 123 1,41 654 15,82-368 1,-82-409-17,-41 82-15,82-123 31</inkml:trace>
  <inkml:trace contextRef="#ctx0" brushRef="#br0" timeOffset="317921.8375">10554 8508 0,'0'-82'0,"0"1"15,0 40 1,0 163 62,0-40-62,0-41-16,82 41 15,0-41-15,-1 41 16,-40-82 0,-41-82 31,0 41-32,0-41-15,82 41 16,-82-41-1,41 41 1,-41-40 15,-41 81 16,41 41-31,0 40-1,0 42 1,0-41-16,0 0 16,0 40-16,0 42 15,0 0 1,0-83 0,-82 1-1</inkml:trace>
  <inkml:trace contextRef="#ctx0" brushRef="#br0" timeOffset="318358.373">11331 8181 0,'0'0'0,"0"-41"16,-41 41 62,41 123-78,0-41 15,0 40-15,0 1 16,0 0 0,0 122-1,-82-163-15,82 41 16,0-82-16,-40 40 15,40-40 17,0 41-1</inkml:trace>
  <inkml:trace contextRef="#ctx0" brushRef="#br0" timeOffset="319483.0229">12436 8549 0,'0'-41'0,"-82"41"62,82 41-62,-123 82 16,82-41-16,0-1 16,-40 1-16,81 0 15,-123-41-15,123 41 16,-82-82-16,82 41 15,-82-41 48</inkml:trace>
  <inkml:trace contextRef="#ctx0" brushRef="#br0" timeOffset="319806.1349">11699 8549 0,'0'-41'16,"41"82"62,-41 41-78,82 0 15,0 81-15,41 1 32,-1-41-17,-40-1 1,-82-81-16,41 0 15,-41 41-15,82-82 16</inkml:trace>
  <inkml:trace contextRef="#ctx0" brushRef="#br0" timeOffset="320098.2354">12804 9040 0,'0'-82'16,"41"82"30,0 0-30,40 41-16,-40-41 16,41 0-1,-82 41-15</inkml:trace>
  <inkml:trace contextRef="#ctx0" brushRef="#br0" timeOffset="320331.9618">12804 9326 0,'-82'0'16,"123"0"15,41 0-31,-41 0 16,0 0-16,40 0 15,-40 0 1,41-41 0</inkml:trace>
  <inkml:trace contextRef="#ctx0" brushRef="#br0" timeOffset="322620.8207">13786 8426 0,'-82'0'62,"82"123"1,-41-41-63,41-41 0,-82 41 15,82-1-15,-82-40 16,41 0 0,82-41 46,41 0-46,-41 0-16,0 0 15,82 0 1,-82 0-16,-1 0 16,42 0-1,-82-41 17,0 0-17,0-40 1,-41 40-1,41 0 17,-41 41-17,41-41 1,0 82 46,0 41-62,0-1 16,0 124 0,0-123-1,0 40 1,0-40 0</inkml:trace>
  <inkml:trace contextRef="#ctx0" brushRef="#br0" timeOffset="323083.1151">14154 8304 0,'0'-123'16,"0"82"15,163 123 0,-122-41-31,41 41 16,-41 163 0,-41 0-1,0-40 1,0-41-1,0-83-15,-123 1 16,123 0-16,-41-41 16,41 0-16</inkml:trace>
  <inkml:trace contextRef="#ctx0" brushRef="#br0" timeOffset="323459.738">14195 10063 0</inkml:trace>
  <inkml:trace contextRef="#ctx0" brushRef="#br0" timeOffset="324532.6184">8836 9981 0,'-82'0'16,"0"0"-1,123 0 63,41 0-62,82 0-16,-1 0 16,1 0-16,40 0 15,83 0-15,-1 0 16,0 0-16,-81 0 15,327 82 1,654-82 15,-818 0-31,859-41 32,-1104 41-17,-41 0-15,0 0 16,-41 0-1,-82 0 64,-82 0-64,41 0-15,0 81 16,-40-81-16</inkml:trace>
  <inkml:trace contextRef="#ctx0" brushRef="#br0" timeOffset="325104.7624">9368 10390 0,'0'0'0,"-82"0"15,0 0-15,41 0 16,-41 0 0,82-82-1,41 82 1,82 0-1,-41 0 1,204 0 0,205-82-1,164 82 1,-83-82 0,-285 82-16,244 0 15,-203 0 1,40-81-16,164 81 15,-42 0 17,-449 0-32,0 0 15,41 0 17,-41 0 46,41 0-47</inkml:trace>
  <inkml:trace contextRef="#ctx0" brushRef="#br0" timeOffset="325999.3046">15504 8754 0,'0'0'0,"-82"-41"16,123 41 62,41 0-78,40 0 16,1 0-16,0 0 0,-1 0 15,42 0 1,-123 0 31,-41-41-16,-164-41 0,123 82-15,41-41 0,-40 41-1,121 0 48,-40 0-63,41 41 0,-41 123 31,-41-83-31,0 42 16,-41-41 15,-41 82-15</inkml:trace>
  <inkml:trace contextRef="#ctx0" brushRef="#br0" timeOffset="327399.173">16772 8713 0,'0'0'0,"0"-82"15,0 41 1,0 0 0,-41 41-1,-41 0 1,41 164 15,41-82-31,0 204 31,0-245-15,82-41 0,82 0-1,-83 0 1,1-41 0,-82-41-1,0-82 1,0 124-1,0-42 1,-41 164 47,41-42-63,0 1 15,0 82 1,82-82-1,0-41 1,0 0 0,-41 0-1,-41-82 1,0-41 0,0-40-1,-82 122 1,0 0-1,41 41 1,-41 82 0,82-41-1,0 0 1,0 40-16,0-40 0,82 41 16,-41-41-1,41-41 1,41 0-1,-1-41 1,-81-41 0,-41-40-1,82 40 1,-82 123 15,0 41-15,41-42-1,-41 1 1,41-41 15,41 0-15,-41-41 0,-41 1-1,81-42 1,-40 123 15,-41 0-31,0-1 16,41 83-1,41-82 1,0-41 0,41-41-1,-123 0 1</inkml:trace>
  <inkml:trace contextRef="#ctx0" brushRef="#br0" timeOffset="327899.7476">18285 8754 0,'0'-41'15,"0"0"17,0-41-17,-41 82 16,1 0-15,40 41 0,-82 163-1,82-81 1,0-41 0,82 0-1,-42-82 16,-40-82-31,41 0 16,-41-122 0,0-83 15,0 165-31,0-1 16,0 41-16,0 164 46,0 0-30,0 204 0,0-81-1,82-42 1,-82-81-16,0 0 16,0 0-16,0-1 15,41-81-15</inkml:trace>
  <inkml:trace contextRef="#ctx0" brushRef="#br0" timeOffset="328115.3224">18654 8835 0,'0'0'16,"0"-81"-1,0 122 48,0-1-47,0 1-16</inkml:trace>
  <inkml:trace contextRef="#ctx0" brushRef="#br0" timeOffset="328532.5121">17222 9981 0,'0'0'0,"-164"0"0,1 0 0,40 0 16,41 0-16,41 0 15,41-41-15,-41 41 16,82 0 31,82 0-32,81 0-15,83-82 16,244 82 0,-203-82-1,-287 82 1,0 0-16</inkml:trace>
  <inkml:trace contextRef="#ctx0" brushRef="#br0" timeOffset="328716.0608">17345 10226 0,'0'0'0,"-41"0"0,122 0 47,42 0-47,41-41 0,245-41 31,-164 42-31</inkml:trace>
  <inkml:trace contextRef="#ctx0" brushRef="#br0" timeOffset="363269.3391">11863 10308 0,'0'-41'0,"-41"41"47,41 82 0,0-41-47,0 41 16,0-1-16,0 42 15,0 368 1,0-205 0,0-40-1,0-205 16,0 0-15,-82-123 31,82-41-31,-82 41-1,42 41 1,-1 41-1,41 82 64,0-41-64,0 0-15,0 41 16,81-41-16,1 0 31,41-41-15,0 0-1,40-41 1,-81-41-16,-41 0 16,-41 41-1,0 0-15</inkml:trace>
  <inkml:trace contextRef="#ctx0" brushRef="#br0" timeOffset="675068.9317">4050 12435 0,'0'-41'16,"0"-41"-16,0 41 16,-41-40 15,-41 40 0,-41 82 16,123 40-47,0 42 16,0 0-16,0 0 0,41 40 15,-41 164 1,0-81 0,0-164-1,0 81 1,-122-81-1,40-82 1,41-82 0</inkml:trace>
  <inkml:trace contextRef="#ctx0" brushRef="#br0" timeOffset="675320.4346">3436 13049 0,'0'-82'0,"41"82"16,0 0-1,82-41 1,40 41-1,1 0 1,-123 0-16,0 0 16</inkml:trace>
  <inkml:trace contextRef="#ctx0" brushRef="#br0" timeOffset="686904.145">5113 12640 0,'-41'0'0,"41"-41"16,0 0 0,-40 41 15,40 41 0,-82 40-31,82 1 16</inkml:trace>
  <inkml:trace contextRef="#ctx0" brushRef="#br0" timeOffset="687504.5068">4663 12640 0,'0'-82'0,"0"41"47,0 123-16,0-1-15,0 1-16,82 41 15,-82-82 1,82 0-16,0 41 16,41-82-1,-83 0 1,1 0-1,-41-41-15,0-82 16,0-41 0,0 42-1,0 81 1,0 163 46,0 1-46,0-41-16,0 41 16,0 81-1,0-40 1,0-41 0</inkml:trace>
  <inkml:trace contextRef="#ctx0" brushRef="#br0" timeOffset="688021.1818">5604 12721 0,'0'-41'16,"0"1"15,0-1 1,-41 82 14,41 40-46,0 42 16,0 41 0,0 163-1,0-163-15,0-42 16,0 1-16,-41 0 0,41-41 16,0-1-1</inkml:trace>
  <inkml:trace contextRef="#ctx0" brushRef="#br0" timeOffset="688341.268">6381 13090 0,'0'0'0,"0"-82"15,0 41 1,-122 123 31,81-1-47,-41 83 15,0 41 1,0-124 0,41 1-1</inkml:trace>
  <inkml:trace contextRef="#ctx0" brushRef="#br0" timeOffset="688570.4424">5850 13090 0,'0'-82'15,"81"82"17,1 82-32,-41-42 15,0 42-15,-41-41 16,123 82-1,-41 0 1,-41-83-16</inkml:trace>
  <inkml:trace contextRef="#ctx0" brushRef="#br0" timeOffset="688804.7776">6627 13335 0,'0'-41'0,"82"41"32,-41 0-32,0 0 15,81 0 1,-81 0-1</inkml:trace>
  <inkml:trace contextRef="#ctx0" brushRef="#br0" timeOffset="688954.3393">6709 13539 0,'41'0'31,"40"0"-15,-40 0 0,0 0-16</inkml:trace>
  <inkml:trace contextRef="#ctx0" brushRef="#br0" timeOffset="689487.7235">7486 13130 0,'0'-81'0,"0"40"0,0 0 15,0-41 1,0 41-1,0 123 64,0 0-79,0 81 15,0-122 1,82 41-1,0-82 1,40 0 0,-40-41-16,0-41 15,-82 41 1,0-40-16,0-1 31,0 41-15,0 82-1,-41 122 1,41 83 0,0-42-1,0-122-15,0-41 16,0 82-16</inkml:trace>
  <inkml:trace contextRef="#ctx0" brushRef="#br0" timeOffset="689754.3519">8304 12844 0,'0'-82'0,"82"82"31,-41 164-15,82-41 0,-123-1-16,0 165 15,0-165-15,0 1 16,-123 123 0,-41-1-1</inkml:trace>
  <inkml:trace contextRef="#ctx0" brushRef="#br0" timeOffset="690375.4445">4459 12149 0,'0'-82'15,"0"164"17,0 40-17,0 42-15,0 81 16,0 1-16,0-1 15,82 1-15,81 163 16,410 41 15,-450-450-15</inkml:trace>
  <inkml:trace contextRef="#ctx0" brushRef="#br0" timeOffset="695156.1139">9327 13785 0,'82'0'31,"-42"0"-31,1 0 16,41-41-16,123 41 16,-123 0-1</inkml:trace>
  <inkml:trace contextRef="#ctx0" brushRef="#br0" timeOffset="695504.5552">9449 13335 0,'-40'0'16,"80"0"46,42 0-62,41 0 16,-41 0-16,122 0 16,-122 0-1</inkml:trace>
  <inkml:trace contextRef="#ctx0" brushRef="#br0" timeOffset="696338.5019">9286 13867 0,'0'-41'31,"41"41"1,41 0-17,-1 0-15,83 0 32,-82-41-32,163 41 31,-204 0-31,41 0 31,41 0-15</inkml:trace>
  <inkml:trace contextRef="#ctx0" brushRef="#br0" timeOffset="697354.8978">11577 12967 0,'0'-41'0,"-41"41"15,41-82-15,-82 82 16,41 0 15,0 82-15,41 491 15,0-369-15,0 1-1,41-124-15,-41-40 16,0 0 0,-82-41-1,0 0 1</inkml:trace>
  <inkml:trace contextRef="#ctx0" brushRef="#br0" timeOffset="697534.4032">11045 13499 0,'0'0'15,"82"0"1,-41 0-16,-1-41 16,206 41-1,286-123 16</inkml:trace>
  <inkml:trace contextRef="#ctx0" brushRef="#br0" timeOffset="697754.4109">12190 12885 0,'0'-82'0,"-41"82"15,-40 82 16,81 0-15,0 81 0,0 83-1,0-83 1,40-122 0,42 41-16</inkml:trace>
  <inkml:trace contextRef="#ctx0" brushRef="#br0" timeOffset="698423.6481">13213 13294 0,'0'0'0,"0"82"63,0-41-48,0 0-15,0 40 16,0-40-16,0 0 15</inkml:trace>
  <inkml:trace contextRef="#ctx0" brushRef="#br0" timeOffset="699906.401">13867 13008 0,'0'-82'16,"0"41"-1,0 82 48,0 41-48,0-41-15,0 81 32,82-122-32,-41 41 15,0-41-15,82 0 16,0 0-1,-83-82 1,-40 42 0,0-42-16,0 41 15,0-41-15,0 123 47,0 41-47,0 40 16,0 1-16,0 123 15,0-83 1,0 1-16,0 81 16,-81-204-1,81 0 1,-123-41 0,82 0-16,-41 0 0,-41-123 31,123 42-31</inkml:trace>
  <inkml:trace contextRef="#ctx0" brushRef="#br0" timeOffset="700156.5639">14522 12844 0,'82'0'16,"-82"-41"-16,41 82 31,-41 41-31,81 163 16,-81 1 15,-81 245-15,-42-287-1</inkml:trace>
  <inkml:trace contextRef="#ctx0" brushRef="#br0" timeOffset="700621.8285">10513 14398 0,'-41'0'15,"41"-40"1,0-1-1,123 41 1,81 0 0,83 0-16,531 0 15,-327 0-15,0 0 16,368-82 0,-327 0-1,-369 82 1,-122-41-16,41 41 15,-123 0 48,-41 82-63,0-41 0,1-41 16</inkml:trace>
  <inkml:trace contextRef="#ctx0" brushRef="#br0" timeOffset="701089.117">11618 14889 0,'0'-122'15,"0"40"1,0 41-1,-41 41 17,41 82-17,-82 81 1,123 205 0,-41-163-1,0-123 1,0-41-1,0 81-15,-41-122 16,-82 0 0</inkml:trace>
  <inkml:trace contextRef="#ctx0" brushRef="#br0" timeOffset="701272.1096">11168 15339 0,'81'0'31,"1"0"-31,41 0 16,122 0 0,-81 0-1,-123 0-15</inkml:trace>
  <inkml:trace contextRef="#ctx0" brushRef="#br0" timeOffset="701596.2365">12354 15462 0,'0'-41'16,"-82"41"31,41 82-47,-41-41 0,82 41 15,-81-1 1,-1 1 0,-41 0-1</inkml:trace>
  <inkml:trace contextRef="#ctx0" brushRef="#br0" timeOffset="701810.0153">11863 15462 0,'0'-41'15,"41"41"1,-41 41 0,123 82-1,-1-82 1,1 40-1,-82-81-15,82 82 16</inkml:trace>
  <inkml:trace contextRef="#ctx0" brushRef="#br0" timeOffset="702072.012">12640 15094 0,'0'0'0,"0"-41"0,0 123 63,0 0-63,0 40 15,0-40-15,0 0 16,0 0-16,0-41 15,0 40 1,82-81 0</inkml:trace>
  <inkml:trace contextRef="#ctx0" brushRef="#br0" timeOffset="702692.5322">13786 14971 0,'0'-41'0,"81"41"32,-81 41-32,41 41 15,-41 41 1,0 40-1,0-40-15,0 0 16,-41-1-16,-81 42 16</inkml:trace>
  <inkml:trace contextRef="#ctx0" brushRef="#br0" timeOffset="713457.2122">12558 12803 0,'0'82'94,"0"-41"-79,0 41-15,-122 0 16,81-42-16,41 83 16,-41-123-1,82 0 32,41 0-31,-41 0-1,40 0 1,83-41 0,-123 41-16,41-41 15,-123-40 48,0 121-1,41 42-46,0-41-16,0 0 15,0 41-15,0 41 16,0 81 0,0-122-16</inkml:trace>
  <inkml:trace contextRef="#ctx0" brushRef="#br0" timeOffset="714273.3881">13213 15053 0,'0'0'0,"0"-41"16,-41 164 46,0-41-46,41-42 0,-82-40-16,82 82 15,41-82 32,0 0-31,0 0-16,41 0 15,-41 0-15,41 0 16,-1 0 0,-81-41 15,0-40-15,0 121 62,0 1-78,0 0 15,0 0-15,0 41 16,0-41-16,-41 82 16,41-82-1,0-1-15,-40-40 0</inkml:trace>
  <inkml:trace contextRef="#ctx0" brushRef="#br0" timeOffset="715473.48">21599 19184 0,'41'0'16,"-41"-81"-1,0 40 16,0 0-15,-41 41 0,0 0 15,-41 82-15,82 204-1,82 246 1,-82-410-1,0 1 1,0-41-16,0-41 16,-41 0-16,0-41 15</inkml:trace>
  <inkml:trace contextRef="#ctx0" brushRef="#br0" timeOffset="715644.4224">21272 20002 0,'0'-81'15,"40"81"-15,42-41 0,41 41 16,-41 0-16,81 0 31,-40 0-15</inkml:trace>
  <inkml:trace contextRef="#ctx0" brushRef="#br0" timeOffset="715873.419">21967 19880 0,'0'82'31,"0"-1"-15,0 42-16,-82 41 16,41-1-1,41-81 17,-82-41-32</inkml:trace>
  <inkml:trace contextRef="#ctx0" brushRef="#br0" timeOffset="716073.5824">21722 20125 0,'0'-41'0,"40"41"31,1 0-31,41 123 16,41 81-1,-41-163 1,-41-41 0</inkml:trace>
  <inkml:trace contextRef="#ctx0" brushRef="#br0" timeOffset="716340.7511">22499 19716 0,'0'0'0,"0"-123"0,0 82 0,0-40 16,-82 162 31,82 42-47,0 164 15,0-83 1,0-40 15,0-123-31,41-41 0</inkml:trace>
  <inkml:trace contextRef="#ctx0" brushRef="#br0" timeOffset="716757.1224">22622 19839 0,'0'0'0,"81"-41"15,-40 41-15,0 0 16,123 0 0,-164 41-1,0 122 1,-41-81-1,0-82 1,82-82 15,82 1 1,-123-1-32,81 41 15,-81 0-15,0 123 47,-41 0-31,41 122-1,0-163 1,41-41 0,41 0-16</inkml:trace>
  <inkml:trace contextRef="#ctx0" brushRef="#br0" timeOffset="716956.7191">23358 19634 0,'41'0'32,"0"0"-17,-41 82 1,81-41-16,-81 0 15,0 82-15,0-42 16,0 42-16,0-41 0,-81 0 16,-42 122-1</inkml:trace>
  <inkml:trace contextRef="#ctx0" brushRef="#br0" timeOffset="722990.616">24912 19062 0,'0'-41'0,"0"0"32,82 41-17,41 41 1,-123 41 0,0 40-1,-123 42 16,82-164-15,82-41 15,205 41 1,-124 0-17,-122 41 1,0 82-1,-41-42 1,-204-40 0,163 41-1,0-82 1</inkml:trace>
  <inkml:trace contextRef="#ctx0" brushRef="#br0" timeOffset="723249.0238">25567 19225 0,'0'0'0,"0"-41"0,0-40 15,0 121 16,0 42-15,0 164 0,0 40-1,0-81 1,0-124-16,0-40 16</inkml:trace>
  <inkml:trace contextRef="#ctx0" brushRef="#br0" timeOffset="723458.2274">25976 19512 0,'0'0'0,"0"-41"15,82 41 1,-41 0-1,81-41 1,-40 41 0,-41 0-1</inkml:trace>
  <inkml:trace contextRef="#ctx0" brushRef="#br0" timeOffset="723724.444">25935 19593 0,'0'41'47,"41"41"-31,0-82-16,41 41 16,-42 41-1,42-41 1,-123 0 15,-40-41-15,-1 0-1,0 0 1</inkml:trace>
  <inkml:trace contextRef="#ctx0" brushRef="#br0" timeOffset="724058.0368">26467 19675 0,'0'41'32,"0"0"-17,0 82 1,0-41-1,122-82 1,-40 0 0,0-41-1,-82-41 1,0 41-16,-82 0 16,0-41-1,42 82-15,-83 0 16,82 0-1</inkml:trace>
  <inkml:trace contextRef="#ctx0" brushRef="#br0" timeOffset="725290.6678">28103 19225 0,'-41'0'0,"41"-41"16,0 0-16,41 41 47,41 0-47,-82 82 15,41 41 1,-164 163 15,0-204 1,164-82-1,0-41-31,82 41 15,-82-41 1,81 41-16,-122-82 16,82 82-1,-41-81 1,-41 40 0,0 0-1,0-41-15,0-41 16,0 42-1,0 121 32,0 42-47,0-41 16,82 0 0,82 164-1,-123-124 1,40 1-16,-81 0 15,-41-82 1,1 82-16,-83-82 31,82 0-15,0 0-16,41-41 16,0 0-1,164-123 1,-1 83-1,-122-42 1,-41 41 0,-163 0-1,40 82 1,41 41 0,82 164-1,41-124 1,41-81-1</inkml:trace>
  <inkml:trace contextRef="#ctx0" brushRef="#br0" timeOffset="725561.728">29248 19348 0,'0'-41'15,"82"41"-15,-123 41 63,41 0-63,-41 41 16,41 40-16,-81 247 15,81-83 1,0-163-1,0-83 1</inkml:trace>
  <inkml:trace contextRef="#ctx0" brushRef="#br0" timeOffset="726424.3789">29657 19798 0,'0'-82'16,"0"41"15,0 0-15,-40 41 30,121 0 48,1 0-78,-82-82-1,123 82-15,-123 41 32,0 0-17,-82-41 1,0 0 0,0 0-1,42 0 1,40 41-1,-41-41 1,41 82 0,0 41-1,0-41 1,0-42 0,81-40 15,-40 0-31,82 0 15,-82 0 1,-41 123 15,0-82-15,0 41-16,-41-82 16,-41 41-16,41-41 0,0 0 15,-40 82 1,81-123-1</inkml:trace>
  <inkml:trace contextRef="#ctx0" brushRef="#br0" timeOffset="726765.7087">29985 19962 0,'0'-82'0,"0"164"47,0-42-32,0 1-15,0 41 16,0 0 0,82-82-1,-42 0 1,1-82-1,41-41 1,-82 1 0,-82 81-1,-40 41 1,81 0 0,-41 82-16</inkml:trace>
  <inkml:trace contextRef="#ctx0" brushRef="#br0" timeOffset="727458.0498">32030 18939 0,'0'-41'0,"0"-82"15,0 205 17,41 245-1,-41 1 0,41-288-15</inkml:trace>
  <inkml:trace contextRef="#ctx0" brushRef="#br0" timeOffset="727991.7555">32644 18939 0,'0'0'0,"0"-41"16,-41 41-1,41-82 63,0 41-31,-41 41-31,0 0 0,-41 0-1,82 123-15,0-41 16,0 0-1,0-41 1,41-41 0,82 0-1,-82 0 1,0-41 0,-41 0-16,0-82 15,0 164 32,0 41-47,0 40 16,0 206-1,0-206 1</inkml:trace>
  <inkml:trace contextRef="#ctx0" brushRef="#br0" timeOffset="728225.4402">33053 19021 0,'0'0'0,"0"-41"0,0-41 16,0 164 15,0 0-16,0 40-15,0 1 16,0 41-16,0-1 0,0-40 16,0 0-1,-41-41 1</inkml:trace>
  <inkml:trace contextRef="#ctx0" brushRef="#br0" timeOffset="728407.7358">33339 19512 0,'41'0'0,"-41"-41"16,82 41-1,0 0-15,-41-82 16,40 82-16,1 0 0,0 0 15</inkml:trace>
  <inkml:trace contextRef="#ctx0" brushRef="#br0" timeOffset="728724.8151">33462 19512 0,'0'0'0,"0"40"31,0 83-15,0-82-1,41 82 1,81-82 0,-81-41-16,41 0 15,-82 41 1,0 40-1,-41-81 1,-81 0 0,81 0-16,-41 0 15</inkml:trace>
  <inkml:trace contextRef="#ctx0" brushRef="#br0" timeOffset="729075.1804">34116 19512 0,'0'0'0,"0"81"31,0 1-31,0-41 16,0 0-1,0 41-15,41-82 16,82 0 0,-41 0-16,41-82 15,-42-41 1,-81-40 0,-122-1-1,-42 164 1,0 123-1,83-1 1</inkml:trace>
  <inkml:trace contextRef="#ctx0" brushRef="#br0" timeOffset="730483.4484">10759 17262 0,'0'0'0,"81"0"46,1-41-30,0 41 0,0 0-16,-41 0 0,0 0 15,-41 41 1</inkml:trace>
  <inkml:trace contextRef="#ctx0" brushRef="#br0" timeOffset="730625.0693">10881 17589 0,'0'0'0,"0"82"16,41-82 15,0 0-15,41 0 0,0-41-16</inkml:trace>
  <inkml:trace contextRef="#ctx0" brushRef="#br0" timeOffset="732093.9794">12231 17016 0,'0'-81'15,"-41"81"-15,41-41 0,-82 122 47,82 206-31,0-42 15,0-122 0</inkml:trace>
  <inkml:trace contextRef="#ctx0" brushRef="#br0" timeOffset="732809.4528">12149 16935 0,'0'-41'31,"41"41"-31,41 0 31,0 0-15,0 0 0,-123 0 46,41 41-62,-82-41 16,41 0-16,0 81 15,0-81 1,-41 0 15,82 82-31,0 41 16,0 41-1,0-83 1,0 1 15,0-41-15,41-41 15,0-123 0,0 82-31,82 41 16,-82 0 0,41 123-1,-82-41 1,0 41 0,-82-42-1,0 1 1,0-82-1,0-41 1</inkml:trace>
  <inkml:trace contextRef="#ctx0" brushRef="#br0" timeOffset="733242.6908">12681 17180 0,'0'41'63,"0"0"-63,0 41 15,0-1-15,0 1 0,0 41 16,41-82 15,0-41-15,204 0 0,-163-123-1,-41 0 1,-41 1-1,-82-42 1,41 164-16,0-41 16,-81 41-16,40 0 15,41 123 1,41 41 0</inkml:trace>
  <inkml:trace contextRef="#ctx0" brushRef="#br0" timeOffset="733542.5497">12027 18244 0,'122'0'47,"1"0"-31,41 0-16,-1-41 16,-40 41-16,204 0 15,-122 0 1,-123 0-1</inkml:trace>
  <inkml:trace contextRef="#ctx0" brushRef="#br0" timeOffset="734074.8609">12518 18857 0,'-82'0'16,"41"0"0,41-82-16,-41 82 15,-41 0 1,41 0-1,0 82 1,41 82 15,0-123-31,0 0 16,0 40-16,41-81 31,82-41-15,-82-40-1,-41-1 1,0 0 0,0 41-1,0 82 1,0 41 0,0 81-1,0-40-15,0 82 16,0-83-1,0-40-15,0 82 16,0-123 0</inkml:trace>
  <inkml:trace contextRef="#ctx0" brushRef="#br0" timeOffset="734559.3884">11986 18857 0,'0'0'16,"0"-41"-16,0 0 16,0 82 31,0 82-47,0 327 31,0-246-16,0-122 1,0-41-16</inkml:trace>
  <inkml:trace contextRef="#ctx0" brushRef="#br0" timeOffset="735145.8508">14072 17221 0,'0'0'16,"0"-82"-16,0 41 16,-41 41 15,-82 82-16,123 41 1,0 40-16,0-40 16,41 286 15,-41-327-31,-41 163 31,41-204-31,-41-41 16</inkml:trace>
  <inkml:trace contextRef="#ctx0" brushRef="#br0" timeOffset="735309.2743">13827 17916 0,'122'-41'31,"-81"41"-16,41 0-15,204-81 16</inkml:trace>
  <inkml:trace contextRef="#ctx0" brushRef="#br0" timeOffset="735474.2864">14686 17834 0</inkml:trace>
  <inkml:trace contextRef="#ctx0" brushRef="#br0" timeOffset="735825.2901">14604 17303 0,'0'0'0,"0"-82"0,-82 0 15,82 0 1,-41 41 0,41 82 15,-82 41-31,82 41 16,0 40-16,0 165 15,0-165 1,41 1-16,0-41 15,82-42 17,-41-81-32</inkml:trace>
  <inkml:trace contextRef="#ctx0" brushRef="#br0" timeOffset="736242.8326">14890 17344 0,'0'0'0,"0"-41"0,0-41 16,0 41-1,0 123 32,0 0-47,0 122 16,0-122-1,41-82-15,-41 82 16,41-82-16,82 0 16,-123-41-1,41-82 1,-41 82 0,0-41-16,0 42 15,0-1-15,0 122 47,0 42-47,0 41 16,0-1-16,0 83 15,0-164-15,0-1 16,0 1 0</inkml:trace>
  <inkml:trace contextRef="#ctx0" brushRef="#br0" timeOffset="736492.3021">15422 17998 0,'0'82'63,"0"0"-48,0 0-15,0-1 16,0 1-16</inkml:trace>
  <inkml:trace contextRef="#ctx0" brushRef="#br0" timeOffset="736975.8076">15790 17425 0,'0'0'0,"0"-81"15,0 162 32,0 1-31,0 0-16,41 41 16,41-82-1,0-41 1,-42 0-1,1 0-15,41-82 16,-82 41-16,41-41 0,-41 0 31,0 41-31,0-40 16,0 162 31,0 42-47,0 0 15,0 245 1,0-245-16,0-1 16,-82-40-16,82-41 0,0 41 15</inkml:trace>
  <inkml:trace contextRef="#ctx0" brushRef="#br0" timeOffset="737308.682">16485 17425 0,'0'0'0,"0"-81"0,41 81 63,-41 81-48,82 1-15,-82 41 16,123 0-16,-123-1 16,0 42-16,0 41 15,0-83-15,-41 124 16,-123-42-1,1-122 1</inkml:trace>
  <inkml:trace contextRef="#ctx0" brushRef="#br0" timeOffset="738692.639">1636 26056 0,'0'-81'16,"-41"81"-1,41 40 16,0 124-31,0 81 16,0 42-16,0-42 16,0 42-16,0-1 15,0-82 1,0 42-16,0 367 31,0-531-31,0 82 31,-81-164-15,81-82-16</inkml:trace>
  <inkml:trace contextRef="#ctx0" brushRef="#br0" timeOffset="741226.8148">1554 25852 0,'41'-41'47,"0"41"-47,41 0 16,41 0-16,81 0 15,1 0 1,286 0-1,-205 0 1,123 0 15,-82 0-31,83 0 16,-42 0-16,-41-123 0,0 123 16,287 0-1,-42 0 1,-81 0-1,-41 0 1,-245-41-16,40 41 16,-81 0-16,0 0 0,-42 0 15,83 0 1,-42-82 0,124 82-1,-42 0 1,42 0-1,-42 0 1,0 0 15,1-81-15,-82 81-16,163 0 16,-204 0-16,-1 0 15,124 0 1,-124 0-16,1 0 15,-82 0-15,41 0 16,81 0 0,42 0-1,0-41 1,-124 41-16,1 0 16,-41 0-16,0 0 15,0 0 1,82 0-1,-82 0 1,40 0 0,83 0-1,122 0 1,369 0 0,-410 0-1,205-82 1,-286 82-16,40 0 15,-81-41-15,-41 41 16,0 0 0,-82 41 218,0 41-218,0 0-1,0-42-15,0 1 16,0 123 0,0-123-1,0 82-15,0-82 16,0 40-16,0 83 31,0 40-15,0-40-1,0 0 1,0-82-16,0-1 16,0-40-16,0 41 15,0 0 1,0 81-1,0-81 1,0 0 0,0 0-1,0-41 32,0 0-16,0 41-15,-82-42 0,41-40-1,-82 41 1,-163 41 0,122 0-16,42-82 15,-1 41-15,0-41 0,0 123 16,-286-42-1,-41 1 1,-40 0 0,80-82-1,165 0 1,-82 0 0,81 0-1,83-41 1,-1 41-16,-81 0 0,40 0 15,41 0 1,-286 0 0,287 0-16,-1 0 15,-204 0 1,204 0-16,-122 0 16,163 0-16,-40 0 15,-165 0 1,83 0-1,-82 0 1,163 0-16,-204 0 16,204 0-16,1 0 15,-83 0 1,1 0 0,122 0-1,-122 0-15,122 0 16,0-82-16,-122 82 15,-1 0 17,124 0-32,40 0 15,0 0-15,-82 0 16,83 0 0,-42 0-1,41 0 1,0 0-1,-40 0 1,-1 0 0,0 0-1,-41 0 1,124 41-16,-83-41 16,41 41-1,41-41 1,-41 0-16,41 41 31,-163 41-15,122-82-1,-41 41 1,82-41-16,-40 0 16,40 82-16,0-82 15,-82 0 1,82 40-16,-82-40 15,83 82-15,-83-82 16,123 41 0,-164 0-1,123-41 1</inkml:trace>
  <inkml:trace contextRef="#ctx0" brushRef="#br0" timeOffset="742893.6531">1759 27243 0,'0'-41'0,"82"41"63,41 0-48,-1 0-15,1 0 16,41 0-16,163 0 31,818-82 1,-81 0-1,-287 0 0,-613 82-31,81 0 16,1 0-1,40-82 1,-41 82 0,164-40-1,-163 40 1,40-82-1,41 82 17,-122-82-32,-41 82 15,-42 0-15,1 0 0,0 0 16,40 0 0,1 0-1,0 0 1,-83 0-16,42 0 15,-41 0-15,-41 0 16,82 0 0,40 0-1,42 0 1,-82 0-16,163 0 16,-122 0-1,40-82-15,164 82 16,41 0-1,246 0 17,-205-41-17,-164 41 1,-122 0 0,-123 0-16,0 0 15,-1 0-15,42 0 0,-41 0 16,82 0-1,-41 0 1,40 0 0,-40 0-16,82 0 15,-82 0 1,0 0-16,40 0 16,1-82-1,-41 82 1,0-41-1,-1 41 1,-122 0 31,1 0-31,40 41-1,-41-41 1</inkml:trace>
  <inkml:trace contextRef="#ctx0" brushRef="#br0" timeOffset="743892.8491">3845 26015 0,'0'-40'0,"-41"121"63,41 42-63,0 82 15,0 245 1,0 163 0,-41-81-1,41-328 1,0-81 15,0-41-15,0-41-1,-81-82 17,40-41-17</inkml:trace>
  <inkml:trace contextRef="#ctx0" brushRef="#br0" timeOffset="744610.0369">2618 26097 0,'0'-41'16,"0"82"15,0 41-15,0-41-16,0 0 16,41 41-16,0-41 15,41-41 1,-1 0-1,42 0 1,-41-164 15,-82 0 1,-82 164-17,82 82 1,0 0-1,41 163 1,-41-122-16,82 163 16,-82-204-16,0 0 15,0 41 1,-82-123 15,41-82-15,41 41-16,-82-82 31,82 42-15,123-1-1,-41 0-15,-41 82 16,0 0-16,-41-41 0</inkml:trace>
  <inkml:trace contextRef="#ctx0" brushRef="#br0" timeOffset="745876.4956">4745 26302 0,'0'-82'15,"82"82"-15,-41 0 16,41 0-16,0 0 15,-1 0-15,1 82 16,-82 0 0,-123 122-1,-40-40 17,81-164-1,123 0 16,82 0-32,-82 0-15,122-41 16,-40 41-16,-41 0 0,0 0 16,-42 0-16</inkml:trace>
  <inkml:trace contextRef="#ctx0" brushRef="#br0" timeOffset="746660.2692">7036 25770 0,'0'-41'16,"-82"-41"-1,41 0 1,41 123 15,0 205-15,-82 204 0,82 327 15,0-491-31,0-81 0,41 204 31,-41-286-31,0-1 16,0 42-1,0-123 1,0-123 15,0 41-31,0 0 16,82-41-16</inkml:trace>
  <inkml:trace contextRef="#ctx0" brushRef="#br0" timeOffset="747296.9886">8018 26302 0,'0'-82'15,"0"41"1,82 41-16,-1 0 31,1 0-31,-82 82 31,0 41-31,-123-83 32,205-40 14,0-40-30,-41 40-16,0 0 16,-41 40-16,82 42 15,-82-41 1,-82 41 0,0-41-1,0-41 1,41 0-16,0 0 0,1 0 31</inkml:trace>
  <inkml:trace contextRef="#ctx0" brushRef="#br0" timeOffset="747952.9385">9940 25811 0,'0'-82'0,"0"0"16,0 164 31,0 0-47,0 41 16,0 40-16,0 696 31,0-245 0,0-369-31,0 164 16,0-204-16,0-82 15,0-1 1,0-81 0</inkml:trace>
  <inkml:trace contextRef="#ctx0" brushRef="#br0" timeOffset="748660.7768">10759 25852 0,'0'0'0,"0"-41"0,0-41 31,0 164 47,0 0-78,0-41 0,81 81 31,1-81 1,41-41-1,-123-163 0,0 122-15,0 0-1,0 82 32,0 81-31,0 206 0,0-124-1,0-81 1</inkml:trace>
  <inkml:trace contextRef="#ctx0" brushRef="#br0" timeOffset="749517.1978">12231 25525 0,'0'-82'15,"0"0"1,0 41-1,0 164 17,0 122-17,0 573 17,0-572-32,0 285 15,0-285-15,0-82 16,0 122-1,0-163 1,0-42-16,0-40 16</inkml:trace>
  <inkml:trace contextRef="#ctx0" brushRef="#br0" timeOffset="749894.2877">13131 26056 0,'0'-41'16,"0"-40"-1,82 81 1,122-41 15,1-41 1,-164 82-17</inkml:trace>
  <inkml:trace contextRef="#ctx0" brushRef="#br0" timeOffset="750210.689">13172 25975 0,'0'0'0,"-41"0"16,-41 0 15,82 40-31,-41 42 16,41 0 15,123-41-15,-41-41-1,163 0 1,-122 41 0,-82-41-1,-41 123 1,-164-42-1,1-40 1,-1 41 0</inkml:trace>
  <inkml:trace contextRef="#ctx0" brushRef="#br0" timeOffset="752160.7774">1718 27774 0,'0'-41'16,"0"1"77</inkml:trace>
  <inkml:trace contextRef="#ctx0" brushRef="#br0" timeOffset="752575.0102">1964 27652 0,'0'-41'16,"0"0"15,-41 41-15,0 0 15,0 0-15,41 41-1,0 81 1,0-40-16,0 41 16,0-41-16,0 0 15,0 40-15,0 83 16,0-82 0,0-83-1,-41-40 48</inkml:trace>
  <inkml:trace contextRef="#ctx0" brushRef="#br0" timeOffset="752760.3334">1718 28142 0,'0'-40'16,"41"40"15,0-82-31,82 82 16,-82 0-1,40 0-15</inkml:trace>
  <inkml:trace contextRef="#ctx0" brushRef="#br0" timeOffset="753115.9139">2291 27611 0,'-41'-82'16,"0"82"15,0 0 0,41 82-31,0 122 16,0 42 15,0-124-31,0 124 16,0-123-16,0-42 15,82-40 1,-82 0 0</inkml:trace>
  <inkml:trace contextRef="#ctx0" brushRef="#br0" timeOffset="755412.2354">2373 27856 0,'0'-41'16,"0"0"30,0 82 33,0 41-79,41-41 0,-1 41 15,42-82 1,-82 82-1,41-82 1,0-41 15,41-123 1,-123 82 14,41 41-46,-41 41 16,41 82 15,0 0-31,0 0 16,0 163 0,0-81-1,0-82 1,0-1-1</inkml:trace>
  <inkml:trace contextRef="#ctx0" brushRef="#br0" timeOffset="755796.9415">2823 27652 0,'0'-41'16,"0"0"-1,0 123 48,0-1-63,0 1 15,0 82 1,0-82 0,0-1-16,0 1 15,0 0-15,0 0 0,0 41 16</inkml:trace>
  <inkml:trace contextRef="#ctx0" brushRef="#br0" timeOffset="756293.6108">3027 27733 0,'0'-40'16,"0"-1"15,0 82 32,0-1-48</inkml:trace>
  <inkml:trace contextRef="#ctx0" brushRef="#br0" timeOffset="756549.2478">3232 27693 0,'0'-82'0,"0"123"47,-82 40-32,82-40-15,-41 41 16,41-41-16,0 0 16,-82 41-1,82-41-15,0 40 31</inkml:trace>
  <inkml:trace contextRef="#ctx0" brushRef="#br0" timeOffset="756794.4782">2986 27693 0,'41'40'63,"-41"1"-63,82 41 16,-82-41-16,41 0 15,-41 41-15,41-41 16,41 40-1</inkml:trace>
  <inkml:trace contextRef="#ctx0" brushRef="#br0" timeOffset="756977.7104">3313 27856 0,'0'-41'0,"82"41"32,-41 0-17,41 0 1</inkml:trace>
  <inkml:trace contextRef="#ctx0" brushRef="#br0" timeOffset="757117.7542">3354 27979 0,'41'0'47,"41"0"-31</inkml:trace>
  <inkml:trace contextRef="#ctx0" brushRef="#br0" timeOffset="757546.8767">3559 27733 0,'0'-81'15,"0"162"32,0-40-31,0 0-16,0 41 15,0-41 17,82-41-1,-82-41-16,41-41 1,-41 0 0,0 164 15,0 0-15,0 82-1,0-42 16,0-81-31</inkml:trace>
  <inkml:trace contextRef="#ctx0" brushRef="#br0" timeOffset="757860.7726">3559 27488 0,'0'0'0,"41"41"47,41 0-47,-41 41 15,-41-1 1,81 124 0,-81 40-1,-41-122-15,-81 0 16,81 81-16,-82-81 0</inkml:trace>
  <inkml:trace contextRef="#ctx0" brushRef="#br0" timeOffset="762694.583">14767 17262 0,'0'-82'16,"0"41"30,0 82 48,41 82-78,-41-82-1,0 0-15,0-1 16,41-40-16,-41 82 16,0 0-1,0-41 79,82-41-63,-82 41-15,41-41-16,41 0 16,-41 0 15,0 0-16,-1 0 17,42 0-1,-82-41 0,41 41-31,-41-82 31,0 41 1,0 0-17,0 82 63,-82 41-62,82-41-16,-41-41 16</inkml:trace>
  <inkml:trace contextRef="#ctx0" brushRef="#br0" timeOffset="763528.1513">16076 18366 0,'0'82'15,"-81"-41"1,81 0 15,-41-41 16,0 0-16,41-41-15,0-82-16,0 82 15,41-40 1,40-1 0,165 41-1,-123-41 1,-1 82 0,-81-41-1</inkml:trace>
  <inkml:trace contextRef="#ctx0" brushRef="#br0" timeOffset="779704.701">4377 27488 0,'-41'0'0,"41"-41"16,0 0-1,41-82 1,41 123-16,-41 0 16,0 0-16,40 0 15,-81 82 1,0-41-1,0 0-15,-81 164 32,-1-124-17,41-81 1,123-40 31,-41 40-32,81-41 1,-81 41-16,0 0 16,-41-41-1</inkml:trace>
  <inkml:trace contextRef="#ctx0" brushRef="#br0" timeOffset="779947.0387">4950 27488 0,'0'-41'32,"0"82"15,0 41-32,-82 81-15,82-40 16,0 0-16,0 122 15,0-81 1</inkml:trace>
  <inkml:trace contextRef="#ctx0" brushRef="#br0" timeOffset="780247.5769">5236 27733 0,'0'-81'16,"0"40"-16,0 0 16,0 123 46,0-1-62,0 1 0,0 0 16,0 204-1,0-204 1</inkml:trace>
  <inkml:trace contextRef="#ctx0" brushRef="#br0" timeOffset="780730.9285">5686 27774 0,'0'-81'16,"0"40"-1,0 0 1,-41 41 0,-122 0-1,122 122 1,-41 1 15,82-41-15,82-82-1,-1 0 1,42-41 0,-82-82-1,-41 42 1,0 40 0,0 122 15,0 83-16,82 41 1,-82-42 0,0 1-1,0-123 1</inkml:trace>
  <inkml:trace contextRef="#ctx0" brushRef="#br0" timeOffset="793198.601">7322 27079 0,'-81'0'0,"81"-82"15,0 41 1,0 82 15,0 0-15,0 41-16,40 41 16,1 40 15,0-81 0</inkml:trace>
  <inkml:trace contextRef="#ctx0" brushRef="#br0" timeOffset="793415.1418">7486 27120 0,'0'-41'31,"0"123"32,0-41-63,0 81 0,0-81 16,0 41-1,0 41 1,41-123-16</inkml:trace>
  <inkml:trace contextRef="#ctx0" brushRef="#br0" timeOffset="793716.2888">7895 27161 0,'0'82'78,"0"-1"-78,-41 42 16,41 0-16,0-41 15,-82-1-15,82 42 16,0 0 0</inkml:trace>
  <inkml:trace contextRef="#ctx0" brushRef="#br0" timeOffset="794002.8038">8140 27611 0,'0'-82'0,"0"123"62,0 0-62,0 0 16,0 40-16,0 1 15,0 41-15,0-41 32,0 0-32</inkml:trace>
  <inkml:trace contextRef="#ctx0" brushRef="#br0" timeOffset="794451.9469">8631 27611 0,'0'-41'15,"0"-41"16,-81 82-15,-1 0 0,82 41-1,-41 0 1,41 0-16,0 41 16,0-1-16,82-81 46,-82-41-30,81-40-16,-81-1 16,0 0-16,41 82 47,-41 82-47,0 0 15,0 81 1,0-81-1,0 0 1</inkml:trace>
  <inkml:trace contextRef="#ctx0" brushRef="#br0" timeOffset="795939.136">10227 27079 0,'-82'0'0,"41"0"16,-41 0-1,164 0 32,41 0-31,-41 0-16,-1 0 31,-122 0 0,-81 0-15,81 82 0,-41-82-1,82 41 32,0 0-31,0-1-1,82-40 1,81 0 0,-122 0-1,-41 82 1,0 0 0,-41-41-1,-122 41 1,81-82-1</inkml:trace>
  <inkml:trace contextRef="#ctx0" brushRef="#br0" timeOffset="796202.9722">10840 27120 0,'0'-41'15,"-41"41"1,41 41 0,-81 82-1,81 81 1,-41-40-1,41-42 1,0 1 0</inkml:trace>
  <inkml:trace contextRef="#ctx0" brushRef="#br0" timeOffset="796464.7608">11045 27365 0,'0'41'47,"0"41"-31,0-41-16,0 41 15,0 0-15,0 40 16,0-81 0,0 0-1</inkml:trace>
  <inkml:trace contextRef="#ctx0" brushRef="#br0" timeOffset="796881.6398">11331 27406 0,'0'0'16,"0"-41"-16,-41 41 47,-41 0-32,82 41 1,-40 0-1,40 82 1,0-82 0,40-41 15,42-82-15,-82 0-1,0 41 1,0 82 31,0 164-32,-41-42 1,41-81-16,0 41 16</inkml:trace>
  <inkml:trace contextRef="#ctx0" brushRef="#br0" timeOffset="799113.4511">12681 27243 0,'0'-82'16,"0"164"30,0-1-30,82-40-16,-82 41 31,41-82-31,-41 41 0,0 41 32,0-123 30,0 0-46,0 0-1,0 0 17,-41-41-17,41 41 1,0 1 15,-41 40-15,41 40 15,0 1-15,41 0-1,-41 82 1,0-82-16,41-41 15,-41 82-15,0 0 16,0-123 47</inkml:trace>
  <inkml:trace contextRef="#ctx0" brushRef="#br0" timeOffset="799424.0469">13254 27283 0,'-41'0'46,"-41"41"-30,82 0 0,0 41-16,0 41 15,0-41-15,-41 81 16,41-81-16,-82 0 16,82 81-1,-41-40 1</inkml:trace>
  <inkml:trace contextRef="#ctx0" brushRef="#br0" timeOffset="799716.2143">13540 27529 0,'0'-82'0,"0"164"47,0 41-31,0-42-16,0 1 15,0-41-15,0 82 16,0-41 0</inkml:trace>
  <inkml:trace contextRef="#ctx0" brushRef="#br0" timeOffset="800148.4501">13867 27570 0,'0'0'0,"-40"0"15,40-82 1,-41 82 0,0-41-1,-41 41 1,41 0-1,-41 123-15,82-41 16,0-41 0,0-1-16,41-40 15,41 0 1,-41 0 0,41-40-1,-1-42 1,-81 0-1,0 0 1,0 123 0,0 41-1,0 0-15,0 81 16,0-81-16,0 0 16,0 0-1,0-41 1</inkml:trace>
  <inkml:trace contextRef="#ctx0" brushRef="#br0" timeOffset="800500.3979">12027 30106 0,'0'0'0,"-82"0"16,41 0-16,82 0 31,82-41-15,81 41-16,1-123 0,367-40 31,-122 81-15</inkml:trace>
  <inkml:trace contextRef="#ctx0" brushRef="#br0" timeOffset="800683.2951">12354 30638 0,'0'0'0,"-41"0"0,205 0 47,-1-41-47,369-164 15,-327 123 1,-42 42-16</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29:43.529"/>
    </inkml:context>
    <inkml:brush xml:id="br0">
      <inkml:brushProperty name="width" value="0.05292" units="cm"/>
      <inkml:brushProperty name="height" value="0.05292" units="cm"/>
      <inkml:brushProperty name="color" value="#FF0000"/>
    </inkml:brush>
  </inkml:definitions>
  <inkml:trace contextRef="#ctx0" brushRef="#br0">23849 7445 0,'0'-41'16,"0"123"31,0 40-47,0 1 16,0 0-16,0-1 15,41-40-15,-41 0 16,0 0-16,0 0 0,0-1 15,0-40-15,0 41 16</inkml:trace>
  <inkml:trace contextRef="#ctx0" brushRef="#br0" timeOffset="323.0526">23890 7486 0,'0'-41'0,"0"-41"0,0 0 31,0 0-15,81 82-1,124 0 1,-164 82 0,41 0-1,-123 122 1,0-163-16,-41 41 16,41-41-16,0 0 15,-41 41-15,42-41 16</inkml:trace>
  <inkml:trace contextRef="#ctx0" brushRef="#br0" timeOffset="689.8526">24749 7240 0,'0'0'16,"0"-82"-16,-82 205 62,82 0-46,-82-1-16,82 206 16,0-42-1,0-81 17,41-165-32,41 1 15,-41 41-15,0-82 16</inkml:trace>
  <inkml:trace contextRef="#ctx0" brushRef="#br0" timeOffset="1556.5115">25730 7567 0,'-122'82'62,"122"0"-62,-82 82 16,-41 163-1,82-164 1,41-122 0,0 0-1</inkml:trace>
  <inkml:trace contextRef="#ctx0" brushRef="#br0" timeOffset="1806.2611">25280 7854 0,'0'-82'0,"0"41"16,41 82 31,-41 41-32,82 40-15,-82-40 16,82 82 0,0-82-16,41-1 15</inkml:trace>
  <inkml:trace contextRef="#ctx0" brushRef="#br0" timeOffset="2106.5883">26180 8304 0,'0'-41'16,"0"0"31,0 0-16,82 41 0,-41 0-31,82 0 16,-82 0-16,0 0 15</inkml:trace>
  <inkml:trace contextRef="#ctx0" brushRef="#br0" timeOffset="2256.0695">26180 8426 0,'82'0'31,"41"0"-15,81 0-1</inkml:trace>
  <inkml:trace contextRef="#ctx0" brushRef="#br0" timeOffset="2523.1413">26999 7895 0,'0'0'0,"0"-41"0,0 0 0,-41-41 32,41 164 14,0 0-46,0 40 16,0 124 0,0-42-1,0-122 1</inkml:trace>
  <inkml:trace contextRef="#ctx0" brushRef="#br0" timeOffset="2755.6161">27408 8345 0,'0'40'47,"0"42"-47,0-41 15,0 0-15,0 0 16,0 82 0</inkml:trace>
  <inkml:trace contextRef="#ctx0" brushRef="#br0" timeOffset="3255.9788">27776 7813 0,'0'-82'16,"0"41"15,82 123 0,-82 0-31,81-41 16,-81 0-16,41 40 16,-41 1-1,82 0 1,-41-82-1,0-41 1,-41-123 0,0 42-1,0 40 1,0 41 0,0 82-1,0 41 1,0 0-1,0 245 1,0-123 0,0-163-16</inkml:trace>
  <inkml:trace contextRef="#ctx0" brushRef="#br0" timeOffset="3465.6232">28389 8140 0,'41'0'32,"41"0"-17,41 41 1,0-41-1</inkml:trace>
  <inkml:trace contextRef="#ctx0" brushRef="#br0" timeOffset="3607.8137">28430 8426 0,'0'0'15,"41"0"1,41 0-1,-41 0-15,82 0 16</inkml:trace>
  <inkml:trace contextRef="#ctx0" brushRef="#br0" timeOffset="4043.1249">29126 7813 0,'0'-82'16,"-41"82"46,41 82-62,0 0 16,0-1-16,0 83 16,0-82-1,0-41 1,123-41 0,-42 0-1,-40-41 1,82-123-1,-123 82-15,-41-40 16,0 40-16,0 82 16,-81 0-1,-1 41 1,123 0-16,-41 0 16</inkml:trace>
  <inkml:trace contextRef="#ctx0" brushRef="#br0" timeOffset="4339.9838">29739 7404 0,'0'0'0,"0"-41"0,82 82 47,-41 81-47,41 1 15,0 245 1,-82-122 0,-82-42-1,-41-81 1</inkml:trace>
  <inkml:trace contextRef="#ctx0" brushRef="#br0" timeOffset="5006.3051">31457 7976 0,'82'0'47,"41"0"-47,0 0 15,163 0 1,-204 0-16</inkml:trace>
  <inkml:trace contextRef="#ctx0" brushRef="#br0" timeOffset="5223.5696">32030 7649 0,'-123'-41'0,"82"-41"16,41 164 31,0 41-31,0 0-16,0 122 15,0-122-15,0 0 16,0 40-1</inkml:trace>
  <inkml:trace contextRef="#ctx0" brushRef="#br0" timeOffset="5729.0544">32480 7690 0,'0'-41'16,"0"82"-16,0-164 16,0 205 15,0 82-15,0 81-1,0-122-15,0 0 16,0-42-16,0 1 15,0-41-15,0 0 16,0-82 15,0 0-31,0-81 16,0-165 0,0 124-16,0-124 15,0 205-15,0 42 16,0-1-1,41 41 1,41 0 0,41 0-1,-123 122 17,0-81-17,-41 164 1,-82-123-16,0 40 15,41-40 1</inkml:trace>
  <inkml:trace contextRef="#ctx0" brushRef="#br0" timeOffset="7472.7709">33380 7404 0,'0'-82'0,"-82"205"47,0 286-15,82-246-32,164 369 31,-123-491-31,41-41 0,-41 82 15</inkml:trace>
  <inkml:trace contextRef="#ctx0" brushRef="#br0" timeOffset="8006.2568">34116 7690 0,'0'-41'16,"-41"82"31,1 41-47,-83 122 31,123-122-31,-164 123 31,164-123-31</inkml:trace>
  <inkml:trace contextRef="#ctx0" brushRef="#br0" timeOffset="8192.0324">33748 7608 0,'0'0'16,"0"82"15,82 41-15,-82 0-16,82-42 16,0 124-1,40-42 1</inkml:trace>
  <inkml:trace contextRef="#ctx0" brushRef="#br0" timeOffset="8374.097">34485 8058 0,'81'0'15,"-40"0"-15,0 0 16,0 0-16,82 0 16</inkml:trace>
  <inkml:trace contextRef="#ctx0" brushRef="#br0" timeOffset="8513.706">34607 8263 0,'123'0'32,"0"0"-17,-1-82-15</inkml:trace>
  <inkml:trace contextRef="#ctx0" brushRef="#br0" timeOffset="8890.4788">35303 7690 0,'0'-41'0,"0"-41"16,0 41-1,-41 41 1,41 41 0,-41 41-1,41 0 1,0 41-16,-82 40 15,82-81-15,41 0 16,41-41 0,40-41-1,-81 0-15,82 0 16,-82-123 0,-41-40-1,0-83 1,-41 164-16,-82 0 15,82 82 1,1 0-16,-42 164 16,41 41-1</inkml:trace>
  <inkml:trace contextRef="#ctx0" brushRef="#br0" timeOffset="9123.9744">36080 8017 0,'0'82'47,"0"-41"-47,0 0 15,0 41-15,0 122 16,0-163 0</inkml:trace>
  <inkml:trace contextRef="#ctx0" brushRef="#br0" timeOffset="9573.8908">36612 7608 0,'0'0'0,"0"-82"0,0 42 16,0 121 31,0 1-47,81 41 15,-40 0 1,-41-82 0,41 40-16,41-81 15,0 0 1,-82-41 0,41-81-1,-41 81-15,0-41 16,0 0-16,0 41 0,0-41 15,0 123 32,0 82-47,0 41 16,0-1 0,0-40-1,0-82 1</inkml:trace>
  <inkml:trace contextRef="#ctx0" brushRef="#br0" timeOffset="9807.3362">37389 7976 0,'41'0'32,"41"0"-17,-41 0-15,-1 0 16,83 0 0</inkml:trace>
  <inkml:trace contextRef="#ctx0" brushRef="#br0" timeOffset="9957.2143">37430 8140 0,'0'0'0,"41"0"32,0 0-32,0 0 15,81 0 1,-81 0-16</inkml:trace>
  <inkml:trace contextRef="#ctx0" brushRef="#br0" timeOffset="10244.0152">38125 7649 0,'0'0'0,"0"-82"0,0 205 78,0-41-62,0 41-16,0-42 15,0 1-15,0-41 16,0 41-16,0 0 16</inkml:trace>
  <inkml:trace contextRef="#ctx0" brushRef="#br0" timeOffset="10506.5602">38452 7445 0,'0'0'0,"0"-41"16,0 0-1,82 41 17,-41 82-17,41 204 1,0 41-1,-82-81 1,0-124-16,-123 124 16,0-83-16,42-122 15</inkml:trace>
  <inkml:trace contextRef="#ctx0" brushRef="#br0" timeOffset="11024.6829">31703 10103 0,'41'-40'47,"122"40"-31,42 0-16,-41 0 15,-1 0-15,-40 0 0</inkml:trace>
  <inkml:trace contextRef="#ctx0" brushRef="#br0" timeOffset="11248.814">32276 9694 0,'0'0'15,"-41"-81"-15,41 162 47,0 42-31,0 123-1,0-1 1,0-122-16,81 40 16</inkml:trace>
  <inkml:trace contextRef="#ctx0" brushRef="#br0" timeOffset="11491.2236">32930 9776 0,'0'0'0,"0"82"47,0 41-47,0-1 15,0 1 1,0 0-16,0-41 15,0 0-15,0-42 0,0 42 16</inkml:trace>
  <inkml:trace contextRef="#ctx0" brushRef="#br0" timeOffset="11723.2162">32971 9776 0,'0'0'0,"0"-82"16,82 82 0,-41-81-1,122 81-15,-40 245 47,-123-204-47,-82 41 0,-41-41 16,-40 81-1,122-122 1</inkml:trace>
  <inkml:trace contextRef="#ctx0" brushRef="#br0" timeOffset="12024.3137">33953 9735 0,'0'0'0,"0"-81"16,0 40 0,-41 82 15,41 40-31,-82 42 15,82 245 1,41-122 0,82-83-1,-1-163 1</inkml:trace>
  <inkml:trace contextRef="#ctx0" brushRef="#br0" timeOffset="12258.1092">34894 9776 0,'0'0'0,"-41"0"0,-41 0 32,0 82-17,41 41 1,-122 122-1,122-40 1,-41-164 0,82 0-1</inkml:trace>
  <inkml:trace contextRef="#ctx0" brushRef="#br0" timeOffset="12457.2405">34362 9858 0,'0'-41'0,"41"41"31,0 82-31,40 0 16,-40 0 0,41 81-1,82-81 1,-164-41-16</inkml:trace>
  <inkml:trace contextRef="#ctx0" brushRef="#br0" timeOffset="12659.2482">35098 10063 0,'0'0'0,"82"0"15,41 0 1,-82 0 0,40 0-16,1 0 31</inkml:trace>
  <inkml:trace contextRef="#ctx0" brushRef="#br0" timeOffset="12790.9587">35221 10267 0,'41'0'31,"41"0"-15,-1-41-16,-40 41 16</inkml:trace>
  <inkml:trace contextRef="#ctx0" brushRef="#br0" timeOffset="13048.2438">35794 9776 0,'0'-41'15,"0"123"48,0 0-63,0 0 15,0 0-15,0-1 16,0 42-16,0 82 16</inkml:trace>
  <inkml:trace contextRef="#ctx0" brushRef="#br0" timeOffset="13323.668">36039 10144 0,'82'0'31,"-82"82"0,0 0-15,0 41 0,0-82-1,0 0-15</inkml:trace>
  <inkml:trace contextRef="#ctx0" brushRef="#br0" timeOffset="13792.2099">36693 9694 0,'0'-40'0,"0"-42"0,0 41 16,82 123 47,-82-41-63,82-1 15,-82 83-15,82-41 16,0 0-1,-41-82 1,0 0 15,40-82-31,-81 0 16,0 0-16,0 1 16,0-42-1,0 205 32,0 40-47,0-40 16,0 82-1,0-1 1,0-81-16,0 0 16</inkml:trace>
  <inkml:trace contextRef="#ctx0" brushRef="#br0" timeOffset="13993.5918">37593 9899 0,'0'-41'0,"82"41"46,-41 0-46,41 0 16,0 0 0</inkml:trace>
  <inkml:trace contextRef="#ctx0" brushRef="#br0" timeOffset="14157.9043">37430 10185 0,'82'0'47,"-1"0"-47,-40 0 15,41 0 1,-41 0-16</inkml:trace>
  <inkml:trace contextRef="#ctx0" brushRef="#br0" timeOffset="14585.3257">38616 9940 0,'0'-41'16,"0"0"30,0 0-14,0-41-1,0 41 0,0 82 16,0 0-31,0 82-16,0-41 15,0 0-15,0-1 16,0-40-16,0 41 16,0 0-16,0-41 31</inkml:trace>
  <inkml:trace contextRef="#ctx0" brushRef="#br0" timeOffset="14957.2146">38902 9490 0,'0'0'0,"0"-82"16,82 123 46,0 41-46,-82 41-16,41-1 15,-41 83 1,0 40 0,-123 1-1,-122 40 1,-42-122-16</inkml:trace>
  <inkml:trace contextRef="#ctx0" brushRef="#br0" timeOffset="105583.4026">22090 7854 0,'-82'0'0,"123"0"94,41 0-94,-1 0 0,42 0 16,-41 0-16,0 0 15,-41 82-15,41-82 16</inkml:trace>
  <inkml:trace contextRef="#ctx0" brushRef="#br0" timeOffset="105950.041">21967 8304 0,'0'0'0,"-41"0"16,82 0 46,82 0-46,-82 0-16,0 0 15,81 0 1,-40 0 0,-82 41 31,41-41-16</inkml:trace>
  <inkml:trace contextRef="#ctx0" brushRef="#br0" timeOffset="115821.4207">22908 12762 0,'-82'-82'16,"164"82"46,0 0-62,163 41 32,-245 0-32</inkml:trace>
  <inkml:trace contextRef="#ctx0" brushRef="#br0" timeOffset="115984.706">22785 13008 0,'41'0'31,"41"0"-15,41 0-16,-42 0 15,42 0 1,-41 0-16</inkml:trace>
  <inkml:trace contextRef="#ctx0" brushRef="#br0" timeOffset="116917.6302">24667 12312 0,'0'-81'0,"0"40"15,0 163 32,0 1-47,0-41 16,0 81-1,0 1 1,0-123 0,0 0-16,41-41 47</inkml:trace>
  <inkml:trace contextRef="#ctx0" brushRef="#br0" timeOffset="117169.4056">24708 12190 0,'0'-82'0,"0"0"16,41 82 0,40-41-1,42 41 1,-82 0-1,-41 123 1,-82 0 0,-40-42-1,81 1 1,0-41 0</inkml:trace>
  <inkml:trace contextRef="#ctx0" brushRef="#br0" timeOffset="117502.9705">25608 12067 0,'0'0'0,"-41"-82"0,-41 82 47,82 82-31,-82 0-16,82 163 15,0-40 1,0-42-1,41 83 17,123-246-17</inkml:trace>
  <inkml:trace contextRef="#ctx0" brushRef="#br0" timeOffset="117768.9545">26303 12394 0,'0'0'0,"0"-41"16,-123 82 31,82 41-47,1-41 15,-83 82-15,41-1 32,41-40-17</inkml:trace>
  <inkml:trace contextRef="#ctx0" brushRef="#br0" timeOffset="118004.1666">25771 12312 0,'41'41'47,"0"0"-47,41 41 15,-41-41-15,41 82 16,-1-1 15,1 1-15,-82-82-16,41-41 0</inkml:trace>
  <inkml:trace contextRef="#ctx0" brushRef="#br0" timeOffset="118235.2738">26630 12762 0,'0'-41'16,"123"41"15,-41 0-31,0 0 15,0 0-15,-1 0 16</inkml:trace>
  <inkml:trace contextRef="#ctx0" brushRef="#br0" timeOffset="118418.0734">26671 12967 0,'41'0'32,"41"0"-17,0 0-15,122 0 16,-122 0 0</inkml:trace>
  <inkml:trace contextRef="#ctx0" brushRef="#br0" timeOffset="118685.2355">27489 12394 0,'0'-82'15,"0"164"48,0 0-63,0 0 15,0 0 1,0-1-16,0 83 16,0-82-1</inkml:trace>
  <inkml:trace contextRef="#ctx0" brushRef="#br0" timeOffset="118969.2366">27858 12271 0,'0'0'0,"0"-40"15,81 40 17,-40 0-32,41 40 15,0 124 1,-82-82 0,0 81-16,0-40 15,-41 41-15,-82-1 16,82-81-1</inkml:trace>
  <inkml:trace contextRef="#ctx0" brushRef="#br0" timeOffset="119265.7549">28471 12762 0,'0'-41'78,"0"82"-47</inkml:trace>
  <inkml:trace contextRef="#ctx0" brushRef="#br0" timeOffset="119605.4559">29126 12394 0,'0'-41'0,"0"-41"16,0 123 46,0 41-62,0 0 16,0 0-16,0 0 16,0 81-1,0-81 1,-41 0-1,41-123 1</inkml:trace>
  <inkml:trace contextRef="#ctx0" brushRef="#br0" timeOffset="119835.0437">29085 12190 0,'0'0'0,"0"-41"16,0-41-1,41 82 1,122 0 0,-122 0-1,41 82 1,-82 0 0,0-1-16,-82-40 15,41 0-15,-40-41 0,-1 123 16,41-123-1</inkml:trace>
  <inkml:trace contextRef="#ctx0" brushRef="#br0" timeOffset="120301.5761">29821 12190 0,'0'-82'0,"0"41"15,-41 41 1,-41 41 31,82 41-32,0-1-15,-81 165 32,81-164-32,81 286 31,-40-327-31,0-41 16</inkml:trace>
  <inkml:trace contextRef="#ctx0" brushRef="#br0" timeOffset="120769.9971">30026 12394 0,'0'0'0,"-82"-41"0,82-41 16,0 123 31,41 82-32,-41-82-15,41-41 16,-41 123-16,41-123 16,-1 41-1,42-41 1,-41 0-1,0 0 1,-41-164 0,0 123-16,0 0 15,0-82 1,0 205 31,0 41-47,0 41 31,0-1-15,0-40-1,0-82-15</inkml:trace>
  <inkml:trace contextRef="#ctx0" brushRef="#br0" timeOffset="120969.4802">30680 12599 0,'41'0'31,"41"0"-31,-41 0 0,82 0 16,-83 0-1</inkml:trace>
  <inkml:trace contextRef="#ctx0" brushRef="#br0" timeOffset="121119.1328">30803 12803 0,'82'0'31,"0"0"-15,-1 0-16,1 0 16</inkml:trace>
  <inkml:trace contextRef="#ctx0" brushRef="#br0" timeOffset="121551.8977">31498 12435 0,'0'-41'0,"-41"41"63,-40 41-48,81 0-15,0 41 16,-41 81 0,41-122-16,0 0 15,81 82 1,1-123-16,0 0 16,41-82-1,-123 41 1,82 0-1,-82-41-15,0-40 0,0-1 0,-82 0 32,0 123-17,41 0-15,-41 0 16,41 41-16,41 82 16</inkml:trace>
  <inkml:trace contextRef="#ctx0" brushRef="#br0" timeOffset="121868.2956">31948 12149 0,'0'0'0,"0"-41"15,41 41 17,0 0-17,82 82 1,-41 122 0,-41 42-1,-41-83 1,0-81-16,-123 123 15,41-124-15,41 1 16</inkml:trace>
  <inkml:trace contextRef="#ctx0" brushRef="#br0" timeOffset="122601.572">33216 12599 0,'82'0'63,"0"0"-63,0-41 15,41 41 1,-42 0-1,1 0 1</inkml:trace>
  <inkml:trace contextRef="#ctx0" brushRef="#br0" timeOffset="122852.373">33585 12271 0,'0'0'0,"-41"-40"15,41-42 1,-41 82 0,41-41-1,0 82 1,0 41 0,0 40-16,0 124 15,0-124-15,0-40 16,0 41-1,0-41 1</inkml:trace>
  <inkml:trace contextRef="#ctx0" brushRef="#br0" timeOffset="123152.3226">34321 12353 0,'0'0'0,"0"-41"15,0 123 17,0 0-17,0 82 1,0 40-1,0-81 1,0-82-16,0 81 16</inkml:trace>
  <inkml:trace contextRef="#ctx0" brushRef="#br0" timeOffset="123435.2621">34280 12312 0,'0'-81'16,"41"81"-16,41 0 31,0 0-31,-82 40 31,0 83-15,0-41-1,0 0 1,-82-82-16,41 82 16,-82-1-1</inkml:trace>
  <inkml:trace contextRef="#ctx0" brushRef="#br0" timeOffset="123753.3028">34812 12558 0,'0'-123'16,"-41"123"-16,41-41 16,0 82 15,-41 41-15,41 0-16,-82 81 15,82-40 1,0 41-1,0-42-15,41-81 16,41 0 0,-41 41-16</inkml:trace>
  <inkml:trace contextRef="#ctx0" brushRef="#br0" timeOffset="124036.0256">35630 12435 0,'0'0'0,"0"-82"16,-41 82 31,0 0-47,-82 164 31,42-1-15,81-40-16,-82-41 15,82 0 1</inkml:trace>
  <inkml:trace contextRef="#ctx0" brushRef="#br0" timeOffset="124269.0793">35139 12353 0,'0'0'16,"0"41"15,41 41-16,41 0 1,-82-41-16,82 163 16,-1-122-16,-81 0 15,82-82-15</inkml:trace>
  <inkml:trace contextRef="#ctx0" brushRef="#br0" timeOffset="124457.8515">35753 12803 0,'0'-41'16,"81"41"0,42 0-1,-82 0-15,0 0 16,41 0-1</inkml:trace>
  <inkml:trace contextRef="#ctx0" brushRef="#br0" timeOffset="124605.1954">35834 13008 0,'41'0'31,"41"0"-31,0 0 16</inkml:trace>
  <inkml:trace contextRef="#ctx0" brushRef="#br0" timeOffset="125035.7839">36530 12599 0,'0'-41'15,"-41"82"32,41 40-31,0-40-16,-41 123 15,41-82 1,0 0 0,82-82-1,0 0-15,40 0 16,-40 0 0,-41-123-1,-41 41-15,0-82 16,-82 1 15,0 122-15,-40 41-1,122 82 1,0 0-16</inkml:trace>
  <inkml:trace contextRef="#ctx0" brushRef="#br0" timeOffset="125619.6298">37143 12353 0,'0'0'0,"41"0"47,41 82-32,-82 0-15,82 0 16,-82-1-16,0 1 16,0 0-16,0 41 0,0-41 15,0-1-15,0 1 16,-41 41-1,-41-82 1</inkml:trace>
  <inkml:trace contextRef="#ctx0" brushRef="#br0" timeOffset="126487.592">38330 12271 0,'0'-40'0,"-82"80"47,82 42-47,0 41 16,0 204 0,0-122-1,0-123 1,0-42 15</inkml:trace>
  <inkml:trace contextRef="#ctx0" brushRef="#br0" timeOffset="126769.8675">38289 12435 0,'0'0'0,"0"-41"15,0-41 1,82 82 31,-41 0-47,40 82 16,-40 41-1,-41-41 16,-122-1-15,-1 1 0,82-41-1</inkml:trace>
  <inkml:trace contextRef="#ctx0" brushRef="#br0" timeOffset="127056.9064">38862 12435 0,'0'0'0,"0"-82"0,0 41 31,-41 41-15,41 41-1,0 41 1,0 0 0,0 0-16,0 122 15,0-122-15,0-41 16,0 0-16,41 41 16,40-41-1</inkml:trace>
  <inkml:trace contextRef="#ctx0" brushRef="#br0" timeOffset="127504.9327">39189 12353 0,'-82'-41'0,"82"0"16,0 82 31,0 0-47,41 41 15,41 0 1,0 41 0,-42-123-1,42 0 1,-82-41-1,41-82 1,-41 0 0,0 1-1,0 203 32,0 42-47,0 41 31,0-1-15,0 1 0,0-123-16</inkml:trace>
  <inkml:trace contextRef="#ctx0" brushRef="#br0" timeOffset="127768.7529">39884 12640 0,'41'0'47,"0"0"-47,41 0 16,0 0-1</inkml:trace>
  <inkml:trace contextRef="#ctx0" brushRef="#br0" timeOffset="127935.8753">39843 12803 0,'41'0'31,"0"0"-31,0 0 16,41-41-16,-41 41 15</inkml:trace>
  <inkml:trace contextRef="#ctx0" brushRef="#br0" timeOffset="128236.051">40539 12312 0,'0'0'0,"0"41"78,41 41-78,-41 41 0,0 40 31,0-81-15,0 0 0</inkml:trace>
  <inkml:trace contextRef="#ctx0" brushRef="#br0" timeOffset="128503.1696">40866 12067 0,'82'0'16,"0"82"0,-1 204-1,-81-41 16,-40 1-15,-288 163 0,246-327-16</inkml:trace>
  <inkml:trace contextRef="#ctx0" brushRef="#br0" timeOffset="128989.4836">34403 14398 0,'0'0'0,"0"-40"15,-41 40-15,123 0 78,40 0-78,1 0 0,-41-82 16,41 82-16</inkml:trace>
  <inkml:trace contextRef="#ctx0" brushRef="#br0" timeOffset="129256.4137">34689 14030 0,'0'0'0,"-41"-41"0,41-40 16,0 122 46,0 81-46,0 83-16,0 40 31,0-81-15,0-123-16,82 41 15</inkml:trace>
  <inkml:trace contextRef="#ctx0" brushRef="#br0" timeOffset="129503.2974">35262 13989 0,'0'0'15,"0"-40"-15,0 80 32,0 83-17,0 0-15,0 122 31,0 1-15,0-164 0,0-42-16</inkml:trace>
  <inkml:trace contextRef="#ctx0" brushRef="#br0" timeOffset="129769.9877">35344 14112 0,'0'0'0,"0"-82"16,0 41-16,0 1 15,0-42 1,163 0 0,-40 123-1,-123 0 1,0 41-1,0-1-15,0-40 16,-123 41 0,41 0-16,41-82 15</inkml:trace>
  <inkml:trace contextRef="#ctx0" brushRef="#br0" timeOffset="130052.9404">36162 13989 0,'0'-122'16,"-123"285"30,123-81-30,0 41-16,0 40 16,-82 124-1,123-42 1,41-204 0,0 0-16,-41-41 15</inkml:trace>
  <inkml:trace contextRef="#ctx0" brushRef="#br0" timeOffset="130287.6143">36980 14153 0,'0'0'0,"0"-82"15,-82 164 16,82-41-15,-123 163 0,41-40-1,1-41 1,-1-82 0</inkml:trace>
  <inkml:trace contextRef="#ctx0" brushRef="#br0" timeOffset="130507.3931">36448 14276 0,'82'82'47,"0"-42"-47,-1 42 0,83 41 31,-41 0-15,-82-82-16</inkml:trace>
  <inkml:trace contextRef="#ctx0" brushRef="#br0" timeOffset="130686.5671">37348 14562 0,'41'0'31,"0"0"-31,82 0 16,-83 0-1</inkml:trace>
  <inkml:trace contextRef="#ctx0" brushRef="#br0" timeOffset="130835.6132">37225 14808 0,'41'0'15,"41"0"1,0 0-16,0-41 0</inkml:trace>
  <inkml:trace contextRef="#ctx0" brushRef="#br0" timeOffset="131102.861">37921 14235 0,'0'-41'16,"0"123"31,0 0-31,0-1-16,0 1 15,0 41-15,0-41 16,0 122-1</inkml:trace>
  <inkml:trace contextRef="#ctx0" brushRef="#br0" timeOffset="131386.3737">38534 14767 0,'0'41'46,"0"40"-30,0-40-16,0 82 16,-41-82-1</inkml:trace>
  <inkml:trace contextRef="#ctx0" brushRef="#br0" timeOffset="132287.3126">38248 13949 0,'-41'0'16,"41"-82"-16,0 164 47,41-1-32,-41 42-15,82 0 16,-82-1-16,41 124 31,-41-123-31,-41 163 31,-41-286-31,41 82 32</inkml:trace>
  <inkml:trace contextRef="#ctx0" brushRef="#br0" timeOffset="133037.2117">38575 14235 0,'0'-41'16,"0"82"46,0 82-62,0-42 16,0 165 0,0-83-1,0-122 16,-41 41-31,41-41 16,0-82 31</inkml:trace>
  <inkml:trace contextRef="#ctx0" brushRef="#br0" timeOffset="133336.6526">38534 14398 0,'0'-40'0,"0"-42"16,0 0 0,0 0-1,82 82 1,0 0-1,41 0 1,-123 41 0,41 82-1,-41-82-15,0 40 16,-41-40-16,-82 41 16,82-82-1,-41 82 1</inkml:trace>
  <inkml:trace contextRef="#ctx0" brushRef="#br0" timeOffset="133636.3709">39189 14235 0,'0'0'0,"0"-123"16,0 205 31,-41 0-32,41 40-15,0 1 16,0 245-1,0-245 1,0-82 0,0 41-1</inkml:trace>
  <inkml:trace contextRef="#ctx0" brushRef="#br0" timeOffset="134087.7806">39434 14439 0,'-41'-41'15,"82"41"48,-41 82-63,82 41 0,-82-82 15,82 0 1,0 82 0,-1-123-1,-81-41 1,0-41 15,0-41-31,0 82 31,0-41-31,0 123 47,0 41-31,0 0-16,0 122 16,0-122-16,0-41 15,0 82 1,0-82-1</inkml:trace>
  <inkml:trace contextRef="#ctx0" brushRef="#br0" timeOffset="134302.9839">40171 14767 0,'81'0'31,"1"0"-15,0 0 0,-41 0-16</inkml:trace>
  <inkml:trace contextRef="#ctx0" brushRef="#br0" timeOffset="134489.4406">40211 15012 0,'82'0'31,"-41"0"-16,0 0-15,41 0 16</inkml:trace>
  <inkml:trace contextRef="#ctx0" brushRef="#br0" timeOffset="134790.1523">40825 14480 0,'0'-82'16,"0"164"46,0 0-46,0 0 0,0 0-16,0 0 15,0-42-15,0 42 16,0-41-16,0 0 16</inkml:trace>
  <inkml:trace contextRef="#ctx0" brushRef="#br0" timeOffset="135137.7343">41030 14071 0,'0'-41'16,"41"41"15,-1 0-15,1 123-16,41-41 15,-82 41-15,82-1 16,-82 246-1,0-122 1,-82-42 0,-41-81-1</inkml:trace>
  <inkml:trace contextRef="#ctx0" brushRef="#br0" timeOffset="191660.9839">23194 16362 0,'41'-41'62,"82"41"-46,-82 0-16,122 0 31,-163 41-31</inkml:trace>
  <inkml:trace contextRef="#ctx0" brushRef="#br0" timeOffset="191859.6634">23358 16607 0,'0'0'0,"82"0"78,81 0-63,-81 0-15,0 0 16,-41 0-16</inkml:trace>
  <inkml:trace contextRef="#ctx0" brushRef="#br0" timeOffset="199095.304">5563 5686 0,'-41'0'0,"1"-82"15,40 205 48,0-42-48,0 1-15,0 82 16,0 122 15,0-204 0</inkml:trace>
  <inkml:trace contextRef="#ctx0" brushRef="#br0" timeOffset="199395.5446">5482 5727 0,'0'-41'16,"0"-41"0,0 0-16,0 0 31,81 82-31,83 0 31,-82 82-31,-82 0 16,-41 0 15,-82 40-15,82-122-16,0 82 15,41 0-15</inkml:trace>
  <inkml:trace contextRef="#ctx0" brushRef="#br0" timeOffset="199826.3093">6381 5604 0,'0'-82'16,"0"41"15,-40 41-16,-42 123 1,82 0 0,0-1-16,0 124 15,0-123 1,41-1-16,40 42 16,42-41-1,-41-123 1</inkml:trace>
  <inkml:trace contextRef="#ctx0" brushRef="#br0" timeOffset="200847.0758">7322 5768 0,'0'-82'0,"-81"164"47,81-42-47,-205 165 32,205-164-17,-123 123 16</inkml:trace>
  <inkml:trace contextRef="#ctx0" brushRef="#br0" timeOffset="201093.2774">6872 5686 0,'0'0'0,"0"-82"0,0 123 31,41 82-15,164 81 0,-82-81-1,-1-82 1,-122 41-1</inkml:trace>
  <inkml:trace contextRef="#ctx0" brushRef="#br0" timeOffset="201309.9831">7772 5972 0,'-41'0'16,"123"0"15,0 0-31,41 41 16,-82-41-1</inkml:trace>
  <inkml:trace contextRef="#ctx0" brushRef="#br0" timeOffset="201462.3118">7772 6218 0,'0'0'0,"41"0"31,0 0-31,41 0 16,82 0-1</inkml:trace>
  <inkml:trace contextRef="#ctx0" brushRef="#br0" timeOffset="201717.8501">8468 5849 0,'0'0'0,"0"-122"16,0 203 47,0 42-63,0-41 0,0 0 15,0 0 1,0-1-16,0 42 15</inkml:trace>
  <inkml:trace contextRef="#ctx0" brushRef="#br0" timeOffset="201993.9367">8754 5645 0,'0'-82'16,"0"123"15,41 41-15,41 0-16,-41-1 15,41 124 1,-82-41-1,0-1 1,0-40-16,-82-123 16</inkml:trace>
  <inkml:trace contextRef="#ctx0" brushRef="#br0" timeOffset="202213.3767">9409 6013 0,'0'-41'16,"81"41"15,1 0-15,164 0-1</inkml:trace>
  <inkml:trace contextRef="#ctx0" brushRef="#br0" timeOffset="202380.9279">9490 6177 0,'82'0'15,"0"0"1,0-41-16,0 41 16,81-41-1</inkml:trace>
  <inkml:trace contextRef="#ctx0" brushRef="#br0" timeOffset="202744.4064">10227 5563 0,'0'0'0,"0"-82"0,0 123 63,0 41-47,0 0-16,0 40 15,0 1 1,0-41-1,0 0 1,0 0-16</inkml:trace>
  <inkml:trace contextRef="#ctx0" brushRef="#br0" timeOffset="203010.8829">10390 5972 0,'41'0'47,"0"0"-32,41 0-15,0 0 0,-41 0 16,41 0 0,-1-82-16</inkml:trace>
  <inkml:trace contextRef="#ctx0" brushRef="#br0" timeOffset="203360.9682">11004 5645 0,'0'0'0,"0"82"63,41-41-63,-41 40 16,0 1-16,0 0 15,82 0-15,-82 41 31,41-83-31,-41 42 16</inkml:trace>
  <inkml:trace contextRef="#ctx0" brushRef="#br0" timeOffset="203660.4875">11168 5686 0,'0'0'0,"-82"-41"0,82 0 16,0-41 0,41 82-1,81 0 1,-81 0-16,0 41 16,41 41-1,-82 0-15,0-1 16,-82 1 15,-41-82-15,83 41-1,-42-41 1</inkml:trace>
  <inkml:trace contextRef="#ctx0" brushRef="#br0" timeOffset="204427.7822">14154 5563 0,'0'-41'0,"-82"41"16,82 41 15,0 286 16,0-286-47,41 82 31,-41-41-31</inkml:trace>
  <inkml:trace contextRef="#ctx0" brushRef="#br0" timeOffset="204693.9112">14154 5645 0,'0'0'0,"0"-41"0,0 0 16,0-41 0,0 0-1,41 82 16,0 41-15,-41 82 0,0-41-1,0 0 1,0-1 0,-41-81-1</inkml:trace>
  <inkml:trace contextRef="#ctx0" brushRef="#br0" timeOffset="204961.6342">14645 5522 0,'0'0'0,"0"-41"0,0-41 16,-82 1-1,41 162 17,41-40-17,0 41 1,0 245 0,0-163-1,123 0 1,-42-164-1</inkml:trace>
  <inkml:trace contextRef="#ctx0" brushRef="#br0" timeOffset="205369.2351">14890 5808 0,'0'0'0,"0"-81"0,0-1 16,-41 82 31,41 163-32,0-122 1,0 0-16,0 41 16,82-82-16,41 0 15,-41 0 1,-42 0-1,-40-82 1,0-40 0,0 40-1,0 41 1,0 123 15,0-1-15,0 1-16,0 123 31,0-82-31,0 40 16</inkml:trace>
  <inkml:trace contextRef="#ctx0" brushRef="#br0" timeOffset="205577.5287">15504 6054 0,'122'0'32,"1"0"-17,-41 0-15,41 0 16</inkml:trace>
  <inkml:trace contextRef="#ctx0" brushRef="#br0" timeOffset="205744.6289">15626 6258 0,'41'0'31,"41"0"-16,41 0-15,-41-81 16,-1 81-16</inkml:trace>
  <inkml:trace contextRef="#ctx0" brushRef="#br0" timeOffset="205986.9872">16363 5727 0,'0'-41'16,"0"123"46,0-1-62,0 1 16,0 41-16,0 81 15,0-40 17</inkml:trace>
  <inkml:trace contextRef="#ctx0" brushRef="#br0" timeOffset="206494.382">17099 5849 0,'82'0'47,"41"0"-31,40 0-1,-122 0 1</inkml:trace>
  <inkml:trace contextRef="#ctx0" brushRef="#br0" timeOffset="207111.1">16608 5481 0,'0'0'0,"0"-82"0,0 1 15,-82 81 1,82 81 15,205 410 16,-164-368-47,-41 245 31,-41-286-31,0 41 16,-41-123-16</inkml:trace>
  <inkml:trace contextRef="#ctx0" brushRef="#br0" timeOffset="207510.9724">17181 6299 0,'0'0'0,"0"-81"16,82 81 30,0 0-30,-1 0-16,42 0 16,-41 0-16,-41 0 0</inkml:trace>
  <inkml:trace contextRef="#ctx0" brushRef="#br0" timeOffset="207978.3767">18122 5727 0,'0'-41'15,"0"0"1,0 123 47,0-1-63,0 42 0,0 82 31,0-83-16,0-40 1</inkml:trace>
  <inkml:trace contextRef="#ctx0" brushRef="#br0" timeOffset="208212.7785">18326 6054 0,'0'0'0,"41"0"47,82 0-31,-41 0-16,0 0 15,122 0 1,-163 0-16</inkml:trace>
  <inkml:trace contextRef="#ctx0" brushRef="#br0" timeOffset="208815.4553">19431 5849 0,'41'-81'16,"-41"40"0,0 0-1,-41 41 17,41-82-32,-82 82 15,41 82 1,0 0-1,41-42 1,0 83 15,82-123-15,0 0 0,-41-82-1,-41 41 1,0-40-1,41 81 1,-41 81 15,0-40-15,-41 123 0,41 41-1,0-83 1,0-81-1,41-41 17,40-123-17,83 83 1,-123-83 0,41 123-1</inkml:trace>
  <inkml:trace contextRef="#ctx0" brushRef="#br0" timeOffset="210978.1342">25199 16035 0,'0'-82'0,"0"0"16,0 0-1,0 41 1,0 123 31,0 0-32,0 0-15,0 245 32,0-286-32,0 82 31,0-42-16</inkml:trace>
  <inkml:trace contextRef="#ctx0" brushRef="#br0" timeOffset="211230.3102">25485 16239 0,'41'0'47,"41"0"-31,-41 0-16,0 0 15,81 0-15,42 0 16</inkml:trace>
  <inkml:trace contextRef="#ctx0" brushRef="#br0" timeOffset="211515.0795">26303 16076 0,'0'-41'0,"0"82"63,0-1-63,0 42 15,0 0 1,0 41-16,0 81 15,0-40 1,0-41 0,0-42-1</inkml:trace>
  <inkml:trace contextRef="#ctx0" brushRef="#br0" timeOffset="211811.6565">26303 16239 0,'0'0'0,"-82"-41"0,82 0 0,0-81 16,0 81 0,123 41-1,-41 0 1,41 41-1,-83 81 1,-40-40 0,-81 0-1,-42 0 1,82-82 0,0 0-1</inkml:trace>
  <inkml:trace contextRef="#ctx0" brushRef="#br0" timeOffset="212061.5036">26958 15830 0,'0'0'0,"0"-41"31,81 41-31,1 41 16,0 164 0,-82-42-1,0-81 1,0 0-16,0 0 16,-41 40-16,0-40 0,-81-41 15</inkml:trace>
  <inkml:trace contextRef="#ctx0" brushRef="#br0" timeOffset="212663.2584">24830 15626 0,'0'-41'16,"0"0"15,-122 82 0,122 41-15,-82 408 15,82-203-15,164 40-1,122-204 1,-122-123-16</inkml:trace>
  <inkml:trace contextRef="#ctx0" brushRef="#br0" timeOffset="213511.3609">28471 16239 0,'-41'0'0,"41"-41"0,0-41 15,-41 82 1,41-40-1,-122 40 17,-42 204-1,164-81-15,41-41-1,0-82 1,0 0-1,41-41 1,-82-123 0,40 41-1,-40 82 1,0 82 31,82 0-32,-82 123 1,0 81 0,0-122-16,-41 82 15,41-165-15,-41 42 16,41-41 0,0-123 30,41 1-46,82-42 16,41 41 0,-82 82-16</inkml:trace>
  <inkml:trace contextRef="#ctx0" brushRef="#br0" timeOffset="213762.0752">29126 16321 0,'0'0'0,"41"0"47,40 0-47,42 0 15,163 0 1,-81 41 0,-123-41-16</inkml:trace>
  <inkml:trace contextRef="#ctx0" brushRef="#br0" timeOffset="213994.8547">29494 15994 0,'0'0'0,"0"-41"0,0 123 47,0-1-47,0 1 15,41 123 1,-41-42-1,0 1 1,41-123-16</inkml:trace>
  <inkml:trace contextRef="#ctx0" brushRef="#br0" timeOffset="214761.3449">30803 16239 0,'0'0'0,"0"-82"15,0 41 1,0 164 15,0 0-15,0 0-16,0-1 16,0 246 15,0-286-16,0-41 1</inkml:trace>
  <inkml:trace contextRef="#ctx0" brushRef="#br0" timeOffset="214999.4266">30926 16239 0,'0'0'0,"0"-82"16,0 41 0,41-40-1,40 81 1,42 122 0,-41 42-1,-82-41 1,-41-82-16,-82 40 15,1-40-15,81-41 16</inkml:trace>
  <inkml:trace contextRef="#ctx0" brushRef="#br0" timeOffset="216445.4736">31744 15830 0,'0'-41'16,"-41"41"15,41 123-15,0 0-16,0-1 15,0 1-15,0 0 16,0-41-16,0-1 16,0 1-16,0 0 15,0-41-15,163 82 16,-122-123 0,0 0-16</inkml:trace>
  <inkml:trace contextRef="#ctx0" brushRef="#br0" timeOffset="216662.2357">32235 16076 0,'0'0'0,"0"-41"0,0-41 31,0 123-15,0 0-1,0 40 1,0 1-16,0 82 16,0-41-16,0-42 15,0 1 1</inkml:trace>
  <inkml:trace contextRef="#ctx0" brushRef="#br0" timeOffset="216862.0293">32480 16362 0,'0'-82'16,"41"82"15,82 0-16,163 0 1,-163 0-16</inkml:trace>
  <inkml:trace contextRef="#ctx0" brushRef="#br0" timeOffset="217415.918">33462 16198 0,'0'-82'16,"0"42"-1,-82-1 1,-41 41 0,41 0-1,82 81 1,-40 1-1,40 41 1,0-41 0,40-82-1,83 0 1,-82 0 0,-41-41-1,41-41 1,-41-41-16,0 164 47,0 41-32,0-41-15,0 82 0,0 122 16,0-163 0,0 0-16,0 0 31,0-42-16,41-40 1,41-40 0,-41-42-1,81 0 1,-81-41-16</inkml:trace>
  <inkml:trace contextRef="#ctx0" brushRef="#br0" timeOffset="217695.283">33748 15707 0,'0'0'0,"0"-40"16,41 80 15,-41 83-15,82 163-1,0-81 1,-82-123-16,-41 81 16,41-40-16,-82-82 15,82 0 1</inkml:trace>
  <inkml:trace contextRef="#ctx0" brushRef="#br0" timeOffset="218578.9514">34648 16362 0,'-41'0'16,"123"0"31,0 0-47,41 0 0,-1 0 16,165 0-1</inkml:trace>
  <inkml:trace contextRef="#ctx0" brushRef="#br0" timeOffset="218778.9967">35016 16035 0,'0'0'16,"-41"-82"-1,41 164 16,0 163-15,0 1 0,0-1-1,82-163-15</inkml:trace>
  <inkml:trace contextRef="#ctx0" brushRef="#br0" timeOffset="219362.5706">36080 16280 0,'0'-41'15,"0"-41"1,-41 82-16,41-81 15,0 40 1,-41 41-16,41 122 47,-82 369-16,82-368-31,0-41 16,0 40-16,0-81 15,41 0 1,41-41-16,-41 0 0</inkml:trace>
  <inkml:trace contextRef="#ctx0" brushRef="#br0" timeOffset="219612.1084">36448 16239 0,'0'-41'0,"0"-41"16,0 123 15,0 41-15,0 0-16,0 82 31,0 40-16,82-122-15,-82-41 16,41 0-16</inkml:trace>
  <inkml:trace contextRef="#ctx0" brushRef="#br0" timeOffset="219813.8279">36816 16566 0,'41'0'47,"41"0"-47,0 0 16,0 0-16,122 0 15</inkml:trace>
  <inkml:trace contextRef="#ctx0" brushRef="#br0" timeOffset="220061.5509">37634 16280 0,'0'-41'15,"-41"82"32,41 82-31,0-41-16,0 40 15,0 42-15,0 81 16,0-122 0,0-41-16,0-41 15,0 0-15</inkml:trace>
  <inkml:trace contextRef="#ctx0" brushRef="#br0" timeOffset="220348.1772">37430 16526 0,'0'0'0,"0"-82"16,0 41-16,82 41 31,-1 0-15,1 0-16,-41 41 15,41 41 1,-82-1-16,-41 1 16,-41-82-1,41 82-15,-81-82 31</inkml:trace>
  <inkml:trace contextRef="#ctx0" brushRef="#br0" timeOffset="220646.5593">38084 16157 0,'0'0'0,"0"-81"15,0 40 1,82 122 15,-41 165-15,82-1-1,-123 1 1,-123-42 0,41-81-16,82-82 15,-82-41-15</inkml:trace>
  <inkml:trace contextRef="#ctx0" brushRef="#br0" timeOffset="221033.4445">39148 16280 0,'0'0'0,"0"-41"16,-41 41 0,-41 41-1,82 41 1,-82 41-16,82 122 15,0-122 1,0-1-16,0 83 16,82-82-1,0-123-15,0 82 16</inkml:trace>
  <inkml:trace contextRef="#ctx0" brushRef="#br0" timeOffset="221245.8526">39475 16730 0,'0'0'0,"0"-82"0,0 41 15,0-40 1,0 162 15,0 124-15,0-42-1,0 1 1,0-123-16,82-41 16</inkml:trace>
  <inkml:trace contextRef="#ctx0" brushRef="#br0" timeOffset="221462.6136">39802 17016 0,'41'0'47,"41"0"-32,41 0-15,-41 0 16,-1 0-16,-40 0 15</inkml:trace>
  <inkml:trace contextRef="#ctx0" brushRef="#br0" timeOffset="222062.898">40866 16935 0,'0'-82'16,"0"41"0,0-41-1,-41 41 1,0 41 0,0 0-1,-41 0-15,42 41 16,40 0-16,0 41 15,0 81 1,0-122 0,0 0-1,81-41-15,1 0 16,-41 0 0,-41-82 15,0 1-16,41-1-15,-41 123 63,0 40-47,0 1-16,0 123 15,0-42 1,0-40-1,0-82 1,123-41 0,-1-123-1,-81 42 1,0-1 0,-41 41-1</inkml:trace>
  <inkml:trace contextRef="#ctx0" brushRef="#br0" timeOffset="222302.2658">41357 16362 0,'0'-82'16,"41"82"-1,0 82 1,-41 0-16,81 286 16,-81-41-1,-40 0 1,40-204 0,-82-41-1</inkml:trace>
  <inkml:trace contextRef="#ctx0" brushRef="#br0" timeOffset="230552.72">23603 19266 0,'41'0'31,"41"0"-15,0 0-16,0 0 16,-1 0-16,-40 0 15</inkml:trace>
  <inkml:trace contextRef="#ctx0" brushRef="#br0" timeOffset="231331.9449">23767 18939 0,'-41'0'31,"82"0"47,41 0-78,-41 0 16,40 0-1,1 0 1</inkml:trace>
  <inkml:trace contextRef="#ctx0" brushRef="#br0" timeOffset="232030.9006">25812 18939 0,'0'-41'16,"0"-41"-1,-41 82 16,0-41-15,-122 41 0,122 0-16,0 0 15,-82 41-15,123 41 16,-82 41 0,82-1-1,41-81 1,82-41-1,-41 0 1,0-41 0,0-40-1,-82-1-15,0-41 16,40 82 0,-40 82 30,0 123-30,0 81 0,0 1-1,0-42 1,0-163-16,0 41 16,0-123 30,41-41-46,-41 41 16,82-41 0,-41 41-16,0-40 15,41 81-15,40-82 16</inkml:trace>
  <inkml:trace contextRef="#ctx0" brushRef="#br0" timeOffset="232301.0207">26344 19143 0,'0'0'0,"-41"0"0,82 0 62,41 0-46,0 0-16,40 0 0,83 0 31</inkml:trace>
  <inkml:trace contextRef="#ctx0" brushRef="#br0" timeOffset="232659.4863">27571 18980 0,'-82'0'16,"82"-123"-16,-40 82 16,40 82 31,0 41-32,0 41 1,0-42-16,0 165 15,0-123-15,0-42 16,0 1 0,0 0-1</inkml:trace>
  <inkml:trace contextRef="#ctx0" brushRef="#br0" timeOffset="232899.1648">27530 19184 0,'0'-81'0,"0"162"0,0-203 0,0 81 16,41-82-1,41 123 1,-41 0 15,82 123-15,-123-41-1,-41-42 1,-82 83 0,41-82-1</inkml:trace>
  <inkml:trace contextRef="#ctx0" brushRef="#br0" timeOffset="233447.3831">28348 19103 0,'0'-82'0,"0"0"15,0 41 1,-40 41-1,-1 0 1,-41 41 0,82 41-1,-82 0 1,82 40 0,0-81-1,41-41 1,0 0-1,0 0 1,0-82 0,-41 1-1,81-1 1,-81 123 0,0 40-1,0 42 1,0-41-16,0 0 15,-40 0-15,40 40 0,0-40 16,0-41 0,81-41 15,1 0-15,41-82-1,-41 0-15</inkml:trace>
  <inkml:trace contextRef="#ctx0" brushRef="#br0" timeOffset="234047.3618">29044 19062 0,'41'0'63,"41"0"-48,-1 0-15,1 0 16,41 0-16,0 0 16</inkml:trace>
  <inkml:trace contextRef="#ctx0" brushRef="#br0" timeOffset="234317.5607">29453 18857 0,'0'-41'0,"-82"41"31,82 123 0,0 122-15,41 1-1,-41-83 1,0-40 15</inkml:trace>
  <inkml:trace contextRef="#ctx0" brushRef="#br0" timeOffset="234585.7323">30067 19184 0,'0'0'0,"0"-81"15,0 40 1,0 82 15,0 40-31,0 124 16,0 40-1,0 42 1,0-246 15,0-1-15</inkml:trace>
  <inkml:trace contextRef="#ctx0" brushRef="#br0" timeOffset="234848.1468">30189 19266 0,'0'-41'0,"0"82"0,0-164 16,0 83-16,0-42 15,82 82 1,82 0 0,-123 82-16,-41-1 15,0 1 1,0-41-16,-82 0 31,-82 123-15,123-164-1</inkml:trace>
  <inkml:trace contextRef="#ctx0" brushRef="#br0" timeOffset="235097.0742">31130 19512 0,'82'0'47,"0"0"-47,0 0 16,40 0-16,1 0 15,41 0 1</inkml:trace>
  <inkml:trace contextRef="#ctx0" brushRef="#br0" timeOffset="235418.622">32235 19143 0,'0'-81'15,"0"162"32,0 1-31,0 0-16,0 41 15,0-1 1,0 1-16,-82 123 16,82-205-16,0-1 15</inkml:trace>
  <inkml:trace contextRef="#ctx0" brushRef="#br0" timeOffset="235669.7863">32194 19266 0,'0'0'0,"0"-41"0,0 0 15,0-40-15,0 40 16,122 41 15,1 0-15,-123 122-1,0-81 1,0 82 0,-123-41-1,1 0 1,122-42 0</inkml:trace>
  <inkml:trace contextRef="#ctx0" brushRef="#br0" timeOffset="236230.5597">32726 19348 0,'81'-82'15,"-81"41"1,41 41-16,-41-41 15,0-40 1,-122 81 0,40 0-1,0 163 1,0-40 0,82-41-1,0-41 1,41-41-1,41 0 1,0-82 0,-82 41-1,41 0 17,-41 123-1,0 0-16,0-1-15,0 124 16,-82-123-16,82 0 16,0 40-1,0-81 1,122-41 15,-81 0-31,82-82 16,0-40-1,-123 40 1</inkml:trace>
  <inkml:trace contextRef="#ctx0" brushRef="#br0" timeOffset="237114.7559">33625 19430 0,'-81'0'0,"81"-41"32,81 41 30,1 0-62,41 0 16,41 0-1,40 0 1,-163 0 0</inkml:trace>
  <inkml:trace contextRef="#ctx0" brushRef="#br0" timeOffset="237682.4183">33994 19184 0,'-41'-122'16,"41"81"-1,0 0 1,0 123 31,0 40-32,0 1-15,0 204 32,0-122-1,0-123 0</inkml:trace>
  <inkml:trace contextRef="#ctx0" brushRef="#br0" timeOffset="238020.2987">34853 19266 0,'0'-41'0,"0"0"15,0-40 17,0 121-1,0 83-31,-41 41 16,41-1-1,0 1 1,0-41-1,0-82 1,0 40 0</inkml:trace>
  <inkml:trace contextRef="#ctx0" brushRef="#br0" timeOffset="238966.6803">35712 19880 0,'0'-82'15,"-41"82"1,82 0 78,41 0-94,-42 0 15,42 0-15,0 0 16,0 0-16,82 0 15</inkml:trace>
  <inkml:trace contextRef="#ctx0" brushRef="#br0" timeOffset="240331.1609">36693 19634 0,'0'-41'15,"0"-40"16,0 40 1,0 163 905,0 1-921,0 0-16,0 0 15,0-42-15,-40 42 16,-1 82 31,41-287 0,0 0-32</inkml:trace>
  <inkml:trace contextRef="#ctx0" brushRef="#br0" timeOffset="240598.9937">36693 20043 0,'0'0'0,"0"-81"16,0 40-16,0-41 15,0-41 1,0 0 0,0 42-1,0 40 1,82 41-16,41 0 15,-41 41 1,-41 81 0,-41-81-16,0 0 15,-164 164 1,82-164 15,0-41-15,164 0-1</inkml:trace>
  <inkml:trace contextRef="#ctx0" brushRef="#br0" timeOffset="240833.0565">37389 19839 0,'82'0'47,"40"0"-47,1 0 16,0 0-16,0 0 15,-1 0 1,42-82-16</inkml:trace>
  <inkml:trace contextRef="#ctx0" brushRef="#br0" timeOffset="241447.923">39025 19512 0,'0'-41'0,"-41"41"16,41-41 0,-82 41-1,1 0 1,40 0-1,-41 41 1,82 40-16,-82-40 16,82 0-16,0 82 15,0-82 1,41-41 0,41 0-1,0-41 1,-1 0-1,-40-41 1,-41 0 0,0 164 15,0 0 0,0 123-15,0-124-16,-81 1 15,81-41-15,0 41 16,40-82 31,1 0-47,41 0 16,82-123-1,-123 41 1</inkml:trace>
  <inkml:trace contextRef="#ctx0" brushRef="#br0" timeOffset="241748.9063">39680 19634 0,'0'0'0,"0"-82"0,41 82 47,40 0-47,42 0 15,0 0-15,0 41 16,-42-41-16,1 0 0</inkml:trace>
  <inkml:trace contextRef="#ctx0" brushRef="#br0" timeOffset="241964.2955">40171 19225 0,'0'0'0,"-82"0"0,82-41 0,0 164 47,0-41-47,0 41 16,0 122-1,0-122-15,0 40 16,0-122-1,41-41-15</inkml:trace>
  <inkml:trace contextRef="#ctx0" brushRef="#br0" timeOffset="242230.965">40621 19389 0,'0'0'0,"0"82"47,0 40-31,0 1-16,0 0 16,-41 204-1,41-245 1,0 0-1</inkml:trace>
  <inkml:trace contextRef="#ctx0" brushRef="#br0" timeOffset="242464.9845">40661 19552 0,'0'-81'0,"0"40"15,41 41 1,41 0 0,0 41-1,0 0 1,-82 81 0,-123 1-1,0-41 1,82-82-1</inkml:trace>
  <inkml:trace contextRef="#ctx0" brushRef="#br0" timeOffset="243031.271">41520 19552 0,'0'-40'0,"0"-1"15,-40 41 1,-1 0 0,0-82-1,-41 123 1,82 0-16,-123 81 15,123-81 1,0 41 0,0 0-1,82-82 1,0-41 0,-41 0-1,-41 0 1,82-82-1,-82 205 32,0 0-47,-41 0 16,-41 82 0,82-83-16,-82-40 15,82 41 1,82-82 15,0 0-31,40 0 16,-40-41-16,-41 41 15,41-82-15</inkml:trace>
  <inkml:trace contextRef="#ctx0" brushRef="#br0" timeOffset="244265.1645">26139 18571 0,'-81'0'31,"-42"122"-31,-82 42 16,-245 122-1,-204 287 17,572-491-32,41 0 31,41-41-16,-82-41-15,123 0 32</inkml:trace>
  <inkml:trace contextRef="#ctx0" brushRef="#br0" timeOffset="245131.1423">39230 19430 0,'0'0'0,"0"-41"0,0 0 15,-82 82 32,0 41-31,-122 163 0,-124 205 15,206-164 0,162-286-15</inkml:trace>
  <inkml:trace contextRef="#ctx0" brushRef="#br0" timeOffset="245864.8707">30762 18775 0,'0'0'0,"-41"0"15,-41 82 1,0-41-16,-122 164 15,-205 285 17,327-367-17,-82 0 17,164-41-32,-41-82 15,82 0 32,41 0-47</inkml:trace>
  <inkml:trace contextRef="#ctx0" brushRef="#br0" timeOffset="246581.9929">37225 19307 0,'-82'0'31,"42"41"-15,-42 82-16,-164 122 15,-367 328 17,531-491-17,-82 122 17,123-204-32,164 0 31,-41-82-31</inkml:trace>
  <inkml:trace contextRef="#ctx0" brushRef="#br0" timeOffset="247353.9918">41725 19512 0,'-82'0'32,"0"40"-17,41 1-15,-40 41 16,-83 0-16,41 41 15,1-1-15,-42-40 16,-41 41-16,83-41 16,-1-41-16,41-41 15,0 122-15,41-81 47</inkml:trace>
  <inkml:trace contextRef="#ctx0" brushRef="#br0" timeOffset="248231.3054">33094 18939 0,'0'-82'15,"-41"82"1,-41 0-1,41 41-15,-532 286 32,410-204-17,-574 409 17,656-450-32,-42 40 31,123-40 109,0-41-124</inkml:trace>
  <inkml:trace contextRef="#ctx0" brushRef="#br0" timeOffset="249165.8004">25280 21475 0,'0'0'0,"-81"0"0,40 0 15,0 0 1,123 0 15,-1 0-15,206 41-1,-124-41-15,-40 41 16</inkml:trace>
  <inkml:trace contextRef="#ctx0" brushRef="#br0" timeOffset="249348.8191">25076 22048 0,'0'0'0,"-82"0"15,164 0 32,122 0-31,83 0-1,-124 0-15</inkml:trace>
  <inkml:trace contextRef="#ctx0" brushRef="#br0" timeOffset="249632.2364">27039 21352 0,'0'0'0,"0"-82"16,-81 82 15,81 41 1,0 41-17,0 164 1,0-1-1,0-163-15,0 81 16,0-81-16,0 0 16,41-41-1</inkml:trace>
  <inkml:trace contextRef="#ctx0" brushRef="#br0" timeOffset="249865.2018">27694 22007 0,'0'0'0,"82"0"47,81 0-32,1 0-15,41 0 16,81 0 0</inkml:trace>
  <inkml:trace contextRef="#ctx0" brushRef="#br0" timeOffset="250148.9803">29208 21802 0,'-41'-41'0,"41"-40"15,0 121 32,0 83-31,0 0-16,0 40 15,0 247 1,0-247-16,0-40 16,0-41-16,0-41 0,0 40 15</inkml:trace>
  <inkml:trace contextRef="#ctx0" brushRef="#br0" timeOffset="250416.0363">29085 22007 0,'0'-82'0,"0"0"16,82 82 0,40 0-1,42 0 1,-164 41-16,41 41 15,-41-41-15,0 0 0,0 40 16,-123 42 0,-40-41-1,122 0 1,-41-82-16</inkml:trace>
  <inkml:trace contextRef="#ctx0" brushRef="#br0" timeOffset="250932.1561">29821 22089 0,'0'-41'16,"82"41"-16,-82-41 15,0-41 1,0 41-1,-82 41 1,41 0 0,-122 82-1,163-41-15,-82 81 16,82-40 0,0 0-16,41-41 15,81-41 1,-40 0-1,-82-41-15,41-82 16,41 82 0,-82 1-16,41-42 15,-41 204 32,-41 124-31,0 40-1,41-81 1,0-83 0,82-122-1,-41 0 1,122 0 0,-40-163-16</inkml:trace>
  <inkml:trace contextRef="#ctx0" brushRef="#br0" timeOffset="251099.0724">31089 22539 0,'0'0'0,"0"-41"16,41 41 15,0 0-15</inkml:trace>
  <inkml:trace contextRef="#ctx0" brushRef="#br0" timeOffset="252153.5183">5441 13867 0,'0'-41'0,"0"123"63,0-41-47,41 81-1,81-81 1,205-123-1,655-449 17,-205 285-32,-327 123 31,-368 42-15,-123 122 30,0-41-30,41 40 0,-40-40-16,40 41 15,-41-41-15,-82 82 16</inkml:trace>
  <inkml:trace contextRef="#ctx0" brushRef="#br0" timeOffset="252615.0551">5400 14276 0,'-164'0'0,"82"0"15,82 41 32,41-41-31,41 41-16,123-41 16,40 0-1,82-164-15,532-122 16,-450 122-1,0-41-15,205-81 16,-369 204 0,-245 41-1,0 123 63,0 0-62,0-41-16,-40-41 16</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30:22.038"/>
    </inkml:context>
    <inkml:brush xml:id="br0">
      <inkml:brushProperty name="width" value="0.05292" units="cm"/>
      <inkml:brushProperty name="height" value="0.05292" units="cm"/>
      <inkml:brushProperty name="color" value="#FF0000"/>
    </inkml:brush>
  </inkml:definitions>
  <inkml:trace contextRef="#ctx0" brushRef="#br0">15422 11658 0,'-82'0'15,"82"-41"-15,-41 41 16,0-82-16,-41 41 31,123 41 141,0 0-172,41 0 16,41 0-16,0 0 15,40 0-15,246 82 16,-163-82-16,-83 0 16,83 0-1,-83 0 1,-81 0 0,0 0 15,-123 0 94,0 0-110,-41 0 1,41 0-16,-40 0 16,-1-41-1,41-41 1,0 82 31,82 0 15,0 0-62,0 0 16,41 82-16,-42-82 16,42 41-1,-82 0 1,0 41-1,-122 122 1,-83-122-16,-40 82 16,204-164-1,41 41-15</inkml:trace>
  <inkml:trace contextRef="#ctx0" brushRef="#br0" timeOffset="2016.9579">23194 12844 0,'0'-82'16,"-41"82"77,41 41-93,0 0 16,0 41 0,0 204 15,0-122 0,0-123-15,-41-41-1,0 0 17,41-41-32,0-41 15,-81 0 1,81 41 15,0 0-15,0 82 31,0 0-47,0 41 15,41-82 1,-41 41-1,40-41 1,83 0 0,-41-41-16,-41 41 15,82-82 1</inkml:trace>
  <inkml:trace contextRef="#ctx0" brushRef="#br0" timeOffset="3083.7747">25158 12844 0,'0'-82'0,"0"41"15,0 82 32,-41 164-31,41 40 0,-41 42 30,41-247-14,0-121-1,0 40-31,0-82 16,-41 123-16,41-41 15,0 123 63,0-41-62,41-41 0,0 0-1,41 0-15,-1 0 16,1 0-1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35:11.653"/>
    </inkml:context>
    <inkml:brush xml:id="br0">
      <inkml:brushProperty name="width" value="0.05292" units="cm"/>
      <inkml:brushProperty name="height" value="0.05292" units="cm"/>
      <inkml:brushProperty name="color" value="#FF0000"/>
    </inkml:brush>
  </inkml:definitions>
  <inkml:trace contextRef="#ctx0" brushRef="#br0">23726 8467 0,'-82'0'0,"123"0"63,41 0-63,41 41 0,40-41 15,165 0 1,571 0 15,-367 0 0,-573 0 16,-40 0-31,-1-41 0,-41 41-1,82-82 1,-41 82-1,123 0 17,0 0-17,41 0 1,0 41 0,-41 123-1,-123-82 1,-82 41-1,123-83 1</inkml:trace>
  <inkml:trace contextRef="#ctx0" brushRef="#br0" timeOffset="915.3413">29657 7936 0,'0'0'0,"82"0"0,-123 0 63,0 0-63,-40 0 15,-165 40 1,-449 165 15,613-205-31,0 82 31,82-41-31,41-41 16,82 0 0,204 0-1,-122 0 1,-124 0-1,-81 41 17,-81-41-17,-124 81 1,-81 83 0,40-123-1,205-41 1,41 82-1,41-82 1,0 0 0,205 0-1,-42 0-15,1 0 16,-1 0-16,1 0 0</inkml:trace>
  <inkml:trace contextRef="#ctx0" brushRef="#br0" timeOffset="1482.6701">30885 8058 0,'0'-41'15,"41"41"1,-82 0 31,-41 0-31,-41 41-16,0-41 15,1 82-15,-42-82 16,82 41-16,0-41 15,82 41 1,41-41 0,41 0-16,164 0 31,-124 0-31,42 82 16,-82-82-16,-41 41 15,-41 40 1,-82-40-1,0-41 1,-245 123 0,81-41-1,165 0 1,40-82 0,204 41-1,124-41 1,-1 0-1,-122 0 1</inkml:trace>
  <inkml:trace contextRef="#ctx0" brushRef="#br0" timeOffset="2116.8479">28594 9408 0,'-41'-41'15,"41"-41"-15,0 41 16,41 41 15,41 0-15,-41 41-1,0 41 1,-82 41 0,0-82-1,82-82 32,0 41-31,40-82-16,-40 0 15,0 41 1,-82 82 31,41 0-31,-41 82-1,41-82 1,0 41-1,82-1 1,0-81-16</inkml:trace>
  <inkml:trace contextRef="#ctx0" brushRef="#br0" timeOffset="2783.5782">30271 9244 0,'82'0'31,"-82"-40"-31,0-1 16,0 0 0,-41 41 31,41 41-32,0 40-15,0-40 16,41 82-1,82-123 1,-1 0 0,-81 0 15,-41-82-15,0 41-1,0-40-15,0 40 16,82 82 15,-82 81-31,0-40 16,0 0-16,0 163 15,0-40-15,0-82 16,0 40 0,-41-81-1,0-41-15,0-41 31,41-123-15,0-40 0,82-1 15,41 123-31</inkml:trace>
  <inkml:trace contextRef="#ctx0" brushRef="#br0" timeOffset="3466.8066">32316 7976 0,'-40'-81'16,"-1"81"15,0 0-15,41 81-16,0 1 15,0 123 1,0-83-16,0 247 31,0-288-31,-41 42 32,0-41-1,0-82-31,41-41 15</inkml:trace>
  <inkml:trace contextRef="#ctx0" brushRef="#br0" timeOffset="3633.2996">31948 8590 0,'41'0'16,"82"0"-1,81 0 1,42-82 0,-123 82-16</inkml:trace>
  <inkml:trace contextRef="#ctx0" brushRef="#br0" timeOffset="3852.9542">32848 8181 0,'0'-41'15,"0"-41"1,-41 82 0,41 41 15,0 82-15,-41-41-16,41-1 15,0 42-15,0 0 0,0 0 16,0-42-1</inkml:trace>
  <inkml:trace contextRef="#ctx0" brushRef="#br0" timeOffset="4303.1021">32930 8467 0,'0'-41'0,"41"41"15,41 0 1,0 0 0,-1 82 15,-81 41-15,0-82-16,0 0 15,-81 41-15,-1-82 0,82 40 16,-41-40-1,41-40 1,41-83 0,81-82-1,-40 164 1,-41-81 0,-41 81-1,0 0 1,-41 82 15,41 0-31,-41 122 16,41-81-1,-81 82 1,81-123-16,40 40 16,83-40-1</inkml:trace>
  <inkml:trace contextRef="#ctx0" brushRef="#br0" timeOffset="4517.8599">33666 8590 0,'41'82'62,"-41"-41"-46,0 0-16,0 81 16,0-81-16,0 0 15,0 0-15</inkml:trace>
  <inkml:trace contextRef="#ctx0" brushRef="#br0" timeOffset="5109.4469">34035 8304 0,'0'0'0,"0"-41"0,0 82 78,0 40-78,0-40 16,0 41-16,0-41 15,0 0 1,40 41 0,42-82-1,-41-41 1,0-41-1,41-122 1,-82 122 0,0 0-1,0 123 32,0 0-47,-41 0 16,41 40-16,0 165 15,0-123 1,0-1-16,0 83 31,0-82-31,41 81 16,-41-163-16,0 0 16,-41-41-1,0 0 1,-82 0-1,82-41-15,-81-82 16,122 41-16</inkml:trace>
  <inkml:trace contextRef="#ctx0" brushRef="#br0" timeOffset="5500.1682">34894 7976 0,'0'0'0,"0"-81"16,-41 81 0,41 41-1,0-1 1,0 42-16,81 123 16,1-42-16,-82-40 15,0 123 1,-41-124-1,41-81 1,-122 41-16,81 0 16</inkml:trace>
  <inkml:trace contextRef="#ctx0" brushRef="#br0" timeOffset="13968.9735">38493 9490 0,'41'0'94,"0"0"-79</inkml:trace>
  <inkml:trace contextRef="#ctx0" brushRef="#br0" timeOffset="389807.1834">36284 8385 0,'-40'0'15,"40"-40"48,81 40-63,-40 0 15,0 0-15,0 0 16,41 0-16,0 0 16,-1 0-16,1 0 15</inkml:trace>
  <inkml:trace contextRef="#ctx0" brushRef="#br0" timeOffset="390007.4294">36284 8590 0,'41'0'62,"82"0"-62,0 0 16,-1-82-16,1 82 16,-41 0-16</inkml:trace>
  <inkml:trace contextRef="#ctx0" brushRef="#br0" timeOffset="390942.3739">39189 7690 0,'41'0'0,"-82"0"78,0 0-62,-41 0-16,-245 205 16,245-124-1,-41-40-15,-40 0 16,81 82-1,0-82 1,164-41 15,41 0-15,40 0 0,1 0-16,204 0 15,-245 0-15,-82 0 16,0 0-1,-1 0 1,-40 82 0,-40-82-1,-83 122-15,-82 1 16,83-41-16,-42-41 16,41 41-1,41-1 1,164-81 15,164 0-15,245 0 15,-369 0-31,83 0 31</inkml:trace>
  <inkml:trace contextRef="#ctx0" brushRef="#br0" timeOffset="391740.7766">38207 9449 0,'-82'-82'16,"82"41"15,123 82 0,-41 82-15,-82-82 0,-82 163 15,123-326 16,0 40-47,81-41 15,-40-41 17,-41 83-32,-41 162 62,0 1-62,0 0 16,0 82-1,41-42 1,-41-81-16</inkml:trace>
  <inkml:trace contextRef="#ctx0" brushRef="#br0" timeOffset="391907.7535">38780 9408 0,'82'-41'16,"-42"41"-1,42 0-15,-41 0 0</inkml:trace>
  <inkml:trace contextRef="#ctx0" brushRef="#br0" timeOffset="392024.0527">38862 9613 0,'81'0'31,"-40"0"-31,0 0 16</inkml:trace>
  <inkml:trace contextRef="#ctx0" brushRef="#br0" timeOffset="392791.1873">39312 9285 0,'0'-81'0,"-41"121"562,41 1-546,0 41-16,0 0 15,0 0-15,0 0 16,0-1-16,0-40 16,41-41-1</inkml:trace>
  <inkml:trace contextRef="#ctx0" brushRef="#br0" timeOffset="393025.4444">39639 9531 0,'-41'-41'0,"41"123"62,-41 0-46,41-1-16,0 1 0,0 0 16,0 0-1,0-41-15,0 0 16</inkml:trace>
  <inkml:trace contextRef="#ctx0" brushRef="#br0" timeOffset="393341.1873">39802 9285 0,'0'0'0,"41"-41"16,41 41-1,-41 0 1,41 82-1,-82 41 1,-41 0-16,-41 40 16,82-122-16,-41-41 15,41 82 1,82-82 15,82 0-15,81-41-1</inkml:trace>
  <inkml:trace contextRef="#ctx0" brushRef="#br0" timeOffset="394293.4223">42052 7649 0,'-41'0'62,"0"0"-46,-40 41-16,-1-41 15,0 82-15,-41-82 16,-40 82-16,40-82 16,0 122-1,123-81 17,532-41-1,-205 82-16,-245-41 1,-41 0 15,-123 41-15,-41-41 0,-163 81-1,163-122-15,1 82 16,40-82-16,41 41 15,123-41 17,245 0-17,0 0 1,-204 0-16,-41 0 16</inkml:trace>
  <inkml:trace contextRef="#ctx0" brushRef="#br0" timeOffset="394878.5332">41439 9163 0,'0'0'0,"-41"0"0,41-41 15,0 82 17,0 0-17,0 81 1,0-81-1,0 0-15,82-41 16,-1 0 0,1-41-1,-82-41 1,0 41 0,0-40-16,0 40 15,0 0-15,0 123 31,0 204-15,82 41 0,-82-81-1,0-83 1,-41-122 0,-41-41-1,-40-41 1,40-163-1,82 122 1,245-41 0,-163 82-1</inkml:trace>
  <inkml:trace contextRef="#ctx0" brushRef="#br0" timeOffset="395043.8084">41970 9531 0,'0'-41'16,"82"41"-1,-41 0-15,0 0 16,0 0 0</inkml:trace>
  <inkml:trace contextRef="#ctx0" brushRef="#br0" timeOffset="395158.4789">41930 9694 0,'0'0'0,"40"0"31,42-40-15,41-1-16</inkml:trace>
  <inkml:trace contextRef="#ctx0" brushRef="#br0" timeOffset="395375.213">42380 9163 0,'0'-41'0,"0"0"16,0 82 31,0 41-47,0 122 15,0-40 1,0-123 0</inkml:trace>
  <inkml:trace contextRef="#ctx0" brushRef="#br0" timeOffset="395591.5646">42625 9449 0,'0'-82'0,"0"123"47,-41 41-47,41 0 16,0 0-16,0 40 15,0 1 1</inkml:trace>
  <inkml:trace contextRef="#ctx0" brushRef="#br0" timeOffset="395924.1762">42748 9163 0,'0'0'0,"0"-82"16,41 41 0,0 41-16,40 0 15,1 41 1,-82 0-16,0 41 16,-41 122-1,-41-81 1,1-82-1,81 0 1,81-41 15,1 0-15,123-82 0,-164 82-16</inkml:trace>
  <inkml:trace contextRef="#ctx0" brushRef="#br0" timeOffset="396191.4389">43484 9408 0,'0'41'47,"0"41"-31,0 41-16,0-42 16,0 1-16,0 0 15,0-41-15</inkml:trace>
  <inkml:trace contextRef="#ctx0" brushRef="#br0" timeOffset="396577.4847">43852 9204 0,'0'-82'0,"0"41"16,41 41-1,41 0 1,0 0 0,-82 123-1,0-1-15,-123 1 32,82-41-17,-41-82 1,123 0-1,82 0 1,-82 0 0,41 41-1,-82 122 1,-164-81 0,82-82-1,0 0 1</inkml:trace>
  <inkml:trace contextRef="#ctx0" brushRef="#br0" timeOffset="397176.7105">44670 7445 0,'0'0'0,"0"-41"0,-81 41 16,81-82-16,-41 82 15,-41-82 1,41 246 0,41-42-1,0 42-15,0 163 16,0 41 15,0-204 16,-82-205-47</inkml:trace>
  <inkml:trace contextRef="#ctx0" brushRef="#br0" timeOffset="397325.5267">44057 7895 0,'0'-41'15,"41"41"-15,0 0 16,163 0 0,-81 0-16,122 0 15,-122 0 1</inkml:trace>
  <inkml:trace contextRef="#ctx0" brushRef="#br0" timeOffset="397525.6998">44957 7567 0,'0'0'0,"-41"-81"16,41 40-1,-41 41 16,41 81-31,0 1 16,0 164 0,0-83-16,41 124 15,0-206 1</inkml:trace>
  <inkml:trace contextRef="#ctx0" brushRef="#br0" timeOffset="397925.3736">45161 7936 0,'0'0'0,"0"-82"15,41 82 17,82 0-17,-82 82 1,-41 40-1,-41 1 1,-41-82 0,82-123 15,82 41-31,-41-41 16,81-81-1,-81 122 1,-82 41 31,1 204-32,40-40-15,0 0 32,122-124-32</inkml:trace>
  <inkml:trace contextRef="#ctx0" brushRef="#br0" timeOffset="398125.5262">46020 8017 0,'0'41'47,"0"41"-47,0 0 15,0 0-15,0 81 16,0-122 0</inkml:trace>
  <inkml:trace contextRef="#ctx0" brushRef="#br0" timeOffset="398627.0213">46307 7895 0,'0'0'0,"0"-41"16,0-41-16,0 0 16,0 164 31,0 0-32,0 81 1,41-122-1,-1-41 1,124 0 0,-123 0 15,-41-82-31,0-40 16,0 81-16,0-41 15,0 164 32,0 41-31,0 122-1,0-41 1,0-81 0,-41-41-1,-41 0 1,0-82-1,42-41 1,40-82 0</inkml:trace>
  <inkml:trace contextRef="#ctx0" brushRef="#br0" timeOffset="398858.0125">46879 7445 0,'82'0'31,"-82"41"-15,41 40-16,-41 206 15,0 163 1,0-123-1,0-204 1,0-82-16</inkml:trace>
  <inkml:trace contextRef="#ctx0" brushRef="#br0" timeOffset="399641.7807">35998 11290 0,'-41'0'15,"123"0"32,41 0-47,-1 41 16,1-41-16,-41 0 15</inkml:trace>
  <inkml:trace contextRef="#ctx0" brushRef="#br0" timeOffset="399792.213">35916 11821 0,'0'0'0,"41"0"47,82 0-47,41 0 0,-1 0 16,1 0-16</inkml:trace>
  <inkml:trace contextRef="#ctx0" brushRef="#br0" timeOffset="400159.3669">37716 11290 0,'-41'-82'0,"41"41"15,-41-41 1,0 82 0,41 41 15,-81 82-31,81 0 16,0 40-16,0 164 15,0-204 1,0 0-16,0 81 15,0-163 1,0 0 15,-41-82-15,-41-122-16</inkml:trace>
  <inkml:trace contextRef="#ctx0" brushRef="#br0" timeOffset="400326.7769">37307 11740 0,'82'-41'0,"-41"41"0,41 0 16,81 0 0,83 0-1,-42-82 1</inkml:trace>
  <inkml:trace contextRef="#ctx0" brushRef="#br0" timeOffset="400542.1481">38248 11290 0,'0'-41'0,"-82"0"31,0 164 0,82-42-15,0 42-16,0 41 16,0-42-16,0 124 15,0-164-15,0-41 16,82 40 0</inkml:trace>
  <inkml:trace contextRef="#ctx0" brushRef="#br0" timeOffset="400774.9861">38616 11453 0,'0'0'0,"0"-41"15,0 123 32,0 0-47,0 0 16,0 81-1,0 1 1</inkml:trace>
  <inkml:trace contextRef="#ctx0" brushRef="#br0" timeOffset="401176.5556">38984 11781 0,'0'0'0,"0"40"63,0 1-63,0 41 15,0 0 1,0 0 0</inkml:trace>
  <inkml:trace contextRef="#ctx0" brushRef="#br0" timeOffset="401443.876">39393 11494 0,'0'-41'16,"0"82"31,0 41-32,0 0-15,0 0 16,0 122 0,0-81-1,0-82 1</inkml:trace>
  <inkml:trace contextRef="#ctx0" brushRef="#br0" timeOffset="401677.5466">39516 11290 0,'0'0'0,"82"0"47,-41 0-31,41 163-16,-82 83 31,0-124-31,0 1 16,-41 0-16,-41-41 15</inkml:trace>
  <inkml:trace contextRef="#ctx0" brushRef="#br0" timeOffset="402343.8473">40171 11617 0,'81'0'47,"42"0"-31,0 0-16,81 0 15,-163 0 1</inkml:trace>
  <inkml:trace contextRef="#ctx0" brushRef="#br0" timeOffset="402526.1846">40498 11412 0,'-41'-40'15,"41"121"32,0 1-47,0 41 16,0 0-16,0-1 15,82 124 1</inkml:trace>
  <inkml:trace contextRef="#ctx0" brushRef="#br0" timeOffset="402858.5525">41398 11453 0,'-41'-81'16,"0"81"-1,-41 0 1,41 0-16,41 81 31,-41 1-31,41 245 32,0-245-32,0 0 0,0 0 15,0 0 1,0-41-16,0-1 15,-41-40 1</inkml:trace>
  <inkml:trace contextRef="#ctx0" brushRef="#br0" timeOffset="402993.6623">40989 11862 0,'41'0'0,"0"0"16,40 0-16,42-81 15,122 81 1,-40-82 0</inkml:trace>
  <inkml:trace contextRef="#ctx0" brushRef="#br0" timeOffset="403197.5408">41930 11535 0,'0'0'0,"0"-82"0,-41-40 15,0 81 1,0 41-1,-41 0 17,82 163-17,-41 83 1,41-42 0,0-40-1,82-123-15,0 41 16</inkml:trace>
  <inkml:trace contextRef="#ctx0" brushRef="#br0" timeOffset="403425.9045">42298 11535 0,'0'0'0,"0"-41"16,0 82 15,0 41-15,0 0-16,0 122 31,0-122-31,0 0 16,0-41-16</inkml:trace>
  <inkml:trace contextRef="#ctx0" brushRef="#br0" timeOffset="403824.58">42543 11985 0,'0'41'78,"0"0"-62,0 41 15,-41-82 47,-41 41-62,82 0 0,-40 40-1</inkml:trace>
  <inkml:trace contextRef="#ctx0" brushRef="#br0" timeOffset="404191.8533">42748 11658 0,'0'0'0,"0"-41"16,0 0 0,82 41-16,-1 0 31,-40 0-15,-41 41-16,0 41 15,0 40 1,-82-81-16,42 82 31,80-123 16,1 0-31,41 0-16,41-41 15,-41 0-15</inkml:trace>
  <inkml:trace contextRef="#ctx0" brushRef="#br0" timeOffset="404425.5659">43198 11453 0,'0'0'0,"0"41"62,122 82-46,-122-41-16,0 0 15,0 40 1,0 1-16,-41 41 16,1-83-16</inkml:trace>
  <inkml:trace contextRef="#ctx0" brushRef="#br0" timeOffset="404695.7532">43729 11781 0,'41'0'47,"41"0"-47,0 0 0,0-82 16,0 82-1,40 0-15,-81 0 16</inkml:trace>
  <inkml:trace contextRef="#ctx0" brushRef="#br0" timeOffset="404914.3758">43934 11290 0,'0'-41'0,"-41"41"31,41 41-15,0 41-16,41 163 16,0 0 15,41-122-15</inkml:trace>
  <inkml:trace contextRef="#ctx0" brushRef="#br0" timeOffset="405276.8944">45038 11290 0,'0'0'0,"-40"0"0,40-41 16,-41 41 0,0 0 15,41 123-15,0 122-1,0-122-15,0-1 16,0-40-16,0 0 15,0 41 1,-41-82 0,-82-41-1</inkml:trace>
  <inkml:trace contextRef="#ctx0" brushRef="#br0" timeOffset="405410.8288">44548 11862 0,'122'0'16,"-40"-41"-16,41 41 0,40 0 31,-40-81-31</inkml:trace>
  <inkml:trace contextRef="#ctx0" brushRef="#br0" timeOffset="406374.0948">45693 11453 0,'0'-41'15,"-82"41"-15,82 123 47,0-41-47,0 0 16,0 0-16,0-1 15,0 1-15,0-41 16,0 41-16,41-41 16</inkml:trace>
  <inkml:trace contextRef="#ctx0" brushRef="#br0" timeOffset="406975.6275">46102 11740 0,'0'-41'16,"0"123"78,0-1-79,0 1 1,-41-82-16,41-41 62,0-41-46,0 42-16,0-42 31,0 123 1,82 40-17,-82 42 1,0-82-16,0 41 15,0 0-15,-41-82 16</inkml:trace>
  <inkml:trace contextRef="#ctx0" brushRef="#br0" timeOffset="407442.8425">46511 11372 0,'0'0'0,"41"-41"16,0 41-1,41 0 1,-82 41-1,0 40-15,0-40 16,0 0-16,-41 41 0,0-82 16,-41 41-1,41-41 1,123 0 15,0 0-15,41 0-1,-123 82 1,0-1 15,-123 1-15,0-41 0,82-41-1</inkml:trace>
  <inkml:trace contextRef="#ctx0" brushRef="#br0" timeOffset="407662.3793">46961 11372 0,'0'0'0,"0"-82"0,123 82 31,-82 82-15,41 40-16,-82 246 31,-82-204-15,0-82-16</inkml:trace>
  <inkml:trace contextRef="#ctx0" brushRef="#br0" timeOffset="408193.5488">45366 11249 0,'0'-41'15,"-82"123"16,82 81-15,0 42-16,82 286 31,286-164 1,-286-286-32</inkml:trace>
  <inkml:trace contextRef="#ctx0" brushRef="#br0" timeOffset="408692.6752">47984 11781 0,'-41'0'47,"41"81"-47,0 42 16,0 0 0,0 0-16,-82 122 15</inkml:trace>
  <inkml:trace contextRef="#ctx0" brushRef="#br0" timeOffset="409015.6984">48516 11290 0,'0'-41'0,"-41"0"16,41-41 0,-41 82-16,-41 0 31,41 123-15,41 122-1,0 82 1,0-81-1,0-164-15,0 40 16,0-40 0,-41-82-1</inkml:trace>
  <inkml:trace contextRef="#ctx0" brushRef="#br0" timeOffset="409195.4225">48147 11903 0,'0'-82'0,"123"42"31,-41 40-31,41 0 16,81-82-1,-163 41-15</inkml:trace>
  <inkml:trace contextRef="#ctx0" brushRef="#br0" timeOffset="409412.2351">48843 11412 0,'0'0'0,"0"-40"16,0-42 0,-82 123 15,82 81-31,0 1 15,0 0-15,0 163 32,0-163-32,41 0 15,41-1 1,81-122-16</inkml:trace>
  <inkml:trace contextRef="#ctx0" brushRef="#br0" timeOffset="409743.3714">49211 11658 0,'0'0'0,"-41"-41"0,41 0 16,0-82 0,82 123-1,0 0 1,-41 41-16,40 0 15,-81 41-15,0 122 32,-40-163-32,-42 0 15,41 41-15,0-82 0,-41 41 16,123-41 15,41 0-15,0 0-1,163 0 1,-163-41 0</inkml:trace>
  <inkml:trace contextRef="#ctx0" brushRef="#br0" timeOffset="409959.7732">49784 11903 0,'0'41'63,"0"41"-63,0-41 16,0 0-16,0 41 15,0-41 1,0-1-16</inkml:trace>
  <inkml:trace contextRef="#ctx0" brushRef="#br0" timeOffset="410226.2889">50234 11372 0,'0'-82'0,"0"41"16,0 164 31,41-1-47,-41 1 16,0 122-1,0 1 1,0-83-1</inkml:trace>
  <inkml:trace contextRef="#ctx0" brushRef="#br0" timeOffset="410467.0853">50438 11412 0,'0'0'0,"82"0"31,-41 0-31,41 82 16,-41 82 0,40 40-1,-81 42 1,-81-83-16,40-81 15,-41-41-15</inkml:trace>
  <inkml:trace contextRef="#ctx0" brushRef="#br0" timeOffset="410726.183">51420 11903 0,'-41'0'0,"82"0"32,41 0-17,40 0-15,-40 0 16,82 0-1</inkml:trace>
  <inkml:trace contextRef="#ctx0" brushRef="#br0" timeOffset="410942.5445">51747 11494 0,'0'0'0,"0"-41"0,0 123 47,0 41-32,0 0 1,0 327 0,0-328-1,41-122-15</inkml:trace>
  <inkml:trace contextRef="#ctx0" brushRef="#br0" timeOffset="411278.6447">52238 11576 0,'0'-41'0,"0"0"16,0 123 31,0 0-47,-82 81 16,82-40-1,0 123 1,0-42-1,41-122-15,-41-41 16,0 41-16,-41-82 47</inkml:trace>
  <inkml:trace contextRef="#ctx0" brushRef="#br0" timeOffset="411447.1894">51993 12231 0,'0'-41'0,"81"41"31,-40 0-15,82 0-1,0-41-15,0 41 16</inkml:trace>
  <inkml:trace contextRef="#ctx0" brushRef="#br0" timeOffset="411759.1362">52811 11535 0,'0'0'0,"0"-82"15,-41 82 1,0 82 31,41 41-47,0 40 15,0 247 1,0-288 0,0-40-16,82-41 15</inkml:trace>
  <inkml:trace contextRef="#ctx0" brushRef="#br0" timeOffset="412092.531">53097 11821 0,'0'0'0,"0"-81"0,0-42 15,82 123 1,0 0 0,0 82-1,-82-41 1,0 40-16,0-40 15,0 82-15,-82-41 0,0-41 16,0 41 0,123-82 31,41 0-32,81 0 1,-81 0-16,0 0 15</inkml:trace>
  <inkml:trace contextRef="#ctx0" brushRef="#br0" timeOffset="412326.8973">53670 11985 0,'0'-41'16,"0"82"31,0 82-31,0-41-16,-82 40 15</inkml:trace>
  <inkml:trace contextRef="#ctx0" brushRef="#br0" timeOffset="412675.7875">54120 11576 0,'0'0'0,"-82"-41"0,82-41 16,82 82 15,0 0-31,-82 82 16,81 41 0,-81 40-1,0-122 1,-81 82-16,40-82 15,123-41 32,-1 0-31,83 0 0,0 0-1</inkml:trace>
  <inkml:trace contextRef="#ctx0" brushRef="#br0" timeOffset="412912.3762">54938 11331 0,'41'41'46,"-41"40"-46,41 42 16,-41 41-16,0-42 16,0 124-1,-123 40 1,41-204-16</inkml:trace>
  <inkml:trace contextRef="#ctx0" brushRef="#br0" timeOffset="413342.858">49129 13130 0,'-41'0'16,"123"0"15,41 0-31,286-40 31,-286 40-31,-1-41 16</inkml:trace>
  <inkml:trace contextRef="#ctx0" brushRef="#br0" timeOffset="413544.0334">49579 12803 0,'-41'0'16,"41"41"15,0 41-31,0 0 16,0 163-1,41-40 1,0-124-16</inkml:trace>
  <inkml:trace contextRef="#ctx0" brushRef="#br0" timeOffset="413845.9774">50315 12967 0,'0'0'16,"0"-41"-16,0-82 15,-40 82 1,-42 41 15,82 82-31,-41 0 16,41 245-1,0-81 1,0-42 0,-41-81 15,41-82-31,-82-82 15</inkml:trace>
  <inkml:trace contextRef="#ctx0" brushRef="#br0" timeOffset="414010.3866">50029 13376 0,'0'-41'16,"41"41"-1,41 0-15,0 0 16,40 0-16,124-41 16,-164 41-16</inkml:trace>
  <inkml:trace contextRef="#ctx0" brushRef="#br0" timeOffset="414211.2564">50765 13130 0,'-40'0'0,"40"-81"0,-41 81 15,41-41 1,0 82 15,-82 122-15,82 83 0,0-165-16,0 1 15,0-41-15,82 41 16</inkml:trace>
  <inkml:trace contextRef="#ctx0" brushRef="#br0" timeOffset="414526.9502">51011 13294 0,'0'0'15,"0"-41"-15,0-41 16,82 82-1,0 0 1,-42 41 0,-40 41-1,0 41 1,-204 40 0,122-163-1,82 82 1,41-82 15,82 0-15,40-41-1,-40 41-15,-41 0 16</inkml:trace>
  <inkml:trace contextRef="#ctx0" brushRef="#br0" timeOffset="414743.5667">51747 13499 0,'0'-41'16,"0"122"15,0-40-15,0 0-16,0 41 15,0 0 1,0 0-16</inkml:trace>
  <inkml:trace contextRef="#ctx0" brushRef="#br0" timeOffset="415176.3277">51993 13212 0,'0'-41'16,"122"41"-1,-40 0 1,-41 0 0,82 0-1,-82 0 1,-82 123-1,-82-41 1,82-41 0,-41-41-16,164 0 31,0 0-15,0 0-1,0 82 1,-82-42-1,0 1 1,-123 41 15,0-82-15,-81 41 0,163-41-16</inkml:trace>
  <inkml:trace contextRef="#ctx0" brushRef="#br0" timeOffset="415393.7637">52647 13008 0,'41'-82'0,"0"82"16,-41 41-1,0 41-15,0 40 32,0 42-17,-82 0-15,0-83 0</inkml:trace>
  <inkml:trace contextRef="#ctx0" brushRef="#br0" timeOffset="419744.0806">36980 14808 0,'0'0'0,"82"0"62,40 0-46,1 0-16,-41 0 15,0 0-15,-82 40 16,0 1 0</inkml:trace>
  <inkml:trace contextRef="#ctx0" brushRef="#br0" timeOffset="419881.3816">36939 15135 0,'0'0'0,"41"0"31,41 0-31,204 0 16</inkml:trace>
  <inkml:trace contextRef="#ctx0" brushRef="#br0" timeOffset="421811.5868">39312 14071 0,'0'41'31,"0"41"-15,0 41-16,0 40 15,0 42 1,0-123 0,0 163-1</inkml:trace>
  <inkml:trace contextRef="#ctx0" brushRef="#br0" timeOffset="422060.4798">38821 15053 0,'41'0'32,"40"0"-32,1 0 15,41 0-15,163 0 16,41 0 0,-204 0-1</inkml:trace>
  <inkml:trace contextRef="#ctx0" brushRef="#br0" timeOffset="422743.7238">39230 15626 0,'0'-82'15,"0"41"1,0 0 0,-82 41 15,41 0-16,41 41 32,0 41-15,0-123 30,0 0-31,0 82 94,0 41-125,0-41 16,0-1-16,82 165 16,-82-164-1,0 163 1,0-122-1,0-41 1</inkml:trace>
  <inkml:trace contextRef="#ctx0" brushRef="#br0" timeOffset="423327.7999">39639 15707 0,'0'-81'0,"0"40"31,-41 41 0,0 0-15,-41 82 0,82-1-1,0 42 1,41-82 0,41 41-16,0 0 31,-1-1-31,-81 1 15,0 0 1,-40-82 0,40 41-1,-82-41-15,41 0 16,41-41 0,0-82-1,0 82 1,41-40-16,41-1 15,-42 0-15,-40 0 16,0 0 0,-81 82-1,-1-81 1,0 81-16,41 0 16,41 40-1</inkml:trace>
  <inkml:trace contextRef="#ctx0" brushRef="#br0" timeOffset="423762.4385">40621 15053 0,'-41'-41'16,"82"41"31,40 0-32,42 0-15,0 0 16,0 0-16,-1 0 16</inkml:trace>
  <inkml:trace contextRef="#ctx0" brushRef="#br0" timeOffset="423977.59">41030 14726 0,'0'0'0,"0"-41"15,-41 41 1,41 82 0,0 163-1,0 0 1,0-122-16,0 123 15</inkml:trace>
  <inkml:trace contextRef="#ctx0" brushRef="#br0" timeOffset="426727.9131">42175 14644 0,'0'-41'0,"0"-41"32,0 41-17,0 0 17,82 41-32,0 0 46,-82 205-14,0-123-17,-41-82 1,41 41 31,-82 40-32,82 1 1,-41-82-16,41 82 16,-82-41-1,41 0 1,0-41 0,-40 0 15,121 0 16,42 0-32,-82-41 1,82 41-16,0-82 16,0 82-16,40 0 15,-81 0 1,41 82-1,0 0 1</inkml:trace>
  <inkml:trace contextRef="#ctx0" brushRef="#br0" timeOffset="427011.6169">41848 15585 0,'41'0'47,"0"0"-47,40 0 0,42 0 15,163-41 1,-40 41 0,-205 0-1</inkml:trace>
  <inkml:trace contextRef="#ctx0" brushRef="#br0" timeOffset="427255.5586">42052 15830 0,'-41'0'16,"41"41"15,0 0-31,0 41 16,41 122-1,-41-40 1,0-123-16,0 0 16,41 41-1</inkml:trace>
  <inkml:trace contextRef="#ctx0" brushRef="#br0" timeOffset="427763.0814">42461 15830 0,'0'0'0,"0"-41"15,-81 41 32,81 82-47,0-41 16,0 82-1,40-42 1,42-81-16,123 0 16,-82 41-1,-123 82 1,-82 0 0,-82-41 15,0-82-31,124 0 31,40-41-15,40-41-16,42-41 15,0 82-15,-41-41 16,-41-40 0,0 81-16,0 0 15,-41-41 1,-41 82-16,-40 0 15,40 0 1,41 41 0</inkml:trace>
  <inkml:trace contextRef="#ctx0" brushRef="#br0" timeOffset="428235.4071">43729 15012 0,'-81'0'16,"40"0"-1,82 0 17,81 0-17,165 0 1,122 0 15</inkml:trace>
  <inkml:trace contextRef="#ctx0" brushRef="#br0" timeOffset="428494.9299">44098 14521 0,'0'0'0,"0"82"63,0 41-48,0-41-15,0 40 16,0 1-16,0 41 15,0-124 1,0 1-16</inkml:trace>
  <inkml:trace contextRef="#ctx0" brushRef="#br0" timeOffset="429395.4581">45325 14521 0,'0'-41'15,"0"0"1,0-40 15,41 81-31,81 0 31,-122 81-31,0 124 32,-40-205-32,40 82 0,-41-82 31,163 0 31,-40 41-62,-41-41 16,41 81-16,-41 1 16,-41 0-1,-41 0 1,-41-82-16,-82 82 31,83-82-15,40 0-1,41-82-15</inkml:trace>
  <inkml:trace contextRef="#ctx0" brushRef="#br0" timeOffset="429644.8725">45243 15339 0,'82'0'31,"41"0"-31,40 0 16,42 0 0,204 0-1,-286 0-15</inkml:trace>
  <inkml:trace contextRef="#ctx0" brushRef="#br0" timeOffset="429945.2123">45652 15707 0,'0'0'15,"-41"0"-15,41-40 16,0 80 15,0 1-15,0 82-1,0-41-15,0 163 16,0-163-16,0 0 16,0-41-1,0 0-15</inkml:trace>
  <inkml:trace contextRef="#ctx0" brushRef="#br0" timeOffset="430404.1442">46102 15667 0,'0'0'0,"-82"-41"0,41 41 31,0 0-16,41 163 1,0-81 0,0 0-1,164-41 1,41-41 0,-164 82-16,-41 40 15,0-40 1,-41-41-1,-82 41 1,0-82 0,123-41-1,41-123 1,82 1 0,-82-1-1,0 123 1,-41-41-1,0 1 1,-82 81 0,0 0-1</inkml:trace>
  <inkml:trace contextRef="#ctx0" brushRef="#br0" timeOffset="430645.1344">47207 15257 0,'0'0'0,"122"0"47,1 0-31,-41 0-16,0 0 15,-1 0-15</inkml:trace>
  <inkml:trace contextRef="#ctx0" brushRef="#br0" timeOffset="430864.5469">47452 14930 0,'0'0'0,"-82"-82"0,82 42 15,0 80 17,0 42-17,0 41-15,0 122 16,41 1 15</inkml:trace>
  <inkml:trace contextRef="#ctx0" brushRef="#br0" timeOffset="431211.8674">48147 14808 0,'0'-41'0,"0"0"16,41 41-1,41 0 1,0 41 0,-82 81-1,0-81 1,-41 41-16,-82-41 15,41 41-15,1-82 16,40 41 0,163-41 15,42-41-15,122 41-1,-81 0 1,-41 0-1</inkml:trace>
  <inkml:trace contextRef="#ctx0" brushRef="#br0" timeOffset="431462.1534">47984 15626 0,'0'0'0,"82"0"63,40 0-63,1 0 16,-41 0-16,-41 0 15,-41 81-15,82-40 0,-82 41 16,0-41-16</inkml:trace>
  <inkml:trace contextRef="#ctx0" brushRef="#br0" timeOffset="431844.399">48106 16157 0,'-40'0'0,"40"82"47,0 0-47,0 0 16,0 0-16,0 122 15,0-122 1,0 0-16,0-41 15</inkml:trace>
  <inkml:trace contextRef="#ctx0" brushRef="#br0" timeOffset="432330.441">48352 16362 0,'0'-82'0,"-41"82"63,41 123-63,0-82 16,41 0-1,41-41-15,81 81 16,-122 83 15,82-82-31,-123 0 16,-41-82-1,-41 41 1,-81-41 0,122 0-1,41-123 1,82 0-1,40 0 1,-81 42 0,-41 40-1,-82-41 1,-81 82 0,81 0-1,41 0 1</inkml:trace>
  <inkml:trace contextRef="#ctx0" brushRef="#br0" timeOffset="432677.9457">49497 15298 0,'123'0'31,"0"0"-15,40 0-16,206 0 31</inkml:trace>
  <inkml:trace contextRef="#ctx0" brushRef="#br0" timeOffset="432912.8542">49906 15012 0,'0'0'0,"0"-41"0,-41 0 31,41 123 0,0 41-15,0-41-16,0 163 15,0-122-15,0-41 16,0 40 0</inkml:trace>
  <inkml:trace contextRef="#ctx0" brushRef="#br0" timeOffset="434005.8385">48066 15462 0,'-82'0'0,"41"0"31,0 0-16,82 0 110,41 0-109,-41 82-16,-1-82 16,42 0-16,41 0 15,41 0 1,-83 0 0,42 0-16,-82 0 15,41 0-15,-41 0 31,-82 0 48,-41 0-79,41 0 0,0 0 15,-81 41 1,-42-41-1,0 0 1,123 0 0,-40 0-1,40 0-15,82 0 94,40 0-94,1 0 16,0 0-16,0 0 15,122 0 1,-40 0 0,-205 0 46</inkml:trace>
  <inkml:trace contextRef="#ctx0" brushRef="#br0" timeOffset="434695.3818">51011 14685 0,'0'-41'0,"0"82"78,-41 41-78,41-41 16,-41 81-1,-41-81 16,328-41 1,40 0-1,-286-82-15,0 41 15,0 1-16,0 80 48,0 42-63,0 0 16,0 82-1,0-42 1</inkml:trace>
  <inkml:trace contextRef="#ctx0" brushRef="#br0" timeOffset="434979.4225">50725 15544 0,'-82'0'16,"204"0"15,42 0-15,163 0 0,1 0-1,-247 0 1,-40 0-1</inkml:trace>
  <inkml:trace contextRef="#ctx0" brushRef="#br0" timeOffset="435267.9049">50970 15953 0,'-41'0'0,"41"82"47,0-1-31,41 1-16,-41 0 15,0 123 1,0-42 0,0-122-1</inkml:trace>
  <inkml:trace contextRef="#ctx0" brushRef="#br0" timeOffset="435803.8422">51420 16076 0,'0'0'0,"0"-41"16,-41 41 31,-41 41-47,41 40 15,41 1 1,0-41 0,164 0-1,0 41 1,-124-82 0,-40 41-1,0 0 1,-122 40-1,-42-81 1,41 41 0,246-41 31,-82-81-47,0-1 15,82 0 1,-123-41-1,0 82-15,0-81 16,-41 122-16,0-82 16,-82 82-1,41 0 1</inkml:trace>
  <inkml:trace contextRef="#ctx0" brushRef="#br0" timeOffset="436396.5164">52443 15176 0,'-82'0'15,"164"0"16,40 0-15,42 0 0,286 0-1</inkml:trace>
  <inkml:trace contextRef="#ctx0" brushRef="#br0" timeOffset="436650.1567">52811 14848 0,'0'-40'0,"0"-42"0,0 41 16,0 164 30,0-1-30,-41 1-16,41 0 16,0-1-16,0 1 0,0-41 15,0-41 1</inkml:trace>
  <inkml:trace contextRef="#ctx0" brushRef="#br0" timeOffset="437096.3391">53915 14685 0,'0'0'0,"0"-82"16,0 41 15,-82 41-15,42 0-1,-42 123 1,41-41-16,-41 163 16,82-163-16,0 0 15,0-41 1,123-1-1,-1-40 1,-40 0 0,-41-163-1,-41 122 1,0-41 0,-163 123-1,40 0 1,82 123-1,-41-124-15,82 42 0</inkml:trace>
  <inkml:trace contextRef="#ctx0" brushRef="#br0" timeOffset="437351.9212">53302 15707 0,'-82'0'15,"82"-40"1,41 40-16,163 0 16,42 0-1,-1 0 1,42 0 15</inkml:trace>
  <inkml:trace contextRef="#ctx0" brushRef="#br0" timeOffset="437646.5857">53343 16239 0,'0'82'62,"0"0"-46,0 0-16,40 40 16,-40 42-1,0-82 1</inkml:trace>
  <inkml:trace contextRef="#ctx0" brushRef="#br0" timeOffset="438196.1018">53833 16280 0,'0'-41'0,"-40"41"46,-42 41-30,82 41-16,0-41 16,0 0-1,41 41 1,81 40 0,1-81-1,-82 123 1,-41-123-1,0 0-15,-41-41 16,-41 0 0,0 0-1,1 0 1,122-82 0,81-41-1,1 0 16,-41 42-15,-82 40 0,-41 41-1,-164 0 1,124 41 0,-1-41-1,82 40-15</inkml:trace>
  <inkml:trace contextRef="#ctx0" brushRef="#br0" timeOffset="443768.9595">38289 18325 0,'82'0'16,"-1"0"-16,1 0 15,0 0-15,0 0 16</inkml:trace>
  <inkml:trace contextRef="#ctx0" brushRef="#br0" timeOffset="443963.3077">38371 18734 0,'122'0'31,"-81"0"-31,0 0 16,41-41-16,41 41 15</inkml:trace>
  <inkml:trace contextRef="#ctx0" brushRef="#br0" timeOffset="444946.615">40293 17998 0,'0'-41'15,"0"82"32,0 41-47,0 0 16,0 0-16,0 40 15,-41 83 1,41-123 0,0-1-16,0-162 62,0-1-46,0-327-1,0 204 1,0 164 0,0-41-1,-41 82 1,-40 41 0,40 164-1,-41-41 1,41-42-1,41-81 1,-41-41-16,82-41 47,-41-41-31,82 42-16,0-42 15,-41 41 1,40-41-16,1 0 15,-82 123 32,0 41-31,0 122 0,0-81-16,0 0 15,0 0-15,0-42 16,0 1-16,0-41 15,0 41 1,-41-82 15,0 0-31,-40 0 16,-1 0 0,0 0 15,0 0-16,205 0 32,-41 0-31,-1 0-16,42-41 16,82 41-1,-42-41-15</inkml:trace>
  <inkml:trace contextRef="#ctx0" brushRef="#br0" timeOffset="445126.4704">41152 18734 0</inkml:trace>
  <inkml:trace contextRef="#ctx0" brushRef="#br0" timeOffset="447580.4186">35753 5481 0,'0'-41'16,"0"82"30,0 0-46,81 82 32,-81-82-17,41-41 1,41 0-16,327-123 16,-82 0-16,42 1 15,81-42 1,-287 123-1,-285 41 79,40 82-94,0 0 16,-41-82-16</inkml:trace>
  <inkml:trace contextRef="#ctx0" brushRef="#br0" timeOffset="448062.8076">35630 5727 0,'-82'0'0,"82"41"63,0 40-63,0 1 0,0-41 15,0 41-15,41-41 31,409-82-15,327-164 0,-40-40-1,-247 81 1,-285 42 0,-164 122-1,-41 41 79,-82-1-78,-41 83-1,82-123-15</inkml:trace>
  <inkml:trace contextRef="#ctx0" brushRef="#br0" timeOffset="449598.6436">21312 8999 0,'0'-41'0,"-81"0"16,81-41-1,-41 82 1,41 41 15,0 164 0,82-123 1,-1-82-32,1 0 15,82-82-15,40-41 0,-40 0 16,41 1-1,-165 81 1,42 41 0,-82 41 31,0 0-32,-41 40 1,41 42-1,-41-82 1</inkml:trace>
  <inkml:trace contextRef="#ctx0" brushRef="#br0" timeOffset="450013.8672">21108 9326 0,'-123'-41'16,"123"123"47,0 0-63,0-41 15,0 41 1,82-82-1,204-41 1,410-205 0,-410 124-16,41-42 15,-286 164 1,-41-41 0,0 123 46,0-41-46</inkml:trace>
  <inkml:trace contextRef="#ctx0" brushRef="#br0" timeOffset="452730.8789">10513 16362 0,'0'-123'0,"0"82"16,-41 41-16,41-82 0,0 123 47,0 246-32,0 244 16,0-449-15,82 41 0,-82-164 15,0-41-15,41 0-1,41-40 1,0 40-1,40 41 1,-40 82 0,-82 41-16,0 0 15,0 40 1,-41-40 0,-82 0-1,83-82-15,-83 41 16,82-41-1</inkml:trace>
  <inkml:trace contextRef="#ctx0" brushRef="#br0" timeOffset="452997.592">11168 16362 0,'0'0'0,"40"41"63,-40 41-63,82 81 15,-82-40-15,0 163 16,-82-40-1,-81-1 1,81-204 0,0 41-16</inkml:trace>
  <inkml:trace contextRef="#ctx0" brushRef="#br0" timeOffset="453313.4306">10063 16648 0,'-82'-41'0,"41"41"16,0 0-1,41 123 1,-81 82-1,81-83-15,41 83 16,-41-123 0,40-1-16,42-40 15,82 0 1,122-41 0,-204 0-1</inkml:trace>
  <inkml:trace contextRef="#ctx0" brushRef="#br0" timeOffset="455464.7212">13540 16444 0,'0'-41'16,"0"-41"0,0 41-1,-41 41-15,-41 0 47,42 0-47,-42 327 31,82-163-31,41 327 32,-41-205-17,0 0 1,0-245 0,-82 41-1,41-82 1,-41-82-1</inkml:trace>
  <inkml:trace contextRef="#ctx0" brushRef="#br0" timeOffset="455665.2887">12967 17385 0,'0'-82'15,"41"82"-15,0 0 16,41 0 0,0-41-16,82 41 15,-42-82-15,-40 82 16,41 0-16</inkml:trace>
  <inkml:trace contextRef="#ctx0" brushRef="#br0" timeOffset="455938.6528">14195 17385 0,'0'-41'0,"0"0"0,0-41 16,0 123 15,0 41-15,-123 81-1,82 42 1,-41-1 0,0-163-16,82 41 15</inkml:trace>
  <inkml:trace contextRef="#ctx0" brushRef="#br0" timeOffset="456164.7386">13745 17466 0,'0'0'0,"0"-81"15,0 121 16,41 1-15,40 82 0,1 0-1,-82-82-15,164 81 16,-123-122-16,41 41 16</inkml:trace>
  <inkml:trace contextRef="#ctx0" brushRef="#br0" timeOffset="456498.3583">14726 16689 0,'0'0'0,"0"-82"0,0 1 16,-40 81 31,40 122-31,-82 246-1,82 41 1,41-204-1,81-82 1,1-123 0</inkml:trace>
  <inkml:trace contextRef="#ctx0" brushRef="#br0" timeOffset="456966.0383">15095 17180 0,'0'0'0,"0"-82"16,0 0-1,81 82 1,1 0 0,-82 164-1,0 0 1,-41-1-1,0-81 1,-40-82 0,81-82-1,41-40 1,-1 81-16,83-123 31,-41 123-31,-41-41 16,-41 0-1,-82 164 32,82-41-31,0 82 0,0-41-1,41 40 1,41-81-1</inkml:trace>
  <inkml:trace contextRef="#ctx0" brushRef="#br0" timeOffset="457230.7437">15626 16771 0,'0'0'0,"0"-82"16,82 205 31,-82-41-47,41 40 16,-41 124-1,0-123-15,0 122 16,0-122-1,0-42-15,-41-40 16</inkml:trace>
  <inkml:trace contextRef="#ctx0" brushRef="#br0" timeOffset="457497.2471">16445 17303 0,'-41'0'0,"41"-41"15,41 41-15,40 0 16,1 0-16,41 0 15,0 41 1,-123 0 0</inkml:trace>
  <inkml:trace contextRef="#ctx0" brushRef="#br0" timeOffset="457648.0503">16526 17589 0,'82'0'31,"41"0"-31,41 0 16,-83 0-16,-40 0 15</inkml:trace>
  <inkml:trace contextRef="#ctx0" brushRef="#br0" timeOffset="458618.4217">19676 16157 0,'-82'0'63,"1"41"-63,-42-41 15,0 82-15,-409 82 47,532-82-16,123-82-31,0 0 16,204 0 0,-122 0-1,-165 40 1,-40 1 15,-40 41-15,-42-82-16,-82 82 15,41 0-15,-245 40 16,164-40 0,81-82-16,82 82 15,164-82 17,245-41-1,-82 41-16,1 0 1,-124 41-16,-40-41 16,0 82-16</inkml:trace>
  <inkml:trace contextRef="#ctx0" brushRef="#br0" timeOffset="459249.8063">18940 17712 0,'0'-82'15,"-41"41"1,-41 123 31,82 0-47,0-41 16,0 40-16,0 42 15,82-41 1,41-82-1,-41 0 1,-1-123 0,-81 0-1,0 83 1,0-1 15,0 122-15,0 165-1,0 81 1,0-163-16,-81 245 31,81-327-31,-123-1 16,0-40 0,0-82-1,82-163 1,41 81-16,0 41 15,0 1-15,123-42 16,0 0-16,81 41 16</inkml:trace>
  <inkml:trace contextRef="#ctx0" brushRef="#br0" timeOffset="459898.4292">21394 16035 0,'-41'-82'0,"0"41"31,-40 41-15,-1 82-1,82 40-15,0 42 16,0-41-16,41 449 47,-82-285-16,-41-287-15,0 0-1,0 0-15</inkml:trace>
  <inkml:trace contextRef="#ctx0" brushRef="#br0" timeOffset="460049.8731">20944 16689 0,'0'-41'0,"82"41"16,-41-82-16,41 82 15,41-81-15,81 40 16,-122 41 0,0-82-16</inkml:trace>
  <inkml:trace contextRef="#ctx0" brushRef="#br0" timeOffset="460267.4138">21681 16280 0,'0'-82'0,"0"41"16,0 0 15,-82 41-15,82 82-1,-41 123 1,41 40-1,0 82 1,0-163 0,0-82-1</inkml:trace>
  <inkml:trace contextRef="#ctx0" brushRef="#br0" timeOffset="460764.6658">21885 16566 0,'0'0'0,"0"-122"15,0 81 17,41 41-1,82 0-16,-82 41 1,-41 0-16,0 40 16,0 42-1,-41-82 1,0 41 15,41-164-15,0 41-1,41-82 1,122 1 0,-122 40-1,41 82 1,-164 0 15,82 41-31,-41 41 16,41-41-16,0-1 15,0 83 1,0-82-16,0 41 16,123-41-1</inkml:trace>
  <inkml:trace contextRef="#ctx0" brushRef="#br0" timeOffset="460948.2262">22581 16607 0,'0'-41'0,"0"82"47,0 41-31,0-41-16,0 41 16,0 41-1,0-42 1</inkml:trace>
  <inkml:trace contextRef="#ctx0" brushRef="#br0" timeOffset="461431.6107">22949 16321 0,'0'-41'15,"0"123"32,0-41-47,0 82 16,0-42-1,82-81 1,-1 0 0,42-41-1,-82-40 1,-41-1-1,0 0 1,0 0 0,0 123 15,0 41-31,0 122 31,-82-40-31,82 245 16,0-286-16,0 0 15,0 40 1,-41-122 0,-41 41-1,42-82-15,-42-123 16,82-40 0,0 40-16</inkml:trace>
  <inkml:trace contextRef="#ctx0" brushRef="#br0" timeOffset="461672.0436">23603 16157 0,'0'-81'0,"82"81"31,-82 40-31,123 42 15,-123 0 1,41 41-16,-41 0 16,0-1-16,0 1 0,-41 81 15,-123 42 1,123-164 0</inkml:trace>
  <inkml:trace contextRef="#ctx0" brushRef="#br0" timeOffset="461981.9329">24790 16689 0,'0'-41'0,"81"41"47,1 0-47,41 0 16,-41 0-16,-41 0 15</inkml:trace>
  <inkml:trace contextRef="#ctx0" brushRef="#br0" timeOffset="462114.6638">24749 16853 0,'81'0'16,"42"0"-1,0-41-15,0 41 16,-82 0-16</inkml:trace>
  <inkml:trace contextRef="#ctx0" brushRef="#br0" timeOffset="463806.9874">27203 17671 0,'41'0'47,"0"0"-32</inkml:trace>
  <inkml:trace contextRef="#ctx0" brushRef="#br0" timeOffset="475966.15">26630 16280 0,'0'-41'16,"0"0"-16,-41 41 16,41-82-16,-81 82 15,81-81-15,-41 81 16,41 41-1,-82 40 1,82 656 15,-41-410 1,0-286-17,-41-41 1,41 0-1</inkml:trace>
  <inkml:trace contextRef="#ctx0" brushRef="#br0" timeOffset="476133.6378">25935 16853 0,'0'-82'0,"82"82"16,0 0-1,122-41 1,-81 41-16,81-82 16,-122 41-16,0 41 15</inkml:trace>
  <inkml:trace contextRef="#ctx0" brushRef="#br0" timeOffset="476352.7763">26999 16239 0,'0'0'0,"0"-41"16,-41 41 31,0 82-31,41 0-16,0 41 15,0-1 1,-82 206-1,123-288 1</inkml:trace>
  <inkml:trace contextRef="#ctx0" brushRef="#br0" timeOffset="476849.5149">27285 16607 0,'0'-41'16,"0"-40"0,41 81 15,82 41-15,-123-1-1,0 83 1,0-41-1,-82 0 1,0-41-16,82-82 31,82-41-15,81-41 0,-40 1-1,-41 81 1,-82-41-16,-41 82 62,41 82-46,-82 163 0,82-81-1,41-42 1,0-81-1,0-41 1</inkml:trace>
  <inkml:trace contextRef="#ctx0" brushRef="#br0" timeOffset="477085.6486">28021 16812 0,'0'41'63,"0"41"-63,0-1 15,-41-40-15,41 0 16,0 41-1</inkml:trace>
  <inkml:trace contextRef="#ctx0" brushRef="#br0" timeOffset="477333.4767">28389 16444 0,'0'0'0,"0"-41"0,0 123 47,0 40-31,0-40-16,0 164 15,0-165-15,-81 1 16,81 41-1</inkml:trace>
  <inkml:trace contextRef="#ctx0" brushRef="#br0" timeOffset="477600.2155">28553 16403 0,'0'0'0,"0"-123"16,82 123 0,-82 41-1,82 0 1,-1 245 0,-81-122-1,0-1 1,-122 42-1,40-164-15,41-41 0</inkml:trace>
  <inkml:trace contextRef="#ctx0" brushRef="#br0" timeOffset="477983.4864">29044 16812 0,'82'0'31,"40"0"-15,206-41-1,-287 41 1</inkml:trace>
  <inkml:trace contextRef="#ctx0" brushRef="#br0" timeOffset="478216.8126">29453 16444 0,'0'0'0,"0"82"47,0 40-31,0 1-16,0 0 15,0-1-15,0 1 16,0 0-16,0-82 15</inkml:trace>
  <inkml:trace contextRef="#ctx0" brushRef="#br0" timeOffset="478617.7877">30353 16239 0,'0'0'0,"0"-41"16,0 0 15,-82 41 0,82 123-31,-82 123 16,82-124-1,0 124 1,0-165-16,0 1 16,41 123-1,-41-164 1,-123 81-1,1-81 1,81-82 0</inkml:trace>
  <inkml:trace contextRef="#ctx0" brushRef="#br0" timeOffset="478766.7123">30067 16894 0,'0'-41'0,"40"41"15,124-82 1,-82 82 0,41-41-16,40-41 15</inkml:trace>
  <inkml:trace contextRef="#ctx0" brushRef="#br0" timeOffset="478982.7235">30721 16321 0,'0'-41'16,"-41"82"31,41 41-47,0 0 15,0 40-15,0 1 16,0 0-1,0 81 1,0-122-16</inkml:trace>
  <inkml:trace contextRef="#ctx0" brushRef="#br0" timeOffset="479450.8208">31007 16689 0,'0'0'16,"0"-41"-16,0-41 16,0 42-1,41 40 1,41 0 0,-82 204-1,0-40 1,0-83-1,-123 1 1,123-123 15,82-40-15,0-1 0,41-41-1,-123 41-15,82 82 16,-82-41-16,-41 82 47,41 0-32,0 41-15,0 0 16,0 0-16,0 81 16,0 1-1,41-123 1</inkml:trace>
  <inkml:trace contextRef="#ctx0" brushRef="#br0" timeOffset="479683.7063">31744 17098 0,'0'-41'15,"0"123"32,0 0-47,-41 0 0,41 0 16,0 81 0,0-81-1</inkml:trace>
  <inkml:trace contextRef="#ctx0" brushRef="#br0" timeOffset="480050.1148">31866 16812 0,'0'0'0,"0"-41"15,82 41 1,-41-41 0,0 41-1,-41 82 1,0 41 0,0 40-1,-82-81 1,0-41-1,123-41 32,82 0-31,41-41 0,-123 41-16</inkml:trace>
  <inkml:trace contextRef="#ctx0" brushRef="#br0" timeOffset="480317.1323">32235 16566 0,'0'-81'0,"0"40"31,41 41-16,40 122 1,-81 83 0,82-1 15,-82 165-15,-82-206-1</inkml:trace>
  <inkml:trace contextRef="#ctx0" brushRef="#br0" timeOffset="480837.4855">33012 16894 0,'-41'0'16,"0"0"0,123 0 31,81 0-32,42 0-15,245-41 31</inkml:trace>
  <inkml:trace contextRef="#ctx0" brushRef="#br0" timeOffset="481084.8571">33544 16485 0,'0'0'0,"0"-41"16,-41 41 0,41 82 15,0 40-15,0 1-16,0 0 15,0-1-15,0 1 0,0-41 16,0 0-16</inkml:trace>
  <inkml:trace contextRef="#ctx0" brushRef="#br0" timeOffset="481467.1768">34198 16485 0,'0'0'16,"0"-41"-16,0-82 0,0 41 31,0 41-15,0-41 0,-82 123-1,41 82 1,-40 82-1,81-83-15,0 124 16,41-124-16,-41-40 16,40 41-1,-40 0 1,0-41 0,-163-1-1,81-81 1,82-81-1</inkml:trace>
  <inkml:trace contextRef="#ctx0" brushRef="#br0" timeOffset="481623.4079">33912 17057 0,'0'0'15,"0"-82"-15,82 82 0,-41-40 16,81 40-1,1 0 1,-41 0-16,-41 0 16,-41-41-16</inkml:trace>
  <inkml:trace contextRef="#ctx0" brushRef="#br0" timeOffset="481851.5227">34525 16485 0,'0'-41'16,"-40"41"-16,40 82 47,-41-1-31,41 165-1,0-1 1,81-40-1,42-164 1</inkml:trace>
  <inkml:trace contextRef="#ctx0" brushRef="#br0" timeOffset="482367.6809">34771 16935 0,'0'0'15,"0"-82"1,0 41 0,82 41-1,-41 0 1,40 0-1,-81 41 1,0 81 0,0-40-1,0 0 1,0-123 15,0-41-15,82-40-1,41-1 1,-123 82 15,0 0-31,-41 82 47,41 41-31,0 245-1,0-163 1</inkml:trace>
  <inkml:trace contextRef="#ctx0" brushRef="#br0" timeOffset="482583.8066">35303 17098 0,'41'41'47,"-41"41"-31,0-41-16,0 0 15,0 81 1,0-81-1</inkml:trace>
  <inkml:trace contextRef="#ctx0" brushRef="#br0" timeOffset="483035.4928">35753 16526 0,'0'0'0,"0"-82"16,41 82-16,-1 0 31,42 41-15,-82 40-1,0 42 1,-41 0-1,-122-41 1,245-82 31,-42 0-47,1 0 16,41 41-1,0 40 1,-82 42-1,-123 0 17,82-123-32,0 0 15,-81 82 1,81-164 0</inkml:trace>
  <inkml:trace contextRef="#ctx0" brushRef="#br0" timeOffset="483307.902">35957 16321 0,'0'0'0,"41"0"15,-41-41-15,82 41 16,0 0-1,-82 41 1,82 164-16,-1-42 16,-81-40-16,0 204 31,-81 41-15,81-245-16,-82 0 15,82-82-15</inkml:trace>
  <inkml:trace contextRef="#ctx0" brushRef="#br0" timeOffset="484151.3173">24667 18571 0,'-41'0'15,"123"0"32,81-41-31,1 41-16,0 0 0,-83 0 15,-40 0-15</inkml:trace>
  <inkml:trace contextRef="#ctx0" brushRef="#br0" timeOffset="484300.3497">24667 18980 0,'82'0'31,"40"0"-15,124 0 0,-164 0-16</inkml:trace>
  <inkml:trace contextRef="#ctx0" brushRef="#br0" timeOffset="485151.3095">26099 18530 0,'0'0'0,"0"-123"16,0 82-1,163 82 16,-122-41-15,0 82-16,-41-41 16,0 41-16,-41 40 31,41-40-15,-41-82-1,41-41 1,0-41-16,164-40 15,-123 81 1,0-41-16,81 41 16,-122-41 15,-81 82 0,-1 82-15,0 82-1,82-123-15,0 0 16,123 40-16,-42-40 16,83-41-1,-123 0-15</inkml:trace>
  <inkml:trace contextRef="#ctx0" brushRef="#br0" timeOffset="485400.632">26017 19348 0,'82'0'31,"40"-82"-31,42 82 16,204-41 0,-82 41-1,-163 0-15,-82 0 16</inkml:trace>
  <inkml:trace contextRef="#ctx0" brushRef="#br0" timeOffset="485686.4605">26549 19512 0,'-82'-41'16,"82"82"31,0 81-47,41 1 0,-41 0 15,0-1-15,0-40 16,0 82 0,0-82-1</inkml:trace>
  <inkml:trace contextRef="#ctx0" brushRef="#br0" timeOffset="486139.8253">26835 19593 0,'0'0'0,"-82"123"46,82-82-46,0 41 16,0-41-16,0 41 16,41-82-16,0 0 15,123 0 1,-124 81-16,-40-40 16,0 41-1,-40 0 1,-83-82-1,82 0 1,0 0 0,41-82-1,0 41-15,41-41 16,82 1 0,-82-42-1,-41 41 1,-41 41-1,-82 41 1,41 0 0</inkml:trace>
  <inkml:trace contextRef="#ctx0" brushRef="#br0" timeOffset="486500.5391">27571 19143 0,'82'-81'32,"41"81"-17,245 0 1,-164-82 15</inkml:trace>
  <inkml:trace contextRef="#ctx0" brushRef="#br0" timeOffset="486700.541">28185 18734 0,'0'0'16,"-82"-122"-16,82 163 31,-41 204-15,41 123 0,0-245-1,0-41 1</inkml:trace>
  <inkml:trace contextRef="#ctx0" brushRef="#br0" timeOffset="487433.635">28635 19021 0,'0'-41'16,"0"-41"-1,0 0 1,82 82-16,-41-82 16,40 82-1,1 0-15,82 164 32,-164-123-32,-123 123 31,0-83-16,82-40 1,82-41 15,82 0-15,82-82 0,-124 42-16</inkml:trace>
  <inkml:trace contextRef="#ctx0" brushRef="#br0" timeOffset="487852.4831">29412 18898 0,'0'-82'0,"0"41"16,41 41 0,0 0-1,41 0 1,-41 164-1,-41-82 1,-82 40 0,0-122-1,123 0 1,0-81 0,81-42-1,1 41 1,-123 0-1,41 41 1,-82 82 15,-41 0-15,41 123 0,41-82-1,164-41 1,41-41-1,-124 0-15</inkml:trace>
  <inkml:trace contextRef="#ctx0" brushRef="#br0" timeOffset="488117.1058">28880 19634 0,'0'0'0,"41"0"31,123 0-15,40 0-16,42 0 15,367-82 1,-490 82 0</inkml:trace>
  <inkml:trace contextRef="#ctx0" brushRef="#br0" timeOffset="488387.4603">29330 20002 0,'-41'-40'16,"41"121"15,0 1-15,0 0-16,0 41 15,0 81 1,0-81 0</inkml:trace>
  <inkml:trace contextRef="#ctx0" brushRef="#br0" timeOffset="488834.4878">29739 20043 0,'0'0'0,"-41"0"0,0 0 31,41 41-15,-81 123 0,162-82-1,42-82 1,41 81-1,-82-40 1,-41 123 0,-164-82-1,41-41 1,0-41 0,41-82-1,205-41 1,-41 0-1,-42 1 1,-81 81 15,0-41-31,-122 82 16,40 0-16,41 0 16,-41 0-1,123 0 1</inkml:trace>
  <inkml:trace contextRef="#ctx0" brushRef="#br0" timeOffset="489134.4494">31007 19348 0,'0'0'0,"0"-41"0,-40 41 16,121 0 15,42 0-16,204 0 1,-122-82 0,-123 82-1</inkml:trace>
  <inkml:trace contextRef="#ctx0" brushRef="#br0" timeOffset="489351.2241">31457 18980 0,'0'0'0,"-81"0"0,81-41 16,0 123 15,0 0-15,0 81-1,0 1 1,0-42-1,81-122 1</inkml:trace>
  <inkml:trace contextRef="#ctx0" brushRef="#br0" timeOffset="489752.6479">31907 18857 0,'0'0'0,"0"-82"0,0 41 15,82-40 1,-41 121 15,82 1-31,-123 82 16,0-82-16,-41 0 16,-41 41-1,0-41 1,164-82 15,-41 41-15,0 0-1,41 0 1,0 82 0,-123 40-1,-41-40 1,-41-41-1,-41-41 1,124 0 0</inkml:trace>
  <inkml:trace contextRef="#ctx0" brushRef="#br0" timeOffset="490201.4571">32316 18857 0,'0'0'0,"82"0"15,-41 0-15,41 0 16,0 0 0,-41 123-1,-41 0 1,-123-83-1,123 1 1,-41-41-16,82-41 31,0-40-15,41 40 0,-41-41-16,40 0 15,-40 0-15,-41 41 16,0 0-1,-81 41 1,-1 82 0,82-41-16,-41 82 15,41-82 1,0 0-16,123 41 16,-1-82-1,-40 0-15,0 0 16</inkml:trace>
  <inkml:trace contextRef="#ctx0" brushRef="#br0" timeOffset="490468.0147">31785 19716 0,'-82'0'0,"164"0"47,81 0-47,83-41 16,-1 41-16,-40-82 16,-1 82-16,1-81 15,-164 81 1,40 0-1</inkml:trace>
  <inkml:trace contextRef="#ctx0" brushRef="#br0" timeOffset="490720.851">32357 19962 0,'0'0'0,"0"-41"0,-41 41 16,41 81 31,0 1-47,0 123 16,0-42-1,82-40 1</inkml:trace>
  <inkml:trace contextRef="#ctx0" brushRef="#br0" timeOffset="491187.5454">32644 19962 0,'0'0'0,"0"-41"16,0 82 15,-82 122-15,82-81-1,41 0 1,163 0 0,-40-42-1,-123-40 1,-41 123-16,0-82 15,-41-41 1,0 41-16,0-41 16,-41 0-1,41 0-15,1 0 16,40-41 0,40-82-1,83 1 1,0-42-1,-123 41 1,0 42 0,-41-1-1,-82 82 1,41 0 0</inkml:trace>
  <inkml:trace contextRef="#ctx0" brushRef="#br0" timeOffset="491472.8153">34116 19430 0,'-81'0'0,"-1"0"15,123 0 32,81 0-47,-40 0 16,0 0-1</inkml:trace>
  <inkml:trace contextRef="#ctx0" brushRef="#br0" timeOffset="491606.91">34035 19839 0,'0'0'0,"40"-41"16,42 41-1,0 0-15,41-41 16,-41 41-16</inkml:trace>
  <inkml:trace contextRef="#ctx0" brushRef="#br0" timeOffset="494584.7629">33748 19880 0,'41'0'31</inkml:trace>
  <inkml:trace contextRef="#ctx0" brushRef="#br0" timeOffset="494938.4882">34157 19716 0,'0'0'0,"0"-82"16,-41-40-1,0 81 1,-40 41-1,81 41 1,-41 40 0,41 1-16,0-41 15,0 41-15,82-82 16,40 0 0,42 0-1,-41-123 1,-123 41-1,-41 1 1,-123 81 0,0 0-1,1 81 1,163-40 0,0 41-16,0 0 15,41-82-15</inkml:trace>
  <inkml:trace contextRef="#ctx0" brushRef="#br0" timeOffset="495786.0855">22212 21352 0,'0'-82'0,"0"42"15,-40 40-15,40-41 16,-82-41 0,41 82-1,0 82 17,41-1-32,0 492 46,0-491-46,0 163 32,0-204-32,-123-41 15,41 41 1,41-41-16</inkml:trace>
  <inkml:trace contextRef="#ctx0" brushRef="#br0" timeOffset="495935.0068">21558 21884 0,'41'0'16,"41"0"-1,-1-82-15,83 82 16,82-41 0,-124 41-1</inkml:trace>
  <inkml:trace contextRef="#ctx0" brushRef="#br0" timeOffset="496151.8414">22703 21680 0,'-81'0'63,"40"40"-63,-41 42 15,41 0-15,-41 0 16,41 0-16,-41 81 16,82-122-16,0 41 31</inkml:trace>
  <inkml:trace contextRef="#ctx0" brushRef="#br0" timeOffset="496355.3574">22172 21884 0,'0'0'0,"122"41"47,-81 0-47,41 41 15,0 40 1,81-40-1</inkml:trace>
  <inkml:trace contextRef="#ctx0" brushRef="#br0" timeOffset="496585.4646">23153 21598 0,'0'0'0,"0"-41"15,0-41-15,-82 41 16,82 123 15,0 41-15,0 122 0,0-122-16,0-1 15,41-40-15,0 0 16,-41-41-16</inkml:trace>
  <inkml:trace contextRef="#ctx0" brushRef="#br0" timeOffset="497004.3469">23440 21843 0,'0'0'0,"0"-82"15,122 82 1,-40 0-1,-41 0 17,-41 123-17,-41-41-15,0-41 16,0-41-16,41 82 0,-81-82 16,81-41 15,122-82-16,-81 41 1,-41 41-16,82-81 16,-82 81-1,0 82 17,0-1-32,0 83 15,0-41 1,0 0 15,82-41-15,0-41-16</inkml:trace>
  <inkml:trace contextRef="#ctx0" brushRef="#br0" timeOffset="497201.3039">24176 21475 0,'0'0'0,"-82"0"0,82-82 16,41 205 0,-41-41-1,82 0-15,-82-1 16,0 1-16,82 41 16,-82-41-16,-41 81 15,-41-122 1</inkml:trace>
  <inkml:trace contextRef="#ctx0" brushRef="#br0" timeOffset="497406.1021">25158 21925 0,'41'0'16,"81"-82"0,-40 82-16,82 0 15,-123 41 1</inkml:trace>
  <inkml:trace contextRef="#ctx0" brushRef="#br0" timeOffset="497536.0338">25280 22211 0,'41'0'31,"41"0"-31,0-41 16,0 41-16</inkml:trace>
  <inkml:trace contextRef="#ctx0" brushRef="#br0" timeOffset="499902.7079">27367 21270 0,'0'-81'15,"0"40"1,-41 41 0,-41 0-1,-41 82-15,41 40 16,42 83-1,40 245 17,0-409-32,163 0 31,-40-82-15,-82-41-1,-41-41 1,-82 41-1,0 82 1,41 82 0,41-41-1,41 41 1</inkml:trace>
  <inkml:trace contextRef="#ctx0" brushRef="#br0" timeOffset="500318.936">27612 21680 0,'0'-41'16,"0"82"-16,0-164 15,82 41 1,-41 82 0,0 41-1,-41 82 1,-41 40-1,0-81 1,82-164 31,0 41-47,122-81 16,-81-1-1,-41 82 1,-41-41 15,-41 123-15,-41 123-1,41-42 1,82 1 0,82-41-1,-82-82-15,0 0 0</inkml:trace>
  <inkml:trace contextRef="#ctx0" brushRef="#br0" timeOffset="500585.3752">26671 22620 0,'0'0'0,"123"0"31,82-41-15,245 41 0,-1-81-1,-244 81 1,-164 0-1</inkml:trace>
  <inkml:trace contextRef="#ctx0" brushRef="#br0" timeOffset="501007.5193">27244 22784 0,'0'0'0,"-41"-123"15,41 205 142,0 0-142,0 41-15,0 40 16,0 1-1,0 40 17</inkml:trace>
  <inkml:trace contextRef="#ctx0" brushRef="#br0" timeOffset="501451.3982">27653 22988 0,'0'-122'0,"-82"122"47,41 82-31,41-42-16,0 1 15,0 41 1,82-82-16,0 82 15,0-82-15,0 82 0,-42 0 32,-40 40-17,-81-122 1,-83 0 0,82-41-1,123-81 1,164-1-1,-124 41-15,-40 41 16,41 0-16,-82-81 16,-41 81-1,0 41-15,-40 0 16,-83 0 0,82 0-1</inkml:trace>
  <inkml:trace contextRef="#ctx0" brushRef="#br0" timeOffset="501902.2231">31744 22170 0,'0'0'0,"0"-41"15,0 82 16,0 41-31,0 41 16,-82 122 0,82-81-1</inkml:trace>
  <inkml:trace contextRef="#ctx0" brushRef="#br0" timeOffset="502407.5354">32357 22048 0,'-41'-41'15,"41"-41"-15,0 0 16,0 41-1,164 41 1,-123 41 0,41 82-1,-123 0 1,-82-42 0,82 1-1,0-82-15,82-41 31,41-41-15,0 1 0,41-1-16,-1-41 15,-122 82-15,82 41 16,-82-41 0,-41 41-1,-41 82 1,42 41-1,40 0 1,0-1 0,40-40-1,83-82 1</inkml:trace>
  <inkml:trace contextRef="#ctx0" brushRef="#br0" timeOffset="502619.466">33094 22048 0,'41'0'0,"40"-82"15,1 82 1,123 0-1,-164-41 1</inkml:trace>
  <inkml:trace contextRef="#ctx0" brushRef="#br0" timeOffset="502754.081">33339 22211 0,'41'0'47,"41"0"-47,0 0 16,-41-82-16</inkml:trace>
  <inkml:trace contextRef="#ctx0" brushRef="#br0" timeOffset="503018.7817">34075 21843 0,'0'-41'0,"0"82"62,0 41-62,0 0 16,0 0-16,0-1 16,0 1-1,0 41-15,-40-82 16</inkml:trace>
  <inkml:trace contextRef="#ctx0" brushRef="#br0" timeOffset="503236.1054">34321 22252 0,'0'-41'0,"0"82"47,0 0-47,0 164 16,0-42 15,0-40-31,0-82 0</inkml:trace>
  <inkml:trace contextRef="#ctx0" brushRef="#br0" timeOffset="503674.2692">34934 22089 0,'0'-41'16,"0"-41"-1,41 82 1,41 0 0,0 0-1,0 82-15,-82-1 16,-82 42 15,-41-41-15,41 0-1,82-41-15,41-41 32,123-41-17,204-41 1,-204 0-1,-123 82 1,0 0-16,-41-41 31</inkml:trace>
  <inkml:trace contextRef="#ctx0" brushRef="#br0" timeOffset="504076.3195">35834 21761 0,'0'-41'16,"-81"41"15,81-81-31</inkml:trace>
  <inkml:trace contextRef="#ctx0" brushRef="#br0" timeOffset="505136.5882">20944 20943 0,'0'0'0,"0"-41"0,0-40 15,0 121 17,0 83-17,0 41-15,0 40 16,0 1064 15,-81-777-15,-1 0-1,82-123 1,0-327 0</inkml:trace>
  <inkml:trace contextRef="#ctx0" brushRef="#br0" timeOffset="508481.9376">20781 21025 0,'0'-82'15,"0"41"1,41 41 62,40 0-78,42 0 0,41 0 16,40 0-1,42 0-15,204 0 16,-246 0-16,-40 0 15,204 0 1,123 0 0,-41 0-1,-123 0 1,-204 0 0,0 0-16,-42 0 0,42 0 15,82 0 1,-83 0-1,165 0 1,-124 0-16,1 0 16,41 0-16,-1 0 15,41 41-15,-81-41 0,0 0 16,81 0 0,-40 0-1,-42 0 1,-122 0-1,0 0 1,41 41 0,-41-41-1,82 0 1,204 0 0,-82 0-1,42 0 1,-42 0-1,1 0 17,-124 0-32,165 0 15,-165 0-15,1 0 16,41 0 0,-42 0-1,83 0 1,-41 0-1,81 0 1,-81 0 0,-123 0-1,40 0-15,1 0 47,-41 0-31,0 0-1,82 0 1,40 0 0,42 0-1,-42 0 1,165 0 0,-83 0-16,123 0 15,-122 0-15,-42 0 16,164 0-1,-163 0 1,-123 82-16,81-82 16,-81 41-1,41 41 1,0-82 0,-41 41 15,-1-41-31,-40 0 31,41 0-15,-41 0-16,82 0 15,-82 0-15,0 0 0,40-82 16,1 82 0,41 0-1,0-41 1,-42 41-16,42 0 15,-41 0-15,-41 0 16,0 0-16,41 0 16,40 0-1,-40 0 1,82 0 0,-82 0-1,-1 0 1,1 0 15,0-82-15,0 82-1,-41 0 1,-41 41 46,0 41-46,0-41 0,0 0-16,0 40 15,0 1-15,0 123 16,0-83 0,0 42-16,0 163 15,-41 1 1,41-165 15,0-122-31,-41 82 16,41-82-16,0 0 15,0 81 1,0-81 0,0 41-16,0 41 15,-41-123-15,41 41 16,0 0-1,0 40 1,0 1 0,0 0-1,-82-41 1,82 0 15,-41-41-15,41 82-1,-82-82 1,-40 40 0,81-40-16,0 0 15,-164 82-15,124-41 16,-42-41 0,0 82-1,-41-41 1,-81-41-1,122 0-15,-122 0 16,163 82-16,-41-82 16,-40 0-1,40 0 1,-163 41 0,122-41-1,0 0 1,42 41 15,81-41-31,-41 0 16,41 0-16,-41 0 0,0 0 15,-163 0 1,0 0 0,81 0-1,41 0-15,41 0 16,1 0-16,-1 0 0,0 0 15,-123 0 1,-81 81 0,-41-81-1,204 0-15,-163 82 16,122-82 0,41 0-16,-81 0 15,-42 0 1,-122 0 15,123 0-15,-1 0-1,1 0 1,-41 0 0,122 82-16,-122-82 15,163 0-15,0 0 16,-81 0-1,40 0 1,-204 0 0,41 0-1,-1 0 1,1 0 0,41-41-1,163 41 1,-82-82-16,42 82 15,40 0 1,-81 0 0,-1 0-1,1 0 1,122 0-16,0 0 16,0 0-16,0 0 15,-81 0 1,-83 0-1,164 0-15,-81 0 16,40 0 0,82 0-16,-123 0 15,-122-41 1,0 41 0,-41-81-1,-1 81 1,-81-82 15,164 82-15,163 0-16,-123-41 15,124 41-15,40 0 16,-41 0 0,164 0 171,40 0-187</inkml:trace>
  <inkml:trace contextRef="#ctx0" brushRef="#br0" timeOffset="514186.5439">11086 25361 0,'0'-82'0,"0"41"16,-82 41-1,41 0 1,-41 327 15,82 42 0,450-369 1,-368 0-17</inkml:trace>
  <inkml:trace contextRef="#ctx0" brushRef="#br0" timeOffset="514437.2987">11740 25197 0,'-41'0'0,"41"-81"15,0 121 16,0 83-15,0-41-16,82 163 16,-82 1-1,-82 122 1,-40-204 0,81-83-1,-82-81-15</inkml:trace>
  <inkml:trace contextRef="#ctx0" brushRef="#br0" timeOffset="514726.492">10145 25156 0,'0'0'16,"-82"-81"-16,0 81 16,41 0-1,41 163 1,0 1-16,0 286 16,41-41-1,123-164 16,122-204-15</inkml:trace>
  <inkml:trace contextRef="#ctx0" brushRef="#br0" timeOffset="515538.0866">13908 25075 0,'0'-41'15,"0"-41"-15,0 41 16,0 0-16,-81-82 15,-1 123 1,0 123 15,123 736 1,0-573-17,-41-122 1,0 0 15,0-123-31,0-1 16,-41-162 15</inkml:trace>
  <inkml:trace contextRef="#ctx0" brushRef="#br0" timeOffset="515737.5086">13417 25770 0,'0'-82'15,"0"41"17,123 41-17,0 0-15,245 0 31,-204 0-15,-123 0-16</inkml:trace>
  <inkml:trace contextRef="#ctx0" brushRef="#br0" timeOffset="516156.5361">14358 25647 0,'0'-41'0,"-81"-40"31,81 121 16,0 42-47,40 0 16,42 0-1,0 0 1,0-82 15,-41-41-15,-41-41-1,0-82 1,0 83 0,0 121 15,0 83-16,0 0 1,41 41 0,-41-1-1,0-122 1,0 0-16</inkml:trace>
  <inkml:trace contextRef="#ctx0" brushRef="#br0" timeOffset="516443.2713">14972 25279 0,'0'-82'0,"0"1"16,-41 81-1,41 40 1,0 83 0,0 0-16,0 122 15,0-40 1,0-42 0,0-122-1,82-41-15</inkml:trace>
  <inkml:trace contextRef="#ctx0" brushRef="#br0" timeOffset="516956.3416">15381 25525 0,'0'-82'0,"0"41"15,0 123 32,0-1-47,0 1 16,0-41-1,82 41 1,0-82 0,-1-41-1,-81-82 16,0 42-15,0 40-16,0-41 16,0 41-1,0 82 17,0 0-17,0 122 1,0-81-16,0 123 15,0-83-15,0-40 16,0 82 0,-81-41-1,-1-123-15,0 81 16,0-81 0,0 0-1,82-81 1,0-1-16</inkml:trace>
  <inkml:trace contextRef="#ctx0" brushRef="#br0" timeOffset="517238.3793">15872 24993 0,'41'41'63,"-41"81"-63,82-40 16,-82 41-16,40 0 15,-40-1-15,0 206 31,0-206-15</inkml:trace>
  <inkml:trace contextRef="#ctx0" brushRef="#br0" timeOffset="517426.1336">16690 25525 0,'123'0'31,"-41"0"-31,-1 0 16,1 0-16,0 0 15</inkml:trace>
  <inkml:trace contextRef="#ctx0" brushRef="#br0" timeOffset="517591.6047">16976 25893 0,'0'0'0,"41"0"47,0 0-47,41 0 16,0 0-16,0 0 15</inkml:trace>
  <inkml:trace contextRef="#ctx0" brushRef="#br0" timeOffset="518503.4916">19349 24788 0,'0'0'0,"41"0"16,-41-41-16,-41 41 31,-41 41-31,0-41 16,-40 82 0,40-82-16,0 82 0,-123 82 31,165-164 0,40 40 0,122-40-15,124 0 0,-42 0-1,-163 0-15,-41 41 31,-41 82-31,-81-123 16,-42 41 0,41 82-16,41-123 15,-40 41-15,81-41 16,0 0-16,41 40 16,82-40 30,204 0-30,164-40 0,-164 40-1</inkml:trace>
  <inkml:trace contextRef="#ctx0" brushRef="#br0" timeOffset="519037.7033">18817 26138 0,'-41'0'0,"41"-41"16,41 41 31,0 0-47,41 0 15,-41 82 1,-41 41 0,0-82-1,-82 40 1,82-121 31,0-42-47,82 0 15,0 0 1,-82 0-16,0 123 62,0 0-46,0 41-16,0-41 16,0 0-16,0 41 0,0-42 15,204 42 1,-40-82 0</inkml:trace>
  <inkml:trace contextRef="#ctx0" brushRef="#br0" timeOffset="519454.2739">20535 25238 0,'0'-82'16,"0"42"-16,0-42 31,0 0-31,-41 82 16,-40-41-1,40 41 1,0 123-1,41 122 1,0-122-16,0 40 16,0-81-1,0 0-15,0 41 16,-82-82 0,41 81-1</inkml:trace>
  <inkml:trace contextRef="#ctx0" brushRef="#br0" timeOffset="519621.3375">20085 25565 0,'41'0'15,"41"-40"1,0 40-16,0 0 15,245-82 1,-123 41 0</inkml:trace>
  <inkml:trace contextRef="#ctx0" brushRef="#br0" timeOffset="519841.1692">21149 25156 0,'0'-40'16,"-41"-42"-1,0 82 1,-41 82 15,82-1-15,0 124 0,0 40-1,0 1 1,41-164-1</inkml:trace>
  <inkml:trace contextRef="#ctx0" brushRef="#br0" timeOffset="520259.4455">21190 25484 0,'0'0'0,"0"-82"16,41 82-1,40-41 1,1 41 0,0 0-1,-82 123 1,-41-1 0,-41-81-16,41 0 15,41-82 16,41 0-15,123-163 0,-82 122-1,-82 0 1,0 41 0,-41 82 15,41 41-16,-82 82 1,82-42 0,0-40-16,0-41 15</inkml:trace>
  <inkml:trace contextRef="#ctx0" brushRef="#br0" timeOffset="520472.8778">21844 25565 0,'0'-81'16,"0"162"31,0-40-47,0 41 0,0 0 15,-82 0 1,82 81-16</inkml:trace>
  <inkml:trace contextRef="#ctx0" brushRef="#br0" timeOffset="520956.8302">22049 25443 0,'0'0'0,"0"-41"0,0 82 47,0 41-47,0-42 16,0 1-16,0 41 16,204-82 30,-122 0-46,0-82 32,-82-40-17,0 40 1,0 0 0,0 164-1,0 0 1,-41 122-1,41-81-15,0 0 16,0-42-16,0 83 16,-41 0-1,0-123 1,-81-41 0,40 0-1,41-41 1,41-123-16</inkml:trace>
  <inkml:trace contextRef="#ctx0" brushRef="#br0" timeOffset="521238.4197">22744 25238 0,'0'-82'16,"0"42"0,123 80 15,-82 42-31,82 286 16,-123-122-1,0-42 16,-82-40-15,0-164-16</inkml:trace>
  <inkml:trace contextRef="#ctx0" brushRef="#br0" timeOffset="521422.2666">23685 25525 0,'82'-41'16,"0"41"-1,0 0-15,122 0 16</inkml:trace>
  <inkml:trace contextRef="#ctx0" brushRef="#br0" timeOffset="521559.0488">23685 25852 0,'82'0'16,"0"-82"0,122 82-1</inkml:trace>
  <inkml:trace contextRef="#ctx0" brushRef="#br0" timeOffset="522221.5484">25567 25238 0,'0'0'0,"0"-82"0,0 42 16,-41-42 0,0 82 15,-82 245-16,123 164 17,0-327-32,0 0 15,0-41 1,0 0-16,0 0 0,0 40 16,-41-40 15,0-41-31</inkml:trace>
  <inkml:trace contextRef="#ctx0" brushRef="#br0" timeOffset="522354.6187">25076 25811 0,'0'0'16,"41"-41"15,0 41-31,163-82 16,-40 41-1,40-81 1</inkml:trace>
  <inkml:trace contextRef="#ctx0" brushRef="#br0" timeOffset="522576.5868">25935 25075 0,'0'-82'16,"0"41"-1,-82 41 17,82 82-17,0 245 1,0-123 0,41-81-1,41 0 1</inkml:trace>
  <inkml:trace contextRef="#ctx0" brushRef="#br0" timeOffset="522805.6412">26426 25197 0,'0'-41'0,"-41"1"0,41-42 16,0 123 31,0 122-32,0 1 1,0-1 0,41-81-1</inkml:trace>
  <inkml:trace contextRef="#ctx0" brushRef="#br0" timeOffset="523021.4944">26712 25484 0,'0'41'46,"0"-1"-46,-41 1 16,41 82 0,0 0-1</inkml:trace>
  <inkml:trace contextRef="#ctx0" brushRef="#br0" timeOffset="523488.4602">26958 25156 0,'0'0'0,"-41"0"16,41 82 15,0 0-15,41 41-1,0-82 1,40-41 0,124 0-1,-205-82 1,0 0 0,0-41-1,0 82 1,-41 123 15,41 164-15,0-83-1,-41-40 1,-41 0 0,41-41-1,-40-82 16,-1 0-31,0 0 16</inkml:trace>
  <inkml:trace contextRef="#ctx0" brushRef="#br0" timeOffset="523738.8854">27489 24993 0,'0'0'0,"0"82"47,0 40-47,41 165 31,-41-42-16,-122 82 1</inkml:trace>
  <inkml:trace contextRef="#ctx0" brushRef="#br0" timeOffset="524021.468">28308 25606 0,'-41'0'16,"41"-41"15,81 41-31,83 0 15,0 0-15,-1 0 16,-40-81 0,82 81-1</inkml:trace>
  <inkml:trace contextRef="#ctx0" brushRef="#br0" timeOffset="524224.7221">28717 25116 0,'0'0'0,"0"-41"16,0 163 31,0 1-47,0 0 0,0 40 31,0 42-16,0-164-15</inkml:trace>
  <inkml:trace contextRef="#ctx0" brushRef="#br0" timeOffset="524604.912">29330 24870 0,'0'0'15,"0"-123"-15,-41 82 16,0 41 0,1 0 15,-42 82-16,82 0-15,0 123 16,41-83-16,-41-40 16,41 82-1,-41-42 1,0-81-16,0 41 16,0 0-1,-41-82 1,-41 0-1</inkml:trace>
  <inkml:trace contextRef="#ctx0" brushRef="#br0" timeOffset="524755.0974">29085 25443 0,'0'-41'16,"41"41"-1,0-41 1,122 41 0,1 0-16</inkml:trace>
  <inkml:trace contextRef="#ctx0" brushRef="#br0" timeOffset="524996.4368">29698 25075 0,'0'0'0,"0"-123"16,0 82 0,-81 41-16,40 0 47,41 123-47,0 40 31,0 42-16,0-42 1,0-81-16,0 41 16,81-82-16,-40-41 0</inkml:trace>
  <inkml:trace contextRef="#ctx0" brushRef="#br0" timeOffset="525372.0648">30067 25156 0,'0'0'15,"0"-40"-15,0-42 0,0 41 16,40 0 0,83 41 15,-82 0-31,-41 41 15,82 0-15,-82 163 16,-82-40 0,-41-1-1,42-81 1,162-82 31,1 0-47,-41 0 15,123 0 1,-164-82 0</inkml:trace>
  <inkml:trace contextRef="#ctx0" brushRef="#br0" timeOffset="525605.562">30517 25525 0,'0'-41'0,"0"122"78,0-40-78,0 0 16,0 0-16,-82 41 15,82 0 1,41 0-1,-41-41-15</inkml:trace>
  <inkml:trace contextRef="#ctx0" brushRef="#br0" timeOffset="526206.5297">30926 25279 0,'0'0'0,"0"-82"15,0 123 48,0 0-48,0 41-15,0-41 0,0 41 16,81-82 0,-81 41-1,82-41-15,0 0 16,-82-82 0,41 82-1,-41-82 1,0 0-1,0 0-15,0 41 16,0 82 15,0 41-15,0 204 0,0-122-1,0 0 1,0 40-1,-82-81 1,41-82 0,-41-41-1,1 0 1,-1 0 15,82-82-15</inkml:trace>
  <inkml:trace contextRef="#ctx0" brushRef="#br0" timeOffset="526522.2876">31785 24952 0,'0'0'0,"0"-41"0,41 123 47,40 41-31,-81-42-16,82 1 15,-82 0 1,0 163-1,0-40 1,-82-82-16,41-42 16,-40 1-16,40 0 0,41-41 15,-123-41-15</inkml:trace>
  <inkml:trace contextRef="#ctx0" brushRef="#br0" timeOffset="532706.9542">24585 27733 0,'41'0'32,"0"0"-17,41 0-15,40 0 16,-81 0-16</inkml:trace>
  <inkml:trace contextRef="#ctx0" brushRef="#br0" timeOffset="551346.5802">24299 26711 0,'-41'0'15,"123"0"32,-1 0-47,124 0 31</inkml:trace>
  <inkml:trace contextRef="#ctx0" brushRef="#br0" timeOffset="551492.4359">24299 27079 0,'41'0'31,"40"-41"-31,1 41 16,0 0-16</inkml:trace>
  <inkml:trace contextRef="#ctx0" brushRef="#br0" timeOffset="553292.5362">25894 26343 0,'0'-82'16,"0"41"0,0 123 46,0 40-46,0-81-16,0 41 15,82-82 1,0 0 0,-1 0-1,-81-41 1,0-81 0,0 40-1,0 41 1,0 164 15,0-1-15,0 1-16,41 122 31,-41-122-15,0-41-1,-81-82 1,-1 0-16,82-41 15,0-123 1,41 1 0,81 122-1,83-41 1,-123 82 0</inkml:trace>
  <inkml:trace contextRef="#ctx0" brushRef="#br0" timeOffset="553540.8513">25730 27120 0,'41'0'46,"41"0"-46,41 0 16,40 0-16,1-41 16,245 0-1,-368 41 1,0 0 0</inkml:trace>
  <inkml:trace contextRef="#ctx0" brushRef="#br0" timeOffset="553827.681">26017 27488 0,'0'-41'0,"-82"41"15,82 82 32,0-41-47,0 0 16,41 81 0,-41-81-1,0 41-15,41-82 16,-41 82-16</inkml:trace>
  <inkml:trace contextRef="#ctx0" brushRef="#br0" timeOffset="554308.2093">26426 27447 0,'0'-82'16,"-41"82"-1,0 0 1,0 0 0,-41 82-1,82 0 1,123 0 0,41 0-1,-123-82 1,-41 40-1,0 1 1,-82-41 0,41 0-16,0 0 15,-41 0-15,82-81 32,41 81-17,82-82 1,-41 0-1,-82 41 1,-41 41 0,-41-41-1,0 41 1,123 0 15</inkml:trace>
  <inkml:trace contextRef="#ctx0" brushRef="#br0" timeOffset="554724.9926">27489 26793 0,'0'0'0,"-40"0"16,40-41-1,122 41 1,-40 0 0,41 0-16,-1 0 0,83 0 31,-164 0-31</inkml:trace>
  <inkml:trace contextRef="#ctx0" brushRef="#br0" timeOffset="554908.5858">27980 26424 0,'0'0'0,"0"-40"16,-82 121 15,82 1-31,0 41 31,0 81-15,0-122-16</inkml:trace>
  <inkml:trace contextRef="#ctx0" brushRef="#br0" timeOffset="555725.1226">28471 26384 0,'0'0'16,"0"-123"-16,0 82 15,41 41 1,41 0 0,0 0 15,-82 204-15,-41-122-1,0-41-15,-82 0 16,82 41-1,-41-82-15,123 0 32,0 0-17,82 0 1,-41-41 0,0 0-1,-82-41 1,0 0-1,0 42 17,0 80-1,0 42-15,0 0-1,0 0 1,122-41-1,-40-41-15,-41 0 16,0 0 0,-41-82-16,82 82 15,-82-205 1,0 165 0,0 121 15,0 1-31,0 123 15,0-83 1,0-81 0,0 41-16,-41-82 15,41 41-15,-41-41 0,-41 0 32,41 0-17,41-82-15,0-40 16,41 81-1,0 41 1</inkml:trace>
  <inkml:trace contextRef="#ctx0" brushRef="#br0" timeOffset="555995.5439">28308 27038 0,'0'0'0,"122"0"47,1 0-47,0 0 15,245-41 1,-164 41-1,83 0 1,-205 0 0</inkml:trace>
  <inkml:trace contextRef="#ctx0" brushRef="#br0" timeOffset="556295.6494">28635 27365 0,'0'-41'15,"0"123"32,0-41-47,0 41 16,0 0-16,0-41 15,0 81 1,0-40 0</inkml:trace>
  <inkml:trace contextRef="#ctx0" brushRef="#br0" timeOffset="556742.468">28962 27406 0,'0'-82'16,"-82"123"15,82 0-31,-82 0 16,82 41-1,41 0 1,82-41 0,-41-41-1,0 81 1,-123-40 0,-41 0-1,-41-41 1,82 0-1,82-82 17,41 1-32,0 40 15,0-123 17,-82 82-17,-41 82 1,-41 0-1,0 41 1,82 0 0</inkml:trace>
  <inkml:trace contextRef="#ctx0" brushRef="#br0" timeOffset="560841.3859">20658 29042 0,'0'-41'0,"0"-40"15,0 40-15,0 0 16,-82 41-16,82-41 16,-41 41-1,-41 41 1,82 122-1,0 328 17,0-409-32,0 82 31,0-123-31,0 40 31,-40-81-15,-42-40-1</inkml:trace>
  <inkml:trace contextRef="#ctx0" brushRef="#br0" timeOffset="560994.2074">20167 29492 0,'0'-41'47,"123"41"-47,-41 0 15,368 0 1,-287 0 0</inkml:trace>
  <inkml:trace contextRef="#ctx0" brushRef="#br0" timeOffset="561425.6658">21026 29451 0,'-82'-81'16,"82"122"31,0-1-47,41 42 16,41 0-1,0-82 1,-82 82-1,41-82 1,41-41 0,-82 0-1,0-41 1,0 0 0,0 42-1,0 121 16,0 1-31,0 0 16,0 41 0,0-42 15,0 42-15</inkml:trace>
  <inkml:trace contextRef="#ctx0" brushRef="#br0" timeOffset="561725.9154">21640 29206 0,'0'-82'0,"0"164"63,0 41-63,0-1 16,0 1-16,0-41 15,0 41 1,0-1-1</inkml:trace>
  <inkml:trace contextRef="#ctx0" brushRef="#br0" timeOffset="562191.7962">21885 29329 0,'0'41'47,"0"0"-32,0 81 1,0-81 0,41-41-1,82 0 1,0 0-1,-123-123 1,0 83 0,0-42-1,0 41 1,0 82 0,0 41-1,0 81 1,0-81-16,0 41 15,0-1 1,0-40-16,0-41 0,0 0 31,0 82-15,-41-82 0,-41-41-16,41 0 15,-41-41-15,82 0 16</inkml:trace>
  <inkml:trace contextRef="#ctx0" brushRef="#br0" timeOffset="562527.636">22581 29247 0,'0'-82'16,"0"123"15,81 0-15,1 82-16,-82-42 15,0 83 1,0 0-1,0-123-15,-41 40 16,41-40-16,41-41 47</inkml:trace>
  <inkml:trace contextRef="#ctx0" brushRef="#br0" timeOffset="562726.2398">23481 29574 0,'81'0'16,"-40"-41"-1,0 41 1,41 0-16,0 0 15</inkml:trace>
  <inkml:trace contextRef="#ctx0" brushRef="#br0" timeOffset="562875.2339">23521 29738 0,'0'0'0,"82"0"31,-41 0-15,41 0 0</inkml:trace>
  <inkml:trace contextRef="#ctx0" brushRef="#br0" timeOffset="563725.1769">24912 29288 0,'0'-82'0,"0"41"16,0 0 0,82-41-1,0 82 1,0 0-1,-82 205 17,0-123-32,-164 0 31,205-82 16,41 0-47,-41 0 15,41 81 1,-42-40 0,-40 41 15,-40 0-31,-42-82 16,41 41-16,-41-41 15,0 0 1</inkml:trace>
  <inkml:trace contextRef="#ctx0" brushRef="#br0" timeOffset="564242.2106">25526 29492 0,'0'-81'15,"-41"-1"1,41 41 0,0 82 15,0 41-15,0 40-1,82-81 1,0-41-1,-41 0-15,40 0 16,1 0-16,-82-41 16,0-41-1,0-40 1,0 81 0,0 0-16,0 123 31,0 0-16,0-1-15,0 124 16,0-164 0,0 41-1,0-1 1,-82-81 0,41 0-1,1-41 1,40-81-1,204 40 1,-40 82-16,-1 0 16</inkml:trace>
  <inkml:trace contextRef="#ctx0" brushRef="#br0" timeOffset="564527.2468">25199 30106 0,'81'0'31,"42"0"-16,82-41-15,122 41 16,-163-82 0,-42 82-16,42 0 15,-123 41 1</inkml:trace>
  <inkml:trace contextRef="#ctx0" brushRef="#br0" timeOffset="564796.4958">25567 30229 0,'0'122'46,"0"-40"-30,0-41-16,0 0 16,0 41-16,0-41 15,0 40 1</inkml:trace>
  <inkml:trace contextRef="#ctx0" brushRef="#br0" timeOffset="565245.6736">25894 30310 0,'0'0'0,"-41"0"32,41 41-17,-82 41 1,82-41-16,0 41 15,82-82 1,0 0-16,-41 0 16,82 123-1,-123-83 1,-82 42 0,-41-82-1,82 0 1,0 0-1,41-41 1,0-40-16,82-42 16,0 41 15,0 0-31,-82 0 16,0 42-1,-82 40 1,41 0-1,0 0 1</inkml:trace>
  <inkml:trace contextRef="#ctx0" brushRef="#br0" timeOffset="565546.5142">28021 29901 0,'-41'0'0,"41"-41"15,0 164 17,0-41-17,0-41-15,0 41 16,0 0-16,0-42 16</inkml:trace>
  <inkml:trace contextRef="#ctx0" brushRef="#br0" timeOffset="566643.487">29862 29451 0,'0'-40'16,"0"-42"-1,0 123 17,0 0-32,0 81 15,82-40 16,122-82 1,-122-41-1,-82-41-15,0 1-1,-41 162 16,41 42-31,0-41 16,0 163 0,0 123-1,-41-286 17,-40 0-17,40-164 1,41 0-1,0 1 1,0-83-16,0 123 16,41-82-1,40 123-15</inkml:trace>
  <inkml:trace contextRef="#ctx0" brushRef="#br0" timeOffset="566859.6571">30517 29697 0,'40'0'31,"1"-41"-15,0 41-16,82 0 15,-82 0 1</inkml:trace>
  <inkml:trace contextRef="#ctx0" brushRef="#br0" timeOffset="566990.4292">30680 29779 0,'82'0'31,"0"0"-15</inkml:trace>
  <inkml:trace contextRef="#ctx0" brushRef="#br0" timeOffset="567280.4336">31416 29411 0,'0'-41'16,"-40"41"31,40 41-32,0 40-15,0-40 16,0 82 0,0-41-16,0 0 15,0-1 1,40-81-16</inkml:trace>
  <inkml:trace contextRef="#ctx0" brushRef="#br0" timeOffset="567525.4982">31826 29779 0,'0'41'62,"0"40"-46,0 1-16,0-41 16,0 0-16,0 41 15</inkml:trace>
  <inkml:trace contextRef="#ctx0" brushRef="#br0" timeOffset="567881.206">32112 29492 0,'0'-81'0,"0"40"15,82 41 1,40 0-1,-40 0 1,-82 122 0,-41 1-1,-81-82 1,122 41-16,-82-82 16,123 0 46,41 0-62,40 0 0,1 0 31</inkml:trace>
  <inkml:trace contextRef="#ctx0" brushRef="#br0" timeOffset="568096.5531">32726 29656 0,'-41'0'31,"41"41"1,0 41-17,0 40-15,0 1 0,0-41 16,0 0-16,0 0 15</inkml:trace>
  <inkml:trace contextRef="#ctx0" brushRef="#br0" timeOffset="568731.0804">33094 29492 0,'0'0'0,"0"-41"16,0-40 156,81 81-157,-81-41-15,82 41 16,-41 0-1,0 41 1,-41 40 0,-41 42-1,-41-41 1,-40-41 0,163-41 30,40 0-30,1 0 0,-41 0-1,-41 82 1,0-1 0,0 1-1,-82 0 1,-40-82-1</inkml:trace>
  <inkml:trace contextRef="#ctx0" brushRef="#br0" timeOffset="568909.9817">34280 30188 0,'41'0'47</inkml:trace>
  <inkml:trace contextRef="#ctx0" brushRef="#br0" timeOffset="569916.8705">19594 28961 0,'-41'0'15,"41"-82"1,-81 41-1,81 204 32,0 1-31,0 0-16,0-1 16,0 410-1,0-246 1,0-122-1,0-123 17,0-42-32,41-80 47,-41-1-47</inkml:trace>
  <inkml:trace contextRef="#ctx0" brushRef="#br0" timeOffset="573186.384">19594 28838 0,'0'-82'16,"0"41"46,82 0 1,0 41-48,-41 0 1,0 0-16,82 0 16,-1 0-1,165 0 1,-124 0-16,205-82 31,-245 82-31,0 0 0,0 0 31,-1 0-15,42 0 0,-41 0-1,81 82 1,-40-82-1,-41 0 1,-83 0-16,83 0 16,-41 0-16,0 0 15,81 0 1,-40 0 0,-41 0-1,163 0-15,-81 0 16,0 0-16,286 0 15,41 0 1,-123 0 0,123 0 15,-328 0-15,-81 0-1,82 0 1,-83 0-16,165 0 15,-123 0-15,-1 0 16,83 0 0,40 41-1,1-41 1,-124 0-16,288 0 16,-206 0-1,-40 0-15,122 0 16,-41 0-1,-122 0 1,204 0 0,-81 0-16,-42 0 15,246 0 1,-41-82 0,-81 82-1,-165-41-15,83 41 16,-123 0-16,-1 0 15,124 0 1,40 0 0,0 0-1,-163 0 1,82-81 0,-42 81-1,1 0 1,-82 0-16,81 0 31,-122-41-31,0 41 0,41 0 31,82 0-15,-83 0 0,-40 0-1,82 0 1,-41 0-1,0 0 1,-1 0 0,1 0-1,-82 41 17,0 40-1,0-40-16,0 0-15,0 123 32,0-41-17,41-1 1,-41 1 0,0-41-1,0 41 1,0-83-16,82 42 15,-82 0-15,0-41 16,0 41 0,0 40-1,0-40 1,0 0-16,0 0 16,0-41-1,0 41-15,0-1 16,0 42-1,-41 0 17,41-41-17,0-41 1,0-1 31,0 42-16,0-41-15,-41 0-1,-41 0 17,41-41-17,-40 82 1,-1-82-1,0 0-15,-41 41 16,-40-41 15,-83 82-15,42-1 0,81-81-1,0 41 1,-40-41-1,40 41 1,41-41-16,-41 0 16,42 82-16,40-82 15,-123 0 1,-122 0 0,81 0-1,123 0 1,-40 0-1,-1 0 1,-163 0 15,204 0-15,0 0 0,-41 0-1,41 0 1,-286 0-1,164 0 1,-1 0 0,42 0-1,-1 0 1,82 0-16,-163 0 16,40-41-1,41 41-15,-163 0 16,-41-41 15,123 41-31,-1 0 31,1 0-15,-123-82 0,204 82-16,0 0 15,1 0-15,40 0 0,0 0 16,1 0-1,40 0 1,0 0 0,-41 0-1,0 0 1,-40 0 0,-1 0-1,-40 0 1,81 0-16,-122 0 31,122 0-31,0 0 0,-204 0 16,81 0 15,165 0-31,-83 0 16,82 0-16,-41 0 15,-40 0 1,81 0-1,-41 0 1,82 0-16,-81 0 16,81 0-16,0 0 15,-41 0 1,-41 0 0,-40 0-1,-1 0 1,0 0-1,-40 0 1,-42 0 15,83 0-15,40 0 0,41 0-1,0 0 1,1 0-1,40 0 1,41 82 0,-123-82-1,0 41 1,41-41-16,-40 0 16,81 41-1,-41-41 1,-41 0-1,41 0 1,42 0-16</inkml:trace>
  <inkml:trace contextRef="#ctx0" brushRef="#br0" timeOffset="585214.9487">38289 20125 0,'-41'0'0,"0"0"15,-41-41 1,123 41 78,41 0-94,41 0 15,204 0 1,573 41 15,-614-41-31,1187 0 31,-1105 0-31,0 0 16,369 0 0,-206 0-1,328 0 1,-245 0 0,-41 0-1,-1 0 1,-326 0-1,204 0 1,-246 0-16,42 82 16,204-82-1,41 0 1,122 0 0,205 82-1,-368-82 1,41 0-1,82 0 1,-287 82-16,41-82 16,-81 0-16,40 0 15,1 0-15,244 0 16,42 0 0,-123 0-1,41 0 1,-327 0 15,-123 0-15,-1 0-1,1 0 17,41 0-17</inkml:trace>
  <inkml:trace contextRef="#ctx0" brushRef="#br0" timeOffset="586944.4912">37307 20330 0,'0'-41'0,"-82"41"47,82 41-31,0 40-16,-41 42 15,41 654 17,0-122-1,0-532-16,0 286 17,0-287-32,0-40 15,0 123 1,0 40 0,0-122-16,-81 122 15,81-122-15,0 0 16,-41 204-1,41-82 1,0-122-16,-82 0 16,82-1-16,0 1 15,0 0-15,-41 122 16,41 123 0,0-122-1,-82-42 1,82 42-16,-82-164 15,82 40 1,0 1 0,-41 41-1,41-123-15,0 40 16,0 1-16,0-41 16,0 41-1,0 0 1,0 40-1,-81 83 1,81 40 0,0 1-1,0-83 1,0-40 0,0-41-16,0 0 15,0 0-15,0-1 0,0 124 16,0-123-1,0 81 17,0-122-32,0 41 15,0 0-15,0-41 16,0 41 0,40-1-1</inkml:trace>
  <inkml:trace contextRef="#ctx0" brushRef="#br0" timeOffset="588612.0585">38984 21066 0,'-82'0'16,"82"-82"-16,-40 82 0,-1-41 31,-41 41-15,41 0 0,0 205-1,41 122 48,41-327-63,41 0 15,0-41-15,-82 0 16,81-82 0,1-40-1,0-205 1,-82 204-1,0 82 1,0 164 31,0 41-47,0 122 16,0 1-1,0-42 1,41-81 15,41-123-31</inkml:trace>
  <inkml:trace contextRef="#ctx0" brushRef="#br0" timeOffset="588844.869">39598 20698 0,'0'0'16,"-41"-82"-16,41 205 47,0-1-47,0 124 16,0 81-1,-41-81 16,-41-165-31,41 1 0</inkml:trace>
  <inkml:trace contextRef="#ctx0" brushRef="#br0" timeOffset="589144.9114">38493 20780 0,'0'-41'0,"-41"41"0,41-82 16,-40 82 0,-42 0 15,0 204-31,41 83 31,41-42-15,82-122-16,-41-41 15,81-41-15,1 40 0,0-81 16</inkml:trace>
  <inkml:trace contextRef="#ctx0" brushRef="#br0" timeOffset="589762.3272">41970 20575 0,'0'0'0,"-40"-41"16,-42-41-1,0 82 17,82 82-32,0 0 15,-82 204 1,82 164 15,-82-163 0,0-287-31,82 41 16,-81-41-16,40 0 16</inkml:trace>
  <inkml:trace contextRef="#ctx0" brushRef="#br0" timeOffset="589929.8282">41234 21107 0,'0'-41'16,"82"41"0,41 0-1,-1 0-15,124-82 16,-123 82-16,-42 0 16,42-41-1</inkml:trace>
  <inkml:trace contextRef="#ctx0" brushRef="#br0" timeOffset="590145.3933">42216 20780 0,'0'0'0,"0"-41"16,0-41 0,0 41-1,-41 41 1,0 41 15,41 82-15,0-1-16,-82 246 31,82-163-15,41-164-1</inkml:trace>
  <inkml:trace contextRef="#ctx0" brushRef="#br0" timeOffset="590594.8591">42339 21189 0,'0'-82'16,"0"41"-1,81 41 1,42 0 0,-41 0-1,-82 82-15,0 0 16,0-42-1,-41 1-15,41 41 0,-82-41 0,41-41 32,41-41-1,123-82-15,0 1-1,-82 81 1,-41-82-1,0 82-15,0 123 63,0-41-63,-82 123 16,82-83-1,82 1 1,-82-41-1</inkml:trace>
  <inkml:trace contextRef="#ctx0" brushRef="#br0" timeOffset="590778.4062">42993 21311 0,'0'-81'0,"0"-1"15,0 164 32,0-42-47,0 83 16,0 82-1,0-164-15</inkml:trace>
  <inkml:trace contextRef="#ctx0" brushRef="#br0" timeOffset="591278.2889">43320 21025 0,'0'0'0,"0"-82"0,0 41 16,0 82 31,0 82-32,0 0 1,41-123 15,41 0-15,0-41 0,-82-41-1,0 0 1,0 0-1,0 123 32,0 164-31,0-42 0,0 1-1,0 0 1,0-83-1,-41-81-15,41 41 16,-123-41-16,41 0 16,42 0-16,-1 0 15,41-122 1</inkml:trace>
  <inkml:trace contextRef="#ctx0" brushRef="#br0" timeOffset="591562.2847">44139 20616 0,'0'0'0,"0"-41"15,-82-41 1,82 123 15,41 41-31,-41 0 16,81 163-1,-81-122-15,0 0 16,0-1 0,0-40-16,-40 41 0</inkml:trace>
  <inkml:trace contextRef="#ctx0" brushRef="#br0" timeOffset="591778.8137">45775 21025 0,'0'-41'15,"82"41"1,40 0 0,1 0-1,-123 41 1</inkml:trace>
  <inkml:trace contextRef="#ctx0" brushRef="#br0" timeOffset="591945.3456">45693 21311 0,'82'0'31,"0"0"-31,-1 0 16,83 0-1,-82 0-15</inkml:trace>
  <inkml:trace contextRef="#ctx0" brushRef="#br0" timeOffset="592578.3718">47575 20657 0,'0'-82'0,"-41"82"16,41-82-16,-82 82 16,41-41-1,-123 123 16,205 491 1,41-328-17,-82-81 1,-41 0 0,-41-124 15,1 1-31</inkml:trace>
  <inkml:trace contextRef="#ctx0" brushRef="#br0" timeOffset="592762.3627">47002 21393 0,'0'-41'15,"123"41"16,-41 0-31,40 0 16,246 0 0,-245 0-1</inkml:trace>
  <inkml:trace contextRef="#ctx0" brushRef="#br0" timeOffset="592995.105">48188 21475 0,'0'-41'16,"-82"41"31,42 41-47,40 0 15,-82 0-15,-41 122 16,123-40-1,0-82 1</inkml:trace>
  <inkml:trace contextRef="#ctx0" brushRef="#br0" timeOffset="593183.8131">47697 21393 0,'0'0'0,"0"-82"0,41 82 47,41 123-31,41 0 0,-82-82-16,81 41 15,-81-82-15</inkml:trace>
  <inkml:trace contextRef="#ctx0" brushRef="#br0" timeOffset="593463.8135">48597 21066 0,'0'0'0,"0"-41"16,0 0-16,-81-41 31,40 164 0,41 82-15,0 81 0,0-40-1,81-123 1,-81-42-16</inkml:trace>
  <inkml:trace contextRef="#ctx0" brushRef="#br0" timeOffset="593879.4881">48884 21230 0,'0'-41'0,"41"41"31,40 0-15,-81 41 0,0-1-1,0 1-15,-81 82 16,-1-123 0,123 0 30,41-123-46,40 42 16,-40-83 0,-82 123-1,0 0 1,-82 82 15,82 41-15,0-41-16,0 122 31,41-122-15,41 41-16</inkml:trace>
  <inkml:trace contextRef="#ctx0" brushRef="#br0" timeOffset="594086.1162">49456 20984 0,'0'0'16,"82"0"15,-82 41-31,41 41 16,-41 81 0,0 1-1,0-82 1,-82 41-1</inkml:trace>
  <inkml:trace contextRef="#ctx0" brushRef="#br0" timeOffset="594529.2026">50929 20943 0,'0'0'0,"-41"-122"16,41 81 0,-41 41-1,0 0 1,-40 0 0,81 122-1,-41 533 16,-41-451 1,41-122-17</inkml:trace>
  <inkml:trace contextRef="#ctx0" brushRef="#br0" timeOffset="595133.4018">50438 21434 0,'-41'0'0,"164"0"32,0 0-17,122-82 1,-40 82 0,-164 0-16,40 0 15,-81-41-15,0-40 31,-40 81-15,-1 40 31,41 42-31,0 0-1,0 0 1,81-82-1,-40 0 1,41 0 0,-82-82-1,41 41 1,-41 0 0,0 0 30,0 123 17,0-41-63,0 82 16,0 0-16,0-1 15,0-40-15,0 41 31,-82-41-15,0-1 0</inkml:trace>
  <inkml:trace contextRef="#ctx0" brushRef="#br0" timeOffset="595732.594">51870 20861 0,'0'0'0,"0"-81"0,-41 81 31,-41 81-15,82 1-1,0 41-15,0 245 32,123-163-1</inkml:trace>
  <inkml:trace contextRef="#ctx0" brushRef="#br0" timeOffset="596168.3443">52156 21189 0,'0'0'15,"0"81"32,41-40-31,41-41-1,0 0 1,0 0 0,-1-81-1,-81-1 1,0 41-1,0 82 17,0 81-17,-40-40-15,40 123 16,0-82 0,0-1-16,0 1 15,0-41 1,-41-41 15,-41-82-15,0-82-1,82 0 1,82-40 0</inkml:trace>
  <inkml:trace contextRef="#ctx0" brushRef="#br0" timeOffset="596379.3517">52770 21107 0,'0'-41'16,"41"41"15,41 0-15,-82 82-16,0 40 15,0 124 1,0 40 0,-123-122-16,41-123 0</inkml:trace>
  <inkml:trace contextRef="#ctx0" brushRef="#br0" timeOffset="604787.7352">53915 21516 0,'0'-41'0,"0"-41"16,-41 82-16,41 41 78,41 41-62,41-82 15,123-41 0,-83 41-31,165-245 31,-205 245-31,-42-82 0,-40 123 110,0 40-95,0-40-15,-40 41 16,-83-41 0</inkml:trace>
  <inkml:trace contextRef="#ctx0" brushRef="#br0" timeOffset="605320.2382">53752 21557 0,'-82'-41'0,"82"-41"15,-41 82 1,41-82-1,0 123 1,0 82 0,41 41-1,0-124 1,-41 42 0,41-82-16,40 0 15,1 0-15,41 0 16,286-163-1,246-206 1,-410 247-16,41-42 16,-204 82-16,-41 82 15,-41-41 1,41 41 0,-41 82 77,0-41-61,-82 0-17,0 41 1</inkml:trace>
  <inkml:trace contextRef="#ctx0" brushRef="#br0" timeOffset="606796.966">37962 23684 0,'81'0'79,"-40"0"-79,0-41 15,41 41 1,41-164 15,-123 83-31,0 40 16,-41 41-1,-41 0 1,41 0 0,0 0-16,-41 41 15,82-1-15,-81 42 16,81 0-16,0 123 15,0-124 1,0 1 0,204-82-1,-81-41 1,40 0 0</inkml:trace>
  <inkml:trace contextRef="#ctx0" brushRef="#br0" timeOffset="607097.8439">38739 23357 0,'0'-82'15,"0"123"17,0 0-17,82 40-15,-82 124 16,0-1 0,-82 42-1,-41-42 16,0-163-31</inkml:trace>
  <inkml:trace contextRef="#ctx0" brushRef="#br0" timeOffset="607415.2333">37634 23193 0,'-81'41'47,"81"82"-47,0 40 16,0 42-1,0 163 1,81-82 0,1-163-1,164-123 1,-1 41 0</inkml:trace>
  <inkml:trace contextRef="#ctx0" brushRef="#br0" timeOffset="608502.7569">40907 23561 0,'-41'-82'16,"-41"-40"-1,41 40 1,41 205 15,0 367 1,82-203-1,-82-246 0,0-123-15,0-41-1,0-41 1,0-40 0,-41-1 15,41 42-16,0 81 1,0 41 0,123 41-1,41 0 1,-83 0-16,-40 123 16,-41-82-16,0 0 15,-41 81 1,-81 1-1,-1 0 1,82-123-16,0 82 16</inkml:trace>
  <inkml:trace contextRef="#ctx0" brushRef="#br0" timeOffset="608812.6952">41561 23398 0,'0'-41'0,"0"-41"16,-41 82 30,41 82-46,0 40 16,0 1-16,0 204 16,0-81-1,0-83 1,41-122 0,-41 0-16,123-41 0,-41 82 15</inkml:trace>
  <inkml:trace contextRef="#ctx0" brushRef="#br0" timeOffset="609097.4385">42420 23643 0,'0'0'0,"0"-41"0,0 0 15,-40 123 32,40 0-47,-82 122 16,-41-81 15,82-41-15,-82 41-1</inkml:trace>
  <inkml:trace contextRef="#ctx0" brushRef="#br0" timeOffset="609331.483">41889 23684 0,'0'0'0,"0"-82"15,41 123 17,-1 82-17,165-1 1,-82 83 0,40-1 15,-81-204-31</inkml:trace>
  <inkml:trace contextRef="#ctx0" brushRef="#br0" timeOffset="609550.0484">42830 24011 0,'0'-82'0,"81"82"16,-40 0 0,0 0-16,123-82 15,-123 82 1,40 0 0</inkml:trace>
  <inkml:trace contextRef="#ctx0" brushRef="#br0" timeOffset="609697.8466">42830 24175 0,'0'0'16,"81"0"31,1 0-47,82-41 15,-42 41-15,-40-41 16</inkml:trace>
  <inkml:trace contextRef="#ctx0" brushRef="#br0" timeOffset="610246.9018">43770 23561 0,'0'0'0,"0"-41"16,-81-41-16,81-40 31,-41 122-15,41 82 30,0-42-46,0 1 16,81 41-16,42 41 16,-82-123-1,0 41-15,82-41 16,-41 0 15,-1-164-15,-81 41-1,0 42 1,-41-1 0,1 123 15,40 0-15,0 122-1,0 83 1,0-83-16,0 83 15,0-124 1,0 1-16,0-82 16</inkml:trace>
  <inkml:trace contextRef="#ctx0" brushRef="#br0" timeOffset="610565.4764">44507 23438 0,'0'-81'16,"41"162"30,40 1-46,-81 0 0,82 0 16,-82 163 0,0-122-1,0 163-15,-82-163 16,1-41-16,-1 81 16,41-163-1</inkml:trace>
  <inkml:trace contextRef="#ctx0" brushRef="#br0" timeOffset="610814.1074">45448 24175 0,'0'-41'0,"122"41"31,-81 0-15,41 0-16,82 0 31,-123 0-31</inkml:trace>
  <inkml:trace contextRef="#ctx0" brushRef="#br0" timeOffset="610965.2328">45611 24420 0,'82'0'31,"0"0"-31,0 0 16,122 0-1</inkml:trace>
  <inkml:trace contextRef="#ctx0" brushRef="#br0" timeOffset="627149.527">47370 23520 0,'0'-41'0,"-123"41"15,123-41-15,-40 41 16,-1 0 0,-41 41-1,82 41-15,0 0 16,41 327 15,-41-286-31,0 81 31,-41-40-15,-82-82 0,82-82-1</inkml:trace>
  <inkml:trace contextRef="#ctx0" brushRef="#br0" timeOffset="627318.5666">46797 24011 0,'0'0'0,"41"0"15,41 0-15,123 0 32,40-41-17,-122 41-15,-82 0 0</inkml:trace>
  <inkml:trace contextRef="#ctx0" brushRef="#br0" timeOffset="627550.7509">47697 23684 0,'0'-41'16,"-40"0"15,-1 82-15,41 41-1,0 0-15,0 40 16,0 1-16,0 122 16,0-122-1,0-41-15,0 0 32,81-41-32</inkml:trace>
  <inkml:trace contextRef="#ctx0" brushRef="#br0" timeOffset="627799.0814">48025 24011 0,'0'0'0,"0"-41"0,0-82 16,0 83 15,0 80 0,0 42-31,0 41 16,0 0-1,0 81 17,0-122-32,0-41 0</inkml:trace>
  <inkml:trace contextRef="#ctx0" brushRef="#br0" timeOffset="628149.2665">48434 24379 0,'0'41'31,"0"0"-16,0-82 64,0-41-64,41 82 1,0 41-1,-41 41 1,0 82 0,0-83-1</inkml:trace>
  <inkml:trace contextRef="#ctx0" brushRef="#br0" timeOffset="628431.9924">48966 23888 0,'0'-122'15,"0"81"1,0 82 15,0 40-15,0 165-1,0-123-15,0 122 16,0-204-16,0 0 16</inkml:trace>
  <inkml:trace contextRef="#ctx0" brushRef="#br0" timeOffset="628686.7796">49252 23684 0,'0'0'0,"0"-41"0,82 41 31,-41 41-15,81 122 0,-122 42-1,0 0 1,-81-1 0,81-163-16,-82 41 15</inkml:trace>
  <inkml:trace contextRef="#ctx0" brushRef="#br0" timeOffset="628982.8357">50234 24175 0,'0'0'0,"-82"0"15,164 0 17,-1 0-32,83 41 15,0-41 1,-42 0-1</inkml:trace>
  <inkml:trace contextRef="#ctx0" brushRef="#br0" timeOffset="629231.8962">50479 23929 0,'0'0'0,"-41"0"16,41-82-16,0 164 31,0 0-15,82 123-1,-82 81 1,0 41-1,41-327 1</inkml:trace>
  <inkml:trace contextRef="#ctx0" brushRef="#br0" timeOffset="629588.5714">51379 23766 0,'0'0'16,"0"-41"-16,-41 41 46,-41 82-30,82 40 0,0 1-16,41 286 31,-41-204-15,0-83-1,-41 1 1,0-123-16,1 0 15</inkml:trace>
  <inkml:trace contextRef="#ctx0" brushRef="#br0" timeOffset="629748.9992">51134 24379 0,'41'-82'15,"40"82"1,1 0-16,41 0 15,0-40-15,-1 40 16,-40 0 0,-41-82-16</inkml:trace>
  <inkml:trace contextRef="#ctx0" brushRef="#br0" timeOffset="629966.1898">51870 23888 0,'0'-81'16,"0"121"31,-41 42-47,41 0 0,0 0 16,0 286-1,0-286 1,0 41-1</inkml:trace>
  <inkml:trace contextRef="#ctx0" brushRef="#br0" timeOffset="630332.6078">52320 24093 0,'0'0'0,"0"-41"16,0 0 0,123 41 15,-82 0-15,-1 41-1,-40 41-15,0 41 16,-81-42-1,40 42-15,0-82 16,-41 41 0,123-82 31,41 0-32,40 0 1,-40 0-16,0-41 0</inkml:trace>
  <inkml:trace contextRef="#ctx0" brushRef="#br0" timeOffset="630569.8067">52811 24338 0,'0'-41'16,"0"82"31,0 41-32,0 0-15,0 41 16,0-42 0,0 42-1,0-82-15</inkml:trace>
  <inkml:trace contextRef="#ctx0" brushRef="#br0" timeOffset="630916.3325">53179 24011 0,'0'-41'0,"0"0"15,82 41 17,0 0-17,-1 41 1,-81 82 0,-81 0-1,-42 40 1,82-122-1,82-41 17,41 0-17,40 0 1,1-41 0</inkml:trace>
  <inkml:trace contextRef="#ctx0" brushRef="#br0" timeOffset="631182.8574">53670 23847 0,'0'0'0,"0"-40"15,41 80 32,-41 42-47,82 41 16,-82 82-1,0 122 1,-82-164-16,-41 206 16,41-206-1,41-81-15</inkml:trace>
  <inkml:trace contextRef="#ctx0" brushRef="#br0" timeOffset="635150.1155">45529 26424 0,'0'-40'15,"123"-1"32,-41 41-31,0 0-16,0 0 0,-42 0 15,1 0 1</inkml:trace>
  <inkml:trace contextRef="#ctx0" brushRef="#br0" timeOffset="635302.4438">45734 26506 0,'82'0'31,"0"0"-31,-1 0 16,42 0-1</inkml:trace>
  <inkml:trace contextRef="#ctx0" brushRef="#br0" timeOffset="635996.6625">47616 25934 0,'0'-82'0,"-41"82"16,41-82-16,0 164 47,0-41-47,0 0 15,0 0-15,0 40 16,0-40-16,0 0 15,0 0-15,0 41 16,0-41-16</inkml:trace>
  <inkml:trace contextRef="#ctx0" brushRef="#br0" timeOffset="636284.1553">47002 26752 0,'82'0'47,"0"0"-32,40 0-15,42 0 0,41-82 16,40 82 0,-122 0-1,-1 0 1,-81 0-16</inkml:trace>
  <inkml:trace contextRef="#ctx0" brushRef="#br0" timeOffset="636606.2656">47084 27283 0,'-41'-40'0,"41"121"63,0 1-63,0 41 15,0-41-15,0 0 16,0-1-1,0 1 1</inkml:trace>
  <inkml:trace contextRef="#ctx0" brushRef="#br0" timeOffset="637108.2562">47493 27243 0,'0'0'0,"-41"0"16,-41 81-1,82 1 1,-41 82 0,41-41-1,82-83 1,123-40-1,-124 41 1,1 82 0,-82-82-1,-82 0 1,-40-41 0,81 0-16,0 0 15,41-41 16,0-41-15,82 41-16,0-81 16,-82 81-1,0-82 1,0 82-16,0 0 16,-41 41-1,-82 0 1,82 0-16</inkml:trace>
  <inkml:trace contextRef="#ctx0" brushRef="#br0" timeOffset="637416.593">48720 26752 0,'0'0'0,"41"0"47,41 0-31,0 0-16,40 0 15,-40 0-15,41 0 16,-82 0-16</inkml:trace>
  <inkml:trace contextRef="#ctx0" brushRef="#br0" timeOffset="637668.2979">48966 26506 0,'-41'-82'0,"41"164"62,0 0-62,0 0 16,0 41-16,0-1 15,0 42 1,0-82 0</inkml:trace>
  <inkml:trace contextRef="#ctx0" brushRef="#br0" timeOffset="638317.6305">49947 26097 0,'0'0'0,"0"-82"0,-41 82 16,41-40-1,-81 121 32,81-40-31,-41 41-16,41 0 31,0-41-15,81-41 15,42 0-16,-41 0 1,-41 0-16,41 0 16,-41 0-16,-41-82 15,0 0 17,0 41-17,0 0 1,-82 82 31,82 0-32,0 123 1,41-1 0,0 1-1,-41-123-15</inkml:trace>
  <inkml:trace contextRef="#ctx0" brushRef="#br0" timeOffset="638567.2184">49620 27079 0,'0'0'0,"164"-41"47,-42 41-47,124 0 31,-42-82-15,-81 82-1,-41 0-15</inkml:trace>
  <inkml:trace contextRef="#ctx0" brushRef="#br0" timeOffset="638834.1205">49947 27243 0,'0'40'47,"0"42"-47,0-41 16,0 0-16,0 0 16,0 82-1,0-1 1</inkml:trace>
  <inkml:trace contextRef="#ctx0" brushRef="#br0" timeOffset="639384.208">50315 27324 0,'0'0'16,"0"-41"-16,0-40 15,-40 81 32,-42 41-47,82-1 16,0 42 0,0 0-1,122 0 1,1-41-1,-41-41 1,-82 82 0,0-41-1,-123-41 1,1 40 0,122-121 46,81 40-62,-40 0 16,82-82-1,-123 0-15,0 82 32,-41-40-17,-41-1 1,0 82-16,42 0 15,40 41-15,0 41 16,81-82 0</inkml:trace>
  <inkml:trace contextRef="#ctx0" brushRef="#br0" timeOffset="639638.9914">51420 26956 0,'0'-82'0,"41"82"46,41 0-30,-41 0-16,81 0 16,-81 41-1</inkml:trace>
  <inkml:trace contextRef="#ctx0" brushRef="#br0" timeOffset="639801.9373">51420 27202 0,'0'0'0,"0"-41"16,82 41 15,40 0-15,-40-41-16</inkml:trace>
  <inkml:trace contextRef="#ctx0" brushRef="#br0" timeOffset="640066.9301">52320 26384 0,'0'0'0,"0"-82"0,41 41 32,82 41-1,-1 0-15,1 0-1</inkml:trace>
  <inkml:trace contextRef="#ctx0" brushRef="#br0" timeOffset="640401.3236">52238 26384 0,'0'0'0,"-41"0"15,41 40-15,-41 42 16,-41 0-1,82-41 1,41-41 15,82 0-15,41 82 0,-82-82-16,-42 41 15,42 0-15,-82 40 16,-41-81 15,0 41-31,-81-41 16,40 0-1,0 41 1</inkml:trace>
  <inkml:trace contextRef="#ctx0" brushRef="#br0" timeOffset="640616.8889">52074 27202 0,'82'0'32,"0"0"-32,0-41 15,0 41 1,122-41-1,42 41 1</inkml:trace>
  <inkml:trace contextRef="#ctx0" brushRef="#br0" timeOffset="640900.24">52279 27488 0,'0'0'0,"0"82"62,0 41-46,0-42-1,0 83 1,0-41 0,0-82-16,0 40 15</inkml:trace>
  <inkml:trace contextRef="#ctx0" brushRef="#br0" timeOffset="641438.7888">52565 27652 0,'0'-41'15,"-41"41"32,-40 41-31,81 0-1,0 40-15,0 1 16,81-41 0,42-41-1,-41 82 1,0-41 0,-82 0-1,-41 40 1,-82-40-1,41 0 1,1-41 0,81-41 15,81-40-15,1-42-1,-82 82-15,82-41 16,-82 41-16,0-41 15,0-40 1,-41 81 0,-41 41-1,0 0 1,1 82 0,122-41-1</inkml:trace>
  <inkml:trace contextRef="#ctx0" brushRef="#br0" timeOffset="641606.928">53015 28020 0,'82'0'31</inkml:trace>
  <inkml:trace contextRef="#ctx0" brushRef="#br0" timeOffset="642001.8143">49538 29983 0,'0'0'0,"-41"0"0,-40 0 16,162 0 31,165 0-32,736-123 1,-328 123-1,-286 0 1,-327 0 0</inkml:trace>
  <inkml:trace contextRef="#ctx0" brushRef="#br0" timeOffset="642233.4944">50725 30433 0,'0'0'16,"-82"0"-16,123 0 47,122 0-47,287-41 15,-204 41 1,-124 0-16</inkml:trace>
  <inkml:trace contextRef="#ctx0" brushRef="#br0" timeOffset="653118.1054">25853 11453 0,'-41'0'16,"0"0"-1,82 0 79,0 0-94,286 0 31,-163 0-31,0 0 16,81 0-16,-81 0 16,-1 0-16,42 0 15,-123 0 1,0 0-16,-1 0 15,42 0 1,-41 0 0,41-41-1,-1 41-15,-40 0 16,82 0 0,-42 0-1,-40 0 1,-41 0-16,205-40 15,-83 40-15,1 0 16,163-82 0,0 82-1,-204 0-15,41 0 16,-82 0 0,-1 0-16,124 0 15,81 0 1,-40 0-1,81 0 17,-123 0-17,-40 0 1,204 0 0,-122 0-1,-42 0 1,-122 0-1,41 0 1,0 0 0,-83 0-16,42 0 15,0 0 1,-41 0-16,0 0 16,41 0-1,-1 0 1,42 0-1,0 0 1,0 0 15,-123-41-31,122 41 16,-40 0-16,0 0 16,-41-82-1,41 82 1,-41 0-1,0 0 1,-1 0 0,83 0-1,-41 0 1,-82 41 62,0 0-62,0 41-1,0-1 1,0-40 0,0 82-1,0 0 1,0-82-16,0 81 15,0-81-15,0 82 16,0-82 0,0 82-1,0-42 1,0 42 0,0-41-1,0 41 1,0-42-1,0 1 1,0-41 0,0 41-16,0 0 15,41 0 1,-41-1 0,0 1-1,0-41 1,0 0-1,0 41 1,0-41 15,0 0-15,0 0 0,0 40-1,0-40 16,0 0-15,0 41 0,0-41 15,-82 0-15,82 82-1,0-1 1,0 1-1,0-82-15,0 41 16,0-1 0,0 42-1,0-82 1,0 0 31,0 0 0,0 82-32,0-82 1,0-1 0,-41 42-1,41 0 1,0-41-1,0 0 1,0 41 0,0-41 46,0-1-46,0 1-1,0 82 1,0-82 0,0 0-1,0 0 1,82-41 78,-41 0-79,0 0-15,0 0 16,41 82-16,-42-82 16,1 0-16,123 41 15,-82-41 1,0 0-16,81 0 15,-81 0 17,-41 0-17,82 0-15,-82 0 16,-1 0 0,83 0-1,0 0 1,163 0-1,-163 0 1,0 0 0,-1 81-1,1-81 1,-41 0 0,0 0-1,0 0 1,-42 0 15,1 0 16,0 0 0,-41 41-32,0 0 17,0 41-17,0-41 1,0 0 0,0 41-1,0-1 1,0 1-1,0 0 1,0 41-16,0-41 31,0-42-15,0 83 0,0-82-16,0 0 15,0 0 1,82-41-1,-82 82 1,0-1 0,0 1-1,0 0 1,0 0 0,41 0-1,-41-41-15,0 0 31,82 40-15,-82 1 0,0 0-1,41 0 1,-41 0 0,0-1-1,0 1 1,0 0-1,0 0-15,-41 41 16,-41-83-16</inkml:trace>
  <inkml:trace contextRef="#ctx0" brushRef="#br0" timeOffset="654807.3356">36980 18244 0,'0'40'31,"0"42"-15,0-41-1,0 245 16,0-163-15,0-41 0,0 0-16,0 41 15,0-83-15,0 42 16,0 0 0,0 0-1,0 0 1,0-1-1,0 42 17,0-82-17,0 0-15,0 0 16,0 41 0,0-41 15,0 0-16,0 40 1,0-40 0,0 0 15,0 0 0,0 41 0,0-41-15,0 0 15,0 40 16,0-40 0,41-41 16,41 0-32,-42 0-16,1-81 1,41 81 0,-41 0-1,0 0 17,41 0-17</inkml:trace>
  <inkml:trace contextRef="#ctx0" brushRef="#br0" timeOffset="655619.2762">37143 20411 0,'82'0'78,"0"0"-78,0-40 16,0 40-16,0-82 15,-1 82-15,1-82 16,0 41 15,41 41-15,-82 0 0,-1 0-1,1 0 16,41 0 1,-82-41-1,41 41 31,-123 0 17,0 0-64,1 0-15,-1 82 16,0-82-16,-82 41 15,-163 122 1,123-163-16</inkml:trace>
  <inkml:trace contextRef="#ctx0" brushRef="#br0" timeOffset="663492.2884">29453 11453 0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50:17.681"/>
    </inkml:context>
    <inkml:brush xml:id="br0">
      <inkml:brushProperty name="width" value="0.05292" units="cm"/>
      <inkml:brushProperty name="height" value="0.05292" units="cm"/>
      <inkml:brushProperty name="color" value="#FF0000"/>
    </inkml:brush>
  </inkml:definitions>
  <inkml:trace contextRef="#ctx0" brushRef="#br0">26958 7077 0,'-41'0'46,"-82"0"-30,41 40-16,-163 83 31,40-41-15,42 0 0,81 0-16,0-82 15,82 40-15,123-40 63,-42 0-63,124 0 15,-41 0 1,-1 0 0,-81 41-1,-82 0 16,-41-41-15,-41 82 0,-122 0-1,81-82-15,-41 82 16,42-82-16,-1 82 0,82-82 16,41 40-1,82 42 32,41-82-47,204 0 16,164-41-1,-123 41 1</inkml:trace>
  <inkml:trace contextRef="#ctx0" brushRef="#br0" timeOffset="1390.3112">22990 4827 0,'0'-41'31</inkml:trace>
  <inkml:trace contextRef="#ctx0" brushRef="#br0" timeOffset="3238.0771">22990 4786 0,'-82'0'78,"41"0"-31,0 0 16,-41 0-32,41-82 0,0 82 0,-40 0 1,40 0-17,0 0 17,0 0-1,-41 0 0,82 41-31,-41-41 16,0 0 15,-41 41-15,82 0 30,-40-41-30,40 82 0,0-42-1,0 1 1,-41-41 0,41 82-1,0 0 1,0-41-1,0 0 17,0 0-32,-82-41 15,82 82 1,0-42 0,0 1-1,0 41 16,41-82-15,-41 41 0,0 0-1,41-41 1,0 41 0,40-41-1,-81 82 1,41-82-1,0 0 1,0 0 0,41 0-1,-41 0 1,0 41 0,41-41 15,-42 0 0,1 0-15,41 0 15,-41 0 0,0 0-15,0 0 15,41 0 0,-82-41 1,41 41-17,-41-82 16,40 82-15,-40-41 15,82 0 1,-82-41-17,41 82 1,-41-41-1,0 0 17,0-40-17,41 81 1,-41-41 0,0 0-1,0 0 16,0-41-15,0 41 0,0 0-1,0 0 1,0-40 0,-41 81-1,-41-41 1,41 41-1,1 0 17,40 81-17</inkml:trace>
  <inkml:trace contextRef="#ctx0" brushRef="#br0" timeOffset="4050.8079">22499 5931 0,'0'-82'15,"0"41"1,-82 41 62,82 41-62,0 82-1,0-41-15,0 0 16,0 0 0,0-1-1,-41-81 48,41-41-48,-41 1 1,41-1 15,0 82 94,41-41-109,41 0 0,0 0-1,40 0 1</inkml:trace>
  <inkml:trace contextRef="#ctx0" brushRef="#br0" timeOffset="5037.9077">20044 5072 0,'0'-82'15,"41"82"32,82-41-47,-41 41 16,0 0-16,81 0 31</inkml:trace>
  <inkml:trace contextRef="#ctx0" brushRef="#br0" timeOffset="5202.832">20085 5195 0,'-41'0'16,"82"0"15,0 0-16,82 0-15,0 0 16</inkml:trace>
  <inkml:trace contextRef="#ctx0" brushRef="#br0" timeOffset="6400.4627">16363 4540 0,'0'-40'15,"0"-42"17,-41 82-17,-41 0 1,0 0 15,82 409 16,0-123-47,0-81 16,0-83 15,0-40-31,0-41 0,0 0 15,0 41 1,0 0 0,-41-82-1,0 0 1,41-82 0</inkml:trace>
  <inkml:trace contextRef="#ctx0" brushRef="#br0" timeOffset="6633.3667">15913 5236 0,'0'0'0,"0"-41"0,41 41 47,0 0-32,81 0-15,42 0 16,-82 0-16,0 0 16</inkml:trace>
  <inkml:trace contextRef="#ctx0" brushRef="#br0" timeOffset="6984.0341">16772 4704 0,'0'-41'16,"0"-41"-1,-41 82 17,-82 41-1,123 0-31,0 0 16,0 164-1,0-124-15,0 83 16,41-41-1,0-82 1,41 40 0</inkml:trace>
  <inkml:trace contextRef="#ctx0" brushRef="#br0" timeOffset="7567.7542">16935 4990 0,'0'0'0,"0"-41"32,0 1-17,82 40 1,-82-41-1,82 41 1,-41 0-16,0 0 16,-41 81-1,0-40-15,0 82 16,0-41 0,-41 0-1,41-123 16,0 0-15,41-82 0,82 41-1,-82 1 1,40 40 0,-81-41-1,0 41 16,-41 123 16,41-41-47,0 0 16,0 40-16,0 1 31,0 0-31,0 0 16,41 0-1,0-41-15</inkml:trace>
  <inkml:trace contextRef="#ctx0" brushRef="#br0" timeOffset="7833.9305">17835 5113 0,'0'-41'16,"-41"123"47,41-41-63,0 0 15,0 41-15,0-41 16,0 81-1,0-81 1,0 0-16</inkml:trace>
  <inkml:trace contextRef="#ctx0" brushRef="#br0" timeOffset="8501.1001">18163 4909 0,'0'-82'15,"0"123"32,0 0-31,0-1-16,0 42 15,0 0 1,0-41 0,0 41-1,81-82 1,83-41-1,-41-41 1,-123 0 0,41 0-1,-41 42 1,0 162 46,0 1-46,0 0-16,0-1 16,0 124-1,0-83 1,0-40 0,0-41-16,0-41 15,-82-41 16,0 0-31,41 0 16,-82 0 0,42 0-1,81-82 1</inkml:trace>
  <inkml:trace contextRef="#ctx0" brushRef="#br0" timeOffset="8817.8972">18899 4704 0,'0'-82'0,"0"123"63,123 41-48,-82 0-15,-41 0 16,81-1-16,-81 165 16,-81 40-1,-1-163 16,0-123-31</inkml:trace>
  <inkml:trace contextRef="#ctx0" brushRef="#br0" timeOffset="14851.8062">28594 7199 0,'0'-41'16,"-123"41"46,-40 41-62,40-41 0,41 82 16,0-82-16,0 41 15,41-41-15,-40 82 16,162-82 62,206 0-62,-1 0-1,-81 0 1,-123 41 0,-82 0-1,-82-41 1,-164 81-1,-40 1 1,122-82-16,42 82 16,-1-82-16,41 123 15,41-123-15,41 41 16,41-41 15,41 0-15,163 0-1,83 0 1,-124 0 0,-122 0-16</inkml:trace>
  <inkml:trace contextRef="#ctx0" brushRef="#br0" timeOffset="15619.9055">26180 8508 0,'0'-41'15,"41"41"16,82 164 1,-123 0-1,-41-124-15,82-121 30,41 81-46,-82-82 16,82 82-16,-82-123 16,41 123-16,-41-41 15,0 0 1,-82 82 31,82 82-32,-82-41 1,123 40 0,82-81-1,-83-41-15</inkml:trace>
  <inkml:trace contextRef="#ctx0" brushRef="#br0" timeOffset="16352.4106">28267 8467 0,'0'-82'0,"0"1"15,-41 162 48,41-40-63,0 0 16,0 0-16,0 41 46,82-82-46,-1 0 16,1 0 0,0 0-1,-82-82-15,0 41 16,0-122 0,0 285 15,0-40-16,0 164 1,0-124-16,0 1 16,0-41-16,0 0 15,-41-1-15,-41-40 16,-40 0 0,40-41 15,0-122-16,82-1 1,123 0 0,81 0-16</inkml:trace>
  <inkml:trace contextRef="#ctx0" brushRef="#br0" timeOffset="17019.0691">29535 7158 0,'0'-41'16,"-82"41"-16,41 0 15,0 0 1,41 246 0,0 204 15,82-246 0,-123-122-31,-41-41 16,0-41-1,1 0 1</inkml:trace>
  <inkml:trace contextRef="#ctx0" brushRef="#br0" timeOffset="17185.2658">29085 7690 0,'0'-41'15,"123"41"1,-83 0 0,165 0-1,-41-41 1,-83 41-16,1 0 15</inkml:trace>
  <inkml:trace contextRef="#ctx0" brushRef="#br0" timeOffset="17404.9096">29862 7445 0,'0'-123'0,"0"82"15,-82 41 32,82 82-47,0 0 16,0 81-1,0 42 1,0-82 0,0-42-16,82-81 15</inkml:trace>
  <inkml:trace contextRef="#ctx0" brushRef="#br0" timeOffset="17837.8041">30067 7649 0,'0'-41'16,"40"41"-16,-40-41 15,82 41 1,0 0-1,0 0 1,-82 164 0,-41-123-1,0 41 1,82-123 15,0 41-15,82-82-1,-82-41 1,40 41-16,-81 42 16,0 80 31,-81-40-32,81 164 1,0-41-1,81-41 1,1-1 0</inkml:trace>
  <inkml:trace contextRef="#ctx0" brushRef="#br0" timeOffset="18052.1548">31007 7649 0,'0'-41'16,"0"82"15,0 0-15,0 41-16,0-41 0,0 82 31,0-42-31</inkml:trace>
  <inkml:trace contextRef="#ctx0" brushRef="#br0" timeOffset="18635.2972">31335 7526 0,'0'-40'0,"0"80"62,0 1-46,0 41-16,0-41 16,0 0-16,0 41 31,122-82-16,-81 0 1,41 0-16,-41 0 16,41-82-16,-82 0 15,82 0 1,-82 1 0,0-1-1,-41 164 32,41-42-47,0 42 16,0 0-16,0 123 15,0-83 1,0 1-16,0 41 16,0-42 15,0-81-16,-41-41 1,-41 0-16,-41-41 16,82 41-1,41-41-15,-81 41 16,81-81-16,0 40 0</inkml:trace>
  <inkml:trace contextRef="#ctx0" brushRef="#br0" timeOffset="18968.9303">32439 7158 0,'0'0'16,"-41"0"-16,123 82 47,-41 0-47,41 0 16,-82 204-1,0-204 1,0 0-16,-82 40 15,0-40 1,41-41-16</inkml:trace>
  <inkml:trace contextRef="#ctx0" brushRef="#br0" timeOffset="19236.0977">33339 7608 0,'82'0'31,"0"0"-15,0 0-16,-1 0 16,1 0-16</inkml:trace>
  <inkml:trace contextRef="#ctx0" brushRef="#br0" timeOffset="19418.6177">33339 7895 0,'0'0'0,"41"0"47,41 0-47,0 0 15,-1-41-15</inkml:trace>
  <inkml:trace contextRef="#ctx0" brushRef="#br0" timeOffset="20653.224">34975 7158 0,'0'-41'16,"0"82"46,0 0-62,0 82 0,0-41 16,0 0-16,0 40 15,0-40 1,0 0 0,0-123 46,0-82-62,0 41 16,82-81-1,-82-1 1,0 123-16,0 0 16,-41 41 30,-41 41-30,42 41-16,-1-82 16,41 82-16,-82-41 15,82-123 63,41 82-62,-41-82-16,41 82 16,-41-41-16,81 0 15,-81 123 48,0 0-48,0 0-15,0 0 16,0-1-16,0 83 16,0-82-1,0-41 1,0 41 15,-122-82 16,40 0-31,0 0-1,41 0 1,0 0 0,-40 0 15,162 0 0,42 0-31,0 0 16,245-41-1,-164 41 1,-122 0 15</inkml:trace>
  <inkml:trace contextRef="#ctx0" brushRef="#br0" timeOffset="20870.0521">36244 7690 0,'0'82'62</inkml:trace>
  <inkml:trace contextRef="#ctx0" brushRef="#br0" timeOffset="48205.7254">35384 4663 0,'0'82'16,"0"-41"0,-40-41 62,40-41 78,0-41-140,40 82 30,-40 41-30,0 0 15,-40-41 32,40-82-16,40 82-16,42 41 0,-82 0-31,0 0 16,0 82-16,0 81 15,0-122 1</inkml:trace>
  <inkml:trace contextRef="#ctx0" brushRef="#br0" timeOffset="48938.2329">36121 4663 0,'0'0'0,"0"-82"15,82 82 1,-1-81 0,1 81-1,-82 40 1,41 42-16,-41 41 16,-41-41-1,41-41-15,-82 40 16,1-40-1,162-122 17,-40 40-32,82-82 31,0 0-15,-123 41-16,41 82 15,-41-81-15,41 81 0,-41-82 16,-41 82 31,41 41-32,-82 0-15,82 163 16,0-40 0,0-1-1,0-40 1,41-123-1,-41 41-15</inkml:trace>
  <inkml:trace contextRef="#ctx0" brushRef="#br0" timeOffset="49172.7634">37103 4786 0,'-82'-41'16,"164"41"15,40 0-15,-81 0-16,0 0 15</inkml:trace>
  <inkml:trace contextRef="#ctx0" brushRef="#br0" timeOffset="49322.18">37021 4949 0,'82'0'31,"-1"0"-15,1 0-16,123 0 15,-123 0-15</inkml:trace>
  <inkml:trace contextRef="#ctx0" brushRef="#br0" timeOffset="49788.7777">38084 4581 0,'0'-41'0,"-41"41"0,41-81 15,-41 81 32,41 41-47,-40-1 16,40 83-1,-82 0 1,82-82 0,82 81-16,-1-122 15,1 0-15,-41 0 16,82 0 0,-41-40-1,-41-42 1,-41 0-16,0-82 15,0 123 1,-82-81 0,0 122-1,0 0-15,0 122 16,82 1 0,0 41-1,0-123-15</inkml:trace>
  <inkml:trace contextRef="#ctx0" brushRef="#br0" timeOffset="50057.0965">38780 5031 0,'0'-82'16,"0"123"31,0 41-47,0-41 16,0 41-16,0 0 15,0 0 1,0-1-16,0 1 15</inkml:trace>
  <inkml:trace contextRef="#ctx0" brushRef="#br0" timeOffset="50356.5266">39230 4622 0,'0'-82'0,"0"1"15,0 162 32,0 1-31,0 0-16,0 0 15,0 81 1,0 42 0,0-164-16</inkml:trace>
  <inkml:trace contextRef="#ctx0" brushRef="#br0" timeOffset="50659.1775">39639 5031 0,'0'0'0,"0"-41"15,-41 41 1,41 41 15,0 123-15,0 40 0,0-122-16,0 0 15</inkml:trace>
  <inkml:trace contextRef="#ctx0" brushRef="#br0" timeOffset="51075.1058">39884 4663 0,'0'0'0,"0"-41"16,41 41-16,-41-82 15,82 82 1,0 0-16,-41 82 31,-41-41-31,0 41 16,0 82-1,-123-124 1,41 42-16,82-41 16,41-41 31,82 0-32,-41 0 1,-1 0-1</inkml:trace>
  <inkml:trace contextRef="#ctx0" brushRef="#br0" timeOffset="51372.4618">41684 4949 0,'-41'41'62,"41"41"-62,0 0 16,-82 0-16,82 0 16,-41 81-1,41-122 1</inkml:trace>
  <inkml:trace contextRef="#ctx0" brushRef="#br0" timeOffset="52322.5503">43075 4704 0,'-41'0'47,"41"41"-47,0 41 15,0 0 17,82-82-17,0 0 1,-1-82-1,-81-82 1,0 82 0,0 1-1,0 203 17,0 42-32,0 122 15,0 41 1,0-122-1,0-82 1,-81-1 15,40-122-31,-41 41 16,0-41 0,0-41-16,82-81 15,0-42 1,123 41-1,-41 82-15</inkml:trace>
  <inkml:trace contextRef="#ctx0" brushRef="#br0" timeOffset="52521.8988">43484 5031 0,'82'-82'16,"0"82"-1,-41 0 1,122 0 0,-122 0-16,0 0 0</inkml:trace>
  <inkml:trace contextRef="#ctx0" brushRef="#br0" timeOffset="52688.3633">43566 5195 0,'82'0'15,"-1"0"1,1 0-16,0 0 15</inkml:trace>
  <inkml:trace contextRef="#ctx0" brushRef="#br0" timeOffset="53156.0292">44507 4704 0,'0'0'0,"0"-82"0,0 41 32,-82 123-1,82 0-16,0 0-15,0 40 16,0-40 0,41-41-1,82-41 1,-42 0 0,42 0-1,-82-123 1,-41 83-16,0-124 15,0 82-15,-41 0 16,0 41 0,-41 41-1,1 0-15,81 41 16,0 0-16,0 82 16,0-41-16,40-82 15</inkml:trace>
  <inkml:trace contextRef="#ctx0" brushRef="#br0" timeOffset="53389.2606">45079 4909 0,'0'40'63,"0"42"-48,0-41-15,0 41 16,0-41-16,0 41 16</inkml:trace>
  <inkml:trace contextRef="#ctx0" brushRef="#br0" timeOffset="53672.6274">45366 4540 0,'0'-40'0,"0"121"78,0 1-78,0 0 16,0 0-16,0 0 15,0-1-15,0 1 16</inkml:trace>
  <inkml:trace contextRef="#ctx0" brushRef="#br0" timeOffset="53942.7598">45734 4909 0,'0'81'79,"0"42"-64,0-82-15,0 0 0,0 41 16,0 81-1</inkml:trace>
  <inkml:trace contextRef="#ctx0" brushRef="#br0" timeOffset="54372.7404">46061 4500 0,'0'0'0,"0"-82"16,41 82-16,41 0 31,0 0-15,-41 0-1,-41 41-15,0 40 16,-41 124 15,-41-123-31,0-41 16,82 40-16,-82-81 16,123 0 30,41 0-30,0 0-16,0 0 16,-1 0-16,-40 0 15,0 0 1</inkml:trace>
  <inkml:trace contextRef="#ctx0" brushRef="#br0" timeOffset="54623.6722">46961 4909 0,'0'40'110,"0"42"-110,0-41 15</inkml:trace>
  <inkml:trace contextRef="#ctx0" brushRef="#br0" timeOffset="128230.0923">25853 10063 0,'-82'0'0,"123"0"47,82 0-47,-41 0 15,81 0 1,-40-82-16</inkml:trace>
  <inkml:trace contextRef="#ctx0" brushRef="#br0" timeOffset="128680.2305">26303 9654 0,'0'-82'16,"-82"82"-16,82-82 16,0 0-1,-41 0 1,0 82 0,-40 0-1,40 123 1,41 122-1,41 1 1,0-83 0,-41-81-1,0 41 1,0-82-16,0 41 16,0 0-1,0-42 1</inkml:trace>
  <inkml:trace contextRef="#ctx0" brushRef="#br0" timeOffset="129015.4277">26712 9694 0,'0'0'0,"0"-40"0,0-1 16,-41 41 46,41 81-62,0 42 16,0 123 0,0 40-1,0-204 1,41 0 0</inkml:trace>
  <inkml:trace contextRef="#ctx0" brushRef="#br0" timeOffset="129413.7039">26999 9940 0,'0'0'0,"0"-82"16,0 164 30,0-41-30,0 41-16,0-42 0,0 42 16,0-41-1,40 41 1,83-82 0,-41 0-16,-41 0 15,82 0 1,-123-82-16,0-41 15,-41 1 1,0 40 0,-82 41-1,41 41 1,0 0 0,82 82-1,0-41-15</inkml:trace>
  <inkml:trace contextRef="#ctx0" brushRef="#br0" timeOffset="129567.6389">27735 9940 0,'0'0'0</inkml:trace>
  <inkml:trace contextRef="#ctx0" brushRef="#br0" timeOffset="129830.8021">27776 10144 0,'0'82'63,"0"-41"-63,-82 0 15,82 41-15,0 0 16,-41-1-1</inkml:trace>
  <inkml:trace contextRef="#ctx0" brushRef="#br0" timeOffset="130213.8235">28062 9981 0,'0'0'0,"0"41"47,0 0-31,0 40-16,0-40 15,0 41 1,82-82-1,0 0 1,0 0 0,-1 0-1,-81-82 1,0-40 0,-81 40-1,-42-41 1,41 123-1,41 0-15,0 123 16,41-82-16,0 0 16</inkml:trace>
  <inkml:trace contextRef="#ctx0" brushRef="#br0" timeOffset="130513.9907">28594 9654 0,'0'0'0,"82"81"63,-82 1-48,82 0-15,-82 0 16,0 81 0,-41 42-1,0-123-15,-41 0 16,0-42 0</inkml:trace>
  <inkml:trace contextRef="#ctx0" brushRef="#br0" timeOffset="131065.986">28921 10022 0,'-41'-82'16,"82"82"31,82 0-47,41 0 15,-1 0-15,1 0 0,-42 0 16,-40 0-1,-41 0-15</inkml:trace>
  <inkml:trace contextRef="#ctx0" brushRef="#br0" timeOffset="131346.8218">29248 9531 0,'0'82'47,"0"-1"-47,41 1 15,-41 41-15,41 122 16,-41-40-1,0-82 1</inkml:trace>
  <inkml:trace contextRef="#ctx0" brushRef="#br0" timeOffset="132150.0361">30476 9654 0,'0'-82'16,"0"0"0,0 0-1,-41 82-15,-41 82 32,82 450-1,0-287-16,0-122 1,0 0 15,-41-42-15,0-81-16,-41 0 16,82-41-1</inkml:trace>
  <inkml:trace contextRef="#ctx0" brushRef="#br0" timeOffset="132331.559">30067 10144 0,'40'0'0,"1"-41"16,41 41-1,41 0 1,41-81-1,-83 81 1</inkml:trace>
  <inkml:trace contextRef="#ctx0" brushRef="#br0" timeOffset="132597.105">30762 9654 0,'0'-41'16,"-41"41"47,41 81-63,0 1 15,0 41-15,0 122 16,0-40-1,0-123 1,41 0-16,-41-1 16,82-81-16</inkml:trace>
  <inkml:trace contextRef="#ctx0" brushRef="#br0" timeOffset="133080.5535">31171 10022 0,'0'-41'16,"0"0"0,-82 123 46,82-41-46,0 40-1,0 165 1,41-164 0,41-82-1,0 0 1,40 0-1,-40-164 1,-82 41 0,0 1-1,-82 40 1,-40 0 0,81 82-16,0 0 15,-41 41 1,82 82-1,0-83 1</inkml:trace>
  <inkml:trace contextRef="#ctx0" brushRef="#br0" timeOffset="133347.1182">31703 10308 0,'0'-41'15,"41"41"32,-41 41-31,0 41-1,0-41-15,0 0 16,0 40-16,0 1 16</inkml:trace>
  <inkml:trace contextRef="#ctx0" brushRef="#br0" timeOffset="133698.4964">32030 10103 0,'0'0'16,"0"-40"-16,0-1 15,0 0 1,0 82 31,0 81-31,0 42-1,0-41 1,0-1-1</inkml:trace>
  <inkml:trace contextRef="#ctx0" brushRef="#br0" timeOffset="133984.1146">32194 9940 0,'0'0'0,"0"-82"16,0 41 15,41 41-15,40 82-1,1 82 1,-82-83-16,0 1 15,0-41-15,0 82 0,0-41 16,0-1 0,-82 1-1</inkml:trace>
  <inkml:trace contextRef="#ctx0" brushRef="#br0" timeOffset="134347.7957">32848 10308 0,'-82'-82'16,"164"82"15,41 0-31,0 0 16,-1 0-16,124 0 47,-164 0-47</inkml:trace>
  <inkml:trace contextRef="#ctx0" brushRef="#br0" timeOffset="134598.5878">33257 9899 0,'0'0'0,"-41"0"0,41 82 62,0 0-62,0 81 16,41-40-1,-41-41 1,0 0 0,0-42-1</inkml:trace>
  <inkml:trace contextRef="#ctx0" brushRef="#br0" timeOffset="135397.9867">34198 9899 0,'0'-41'15,"0"0"1,0-41 0,-82 82-16,41 0 47,41 287-32,0 163 16,0-328 1,0-81-32,0 41 15,-40-41-15,-42-41 16,82 41 0,-41-41-16</inkml:trace>
  <inkml:trace contextRef="#ctx0" brushRef="#br0" timeOffset="135564.2167">33789 10472 0,'0'-41'0,"41"41"16,41 0-16,41-82 15,40 82 1,-40-41-1</inkml:trace>
  <inkml:trace contextRef="#ctx0" brushRef="#br0" timeOffset="135799.8781">34485 9899 0,'0'-41'15,"0"-41"1,0 164 46,0 0-62,0 0 0,0 40 16,0 124 0,0-164-16,0-1 15,0-40-15,81 0 16</inkml:trace>
  <inkml:trace contextRef="#ctx0" brushRef="#br0" timeOffset="136215.0373">34771 10185 0,'0'0'0,"0"-41"0,0-40 16,0 162 46,0 1-46,0 0-16,0 0 16,0-41-16,0 41 15,41-82 1,122 0-1,-81 0 17,-41-123-17,-41-41 1,-41 41 0,41 42-16,-82 81 15,82-41-15,-41 41 0,-40 0 16,81 41-1,-82 81 1,123-40 0</inkml:trace>
  <inkml:trace contextRef="#ctx0" brushRef="#br0" timeOffset="136515.0761">35384 10431 0,'0'82'46,"0"-1"-30,0-40-16,0 0 16,0 0-16,0 41 15,0-41-15,-81-41 0,81 82 16</inkml:trace>
  <inkml:trace contextRef="#ctx0" brushRef="#br0" timeOffset="136898.295">35548 10103 0,'0'-81'0,"0"40"16,82 41-16,-82-41 15,164 41 1,-83 0 0,-40 82-1,-41 40 1,0 1 0,-122-82-16,-1 41 15,123-41 1,41-82 31,0 41-47,81 0 31,-81-41-15,41 41-16</inkml:trace>
  <inkml:trace contextRef="#ctx0" brushRef="#br0" timeOffset="137198.2287">36121 9776 0,'0'0'0,"82"0"47,-82 41-47,41 41 16,-41 0 0,81 0-16,-81 81 15,0 1 1,-81 40-1,-42-81 1</inkml:trace>
  <inkml:trace contextRef="#ctx0" brushRef="#br0" timeOffset="137815.908">36857 10349 0,'0'-41'0,"41"41"47,82 0-31,-1 0-16,124 0 15,-42 0 1,-163-41-1</inkml:trace>
  <inkml:trace contextRef="#ctx0" brushRef="#br0" timeOffset="138065.9748">37307 9981 0,'-41'0'0,"41"-82"0,0 123 63,0 82-63,0 40 15,0-40 1,0 41-16,0-83 15,0 1-15</inkml:trace>
  <inkml:trace contextRef="#ctx0" brushRef="#br0" timeOffset="138515.6347">38330 9899 0,'-82'-82'0,"82"41"15,-41 41 1,41-41 0,-41 41-1,-41 82 1,82 82 0,-41 81-1,41-81 1,0-82-16,41 40 15,-41-81-15,0 82 16,-41-123 0,41 41-1,-122-41 1,40-41 0</inkml:trace>
  <inkml:trace contextRef="#ctx0" brushRef="#br0" timeOffset="138681.1949">37839 10431 0,'0'-41'16,"41"41"-16,0 0 16,122-41-1,42 41 1,-82 0-1</inkml:trace>
  <inkml:trace contextRef="#ctx0" brushRef="#br0" timeOffset="138981.9189">38616 9940 0,'0'0'0,"0"-123"15,-41 82 1,41 123 47,-41 82-48,41-42-15,0 1 16,0 163-1,123-122 1,-41-82 0</inkml:trace>
  <inkml:trace contextRef="#ctx0" brushRef="#br0" timeOffset="139871.9527">39312 9981 0,'0'-41'16,"0"123"31,-41-1-32,41 1-15,0 82 32,-41-41-32,41-1 31,0-40-31</inkml:trace>
  <inkml:trace contextRef="#ctx0" brushRef="#br0" timeOffset="140300.0409">39516 10472 0,'0'0'16,"0"41"78,0 40-79,0-40 1,0 0 78,-41-41-94,41 82 15,0-41 17,-82-41-17,82 82-15,-41-41 16</inkml:trace>
  <inkml:trace contextRef="#ctx0" brushRef="#br0" timeOffset="140782.0702">39925 10144 0,'0'0'0,"0"-81"0,0 121 62,0 42-62,-82 0 16,82 0-16,0 0 16,0-41-16,41 40 31,82-81-15,-41 0-16,-41 0 15,40-40-15,-81-42 16,0 41-1,0-41 1,-122-41 0,40 123-1,0 0 1,41 123 0</inkml:trace>
  <inkml:trace contextRef="#ctx0" brushRef="#br0" timeOffset="141032.7461">40375 10063 0,'0'0'0,"0"-41"15,41 41-15,-41-41 16,41 41-1,41 41 1,-82 81 0,0-40-16,0 82 15,0-82-15,0-1 16,-41 83 0,0-123-1</inkml:trace>
  <inkml:trace contextRef="#ctx0" brushRef="#br0" timeOffset="141264.8258">40907 10308 0,'0'0'0,"82"0"31,0 0-15,81 0-1,1 0 1,-123 0 0</inkml:trace>
  <inkml:trace contextRef="#ctx0" brushRef="#br0" timeOffset="141516.0931">41111 10022 0,'0'0'0,"0"41"46,0 40-46,0 1 16,0 0-16,0 0 16,41 122-1,-41 1 1</inkml:trace>
  <inkml:trace contextRef="#ctx0" brushRef="#br0" timeOffset="142182.5688">42216 9981 0,'0'-82'0,"0"41"16,-41 41 15,0 0-15,0 0-1,41 82-15,-82 450 47,82-369-31,0-81 0,0 0-1,-41-82-15,-40 0 16,-42 82-1</inkml:trace>
  <inkml:trace contextRef="#ctx0" brushRef="#br0" timeOffset="142349.4359">41766 10553 0,'41'0'16,"41"-40"-1,-1 40-15,1 0 16,82-82 0,-41 82-16,-42 0 0</inkml:trace>
  <inkml:trace contextRef="#ctx0" brushRef="#br0" timeOffset="142585.3535">42543 9981 0,'0'0'0,"0"-41"0,-41 82 63,41 41-63,0-1 15,0 1-15,0 82 16,0-1-1,0-122 1</inkml:trace>
  <inkml:trace contextRef="#ctx0" brushRef="#br0" timeOffset="142849.8729">42830 10103 0,'0'0'0,"0"-40"16,0-42-1,0 164 32,0-1-31,0 42-16,0 41 15,0-42 17,0-40-32</inkml:trace>
  <inkml:trace contextRef="#ctx0" brushRef="#br0" timeOffset="143098.5733">43198 10513 0,'0'-82'15,"0"123"32,0 0-31,0-1-16,0 42 0,0 0 31,0 0-31</inkml:trace>
  <inkml:trace contextRef="#ctx0" brushRef="#br0" timeOffset="143348.6073">43402 10144 0,'0'0'0,"0"-41"15,82-40 1,-82 122 15,41 122-15,-41 42-1,0-42 1,0-40 0</inkml:trace>
  <inkml:trace contextRef="#ctx0" brushRef="#br0" timeOffset="143715.9538">43729 9940 0,'0'-82'16,"41"82"31,0 0-47,-41 41 15,123 41-15,-41 0 16,-41 40 0,41 42-1,-82-41-15,-82 40 16,0-81-16,41 0 15</inkml:trace>
  <inkml:trace contextRef="#ctx0" brushRef="#br0" timeOffset="144282.2521">44548 10349 0,'122'0'47,"1"0"-31,0 0-16,-1 0 16,-40 0-16,0 0 15</inkml:trace>
  <inkml:trace contextRef="#ctx0" brushRef="#br0" timeOffset="144532.5717">44916 9981 0,'0'0'0,"0"-41"16,0 82 15,0 41-15,0-1-16,0 42 15,0-41-15,0 122 16,0-81 0,0-41-16,0-41 15</inkml:trace>
  <inkml:trace contextRef="#ctx0" brushRef="#br0" timeOffset="144932.162">45693 10063 0,'0'-82'0,"0"41"15,41 0-15,-41-41 16,0 0 0,-41 82 15,41 41-15,-82 82-16,82 41 15,0-42 1,0 83-16,0-123 15,0-1-15,0 42 32,0-82-17,0 41-15,0-41 16,-82-41 0,1 0-1,-1 0 1</inkml:trace>
  <inkml:trace contextRef="#ctx0" brushRef="#br0" timeOffset="145082.6879">45448 10513 0,'0'-41'15,"40"41"-15,42-82 16,-41 82-16,123 0 15,-1-41 1</inkml:trace>
  <inkml:trace contextRef="#ctx0" brushRef="#br0" timeOffset="145331.512">46143 9981 0,'0'0'0,"0"-82"0,-41 41 15,41-41 1,-41 82 31,41 41-47,-41 123 16,41-1-1,0 42 1,0-123-1,0 40 1,41-122-16,-41 41 0</inkml:trace>
  <inkml:trace contextRef="#ctx0" brushRef="#br0" timeOffset="145601.3679">46470 10022 0,'0'0'0,"0"-82"16,0 0-1,0 164 32,0 41-31,0-42-16,0 83 15,0-41 17,0-41-32,0-42 15</inkml:trace>
  <inkml:trace contextRef="#ctx0" brushRef="#br0" timeOffset="145865.7031">46675 10349 0,'0'41'78,"0"41"-78,0-41 16,0-1-16,0 1 16,0 82-1</inkml:trace>
  <inkml:trace contextRef="#ctx0" brushRef="#br0" timeOffset="146248.7661">46838 9981 0,'0'-41'16,"41"-82"-1,41 123 1,-41 0-1,0 41 1,-41 0 0,0 82-1,0-42 1,-123 42 0,82-41-1,82-82 32,0 0-31,0 0-16,41-41 15,0 41 1</inkml:trace>
  <inkml:trace contextRef="#ctx0" brushRef="#br0" timeOffset="146565.5673">47247 9654 0,'0'0'0,"0"-41"31,82 82 1,-82 40-32,41-40 15,-41 123 1,0-82-16,0 122 16,0-122-1,0-41-15,-82 123 16,41-124-1</inkml:trace>
  <inkml:trace contextRef="#ctx0" brushRef="#br0" timeOffset="146883.8825">48025 10144 0,'81'0'62,"-40"0"-46,0 0-16,0 0 16,41 0-1,0 0 1</inkml:trace>
  <inkml:trace contextRef="#ctx0" brushRef="#br0" timeOffset="147132.9687">48188 9817 0,'0'0'0,"0"-82"0,0 164 31,0 0-15,0 0-16,0 122 15,0 42 17,0-1-17,0-204 1,0 0-16</inkml:trace>
  <inkml:trace contextRef="#ctx0" brushRef="#br0" timeOffset="147982.8652">49211 9858 0,'0'-82'16,"0"41"-1,0-40 1,-82 162 15,82 42-15,0 0-16,0 245 31,0-204-15,-41-1-1,41-122 1,-41 41-1,-40-41 1,40-41 0</inkml:trace>
  <inkml:trace contextRef="#ctx0" brushRef="#br0" timeOffset="148149.5135">48884 10472 0,'0'-82'16,"41"82"-1,40 0-15,42 0 16,82 0 0,-42-41-16</inkml:trace>
  <inkml:trace contextRef="#ctx0" brushRef="#br0" timeOffset="148399.5246">49538 9817 0,'0'-82'0,"0"164"46,0 41-30,0 0-16,0-1 16,0 1-1,0 122 1,0-40 0,0-123-16,0 0 15</inkml:trace>
  <inkml:trace contextRef="#ctx0" brushRef="#br0" timeOffset="148816.7089">49825 10226 0,'0'-82'0,"0"41"0,0-40 15,0 40 17,40 41-17,42 41 1,-41 122 0,-41-81-16,0 0 15,0-41-15,-41 41 16,-81-41-1,122 40-15,-82-81 16,164 0 47,-1 0-63,1 0 15,-41 0 1,0 0-1</inkml:trace>
  <inkml:trace contextRef="#ctx0" brushRef="#br0" timeOffset="149066.4452">50234 10513 0,'0'-82'15,"0"123"32,0 81-31,0-40 0,0 41-1,-82 0 1,82-83-1</inkml:trace>
  <inkml:trace contextRef="#ctx0" brushRef="#br0" timeOffset="149465.3333">50479 10267 0,'0'0'0,"0"-41"0,0 0 16,0 82 31,0 0-47,0 41 16,0 0-16,0-41 15,0 0 1,0-1-16,0 42 15,41-82-15,41 0 32,-41 0-17,-41-41-15,41-81 16,-41 40-16,0 41 16,0-82-1,0 41 1,-82 82-16,0 0 15,0 82 1,41-41 0</inkml:trace>
  <inkml:trace contextRef="#ctx0" brushRef="#br0" timeOffset="149819.6593">51093 10022 0,'0'0'16,"0"-41"-16,41 41 31,0 0-15,-1 122-1,83-40-15,-123 82 16,0-82 0,0 40-16,-82 1 15,-81 0 1,122-41 15</inkml:trace>
  <inkml:trace contextRef="#ctx0" brushRef="#br0" timeOffset="150204.2661">51543 10431 0,'41'0'32,"-1"0"-32,42 0 15,82 0 1,-41 0-16,-82 0 15,-1 0-15,1 0 16</inkml:trace>
  <inkml:trace contextRef="#ctx0" brushRef="#br0" timeOffset="150450.0593">51788 10144 0,'0'-81'0,"0"162"47,0 1-47,0 0 16,0 41-16,0 40 15,0 42 1,0-82-1,0-83 1</inkml:trace>
  <inkml:trace contextRef="#ctx0" brushRef="#br0" timeOffset="150852.677">52688 10390 0,'0'0'0,"0"-41"0,0-82 15,0 41 1,0 41 0,0 1-1,-41 40 16,-41 40-15,82 1-16,-41 164 16,41-1-1,0 42 1,0-42 0,0-122-1,82 0-15,-82 0 16,0-41-1,-41-41 1,-40 0 0</inkml:trace>
  <inkml:trace contextRef="#ctx0" brushRef="#br0" timeOffset="151017.0192">52279 10840 0,'123'0'0,"-82"-82"16,81 82-1,-40 0-15,41 0 16,0-41 0</inkml:trace>
  <inkml:trace contextRef="#ctx0" brushRef="#br0" timeOffset="151266.0829">53015 10349 0,'0'0'0,"0"-41"0,0 0 15,0-41 1,0 41 0,-81 123 15,81 41-16,0 122 1,0-122-16,0 0 16,0-1-16,0-40 15,0 0-15,40 41 16,1-123 0</inkml:trace>
  <inkml:trace contextRef="#ctx0" brushRef="#br0" timeOffset="151649.6857">53179 10676 0,'0'-41'16,"41"-41"-1,-41 42 1,123 40-16,-42 0 15,1 0 1,-41 40 0,-41 124-1,-82 41 1,0-124 0,1-81-16,40 82 31,82-82 16,0 0-32,40 0-15,-40 0 16,41 0 0,0 0-1</inkml:trace>
  <inkml:trace contextRef="#ctx0" brushRef="#br0" timeOffset="151916.6553">53711 10962 0,'82'0'16,"-82"-40"-1,0 162 63,0-81-78,0 0 0,0 41 16,0 41 0,0-82-1</inkml:trace>
  <inkml:trace contextRef="#ctx0" brushRef="#br0" timeOffset="152204.3799">53997 10390 0,'0'41'47,"0"41"-31,41 40-16,-41-40 15,0 0-15,82 0 16,-82 122-1,-41 1 1</inkml:trace>
  <inkml:trace contextRef="#ctx0" brushRef="#br0" timeOffset="152533.0983">54283 10431 0,'0'0'0,"0"-82"15,41 82 16,82 82-31,-82 0 16,41 163 0,41 0-1,-123 83 1,-205-165 0,41-40-1</inkml:trace>
  <inkml:trace contextRef="#ctx0" brushRef="#br0" timeOffset="153999.5692">33053 11821 0,'0'-40'0,"-41"40"16,123 0 46,40 0-46,1 0-16,0 0 16,-41 0-16,-1 0 15,-40 0 1</inkml:trace>
  <inkml:trace contextRef="#ctx0" brushRef="#br0" timeOffset="154300.6839">33503 11535 0,'-82'-82'0,"82"41"15,0 123 48,0-41-48,0 41-15,0 0 16,0 40-16,0 1 16,41 0-1</inkml:trace>
  <inkml:trace contextRef="#ctx0" brushRef="#br0" timeOffset="154715.9813">34280 11412 0,'0'0'0,"0"-40"0,0-1 16,0 0 0,-41 41-1,0 0 16,0 82-15,41-1 0,0 1-16,0 82 15,0-82-15,0 40 16,0 1 0,0 0-1,0-41 1,0-42-1,-82-40 1,42 0 0</inkml:trace>
  <inkml:trace contextRef="#ctx0" brushRef="#br0" timeOffset="154916.7684">33912 11903 0,'41'0'0,"0"-41"15,81 41 1,-81 0 0,82 0-16,0 0 15,-41-81-15</inkml:trace>
  <inkml:trace contextRef="#ctx0" brushRef="#br0" timeOffset="155182.6614">34648 11535 0,'0'-82'15,"0"41"1,-41 82 31,41 0-47,0 41 15,0 0 1,0 122 0,0-122-16,0 123 15,41-164-15,-41 0 16,41-41-1</inkml:trace>
  <inkml:trace contextRef="#ctx0" brushRef="#br0" timeOffset="155583.2999">34975 11740 0,'0'-82'15,"0"0"1,0 41 0,41 41-1,41 0 1,0 0 0,-82 41-1,0 82 1,-41-82-16,-82 81 15,82-122-15,0 41 16,-40-41 0,122 0 15,-1 0-15,83 0-1,-41 0 1,0 0 15,-41 0-31</inkml:trace>
  <inkml:trace contextRef="#ctx0" brushRef="#br0" timeOffset="155835.9309">35425 11862 0,'0'-41'0,"0"82"94,0 0-94,0 0 16,0 41-16,0-41 0,0 41 31,0 0-31</inkml:trace>
  <inkml:trace contextRef="#ctx0" brushRef="#br0" timeOffset="156233.1463">35712 11535 0,'0'0'0,"0"-41"16,41 41 0,40 0 15,1 41-31,-82 82 31,0 0-15,-122-42-1,81-40 1,41 0 15,41-41 0,40 0-15,42 0 0,-82 0-1</inkml:trace>
  <inkml:trace contextRef="#ctx0" brushRef="#br0" timeOffset="156603.0688">36244 11535 0,'0'0'0,"0"-82"0,0 41 16,0 82 46,0 41-46,81 41-16,-81-41 16,0-1-16,0 83 15,0 41 1,-122-124 15,81 1-15</inkml:trace>
  <inkml:trace contextRef="#ctx0" brushRef="#br0" timeOffset="156920.5771">37021 11944 0,'0'-41'0,"41"41"47,40 0-47,1 0 16,41 0-1,-82 0 1</inkml:trace>
  <inkml:trace contextRef="#ctx0" brushRef="#br0" timeOffset="157087.0516">37062 12108 0,'81'0'46,"-40"0"-46,0 0 16,82-41 0</inkml:trace>
  <inkml:trace contextRef="#ctx0" brushRef="#br0" timeOffset="158388.8013">38575 11535 0,'0'-82'0,"0"123"78,0 41-78,0 0 16,0 0-16,0-1 15,0-40-15,0 41 16,0 0 0,0-164 46,0 41-46,0 0-16,0-40 15,0 40 1,0-82 0,0 41-1,0 41 1,0 0 0,-41 41 30,-41 82-30,42 0 0,40 0-1,-82-82-15,82-41 78,41 41-62,-41-41-16,81 41 16,-81-41-1,82 0 1,-41 41 0,-41 41 46,0 0-46,0 0-16,0 41 15,0-1-15,41 1 16,-41 41 0,0-82 15,0 41-16,-41-82 17,0 0-17,-41 0 1,42 0 0,-1 0-1,0 0 1,163 0 62,-40 0-62,0 0-16,0 0 15,-41 0-15,82 0 16,-83 0-1,-40 41 64,-81-41-79</inkml:trace>
  <inkml:trace contextRef="#ctx0" brushRef="#br0" timeOffset="162628.5009">27367 13294 0,'0'-82'16,"0"0"-1,41 1 1,-41 40 15,0 82 16,0 40-31,0 1-16,0 0 15,0 0 1,0 0-16,0-41 0,0 40 16,0-40-1</inkml:trace>
  <inkml:trace contextRef="#ctx0" brushRef="#br0" timeOffset="163011.848">27039 13785 0,'82'0'62,"0"0"-46,0 0-16,0 0 16,0 0-16,40 0 15,83 0 1,-42 0-1,-122 0 1,-41 41 31</inkml:trace>
  <inkml:trace contextRef="#ctx0" brushRef="#br0" timeOffset="163417.7582">27367 14276 0,'0'-41'15,"-82"-41"17,41 82-1,-41 0-15,0 0-1,41 82 1,41-41-16,0 245 31,41-163-15,0-41-1,41-82-15,-41 0 16,0 0-16,0 0 0,41 0 16,-1 0-1</inkml:trace>
  <inkml:trace contextRef="#ctx0" brushRef="#br0" timeOffset="165331.0193">28471 13662 0,'0'-82'16,"-41"82"-16,82 0 47,41 0-31,41 0-16,-1 0 15,1 0-15,0 0 16,-41 0-16,0 0 15</inkml:trace>
  <inkml:trace contextRef="#ctx0" brushRef="#br0" timeOffset="165617.6755">28921 13376 0,'0'0'0,"0"-82"0,-82 82 15,82 82 32,0 0-47,0 122 31,0-122-31,0 41 16,0-82-16,0 81 16,41-122-1</inkml:trace>
  <inkml:trace contextRef="#ctx0" brushRef="#br0" timeOffset="170951.3844">29862 13212 0,'0'0'0,"0"-41"16,0 0 15,0-40-16,41 81 1,41 0 0,-41 81-1,-41-40 1,0 41-16,0 0 16,0-41-16,-123 82 15,-41-42 16,123-81-15,41 82-16,82-82 63,0 0-63,123 0 15,-83-41 1,1 41-1,-82 41 1</inkml:trace>
  <inkml:trace contextRef="#ctx0" brushRef="#br0" timeOffset="171260.7869">29617 14153 0,'81'0'47,"42"-82"-47,0 82 15,204 0 1,-163 0 0,-82 0-1,-82 41 1</inkml:trace>
  <inkml:trace contextRef="#ctx0" brushRef="#br0" timeOffset="171618.5039">30107 14726 0,'-40'0'15,"-1"0"16,-41 0 1,0 0-17,0 122-15,82 1 16,0-82 0,41 0 15,82-41-16,-41 0-15,-1 0 16,42-41-16,-82 41 0,0-41 16</inkml:trace>
  <inkml:trace contextRef="#ctx0" brushRef="#br0" timeOffset="173538.7506">30926 13908 0,'81'0'63,"1"0"-48,0 0-15,123-82 16,-165 82 0,124 0 15</inkml:trace>
  <inkml:trace contextRef="#ctx0" brushRef="#br0" timeOffset="173801.7436">31335 13662 0,'0'0'0,"0"-41"0,0-41 16,0 164 31,0 0-47,0 0 15,0 163 1,0-204 0,41 41 15</inkml:trace>
  <inkml:trace contextRef="#ctx0" brushRef="#br0" timeOffset="174452.1453">32276 13458 0,'0'-82'0,"0"41"15,0 0 17,81 41-17,1 0 1,-82 164 15,-82-42 0,1-122 16,162 0-16,1 0-15,0 82 0,-82 0-1,0-41 1,-41 41 0,-82-82-1,82 0 1,41 41-16,-81-41 15,40 0 1</inkml:trace>
  <inkml:trace contextRef="#ctx0" brushRef="#br0" timeOffset="174735.4578">31948 14235 0,'-41'0'0,"123"0"47,0 0-47,163 0 16,-40-41-1,-164 41 1,41 0 0,-82 41-16</inkml:trace>
  <inkml:trace contextRef="#ctx0" brushRef="#br0" timeOffset="175069.133">32357 14726 0,'0'-82'16,"-81"82"31,40 0-32,41 41-15,-82 41 16,82 40 0,0-81-1,0 82 1,82-123-16,-41 0 16,40 0-16,206 0 31,-205 0-16</inkml:trace>
  <inkml:trace contextRef="#ctx0" brushRef="#br0" timeOffset="175752.2051">33544 13703 0,'-41'0'16,"163"0"31,1 0-32,409 0 17,-491 0-1</inkml:trace>
  <inkml:trace contextRef="#ctx0" brushRef="#br0" timeOffset="176004.5498">34116 13539 0,'0'0'0,"0"-40"0,-41 40 16,41-82-16,0 123 47,0 122-32,0-40 1,0 82 0,0-124-1,0 42 1</inkml:trace>
  <inkml:trace contextRef="#ctx0" brushRef="#br0" timeOffset="191424.0287">35548 13908 0,'0'81'47,"0"-40"16</inkml:trace>
  <inkml:trace contextRef="#ctx0" brushRef="#br0" timeOffset="205889.6503">35344 13539 0,'-41'0'16,"41"-40"-16,0-1 16,0-41-1,41 41 1,40 41 15,42 0 0,-164 327 1,-82-163-1,42-82-31,40 40 16,82-122 30,0 0-30,40 0-16,1-81 16,41 81-1,0 0 1,-82 0-16</inkml:trace>
  <inkml:trace contextRef="#ctx0" brushRef="#br0" timeOffset="206305.3976">34894 14358 0,'81'-41'62,"1"41"-62,0 0 0,41-41 16,122 41-1,-163 0 1,82 0 0,-42 0-16,-81 0 0,41 0 15</inkml:trace>
  <inkml:trace contextRef="#ctx0" brushRef="#br0" timeOffset="206688.3803">35262 14971 0,'0'-82'0,"0"41"15,0 1 1,-82 40 15,0 0-15,0 122-1,0 1 1,82-82-16,41 41 16,-41-1-16,82-81 15,0 0 1,41 0 0,-82 0-16,40 0 15,1 0 1,-41-40-1</inkml:trace>
  <inkml:trace contextRef="#ctx0" brushRef="#br0" timeOffset="207361.1756">36407 13908 0,'41'0'47,"0"0"-47,82 0 15,-42 0-15,1 0 16,0 0-16,-41 0 16,0 0-16</inkml:trace>
  <inkml:trace contextRef="#ctx0" brushRef="#br0" timeOffset="207622.6612">36734 13621 0,'-81'0'15,"81"-82"-15,0 1 32,-41 162-1,41 83-16,0 82 1,0-42 0,0-81-1,41-41 1</inkml:trace>
  <inkml:trace contextRef="#ctx0" brushRef="#br0" timeOffset="208221.8431">37471 13621 0,'0'-82'0,"41"82"16,-41-81-16,81 81 16,1-41-1,0 41 1,-82 122 15,0-40-15,-41-41-16,-122 41 31,81-82-15,164 0 30,-42 0-46,42 0 16,0 82 0,0 0-1,-82 40 1,-41 1 0,-82-41-1,1-82 1,81 41-1,-41-41 1,82-41 0</inkml:trace>
  <inkml:trace contextRef="#ctx0" brushRef="#br0" timeOffset="208524.2627">37143 14480 0,'82'0'46,"0"0"-46,41 0 16,0 0 0,81 0-16,1-41 15,-124 41 17</inkml:trace>
  <inkml:trace contextRef="#ctx0" brushRef="#br0" timeOffset="208892.7124">37716 15012 0,'0'-41'16,"-41"41"0,-81 0 15,40 0-15,0 123-1,41 0 1,41-42-1,0 1 1,41-82-16,82 82 16,-42-82-16,1 0 15,0 0 1,-41 0 0</inkml:trace>
  <inkml:trace contextRef="#ctx0" brushRef="#br0" timeOffset="209673.0446">38534 14030 0,'-122'0'15,"203"0"48,42 0-63,0 0 15,0 0-15,-1 0 16,1-41 0,-82 41-16,41 0 31</inkml:trace>
  <inkml:trace contextRef="#ctx0" brushRef="#br0" timeOffset="209972.7646">38862 13826 0,'0'0'15,"-82"-82"-15,82 0 16,-41 82 15,41 82-15,0 82 0,0 40-1,0-81 1,0 0-1,0-42 1,0-40 0</inkml:trace>
  <inkml:trace contextRef="#ctx0" brushRef="#br0" timeOffset="216457.8467">39598 14685 0,'0'-41'31,"41"41"-31,41 0 16,40 0-16,1 0 15,0 0-15,122 0 16,-40 0 15</inkml:trace>
  <inkml:trace contextRef="#ctx0" brushRef="#br0" timeOffset="217406.8693">39966 13785 0,'0'-82'0,"0"41"16,0-41 0,0 41-1,0 82 48,-41 41-63,41-41 15,-123 123 1,123-123 0,-81-41-1,81 41 1,40-41 0,83 0-1,-41 81 1,41-81-1,-41 0 1,-42 0 15,-40-41-15,0 1 0,0-1-1,0 82 63,0 40-78,0-40 16,0 0-16,0 123 16,0-82-1</inkml:trace>
  <inkml:trace contextRef="#ctx0" brushRef="#br0" timeOffset="217827.934">40130 15176 0,'0'-82'0,"0"41"15,-41 41 1,0 0-1,-41 0 1,0 41 15,82 122-15,0-40 0,123-41-1,0-82 1,40 0-1,-122 0-15,0 0 16</inkml:trace>
  <inkml:trace contextRef="#ctx0" brushRef="#br0" timeOffset="218197.7252">41152 14194 0,'-81'-41'16,"121"41"46,42 0-62,0 0 16,0 0-16,0 0 0,40 0 15,-40 0 1</inkml:trace>
  <inkml:trace contextRef="#ctx0" brushRef="#br0" timeOffset="218447.0903">41439 13826 0,'0'0'0,"-41"0"16,41-41-16,0 123 78,0 0-78,0 40 0,0-40 16,0 0-1,0 41-15</inkml:trace>
  <inkml:trace contextRef="#ctx0" brushRef="#br0" timeOffset="218973.4502">42093 13744 0,'0'0'0,"0"-82"0,41 41 15,0 41 1,82 0-1,-41 0 1,-82 82 15,-41 0-15,0 0 0,-41 0-1,82-123 32,82 41-31,0 41-1,-82 40 1,0 1 0,0 0-1,-41-82 1,-41 82-16,41-82 0,-41 0 15,0 0 1</inkml:trace>
  <inkml:trace contextRef="#ctx0" brushRef="#br0" timeOffset="219245.8808">41766 14644 0,'82'0'31,"40"0"-16,1 0-15,0 0 16,81 0-16,1 0 31,-164 0-31,0 0 16</inkml:trace>
  <inkml:trace contextRef="#ctx0" brushRef="#br0" timeOffset="219590.1831">42502 15094 0,'0'-41'15,"-41"41"1,41-41-16,-81 41 15,40 0 1,-41 41 15,82 0-31,-82 82 16,82-42-16,0-40 16,0 0-1,41 82-15,82-123 16,-82 0-16,-1 0 15,42-41 1,0 0 0</inkml:trace>
  <inkml:trace contextRef="#ctx0" brushRef="#br0" timeOffset="220192.2196">43157 14112 0,'-41'0'0,"123"0"31,40 0-15,1 0-16,0 0 16,-41 0-16,81 0 15,-81 0 1</inkml:trace>
  <inkml:trace contextRef="#ctx0" brushRef="#br0" timeOffset="220445.2232">43648 13662 0,'0'-41'15,"0"82"32,0 41-47,0 0 16,0 0-16,0 122 16,0-122-1,0 0 1,0 0-16</inkml:trace>
  <inkml:trace contextRef="#ctx0" brushRef="#br0" timeOffset="221758.8164">44548 13621 0,'0'-122'16,"-41"162"31,41 1-31,-82 41-16,82-41 15,-41-41-15,41 82 16,82-82 46,0 0-62,-41 0 16,81 0 0,-81 0-1,41 0 1,0 0-1,-82-82 32,-41 82-15,0 0-1,41 82-16,0-41 1,0 41 0,0-1-16,0 1 15,41 0-15,-41-41 16</inkml:trace>
  <inkml:trace contextRef="#ctx0" brushRef="#br0" timeOffset="222012.2516">44343 14603 0,'82'0'31,"41"0"-15,-1 0-16,42-82 16,0 82-1,81 0 1,-122 0 0</inkml:trace>
  <inkml:trace contextRef="#ctx0" brushRef="#br0" timeOffset="222323.0288">44875 15094 0,'-82'-82'0,"41"82"16,-41 0-1,41 0 17,-40 0-32,81 123 15,-82-1-15,82-81 16,41 41 0,41-82-1,81 82 1,42-82-1,-164 0-15,-1-41 0</inkml:trace>
  <inkml:trace contextRef="#ctx0" brushRef="#br0" timeOffset="222690.3999">45570 14112 0,'-41'0'16,"41"-41"-16,41 41 47,41 0-47,41 0 16,0 0-16,286 0 31,-409-41-16</inkml:trace>
  <inkml:trace contextRef="#ctx0" brushRef="#br0" timeOffset="222926.7652">45979 13826 0,'0'-82'15,"-41"82"-15,41 82 47,0-41-31,0 0-16,0 122 16,0 1-1,41-123 1,41 41-1</inkml:trace>
  <inkml:trace contextRef="#ctx0" brushRef="#br0" timeOffset="223173.4049">46593 13580 0,'0'0'0,"0"-41"0,82 1 16,0 40-1,40 0 1,-81 0-16,82 0 16,-82 0-1</inkml:trace>
  <inkml:trace contextRef="#ctx0" brushRef="#br0" timeOffset="223473.9548">46552 13580 0,'0'0'0,"-41"0"15,-41 82 1,82-41-1,0 0 1,82 41 0,82-41-1,-42-41-15,42 82 16,-123-42 0,-41 1-1,-82 41 1,41-82-16,-81 82 31,81-41-15,-41-41-16</inkml:trace>
  <inkml:trace contextRef="#ctx0" brushRef="#br0" timeOffset="223707.009">46348 14521 0,'40'0'32,"42"0"-32,41 0 15,0 0-15,204-82 16,-163 82-1,-42 0-15,-81 0 16</inkml:trace>
  <inkml:trace contextRef="#ctx0" brushRef="#br0" timeOffset="224039.9264">46838 14930 0,'-81'0'31,"-42"0"-15,82 41-16,-41 82 15,41-41 1,41-41 0,0-1-16,0 42 15,123-82 1,41 0 0,-83 0-16,42 0 15,-82-41-15</inkml:trace>
  <inkml:trace contextRef="#ctx0" brushRef="#br0" timeOffset="224343.5292">47820 14194 0,'0'0'0,"41"0"31,41 0-16,81 0 1,-122 0-16,0 0 16</inkml:trace>
  <inkml:trace contextRef="#ctx0" brushRef="#br0" timeOffset="224540.3054">47820 14480 0,'41'0'47,"41"0"-31,-41 0-16,41 0 16,40 0-1,-40 0-15</inkml:trace>
  <inkml:trace contextRef="#ctx0" brushRef="#br0" timeOffset="225274.3203">48925 13867 0,'0'-41'0,"0"82"0,0-164 16,0 164 31,0 0-32,0 0-15,0 41 16,0 122-1,0-81 1,0-1 0,0-40-1,0-41 1,0 0 0,0-82 93,0-41-93,0 1-16,0 40 15,0-82 1,0 41-1,0 0 1,0 1 0,0-83-1,0 82 1,0 123 46,0 41-62,0-41 16,0 0 0,0 81-1,0 1 1,0 0 0,0-82-1</inkml:trace>
  <inkml:trace contextRef="#ctx0" brushRef="#br0" timeOffset="230237.247">37430 14071 0</inkml:trace>
  <inkml:trace contextRef="#ctx0" brushRef="#br0" timeOffset="231548.9389">40171 14317 0,'-41'0'578,"0"0"-578</inkml:trace>
  <inkml:trace contextRef="#ctx0" brushRef="#br0" timeOffset="232479.5132">42134 14071 0,'-41'0'109</inkml:trace>
  <inkml:trace contextRef="#ctx0" brushRef="#br0" timeOffset="236011.2807">43484 16321 0,'0'-41'0,"0"-41"31,0 0-16,82 82 17,-41 0-17,81 82 1,-122 41 0,-81 0-1,-124 40 1,164-122-1,-41 41 1,82-123 15,0-41-15,0 41 0,41 41-1,41 0 1,41 0-1,-41 0 1,-1 0-16,-40 0 31,0 82-15</inkml:trace>
  <inkml:trace contextRef="#ctx0" brushRef="#br0" timeOffset="236391.3979">44098 16239 0,'0'-82'16,"81"82"30,1 0-30,0 0 0,-82 41 62,-41 82-63,41-82-15,0 0 16,0 41-16,0-1 16,0-40-16,0 82 15,0-82 1</inkml:trace>
  <inkml:trace contextRef="#ctx0" brushRef="#br0" timeOffset="236609.2338">44057 16526 0,'41'0'46,"40"0"-46,1 0 0,41 0 16,-41 0-16,0 0 16,40 0-1</inkml:trace>
  <inkml:trace contextRef="#ctx0" brushRef="#br0" timeOffset="236941.7968">43279 17139 0,'41'0'31,"41"0"-15,41 0-16,0 0 16,-1-82-16,206 82 15,-165 0 1,-40 0-1,122 41-15</inkml:trace>
  <inkml:trace contextRef="#ctx0" brushRef="#br0" timeOffset="237294.9107">44139 17425 0,'-41'0'0,"-82"0"32,123-40-17,-82 40-15,0 0 16,0 40-1,1 83 1,81-41 0,0 0-1,41-41 1,81 81 0,42-122-1,204 0 1</inkml:trace>
  <inkml:trace contextRef="#ctx0" brushRef="#br0" timeOffset="237576.1137">45407 17016 0,'0'0'0,"0"-81"16,122 81 15,42 0-15,-41 0-1,-82 0 1</inkml:trace>
  <inkml:trace contextRef="#ctx0" brushRef="#br0" timeOffset="237724.9563">45407 17221 0,'41'0'31,"40"0"-31,1 0 16,41 0-16</inkml:trace>
  <inkml:trace contextRef="#ctx0" brushRef="#br0" timeOffset="238008.5682">46348 16566 0,'0'0'0,"0"-81"0,0-1 15,0 41 1,0 123 46,0 40-46,0 1 0,0-82-16,0 82 15,0-1 1</inkml:trace>
  <inkml:trace contextRef="#ctx0" brushRef="#br0" timeOffset="238675.1332">48147 16648 0,'82'0'78,"0"0"-78,41 0 16,-41-41-16,-1 41 15,-40 0-15,41 0 16</inkml:trace>
  <inkml:trace contextRef="#ctx0" brushRef="#br0" timeOffset="238893.232">48270 16853 0,'82'0'47,"0"0"-32,0 0-15,-1 0 16,1 0-16,-41 0 16</inkml:trace>
  <inkml:trace contextRef="#ctx0" brushRef="#br0" timeOffset="239176.5493">48556 16526 0,'0'0'0,"-40"0"0,40-41 16,40 41 30,42 0-30,-41 122-16,41 1 16,0-82-1,-82 41-15,0 0 16,-123 122 0,82-163-1,-82-41 1</inkml:trace>
  <inkml:trace contextRef="#ctx0" brushRef="#br0" timeOffset="239576.1441">50070 16566 0,'0'-81'0,"-41"40"16,0 41-1,-82 0 16,1 0-15,122 82 0,-123 163-1,82-163 1,82 40 0,82-81-1,122-41 1,-122 0-1,-82 0 1</inkml:trace>
  <inkml:trace contextRef="#ctx0" brushRef="#br0" timeOffset="239830.6179">50479 16812 0,'82'0'47,"-41"0"-31,41 0-16,-41 0 15,-1 0-15</inkml:trace>
  <inkml:trace contextRef="#ctx0" brushRef="#br0" timeOffset="240012.8216">50520 16935 0,'41'0'32,"41"0"-17,0 0 1,-42 0 0</inkml:trace>
  <inkml:trace contextRef="#ctx0" brushRef="#br0" timeOffset="240639.5956">51543 16444 0,'0'-123'16,"0"82"-1,0 123 48,0-41-63,0 122 31,0-122-31,41 123 31,-41-82-15,81 0 0</inkml:trace>
  <inkml:trace contextRef="#ctx0" brushRef="#br0" timeOffset="240895.6973">51297 17221 0,'0'-41'15,"82"41"17,0 0-17,0 0-15,40 0 0,1 0 16,0 0 0</inkml:trace>
  <inkml:trace contextRef="#ctx0" brushRef="#br0" timeOffset="241577.9433">51624 17548 0,'-40'41'47,"40"41"-32,-41-82-15,41 41 16,-82-41-16,41 0 31,41-41 16,0-41-31,41-41-1,0 123 1,0 0 0,0 82-1,-41 82 1,0-1-1,-82 42 1,0-123-16,-41-41 16,82 81-1,0-122 1,41-41 15,0 1-31,0-1 16,0-82-1,82 123-15,-82-41 0,82 41 32,0 0-32,-41 0 15,-41 82 1,41 0 0,-41-1-1,81-81 1,83 41-1,-123-41-15</inkml:trace>
  <inkml:trace contextRef="#ctx0" brushRef="#br0" timeOffset="241909.7">52074 17834 0,'0'-40'63,"82"40"-63,-41 0 15,0 0-15,0 0 16,41-41 0,-82 82 30,0-1-30,0 1-16,0 41 16,0 123-1,0-164-15,-41 81 16,41-81 0,0 0-16</inkml:trace>
  <inkml:trace contextRef="#ctx0" brushRef="#br0" timeOffset="242108.6479">52115 18080 0,'41'0'47,"0"0"-47,41 0 15,0 0-15,0 0 16,-1 0-16,42-82 16,-123 41-1</inkml:trace>
  <inkml:trace contextRef="#ctx0" brushRef="#br0" timeOffset="242776.9888">49293 15994 0,'0'-41'0,"0"164"62,-82-1-46,82 42-16,-82 368 16,82 40 15,0-285-31,0-83 0,0-81 15,0 122 1,0-81 0,0-123-1,0-82 1,0-41 0,0-245-1</inkml:trace>
  <inkml:trace contextRef="#ctx0" brushRef="#br0" timeOffset="243923.0943">49416 16198 0,'0'0'0,"0"-82"0,0 42 31,0-1-15,81 41-1,206 0 1,122 41 0,204-41-1,1 81 1,0 1-1,-410-82-15,205 0 16,-286 41-16,0-41 16,-82 0-1,40 0 1,-81 82 31,0-41-32,0 82 1,0-83 0,0 42-16,0 82 15,0-82-15,0 40 16,0 165 0,0-124-16,0 83 15,0-83-15,41-40 0,-41 0 16,0 40-1,0 1 1,0 0 0,0-123-1,0 40-15,-82-40 0,82 41 16,0 0 0,-40 0 15,40 0-16,-41-82 1,41 40 0,-41-40-1,-123 0 1,-40 0 0,-42 0-1,-163-40 1,82 40-1,0-82 1,204 82-16,-164 0 16,206 0-1,-1 0-15,-123 0 16,123 0 0,-40-41-16,40 41 15,-41 0-15,-40 0 31,163-82-15,-41 82 0,0 0-1,-41 0 1,82-41 0</inkml:trace>
  <inkml:trace contextRef="#ctx0" brushRef="#br0" timeOffset="244777.6597">49293 18448 0,'0'-41'0,"0"82"94,0 0-78,0 41-16,0-41 15,-41 0-15,41 81 16,0-40 15,0-41 1,41-41 30,41 82-62,-41-82 16,163 0-1,1 0 1,-42 0 0</inkml:trace>
  <inkml:trace contextRef="#ctx0" brushRef="#br0" timeOffset="246893.0402">29248 5931 0,'-81'0'125,"81"41"-125,-82-41 0,41 41 31,0-41-15,41-41 15,-82-123 16,82 83-47,0-1 15,41-41 1,0 82 0,0 41-1,41 0 1,-41 0 0,0 41-1,40 82 1,-81-41-1,-41 40 1,-245 42 0,204-82-1,-40 0 1,40-41 0,0-1 15,41-40-16,41-40 17,0-1-17,0-41 1,82 82 0,-41 0-1,0 0 1,81 41-1,-81 0 1,41 40 15,-41-81-15,41 0 0</inkml:trace>
  <inkml:trace contextRef="#ctx0" brushRef="#br0" timeOffset="247432.467">29617 5645 0,'0'0'0,"0"-41"15,81 41 79,-40 0-94,0 0 16,41 0-1,41-82 1,-123 123 62,-41 82-62,41-82-16,0 0 15,-41 81 1,41-81-16,0 41 16,0 0-1,0-41 1</inkml:trace>
  <inkml:trace contextRef="#ctx0" brushRef="#br0" timeOffset="247714.1408">29617 5931 0,'81'0'47,"1"0"-31,0 0-16,82 0 16,-42 0 15,-81 0-16,0 0 1</inkml:trace>
  <inkml:trace contextRef="#ctx0" brushRef="#br0" timeOffset="247898.8844">30312 6054 0</inkml:trace>
  <inkml:trace contextRef="#ctx0" brushRef="#br0" timeOffset="257977.4736">21640 10308 0,'0'-41'16,"-41"41"-1,82 0 63,41 0-62,-42 0-16,1 0 16,0 0-16,82 0 15,-82 0 1,0 0 0,41 0 46,-41 0-15,-1 0-31,42 0 15,-82 82 63,0-41-79,0 0 1,0 41-1,0-1 1,0 42 0,0 0-1,41-41 1,-41 40 0,0-81-16,0 0 15,0 41 1,0 41-16,82-1 15,-82-81 1,0 82 0,0 0-1,0-1 1,0-81 0,0 41 15,0 41-16,0-41-15,0-1 16,0 1-16,0-41 16,0 41-1,0 0 1,0 81 0,0-81-1,0 0 1,0 0-1,0 0 1,0 40-16,0-40 16,0-41-1,0 0 1,0 41 15,0-41 0,-41-41-15,41 41 0,-41-41 15,0 0-15,0 0-1,-40 0 1,-1 0-1,41 0 1,-41 0 0,0 0-1,0 0 17,41 0-32,1 0 31,-42 0 0,41 81-15,0-81-1,82 0 173,-41-41-157,82 41-31,-82-40 47,0-1-16,0-41 0,0 41 1,41 41-17,-41-41 17,-41 123 77,0 0-93,-41-1-1,41 1 1,41-41-1,-41-41 1,123 0 47,-41 0-48,82 41 1,-83-41-1,-40 82 1,41-82 0,-41 41-1</inkml:trace>
  <inkml:trace contextRef="#ctx0" brushRef="#br0" timeOffset="258960.422">21476 14358 0,'-41'0'0,"-41"0"32,41 0 46,1 0-47,-42 81-15,164-81 46,-42 0-46,1-41-16,41 41 15,-41 0-15,0-40 16,41 40 0,-82-41-1,-41 41 48,-41 0-63,41 0 15,0 81 1,-41-81-16,-40 41 16,81-41 15,-82 82-16,82-82-15,82 0 79,41-41-79,0 41 15,-41 0-15,122-41 16,-122 41-1,0-81 1,-82 121 15,-82 1-15,42 41 0,-1-41 15,41-41-31</inkml:trace>
  <inkml:trace contextRef="#ctx0" brushRef="#br0" timeOffset="260257.9283">21844 9981 0,'0'-41'15,"0"123"438,0-1-437</inkml:trace>
  <inkml:trace contextRef="#ctx0" brushRef="#br0" timeOffset="261876.7764">19881 14767 0,'-41'0'812,"41"-41"-781,0-41-15</inkml:trace>
  <inkml:trace contextRef="#ctx0" brushRef="#br0" timeOffset="263049.9618">21762 10022 0,'-81'41'125,"-1"40"-110,82 1-15,-82-41 16,41 0 0,41 41-1,-82-82 1,123 0 62,-41 41-78,82-41 16,-82 41-16,41-41 15,41 81 1,-41-40-1,40 0 1,-40-41 0,-41 82 46,0-41-46</inkml:trace>
  <inkml:trace contextRef="#ctx0" brushRef="#br0" timeOffset="265954.2433">10922 18039 0,'0'-82'15,"0"0"1,0 41 0,0 1-1,-82 40 1,82 40 46,0 83-62,41 164 16,-41-124 15,0-40-15,0-41-1</inkml:trace>
  <inkml:trace contextRef="#ctx0" brushRef="#br0" timeOffset="266323.6096">10881 17875 0,'0'-81'16,"0"-1"0,41 41-1,41 41 1,41 0-1,-1 41 1,-81 0 0,-41 40-1,-41 42 1,41-41-16,-163-41 16,81-41-1,82 41-15,-41-41 16</inkml:trace>
  <inkml:trace contextRef="#ctx0" brushRef="#br0" timeOffset="266664.7341">11577 17875 0,'0'-81'15,"0"40"1,-41 41-16,0 81 62,41 1-62,0 0 16,0 41-16,0 122 16,0 1-1,82-42 1,40-122 15,-40-82-31</inkml:trace>
  <inkml:trace contextRef="#ctx0" brushRef="#br0" timeOffset="267231.3066">12477 17875 0,'-41'0'47,"41"41"-31,-123 41-16,123 0 15,-82 82 1,-122 163 15,204-205 0</inkml:trace>
  <inkml:trace contextRef="#ctx0" brushRef="#br0" timeOffset="267511.9725">11986 18080 0,'0'0'0,"0"-41"16,41 123 31,40 0-32,-81-41-15,82-1 16,-41 83 0,82 0-1,-82-82 1,41 41-16</inkml:trace>
  <inkml:trace contextRef="#ctx0" brushRef="#br0" timeOffset="267899.5711">13213 18039 0,'0'-41'0,"0"82"63,-41 0-63,-41 82 15,-41-82 1,83-41 15,40 40-31,0 42 47,122-82-31,-40 0-16,0 0 15,0 0 1,0 0 15</inkml:trace>
  <inkml:trace contextRef="#ctx0" brushRef="#br0" timeOffset="268129.5517">12845 18898 0,'0'0'0,"82"0"78,-1 0-62,1 0-16,0 0 0,-41 0 15,41 0 1</inkml:trace>
  <inkml:trace contextRef="#ctx0" brushRef="#br0" timeOffset="268479.1168">13786 18080 0,'0'-123'0,"0"82"16,0 82 47,0 41-63,0-41 15,0 0-15,0 0 16,0 163-1,0-40 1,0-82 0</inkml:trace>
  <inkml:trace contextRef="#ctx0" brushRef="#br0" timeOffset="268828.7002">14481 18693 0,'-41'0'78,"41"-40"-78,0-42 31,0 41-31,41 41 47,-41 82-47,0-41 16,0 40-16,0 83 15,0-123 1</inkml:trace>
  <inkml:trace contextRef="#ctx0" brushRef="#br0" timeOffset="269380.5726">14849 17794 0,'0'0'0,"0"-41"15,0 0 1,0 82 31,0 40-47,41-40 0,41 0 15,41 82 1,-1-82 15,-40-41-15,0 0-1,-82-82 1,0-41 0,0 82-1,0 1 1,0 80 31,0 42-32,0 0-15,0 82 16,-82 40 0,82-122-1,0-41 1</inkml:trace>
  <inkml:trace contextRef="#ctx0" brushRef="#br0" timeOffset="269678.967">15790 18284 0,'0'-81'15,"41"81"1,0 0 0,122 0-1,1 0 1</inkml:trace>
  <inkml:trace contextRef="#ctx0" brushRef="#br0" timeOffset="269845.3245">15790 18571 0,'41'-41'31,"41"41"-16,40 0-15,42-41 16,-123 41 0</inkml:trace>
  <inkml:trace contextRef="#ctx0" brushRef="#br0" timeOffset="270162.8299">16567 17875 0,'0'0'0,"0"-41"0,0 123 78,0-41-78,0 41 15,0 41-15,0 40 32,0-122-32,0 82 15,0-82-15</inkml:trace>
  <inkml:trace contextRef="#ctx0" brushRef="#br0" timeOffset="270516.648">16895 17671 0,'0'0'0,"40"0"47,42 41-32,0 81 1,0-40-16,-82 0 15,0 41-15,0 0 16,0-1-16,0 83 16,0-123-16,-123-1 15,41-40 1,41 0 0</inkml:trace>
  <inkml:trace contextRef="#ctx0" brushRef="#br0" timeOffset="270761.9994">17999 18407 0,'0'-82'15,"41"82"1,41 0 0,0 0-16,-1 0 15,42 0 1</inkml:trace>
  <inkml:trace contextRef="#ctx0" brushRef="#br0" timeOffset="270929.9855">17999 18653 0,'0'0'0,"41"0"32,41 0-17,122 0 1,1 0-16</inkml:trace>
  <inkml:trace contextRef="#ctx0" brushRef="#br0" timeOffset="273995.305">20167 17875 0,'0'0'16,"0"-81"0,0 40-16,-82-41 15,82 0 1,-41 82-1,-40 123 17,81 204-1,0 287 0,40-410 0,-80-163-15,-1-41 0,41 82-16,-41-82 15,-41-41-15,82 0 16</inkml:trace>
  <inkml:trace contextRef="#ctx0" brushRef="#br0" timeOffset="274196.8494">19594 18448 0,'0'0'0,"0"-82"15,82 41 17,82 41-17,81 0 1,-122 0-1,-41 0-15</inkml:trace>
  <inkml:trace contextRef="#ctx0" brushRef="#br0" timeOffset="274478.9849">20617 17916 0,'0'0'0,"0"-82"15,-123 123 48,123 82-63,0 0 16,-41 0-16,41-1 15,0 42 1,0 122-1,82-204 1,41 0 0,-82-41-1</inkml:trace>
  <inkml:trace contextRef="#ctx0" brushRef="#br0" timeOffset="274915.8644">20985 18407 0,'0'-41'16,"-41"-41"-1,41 42 1,-41 80 31,41 42-47,0 0 15,0 82 1,0-123-16,0 40 16,0-40-16,82-41 31,41-41-15,-123 0-16,41 1 15,-41-42-15,0-82 16,0 123-1,0-41-15,0 42 16,0-1 0,-123-41-1,41 82 1,41 0 0,41 41-1,0 122-15</inkml:trace>
  <inkml:trace contextRef="#ctx0" brushRef="#br0" timeOffset="275166.6336">21476 18612 0,'0'-41'16,"0"123"46,0-1-62,0 1 16,0 0-16,0 0 16,0-41-1,0 81 1</inkml:trace>
  <inkml:trace contextRef="#ctx0" brushRef="#br0" timeOffset="275479.0025">21844 18284 0,'0'-81'0,"0"122"62,0 40-62,0 1 0,0 0 16,0 41-1,0-1-15,0-40 16,0-41-16,0 0 16</inkml:trace>
  <inkml:trace contextRef="#ctx0" brushRef="#br0" timeOffset="275812.4802">22090 18039 0,'0'-41'16,"82"41"15,-1 0-31,-40 82 16,0 82-1,-41-1 1,0 164 0,0-122-1,-82-82 1,1-123-1</inkml:trace>
  <inkml:trace contextRef="#ctx0" brushRef="#br0" timeOffset="277300.3301">22785 18489 0,'0'0'0,"41"0"47,82 0-31,-1 0-16,1 0 16,0 0-16,0 0 15,-42 0-15,-40 0 16</inkml:trace>
  <inkml:trace contextRef="#ctx0" brushRef="#br0" timeOffset="277562.7404">23071 18203 0,'0'-41'16,"0"163"15,0-40-15,0 0-16,0 0 16,82 122-1,-41-40 1</inkml:trace>
  <inkml:trace contextRef="#ctx0" brushRef="#br0" timeOffset="278012.8299">24340 17957 0,'0'0'15,"0"-41"-15,0 0 16,0-40-1,-41 81 1,-41 81 15,82 1-15,0 123 0,0-1-1,0 1 1,0-1-1,0-163 1,-41 0 0,-41-41-1,0 0 1</inkml:trace>
  <inkml:trace contextRef="#ctx0" brushRef="#br0" timeOffset="278181.6266">23931 18366 0,'0'0'0,"81"0"31,1 0-15,0 0-16,0-82 15,0 82 1,-1 0-16,1 0 15</inkml:trace>
  <inkml:trace contextRef="#ctx0" brushRef="#br0" timeOffset="278579.3187">24749 17916 0,'0'-41'15,"-82"41"16,41 82 1,41-41-32,0 41 15,0 0-15,0 40 16,0 42 0,0 122-1,123-163 1,-42-82-1,42-41 1</inkml:trace>
  <inkml:trace contextRef="#ctx0" brushRef="#br0" timeOffset="278879.8947">25240 18121 0,'0'-82'16,"0"123"31,0 0-32,0 0 1,0 41-16,0-42 0,0 124 16,0-41-1,0-82 1</inkml:trace>
  <inkml:trace contextRef="#ctx0" brushRef="#br0" timeOffset="279263.3999">25608 18530 0,'0'41'46,"0"0"-30,0-123 62,41 82-78,-41-82 0,41 82 31,40 82-15,-81 41 0,0-42-16,0 83 15,0 0 1,-41-164-16</inkml:trace>
  <inkml:trace contextRef="#ctx0" brushRef="#br0" timeOffset="279579.4972">26139 18162 0,'0'-82'0,"0"123"63,0 41-63,0 40 16,0-40-16,0 0 0,0 0 15,0 40 1,0-40-1,41-82 1</inkml:trace>
  <inkml:trace contextRef="#ctx0" brushRef="#br0" timeOffset="279846.0386">26426 17998 0,'0'0'0,"0"-41"16,82 123 31,-82 0-47,0 41 15,0 122 1,0-122-1,0 40-15,0 1 0,0 0 16,-123-124 0</inkml:trace>
  <inkml:trace contextRef="#ctx0" brushRef="#br0" timeOffset="281063.0943">9204 17957 0,'0'-123'16,"0"83"0,-41 162 30,41-40-30,0 41-16,0-41 16,0 204 15,0-204-15,0-123 46,0-41-62,0 41 16,0 0-16,41 41 15,-41-82 1,82 82-16,-82-81 16,41 81-1,41 41 1,-1 81-16,-81-81 15,0 41-15,0 41 16,-41-82 0,-40-41-1,-1 0 1,0 0 0,0 0-1,123 0 16</inkml:trace>
  <inkml:trace contextRef="#ctx0" brushRef="#br0" timeOffset="281363.8332">9736 17957 0,'0'0'0,"0"-82"16,0 123 31,0 0-47,0 82 15,0 0 1,0-1-16,0 1 0,0 82 15,0-42 1,-164-40 0,41-123-1</inkml:trace>
  <inkml:trace contextRef="#ctx0" brushRef="#br0" timeOffset="281714.3347">8631 17957 0,'0'-41'16,"-41"41"-1,-40 0 1,81 82 0,-41 123-1,41 40 1,0-81-16,122 163 15,-40-204-15,0-82 16,164 40 0</inkml:trace>
  <inkml:trace contextRef="#ctx0" brushRef="#br0" timeOffset="288102.5916">27653 18489 0,'41'0'78,"0"0"-62,82 0-16,-42 0 15,1-41-15,0 41 0,-41 0 16,41 0 0,-41 0-1</inkml:trace>
  <inkml:trace contextRef="#ctx0" brushRef="#br0" timeOffset="288347.7368">27653 18734 0,'41'0'63,"41"0"-48,0 0-15,40 0 16,-40 0-16,41-41 16</inkml:trace>
  <inkml:trace contextRef="#ctx0" brushRef="#br0" timeOffset="291616.2256">29085 18244 0,'41'0'15,"-41"-41"-15,0-41 32,0 41-1,0 0 16,-41 41 15,-41 82-46,82 0-16,0 40 15,0 1-15,0 82 16,0-83 0,0-40 15,41-82-31,82 0 16,-82 0-16,-1 0 15,42 0 1,0-82-1,-82-40 1,0-42 0,0 41-1,-41 41 1,0 1 0,0 81-1,-122 0 16,122 41-15,41 81 0,0-40-1,41-82-15</inkml:trace>
  <inkml:trace contextRef="#ctx0" brushRef="#br0" timeOffset="291914.4205">29657 18489 0,'41'0'47,"41"0"-47,-41 0 0,0 0 15,41 0 1,0 0 0,-41 0-16,81-41 15</inkml:trace>
  <inkml:trace contextRef="#ctx0" brushRef="#br0" timeOffset="292214.1798">29903 18203 0,'0'-41'0,"-41"41"16,41-82-1,0 123 32,0 41-31,0 163 0,0-81-1,0-42 1,0-81-1,0 41 1</inkml:trace>
  <inkml:trace contextRef="#ctx0" brushRef="#br0" timeOffset="292514.3493">30435 18162 0,'0'-41'16,"0"123"31,0-41-32,0-1-15,0 1 16,0 41-16,0-41 16,0 82-1,0-41 1,82-82 0</inkml:trace>
  <inkml:trace contextRef="#ctx0" brushRef="#br0" timeOffset="292751.3927">30844 18366 0,'0'-41'15,"41"41"32,0 0-47,40 0 16,1 0-16,123 0 15,-123 0 1</inkml:trace>
  <inkml:trace contextRef="#ctx0" brushRef="#br0" timeOffset="293037.4165">31089 18162 0,'0'-82'0,"-41"82"15,41 41 32,0 41-31,0-1-16,0 1 15,0 123 1,0-123 0,82-1-16,-41-81 15</inkml:trace>
  <inkml:trace contextRef="#ctx0" brushRef="#br0" timeOffset="293281.7997">31580 18162 0,'0'-123'0,"0"205"63,0 0-48,0-1-15,0 1 16,0 0-16,0 82 16,0-123-1</inkml:trace>
  <inkml:trace contextRef="#ctx0" brushRef="#br0" timeOffset="293726.1182">29126 19266 0,'-41'0'16,"-41"0"-16,164 0 47,1513-41 0,-859-41 0,-654 82-47,0 0 31,-82 41 0</inkml:trace>
  <inkml:trace contextRef="#ctx0" brushRef="#br0" timeOffset="294197.8528">30148 19716 0,'-81'0'0,"81"-41"16,0-41-1,81 82 1,-40 0-1,0 41 1,41 41 0,-82 82-1,-164-42 1,123-81-16,-122 41 16,122-41-1,-41-41 1,82-41 15,0-41-31,41 1 31,41 81-15,0 0 0,-1 0-16,-40 122 15,41-40 1,41-82-1,0 0 1</inkml:trace>
  <inkml:trace contextRef="#ctx0" brushRef="#br0" timeOffset="294519.3718">30844 19552 0,'0'0'0,"-41"0"0,41-81 47,41 81-47,0 0 16,41 0 0,-1 0-1,-40 41 1,-41 81-1,0 1 1,0 82 0,0-83-1,0-81-15,0 41 16</inkml:trace>
  <inkml:trace contextRef="#ctx0" brushRef="#br0" timeOffset="294713.8935">30803 19921 0,'0'-82'0,"82"82"31,-41-41-31,81 41 16,42 0-1,40-82-15,42 41 16,-205 41-16</inkml:trace>
  <inkml:trace contextRef="#ctx0" brushRef="#br0" timeOffset="295117.6004">32644 18653 0,'0'0'0,"-82"0"16,164 0 46,40 0-62,-40 0 16,41 0-16,0 0 16,-1 0-16,-40 0 15,0 0-15</inkml:trace>
  <inkml:trace contextRef="#ctx0" brushRef="#br0" timeOffset="295365.4388">32971 18284 0,'0'-81'15,"-82"162"17,82 1-17,0 0-15,0 41 16,0 81-1,41-81 1,41 0 15</inkml:trace>
  <inkml:trace contextRef="#ctx0" brushRef="#br0" timeOffset="296274.8756">33912 18407 0,'-82'0'0,"82"-82"0,0 1 31,0 40-16,0 163 17,0 328-1,0-368-31,0 41 16</inkml:trace>
  <inkml:trace contextRef="#ctx0" brushRef="#br0" timeOffset="296497.9446">34157 18653 0,'0'-41'16,"123"41"15,-41 0-15,0 0-16,-1 0 15,1 0-15,-41 0 16</inkml:trace>
  <inkml:trace contextRef="#ctx0" brushRef="#br0" timeOffset="296731.7621">34403 18407 0,'0'0'0,"-41"0"0,41-82 16,0 123 15,0 0-15,0 82-1,0-82-15,0 41 16,0-1-16,0 42 16,82-123-16</inkml:trace>
  <inkml:trace contextRef="#ctx0" brushRef="#br0" timeOffset="296981.5724">35016 18366 0,'0'-82'15,"0"164"32,0-41-47,0 0 16,0 41-1,0 0 1,0 40 0,82-122-1</inkml:trace>
  <inkml:trace contextRef="#ctx0" brushRef="#br0" timeOffset="297297.8872">35221 18653 0,'0'0'0,"82"0"63,-1 0-63,42 0 0,0 0 16,41 0-1,-124 0-15</inkml:trace>
  <inkml:trace contextRef="#ctx0" brushRef="#br0" timeOffset="297537.8987">35630 18407 0,'-82'-41'15,"82"82"17,0 0-17,0 41-15,0 41 16,0 40 0,0-81-16,0-41 15</inkml:trace>
  <inkml:trace contextRef="#ctx0" brushRef="#br0" timeOffset="297781.1383">36080 18448 0,'0'0'0,"0"-82"0,0 123 47,0 41-32,0 0-15,0 40 16,0-40-16,0 41 16,0-82-1</inkml:trace>
  <inkml:trace contextRef="#ctx0" brushRef="#br0" timeOffset="298116.1172">34035 19430 0,'0'0'0,"81"0"47,42 0-47,245 0 16,-122 0-1,163 0-15,-123 0 16,-122 0-16,40 0 31</inkml:trace>
  <inkml:trace contextRef="#ctx0" brushRef="#br0" timeOffset="298715.2534">34771 19757 0,'0'82'31,"-41"-82"-16,41 123-15,-82-83 16,0-40 15,41 0-31,1 0 16,40-81 0,0 40-1,40-41 1,42 0-1,0 82 1,0 41 0,0 123-1,-82-83-15,0 1 16,-41 0-16,0 41 16,-41-82-16,-122 40 15,81-40 1,82-41-1,41-41 17,0-81-17,123 40 1,-42 41 0,1 41-16,41 0 15,-82 0 1,41 82-1,40-82-15,-122 41 16,82-41-16</inkml:trace>
  <inkml:trace contextRef="#ctx0" brushRef="#br0" timeOffset="299054.4064">35384 19675 0,'41'0'63,"0"0"-63,41 0 16,-41 0-16,0 0 15,41 0 1,-82 82 15,0 0-15,-41 204-1,41-81 1,0-42 0,0-122-16,0 41 15,0-41 1</inkml:trace>
  <inkml:trace contextRef="#ctx0" brushRef="#br0" timeOffset="299251.1824">35344 20207 0,'0'0'0,"0"-82"31,122 82-31,1 0 16,122 0-1,-122-41-15,-41 41 16</inkml:trace>
  <inkml:trace contextRef="#ctx0" brushRef="#br0" timeOffset="299515.3395">37266 19143 0,'-41'0'15,"82"0"32,41 0-47,-41 0 16,0 41-16,41-41 0</inkml:trace>
  <inkml:trace contextRef="#ctx0" brushRef="#br0" timeOffset="299650.3026">37103 19512 0,'40'0'16,"42"0"-16,41 0 16,82 0-1</inkml:trace>
  <inkml:trace contextRef="#ctx0" brushRef="#br0" timeOffset="301617.1053">38575 18489 0,'-41'0'15,"41"-41"-15,0-41 32,41 82-1,41 0-16,163 0 17,-204 0-17</inkml:trace>
  <inkml:trace contextRef="#ctx0" brushRef="#br0" timeOffset="301931.854">38534 18448 0,'-41'0'16,"41"82"0,-81 41-1,81-83 1,40 1 15,83-41-15,0 0-1,-82 0-15,41 0 16,-1 123 15,-81 0-15,-122 0 0,-1-123-1,0 0 1,41 0-1</inkml:trace>
  <inkml:trace contextRef="#ctx0" brushRef="#br0" timeOffset="302182.2804">38207 19266 0,'82'0'31,"0"0"-15,163 0 0,41 0-1,124 0 1,-329 0-16</inkml:trace>
  <inkml:trace contextRef="#ctx0" brushRef="#br0" timeOffset="302832.2154">38698 19716 0,'0'0'0,"0"41"31,-41 82-15,-41-41-1,41-42 1,-41-40-1,42 0 17,40-40-32,0-42 15,40-41 1,83 41 0,0 82-1,-41 0 1,-41 164-1,-41 40 17,-123-40-17,-163 40 1,122-163 0,123-41-1,41-41 1,0-40-1,41-1 1,41 0-16,0 41 16,40 41-1,-40 0 1,-41 123 0,-41-41-1,82-41 1,41-41-1,-83 0 1</inkml:trace>
  <inkml:trace contextRef="#ctx0" brushRef="#br0" timeOffset="303148.9585">39189 19757 0,'0'-41'15,"82"41"17,-41 0-17,-1 0-15,1 0 16,41 0 0,-82 82 30,0 41-30,0 40 0,0 42-1,0-123 1,0-1 0</inkml:trace>
  <inkml:trace contextRef="#ctx0" brushRef="#br0" timeOffset="303333.0675">39107 20125 0,'41'0'31,"82"0"-31,40 0 15,1 0-15,81-82 16</inkml:trace>
  <inkml:trace contextRef="#ctx0" brushRef="#br0" timeOffset="303515.1361">40171 19962 0,'0'40'63</inkml:trace>
  <inkml:trace contextRef="#ctx0" brushRef="#br0" timeOffset="376406.5087">18694 12190 0,'-40'0'0,"121"-41"63,1 41-48,0 0-15,0 0 16,0 0-16,40 0 0,1 0 16,0 0-16,-41 0 15,-1 0 1,83-41 15,-164-41 16,-82 41-16,0 41-15,41-41-1,-40 41 1,81-82-16,41 82 78,40 0-62,-40 41-1,-41 0 1,0 0 0,0 41-1,0 41 1,-82-1 0,1-81-1</inkml:trace>
  <inkml:trace contextRef="#ctx0" brushRef="#br0" timeOffset="378324.1226">9818 21598 0,'0'-41'16,"0"0"0,0 0-1,0-41 1,-123 123 46,123 0-62,-82 245 32,82-245-32,0 0 15,0 82-15,41-123 16,41 41 0,-41-41-16,122 0 15,-81 0-15,0 0 16,0 0-1</inkml:trace>
  <inkml:trace contextRef="#ctx0" brushRef="#br0" timeOffset="378656.7281">10390 21475 0,'-41'-82'15,"41"41"17,41 123-1,-41-41-16,41 41-15,-41 0 0,0 40 16,0 42 0,0 81-1,-122-81 1,-1-41 0,41-41-1</inkml:trace>
  <inkml:trace contextRef="#ctx0" brushRef="#br0" timeOffset="379057.3808">9245 21475 0,'-82'-82'0,"41"82"31,-41 41-31,82 82 15,82 695 48,368-736-32,-286-82-31</inkml:trace>
  <inkml:trace contextRef="#ctx0" brushRef="#br0" timeOffset="380804.3523">12640 21557 0,'0'-41'15,"0"-41"1,0 41 0,0-41-1,0 41 17,0-40-17,0 203 1,0 124-1,0-1 17,0-40-17,0-164-15,0 40 16,0 1-16,0-41 16</inkml:trace>
  <inkml:trace contextRef="#ctx0" brushRef="#br0" timeOffset="381476.8337">12845 21352 0,'0'-122'15,"0"40"1,0 41 0,-41 0-16,-41 41 31,41 0 0,0 245 0,123 369 1,-82-450-32,0-83 15,0 1-15,41 0 16,-41-41-16,0 41 16,0-41-1,-41-41 1,-41 0-1,0 0 17</inkml:trace>
  <inkml:trace contextRef="#ctx0" brushRef="#br0" timeOffset="381724.3791">12354 21966 0,'0'-41'32,"82"41"-17,0 0 1,-1 0-16,83 0 15,81 0 17,-163 0-32</inkml:trace>
  <inkml:trace contextRef="#ctx0" brushRef="#br0" timeOffset="382240.6245">13295 22048 0,'-82'-123'0,"82"82"16,0 164 46,41-41-62,-41-1 16,41-40-16,-41 41 15,41-41 1,40-41 0,1 0-16,0 0 15,-41-41 1,-41-41-1,0 0 1,0 1 0,0-1-16,0 164 47,0-1-47,0 42 15,0 123 16,0-124-31,0 1 32,0-41-17</inkml:trace>
  <inkml:trace contextRef="#ctx0" brushRef="#br0" timeOffset="382574.5535">14031 21720 0,'0'-81'16,"-41"81"-16,41-82 15,0 41 1,-82 41 0,82 82-1,0 40 1,0 124 0,41 40-1,-41-204-15,82 41 16,-82-82-16,82-41 0,-41 41 15</inkml:trace>
  <inkml:trace contextRef="#ctx0" brushRef="#br0" timeOffset="383107.5078">14481 21843 0,'0'0'0,"0"-82"0,0 123 47,0 0-32,0 82 1,0 0-1,123-42 1,-82-81-16,0 0 16,-1 0-16,83-41 15,-123 1 1,0-83 0,0 0-1,0 82 1,0 123 15,0 0-15,0 41-1,0 122 1,0-163-16,0 163 16,0-122-16,0-41 15,0 0 1,-82 40-1,1-122 1,-42-41 0,41-163-1</inkml:trace>
  <inkml:trace contextRef="#ctx0" brushRef="#br0" timeOffset="383406.9844">15340 21557 0,'0'0'0,"-41"0"0,41-82 15,0 123 16,0 82-15,82 40 0,0 42-1,-82 163 1,-41-164 0,-41-163-1</inkml:trace>
  <inkml:trace contextRef="#ctx0" brushRef="#br0" timeOffset="383674.0335">16281 22007 0,'-41'0'16,"123"-41"15,41 41-15,-42-82-16,42 82 15</inkml:trace>
  <inkml:trace contextRef="#ctx0" brushRef="#br0" timeOffset="383840.2287">16281 22293 0,'41'0'47,"0"0"-47,41-41 15,163 41 1,-163 0-16</inkml:trace>
  <inkml:trace contextRef="#ctx0" brushRef="#br0" timeOffset="384758.6421">19144 21148 0,'0'0'0,"0"-41"31,-40 41 16,-42 0-47,0 0 16,0 123-16,-122-42 16,40-40-1,0 82 16,246-123 1,0 0-17,286 0 1,-163 0 0,-83 0-1,-81 41 1,-41 0-1,-122 41 1,-124-1 0,-204 165-1,164-164 1,163-1 0,164-81 15,82 0-16,-1 0-15,124 0 32,-123 0-32,122 41 15,-163-41-15,-41 0 16</inkml:trace>
  <inkml:trace contextRef="#ctx0" brushRef="#br0" timeOffset="385290.4487">18122 22907 0,'0'-82'15,"0"41"1,82 41 0,-42 0-1,83 41 1,-123 41-16,0-41 16,0 40-16,0 1 0,-82 0 15,41-41 1,1 0-1,40-123 17,81 0-32,83-122 15,-82 81 1,-41 41 0,-41 41-1,0 82 16,-41 41-31,41 41 32,-41-1-17,41-40 1,41-82-16,122 0 16,-81 0-16,0 0 15,0-41-15</inkml:trace>
  <inkml:trace contextRef="#ctx0" brushRef="#br0" timeOffset="385942.0218">20944 21025 0,'-41'-41'16,"1"0"0,-42 41-1,-41 164 16,123-41-31,0 40 16,0 1-16,0-1 16,0 246-1,0-204 1,0-82 0,-82-41-1,41-82 1,0 0-16,-40-41 15</inkml:trace>
  <inkml:trace contextRef="#ctx0" brushRef="#br0" timeOffset="386157.8963">20208 21680 0,'0'-41'0,"41"41"16,0 0 0,41 0-16,163 0 15,1 0 1,-1 0 0,-122-82-16</inkml:trace>
  <inkml:trace contextRef="#ctx0" brushRef="#br0" timeOffset="386408.0836">21353 21393 0,'-41'-82'16,"1"41"-1,-42 82 16,82 41-15,0 0-16,0 41 16,0 122-1,0 82 1,0-245 0,0-41-1</inkml:trace>
  <inkml:trace contextRef="#ctx0" brushRef="#br0" timeOffset="386857.8349">21476 21761 0,'0'-81'16,"41"40"-1,41 41 1,41 0-1,-123 41 1,0 81 0,0-81-16,-41 41 15,0 0 1,41-123 31,82-82-47,-1 0 15,-40 1 17,-41 81-17,0 82 17,0 0-17,-82 81 1,82-81-16,0 0 15,0 0-15,41 82 16,0-41 0,41-82-1</inkml:trace>
  <inkml:trace contextRef="#ctx0" brushRef="#br0" timeOffset="387074.1594">22049 21884 0,'0'-41'0,"0"123"79,0 0-79,0-41 15,0 0-15,82 40 16,-82 42-1,41-123-15</inkml:trace>
  <inkml:trace contextRef="#ctx0" brushRef="#br0" timeOffset="387624.5116">22499 21720 0,'0'-81'31,"0"122"16,0 81-31,0-40-1,0-41 1,82-41-1,-1 0-15,42 0 16,-82-41 0,0-41-1,-41-81 1,0 81 0,0 41-1,0 82 32,0 41-31,0 204-1,0-163 1,0-1-16,0 83 16,0-164-16,0 0 15,0 41 1,-41-1-1,-82-81 1,82 0 0,-40 0-1</inkml:trace>
  <inkml:trace contextRef="#ctx0" brushRef="#br0" timeOffset="387907.922">23399 21516 0,'41'0'31,"-41"41"-15,0 41-16,0 40 15,0 287 1,-41-122 0,-123-165-1</inkml:trace>
  <inkml:trace contextRef="#ctx0" brushRef="#br0" timeOffset="389435.0199">14277 23111 0,'40'41'656</inkml:trace>
  <inkml:trace contextRef="#ctx0" brushRef="#br0" timeOffset="392189.1148">17917 23398 0,'41'0'78,"0"0"-63</inkml:trace>
  <inkml:trace contextRef="#ctx0" brushRef="#br0" timeOffset="418128.6003">24790 22293 0,'0'0'0,"81"0"47,1 0-47,41 0 0,0 0 16,-1 0-1</inkml:trace>
  <inkml:trace contextRef="#ctx0" brushRef="#br0" timeOffset="418664.1726">24544 22129 0,'-41'0'0,"123"0"62,0-40-62,0 40 16,40 0-16,42 0 16,-82 0-1,0 0-15</inkml:trace>
  <inkml:trace contextRef="#ctx0" brushRef="#br0" timeOffset="419447.0447">27080 21516 0,'0'0'0,"0"-41"0,0-41 16,-41 82 0,-81-82-1,81 164 16,0 41-31,41 531 32,82-531-17,-82 41-15,82 122 16,-82-204 15,-41-41-15,0-41-1,-82-164-15</inkml:trace>
  <inkml:trace contextRef="#ctx0" brushRef="#br0" timeOffset="419644.6708">26508 22089 0,'41'0'31,"40"-41"-31,-40 41 16,0 0-16,164 0 15,-83-82 1,124 41 0,-164 41-16</inkml:trace>
  <inkml:trace contextRef="#ctx0" brushRef="#br0" timeOffset="419878.1921">27694 21557 0,'0'-82'16,"-41"0"-1,41 0 1,-41 82 0,-41 82-1,82 41 1,0 122-1,0 1 1,0-164 0,41-1-16,-41 1 15,41-82-15,-41 41 0,82-41 16</inkml:trace>
  <inkml:trace contextRef="#ctx0" brushRef="#br0" timeOffset="420261.2701">27980 21680 0,'0'0'0,"0"-41"0,0-41 15,0 123 32,0 122-31,0 42-1,41-123 1,41-41 0,0-41-1,0 0 1,-1 0 0,-81-123-1,0-82 1,0 83-1,-81 40 1,-42 41 0,82 41-16,-41 123 15,82-42-15,41 1 16,0 0-16</inkml:trace>
  <inkml:trace contextRef="#ctx0" brushRef="#br0" timeOffset="420494.831">28717 22007 0,'0'-41'0,"0"82"47,0 0-47,0 0 15,0 40 1,0-40-16,0 41 16,0 0-16,0-41 15</inkml:trace>
  <inkml:trace contextRef="#ctx0" brushRef="#br0" timeOffset="420994.568">28962 21843 0,'0'-41'0,"0"82"47,0 0-31,0 0-16,0 41 15,41 0 1,123-82 0,-123 0-1,40 0 1,1 0 0,-82-205-1,0 123 1,0 0-1,-41 82 1,41 205 0,0-41-1,0-1 1,41 124 15,-41-165-15,0-81-1,-123 41 1,83-82-16,-1 0 16,-41 0-16,0-82 15,82 41-15</inkml:trace>
  <inkml:trace contextRef="#ctx0" brushRef="#br0" timeOffset="421278.7778">29617 21639 0,'0'0'0,"81"41"62,-81-1-62,82 42 16,-82 41-16,0 0 15,0 40 1,-41 42 0,-41-123-16,42-1 15</inkml:trace>
  <inkml:trace contextRef="#ctx0" brushRef="#br0" timeOffset="421846.2837">30476 21884 0,'-82'0'0,"164"0"0,-205 0 15,123-82 17,123 82-32,-1 0 15,1 0-15,0 0 16,0 0-16,40 0 15,-163 41 1</inkml:trace>
  <inkml:trace contextRef="#ctx0" brushRef="#br0" timeOffset="422078.6174">30803 21598 0,'0'0'0,"0"-82"16,0 41 0,0 123 31,0 0-47,0 163 15,0-40 1,0-1-1,41-122 1</inkml:trace>
  <inkml:trace contextRef="#ctx0" brushRef="#br0" timeOffset="422461.1655">31703 21720 0,'0'-81'0,"-41"-1"15,41-41 1,-41 123 0,-41-41-1,41 41 1,-41 82-1,82 41-15,0 163 16,0-163 0,0-1-16,0 42 15,0-41 1,0-41 0,0-1-1,-81-81 1,-1 0-16,41 0 15,41-40 1,0-83-16</inkml:trace>
  <inkml:trace contextRef="#ctx0" brushRef="#br0" timeOffset="422611.3205">31294 22129 0,'0'-40'16,"41"40"-1,0 0-15,122-41 16,1 41 0,-1-82-1</inkml:trace>
  <inkml:trace contextRef="#ctx0" brushRef="#br0" timeOffset="422833.7731">31989 21720 0,'0'-81'15,"0"-42"1,0 205 31,-82 40-31,82 1-16,0 123 15,0-42 1,41-81-1,41-41 1</inkml:trace>
  <inkml:trace contextRef="#ctx0" brushRef="#br0" timeOffset="423094.5002">32398 21761 0,'0'-81'16,"0"40"-16,0 82 47,0-1-32,0 165 1,0 40-1,0-122 1</inkml:trace>
  <inkml:trace contextRef="#ctx0" brushRef="#br0" timeOffset="423345.3315">32644 22252 0,'0'-41'31,"41"41"16,-41 123-16,0-82-31,0 123 16,0-83 0</inkml:trace>
  <inkml:trace contextRef="#ctx0" brushRef="#br0" timeOffset="423925.673">32971 21884 0,'0'0'0,"0"-82"16,0 123 46,0 41-62,0-41 16,0 0-16,0 41 15,41-82 1,82 0 0,-42 0-1,-40 0 1,-41-82-1,0-41 1,0 82 0,0 0-16,0 123 31,0 0-15,0 81-1,0 1 1,0-82-16,0 122 15,0-163 1,0 0-16,0 41 16,0 0-1,-122-82 17,40 0-32,0 0 15,41 0-15</inkml:trace>
  <inkml:trace contextRef="#ctx0" brushRef="#br0" timeOffset="424194.3487">33585 21680 0,'0'0'0,"40"0"31,-40 81-31,41 42 16,-41 0-16,0 122 31,0 82-15,0-204-16,0-41 15,0-41-15,-41-41 0</inkml:trace>
  <inkml:trace contextRef="#ctx0" brushRef="#br0" timeOffset="428962.188">33994 22252 0,'41'0'47,"-1"0"-47,42 0 16,82 0-1,204 0 16,-286 0-31</inkml:trace>
  <inkml:trace contextRef="#ctx0" brushRef="#br0" timeOffset="429247.2001">34444 21925 0,'0'0'0,"-41"-41"15,41 82 32,0 41-31,0 40-16,82 1 15,-82 82 1,0-42 0,40-81-1</inkml:trace>
  <inkml:trace contextRef="#ctx0" brushRef="#br0" timeOffset="429645.5128">35671 21966 0,'0'0'0,"0"-41"0,0 0 16,-41-82-1,0 42 1,0 81 0,-41 0-1,41 163 1,41 1 0,0 40-1,0-122-15,0 123 16,0-164-1,0-1-15,0 42 16,0 0 0,-41-41-1,1-41 1</inkml:trace>
  <inkml:trace contextRef="#ctx0" brushRef="#br0" timeOffset="429812.6962">35098 22375 0,'82'0'32,"-41"0"-17,41-41-15,40 41 16,1 0-16,123-82 15</inkml:trace>
  <inkml:trace contextRef="#ctx0" brushRef="#br0" timeOffset="430096.2879">36080 21843 0,'-82'-41'16,"41"41"0,41 82 15,0 0-15,0 0-16,0 163 15,0-40 1,41-83-1,-41-81 1,82-41-16,-82 82 0,41-82 16</inkml:trace>
  <inkml:trace contextRef="#ctx0" brushRef="#br0" timeOffset="430478.932">36325 22048 0,'0'0'0,"-41"-41"0,41-41 15,41 0 1,0 82 0,82 0-1,-82 0-15,41 82 16,-82-41-1,0 0-15,-41 81 16,-82 1 0,41-82-1,123-41 48,0 0-48,0 0-15,41 0 16,0 0 0,81 0-1</inkml:trace>
  <inkml:trace contextRef="#ctx0" brushRef="#br0" timeOffset="430703.8643">36980 22170 0,'0'-81'16,"0"121"47,0 1-63,0 0 15,0 41-15,0-41 16,0 0-1,0 41-15,0 40 16</inkml:trace>
  <inkml:trace contextRef="#ctx0" brushRef="#br0" timeOffset="431266.7824">37348 22007 0,'-41'-82'0,"41"164"62,0-41-62,0 0 16,0 40-16,82 1 15,0-82 1,0 0 0,-42 0-1,-40-123 1,0 83 0,0-1-1,0-41 1,0 164 31,0-1-32,0 1-15,0 0 16,0 41 0,0 122-16,0-122 15,0 0 1,0-1-1,-81-81 1,-42-41 0,0 0-1,41 0 1,82-82 0</inkml:trace>
  <inkml:trace contextRef="#ctx0" brushRef="#br0" timeOffset="431648.1026">38248 21680 0,'0'-82'0,"-82"82"15,82-41 1,0 82 15,0 0-31,82 81 16,0 124-1,-82-164 1,0-1-16,-82 124 16,0-123-1,41 0-15,-41-1 16,41-81 0</inkml:trace>
  <inkml:trace contextRef="#ctx0" brushRef="#br0" timeOffset="431897.3099">38780 22170 0,'82'0'32,"40"0"-17,-40 0-15,41 0 32,-82 0-32</inkml:trace>
  <inkml:trace contextRef="#ctx0" brushRef="#br0" timeOffset="432063.5651">38821 22579 0,'81'0'32,"-40"0"-17,0 0-15,123 0 16,-82-40-1</inkml:trace>
  <inkml:trace contextRef="#ctx0" brushRef="#br0" timeOffset="439151.1056">40293 21925 0,'0'-82'16,"-41"41"15,-40 0 1,40 41-1,0 41-16,41 123 1,0 81 0,0-40-1,0-1 17,82-204-17,-42 0 1,124 0-1,-41-41 1,-41-122 0,-82 122-16,81-82 15,-81 82-15,0 0 16,0-40 0,-40-1-1,40 0 1,-82 41-1,41-41 1,-41 82 0,41 0-1,0 41-15,41 41 16,0 0 0</inkml:trace>
  <inkml:trace contextRef="#ctx0" brushRef="#br0" timeOffset="439596.7783">40907 22170 0,'41'0'78,"0"0"-78,0 0 16,40 0-16,1 0 31,0 0-31,-82 41 16</inkml:trace>
  <inkml:trace contextRef="#ctx0" brushRef="#br0" timeOffset="439863.1316">41111 21966 0,'0'0'0,"0"-82"16,-81 82-16,81-41 15,0 123 48,0-41-63,0 0 15,0 41-15,0 122 16,41-40 0,-1-123-1</inkml:trace>
  <inkml:trace contextRef="#ctx0" brushRef="#br0" timeOffset="440446.835">41561 22089 0,'0'0'0,"0"-82"16,0 123 46,0 40-46,0-40-16,0 0 0,0 0 16,0 41-1,41-82 1,41 0 0,-41 0-1,-41-41 1,0-41-1,41 0 1,-41 42 0,0 80 31,0 42-47,0 41 15,0 122 1,0-122-16,0-41 15,0 0 1,0 0-16,0-42 0,0 42 16,-82 0 15,0-82-15,-40 0-1,81-41 1,41-41-1,0-40-15</inkml:trace>
  <inkml:trace contextRef="#ctx0" brushRef="#br0" timeOffset="440680.421">41930 22416 0,'40'0'47,"1"0"-47,0 0 16,123 0-1,-82 0 1,0 0-16</inkml:trace>
  <inkml:trace contextRef="#ctx0" brushRef="#br0" timeOffset="440917.6936">42134 22129 0,'-41'0'0,"41"82"62,0-41-62,0 82 16,0-41-16,0-41 16,0 40-1,0-40-15,0 41 16</inkml:trace>
  <inkml:trace contextRef="#ctx0" brushRef="#br0" timeOffset="441179.5285">42461 22089 0,'0'-41'16,"0"0"-1,0 123 32,0-1-47,0 42 16,41 123 0,-41-42-1,0-40 1</inkml:trace>
  <inkml:trace contextRef="#ctx0" brushRef="#br0" timeOffset="441633.2262">40334 23152 0,'0'0'0,"-41"0"0,-41 0 15,164 0 32,82 0-31,327 0-1,122 41 1,-326-41-16,204 0 16,-328 0-1,-40 0-15,-41 0 16,-82 41 46,-41 0-46,0-41-16</inkml:trace>
  <inkml:trace contextRef="#ctx0" brushRef="#br0" timeOffset="442132.454">40907 23807 0,'0'-82'16,"0"0"0,41 82-16,41 0 31,40 82-15,-122 40-1,-41 42 1,-122 0-1,122-82-15,-41-82 16,82 81-16,-41-81 0,41-122 63,0 40-48,82 82-15,-41 0 16,41 0-1,-41 41 1,40-41 0,-81 82-16,82-82 15,0 40-15,-41-40 32</inkml:trace>
  <inkml:trace contextRef="#ctx0" brushRef="#br0" timeOffset="442420.9613">41561 23888 0,'0'-81'15,"82"81"48,-41 0-63,0 0 31,-41 40-31,0 42 16,0-41-1,0 82 1,0 41 0,0-124-16,0 42 15</inkml:trace>
  <inkml:trace contextRef="#ctx0" brushRef="#br0" timeOffset="442631.0879">41398 24134 0,'0'0'16,"41"0"15,40 0-31,206-82 16,40 82 15,-122-82-31</inkml:trace>
  <inkml:trace contextRef="#ctx0" brushRef="#br0" timeOffset="443013.9309">43484 22907 0,'-82'-82'0,"164"82"47,0 0-31,41 41-16,-1-41 15,83 0 1,-164 0-16</inkml:trace>
  <inkml:trace contextRef="#ctx0" brushRef="#br0" timeOffset="443279.9654">43648 22457 0,'-41'0'15,"41"-82"-15,0 123 47,0 41-47,0 40 16,0 1-16,0 82 15,0-42 1,0 1 0,0-123-1</inkml:trace>
  <inkml:trace contextRef="#ctx0" brushRef="#br0" timeOffset="444097.0663">44548 22293 0,'0'-41'0,"-82"41"16,82-41-16,0-41 15,0 164 32,0 164-31,0-124-16,0 83 15,0-164 1,0 0-16,41 41 16</inkml:trace>
  <inkml:trace contextRef="#ctx0" brushRef="#br0" timeOffset="444297.9791">44670 22661 0,'0'-41'15,"82"41"1,0 0 0,0 0-16,81 0 15,-40-81 1</inkml:trace>
  <inkml:trace contextRef="#ctx0" brushRef="#br0" timeOffset="444506.7886">45038 22252 0,'0'0'0,"-81"0"0,81-82 16,0 123 15,0 82-15,0 82-1,0-124-15,0 1 16,0 0-16,0-41 16</inkml:trace>
  <inkml:trace contextRef="#ctx0" brushRef="#br0" timeOffset="445030.7135">45488 22416 0,'0'0'16,"0"-82"-16,0 41 15,0 123 16,0 41-15,0-1 0,0-81-1,82-41 1,0 0 0,41 0-1,-82-41-15,-41-81 16,0 40-1,0 41 1,0 123 15,-41 40-15,41 247 0,0-206-1,0-40 1,0-41-1,0-41-15,-41-41 16,-41 0-16,41 0 16,-82 0-1,83 0 1,40-82 0</inkml:trace>
  <inkml:trace contextRef="#ctx0" brushRef="#br0" timeOffset="445215.2717">46020 22661 0,'82'0'31,"0"0"-15,41 0-16,-1 0 16</inkml:trace>
  <inkml:trace contextRef="#ctx0" brushRef="#br0" timeOffset="445496.953">46266 22375 0,'0'82'47,"0"0"-32,0-1-15,0 1 0,0-41 16,0 0 0,0 82-1,0-42 1</inkml:trace>
  <inkml:trace contextRef="#ctx0" brushRef="#br0" timeOffset="445714.163">46716 22293 0,'0'0'0,"0"82"47,0 41-47,0-42 15,0 1-15,0 123 16,0-164-16</inkml:trace>
  <inkml:trace contextRef="#ctx0" brushRef="#br0" timeOffset="446048.4099">44711 23275 0,'0'0'0,"82"0"47,41 0-31,-1 0-16,83 0 0,40 0 15,205 0 1,-245 0-16,204 0 16,-286 0-1,-41 0-15</inkml:trace>
  <inkml:trace contextRef="#ctx0" brushRef="#br0" timeOffset="446530.3076">45243 23888 0,'0'0'0,"0"-41"15,41-40 1,82 81 0,-1 0-1,-40 41 1,-82 40-16,-41 124 15,-81-123 1,40 0-16,-123 40 16,82-81 15,83-41-15,40-82-1,40 82 1,83-122-1,-82 122-15,41 0 16,0 81 0,40-40-1,-40 41 1,0-82 0,-41 0-16</inkml:trace>
  <inkml:trace contextRef="#ctx0" brushRef="#br0" timeOffset="446814.367">46061 23807 0,'0'-41'16,"41"41"15,41 0-16,0 0 1,0 41 0,-82-1-1,0 1-15,-41 41 16,41-41-16,-41 41 16,41 0-16,-82 0 15,82-1 1</inkml:trace>
  <inkml:trace contextRef="#ctx0" brushRef="#br0" timeOffset="446981.6177">46020 24093 0,'41'0'31,"82"0"-15,41 0-16,-1-82 16,-40 82-16,40-41 15</inkml:trace>
  <inkml:trace contextRef="#ctx0" brushRef="#br0" timeOffset="447397.3306">47902 22825 0,'82'0'31,"0"0"-15,40 0-16,206 0 31,-247 0-31</inkml:trace>
  <inkml:trace contextRef="#ctx0" brushRef="#br0" timeOffset="447597.0643">48147 22539 0,'0'0'16,"-41"0"-16,41 81 47,0 1-47,0 123 15,0-83 1,0 83-16,0-164 16</inkml:trace>
  <inkml:trace contextRef="#ctx0" brushRef="#br0" timeOffset="447956.519">48638 22539 0,'0'0'0,"0"-123"0,0 82 0,0 0 16,82 41 0,41 0-1,-82 82 1,41 0-16,-123 122 15,0-122 1,-41 0-16,-41 40 16,41-122 15,164 0 0,-41 41-15,82-41-1,0 0-15,-83 0 16,1 0-16</inkml:trace>
  <inkml:trace contextRef="#ctx0" brushRef="#br0" timeOffset="448147.0059">49170 22784 0,'-82'0'0,"164"0"32,41 0-32,40 0 31,-40 0-15</inkml:trace>
  <inkml:trace contextRef="#ctx0" brushRef="#br0" timeOffset="448348.1275">49334 22498 0,'0'0'0,"0"-41"32,0 123-1,0-1-31,0 83 15,0-41 1,0-1-16,0-81 16</inkml:trace>
  <inkml:trace contextRef="#ctx0" brushRef="#br0" timeOffset="448849.0332">49743 22498 0,'0'0'0,"-41"-41"0,41 82 47,0 0-47,0 40 16,0 42-1,0-82-15,0 0 16,41-41-16,41 82 15,-1-82 1,-40 0 0,-41-123-1,0 0 1,82 41 0,-82 1-1,0 162 16,0 1-31,0 0 16,-41 0-16,41 163 16,0-163-16,0 0 15,-41 82 1,41-124-16,-82 42 16,1-82-1,-42 0 1,41-41-1,82-81 1,41 40 0</inkml:trace>
  <inkml:trace contextRef="#ctx0" brushRef="#br0" timeOffset="449030.8293">50193 22784 0,'0'-82'0,"41"82"15,163 0 1,-122 0 0,41-41-1</inkml:trace>
  <inkml:trace contextRef="#ctx0" brushRef="#br0" timeOffset="449280.7932">50438 22416 0,'0'-41'31,"0"82"0,0 0-15,0 245-1,0-163 1,0-41 0,0-42-16</inkml:trace>
  <inkml:trace contextRef="#ctx0" brushRef="#br0" timeOffset="449497.8495">50806 22375 0,'0'0'0,"0"-123"0,41 82 16,-41 123 30,0 41-46,0 40 16,0 1 0,0 0-1,0-123-15</inkml:trace>
  <inkml:trace contextRef="#ctx0" brushRef="#br0" timeOffset="449884.3412">48270 23520 0,'0'0'16,"-82"-41"-16,41 41 0,123 0 47,123-41-47,449 41 16,123 0-1,-367 0 1,-165-81-1,-163 81 1,-164 41 31</inkml:trace>
  <inkml:trace contextRef="#ctx0" brushRef="#br0" timeOffset="450314.8597">49334 23888 0,'0'0'0,"41"0"46,40 0-30,-81 41 0,0 0-1,0 0 1,0 41-16,-81 41 16,-42-82-16,41-41 15,-41 81 1,82-81 15,41-41-31,41 41 16,82-40-1,-41 40 1,0 0 0,122 0-1,-122 81 1,-41-81-1</inkml:trace>
  <inkml:trace contextRef="#ctx0" brushRef="#br0" timeOffset="450632.4225">49947 23847 0,'0'-81'16,"41"81"31,0 0-32,41 0-15,-82-41 16,41 41-16,-41 41 31,0 40-15,0-40-16,0 123 15,0 122 1,-41-122 0,41-123 15,-41 41-31</inkml:trace>
  <inkml:trace contextRef="#ctx0" brushRef="#br0" timeOffset="450780.7149">49947 24216 0,'41'0'31,"123"0"-31,-41 0 0,40-41 16,42-123-1</inkml:trace>
  <inkml:trace contextRef="#ctx0" brushRef="#br0" timeOffset="454715.0191">51624 23111 0,'82'0'31,"-41"0"-16,0 0-15,41 0 0,0 0 16,0 82 0</inkml:trace>
  <inkml:trace contextRef="#ctx0" brushRef="#br0" timeOffset="454882.4709">51624 23479 0,'41'-41'32,"41"41"-17,205-40 1,-165 40-16</inkml:trace>
  <inkml:trace contextRef="#ctx0" brushRef="#br0" timeOffset="455364.4813">52443 22579 0,'-41'-122'0,"82"244"0,-82-285 15,41 122 1,82 41 15,40 41-31,-81 82 31,-41-42-15,-41-81-16,-81 82 16,81 0-1,122-82 32,1-41-31,0 41-16,41 41 15,-82 41 1,-41 0 0,-41 40-1,0-122-15,-123 41 16,42-41-1,81 0 1,41-82 15</inkml:trace>
  <inkml:trace contextRef="#ctx0" brushRef="#br0" timeOffset="455885.7912">53056 22784 0,'0'-82'0,"0"123"62,0 0-62,0 41 16,0 0-16,0-42 15,0 42 1,41-82-16,41 0 31,0 0-15,0 0 0,-82-82-1,0 1-15,0 40 16,0 0-16,0 164 47,0-42-47,0 42 15,0 0-15,0 122 16,0-163 0,0 0-16,0 41 15,0-1 1,-82-122-1,-41 0 1,82 0 15,-41-41-15,82-40 0</inkml:trace>
  <inkml:trace contextRef="#ctx0" brushRef="#br0" timeOffset="456104.9046">53506 23152 0,'0'-41'31,"82"41"-31,-41 0 15,0 0-15,122 0 32,1 0-17</inkml:trace>
  <inkml:trace contextRef="#ctx0" brushRef="#br0" timeOffset="456337.5856">53874 22784 0,'0'0'0,"-81"-41"0,81 123 62,0 0-62,0-1 16,0 1-16,0 123 15,0-42 17</inkml:trace>
  <inkml:trace contextRef="#ctx0" brushRef="#br0" timeOffset="456783.5713">54365 22661 0,'0'-41'15,"0"82"-15,82-163 0,-82 81 16,0 0 0,-41 41 15,-41 82-31,41 81 15,41-81-15,-81 0 16,81-41-16,0 40 0,0-40 31,0 41-31,81-82 16,-40 0-16,0 0 16,0 0-1,-41-82 16,-41 82 1,-41 0-17,-40 205 17,122-123-32,0-41 0</inkml:trace>
  <inkml:trace contextRef="#ctx0" brushRef="#br0" timeOffset="457236.5543">52974 23766 0,'-81'0'15,"-1"0"-15,41-41 16,205 41 46,81 0-62,0 0 16,328 0 0,-368 0-16,-42 0 15,42-82-15,-123 82 0,-41 0 16,40 0-1,-122 0 17,-81 41-17</inkml:trace>
  <inkml:trace contextRef="#ctx0" brushRef="#br0" timeOffset="457881.3345">53465 24134 0,'-41'0'16,"0"0"15,-40 82-16,40-41 1,-41-41 0,41 0-1,41-82 32,41-41-31,41 123-1,-41 0 17,81 0-32,-81 82 15,-41-41-15,0 41 16,-41 81 0,-122 1-1,81-42 1,-41-81-1,41-41 1,82-41 0,0 1-1,0-83 1,0 82-16,123-41 16,-82 82-1,41 41 1,-82 0-16,82 123 15,-82-124 17,41 42-32,40-82 15,42 0 1,-82 0-16</inkml:trace>
  <inkml:trace contextRef="#ctx0" brushRef="#br0" timeOffset="458202.0542">53874 24216 0,'0'-82'15,"0"41"1,0 0 15,123 41-31,0 0 16,-82 0-1,-41 41 32,0 41-31,0 0-16,-82 122 16,82-81-16,-41-41 15,41 40 1,0-40-1</inkml:trace>
  <inkml:trace contextRef="#ctx0" brushRef="#br0" timeOffset="458382.215">53793 24625 0,'0'-82'0,"122"41"47,-40 41-31,0 0-16,0-82 15,40 82 1</inkml:trace>
  <inkml:trace contextRef="#ctx0" brushRef="#br0" timeOffset="461616.0656">19799 24338 0,'0'0'0,"-41"-81"0,41 40 15,-82 41-15,82-82 16,-82 82-16,82-41 15,-81 41 1,-42 82 15,164 531 16,-41-408-47,0-1 16,0-163-1,0 0-15,0 0 16,-41 41 0,-41-41-1,0-41-15</inkml:trace>
  <inkml:trace contextRef="#ctx0" brushRef="#br0" timeOffset="461816.0503">18981 24993 0,'0'-82'15,"41"82"17,41 0-32,163 0 15,-163 0 1,40 0-16,-40 0 15,-41 0-15</inkml:trace>
  <inkml:trace contextRef="#ctx0" brushRef="#br0" timeOffset="462232.4711">19840 24829 0,'0'-41'16,"-41"-41"-1,41 123 32,0 41-47,0 41 16,41-82-1,41 82 1,-1-123 0,1 0-16,-41 0 15,-41-41 1,0-41-1,0 0-15,0 0 32,0 0-17,0 164 17,0 0-32,0 0 15,0 81 1,0 42-1,0-123 1,0 40 0</inkml:trace>
  <inkml:trace contextRef="#ctx0" brushRef="#br0" timeOffset="462535.7364">20535 24502 0,'0'0'0,"0"-82"0,0 41 0,0 0 15,-82 82 32,82 41-47,0 0 16,0 245-1,0-122 1,41-124 0,82 1-1</inkml:trace>
  <inkml:trace contextRef="#ctx0" brushRef="#br0" timeOffset="463032.2151">20781 24747 0,'0'0'0,"0"-81"16,-41 81-1,41 40 16,0 1-15,0 0-16,0 82 16,82-82-16,-41 41 15,-1-82 1,42-82 0,-41 0-1,-41 41 1,0-122 15,0 81-15,0 41-16,0 82 31,0 41-15,0 40-1,0 124 1,0-164-16,0 81 15,0-122-15,0 0 16,0 0 0,0 82-1,-41-123-15,-41 0 16,1 0 0,81-41-1</inkml:trace>
  <inkml:trace contextRef="#ctx0" brushRef="#br0" timeOffset="463309.1356">21394 24338 0,'0'0'0,"0"-81"0,0 121 47,41 83-32,-41-41-15,82 163 16,-82 42 0,0-83-1,-41-122 1,0 82-1,-41-164-15</inkml:trace>
  <inkml:trace contextRef="#ctx0" brushRef="#br0" timeOffset="463538.6981">21885 24911 0,'0'0'0,"41"0"0,82 0 31,-41 0-31,40-41 16,1 41-1</inkml:trace>
  <inkml:trace contextRef="#ctx0" brushRef="#br0" timeOffset="463716.2888">21967 25156 0,'0'0'0,"41"0"31,0 0-31,82-40 15,-83 40 1,42-41 0</inkml:trace>
  <inkml:trace contextRef="#ctx0" brushRef="#br0" timeOffset="464766.0716">23849 24257 0,'-82'-82'0,"82"41"16,0 0-1,0-41 1,41 82-1,41 41 1,-1 204 15,-81-204-31,-204 123 32,204-82-17,0-123 16,41-41-15,41 82 0,-1 0-1,1 41 1,0 123 0,-82-124-1,-82 42 1,-40 0-1,40-82 1,0 0 0,0 0-16,41-41 15,41-41 1</inkml:trace>
  <inkml:trace contextRef="#ctx0" brushRef="#br0" timeOffset="465299.0255">24381 24543 0,'0'-41'15,"0"82"32,-41 41-31,41-1-16,0 1 0,0-41 15,81 82 1,1-123 0,41-41-1,0-82 16,-123 82-31,0 0 16,0 1-16,0-42 16,0 41-16,-41 164 47,41 163-32,0-41 1,0-81-16,-82 163 15,82-245 1,0-41-16,-41 41 16,-82-82-1,82 0-15,-81 0 16,40-123 0,41 0 15,164 1-31</inkml:trace>
  <inkml:trace contextRef="#ctx0" brushRef="#br0" timeOffset="465599.4648">25035 24911 0,'-41'0'0,"82"0"47,82 0-47,-1 0 15,-40 0-15,82 0 32,-82 0-32</inkml:trace>
  <inkml:trace contextRef="#ctx0" brushRef="#br0" timeOffset="465850.0953">25362 24502 0,'0'0'0,"0"-82"15,0 123 32,0 41-47,41 204 16,-41-122-1,0-1 1,0-40-16,0 0 16,0-82-16</inkml:trace>
  <inkml:trace contextRef="#ctx0" brushRef="#br0" timeOffset="466299.077">26058 24584 0,'0'0'0,"0"-41"0,0-41 16,0 0-1,0 0 1,-41 82 15,-82 123-15,41 123-1,82-1 1,0-40 0,41-124-1,164-81 1,-124 0-1,1-122 1,-82 81-16,0-41 16,0 41-16,-41 41 15,-81 0 1,40 82 0,0 81-1,82-122 1</inkml:trace>
  <inkml:trace contextRef="#ctx0" brushRef="#br0" timeOffset="466665.2765">24135 25647 0,'0'0'0,"-82"0"0,41 0 16,82 0 30,123 0-30,899-41 0,-490-40-1,-287 81 1,-163 0 0</inkml:trace>
  <inkml:trace contextRef="#ctx0" brushRef="#br0" timeOffset="467301.3707">25158 26097 0,'0'82'31,"0"0"-15,-82-82 0,0 82-1,82-41-15,-41-41 16,0 0-1,-41-82 1,82-41 0,41 0-1,82 82 1,-41 41 0,0 82 15,-82 0-31,0 0 0,0 0 15,-82 40-15,-41 1 32,-40 41-17,81-164-15,0 82 16,41-82-16,41-82 31,0 0-15,0-41-1,82 123-15,0-41 16,-1 41 0,-40 0-16,82 0 15,-82 164 1,-41-123 0,82 41-1,0-82 1</inkml:trace>
  <inkml:trace contextRef="#ctx0" brushRef="#br0" timeOffset="467599.3893">25485 26343 0,'0'-82'0,"0"0"31,0 41-31,41 0 31,41 41-15,0 0-1,-42 0-15,-40 41 32,0 41-32,0 122 31,0-122-31,-40 0 0,40 0 15,0 0 1,40 40 0,-40-81-16</inkml:trace>
  <inkml:trace contextRef="#ctx0" brushRef="#br0" timeOffset="467783.5635">25362 26670 0,'0'0'0,"0"-82"31,164 41-15,-41 41-16,81-82 16,-163 41-1</inkml:trace>
  <inkml:trace contextRef="#ctx0" brushRef="#br0" timeOffset="468203.1577">26794 25770 0,'0'41'62,"0"-82"1,0 0-63,0-41 15,41 82 1,0 0 0,-41 41-1,0 164 1,0-83-1,0-40 1</inkml:trace>
  <inkml:trace contextRef="#ctx0" brushRef="#br0" timeOffset="469134.7417">28880 25075 0,'0'0'0,"0"-41"16,0-41 0,-41 82-16,41 41 31,0 82-15,0-1-1,0 1 1,41-41-1,205-164 32,-246-41-31,0 41 0,0 1-1,0 40-15,0 82 31,0 122-15,0 124 0,0 81-1,0-205-15,0 83 16,0-164 0,0-42-16,0 42 15,-123-82 16,82 0-15,-41-41 0,0 41-16,82-81 15,-40 81-15,40-41 16,0-41 0</inkml:trace>
  <inkml:trace contextRef="#ctx0" brushRef="#br0" timeOffset="469351.1687">29494 25565 0,'0'0'0,"-41"0"0,123 0 46,40-81-46,83 81 32,-164 0-32</inkml:trace>
  <inkml:trace contextRef="#ctx0" brushRef="#br0" timeOffset="469531.1626">29535 25770 0,'122'0'47,"-40"0"-47,41 0 16,-41 0-16,-41-123 16</inkml:trace>
  <inkml:trace contextRef="#ctx0" brushRef="#br0" timeOffset="469949.9182">30476 25279 0,'0'0'0,"0"-82"0,0 41 15,0 82 48,0 41-63,0 0 15,0 41-15,0 40 16,0-122 0,0 41-16,41-41 15,81-41 1,-40 0-1,-41-82 1,-41 41-16,82-41 0,-82 1 16,0-83-1,0 0 1,-82 83 0,82 40-16,-82 41 15,-41 0-15,123 81 16,-40 42-1,80-41 1</inkml:trace>
  <inkml:trace contextRef="#ctx0" brushRef="#br0" timeOffset="470199.939">31089 25565 0,'0'41'63,"0"0"-63,0 41 15,0 41 1,0 0-1,0-83 1</inkml:trace>
  <inkml:trace contextRef="#ctx0" brushRef="#br0" timeOffset="470550.1153">31703 25075 0,'0'0'0,"0"-41"0,0-41 15,0 164 17,41 0-17,-41-1-15,0 83 16,0-82 0,0 0-16,0 40 31,41-122-31,-41 41 0</inkml:trace>
  <inkml:trace contextRef="#ctx0" brushRef="#br0" timeOffset="470901.1901">31948 25647 0,'0'41'32,"0"-82"46,41 41-47,0 0-15,-41 41-1,0 82-15,0-41 16,0 81 0,0 1-1</inkml:trace>
  <inkml:trace contextRef="#ctx0" brushRef="#br0" timeOffset="471316.2043">32480 25361 0,'0'0'0,"0"-82"15,41-41 1,82 83 0,-82 40-1,40 0 1,-81 40-16,0 83 15,0-41-15,-122 41 16,40-1 0,0-81-1,205-41 32,-41 0-31,-1 0-16,124-41 15</inkml:trace>
  <inkml:trace contextRef="#ctx0" brushRef="#br0" timeOffset="471470.4733">33707 25606 0</inkml:trace>
  <inkml:trace contextRef="#ctx0" brushRef="#br0" timeOffset="472816.9001">18531 24011 0,'0'-41'0,"-41"41"15,41 41 48,0 82-63,0 0 15,0 40 1,0 1310 15,0-532 1,0-655-17,0-82 1,0-163-16,0 41 15,0 0-15,0-41 16,0 0 0,0-82 46,0-41-46,41-41-16,-41 1 15</inkml:trace>
  <inkml:trace contextRef="#ctx0" brushRef="#br0" timeOffset="475617.7525">18776 23684 0,'41'0'47,"0"0"-31,0 0-1,245 0 1,573 0 15,164 0 0,-818 0-31,981 0 32,-859 0-32,0-123 15,287 123 1,-369 0 0,165 0-16,-247 41 15,1-41-15,204 0 31,-41 0-15,287 0 0,-451 0-16,-40 0 15,0 0-15,-41 0 16,245 0 0,-204 0-1,-1 0-15,165 0 16,-165 0-16,1 0 15,163 0 1,1 0 0,245 0-1,-164 0 1,-41 82 0,41-82 15,-327 0-31,41 0 31,41 0-15,-1 0-1,-40 0-15,0 0 16,0 0 0,-41 0-1,41 0 1,-1 0-1,42 0-15,-82 0 16,0 0-16,123 0 16,-1 0-1,1 0 1,-1 0 0,165 41 15,-165-41-31,42 82 31,-1-82-15,-81 0-16,0 0 15,0 0-15,40 40 16,-40-40 0,0 0-1,-83 0 1,42 0-1,-41 0 1,0 0 0,0 0-1,41 0 1,-41 0 0,41 0-16,-42 0 15,-40 82 1,82-82 31,-82 41-32,0 0 1,0 41 0,0 0-16,0-41 15,0 40-15,0 1 0,0 41 16,0 122-1,0 1 1,0-1 0,0 82-1,0-122 1,0-41 0,0-83-1,0 1 1,0 0-1,0-41 1,-41 41 0,0-41-1,-40 0 1</inkml:trace>
  <inkml:trace contextRef="#ctx0" brushRef="#br0" timeOffset="477834.9112">18490 27815 0,'-41'-41'15,"0"41"1,41 41 62,82-41-78,0 0 16,40 0-16,124 0 15,367 41 1,83-41 15,-287 123-31,245-123 16,-326 0-16,-1 0 15,328 0 1,-124 0 0,124 82-1,-410-82-15,246 0 16,-286 41-16,-42-41 15,165 0 1,122 0 0,-246 0-16,410 0 15,-328 0 1,-81 0-16,326 81 16,-163-81-1,-122 0 1,-82 0-1,-1 0-15,1 0 0,-1 0 16,165 0 0,-83 0-1,-163 0-15,41 0 16,204 0 0,-82 0-1,-40 0 1,-41-81-1,-42 81-15,-40 0 16,-41 0-16,41 0 16,0 0-16,81 0 15,42-41 1,-164 41 0,0 0-16,40 0 15,-40 0-15,-41-41 0,82 41 16,-41 0 15,41-82-15,41 82-1,-123-41-15,163 41 16,-81 0-16,-41-82 16,82 82-1,-42 0 1,-81-41-16,82 41 15,41 0 1,-41-41-16,0 41 16,-41 0-1,40-81 1,42 81 0,-82 0-1,0 0 1,0 0-1,41-41 1,-42 41 0,42-82-1,-41 82 1,0 0 0,-41-41-16,41 41 15,41 0-15,-41 0 31,-41-41-15,0-41 15,41 41-15,40 41 0,-81-41-1,41-40 16,-41 40-15</inkml:trace>
  <inkml:trace contextRef="#ctx0" brushRef="#br0" timeOffset="478223.3546">33707 26261 0,'0'41'63,"0"41"-48,0 40-15,0 1 16,0 0-16,-82-41 16,82 81-1,0-40 1,0-82-16,0 41 15,0-42 1</inkml:trace>
  <inkml:trace contextRef="#ctx0" brushRef="#br0" timeOffset="479467.1393">13254 28838 0,'-82'0'15,"82"-82"-15,-41 0 16,82 205 31,-41 0-47,0-42 16,0 42-1,0 0-15,0 163 31,0-204-15</inkml:trace>
  <inkml:trace contextRef="#ctx0" brushRef="#br0" timeOffset="479767.3027">13172 28756 0,'0'0'0,"0"-82"0,0 0 15,0 42 1,41 40 0,41 0-1,40 0 1,-122 40-16,41 42 15,-41-41-15,0 41 16,-122 41 0,-1-1-1,82-40 1,-41-82 0</inkml:trace>
  <inkml:trace contextRef="#ctx0" brushRef="#br0" timeOffset="480183.9341">14031 28470 0,'-41'0'0,"41"-82"15,-41 82-15,0 0 32,41 245-1,0-122-31,0 327 31,0-368-31,0 0 16,41-41-1</inkml:trace>
  <inkml:trace contextRef="#ctx0" brushRef="#br0" timeOffset="480666.9615">14277 28756 0,'0'-41'16,"0"82"15,0 0-15,0 0-16,0 41 15,81-82-15,-81 81 16,123-81-1,-41 41-15,0-41 16,-1 0 0,-81-41-1,41-81 1,-41-42 0,0 123 15,-41 82-16,41 41 1,0 0 0,0 40-16,0 42 15,0-82-15,0 0 16,0 40 0,0 1-1,0-82 1</inkml:trace>
  <inkml:trace contextRef="#ctx0" brushRef="#br0" timeOffset="480918.0362">15176 29247 0,'0'-82'16,"82"82"-1,-41 0 1,41 0-16,0 0 16,0 0-16,-1 0 0,1 0 15</inkml:trace>
  <inkml:trace contextRef="#ctx0" brushRef="#br0" timeOffset="481084.3283">15299 29370 0,'82'0'47,"-41"0"-47,41 0 15,0 0 1,-1 0-16</inkml:trace>
  <inkml:trace contextRef="#ctx0" brushRef="#br0" timeOffset="481375.4508">16199 28920 0,'0'0'0,"0"-41"15,-41 41 17,41 82-1,0-42-16,0 247 1,0-205 0,0-1-16,0 1 15,0 0-15</inkml:trace>
  <inkml:trace contextRef="#ctx0" brushRef="#br0" timeOffset="481678.2431">16485 28838 0,'0'-41'16,"82"82"15,-41 41-15,-41-1-16,82 1 15,-82 0-15,0 41 16,0 122 0,0-122-16,-123 122 15,41-163-15,42-82 16</inkml:trace>
  <inkml:trace contextRef="#ctx0" brushRef="#br0" timeOffset="481950.6931">17754 29451 0,'40'-81'47,"83"81"-47,-41 0 16,123 0-1,-165 0-15</inkml:trace>
  <inkml:trace contextRef="#ctx0" brushRef="#br0" timeOffset="482134.8272">17917 29615 0,'82'-41'47,"-41"41"-47,41 0 15,0 0-15,-1 0 16,-40-41 0</inkml:trace>
  <inkml:trace contextRef="#ctx0" brushRef="#br0" timeOffset="482800.922">19390 28920 0,'0'-82'0,"0"0"16,0 41 0,-41 41-1,-164 0 17,205 409-1,-40-286-31,40 286 31,0-327-15,0-41-16,0 0 15,-82 40 1,-41-81 0,41-41-1,82-40 1</inkml:trace>
  <inkml:trace contextRef="#ctx0" brushRef="#br0" timeOffset="482985.7961">18735 29533 0,'0'-41'15,"41"41"-15,0 0 16,164-81-1,40 81 1,1-41 0,-165 41-16</inkml:trace>
  <inkml:trace contextRef="#ctx0" brushRef="#br0" timeOffset="483452.0674">19717 29451 0,'0'41'78,"0"0"-63,0 41-15,0-41 16,82 0-16,41 82 16,-42-123-1,42 0 1,-82-123 0,-41 0-1,0 82 1,0-41-16,0 42 31,0 80 0,0 83-15,0 41 0,0 81-1,0-81 1,0-41-1,0-83 1</inkml:trace>
  <inkml:trace contextRef="#ctx0" brushRef="#br0" timeOffset="483850.7541">20699 29124 0,'0'-41'0,"0"82"62,-41 82-46,41 0-16,0 40 16,0-40-16,0-41 15,0 40-15,0-40 16,82 0-16,-41 0 15,0-82 1,40-41-16</inkml:trace>
  <inkml:trace contextRef="#ctx0" brushRef="#br0" timeOffset="484122.6846">21353 29288 0,'0'-82'15,"0"41"1,0 82 31,0 41-47,0 0 15,0-1 1,0 1-16,0 0 16,0 82-1,0-123 1</inkml:trace>
  <inkml:trace contextRef="#ctx0" brushRef="#br0" timeOffset="484418.5617">21517 29124 0,'82'0'31,"-41"0"-31,41 0 15,-82 41 1,81 0-16,-81 41 16,0 41-16,41-42 0,-41 1 15,0 82 1,-82-42 0,1-40-1</inkml:trace>
  <inkml:trace contextRef="#ctx0" brushRef="#br0" timeOffset="484969.4626">22785 29370 0,'-41'0'16,"123"0"31,0 0-32,41 0-15,163 0 32</inkml:trace>
  <inkml:trace contextRef="#ctx0" brushRef="#br0" timeOffset="485134.5573">22949 29779 0,'41'-41'32,"40"41"-17,83 0 1,0 0 0</inkml:trace>
  <inkml:trace contextRef="#ctx0" brushRef="#br0" timeOffset="485734.6248">24340 29165 0,'0'0'0,"0"-82"16,0 41-1,81 41 1,1 0-1,0 164 17,-246 41 15,124-205-16,121 0 0,-40 0-15,82 0-1,-41 122 1,-82 1 0,0-41-1,-82-41 1,-41-41-1,82 0-15,-40 0 16,-1 0 0,82-41-1,0 0-15</inkml:trace>
  <inkml:trace contextRef="#ctx0" brushRef="#br0" timeOffset="486018.1024">25199 29370 0,'0'-41'16,"-41"41"30,41 41-30,-123 40-16,123-40 16,-82 41-16,41 0 15,41 0 1,-82-82 0</inkml:trace>
  <inkml:trace contextRef="#ctx0" brushRef="#br0" timeOffset="486284.9008">24749 29288 0,'0'-41'0,"41"41"31,-1 41-31,42 41 16,-41-41-16,41 81 16,41 1-1,-41 0 1,-1-42 0</inkml:trace>
  <inkml:trace contextRef="#ctx0" brushRef="#br0" timeOffset="486535.3743">25567 29288 0,'0'0'0,"0"-82"15,0 123 48,0 0-63,0 41 15,0-1-15,0 42 16,0 0 0,0-82-1</inkml:trace>
  <inkml:trace contextRef="#ctx0" brushRef="#br0" timeOffset="486802.0441">25853 29492 0,'41'0'0,"41"0"31,41-41-31,40 41 16,1-81 0,-1 81 15</inkml:trace>
  <inkml:trace contextRef="#ctx0" brushRef="#br0" timeOffset="487053.6698">26344 29165 0,'0'0'16,"0"-41"-16,0 82 62,0 0-62,0 41 16,0 0-16,0 122 16,0-122-1,0 0 1,0-41-16</inkml:trace>
  <inkml:trace contextRef="#ctx0" brushRef="#br0" timeOffset="487468.787">27039 29165 0,'0'-82'16,"0"41"0,-81 41 15,40 0-15,0 123-16,-41 123 15,82-83 16,41-40-15,82-123 0,-82 0-16,81 0 15,-122-41-15,41 41 16,-41-123 0,0 41-1,-204 82 1,81 82-1,82 41 1,-41-41-16</inkml:trace>
  <inkml:trace contextRef="#ctx0" brushRef="#br0" timeOffset="487851.721">24790 30310 0,'0'0'15,"-41"0"-15,82 0 31,81 0-15,83 0-16,327 0 16,-287 0-1,0 0-15,83-81 16,-83 81 15,-204 0-31,0-82 16,41 82-16,-41 0 31,-41 41-15</inkml:trace>
  <inkml:trace contextRef="#ctx0" brushRef="#br0" timeOffset="488335.0618">25485 30719 0,'0'0'0,"0"-40"16,0-1-1,41 41-15,82-82 31,81 0-15,-163 82-16,41 82 16,-82 41-1,-164 40 1,42-40 0,81-41-1,0-82 1,41-41 15,0-41-15,82 82 15,-1 0-15,-40 0-16,82 41 15,-82-41 16,-41 41-31,41-41 16,41 0-16</inkml:trace>
  <inkml:trace contextRef="#ctx0" brushRef="#br0" timeOffset="488634.3986">26385 30433 0,'82'0'47,"-41"0"-31,0 0-16,40 0 16,1 0-1,-82 41 1,0 82-1,0-41 1,-41 40 0,41-81-16,0 41 15,0-41-15,0 0 16</inkml:trace>
  <inkml:trace contextRef="#ctx0" brushRef="#br0" timeOffset="488840.3908">26467 30801 0,'0'-41'0,"41"41"31,0 0-31,81-81 31,1 81-15,-82 0-16,-41-41 16,82 41-16</inkml:trace>
  <inkml:trace contextRef="#ctx0" brushRef="#br0" timeOffset="489368.0908">29576 29942 0,'-82'0'0,"41"0"15,123 0 16,122 0 1,-40 0-17</inkml:trace>
  <inkml:trace contextRef="#ctx0" brushRef="#br0" timeOffset="489518.4794">29535 30147 0,'82'0'31,"-1"0"-31,1 0 16,41 0-16,0 0 16</inkml:trace>
  <inkml:trace contextRef="#ctx0" brushRef="#br0" timeOffset="490001.3528">31089 29370 0,'0'0'0,"0"-82"16,0 0-1,-82 0 1,1 41 0,-42 41-16,41 0 15,82 41 1,-41 0-16,41 82 16,41 81 30,123-204-30,-42 0 0,-122-41-16,41 41 15,-41-81 1,0-1-16,0 41 16,0 123 15,0 0-16,0 122 1,0 123 0,0-286-1,0 0 1</inkml:trace>
  <inkml:trace contextRef="#ctx0" brushRef="#br0" timeOffset="490251.7742">30517 30229 0,'0'0'0,"122"0"47,1-82-32,0 82-15,81 0 16,1 0 0,-123 41-1,-82 41 1</inkml:trace>
  <inkml:trace contextRef="#ctx0" brushRef="#br0" timeOffset="490640.8281">30762 30638 0,'0'-41'0,"0"0"16,41 41-1,82-41 1,-82 41-1,40 82 1,-81 40 0,-81-81-16,40 41 15,-41-41 1,41-41-16,41 82 0,-82-82 16,41 0 15,123 0 16,0-41-47,-41 41 15,41 0 1,40 0 0</inkml:trace>
  <inkml:trace contextRef="#ctx0" brushRef="#br0" timeOffset="490968.2029">31212 30474 0,'41'-41'31,"82"41"0,-42 0-31,-40 0 16,-41 123 31,41 81-32,-41-40 1,0-82-16,0 0 15,0-1 1</inkml:trace>
  <inkml:trace contextRef="#ctx0" brushRef="#br0" timeOffset="491151.8976">31294 30883 0,'0'-82'16,"41"82"-1,122 0 1,1-41 0,-123 41-1</inkml:trace>
  <inkml:trace contextRef="#ctx0" brushRef="#br0" timeOffset="491451.8614">32521 29983 0,'0'-41'32,"123"41"-17,-41 0-15,-1 0 16,42 0-1</inkml:trace>
  <inkml:trace contextRef="#ctx0" brushRef="#br0" timeOffset="491618.5576">32603 30270 0,'82'0'31,"-41"0"-31,40 0 16,1 0-16,0 0 15,-41 0-15</inkml:trace>
  <inkml:trace contextRef="#ctx0" brushRef="#br0" timeOffset="491952.4301">33625 29656 0,'0'-41'0,"0"-41"16,0 0-1,0 123 32,0 41-31,0 82 0,0-82-16,0-42 15,0 42-15,0-41 0,0 0 16,0 0-1</inkml:trace>
  <inkml:trace contextRef="#ctx0" brushRef="#br0" timeOffset="492152.2859">33380 30270 0,'-41'0'15,"123"0"32,0 0-47,0 0 16,-1 0-16,83 0 16,-82 0-1</inkml:trace>
  <inkml:trace contextRef="#ctx0" brushRef="#br0" timeOffset="492669.1573">33544 30556 0,'41'0'47,"-1"0"-47,42 0 15,-41 0 1,-41 82 15,0-1-15,-82-81-16,41 82 15,1-82 1,80 0 31,1 0-31,0 0-16,41 0 31,0 0-16,-82 82 1,0 0 0,-82-41-1,-82-41 1,83 0 0,40 0-16,-41 0 15</inkml:trace>
  <inkml:trace contextRef="#ctx0" brushRef="#br0" timeOffset="492917.3987">35098 30679 0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3:58:51.702"/>
    </inkml:context>
    <inkml:brush xml:id="br0">
      <inkml:brushProperty name="width" value="0.05292" units="cm"/>
      <inkml:brushProperty name="height" value="0.05292" units="cm"/>
      <inkml:brushProperty name="color" value="#FF0000"/>
    </inkml:brush>
  </inkml:definitions>
  <inkml:trace contextRef="#ctx0" brushRef="#br0">13254 5154 0,'0'-41'16,"0"-41"0,0 41 15,0 0-15,-82 41 15,-41 41 0,41 82-15,82 0-16,0-82 15,0 41 1,82-82 0,-41 0-1,41 0 1,-41 0-16,41 0 15,-82-123-15,41 82 16,-41-123 0,0-81-1,81 122-15,-81-40 16,0 122 0,0-82-1,0 82 1,0 123-1,0 122 1,0 83 0,0-1-1,0-122 17,82-164-32,-41 81 15</inkml:trace>
  <inkml:trace contextRef="#ctx0" brushRef="#br0" timeOffset="250.2525">13745 4500 0,'0'0'0,"-41"-82"15,123 204 16,-41-40-15,-41 41-16,81 204 16,-81 41 15,-122-163-15,-42-164-16</inkml:trace>
  <inkml:trace contextRef="#ctx0" brushRef="#br0" timeOffset="566.7638">12599 4459 0,'0'0'16,"-41"-41"-16,-40 41 31,-1 82-15,82 40 0,0 246-1,0-163-15,82-82 16,-41-1-16,81 1 0,-40-82 15,123 82 1,40-123 0</inkml:trace>
  <inkml:trace contextRef="#ctx0" brushRef="#br0" timeOffset="1253.6403">16035 4704 0,'0'0'0,"0"-41"15,-40 41-15,40-123 16,0 205 31,0 41-47,0 0 15,40 40-15,-40-81 0,0 0 16,0 41-16,41-42 16,-41-40-16,0 41 15,0-41 1</inkml:trace>
  <inkml:trace contextRef="#ctx0" brushRef="#br0" timeOffset="1554.7447">16076 4663 0,'0'-41'0,"0"-41"16,0 1-1,41 81 1,123-82-1,-41 123 1,-82 81 0,-41 1-1,0-82 1,-82 0 0,41-41-16,-41 123 0,41-123 15,0 41 1,-41-1-1</inkml:trace>
  <inkml:trace contextRef="#ctx0" brushRef="#br0" timeOffset="1876.9851">17058 4581 0,'0'-81'0,"0"40"32,-82 82-1,82 40-16,0 1-15,0 0 16,0 163 0,41 1-1,41 81 1,-82-245-16,82-41 16,41 41-1</inkml:trace>
  <inkml:trace contextRef="#ctx0" brushRef="#br0" timeOffset="2216.6904">18244 4786 0,'0'-82'16,"0"164"31,-81 0-32,81-1-15,-123-40 16,123 41-16,-82 0 15,0 41 1,41-41 0,-40-82-1</inkml:trace>
  <inkml:trace contextRef="#ctx0" brushRef="#br0" timeOffset="2450.3527">17713 4663 0,'0'-82'15,"0"123"17,81 41-17,-40-41-15,82 82 16,0 81-1,-41-40 1,-82-123 0</inkml:trace>
  <inkml:trace contextRef="#ctx0" brushRef="#br0" timeOffset="2966.2943">19144 4868 0,'0'-41'0,"-40"82"78,-1-41-78,-41 81 16,41-81-1,-41 82-15,0 0 16,41-82 0,41 41-1,0 0 1,82-41-1,164 0 1,40 0 0,-204 0-1</inkml:trace>
  <inkml:trace contextRef="#ctx0" brushRef="#br0" timeOffset="3250.9618">18776 5727 0,'-41'0'15,"123"0"48,41 0-63,0 0 15,40 0-15,-40 0 16,122 0 0,-204 0-16</inkml:trace>
  <inkml:trace contextRef="#ctx0" brushRef="#br0" timeOffset="3583.89">20003 4909 0,'0'0'0,"0"-41"16,0 82 46,0 40-62,0 42 16,0-41-16,0 41 15,0-1 1,0 1 0,0-82-1</inkml:trace>
  <inkml:trace contextRef="#ctx0" brushRef="#br0" timeOffset="4309.516">20658 4704 0,'0'-82'16,"0"41"-16,0-40 15,0 162 48,0 42-63,0 163 15,0-122 1,0 81-16,0-40 16,0-82-16,0-1 0,0 42 31,0-82-15,0 0-1,0-123 32</inkml:trace>
  <inkml:trace contextRef="#ctx0" brushRef="#br0" timeOffset="5003.9763">21067 5195 0,'-41'0'0,"41"-82"0,0-41 16,-82 123-1,82-41-15,0 82 47,82 82-31,-82-82-1,82 82 1,0-123-16,-82 82 16,82-82-1,-1 81 1,-40-81-1,0-81 1,-41 40 0,0-41-1,0 0 1,0 0-16,-41 82 62,41 41-62,0 41 16,0 0 0,0 81-1,0-81-15,0 0 16,0 122 0,0-40-1</inkml:trace>
  <inkml:trace contextRef="#ctx0" brushRef="#br0" timeOffset="5299.8324">22049 5481 0,'-82'0'0,"82"-41"32,123 41-17,-1 0-15,1 0 16,41 0-1,-123 0-15</inkml:trace>
  <inkml:trace contextRef="#ctx0" brushRef="#br0" timeOffset="5466.7233">22172 5686 0,'0'-41'31,"40"41"-31,1 0 16,205 0 15,-205 0-31</inkml:trace>
  <inkml:trace contextRef="#ctx0" brushRef="#br0" timeOffset="5865.2726">23276 5072 0,'0'-41'0,"-82"-41"15,82 42 1,0 80 31,0 1-47,0 41 15,0 82 1,0-1 0,0-122-16,0 82 15,0-41 1</inkml:trace>
  <inkml:trace contextRef="#ctx0" brushRef="#br0" timeOffset="6183.7329">23521 4704 0,'0'-41'0,"0"0"15,82 123 17,0 0-17,-82 0-15,82-1 16,0 165 0,-82 40-1,-164 82 1,-40-122-1,122-164 1</inkml:trace>
  <inkml:trace contextRef="#ctx0" brushRef="#br0" timeOffset="7405.4616">18613 8508 0,'0'-82'15,"0"1"1,0-1-1,0 0 1,-82 82 0,41-41 15,-82 205 0,123 81-15,41 82-1,-41-81 1,0-83 0,0-81-16,0-41 15,0 41-15,0-41 0,-82-41 16,41 41 0,0-41-1,-81-41 1</inkml:trace>
  <inkml:trace contextRef="#ctx0" brushRef="#br0" timeOffset="7639.87">17876 8958 0,'0'-82'16,"82"82"0,0 0-1,122 0 1,42 0 0,-82 0-16,-42-41 15</inkml:trace>
  <inkml:trace contextRef="#ctx0" brushRef="#br0" timeOffset="7952.4369">19267 8426 0,'0'-81'16,"0"-1"-1,0 41 1,-41 41 15,0 0-15,41 82-16,-81 122 16,81 83-1,0-1 1,0-82-1,0-122-15,0 0 16,40-41 0,1 41-16</inkml:trace>
  <inkml:trace contextRef="#ctx0" brushRef="#br0" timeOffset="8550.9685">19676 8835 0,'0'-40'15,"0"-1"1,82 41 31,-41 0-47,0 41 31,41 40-31,-82-40 16,-41 82-16,0-82 15,-41 41 1,0-82-1,123-41 17,82-82-17,0 0 1,-83 42 0,1-1-16,-41 41 15,0 0-15,0-41 16,-41 82 31,41 41-47,-81 164 31,-1-1-15,82-40-1,41-123 1,0 40-16,0-81 15,40 0-15,-40 0 0</inkml:trace>
  <inkml:trace contextRef="#ctx0" brushRef="#br0" timeOffset="8868.8617">20658 8345 0,'0'-82'0,"0"41"16,0 0-1,-82 41 17,82 82-17,0 163 1,0 42-1,0 40 1,0-82 0,0-163-16,0 0 15,0 0-15,-41-41 0,41-1 16</inkml:trace>
  <inkml:trace contextRef="#ctx0" brushRef="#br0" timeOffset="9505.6032">21026 8713 0,'0'0'0,"0"-41"15,0 82 64,0 41-79,0-42 15,0 1-15,41-41 16,-41 82-16,123-82 15,-41 0 1,-42 0 0,-40-82 15,0 1-15,0-1-1,0 123 16,0 40-15,-40 165 0,40 81-1,0 123 1,0-205 0,-41-204-1,41 0 1,-41-41 15,-41-82-31,0-163 31,82 204-15,0-82 0,41 83-16,164-124 15</inkml:trace>
  <inkml:trace contextRef="#ctx0" brushRef="#br0" timeOffset="9836.863">21803 8508 0,'0'-123'15,"-41"83"1,123 162 31,-82-40-31,82 41-16,-82 0 15,82 122 1,-82 0-1,-41-122-15,-41 41 16,82-123-16,-123-41 16,123 81-1</inkml:trace>
  <inkml:trace contextRef="#ctx0" brushRef="#br0" timeOffset="10134.2474">22417 9204 0,'-82'0'16,"164"0"15,82 0-15,-42 0-16,-40 0 16,0 81-16</inkml:trace>
  <inkml:trace contextRef="#ctx0" brushRef="#br0" timeOffset="10284.3295">22458 9694 0,'82'0'32,"40"0"-32,-40 0 15,123 0 1,-164 0-16</inkml:trace>
  <inkml:trace contextRef="#ctx0" brushRef="#br0" timeOffset="11969.0839">25280 8508 0,'0'0'16,"0"-123"-16,0 42 16,0-1-1,-81 205 48,81-42-63,0 42 15,0 41-15,0 122 16,0-81 0,0-42-1,0 1 1,0-123-1,-41 41 1,-41-82 15</inkml:trace>
  <inkml:trace contextRef="#ctx0" brushRef="#br0" timeOffset="12201.2055">24912 9122 0,'-82'0'0,"82"-41"0,82 41 31,0 0-15,82 0-1,81 0 1,-163-82 0</inkml:trace>
  <inkml:trace contextRef="#ctx0" brushRef="#br0" timeOffset="12444.1101">25812 8467 0,'0'-82'16,"-41"82"0,-40 82 15,81 123-15,0 122-1,0-122 1,40-42-1,-40-122-15,82 41 32,-41-82-32</inkml:trace>
  <inkml:trace contextRef="#ctx0" brushRef="#br0" timeOffset="12917.927">26017 8999 0,'0'-41'0,"0"-41"16,0 41-16,41 1 15,40 40-15,-40 0 16,0 81 0,41 83-1,-82 40 1,-41-163-1,-82 41 1,123-164 31,41 82-31,0-81-16,82-42 15,-123 82-15,41 0 16,-41-82-1,0 42 1,0 121 15,-41 42-15,41 123 0,0-123-16,-41 40 15,41-40 1,0-41-16,82 0 15</inkml:trace>
  <inkml:trace contextRef="#ctx0" brushRef="#br0" timeOffset="13134.2452">26794 9285 0,'0'41'47,"0"41"-32,0-41-15,0 0 16,0 41-16,0 0 16</inkml:trace>
  <inkml:trace contextRef="#ctx0" brushRef="#br0" timeOffset="13684.557">27326 8754 0,'0'81'63,"0"1"-63,0 0 0,0 0 15,0-41-15,0 0 16,82 81 0,40-122-1,-81 0 1,82 0-16,-82-41 15,41-40 1,-82 40-16,0-82 31,0 41-15,0-40 0,-41 122-1,41 81 1,-41 83-1,41-41-15,0 122 16,0-122-16,0 0 16,0 81-1,0-81 1,-82-41 0,41-1-16,-82-81 15,83 0 1,-1 0-16,0 0 15,-82-81 1</inkml:trace>
  <inkml:trace contextRef="#ctx0" brushRef="#br0" timeOffset="13968.2037">28185 8795 0,'0'0'0,"0"-41"15,82 41 17,-41 204-17,-41 82 1,81 1-1,-81-164 1,-81 163-16,81-163 16,-82-42-16,-41 1 15</inkml:trace>
  <inkml:trace contextRef="#ctx0" brushRef="#br0" timeOffset="14369.8489">24953 10226 0,'0'0'0,"-41"0"0,205 0 62,81 0-46,-40 0-16,122 0 16,491 0-1,82 0 1,-368 0-1,-287 0 1,-204 0 15</inkml:trace>
  <inkml:trace contextRef="#ctx0" brushRef="#br0" timeOffset="14801.173">25485 10922 0,'0'-41'16,"0"0"-16,0 0 15,0-82 1,-41 123-16,41-41 16,-41 41-1,-122 41 1,163 82-1,0-41 1,0 81 0,40 1-16,-40-41 0,0 122 31,0-163-31,0-41 16,-40 0-16,-1 40 15,0-40 1,-41-41-1,0 0-15</inkml:trace>
  <inkml:trace contextRef="#ctx0" brushRef="#br0" timeOffset="14986.9294">24871 11412 0,'0'-81'16,"41"81"-1,0 0 1,41 0-16,163 0 31,1 41-15,-164-41-16,40 0 16</inkml:trace>
  <inkml:trace contextRef="#ctx0" brushRef="#br0" timeOffset="15421.4185">25771 11412 0,'0'82'78,"0"-41"-63,0 0-15,0 41 16,41-41-16,0 41 16,82-82 15,-41 0-15,-41 0-1,-41-82 1,0 41-16,0-82 15,0 82 17,0 123-1,0 0-15,0 122-1,-41 42 1,41-123-1,0-42-15,81-81 0</inkml:trace>
  <inkml:trace contextRef="#ctx0" brushRef="#br0" timeOffset="15768.2197">26671 11167 0,'0'0'0,"0"-41"16,-41 41-1,0 41 17,41 0-17,0 163 1,0-81-16,0 123 16,0-165-16,0 1 15,0-41 1</inkml:trace>
  <inkml:trace contextRef="#ctx0" brushRef="#br0" timeOffset="16301.2233">27039 11453 0,'0'0'0,"-40"0"0,40-41 15,0 82 48,-41 41-63,41 0 16,0 41-1,41-42 1,-1-81-16,83 0 15,-82-81-15,41 81 16,-41-123 0,-41 0-1,0 82 1,0 123 31,0 0-47,0 163 15,0-163 1,0 82 0,0-82-16,0-1 15,0 42 1,-82-82 0,-41-41-1,82 0 1,-40-82-1,81 41-15</inkml:trace>
  <inkml:trace contextRef="#ctx0" brushRef="#br0" timeOffset="16557.4272">27735 10962 0,'0'0'0,"0"-40"16,0 162 31,163 83-31,-122 40-1,-41 42 1,0-124-1,-163-40 1</inkml:trace>
  <inkml:trace contextRef="#ctx0" brushRef="#br0" timeOffset="16884.4443">30107 10267 0,'-40'0'0,"121"0"63,42 0-63,-41 0 16,-41 0-16,41 82 15</inkml:trace>
  <inkml:trace contextRef="#ctx0" brushRef="#br0" timeOffset="17018.1066">29944 10676 0,'0'0'15,"82"0"1,40 0 0,83 0-1,-164 0-15</inkml:trace>
  <inkml:trace contextRef="#ctx0" brushRef="#br0" timeOffset="20119.0368">32235 8385 0,'0'-81'0,"41"81"16,40 0-1,-40 0 1,-41 41-16,41-41 15,-41 122-15,0-40 16,0 0 0,0 0-16,-123 0 31,123-123 0,0 0-15,205-287 15,-123 206-31,-41 81 16,-82 41 46,-41 0-62,82 82 16,-41 122-1,41-81 1,0 41 0,41-124-1,164-40 1,-124 0-16</inkml:trace>
  <inkml:trace contextRef="#ctx0" brushRef="#br0" timeOffset="20335.0427">33053 8508 0,'0'0'0,"-41"0"16,123 0 15,-1 0-16,83 0 1,0 0 0,-123 0-1</inkml:trace>
  <inkml:trace contextRef="#ctx0" brushRef="#br0" timeOffset="20567.8508">33380 8263 0,'0'82'47,"0"81"-32,0-81 1,0 123-1,0-124 1,0-40 0</inkml:trace>
  <inkml:trace contextRef="#ctx0" brushRef="#br0" timeOffset="21121.1119">33789 8467 0,'0'0'0,"0"-82"0,0 123 62,0 0-62,0 0 16,0 0-16,0 41 15,0-41 1,82-41-16,0 0 16,0 0-1,-1 0 1,-81-82 0,0 0-1,0 41 1,0 82 31,0 82-32,0-41-15,0 81 16,0-40-16,0 0 16,0-1-1,-81 1 1,-1-41-1,0-82 1,41 0 0,-41-123-1,82 41 1,41 1 0,0 40-16</inkml:trace>
  <inkml:trace contextRef="#ctx0" brushRef="#br0" timeOffset="21353.0372">34280 8713 0,'41'0'62,"41"0"-62,0 0 16,-1 0-16,1 0 15,0 0-15,41 0 16</inkml:trace>
  <inkml:trace contextRef="#ctx0" brushRef="#br0" timeOffset="21635.9184">34648 8467 0,'0'0'0,"0"-41"16,0 82 46,0 41-46,0 0-16,0 0 15,0 0-15,0 81 16,0-40 0</inkml:trace>
  <inkml:trace contextRef="#ctx0" brushRef="#br0" timeOffset="21888.5018">35139 8426 0,'0'0'0,"0"-122"16,41 122-1,-41 81 17,0 1-17,0 82 1,0 81 0,0-122-1</inkml:trace>
  <inkml:trace contextRef="#ctx0" brushRef="#br0" timeOffset="22319.3691">32889 9408 0,'0'0'0,"-41"0"0,-41 0 16,123 0 30,82 0-46,41 0 16,-1-82-16,410 82 31,-41 0-15,-123 0 0,-286 0-16,40 0 15,-122 0-15,-41 41 16,82-41-1,-82 41 17</inkml:trace>
  <inkml:trace contextRef="#ctx0" brushRef="#br0" timeOffset="22802.6936">33421 9940 0,'0'0'0,"0"-41"15,0 0 1,41 41-1,41-82-15,81 82 16,-81 0-16,-41 0 16,41 123-1,-82 0 1,-205 122 0,83-204-1,40 0 1,82-82 31,0 0-32,41 41 1,0 0 0,40 0-16,1 0 15,41 41 1,0-41-1,-82 0-15</inkml:trace>
  <inkml:trace contextRef="#ctx0" brushRef="#br0" timeOffset="23101.1281">34280 9858 0,'0'0'0,"-41"0"0,41-41 15,41-41 17,0 82-17,82-41 1,-82 41 0,-41 41-1,0 164 1,0-42-1,0-81-15,0-41 16,0 41-16,0-41 0,0 41 31</inkml:trace>
  <inkml:trace contextRef="#ctx0" brushRef="#br0" timeOffset="23285.6228">34198 10144 0,'41'0'32,"41"0"-32,41 0 15,122-81 1,-81 81-16</inkml:trace>
  <inkml:trace contextRef="#ctx0" brushRef="#br0" timeOffset="23808.2267">32480 10962 0,'0'0'0,"-123"0"16,82 0-1,-40 0 1,122 0 31,122 0-47,451 0 16,368-81-1,-123 81 1,0-82 15,-778 41-15,-40 41-1,0 0 48</inkml:trace>
  <inkml:trace contextRef="#ctx0" brushRef="#br0" timeOffset="30869.5719">33257 11412 0,'-41'0'16,"41"-81"15,0 40-16,41 41 17,0 0-32,82 0 15,-82 0 1,-41 122 0,-41 1-1,-82-41 1,123-41-1,-82-41 1,123-41 15,0 41-15,41 0 0,0 41-1,-82 41 1,0-1-1,-82 1 1,41 0-16,-82-82 16,42 0-1,81-41 1</inkml:trace>
  <inkml:trace contextRef="#ctx0" brushRef="#br0" timeOffset="31469.6569">33666 11576 0,'0'0'0,"0"-41"16,0 82 46,0 0-62,0 0 16,0 41-16,0-41 16,41-41 15,41 0-16,-41 0 1,-41-123 0,41 41-1,-41 0 1,0 205 31,0 0-47,0-1 15,0 165 1,0-42 0,0-163-16,0 0 15,0 0 1,-41-82 0,-41 0-1,0 0-15,82-41 16,-41-41-1,-40-82-15,81 82 16,0 42 0,81-1-1,-40 41-15</inkml:trace>
  <inkml:trace contextRef="#ctx0" brushRef="#br0" timeOffset="31720.0415">34116 11699 0,'0'0'0,"0"-41"0,41 41 62,41 0-62,0 0 16,0 0 0,81 0-1,-81 0-15,-82-41 0</inkml:trace>
  <inkml:trace contextRef="#ctx0" brushRef="#br0" timeOffset="31953.7867">34485 11412 0,'-82'0'0,"82"-81"16,-41 122 15,41-1-31,0 124 16,0 163 15,0-245-15,0 0-16,0-41 15</inkml:trace>
  <inkml:trace contextRef="#ctx0" brushRef="#br0" timeOffset="32353.0293">34975 11331 0,'0'0'0,"0"-41"16,-41 0 0,1 41 15,-1 0-16,-41 204-15,82-40 32,0-41-17,41-42-15,0-81 16,0 41-16,40-41 16,1 0-1,-82-81 1,0 40-1,-41 41 1,-81 0 0,-1 163-1,82-163-15</inkml:trace>
  <inkml:trace contextRef="#ctx0" brushRef="#br0" timeOffset="32736.9172">32971 12271 0,'82'0'47,"40"0"-47,42 0 16,0 0-16,368 0 16,-1 0-1,-122 0 1,-204 0 15,-164 0-31,0 0 16,-41 41-1,0 41 1</inkml:trace>
  <inkml:trace contextRef="#ctx0" brushRef="#br0" timeOffset="33237.1515">33707 13049 0,'82'-82'31,"0"82"-15,0 0-1,-41 0 1,-41 82 0,0-41-1,0 81 1,-82-40-1,-123 82 1,164-164 0,0 0-1,41-41 1,0-41 0,0 41-1,41 41 1,41 0 15,-41 0-15,41 41-1,-41-41-15,41 82 16,-41-82-16,40 0 16</inkml:trace>
  <inkml:trace contextRef="#ctx0" brushRef="#br0" timeOffset="33553.9463">34566 12844 0,'0'-41'32,"0"0"-1,41 41-16,0 0-15,0 0 16,-41 41 0,0 41-1,0 41 1,0 40 0,0 1-1,-82-123-15,82 41 16,0-1-1</inkml:trace>
  <inkml:trace contextRef="#ctx0" brushRef="#br0" timeOffset="33740.708">34239 13171 0,'41'0'16,"123"-41"0,-1 41-1,164 0 1,-204 0-16,41 0 16</inkml:trace>
  <inkml:trace contextRef="#ctx0" brushRef="#br0" timeOffset="34072.6058">35262 12803 0,'-41'0'15,"-41"0"-15,-82 82 16,42 0 0,-246 122-1,122-81-15,-245 122 16,246-163-16,40 0 16,-40 0-1,204-82 1,41-41 31</inkml:trace>
  <inkml:trace contextRef="#ctx0" brushRef="#br0" timeOffset="34619.7109">34934 9776 0,'-40'0'31,"-1"0"-15,-41 0-16,-41 0 16,41 82-16,-40-41 15,-165 163 1,-245 83 15,451-205-31,-83-41 31,246-41-15,0 0 0</inkml:trace>
  <inkml:trace contextRef="#ctx0" brushRef="#br0" timeOffset="35372.6568">37593 10472 0,'-40'0'15,"121"0"32,42 0-47,0-41 16,122 41 0</inkml:trace>
  <inkml:trace contextRef="#ctx0" brushRef="#br0" timeOffset="35536.9">37880 10676 0,'-82'0'16,"164"0"15,0 0-15,40 0-16,1 0 15</inkml:trace>
  <inkml:trace contextRef="#ctx0" brushRef="#br0" timeOffset="36123.8451">39475 9940 0,'0'0'0,"0"-82"0,-82 82 15,82-82 1,41 41 0,0 41-16,41 0 15,82 41-15,-124 41 16,-40 123-1,0-42 1,-122-40 0,81-123-16,-41 41 15,41-41 1,82-123 15,41 41-31,0 41 16,-41-40-1,40 40-15,-40-41 0,41 41 0,-41-41 32,-41 41-17,0-41 1,-41 82 15,41 41-15,-82 123-1,82-82-15,0 0 16,0-1-16,0 1 0,41-41 16,41 0-1,82 41 1,-42-82 0</inkml:trace>
  <inkml:trace contextRef="#ctx0" brushRef="#br0" timeOffset="36336.2082">40375 10063 0,'-41'0'16,"123"0"31,41 0-47,-1 0 15,83 0 1,-41 0 0,-123 0-1</inkml:trace>
  <inkml:trace contextRef="#ctx0" brushRef="#br0" timeOffset="36586.8561">40784 9817 0,'-41'-123'16,"41"83"-16,0 121 47,0-40-47,0 41 15,0 82 1,0-1-1,0 1 1,0-123 0,0 0-16,82-41 15</inkml:trace>
  <inkml:trace contextRef="#ctx0" brushRef="#br0" timeOffset="37122.492">41193 9899 0,'0'0'0,"0"-82"16,41 82 46,-41 82-62,0 0 16,0 40-1,82-81-15,-41 82 16,41-123 0,-1 0-1,1-41 1,-82-41 0,41-40-1,-41 81-15,0 0 16,0 164 31,0-1-32,-82 165 1,82 40 0,0-204-16,0-1 15,0 1-15,0 0 16,-41-41-1,1-82 1,-42-41 0,0-123-1,0 82-15,82 0 16,0 41-16,41 1 16,41-83-16</inkml:trace>
  <inkml:trace contextRef="#ctx0" brushRef="#br0" timeOffset="37370.3547">42175 10267 0,'123'0'63,"-41"0"-63,-1 0 15,42 0-15,-41 0 16,-41 0-16,-41-41 16</inkml:trace>
  <inkml:trace contextRef="#ctx0" brushRef="#br0" timeOffset="37620.474">42461 10022 0,'0'0'0,"0"-82"16,0 123 46,0 0-62,0 0 16,0 40-16,0 124 16,0-41-1,0-42 1</inkml:trace>
  <inkml:trace contextRef="#ctx0" brushRef="#br0" timeOffset="37870.147">42952 9940 0,'0'0'16,"0"-41"-16,0 164 62,0-1-62,0 83 16,0-82-16,0-1 15,0-40-15,0-41 16,0 41 0</inkml:trace>
  <inkml:trace contextRef="#ctx0" brushRef="#br0" timeOffset="38320.0631">39761 11126 0,'0'0'0,"-122"0"15,81 0-15,41-82 63,163 82-63,124 0 0,654 0 31,81 0-15,-572 0-16,-81 0 15,-206 0-15,-81 0 0,-41 0 16,41 0 0,-41 0-1,-41 41 16,-41 41-15</inkml:trace>
  <inkml:trace contextRef="#ctx0" brushRef="#br0" timeOffset="38903.781">39925 11903 0,'0'0'0,"0"-41"0,0 0 15,0 1 1,41 40 0,82 0-1,-82 0 1,0 0-16,-41 40 0,81 1 16,-81 0-16,-41 82 15,-81 0 1,40-82 15,82-82 0,82-41-15,-41 82 0,0 0-16,-1 0 15,83 41-15,-123 0 16,0 81-1,-41-81 1,-122 123 0,81-164-1,-41 0 1,82 0 0,-41-41-1,82-41 1</inkml:trace>
  <inkml:trace contextRef="#ctx0" brushRef="#br0" timeOffset="39453.64">40580 12067 0,'0'-41'31,"0"123"0,0-41-15,0 0-16,0 40 16,0-40-16,122 0 15,1-41 1,-41 0 15,-41 0-15,41 0-16,-82-122 15,0 40-15,0 41 16,0 0 0,0 164 15,0-42-16,0 165 1,0-1 0,41 1-1,-82 40 1,-41-245 0,0-41-1,-82-41 1,123-123 15,41-40-15,205 81-16</inkml:trace>
  <inkml:trace contextRef="#ctx0" brushRef="#br0" timeOffset="39686.8461">41520 12435 0,'-81'0'15,"122"0"17,40 0-17,42 0-15,0 0 0,81-82 16,-81 82 15,-41 0-31</inkml:trace>
  <inkml:trace contextRef="#ctx0" brushRef="#br0" timeOffset="39924.4937">41848 12149 0,'0'0'0,"0"-82"16,-82 82-16,82 41 47,0 41-31,0-1-16,41 124 15,-41-1 1,0-122 15</inkml:trace>
  <inkml:trace contextRef="#ctx0" brushRef="#br0" timeOffset="40304.2843">42420 11821 0,'0'82'63,"0"41"-63,-81 0 15,81-1-15,0-40 16,0-41-1,122 41 1,1-82 0,0-41-1,-123-82 1,0 82-16,0-40 16,-82 81-1,-41 81 1,1 42-1,122-41 1</inkml:trace>
  <inkml:trace contextRef="#ctx0" brushRef="#br0" timeOffset="42754.2092">18899 13621 0,'0'-41'0,"0"-40"15,0 40-15,0 0 16,-41-41-16,-41 0 15,0 82 1,-40 41 15,122 327-15,122 328 31,-122-574-47,0 42 0,0-82 15,0 0-15,0-42 32,0 42-32,-81-82 15,-1 0-15,41 0 16,41-122 0</inkml:trace>
  <inkml:trace contextRef="#ctx0" brushRef="#br0" timeOffset="42942.1089">18367 14276 0,'123'0'31,"41"-41"-15,40 41-16,-40 0 15,-1 0 1,-40-82-16,-41 82 0</inkml:trace>
  <inkml:trace contextRef="#ctx0" brushRef="#br0" timeOffset="43189.113">19594 13744 0,'0'0'16,"0"-82"-16,-41 41 15,41-41 1,-81 82 15,81 123-31,-41 164 16,41 81 0,0-82-1,0-163 16,163-1-15,-122-122-16</inkml:trace>
  <inkml:trace contextRef="#ctx0" brushRef="#br0" timeOffset="43672.4969">19881 14398 0,'0'-81'0,"0"-1"16,82 0 15,-1 82-31,83 0 16,-164 123 0,0-1-1,-82-81 1,-41 0-1,123-82 32,123-40-47,41-42 16,-41 0 0,-83 82-1,-40 0 1,-81 41 31,81 41-47,-82 123 15,82-1 1,0-122 0,82 41-16,-41 0 15,40-82-15,124 0 31,-123 0-31</inkml:trace>
  <inkml:trace contextRef="#ctx0" brushRef="#br0" timeOffset="43893.842">21108 13826 0,'0'0'0,"-41"-82"0,41 41 16,0 0-1,0 164 1,0 0 0,0 204-1,0-164 1,-82 247-16,82-206 16,0-81-16,41 40 31</inkml:trace>
  <inkml:trace contextRef="#ctx0" brushRef="#br0" timeOffset="44503.9855">21517 14358 0,'0'-41'16,"0"122"31,0 1-32,0 0-15,0-41 16,0 0 0,41-41-16,-41 82 15,82-82-15,0 0 16,-1-41 0,-81-123-1,82 41 1,-82 83-1,0-1-15,-41 163 32,41 1-17,0 0-15,-41 163 16,41 82 0,0-163-1,-81-164 16,40-41-31,-82 0 16,0-82 0,41-123-1,41 164 1,123-40 0,0-1-16</inkml:trace>
  <inkml:trace contextRef="#ctx0" brushRef="#br0" timeOffset="44720.6096">22131 14644 0,'41'0'31,"40"-82"-31,-40 82 16,41 0 0,0 0-1,0 0 1</inkml:trace>
  <inkml:trace contextRef="#ctx0" brushRef="#br0" timeOffset="44871.2524">22131 14930 0,'41'0'47,"-1"0"-47,42 0 16,-41-82-16</inkml:trace>
  <inkml:trace contextRef="#ctx0" brushRef="#br0" timeOffset="45221.0442">22826 14358 0,'0'-123'0,"-41"123"0,41-82 16,0 41-1,0 82 32,0 41-31,0 41-1,0 40 1,0 1 0,0-123-16,0 41 15,82-42-15</inkml:trace>
  <inkml:trace contextRef="#ctx0" brushRef="#br0" timeOffset="45504.9879">23153 13989 0,'0'0'0,"82"0"46,-41 82-30,41 82 0,-41 81-1,-41 1 1,0-124-16,-82-40 16,41 0-16,41 0 15</inkml:trace>
  <inkml:trace contextRef="#ctx0" brushRef="#br0" timeOffset="45754.8482">23808 14848 0,'41'0'32,"0"0"-32,40 0 15,42 0 1,-82 0 0,-41 41-1</inkml:trace>
  <inkml:trace contextRef="#ctx0" brushRef="#br0" timeOffset="45890.9132">23767 15135 0,'0'0'0,"82"0"47,0 0-47,-42 0 0,1 0 15</inkml:trace>
  <inkml:trace contextRef="#ctx0" brushRef="#br0" timeOffset="48424.8162">25894 14317 0,'0'-41'16,"0"0"-1,0-41 1,41 82-16,0 0 16,41 0-1,-41 82-15,-1 409 47,-162-287-16,122-286 1,0-40-17,163-83 1,-122 42 0,82 40-1,-123 82 1,0 0-1,-41 41 17,-41 41-17,82 82-15,0 81 16,0-81 0,0-82-1,82 41 16,0-82-31</inkml:trace>
  <inkml:trace contextRef="#ctx0" brushRef="#br0" timeOffset="48654.2654">26671 14521 0,'-41'-41'16,"82"41"15,82 0-31,-41 0 16,0 0-16,-1 0 15,1 0-15,0 0 16,0 0-16</inkml:trace>
  <inkml:trace contextRef="#ctx0" brushRef="#br0" timeOffset="48922.947">27039 14194 0,'0'0'0,"0"-82"0,-40 123 47,40 0-32,0 41-15,0 81 16,0-40 0,0 0-16,0-82 15,0 41 1,0-1-1</inkml:trace>
  <inkml:trace contextRef="#ctx0" brushRef="#br0" timeOffset="49204.269">27735 14194 0,'0'-82'0,"0"164"63,0 0-63,0 0 15,0-1-15,0 83 31,0-41-31,0-1 16,0-81-16,0 41 16</inkml:trace>
  <inkml:trace contextRef="#ctx0" brushRef="#br0" timeOffset="49473.6248">28226 14685 0,'-41'0'0,"82"0"31,41 0-16,81 0 1,1 0 0,-82 0-16,-1 0 15</inkml:trace>
  <inkml:trace contextRef="#ctx0" brushRef="#br0" timeOffset="49738.6752">28512 14398 0,'0'-40'16,"0"121"31,0-40-32,0 41-15,0 41 16,0 40 0,0 1-1,0 0 1</inkml:trace>
  <inkml:trace contextRef="#ctx0" brushRef="#br0" timeOffset="50004.7315">29330 14439 0,'0'0'0,"0"-81"16,0 121 30,0 165-30,0 40 0,0 1-1,0-83 1,0-122-16,41 41 16</inkml:trace>
  <inkml:trace contextRef="#ctx0" brushRef="#br0" timeOffset="50547.5198">25976 15789 0,'0'0'0,"-41"0"0,0 0 16,-41 0-16,41 0 15,164 0 48,286 0-47,1391 0 30,-1268 0-46,327 0 32,-777 0-17,-123 0 63</inkml:trace>
  <inkml:trace contextRef="#ctx0" brushRef="#br0" timeOffset="51110.274">26303 16485 0,'0'0'0,"0"-41"15,0-41 1,0 41-1,82 41 1,0 0 0,0 164-1,-82-42 1,-82 83 0,41-123-1,0-1 1,-41-81-16,123-40 31,82-42-15,-82 82-1,81 41 1,-40 122 0,-82-40-1,-41 0 1,-81-1-1,81-122-15,-82 0 16,41 0-16,41 0 16,-41-81-1,82-42 1</inkml:trace>
  <inkml:trace contextRef="#ctx0" brushRef="#br0" timeOffset="51388.9934">27285 16771 0,'0'0'0,"0"-41"15,-164 82 32,123 82-47,41-42 16,-81 1-16,-42 123 15,82-164 1,41 41 0</inkml:trace>
  <inkml:trace contextRef="#ctx0" brushRef="#br0" timeOffset="51605.5001">26917 16771 0,'0'82'47,"82"40"-32,-82-40-15,81 0 16,-81 0-16,41 41 16,123-82-1</inkml:trace>
  <inkml:trace contextRef="#ctx0" brushRef="#br0" timeOffset="51821.7983">27817 16730 0,'-41'0'0,"41"82"32,0 0-17,0-1-15,0 42 16,0 0-16,0 81 15,0-163 1,0 0 0</inkml:trace>
  <inkml:trace contextRef="#ctx0" brushRef="#br0" timeOffset="52022.3656">28226 17016 0,'41'0'31,"81"-81"-31,1 81 16,0 0-16,0-41 15,-1 41-15,42 0 16</inkml:trace>
  <inkml:trace contextRef="#ctx0" brushRef="#br0" timeOffset="52271.664">28717 16689 0,'0'41'47,"0"82"-47,0 40 0,0 1 16,0 81 0,0-122-1</inkml:trace>
  <inkml:trace contextRef="#ctx0" brushRef="#br0" timeOffset="52672.2586">29576 16607 0,'0'0'0,"0"-81"15,-82 81 32,0 81-47,82 1 16,-41 204 0,41-40-1,0-205 1,82 41-16,0-82 15,-41 0 1,40 0-16,-81-82 16,0-41-1,-40 123 1,-42 0 0,-41 82-16,41 0 15,82-41 1,-41 40-1,41-40-15</inkml:trace>
  <inkml:trace contextRef="#ctx0" brushRef="#br0" timeOffset="54388.7159">21149 18898 0,'0'-123'16,"0"41"-16,0 42 15,0-1-15,-41 41 16,41-82 0,-41 82-16,-163 245 31,204-81-31,0 245 31,0-41 16,0-286-47,-41-82 16,-41 0-1</inkml:trace>
  <inkml:trace contextRef="#ctx0" brushRef="#br0" timeOffset="54555.1733">20453 19348 0,'0'-41'0,"123"41"32,123-41-17,81-41 1,0 1-1,-245 81-15</inkml:trace>
  <inkml:trace contextRef="#ctx0" brushRef="#br0" timeOffset="54771.87">21762 18775 0,'0'0'0,"0"-82"0,-81 82 0,81-40 31,-41 40-15,-41 40 0,0 206-1,82 204 1,0-205 0,41-81-1,41-123 1</inkml:trace>
  <inkml:trace contextRef="#ctx0" brushRef="#br0" timeOffset="55239.3059">21926 19307 0,'0'0'0,"0"-41"15,0 0 1,0-41-1,82 82 1,82 82 0,-164 41-1,0 41 1,-82-83 0,0-81-16,123-41 46,41-81-30,40-1 0,-40 41-1,-41 0 1,-41 42 0,0 80 30,0 1-30,-82 82 0,82-82-16,0 41 15,0-41-15,41 0 0,82-41 16,-82 81 0</inkml:trace>
  <inkml:trace contextRef="#ctx0" brushRef="#br0" timeOffset="55522.217">22949 18775 0,'0'-82'16,"0"42"-16,0-1 15,0 82 16,0 40-15,0 165 0,0 40-1,0-122-15,0 163 16,0-163-16,0-42 16,0-40-1,0-41-15</inkml:trace>
  <inkml:trace contextRef="#ctx0" brushRef="#br0" timeOffset="56071.6575">23317 19225 0,'0'0'0,"0"-41"0,0-40 15,0 162 48,0-40-63,0 0 16,0 0-16,0 41 15,41-82-15,-41 41 0,82-41 16,-1 0-1,1-41 1,-82-41 0,0 41-16,0-82 15,0 83 1,0-1 0,0 122 15,0 42-16,0 123 1,-82 81 0,82-204-16,0 40 15,0-40-15,0-41 16,-40-41-16,-42 40 16,41-81-1,-41 0 1,82-41-16,-82-40 15,82-42-15,0 0 16,82 1-16,41-42 16,-41 82-16</inkml:trace>
  <inkml:trace contextRef="#ctx0" brushRef="#br0" timeOffset="56355.8578">23685 19430 0,'0'0'0,"0"-41"16,82 41 46,0 0-62,40-41 16,-40 41-16,0 0 15</inkml:trace>
  <inkml:trace contextRef="#ctx0" brushRef="#br0" timeOffset="56473.6743">23767 19593 0,'0'0'0,"41"0"32,163 0-17,42-41 1</inkml:trace>
  <inkml:trace contextRef="#ctx0" brushRef="#br0" timeOffset="56772.0729">24667 19103 0,'0'-41'15,"0"0"1,0 123 31,0 40-47,0 1 15,0 122 1,-41-40 0,41-123-1</inkml:trace>
  <inkml:trace contextRef="#ctx0" brushRef="#br0" timeOffset="57177.1458">25117 18775 0,'0'0'0,"-41"0"0,41-41 15,41 164 17,41 0-17,-41 0-15,40 326 16,1-121 0,-164-83 15,-40 1-16,-1-206 1</inkml:trace>
  <inkml:trace contextRef="#ctx0" brushRef="#br0" timeOffset="57491.635">26794 19634 0,'-41'0'0,"123"0"31,0 0-15,122-41-1,83 41 1</inkml:trace>
  <inkml:trace contextRef="#ctx0" brushRef="#br0" timeOffset="57655.8915">26917 19921 0,'82'-41'32,"-1"41"-32,42 0 0,123-41 31,-124 41-31</inkml:trace>
  <inkml:trace contextRef="#ctx0" brushRef="#br0" timeOffset="58976.3705">29330 19348 0,'-41'-82'0,"41"41"16,82 41 31,-41 0-47,41 41 16,-82 164 30,0-124-46,-123-40 16,82 41-16,41-164 63,0 41-63,123-40 15,-41-42 1,40 0-1,-40 41 1,-82 42 0,0-42-1,-41 82 32,41 82-31,-81 40-16,81 42 15,0-82-15,0-1 16,0 42 0,40-41-1,83-82 1</inkml:trace>
  <inkml:trace contextRef="#ctx0" brushRef="#br0" timeOffset="59205.9868">30026 19471 0,'-41'0'0,"82"0"31,40 0-31,42 0 16,-41 0-1,82-82 1,-1 82 0,-81 0-16</inkml:trace>
  <inkml:trace contextRef="#ctx0" brushRef="#br0" timeOffset="59424.4043">30517 19184 0,'0'0'0,"-82"-41"0,82 123 47,0-41-31,0 0-16,-41 123 31,41-123-31,0 40 15,0-40-15</inkml:trace>
  <inkml:trace contextRef="#ctx0" brushRef="#br0" timeOffset="60022.7205">31089 19103 0,'0'-41'0,"41"41"31,-41 81-15,0-40-1,-82 41 16,41-82-15,1 0 0,40-41-1,0-41 1,0 1 0,40-1-1,42 82 1,0 41-1,-82 0-15,41 122 16,-41-40 0,0-41-16,-82 40 15,-41-40 1,-40 0 15,122-123-15,41-41-1,82 82 17,0 0-17,-1 41 1,1 41 0,41 0-1,0-41 1</inkml:trace>
  <inkml:trace contextRef="#ctx0" brushRef="#br0" timeOffset="60623.9097">29208 20371 0,'-82'0'16,"41"-82"0,-41 82-1,82-41 1,-41 41-16,123 0 62,82 0-62,-1 0 16,287 0 0,368-82-1,205 82 1,-819 0 0,-163 0-1,-204 82 95</inkml:trace>
  <inkml:trace contextRef="#ctx0" brushRef="#br0" timeOffset="62206.6812">30680 20780 0,'0'-41'0,"0"0"31,0-41-15,-41 82 15,0 0-31,-122 82 31,81 0-31,82-41 16,0 40-1,0 1 1,123-82 0,-42 0-1,1-123 1,0 123-1,-82-81-15,0-1 16,0 41 0,0 123 31,-41 81-32,41 42 1,-41-1-1,41-40 1,0 0 0</inkml:trace>
  <inkml:trace contextRef="#ctx0" brushRef="#br0" timeOffset="62349.934">30967 21761 0</inkml:trace>
  <inkml:trace contextRef="#ctx0" brushRef="#br0" timeOffset="63356.5978">20331 18407 0,'-82'-123'16,"0"123"0,0 0-1,41 409 1,82 1269 15,-41-819 0,-41-614 1,41-286-1</inkml:trace>
  <inkml:trace contextRef="#ctx0" brushRef="#br0" timeOffset="65256.2089">20822 17794 0,'0'-41'31,"122"41"-15,-40 0-16,204 0 31,124 0-16,-1 41 1,-246-41-16,42 0 16,163 81-16,41-81 0,123 0 15,736 0 1,-41 82 0,-163-82-1,245 82 1,-655-82-1,42 82 1,-165-82 0,-40 82-1,-286-82 1,81 0 0,-163 81-16,0-81 0,81 0 31,1 0-16,122 41 1,-163-41 0,-83 0-1,1 0 1,-82 82 31,0 41-32,-41-82-15,41 0 16,0 204 0,0-40-1,0 81 1,0 41 15,-41-163-31,41-82 16,0 81-16,0-40 0,0 0 15,-81 163 1,81-41 0,0 1-1,0-1 1,-41-204 0,41 82-1,0-82 1,-82-41-16,82 41 15,0 0 1,0 40 15,-41-81-15,41 41-16,-41 0 31,41 41-15,-82-41-1,82 0 1,-41-41 0,-40 82 15,40-82-15,0 0-16,-41 41 15,-41-41 1,-81 0-1,-83 0 1,-163 0 0,-41 0-1,246 0 1,-328-41-16,1 41 31,122-82-15,122 82-1,124-82-15,-123 82 16,163-41-16,0 41 16,-204 0-1,41-82 1,81 82 0,165 0-16,-206 0 15,165 0-15,-1 0 16,-123 82-1,-40-82 1,-41 0 0,81 0-1,-40 0 17,163 0-32,1 0 15,-42 0-15,-245-41 16,41 41-1,-82-82 1,0 82 0,-82-81-1,368 81-15,42 0 16,40 0 0,41 0-1,-41 0 1,0 0-1,-81 0 1,81 0 0,-41 0-1,41 0 1,1 0-16,-1 0 16,-82 0-1,0 0 1,83 0-1,81 41 48,81-41-47,83 0-16,82-41 15</inkml:trace>
  <inkml:trace contextRef="#ctx0" brushRef="#br0" timeOffset="66565.0347">34362 20289 0,'-82'0'203,"82"41"-188,-41 0 1,0-123 46,41 41-46,0 82 31,0 0-31,0-164 77,0 41-93,41 82 16,41 0 0,0 41-1,-41 123 16,-41-123-31,0 40 0,0 124 16,-82-164 0</inkml:trace>
  <inkml:trace contextRef="#ctx0" brushRef="#br0" timeOffset="67189.6606">35262 19880 0,'0'0'0,"0"-82"0,82 82 47,-82 41-47,81 41 15,-81-41 1,0-1-16,0 42 15,-41-41-15,1 41 16,40-123 47,0-41-63,81 41 15,-40-40-15,82-124 16,-41 123-1,-164 164 48,82 0-63,-41 0 16,41-1-1,0 1-15,0-41 16,0 41-16,0-41 15,41-41 1,123 0 0</inkml:trace>
  <inkml:trace contextRef="#ctx0" brushRef="#br0" timeOffset="67381.3143">36325 20002 0,'82'0'31,"0"0"-31,0 0 16,81 0-1</inkml:trace>
  <inkml:trace contextRef="#ctx0" brushRef="#br0" timeOffset="67542.2709">36366 20289 0,'82'-41'31,"41"41"-15,-41 0-16,81-41 15</inkml:trace>
  <inkml:trace contextRef="#ctx0" brushRef="#br0" timeOffset="68175.7431">37266 19798 0,'0'-82'16,"0"41"-1,0 0 17,-82 82 139,82 41-155,0 41-16,0-41 0,0-1 16,0-40-1,0 82 1,123-41 0,0-82-1,-82-41 1,81-82-16,-122 82 15,0-41-15,0 1 16,0-1-16,-40-41 16,-42 41-1,-41 41 17,41 41-17,41 123 1,41 41-1,123-123-15</inkml:trace>
  <inkml:trace contextRef="#ctx0" brushRef="#br0" timeOffset="68458.381">38207 20125 0,'0'-41'0,"0"0"31,0 123 16,0 0-31,0 0-16,-82 0 15,82-1-15,0 1 16,0 82 0,0-123-1</inkml:trace>
  <inkml:trace contextRef="#ctx0" brushRef="#br0" timeOffset="68796.031">38943 19716 0,'0'-41'0,"0"0"31,0 82 0,0 41-15,0 41-16,82-41 16,-82-1-16,0 1 15,0 0-15,0-41 16,0 82-1</inkml:trace>
  <inkml:trace contextRef="#ctx0" brushRef="#br0" timeOffset="69057.1072">39639 20248 0,'0'0'0,"0"-82"0,0 123 63,0 41-48,0 0-15,0 40 16,0-40-16,-82 82 15,82-123 1</inkml:trace>
  <inkml:trace contextRef="#ctx0" brushRef="#br0" timeOffset="69527.9411">40375 20043 0,'0'0'0,"0"-41"16,0-40 0,0 40-1,82 41-15,41 0 31,-82 0-31,81 0 16,-122 82-16,41-1 16,-82 124-1,-245 40 17,204-204-17,41-41 1,123 0 15,0 0-15,122 0-1,-122 0-15,41 0 16,-41 0 0,0 0-1</inkml:trace>
  <inkml:trace contextRef="#ctx0" brushRef="#br0" timeOffset="90942.4455">14726 24093 0,'0'0'0,"0"-41"0,0-41 0,-40 41 16,40 0-16,0-40 15,0 40-15,-82 0 16,82 204 31,0 1-47,41 450 47,-41-492-47,0 1 15,0-82-15,0 41 16,0-123 15,0 0-31</inkml:trace>
  <inkml:trace contextRef="#ctx0" brushRef="#br0" timeOffset="91243.0334">14645 23970 0,'0'-82'15,"0"41"-15,0-40 16,81 81 0,-40 0-1,82 0 1,-82 122-1,-41-81-15,-41 82 16,0 0-16,-41-41 16,41-42-1,-40 83 1</inkml:trace>
  <inkml:trace contextRef="#ctx0" brushRef="#br0" timeOffset="91559.5953">15299 23929 0,'0'0'0,"0"-82"0,0 1 16,0 40 15,-82 82-15,82 40-1,0 42-15,0 286 16,0-245 0,0-1-16,0 83 15,41-82 1,41-83-1,41-40-15,0-41 16</inkml:trace>
  <inkml:trace contextRef="#ctx0" brushRef="#br0" timeOffset="91846.9129">16199 24175 0,'0'-82'0,"0"41"15,0 82 17,0 41-32,-123 40 15,42 206 1,-1-124-1,-41-81 1,41-41 0</inkml:trace>
  <inkml:trace contextRef="#ctx0" brushRef="#br0" timeOffset="92093.2444">15667 24338 0,'-41'-122'16,"82"122"31,41 122-32,0-40-15,-41 0 0,41 0 16,-41 40 0,81 1-1,-40-82-15,-41-41 0</inkml:trace>
  <inkml:trace contextRef="#ctx0" brushRef="#br0" timeOffset="92482.7842">16935 24175 0,'0'0'0,"0"41"62,0 0-46,-122-1-16,81 83 16,-41-41-1,0 41 1,0-82 0,164-41 15,0 0-16,123 0 1,-83 0-16,-81 0 16,41 0-16</inkml:trace>
  <inkml:trace contextRef="#ctx0" brushRef="#br0" timeOffset="92708.9071">16690 24993 0,'0'0'0,"82"0"63,0 0-63,40 0 15,1 0 1,-41 0-16,122 0 16,-40 0-1</inkml:trace>
  <inkml:trace contextRef="#ctx0" brushRef="#br0" timeOffset="93009.4001">17999 24257 0,'0'0'0,"0"-41"0,0-41 15,0 164 32,0-1-31,0 42-16,0 0 15,0-41-15,0 81 16,0-81 0,0-41-16,0 41 15</inkml:trace>
  <inkml:trace contextRef="#ctx0" brushRef="#br0" timeOffset="93393.0361">18899 24052 0,'0'0'0,"0"-82"15,0 0-15,0 41 16,0 82 31,0 41-47,0 205 15,0 122 1,0-123 15,0-122-31,0 40 16,0-81-16,0-41 16,-82-42-1,82 1-15</inkml:trace>
  <inkml:trace contextRef="#ctx0" brushRef="#br0" timeOffset="93944.3088">19267 24584 0,'0'0'0,"0"-41"0,0-41 15,0 0 1,0 123 31,0 0-32,41 82 1,41 40 0,-41-122-1,41 41-15,-1-82 16,1 0 0,-41 0-16,0-82 15,41-40 1,-82 40-1,0 0-15,0 0 16,-41 82 31,41 82-31,-41 204-1,41-40 1,-82-83-1,82 83 1,0-205 0</inkml:trace>
  <inkml:trace contextRef="#ctx0" brushRef="#br0" timeOffset="94177.5538">20208 25034 0,'0'-41'16,"41"41"15,82 0-15,-82 0-16,40 0 15,-40 0-15,0 0 16</inkml:trace>
  <inkml:trace contextRef="#ctx0" brushRef="#br0" timeOffset="94342.2591">20167 25238 0,'123'0'47,"-41"-41"-31,-1 41-16,1-41 15,123-40-15</inkml:trace>
  <inkml:trace contextRef="#ctx0" brushRef="#br0" timeOffset="94675.9237">21190 24543 0,'0'0'0,"0"-82"16,0 164 46,0 41-46,0-1-16,0 1 16,0 0-16,0-41 15,0 122 1,0-122-1</inkml:trace>
  <inkml:trace contextRef="#ctx0" brushRef="#br0" timeOffset="94997.0343">21394 24216 0,'0'-41'0,"0"0"31,41 41-31,123 41 16,-41 163 15,-83-81-31,-40 0 15,82-1-15,-82 1 0,0 0 16,0 122 0,-82 1-1,-163 81 1,245-245 0</inkml:trace>
  <inkml:trace contextRef="#ctx0" brushRef="#br0" timeOffset="95644.3421">23603 24788 0,'82'0'47,"0"0"-47,41 0 16,81 0-1</inkml:trace>
  <inkml:trace contextRef="#ctx0" brushRef="#br0" timeOffset="95810.2067">23767 25075 0,'41'0'31,"41"0"-31,40 0 15,1 0-15,-41 0 16</inkml:trace>
  <inkml:trace contextRef="#ctx0" brushRef="#br0" timeOffset="96713.5578">25730 24420 0,'0'-41'16,"0"-41"-1,0 42 1,-40-42-16,-83 82 31,82 0-31,0 450 47,41 327-16,0-573 0,0-122-15,-41-82 0,-82-41-1</inkml:trace>
  <inkml:trace contextRef="#ctx0" brushRef="#br0" timeOffset="96931.7694">25240 25034 0,'81'0'47,"-40"0"-47,41 0 16,41 0-16,-41 0 15,286-41 1</inkml:trace>
  <inkml:trace contextRef="#ctx0" brushRef="#br0" timeOffset="97429.4093">26344 24338 0,'0'-41'16,"0"-40"-1,-82 81 32,82 122-47,-82 42 16,82 0-1,0 613 17,41-655-32,0 247 31,82-369-31,0 41 15,-82-41-15</inkml:trace>
  <inkml:trace contextRef="#ctx0" brushRef="#br0" timeOffset="98876.5252">27162 24747 0,'0'-81'16,"-41"81"-1,41-41 1,-41 41 15,0 0 1,-40 41-17,40 40 1,41 83-1,0-41 17,0-82-32,0 81 15,0-81-15,82 0 16,-82 41 0,40-82-1,1 0 1,0-41-1,41-41 1,-41 41 0,-41-40-16,82-42 15,-82 41 1,0 0 0,0 0-1,0 41 1,-41 41-1,41-81-15,-41 81 16,0 0-16,-41 0 31,0 0-15,82 81-16,0-40 16</inkml:trace>
  <inkml:trace contextRef="#ctx0" brushRef="#br0" timeOffset="100409.9632">16117 26261 0,'0'-41'0,"0"-41"16,0 0-1,0 1 1,-41 40 0,41 82 15,0 163-15,0 246 15,-81-368-31,81 81 31,-82-163 16,82-40-47,-41-83 16,0 82-1,-41 41 1,123 0 31,-41 82-32,82-82 1,0 0 0,-1 0-16,1 0 15,0 0-15,-41 0 16,82 0-1</inkml:trace>
  <inkml:trace contextRef="#ctx0" brushRef="#br0" timeOffset="101476.8374">27858 25320 0,'0'41'31,"0"0"0,0-123 63,0 123-47,0 0-32,-41-41 1,0 0 31,41-82-16,41 82 0,0 0-31,-41 82 0,81 0 16,-81 81 0,-41 42-1,-81-164 1</inkml:trace>
  <inkml:trace contextRef="#ctx0" brushRef="#br0" timeOffset="102694.0739">28430 24706 0,'0'-40'16,"-41"-42"31,41 41 93,0 123-46,0-1-94,0-40 16,41 41-16,-41-41 15,41 41 1,0-82 0,41 0-1,0 0 1,-82-41 0,41-82-1,-41 1 1,0 81-1,0-41 1,0 41 0,-41 123 15,41 0-15,0 163-1,0 0 1,0-40-1,0-41 1,0-124-16</inkml:trace>
  <inkml:trace contextRef="#ctx0" brushRef="#br0" timeOffset="102936.4179">29044 25116 0,'0'-82'16,"82"82"-1,0 0 1,-1 0-1,1 0-15,-41 41 16</inkml:trace>
  <inkml:trace contextRef="#ctx0" brushRef="#br0" timeOffset="103060.3674">29085 25279 0,'-82'0'16,"164"0"15,0 0-16,40 0-15,-40 0 16,-41 0-16</inkml:trace>
  <inkml:trace contextRef="#ctx0" brushRef="#br0" timeOffset="103648.3631">27898 24625 0,'0'-41'15,"0"0"1,0-41 0,0 0 15,41 82-16,-41 82 17,0 0-32,0 163 15,-41 83 1,41-42 0,0-41-1,0-81 1,0 40-16,-40-122 15,40 0 17</inkml:trace>
  <inkml:trace contextRef="#ctx0" brushRef="#br0" timeOffset="104594.2049">30067 24870 0,'0'-82'16,"0"41"15,-82 123 32,82 41-48,0-41-15,0 81 16,0-40-1,0-41 1,0 0 0,0-41-1</inkml:trace>
  <inkml:trace contextRef="#ctx0" brushRef="#br0" timeOffset="104844.6335">30353 24543 0,'0'-41'0,"0"0"16,41 41 0,82 41-1,-83 41-15,124 245 16,-164-204-1,0 40 1,-41 205-16,41-245 0,-163 123 31,-1-165-31</inkml:trace>
  <inkml:trace contextRef="#ctx0" brushRef="#br0" timeOffset="105550.3583">26671 24870 0,'0'-82'0,"-41"82"32,-40 41-17,40 205 17,-41-165-17,41 1 1,41-41-1</inkml:trace>
  <inkml:trace contextRef="#ctx0" brushRef="#br0" timeOffset="105777.2536">26385 24870 0,'0'-41'15,"41"123"48,-41-41-63,82 41 16,-82-41-16,41 0 0,40 81 15</inkml:trace>
  <inkml:trace contextRef="#ctx0" brushRef="#br0" timeOffset="105945.0005">26630 25156 0,'0'0'0,"82"0"31,0 0-15</inkml:trace>
  <inkml:trace contextRef="#ctx0" brushRef="#br0" timeOffset="106094.7537">26630 25238 0,'41'0'32,"0"0"-17,0 0-15</inkml:trace>
  <inkml:trace contextRef="#ctx0" brushRef="#br0" timeOffset="106877.3864">31826 25156 0,'-82'-81'15,"123"81"32,40 0-47,1 0 16,41 41-16,0-41 0,122 0 31,-163 0-31,41 0 16</inkml:trace>
  <inkml:trace contextRef="#ctx0" brushRef="#br0" timeOffset="107128.2266">32276 24911 0,'0'0'0,"-82"-82"0,82 164 46,0 0-30,0 0-16,0 40 16,0 1-1,0 41 1,41-42 0</inkml:trace>
  <inkml:trace contextRef="#ctx0" brushRef="#br0" timeOffset="107461.2974">33421 24911 0,'0'0'0,"0"-82"0,0 41 0,-41 0 16,0-81 15,-41 122-15,41 81-1,-40 42 1,81 0-16,0 122 16,0-122-16,0 0 15,0 40 1,40-40-1,-80-41 1,-42 0 0,41-82-1</inkml:trace>
  <inkml:trace contextRef="#ctx0" brushRef="#br0" timeOffset="107627.3603">32930 25402 0,'82'-41'47,"41"41"-47,-1 0 16,124-82 0,-124 82-16,1-41 0</inkml:trace>
  <inkml:trace contextRef="#ctx0" brushRef="#br0" timeOffset="107878.8912">33912 24911 0,'0'-82'15,"0"-41"1,-82 42 0,41 162 15,41 1-16,-82 205 1,82-1 0,0 0-1,82-163 1,-82-82 0,82-41-16</inkml:trace>
  <inkml:trace contextRef="#ctx0" brushRef="#br0" timeOffset="108096.6108">34771 24993 0,'0'0'0,"0"-82"0,0 0 16,-82 82 15,-82 123-16,42 81 17,-1 42-17,41-205 1</inkml:trace>
  <inkml:trace contextRef="#ctx0" brushRef="#br0" timeOffset="108311.123">34239 24911 0,'0'0'0,"-41"0"15,82 0 17,-41 82-32,82 41 15,122-1 1,-81 1-1,-41-41 1</inkml:trace>
  <inkml:trace contextRef="#ctx0" brushRef="#br0" timeOffset="108485.0205">35139 25238 0,'0'-41'16,"82"41"0,-41 0-1,81 0-15,1 0 16</inkml:trace>
  <inkml:trace contextRef="#ctx0" brushRef="#br0" timeOffset="108661.7256">35303 25443 0,'-41'0'0,"82"0"32,81 0-17,-40 0 1,0 0-16</inkml:trace>
  <inkml:trace contextRef="#ctx0" brushRef="#br0" timeOffset="108914.6381">36080 24911 0,'0'0'0,"0"-41"16,0 82 15,0 41-15,0 122 0,0 1-1,0-42 1,0-40-1</inkml:trace>
  <inkml:trace contextRef="#ctx0" brushRef="#br0" timeOffset="109478.5415">36816 24666 0,'0'0'0,"0"-82"0,-41 82 16,41-41-16,0 123 47,-41 204-32,41 450 16,0-286-15,0-204 0,0-205-1,82-41 1</inkml:trace>
  <inkml:trace contextRef="#ctx0" brushRef="#br0" timeOffset="109966.4065">37225 25116 0,'0'-41'0,"0"-41"31,0 164 0,41-41-31,-41-1 16,41 42 0,123 0-1,-82-41 1,-42-41-16,42 0 16,0 0-1,-82-82 1,0 0-1,0 1 1,0-1 0,0 41-1,0 123 32,0-1-47,0 124 16,0 40-1,0 1 1,0-123 0</inkml:trace>
  <inkml:trace contextRef="#ctx0" brushRef="#br0" timeOffset="110181.804">38698 25565 0,'0'0'15,"0"-40"-15,-41 40 16,123 0 15,81 0-15,42 0-1,-123 0 1</inkml:trace>
  <inkml:trace contextRef="#ctx0" brushRef="#br0" timeOffset="110328.8588">38821 25688 0,'0'0'0,"41"0"31,40 0-31,83 0 32,0 0-32</inkml:trace>
  <inkml:trace contextRef="#ctx0" brushRef="#br0" timeOffset="110613.0367">39516 25279 0,'0'0'0,"0"-82"16,0 123 46,0 0-62,41 41 16,-41 0-16,0 40 16,0 42-1,0-123 1,0 41-16</inkml:trace>
  <inkml:trace contextRef="#ctx0" brushRef="#br0" timeOffset="110894.7489">39966 24870 0,'0'-41'15,"41"123"16,41 82-15,0-1-16,-82 1 16,0 245-1,-41 41 1,-164 41 0,123-409-16,-163 81 15,122-163-15,41 0 16</inkml:trace>
  <inkml:trace contextRef="#ctx0" brushRef="#br0" timeOffset="111648.4533">24994 27815 0,'-82'0'0,"123"0"31,41 0-31,245 0 32,-245 0-32,0 41 31</inkml:trace>
  <inkml:trace contextRef="#ctx0" brushRef="#br0" timeOffset="111795.2009">25076 28061 0,'0'0'0,"41"0"47,0 0-31,122 0-1,-81 0-15</inkml:trace>
  <inkml:trace contextRef="#ctx0" brushRef="#br0" timeOffset="114261.9886">26712 27365 0,'0'-82'16,"0"42"0,-82-1-16,41 41 31,-40 81 16,81 1-47,0 123 31,81-42-15,-40-122-16,41 41 15,0-82-15,-41 0 16,0-82 0,41 1-1,-1 40-15,-81 0 16,0-82-16,0 41 0,0 0 15,-40-40 1,-42-1 0,-82 41-1,82 82 1,82 41 0,0 41-16,0 0 15,0-41-15</inkml:trace>
  <inkml:trace contextRef="#ctx0" brushRef="#br0" timeOffset="114495.2381">27326 27283 0,'123'82'63,"-42"-82"-63,1 0 15,0 41-15,82-41 16,-124 0 0</inkml:trace>
  <inkml:trace contextRef="#ctx0" brushRef="#br0" timeOffset="114686.6374">27735 27120 0,'0'0'0,"-41"0"0,41 41 47,0 81-47,0 1 16,0 0-16,0 0 15,41-1-15,-41-40 16,0 0-16</inkml:trace>
  <inkml:trace contextRef="#ctx0" brushRef="#br0" timeOffset="115045.7419">28185 27447 0,'0'-82'16,"0"41"15,82 41-31,-41 0 16,40 0 0,-81 82-1,0 41 1,-122 122-1,40-204 1,41 41 0,82-82 15,163 0-15,1 0-1,-41-41 1,-124 41-1</inkml:trace>
  <inkml:trace contextRef="#ctx0" brushRef="#br0" timeOffset="115295.6141">26753 28633 0,'0'-41'0,"0"82"0,41-82 31,123 41-15,81 0-16,287 0 16,-246 0-1,-40-40 1</inkml:trace>
  <inkml:trace contextRef="#ctx0" brushRef="#br0" timeOffset="115730.3585">27735 29001 0,'-41'0'0,"41"-40"16,-82-1 15,0 41-15,41 0-16,-40 0 0,81 122 16,-41 1 15,82-41-31,81-82 31,-40-41-15,41-41-1,-123-81 1,0 81 0,0 123 15,0 40-31,0 83 15,0 0 1,0-1 0,41-122-1</inkml:trace>
  <inkml:trace contextRef="#ctx0" brushRef="#br0" timeOffset="116011.7682">29617 27979 0,'81'0'47,"42"0"-47,41 0 16,-1 0-16,42 0 16,-123 0-1</inkml:trace>
  <inkml:trace contextRef="#ctx0" brushRef="#br0" timeOffset="116261.6461">29903 27447 0,'0'0'0,"0"-41"0,0 82 47,0 82-47,0 122 16,0 42-1,0-1 1,41-122 0</inkml:trace>
  <inkml:trace contextRef="#ctx0" brushRef="#br0" timeOffset="117164.2856">31048 27611 0,'0'0'0,"0"-82"16,-41 82-16,41-41 15,0 164 32,0-1-31,0 1-16,0 0 16,0 81-1,82 1 1,-41-123-1</inkml:trace>
  <inkml:trace contextRef="#ctx0" brushRef="#br0" timeOffset="117363.0007">31376 28020 0,'0'0'0,"163"0"62,83 0-62,-83 0 16,165 0-16</inkml:trace>
  <inkml:trace contextRef="#ctx0" brushRef="#br0" timeOffset="117596.0721">31948 27693 0,'-41'0'0,"41"-82"16,0 123 15,0 0-31,0 40 0,0 165 31,0-164-31,0-1 16,0 1-16,0 41 15,82-123-15</inkml:trace>
  <inkml:trace contextRef="#ctx0" brushRef="#br0" timeOffset="117928.9454">32480 27693 0,'0'0'0,"0"-41"0,82 0 16,0 41 0,0 41-1,-82 40-15,0 83 31,-82 41-15,-82-83 0,123-122-16,41 41 15,123-41 17,0 0-17,-42 0-15,42 0 16,-41 0-16,0-41 0,0 41 15</inkml:trace>
  <inkml:trace contextRef="#ctx0" brushRef="#br0" timeOffset="118228.2981">30926 28838 0,'0'0'0,"-41"0"0,163 0 31,83 0-15,531 0-1,-81 0 1,-328 0-1,-204 0 1,-123 41 31,-41-41-47</inkml:trace>
  <inkml:trace contextRef="#ctx0" brushRef="#br0" timeOffset="118695.0851">32112 29370 0,'0'-82'16,"0"0"-1,-41 82 1,41-41-16,-164 41 16,83 0-1,-1 123 1,41-82 0,41 41-16,0-42 15,123-40 1,-1 0 15,-81 0-31,41-40 16,-82-83-1,82 82 1,-82 123 15,0 0-31,0 40 16,0-40-16,0 163 15,0-122-15,0-41 16,41-41 0</inkml:trace>
  <inkml:trace contextRef="#ctx0" brushRef="#br0" timeOffset="119602.3181">34321 28347 0,'-82'0'0,"123"0"47,0 0-47,0 0 16,0 0-16,41 41 15,-82 82 1</inkml:trace>
  <inkml:trace contextRef="#ctx0" brushRef="#br0" timeOffset="119745.6667">34239 28797 0,'0'0'0,"41"0"32,41-41-32,41 41 15,122-41 1</inkml:trace>
  <inkml:trace contextRef="#ctx0" brushRef="#br0" timeOffset="122077.4216">31048 28511 0</inkml:trace>
  <inkml:trace contextRef="#ctx0" brushRef="#br0" timeOffset="123437.2707">36244 27774 0,'-82'0'16,"123"0"31,40 0-31,-40 0-16,164 0 46,-246 0-14,0 0-17,0 0-15,-82 0 16,83 0-16,-42 0 16,0 0 15,82 82-31,0 0 15,-41-41 1,41 41 0,0-1-1,41-81 48,41-40-63,-41 40 15,0 0 1,81 0 0,-81 0-16,-82 81 62,0-81-62,41 41 16,-122-41-16,81 82 15,0-82 17</inkml:trace>
  <inkml:trace contextRef="#ctx0" brushRef="#br0" timeOffset="123746.5499">35712 28552 0,'41'0'46,"40"0"-30,42 0-16,82 0 16,-42 0-16,165 0 15,-124 0 1,-163 0 0</inkml:trace>
  <inkml:trace contextRef="#ctx0" brushRef="#br0" timeOffset="124299.8087">36448 29083 0,'0'0'0,"-82"0"0,82-82 16,-41 82-1,41-81 1,-81 81-16,-1 0 16,-41 41 15,82 81-31,-41 42 31,82-123-31,41 41 16,0-82-16,0 0 15,82 0 1,-41-82 0,-42 82-16,-40-82 15,82 82-15,-82-41 16,0 123 46,0 0-46,41 0-16,-41 122 16,0-40-1,0-1 16,0 1-31</inkml:trace>
  <inkml:trace contextRef="#ctx0" brushRef="#br0" timeOffset="124507.4786">36898 30065 0,'0'0'0</inkml:trace>
  <inkml:trace contextRef="#ctx0" brushRef="#br0" timeOffset="124979.9515">36653 30679 0,'0'0'0,"-123"0"0,0 81 15,82-81-15,82 0 31,123-81-15,81 81-16,-40-82 16,490 82 15</inkml:trace>
  <inkml:trace contextRef="#ctx0" brushRef="#br0" timeOffset="125147.5394">36489 30965 0,'0'0'0,"-123"0"15,41 0-15,246-41 32,368-82-17,81 41 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14T14:10:05.803"/>
    </inkml:context>
    <inkml:brush xml:id="br0">
      <inkml:brushProperty name="width" value="0.05292" units="cm"/>
      <inkml:brushProperty name="height" value="0.05292" units="cm"/>
      <inkml:brushProperty name="color" value="#FF0000"/>
    </inkml:brush>
  </inkml:definitions>
  <inkml:trace contextRef="#ctx0" brushRef="#br0">31089 11617 0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09:12.436"/>
    </inkml:context>
    <inkml:brush xml:id="br0">
      <inkml:brushProperty name="width" value="0.05292" units="cm"/>
      <inkml:brushProperty name="height" value="0.05292" units="cm"/>
      <inkml:brushProperty name="color" value="#FF0000"/>
    </inkml:brush>
  </inkml:definitions>
  <inkml:trace contextRef="#ctx0" brushRef="#br0">28308 12721 0,'0'-41'15,"-82"41"1,82 82 31,0 0-31,0-41-16,0 0 15,0 0-15,0 82 16,0-83-16,0 1 15,0 0 1,0 82 0,0-82-16</inkml:trace>
  <inkml:trace contextRef="#ctx0" brushRef="#br0" timeOffset="410.5645">28348 12558 0,'0'-41'16,"0"-41"-1,0 41 1,41 0 0,82 41-1,0 0 1,-41 123-1,-82 0 1,-123 40 15,0-122-15,0 82 0,42-82-1</inkml:trace>
  <inkml:trace contextRef="#ctx0" brushRef="#br0" timeOffset="777.2591">29330 12476 0,'-82'41'62,"82"41"-46,0 40-16,0-40 16,0 82-16,0 122 15,0-40 1,41-83 0,0-122-1</inkml:trace>
  <inkml:trace contextRef="#ctx0" brushRef="#br0" timeOffset="1410.1232">29944 12885 0,'0'-41'15,"0"123"48,-82 41-48,82-42-15,0 1 16,0-41 0,-41 41-1,41 0-15,0-123 47,0-82-31,0-40-1,0-42 1,0 82 0,82 82-1,-41 41 17,0 41-17,41 164 1,-42 81-1,-40-122 17,0-82-17,0-42 1,82 42 0,-82-41-1</inkml:trace>
  <inkml:trace contextRef="#ctx0" brushRef="#br0" timeOffset="1629.1022">29657 13253 0,'0'0'16,"41"0"15,0 0-15,41 0-1,245-123 1,-245 123-16</inkml:trace>
  <inkml:trace contextRef="#ctx0" brushRef="#br0" timeOffset="1959.8951">30476 12762 0,'0'-41'16,"0"-40"0,-82 121 62,82 1-78,0 41 15,0 0-15,0 0 16,0 163 0,0 1-1,0 122 1,0-286-1,41-1 1</inkml:trace>
  <inkml:trace contextRef="#ctx0" brushRef="#br0" timeOffset="2648.4314">30680 13212 0,'0'-41'15,"0"123"32,0 0-31,0 0-16,0 0 15,0-1-15,0-40 16,0 82 0,0-205 31,-41 0-32,41-40-15,0-1 16,0 41-16,0 0 15,0 41-15,0 1 0,0-1 32,82 41-17,-41 0-15,0 0 16,-41 41 0,0 81-1,-41 1 1,-41-82-1,82 0-15,-41-41 16,41-82 31,82 82-31,-41 0-16,123 41 15,-123 0 1,40 122-1,-81-122 1,-81 41 15,40 41-31,-82-82 16,82-41-16,0 0 16</inkml:trace>
  <inkml:trace contextRef="#ctx0" brushRef="#br0" timeOffset="2948.3199">31498 12967 0,'41'0'47,"0"0"-32,41 41-15,-82 81 16,41 83 0,-41-82-1,0-1-15,0 83 16,0-123-16,-82 0 15,0-1 1</inkml:trace>
  <inkml:trace contextRef="#ctx0" brushRef="#br0" timeOffset="3199.1963">32194 13253 0,'41'0'31,"40"0"-15,1 0-16,0 0 15,0 0-15,0 0 16</inkml:trace>
  <inkml:trace contextRef="#ctx0" brushRef="#br0" timeOffset="3378.4662">32276 13621 0,'81'-41'32,"-40"41"-17,0-41-15,41 41 16,82-81 0</inkml:trace>
  <inkml:trace contextRef="#ctx0" brushRef="#br0" timeOffset="7410.7978">34648 12721 0,'0'-41'16,"0"164"15,0 41-16,0 40-15,0-40 0,0 0 16,0-42 0,0 1-1,0 0 17,0-205-1</inkml:trace>
  <inkml:trace contextRef="#ctx0" brushRef="#br0" timeOffset="7697.0309">34607 13090 0,'0'-82'0,"0"0"15,0 41-15,0-82 16,82 41-1,41 82 17,-41 0-17,-82 41-15,81 123 16,-81-82-16,0-41 16,-41 81-1,-122 1 1,40-82-1,123 41-15</inkml:trace>
  <inkml:trace contextRef="#ctx0" brushRef="#br0" timeOffset="8028.6232">35466 13090 0,'0'-82'15,"0"0"1,0 0 0,-122 205 30,122-41-46,0 40 16,-82 165 0,82 40-1,41-163-15,40-42 16,1-122 0,0 82-16,41-82 15</inkml:trace>
  <inkml:trace contextRef="#ctx0" brushRef="#br0" timeOffset="8628.9827">35998 13417 0,'0'-41'15,"0"0"-15,0 0 32,0 82 30,0 41-62,0 0 16,0-42-16,0 42 31,0 0-15,0-123 31,0-41-47,0 1 15,0-83 1,0 0-1,41 83-15,0 40 16,-41 0-16,41 41 16,0 0-1,41 0 1,-42 163 0,-40 1-1,0 0 1,0-42-1,0 83 17,82-164-17,-41-41 1</inkml:trace>
  <inkml:trace contextRef="#ctx0" brushRef="#br0" timeOffset="8861.1932">35794 13417 0,'0'0'15,"40"0"16,42 0-31,41 0 0,122-41 32,-40 41-17,-123-82-15</inkml:trace>
  <inkml:trace contextRef="#ctx0" brushRef="#br0" timeOffset="9183.6282">36775 12885 0,'0'0'0,"41"0"47,-41 41-32,82 41-15,-82 40 16,0 42-16,82 41 16,-82 81-1,-123 0 1,-245 41-1</inkml:trace>
  <inkml:trace contextRef="#ctx0" brushRef="#br0" timeOffset="25713.5508">29330 11453 0,'0'-41'0,"-41"41"15,41-40 17,-81 40-17,121 0 48,1 0-48,0 0-15,41 0 16,-41 0-16,0 81 16,82-81-1,-123-41 48,-41 41-48,0 0 1,41 41 0,0 0-1,-82 123-15,82-1 31,0-81-15,0 0 0,-41-82-16,41-41 31,-41 0-15,-41-41-1,123 82 32,-41 41-31,123-41-1,-41 0 1,0 0-16,40 0 16,-81-122-1,0-1 16,-41 82-31,0 123 47,0-41-31,82 0 0,-82 40-16,41-81 15,41 0 1,-1-81-1,-40-42 1,-41 82 0,82 0-1,-41 82 17,-41 41-17,41-82-15,-41 82 16,82-82-1,-41 0 1,0 0 0,40-123-1,1 41 1,-41 0-16,41 1 16,-41 81-1,41 40 1,-41 42-1,-41 0 1,0-123 47,-123 0-48,41-41-15,0 82 31,82 41-15,-41 82 0,41-82-16,0 41 15,0 0-15,41-82 16,41 0 0,41 0-1,-82-164 1,-41 123-16,82-82 15,-82 1 1,0 40-16,0-82 16,0 123-1,0 164 32,0-41-47,0 122 31,0-81-15,81 0 0,-40-123-1,41-41 1,-82-41 0,0 41-16,0-82 15,82 246 48,-82-82-48,41-41 1,0 0 15,-41-82-15,0 0-1,0-40 1,-82 122 0,41 0-1,41 122-15,0-40 16,0-41-16,0 0 0,0 41 16,41-82-1,82 0 1,-1 0-1,1-123 1,-82 82 0</inkml:trace>
  <inkml:trace contextRef="#ctx0" brushRef="#br0" timeOffset="25930.8759">31662 11167 0,'0'0'0,"0"-41"16,0-41-1,0 41-15,0 123 63,0 0-63,0 41 15,0 163 1,0 0 0,0-122-1,0-82 1,0-41-16</inkml:trace>
  <inkml:trace contextRef="#ctx0" brushRef="#br0" timeOffset="26163.0394">31662 11494 0,'0'0'15,"0"-82"-15,41 82 16,-41-40-1,82 40-15,-1 0 16,-40 0 0,-41 163-1,-41-40 1,-40-41 0,81-1-16,-41-81 15</inkml:trace>
  <inkml:trace contextRef="#ctx0" brushRef="#br0" timeOffset="26819.2936">32071 11576 0,'0'41'31,"82"-41"-15,-41 0 0,0 0-1,-41-82 1,0 0 0,-41-40-1,0 81 1,0 82-1,41 0-15,-82 40 16,82 42 0,0-41-16,41-41 15,41 41 1,0-82 0,-1 0-1,1-41 1,0-82-1,-82 41 1,0 41 0,41 41-1,-41 82 1,0 41 0,0-82-1,41-41 1,82-41 15,-123 0-31,122-164 31,-40 205-15,-82 41 0,0 0-1,0 82 1,0-82-1,0 0 1</inkml:trace>
  <inkml:trace contextRef="#ctx0" brushRef="#br0" timeOffset="27412.796">33216 11494 0,'41'0'62,"-41"-41"16,-41-40-62,-81 81 0,81 81-1,41-40 1,0 0-16,0 82 16,0-41-1,82-82 1,-1 0-1,1-82 1,-82 0 0,0-122-1,0 40 1,0 41 0,0 41-1,0 41-15,0 82 47,0 41-31,0 123-1,0 40 1,0-81 0,0-82-1</inkml:trace>
  <inkml:trace contextRef="#ctx0" brushRef="#br0" timeOffset="28163.0786">33748 11494 0,'-41'0'16,"41"41"-1,41-41 64,-41-41-64,0-81-15,0 81 16,-82 82 15,82 81-15,-81-40-1,81 41 1,0-82 0,163-41 15,-81 0-31,82-41 15,-83 41-15,-81-82 16,41-41 0,-41 1-1,0 40 1,0 123 15,0 0-15,0 40-1,0 1-15,0-41 16,0 41 0,82-123 31,-82 0-32,82-123-15,-41 124 31,41 40-15,-82 40 0,0 1-1,0 41 1,41 0 0,122-82-1,1 0-15</inkml:trace>
  <inkml:trace contextRef="#ctx0" brushRef="#br0" timeOffset="28383.6598">35098 11044 0,'0'0'0,"-41"-82"16,41 42 0,0 162 30,0-40-30,0 123 0,0-42-1,0-40 1,0-82 0</inkml:trace>
  <inkml:trace contextRef="#ctx0" brushRef="#br0" timeOffset="28563.0311">34853 11290 0,'122'0'47,"-40"-41"-47,41 41 0,368 0 31,-41 0-31</inkml:trace>
  <inkml:trace contextRef="#ctx0" brushRef="#br0" timeOffset="29346.7241">36325 11249 0,'-81'0'15,"81"82"1,0-41 0,40 40-1,42-81 1,-41 0-1,41-41 1,-82-40 0,-41-42-1,0 41 1,0 82 0,-41 82-1,82 0 1,0 0-16,0 81 15,41-122-15,0 0 16,123 41 0,-41-82-1,-83 0 1,42-41-16,-41-123 16,-41 123-16,0-122 31,0 40-16,0 41 1,0 123 0,0 0-1,0 41 1,0 41 0,0-42-1,82-81 1,-41 0-1,0-81 1,82 40-16,-123-41 16,0 0-16,0 41 15,0 0 1,0 123 15,0 0-15,0 0-1,0 81 1,40-122 0,1-41-16</inkml:trace>
  <inkml:trace contextRef="#ctx0" brushRef="#br0" timeOffset="30047.7648">37389 11208 0,'0'82'47,"82"-82"0,-82-41-47,0-41 16,0 0-1,-41 82 32,41 82-31,-41 82 0,41-123-16,0-1 15,0 83 1,41-123-1,41 0 1,-1-82 0,42-40 15,-82 40-31,-41 164 62,0-1-62,0 1 16,0-41 15,82-41 1,0-163-17,-41 81 1,40 82-1,-81 41 17,0 0-32,-41 40 15,41 1 1,41-82 15,0 0-15,0 0-16,0 0 15</inkml:trace>
  <inkml:trace contextRef="#ctx0" brushRef="#br0" timeOffset="30547.1411">38289 11331 0,'0'-82'16,"0"164"-16,82-328 15,-82 164-15,41 1 0,-41-1 16,0 41 0,0 82 30,0 122-30,0 1 0,0 0-1,-82-42 1,82-81 0,0 0-1,82-41-15,40 0 31,-81-123-15,41 83-16,-82-42 16,41 41-16,-41 0 0,0-41 15,0 41 17,0 123 30,0 0-46,82-41-1,-82 0 1,0 40 0,-41-81-16,-41 41 31</inkml:trace>
  <inkml:trace contextRef="#ctx0" brushRef="#br0" timeOffset="30763.8425">38166 10922 0,'41'0'16,"0"0"-16,82 0 16,-42 0-16,83 0 15,0 0 1</inkml:trace>
  <inkml:trace contextRef="#ctx0" brushRef="#br0" timeOffset="31848.0315">31253 12190 0,'-82'0'16,"123"0"46,82 0-46,81 0-16,287 0 16,1309 0 30,-491 41-14,-654-41-1,-533 0-31,165 0 16,-165 0-16,1 0 15,122-41 1,-40 41-1,-164 0-15,0 0 16,41 0 15,-1-41-15,-40 41 0,82-82-1</inkml:trace>
  <inkml:trace contextRef="#ctx0" brushRef="#br0" timeOffset="32996.8832">36857 11290 0,'0'-82'16,"-82"82"-1,82-41 17,-41 41-17,41-41 32,0 82 63,41 41-95,-41-41-15,41 41 16,-41-1-1,41 42 1,41-41 0,-82 0-1,41-82 17,-41-41 30,41 41-46,-41-41-16,0 0 15,82-41 1,-82 0 0,0 1 15,0-1-16,0 0 1,0 41 0,0 82 46,0 0-62,0 82 16,0-42-16,-41-40 15,41 82 1,0-82-16,-41 0 16,41 81-1,0-81 1</inkml:trace>
  <inkml:trace contextRef="#ctx0" brushRef="#br0" timeOffset="33700.1182">36162 14235 0</inkml:trace>
  <inkml:trace contextRef="#ctx0" brushRef="#br0" timeOffset="37593.1203">29617 14358 0</inkml:trace>
  <inkml:trace contextRef="#ctx0" brushRef="#br0" timeOffset="52500.374">27939 15012 0,'0'-82'16,"-41"82"-16,41 41 62,0 123-46,0-82-16,0 163 31,0-204-15,-40-41-16,40 82 15,40-123 17</inkml:trace>
  <inkml:trace contextRef="#ctx0" brushRef="#br0" timeOffset="52799.0237">27898 14971 0,'0'-123'0,"0"83"16,0-42 0,0 41-1,82 41 1,0 0-16,0 0 15,-41 0 1,-41 82 0,-41-1-1,-41 1 17,0 41-17,41-82 1</inkml:trace>
  <inkml:trace contextRef="#ctx0" brushRef="#br0" timeOffset="53115.6559">28635 14930 0,'0'0'0,"0"-82"16,0 42 0,-82 121 31,82-40-32,0 41-15,0 0 16,0 163-1,0-40 1,0-164-16,41 0 16,-41 40-16,123-40 15,-42-41-15</inkml:trace>
  <inkml:trace contextRef="#ctx0" brushRef="#br0" timeOffset="53610.4862">29248 14971 0,'0'0'0,"0"-82"16,0 123 31,0 41-47,0 0 15,0 0 1,-40-1-16,40 83 16,0-123-16,0 41 15,-82-82 1,82-41 15,0-82-15,0-40-1,122-42 17,-81 123-32,41 82 31,-82 41-31,41 82 31,-41-41-31,82-1 16,-82 42-16,0-41 0,0 41 15,0-1 1,0-40 0</inkml:trace>
  <inkml:trace contextRef="#ctx0" brushRef="#br0" timeOffset="53832.4735">28962 15503 0,'41'0'47,"82"0"-47,-1-41 15,42 41-15,-41 0 16,-1-82-16,1 82 0</inkml:trace>
  <inkml:trace contextRef="#ctx0" brushRef="#br0" timeOffset="54239.3734">29944 15667 0,'0'-41'47,"0"0"-31,0-41-16,0 41 15,0 0 1,0 0-16,0-122 16,0 122-16,0-41 15,123 0 1,-83 82 0,1 0-1,41 123 1,-82 40-1,0 42 1,0-82 0,0-42-16,0-40 15,0 0-15</inkml:trace>
  <inkml:trace contextRef="#ctx0" brushRef="#br0" timeOffset="54966.0095">30394 15217 0,'0'-41'16,"0"122"46,0-40-46,0 0-16,0 41 15,0 0 1,0 0 0,0 0-16,0-42 15,0-80 16,0-42-15,0 0-16,0-123 16,0 124-16,0 40 15,41-82 1,41 82 0,-42 41-1,1 0 1,-41 123-1,0-41 1,-41 40 0,41-81-1,-81-41 1,-1 82-16,82-123 31,0 0-15,41 0-1,0 41 1,0 0-16,40 0 16,1 0-16,-41 82 15,-41 0 1,164 122 0,-164-122-1,0-41 1,-205-41-1,123 0 1,41 0 0</inkml:trace>
  <inkml:trace contextRef="#ctx0" brushRef="#br0" timeOffset="55266.298">31007 14971 0,'41'0'0,"-41"-41"16,82 41 0,-41 0-1,0 41 1,-41 41-1,82 286 1,-82-122 0,0-1-1,-123-122 17,82-123-32</inkml:trace>
  <inkml:trace contextRef="#ctx0" brushRef="#br0" timeOffset="55678.8014">27939 16403 0,'-41'0'15,"82"0"32,82 0-47,123 0 16,81 0-16,41 0 15,614-82 1,-205 82 0,-532 0-1,-163 0 1,-82 82 46</inkml:trace>
  <inkml:trace contextRef="#ctx0" brushRef="#br0" timeOffset="56016.8299">29085 17139 0,'0'-82'0,"0"164"63,0 0-63,0 0 15,0 0-15,0 122 16,0-40 0,0-42-1,41-122 17</inkml:trace>
  <inkml:trace contextRef="#ctx0" brushRef="#br0" timeOffset="56249.1623">29167 17098 0,'0'0'0,"0"-41"0,81-41 16,-40 82 0,-41-81-16,82 81 15,0 41 1,-82 122-1,-41-40 1,-82 0 0,1-42-1,40-81 1</inkml:trace>
  <inkml:trace contextRef="#ctx0" brushRef="#br0" timeOffset="56566.4789">29985 17016 0,'0'0'0,"-41"0"47,-41 0-47,82 82 16,0 0-16,-41 82 15,41-1 17,0-40-32,0-82 15,41 0-15,41 41 16,41-82-1,-83-41-15</inkml:trace>
  <inkml:trace contextRef="#ctx0" brushRef="#br0" timeOffset="57203.8932">30394 17180 0,'0'-41'15,"0"82"32,0 41-47,0 0 16,0-1-16,0-40 16,0 0-1,0 41 1,0-123 31,0-41-47,0-163 15,41 81 1,41 123 0,40-81-1,-81 122-15,41 0 16,-82 41-1,0-1-15,0 83 16,-82-41 0,-41 41-1,83-123 17,40-41-1,0-41-16,40 82-15,83-41 16,-82 41-16,41 0 16,-82 41-1,0 82 1,0-1 0,0 1-1,-123-82 1,41-41-1,1 0 1</inkml:trace>
  <inkml:trace contextRef="#ctx0" brushRef="#br0" timeOffset="57499.7443">31007 16812 0,'0'0'0,"0"-82"15,82 82 1,0 0 0,41 82-1,-82 41 1,-41-42-1,81 206-15,-81-165 16,-81-40-16,-42 82 16,82-123 15,-41-41-31</inkml:trace>
  <inkml:trace contextRef="#ctx0" brushRef="#br0" timeOffset="57783.508">32807 16362 0,'41'0'47,"0"0"-31,41 0 0,0 0-16,0 0 15,-1 0-15</inkml:trace>
  <inkml:trace contextRef="#ctx0" brushRef="#br0" timeOffset="57949.5005">32930 16689 0,'41'0'47,"0"0"-47,0 0 15,41 0-15,-42 0 0</inkml:trace>
  <inkml:trace contextRef="#ctx0" brushRef="#br0" timeOffset="58501.1932">34934 15830 0,'0'0'0,"-81"-41"0,81-41 31,0 1-15,0 122 30,0 40-46,0 83 16,0 40 0,0 1 15,0-123-15,0-164 15,0 0-16,0-204 1,-82-246 0,164 409-1,-1 42 1,1 81 0,0 40-1,0 165 16,-82-123-31,0 0 0,-41-1 16,0 1-16,-82-41 16,1 41-1</inkml:trace>
  <inkml:trace contextRef="#ctx0" brushRef="#br0" timeOffset="58849.7012">35548 15544 0,'0'-82'0,"0"41"31,0 82 32,0 41-63,-82 41 15,82-42-15,0 124 16,0-123-16,0-1 15,41 83 1,123-123 0,-123-41-16</inkml:trace>
  <inkml:trace contextRef="#ctx0" brushRef="#br0" timeOffset="59366.3103">35834 15626 0,'0'-123'16,"0"164"62,82 0-78,-82 0 15,0 81-15,0-81 16,0 0-16,0 82 16,0-82-1,0-123 32,0 0-47,0-204 16,41 40-1,41 205 1,-41-40 15,41 81-15,40 204 0,-81-40-1,-41 40 1,0-122-1,0-41-15,0 41 16,0-123 15</inkml:trace>
  <inkml:trace contextRef="#ctx0" brushRef="#br0" timeOffset="59566.3995">35834 15667 0,'123'0'47,"0"0"-47,41-82 15,40 82-15</inkml:trace>
  <inkml:trace contextRef="#ctx0" brushRef="#br0" timeOffset="59849.1424">36898 15217 0,'0'-41'0,"-82"41"15,82-82 17,41 164-1,0-1-31,41 1 16,-41 123-1,-41-42 1,0 1-1,-82 41 1,0-124-16,-82 83 16,83-164-16</inkml:trace>
  <inkml:trace contextRef="#ctx0" brushRef="#br0" timeOffset="60633.5141">28758 18857 0,'0'-82'16,"0"164"31,0 41-32,0 0-15,0-1 16,0 205 0,0-163-1,40-164 1</inkml:trace>
  <inkml:trace contextRef="#ctx0" brushRef="#br0" timeOffset="60900.146">28758 18939 0,'0'0'0,"0"-41"0,0 0 15,0-82 1,81 42-1,1 81 1,0 40 0,-82 124-1,-82 0 1,0-42-16,-40 1 16,40-41-1</inkml:trace>
  <inkml:trace contextRef="#ctx0" brushRef="#br0" timeOffset="61250.0567">29330 18980 0,'0'0'0,"0"-82"16,0 41-1,-41 41 17,-40 123-17,81 0 1,0 326-1,0-162 1,163-124 15,-81-163-15,-41 0-16</inkml:trace>
  <inkml:trace contextRef="#ctx0" brushRef="#br0" timeOffset="61734.0339">29903 19184 0,'0'-41'16,"0"123"30,0 0-46,0 0 16,-82 0-16,82 81 16,0-81-1,0 0 1,-41-82-16,41-82 31,0 41-15,41-41-1,-41-40-15,82-124 16,-82 124-16,82-1 16,-41 82-1,0 41 17,-41 82-17,81 81-15,-81 83 16,41-1-1,-41 1 1,0-205 0</inkml:trace>
  <inkml:trace contextRef="#ctx0" brushRef="#br0" timeOffset="61967.1685">29698 19716 0,'0'-82'0,"0"41"31,41 41-31,41 0 15,41 0-15,81-81 16,-122 81 0</inkml:trace>
  <inkml:trace contextRef="#ctx0" brushRef="#br0" timeOffset="62382.9443">30476 19757 0,'0'-41'15,"0"-41"1,0 0-16,0 42 16,0-42-16,0 0 15,0 0-15,0 0 0,41 1 32,40 40-17,1 82 1,41 163-1,-123-122 1,0 81 0,0-40-1,0 0 1,0-82 0</inkml:trace>
  <inkml:trace contextRef="#ctx0" brushRef="#br0" timeOffset="63100.5275">31089 19184 0,'0'82'63,"0"41"-48,0-41 1,0-1-16,0 1 0,-41-41 16,41 82-1,0-205 32,41 0-31,-41 0-16,0-163 31,0 163-31,0-81 16,0 122-16,41-41 15,41 82 1,-82-41-1,82 41-15,-41 0 16,-41 41-16,0 41 16,0 81-1,0 42 1,-82-123 0,0-1-1,82-162 16,0 40-31,82 0 16,-41-82 0,41 123-16,-1 0 15,-40 41 1,-41 82 0,82-82-1,-82 81 1,-82-81-1,41 41-15,-81 0 16,81-82-16,0 0 16,-41 0-1</inkml:trace>
  <inkml:trace contextRef="#ctx0" brushRef="#br0" timeOffset="63450.5447">31785 18693 0,'0'0'0,"0"-40"0,0-42 15,41 0 1,81 123 15,-122 41-15,164 286-1,-82-82 1,-82-40 0,0-83-1,-82-40 1,-41-82-1</inkml:trace>
  <inkml:trace contextRef="#ctx0" brushRef="#br0" timeOffset="63683.9117">32480 19266 0,'41'0'32,"41"0"-32,81 0 15,-81 0 1,0 0-1</inkml:trace>
  <inkml:trace contextRef="#ctx0" brushRef="#br0" timeOffset="63834.0722">32603 19593 0,'82'0'31,"-41"0"-31,40 0 15,165 0 1,-205 0-16</inkml:trace>
  <inkml:trace contextRef="#ctx0" brushRef="#br0" timeOffset="64710.3813">34485 19062 0,'0'-41'0,"0"-41"31,0 123 0,0 41-31,40 368 32,-40-205-1,0-204-16</inkml:trace>
  <inkml:trace contextRef="#ctx0" brushRef="#br0" timeOffset="64950.2962">34566 18980 0,'0'0'0,"0"-41"0,0 0 15,0-82 1,41 82 0,164 41-1,-123 123 1,-82 41 0,-82 40-1,-82-81 1,82-82-16,41 41 15,1-82 1</inkml:trace>
  <inkml:trace contextRef="#ctx0" brushRef="#br0" timeOffset="65433.8974">35507 18939 0,'0'-82'0,"0"41"16,-41 41 15,0 287 0,41-165-31,0 451 32,0-532-17,0 0-15,82-41 16,41 0-1</inkml:trace>
  <inkml:trace contextRef="#ctx0" brushRef="#br0" timeOffset="65916.855">35916 19307 0,'0'0'0,"0"-82"0,0 164 62,0 0-62,0 0 16,0 40-16,0 1 16,-41-82-1,41 41-15,0-123 47,0 0-47,0-82 31,0-122-15,0 122-16,82 0 16,-82 83-16,82 40 15,-41-82 1,0 82-1,-41 82-15,0 163 16,0-122 0,0-1-16,0 83 15,0-41 1,0-124-16,82-40 16,-82 41-16,41-41 15,-41-41 1</inkml:trace>
  <inkml:trace contextRef="#ctx0" brushRef="#br0" timeOffset="66133.9659">35753 19634 0,'122'0'47,"1"-41"-47,0 41 15,-41 0-15,40 0 16,1-81-16</inkml:trace>
  <inkml:trace contextRef="#ctx0" brushRef="#br0" timeOffset="66383.6474">36571 19103 0,'0'0'0,"-41"-41"0,41-41 16,0 123 15,82 41-16,-1 163 1,1 41 0,-82 164-1,0-204 1,-41-205 0</inkml:trace>
  <inkml:trace contextRef="#ctx0" brushRef="#br0" timeOffset="66767.0548">37471 19716 0,'0'82'15,"0"-164"63,0 41-62,0 123 15,0-41-15,0 0 0</inkml:trace>
  <inkml:trace contextRef="#ctx0" brushRef="#br0" timeOffset="67050.7352">37962 19225 0,'0'0'0,"0"-82"16,0 123 15,0 123-15,0 81 15,0-40-15,0-123-16,0 0 15,0-42-15,0 42 16</inkml:trace>
  <inkml:trace contextRef="#ctx0" brushRef="#br0" timeOffset="67284.2705">37962 19143 0,'0'0'0,"0"-40"0,0-1 15,0-41 1,122 82-1,1 41 1,-82 41 15,-41 40-15,-123 124 0,0-83-1,42-163-15</inkml:trace>
  <inkml:trace contextRef="#ctx0" brushRef="#br0" timeOffset="67650.5345">38657 18939 0,'0'-41'16,"-41"82"30,41 41-46,0 40 16,0 42-16,0 0 16,0 204-1,82-123 1,41-163-16,-42 0 16,1-82-1,-41 0-15</inkml:trace>
  <inkml:trace contextRef="#ctx0" brushRef="#br0" timeOffset="68334.0681">39189 19389 0,'0'0'16,"0"-41"-16,0 0 15,0 82 32,0 41-47,0 163 16,0-81 0,0-82-1,0-164 32,0 41-31,0-41-16,0-204 31,0 163-31,0 0 16,0 42-1,82 81 1,-1 0-1,-40 163 1,-41-40 0,0 40-1,0-81 1,-122 0 0,81-82-1,41-41 16,0-41-31,122 41 16,-81-40 0,41 81-1,0 122 1,0 42 0,-82-82-1,0-41 1,-41 122-1,-41-163 1,-41 0-16</inkml:trace>
  <inkml:trace contextRef="#ctx0" brushRef="#br0" timeOffset="68650.9049">39598 19184 0,'0'-81'16,"82"81"-1,-1 81 1,-81-40-1,41 164 1,41 40 0,-82 82-1,0-163 1,-41-82 0,-41-82-16</inkml:trace>
  <inkml:trace contextRef="#ctx0" brushRef="#br0" timeOffset="71667.5101">40661 19348 0,'82'0'125,"41"0"-125,41 0 15,-1 0-15,1 0 16,81 0-16,-40 0 16,81 0-1,-163-41 16,-123-41 126,-41 82-142,41-41-15,0-40 16,0 40 0,-41-82-1,41-41 1,0 82-16,-82-122 15,82 122-15,0 0 16,-41-81 0,41 81-1,-41 41-15,41-41 16,0 41-16,0 0 16,0-40-16,0-124 15,0 123 1,0-40-1,-81-42 1,81 82 15,0-41-15,-41 1 0,41 81-16,0 0 15,0-82-15,-82 82 16,82-81-1,0 40 1,0 0-16,0 41 16,-41 0-16,41-82 15,0 42 1,0-83 0,0 0-1,-82 83 1,82-1-16,0 41 0,0-41 15,0-82 1,-41 1 0,-41-124 15,42 124-15,40-1-1,-82-40 1,41 40-1,41 82-15,-82-81 16,82 81-16,-41 0 16,41-82-1,-82 123 1,82-40-16,-41-1 16,41-41-1,0 82 1,0 0-1,0 0 17,0-40-17,-40 40 1,40 0 0,0-41-1,0 41 16,0 0-15,-82-82 0,82 42-1,0-1 1,0 0 0,-41 0-1,41 0 1,0-40-1,0 81 1,0-41 0,-41 0-16,41 41 31,0-41-15,0 1-1,0 40 1,-82 41 15,82-41 0,-82 41 32,0 0-48,42 0 1,-42 0-16,41 0 16,0 0-16,-82 0 31,41 82-31,1-82 16,40 0-1,0 41 1,-41-41-1,0 0 1,0 0 0,0 0-1,42 0 1,-42 0 0,123 0 77,0 0-61,-41-82-32,40 82 15,-40-41 1,0 0 15,82 41 0,-82-41-31,41 41 32,-164 0 93,42 82-110,81 0-15,-41-41 16,41 40-1,0 1 1,41-82 15,81 41-15,42-41 0,-82 41-1,0 41-15</inkml:trace>
  <inkml:trace contextRef="#ctx0" brushRef="#br0" timeOffset="84432.4267">7609 21966 0,'-41'0'31</inkml:trace>
  <inkml:trace contextRef="#ctx0" brushRef="#br0" timeOffset="92818.3879">6668 22007 0,'0'0'0,"0"-82"32,0 41-1,0 82 0,0 41-15,0 163-1,0-40 1,0-123-16,0 40 16,0-163 30,0-81-30</inkml:trace>
  <inkml:trace contextRef="#ctx0" brushRef="#br0" timeOffset="93071.1991">6627 22089 0,'0'-82'0,"0"0"15,0 41-15,0-41 16,41-40 15,0 81-15,41 122-1,-82 1 1,0 41 0,-41 0-1,-41-42 1,0-81-16,41 123 15,-82-123-15</inkml:trace>
  <inkml:trace contextRef="#ctx0" brushRef="#br0" timeOffset="93686.1342">8100 22170 0,'-82'82'62,"41"-41"-62,-82 41 16,41 0-16,-163 163 47,163-245-32,82-82 1,0-40 0,41-83-1,-41 82 1,0 1-16,82-1 16,-82 41-16,0-41 15,0 83 1,-41 40-1,0 0 1,0 0-16,41 81 16,0 1-1,0 0-15,82 41 16,81 81 0,-81-40-1,-41-82-15,41-1 16,-41 83-16,0-82 15</inkml:trace>
  <inkml:trace contextRef="#ctx0" brushRef="#br0" timeOffset="94271.2068">8631 21925 0,'0'-82'0,"0"41"16,0 0 15,0-40-31,-41 81 16,-40 0 15,81 40-15,-41 83-16,41 82 15,0-83-15,0-40 16,0 0 0,0 0-16,82-82 15,-1 0-15,-40 0 16,82-123-1,-82-81 1,41 40 0,-82 0-1,-41 83-15,-82 40 16,82-41 0,-41 82-16,1 0 15,-1 41 1,41 41-1,41-1 1,41 1-16,0-41 16,163 82-1,-81 40 1,-123-81-16,41 82 16,-41-82-16,0 40 15</inkml:trace>
  <inkml:trace contextRef="#ctx0" brushRef="#br0" timeOffset="94703.5419">7118 23847 0,'0'0'0,"-82"0"0,41 0 0,0 0 16,123 0 47,41 0-63,40 0 15,1-40-15,286-42 16,82 0 15,-369 82-31</inkml:trace>
  <inkml:trace contextRef="#ctx0" brushRef="#br0" timeOffset="95003.2144">7241 24257 0,'0'0'0,"-82"0"0,123 0 46,40-41-46,1 41 16,205-82 0,-42 41-1,-40-41 1,-83 82-16</inkml:trace>
  <inkml:trace contextRef="#ctx0" brushRef="#br0" timeOffset="119088.904">13377 21884 0,'0'-82'0,"0"41"16,0-40-1,0 121 17,0 83-17,81 286 17,-81-204-17,0-123 1,0-1-1,0-162 17</inkml:trace>
  <inkml:trace contextRef="#ctx0" brushRef="#br0" timeOffset="119356.0275">13377 21720 0,'0'-40'0,"0"-42"0,0 0 31,81 41-31,1 41 16,82 0 0,-82 82-1,-82 41 1,0-1-1,-82-81-15,-41 82 16,0-82 0,82 41-1</inkml:trace>
  <inkml:trace contextRef="#ctx0" brushRef="#br0" timeOffset="119689.0914">14277 21639 0,'0'0'0,"0"-82"16,0 41-1,0 82 17,0 41-32,0-1 15,0 42 1,0 123-16,0-124 16,0 1-1,40 82 1,-40-165-16,82-40 15,0 0-15</inkml:trace>
  <inkml:trace contextRef="#ctx0" brushRef="#br0" timeOffset="120222.8024">14808 22089 0,'0'-41'0,"0"-41"31,0 123 0,0 41-15,0 40-1,0 42 1,0-123-16,0 0 16,0 41-16,0-123 62,0-41-62,0-41 16,0 0-16,0 1 15,0-1-15,0 41 16,0 41-16,0 0 16,41 41-16,0 0 15,41 0 1,-41 0 0,-41 41-16,0 41 15,0 41 1,-123-1-1,41-40-15,41 0 16</inkml:trace>
  <inkml:trace contextRef="#ctx0" brushRef="#br0" timeOffset="120623.4457">15422 22661 0,'0'-41'16,"0"0"-1,0-81 1,0-1-1,0-82 1,41 42 0,41-1-1,-1 123 1,-81 0-16,41 41 16,41 0-16,0 82 15,-82 0 1,82 82-1,-82 122 1,0-163 0,0-41-1</inkml:trace>
  <inkml:trace contextRef="#ctx0" brushRef="#br0" timeOffset="121173.2553">16363 21925 0,'0'-82'16,"0"41"0,0 123 30,-41 41-30,41-41-16,0 122 16,41-81 15,-41-41-31,41-82 16,0 0-16,40 0 15,1 0 1,-41-164-1,41 0 1,-82 42-16,0-1 16,0 41-16,-41-41 0,41 83 15,-82 40 1,0 0 0,-40 0-16,40 81 15,82-40 1,0 41-16,0 0 15,82 0 1,-1 40 0,1-122-1,-41 82-15,41 41 16,-82-82-16,0 82 31,0-42-15,-41-81-16,41 123 0</inkml:trace>
  <inkml:trace contextRef="#ctx0" brushRef="#br0" timeOffset="121477.287">17058 21720 0,'0'-81'0,"0"40"31,82 41-15,-41 41-1,41 40-15,-82 42 16,41 123-1,-82 122 1,-82-41 0,41-245-16,41-41 15</inkml:trace>
  <inkml:trace contextRef="#ctx0" brushRef="#br0" timeOffset="121722.8002">17958 22129 0,'82'-40'31,"41"40"-15,-42-41-16,-40 41 16,41 0-1</inkml:trace>
  <inkml:trace contextRef="#ctx0" brushRef="#br0" timeOffset="121865.0566">17999 22416 0,'0'0'0,"123"-41"47,-41 41-47,-1-41 0,-40 41 15,41-82 1</inkml:trace>
  <inkml:trace contextRef="#ctx0" brushRef="#br0" timeOffset="124340.2884">19635 21843 0,'0'-82'0,"0"41"0,0-40 16,0 122 31,0 122-47,0 1 16,41 40-16,-41 124 15,0-83 16,41-245-31,-41-41 47,0 0-47,0-122 32,-41-83-17,0 82-15,41-81 16,0 163-16,0 41 0,41-40 31,0 81-31,41 0 16,122 0-1,-81 81 1,-82 1 0,-41-41-1,-82 164 1,41-165-16,-122 83 15,81-123 1,41 82-16</inkml:trace>
  <inkml:trace contextRef="#ctx0" brushRef="#br0" timeOffset="124674.341">20576 21680 0,'0'0'0,"0"-41"0,0 0 16,0 123 46,0-1-62,0 83 16,-41 40-16,41 165 31,0-124-31,0-81 31,82-123-15,41-41-16</inkml:trace>
  <inkml:trace contextRef="#ctx0" brushRef="#br0" timeOffset="134991.1457">21149 21761 0,'0'-41'15,"0"1"1,0 121 46,0 165-46,0 122 15,0-245-15,82-82 0,-41-41-16,81 0 15,-81 0 1,41-82-16,-41-41 15,41 41 1,-82-81 0,0 122 15,-41-82-15,-82 41-1,41 41-15,41 41 16,0 0-16,-40 0 15,-1 41 1,82 0-16,0 0 16,0 163-1,41-163-15</inkml:trace>
  <inkml:trace contextRef="#ctx0" brushRef="#br0" timeOffset="135474.8829">21967 22293 0,'0'-82'16,"41"82"-1,41 0 1,0 0 0,-42 0-1,-40 123 1,0-41-1,-122 41 1,81-1 0,-41-81 15,41-41-15,82 0 15,41-41-16,245-41 1,-122 82 0,-164-40-1</inkml:trace>
  <inkml:trace contextRef="#ctx0" brushRef="#br0" timeOffset="135892.5802">22908 21639 0,'82'81'47,"-1"1"-47,42 41 15,0 204 1,-123-81 0,-164 40 15,42-163-31,81-42 16,-41-81-16</inkml:trace>
  <inkml:trace contextRef="#ctx0" brushRef="#br0" timeOffset="136142.7447">23808 22457 0,'82'0'32,"-41"0"-17,40-41-15,1 41 16,0 0-16,-41 0 16</inkml:trace>
  <inkml:trace contextRef="#ctx0" brushRef="#br0" timeOffset="136274.8617">23849 22866 0,'41'0'31,"40"-82"-15,1 82-16,123-41 15</inkml:trace>
  <inkml:trace contextRef="#ctx0" brushRef="#br0" timeOffset="144059.4633">8550 5931 0,'0'-41'16,"0"-41"15,0 123 31,0 41-46,0 0 0,0 41-1,-41-41 1</inkml:trace>
  <inkml:trace contextRef="#ctx0" brushRef="#br0" timeOffset="144342.9438">8713 6054 0,'0'-82'16,"0"123"47,0 41-48,-82 0 1,82-41-16,-41 81 15,-40 1 1,-1-82 0</inkml:trace>
  <inkml:trace contextRef="#ctx0" brushRef="#br0" timeOffset="144875.678">8836 6218 0,'0'0'0,"-41"0"62,41 81-62,-41-81 16,41 123-1,0-82-15,41-82 78,41 41-62,-41 0 0,-41-41-1,0 0 1,0 0 15,0 123 47,0-41-78,0 41 16</inkml:trace>
  <inkml:trace contextRef="#ctx0" brushRef="#br0" timeOffset="145259.3479">10063 5768 0,'0'-82'0,"0"123"46,0 0-46,41-1 16,-41 83 0,0-41-1,0 41 1</inkml:trace>
  <inkml:trace contextRef="#ctx0" brushRef="#br0" timeOffset="145475.447">10390 5808 0,'0'-40'0,"0"121"47,0-40-47,-41 0 15,41 82 1,-40 41 0,-42-1-1</inkml:trace>
  <inkml:trace contextRef="#ctx0" brushRef="#br0" timeOffset="145958.6815">10431 6136 0,'0'0'0,"0"82"78,0-1-62,0-40-1,82-41 32,41 0-31,-123-41-16,41 0 15,-41-40 17,0 40-17,0-41 1,0 123 15,0 0-15,0 41-1,0-1-15,0 1 16,0 0-16</inkml:trace>
  <inkml:trace contextRef="#ctx0" brushRef="#br0" timeOffset="146527.6374">12599 5481 0,'0'82'62,"0"0"-62,0 0 16,0-1-16,0 1 16,0 0-16,0-41 15</inkml:trace>
  <inkml:trace contextRef="#ctx0" brushRef="#br0" timeOffset="146759.2992">12886 5849 0,'0'-81'0,"0"40"31,0 82 0,0-1-31,-41 42 16,-41 0 0,82 123-1,-41-124 1,41 1 0</inkml:trace>
  <inkml:trace contextRef="#ctx0" brushRef="#br0" timeOffset="147309.4499">13172 6095 0,'0'-41'0,"0"82"78,-82 41-62,82-41-16,-41 40 0,41-40 31,41-41 16,0 0-47,41 0 16,-41 0-1,41 0 1,-82-82-16,41 42 16,-41-1-1,0 0 1,0 82 62,0 0-62,0 81-16,0-40 15,0-41-15,0 41 16</inkml:trace>
  <inkml:trace contextRef="#ctx0" brushRef="#br0" timeOffset="147808.7821">15422 5399 0,'0'-81'15,"0"40"-15,0 0 31,0 123 16,0-1-47,41 83 16,-41-41 0,0-1-1,0-40 1</inkml:trace>
  <inkml:trace contextRef="#ctx0" brushRef="#br0" timeOffset="148093.1183">15749 5522 0,'41'0'0,"-41"41"79,-41 41-64,41 0-15,-41 40 16,41-40-1,-41 41 1,41-82 0</inkml:trace>
  <inkml:trace contextRef="#ctx0" brushRef="#br0" timeOffset="148642.4418">15913 5808 0,'0'0'0,"41"-40"16,-41 121 77,0 1-77,-41-82-16,41 82 16,-41-82-1,82 0 32,0 0-47,40 0 16,1 0-1,0 0 1,-82-41 0,41-41-1,-41 41 17,0 164 46,0-41-63,0 0-15,0 0 16,0-42-16,0 1 16,0 41-1</inkml:trace>
  <inkml:trace contextRef="#ctx0" brushRef="#br0" timeOffset="150326.3386">26385 21761 0,'0'-81'15,"0"-1"1,-41 41 0,41 123 31,0 163-32,0 82 16,0-245-15</inkml:trace>
  <inkml:trace contextRef="#ctx0" brushRef="#br0" timeOffset="150643.2885">25894 22539 0,'82'0'47,"81"-41"-47,-40 41 16,0-82-16,0 82 15,-1 0-15,83-41 16,-164 41 15,41 0-31,-164 41 32,41-41-32</inkml:trace>
  <inkml:trace contextRef="#ctx0" brushRef="#br0" timeOffset="151194.6674">26221 22866 0,'0'-82'15,"0"123"48,0 0-63,0 0 0,-41 40 15,41-40 1,-81 82 0,40-82-1,41 0 1,-41-41-16,82 0 31,40 0-15,1 0-1,-41 0-15,82 0 16,-82-41 0,-41-41 15,0 41 0,0 123 16,0-41-31,0 82-1,0 81 1,0-81-1,0-82 1</inkml:trace>
  <inkml:trace contextRef="#ctx0" brushRef="#br0" timeOffset="152231.5582">13581 24543 0,'0'-82'16,"0"41"0,0 0-1,0 82 17,0 286-1,0 164 0,41-450-31,-41 41 16,0-41-16</inkml:trace>
  <inkml:trace contextRef="#ctx0" brushRef="#br0" timeOffset="152510.2519">13622 24502 0,'0'0'0,"0"-82"0,0 0 16,41-40 0,82 81-1,-1 0 1,42 82-1,-164 163 1,-82-40 0,0-41-1,1-83-15,40 83 16,0-123 0</inkml:trace>
  <inkml:trace contextRef="#ctx0" brushRef="#br0" timeOffset="152826.146">14399 24502 0,'0'0'0,"0"-82"16,0 0-1,-41 123 32,41 41-47,0 123 16,0 40 0,0 0-1,82-163 1,-41 0-16,-41-41 15,82-41-15</inkml:trace>
  <inkml:trace contextRef="#ctx0" brushRef="#br0" timeOffset="153342.94">14890 24666 0,'0'-41'0,"0"0"16,0 82 15,0 0-15,0 40-16,0 1 15,0 41 1,0-82-16,0 0 15,0 41 1,0-123 31,0-82-31,0-41-1,0 1 1,0 122-16,0 0 15,41-41-15,-41 41 0,123 41 16,-82-41 0,0 82-1,-41 164 1,0-83 0,-82 1-1,82-82 1,-41-41-1,0 82 17</inkml:trace>
  <inkml:trace contextRef="#ctx0" brushRef="#br0" timeOffset="153642.8509">15299 24338 0,'0'-41'0,"0"1"32,164 162 14,-123-40-46,-41 0 16,82 0-16,-82 163 31,0 82-15,-82-245 0,41-41-16,0 41 15</inkml:trace>
  <inkml:trace contextRef="#ctx0" brushRef="#br0" timeOffset="153959.6953">16117 24870 0,'0'-41'15,"82"41"1,41 0-16,-41 0 16,-1 0-1,1 0 1,0 0-1,-82 41 1,-41-41-16</inkml:trace>
  <inkml:trace contextRef="#ctx0" brushRef="#br0" timeOffset="154109.8413">16281 25075 0,'82'0'31,"0"0"-31,-1 0 16,1 0-1,-41-82-15</inkml:trace>
  <inkml:trace contextRef="#ctx0" brushRef="#br0" timeOffset="154887.5266">15054 24788 0,'0'-82'47,"-82"82"-31,82-40 15,0 121 47,0 1-78,0 0 16,0 0-16,0 81 15,0 1 1,0-41 15,0-82-15</inkml:trace>
  <inkml:trace contextRef="#ctx0" brushRef="#br0" timeOffset="155827.011">17958 24420 0,'0'0'0,"0"-41"0,0-41 16,0 205 47,0 41-48,0-42-15,41 83 16,-41-82-1,0-82 1,0-82 31,0-41-31,0-164-1,-41-40 1,41 82-1,123 163 1,0-41 0,-83 82-16,42 0 15,-82 41-15,0 0 16,0 122 0,-82 42-1,-81-82 1,122-42-1</inkml:trace>
  <inkml:trace contextRef="#ctx0" brushRef="#br0" timeOffset="156159.6103">19226 24175 0,'0'-41'15,"-82"41"1,42 41-1,40 41 1,0-1 0,0 42-16,0 163 15,0-163-15,0-41 16,0 41 0,81-42-1,1-81-15</inkml:trace>
  <inkml:trace contextRef="#ctx0" brushRef="#br0" timeOffset="157348.6119">20044 24257 0,'0'-41'15,"-81"41"32,81 41-31,-82 572 15,82-490-15,122-41-1,-40-82 1,41-41 0,-82 41-16,41-123 15,-82 82-15,0-41 16,-82-81 0,41 40-16,-41 0 15,41 82 1,0 41-16,-40 0 15,81 205 1,0-82 0,40-42-1,1-40-15</inkml:trace>
  <inkml:trace contextRef="#ctx0" brushRef="#br0" timeOffset="157593.6035">20617 24870 0,'0'-41'15,"0"82"32,0 82-31,0-41-1,0-1-15,0 42 32,0-41-32</inkml:trace>
  <inkml:trace contextRef="#ctx0" brushRef="#br0" timeOffset="157927.3387">21067 25034 0,'41'0'0,"-41"-82"94,0-41-78,82 123 15,-41 82-31,-41 0 16,81 81-1,-81 1 1</inkml:trace>
  <inkml:trace contextRef="#ctx0" brushRef="#br0" timeOffset="158427.2343">21599 24584 0,'0'-82'0,"0"41"16,0 123 31,0 41-32,0-42-15,0-40 16,0 41-1,41-82-15,0 123 16,40-123 0,42 0-1,-82-123 1,-41 0 0,0 42-16,-41-165 15,-41 205 1,41 41-16,-40-122 15,-1 122 17,0 81-32,82 42 15,0-41-15,0 0 16,0-41 0,164-1-1,-42-40 1,-40 0-16</inkml:trace>
  <inkml:trace contextRef="#ctx0" brushRef="#br0" timeOffset="158780.1451">22253 24952 0,'0'-41'31</inkml:trace>
  <inkml:trace contextRef="#ctx0" brushRef="#br0" timeOffset="159426.9876">21803 24461 0,'0'-82'16,"-41"41"0,-40 41 15,40 41-15,41 0-16,0 82 15,-41-82 1,41 41-16,0 81 15,41-81-15,-41-41 16,122 41 0,1-41-1,-82-41-15,41 0 16,0 0 0,-82-82-16,41-82 15,-41 1 1,-41-42-1,41 164 1,-82 0 0,-41-41-16,82 82 15,-41 0 1,-40 82 0,122-41-16,-41 82 15,41-82-15,0 0 16,82 40-1</inkml:trace>
  <inkml:trace contextRef="#ctx0" brushRef="#br0" timeOffset="159810.2807">22049 24870 0,'82'0'16,"-1"0"15,-40-41-15,41 41-1,-41 82 1,-41 0-1,-41 0-15,-82-1 16,42 1-16,40-82 16,41 41-1,82-41 17,40 0-17,1-82 1,-82 82-1</inkml:trace>
  <inkml:trace contextRef="#ctx0" brushRef="#br0" timeOffset="160327.5834">22703 24420 0,'0'0'0,"0"-41"0,0 0 16,0-40 0,41-1-1,0 82 1,-41 163 15,0 83-15,-41-124-1,41-81 1,41 41 0,41-82-16,0 0 15,-82-41 1,41 41-16,-41-41 15,-41 41 17,0 0-17,41 82 17,0-41-32,0 82 15,0-82 1,0 41-16,0-1 15,0-40-15,0 0 16</inkml:trace>
  <inkml:trace contextRef="#ctx0" brushRef="#br0" timeOffset="161177.481">19881 24175 0,'0'-41'15,"-41"41"16,0 0-15,-41 123 15,0-42-15,41-81 0,41 82-1,82-82 1,-41 41-1,-41 0 1,0 41 0,0 40-1,-82-40 1,0-41 0,42-41-1,80 0 16,42 0-15,0 0 0,-82 82-1,41 123 1,-41-42 0,0 1-1,-82-123 1,82 40-1</inkml:trace>
  <inkml:trace contextRef="#ctx0" brushRef="#br0" timeOffset="161826.9552">23071 24175 0,'0'-82'47,"0"41"-16,82 41 0,0 82-31,82 122 16,-123 83 0,-41-42-1,0-122 1,0 81-16,0-122 15,0-41-15</inkml:trace>
  <inkml:trace contextRef="#ctx0" brushRef="#br0" timeOffset="162061.4425">24217 24706 0,'41'0'16,"122"0"0,1 0-1,-41 0 1</inkml:trace>
  <inkml:trace contextRef="#ctx0" brushRef="#br0" timeOffset="162227.2047">24462 24952 0,'41'0'47,"41"0"-47,0 0 15,-41 0 1,81 0 0,-81 0-1</inkml:trace>
  <inkml:trace contextRef="#ctx0" brushRef="#br0" timeOffset="163794.0909">26221 24420 0,'0'0'16,"0"-41"-16,0-41 15,0 1 1,0-1-1,0 164 17,0 40-17,41 165 1,41-42 15,-82-204-15</inkml:trace>
  <inkml:trace contextRef="#ctx0" brushRef="#br0" timeOffset="164079.716">25935 25156 0,'-82'0'15,"205"-40"17,0 40-17,-1 0-15,42 0 16,-41-82-16,40 82 31,-122 0-31</inkml:trace>
  <inkml:trace contextRef="#ctx0" brushRef="#br0" timeOffset="164644.1476">26385 25606 0,'-82'41'32,"41"0"-17,-41-41 1,82 82-16,-41-82 31,1 0-15,40-41-1,0-82 1,0 82 0,122-40-1,-40 81-15,-41 81 16,-41 1-16,0 0 15,0 82 1,-82-1 0,0-40-16,1-82 15,-42 41-15,82-41 16,0-41 0,41-41-1,-82 0 1,82-41-16,123-41 31,-41 123-15,40 0-1,1 41 1,-82-41-16,82 41 16,-82-41-16,0 0 15</inkml:trace>
  <inkml:trace contextRef="#ctx0" brushRef="#br0" timeOffset="165005.2737">28676 24952 0,'0'-41'16,"0"164"46,0-82-62,0 0 16,0 81-16,0-81 16</inkml:trace>
  <inkml:trace contextRef="#ctx0" brushRef="#br0" timeOffset="165711.0527">30312 24297 0,'0'0'0,"0"-40"0,0-42 15,0 123 17,0 81-17,0 1-15,41 82 16,-41-1 15,0-122-15,0-164 31</inkml:trace>
  <inkml:trace contextRef="#ctx0" brushRef="#br0" timeOffset="165910.7405">30271 24093 0,'0'0'16,"0"-41"-16,41-41 15,41 82 1,0 0 0,-1 82-1,-81 41 1,-81 40 0,40-40-16,-41-41 15,41-41-15,41 41 0</inkml:trace>
  <inkml:trace contextRef="#ctx0" brushRef="#br0" timeOffset="166213.1719">31130 24257 0,'0'0'0,"0"-82"0,0 41 16,-41 82 31,41 41-47,-41-1 15,41 83 1,0 0-1,41 40 1,123-81 0</inkml:trace>
  <inkml:trace contextRef="#ctx0" brushRef="#br0" timeOffset="166777.3433">31785 24175 0,'0'0'0,"0"-82"0,0 41 32,0 164-1,0-41-16,0-1-15,0 83 16,0-123-16,0 41 16,0-1-1,41-81 1,122 0 0,-81-122-1,-82 40 1,0-123-1,0 42 17,0 122-32,-123-41 15,41 82-15,42 0 16,-1 0 0,-41 41-1,82 41 1,0 41-1,41-1 1,122-40 0,-81 0-1,-41 41 1,-41-1 0,0-40-1</inkml:trace>
  <inkml:trace contextRef="#ctx0" brushRef="#br0" timeOffset="167160.5228">32398 24216 0,'0'-41'16,"82"41"-1,0 41 1,-82 0 0,82 40-16,-82 42 15,0 0-15,0-41 0,0-1 16,-41 83 0,0-82-1,41-41-15</inkml:trace>
  <inkml:trace contextRef="#ctx0" brushRef="#br0" timeOffset="167378.9513">33339 24502 0,'123'0'32,"-41"0"-17,-1 0-15,-40 0 16</inkml:trace>
  <inkml:trace contextRef="#ctx0" brushRef="#br0" timeOffset="167510.8877">33462 24666 0,'82'0'31,"-1"0"-31,1 0 16,0 0-16</inkml:trace>
  <inkml:trace contextRef="#ctx0" brushRef="#br0" timeOffset="168109.9983">34771 24093 0,'0'0'0,"0"82"32,41 40-17,-41 42-15,82 286 47,-82-409-47,-82 0 16</inkml:trace>
  <inkml:trace contextRef="#ctx0" brushRef="#br0" timeOffset="168328.8377">34812 24093 0,'0'-41'16,"0"-41"0,82 0-1,-1 82-15,83 41 16,-123 41 0,-82 123 15,-123-42-31,1-122 31</inkml:trace>
  <inkml:trace contextRef="#ctx0" brushRef="#br0" timeOffset="168662.0401">35548 24011 0,'0'0'0,"0"-82"0,-82 164 62,82 0-46,0 41-16,0 40 16,0 164-1,0-81 1,82-42 0,-41-122-1,41-82-15</inkml:trace>
  <inkml:trace contextRef="#ctx0" brushRef="#br0" timeOffset="170278.6303">36530 24175 0,'0'-82'63,"-41"82"-48,-41 41 1,41-41-16,-41 82 15,42-82-15,40 41 16,-82-41-16,82 81 31,41-81-15,163 0 0,-163 41-16,0 123 46,-41-41-46,-41-83 16,0 1 0,-122 82-1,163-164 32,40 41-31,-40-41-16,82 41 15,-82 82 1,0 0 0,0 0-1,0 40 1,41-40 0,41 0-1</inkml:trace>
  <inkml:trace contextRef="#ctx0" brushRef="#br0" timeOffset="170746.0141">37103 24420 0,'0'0'0,"0"-41"16,0 0 15,-82 82 1,82 0-17,0 41-15,0 41 16,0 40-1,0-81-15,0 0 16,41-82 0,40 0-1,1 0 1,41-164 0,-123-40-1,0 40 1,-41 41-1,0 123 1,-122 0 0,81 164-1,82-82 1</inkml:trace>
  <inkml:trace contextRef="#ctx0" brushRef="#br0" timeOffset="171094.1494">37593 24788 0,'41'0'15,"41"0"16,-41 41-15,-41 41 0,0 0-1,-123 81 1,123-122 0,41-41 30,41 0-30,41 0 0,-1-122-16</inkml:trace>
  <inkml:trace contextRef="#ctx0" brushRef="#br0" timeOffset="171379.5539">38412 24788 0,'0'-41'16,"0"-40"0,0 121 30,0 1-30,0 0-16,0 41 16,0-41-1,0 0 1,0 0-16</inkml:trace>
  <inkml:trace contextRef="#ctx0" brushRef="#br0" timeOffset="171861.7">38943 24216 0,'0'-41'0,"0"82"62,0 40-62,0 1 16,0 0-16,0 0 15,0 0 1,0-1 0,41-81-1,164-40 1,-123-83-1,-82 82-15,81-82 16,-81 41-16,0 42 16,-40-124-1,-124 82 1,123 82 0,-41 0-1,-41 123 1,123-41 15,0-1-31,41 1 16,0-82-16,0 0 15</inkml:trace>
  <inkml:trace contextRef="#ctx0" brushRef="#br0" timeOffset="172645.6875">39516 24625 0,'0'-41'0,"0"-41"31,82 82-15,-41 0 0,-41 41-1,41 163 16,-82-204-31,-41 82 32,0-82-32,164 0 31,41-41-15,-1 41-1,-81 0 16,-41 41-15,0 41-16,0 0 16,-122-41-1,-1-41 1,82 0 0,0 0-16</inkml:trace>
  <inkml:trace contextRef="#ctx0" brushRef="#br0" timeOffset="173179.1728">40007 23929 0,'0'-41'0,"82"41"31,0 0-15,-82 41-1,40-41-15,-40 123 16,0-41-16,0 0 16,-40 40-16,-1 1 15,41-41-15,0-41 16,0 0-1,163-41 1,-81 0 0,-82-41 15,0-41-15,-41 82-1,41 123 1,0-1 15,0 42-15,0-82-16,0 0 15,0-1-15,0 1 16,-123-82 0,83 41-1,-83-41 1</inkml:trace>
  <inkml:trace contextRef="#ctx0" brushRef="#br0" timeOffset="173532.9082">40580 23847 0,'0'0'0,"0"-81"15,81 81 16,-81 41-31,82-1 16,41 165 0,-41-82-16,0 204 15,-41-204 1,-41 40-16,0 165 16,-41-165-1,-82-81-15,82-82 16</inkml:trace>
  <inkml:trace contextRef="#ctx0" brushRef="#br0" timeOffset="173811.9816">41970 24666 0,'0'-82'15,"41"82"1,41 0 0,0 0-16,0 0 0,41 0 15,-42 0 1,-81 41-1</inkml:trace>
  <inkml:trace contextRef="#ctx0" brushRef="#br0" timeOffset="173961.6521">42011 24911 0,'41'0'15,"0"0"-15,41 0 16,0 0-1,81 0 1,-122-82-16</inkml:trace>
  <inkml:trace contextRef="#ctx0" brushRef="#br0" timeOffset="174263.2023">43279 24216 0,'0'41'62,"0"40"-62,0-40 16,0 41-16,0-41 15,0 41-15,0 0 16,0-1 0</inkml:trace>
  <inkml:trace contextRef="#ctx0" brushRef="#br0" timeOffset="174478.0943">43198 24952 0,'41'0'47,"40"0"-32,1 0-15,0 0 16,41-41-16,40 41 16,-81 0-1</inkml:trace>
  <inkml:trace contextRef="#ctx0" brushRef="#br0" timeOffset="174863.7139">43157 25484 0,'82'0'47,"-1"-82"-47,-40 82 31,-41 41-31,0 0 16,-82 81 0,-81 1-1,40-41 1,164-82 31,82 0-32,-1 0 1,1 0-16,123 0 16,-205 0-16,-1 0 15</inkml:trace>
  <inkml:trace contextRef="#ctx0" brushRef="#br0" timeOffset="176151.2739">15995 27897 0,'0'-82'16,"0"41"0,0 123 30,0 0-46,0 0 16,0 0-16,0-1 16,0 1-16,0-41 15,0 0-15,0 41 16,0-41 0</inkml:trace>
  <inkml:trace contextRef="#ctx0" brushRef="#br0" timeOffset="176395.0943">15995 27611 0,'0'0'0,"40"-82"16,1 82-1,41 0-15,0 0 31,0 123-15,-164-1 0,-41 1-1,-81 0 1,163-82 0,0-41-16</inkml:trace>
  <inkml:trace contextRef="#ctx0" brushRef="#br0" timeOffset="176695.084">16526 27652 0,'0'-82'16,"0"41"-16,0 82 47,0 41-32,-81 40-15,81 1 16,0 122 0,0 42-1,40-164 1,1-83-1,-41 42-15</inkml:trace>
  <inkml:trace contextRef="#ctx0" brushRef="#br0" timeOffset="177212.1766">17140 27979 0,'-82'-82'16,"82"41"-1,0 0 17,0 123-1,0 41-16,0 40 1,0-40 0,0-82-1,0-82 32,0 0-47,0-122 31,0 40-31,0 0 16,0 41-16,0 41 0,41 1 16,0 40-1,0 0 1,41 0-16,-82 81 16,0 1-1,0 41 1,-123 0-1,41-83 1,41-40 0</inkml:trace>
  <inkml:trace contextRef="#ctx0" brushRef="#br0" timeOffset="177629.8131">17590 28388 0,'0'-41'16,"0"0"-1,0 0 1,0 0-16,0-122 16,0-1-1,82 0 1,-41 83 0,0 81-1,81 0 1,-40 81-16,-82 1 15,82 41 1,-82 41 0,0 81-1,0-204 1</inkml:trace>
  <inkml:trace contextRef="#ctx0" brushRef="#br0" timeOffset="178195.557">18449 27897 0,'0'-123'15,"0"82"1,0 1 15,-41 40 0,41 81-15,-82 83 0,82-82-16,0 81 15,0-81 1,82-82-1,41 0 1,-41 0-16,-41-123 16,40 42-1,-81-124 1,-41 82 0,-81 42 15,81 40-31,0 41 0,-41 0 15,82 41 1,-82 40 0,82 1-1,164 82 1,-41-82 0,-1 40-1,-122-40 1,0 82-1,-41-82-15</inkml:trace>
  <inkml:trace contextRef="#ctx0" brushRef="#br0" timeOffset="178498.0736">19063 27693 0,'81'0'47,"-40"40"-47,41 42 0,-41 0 15,-41 82 1,0 40 0,0-40-1,-82-123-15,41-41 16</inkml:trace>
  <inkml:trace contextRef="#ctx0" brushRef="#br0" timeOffset="178695.9344">19799 28020 0,'41'0'0,"41"0"0,-1-41 16,83 41-1,-82 0 1</inkml:trace>
  <inkml:trace contextRef="#ctx0" brushRef="#br0" timeOffset="178845.5752">19922 28224 0,'81'0'15,"1"0"-15,0 0 16,-41-82 0,41 82-16</inkml:trace>
  <inkml:trace contextRef="#ctx0" brushRef="#br0" timeOffset="179462.6192">20903 27611 0,'0'0'0,"0"82"47,82 40-47,-82 1 16,41 204 0,0-286-1,-41 41 1,0-123 15,0-41-15</inkml:trace>
  <inkml:trace contextRef="#ctx0" brushRef="#br0" timeOffset="179679.7866">20944 27570 0,'0'0'0,"0"-41"0,0 0 16,0-41 15,123 82-15,-82 0-1,41 82-15,-82 0 16,0-41-16,-41 41 16,-82 40-1,41-81 1</inkml:trace>
  <inkml:trace contextRef="#ctx0" brushRef="#br0" timeOffset="179962.7054">21394 27693 0,'0'0'0,"0"-82"0,0 0 16,-82 123 31,82 41-47,0-1 15,0 165 1,0-123-16,41 40 15,-41-81-15,123-41 16,0-41 0</inkml:trace>
  <inkml:trace contextRef="#ctx0" brushRef="#br0" timeOffset="180445.3443">21967 27774 0,'0'-41'15,"0"82"17,0 41-17,0 0-15,0 0 0,0 0 16,0 81-1,0-81 1,0-164 31,0 41-31,0-41-16,0-122 31,0 122-31,0-81 0,0 81 15,82 82 17,0 0-17,-1 0 1,-81 204 0,0-163-1,-40 41 1,-42 0-16,41-82 15,0 0-15,41 41 16,-82-41-16</inkml:trace>
  <inkml:trace contextRef="#ctx0" brushRef="#br0" timeOffset="180762.3617">22417 27652 0,'0'-82'16,"164"164"46,-83-41-62,-40 81 0,-41 1 16,82 0-16,-82-1 16,0 83-1,-82-123-15,-40 40 16,81-122 0</inkml:trace>
  <inkml:trace contextRef="#ctx0" brushRef="#br0" timeOffset="181586.359">23726 27774 0,'0'-41'16,"0"1"93,0-1-77,0 82 15,0 81-32,0-40-15,41 82 31,-41-1-15,0-122-16,0 0 16,0-82 31,0-41-47,0 1 15,-82-288 1,82 206-1,0 81 1,0 41-16,82 41 16,41 0-1,-42 0-15,-40 0 16,-41 164 0,0-82 15,-122 40-16,81-122-15,-41 123 16,0-82-16</inkml:trace>
  <inkml:trace contextRef="#ctx0" brushRef="#br0" timeOffset="181928.872">24176 27733 0,'0'-40'16,"0"80"46,-41 83-62,41-41 16,0 0-16,0 0 15,0 81 1,82-40 0,0-123-1,0 82 1,40-123-16</inkml:trace>
  <inkml:trace contextRef="#ctx0" brushRef="#br0" timeOffset="182513.0383">24626 27815 0,'0'0'15,"0"-41"1,0 82 47,0 0-63,0 41 15,0 0-15,0 81 16,0-122-1,41 41 1,41-82 0,-41 0-16,-1 0 15,-40-41 1,82 41-16,-82-123 0,0-40 16,-82-42-1,-40 83 16,40 122-15,0 0 0,0 41-1,123 81 1,-41-40 0,246 0-1,-83-41 1,-40-41-1,-82 82 1,-41 122 0,0-163-1,0 41 17</inkml:trace>
  <inkml:trace contextRef="#ctx0" brushRef="#br0" timeOffset="182812.9755">25199 27774 0,'122'41'47,"-40"41"-47,-82 0 0,41 0 16,-41 204 15,-41-163-15,-82-1-1</inkml:trace>
  <inkml:trace contextRef="#ctx0" brushRef="#br0" timeOffset="183020.9245">25976 28592 0,'41'0'31</inkml:trace>
  <inkml:trace contextRef="#ctx0" brushRef="#br0" timeOffset="184980.5674">5727 13376 0,'-41'-41'16,"41"0"-1,0-41 1,0 0 0,0 42 15,0 121 31,0-40-62,82 82 16,-41-41 0,41-82-1,245-82 1,-82-41 0,83-40-16,81-42 15,-82-40-15,41 81 16,123-40-1,-409 163 1,-41 41 0,-82 0 77,-41 81-77,41-81-16,-82 164 16,41-123-16,-40-41 0</inkml:trace>
  <inkml:trace contextRef="#ctx0" brushRef="#br0" timeOffset="185202.3611">5563 13376 0</inkml:trace>
  <inkml:trace contextRef="#ctx0" brushRef="#br0" timeOffset="185786.9477">6791 14194 0,'0'82'63,"0"0"-48,-82 81 1,-82 164 0,-81 1-1,81-124 1,41-40-1,123-123-15,-82 41 16,82-123 62,0 0-62</inkml:trace>
  <inkml:trace contextRef="#ctx0" brushRef="#br0" timeOffset="186196.3418">5604 14808 0,'0'0'0,"0"-82"0,0 0 31,41 82 16,82 41-47,0-41 16,40 163-16,246 1 16,41-41 15,-286-123-31,81 122 15,-163-81-15,-41-41 16,-123 123 93,0-123-93</inkml:trace>
  <inkml:trace contextRef="#ctx0" brushRef="#br0" timeOffset="198948.5241">40907 18898 0,'0'82'62,"-82"-82"-46,82 41-1,-123-41-15,42 82 0,40-82 16,41 81-16,-82-81 16,82 82-16,-41-82 31,41 82 0,0 41 0,245-1 1,-163-122-17,41 0 1,-41 41-1,-41-41 1</inkml:trace>
  <inkml:trace contextRef="#ctx0" brushRef="#br0" timeOffset="199715.0329">38207 21066 0,'-82'0'16,"41"0"-1,41-82 1,82 82 47,41-41-48,0 41-15,163-82 16,164 1-1,-246-1-15,-81 82 16,-41 0-16,-41-41 16</inkml:trace>
  <inkml:trace contextRef="#ctx0" brushRef="#br0" timeOffset="199982.9547">38412 21107 0,'0'0'15,"-82"0"-15,164 0 47,-1 0-31,42 0-16,82-41 15,204-41 1,-123 41 0,-204 41-1</inkml:trace>
  <inkml:trace contextRef="#ctx0" brushRef="#br0" timeOffset="205949.5813">47943 11494 0,'0'123'47,"0"0"-47,-82 368 32,41-328-17,41-122 1,0-82 15,0 0-31</inkml:trace>
  <inkml:trace contextRef="#ctx0" brushRef="#br0" timeOffset="206316.0723">47943 11576 0,'0'-82'16,"0"0"-16,41 1 15,81 81 1,-40-41-16,41 41 16,0 0-16,-41 0 0,-42 0 15,-40 82 1,0 40 0,-204 1-1,-42 0 1,83-42-1,245-40 48,-41-41-63,40 82 0,42 0 31,82 82-15,-164-42-1,40-40-15</inkml:trace>
  <inkml:trace contextRef="#ctx0" brushRef="#br0" timeOffset="206799.0266">49579 11944 0,'-41'0'16,"-81"41"15,81-41-15,-41 82-16,0 0 15,41-82 1,-82 82-16,-40-1 15,122-81-15,-41 0 16,41 0 0,41-122-1,205-206 1,-42 124 0,-122 40-1,0 123 1,-41-40-1,-41 121 17,41 42-32,-82 164 15,82-1 1,82-81 0,0 40-1,-82-163-15,82 41 16,0-41-16</inkml:trace>
  <inkml:trace contextRef="#ctx0" brushRef="#br0" timeOffset="207181.8517">50397 11412 0,'0'0'0,"0"-81"16,-41 81-16,-40 0 15,-83 81 1,123 42 15,-41-41-15,123 0-16,0-41 15,41-41-15,122 122 16,-163-81 0,-41 0-1,0 41 1,-122 0-16,-83-82 16,82 82-16,-40-82 15,40 0-15,-122 0 16,163-41-1</inkml:trace>
  <inkml:trace contextRef="#ctx0" brushRef="#br0" timeOffset="209265.2707">44589 11862 0,'0'82'62,"0"-41"-62,0 0 16,0 41-16,0 0 16,0 204-1,40 532 17,42-327-1,-41-246-16,-41-40 1,82-123 0,-82 81-16,41-81 15,-41 0-15,0 0 32,0 0-17,0-1 1,0-40-1,0 0 1,0 41 0,0 122-1,0-163 1,0 0 0,0 41-1,0-41 1,0 0-16,0 41 15,0 0 1,0-42-16,0 1 16,0 123-1,0-123 1,0 41 0,0-41-1,0 163 1,0-122-1,0 122 1,0-122 0,0 0-16,82 123 15,-82-124-15,0 1 16,41 123 0,40-1-1,-40 123 1,41-122-1,-41-41 1,41 40 0,-82-122-1,41 0 1,-41 0-16,0-1 0,82 42 16,-82-41-1,40 41 1,-40-82-16,82 40 15,-82-40-15,0 0 0,41 41 16,-41 0 0,41 40-1,-41-40 1,0 0-16,0-41 16,82 82-1,-82-82-15,0 40 16,0 42-1,41 41 1,-41-82 0,0 81-16,0-81 15,0 0-15,82 122 32,-82 1-17,0-82-15,0-1 16,0 83-16,0-123 15,0 122 1,41 1 0,-41-124-16,0 1 15,0 0-15,0 0 0,0 0 16,0 122 0,81 42-1,-81-1 1,0-81-16,0-42 15,0 1 1,0 0-16,0-41 0,0 122 16,0 42-1,0-1 1,0-122 0,0 122-1,0-81-15,0-1 16,0 1-16,0 0 15,0-1-15,82 42 16,-82-42-16,0 1 16,41 204-16,-41-204 15,0 163 1,82 123 0,-82-205-16,0-40 15,0-1-15,0 328 16,0-123-1,0 123 1,-41-82 0,41-286-1,0-42 1,0-81-16,82-41 0,-82-163 16</inkml:trace>
  <inkml:trace contextRef="#ctx0" brushRef="#br0" timeOffset="210449.4913">46429 13867 0,'0'41'47,"0"81"-31,41 83-16,-41-42 16,0 206 15,0-247 0</inkml:trace>
  <inkml:trace contextRef="#ctx0" brushRef="#br0" timeOffset="210683.0525">46511 13744 0,'0'0'15,"0"-82"-15,82 82 16,41 0 0,-82 41-1,40 82 1,-122 0 0,-122 81-1,40-40 1,82-164-1</inkml:trace>
  <inkml:trace contextRef="#ctx0" brushRef="#br0" timeOffset="210965.8923">47411 13908 0,'0'-82'16,"-41"82"-1,0 82 17,41-1-32,0 42 15,0 286 1,0-122-1,0-165 1,123-122 0</inkml:trace>
  <inkml:trace contextRef="#ctx0" brushRef="#br0" timeOffset="211567.1698">47984 13989 0,'0'-40'0,"0"80"47,0 42-31,0 41-16,0-41 15,0 0-15,0-1 16,0-40-16,0 0 15,0 82 1,0-164 15,0 0-15,0-163 0,0-83-1,0 165 1,41-1-1,0 41-15,-1 82 16,124 0 0,-123 0-1,-41 82-15,0 0 16,0-1 0,-82 1-16,-41 41 15,83-123 1,-42 82-16,41-82 15,82 0 32,41 0-31,-1 41 0,1 81-1,-41 1 1,205 82-1,-124-164 1</inkml:trace>
  <inkml:trace contextRef="#ctx0" brushRef="#br0" timeOffset="211866.3105">48720 13826 0,'0'-41'0,"41"41"32,41 41-17,0 82 1,-82 81-1,0 123 1,-41-163-16,41-41 16,-123-42-16,123-40 0,-82 41 15</inkml:trace>
  <inkml:trace contextRef="#ctx0" brushRef="#br0" timeOffset="212100.7681">49456 14235 0,'41'0'46,"0"0"-46,41 0 0,0 0 16,41 0 0</inkml:trace>
  <inkml:trace contextRef="#ctx0" brushRef="#br0" timeOffset="212231.8892">49579 14685 0,'41'-41'31,"0"41"-15,82-41-16,-82 41 15</inkml:trace>
  <inkml:trace contextRef="#ctx0" brushRef="#br0" timeOffset="214950.4242">51093 13908 0,'0'-41'109,"-41"-41"0,41 41-15,0 123 0,0-41-79,0 0-15,0 40 16,0 1 0,0 0-1,0 0 1,-41-41 31,41 41-32,-82-82 1</inkml:trace>
  <inkml:trace contextRef="#ctx0" brushRef="#br0" timeOffset="215199.4832">50643 14685 0,'0'0'0,"82"0"31,-1 0-15,42-41-16,0 41 15,122-41 1,42 41-1,-247 0 1</inkml:trace>
  <inkml:trace contextRef="#ctx0" brushRef="#br0" timeOffset="215803.1925">51011 15257 0,'-41'41'79,"0"-41"-64,41 82-15,-82-82 16,41 0-1,41-82 17,0 41-32,41-122 31,82 122-15,-41 41-1,-82 41-15,82 0 16,-82 41-16,0-1 0,0 1 15,0 0 1,-82 0-16,-41 122 16,41-163-16,0 41 15,-81 0 1,122-82 0,41-82-1,0 0 1,0 0-1,82 82 1,0 0 0,-42 0-16,1 0 15,-41 41-15,123-41 0,-123 82 16,82-82 0,0 41-1,0-41 1</inkml:trace>
  <inkml:trace contextRef="#ctx0" brushRef="#br0" timeOffset="217082.9184">47166 17548 0,'0'0'0,"0"-41"0,0-41 16,0 42 0,0 203 15,0-40-15,0 40-1,0 83 1,0-123-16,0-42 15,0-40-15,0 41 0,0-41 32,0-123-1,0 41-31,0-163 16,-82-42-1,41 1 1,41 40-1,41 165 1,82 40 0,-1 0 15,-122 40-31,82 1 16,-82 41-16,0 41 15,-123 0 1,42-83-1,-1 42 1,41-82-16</inkml:trace>
  <inkml:trace contextRef="#ctx0" brushRef="#br0" timeOffset="217400.0026">48311 17425 0,'0'-81'16,"0"122"15,-82-1-16,82 42-15,0 41 16,0 0-16,0 163 16,0-122-16,0-42 15,41 42 1,41-123 0,0-41-16</inkml:trace>
  <inkml:trace contextRef="#ctx0" brushRef="#br0" timeOffset="217767.3305">49006 17712 0,'0'0'0,"0"-41"0,0-41 16,0 41-1,-40 41 1,-1 0 0,-41 205-1,0-42 1,82-122-16,0 82 16,123-123-1,-41 41-15,-42-41 16,42 82-1,-82-41 1,0-1 0,-41 42-16,-40-82 31,-1 41-31,41-41 16,0 0-16</inkml:trace>
  <inkml:trace contextRef="#ctx0" brushRef="#br0" timeOffset="218051.8804">49497 17425 0,'0'0'0,"82"123"63,-82 0-48,82 0-15,-82-1 16,0 124 0,-41-1-1,-82 1 1</inkml:trace>
  <inkml:trace contextRef="#ctx0" brushRef="#br0" timeOffset="218269.6394">50520 18080 0,'0'0'0,"82"0"32,81-82-1,-40 82-15</inkml:trace>
  <inkml:trace contextRef="#ctx0" brushRef="#br0" timeOffset="218384.2267">50602 18325 0,'123'0'31,"40"-81"-15,-40 81-16</inkml:trace>
  <inkml:trace contextRef="#ctx0" brushRef="#br0" timeOffset="219349.8091">51665 17630 0,'0'-82'0,"0"41"16,0 0-1,82 41 1,-41 0 0,-41 205 15,-123-1 0,123-163 0,41-41 1,82 0-17,0 41 1,-123 41 0,0 82-1,-82-123 1,-82 81-1,42-81 1,40-41 0,41-41-16,41 0 0</inkml:trace>
  <inkml:trace contextRef="#ctx0" brushRef="#br0" timeOffset="219585.8171">51624 18693 0,'82'0'47,"0"-40"-47,0 40 0,41 0 15,-1-41 1,-81 41 0</inkml:trace>
  <inkml:trace contextRef="#ctx0" brushRef="#br0" timeOffset="220002.2941">51829 19021 0,'0'41'47,"0"0"-31,-41 40-16,41-40 15,0 0 1,82-41 15,0 0-31,-41-82 16,-41 41 0,0 164 30,0 0-30,0 0-16,0 81 16,0-40 15</inkml:trace>
  <inkml:trace contextRef="#ctx0" brushRef="#br0" timeOffset="221072.5466">46634 21148 0,'-41'-41'16,"41"164"15,0-1-15,0 1-16,0 41 31,0-83-31,0 42 16,0-41-1</inkml:trace>
  <inkml:trace contextRef="#ctx0" brushRef="#br0" timeOffset="221349.6664">46593 21066 0,'0'-82'16,"41"82"-1,-41-41 1,82 41-16,-41 0 16,-1 0-16,42 0 0,-82 41 15,0 41 1,0 0-1,-82 40 1,1-40-16,40 0 16,0-82-16</inkml:trace>
  <inkml:trace contextRef="#ctx0" brushRef="#br0" timeOffset="221633.2765">47329 21025 0,'0'0'0,"0"-41"15,-82 82 16,82 164-15,0 81 0,0 41-1,0-81 1,164-206-16,-123-40 16</inkml:trace>
  <inkml:trace contextRef="#ctx0" brushRef="#br0" timeOffset="222236.0897">47820 21475 0,'0'82'47,"0"0"-47,0 40 16,0-40-16,0-41 15,0 0-15,0 41 16,0-164 31,0 41-47,0-163 15,0-42 1,41 42 0,41 163 15,0 41-15,-1 41-1,-81 122 1,-40-81-1,-42 0 1,82 0-16,-82-82 16,164 0 62,-82 81-63,82-81-15,-42 123 16,42-41-16,41 0 16</inkml:trace>
  <inkml:trace contextRef="#ctx0" brushRef="#br0" timeOffset="222600.1586">48556 22007 0,'0'-41'31,"0"-41"-31,0 41 15,0 0-15,0-41 16,0 1-16,0-124 31,0 164-31,82 41 16,-82-41 0,82 41-1,0 41-15,0 82 16,-82-41-16,0 0 15,82 81 1,-82 83 0,0-206-16</inkml:trace>
  <inkml:trace contextRef="#ctx0" brushRef="#br0" timeOffset="222984.3718">49497 21557 0,'0'-82'16,"0"41"-16,0 0 16,-41-41-1,-40 82 1,40 0-1,41 82 1,-123 0-16,123 0 16,0 0-16,0-41 15,82 40 1,81 1 0,-81-41-1,-82 0 1,0 41-1,-122-82 1,-42 41 15,123-41-31,-41 0 0</inkml:trace>
  <inkml:trace contextRef="#ctx0" brushRef="#br0" timeOffset="223284.7016">49947 21066 0,'82'41'47,"-41"0"-47,41 41 16,-82 40-16,82 206 31,-82-83-15,-82 41-1,41-204-15,-41 0 16</inkml:trace>
  <inkml:trace contextRef="#ctx0" brushRef="#br0" timeOffset="223504.694">50929 21516 0,'82'0'32,"-41"0"-17,0 0 1,81 0 0</inkml:trace>
  <inkml:trace contextRef="#ctx0" brushRef="#br0" timeOffset="223650.5794">50970 21802 0,'82'0'31,"0"-41"-15,-1 41-16</inkml:trace>
  <inkml:trace contextRef="#ctx0" brushRef="#br0" timeOffset="226959.3939">52484 21148 0,'-41'0'0,"41"-41"15,0 123 32,0-1-47,0 1 0,0 41 16,0 41-1,0-123 1,0 81-16</inkml:trace>
  <inkml:trace contextRef="#ctx0" brushRef="#br0" timeOffset="227218.5108">51993 22007 0,'81'0'47,"42"0"-47,41 0 16,81 0-16,246 0 15,-205-82 1,-204 82 0</inkml:trace>
  <inkml:trace contextRef="#ctx0" brushRef="#br0" timeOffset="227934.6053">52606 22416 0,'-41'82'63,"41"-41"-63,-81 40 15,40 42-15,-164 41 32,246-164 14,41 0-46,41 0 16,40 0 15,-81-41-15,0 41 0,-82-41-16,82 41 15,-82-41 1,0-41-1,-41 82 1,41-82-16,-41 123 47,41 41-47,0 0 16,0 122-1,0-81-15,0 41 16,0-42-16,0-40 15,0 0-15</inkml:trace>
  <inkml:trace contextRef="#ctx0" brushRef="#br0" timeOffset="229005.1276">47166 24625 0,'-82'0'0,"82"41"31,0 40-31,0 410 47,0-368-47,-41 41 32</inkml:trace>
  <inkml:trace contextRef="#ctx0" brushRef="#br0" timeOffset="229284.637">47043 24543 0,'0'0'0,"0"-41"16,0-41-16,0 0 15,82 82 1,0 0-16,-1 0 31,1 41-31,-82 82 31,-82 0-15,-40-1 0,81-81-16,-82 41 15</inkml:trace>
  <inkml:trace contextRef="#ctx0" brushRef="#br0" timeOffset="229568.3053">47575 24502 0,'0'-82'15,"-82"123"32,82 41-47,-41 0 16,41 40-16,0 1 16,0 123-1,0-1 1,41-81-1,41-164-15</inkml:trace>
  <inkml:trace contextRef="#ctx0" brushRef="#br0" timeOffset="230151.6564">48066 24706 0,'0'-81'0,"-82"81"47,82 41-47,0 81 16,0 42-1,0-123-15,0 0 16,-41 41-16,41-42 0,0 1 15,0-82 32,0 1-47,0-42 16,0 0-16,0-123 16,0 124-1,41-1-15,81 0 16,1 41-1,-82 41 17,-41 123-17,-41-41 1,-82-1-16,83-40 16,-42-41-16,82 82 0,-41-82 15,164 41 63,-83 0-78,42 41 16,-41 0-16,82 122 16,-82-122-1</inkml:trace>
  <inkml:trace contextRef="#ctx0" brushRef="#br0" timeOffset="230518.1421">48556 25361 0,'0'-41'16,"0"-41"0,0 0-1,0 1 1,0-206 0,41 165-1,0 81 1,0 41-1,41 0 17,-41 41-32,-41 40 15,0 1-15,41 0 0,-41 0 16,0 81 0,0-81-16</inkml:trace>
  <inkml:trace contextRef="#ctx0" brushRef="#br0" timeOffset="230918.1153">49293 24829 0,'0'0'0,"0"-82"0,0 1 15,-123 81 32,123 81-31,-41 1 0,41-41-16,0 41 15,123 0 1,0-82-1,-82 41 1,-1-41 0,-40 41-1,-163-41 1,-42 81 0,123-81-1</inkml:trace>
  <inkml:trace contextRef="#ctx0" brushRef="#br0" timeOffset="231201.7365">49661 24625 0,'0'-41'16,"41"41"15,41 41-31,-41 0 16,-41 81-16,81 124 15,-40-42 1,-82 83-1,-40-206 1</inkml:trace>
  <inkml:trace contextRef="#ctx0" brushRef="#br0" timeOffset="231435.8327">50479 24993 0,'41'0'32,"41"0"-32,41 0 15,-1 0-15,124-82 16,-124 82-1</inkml:trace>
  <inkml:trace contextRef="#ctx0" brushRef="#br0" timeOffset="231668.6107">50684 25238 0,'0'0'0,"81"0"62,1 0-46,0 0-16,0-41 16,41 41-1</inkml:trace>
  <inkml:trace contextRef="#ctx0" brushRef="#br0" timeOffset="231917.6913">50806 24666 0,'0'0'0,"0"-82"0,0 41 15,0 123 17,41 40-17,0 206 1,-41-206-16,0 124 16,0-164-1,0 40-15,0-81 16</inkml:trace>
  <inkml:trace contextRef="#ctx0" brushRef="#br0" timeOffset="232486.2381">51829 24829 0,'-41'0'63,"41"82"-63,0 82 15,0 40 17,0-81-17,0-41 1,0-123 15,0-82-15,0-81-1,-82-83 1,123 124 0,0 81-1,123 82 1,-82 0 0,-1 41-1,-40-41 1,-41 122-16,0-81 0,0 0 15,-82 41-15,-81 41 16,-42-41 15,164-82-15</inkml:trace>
  <inkml:trace contextRef="#ctx0" brushRef="#br0" timeOffset="232817.8259">52361 24870 0,'0'0'0,"0"-123"15,0 164 48,0 0-48,0 41-15,-82 41 16,82 40 0,41 1-1,0 40 1,163-204-1,-163 0-15</inkml:trace>
  <inkml:trace contextRef="#ctx0" brushRef="#br0" timeOffset="233368.6439">52729 24952 0,'0'0'0,"0"-41"0,0 82 47,0 41-32,0 81 1,0-122-16,0 82 16,0-82-1,0-123 16,0 41-31,0 0 16,0-81-16,0-124 16,0 164-1,0 41-15,123-40 16,-41 81 0,-1 40-1,-40 42 1,-41 0-1,-41 41 17,-81 0-17,40-83-15,41-40 16,82 0 31,-41 82-47,82-82 15,-1 164 1,-81-123-16,82 81 16,0-81-16,0-41 15,-41 82-15</inkml:trace>
  <inkml:trace contextRef="#ctx0" brushRef="#br0" timeOffset="233668.5267">53383 24788 0,'0'0'0,"0"-41"15,41 41 1,82 123 0,-41 41-1,-82-82-15,0-1 16,0 1-16,-41 82 16,41-42-16,-123 1 15,82-123 1</inkml:trace>
  <inkml:trace contextRef="#ctx0" brushRef="#br0" timeOffset="233986.6362">53670 25197 0,'41'0'16,"41"0"31,-82-41-32,0 1 1,0 121 31,0-40-32,0 0 1</inkml:trace>
  <inkml:trace contextRef="#ctx0" brushRef="#br0" timeOffset="234293.9538">54079 24952 0,'0'-82'0,"0"41"15,0 123 48,0-41-48,0 123 1,0-124 0,0 83-1,0-41-15,0-41 16</inkml:trace>
  <inkml:trace contextRef="#ctx0" brushRef="#br0" timeOffset="234542.7357">53997 24747 0,'0'0'0,"0"-81"15,41 81 1,0 0-1,82 0-15,-82 0 32,40 0-17,-81 81 1,-81 124 0,-1-164-16,0 41 15,41-41-15,-82 40 16</inkml:trace>
  <inkml:trace contextRef="#ctx0" brushRef="#br0" timeOffset="234902.9288">54733 24829 0,'0'-41'0,"0"-41"16,0 42 0,-81 80 46,81 1-62,0 41 0,0 41 16,0 81-1,0-40 1,41-41 0,40-123-1</inkml:trace>
  <inkml:trace contextRef="#ctx0" brushRef="#br0" timeOffset="235284.9863">55224 24911 0,'0'0'0,"0"-41"0,0 0 16,-82-41 15,1 82-15,81 41-16,-41-41 15,41 123-15,0-41 16,0 0 0,0-41-16,82 40 15,-1-40 1,1-41-1,-82 82 17,-41-82-32,-81 0 31,40 41-15,0-41-1</inkml:trace>
  <inkml:trace contextRef="#ctx0" brushRef="#br0" timeOffset="235518.5168">55306 24706 0,'82'0'16,"-41"41"-1,-41 41-15,0 123 32,0-1-17,-246 164 1,124-245 0,81-123-16</inkml:trace>
  <inkml:trace contextRef="#ctx0" brushRef="#br0" timeOffset="239552.4771">6463 15871 0,'0'-41'16,"0"123"31,-122 41-47,40 81 15,-246 205 1,42-122-1,-82-1 1,327-204 0,0-82-1,41-41 1,0 0-16,0-41 16,0 0-16,0 0 15,0-40-15,0-42 16,82 123-1,0 41 17,-41 0-32,163 82 15,-122 0-15,0 0 16,122 122 0,-40-81-1,41-41 1,-165-82-16</inkml:trace>
  <inkml:trace contextRef="#ctx0" brushRef="#br0" timeOffset="244503.2115">48270 9776 0,'0'0'0,"-123"82"0,42-82 16,40 0-16,-123 41 31,246-41 31,122 0-46,1351-123 15,-532 123-15,40 0-1,-40 0 1,-573 0-16,41 0 16,-123 0-16,41 0 15,-164 0-15,164 0 16,-204 0 0,-164 0-1,0 0 1,41-41 15,-82 0 16</inkml:trace>
  <inkml:trace contextRef="#ctx0" brushRef="#br0" timeOffset="245757.5255">41439 3027 0,'0'0'0,"0"-41"16,0 0-1,0 123 16,-82 286 1,82-41-1,82-245-15,-41-82-1,40-41-15,-40 0 16,0-40-16,41-42 0,-82 41 15,82-163 1,-82-1 0,-41 1-1,-123 204 1,82 41 0,1 41-1,40 163 1,41-122-1,0 0-15,41 0 16,0-1-16,81-40 16,42 82-1,0 0 1,-124 81 0</inkml:trace>
  <inkml:trace contextRef="#ctx0" brushRef="#br0" timeOffset="246253.5736">42584 3354 0,'-82'41'47,"41"-41"-47,-40 82 16,-1 41 0,-41-123-1,41 0 1,82-82-1,41-41 1,164-81 0,-1-83-1,-122 124 1,-82 81 0,-123 82 15,41 41-16,82 41 1,0-1-16,0 165 16,0-124-16,41 1 15,41 41 1,0-82 0</inkml:trace>
  <inkml:trace contextRef="#ctx0" brushRef="#br0" timeOffset="246652.5996">43525 2945 0,'0'0'0,"0"-82"16,0 1-1,-82 40 1,41 41 0,-41 41-1,82 81 1,0 1 0,82 0-1,82-42 1,-123 1-1,0 0 1,-164-41 0,-82-41-1,42 0 1,81 0 0,41 0-1</inkml:trace>
  <inkml:trace contextRef="#ctx0" brushRef="#br0" timeOffset="247336.5173">43320 4254 0,'0'0'0,"0"-41"16,-81-41-1,81 123 32,0 82-47,0 0 16,0-1-16,0 1 16,0 0-1,0 0 16,0-205 1</inkml:trace>
  <inkml:trace contextRef="#ctx0" brushRef="#br0" timeOffset="247569.1305">43239 4213 0,'0'0'16,"0"-123"-16,0 42 15,0 40 1,81 41 0,1 0-1,0 0-15,0 0 16,-82 163 0,-82-40-1,0-41 1,-41 41-1,42-82 1</inkml:trace>
  <inkml:trace contextRef="#ctx0" brushRef="#br0" timeOffset="247854.9903">43975 4131 0,'0'-41'16,"0"123"31,0 0-32,0 41-15,0 0 16,0-1-16,0 1 15,0 41 1,0-124 0,82-40-16,-41 0 15</inkml:trace>
  <inkml:trace contextRef="#ctx0" brushRef="#br0" timeOffset="248353.3809">44507 4377 0,'0'0'0,"0"-123"16,0 82 0,-82 82 31,82 41-32,0 82 1,0-1-1,0-81 1,41 0-16,41-82 16,-1 0-1,1 0 1,-82-123-16,41 41 16,-41 41-1,0-122-15,0 40 16,0 82-16,-163 0 31,40-41-15,82 82-16,0 0 15,-41 41-15,82 41 16,0 0 0,82 41-1,82-42 1,-42 124-1,-81-123 1,-41 40 0</inkml:trace>
  <inkml:trace contextRef="#ctx0" brushRef="#br0" timeOffset="248636.2749">44998 4131 0,'0'0'15,"0"-41"-15,40 41 31,42 41-15,0 205 0,-82-123-16,0 163 15,0-163 1,-82-42-16,-81 83 16</inkml:trace>
  <inkml:trace contextRef="#ctx0" brushRef="#br0" timeOffset="253936.5935">45693 4581 0,'41'0'78,"41"0"-62,40 0-16,1 0 15,82 0-15</inkml:trace>
  <inkml:trace contextRef="#ctx0" brushRef="#br0" timeOffset="254120.97">45570 4909 0,'0'0'0,"41"0"31,82 0-15,81 0-1,-81 0 1</inkml:trace>
  <inkml:trace contextRef="#ctx0" brushRef="#br0" timeOffset="255287.3325">46716 4254 0,'0'-41'15,"0"0"1,0 0 93,0-40 266,0 121-15,0 42-345,0-41-15,0 41 16,0 0 0,0 0 15,-82 81 0</inkml:trace>
  <inkml:trace contextRef="#ctx0" brushRef="#br0" timeOffset="255573.1221">46920 4295 0,'0'-41'16,"0"82"46,0 41-46,-41-41-16,41 0 16,-41 40-16,41-40 15,-41 82 1,-40-41-1,81 0-15,-41-82 16</inkml:trace>
  <inkml:trace contextRef="#ctx0" brushRef="#br0" timeOffset="256055.2734">47207 4500 0,'40'-41'15,"1"41"1,41 0 0,-41 0 15,-41 81-31,0 42 15,-123-41 1,82-82 0,-81 41-1,81 41 1,82-82 15,81 0-15,-40 0-1,82 0 1,-82-41-16,40 41 16,-81 0-16,0-41 15</inkml:trace>
  <inkml:trace contextRef="#ctx0" brushRef="#br0" timeOffset="256654.3062">44752 6258 0,'0'0'0,"0"-81"0,0 122 47,0 81-32,0 1-15,0 0 16,0-1-16,0-40 0,0 41 15,0-82-15,0 0 16,41-41 0,-41-41 31,0 0-47</inkml:trace>
  <inkml:trace contextRef="#ctx0" brushRef="#br0" timeOffset="256871.178">44793 6381 0,'0'-123'16,"0"246"-16,0-327 15,0 163 1,123 41 0,-82 0-1,81 0 1,-81 82-1,-41 40 1,-82-40 0,-40 41-1,40-82 1</inkml:trace>
  <inkml:trace contextRef="#ctx0" brushRef="#br0" timeOffset="257188.1744">45898 6095 0,'0'-41'16,"-41"82"31,41 41-47,-41-1 15,41 42 1,0 0-16,0 122 16,0-163-1,0 41 1,0-41-16,82-82 15</inkml:trace>
  <inkml:trace contextRef="#ctx0" brushRef="#br0" timeOffset="258804.6088">46716 6340 0,'-41'-41'0,"41"0"16,-82 41-1,82-81 1,-82 81 15,0 41-15,82-1-16,-81 42 16,81-41-16,0 0 0,0 82 15,122-82 1,-40 40 15,41-40-15,-123 0-1,-82 41 1,-123-41 0,83-41-1,40 0-15,41 0 16</inkml:trace>
  <inkml:trace contextRef="#ctx0" brushRef="#br0" timeOffset="259153.9833">46920 5972 0,'0'0'0,"0"-41"16,82 123 31,-41 0-32,82 122 1,-123-122-16,81 164 16,-81-124-1,-122-40-15,-1 82 16,82-123 0</inkml:trace>
  <inkml:trace contextRef="#ctx0" brushRef="#br0" timeOffset="259354.1597">47984 6299 0,'82'-81'15,"-1"81"-15,42 0 16,0 0 0</inkml:trace>
  <inkml:trace contextRef="#ctx0" brushRef="#br0" timeOffset="259505.5852">48106 6463 0,'82'0'31,"0"0"-15,41-41-16</inkml:trace>
  <inkml:trace contextRef="#ctx0" brushRef="#br0" timeOffset="264104.6197">49047 5768 0,'0'-41'16,"82"-41"-1,41 82 1,-82 0-16,82 41 31,-123 81-15,-41 1-1,-205 123 17,287-246 14,41-41-30,0 41 0,0 0-1,-1 41 1,-81 40 0,0 1-1,-81-82-15,-42 123 16,41 0-16,41-123 15,0 41 1,-41-41 0</inkml:trace>
  <inkml:trace contextRef="#ctx0" brushRef="#br0" timeOffset="264371.812">49906 5768 0,'0'-41'16,"0"82"31,0 81-47,0 1 15,0 0-15,0-1 16,0 1-16,0 82 16,0-124-1,0 1-15</inkml:trace>
  <inkml:trace contextRef="#ctx0" brushRef="#br0" timeOffset="264822.5265">50397 6218 0,'0'0'16,"0"122"31,0-81-32,0 41-15,-82-41 16,82 41 0,-40-82-16,80 0 15,42 0 1,123 0 0,-123-41-1,-41 0 16,-41 0-15,0-41 15,0 164 16,0 0-47,0 81 16,-82 1-1,82 0 1</inkml:trace>
  <inkml:trace contextRef="#ctx0" brushRef="#br0" timeOffset="265372.0097">46266 8099 0,'0'0'0,"0"-41"0,0 0 16,0-40 0,0 162 15,0 287-16,0 82 17,0-409-17,0 0 1</inkml:trace>
  <inkml:trace contextRef="#ctx0" brushRef="#br0" timeOffset="265623.6692">46266 8140 0,'0'-82'15,"0"0"1,0 42 0,82 40-16,-42 0 15,1 0 1,41 81-1,-82 1 1,0 41 0,-41-123-1,-81 82-15,81-41 16</inkml:trace>
  <inkml:trace contextRef="#ctx0" brushRef="#br0" timeOffset="265923.0606">47166 7895 0,'0'0'0,"-41"-41"0,0 41 47,41 41-47,0 122 16,0 1-1,0 40 1,0-81 0,163 0 15,-40-123-16</inkml:trace>
  <inkml:trace contextRef="#ctx0" brushRef="#br0" timeOffset="266454.6725">47820 8058 0,'0'-82'0,"0"123"62,0 41-62,0 0 0,0 0 16,0-41-16,0 40 16,0 42-1,82-123 16,-41 0-31,41 0 16,-41-82 0,-41-81-1,0 40 1,0 0 0,0 82-1,-41 41-15,-41-81 16,-41 81-1,82 81 1,41 1 0,0-41-16,41 41 15,164 0 1,-164 40 0,40-40-1,-81 41 16,0-41-31,0 0 16</inkml:trace>
  <inkml:trace contextRef="#ctx0" brushRef="#br0" timeOffset="266822.2457">48434 8631 0,'0'-82'31,"0"0"-15,0 41 0,0-40-1,0 40-15,0 0 16,0 0-16,41-41 15,81 82 1,1 82 0,-123-41-1,82 81 1,-82-40 0,0 82-1,0-82 1,0-41-1</inkml:trace>
  <inkml:trace contextRef="#ctx0" brushRef="#br0" timeOffset="267189.746">49252 8099 0,'0'-41'0,"-82"41"47,41 41-31,-41 41-1,82-41-15,0 0 16,41 81-1,123-81 1,-41 82 0,-123-41-1,-41-41 1,-82 41 0,41-82 15,0 0-16</inkml:trace>
  <inkml:trace contextRef="#ctx0" brushRef="#br0" timeOffset="267471.9716">49579 8058 0,'0'-41'16,"82"41"31,0 41-47,-82 0 15,82 41-15,-82-41 0,0 163 31,0 1-15,0-123-16,0-41 16,-41 40-16</inkml:trace>
  <inkml:trace contextRef="#ctx0" brushRef="#br0" timeOffset="267689.3967">50275 8304 0,'0'-41'16,"81"41"0,1 0-16,0 0 31,0 0-16,-41 0-15</inkml:trace>
  <inkml:trace contextRef="#ctx0" brushRef="#br0" timeOffset="267805.4852">50397 8508 0,'123'0'31,"-82"-41"-31,0 41 15</inkml:trace>
  <inkml:trace contextRef="#ctx0" brushRef="#br0" timeOffset="270438.6508">51420 7895 0,'-41'0'15,"41"-41"1,0-41-1,82 82 1,0 0 0,-1 0-1,-81 123 17,0-42-17,-81-40 1,-1 82-16,41-82 15,0-41 1,41 41 31,41-41-31,0 0-1,122 0 1,-81 0-16,41 0 15,-82 0-15</inkml:trace>
  <inkml:trace contextRef="#ctx0" brushRef="#br0" timeOffset="270672.1806">52074 7936 0,'0'-41'16,"0"122"31,0 1-32,0 0-15,-40 82 16,40-1-16,-82 165 16,82-165 15,0-122-31</inkml:trace>
  <inkml:trace contextRef="#ctx0" brushRef="#br0" timeOffset="271188.6025">52443 8549 0,'0'82'63,"-82"0"-47,0 0-1,0-82 1,123 0 15,-41 40-15,123-40-1,-82 0-15,81 0 16,-40 0 0,-41 0-1,-41-40 16,0-1-15,0 82 47,0-1-63,0 42 15,0-41 1,0 82-1,0-82-15</inkml:trace>
  <inkml:trace contextRef="#ctx0" brushRef="#br0" timeOffset="271425.1199">53056 8426 0,'41'0'32,"0"0"-17,0 0 1,82 0-1</inkml:trace>
  <inkml:trace contextRef="#ctx0" brushRef="#br0" timeOffset="271588.937">53056 8549 0,'41'82'15,"0"-82"1,82 0-16,-41 0 16</inkml:trace>
  <inkml:trace contextRef="#ctx0" brushRef="#br0" timeOffset="271872.4497">53833 7976 0,'0'0'0,"0"-40"16,0 121 46,0 1-62,0-41 16,0 41-16,0 0 16,0-1-16,0 42 15,0-82 1</inkml:trace>
  <inkml:trace contextRef="#ctx0" brushRef="#br0" timeOffset="272109.0928">54202 8017 0,'0'123'62,"0"-82"-62,0 41 0,0 0 16,-82 40-16,82 1 16,-41 163-1</inkml:trace>
  <inkml:trace contextRef="#ctx0" brushRef="#br0" timeOffset="272520.8746">54406 8508 0,'0'-41'0,"41"41"16,0 0-1,41 0 1,0 0 15,-82 123-31,0 0 16,-123-1-1,41-81 1,82 0 15,41-41 0,41 0-15,81 0 0,1 0-1,-123 0-15,0 0 16,41 0 0</inkml:trace>
  <inkml:trace contextRef="#ctx0" brushRef="#br0" timeOffset="272705.5646">55552 8795 0,'0'81'16</inkml:trace>
  <inkml:trace contextRef="#ctx0" brushRef="#br0" timeOffset="278947.1294">51093 9285 0,'0'82'156</inkml:trace>
  <inkml:trace contextRef="#ctx0" brushRef="#br0" timeOffset="281196.1002">6586 19184 0</inkml:trace>
  <inkml:trace contextRef="#ctx0" brushRef="#br0" timeOffset="296607.5797">5850 18448 0,'0'-82'0,"-41"82"15,41-41-15,0 0 47,41 82 47,-41 41-79,41-82-15,-41 41 16,40 41 15,42-82-31,0 0 16,41-82 0,40-41-1,-40 42-15,82-83 16,-1 0-16,42 42 0,-1-1 15,164-123 1,-163 124 0,-205 81-1,40 41 1,-122 0 62,41 82-62,-40-41-1</inkml:trace>
  <inkml:trace contextRef="#ctx0" brushRef="#br0" timeOffset="297432.9655">5604 18653 0,'0'-82'0,"0"41"31,0 0 1,0 123 77,0 0-93,82-42-1,-41-40 1,41 0-1,0 0 1,245-245 0,164-41-1,-41 40 1,-246 124-16,-81 81 16,0-41-16,-1 82 15,-40-82-15,0 82 16,-41 0 93</inkml:trace>
  <inkml:trace contextRef="#ctx0" brushRef="#br0" timeOffset="304159.1113">26303 19798 0,'-82'0'16,"41"0"0,123-82 93,41 82-109,0 0 16,-1 0-16,83-41 15,122 41 1,-163 0-16,81 0 16,-122 0-1,-41 0-15,-41 0 16,40 0-1,-162 0 48,40-82-63,0 82 16,-82 0-1,41 0 1,-40-41-1,-1 41 1,41-81 0,41 81-1,123 0 32,0 0-31,0 0-16,122 41 15,-81 40 1,-123 42 0,0 0 15,-123 0-31,-122 286 16,81-287-16,82 1 15,-40-82 1</inkml:trace>
  <inkml:trace contextRef="#ctx0" brushRef="#br0" timeOffset="304990.3352">28144 18693 0,'0'-81'15,"-41"-1"17,41 164-1,0 40-15,82 492-1,204 572 16,-286-859-15,0-204-16,0 41 16</inkml:trace>
  <inkml:trace contextRef="#ctx0" brushRef="#br0" timeOffset="307785.8998">28185 18898 0,'-41'-82'15,"41"41"1,-41 41 0,41-82-1,0 1-15,41 81 16,0-82-16,122 82 16,42-41-1,40-41 1,-40 82-1,-82 0 1,122 0-16,-122 0 16,0 0-1,204-41 1,409 41 0,-327-122-16,409 122 15,-409 0-15,-40 0 16,121 0-1,-203 0 1,-164 0-16,-1 0 16,1 0-16,163 0 15,83 0 1,-165-41 0,-81 41-1,81 0 1,-122-82-1,123 41-15,-83 41 16,42-82-16,204 0 31,-245 82-31,0 0 16,-1-41-16,124 41 16,-1 0-1,1 0 1,81 0-1,82-81 1,-205 81 0,83-82-1,-42 82 1,1 0 0,40-41-1,-122 41 1,-82 0-1,-42 0 1,165 0 15,-164 0-31,0 0 16,41 0-16,-1 0 16,-40 0-1,0 0 32,-41 41-31,0 41 15,0-1-15,0-40-16,82 82 15,-82 0 1,0 122-1,0-122 1,0 163 0,0-122-16,0 163 15,0-204 1,41 81 0,41-122-16,40 123 15,-122-124-15,41 1 16,-41 0-1,0 41 1,0-1 0,0-81-16,0 41 15,0 41 1,0-82 0,0 41-1,0-1 1,0 1-1,41-82-15,-41 82 16,0 0 15,0-41-15,-82-41 31,1 0-32,-1 0 1,0 41 0,-41-41-1,1 0 1,-42 81-16,41-81 16,41 0-16,-81 0 15,-42 0 1,-122 0-1,-82 0 1,-82 0 15,205 0-15,-42 0 0,-40-40-1,-41 40 1,205 0-16,-246 0 15,286 0-15,41 0 16,-81 0 0,40 0-1,-245 0 1,41 0 0,41 0-1,122 0 1,123 0-1,1 0-15,-1 0 16,-41 0-16,0 0 0,-122 40 16,-1-40 15,124 0-31,-1 0 16,41 0-16,-81 0 15,40 0 1,0 0-1,-41 0 1,-40 0 0,122 0-16,-41-40 15,42 40-15,40 0 16,-82-41 0,41 41-1,-81 0 1,40 0-1,-41 0 1,82 0 15,1 0-31,40 0 16,0 0-16,-82 0 16,-41 0-1,42 0 1,-1 0-1,0 0 1,82 0-16,-41 0 16,1 0-16,40 0 15,-82 0 1,41 0 0,0 0-1,42 0 1,-1 0 15,-41 0 47,41 0-62,0 0 15,0 0-15,-41 0-1,41 0 17,0 0-17,-40 0 1,40 0-1,41 81 1,-82-81-16,41 41 31,-41-41-15,82 41 31,-41-41-16</inkml:trace>
  <inkml:trace contextRef="#ctx0" brushRef="#br0" timeOffset="363274.1576">33953 5972 0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15:47.576"/>
    </inkml:context>
    <inkml:brush xml:id="br0">
      <inkml:brushProperty name="width" value="0.05292" units="cm"/>
      <inkml:brushProperty name="height" value="0.05292" units="cm"/>
      <inkml:brushProperty name="color" value="#FF0000"/>
    </inkml:brush>
  </inkml:definitions>
  <inkml:trace contextRef="#ctx0" brushRef="#br0">44752 9531 0,'0'-41'0,"0"82"94,0 0-94,0 41 0,0-1 31,0-40-31,0 368 47,0-327-47,82-82 47</inkml:trace>
  <inkml:trace contextRef="#ctx0" brushRef="#br0" timeOffset="380.7459">44875 9531 0,'0'-82'16,"0"41"15,0 0-15,0-41 0,82 82-1,-1 0 1,1 0-1,-82 41-15,0 41 32,-122 41-17,81-82-15,-41 41 16,41-82-16,41 81 0,-41-81 16</inkml:trace>
  <inkml:trace contextRef="#ctx0" brushRef="#br0" timeOffset="761.8708">45611 9285 0,'0'-41'31,"-41"41"-15,-41 0 15,42 82-16,40 0-15,0 123 16,0 122 0,0-82-1,0-122-15,81 0 16,-81-82-16,41-41 16,-41 41-16,164-41 15</inkml:trace>
  <inkml:trace contextRef="#ctx0" brushRef="#br0" timeOffset="1519.6129">46102 9531 0,'-41'0'31,"123"0"16,41-82-31,-1 82-16,1 0 15,-41-41 1,0 41-16,81-82 16,-204 82 62,1 0-47,-1 0-15,41 82-16,-41-82 15,-41 0 16,82 41 48,0 0-64,0 41-15,0-41 16,0 81-1,0 42 1,0-41 0,0-82-1,0 122 1,0-204 31</inkml:trace>
  <inkml:trace contextRef="#ctx0" brushRef="#br0" timeOffset="2181.2881">46102 9204 0,'-82'0'16,"164"-82"93,41 82-109,0 0 16,-1 0 0,1-41-16,41 41 15,-124 0-15,42 0 32,-41 0 14,0 0-46</inkml:trace>
  <inkml:trace contextRef="#ctx0" brushRef="#br0" timeOffset="2682.557">47575 8999 0,'-82'-41'16,"164"164"62,-41-41-63,40 81-15,-81-40 16,41 0-16,-41-1 16,0 1-16,0 0 15,0 81 1,-245 42 15</inkml:trace>
  <inkml:trace contextRef="#ctx0" brushRef="#br0" timeOffset="3185.8898">48720 9531 0,'41'0'62,"41"0"-62,204 0 31,-122 0-15</inkml:trace>
  <inkml:trace contextRef="#ctx0" brushRef="#br0" timeOffset="3362.9734">48925 9858 0,'41'0'31,"40"-41"-15,1 41-1,41 0 1,-82 0-16</inkml:trace>
  <inkml:trace contextRef="#ctx0" brushRef="#br0" timeOffset="5829.7046">50234 9244 0,'-41'0'15,"-41"0"17,41 0-17,0 0 16,41 123-15,0 0 0,0-82-1,-82 41-15,82 81 16,0-40 0,0-41-16,0 0 15,41-42 1,41 83 15,82-123-15,-83 0-1,-40 0 1,41-82 0,-82-40-1,0-1 1,41 82-1,-41-123 1,0 42 0,0 81-16,-82-82 15,0 82 1,42 41-16,-42 0 16,0 0-1,0 41 16,82 82-31,0-82 32,41 0-32</inkml:trace>
  <inkml:trace contextRef="#ctx0" brushRef="#br0" timeOffset="6195.6883">51011 9613 0,'0'41'15,"0"-1"141,0 1-140,0 41 0</inkml:trace>
  <inkml:trace contextRef="#ctx0" brushRef="#br0" timeOffset="6830.6499">51584 9367 0,'0'-82'16,"0"41"15,-41 41 0,-41 0-15,82 123 0,-41-82-16,41 41 15,0 0 1,0 81-16,0-122 15,0 0 1,0 41 0,0 0-1,82-82-15,-82 41 16,41-41-16,0 0 16,-1 0-1,42 0 1,-82-82 15,0 41-15,0 0 15,-41 41-15,0 0-1,-40 0 1,40 0-1,-41 0 17,82 41-17</inkml:trace>
  <inkml:trace contextRef="#ctx0" brushRef="#br0" timeOffset="8630.1034">44548 11576 0,'0'-41'16,"-41"41"-1,41-41 1,0 82 15,0 164-15,0 286 31,0-451-47,0 42 15,0-41-15,0 41 16,0 0 0</inkml:trace>
  <inkml:trace contextRef="#ctx0" brushRef="#br0" timeOffset="8964.5844">44548 11658 0,'0'-82'15,"0"41"1,0 0-1,0-41 1,41 82 0,40 0-1,-40 0 1,41 123 0,-82-82-16,0 82 15,-41-41 1,-82-1-1,83-40 1,-42-41 0</inkml:trace>
  <inkml:trace contextRef="#ctx0" brushRef="#br0" timeOffset="9380.1885">45325 11576 0,'0'-41'15,"-41"41"1,0 0 0,0 41-1,41 82 1,0 163 15,0 82-15,0-204-16,0 163 15,123-204-15,-123-41 16,163 40 0</inkml:trace>
  <inkml:trace contextRef="#ctx0" brushRef="#br0" timeOffset="10713.2431">46020 12067 0,'0'-82'0,"0"0"15,0 0 1,0 42 15,-41 40 1,-122 245 14,163-163-46,0 0 16,82-82-16,-42 41 16,83 40-1,-82-81-15,-41 41 16,41-41-16,-41 82 0,0-41 16,-41-41-1,-82 123 1,-40-123-1,81 0 1,0-82 0,82 41-1</inkml:trace>
  <inkml:trace contextRef="#ctx0" brushRef="#br0" timeOffset="11098.1607">46470 11821 0,'0'-81'15,"0"40"17,0 123 15,0-42-47,0 42 15,0 0-15,0 204 16,0-40 15,0-123-31,0 40 16,0-122-16,0 0 15,82-41-15</inkml:trace>
  <inkml:trace contextRef="#ctx0" brushRef="#br0" timeOffset="11430.5108">46920 12026 0,'-82'0'16,"164"0"47,41 0-63,41-82 15,-1 82-15,-40 0 16,41 0-1</inkml:trace>
  <inkml:trace contextRef="#ctx0" brushRef="#br0" timeOffset="11696.993">47329 11944 0,'-41'0'0,"41"82"63,0 82-48,0-83-15,0 1 16,0 0-16,0 41 15,0-82-15,0 0 16,0 40 0</inkml:trace>
  <inkml:trace contextRef="#ctx0" brushRef="#br0" timeOffset="12046.9467">47779 11740 0,'0'-41'15,"82"41"17,-41 0-17,0 41-15,41 40 16,-41-40-16,40 164 16,-81-1-1,-41 1 1,41-123-1,-81 0-15</inkml:trace>
  <inkml:trace contextRef="#ctx0" brushRef="#br0" timeOffset="12317.9225">48556 12026 0,'41'0'15,"123"-82"1,-82 82-1,0 0 1,-41 0-16</inkml:trace>
  <inkml:trace contextRef="#ctx0" brushRef="#br0" timeOffset="12497.5401">48597 12353 0,'41'0'31,"0"0"-15,41 0-16,-41 0 16</inkml:trace>
  <inkml:trace contextRef="#ctx0" brushRef="#br0" timeOffset="13064.0466">49988 11821 0,'0'-40'16,"-41"40"-16,41-41 16,0 0 15,-82 41-16,42 0 1,40 41 0,-41 40-16,41 1 15,0 0-15,0 0 0,0 0 16,0 40 0,41-40-1,40-82 1,1 0-1,0 0-15,-82-41 16,41 0-16,-41-40 0,0-1 16,0 0-1,0 0-15,-41-81 16,-41 122 0,0 41-1,1 0 1,81 163 15</inkml:trace>
  <inkml:trace contextRef="#ctx0" brushRef="#br0" timeOffset="13370.7883">50234 12108 0,'0'41'0,"81"-41"16,-40 0 31,-41-41-16,41 82 32</inkml:trace>
  <inkml:trace contextRef="#ctx0" brushRef="#br0" timeOffset="13846.2771">50847 11740 0,'0'0'0,"-41"0"15,41-41-15,41 41 31,41 0-15,0 0 0,-41 122-1,-41-40 1,-41 0 0,-82 41-1,82-41 1,0-82-1,41-41 1,0-41 0,123 82-1,-41 0 1,0 41-16,-82 0 16,0 41-1,0 81-15,0-81 16,-41 0-1,0-82 1,-82 41 0,82-41-16,0 0 15,-81 0-15</inkml:trace>
  <inkml:trace contextRef="#ctx0" brushRef="#br0" timeOffset="14836.414">44670 13867 0,'0'41'32,"0"81"-17,0-40-15,0 327 47,0-286-31</inkml:trace>
  <inkml:trace contextRef="#ctx0" brushRef="#br0" timeOffset="15117.8154">44670 13826 0,'0'0'0,"0"-82"16,0 0-1,82 82 1,41 0-16,-82 0 31,-41 164-15,0-82-1,-246 122 1,124-163 0</inkml:trace>
  <inkml:trace contextRef="#ctx0" brushRef="#br0" timeOffset="15452.5305">45407 13744 0,'0'-41'0,"-41"41"31,41 41-15,-82 0-16,82 41 15,0 286 1,0-205-1,41 1 1,41-41 0,-1-123-16</inkml:trace>
  <inkml:trace contextRef="#ctx0" brushRef="#br0" timeOffset="15897.4132">46020 13908 0,'0'-82'16,"0"41"-16,0-41 31,-41 82 0,-40 0-15,-83 82-1,123-41-15,0 82 16,41-83 0,0 42-1,41-82-15,41 0 16,0 0-16,-1 0 0,-40 41 31,0 41-15,-41-41-1,-122 41 1,40-41 0,-41-41-1,82 0 1</inkml:trace>
  <inkml:trace contextRef="#ctx0" brushRef="#br0" timeOffset="16281.0919">46470 13785 0,'0'-41'0,"0"82"78,0 41-78,0 40 16,0-40-16,0 41 15,0-41-15,0 81 16,0-81 0,0 0-16,0-41 15,0 0 1</inkml:trace>
  <inkml:trace contextRef="#ctx0" brushRef="#br0" timeOffset="16615.0943">47002 13949 0,'0'-41'47,"41"41"-31,41 0-16,0 0 0,40 0 31,1 0-15,0 0-1</inkml:trace>
  <inkml:trace contextRef="#ctx0" brushRef="#br0" timeOffset="16864.8284">47288 13989 0,'0'-40'0,"0"121"47,0-40-32,0 0-15,0 41 16,0 0 0,0 40-16,0 124 15,0-123-15,0-42 16,0 1-16</inkml:trace>
  <inkml:trace contextRef="#ctx0" brushRef="#br0" timeOffset="17230.3804">46797 13621 0,'0'-41'31,"41"41"-15,0 0-16,41 0 15,0 0-15,0 0 16,40 0-16,1 0 16,82 0 15</inkml:trace>
  <inkml:trace contextRef="#ctx0" brushRef="#br0" timeOffset="17597.5018">48229 13417 0,'0'-41'15,"41"82"17,0 81-17,41-40-15,-82 0 16,82 41-1,-82 122 1,0-122-16,-82 122 16,0-163-16,-41 0 15,82 0-15</inkml:trace>
  <inkml:trace contextRef="#ctx0" brushRef="#br0" timeOffset="17930.4662">49334 13989 0,'41'0'32,"40"0"-32,83 0 31,-123 0-16</inkml:trace>
  <inkml:trace contextRef="#ctx0" brushRef="#br0" timeOffset="18081.6416">49252 14358 0,'41'0'31,"41"-41"-15,-1 41 0,42 0-16</inkml:trace>
  <inkml:trace contextRef="#ctx0" brushRef="#br0" timeOffset="18564.7389">50193 13908 0,'0'-41'0,"-82"41"94,82 41-94,0 81 15,-82-40-15,82 0 16,0 122 0,0-163-1,123 41 1,0-82-1,40-123 1,-122 1 0,-41-42-1,-41-81 1,-82 163 0,42 82-1,40 0 16,-41 123-15</inkml:trace>
  <inkml:trace contextRef="#ctx0" brushRef="#br0" timeOffset="19096.972">50765 14112 0,'41'0'15,"-41"-82"32,0 123 78,0-82-78,0 0-16,0 123 16</inkml:trace>
  <inkml:trace contextRef="#ctx0" brushRef="#br0" timeOffset="19531.7296">51706 13826 0,'0'-41'15,"0"-41"1,0 41-1,-41 41 1,0 0 0,-40 82-1,81 0 1,-82 41-16,82 81 16,-41-81-16,41-41 15,0-1 1,123 1-1,-1-82 1,1-123 0,-82 42-1,-82 81 17,0 0-32,-122 0 15,122 81 1,-82-40-16</inkml:trace>
  <inkml:trace contextRef="#ctx0" brushRef="#br0" timeOffset="32532.4076">43443 9285 0,'0'0'0,"0"-41"0,0 1 16,0-42-16,0 41 31,0-82 0,-164 123 0,-408 532 1,572-409-17,0-1 1,123-40-1,163 41 1,-163-82-16,-42 41 16,1-1-1,-82 1-15,0 0 0,-41 163 16,-245 1 0,122-83-1,-204 42 1,164-82-16,81-41 15,41-82 1,123 0 15,41 0-15,0 0-16,122 81 16,-122 42-16,-41 122 15,-41-81-15,0 122 16,0 1-16,0 285 15,0-40 1,-82-41 0,82-41-1,0-123 1,368 164 15,-81-286-15,-206-205-16</inkml:trace>
  <inkml:trace contextRef="#ctx0" brushRef="#br0" timeOffset="32965.4343">42870 16035 0,'-122'0'0,"81"41"16,-41-41-16,0 0 15,82 81 1,41-81 31,82-81-31,40 81-16,206-82 15,121 41 16,-326 41 1</inkml:trace>
  <inkml:trace contextRef="#ctx0" brushRef="#br0" timeOffset="33183.7955">42707 16239 0,'0'0'0,"-82"41"16,164-41 31,41 0-47,245-82 15,-41 82 1</inkml:trace>
  <inkml:trace contextRef="#ctx0" brushRef="#br0" timeOffset="169390.6806">6013 16648 0,'0'-41'0,"0"-40"16,0 162 46,0 42-62,41 41 16,-41-42 0,0 1-16,41 163 31,-41-204-15</inkml:trace>
  <inkml:trace contextRef="#ctx0" brushRef="#br0" timeOffset="169722.7741">6095 16566 0,'0'0'0,"0"-81"15,0-1 1,0 41 0,82 41 15,-41 0-31,82 41 16,-83 41-16,1-1 15,-41 1-15,0-41 16,-122 164-1,-83-83 1,164-40 0,0-82-16</inkml:trace>
  <inkml:trace contextRef="#ctx0" brushRef="#br0" timeOffset="170080.7168">7077 16485 0,'0'0'0,"0"-41"16,0-41-1,-41 82 32,41 164-47,0-42 16,0 124 0,0-83-16,41 165 15,-41-288 1,82 1-16,-82 41 31,82 0-15,40-82-16,-81 0 0</inkml:trace>
  <inkml:trace contextRef="#ctx0" brushRef="#br0" timeOffset="170664.1233">7731 16485 0,'-41'0'31,"82"0"16,0 0-31,41 0-16,41 0 0,-41-82 16,-1 82-1,1 0 1,-82 41-1,-41-41 1,41 41 0,-81-41-16,-1 0 15,41 0 1,41 41 62,0-1-62,0 83-16,0-41 15,0 82 1,0-1 0,0 1-1,0-82 1,0-1-1</inkml:trace>
  <inkml:trace contextRef="#ctx0" brushRef="#br0" timeOffset="171130.5779">8590 16280 0,'0'-41'16,"-81"-41"0,81 123 30,0 41-30,0 41-16,41 204 16,-41-204-16,0 40 15,0 165 1,0-83 0,0-163-16,40 0 15</inkml:trace>
  <inkml:trace contextRef="#ctx0" brushRef="#br0" timeOffset="171697.5843">9368 16730 0,'0'-82'0,"0"41"16,0 0 0,-82 41 31,0 0-32,41 123-15,41 0 16,41-41 15,82-1-15,81-40-1,-122 0 1,-82 41 0,-82 0-1,-122 0 1,122-41-16,-82-41 15,83 0-15,40-82 16,41 0 0</inkml:trace>
  <inkml:trace contextRef="#ctx0" brushRef="#br0" timeOffset="172080.6816">10022 16321 0,'0'123'63,"0"-41"-47,123 40-16,-123 1 15,82 0-15,-82-1 16,0 124-16,0-164 15,-41 40 1,-82 1 0,82-123-16,41 82 0</inkml:trace>
  <inkml:trace contextRef="#ctx0" brushRef="#br0" timeOffset="172348.4695">11045 17016 0,'41'-41'31,"41"41"-15,40 0-16,1-81 15,41 81 1</inkml:trace>
  <inkml:trace contextRef="#ctx0" brushRef="#br0" timeOffset="172581.0731">11208 17098 0,'41'0'47,"41"0"-32,-41 0 1,-41 82-16,82-82 31,0 0-15,0 0-16</inkml:trace>
  <inkml:trace contextRef="#ctx0" brushRef="#br0" timeOffset="173413.6331">13213 16444 0,'-82'-41'16,"82"82"30,0 81-46,0 1 16,41 0-16,-41 0 16,0-1-16,0 1 0,0-41 15,0-41-15,0 41 16,0-42 0,82-80-1</inkml:trace>
  <inkml:trace contextRef="#ctx0" brushRef="#br0" timeOffset="173663.3383">13131 16444 0,'0'0'0,"0"-82"16,0 41-1,0-41 1,41 82 0,82-41-1,-41 41 1,-1 123 0,-81 0-1,-81 122 1,-1-163-16,41-41 15</inkml:trace>
  <inkml:trace contextRef="#ctx0" brushRef="#br0" timeOffset="174052.6688">13949 16321 0,'0'-41'16,"0"123"46,0 0-62,0 40 16,0 1-16,0 0 16,0 0-16,0 122 15,0-81 16,123-123-15</inkml:trace>
  <inkml:trace contextRef="#ctx0" brushRef="#br0" timeOffset="174415.2354">14399 16485 0,'-41'0'0,"123"0"63,41 0-47,0 0-16,-1-82 15,42 82 1</inkml:trace>
  <inkml:trace contextRef="#ctx0" brushRef="#br0" timeOffset="174663.6266">14686 16485 0,'0'41'63,"0"-1"-63,0 83 15,0 41 1,0 40 0,40 1-1,-40-42 1,0-122-16</inkml:trace>
  <inkml:trace contextRef="#ctx0" brushRef="#br0" timeOffset="175196.5764">15586 17098 0,'0'-41'16,"0"0"-1,-41 41 1,41-122-16,0 81 16,0 0-16,0-82 15,0 82 1,81-245 15,1 204-31,-41 82 31,82 205 1,-123-42-17,41 42 1,-41-123-16,0-42 15,0 1-15,0 0 16,0 41 0</inkml:trace>
  <inkml:trace contextRef="#ctx0" brushRef="#br0" timeOffset="175643.9418">16322 16526 0,'0'0'0,"0"-82"16,0 41-1,-41 41 17,-41 41-17,82 122 1,0-81 0,41 41-1,41-123 16,0 41-31,-41-41 16,-41 41-16,0 40 31,-41-40-15,-41-41-16,41 41 16,0-41-16,-123 0 15</inkml:trace>
  <inkml:trace contextRef="#ctx0" brushRef="#br0" timeOffset="175998.7292">16649 16362 0,'0'0'0,"41"41"63,41 41-48,-82-1-15,163 165 16,-163-42 0,-40 83-1,-206-83 1,164-204 0</inkml:trace>
  <inkml:trace contextRef="#ctx0" brushRef="#br0" timeOffset="176619.926">13622 17875 0,'0'0'0,"-82"0"16,0 0-16,1 0 16,-42 82-16,41-82 0,41 0 15,0 0 1,-41 0-16,41 0 16,164 0 46,491-82-46,204 82-1,164-122 1,-41 40 0,-287 82-1,-449-82 1,40 82-16,-245-41 31,41 41-15,-82 41 15,-41-41-15</inkml:trace>
  <inkml:trace contextRef="#ctx0" brushRef="#br0" timeOffset="177048.8489">14645 18612 0,'0'-82'15,"0"41"-15,0 164 63,0-1-48,0 42-15,0-41 16,0-1-16,41 42 16,-41-41-1,0-41 16,0-42-31</inkml:trace>
  <inkml:trace contextRef="#ctx0" brushRef="#br0" timeOffset="177397.5443">14686 18734 0,'0'0'0,"-41"0"15,41-81-15,0-1 16,0 41 0,0 0-1,41 41 16,81 0-15,1 41 0,-123 41-1,0-1 1,-123 124 0,41-123-1,1-82 1</inkml:trace>
  <inkml:trace contextRef="#ctx0" brushRef="#br0" timeOffset="177731.6359">15340 18530 0,'0'0'0,"0"-41"15,-41 123 32,41-41-31,0 40-1,0 42-15,0 164 16,0-124 0,0-81-16,0-41 15,41-41-15,82 0 16</inkml:trace>
  <inkml:trace contextRef="#ctx0" brushRef="#br0" timeOffset="178214.1913">16158 18489 0,'0'-41'31,"-82"41"32,82 41-63,-41 41 0,41-41 15,-81-41 1,81 81-1,0-40 1,41-41 0,163 0-1,-163 0-15,41 82 16,0 0 0,-82 41-1,-82-41 1,41-82-16,0 0 15,-41 40-15,41-40 16,0 0-16,-40-40 16,81-42-1</inkml:trace>
  <inkml:trace contextRef="#ctx0" brushRef="#br0" timeOffset="178531.0159">16567 18407 0,'0'-41'0,"41"41"15,41 0 16,0 82-15,-41 123 0,81-124-16,-122 1 15,0 41-15,0 81 16,-122 1 0,-42-164-1,123 41 1</inkml:trace>
  <inkml:trace contextRef="#ctx0" brushRef="#br0" timeOffset="407238.7506">40293 16853 0,'0'-82'0,"0"41"16,0 123 47,41 41-63,-41-1 15,0 42-15,0 40 16,0 1 31,0-164-47,41-164 31,-41 82-31,0-41 16</inkml:trace>
  <inkml:trace contextRef="#ctx0" brushRef="#br0" timeOffset="407488.2198">40293 16771 0,'0'0'0,"0"-82"0,0 41 15,0 0-15,41 41 16,-41-81 0,41 81-16,41 0 15,-41 0-15,82 40 16,-123 1-1,40 82 1,-40-82-16,0 41 16,-163 81-1,81-81-15,41-41 16,-41-41-16,82 41 0</inkml:trace>
  <inkml:trace contextRef="#ctx0" brushRef="#br0" timeOffset="407821.5376">40989 16771 0,'0'0'0,"0"-41"0,0 0 16,0 0 0,0 123 15,0 41-15,0 122-1,0 1 1,0-42-1,0-163-15,0 0 16,122-41-16,-40 0 16</inkml:trace>
  <inkml:trace contextRef="#ctx0" brushRef="#br0" timeOffset="408239.483">41766 16894 0,'0'0'0,"0"-82"16,82 41-1,-82-41 1,-41 82-1,-41 0 1,-41 123 0,82 0-1,41-83 1,0 1-16,82 82 16,41-82-1,-123 0 1,41-41-1,-41 82-15,0-41 16,-123 0 0,41-41-1,-40 0 1,40 0-16</inkml:trace>
  <inkml:trace contextRef="#ctx0" brushRef="#br0" timeOffset="408589.081">42216 16648 0,'0'0'16,"0"-41"-16,0 82 63,0 41-63,0 0 15,0 163 1,0 1-1,0-124-15,0 83 16,0-123-16,0-41 16</inkml:trace>
  <inkml:trace contextRef="#ctx0" brushRef="#br0" timeOffset="408924.7047">42666 17057 0,'0'-41'0,"41"41"62,41 0-62,-41 0 16,-1 0-16,42 0 16,0 0-1</inkml:trace>
  <inkml:trace contextRef="#ctx0" brushRef="#br0" timeOffset="409105.2047">42911 17016 0,'-41'0'16,"41"82"46,0-41-62,0 41 16,0 0-16,0 81 16,-40 1-1</inkml:trace>
  <inkml:trace contextRef="#ctx0" brushRef="#br0" timeOffset="409422.3126">43075 16894 0,'0'-82'15,"41"82"17,41 0-17,-1 0-15,1 163 16,-41 83 0,-41-1-1,-123 1 16,1-83-31</inkml:trace>
  <inkml:trace contextRef="#ctx0" brushRef="#br0" timeOffset="409721.7674">44261 17344 0,'82'0'47,"41"0"-47,0 0 16,40 0-1</inkml:trace>
  <inkml:trace contextRef="#ctx0" brushRef="#br0" timeOffset="409872.3194">44343 17589 0,'41'0'32,"41"0"-17,0 0-15,-41 0 16,-1 0-16</inkml:trace>
  <inkml:trace contextRef="#ctx0" brushRef="#br0" timeOffset="410851.4203">45898 16975 0,'0'-81'0,"0"203"47,0 1-31,0 0-16,0 0 15,40-42-15,-40 124 32</inkml:trace>
  <inkml:trace contextRef="#ctx0" brushRef="#br0" timeOffset="411073.1076">45938 16935 0,'0'0'16,"0"-41"-16,0 0 16,0-41-16,82 0 15,0 82 1,0 0 0,0 0-16,-82 41 15,41 41-15,-41 0 16,-123 40-1,-82 1 1,83-41 0</inkml:trace>
  <inkml:trace contextRef="#ctx0" brushRef="#br0" timeOffset="411389.2796">46716 16689 0,'0'0'0,"0"-82"0,0 1 16,0 162 30,0 1-30,0 286 0,0-81-1,0-83 1,41-163 0</inkml:trace>
  <inkml:trace contextRef="#ctx0" brushRef="#br0" timeOffset="411772.2082">47452 16894 0,'0'0'0,"0"-82"16,0 0-1,0 41 1,-41 41 0,0 0-1,0 0-15,-41 164 16,42-82 0,40 40-16,40-81 15,1-41-15,82 82 31,-82 0-15,41-41 0,-123 41-1,-164-82 1,83 40 0,81-40-1,-41 0-15</inkml:trace>
  <inkml:trace contextRef="#ctx0" brushRef="#br0" timeOffset="412156.6828">47820 17425 0,'0'-40'16,"0"-1"0,0-41 15,0 41-31,0-41 16,0-82-1,0 42 1,41 81-1,41 41 1,-41 0 0,0 123-1,-41-1 1,81 1 0,-81 41-1,0-123 1,0-1-16</inkml:trace>
  <inkml:trace contextRef="#ctx0" brushRef="#br0" timeOffset="412553.3817">48679 16975 0,'0'0'0,"0"-40"16,0-42 93,82 82-109,0 0 16,0 0-16,-1 0 15,1 0-15,0 0 16,0 41-16</inkml:trace>
  <inkml:trace contextRef="#ctx0" brushRef="#br0" timeOffset="412758.4892">49047 16894 0,'-41'0'15,"41"81"48,0-40-63,0 0 15,0 82 1,0 41 0,0-83-16,0 1 15</inkml:trace>
  <inkml:trace contextRef="#ctx0" brushRef="#br0" timeOffset="413064.8202">49538 16689 0,'0'-41'0,"41"41"0,41 0 31,41 41-15,-123 41-1,41 122 1,-41 42-1,0-123-15,-123 122 16,41-122-16</inkml:trace>
  <inkml:trace contextRef="#ctx0" brushRef="#br0" timeOffset="413555.9779">45898 18325 0,'-82'0'0,"41"0"31,41-41-31,123 41 31,81 0-15,164-81-1,778-1 1,-533 82 0,-245 0-1,-163 0 1,-123 0-16,-41 0 16,0 0-16,-1 0 15,-40 41 16,-40 41-31,-1-82 16</inkml:trace>
  <inkml:trace contextRef="#ctx0" brushRef="#br0" timeOffset="413874.9499">46552 19103 0,'0'-82'0,"-41"41"16,41 82 15,0 41-16,0-1-15,0 124 16,0-123-16,0-1 16,0 42-1,0-82 1,0 41 0</inkml:trace>
  <inkml:trace contextRef="#ctx0" brushRef="#br0" timeOffset="414122.9482">46552 19021 0,'0'-41'16,"82"41"-16,41-41 15,-42 41 1,42 41-1,-123 41 1,0-41 0,0 40-16,-82 1 0,-81-41 15,40 41 1,41-41 0</inkml:trace>
  <inkml:trace contextRef="#ctx0" brushRef="#br0" timeOffset="414424.8422">47575 18857 0,'0'-41'15,"-41"41"1,0 0 0,41 41-1,-82 0-15,82 164 16,0 40 0,0-41-1,41-122 1,0 41-16,41-123 15</inkml:trace>
  <inkml:trace contextRef="#ctx0" brushRef="#br0" timeOffset="414689.9411">47902 18939 0,'41'0'47,"41"0"-31,-1 0-16,1 0 16,0 0-16,41 0 31,-164 41 0</inkml:trace>
  <inkml:trace contextRef="#ctx0" brushRef="#br0" timeOffset="414879.3357">48025 19021 0,'0'41'47,"0"40"-47,0 83 16,0 0-1,0-123-15,-41 122 16,41-122 0</inkml:trace>
  <inkml:trace contextRef="#ctx0" brushRef="#br0" timeOffset="415190.9974">48475 18734 0,'0'0'0,"0"-41"15,41 41 17,40 0-17,1 123 1,-41 41 0,41 204 15,-123-164-31,-82-40 31,1-82-31</inkml:trace>
  <inkml:trace contextRef="#ctx0" brushRef="#br0" timeOffset="415722.966">47657 19021 0,'40'0'31,"42"0"-16,0 0-15,0 0 16,81 0 0,-122 0-16</inkml:trace>
  <inkml:trace contextRef="#ctx0" brushRef="#br0" timeOffset="419973.286">41316 20698 0,'0'-41'0,"0"-41"0,-82 41 16,82-41-1,-41 82-15,0 0 32,41 41-17,-81 246 17,81-83-17,40-40 1,1-123-16,82 40 15,-41-81 1,0 0-16,81-122 16,-81-1-1,-41 82-15,-41-41 16,0 1-16,0-42 16,-82 0-16,-41-41 31,1 83-16,81 81-15,-41 41 16,0 163 0,82-40-1,82-1 1</inkml:trace>
  <inkml:trace contextRef="#ctx0" brushRef="#br0" timeOffset="420273.9068">42175 20902 0,'0'-81'78,"0"40"-63,0 122 17,0-40-17,41-41-15</inkml:trace>
  <inkml:trace contextRef="#ctx0" brushRef="#br0" timeOffset="420696.2989">42584 20575 0,'0'-82'0,"0"41"0,0 0 15,41 41-15,41-81 31,0 81-15,-1 81 0,-81 42-1,0-82-15,-81 82 16,-1-123-16,82 41 16,-41-41-1,164 0 48,-82 82-48,-41-1-15,0 1 16,0-41 0,-82 41-1,0-41 16,0-41-15,0-41-16</inkml:trace>
  <inkml:trace contextRef="#ctx0" brushRef="#br0" timeOffset="422073.6557">43975 20821 0,'-82'0'15,"123"0"17,0 0-32,41-41 15,0 41-15,40 0 16,-81 0-16,0 41 15</inkml:trace>
  <inkml:trace contextRef="#ctx0" brushRef="#br0" timeOffset="422193.1896">43975 21107 0,'41'-41'46,"41"41"-30,40 0-16,83-41 16</inkml:trace>
  <inkml:trace contextRef="#ctx0" brushRef="#br0" timeOffset="424024.7654">52238 9613 0,'-41'0'0,"123"0"47,-41 0-47,41 0 15,-41 0-15,0 0 16,-1 0 0,42 0-1</inkml:trace>
  <inkml:trace contextRef="#ctx0" brushRef="#br0" timeOffset="424179.1469">52320 9817 0,'41'0'31,"0"0"-15,41 0-1,-1 0 1</inkml:trace>
  <inkml:trace contextRef="#ctx0" brushRef="#br0" timeOffset="424408.4383">52565 9490 0,'0'-82'0,"0"41"31,123 123 16,-123-41-47,41 82 16,-41-42-16,0 83 16,0-82-1,0 0 1,-41 40-16,41-81 0</inkml:trace>
  <inkml:trace contextRef="#ctx0" brushRef="#br0" timeOffset="424769.9329">52974 9285 0,'0'0'16,"0"-41"-16,0 82 47,0 123-32,0 0 1,0-42 0,0-40-16,0-41 15,0 41-15,0-41 16</inkml:trace>
  <inkml:trace contextRef="#ctx0" brushRef="#br0" timeOffset="425009.1339">53056 9490 0,'0'0'0,"0"-41"0,0-41 0,0-41 31,0 83-15,0-1-1,41 41 1,0 0 0,-41 122-1,0 42 1,0-82 0,-41 0-16,-41-82 15</inkml:trace>
  <inkml:trace contextRef="#ctx0" brushRef="#br0" timeOffset="425324.1203">53424 9449 0,'0'-82'16,"0"41"0,-41 123 31,41 0-47,0 82 15,0 40 1,0 1-1,41-83 1,-41-81-16,41-41 16</inkml:trace>
  <inkml:trace contextRef="#ctx0" brushRef="#br0" timeOffset="425609.3876">53670 9572 0,'41'0'62,"0"-82"-62,40 82 16,-40 0-16,0 0 16,41 0-1,-82-41-15</inkml:trace>
  <inkml:trace contextRef="#ctx0" brushRef="#br0" timeOffset="425790.3215">53956 9449 0,'0'123'63,"0"-41"-63,0-42 16,0 206-1,-82-164 1,82-1-1</inkml:trace>
  <inkml:trace contextRef="#ctx0" brushRef="#br0" timeOffset="426078.9755">54038 9408 0,'0'-41'15,"82"41"17,-82 41-32,82 0 15,-41 164 1,-41-42-1,0 1 1,0-82-16,-82 81 16</inkml:trace>
  <inkml:trace contextRef="#ctx0" brushRef="#br0" timeOffset="426324.3293">54406 9776 0,'41'0'31,"0"0"-31,82 0 16,-82 0 0</inkml:trace>
  <inkml:trace contextRef="#ctx0" brushRef="#br0" timeOffset="426471.0928">54447 10022 0,'41'0'47,"41"0"-47</inkml:trace>
  <inkml:trace contextRef="#ctx0" brushRef="#br0" timeOffset="426907.8725">54774 9654 0,'0'-41'16,"0"0"15,0 82 16,0 40-31,0 1-16,0 0 15,0-41-15,0 0 16,41 82 0,41-123-1,0 0 1,-41 0-1,0-41 1,-41-41-16,0-41 16,0 82-1,0-41-15,0 42 16,0-1 0,-41 41-16,-41 81 31,-41-40-31</inkml:trace>
  <inkml:trace contextRef="#ctx0" brushRef="#br0" timeOffset="427266.3906">55183 9858 0,'0'41'15,"0"0"1,82-41 31,-82-41-16</inkml:trace>
  <inkml:trace contextRef="#ctx0" brushRef="#br0" timeOffset="427758.7023">55429 9490 0,'0'0'0,"0"-123"15,0 164 32,0 82-31,0-41 0,0-1-1,0 1 1,41-82-1,-41 41-15,41-41 16,40 0 0,-40-41-1,-41-41 1,82 1 0,-82-1-1,0 41 1,0 82 31,0 0-47,0 41 15,0 81 1,-41 42 0,-41-1-1</inkml:trace>
  <inkml:trace contextRef="#ctx0" brushRef="#br0" timeOffset="429323.9711">45734 20616 0,'-41'-41'0,"41"205"62,0-42-62,0 1 16,0 0-16,0-41 16,0-1-16,0-40 0,0 41 15,0-41 1</inkml:trace>
  <inkml:trace contextRef="#ctx0" brushRef="#br0" timeOffset="429523.9216">45693 20534 0,'0'-41'16,"0"82"-16,82-82 31,41 41-15,-83 82-1,-40 41 1,0 0-16,-122-1 16,81-40-16,0-82 15,-41 82 1</inkml:trace>
  <inkml:trace contextRef="#ctx0" brushRef="#br0" timeOffset="429823.8362">46388 20575 0,'0'-41'0,"-40"41"47,40 41-47,0 82 16,0 0-16,0-1 15,0 124 1,0-124-16,40 42 15,-40-123 1,41-41-16,-41 82 16</inkml:trace>
  <inkml:trace contextRef="#ctx0" brushRef="#br0" timeOffset="430191.3715">46920 20739 0,'0'0'0,"-41"0"15,41-82-15,-41 82 32,0 0-17,-40 41 1,81 0-16,0 122 15,0-122 1,41 41 0,81-82-16,-81 0 0,0 82 15,41-82 1,-82 41 0,-41 0-1,0-41 1,-41 81-16,-122-81 15,163 41-15,0-41 16</inkml:trace>
  <inkml:trace contextRef="#ctx0" brushRef="#br0" timeOffset="430565.2165">47370 21230 0,'0'0'0,"0"-82"16,0 41-1,0-82 1,0 82-1,0-163 1,41 163 0,0-41-1,41 82 1,0 0 0,-41 205-1,-41-42 1,0-81-16,0 41 15,0-82 1</inkml:trace>
  <inkml:trace contextRef="#ctx0" brushRef="#br0" timeOffset="430991.2584">47943 20739 0,'0'0'0,"0"-82"0,41 41 94,41 41-79,-42-82-15,1 82 16,41 0-16,-41 0 15,0-41 1,41 41 0,-82 41 15,-41-41-31</inkml:trace>
  <inkml:trace contextRef="#ctx0" brushRef="#br0" timeOffset="431175.3511">48106 20575 0,'0'41'47,"0"0"-47,0 41 0,0 0 16,0 204 15,0-204-16,0-41 1</inkml:trace>
  <inkml:trace contextRef="#ctx0" brushRef="#br0" timeOffset="431428.7777">48475 20330 0,'0'0'0,"0"-82"16,41 82-1,-1 41 1,-40 0 0,82 163-1,-82 123 1,0 1-1,-82-206-15,1 83 16,40-82-16</inkml:trace>
  <inkml:trace contextRef="#ctx0" brushRef="#br0" timeOffset="440680.3708">40252 20575 0,'-81'0'0,"-1"0"47,82 41-47,-41 0 16,41 0-16,-164 163 31,41-40 0</inkml:trace>
  <inkml:trace contextRef="#ctx0" brushRef="#br0" timeOffset="440908.7505">39639 20698 0,'0'-41'16,"41"41"15,40 82-15,42-41-16,-41 40 16,82 42-1,-83-82-15,1 41 16,-41-82-16</inkml:trace>
  <inkml:trace contextRef="#ctx0" brushRef="#br0" timeOffset="441676.2297">37798 20575 0,'-82'-82'16,"82"41"-1,-41-40 16,-41 121 1,82 165-17,0-123-15,0 41 16,0-83-16,41-40 16,0 82-1,0-82 1,41-41-1,0-122 1,-82 40 0,0 41-1,0 0 17,-82 82-32,0 0 15,41 41-15,41 0 16,0 41-1,41 0-15</inkml:trace>
  <inkml:trace contextRef="#ctx0" brushRef="#br0" timeOffset="441932.7066">38084 20821 0,'41'0'16,"-41"-41"62,0 82-31,41-41-47</inkml:trace>
  <inkml:trace contextRef="#ctx0" brushRef="#br0" timeOffset="442325.0805">38412 20616 0,'0'0'0,"0"-82"15,0 41 1,0 82 31,0 41-31,0 0-1,0 0 1,81-82-1,1 0 1,-41-82 0,0 0-1,-41 0 1,0 41 0,0 123 15,0-41-31,0 123 15,0 81 1,0-40 0</inkml:trace>
  <inkml:trace contextRef="#ctx0" brushRef="#br0" timeOffset="443025.2145">41111 22089 0,'0'0'0,"0"-82"0,0 41 16,0 164 31,0 81-32,41-40-15,-41 122 32,0-245-32,0 0 15</inkml:trace>
  <inkml:trace contextRef="#ctx0" brushRef="#br0" timeOffset="443275.3034">41071 22129 0,'0'0'0,"0"-81"15,0-1 1,40 41-1,83 41 1,0 0 0,-123 41-1,0 82 1,-123-1 0,82-81-1,-41 82 1</inkml:trace>
  <inkml:trace contextRef="#ctx0" brushRef="#br0" timeOffset="443562.0556">41725 22129 0,'0'0'0,"0"-81"15,0 40 1,0 0 0,-41 41 15,41 41-31,0 163 16,0 42-1,0-1 1,41-122-1,0-123 1</inkml:trace>
  <inkml:trace contextRef="#ctx0" brushRef="#br0" timeOffset="443944.5476">42339 22252 0,'0'-82'0,"0"1"15,0 40 1,-82 41 0,41 0-1,-41 41 1,0 40-1,82 83 1,82-123 0,41 41-1,0 0 17,-123-42-17,-41-40 1,-82 41-1,0-41 1,82 0-16,-41 82 16</inkml:trace>
  <inkml:trace contextRef="#ctx0" brushRef="#br0" timeOffset="444327.3712">42584 22702 0,'0'-41'47,"0"-41"-31,0 42-1,0-1-15,0-123 16,0 123-16,82-41 16,-41 82-1,0 0 1,81 0 0,-40 82-1,-82 82 1,41-1-1,-41-40 1</inkml:trace>
  <inkml:trace contextRef="#ctx0" brushRef="#br0" timeOffset="444657.7652">43239 22293 0,'0'0'0,"-41"0"15,82 0 32,40 0-31,42 0-16,0 0 15,40-41-15,-81 41 32,-41 0-17</inkml:trace>
  <inkml:trace contextRef="#ctx0" brushRef="#br0" timeOffset="444841.9622">43689 22252 0,'-41'0'16,"82"0"-16,-82 41 78,41 41-78,0-41 15,0 0-15,0 122 16,0-81 0</inkml:trace>
  <inkml:trace contextRef="#ctx0" brushRef="#br0" timeOffset="445126.9652">44016 22089 0,'0'-41'16,"0"-41"-16,41 82 31,41 41-16,-42 81 1,1-40 0,-41 82-1,0-82-15,0 0 0,0-1 16,-41 1-16</inkml:trace>
  <inkml:trace contextRef="#ctx0" brushRef="#br0" timeOffset="445358.5336">45079 22375 0,'82'0'47,"41"0"-32,-41 0-15,-41 0 16</inkml:trace>
  <inkml:trace contextRef="#ctx0" brushRef="#br0" timeOffset="445509.4259">44998 22661 0,'40'0'31,"42"0"-31,-41 0 16,41 0-16</inkml:trace>
  <inkml:trace contextRef="#ctx0" brushRef="#br0" timeOffset="445962.768">45857 22293 0,'0'-82'0,"0"164"78,0-41-78,0 41 16,0 0-16,0 81 15,81-122 1,42 41 0,-41-82-16,41-41 15,-123 0 1,41-41 0,-41-40-1,0 40-15,-123-82 16,41 164-16,41-41 15,-41 41 1,1 0 0,81 82-1</inkml:trace>
  <inkml:trace contextRef="#ctx0" brushRef="#br0" timeOffset="446309.6982">46634 22579 0,'0'82'16,"0"0"-1,0-164 32,0 41-31,0-40 0,0 162 30,0-40-46</inkml:trace>
  <inkml:trace contextRef="#ctx0" brushRef="#br0" timeOffset="446575.5176">46961 22211 0,'0'0'0,"0"-41"16,0 123 31,0 0-32,0 0-15,82 81 16,-82 42-1,0-82 1,0-82 0</inkml:trace>
  <inkml:trace contextRef="#ctx0" brushRef="#br0" timeOffset="447018.2965">47329 22375 0,'0'-41'0,"0"0"15,0-41 1,82 41-1,0 41 17,-41 0-32,41 0 15,-1 82 17,-81 41-32,-40 0 15,-42-42-15,41 1 16,-82-41-1,164-41 32,0 0-47,0 0 16,82 0 0,-42 0-16,-40 0 15,41 0-15</inkml:trace>
  <inkml:trace contextRef="#ctx0" brushRef="#br0" timeOffset="447153.7992">48106 22661 0,'41'-82'16</inkml:trace>
  <inkml:trace contextRef="#ctx0" brushRef="#br0" timeOffset="451943.4075">24871 24584 0,'0'-41'15,"-41"0"-15,41 123 47,41 40-31,-41 1-16,0 0 16,0 81-1,0 124 16,0-287-15</inkml:trace>
  <inkml:trace contextRef="#ctx0" brushRef="#br0" timeOffset="452192.8235">24871 24625 0,'0'0'0,"0"-41"15,0-41-15,0 41 16,82-41 0,41 82-1,-41 0 1,0 123 0,-82 0-1,-41-82-15,0 40 16,-41 1-16,0 0 15,82 0 1</inkml:trace>
  <inkml:trace contextRef="#ctx0" brushRef="#br0" timeOffset="452510.0195">25935 24338 0,'0'0'0,"0"-81"0,0 40 16,0 0 0,-41 41-1,41 41 1,-82 163-1,82 42 1,0 81 0,0-41-1,41-245 1,123-41 0,-123 0-16</inkml:trace>
  <inkml:trace contextRef="#ctx0" brushRef="#br0" timeOffset="452914.4029">26549 24461 0,'0'0'0,"0"-82"15,0 0 1,-41 82 0,-41 0-1,41 0 1,-41 123 0,82 82-1,82-164 1,0 40-1,0 1 1,-42-41 0,-40 0-16,0 41 15,-81 41 1,40-123-16,-82 40 31,41-40-15,0-81-1</inkml:trace>
  <inkml:trace contextRef="#ctx0" brushRef="#br0" timeOffset="453209.4579">26835 24379 0,'41'0'31,"82"0"-15,-83 82-1,83 163 1,-123 1-1,0 81 1,-204-81 0,122-124-16,0-122 0</inkml:trace>
  <inkml:trace contextRef="#ctx0" brushRef="#br0" timeOffset="468062.0744">40621 12231 0,'0'0'0,"-41"0"16,0 0-16,0 0 15,82 0 32,286 0-31,164-41 15,-368 41-15,-42 0-16,-40 0 0,0-82 15,-82 41 32,0 41-31,-40 0-16,-42-82 16,82 82-16,-41-41 15,164 41 63,-41 0-62,41 0-16,-1 0 16,-40 82-16,0-41 15,-41 41 1,-41 81-1,-122 42 1</inkml:trace>
  <inkml:trace contextRef="#ctx0" brushRef="#br0" timeOffset="468478.1708">40416 14194 0,'0'0'16,"-82"0"-16,41 0 16,82 0 30,82 0-46,41 0 16,286-41 0,-205-41-16,246 82 31</inkml:trace>
  <inkml:trace contextRef="#ctx0" brushRef="#br0" timeOffset="468765.287">41848 14030 0,'-82'0'16,"82"-41"-16,-41-40 31,0 81-15,41-41-1,41 41 32,41 0-47,-82 82 16,41 40-1,-41-40 1,-164 82 0,41-42-16,-81-81 15</inkml:trace>
  <inkml:trace contextRef="#ctx0" brushRef="#br0" timeOffset="479348.0553">30885 16321 0,'0'-41'16,"82"0"31,40-41-47,1 1 15,81 40-15,-81 41 16,0-123-16,-41 123 16,-41 0-16,-82 0 46,-41 82-30,41-82-16,-82 0 16,82 0-1,0 0 1,41 82 31,0-1-47,0 124 15,0 40 17,0 123-17</inkml:trace>
  <inkml:trace contextRef="#ctx0" brushRef="#br0" timeOffset="479696.2936">31866 16935 0,'0'-41'15,"0"-41"-15,0-41 16,0 0-1,0 42 1,0-1 0,0-41-16,0 41 0,41 41 0,41-40 31,0 81-15,41 81-1,-82 1-15,40 82 16,-81-82-16,0 40 15,0 42 1,0-82-16</inkml:trace>
  <inkml:trace contextRef="#ctx0" brushRef="#br0" timeOffset="479935.4042">32644 16157 0,'0'0'0,"41"-41"47,40 41-47,1 0 16,82-81-1,-82 81 1</inkml:trace>
  <inkml:trace contextRef="#ctx0" brushRef="#br0" timeOffset="480130.8016">32889 16076 0,'0'122'47,"0"-40"-47,0 0 16,0 122-1,0-40 1,0 41 0,0-124-1</inkml:trace>
  <inkml:trace contextRef="#ctx0" brushRef="#br0" timeOffset="480429.1024">32562 15994 0,'-41'0'16,"41"-41"-16,0 0 31,0-41-15,41 82 0,245-41-1,-40-41 1,-124 82-1,-40 0-15</inkml:trace>
  <inkml:trace contextRef="#ctx0" brushRef="#br0" timeOffset="480681.6543">33748 16403 0,'82'0'47,"0"0"-47,0-82 15,-1 82-15,1 0 16</inkml:trace>
  <inkml:trace contextRef="#ctx0" brushRef="#br0" timeOffset="480833.0615">33912 16566 0,'123'0'15,"-1"0"1,1-81 0,0 81-16</inkml:trace>
  <inkml:trace contextRef="#ctx0" brushRef="#br0" timeOffset="481231.7717">34812 16116 0,'0'-40'16,"0"80"46,-82 1-62,82 82 16,0-41-16,0-41 15,0 0 1,0 41 0,82-82-16,40 0 15,-81 0-15,41-82 16,0-41 0,-82 82-16,123-82 15,-123 42-15,0-1 16,-82 41-1,-82 41 1,82 0-16,1 41 16,81 0-16,-82 81 15,82-81-15,0 0 16</inkml:trace>
  <inkml:trace contextRef="#ctx0" brushRef="#br0" timeOffset="481463.1975">35057 15544 0,'0'-41'0,"0"82"47,0 82-47,0-1 15,0 1-15,0 409 16,0-1 0,0-367-1</inkml:trace>
  <inkml:trace contextRef="#ctx0" brushRef="#br0" timeOffset="481979.9229">31580 18203 0,'82'-41'63,"41"41"-63,-1-41 15,1 41-15,0-82 16</inkml:trace>
  <inkml:trace contextRef="#ctx0" brushRef="#br0" timeOffset="482163.4782">31989 18080 0,'-82'0'0,"82"41"47,0 0-47,82 41 16,-82 122-1,41 41 1,41-40-1</inkml:trace>
  <inkml:trace contextRef="#ctx0" brushRef="#br0" timeOffset="482546.7831">32398 18284 0,'0'41'31,"0"41"-31,0 0 16,82 82-1,0-83 1,0-81-16,-82 82 15,82-82-15,-1-41 16,-81 0-16,82-40 16,-82-1-1,82-245 1,-123 286 0,41 0-1,0 123 1,0 40-1</inkml:trace>
  <inkml:trace contextRef="#ctx0" brushRef="#br0" timeOffset="482797.783">33216 18325 0,'82'0'47,"0"0"-47,0 0 15,41-81-15,-42 81 31,-81-41-15</inkml:trace>
  <inkml:trace contextRef="#ctx0" brushRef="#br0" timeOffset="482979.3772">33421 18203 0,'0'41'47,"0"-1"-47,0 1 15,0 246 1,0-124 0,82-40-1</inkml:trace>
  <inkml:trace contextRef="#ctx0" brushRef="#br0" timeOffset="483235.862">33216 18039 0,'0'0'0,"123"0"47,0 0-47,40-82 15,1 82-15,122-41 16</inkml:trace>
  <inkml:trace contextRef="#ctx0" brushRef="#br0" timeOffset="483710.9962">34444 18571 0,'-41'0'16,"82"0"15,81-41-31,-40 41 16,0 0-16,-41 0 15</inkml:trace>
  <inkml:trace contextRef="#ctx0" brushRef="#br0" timeOffset="483863.3311">34485 18857 0,'0'0'16,"81"0"15,1 0-31,0-82 16,0 82-16</inkml:trace>
  <inkml:trace contextRef="#ctx0" brushRef="#br0" timeOffset="485230.2675">35344 18244 0,'0'-41'16,"0"0"77,0-41 1,0 41 312,0 0-359,0-41 0,81 82 16,-40 0-32,41 0-15,-82-41-1,-41 41 32,-41 41-31,41-41-1,1 0 17,40 41-1,-41-41-31,41 41 15,0 41 17,0 82-17,0-1 1,0-122 0,0 41-1,0-41 1,41-41-1,40 0 1,-40-41 0,41-41-1,0 0-15</inkml:trace>
  <inkml:trace contextRef="#ctx0" brushRef="#br0" timeOffset="485412.7612">35303 18325 0,'122'0'62,"-40"-41"-62,0 41 0,0-81 16,0 81-1</inkml:trace>
  <inkml:trace contextRef="#ctx0" brushRef="#br0" timeOffset="487000.2018">35262 16975 0,'0'-81'0,"0"40"16,0 0 0,0-41-1,0-41 1,-41 42-1,-286-83 17,245 164-32,-327-123 31,245 123-15,0 0-16,-163 0 15,-41 0 1,123 123 15,-1 0-15,-40-1-1,163-40-15,0-41 16,42 41-16,-1-41 0,0 41 16,-123 163-1,42 82 1,122 0-1,41 205 1,0-245 0,163-42-1,124-81 1,81-83 0,-204 1-1,81-82-15,0 0 0,42 0 16,-1-122-16,246-83 31,-246 82-31,1 1 16,-42-42-16,-40 41 0,-42-40 15,205-246 1,-122-41 0,-164 81-1,-82 42 1,0 205-16,-82-124 15,-82 164-15,-81-40 16,-369 40 0,-81 82-1,368 82-15,-287 204 16,409-122 0,124-42-16</inkml:trace>
  <inkml:trace contextRef="#ctx0" brushRef="#br0" timeOffset="488263.9693">28717 24829 0,'-164'0'15,"123"0"-15,82 0 32,409 0-1,-286 0 0</inkml:trace>
  <inkml:trace contextRef="#ctx0" brushRef="#br0" timeOffset="488413.3478">28512 25156 0,'41'0'16,"41"0"-1,0 0-15,40 0 16,165-40-1</inkml:trace>
  <inkml:trace contextRef="#ctx0" brushRef="#br0" timeOffset="488905.8151">29698 24706 0,'0'-81'15,"0"40"1,0 123 31,0-1-47,0 1 16,0 164-1,0-83 1,0-40-1,0-164 32,0-82-47,0 1 16,0-287 0,0 163-1,41 123 1,41 42 15,-41 81-15,41 122-1,-82 1 1,-82 0 0,41-123-16,-41 82 15,0-1-15</inkml:trace>
  <inkml:trace contextRef="#ctx0" brushRef="#br0" timeOffset="489213.8573">30230 24338 0,'0'0'0,"0"-41"0,0 1 16,0 121 31,0 42-32,-82 163 1,82 123-1,0-245-15,0 0 16,82-83-16,-82 1 16,41-82-16,0 41 15</inkml:trace>
  <inkml:trace contextRef="#ctx0" brushRef="#br0" timeOffset="490021.5965">31089 24625 0,'0'-82'15,"0"0"-15,0 41 16,-41 41 15,-40 41-15,81 0 0,-123 245 15,246-245-16,-1 82 1,-122-82-16,41 0 16,-41 0-1,-41-41 1,-41 81-16,-40-81 16,40 0-1,-41 0-15</inkml:trace>
  <inkml:trace contextRef="#ctx0" brushRef="#br0" timeOffset="490396.925">31539 24502 0,'0'-41'16,"0"-41"0,0 123 30,-41 41-30,41 41-16,0 122 16,0-122-16,0 0 15,0 122 1,0-41 0,0-163-1,0 0-15</inkml:trace>
  <inkml:trace contextRef="#ctx0" brushRef="#br0" timeOffset="490680.6236">31907 24706 0,'0'-40'47,"123"40"-47,-41-41 16,163-41 0,-40 82-1,-123 0 1,-82 41-1,-82-41 1</inkml:trace>
  <inkml:trace contextRef="#ctx0" brushRef="#br0" timeOffset="490897.0115">32194 24666 0,'0'-41'16,"0"122"15,0 1-15,0 0-16,0-41 15,0 123 1,0-1 0,0-81-1</inkml:trace>
  <inkml:trace contextRef="#ctx0" brushRef="#br0" timeOffset="491222.0798">31785 24297 0,'81'0'47,"42"-81"-32,0 81-15,0 0 16,-1 0-16,-40 0 16,0 0-16,-41 0 15</inkml:trace>
  <inkml:trace contextRef="#ctx0" brushRef="#br0" timeOffset="491583.5224">33135 24175 0,'-41'-82'16,"82"82"31,-1 0-47,42 82 15,-41 81-15,41 205 16,-82-40 15,-164-1-15,83-245-16,40 0 15</inkml:trace>
  <inkml:trace contextRef="#ctx0" brushRef="#br0" timeOffset="491896.1916">33585 24993 0,'40'0'15,"1"0"32,-41-82-31,0 123 31,0 0-32,0 0-15</inkml:trace>
  <inkml:trace contextRef="#ctx0" brushRef="#br0" timeOffset="492311.2871">34239 24379 0,'-41'0'0,"41"82"47,0 0-31,0 0-16,0 40 0,0-40 16,0 0-1,0 0-15,0 0 16</inkml:trace>
  <inkml:trace contextRef="#ctx0" brushRef="#br0" timeOffset="492530.53">34198 24175 0,'0'0'0,"0"-82"16,82 41-1,0 41 1,0 0 0,-82 41-1,0 41-15,0-41 16,0 0 0,-41 81-16,0-40 0,-123 82 15,123-164 1</inkml:trace>
  <inkml:trace contextRef="#ctx0" brushRef="#br0" timeOffset="492847.1168">34771 24175 0,'0'0'0,"0"-82"16,0 123 31,0 41-32,0-1-15,0 206 31,0-124-31,0 83 16,0-164-16,0-1 16,204 1-1,-163-82-15</inkml:trace>
  <inkml:trace contextRef="#ctx0" brushRef="#br0" timeOffset="493097.6202">35180 24420 0,'-41'0'16,"41"-41"15,82 41-15,41 0-16,81-41 31,-122 41-15,-41 0-1</inkml:trace>
  <inkml:trace contextRef="#ctx0" brushRef="#br0" timeOffset="493297.7589">35589 24338 0,'-41'0'16,"41"-81"-1,0 162 17,0-40-17,0 41-15,0 0 16,0 41 0,0-42-16,0 1 0,0 82 15,0-123 16</inkml:trace>
  <inkml:trace contextRef="#ctx0" brushRef="#br0" timeOffset="493570.4311">34975 24216 0,'0'-82'15,"0"41"17,82 41-17,41 0-15,41-82 16,-1 82-1,-40 0-15,41 0 16,-83 0-16</inkml:trace>
  <inkml:trace contextRef="#ctx0" brushRef="#br0" timeOffset="493865.2975">36039 23929 0,'0'-82'31,"41"82"1,41 82-17,-82-41-15,82 123 16,-42 40 15,-40 42-15,0-83-16,-40-40 15,-42-41-15,41 41 0,-41-82 16,41-1 0</inkml:trace>
  <inkml:trace contextRef="#ctx0" brushRef="#br0" timeOffset="494598.6702">36816 24747 0,'123'0'46,"0"0"-30,-1 0-16,-40 0 16,41-41-1</inkml:trace>
  <inkml:trace contextRef="#ctx0" brushRef="#br0" timeOffset="494797.3452">37225 24461 0,'0'0'0,"0"-82"16,0 164 31,0 41-47,0 163 15,0-40 16,0-83-31</inkml:trace>
  <inkml:trace contextRef="#ctx0" brushRef="#br0" timeOffset="495298.3036">37880 24502 0,'0'82'31,"0"0"-15,0 40-16,0 124 15,0-164 1,0-42-1,0 42-15,0-41 0,0-164 63,0 1-63,0-1 16,0-163-1,0 122 1,0 82-1,82 0 1,40 82 0,1 41-1,-123 0 1,0 164 0,-123-83 15,1-40-16,81 0-15</inkml:trace>
  <inkml:trace contextRef="#ctx0" brushRef="#br0" timeOffset="495631.0477">38862 24338 0,'0'-81'0,"-82"81"47,0 122-31,82-40-16,0 0 15,0 286 1,0-82 0,82-40-1,40-205 1,-81 40 0,41-81-16</inkml:trace>
  <inkml:trace contextRef="#ctx0" brushRef="#br0" timeOffset="498381.4311">39557 24543 0,'0'-82'16,"0"41"-1,-41 41 16,-41 0-15,0 82 0,82 82 15,123-83-15,-82 42 15,41 41-16,-82-82 1,-82-1 0,41-81-16,-82 82 15,83-82 1,40-82 0,0 41-16</inkml:trace>
  <inkml:trace contextRef="#ctx0" brushRef="#br0" timeOffset="498664.3175">39925 24625 0,'0'-82'16,"0"0"-16,0 164 62,0 41-46,0 40-16,0 42 16,41-42-16,-41 42 15,0-123-15,0 40 16,0-40-1</inkml:trace>
  <inkml:trace contextRef="#ctx0" brushRef="#br0" timeOffset="498915.1062">40334 24870 0,'0'-41'0,"164"41"47,-82 0-47,40 0 16,1 0-16,-41 0 15,-41 0 1,0 0-1</inkml:trace>
  <inkml:trace contextRef="#ctx0" brushRef="#br0" timeOffset="499097.7787">40621 24829 0,'0'41'31,"0"41"-31,0 0 15,0 0 1,40 40 0,1 42-1</inkml:trace>
  <inkml:trace contextRef="#ctx0" brushRef="#br0" timeOffset="499365.2796">41111 24502 0,'41'0'31,"82"41"-15,-41 41-1,-41 122 1,41 42 0,-82-83-1,-82 42 1,-82-164-16</inkml:trace>
  <inkml:trace contextRef="#ctx0" brushRef="#br0" timeOffset="499646.7959">41970 25156 0,'41'0'31,"-41"-81"16,82 40-31,-82 0 0</inkml:trace>
  <inkml:trace contextRef="#ctx0" brushRef="#br0" timeOffset="500147.8501">42339 24625 0,'0'-41'15,"0"123"32,0-1-47,81 42 16,-81 82 0,0-83-1,41 1 1,-82-123 15,41-82-15,-40-122-1,40 40-15,0-122 16,0 204 0,0 0-16,0 41 15,81 41 16,42 0-15,-41 0 0,-41 82-1,-41 0 1,-41 41 0,-41-83-16,-122 83 15,163-123-15</inkml:trace>
  <inkml:trace contextRef="#ctx0" brushRef="#br0" timeOffset="500498.1499">43034 24502 0,'0'-82'16,"0"123"31,0 0-47,-82 41 15,82 40-15,0 165 16,0-42 0,41-81-1,82-123 1,0-41 0</inkml:trace>
  <inkml:trace contextRef="#ctx0" brushRef="#br0" timeOffset="500931.5637">43525 24543 0,'-82'0'0,"164"0"62,41 0-62,-1 0 16,1-41-16,-41 41 15,-41 0-15,41-82 16,-123 82 31,0 0-32,-41 0 1,0 41 31,82 0-47,0 0 16,0 163-1,-41 83 1,41-124-1,0-81 1</inkml:trace>
  <inkml:trace contextRef="#ctx0" brushRef="#br0" timeOffset="501232.0009">44466 24338 0,'41'82'47,"0"0"-31,40 82-16,-81-42 15,82 42-15,-82 81 16,-163 42 0,-124-1-1,165-204 1</inkml:trace>
  <inkml:trace contextRef="#ctx0" brushRef="#br0" timeOffset="501998.4024">28717 26915 0,'-82'0'15,"123"0"17,41 0-17,40 0-15,-40 0 0,-41 0 16,0 0 0</inkml:trace>
  <inkml:trace contextRef="#ctx0" brushRef="#br0" timeOffset="502131.6458">28676 27161 0,'-82'82'32,"164"-164"-32,-82 164 31,245-82-15,-81-41-1</inkml:trace>
  <inkml:trace contextRef="#ctx0" brushRef="#br0" timeOffset="504232.4017">30803 26752 0,'0'-41'16,"-41"41"31,41 41-47,-41 41 16,41-1-16,-82 165 31,82-124-31,0-40 15,0 0-15,41-82 16,41 0 0,41-82-1,-123 0-15,122-122 16,-81 163-16,-41 0 16,0-163-1,-41 81 1,-40 123-16,-1-41 15,41 41 1,0 0 0,41 82-16,0 41 15,41-42 1</inkml:trace>
  <inkml:trace contextRef="#ctx0" brushRef="#br0" timeOffset="504476.584">31457 26956 0,'0'-41'78</inkml:trace>
  <inkml:trace contextRef="#ctx0" brushRef="#br0" timeOffset="504898.7776">32112 26670 0,'0'-41'0,"-41"41"31,-41 82-15,-41 163 0,83 42-1,40-1 1,81-245 0,1 41-1,-41-82 1,82-41-1,-41-41-15,-82 41 16,41-82 0,-41 1-1,-164 81 1,0 82 0,1 81-1,163 42 1</inkml:trace>
  <inkml:trace contextRef="#ctx0" brushRef="#br0" timeOffset="505215.5368">33053 27079 0,'0'-82'15,"0"123"32,-82 0-31,41 41-16,-41 0 0,82-1 15,-82 83 1,42-82 0,-42 0-1</inkml:trace>
  <inkml:trace contextRef="#ctx0" brushRef="#br0" timeOffset="505431.546">32644 26997 0,'41'0'31,"0"82"-31,40-41 16,-40 82-1,41 40 1,0-40-1,-41-123-15</inkml:trace>
  <inkml:trace contextRef="#ctx0" brushRef="#br0" timeOffset="506065.6916">33912 26834 0,'0'40'31,"-41"42"-15,41 0-16,0 204 31,0-245-31,0 82 16,123-123-1,-1 0 1,-40 0 0,0-164-1,-82 83 1,-123-124 0,1 164 15,40 41-16,0 41 1</inkml:trace>
  <inkml:trace contextRef="#ctx0" brushRef="#br0" timeOffset="506345.2071">34607 27243 0,'0'-41'78,"0"122"-31,0 1-32</inkml:trace>
  <inkml:trace contextRef="#ctx0" brushRef="#br0" timeOffset="506732.4974">35221 26793 0,'0'0'0,"0"-82"16,-82 123 31,41 41-32,41 122 1,0-81-16,0-41 16,0 40-16,0-81 15,123-41 1,0 0 0,-83-41-16,42-81 15,-82-1 1,-41 82-1,-122 41 1,-1 82 0,82 40-1,82-40 1</inkml:trace>
  <inkml:trace contextRef="#ctx0" brushRef="#br0" timeOffset="507648.868">36653 26874 0,'-41'0'15,"122"0"32,1 0-31,41 0-16,122 0 16,1 0-1</inkml:trace>
  <inkml:trace contextRef="#ctx0" brushRef="#br0" timeOffset="507899.143">37225 26629 0,'0'0'0,"-82"0"0,82 41 47,0 41-31,0 163-1,41-40 1,-41-83 0,0-40-1</inkml:trace>
  <inkml:trace contextRef="#ctx0" brushRef="#br0" timeOffset="508965.5477">38289 27038 0,'0'-41'0,"0"0"15,0-41 1,-41 1 0,0 81 15,41 122-31,-82 42 16,82 122 15,41-245-16,41 0 1,41-41 0,-42-123-1,1 42 1,-82-42 0,-41-41-1,-81 42 1,40 122-1,0 81 1,82 124 0,0-164-1</inkml:trace>
  <inkml:trace contextRef="#ctx0" brushRef="#br0" timeOffset="509253.1292">38862 27324 0,'40'0'47,"-40"-81"-16,0 121 32,0 83-47</inkml:trace>
  <inkml:trace contextRef="#ctx0" brushRef="#br0" timeOffset="509699.7548">39189 27079 0,'0'-82'15,"0"0"1,82 82-1,40 0 1,-81 41 0,-41 41-1,0 0 1,0-41-16,0 0 16,-122 81-1,162-163 32,1 41-31,0 0-16,82 0 15,-123 41 1,41 41 0,-41-41-16,0 0 15,0 41-15,-82-41 16,0 41-16,-81-42 15,81-40 1,-41 0 0</inkml:trace>
  <inkml:trace contextRef="#ctx0" brushRef="#br0" timeOffset="510065.555">40907 27120 0,'-82'0'47,"0"82"-31,41-41-16,0 40 15,-81 83 1,-1-41-1,82-82 1,41 0-16</inkml:trace>
  <inkml:trace contextRef="#ctx0" brushRef="#br0" timeOffset="510283.4867">40334 27202 0,'0'-41'16,"82"41"0,-41 0-1,0 0-15,41 82 16,-41-1 0,40-40-16,-40 41 0,0-41 0,41 82 31,82-123-31</inkml:trace>
  <inkml:trace contextRef="#ctx0" brushRef="#br0" timeOffset="514500.7761">41480 27161 0,'0'-41'0,"0"0"31,0-41-15,-41 82-1,0 0 1,-41 82 0,0 82 15,82-83-31,41 124 31,-41-164-31,41-41 16,41 0-1,-41 0-15,40 0 16,-81-82-16,123 82 16,-123-164-1,0 42 1,-41-83-1,41 164 1,-82 0-16,42 41 16,-42 0-1,82 41-15,-41 41 16,41 82 0</inkml:trace>
  <inkml:trace contextRef="#ctx0" brushRef="#br0" timeOffset="514816.4378">42134 27324 0,'0'-41'62,"0"1"-46,0 80 31,0 42-32,0-41-15,0 0 16</inkml:trace>
  <inkml:trace contextRef="#ctx0" brushRef="#br0" timeOffset="515254.4014">42707 26874 0,'0'0'0,"0"-40"0,0-42 0,0 164 63,0-1-48,0 42 1,0-82-16,0 41 15,41-82 17,41 0-32,-42 0 15,206-164 1,-246 41 0,0 83-1,0-42 1,-41 123 15,41 122-15,-41 83-1,41-1 1,0 41 15</inkml:trace>
  <inkml:trace contextRef="#ctx0" brushRef="#br0" timeOffset="515432.945">43320 27570 0,'0'41'46</inkml:trace>
  <inkml:trace contextRef="#ctx0" brushRef="#br0" timeOffset="516216.8975">29862 29083 0,'41'0'47,"0"0"-31,0 0-16,41 0 15,-42 0-15,1-82 16,41 82-16,-41 0 16,0 0-16,41 0 15</inkml:trace>
  <inkml:trace contextRef="#ctx0" brushRef="#br0" timeOffset="516406.9486">30067 29451 0,'0'-40'31,"81"40"0,-40 0-15</inkml:trace>
  <inkml:trace contextRef="#ctx0" brushRef="#br0" timeOffset="520600.4851">32276 28633 0,'0'-41'0,"0"82"0,0-122 16,-82 81 15,82 81-15,-41 1-16,41 164 31,0-124-31,0-40 15,82 0 1,-41-82-16,40 0 16,42-41-1,-41-41 1,-82-122 15,0-1-15,-41 82-1,-82 42 1,82 81-16,-40 0 16,81 41-16,-41 40 0,41 1 15,0-41-15</inkml:trace>
  <inkml:trace contextRef="#ctx0" brushRef="#br0" timeOffset="520860.9782">33053 29001 0,'0'-40'46,"0"-1"-30,0 122 31,0-40-47</inkml:trace>
  <inkml:trace contextRef="#ctx0" brushRef="#br0" timeOffset="521333.073">33339 28592 0,'0'0'0,"0"-40"0,0-1 15,123 41 16,0 0-15,-83 41 0,-40-1-16,0 1 15,0 41-15,0-41 0,0 0 16,-122 82 0,122-164 15,0 0-16,82 0 1,-1 41 0,-40 0-1,0 123 17,-41-82-32,-41 81 15,0-81-15,-40 41 16,-1-41-1,-123 41 1,123-82 0</inkml:trace>
  <inkml:trace contextRef="#ctx0" brushRef="#br0" timeOffset="521873.9269">34321 28756 0,'0'-41'0,"0"0"16,0-41-1,41 82 1,0 0 0,41 41-1,-82 41 1,0 41 0,0-82-16,-123 81 15,82-40-15,-41-82 16,0 82-1,164-82 48,0 0-63,41 0 16,40-41-1,-40 41-15,0 0 16,-82 0-1,-82 0 48</inkml:trace>
  <inkml:trace contextRef="#ctx0" brushRef="#br0" timeOffset="522455.3054">34771 28347 0,'-82'0'0,"82"-41"16,-41 41-16,-163 0 31,-42 450 16,246-368-32,41 245 32,41-286-47,368-123 47,-368-81 0,-164 163-47,41-82 16,0 82-16,-41 0 15,41 0-15,-81 41 16,81 0-1,0-1 1,123 42 0</inkml:trace>
  <inkml:trace contextRef="#ctx0" brushRef="#br0" timeOffset="522850.8444">35507 28879 0,'123'0'62,"41"-41"-62,-83 41 16,42 0-16,-41 0 16,-41 0-1,0 0-15</inkml:trace>
  <inkml:trace contextRef="#ctx0" brushRef="#br0" timeOffset="523083.9186">35834 28511 0,'0'0'0,"-40"0"0,40 81 47,0 1-31,0 245-1,0-81 1,0-42 0,81-204-16</inkml:trace>
  <inkml:trace contextRef="#ctx0" brushRef="#br0" timeOffset="523584.412">36898 28633 0,'0'-41'15,"0"1"1,0-1 0,-82 41-16,41 0 15,41 81 1,-41 83 0,-40 0-1,81-42 16,40-40-31,1-82 0,41 0 16,0 0 0,-41-41-16,41-81 15,-82-1 17,0 41-32,-41-122 15,0 163-15,-41 41 16,0 0-1,41 0-15,41 41 16,-81-1-16,81 42 0,0 41 16</inkml:trace>
  <inkml:trace contextRef="#ctx0" brushRef="#br0" timeOffset="523846.4004">37471 29042 0,'0'0'0,"0"-81"47,0-1-47,0 123 47,0 40-32,0-40-15</inkml:trace>
  <inkml:trace contextRef="#ctx0" brushRef="#br0" timeOffset="524134.0755">38207 28715 0,'-41'0'0,"41"-82"16,0 164 30,0 0-46,0 0 16,0 81 0,0-81-16,0 41 15,0-41-15,0 40 0,0-81 16,0 0 0</inkml:trace>
  <inkml:trace contextRef="#ctx0" brushRef="#br0" timeOffset="524466.7213">38371 28920 0,'0'0'0,"0"-82"16,41 82 0,-1 0-1,83-41 1,-82 41-1,41 123 1,-82-82 0,-41-1-16,-41 83 15,-41-41-15,83-41 16,-1 0 0,41 41 15,41-82-31,122 0 15,42-41 1,-83 41 0,-81 0-1</inkml:trace>
  <inkml:trace contextRef="#ctx0" brushRef="#br0" timeOffset="525004.1988">40702 29042 0,'-41'0'16,"82"0"15,82 0-31,-41 0 16,-41 0-16,0 0 16,-41 41-1</inkml:trace>
  <inkml:trace contextRef="#ctx0" brushRef="#br0" timeOffset="525133.9308">40702 29329 0,'0'0'16,"41"0"-1,82 0 1,163 0 0,-163 0-16</inkml:trace>
  <inkml:trace contextRef="#ctx0" brushRef="#br0" timeOffset="525634.4688">42666 28797 0,'-41'0'0,"41"-82"16,0 0-1,0 41 1,-41 123 31,41 41-47,-123 122 15,82-163-15,41 41 16,0-41 0,0-41-16,41 0 15,0-41-15,164 0 32,-1-164-17,-163 0 1,-41 1-1,-41-42 1,-81 82 0,-42 83-1,82 40 1,0 286 0,123-163-1</inkml:trace>
  <inkml:trace contextRef="#ctx0" brushRef="#br0" timeOffset="525950.3287">43198 29124 0,'41'0'0,"-41"41"15,40-41 1,1 0 15,-41-41-15,0 0 0,0 82 30,0 0-30</inkml:trace>
  <inkml:trace contextRef="#ctx0" brushRef="#br0" timeOffset="526502.3095">43811 28633 0,'0'-41'15,"0"-40"1,0 122 31,0 40-47,0 42 16,0 0-1,0-41-15,0 40 16,0-40-1,123-82 1,-41 0 0,0-123-1,-82-40 1,0-1 0,0 123-1,0-41 1,0 205-1,0 123 1,-41-1 0,41-81 15,0-1-15,0-122-16</inkml:trace>
  <inkml:trace contextRef="#ctx0" brushRef="#br0" timeOffset="527003.0603">44548 28879 0,'0'-82'0,"0"41"16,0-41-1,-82 123 16,0 82-15,82 81 0,0-122-1,41 41-15,82-82 16,-42-41 0,-81 82-1,82-1 1,-82-40-1,-122 0 1,40-41 0,0 0-1,82-41 1,41-81 0,82-1-1,-83-82 1,42 42-1,-82 40 1,-41 123 0,-122-82-16,81 82 15,41 0-15,-41 0 32,0 82-17</inkml:trace>
  <inkml:trace contextRef="#ctx0" brushRef="#br0" timeOffset="528418.987">18694 17344 0,'41'0'32,"82"0"-32,0 0 15,-41 0-15,-1 0 16,-40 0-16</inkml:trace>
  <inkml:trace contextRef="#ctx0" brushRef="#br0" timeOffset="528567.475">18817 17630 0,'82'0'31,"0"0"-16,163 0 1,-122 0-16</inkml:trace>
  <inkml:trace contextRef="#ctx0" brushRef="#br0" timeOffset="529001.3987">20126 16812 0,'0'0'0,"0"-41"0,0 0 15,-41 41 32,41 82-31,0 0-16,0 40 15,0 124 1,41-205 0,82 41-1,0-82 1,-42-123 0,-40 0-1,-41-41 1,-81 1-1,40 40-15,-41 82 16,0 41 0,41 0-16,-41 0 15,82 82-15,0 123 32,0-165-32</inkml:trace>
  <inkml:trace contextRef="#ctx0" brushRef="#br0" timeOffset="529247.0397">20863 17016 0,'0'-81'94,"0"121"-63,0 42-15,0-41-16</inkml:trace>
  <inkml:trace contextRef="#ctx0" brushRef="#br0" timeOffset="529503.7732">21272 16771 0,'0'0'0,"0"82"62,0 40-46,0-40-16,0 0 15,0 82 1,0-42-16</inkml:trace>
  <inkml:trace contextRef="#ctx0" brushRef="#br0" timeOffset="529867.6368">21517 16853 0,'0'0'0,"0"-82"15,0 41-15,82-41 16,0 82-1,-1 0 1,-81 41-16,41 0 16,-41 0-16,0 41 0,-41 81 15,-81 1 17,40-82-32,41-82 15,123 0 32,-41 0-31,81 0-1,-40 0-15,123 0 16,-123 0-16</inkml:trace>
  <inkml:trace contextRef="#ctx0" brushRef="#br0" timeOffset="530189.7182">20331 17875 0,'0'0'0,"41"0"47,122 0-47,124-41 16,326 41 0,-367 0-16,-42-81 15,-81 81-15,-82 0 16</inkml:trace>
  <inkml:trace contextRef="#ctx0" brushRef="#br0" timeOffset="530634.6522">20576 18325 0,'0'-41'16,"-123"41"-16,123-40 16,-40 40 15,40 81-16,-82-40-15,82 41 16,0 0-16,0 41 16,0-42-16,0 1 0,0-41 15,163-41 17,-40 0-17,-41-164-15,0 42 16,-82 40-16,0 0 15,0-81 1,-123 122 0,41 41-1,0 0-15,41 81 16,41 1-16,0-41 16,82 0-1</inkml:trace>
  <inkml:trace contextRef="#ctx0" brushRef="#br0" timeOffset="530867.84">20985 18489 0,'41'0'15,"41"0"32,-82-41-31,0 82 31</inkml:trace>
  <inkml:trace contextRef="#ctx0" brushRef="#br0" timeOffset="531260.5002">21435 18244 0,'0'0'0,"0"-41"16,0 82 30,0 81-46,0-40 16,0 0 0,0 41-1,82-123 1,0-82 0,0 0-1,-82-41 1,0 41-1,0 164 17,0-41-17,0 41-15,0 122 32,0-122-32,-41 82 15</inkml:trace>
  <inkml:trace contextRef="#ctx0" brushRef="#br0" timeOffset="531835.5227">22008 18366 0,'0'-41'0,"41"41"16,-41-41-16,0-40 16,-82 162 31,82-40-32,-82 123 1,82-82-16,0-41 15,41-41-15,-41 81 16,205 1 0,-164-41-1,-41 41 1,-41 0 0,0 0-16,-41-82 15,41 0-15,0 0 16,-41-41-1,82-41 1,0 41-16,164-164 16,-82 83 15,-41-1-15,-41 41-1,0 0-15,0 1 16,-82 81-1,0 0 1,0 81 0,82-40-16</inkml:trace>
  <inkml:trace contextRef="#ctx0" brushRef="#br0" timeOffset="532068.1368">23071 17834 0,'0'0'0,"0"-81"0,123 81 31,-82 0-16,0 0 1,41 0 0</inkml:trace>
  <inkml:trace contextRef="#ctx0" brushRef="#br0" timeOffset="532201.9335">23031 18080 0,'0'0'16,"40"-41"-1,124 41 1,0-41 0</inkml:trace>
  <inkml:trace contextRef="#ctx0" brushRef="#br0" timeOffset="533052.0064">24912 16935 0,'0'-123'16,"0"41"-16,0 0 15,0 41-15,0 164 63,0 245-32,0-163-15,0-123-1</inkml:trace>
  <inkml:trace contextRef="#ctx0" brushRef="#br0" timeOffset="533268.026">24544 17630 0,'-41'0'0,"164"0"32,41 0-17,-1 0 1,246-41 0,-204 41-1,-164 0-15</inkml:trace>
  <inkml:trace contextRef="#ctx0" brushRef="#br0" timeOffset="533719.0163">24871 17957 0,'0'41'47,"0"82"-32,0-41-15,-41-41 16,41-1 0,0 83-1,41-123 1,82 0-1,0-123 1,-82 1 0,0 81-16,-41-41 15,0 0-15,0 164 47,0 41-47,0 163 16,0 123-1,0-163 1,0-83 0</inkml:trace>
  <inkml:trace contextRef="#ctx0" brushRef="#br0" timeOffset="534002.363">26344 17794 0,'0'0'0,"0"-41"31,41 41-15,163 0-16,-40 0 31,-123 0-15,0 0-16</inkml:trace>
  <inkml:trace contextRef="#ctx0" brushRef="#br0" timeOffset="534134.6282">26508 18080 0,'41'0'32,"40"0"-32,1 0 15,-41 0-15</inkml:trace>
  <inkml:trace contextRef="#ctx0" brushRef="#br0" timeOffset="534602.527">27489 17671 0,'0'-82'0,"0"0"15,-40 82 17,-42 41-17,82 0-15,-41 123 16,41 81-1,0-122 1,0-41 0,123-82-1,-42 0 1,-40 0 0,82-164-16,-123 123 15,0-123 1,0 1-1,-82 81-15,0 41 16,41 41-16,1 0 16,-42 41-1,41 82 1</inkml:trace>
  <inkml:trace contextRef="#ctx0" brushRef="#br0" timeOffset="534928.727">28103 17916 0,'0'-122'94,"41"122"-79,-41 40 16,0 1-15</inkml:trace>
  <inkml:trace contextRef="#ctx0" brushRef="#br0" timeOffset="535568.3858">28594 17507 0,'0'41'31,"0"41"-16,-41-41 1,0-41 0,0 0 31,41-41-32,0-41 1,0 0-1,41 41 1,41 41 0,0 123-1,-82 41 1,-41 40 0,-41-122-16,0 0 15,41 0-15,-41 0 16,42-42-16,-1-40 15,-41 0 1,82-122 0,41-42-1,81 164 17,-81 0-17,0 41 1,41 41-1,-82 0-15,0-1 16,41-81-16</inkml:trace>
  <inkml:trace contextRef="#ctx0" brushRef="#br0" timeOffset="535802.0993">28880 17507 0,'0'0'15,"0"-41"1,82 41 0,41 0-1,0 0 1,-83 0-1</inkml:trace>
  <inkml:trace contextRef="#ctx0" brushRef="#br0" timeOffset="536167.9902">28962 17507 0,'-82'0'0,"82"82"31,-41 0-31,41 0 16,0 40 0,0-81-1,41-41 17,82-41-17,0-40 1,-82 81-1,0 0 1,-41 40 0,0 83-1,0-82 1,0 41-16,-123-41 16,82-41-1,-41 0-15,0 82 16,-40-41-1</inkml:trace>
  <inkml:trace contextRef="#ctx0" brushRef="#br0" timeOffset="545503.9566">5645 21352 0,'0'-41'15,"0"0"-15,0 164 63,0 0-63,0 41 15,41 163 17,-41-164-17,0 1 1,0-123 0</inkml:trace>
  <inkml:trace contextRef="#ctx0" brushRef="#br0" timeOffset="545819.7875">5727 21107 0,'0'0'16,"0"-41"-16,82-41 47,0 82-32,-42 41 1,-40 0 0,0 41-1,0 0 1,-122 81-1,81-81-15,-41 0 16,41-41-16,0 41 0</inkml:trace>
  <inkml:trace contextRef="#ctx0" brushRef="#br0" timeOffset="546172.7622">6422 21311 0,'0'-81'16,"0"40"-1,-81 122 32,81 42-31,0 0-16,0 81 0,0 42 16,0 40-1,81-122 1,83-1-1</inkml:trace>
  <inkml:trace contextRef="#ctx0" brushRef="#br0" timeOffset="546669.9838">6954 21434 0,'-41'-41'0,"82"41"47,0 0-47,41 0 16,0 0-16,40 0 15,-40 0-15,-41 0 16,41 0 0,-123 0 15,-41 0-15,41 0-1,-40 0-15,40 0 16,0 0 31,41 82-47,0-41 15,0 123 1,0 81 0,0-163-1,0 40 1,0-81-1</inkml:trace>
  <inkml:trace contextRef="#ctx0" brushRef="#br0" timeOffset="546989.1332">7568 21352 0,'0'0'0,"0"-82"15,82 42 1,-82 121 15,0 1-31,0 0 16,0 327-1,0-164 1,0-81 15,0 0-15</inkml:trace>
  <inkml:trace contextRef="#ctx0" brushRef="#br0" timeOffset="547436.4733">8100 21598 0,'0'-41'0,"0"-41"15,0 41 1,-41 123 47,-41 0-48,82 0-15,0-42 16,0 83-1,0-82-15,123 0 16,-83-41-16,-40 82 16,82-41-1,-82 0 1,-41 40 0,-81-40-1,40-41 1,0 0-1,41-82 1</inkml:trace>
  <inkml:trace contextRef="#ctx0" brushRef="#br0" timeOffset="547757.9788">8468 21557 0,'0'0'0,"0"-123"15,0 82 1,82 82 31,-42 82-47,42 81 31,0 83-31,-82-1 31,-82-41-15,-40-122 0,122-82-16,-41-41 15</inkml:trace>
  <inkml:trace contextRef="#ctx0" brushRef="#br0" timeOffset="547971.1228">9122 22089 0,'41'0'16,"41"-41"-1,-41 41-15,82 0 32,-1 0-17</inkml:trace>
  <inkml:trace contextRef="#ctx0" brushRef="#br0" timeOffset="548120.1119">9245 22293 0,'41'0'31,"41"0"-31,-41 0 16,81 0 0</inkml:trace>
  <inkml:trace contextRef="#ctx0" brushRef="#br0" timeOffset="548770.3692">10431 21639 0,'0'-41'0,"0"-41"16,0 0-1,0 164 16,0 122-15,0 328 31,0-450-16</inkml:trace>
  <inkml:trace contextRef="#ctx0" brushRef="#br0" timeOffset="549003.3275">10431 21475 0,'0'0'0,"0"-82"0,82 0 16,0 82-1,0 0 1,-41 41-1,-41 82 17,0-82-32,-41 41 15,0-41-15,-41 0 0,41 40 16,-41-40 0,41 41-16</inkml:trace>
  <inkml:trace contextRef="#ctx0" brushRef="#br0" timeOffset="549287.1131">11249 21434 0,'0'-82'0,"-41"82"16,41-82-1,-40 82 1,40 41-16,-82 164 31,82-1-15,0-40-16,0 0 16,0-1-16,0-40 0,0-41 15,41 0 1,40-82-16</inkml:trace>
  <inkml:trace contextRef="#ctx0" brushRef="#br0" timeOffset="549670.6196">11822 21720 0,'0'0'15,"0"-81"-15,0-1 16,0 41 0,-82 41 15,0 123-15,1-42-1,81 1 1,81 0-1,-40-41-15,82 41 16,-41-41 0,-82 40-1,-41 1 1,-204-41 0,81-41-1,123 0 1,0 0-1</inkml:trace>
  <inkml:trace contextRef="#ctx0" brushRef="#br0" timeOffset="550003.9515">12068 21680 0,'0'0'15,"0"-82"-15,0 41 16,0 123 46,0 40-62,0-40 16,0 41-16,0 122 31,0-122-31,0-41 16,0 0-16,0-41 16,40 40-16</inkml:trace>
  <inkml:trace contextRef="#ctx0" brushRef="#br0" timeOffset="550504.3959">12681 21761 0,'-123'0'0,"246"0"63,41 0-63,40 0 15,-81 0 1,-41-81-16,-41 81 15,-82 0 32,0 0-47,-41 0 16,0 0 0,41 81 30,41 1-30,0-41 0,0 0-16,0 163 15,0-122-15,0 0 16,0 82 0,0-82-16</inkml:trace>
  <inkml:trace contextRef="#ctx0" brushRef="#br0" timeOffset="550820.0936">13786 21639 0,'0'0'0,"0"-41"16,0 82 31,122 40-47,-122-40 16,41 164-1,-41 40 1,-82-81-1,42-82-15,-42 0 16,82-42-16,-82-40 16</inkml:trace>
  <inkml:trace contextRef="#ctx0" brushRef="#br0" timeOffset="551120.6509">14317 22007 0,'0'0'0,"41"0"31,-41-82 47,0 41-62,0 123 15,0-41-15</inkml:trace>
  <inkml:trace contextRef="#ctx0" brushRef="#br0" timeOffset="551437.467">14972 21720 0,'0'-40'0,"0"-42"16,0 41-1,0 123 32,0-1-31,0 1-16,0 82 16,0-1-1,0-40 1,0-82-1</inkml:trace>
  <inkml:trace contextRef="#ctx0" brushRef="#br0" timeOffset="551707.5792">14890 21639 0,'0'0'0,"0"-82"15,41 41 1,123-41 0,-123 82-16,-1 0 15,42 0 1,0 123 0,-82-82-16,0 0 15,-41 40 1,0-40-16,-41 41 0,1-41 15,-1 41 1,41-82 0</inkml:trace>
  <inkml:trace contextRef="#ctx0" brushRef="#br0" timeOffset="552039.0625">15790 21598 0,'0'-82'15,"0"41"1,-41 41 15,0 0-15,41 164-1,0 40 1,0 42 0,0-165-16,0-40 15,41 41-15,41-41 16,41-41-1</inkml:trace>
  <inkml:trace contextRef="#ctx0" brushRef="#br0" timeOffset="552276.8996">16158 21680 0,'82'0'47,"-41"0"-47,0 0 16,41 0-16,-41 0 16,-1 0-1</inkml:trace>
  <inkml:trace contextRef="#ctx0" brushRef="#br0" timeOffset="552471.5563">16199 21680 0,'0'81'47,"0"-40"-32,0 41-15,0 0 16,0 0 0,0 81-1,0-40-15,0-82 16</inkml:trace>
  <inkml:trace contextRef="#ctx0" brushRef="#br0" timeOffset="552753.4468">16608 21434 0,'0'-41'15,"41"41"-15,41 0 31,-82 82-31,82-41 16,-82 41 0,0 0-16,41 81 0,-41-40 15,0 122 1,-82-40 0,0-123-16</inkml:trace>
  <inkml:trace contextRef="#ctx0" brushRef="#br0" timeOffset="553403.6882">11822 23111 0,'0'0'0,"-82"0"0,41 0 15,0 0-15,-40 0 16,-1 0-1,123 0 32,900-82-15,-1 1-17,165 81 1,-491 0-16,-124-82 15,-162 82-15,-42 0 0,-122 0 16,-123-82 0,-41 123 31,-41 41-32,-82-41 1</inkml:trace>
  <inkml:trace contextRef="#ctx0" brushRef="#br0" timeOffset="553770.3812">13581 23520 0,'-41'0'16,"41"123"30,0-41-46,0 0 16,-82 368 31,82-410-47,0 42 16</inkml:trace>
  <inkml:trace contextRef="#ctx0" brushRef="#br0" timeOffset="554026.2054">13417 23602 0,'0'0'0,"0"-41"0,0 0 16,41 41-16,-41-82 15,41 82 1,82 0-16,0 0 15,-41 82 1,-82-41 0,0 41-1,-82 82 1,-41-83 0,41-40-1,0-41 1</inkml:trace>
  <inkml:trace contextRef="#ctx0" brushRef="#br0" timeOffset="554290.5227">14154 23643 0,'0'0'0,"0"-82"16,-41 41 15,0 41-15,-41 41-1,82 164 1,0-1 0,0 1-1,82 81 1,0-286-1</inkml:trace>
  <inkml:trace contextRef="#ctx0" brushRef="#br0" timeOffset="554645.9722">14890 23807 0,'0'-123'0,"-41"123"32,0 0-17,-81 41 1,40 81 0,41-122-16,41 82 15,82 0-15,-1-82 16,83 41-1,-82-41-15,-82 82 16,41-82-16,-41 41 16,-41 41-1,-123-82 1,1 81 0,81-81-1,0 41-15</inkml:trace>
  <inkml:trace contextRef="#ctx0" brushRef="#br0" timeOffset="554903.9115">15136 23602 0,'40'0'16,"83"0"-1,-41 0 1,0 123-16,-82-41 16,82 81-1,-82 42 1,-123-83-16,-41 83 16,42-164-1,81-41-15</inkml:trace>
  <inkml:trace contextRef="#ctx0" brushRef="#br0" timeOffset="555953.5172">23440 24952 0,'-41'0'16,"-41"0"-16,-41 0 0,0 0 15,1 0 1,-83 41-16,83-41 0,-1 0 15,-41 0 1,123 0 15,532 41 1,41-41-17,-205 0 1,-163 0-1,-164-82 17,-82 82-1,0 0-15,41-41-1,-41 41 1,1-41-1,122 41 32,40 0-47,42 0 16,-41 0 0,0 82-1,-82 0 1,-82 122-1,0-163 1,0 41 0</inkml:trace>
  <inkml:trace contextRef="#ctx0" brushRef="#br0" timeOffset="560471.0895">40621 12190 0,'0'-41'125,"81"41"-109,1 0-16,0 0 15,41 0-15,-1 0 16,1 0-16,-41-82 16,-41 82-16,0 0 0,41 0 15,-42 0 1,1 0-1,41 0 32,-82-41 31,-41 41-62,0-82 0,0 82 15,-40 0-15,122 0 93,-1 0-93,1 41-1,-41 0 1,0 0-1,-81 82 17,-42-1-17,41-122-15</inkml:trace>
  <inkml:trace contextRef="#ctx0" brushRef="#br0" timeOffset="562688.9427">41316 9858 0,'-41'-123'16,"0"123"-1,-41 0 1,164 0 62,-41 0-78,164 0 16,122 0 31,-286-41-32,0 41 1,-41-40 0,-41-42-1,-41 82 1,82-41-1,-41 41 1,41-41 0,41 41 46,-41 123-46,0-42-1,-123 83-15,-81 41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26:03.505"/>
    </inkml:context>
    <inkml:brush xml:id="br0">
      <inkml:brushProperty name="width" value="0.05292" units="cm"/>
      <inkml:brushProperty name="height" value="0.05292" units="cm"/>
      <inkml:brushProperty name="color" value="#FF0000"/>
    </inkml:brush>
  </inkml:definitions>
  <inkml:trace contextRef="#ctx0" brushRef="#br0">27244 4581 0,'0'-81'15,"0"40"1,0 122 93,-123 42-109,82-41 16,-40 0-16,-42 122 31,41-81-15,-82 41 0,123-42-1,41-81 1,-40-41-1</inkml:trace>
  <inkml:trace contextRef="#ctx0" brushRef="#br0" timeOffset="400.4699">26589 4500 0,'0'-41'16,"82"41"30,-82 41-30,41 40-16,-41 1 16,205 204-1,-83-81 1,-40-123-16,0 41 16,-82-42-1,41-81 1,-41 41-1</inkml:trace>
  <inkml:trace contextRef="#ctx0" brushRef="#br0" timeOffset="915.3786">28308 4745 0,'0'-41'140,"-82"41"-109,0 0-15,41 82 0,41 0-1,-82-1-15</inkml:trace>
  <inkml:trace contextRef="#ctx0" brushRef="#br0" timeOffset="1248.5097">28144 5440 0,'82'0'16,"-41"0"-1,0 0 1,-41-81 15,-41 81 16,-41 81-31,82-40-1,0 0 1,123-41-1</inkml:trace>
  <inkml:trace contextRef="#ctx0" brushRef="#br0" timeOffset="4865.1184">30107 4663 0,'0'-82'15,"0"-40"1,0 81 0,0 0 15,-40 41-16,-1 0 1,-82 327 31,246-41-16,-82-245-15,40 82-16,42-82 15,-123 0 1,-41 41 15,0-82-31,-41 0 16,1 0-16,-124 0 16,164 0-16,0-41 15,-41 41 1</inkml:trace>
  <inkml:trace contextRef="#ctx0" brushRef="#br0" timeOffset="5498.4542">30721 5072 0,'0'-82'0,"41"82"46,0 0-30,41 0-16,40 0 16,1 0-16,245 0 31,-204 0-15,-41 0-1,-205-41 48,0 41-48,82-81 1,-41 81-16,0 0 16,41-41-1,-41 41 1,82 0 31,82 0-32,-41 0 1,-82 82 0,0-42-1,-41 42 1,-41 0-16,-41-41 15,41 41 1</inkml:trace>
  <inkml:trace contextRef="#ctx0" brushRef="#br0" timeOffset="7565.3087">32521 4704 0,'0'-41'16,"0"0"-1,0-41 1,0 205 47,82 245-32,-82-163-16,0-1 1,0-122 0,0-41-1,41-41 1,41 0-16</inkml:trace>
  <inkml:trace contextRef="#ctx0" brushRef="#br0" timeOffset="7883.1346">32889 4949 0,'0'-81'0,"0"40"16,0-41 0,0 41 15,0 123 0,0 0-15,0 81-1,0 42 1,0-123 0,0-1-1,-82-40 1</inkml:trace>
  <inkml:trace contextRef="#ctx0" brushRef="#br0" timeOffset="8325.9474">32603 4745 0,'0'0'0,"-41"-41"15,41-41-15,0 41 16,0-81 0,82 81-1,163-41 1,1 82 0,-83 41-1,-122 122 1,-41 1-1,-82 0 1,0-83 15,-40 1-15,122-41 0,0 0 15,0 82-31,41-123 15,-41 82 1,122-41 0,83 40-1,-41 1 1,-83 0-16,-40-82 16,-41 82-16,82-82 15</inkml:trace>
  <inkml:trace contextRef="#ctx0" brushRef="#br0" timeOffset="8445.3545">33830 5686 0,'41'0'79</inkml:trace>
  <inkml:trace contextRef="#ctx0" brushRef="#br0" timeOffset="10549.2664">26385 6422 0,'0'41'47,"41"41"-47,-41 40 15,0-40 1,82 41-16,-82 41 31,0-42-15,-41-40-1,41-41 1,-41-41-16,-41 82 16,41-82-1,-163 41 1,40-41 0,0 0-1,42 41-15,-42-41 31,82 0-31,0 0 0,-81 0 32,-1 0-17,123 0-15,-41 0 16,1 0 0,-1 0-1,0 0 1,41 0-1,0 0 1,-41 0 62,41 0-47,1 0 16,-42 0 47,82 81-78,0-40-1,0 41 1,0 0 0,0 0-16,0 0 15,0 40 1,0-81-1,-41 0-15,41 41 16,0-41 0,0 41-1,0-41 1,-82 40 0,82-40-1,-41-41 48,41-41-48,-41-81 1,41 40 0,-82 82-16,82-41 15,-41-41 1,41 41-1,-40 41 1,40 41 15,0 41-15,81 41 0,42-42-1,-41 1 1,-82-41-16,41-41 15,0 0 1,41 0 0,-1 0-1,83-163 1</inkml:trace>
  <inkml:trace contextRef="#ctx0" brushRef="#br0" timeOffset="12106.0987">26467 6790 0,'0'82'78,"0"41"-63,0-41-15,0-1 16,0 42 15,0-41-15,82-41 0,-42 41 15,42-82-31,-41 0 15,123 0 1,-1 0 0,1 0-1,-41 0 1,-82 0-16,41 0 16,-1 0-1,-81-41-15,246 41 16,326 0-1,206 0 1,40 41 15,-532-41-15,-122 0 0,-82 0-1,-1 0-15,-40 0 16,0 0-16,0 0 15,-41 40 79,0 42-78,0-41-1,0 0 1,0 41 0,0 0-1,0 40 1,0-81 0,0 0-16,0 82 15,0-82-15,0 0 16,82 41-1,-82 40 1,0-81-16,-82-41 94,0-41-94,41 41 15,-40-41 1,-1 0 0,82-40-1,82 162 63,-1 1-62,-40-82 0,41 41-1,0-41-15,-41 0 16,82 0 0,-82 0-16,-1 0 15,-40-41 1</inkml:trace>
  <inkml:trace contextRef="#ctx0" brushRef="#br0" timeOffset="12848.7265">21681 9204 0,'0'-82'16,"-82"41"-16,82-41 15,-41 82-15,41-82 16,0 123 15,0 41-31,0 450 31,0-328-15,0-40 0,0-123-16,0 0 15</inkml:trace>
  <inkml:trace contextRef="#ctx0" brushRef="#br0" timeOffset="13179.4751">21558 9163 0,'0'-41'0,"0"-41"0,0 41 15,0 0 1,41 41 0,122 0-1,42 82 1,-164 122 0,41 42-1,-82-82 1,-41-42-1,0-81-15,-41 0 16,-41 41-16,42-41 0,-1 41 31</inkml:trace>
  <inkml:trace contextRef="#ctx0" brushRef="#br0" timeOffset="13450.3919">22335 9572 0,'0'-41'0,"0"0"16,0 82 46,0 0-62,0 0 16,0 81 0,0-40-16,0-41 15,41 0-15,-41 41 16,0 0 0</inkml:trace>
  <inkml:trace contextRef="#ctx0" brushRef="#br0" timeOffset="13586.6953">22417 9081 0,'0'0'0,"41"41"32,0 0-32,0 0 15</inkml:trace>
  <inkml:trace contextRef="#ctx0" brushRef="#br0" timeOffset="13958.54">22867 9367 0,'0'-41'0,"-41"41"31,0 0-15,0 82-1,41 0 1,0-41-16,0 41 16,82-1-1,0-81 1,0 41-1,-82 41 1,0-41 0,-41-41-1,-123 41 1,123-41-16,0 0 16</inkml:trace>
  <inkml:trace contextRef="#ctx0" brushRef="#br0" timeOffset="15552.0588">23358 9531 0,'0'0'0,"0"-41"16,0-41-1,-41 82 17,-41 82-17,82-41 1,0 163-1,0-163 1,82 41 0,-41-82-16,41 0 15,-41 0-15,-1 0 16,83-41 0,-41-122-1,-82 40 1,0-41-1,-41 164 32,41 41-31,-41 82 0,41-82-1,82-41 1,-41 0-1,-41 41 1,0 40 0,0 42-1,0-41 1,41 0 0,41-82 15,-1 0-16,-81-123-15,41 82 16,-41-41-16,0 1 16,41 40-1,-41 0 1,0 82 46,82-41-30,-82-82 15,0 0-32,-41 82 16,0 41-15,41 41-16,0 0 16,0-42-1,0 1-15,0 41 16,82 0 0,123-82-1,-42-41 1,-40-82-1,-123-40 1,0-1 0,0 41-1,0 42 1,0 40-16,0 163 62,0 1-46,0 82 0,0-83-1,0 1 1,123-82 0,-42-41-1,-40 0-15,-41-41 16,123-41-16,-123 41 0,0 0 15,82-163 1,-82 163 0,0 123 15,0-41-15,0 41-1,41-82 1,0 0 15,-41-41-31,82-82 31,-82 82-31,0 0 16,-41 41-16,0 0 16,41 41-1,-41 123 1,41-1-1,0-122 1,0 0-16,41-41 16,0 0-16,0 0 0,40-41 15,42-82 1</inkml:trace>
  <inkml:trace contextRef="#ctx0" brushRef="#br0" timeOffset="15820.571">24421 9244 0,'123'0'32,"0"0"-32,40 0 15,124-81 1,-205 81-16,-41 0 16</inkml:trace>
  <inkml:trace contextRef="#ctx0" brushRef="#br0" timeOffset="17401.214">30721 8795 0,'0'-41'0,"0"0"16,0-41 0,-41 82 15,-41 82 0,41 204-15,41 0-1,0-40 1,0-164-16,123-41 16,-41-41-16,-41 0 0,0 0 15,41 0-15,-1 0 16,42-123 0,0-82-1,-123 123 1,0 1 15,0 40-31,0 82 31,0 40-15,-41 124 0,41-82-1,0-82-15,0 40 16,123-81-1,-42-81 1,42-1 0,-123-41-1,0 0 1,0 82-16,-41-81 16,0 81-1,-40 41 1,-1 0-1,0 82 1,82 81 0,0-122-16</inkml:trace>
  <inkml:trace contextRef="#ctx0" brushRef="#br0" timeOffset="17851.0576">31744 9285 0,'0'0'0,"0"-81"0,41 81 16,0 0 15,-41 81-15,0-40-16,0 0 15,0 82 1,0-41-16,0-164 63,81 41-63,-81-41 15,82-41 1,-41 83-1,0 40 1,41 40 0,-82 83-1,0-41 1,0 41 0,0-82-1,41-41 1</inkml:trace>
  <inkml:trace contextRef="#ctx0" brushRef="#br0" timeOffset="18119.6453">32644 8713 0,'0'0'0,"-41"-82"16,41 164 31,0 0-32,0-1-15,0 42 16,0 0-16,0 81 16,0-122-1,0-41-15,0 82 16</inkml:trace>
  <inkml:trace contextRef="#ctx0" brushRef="#br0" timeOffset="18305.8633">32316 9244 0,'82'0'16,"0"0"-16,164 0 15,-83 0 1</inkml:trace>
  <inkml:trace contextRef="#ctx0" brushRef="#br0" timeOffset="18500.4283">33012 9122 0,'0'-41'0,"0"82"63,0 0-63,0 0 15,0 40-15,0-40 16,-82 82-1,82-82 1</inkml:trace>
  <inkml:trace contextRef="#ctx0" brushRef="#br0" timeOffset="18693.8344">32889 8835 0,'0'0'0,"0"-40"32,82 40 15</inkml:trace>
  <inkml:trace contextRef="#ctx0" brushRef="#br0" timeOffset="19402.2545">33257 9204 0,'0'-41'16,"0"-41"-1,0 41 1,41 41 0,0 0 15,41 41-31,-82 0 15,41 163 1,-41-122 15,0 0-15,0-123 15,0-41-15,0-81-1,82-1 1,-82 82-16,41 41 16,-1 41-16,42 0 31,-82 82-15,41 0-1,-41 41 1,0-42-1,-82 42 17</inkml:trace>
  <inkml:trace contextRef="#ctx0" brushRef="#br0" timeOffset="19952.1295">33912 8876 0,'0'0'0,"0"-41"15,0-40 17,0 122 14,0-1-30,0 83 0,0 41-1,41-42 1,0-81 0,40 0-1,1-41 1,-41-163-1,-41 81 1,82-41 0,-82 82-16,0-41 15,0 123 48,0 41-63,0-41 15,0 0 1,0 82 0,0-42-1,0 1 1,0-41 0,82-41-1</inkml:trace>
  <inkml:trace contextRef="#ctx0" brushRef="#br0" timeOffset="20333.9889">34403 9040 0,'0'-41'31,"0"82"31,0 0-62,0 0 16,0 41-16,0-42 16,0 1-1,82 41 1,-1-82 0,1-41-1,0-122 1,-82-42-1,0 164 1,0-41 0,-82 82-1,41 0 1,-41 0-16,82 41 0,-81-41 16,81 82-16,0-41 15</inkml:trace>
  <inkml:trace contextRef="#ctx0" brushRef="#br0" timeOffset="21273.1221">35221 8999 0,'0'-82'15,"0"123"64,0 0-79,0 0 15,0 41-15,0 40 16,0-40-1,0-41 1,82-41 15,-41 0-31,40-123 16,-40 83-16,-41-83 16,0 41-1,0 0-15,0 41 0,0 0 16,0 82 31,0 0-32,0 82 1,0-41 0,0 0-1,82-82 1,0 0-16,0 0 15,-82-41-15,82 41 16,-42-164 0,-40 41-1,0 42 1,0 40 0,0 82 46,82 40-46,-82-40-1,41 41-15,-41 0 16,0 0 0,0-41-1,-41-41 1,-41 0-1,42 81 1,-42-81-16</inkml:trace>
  <inkml:trace contextRef="#ctx0" brushRef="#br0" timeOffset="21460.8144">36284 9326 0,'-40'0'0,"-42"82"15</inkml:trace>
  <inkml:trace contextRef="#ctx0" brushRef="#br0" timeOffset="23950.8112">22499 11208 0,'0'-82'16,"-41"82"62,41 41-62,-41-41-16,0 41 15,-41 41-15,-286 40 31,286 1-31,-81-82 32,285-41 46,-81 41-78,0-41 15,41 0-15,-41 82 16,0-82-16,82 0 31,-83 0-15,-40 41 31,-81 40-32,40-81-15,0 82 16,-41-82-16,0 82 16,82-41-16,-123-41 15,123 82 1,-40-82 0,40 41-1,0 0 1,0 0 15,122-41 0,-81 0-15,123 0 0,-1 0-1</inkml:trace>
  <inkml:trace contextRef="#ctx0" brushRef="#br0" timeOffset="54778.1923">21967 13008 0,'0'-82'15,"0"41"32,0 82 47,0 41-78,0 0-1,0-42-15,0 1 16,0 41-16,0 164 15,0-124 1,0-40-16,0 41 16,0 0-1,0-42 1,-41-81 62,-41-41-62,82 1-1,-41 40-15,41-41 16,-41-41 0,41 0-1,-81 82 1,81-41-1,41 123 64,-1-41-64,42 41 1,-41-41-1,0-41 1,41 0 0,0 0-1,0 0 1,-42 0-16,83-82 16,-82 82-1</inkml:trace>
  <inkml:trace contextRef="#ctx0" brushRef="#br0" timeOffset="56706.5072">21435 14808 0,'0'-82'16,"0"41"-1,-41 41 32,41 82-16,0-41-15,0 40-16,0 1 31,0 82 0,0-1 1,0-81-1</inkml:trace>
  <inkml:trace contextRef="#ctx0" brushRef="#br0" timeOffset="57106.1816">21394 14726 0,'0'-82'16,"0"41"-16,0 0 16,41 41-1,82 0 1,-41 0-1,0 82 1,-82 0 0,-82 40-1,0-40 17,0-82-32,41 82 0,0-41 15,41 41 16</inkml:trace>
  <inkml:trace contextRef="#ctx0" brushRef="#br0" timeOffset="57513.2358">21967 14767 0,'0'-41'15,"0"123"48,0-42-48,0 1-15,0 0 16,0 41-16,0-41 16,0 0-16,0 82 15,0-42 1,0-40-1,0 41 1</inkml:trace>
  <inkml:trace contextRef="#ctx0" brushRef="#br0" timeOffset="58203.7015">21967 14848 0,'0'-40'0,"0"-42"31,41 82-15,41 0 15,-41 82-15,-41-42-16,81 83 15,-40-41 1,0 0 15,-41-164 47,82 41-78,-82-82 16,41 82 0,41-81-1,-41 40 1,0 41-1,-41 0 1,0 82 62,0 0-78,0 41 16,0 0-16,0-1 15,0 124 1,-82-1 0,82 1-1,-41-82 1,41-42-16,0-40 16</inkml:trace>
  <inkml:trace contextRef="#ctx0" brushRef="#br0" timeOffset="58637.6684">22990 14562 0,'81'0'78,"1"0"-78,0-82 16,164 82-1,-83-41 16</inkml:trace>
  <inkml:trace contextRef="#ctx0" brushRef="#br0" timeOffset="58971.751">23031 14726 0,'-41'0'16,"41"41"46,0 40-62,0 1 16,0 41-16,0 0 15,0 122 1,0-122 0,0-82-1,0 41 1,0-1-16,-41-81 31</inkml:trace>
  <inkml:trace contextRef="#ctx0" brushRef="#br0" timeOffset="59221.2156">22949 15217 0,'41'0'47,"40"0"-47,-40 0 16,82-82 0,82 41-1,-164 41 1</inkml:trace>
  <inkml:trace contextRef="#ctx0" brushRef="#br0" timeOffset="59369.3908">23644 15053 0</inkml:trace>
  <inkml:trace contextRef="#ctx0" brushRef="#br0" timeOffset="61768.678">17631 16771 0,'0'0'0,"0"-41"31,-82 41 16,41 0-47,41 82 16,-163 81-1,40 42 1,-82-41 0,83-83-1</inkml:trace>
  <inkml:trace contextRef="#ctx0" brushRef="#br0" timeOffset="62329.6706">16854 16689 0,'81'0'63,"1"0"-48,-41 0 1,41 82-16,-41-41 16,0 41-1,41-1-15,-41-40 16,-41 41-16,122 0 0,-122-41 15,82 41 1,-41 0 0,41-1-1,-41 1 1</inkml:trace>
  <inkml:trace contextRef="#ctx0" brushRef="#br0" timeOffset="63598.715">17222 18693 0,'0'-40'16,"0"80"31,0 42-32,0 41-15,41-41 16,41 450 15,-82-410 16</inkml:trace>
  <inkml:trace contextRef="#ctx0" brushRef="#br0" timeOffset="64004.8653">17345 18898 0,'-82'0'15,"82"-82"-15,0 41 16,0-41 0,0 42-1,0-1 1,41 41-1,81 0 1,-40 0 0,-41 81-1,-41 124 1,-82-82 0,-40-41-1,-1-1 1,123 1-1</inkml:trace>
  <inkml:trace contextRef="#ctx0" brushRef="#br0" timeOffset="64371.8222">17794 19266 0,'0'-82'0,"0"164"78,0-41-78,0 0 15,0 0-15,0 41 16,0-41-16,0-1 31,41-40-15,41 0-1,-82-40 1</inkml:trace>
  <inkml:trace contextRef="#ctx0" brushRef="#br0" timeOffset="64605.3464">17917 18816 0,'0'-41'0,"0"0"31,-41 41-15,0 0 0,41 41 15</inkml:trace>
  <inkml:trace contextRef="#ctx0" brushRef="#br0" timeOffset="65706.2127">17958 17303 0,'0'-41'0,"0"82"78,0 41-62,0-1 0,41-81-1,-41 41-15,41-41 16,82 0 15</inkml:trace>
  <inkml:trace contextRef="#ctx0" brushRef="#br0" timeOffset="65931.9722">17999 16853 0,'-82'0'0,"82"-41"15,-41-41 1,41 164 31,0-41-47</inkml:trace>
  <inkml:trace contextRef="#ctx0" brushRef="#br0" timeOffset="66839.6267">24340 17385 0,'41'0'31</inkml:trace>
  <inkml:trace contextRef="#ctx0" brushRef="#br0" timeOffset="67918.8189">21803 19021 0,'0'41'187</inkml:trace>
  <inkml:trace contextRef="#ctx0" brushRef="#br0" timeOffset="70500.6122">16731 20330 0,'-41'0'16,"0"0"30,41-82 329,-82 82-359</inkml:trace>
  <inkml:trace contextRef="#ctx0" brushRef="#br0" timeOffset="72757.3438">15790 16403 0,'0'-82'15,"0"41"1,0 82 15,0 82-31,123 1349 31,-123-572-15,0-82 0,0-245-1,0-369 1,0-163-16,41-163 31</inkml:trace>
  <inkml:trace contextRef="#ctx0" brushRef="#br0" timeOffset="74181.4188">15913 16035 0,'82'0'16,"40"0"0,42 0-16,81 0 0,410 0 31,122 0-15,205 0-1,-369-82-15,-40 82 16,-82 0-16,82 0 0,40-82 15,492 82 1,-205 0 0,-368 0-1,122 0 1,-245-82 0,-122 82-1,-83 0 1,-40 0-1,-83 0-15,83 0 16,-41 0 0,0 0-16,81 0 31,-163 0-15,0 0-16,-41 82 78,0 0-63,0 41-15,0-1 0,0 42 16,82 327 0,-82-287-16,82 42 15,-82 40-15,81-41 16,-81-40-16,82 204 15,-82-245 1,0-1-16,0 205 16,-41-40-1,41-206 1,0 1 0,0-41-1,0-41-15,-41 41 16,-81-1 15,40-40-15,0 41-1,0-82 1,-41 41 0,42-41-16,-247 82 15,-81-82 1,-82-41-1,1 41 1,285-82 0,-81 82-16,-287 0 15,368 0-15,-858 0 32,-205 123-17,450-123 1,572 0-16,-122 0 15,204 0-15,1 0 16,-287 0 0,204 0-16,-122 0 15,205 0 1,-42 0-16,0 0 16,124 0-1,-42 0 1,0 0-1,-327 0 1,205 82 0,81-82 15,1 0-15,40 0-1,41 0 1,41 0-1</inkml:trace>
  <inkml:trace contextRef="#ctx0" brushRef="#br0" timeOffset="76455.9158">33871 15667 0,'0'-41'16,"0"-41"-16,0 41 31,0 0-31,-41-41 31,-41 328 16,123 285-16,-41-326-15,0-82-1,-82-42 1,41 1 0,-40-82-1,-1 0 1,41 0 0</inkml:trace>
  <inkml:trace contextRef="#ctx0" brushRef="#br0" timeOffset="76673.6656">33257 16076 0,'41'0'31,"0"0"-31,41-82 16,0 82-16,0 0 16,81 0-1,1-41 1</inkml:trace>
  <inkml:trace contextRef="#ctx0" brushRef="#br0" timeOffset="77006.7164">34280 15748 0,'0'-81'16,"0"40"-1,-41 41 1,41-41-1,-41 41 1,-41 41 15,82 40-31,0 124 16,0-1 0,0-40-1,41 0 1,41-42-1,-41-122 1,-41 82-16</inkml:trace>
  <inkml:trace contextRef="#ctx0" brushRef="#br0" timeOffset="77558.4784">34525 16157 0,'0'-81'0,"0"-42"15,0 82 1,41 41 0,82 0-1,-82 0-15,0 41 16,-41 41-1,0-41-15,0 81 16,-41-81 0,0 41 15,41-123-15,0 0-1,82-82 1,0 42-16,-41 40 15,40 0-15,1-82 16,-82 82 0,-82 41 46,82 82-62,0-41 16,-41 0-16,41 82 15,0-1 1,41-122 0,41 82-1,-82-41-15,82-41 0</inkml:trace>
  <inkml:trace contextRef="#ctx0" brushRef="#br0" timeOffset="77808.6485">35303 15830 0,'0'-41'0,"0"0"16,81 41 31,-81 41-32,123 0-15,-123 41 16,0 122-16,0-122 16,0 0-16,-82 82 31,41-82-31</inkml:trace>
  <inkml:trace contextRef="#ctx0" brushRef="#br0" timeOffset="78022.6065">35875 15994 0,'41'0'31,"41"0"-16,0 0-15,41 0 16</inkml:trace>
  <inkml:trace contextRef="#ctx0" brushRef="#br0" timeOffset="78155.8934">35916 16321 0,'0'0'0,"-41"0"0,82-41 31,164 41-15,81-41-1</inkml:trace>
  <inkml:trace contextRef="#ctx0" brushRef="#br0" timeOffset="79257.0331">10186 17303 0,'0'-82'0,"-41"82"15,41-82-15,-82 82 16,82-41-1,-82 164 17,164 409-1,-82-328-15,0 1-1,0-83 1,-41-81-1,-41 82-15</inkml:trace>
  <inkml:trace contextRef="#ctx0" brushRef="#br0" timeOffset="79456.5742">9654 17834 0,'41'0'0,"41"-40"16,-41 40-16,0 0 16,163-123-1,-40 82 1,40-41 0,-163 41-1</inkml:trace>
  <inkml:trace contextRef="#ctx0" brushRef="#br0" timeOffset="79640.2947">10513 17466 0,'0'-81'16,"0"40"0,-41 41 31,41 41-32,0 122 1,0 42-1,0-124-15,0 42 16,0-82-16</inkml:trace>
  <inkml:trace contextRef="#ctx0" brushRef="#br0" timeOffset="80075.1388">10636 17630 0,'0'-82'16,"0"41"0,82 41-16,40 0 15,-40 0 1,-82 82 0,0-41-16,0 0 15,0 41-15,-41-82 16,0 81-1,41-121 17,41-42-17,41-41 1,-41 41 0,-41 123 46,0 41-62,0-41 16,0 0-16,0 41 31,0 40-15,82-122-1</inkml:trace>
  <inkml:trace contextRef="#ctx0" brushRef="#br0" timeOffset="80296.0535">11208 17385 0,'0'40'47,"82"42"-32,-82 0-15,0 0 16,0 41 0,0 122-16,0-122 15,-122 163 1</inkml:trace>
  <inkml:trace contextRef="#ctx0" brushRef="#br0" timeOffset="82539.5769">34648 14767 0,'0'-41'0,"0"0"15,0-41 17,0 123-1,0 41-31,0 81 31,0-122-31,0 82 31,0-41-15,0-123 15</inkml:trace>
  <inkml:trace contextRef="#ctx0" brushRef="#br0" timeOffset="82856.8898">34730 14644 0,'0'-41'16,"0"0"-1,0-41 1,41 41 0,0 41-1,41 0 1,-1 0-1,-81 82 1,0 0 0,-41 0-1,-40-41 1,-1 41 0,41-82-1</inkml:trace>
  <inkml:trace contextRef="#ctx0" brushRef="#br0" timeOffset="83170.7792">35098 14521 0,'0'0'0,"0"-41"16,0 82 31,0 0-32,0 0-15,41 41 16,-41 0-1,0-41 1,0 81-16,0-81 16</inkml:trace>
  <inkml:trace contextRef="#ctx0" brushRef="#br0" timeOffset="83473.7297">35139 14480 0,'0'-41'31,"82"41"0,41 82-15,-123-41-1,81 82 1,-81-41 0,0-41-1,-41 40 1,1-81 0,-1 0-16,-123 0 31</inkml:trace>
  <inkml:trace contextRef="#ctx0" brushRef="#br0" timeOffset="83907.6977">35712 14521 0,'0'0'16,"-82"0"62,82 41-62,0 41-1,41-82 1,-41 82-16,82 0 16,-1-42 15,-40-40-31,-41 41 16,-41-41 15,1 82-31,-42-82 15,0 0-15,41 0 16</inkml:trace>
  <inkml:trace contextRef="#ctx0" brushRef="#br0" timeOffset="84087.2607">36366 14930 0</inkml:trace>
  <inkml:trace contextRef="#ctx0" brushRef="#br0" timeOffset="85406.6211">20903 20125 0,'0'-41'16,"0"-41"-16,41 164 47,-41 41-31,0 0-1,0-1-15,82 165 31,-82-205-31,-123-123 79,83 41-64,-1 0 1,41-41-1,-41 41-15,41 41 110,41-41-110,-41 81 15,81-81-15,42 0 16,-41 0 0,0 0-16</inkml:trace>
  <inkml:trace contextRef="#ctx0" brushRef="#br0" timeOffset="85875.2737">20699 21557 0,'0'0'0,"0"-82"16,-82 0-1,41 82 1,-122 164 0,163 286 31,0-368-47,204 40 31,-122-122-31,-41 0 15,82-122 1</inkml:trace>
  <inkml:trace contextRef="#ctx0" brushRef="#br0" timeOffset="86574.5438">21026 21598 0,'0'-82'15,"0"0"1,0 123 31,0 82-31,0 40-1,0-40 1,0-41-1,0 0 1,0-123 15,0-41-31,0 0 16,0-81 0,0 81-16,0-41 15,0 82 1,41 41-1,41 0 1,-82 82 0,41-41-1,-41 163 1,0-122 0,0 0-1,0-41 1,41-41-1,-41-123 1,81 0 0,-81-81-1,41 81 1,41 123-16,-82-41 16,41 41-1,-41 41 1,41 0-16,-41 0 15,0 204 1,0-122 0,0 0 15,0-82-15,0 0-16</inkml:trace>
  <inkml:trace contextRef="#ctx0" brushRef="#br0" timeOffset="87656.3174">21149 21598 0,'0'-41'0,"0"123"63,0-1-47,0 1-16,0 41 15,0 41 1,0-83-1,0 1 1</inkml:trace>
  <inkml:trace contextRef="#ctx0" brushRef="#br0" timeOffset="87964.9844">21108 21720 0,'0'-40'16,"41"-42"15,41 82-31,-1 0 16,42 0-16,-82 0 15,82 41 1,-82 163-1,-41-122 1,-123 41 0,-41-1-1,-40-40 1,163-82-16,0 82 16</inkml:trace>
  <inkml:trace contextRef="#ctx0" brushRef="#br0" timeOffset="88248.5127">21885 21720 0,'0'-40'16,"82"40"15,0-82-15,0 82-1,-41 0 1</inkml:trace>
  <inkml:trace contextRef="#ctx0" brushRef="#br0" timeOffset="88473.7839">21967 21680 0,'-82'0'15,"82"40"1,-41 42 0,41 0-1,0 123 1,0-83 0,0-81-1,0 41-15</inkml:trace>
  <inkml:trace contextRef="#ctx0" brushRef="#br0" timeOffset="88699.7801">21803 22170 0,'41'0'16,"0"0"-1,41 0-15,-41-81 16,41 81 0,40 0-1</inkml:trace>
  <inkml:trace contextRef="#ctx0" brushRef="#br0" timeOffset="89870.0491">20944 23357 0,'0'-41'15,"-41"41"1,41-82-16,0 164 47,0 0-32,0 367 17,0-326-32,0-41 15,0-41-15,0 41 0,0-41 16</inkml:trace>
  <inkml:trace contextRef="#ctx0" brushRef="#br0" timeOffset="90157.4917">20903 23479 0,'0'-122'16,"0"40"0,82 41-1,-41 41 1,82 0 0,-82 0-1,41 41 1,-82 41-1,-41-1-15,-41 42 16,-41-41 0,41 0-1</inkml:trace>
  <inkml:trace contextRef="#ctx0" brushRef="#br0" timeOffset="90507.6829">21517 23234 0,'0'-82'0,"0"41"31,0 82 16,-82 41-47,82 0 16,0 40-16,0 124 16,0-1-1,0-81 1,82-123 15,0 41-31</inkml:trace>
  <inkml:trace contextRef="#ctx0" brushRef="#br0" timeOffset="90996.7204">22172 23438 0,'-41'0'47,"41"82"-31,-82 0-16,0 0 16,41 0-16,-163 245 46</inkml:trace>
  <inkml:trace contextRef="#ctx0" brushRef="#br0" timeOffset="91265.8764">21722 23479 0,'0'0'0,"0"-41"16,0 82 31,40 0-47,42 82 15,0 0 1,41-1-1,-123-81 1,41 41-16</inkml:trace>
  <inkml:trace contextRef="#ctx0" brushRef="#br0" timeOffset="91679.6747">22703 23479 0,'0'0'0,"0"-81"16,0 121 30,0 42-30,-81-41-16,-1 41 16,0 0 15,82-41-31,-41-41 16,41 41-16,41-41 46,0 0-30,41 0-16,-1 0 16,1 0-1</inkml:trace>
  <inkml:trace contextRef="#ctx0" brushRef="#br0" timeOffset="91929.9881">22335 24216 0,'-41'0'15,"82"0"16,0 0-15,41-41-16,0 41 16,81-41-1,-81 41-15,-41 0 16,-41-41-16</inkml:trace>
  <inkml:trace contextRef="#ctx0" brushRef="#br0" timeOffset="92559.1059">23194 23807 0,'-82'-82'16,"82"0"-1,0 41 1,123 41-16,-82 0 0,41 0 16,-41 41-1,-41 41 16,0 122-15,-123-163 31,123-82-16,123-81-15,-41 40-1,40 0 1,-122 0 0,0 41-1,0 0 1,-41 41 15,41 123-15,-41 0-1,41-41 17,0-42-32,41 83 15,41-123 1</inkml:trace>
  <inkml:trace contextRef="#ctx0" brushRef="#br0" timeOffset="92829.4767">23971 23316 0,'0'-41'0,"41"41"46,-41 41-46,82 41 16,-82 40 0,82 42-1,-82 40 1,-82 42 0,41-164-16,-41-1 15,1-81-15</inkml:trace>
  <inkml:trace contextRef="#ctx0" brushRef="#br0" timeOffset="94124.5447">15545 23684 0,'-41'0'0,"41"-41"47,41 41-47,40-41 16,1 41-16,286-82 46,-327 82-46,-82 41 32,0-41-17,1 0-15,-42 41 16,41-41-16,0 0 0,-41 0 16,0 0-1,-40 0 1,40 0-1,41 0 1,41 123 78,0-82-79,0 81-15,0-40 16,0 0-16,0 0 16,41 81-1,-41-81-15,0-41 16,0 41 0,0-41-1</inkml:trace>
  <inkml:trace contextRef="#ctx0" brushRef="#br0" timeOffset="94375.3101">15340 24052 0,'82'0'31,"0"0"-15,-41 0-16,0 0 15,40 0-15,42 0 0,0-41 16,81 41-1,-163 0 1</inkml:trace>
  <inkml:trace contextRef="#ctx0" brushRef="#br0" timeOffset="94708.3928">16567 23684 0,'0'-41'0,"0"0"32,-82 123-1,82 0-16,0-1-15,0 124 16,0-123-16,0 41 16,0 81-1,41-163 1,41 41 0,0-82-16</inkml:trace>
  <inkml:trace contextRef="#ctx0" brushRef="#br0" timeOffset="95224.3663">16772 24134 0,'0'0'0,"0"-41"15,0 0 1,82 41-1,-41 0 1,-1 0 0,-40 82-1,0-41-15,0 81 16,0-81 0,0 41-16,-81-82 15,81-41 16,0 0-15,81-81-16,-40 40 31,41-41-15,-82 41 0,0 0-1,0 42 1,-41 40 15,41 81-15,0 42-1,0 82 1,0-83 0,41-40-1,41-41 1</inkml:trace>
  <inkml:trace contextRef="#ctx0" brushRef="#br0" timeOffset="95491.2745">17385 23807 0,'0'-82'15,"41"82"17,82 0-17,-123 41-15,41 40 16,-41 83 0,0-41-1,0 122-15,-82-40 16</inkml:trace>
  <inkml:trace contextRef="#ctx0" brushRef="#br0" timeOffset="95764.7755">18163 24175 0,'81'0'31,"-40"0"-31,82-82 15,0 82-15,0 0 16,-42 0-16,1 0 0</inkml:trace>
  <inkml:trace contextRef="#ctx0" brushRef="#br0" timeOffset="95974.4831">18367 24379 0,'82'0'31,"0"-41"-31,0 41 16,-1-81-16,-40 81 15,41 0 1</inkml:trace>
  <inkml:trace contextRef="#ctx0" brushRef="#br0" timeOffset="97219.6356">25321 23766 0,'41'0'47,"41"0"-31,0-41-16,0 41 16,0-82-16,-1 82 15,-40 0 1</inkml:trace>
  <inkml:trace contextRef="#ctx0" brushRef="#br0" timeOffset="97392.1673">25321 23970 0,'82'0'47,"0"0"-47,-41-41 16</inkml:trace>
  <inkml:trace contextRef="#ctx0" brushRef="#br0" timeOffset="102352.1326">27858 24420 0,'0'-41'47,"-41"41"-32</inkml:trace>
  <inkml:trace contextRef="#ctx0" brushRef="#br0" timeOffset="117893.5644">27244 23193 0,'-41'0'47,"0"0"-47,-41 0 16,-40 41-16,-42 0 15,0 82 1,1-42 15,163 1 0,82-82-31,122 0 16,-81 0 0,-41 0-16,40 0 15,-81 41 16,-41 0-31,0 41 16,-41-82-16,-81 82 16,-42-1-1,-81 1 1,81 0-16,82-82 16,41 82-16,123-82 31,41 0-16,163-41 1,-81 41-16,-83-82 16</inkml:trace>
  <inkml:trace contextRef="#ctx0" brushRef="#br0" timeOffset="119061.0864">26467 24461 0,'0'-41'32,"0"82"14,0 0-30,0 82 0,0-42-16,0 42 15,0 0 1,0-82 0,0-123 46,82 0-62,-82 41 16,81 0-1,124-81 1,-123 40 0,-82 0-1,-82 123 32,41 0-47,-41 41 16,41-1-1,-41 1 1,82 0 0,0-41-16,0 41 31,41-82-16,41 41 1,-41-41-16,82 41 16,-82 40-16,41-81 15,-1 41 1</inkml:trace>
  <inkml:trace contextRef="#ctx0" brushRef="#br0" timeOffset="120127.314">26508 22825 0,'0'0'0,"0"-82"15,0 41 1,0-41 0,122 82 15,-81 41 0,-41 123-15,-82-82-1,123-164 48,123-41-47,-123 123-1,41-82-15,-41 1 16,-82 81 31,0 0-32,-41 81 1,82-40-16,-41 82 16,41-82-16,0 41 15,82-82 1,0 81-1,0-81-15</inkml:trace>
  <inkml:trace contextRef="#ctx0" brushRef="#br0" timeOffset="120677.7007">26835 25443 0</inkml:trace>
  <inkml:trace contextRef="#ctx0" brushRef="#br0" timeOffset="120932.4295">26999 25197 0</inkml:trace>
  <inkml:trace contextRef="#ctx0" brushRef="#br0" timeOffset="125811.7839">28021 23275 0,'41'-41'47,"0"41"-31,41 0-16,0 0 15,40 0 17,-203 0-1</inkml:trace>
  <inkml:trace contextRef="#ctx0" brushRef="#br0" timeOffset="126107.3899">28021 23234 0</inkml:trace>
  <inkml:trace contextRef="#ctx0" brushRef="#br0" timeOffset="126628.2484">28103 23398 0,'0'-41'15,"-41"41"63,41 41-62,0 122 0,0 287 15,0-368-31,-41 0 16,41-41-1,0-123 16,0 41-15</inkml:trace>
  <inkml:trace contextRef="#ctx0" brushRef="#br0" timeOffset="126895.1587">28021 23479 0,'0'-81'16,"82"-42"-1,-41 123 1,123-82 0,-83 82-1,42 82 1,-123 0 0,-82 40-1,0 1 1,-40-123-16,81 82 15,0-82 1</inkml:trace>
  <inkml:trace contextRef="#ctx0" brushRef="#br0" timeOffset="127194.5655">28839 23357 0,'0'0'0,"0"-41"0,0-41 15,0 0 1,-81 123 31,81 41-47,-82 204 15,82 41 1,0-81 0,0-83-1,41-163 1,81 41-16,-81-41 16</inkml:trace>
  <inkml:trace contextRef="#ctx0" brushRef="#br0" timeOffset="127434.4927">29412 23643 0,'0'0'0,"0"-41"16,0 123 30,-82 0-46,0-1 16,1 124 0,81-123-16,-41-41 15,41 41 1</inkml:trace>
  <inkml:trace contextRef="#ctx0" brushRef="#br0" timeOffset="127645.2219">29044 23561 0,'0'41'32,"41"0"-17,-41 41-15,123-41 16,-42 81-1,-81-81-15,82 82 16,0-82 0</inkml:trace>
  <inkml:trace contextRef="#ctx0" brushRef="#br0" timeOffset="127861.6827">29780 23929 0,'0'-41'31,"41"41"-15,82 0-1,-82 0-15,0 0 16,81 0-1</inkml:trace>
  <inkml:trace contextRef="#ctx0" brushRef="#br0" timeOffset="128012.6491">29821 24052 0,'41'0'31,"82"0"-15,-41-41 0</inkml:trace>
  <inkml:trace contextRef="#ctx0" brushRef="#br0" timeOffset="129161.4521">30476 23847 0,'0'-40'15,"0"-1"17,41 41-17,-1 0 1,42 41-1,-82 40 1,0 1 0,-82 41-16,1-82 15,162-123 32,-40 41-31,82-82-1,-82 1 1,41 81 0,-82-41-1,0 0 1,-82 164 0,41 0-1,-41 81 1,82-81-16,0 0 15,41-41-15,0 41 16,41-82-16,0 41 16,0-41-1</inkml:trace>
  <inkml:trace contextRef="#ctx0" brushRef="#br0" timeOffset="129377.6515">31212 23479 0,'41'0'15,"41"0"1,-1 82 0,1 123-1,-82 163 1,-163-123-1,40-163-15</inkml:trace>
  <inkml:trace contextRef="#ctx0" brushRef="#br0" timeOffset="131812.0491">36039 21884 0,'0'-41'16,"0"-41"-1,-82 82 1,82 82 0,-41 82-16,41 81 31,0 328 0,0-450-31,0 122 31,-82-245-31,1 123 16,-1-123 0</inkml:trace>
  <inkml:trace contextRef="#ctx0" brushRef="#br0" timeOffset="132011.8463">35507 22702 0,'0'0'0,"82"0"16,-41 0-1,82 0 1,163-82-1,-163 82-15,40-81 16,-122 81-16</inkml:trace>
  <inkml:trace contextRef="#ctx0" brushRef="#br0" timeOffset="132198.2402">36489 22211 0,'-41'-82'15,"41"42"-15,-41 40 16,-41 40 15,82 42-31,0 164 16,0-42-1,0 1 1,82-123 0</inkml:trace>
  <inkml:trace contextRef="#ctx0" brushRef="#br0" timeOffset="132580.7193">36653 22416 0,'0'0'0,"0"-41"16,40 41 0,1 0-1,41 82 1,-82 81-1,-41-81 1,41-123 31,0-41-47,82-40 16,41-42 15,-123 123-16,0 82 1,0 41 0,0 82-1,0-83 1,0 1 0,82 0-16,-1-82 15</inkml:trace>
  <inkml:trace contextRef="#ctx0" brushRef="#br0" timeOffset="132795.7965">37307 22170 0,'0'-81'16,"41"81"15,41 81-16,0 83 1,-82 0 0,0 40-1,0-81-15</inkml:trace>
  <inkml:trace contextRef="#ctx0" brushRef="#br0" timeOffset="133012.2166">38043 22498 0,'41'-82'15,"82"82"-15,-41 0 16,81-41-1,1 41 1</inkml:trace>
  <inkml:trace contextRef="#ctx0" brushRef="#br0" timeOffset="133144.6907">38248 22743 0,'82'0'31,"0"0"-15,-1-82-16</inkml:trace>
  <inkml:trace contextRef="#ctx0" brushRef="#br0" timeOffset="134434.3924">36244 21843 0,'0'-41'16,"-41"41"-16,-41 0 31,41 0 0,164-41 16,245 41-31,-82 0-1,-163 0 1,-205 0 15,-82 0 0,83 0-31,-1 0 16,-41 0-16,-41 0 16,83 0-1,-1 0 1,0 0 0,82 41-16,-41-41 46,-41 82 1,82-41-47,-41 41 16,41 40 0,0 42 15,0 204-16,0-163 1,0 40 0,0 1-1,0-165-15,-41 1 16,41-41-16,0 41 16,-81-41-16,81 0 15,41-82 79,-1 0-94,-40-82 16</inkml:trace>
  <inkml:trace contextRef="#ctx0" brushRef="#br0" timeOffset="134678.6675">35834 23070 0,'-81'-41'0,"81"0"32,0-40-1,81 81-16,-40-41-15,123-41 16,41 41 0,-1 41-1,-163-41 1</inkml:trace>
  <inkml:trace contextRef="#ctx0" brushRef="#br0" timeOffset="135345.5869">39434 21925 0,'0'-41'0,"0"-41"31,82 41 0,0 41-15,163 0 15</inkml:trace>
  <inkml:trace contextRef="#ctx0" brushRef="#br0" timeOffset="135879.0747">39434 21843 0,'-41'82'94,"41"0"-79,0 40-15,0 1 16,0 164 0,0-1-1,0-245 1,0 0-1,0-123 17,0 0-32,0-163 15,0-124 1,0 124 15,0 122-15,0-40-1,41 163 1,82-41 0,41 41-1,-124 123 1,42-42-16,-82 42 16,-41-82-16,-40 41 15,-83 40 1,82-122-1,41 0-15</inkml:trace>
  <inkml:trace contextRef="#ctx0" brushRef="#br0" timeOffset="136129.7127">40252 21720 0,'0'-40'0,"0"-42"16,0 123 15,0 81-15,0 124-1,-81 122 1,81-123-16,81 83 15,1-288 1,-41-40-16</inkml:trace>
  <inkml:trace contextRef="#ctx0" brushRef="#br0" timeOffset="136406.9423">41152 21966 0,'0'-82'15,"-41"123"32,-40 41-31,40 40-16,-41-40 0,41 0 15,-82 123 1,123-164-16</inkml:trace>
  <inkml:trace contextRef="#ctx0" brushRef="#br0" timeOffset="136631.1524">40702 22007 0,'0'41'47,"41"0"-31,41 40-16,-41-40 0,0 41 15,82 0 1,-42 0-1,1-41 1</inkml:trace>
  <inkml:trace contextRef="#ctx0" brushRef="#br0" timeOffset="136948.4559">41848 21925 0,'0'-82'0,"0"41"32,0 82-1,-82 0-31,41 41 16,-82 81-1,41-122-15,42 41 16,40-41-1,40-41 17,83 0-32,123 0 15,-1-82 17</inkml:trace>
  <inkml:trace contextRef="#ctx0" brushRef="#br0" timeOffset="137130.865">41684 22539 0,'0'0'0,"82"0"47,0 0-47,122-41 15,-40 0 1</inkml:trace>
  <inkml:trace contextRef="#ctx0" brushRef="#br0" timeOffset="137598.2361">42543 22007 0,'0'-82'15,"41"82"-15,0 0 16,41 0 0,0 0-1,-82 164 1,0-83-1,0 1 1,-82-41-16,123-123 47,0 41-31,40-40-16,-40 40 15,41-82 1,-82 82-16,0 82 31,-82 41-15,41 0-1,41 40 1,0-40 0,41 0-1,41-82-15</inkml:trace>
  <inkml:trace contextRef="#ctx0" brushRef="#br0" timeOffset="137795.9677">43320 21639 0,'0'-41'0,"41"41"15,41 41 1,-82 0-1,82 163 1,-82-40 0,-41 40-1,0-81-15</inkml:trace>
  <inkml:trace contextRef="#ctx0" brushRef="#br0" timeOffset="138580.5399">39557 24257 0,'82'0'31,"0"0"-15,163 0 0</inkml:trace>
  <inkml:trace contextRef="#ctx0" brushRef="#br0" timeOffset="138730.6555">39516 24584 0,'82'0'47,"0"0"-47,40 0 16</inkml:trace>
  <inkml:trace contextRef="#ctx0" brushRef="#br0" timeOffset="139145.6417">40989 23929 0,'0'-82'16,"0"1"-1,-41-1 1,0 0 0,41 164 15,-41-41-16,41 122 1,0-81-16,0 41 16,-82-41-16,82 0 0,0-1 15,-41 83 1,-41-123 0,42 41-1,40-41-15,-41-41 16,-41 0-1,-41 0 1,82 81 0</inkml:trace>
  <inkml:trace contextRef="#ctx0" brushRef="#br0" timeOffset="139429.3276">40252 25402 0,'-81'0'16,"162"0"15,1 0-15,41 0-16,0 0 31,-82 0-31</inkml:trace>
  <inkml:trace contextRef="#ctx0" brushRef="#br0" timeOffset="139984.6351">40907 25402 0,'-41'0'16,"82"0"15,-41 41-15,41-41-16,41 0 15,40 0 17,-40 0-17,-82-41-15,82-82 16,-82 82-16,0 0 15,0-40 1,-41 81 0,0 81-1,-41 42 1,-40 41 0,40-42-1,41 1 1,-41-123-1,41-41 1,0-41 0,41-122-1,41 122 17,41 82-32,41 41 31,-82 82-16</inkml:trace>
  <inkml:trace contextRef="#ctx0" brushRef="#br0" timeOffset="140597.3844">41316 23275 0,'0'-82'0,"123"82"31,-82 0-31,40 82 16,-81 0-1,0-1 1,-81-40-1,121-41 48,83-81-47,-82 40-1,41 0 1,-82 0-1,-82 41 17,82 41-17,-82 81 1,82 1 0,123-82-1,-82 41-15</inkml:trace>
  <inkml:trace contextRef="#ctx0" brushRef="#br0" timeOffset="140979.2549">42625 23888 0,'41'0'15,"-41"-41"1,0-40 0,-41 40-1,0 41 1,0 0-1,-41 204 1,82-81-16,0 0 16,0-1-1,0 83-15,41-82 16,-41-42-16,0 42 31,-41-82-15,-40-41-16</inkml:trace>
  <inkml:trace contextRef="#ctx0" brushRef="#br0" timeOffset="141129.7036">42216 24297 0,'41'0'0,"41"0"15,122-40 1,-40-42-1,-1 41 1</inkml:trace>
  <inkml:trace contextRef="#ctx0" brushRef="#br0" timeOffset="141330.6352">42993 23888 0,'-82'0'46,"82"82"-30,0 0 0,-41 123-1,41 40 1,82-81 0,0-124-1</inkml:trace>
  <inkml:trace contextRef="#ctx0" brushRef="#br0" timeOffset="141747.691">43198 24297 0,'0'-81'16,"81"81"-1,1 41 1,-82 40-1,0-40 1,-41 0 0,41 82-1,0-164 17,82-41-17,-41 82-15,41-163 16,0 40-1,-82 82 1,-41 41 15,41 41-31,-41 82 32,41-83-32,0 42 15,0-41-15,41 41 16,41-82-1,-1 0-15</inkml:trace>
  <inkml:trace contextRef="#ctx0" brushRef="#br0" timeOffset="141980.5681">43934 23970 0,'0'-82'15,"41"82"17,41 41-32,-41 41 15,-41 82 17,0-82-32,0 81 15,-41-40-15,41-82 16,-82 0-1</inkml:trace>
  <inkml:trace contextRef="#ctx0" brushRef="#br0" timeOffset="142536.3833">44629 24379 0,'82'-122'0,"-82"81"31,0 0-15,-41-41 0,0 82-1,-40 0 1,81 82-1,-41 0 1,41-1 0,0 42-1,0-82 1,41-41 0,81-41-1,-40-82 1,-41-40-1,-41-83 1,0 124-16,0-42 16,0 82-1,-82 123 17,82 0-17,0 41-15,0 0 16,0-1-16,0 1 0,0 41 15,0 0 1,41-1 0,-41-40-1</inkml:trace>
  <inkml:trace contextRef="#ctx0" brushRef="#br0" timeOffset="143030.2343">44916 24134 0,'41'0'15,"-41"-82"1,81 82 0,1 0-1,-41 0 1,-41 123-1,0-41 1,0-1-16,-82-40 16,82-82 15,41-40-15,0-1-1,41-41 1,-82 82-1,41 41 1,-82 82 31,41-41-31,0 0-1,0 41 1,0-42-1,82-40 1,0-40 0</inkml:trace>
  <inkml:trace contextRef="#ctx0" brushRef="#br0" timeOffset="143179.5896">45898 24175 0</inkml:trace>
  <inkml:trace contextRef="#ctx0" brushRef="#br0" timeOffset="146149.4903">37716 19593 0,'0'-81'15,"0"-1"1,0 41 0,-41 41-1,-41 0 1,82 41 0,-81 81-16,-1 206 15,164-124 16,368-204 1</inkml:trace>
  <inkml:trace contextRef="#ctx0" brushRef="#br0" timeOffset="146663.8913">38248 19675 0,'0'-82'0,"-41"82"16,41-41 0,0 164 31,0 0-47,0 41 15,0-42 1,0-40-1,0 0 1,0-123 15,41 0-15,-41-41 0,-41-286-1,41 164 1,-41 163-1,41-41 1,41 82 15,0 41-31,123 163 16,-83-40 0,-81 40 15,0-122-16,-41-82-15,-40 41 16,-83-41 0</inkml:trace>
  <inkml:trace contextRef="#ctx0" brushRef="#br0" timeOffset="146968.4337">39066 19512 0,'0'0'0,"0"-41"15,41 41 48,41 0-63,-41 0 0,81 0 15,-40 0 1,0 0 15</inkml:trace>
  <inkml:trace contextRef="#ctx0" brushRef="#br0" timeOffset="147200.3861">39230 19512 0,'-41'0'16,"-41"81"-1,82 1 1,0-41-1,0 205 1,41-42 0,-41 41-1,41-81 17,-41-123-32,0 0 15</inkml:trace>
  <inkml:trace contextRef="#ctx0" brushRef="#br0" timeOffset="147417.2168">38943 20125 0,'41'0'15,"82"0"1,41 0 0,-83 0-1,1 0-15,-41 0 16</inkml:trace>
  <inkml:trace contextRef="#ctx0" brushRef="#br0" timeOffset="149347.2403">15913 26056 0,'-41'0'0,"123"0"47,-1 0-47,1 0 16,246 0-1,-247 0 17,-162 0-17</inkml:trace>
  <inkml:trace contextRef="#ctx0" brushRef="#br0" timeOffset="149601.2231">16199 26056 0,'-82'0'16,"164"0"-16,-246 0 31,164 41 16,0 41-31,0 82-1,41-42 1,-41-40-16,0-41 16,0 0-16,41-41 15,41 0 17,-41 0-32,41 0 15,-41 0-15,41-82 16</inkml:trace>
  <inkml:trace contextRef="#ctx0" brushRef="#br0" timeOffset="149863.8179">16035 26384 0,'41'0'63,"41"0"-48,41 0-15,0-82 16,-1 82-16,-40 0 0</inkml:trace>
  <inkml:trace contextRef="#ctx0" brushRef="#br0" timeOffset="150314.4116">16690 26302 0,'0'-41'0,"82"41"62,-82 41-46,0 81-1,0-81-15,-41 41 16,41-41 0,0-164 30,0 42-46,82-1 16,0 0 0,-82 0-1,40 82 1,-40 41 15,0 0-15,0 82-1,0-1 1,0-40 0,123-82-1,-41 0 1,-41 0-16</inkml:trace>
  <inkml:trace contextRef="#ctx0" brushRef="#br0" timeOffset="150563.8176">17304 26015 0,'0'0'0,"0"-40"0,0-42 16,0 41-1,0 82 32,0 163-31,0 83-1,0-83-15,0 123 16,0-163-16,0-41 16,0-1-1,0-40 1</inkml:trace>
  <inkml:trace contextRef="#ctx0" brushRef="#br0" timeOffset="150831.0143">17304 26547 0,'0'0'0,"0"-82"0,0 41 16,81 41 15,-40 0-15,0 0-16,41 41 15,-82 41 1,0 41 0,-41-123-16,0 41 15,0-41-15,-40 0 0,40 41 16,0-41 0,41-41-16</inkml:trace>
  <inkml:trace contextRef="#ctx0" brushRef="#br0" timeOffset="151565.2387">17590 26506 0,'123'0'15,"-42"0"16,-40 0-31,41 0 16,-82-41 0,41-40-1,-41-1 1,0 0 0,-82 82-1,-40 41 1,122 41-1,0 40 1,81-81 15,-81 41-31,82-82 16,-41 0-16,0 0 0,41 0 16,0 0-1,-41-123 1,-41 1-1,81 81-15,-81-82 16,41 123-16,-41-41 16,41 41-1,41 41 1,0-41-16,-82 82 16,41-41-1,-41-123 63,-82 82-78,82-41 16,-82 41 0,-41 41-1,123 41 1,0 81-1,0-40 1,41-82 0,205-41-1,-164 0 1,-1-123 0</inkml:trace>
  <inkml:trace contextRef="#ctx0" brushRef="#br0" timeOffset="151814.0409">18817 25852 0,'0'0'0,"0"-41"16,0 0-16,-41-41 15,0 0 17,41 205-1,0-41-31,0 41 15,0 122 1,0-122-16,0-41 16,82-1-16,-82-40 0,0 41 15,41-82 1,41 0-16</inkml:trace>
  <inkml:trace contextRef="#ctx0" brushRef="#br0" timeOffset="153664.5527">19063 26138 0,'0'0'0,"0"-41"16,81 41 0,-40 0-1,0 0 1,-41 41 0,0 41-1,41-41 1,-41-123 46,-41 82-46,41-41-16,-41 41 16,-81 0-1,81 82 1,41-41-1,0 0-15,0 41 0,0-1 16,41 1 0,0-82 15,40 0-15,1-123-1,-82-40 1,0-42-1,0 164 1,0 123 31,0-41-47,0 82 16,0 0-1,41-42 1,41-81-1,81 0 1,42-163 0,-164 81-1,-41-41-15,0 1 16,0-124 0,0 123-1,-82 42 1,82 40-1,-41 41 1,41 81 15,0 42-15,41 123 0,0 81-1,-41-164 1,82-81-1,-41-82 1,41-41 0,-82-40-1,0 40 1,81-41-16,-81 41 0,0-82 16,0 82-1,0 0 1,41 41-1,-41 41 17,0 41-32,0-41 15,0 82 1,41-41 0,41-82-1,0 0 1,0-41-1,-1-82 1,-81 82-16,0-123 16,0 124-16,0-1 31,0 82 0,0 40-15,0 83-1,0-82 1,0-41-16,41-41 16,-41 122-16,164-122 15,-82 0 1,41-41 0,-123-122-1,0 40 1,0 82-16,0 0 15,-41 41 1,-41-81-16,41 81 0,-41 0 16,0 0 15,41 0-31,41 40 16,0 83-16,0-82 15,41 82 1,41-82-1,41 0 1,-82-41-16,41 0 16,-42 0-16,-40-41 0,82 41 15,0-123 1,-82-41 0,82 42-1,41 40 1,-83 123 15,-40 41-15,82-42-16,-82 42 15,0-41 1,0 41-16,41-82 31,0 0-15,41 0-1,-41-41 1,41 41 31,-82 41-31,41 41-1,-1-82 16,42 0-31,0-41 16,-82 0 0</inkml:trace>
  <inkml:trace contextRef="#ctx0" brushRef="#br0" timeOffset="153998.4526">20085 25934 0,'-82'0'15,"123"0"17,0 0-32,41-82 15,82 82 1,40-41-1,-163 41-15</inkml:trace>
  <inkml:trace contextRef="#ctx0" brushRef="#br0" timeOffset="154128.4853">20699 25729 0</inkml:trace>
  <inkml:trace contextRef="#ctx0" brushRef="#br0" timeOffset="154547.7315">18326 25893 0,'0'0'16,"-41"0"-16,0 0 0,123 0 62,0 0-46,41 0-16,0 0 16,-1-41-16,83 41 15</inkml:trace>
  <inkml:trace contextRef="#ctx0" brushRef="#br0" timeOffset="155001.9989">19676 25975 0,'-82'0'0,"1"0"16,-42 0 0,82 0-1,164 0 32,-42 0-31,1 0-16,0-41 15,82 41 1</inkml:trace>
  <inkml:trace contextRef="#ctx0" brushRef="#br0" timeOffset="157015.4322">16772 28224 0,'0'-82'0,"-41"82"16,82 0 31,0 0-32,41 0-15,-1 0 16,42-81-1,-82 81 1</inkml:trace>
  <inkml:trace contextRef="#ctx0" brushRef="#br0" timeOffset="157314.9005">16813 28224 0,'-41'0'15,"41"82"32,0-41-31,0 41-16,0 0 0,0 40 16,0 1-1,0 82 1,0-165-16,0 1 15,41-41 1,81 0 0,1 0-1,-41-81 1,-41 40-16</inkml:trace>
  <inkml:trace contextRef="#ctx0" brushRef="#br0" timeOffset="157532.9089">16772 28756 0,'0'-82'15,"82"82"16,-1 0-31,42-41 16,41 41 0,-82 0-16,-41-41 15</inkml:trace>
  <inkml:trace contextRef="#ctx0" brushRef="#br0" timeOffset="157814.5613">17590 28265 0,'0'-41'16,"0"0"0,0-40-1,0 121 17,-82 42-17,41 82 1,41 81-1,0 123 1,41-245 0,-41-82-16,82 0 15,41-41-15,-82 0 16,81 0 0</inkml:trace>
  <inkml:trace contextRef="#ctx0" brushRef="#br0" timeOffset="158265.6408">18040 28715 0,'0'-41'31,"41"0"-15,41 41-1,-1 0-15,1 0 16,-82 123-1,-41 0 1,-81-41 0,122-42-1,0-121 17,81 40-32,42-123 15,-82 41 1,41 42-1,-82-1 1,-41 82 15,41 41-15,-41 41 0,41-1-1,0 1-15,41 0 16,-41 0-16,82-82 15,41 41 1,-83-41 0</inkml:trace>
  <inkml:trace contextRef="#ctx0" brushRef="#br0" timeOffset="158498.4222">18899 28265 0,'0'0'15,"0"-41"-15,0 0 16,82 41 15,-41 82-15,41 0-16,-42 123 16,-40-124-16,0 1 15,0 82 1,-81-42-1</inkml:trace>
  <inkml:trace contextRef="#ctx0" brushRef="#br0" timeOffset="158737.0256">19840 28511 0,'41'0'16,"41"-41"-1,-1 41 1,165-82-1</inkml:trace>
  <inkml:trace contextRef="#ctx0" brushRef="#br0" timeOffset="158885.1998">19963 28715 0,'81'0'47,"83"0"-47</inkml:trace>
  <inkml:trace contextRef="#ctx0" brushRef="#br0" timeOffset="166670.7483">22949 27897 0,'0'-41'0,"41"41"0,-82 0 172,0 0-156,-82 0 0,82 0-1,0 0 1,41 41-1,-41-41-15,-40 0 32,122 0 171,-1 0-141,1 0 63</inkml:trace>
  <inkml:trace contextRef="#ctx0" brushRef="#br0" timeOffset="167600.6663">22867 27897 0,'-41'0'125,"-41"0"-109,0 0-16,1 0 15,-1 82 1,-41-41 15,-41 41-15,124-82 0,80 0 62,1 0-78,82 0 0,-41 0 15,82 0 1,-83 0-16,1 0 16,0 0-16,-41 0 15,0 0 1,-41 40 15,-82 1-15,0-41-1,0 123 1,41-123-16,-163 205 16,122-205-16,0 81 15,0-81 1,42 0-1,40 41 1,40-41 0,42 0-1,123 0 1,-82 0-16,-42 0 16,42 0-16,0 0 15,-1-41-15,1 41 16</inkml:trace>
  <inkml:trace contextRef="#ctx0" brushRef="#br0" timeOffset="168267.8975">23603 28306 0,'0'-82'0,"0"0"16,41 82 15,123 41 0,-164 164 0,-164-82 1,164-164-17,41 0 1,82-41 0,0-41-1,-123 82-15,81-40 16,-81-1-1,0 41 17,-81 123-17,81-41 1,-41 81 0,41-40-1,0 41 1,163-41-1,-40-82 1,-41 0 0</inkml:trace>
  <inkml:trace contextRef="#ctx0" brushRef="#br0" timeOffset="168771.1763">24667 27856 0,'-41'-82'16,"41"123"31,0 41-47,0 41 16,0-41-16,0-1 15,0 1 1,0 0-16,0 0 15,0 0-15,0-164 63,0 0-47,0 0-16,-41-122 15,41 40 1,0 82-1,0 41-15,0 0 16,41-81-16,41 122 16,40 0 15,-81 0-31,0 82 16,-41-42-16,0 1 15,0 82 1,-163 0-1,81-82 1,0 81-16,41-122 16</inkml:trace>
  <inkml:trace contextRef="#ctx0" brushRef="#br0" timeOffset="169166.5421">25362 27693 0,'0'0'0,"0"-41"0,-41 41 47,41 41-32,-81 40-15,81 165 16,40 81 15,-40-245-15,82 41-1</inkml:trace>
  <inkml:trace contextRef="#ctx0" brushRef="#br0" timeOffset="170065.7002">26344 27856 0,'0'-41'16,"-123"41"0,82 82-1,-40 0-15,40 0 16,-41-1-16,41 42 15,-41 41 1,0 40 15</inkml:trace>
  <inkml:trace contextRef="#ctx0" brushRef="#br0" timeOffset="170282.5102">25690 27774 0,'0'0'0,"81"41"31,-81 41-15,82-41-16,0 41 15,41 40 1,-82-81-16,40 0 16,-40-41-16,0 123 0,41-123 15</inkml:trace>
  <inkml:trace contextRef="#ctx0" brushRef="#br0" timeOffset="170485.0289">26753 28102 0,'82'0'47,"0"0"-47,0 0 0,-1 0 16,42-41-1</inkml:trace>
  <inkml:trace contextRef="#ctx0" brushRef="#br0" timeOffset="170653.7065">26876 28265 0,'82'-41'47,"-1"41"-47,1 0 0,41-41 31</inkml:trace>
  <inkml:trace contextRef="#ctx0" brushRef="#br0" timeOffset="171148.9912">27530 27979 0,'0'0'0,"0"-41"16,0 0 15,41 41-31,41 0 15,-82 41 1,82 41 0,-82 0-16,0-42 15,-41 83 1,-41-82 0,82-82 15,41 0-16,82-81 1,-41 40-16,-82 41 16,40 41-16,-40-82 0,-81 123 47,81 0-32,-41 41-15,41-1 16,0 1-1,41 0 1,40-82 0</inkml:trace>
  <inkml:trace contextRef="#ctx0" brushRef="#br0" timeOffset="171499.539">28226 27733 0,'0'-81'16,"0"-42"-1,0 82 1,0 82 31,82 41-32,40 40 1,-40 1 0,-82 82-1,0-124-15,0 1 16,0 0-16,-82 41 0,41 40 15,-81-81 1</inkml:trace>
  <inkml:trace contextRef="#ctx0" brushRef="#br0" timeOffset="173399.3233">38575 26915 0,'-123'82'0,"83"-82"15,-83 0 1,82 0-1,82 0 64,41 0-79,-1 0 15,1-82-15,0 82 16,-41 0-16,-82 0 62,-41 82-46,41-82-16,-40 0 16,40 0 15,0 0-16,0 41 64,41 82-64,-82-41 1,82 122-1,0 1 1,0-83-16,0-40 16,0 0-16,0 0 0,82-41 15,0-41 1,-1 0 0,83 0-1,-82-123 1,0 82-1,-82 0 17</inkml:trace>
  <inkml:trace contextRef="#ctx0" brushRef="#br0" timeOffset="173633.6506">38289 27693 0,'-41'-82'15,"41"41"32,123 41-47,-82 0 16,40 0-16,206-82 15,-205 41 1</inkml:trace>
  <inkml:trace contextRef="#ctx0" brushRef="#br0" timeOffset="173882.8564">39148 27202 0,'0'0'0,"0"-41"0,0-41 31,-41 82 0,41 82-31,-82 40 16,82 124 0,0-1-1,41-40 1,82-123-1,-41-41 1,-41-41-16</inkml:trace>
  <inkml:trace contextRef="#ctx0" brushRef="#br0" timeOffset="174332.8675">39598 27611 0,'0'-82'15,"41"82"1,81 0 0,-40 0-1,-82 41-15,0 82 16,-41-1 0,0-40-1,41-164 32,41-40-31,-41 40-1,123 41-15,-41-41 16,-82-41 0,0 82-1,0 123 32,0-41-31,0 0-16,0 164 15,0-83 1,41-81 0,0 41-16</inkml:trace>
  <inkml:trace contextRef="#ctx0" brushRef="#br0" timeOffset="174550.9783">40457 27283 0,'0'-81'16,"0"122"-1,41-1 1,82 83-1,-1 0 1,-122 41 0,-41-83-16,-81 124 15,122-164 1,-82-41-16</inkml:trace>
  <inkml:trace contextRef="#ctx0" brushRef="#br0" timeOffset="174750.1787">41111 27488 0,'0'-41'16,"41"41"0,41 0-1,41 0 1,-41 0-1</inkml:trace>
  <inkml:trace contextRef="#ctx0" brushRef="#br0" timeOffset="174882.8966">41234 27652 0,'41'0'16,"41"-41"-1,41 41-15,-1-82 16</inkml:trace>
  <inkml:trace contextRef="#ctx0" brushRef="#br0" timeOffset="184251.0931">43320 26752 0,'-41'-123'0,"1"82"15,-42 41 17,82 82-17,-41 286 1,41 368 31,0-654-32,-82 0 1,41 0 0,-41-82-1,-81 0 1,122 0-1,-82 0 1</inkml:trace>
  <inkml:trace contextRef="#ctx0" brushRef="#br0" timeOffset="184817.0466">42666 28715 0,'0'-82'0,"-82"82"16,41 0 0,82 0 46,123 0-46,-1 0-1,-40-41 1</inkml:trace>
  <inkml:trace contextRef="#ctx0" brushRef="#br0" timeOffset="185385.3252">43566 28265 0,'-41'0'31,"41"41"-31,0 0 16,0 41 0,82 41-1,40-123 1,-81 0 0,41-41-1,41-41 1,-123-82 15,-82 164 0,41 0-15,0 82 0,-41-41-16,-40 82 15,81-123-15,41 41 16,-41-41-1,0 0 1,-41 0 0,82-164-1,0 82 1,82 0 0,0 82-1,0 41 1,-82 123 15</inkml:trace>
  <inkml:trace contextRef="#ctx0" brushRef="#br0" timeOffset="186268.626">43811 26302 0,'0'41'32,"0"40"-17,41-81-15,0 41 32,164-41-1,-164-204 0,-41 163-31,0-82 31,-41 123-15,-41 41-16,-41 123 16,0 40-1,123-122 1,-122 0-16,40-41 15,41-41 17,41-82-17,0 0 1,0-81 0,82 40-1,40 123 1,-40 0-1,-82 82-15,82 81 16,-82-81-16</inkml:trace>
  <inkml:trace contextRef="#ctx0" brushRef="#br0" timeOffset="186817.8364">44302 27202 0,'0'-82'15,"0"41"1,82 41 0,-41 0-16,0 0 15,-41 41-15,82 82 16,-82-83 0,0 42-16,-82-41 15,0 41 1,82-123-1,41-41 17,41-40-17,40-1 1,-40 41 0,-82 0-1,0 123 16,-82 0-31,82 0 16,-40 123 0,80-83-1,42 1 1,0-82 0</inkml:trace>
  <inkml:trace contextRef="#ctx0" brushRef="#br0" timeOffset="187140.5859">45284 26752 0,'0'0'0,"0"-82"16,0 0-1,-82 164 32,82 0-47,0 163 16,0 41-1,0-81 1,0 0 0,0-165-1,-82-40 32,0 0-31</inkml:trace>
  <inkml:trace contextRef="#ctx0" brushRef="#br0" timeOffset="187300.7474">44957 27365 0,'0'-41'0,"81"41"16,-40 0-16,0 0 0,82-81 16,41 81-1,-83-82-15,-40 82 16</inkml:trace>
  <inkml:trace contextRef="#ctx0" brushRef="#br0" timeOffset="187517.3142">45611 26915 0,'-41'-81'16,"-41"121"47,82 1-63,0 41 15,0 41-15,0 0 16,0-1-16,0-40 15,0-41-15,0 0 16</inkml:trace>
  <inkml:trace contextRef="#ctx0" brushRef="#br0" timeOffset="187935.3516">45611 27161 0,'0'-41'15,"41"41"1,41 0 0,0 0-1,-82 123 17,-41-42-17,0-81 1,123 0 31,-82-81-47,82-42 31,-42 123-31,-40-82 16,0 205 46,0-82-46,0 40-16,0-40 15,0 0 1</inkml:trace>
  <inkml:trace contextRef="#ctx0" brushRef="#br0" timeOffset="188185.7495">46266 26915 0,'0'-81'0,"0"-1"31,0 123 0,82 40-15,-1 124 0,-81-41-1,-41-42 1,-40-81-16</inkml:trace>
  <inkml:trace contextRef="#ctx0" brushRef="#br0" timeOffset="188751.4559">46961 27243 0,'0'-41'15,"0"-41"17,-41 82-17,41-41 1,-123 41 0,83 0-1,-1 0 1,-41 123-1,82-82-15,-41 81 16,41-40 0,82-82-1,0 0 1,40-82 0,-81-40-1,-41-83 1,0-40 15,0 81-15,0 123-1,0 82 17,0 123-17,0-42-15,0 124 16,0-124-16,0-40 15,0 41 1</inkml:trace>
  <inkml:trace contextRef="#ctx0" brushRef="#br0" timeOffset="189103.7859">47084 27365 0,'0'-82'16,"0"42"-1,41 40-15,41 81 32,-82-40-17,0 0 1,0 41 0,0-123 30,81 0-46,-81-41 16,41 1 0,-41 121 15,0 1-31,0 41 16,0-41-1</inkml:trace>
  <inkml:trace contextRef="#ctx0" brushRef="#br0" timeOffset="193102.2429">29003 9408 0,'41'0'31,"-41"41"-16,0 41 17,82 163-1,-82 1 0,41-165-15,-41 1-16,0-41 15,0 41 1,0 0-16,0 81 16,0-40-1,0 41 1,0-82 0,0 81-16,0-81 15,0 0-15,0 81 16,0 1 15,0 0-15,81-123-16,-81 40 15,0 42-15,0-82 16,41 0 0,-41 41-16,0 0 15,0-42-15,0 1 0,0 41 16,0 0-1,82 0 1,-82 40 0,0-81-16,0 123 15,0-123 1,0 0-16,0 122 16,41-81-1,-41 82 1,0-82-1,0 40 1,0-40-16,0 41 16,0-41-1,41 81 1,-41 1 0,0-82-1,0 40 1,0 1-1,0 0 1,0-82-16,0 82 16,0-42-1,0-40-15,0 82 16,0 0 0,0-82-1,0-1-15,0 83 16,0-82-1,0 82 1,0-41 0,0 81-1,0-81-15,0 82 16,0-123-16,0 40 16,0 83-1,82 0 1,-82-1-1,0-40 1,0-41 0,0 122-1,0-40 1,0-82-16,0 81 16,0-40-1,0-41-15,0 81 31,0 1-15,0-82-16,0 122 16,0-81-16,0 0 15,0 40 1,0 1 0,0 0-1,0-42-15,0 1 16,0-82-16,0 41 15,-41 0 1,41 40 0,0 42-1,0-41 1,-41-41 0,41 40-1,0 1 16,0-82-31,-41 41 0,41-1 16,0-40 0,0 82-1,0-41 1,0 41 0,0-82-1,0 122 1,0-81-1,0 0 1,0 40 0,0-81-1,41-41 63,0 41-78,41-41 16,-1 0-16,-40 0 16,41 0-1,0 82-15,163-82 16,-122 0-16,41 41 16,245-41-1,0 82 1,123 0-1,-287-82 1,1 81 0,-83-81-1,-81 0 1,-41 0-16,82 0 16,-82 0-1,40 0 1,1 0-1,-41 0 17,-41 41 15,0 0-16,0 41-16,0 0 1,0-41-16,0 0 16,0 204-1,0-81 1,82 40 0,-82 1-1,0-42 1,0 124 15,0-124-15,0 1-1,0 0 1,-41-83-16,41 124 16,0-164-16,-41 41 15,41 81 1,0 83-1,-82-165-15,82 42 16,0-41-16,0 41 16,0-41-16,0 122 15,0-40 1,0-83 0,0-40-1,0 82-15,0-41 16,0-41-16,0 82 31,0 40-15,0-122-16,0 41 15,0 0-15,0 40 0,0-40 16,0 82 0,0-41-1,0-1 1,0-81-16,0 41 15,0 0 1,0 0 0,0-42-1,0 42 1,0 0 0,-41 0-1</inkml:trace>
  <inkml:trace contextRef="#ctx0" brushRef="#br0" timeOffset="197620.5356">13295 29615 0,'0'-82'0,"0"0"16,0 1 0,0 122 15,0 40-31,41 1 15,-41 0 1,163 82 15,-81-83-31,41-81 16,-82-41 15,-41-40-31,0 40 16,0-123-1,0 41-15,0-81 16,0 81 0,0 82-16,0 82 31,0 205-15,0-1-1,0-40 16,0-124-31</inkml:trace>
  <inkml:trace contextRef="#ctx0" brushRef="#br0" timeOffset="198622.3599">14154 29656 0,'0'-82'0,"0"41"31,-82 41-15,41 0 0,41 82-1,-82-41 1,82 0-1,0 41-15,0-41 16,41-1-16,0-40 16,0 0-1,0 0 1,-41-81 0,82-1-16,-82 0 15,0 41-15,0-41 16,0 41-1,0 123 17,0 0-32,0 82 15,0-42 1,41-122 0,0 41-1,122-123 16,-81 1-15,-82-42 0,0-82-1,0 124 1,0 122 0,0 40-1,-82 1 1,82 41-1,41-123-15,41 0 16,0 0 0,-41-41-1,-41 123 48,0-41-63,0 40 15,0-40 1,0 0-16,0 41 16,81-82-1,-40 0 1,41-41 0,-41-82-1,-41-40 1,0 122-1,0 0 1,0 82 15,0 82-15,0-82 0,0 40-1,82-81 16,-41-41-15</inkml:trace>
  <inkml:trace contextRef="#ctx0" brushRef="#br0" timeOffset="198731.7842">15095 29411 0</inkml:trace>
  <inkml:trace contextRef="#ctx0" brushRef="#br0" timeOffset="199601.7298">15504 29615 0,'-41'0'16,"-41"-41"-1,41 41 17,0 0-17,41 123 1,0-82-16,0 41 15,0-42-15,0 42 16,41-82 15,41 0-15,-41 0 0,-41-82-1,0-40-15,0 40 31,0 41-15,0 82 0,0 82-1,0-42 1,0 1 0,41 0-1,122-82 1,-122 0-1,41-123 1,-82 1 0,0 81-1,0 0 1,0 82 0,41 41-1,-41-42-15,0 1 31,0 123-15,82-205 15,-82 0-15,41 0-16,-41-41 16,41 42-16,-41-1 0,81 41 15,-81-123 1,41 123-1,-41 82 1,0 81 0,0-81-1,41 0 1,82-123 15,-123 0-15,82 0-16</inkml:trace>
  <inkml:trace contextRef="#ctx0" brushRef="#br0" timeOffset="199955.4694">16363 29820 0,'0'-41'16,"0"82"-16,0-123 16,41 82-16,0 0 31,-41 41-15,81-41-1,-122 0 48,41-41-32,-40 41-31,-1 41 31,41 0-31,-82 122 31,82-40-15,0 0 0,82-82-1,40-41 1,124-123 0,-205 82-16,-41-82 15</inkml:trace>
  <inkml:trace contextRef="#ctx0" brushRef="#br0" timeOffset="200273.1959">16854 29860 0,'0'0'0,"0"-40"15,0 162 48,0-81-47,81-41 30,-81-82-14,0 1-17,0 40 1,-40 41 0,-1 81-1,41 42 1,0-82-1,0 0-15,41-41 16,40 0 0</inkml:trace>
  <inkml:trace contextRef="#ctx0" brushRef="#br0" timeOffset="201235.906">17917 30433 0,'0'-82'16,"41"164"47,41 0-63,-41 0 15,41 40-15,-82-81 16,41 0-16,-1 41 15,42-82 1,-41-41 15,-41-41-15,0 1 0,0-165 15,0 164-31,0 1 0,0-1 0,0 41 31,0-41-15,0 123-1,0 41 1,0 81 0,0 1-1,0 0 1,0-124-16</inkml:trace>
  <inkml:trace contextRef="#ctx0" brushRef="#br0" timeOffset="201559.6923">18899 30106 0,'0'-41'16,"-41"-41"15,-41 123-15,82 41-16,-41 0 15,41 122 1,0-40 0,82-41-1,0-42-15,0-81 16</inkml:trace>
  <inkml:trace contextRef="#ctx0" brushRef="#br0" timeOffset="202073.0494">19267 30392 0,'0'-41'0,"82"41"31,-41 0-15,-41 41-1,0 41-15,0 0 16,0 41 0,-41-123 15,41-41 0,82-41-15,-82 41-16,82-41 15,-82 41-15,81 0 0,-81-40 16,-41 81 62,41 40-78,0 42 16,0-41-16,0 41 15,0 0 1,41 0 0,41-82-16</inkml:trace>
  <inkml:trace contextRef="#ctx0" brushRef="#br0" timeOffset="202335.9802">19758 30065 0,'0'0'0,"-41"0"0,41-82 16,0 164 15,82 41-15,-82-41-16,123 40 15,-123 1 1,41 0-16,-41-1 0,0 1 16,0-41-16,-82 122 15</inkml:trace>
  <inkml:trace contextRef="#ctx0" brushRef="#br0" timeOffset="208419.4295">21026 30392 0,'41'0'47,"41"0"-32,0 0 1,-41 0 0</inkml:trace>
  <inkml:trace contextRef="#ctx0" brushRef="#br0" timeOffset="208571.9903">20985 30679 0,'41'0'31,"41"0"-15,0 0-16,81-41 16</inkml:trace>
  <inkml:trace contextRef="#ctx0" brushRef="#br0" timeOffset="208930.0154">22662 30065 0,'0'-41'15,"-81"41"-15,122 0 47,40 0-47,42 0 16,-41-82-16,0 82 0,-41 0 15</inkml:trace>
  <inkml:trace contextRef="#ctx0" brushRef="#br0" timeOffset="209224.0501">22499 30147 0,'0'0'0,"-41"0"15,41 41 32,0 41-31,0 40-1,0-81-15,0 41 16,0 0-16,0-41 16,0 0-16,0-1 15,82-40 1,-41 0 0,81-40-1,1-1-15,-82 41 16,-41-82-16</inkml:trace>
  <inkml:trace contextRef="#ctx0" brushRef="#br0" timeOffset="209453.27">22294 30474 0,'41'0'31,"0"-41"-31,41 41 16,41 0-16,122-82 16,-163 82-16</inkml:trace>
  <inkml:trace contextRef="#ctx0" brushRef="#br0" timeOffset="209770.6902">23399 29983 0,'-41'-41'0,"0"0"32,0 41-17,41 41 1,-82 82 0,82 82-1,0-1 1,41 1-1,41-124 1,0-81 0</inkml:trace>
  <inkml:trace contextRef="#ctx0" brushRef="#br0" timeOffset="210237.4674">23521 30351 0,'0'-41'16,"82"41"15,0 0-15,-82 41-1,0 0 1,0 0-16,0 82 15,-41-41 1,41-123 15,0 0-31,41-82 16,82 0 0,-41 83 15,-41-42-16,-41 0-15,-82 82 47,0 82-31,82 81 0,0-122-1,41 41 1,0-82-1</inkml:trace>
  <inkml:trace contextRef="#ctx0" brushRef="#br0" timeOffset="210520.3754">24381 29942 0,'0'-82'0,"0"123"47,40 0-47,-40 41 16,82 123-1,-82-42 1,0 83-1,-41-205 1,-40-41 0</inkml:trace>
  <inkml:trace contextRef="#ctx0" brushRef="#br0" timeOffset="210788.38">25444 30310 0,'-82'0'0,"164"0"31,0 0-16,0 0 1,0 0-16,81-40 16,-81 40-1</inkml:trace>
  <inkml:trace contextRef="#ctx0" brushRef="#br0" timeOffset="211120.5514">26835 30065 0,'41'0'47,"41"-41"-32,40 41-15,-40 0 16,0 0-16,-41-41 15,0 41 1</inkml:trace>
  <inkml:trace contextRef="#ctx0" brushRef="#br0" timeOffset="211420.2311">26917 30024 0,'-41'0'15,"41"82"32,-41-82-47,41 123 16,0-42-16,0 1 16,0 82-1,0-123 1,0 81-1,0-81 1,123-41-16,40-41 16,-81-40-16,-41 40 15</inkml:trace>
  <inkml:trace contextRef="#ctx0" brushRef="#br0" timeOffset="211621.0387">26835 30474 0,'0'0'16,"-41"0"-16,164 0 31,-41 0-15,163-41-1,-122 0-15,-41 41 0</inkml:trace>
  <inkml:trace contextRef="#ctx0" brushRef="#br0" timeOffset="211970.7929">27776 29983 0,'0'-41'16,"0"0"31,-41 82-32,41 0 1,0 0 0,0 164-1,0-124-15,0-40 16,0 0-16,0 41 0,0-41 16,163-41-1,-81 0 1</inkml:trace>
  <inkml:trace contextRef="#ctx0" brushRef="#br0" timeOffset="212387.5147">28389 30024 0,'41'-82'15,"-41"123"32,-41 41-47,41-41 16,-163 123 0,40-1 30</inkml:trace>
  <inkml:trace contextRef="#ctx0" brushRef="#br0" timeOffset="212589.719">28103 30024 0,'41'41'47,"41"0"-47,-82 0 16,41 41-16,-41-41 16,81 40-16,-40 1 31</inkml:trace>
  <inkml:trace contextRef="#ctx0" brushRef="#br0" timeOffset="213220.2744">29126 29820 0,'82'0'63,"-42"163"-48,-40-122-15,0 41 16,0 0-16,0 122 16,0-81-16,-81 0 15,-42-1 1</inkml:trace>
  <inkml:trace contextRef="#ctx0" brushRef="#br0" timeOffset="214587.3262">23890 29779 0,'0'-41'31,"81"41"-16,-40 0 1,41 0-16,0 41 31,-82 81 1,-82 83-1,164-205 31,-41 0-46,0 0-16,122 0 31,-81 0-31</inkml:trace>
  <inkml:trace contextRef="#ctx0" brushRef="#br0" timeOffset="224755.0847">26630 29656 0,'0'-41'31,"-41"41"-16,1 0 17,40 82-17,-82 122 1,82 205 0,0-81-1,41 40 1,-41-286-16,163 40 15,-81-122 1,41 0-16</inkml:trace>
  <inkml:trace contextRef="#ctx0" brushRef="#br0" timeOffset="225455.2203">29535 29533 0,'41'41'31,"-41"41"-31,81 41 15,-81 40-15,41 42 0,-41 81 32,0-163-32,-81 245 31,-1-327-31,0 41 16</inkml:trace>
  <inkml:trace contextRef="#ctx0" brushRef="#br0" timeOffset="225842.91">30026 29492 0,'0'0'0,"0"-81"16,81 81-1,1 0 1,41 0 0,-123 40-16,41 42 15,-41 0 1,-82-82-16,-41 82 15,82-41 1,82-41 15,41 0-15,41 0 0,122 0-1,-40-41-15</inkml:trace>
  <inkml:trace contextRef="#ctx0" brushRef="#br0" timeOffset="226638.7207">32766 27202 0,'0'41'16,"0"40"0,0 42-1,0 245 1,0 1023 15,-40-205 0,-42-449 1,82-656-17,0 42-15,0-82 16,0-82 62,-41 0-78</inkml:trace>
  <inkml:trace contextRef="#ctx0" brushRef="#br0" timeOffset="244224.1135">36121 14276 0,'0'-41'0,"0"0"16,0-41 15,0 41-15,-41 41-1,41-41 1,-164 41 15,-40-81 0,81 40-15,41 41-16,0 0 16,-40-82-1,81 82 1,-41 0 0,41 0-1,-41 0 1,-41 0-1,1 41 1,40-41 0,0 0-1,0 0 1,-40 82 0,40-1-16,0-81 15,0 123-15,41 0 16,-81-1-1,81 1 1,41-41 15,0 0-31,0-41 16,0 41-16,0-1 16,41-40-1,122 82 1,-40 0-1,-82-82-15,82 40 16,-42-81 0,-40 41-1,164-41 1,-123 0-16,-1-41 16,42 41-16,0 0 15,-41 0-15,122-41 16,-122 41-1,41-40 17,-1-42-32,1 41 31,-41-82-15,41 41-1,-82-40 1,-41 81-16,41-41 15,-41 41-15,0-41 16,0 0 0,0-40-1,-123 40 1,82 82 0,-41 0-1</inkml:trace>
  <inkml:trace contextRef="#ctx0" brushRef="#br0" timeOffset="245113.6747">35589 14398 0,'82'0'63,"0"0"-32,-1 0-31,1 0 15,-41 0 1,-123 0 78,41 0-79,-40 0 1,40 0 0,-41 0-1,41 0 1,41 82 0,0-41 15,0 0-16,0 41 1,0 41 0,0-82-16,0-1 15,0 42-15,0 41 16,0 41 0,82-83-1,-82-40 1,0 41-1,0 0-15,0-123 79,0-41-48,0 0-16,0 41-15</inkml:trace>
  <inkml:trace contextRef="#ctx0" brushRef="#br0" timeOffset="245590.6953">35671 15012 0,'0'-41'15,"41"41"48,0 0-63,0 0 15,40 0-15,1 0 16,0 0 0,41 0-1,-123-41 1,-82 41 31,0 0-47,41 0 15,-41 0 1,1 0-16,40 0 16,0 82-16,-41-82 15,41 0-15,0 41 16,82-41 31,0 0-32,0 0 1,82 0 0,-83 0-1,1 0-15</inkml:trace>
  <inkml:trace contextRef="#ctx0" brushRef="#br0" timeOffset="246926.9438">35016 17834 0,'0'-81'16,"-82"81"781</inkml:trace>
  <inkml:trace contextRef="#ctx0" brushRef="#br0" timeOffset="256192.5651">17140 21966 0,'0'0'0,"-82"0"0,0 0 16,41 0 15,123 0 47,0 0-78,0 0 16,122 0-1,83 0 1,-1 0-1,-204 0-15,0 0 16,-41 0-16,0 0 16,-41-41-1,-41 41 32,0-41-47,-41 41 0,41-41 31,-82 41-31,82 0 16,41-82-16,82 82 63,0 0-48,-41 0-15,41 0 16,-41 41-1,-41 82 1,-123 41 0,-163 40-1,163-122-15,82-82 16</inkml:trace>
  <inkml:trace contextRef="#ctx0" brushRef="#br0" timeOffset="258958.9225">14522 28674 0,'-41'0'16,"-41"0"-16,41 0 31,-40 0 1,-83 0-1,41-41 0,41 41-15,123 0 62,41 0-78,0 0 15,0 0-15,0 0 16,-42 0 0,42 0-16,-41 0 15,0 0-15,82-41 0,-41 41 16,-1 0 0,-40 0-16,82 0 15,-82 0 1,-41-81 46,0 40-30,-82 41-17,41 0 1,-41 0-1,1 0 1,-1 0 0,82-41-1,41-41 32,0 82-47,-1 0 16,42 0-1,-41 41-15,82 41 16,-82 0 0,-41-1-1,0 1 1,0-41-16,-164 82 16,82-123-1</inkml:trace>
  <inkml:trace contextRef="#ctx0" brushRef="#br0" timeOffset="259736.3586">17958 29206 0</inkml:trace>
  <inkml:trace contextRef="#ctx0" brushRef="#br0" timeOffset="260042.328">18613 29165 0,'41'0'63,"40"0"-32,-40 0-15</inkml:trace>
  <inkml:trace contextRef="#ctx0" brushRef="#br0" timeOffset="262332.7072">24053 29124 0,'0'-41'547</inkml:trace>
  <inkml:trace contextRef="#ctx0" brushRef="#br0" timeOffset="367419.7269">44425 6013 0,'-41'0'62,"-41"0"-46,-41 82-16,-531 204 47,531-286-47,41 82 15,1-82-15,81 41 0,-41-41 16,122 0 31,1 0-47,41 0 16,0 0-16,163 0 15,-163 0-15,0 0 16,-83 0-1,-40 82 1,-81 40 0,-247 42-1,83-41 1,-1-1 0,165-40-1,40-82-15,41 41 16,41-41 15,40 0-31,42 0 16,164 0-1,-83 0-15,1-41 0</inkml:trace>
  <inkml:trace contextRef="#ctx0" brushRef="#br0" timeOffset="368003.612">43525 7690 0,'-41'0'0,"41"-41"16,0 0-1,0 0 1,41 41 15,-41 82-31,0-41 16,0 0-16,0 0 15,0 41 1,0-164 15,123-41-15,-123 82-1,81-81 1,-40 40 0,-41 164 15,0-1-15,0-40-16,0 82 15,41-123 1,41 0-1,0 0-15</inkml:trace>
  <inkml:trace contextRef="#ctx0" brushRef="#br0" timeOffset="368803.6547">45284 6177 0,'-82'-82'16,"82"41"-1,0 123 32,0 40-47,0 1 0,0 0 16,0 245 15,0-286-15,0-164 31,0-41-47,0-163 31,0 163-31,0 41 15,0 1-15,41-1 0,-41 41 16,0-41 0,0 41-1,41 41 1,0 0 0,41 41-1,-41 82 1,-41 0-1,0-42 1,-205 124 0,164-164-1,0-41 1</inkml:trace>
  <inkml:trace contextRef="#ctx0" brushRef="#br0" timeOffset="369090.9738">45857 6054 0,'-82'-41'15,"82"82"32,-41 41-47,41 0 16,0 40-16,0 124 15,0-83 1,0-40-16,0 0 16,0-82-16,41-41 0,82 41 15</inkml:trace>
  <inkml:trace contextRef="#ctx0" brushRef="#br0" timeOffset="369353.9683">46511 6340 0,'0'-82'16,"-41"164"31,0 0-32,-40 0-15,40 0 16,-41 40-16,41 1 16,41-41 15,0-41-31</inkml:trace>
  <inkml:trace contextRef="#ctx0" brushRef="#br0" timeOffset="369570.5688">46061 6299 0,'0'-41'0,"0"-40"16,0 122 15,82-1-31,41 165 16,-1-41-1,-40 81 1,-82-204 0</inkml:trace>
  <inkml:trace contextRef="#ctx0" brushRef="#br0" timeOffset="369803.6677">46920 6545 0,'41'0'31,"82"0"-15,-41 0-16,81 0 16,-122 0-1</inkml:trace>
  <inkml:trace contextRef="#ctx0" brushRef="#br0" timeOffset="369937.6055">47043 6790 0,'41'0'16,"41"0"-1,-1 0-15,1-41 16</inkml:trace>
  <inkml:trace contextRef="#ctx0" brushRef="#br0" timeOffset="370423.054">47984 6504 0,'0'0'16,"-41"0"-16,41-41 0,0-41 31,82 82-15,-1 0-1,-40 123 1,-41-41-16,-41 81 16,-40-81-16,81-41 15,-41-41 1,41-41 15,82-82-31,40-40 16,1-1-1,-82 123 1,-41-41 15,-41 82-15,0 82-1,41 0 1,-82 41 0,82-82-16,0 0 15,41-41-15,82 122 16</inkml:trace>
  <inkml:trace contextRef="#ctx0" brushRef="#br0" timeOffset="370703.8854">48556 6095 0,'0'0'0,"0"-41"16,41 41 15,0 0-31,41 82 15,-82 0 1,82-1-16,0 124 16,-82-82-16,0 40 15,-205 83 1,82-42 0</inkml:trace>
  <inkml:trace contextRef="#ctx0" brushRef="#br0" timeOffset="370937.7872">49661 6340 0,'41'0'16,"0"0"0,41 0-1,81 0 1,-122 0-16</inkml:trace>
  <inkml:trace contextRef="#ctx0" brushRef="#br0" timeOffset="371120.4227">49579 6749 0,'41'0'16,"0"0"-16,82 0 15,-42 0 1,1-82-16,0 82 15,-41-40-15</inkml:trace>
  <inkml:trace contextRef="#ctx0" brushRef="#br0" timeOffset="371420.5291">50684 6054 0,'0'-41'15,"0"82"32,0 41-31,0 0-16,0-1 15,0 42 1,0 0-16,0 122 16,0-163-16,41 0 15,-41-41 1</inkml:trace>
  <inkml:trace contextRef="#ctx0" brushRef="#br0" timeOffset="374137.8095">44425 8999 0,'0'-204'16,"0"163"-16,-41 41 16,-82 0-1,41 0-15,42 0 16,40 41 0,-41 245-1,163 287 16,1 40 16,-164-367-15,-41-246-32,41 81 15,-40-81-15,-42 0 16,-41 0-1,82-41 1,1 41-16</inkml:trace>
  <inkml:trace contextRef="#ctx0" brushRef="#br0" timeOffset="374504.9346">43770 11126 0,'82'0'47,"123"0"-32,-83 41-15,83-41 16</inkml:trace>
  <inkml:trace contextRef="#ctx0" brushRef="#br0" timeOffset="375037.8522">44916 10840 0,'-82'0'16,"164"122"15,0-81-15,-1-41-1,-40 0 1,41-41-1,-82-81 1,0 81 0,0-41-16,0 41 15,0 0 1,-123 41 0,123 41-1,-81 82 1,-83 81-1,82-81 1,0-41 0,41-82-1,-40 0 1,81-164 0,0-40-1,41 163 1,40-41-1,1 82-15,0 82 16,-82-41-16,41 81 16</inkml:trace>
  <inkml:trace contextRef="#ctx0" brushRef="#br0" timeOffset="375888.0338">45079 8426 0,'0'82'31,"0"-41"-31,0 41 16,82-41 0,0-41-1,-41 0 16,0-164 1,-41 82-32,0 1 15,-41 81 1,0 0 0,-82 204-1,41-40 1,-122-1-1,163-122 1,0-41 15,41-41-15,0-40-16,82-206 31,41 246-15,-82 41-1,40 0-15,1 82 16,-82-41-16</inkml:trace>
  <inkml:trace contextRef="#ctx0" brushRef="#br0" timeOffset="376355.2016">46388 8795 0,'0'0'0,"0"-82"0,0 0 16,-81 82 0,40 286 15,41 491 16,-164-531 15,82-246-62,0 0 0</inkml:trace>
  <inkml:trace contextRef="#ctx0" brushRef="#br0" timeOffset="376504.5219">45816 9367 0,'0'0'16,"41"0"-16,0 0 15,81-82-15,1 82 16,0 0-16,-1 0 15,-40 0-15,-41-81 16</inkml:trace>
  <inkml:trace contextRef="#ctx0" brushRef="#br0" timeOffset="376738.0066">46797 8754 0,'0'0'0,"-40"0"0,40 122 47,-41 1-31,41 0-16,0-1 16,0 124-1,0-164-15,41 0 16,-41-42-1</inkml:trace>
  <inkml:trace contextRef="#ctx0" brushRef="#br0" timeOffset="377154.6569">47002 9204 0,'0'-41'15,"82"41"1,0 0 0,-41 0-1,-41 122 1,0 1 0,-41-41-1,41-123 16,41 0-31,-1 0 16,42-41 0,-41-40-16,0 81 15,-41 0 1,-41 41 15,41 123-15,0-1-1,0-40 1,0-41 0,41-41-16</inkml:trace>
  <inkml:trace contextRef="#ctx0" brushRef="#br0" timeOffset="377387.321">47738 8795 0,'0'-41'15,"82"122"17,-82 1-32,41 0 15,-41 123 1,0 40-1,0-122-15,0-41 16,-82-42-16</inkml:trace>
  <inkml:trace contextRef="#ctx0" brushRef="#br0" timeOffset="377905.6923">48352 9244 0,'0'-81'15,"41"81"-15,-41-82 16,0 41 0,-123 41 15,82 0-16,-41 123 1,41-1 0,41 83-1,0-164 1,82 0 0,82-82-1,-123-41 1,41-82-1,-82-40 1,-41-205 0,41 327-1,0 164 32,0 122-31,0 42-1,41-42 1,-41-40 0,41-82-16</inkml:trace>
  <inkml:trace contextRef="#ctx0" brushRef="#br0" timeOffset="378296.8772">48802 8999 0,'0'0'0,"41"0"31,41 0-15,-41 41 0,-41 123-1,0-42 1,0-81-1,40-123 17,42 41-17,-41-163 1,41 40 0,-82 205 15,-41 123-16,41 40 1,-41-163 0,41 41-16</inkml:trace>
  <inkml:trace contextRef="#ctx0" brushRef="#br0" timeOffset="378504.3603">49947 8917 0,'41'0'31,"0"0"-15,0 0-16,82 0 15,-82 0 1</inkml:trace>
  <inkml:trace contextRef="#ctx0" brushRef="#br0" timeOffset="378654.8173">49906 9326 0,'0'0'0,"41"0"46,82 0-30,0 0 0,-82-82-16</inkml:trace>
  <inkml:trace contextRef="#ctx0" brushRef="#br0" timeOffset="378937.6821">51052 8549 0,'0'0'0,"0"-82"0,0 41 16,0 164 31,0-41-47,0 41 15,0 40 1,0 205 0,0-245-1,0-41 1</inkml:trace>
  <inkml:trace contextRef="#ctx0" brushRef="#br0" timeOffset="986551.8257">41766 5931 0,'-41'41'16,"41"123"0,0 122-16,0 41 15,0 1-15,82 81 16,0 450 0,-1 777 15,-81-1309-31,82 532 31,-82-777-15,0 0-16,0-123 31,0-82-31</inkml:trace>
  <inkml:trace contextRef="#ctx0" brushRef="#br0" timeOffset="987946.2469">41930 5768 0,'0'0'0,"0"-82"16,0-41-1,81 82 1,42-41 0,0 1-1,81-1 16,696 0-15,82 0 0,-41-82-1,-164 83 1,82 81 0,-409-82-16,409 82 15,-450-82-15,-81 82 16,203 0-1,42 0 1,-368 0-16,285 0 16,-203 0-1,-1 0-15,205 41 16,-82-41 0,-82 82 15,-245-82-31,-41 0 31,0 0-15,41 41-1,-41 0 17,-41 81-17,0 1 1,0 41-1,0-42-15,0 287 16,0-163-16,-41-1 16,41 287-1,0-246 1,-82 1-16,82-1 16,0-41-16,0 42 0,41 326 15,-41-122 16,0-41-15,0-123 0,0-204-16,0 123 15,0-165-15,0-40 16,-123 82 0,41 0-1,41-82-15,-204 40 16,122-81-16,41 82 15,-81-82 1,-164 82 0,-532-82-1,163 0 1,-122 82 0,41 0-1,-41-1 1,-450 83 15,531-41-15,42-41-1,163-82 1,-41 81 0,287-40-1,81-41 1,83 82-1,81-82 1,0 0 47,-41 0-48,0 0 1,0 0-1,123 0 64,82 0-79</inkml:trace>
  <inkml:trace contextRef="#ctx0" brushRef="#br0" timeOffset="997597.6876">53056 16321 0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30:40.899"/>
    </inkml:context>
    <inkml:brush xml:id="br0">
      <inkml:brushProperty name="width" value="0.05292" units="cm"/>
      <inkml:brushProperty name="height" value="0.05292" units="cm"/>
      <inkml:brushProperty name="color" value="#FF0000"/>
    </inkml:brush>
  </inkml:definitions>
  <inkml:trace contextRef="#ctx0" brushRef="#br0">19553 16607 0,'-40'0'31,"80"0"16,42 0-31,-41 0-16,0 0 15,123 0 16</inkml:trace>
  <inkml:trace contextRef="#ctx0" brushRef="#br0" timeOffset="283.6389">19390 16730 0,'-41'0'63,"41"82"-48,0 0-15,0 40 16,0 42-16,0 0 16,0 81-1,0-40 1,0-124-1,0 1-15,41-82 32,41 0-17,-82-41-15,41 0 16</inkml:trace>
  <inkml:trace contextRef="#ctx0" brushRef="#br0" timeOffset="537.5874">19308 17507 0,'0'-41'31,"41"41"-31,41 0 16,163 0-1,-122-81-15,41 81 16</inkml:trace>
  <inkml:trace contextRef="#ctx0" brushRef="#br0" timeOffset="917.5163">20413 16812 0,'0'0'0,"0"-41"0,0-41 16,0 0-1,0 123 32,0 41-47,0 41 16,-82 286-1,82-246-15,0 1 0,0-41 16,0-41 0,0 40-1,122-122-15,-40 0 16,-41 0-16</inkml:trace>
  <inkml:trace contextRef="#ctx0" brushRef="#br0" timeOffset="1482.9222">21026 17303 0,'0'-41'0,"0"0"16,0-41 0,0 41 15,-41 41-16,-41 0-15,42 0 16,-1 123 0,41-41-1,0 40 1,41-81 0,40-41-1,1 0 1,-41-81-1,-41-124 1,82 82 0,-82 82-1,0 164 17,0 0-17,0 204 1,0-163-1,0-42-15,0 165 16,0-124-16,0-40 16,0 0-1,-41-41 1,0-82 0,0-41-16,-41-82 15,82 0-15,0 1 16,82-124-1,82 82 1</inkml:trace>
  <inkml:trace contextRef="#ctx0" brushRef="#br0" timeOffset="1951.4913">21640 17262 0,'0'-41'16,"0"0"0,0-41-1,0 41 1,0 0 62,-41 41-16,41 82-46,0 0-16,0 0 16,0 41-16,0-1 15,0 83 1,0-83 0,82-81-1,122-41 1</inkml:trace>
  <inkml:trace contextRef="#ctx0" brushRef="#br0" timeOffset="2433.8559">22131 17425 0,'-41'-40'15,"41"-1"1,0-41 0,41 82 15,0 0-31,-41 82 16,0-1-1,0 1 1,-82 0-1,82-123 17,82-122-17,40-1 1,-81 82 15,-41 0-31,0 123 31,0 0-15,-41 82 0,41-82-16,0 0 15,0 40-15,0 1 16,0-41 0,123-41-1</inkml:trace>
  <inkml:trace contextRef="#ctx0" brushRef="#br0" timeOffset="2700.516">22622 17057 0,'0'-82'0,"-41"82"0,41-81 15,81 81 16,-81 41-15,123 81 0,-123 83-1,0-1 1,-82 42 0,82-205-16,-41 40 15,41-40-15,-81-41 16</inkml:trace>
  <inkml:trace contextRef="#ctx0" brushRef="#br0" timeOffset="3017.1223">23071 16730 0,'0'-82'16,"82"82"15,-41 41-15,41 41-16,-41 0 15,41 163 1,-82 1-1,0-124-15,0 42 16,-123-41-16,82 40 16,0-163-1</inkml:trace>
  <inkml:trace contextRef="#ctx0" brushRef="#br0" timeOffset="3250.5198">25280 17139 0,'-81'-41'0,"122"41"31,40 0-31,206 0 16,-124 0 0</inkml:trace>
  <inkml:trace contextRef="#ctx0" brushRef="#br0" timeOffset="3417.2085">25321 17425 0,'82'0'32,"41"0"-17,41 0 1,-124-81 0</inkml:trace>
  <inkml:trace contextRef="#ctx0" brushRef="#br0" timeOffset="4433.8507">29085 16648 0,'0'0'0,"0"-82"0,41 82 0,-41-40 31,-41 40 1,-246 81-17,-163 124 32,328-205-47,-42 41 16,82-41-16,164 0 47,41 0-47,40 0 15,328 0 1,-245 82-1,-164-42 1,-82 1 0,-82 41-1,-123-41 1,-40 41 0,-1 0 15,1 0-16,204-82-15,41 40 16,41-40 0,41 0-1,327 0 1,286 0 0,-572 0-16</inkml:trace>
  <inkml:trace contextRef="#ctx0" brushRef="#br0" timeOffset="5017.5562">28021 18284 0,'0'-81'15,"0"40"17,82 41-1,0 0-31,0 41 15,-82 81 1,0 1 0,-41-82-1,-41 41-15,164-164 47,0 41-47,81-123 31,83 1-15,-205 81 0,-82 82 15,0 41-31,-41 0 16,0 82-1,82-42-15,0 42 16,0-41-1,41-82 1,41 0-16,0 0 16,40-41-1</inkml:trace>
  <inkml:trace contextRef="#ctx0" brushRef="#br0" timeOffset="5734.2674">30353 17057 0,'0'-122'16,"0"40"-1,-41 82 1,41-41-16,-82 41 15,0 0-15,1 0 32,81 41-32,0 122 31,0-81-31,81-82 31,42-41 0,-123-81-15,0 81 0,0 0-1,0 123 17,0-1-32,82 247 31,-82 40-16,0-123-15,0-122 16,0-41-16,0-41 0,0 0 16,-41 40-1,-41-81 1,0-41 0,1-122-1,81 40-15,0-81 16,40 81-16,42 41 15,205-41 1</inkml:trace>
  <inkml:trace contextRef="#ctx0" brushRef="#br0" timeOffset="5984.8023">30721 16812 0,'0'41'31,"-82"81"-15,82-40-16,0 0 16,0 0-16,0-41 15,0 82 1,123-83-1,-82-40-15</inkml:trace>
  <inkml:trace contextRef="#ctx0" brushRef="#br0" timeOffset="6376.1247">30967 17016 0,'0'-41'15,"0"1"-15,40 40 31,42 0-15,0 0 0,-82 40-1,0 42-15,0 0 16,-41-82-16,41 82 16,0-123 30,41 0-46,82-82 16,-41 1 0,-82 81-1,-41 41 17,41 82-32,-41-1 31,41 42-16,0-82 1,0 41-16,82-82 16</inkml:trace>
  <inkml:trace contextRef="#ctx0" brushRef="#br0" timeOffset="6600.6981">31539 16771 0,'0'-41'16,"82"41"0,-41 0-1,0 41-15,41 82 16,-41-1 0,-41 42 15,0-82-31,-82 0 15,82-41-15,-82-41 0</inkml:trace>
  <inkml:trace contextRef="#ctx0" brushRef="#br0" timeOffset="7120.1655">32562 16648 0,'0'0'0,"-41"-82"0,41 42 15,0 80 17,0 42-17,0 82-15,0 40 31,0-40-15,0-123-16,0 41 16,0-164 15,0-41-15,0-163-1,0-41 1,0 204-1,0 0 1,0 82 0,123 41-1,-82 0 1,40 0-16,-40 41 16,-41 41-16,82-41 0,-82 82 31,-82-42-16,-40 42 1,-1-82 0</inkml:trace>
  <inkml:trace contextRef="#ctx0" brushRef="#br0" timeOffset="7438.0638">33380 16362 0,'0'-82'15,"-41"82"32,41 82-47,0 0 16,0 40-16,0 1 15,0 123 1,82 40 0,0-204-1</inkml:trace>
  <inkml:trace contextRef="#ctx0" brushRef="#br0" timeOffset="7718.1347">34362 16321 0,'0'-41'16,"-41"41"15,41 82-15,-41 0-16,41 0 15,-123-1-15,123 1 16,-82 41 0,-40-41-1,81-82 1</inkml:trace>
  <inkml:trace contextRef="#ctx0" brushRef="#br0" timeOffset="7901.5125">33912 16403 0,'0'-41'0,"82"123"47,-41-41-47,40 40 15,-40-40 1,0 0-16,82 82 16,-123-82-16,41 41 15</inkml:trace>
  <inkml:trace contextRef="#ctx0" brushRef="#br0" timeOffset="8118.3953">35016 16566 0,'0'-40'0,"123"40"47,-41 0-32,0 0-15,-41 0 16,40 0-16</inkml:trace>
  <inkml:trace contextRef="#ctx0" brushRef="#br0" timeOffset="8269.5813">35139 16771 0,'82'0'31,"-41"0"-15,0 0-16,81 0 15</inkml:trace>
  <inkml:trace contextRef="#ctx0" brushRef="#br0" timeOffset="8767.56">35875 16485 0,'0'-82'0,"82"82"46,-82 41-46,41 41 16,-41-42-16,0 83 16,-41 0-1,-41-123 1,82 82-16,-41-82 16,82-41 15,41 0-16,82-123 1,-41 82-16,-42-40 16,-40 122-16,-41-41 15,-41 41 17,-81 0-17,81 163 1,41-40-1,0-82 1,41 82 0,81-123-1</inkml:trace>
  <inkml:trace contextRef="#ctx0" brushRef="#br0" timeOffset="9100.7426">36653 15871 0,'0'0'16,"81"0"15,-40 0-15,41 82-16,41 163 15,-82-40 1,-41 40 0,-246 164 15,-81-81-16,204-288-15</inkml:trace>
  <inkml:trace contextRef="#ctx0" brushRef="#br0" timeOffset="10510.461">36612 25606 0,'0'-41'46,"81"41"-30</inkml:trace>
  <inkml:trace contextRef="#ctx0" brushRef="#br0" timeOffset="11151.1494">36734 25402 0,'-41'-82'16,"1"82"0,-1-41-1,122 0 48,-40 41-48,0 0 1,0 0-16,41 0 16,-123 41 15,-82-41-15,82 82-16,1-82 15,-83 0 1,82 0-1,41 41 17,-41 41-17,41-1 1,0 165-16,0-123 16,0-1-16,0 83 31,0-164-16,0 41-15,41-82 16,41 0-16,-41 0 16,81-82-1,-81-41 1</inkml:trace>
  <inkml:trace contextRef="#ctx0" brushRef="#br0" timeOffset="11337.4308">36530 25934 0,'0'0'0,"82"0"62,-1 0-62,42-41 16,0 41-16,-41-41 15</inkml:trace>
  <inkml:trace contextRef="#ctx0" brushRef="#br0" timeOffset="11606.605">37348 25361 0,'0'-82'16,"0"41"-1,-41 41-15,-41 123 47,82 41-31,0 40-16,0 246 31,0-245-15,82-165-1,82 42 1,-123-82-16</inkml:trace>
  <inkml:trace contextRef="#ctx0" brushRef="#br0" timeOffset="12151.8054">38002 25893 0,'0'0'0,"0"-82"0,0 0 16,-81 82 0,40 0-1,-41 41 1,0 82 0,82-1 15,41-81-16,41-41 1,0 0 0,-41-41-1,40-40 1,-81 40-16,0-41 16,0 82 30,0 123-46,0 122 16,-41 287 0,41-328-1,0-40 1,-40-82 0,40-41-1,-82-41 1,-41 0-16,123-41 15,-82-164 1,82 1 0,123 40-1,81-40-15</inkml:trace>
  <inkml:trace contextRef="#ctx0" brushRef="#br0" timeOffset="12451.285">38248 25811 0,'0'0'0,"0"-123"15,0 82 1,0 0 15,-82 123 32,82 41-63,0-41 15,0 0-15,0-1 16,41 42 0,0 0-1,-41-82 1</inkml:trace>
  <inkml:trace contextRef="#ctx0" brushRef="#br0" timeOffset="12791.4093">38412 25893 0,'0'0'0,"0"-82"16,0 41-1,81 41 1,1 0 0,0 82-1,-82 81 1,-41-81-16,-41 82 16,82-205 30,0 0-30,123-41 0,-82 41-1</inkml:trace>
  <inkml:trace contextRef="#ctx0" brushRef="#br0" timeOffset="13267.8154">38739 25811 0,'0'-41'16,"-41"41"31,41 41-31,-41 41-16,41 204 31,0-245-16,41 0 1,82-41 0,-42-82-1</inkml:trace>
  <inkml:trace contextRef="#ctx0" brushRef="#br0" timeOffset="13567.8788">39271 25402 0,'0'0'0,"-82"0"0,82-82 0,82 82 46,-1 0-46,-40 41 16,-41 41-16,82 122 16,-82-81-1,0 82-15,-163 40 16,122-81 0</inkml:trace>
  <inkml:trace contextRef="#ctx0" brushRef="#br0" timeOffset="13876.6581">39966 25320 0,'0'-41'15,"82"82"17,-41 41-17,-41 0-15,82-1 16,-82 42-1,0 164 1,-82-124-16,41 1 16,-41-42-16,0-81 0</inkml:trace>
  <inkml:trace contextRef="#ctx0" brushRef="#br0" timeOffset="14552.957">40661 25811 0,'0'-41'0,"82"41"47,0 0-47,123 0 16,-164 0-1,40 0 1</inkml:trace>
  <inkml:trace contextRef="#ctx0" brushRef="#br0" timeOffset="14668.7006">40702 26056 0,'123'0'15,"-41"0"-15,0 0 16,40-81 0</inkml:trace>
  <inkml:trace contextRef="#ctx0" brushRef="#br0" timeOffset="15768.338">43525 24625 0,'0'-82'0,"0"41"0,0 0 16,-123 41-16,41-123 15,41 123 1,41 82-1,0 82 1,0 736 15,0-164 1,0-654-32,-122 122 31,40-122-31,0-82 15,-41 0 1,123-41 0,0-41-1</inkml:trace>
  <inkml:trace contextRef="#ctx0" brushRef="#br0" timeOffset="16001.5242">42625 27283 0,'0'0'0,"82"0"46,0 0-46,122 0 16,-40-81 0</inkml:trace>
  <inkml:trace contextRef="#ctx0" brushRef="#br0" timeOffset="16535.7158">43525 26752 0,'0'82'16,"0"-42"-1,0 1-15,0 82 16,123-41-1,-1-82 1,-40 0 0,41-41-1,-123-41 1,0 0 0,0 1-16,0-1 0,-41 41 31,-123 41-16,42 163 1,-1 42 0,82-123-1,-82 0 1,82-82-16,0 0 16,-40-82-1,81-41 1,-41-81-1,41 122 1,41 82-16,0-82 0,40 82 16,1 0-16,82 123 15,-82-1 1</inkml:trace>
  <inkml:trace contextRef="#ctx0" brushRef="#br0" timeOffset="17351.0918">43893 24379 0,'0'-82'16,"0"164"31,82-82-47,-82 82 15,82-82-15,0 0 16,-1 0 0,-40 0-1,-41-41 16,-41-204 1,-122 245-1,81 122-31,-123 165 31,124-246-31,-1-41 31,82-82 1,0 41-32,41-123 15,0 42 1,40 40 15,1 82-15,-41 0-16,82 163 15,-123-81-15,82 0 0</inkml:trace>
  <inkml:trace contextRef="#ctx0" brushRef="#br0" timeOffset="18003.2522">45243 25034 0,'0'0'0,"0"-41"0,-41 41 16,41-82 0,-41 41-1,0 41 1,-81 164 0,81 40-1,41-122 1,81-82-1,1 0 17,0 0-32,-82-82 15,0 0 1,0-40 0,0 40-16,0 0 0,0 205 46,82 163-30,-82 123 0,0-82-1,0-40 1,0-205-16,-41 81 16,-41-163-1,0 0 1,1-204-1,81-164 1,204 163 0</inkml:trace>
  <inkml:trace contextRef="#ctx0" brushRef="#br0" timeOffset="18268.6658">45734 24911 0,'0'0'16,"-41"0"-16,41-82 15,0 0 1,-41 164 15,41-41-31,-82 82 16,82 204-1,0-163-15,82 122 16,41-204 0,-41 0-16,-1-82 15</inkml:trace>
  <inkml:trace contextRef="#ctx0" brushRef="#br0" timeOffset="18743.8775">46634 25034 0,'0'-41'16,"0"123"202,-82-1-218,82 42 16,-82-41 0,0 0-16,42 0 0,40-42 15,-82 1 1</inkml:trace>
  <inkml:trace contextRef="#ctx0" brushRef="#br0" timeOffset="18951.8821">46184 25075 0,'0'-41'15,"0"82"-15,0-164 16,41 164 0,0 0-1,81 163 1,42-40 0,0-1-1,-123-163-15</inkml:trace>
  <inkml:trace contextRef="#ctx0" brushRef="#br0" timeOffset="19169.0786">46879 24788 0,'0'-82'16,"82"82"-1,0 41 1,0 0-16,-82 0 16,41 164-1,-41 40 1,-41-81 0</inkml:trace>
  <inkml:trace contextRef="#ctx0" brushRef="#br0" timeOffset="19568.7499">48311 24625 0,'0'0'0,"0"-41"0,0-41 16,82 41-1,-82-123 1,-41 83 0,-82 122-1,82 163 1,-41 41-1,82-81 1,41 204-16,41-245 16,-82-41-16,0 122 15,0-163 17,-41 41-17,-41-82-15,1 0 0</inkml:trace>
  <inkml:trace contextRef="#ctx0" brushRef="#br0" timeOffset="19702.4643">47861 25238 0,'41'0'16,"41"-82"-16,0 82 16,40 0-16,1 0 15,122 0 1</inkml:trace>
  <inkml:trace contextRef="#ctx0" brushRef="#br0" timeOffset="20886.1319">46102 25197 0,'-82'0'0,"82"-41"15,0 1 1,41-42 0,82 82 15,-41 0-16,0 82-15,-1 122 32,-81-163-17,0 0-15,0 0 16,-122 41-16,81-1 31,0 1-15,41-164 46,82-40-46,-82 81-16,122-41 16,1-123-1,-41 124 1,-41-1-1,-41 41 1,-82 41 15,41 164-15,-41 40 15,82-122-31,0 41 16,0-83-16,82 42 15,82-82 1,40 0 0,-122 0-16</inkml:trace>
  <inkml:trace contextRef="#ctx0" brushRef="#br0" timeOffset="21668.8763">48925 24788 0,'-82'-82'0,"82"42"16,-41 40-16,-41 81 31,82 42-16,-82 0-15,82 40 16,41 369 15,41-450-15,0-41-16,-41-41 16</inkml:trace>
  <inkml:trace contextRef="#ctx0" brushRef="#br0" timeOffset="22106.5829">49006 25238 0,'0'0'0,"0"-41"16,41 41 0,82 0-1,-41 82 1,-82 41-1,0-41 1,-41-1 0,-41-81-16,123-81 47,41 40-47,-41-41 15,41-41 1,-41 82-16,-41-40 15,-41 121 32,41 1-47,0 123 32,0-82-17,0 40 1,81-122-1,1 0-15</inkml:trace>
  <inkml:trace contextRef="#ctx0" brushRef="#br0" timeOffset="22303.5784">49661 24993 0,'41'0'0,"-41"-41"16,41 41-1,41 0 1,-82 123 0,81-42-16,-81-40 15,41 82 1,-41 0-16,0-1 0,-41 124 16</inkml:trace>
  <inkml:trace contextRef="#ctx0" brushRef="#br0" timeOffset="22836.7283">50765 25320 0,'0'0'0,"0"-41"0,0 0 15,-40 41 1,40-82-1,-41 82-15,41-40 16,-41 40 0,-41 0-1,0 40 1,82 83 0,-41-82-1,41 0-15,0 41 16,0 0-1,41-82-15,41 0 16,0 0 0,40-164-1,-122 82 1,0-122 0,0-42-1,0 123-15,0 83 16,-40 40 15,40 122-15,0-40-1,0 41-15,81 245 32,-40-204-17,41 40 1</inkml:trace>
  <inkml:trace contextRef="#ctx0" brushRef="#br0" timeOffset="23219.5104">51093 25320 0,'0'0'0,"0"-41"16,41 41 15,40 41-16,-81 41-15,0 0 16,0-1 15,41-81 16,41-40-31,-82-42-16,41 0 15,-41-41 1,41 123 0,-41 41-1,0 41 1,0 0-16,0 81 16,0-122-16,0 0 15,0 41 1,41-82-1</inkml:trace>
  <inkml:trace contextRef="#ctx0" brushRef="#br0" timeOffset="468358.8265">44016 12435 0,'-82'0'16,"82"-41"-1,82 41 32,286 0-15,-327 0 14,-41 41-46</inkml:trace>
  <inkml:trace contextRef="#ctx0" brushRef="#br0" timeOffset="468716.0648">44057 12476 0,'-41'0'16,"82"0"-16,-164 0 15,82 0 1,41 41 46,0 41-46,0-41-16,0 163 16,0 82-1,0-40 16,0-164-31,0 40 16,41-40 0,41-82-1,0 0 1,40 0 0,-81 0-1,41 0 1</inkml:trace>
  <inkml:trace contextRef="#ctx0" brushRef="#br0" timeOffset="469016.5512">43934 13335 0,'0'-41'0,"41"41"47,0 0-31,41 0-16,-41 0 0,-1 0 15,83 0 1,41-82 0,-1 41-1</inkml:trace>
  <inkml:trace contextRef="#ctx0" brushRef="#br0" timeOffset="469421.135">44957 12517 0,'0'0'0,"0"-41"16,0 0 0,-41 123 46,41 41-62,0-1 16,0 1-16,0 0 15,0 40-15,0-40 16,41 82 0,0-42-1,81-122 1,-40-41 0</inkml:trace>
  <inkml:trace contextRef="#ctx0" brushRef="#br0" timeOffset="470232.8907">45734 12967 0,'0'-82'16,"0"-41"-16,0 82 15,0 0 17,0 1-17,-41 40 1,-41 0 0,41 40-1,41 83 16,0-41-31,0 123 16,0-124-16,0-40 16,41 0-1,-41 41 1,82-82 0,-41 0-16,-41-41 15,82 41-15,-82-82 0,0 41 16,0 0-16,0-40 15,41-1 1,-41 0 0,0 41-1,0 82 63,0 41-78,0-41 0,0 0 16,0 40 0,0 42-1,0-41 1,41-82 0,81 0-1,-40-41 1,0-82-1,-82 42-15</inkml:trace>
  <inkml:trace contextRef="#ctx0" brushRef="#br0" timeOffset="471337.5559">45938 13294 0,'-40'0'109,"40"41"-93,-41-41-16,-41 0 31,41 0 1,41-41-32,0 0 46,-82 41-30,82-41 0</inkml:trace>
  <inkml:trace contextRef="#ctx0" brushRef="#br0" timeOffset="471954.4305">46266 12435 0,'0'-41'47,"0"123"16,41 0-48,40 81-15,-81-40 16,82 82 0,-82-124-1,0 1-15,-41 123 16,0-123-16,-40 40 16,-42 1-1,82-123-15,0 41 16</inkml:trace>
  <inkml:trace contextRef="#ctx0" brushRef="#br0" timeOffset="472276.4543">46961 12926 0,'82'0'46,"0"0"-30,-41-41-16,0 41 16,81 0-1</inkml:trace>
  <inkml:trace contextRef="#ctx0" brushRef="#br0" timeOffset="472449.7403">47043 13130 0,'41'0'47,"0"0"-31,0 0-16,40 0 15,-40-40-15</inkml:trace>
  <inkml:trace contextRef="#ctx0" brushRef="#br0" timeOffset="482488.9927">43525 4745 0,'0'-41'0,"0"-41"16,0 0 0,0 1-1,0 203 48,0 42-48,41 327 17,-41-409-32,82 40 31</inkml:trace>
  <inkml:trace contextRef="#ctx0" brushRef="#br0" timeOffset="482743.6102">43607 4745 0,'0'-82'16,"0"0"-1,0 1 1,0-1 0,0 41-1,82 41-15,-1 0 16,-81 82-16,82 40 0,-82 1 16,0 122-1,0-40 1,-82-82-1,-40-123-15,122 41 16</inkml:trace>
  <inkml:trace contextRef="#ctx0" brushRef="#br0" timeOffset="483066.8745">44220 4704 0,'0'-41'0,"0"82"0,0-123 16,-41 0-16,41 42 15,-40 80 32,40 1-47,0 164 16,0 40-1,0-163 1,0 82-16,122-123 16,-81 0-16,0-41 15</inkml:trace>
  <inkml:trace contextRef="#ctx0" brushRef="#br0" timeOffset="483700.2994">44548 5031 0,'0'-82'0,"0"42"15,0-42 16,81 82-31,-81-41 16,0 0 78,0-41-63,41 82-15,41 0-1,-82-41 1,41 41-16,-41-41 31,82 41-15,-82-41-1,0-40 17,-41 81 30,41 41-46,-41-1-16,41 42 15,-82 0 1,82 123 0,-82-1-1,42-81 1,40-41 0,0-1-1</inkml:trace>
  <inkml:trace contextRef="#ctx0" brushRef="#br0" timeOffset="483950.7203">44384 4540 0,'0'0'0,"-41"-81"16,41 122 31,0 40-32,164 124 1,-82-123-16,-42-1 16,83 42-16,-41-41 0,-41 0 15,41-41 1</inkml:trace>
  <inkml:trace contextRef="#ctx0" brushRef="#br0" timeOffset="484152.4749">45202 4868 0,'123'-41'31,"-41"41"-15,-41 0-1,81 0-15</inkml:trace>
  <inkml:trace contextRef="#ctx0" brushRef="#br0" timeOffset="484317.6903">45366 5031 0,'82'0'47,"-1"0"-47,1 0 16,0 0-16,0 0 15</inkml:trace>
  <inkml:trace contextRef="#ctx0" brushRef="#br0" timeOffset="484784.1006">46061 4868 0,'0'0'0,"0"-41"0,0-41 15,0 41 16,41 41-31,41 0 16,-41 164 0,-41-42-1,0-40-15,0 0 16,-41-41-16,0 82 16,82-205 30,0 41-30,41-41-16,-41-122 16,40 163-16,-81 0 15,0-41 1,-41 123 15,41 82-15,-40-83-1,40 83 1,0-41-16,0-41 16,81-41-1,-81 41-15,82-41 0</inkml:trace>
  <inkml:trace contextRef="#ctx0" brushRef="#br0" timeOffset="485000.0551">46675 4663 0,'0'0'0,"0"-82"0,41 164 47,-41 0-47,122 0 15,-122 122 1,0-81-16,0 0 15,0-1-15,-122 1 16,40 0-16</inkml:trace>
  <inkml:trace contextRef="#ctx0" brushRef="#br0" timeOffset="485318.27">43198 6586 0,'0'0'0,"-123"0"0,41 0 15,0 0 1,164 0 15,368 0-15,205-41-1,-246-41 1,409 82-16,-491 0 16,-122 0-16,-83-82 15</inkml:trace>
  <inkml:trace contextRef="#ctx0" brushRef="#br0" timeOffset="485554.4768">43770 7036 0,'0'0'0,"-122"0"0,81 0 15,123 0 32,81 0-47,83 0 16,-1 0-1,491-41-15,-449-41 16,-124 82-16,-81 0 16</inkml:trace>
  <inkml:trace contextRef="#ctx0" brushRef="#br0" timeOffset="637933.6056">48597 12231 0,'0'-41'0,"82"41"0,-123 0 63,-81 122-48,81-122-15,-164 164 32,-40 40-1,204-204-31,-41 41 31,123-41 32,0 0-48,0 0-15,122 0 31,-81 0-31,-41 0 16,0 0-16,41 0 0,0 0 16,-123 0 62,0 0-78,0 82 0,-41-82 15,0 41 1,-41 41 0,42 41-1,40-82-15,-41-41 16,82 40 0,-41-40-1,41 82 1,-82-82-16,82 41 31,41-41-15,0 0-1,0 0-15,204-41 16,-122 0-16,41 41 16,-42-81-16</inkml:trace>
  <inkml:trace contextRef="#ctx0" brushRef="#br0" timeOffset="638900.183">49497 12721 0,'0'-41'16,"0"-40"-16,0-1 31,0 41 0,0 0-31,-41 41 31,-81 41-15,81 163 0,41-40 15,0-123-31,0 41 15,0 0-15,41-82 16,41 0 0,-42 0-1,1-41 1,-41-41 0,82 0-1,-82 0 1,0 41 15,0 123 47,0-41-78,0 0 0,0 0 16,0 82-1,0-82 1,41-41 0,82 0-1,-41-41-15</inkml:trace>
  <inkml:trace contextRef="#ctx0" brushRef="#br0" timeOffset="639717.9276">50479 12190 0,'0'-82'16,"0"41"-1,-41 41 1,0 0 15,-41 82-15,82 245 15,0 41-15,0-163-1,0-124 1,0 42 0,0-41-1,-81-82-15,40 0 31</inkml:trace>
  <inkml:trace contextRef="#ctx0" brushRef="#br0" timeOffset="639939.2683">50152 12762 0,'0'-82'31,"82"82"-15,-41 0-16,40 0 16,1 0-16,82-40 15</inkml:trace>
  <inkml:trace contextRef="#ctx0" brushRef="#br0" timeOffset="640224.1912">50847 12271 0,'0'-40'15,"-82"121"32,82 1-31,0 0-16,0 0 16,0 40-16,0-40 15,0 82 1,41-123-1,-41 41-15</inkml:trace>
  <inkml:trace contextRef="#ctx0" brushRef="#br0" timeOffset="640717.293">51011 12558 0,'0'-82'16,"82"82"15,-41 0-31,40 0 16,-81 123-1,0-82-15,0-1 16,0 42-16,-40-82 15,40 82-15,-41-82 16,41-41 15,122-82-15,-40 42 15,-41-1-15,-41 0-1,0 41-15,0 123 63,0-41-63,0 82 16,0-42-1,0 1 1,0-41-1</inkml:trace>
  <inkml:trace contextRef="#ctx0" brushRef="#br0" timeOffset="641019.3896">51584 12312 0,'0'-41'0,"0"1"32,40 80 15,-40 1-32,41 82-15,-41-41 16,0 0-16,82-1 15,-82 1-15,0 123 16,-41-123 0,41-41-16,-163 40 15</inkml:trace>
  <inkml:trace contextRef="#ctx0" brushRef="#br0" timeOffset="644300.7775">47411 14071 0,'-41'0'15,"-41"0"1,123 0 15,0 0-15,41 0-16,82 0 15,-83-82 1,1 82 0</inkml:trace>
  <inkml:trace contextRef="#ctx0" brushRef="#br0" timeOffset="644486.6862">47288 14276 0,'82'0'63,"0"0"-63,-41 0 15,82 0 1</inkml:trace>
  <inkml:trace contextRef="#ctx0" brushRef="#br0" timeOffset="647485.0985">49088 13949 0,'-82'0'62,"1"40"-46,-1 1-16,0 41 15,-163 41 1,40 0 15,164-123-31,82 0 63,0 0-63,163 0 15,-40 0 1,-41 0 0,-41 0-1,-82 81 17,0-40-17,-82-41 1,-82 164-1,82-123-15,-40 41 16,40-41-16,0-41 0,41 81 16,-41 1-1,82-41 17,82-41-17,0 0-15,122 0 16,42 0-1,-164 0 1</inkml:trace>
  <inkml:trace contextRef="#ctx0" brushRef="#br0" timeOffset="648035.3399">49784 14398 0,'0'0'0,"0"-40"16,0-42 0,-41 82-1,0 0 1,0 0-1,-41 0 1,41 204 0,-41-40-1,82 0 1,41-124 15,-41 1-31,41-41 16,41 0-16,-82-41 15,82-81 1,0-1 0,-82-204-1,0 286 1,0 164 31,0-42-47,0 83 15,0-82 1,41 0 0,-1-82-1,42 0 1</inkml:trace>
  <inkml:trace contextRef="#ctx0" brushRef="#br0" timeOffset="648352.1734">50561 14112 0,'-41'0'0,"41"-82"16,0 1-1,0 121 17,0 1-32,0 205 15,0-42 1,-82 1 0,82-123 15,0-41-16</inkml:trace>
  <inkml:trace contextRef="#ctx0" brushRef="#br0" timeOffset="648585.3626">50479 14153 0,'0'0'0,"0"-82"0,0-40 15,41 81 1,0 41-1,41 0 1,0 0 0,-82 122-1,-41 42 1,-82-41 15,82-42-31,0-40 16</inkml:trace>
  <inkml:trace contextRef="#ctx0" brushRef="#br0" timeOffset="648919.6802">51093 13949 0,'0'-41'16,"-41"41"0,-41 0-1,82 163 16,-41 83-15,41-124-16,0 42 16,0-123-16,0 41 15,82-41 1</inkml:trace>
  <inkml:trace contextRef="#ctx0" brushRef="#br0" timeOffset="649252.0165">51665 14112 0,'0'-82'0,"-41"123"47,41 41-31,-122 41-16,81-1 15,-41 42 1,-82-41-1,164-82-15,-40-41 16</inkml:trace>
  <inkml:trace contextRef="#ctx0" brushRef="#br0" timeOffset="649468.4599">51175 14153 0,'0'-41'16,"40"82"15,1 41-31,82 0 16,-41 122-1,41-122 1,-42 0-1</inkml:trace>
  <inkml:trace contextRef="#ctx0" brushRef="#br0" timeOffset="649705.5216">52034 14398 0,'0'-40'32,"122"40"-32,-40-82 15,0 82-15,-41-41 16</inkml:trace>
  <inkml:trace contextRef="#ctx0" brushRef="#br0" timeOffset="649885.2654">52074 14521 0,'123'0'47,"-82"0"-47,41 0 16,-41 0-16</inkml:trace>
  <inkml:trace contextRef="#ctx0" brushRef="#br0" timeOffset="650418.3772">52688 14276 0,'0'0'0,"0"-82"15,82 41 1,0 41-1,-41 0 1,-41 41 0,0 123-1,0-42 1,-82-81 0,123-164 30,-41 42-30,82 40-16,-1-82 16,-81 82-1,0 82 63,0 41-78,0-41 16,0 0-16,0 40 16,0-40-1,41-41 1,41 0 0</inkml:trace>
  <inkml:trace contextRef="#ctx0" brushRef="#br0" timeOffset="650652.4312">53383 13703 0,'0'-41'16,"41"123"15,-41 0-15,0 41-16,0-42 15,0 165 1,0 40 0,0-122-1,-81-82-15</inkml:trace>
  <inkml:trace contextRef="#ctx0" brushRef="#br0" timeOffset="651653.1842">48311 15544 0,'0'-82'47,"41"82"-31,41 0-1,0 0 1,-82 164 15,-41-1 0,0-122-15,41-82 15,41-81-15,-41 81-16,81 0 15,1-41 1,-82 41 0,-41 41 46,41 123-46,0-82-16,0 0 15,0-1 1,41 83 0,41-123-1,-41 0-15,82 0 16</inkml:trace>
  <inkml:trace contextRef="#ctx0" brushRef="#br0" timeOffset="653476.629">49702 15094 0</inkml:trace>
  <inkml:trace contextRef="#ctx0" brushRef="#br0" timeOffset="655519.529">46143 17180 0,'-41'0'0,"123"0"47,0 0-32,0 0-15,122 0 16,-122 0 15</inkml:trace>
  <inkml:trace contextRef="#ctx0" brushRef="#br0" timeOffset="655705.4575">46143 17507 0,'41'0'47,"41"0"-47,0 0 15,-42 0-15,1 0 16</inkml:trace>
  <inkml:trace contextRef="#ctx0" brushRef="#br0" timeOffset="656458.0222">47370 17262 0,'0'-41'15,"0"0"1,0-41 15,0 41-15,-82 41 15,41 0-15,-40 41-1,81 82 1,-41 0 15,41-42-31,0-40 16,0 41-16,0 0 31,82-82-15,-1 0-1,-40-41 1,0 0 0,41 0-1,-82-41 1,41 82-16,-41-40 15,0-1 1,41 41-16,-41-41 16,0-41 15,0 123 31,0 41-62,0-41 16,0-1 0,0 1-16,0 41 15,0-41-15,82-41 63,-82-41-63</inkml:trace>
  <inkml:trace contextRef="#ctx0" brushRef="#br0" timeOffset="657619.331">49456 16607 0,'0'-41'0,"-40"41"47,-42 0-31,41 82-16,-409 164 31,245-165-15,164-81-1,41 41 1,-41 41 0,82-82-1,0 0 1,41 0-1,204 0 1,-122 0 0,-123 0-1,41 0 1,-82 41 0,-82 0-1,-123 82 1,42-1-1,-1-81 1,82 41-16,41 0 31,164-82 16,41 0-31,40 0-1,-40 41 1,-123-41-16</inkml:trace>
  <inkml:trace contextRef="#ctx0" brushRef="#br0" timeOffset="658175.7116">48679 18244 0,'0'-41'15,"82"41"17,-41 0-17,-41 41 1,0-1-16,0 83 16,0-82-1,-41 41-15,0-41 16,82-82 31,41 0-47,-41 0 15,81-163 1,-122 122-16,82 41 0,-82-41 31,-41 82-15,41 41-1,-81 82 1,81-82 0,0 81-1,40-81 1,42-41-16,-41 0 16,0 0-16</inkml:trace>
  <inkml:trace contextRef="#ctx0" brushRef="#br0" timeOffset="658531.883">49661 17098 0,'0'-82'0,"0"41"15,0 123 32,0 41-31,0 0-16,0-1 15,0 42 1,0-123-16,0 41 16</inkml:trace>
  <inkml:trace contextRef="#ctx0" brushRef="#br0" timeOffset="658775.5117">49702 17016 0,'0'-81'0,"0"-1"16,0 0-1,41 82 1,0 0-16,0 0 16,40 41-1,1 41-15,-82-1 16,0-40-1,-41 41-15,-122 41 16,-1-82 0,123 41-1</inkml:trace>
  <inkml:trace contextRef="#ctx0" brushRef="#br0" timeOffset="659136.5459">50520 16730 0,'-82'0'16,"41"0"31,41 123-47,0-41 16,0 40-16,0 1 15,0 122 1,0-122-1,41 0 1,164-123 0</inkml:trace>
  <inkml:trace contextRef="#ctx0" brushRef="#br0" timeOffset="659432.4183">51134 16975 0,'0'41'63,"-82"0"-63,82 41 15,-82 0-15,82 0 16,-41-41 0,41 40-16,-82-40 15,82 0-15</inkml:trace>
  <inkml:trace contextRef="#ctx0" brushRef="#br0" timeOffset="659653.0451">50806 17016 0,'0'41'46,"123"0"-30,-123 41-16,82-41 16,41 163-1,-123-163-15</inkml:trace>
  <inkml:trace contextRef="#ctx0" brushRef="#br0" timeOffset="659920.1209">51624 17221 0,'41'0'47,"41"0"-47,-41 0 15,41 0-15,-41 0 16,0 0-16</inkml:trace>
  <inkml:trace contextRef="#ctx0" brushRef="#br0" timeOffset="660086.4748">51624 17507 0,'82'0'47,"-41"0"-47,0 0 15,41 0 1,-41-82-16</inkml:trace>
  <inkml:trace contextRef="#ctx0" brushRef="#br0" timeOffset="660636.6298">52484 17098 0,'0'-82'0,"0"1"16,40 81 0,1-41-1,41 41 1,-41 122-1,-41-40 1,0 41 0,-82-82-1,82 0 1,0-82 15,82-41-15,41-41-1,-82 41 1,0 82 0,-41-81-16,0 40 31,-41 82-15,41 40-1,-41 83 1,41 0-1,0-123 1,0 40 0,82-81-16</inkml:trace>
  <inkml:trace contextRef="#ctx0" brushRef="#br0" timeOffset="660776.4778">53383 17139 0,'41'0'47</inkml:trace>
  <inkml:trace contextRef="#ctx0" brushRef="#br0" timeOffset="661170.1413">53138 16648 0,'-82'-41'0,"123"82"47,0 41-47,41-41 16,-41 0-1,122 163 1,-163 1 0,-41-1-1,-81 1 1,122-164-16,-82-41 16</inkml:trace>
  <inkml:trace contextRef="#ctx0" brushRef="#br0" timeOffset="662236.33">48066 16689 0,'0'82'62,"0"82"-62,40 408 32,42 369-1,-82-736 0,41-205 0,-41-41-15</inkml:trace>
  <inkml:trace contextRef="#ctx0" brushRef="#br0" timeOffset="663825.0942">47943 16894 0,'-41'-82'15,"41"41"1,0 0 0,0 0 31,82-41-32,40 82 1,-40-41-1,0 41-15,204-81 16,-81-1-16,-41 82 16,245-82-1,41 0 1,-287 82-16,165-41 16,-165 41-1,-40 0-15,163-82 16,82 1-1,-204 40 1,-41 41-16,-1-82 16,1 82-16,0 0 0,122-82 15,-81 82 17,-82-41-32,0 41 15,40 0-15,1 0 0,0-82 16,122 82-1,-40 0 1,-83-40 0,-81 40-1,41 0 1,-41 0 0,41 0-1,-41 0-15,41 0 0,-41 0 16,-41 81-1,81 1 1,-40 82 0,-41 81-1,0-122 1,0 0 0,82-1-16,-82 1 0,0-41 15,0 122 1,0 42-1,0-123-15,0-1 16,0 1-16,0-41 0,0 0 16,0 81-1,0-122 1,-41 41 0,41 0-16,-41 0 15,-81-42 1,-42 42-1,-82-41 1,-40 41 0,123-82-1,-165 82 1,124 0-16,40-82 16,-204 40-1,41 42 1,204-82-16,0 0 15,1 0-15,40 82 0,-41-82 16,-41 0 0,1 0-1,-42 0 1,82 0-16,1 41 16,-206 41-1,165-82-15,-83 82 16,83-41-1,40-41 1,82 0-16,0 0 16,0 0-16,-81 0 0,81 0 15,-41 0 17,41 0-32,-41 0 15,41 0 1,0 0-1,0 0 17,-40 0-17</inkml:trace>
  <inkml:trace contextRef="#ctx0" brushRef="#br0" timeOffset="672054.5821">47452 19839 0,'-41'0'15,"82"0"32,41 0-31,0 0-16,122-82 31,-122 82-31,0 0 16</inkml:trace>
  <inkml:trace contextRef="#ctx0" brushRef="#br0" timeOffset="672273.2701">47493 20207 0,'0'0'0,"82"0"47,0 0-47,40 0 16,-40 0-16,-41 0 15</inkml:trace>
  <inkml:trace contextRef="#ctx0" brushRef="#br0" timeOffset="672720.7527">49129 19552 0</inkml:trace>
  <inkml:trace contextRef="#ctx0" brushRef="#br0" timeOffset="673322.3197">49088 19593 0,'0'-41'31,"0"-40"-15,-82 81 15,82-41-31,-163 41 47,81 82-47,0 245 31,82-204-31,0-42 16,0 1-1,41 0 1,41-82-1,41-41 1,-42-82 0,-81 1-1,0-1-15,0-41 16,0 82 0,0 42-16,0 121 46,0 83-30,0 41 0,41-42 15,-41-122-15,82 41-16,-41-82 15,41 0 1</inkml:trace>
  <inkml:trace contextRef="#ctx0" brushRef="#br0" timeOffset="673671.0644">50029 19471 0,'0'0'0,"0"-41"31,0 82 16,-41 40-47,-41 1 16,-40 164-1,40-164-15,-41 40 16,41-40-16,82-41 16,0-82 15</inkml:trace>
  <inkml:trace contextRef="#ctx0" brushRef="#br0" timeOffset="673954.58">49497 19634 0,'-41'0'0,"82"0"0,-82-41 0,82 41 62,82 123-46,-82-41-16,0-41 16,82 82-1,-42-1 1,-40-40 0,41-82 15</inkml:trace>
  <inkml:trace contextRef="#ctx0" brushRef="#br0" timeOffset="674288.8786">50561 19471 0,'0'0'0,"0"-41"16,0 82 46,0 0-62,0-1 16,0 42-16,0 82 15,0 40 17,0-122-32,0 0 31</inkml:trace>
  <inkml:trace contextRef="#ctx0" brushRef="#br0" timeOffset="674571.0057">51215 19798 0,'0'-41'47,"41"41"-47,41 0 16,0-82 0,82 41-1,-124 41-15</inkml:trace>
  <inkml:trace contextRef="#ctx0" brushRef="#br0" timeOffset="674771.0698">51134 20043 0,'81'0'63,"1"0"-63,0 0 15,41 0-15</inkml:trace>
  <inkml:trace contextRef="#ctx0" brushRef="#br0" timeOffset="675470.7215">52647 19552 0,'0'-81'0,"0"40"31,0 0 0,-41 41-15,-41 0 0,42 41-1,-42 81 1,0 42-1,82-82-15,0 82 16,0-83 0,41-81-16,41 0 15,-41 0 1,40-41 0,1 1-1,-82-124 1,41 123-1,-41 0 1,0 0 0,0-41 15,0 123 31,0 41-46,-41-41-16,41 0 16,0 41-16,0-41 15,82-41 17,123-41-17,-42-82 1,-122 0-1</inkml:trace>
  <inkml:trace contextRef="#ctx0" brushRef="#br0" timeOffset="678888.7755">22499 29124 0,'-41'0'0,"41"-41"47,41 41-47,41 0 16,81 0-1,83-82 1,-83 82 0,-122 0-1</inkml:trace>
  <inkml:trace contextRef="#ctx0" brushRef="#br0" timeOffset="679324.0451">22662 29165 0,'-40'0'15,"-1"0"17,41-41-17,-41 41 16,41 123-15,0 0 0,0 40-1,0 42 1,0-1 0,0-163-16,0 0 15,41-41 16,-41 82-31,81-82 47,1-41-31,41 0 0,-41 41-1,0-82-15</inkml:trace>
  <inkml:trace contextRef="#ctx0" brushRef="#br0" timeOffset="679588.4822">22499 29697 0,'0'-41'16,"82"41"31,-1 0-47,42 0 15,-41 0-15,0 0 16,0 0-16</inkml:trace>
  <inkml:trace contextRef="#ctx0" brushRef="#br0" timeOffset="679942.0893">23685 29083 0,'-41'-41'16,"41"0"0,-41 41-1,0 41 16,41 41-15,0 41-16,0 0 16,0-1-16,0 1 0,0-41 15,0 163 1,82-122 0,0-41-1</inkml:trace>
  <inkml:trace contextRef="#ctx0" brushRef="#br0" timeOffset="680478.9702">24421 29656 0,'0'-82'0,"0"41"15,0-41 1,0 42 0,-81 40-1,-1 0 1,0 0 0,0 81-1,82 83 1,-41-41-1,41-1 1,82-122 15,0 0-15,0-122 0,-41 122-16,-41-82 15,0-41 1,0 41-1,0 1 1,0 162 15,0 83-15,0-82 0,0 0-1,122-1 1,-81-81-16,0 41 31</inkml:trace>
  <inkml:trace contextRef="#ctx0" brushRef="#br0" timeOffset="680754.8325">24749 29083 0,'-41'0'0,"123"41"47,-42 41-47,42 41 16,-82-1-16,41 124 15,-41-123 1,0-42-16,0 42 15,0-41 1,-41-82 0</inkml:trace>
  <inkml:trace contextRef="#ctx0" brushRef="#br0" timeOffset="680972.0105">25526 29615 0,'82'0'16,"-41"-82"-1,0 82-15,122 0 16,-81 0-1</inkml:trace>
  <inkml:trace contextRef="#ctx0" brushRef="#br0" timeOffset="681121.094">25649 29820 0,'81'0'31,"-40"0"-31,41 0 16</inkml:trace>
  <inkml:trace contextRef="#ctx0" brushRef="#br0" timeOffset="681871.7486">28798 28633 0,'0'-81'0,"-81"-1"15,40 41 17,-41 204-1,82 1-16,0 41-15,41 367 32,-41-326-17,0-124 1,-41 1 0,-82-82-1,0-41 1,1 0-1,81-41 1,-41 0-16</inkml:trace>
  <inkml:trace contextRef="#ctx0" brushRef="#br0" timeOffset="682171.6198">28021 30597 0,'-41'0'16,"123"-41"31,-41 41-47,41 0 0,0-41 15,40 41 1</inkml:trace>
  <inkml:trace contextRef="#ctx0" brushRef="#br0" timeOffset="682772.4748">28758 30392 0,'81'0'32,"1"0"-17,-41 82 1,41-82 0,41 0-1,-82 0 1,-41-41-1,40 0 1,-40-41 0,0 42-16,0-42 15,0 41 1,-81 82 0,81 0-1,-82 81 1,41 1-1,-82-41 1,82 0 0,0-82-1,-40 0 1,-42-123 0,82 0-1,41 82 1,41 0-1,82 41-15,-83 0 16,1 0-16,41 41 31,-82 0-31</inkml:trace>
  <inkml:trace contextRef="#ctx0" brushRef="#br0" timeOffset="683622.1331">29208 28224 0,'0'41'31,"0"41"-15,81-41 0,42-41-1,-41 0 1,0 0 15,-41 0-31,-41-41 16,0-41-1,0-41 1,0 42 0,-41 81-1,-82 122 1,41 1 0,41 0-1,-41-41 1,1-1-1,-1-81-15,41 0 32,41-81-17,0 40 1,0-41-16,0-41 16,41 123-16,-41-82 15,82 82 1,-41 0-1,40 41 1,-81 82-16,41-82 0</inkml:trace>
  <inkml:trace contextRef="#ctx0" brushRef="#br0" timeOffset="684304.8702">29985 29247 0,'0'-41'16,"0"-41"-1,41 82 1,40 0-16,-40 0 16,-41 41-1,41 205 17,-41-165-32,-41-40 15,41 41-15,-122-82 0,122 41 16,-41-41-1,41-41 1,41-82 0,40 82-16,1-81 15,-82 40 1,123 82-16,-123-82 16,0 41-1,-41 41 16,41 82-15,-41-41-16,41 82 31,0-42-31,0 1 16,41-82-16,41 0 16</inkml:trace>
  <inkml:trace contextRef="#ctx0" brushRef="#br0" timeOffset="684628.1139">30557 29288 0,'0'41'0,"41"-41"15,41 0 32,-82 41 31</inkml:trace>
  <inkml:trace contextRef="#ctx0" brushRef="#br0" timeOffset="685505.3892">30148 29247 0,'0'-82'15,"0"41"1,0-41 0,0 41-1,-81 41 1,-42-40 15,-41 40 0,164 40-31,-123 247 32,123-205-32,0-1 15,0 42 1,82-41 0,-41-82-1,41 0 1,0 0-1,0-82 17,-41-81-17,40 40 1,-81 82 0,0 0-1,0-41 1,0 164 31,0 0-32,0 0-15,0 81 16,0 1 0,41-82-1,41-82 16,0 0-15,41-164 0,-82 123-16</inkml:trace>
  <inkml:trace contextRef="#ctx0" brushRef="#br0" timeOffset="686205.2762">31376 29329 0,'0'41'0,"0"0"16,0-82 78,0 82-47,0-1-32,0 1 1</inkml:trace>
  <inkml:trace contextRef="#ctx0" brushRef="#br0" timeOffset="686556.7973">32071 28715 0,'0'-123'0,"0"42"16,-41 40 0,0 41 15,41 41-15,-82 81-16,82 124 15,0 122 1,0-164-1,0-122 17,0 0-17,0-41 1,-122-41 0</inkml:trace>
  <inkml:trace contextRef="#ctx0" brushRef="#br0" timeOffset="686722.75">31662 29206 0,'82'0'16,"-41"0"0,40-41-16,83 41 15,-41-82 1,-82 82-16,0 0 15</inkml:trace>
  <inkml:trace contextRef="#ctx0" brushRef="#br0" timeOffset="686938.7448">32357 28838 0,'-81'0'0,"81"-41"15,-41 41 16,0 0-15,41 164 0,0-1-1,0 124 1,0-124 0,82-122-1</inkml:trace>
  <inkml:trace contextRef="#ctx0" brushRef="#br0" timeOffset="687394.8802">32398 29124 0,'0'-41'15,"41"41"1,-41-82 0,82 82-16,-41 0 15,-41 82 1,0 41 0,0-41-1,-82 0 1,82-123 15,0 0-15,123-82-1,-41 0 1,-82 82-16,41 1 16,-41 80 15,0 1-16,0 123 1,0-82 0</inkml:trace>
  <inkml:trace contextRef="#ctx0" brushRef="#br0" timeOffset="687661.3755">32889 28756 0,'0'-41'16,"82"41"15,-82 82-31,82 41 15,-82 81 1,82 42 0,-123-1-1,-41-81 1</inkml:trace>
  <inkml:trace contextRef="#ctx0" brushRef="#br0" timeOffset="688239.2121">33666 29206 0,'0'-82'15,"0"41"1,-81 41 31,-1 0-47,82 41 16,-82 123-1,82 40 1,0-122-1,82-82 1,0 0 15,-1-82-15,1-163 0,-82-1-1,0 1 1,0 81-1,0 124 1,0 121 15,0 1-15,0 164 0,0-124-16,0 124 15,0-124 1,82 1-16,-82 0 15,41-123 1</inkml:trace>
  <inkml:trace contextRef="#ctx0" brushRef="#br0" timeOffset="688622.1956">33994 29288 0,'0'0'16,"0"-41"-16,0-41 15,41 82 17,40 82-17,-81 0 1,0 0 15,41-82 16,-41-82-47,41 0 16,41-41-1,-82 205 17,-41 82-17,41-1 1,82-122-1,41-41 1,-123-41-16</inkml:trace>
  <inkml:trace contextRef="#ctx0" brushRef="#br0" timeOffset="689921.8827">30312 29411 0,'41'0'62</inkml:trace>
  <inkml:trace contextRef="#ctx0" brushRef="#br0" timeOffset="691792.6306">35671 29247 0,'-82'0'0,"41"0"15,82 0 32,41 0-31,41 0-16,-83 0 15,1 0 1</inkml:trace>
  <inkml:trace contextRef="#ctx0" brushRef="#br0" timeOffset="691939.581">35384 29574 0,'41'0'15,"41"0"1,0 0-16,0 0 16,81-41-1</inkml:trace>
  <inkml:trace contextRef="#ctx0" brushRef="#br0" timeOffset="692489.8722">36734 29083 0,'0'-82'16,"0"1"0,0-1-1,0 0 1,0 41 0,-41 41-1,1 0 1,-83 82-1,123-41-15,-82 41 16,82 122 0,0-163-16,0 0 15,0 41 1,82-82 15,0-41-15,-82 0-1,41-164 1,-41 165-16,0-1 16,0 0-16,81 41 31,-81 82-31,0-1 16,0 124-1,0-123 1,0-41 15,41-41-31</inkml:trace>
  <inkml:trace contextRef="#ctx0" brushRef="#br0" timeOffset="693006.6995">37880 28347 0,'0'-82'0,"-82"123"63,82 82-48,0 0-15,0 40 16,0 1-16,0-1 16,0 287-1,0-286 1,-41-82 0,41 0-1,-41-82 1,-82 0-1,42 0 1,40-82-16,0 82 0,-41-41 16</inkml:trace>
  <inkml:trace contextRef="#ctx0" brushRef="#br0" timeOffset="693277.1952">37184 30270 0,'0'0'0,"-81"0"0,81-41 31,40 41-15,1 0 0,82-41-1,0 41-15,-41-82 16,-1 82-16</inkml:trace>
  <inkml:trace contextRef="#ctx0" brushRef="#br0" timeOffset="693875.6167">37921 30065 0,'0'82'63,"81"-41"-63,1 81 15,-41-122 1,-41 41 0,41-41-1,41 0-15,-41-122 16,-41 81-1,0-82 1,0 41 0,-41 82 15,0 41-31,-82 82 16,41 81-1,1-122 1,-1 0 15,41-82-15,0 0-1,-41-123 1,82-122 0,0 204-1,41 41 1,82 0-1,-41 82 1,-1 40 0</inkml:trace>
  <inkml:trace contextRef="#ctx0" brushRef="#br0" timeOffset="694656.482">38166 28020 0,'41'122'63,"0"-81"-48,41-41 1,-41 0 0,0 0-1,-41-81-15,0 40 16,0 0 0,-82 41 30,0 0-30,41 122-16,-41 1 31,0-41-15,1-82 0,81-41-1,0-41 1,0 0-1,40 1 1,42 40-16,-41 41 16,82 41-1,-82 122 1</inkml:trace>
  <inkml:trace contextRef="#ctx0" brushRef="#br0" timeOffset="695061.8018">39230 28756 0,'0'-41'0,"-41"0"0,41-41 15,-41 42 1,-82 121 15,123 1-15,0 41-16,0 286 15,0-245 1,41 122 0,-41-204-16,0 40 15,0-81 1,0 0 0,-82-123-1</inkml:trace>
  <inkml:trace contextRef="#ctx0" brushRef="#br0" timeOffset="695223.6181">38780 29411 0,'82'0'47,"-1"0"-47,42-41 16,41 41-16,-42 0 15,-40-123-15</inkml:trace>
  <inkml:trace contextRef="#ctx0" brushRef="#br0" timeOffset="695491.6653">39639 28961 0,'0'-82'0,"0"41"31,-41 123 32,41-1-63,0 1 16,0 41-16,0 82 15,41-83 1,81-122 15</inkml:trace>
  <inkml:trace contextRef="#ctx0" brushRef="#br0" timeOffset="695908.5675">39843 29124 0,'0'-41'15,"41"-41"1,0 82 0,0 0-1,-41 123 1,0-82-16,0 0 16,0 0-1,0 41-15,0-123 47,123-41-31,-82-41-1,40 1 1,-81 40 0,0 123 30,0 0-46,0 40 16,0 1 0,0-41-16,0 82 15</inkml:trace>
  <inkml:trace contextRef="#ctx0" brushRef="#br0" timeOffset="696173.7217">40252 28674 0,'0'0'0,"0"-82"0,0 42 16,41 40 0,0 0-1,0 0 1,82 163-1,-41 42 1,-82-83-16,0 1 16,0 0-16,0-41 15,-41-1-15,0-40 16</inkml:trace>
  <inkml:trace contextRef="#ctx0" brushRef="#br0" timeOffset="696706.8636">41111 28961 0,'0'0'0,"41"-82"16,-41 41-1,0-82 1,-41 82 0,1 41-1,-42 0 1,82 82-16,-123 41 16,82-41-1,41-1-15,0 42 16,0-82 15,82-41-15,41-123-1,-42 1 1,-81-83 0,0-40-1,0 122-15,0 41 16,0 41-16,-40 164 47,40-41-47,0 122 15,40 42 1,-40-1 0,0-81-1,41-82 1</inkml:trace>
  <inkml:trace contextRef="#ctx0" brushRef="#br0" timeOffset="697106.6663">41439 28920 0,'0'0'0,"0"-82"15,41 82 1,-1 0 15,-40 82-31,0-41 16,0 40-16,0 1 15,0 0 1,0-164 31,123 41-47,-41-163 31,-41 163-15,-82 123 15,41-1-15,0 42-1,0-82-15,0 0 16,0 0-1,41-41-15</inkml:trace>
  <inkml:trace contextRef="#ctx0" brushRef="#br0" timeOffset="697823.5312">43075 29206 0,'0'-41'15,"41"-41"48,41 82-63,-1 0 16,42 0-1,-123 82-15</inkml:trace>
  <inkml:trace contextRef="#ctx0" brushRef="#br0" timeOffset="697956.7348">42993 29411 0,'41'0'32,"0"0"-32,82 0 15,-42-41-15,1 41 16</inkml:trace>
  <inkml:trace contextRef="#ctx0" brushRef="#br0" timeOffset="699323.2228">44916 28633 0,'0'-122'15,"0"40"1,-41 82-1,41-82 1,-82 82 0,-163 205 15,245-124-31,-82 206 31,82-206-31,82-81 16,-1 41-1,42-41 1,-41-81 0,0-1-1,-82-82 1,0 1 0,0 40-1,0 205 32,0-1-31,0 124-1,0-164-15,0 41 16,41 40 0,81-122-1,-81 0-15</inkml:trace>
  <inkml:trace contextRef="#ctx0" brushRef="#br0" timeOffset="699561.08">45652 28265 0,'0'0'15,"0"41"16,0 41-15,-82 0-16,0 81 16,42 1-1,-124 0 1,123-124 0,41 1-1</inkml:trace>
  <inkml:trace contextRef="#ctx0" brushRef="#br0" timeOffset="699808.19">45243 28388 0,'41'0'31,"41"41"-15,0 82-1,-1 40 1,-81-122-16,82 123 16,-41-123-16,-41 40 15</inkml:trace>
  <inkml:trace contextRef="#ctx0" brushRef="#br0" timeOffset="700057.2747">46061 28429 0,'0'-82'0,"0"123"47,0 0-31,41 41-16,-41-1 15,82 124 1,-82-82 0,0-42-1</inkml:trace>
  <inkml:trace contextRef="#ctx0" brushRef="#br0" timeOffset="700274.0878">46757 28674 0,'0'-41'16,"40"41"15,124 0-15,-41 0-1</inkml:trace>
  <inkml:trace contextRef="#ctx0" brushRef="#br0" timeOffset="700425.2234">46797 28920 0,'0'0'0,"41"0"31,41 0-31,82 0 16,-123 0 0</inkml:trace>
  <inkml:trace contextRef="#ctx0" brushRef="#br0" timeOffset="701074.1262">47861 28552 0,'0'-41'0,"0"-41"16,0 0-16,0 0 31,0 0-15,-82 82-1,0 41 1,42 123 0,-42-41-16,82-1 15,0-40-15,0 0 16,41 41-1,40-123 1,1 0 0,0-82-1,-82 0 1,82 0 0,-82-122-16,0 163 15,0 82 32,0 122-31,0-81-1,0-41 1,0 41 0,82-82-1,-41 0-15,-1 0 0</inkml:trace>
  <inkml:trace contextRef="#ctx0" brushRef="#br0" timeOffset="701224.6562">48434 28674 0</inkml:trace>
  <inkml:trace contextRef="#ctx0" brushRef="#br0" timeOffset="704531.7383">39066 30188 0,'41'0'125,"-41"122"-125,82-40 16,0 0 0,40 82 15,-122-123-16,123-1 17,0-40-32,-82 82 0,0-82 15,-1 0 1,42 41-16,41 0 16,-82-41-16,0 82 15,82-82 1,81 0-1,82 0 1,-81 0-16,204 0 16,-286 0-1,-41 0-15,81 0 16,-40-41 0,-41 41-1,122-41 1,1 41-16,-1 0 0,124 0 31,-124 0-15,-163 0-16,41 0 15,41-82 1,163 82 0,41-82-1,-204 82-15,0-40 16,-42 40-16,-40 0 15,41-82-15,0 82 16,-41-41 0,204-41-1,-81 82 1,-123 0-16,0-41 31,41 41-15,-82-41-1,40-41 1,83 82-16,41-81 16,-123 40-16,0 41 15,40-82 1,-81 41 0,82 41-1,-41-41-15,0 41 16,-41-82-16,82 82 15,-41-41 1,41 0 15,-41 41-15,-1-81 0,-80 81 77,-1 0-77,-41 41-16,41-41 16,0 40-16,-41-40 15,41 0 1,123 0 31,-82-40-32,123 40-15,-123-82 16,41 82 0,0 0 15,-41 41-16,81 0 1,-81-1 0,41 83-16,-41-82 15</inkml:trace>
  <inkml:trace contextRef="#ctx0" brushRef="#br0" timeOffset="724275.0275">39271 29820 0,'-41'0'140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32:57.267"/>
    </inkml:context>
    <inkml:brush xml:id="br0">
      <inkml:brushProperty name="width" value="0.05292" units="cm"/>
      <inkml:brushProperty name="height" value="0.05292" units="cm"/>
      <inkml:brushProperty name="color" value="#FF0000"/>
    </inkml:brush>
  </inkml:definitions>
  <inkml:trace contextRef="#ctx0" brushRef="#br0">13867 7608 0,'0'-82'0,"0"1"16,-81 81-16,81-82 15,-41 0 1,41 41 0,0 0-1,-123-81 16,-41 81 1,123 41-32,-40 0 15,40 0 1,0 0 0,-41 0-1,41 0 1,41 41-1,-82 40 17,41 1-17,-40-41 1,40 41-16,-41 41 16,82-42-1,-41 1 1,41 41-1,0-82-15,0 41 16,0-41-16,0 40 16,0 1-16,0-41 15,0 41 1,0 0 0,82 40-1,-41-40 1,40-41-1,1 41 17,-41-82-17,0 0-15,41 0 16,41 0 0,-42 0-1,1 0-15,-82-41 16,82-41-1,-41-41 1,41 1 0,-82 40-1,0-82 1,0 42 0,-41 40-1,0 0 1,0 82-1,-41 0 17</inkml:trace>
  <inkml:trace contextRef="#ctx0" brushRef="#br0" timeOffset="1245.4732">16158 7199 0,'0'-41'16,"0"-40"0,-41 81-1,0-82 16,0 41 1,-122-41-1,81 123-15,0 0-1,0 41 1,42-1 15,40-40-31,-82 123 0,41-82 16,41 0-1,-82 122 1,82-122-16,0 0 16,0 0-16,0-1 0,0 1 15,0 82 1,41-42-1,0-40 1,0 0 0,122-41-1,-81-41 1,-41 82 0,41-82-1,-41-41 1,0 0-1,0 0 17,40-41-17,-40 41 1,0 0 0,-41 1-1,82-124 1,-82 41-1,0-40 1,0 122 0,-41-164-1,0 82 1,-41-81 0,1 163-16,40-41 15,-41 82 1,41 0-1</inkml:trace>
  <inkml:trace contextRef="#ctx0" brushRef="#br0" timeOffset="13481.0014">39107 3681 0,'0'-40'16,"0"-1"-1,-41 41 1,-41 0 46,41 0-46,0 41 0,41 40-1,0 83 1,0 122 0,0-81-1,0 122 1,0-82-1,0-122-15,-81-41 16,81-41-16,-41 41 16,41-41-16,-82 0 15,41-41 1,0 0 0,0 0-16,-41 0 0,-81-82 15,-1 41 1,123 41-1</inkml:trace>
  <inkml:trace contextRef="#ctx0" brushRef="#br0" timeOffset="13875.8402">38002 5931 0,'-81'0'15,"122"0"32,-1 0-31,83 0-16,-41 0 15,0 0-15,0 0 16,-1-82-16,1 82 16</inkml:trace>
  <inkml:trace contextRef="#ctx0" brushRef="#br0" timeOffset="14562.492">38984 5686 0,'0'41'62,"0"40"-46,41-81-16,41 164 31,-41-164-15,0 0-16,41 0 31,-1 0-31,-81-41 31,0-41-15,41-40-16,-41 81 15,-41 41 32,-40 0-47,40 0 16,0 0-16,-82 122 15,123-81 1,-41-41-16,0 82 16,0-41-1,41 41-15,-81-82 16,40 0 0,0 0-1,41-41-15,-82-41 31,82 0-15,41-40 0,0 40-1,0 82 1,-41 41 15</inkml:trace>
  <inkml:trace contextRef="#ctx0" brushRef="#br0" timeOffset="15631.4425">39721 3272 0,'0'-81'0,"0"121"47,0 1-47,0 0 16,81 41 15,124-82-15,-123 0-1,-41 0 1,-41-41 0,0-82-1,0 42-15,0 40 16,-123 82 15,41 0-31,0 81 31,41-122-31,0 82 16,-40-41 0,-1-41-1,0 0 1,0 0 15,0-41-15,82 0-1,41-122 1,0 122-16,82-82 16,-82 82-1,-41 82 16,0 0-31,0 82 16,0-42-16,0 42 16</inkml:trace>
  <inkml:trace contextRef="#ctx0" brushRef="#br0" timeOffset="16330.5278">40948 3845 0,'0'-82'16,"0"164"-16,0-205 0,0 42 16,-41 81-1,-41 0 1,41 0 0,41 81-16,-41 574 46,41-492-46,0 206 32,-82-288-32,42 1 15,-42-41 1,41-41 0,0 0-1,41-82-15</inkml:trace>
  <inkml:trace contextRef="#ctx0" brushRef="#br0" timeOffset="16516.2358">40375 4581 0,'0'-41'0,"123"41"31,0-40-15,40 40 0,-81 0-16,0 0 0</inkml:trace>
  <inkml:trace contextRef="#ctx0" brushRef="#br0" timeOffset="16765.0714">41234 4131 0,'0'-81'0,"-82"81"0,41 40 47,41 1-47,0 0 15,0 41-15,0 123 31,0-42-15,0-122-16,0 82 16,123-123-16</inkml:trace>
  <inkml:trace contextRef="#ctx0" brushRef="#br0" timeOffset="17200.7424">41357 4377 0,'0'-41'0,"82"41"16,-1-82-1,-40 82-15,0 0 16,41 82 0,-82 41-1,-82-1 16,41-40-15,41-123 0,41-41-1,0 42 1,41-42-16,-41-41 16,41 82-16,-82-41 15,0 41 1,-41 82 15,41 82-15,0 0-1,0-41 1,0 40 0,41-81-1,122 41-15</inkml:trace>
  <inkml:trace contextRef="#ctx0" brushRef="#br0" timeOffset="17464.2489">42175 4131 0,'0'-81'0,"0"40"16,0-41-16,82 82 31,-41 41-15,41 163-1,-82-122-15,0 82 16,0-82 0,0-1-16,0 42 15</inkml:trace>
  <inkml:trace contextRef="#ctx0" brushRef="#br0" timeOffset="18088.5915">43239 4377 0,'0'-123'16,"0"82"0,-41 0-1,0 41 1,-41 0-1,0 0 1,82 41 0,-123 82-1,123-82-15,0 41 16,0-41-16,0 40 0,0 1 16,41-82-1,41 0 1,0 0-1,-82-41-15,41 0 16,-41 0-16,0-40 16,0-42-16,0-82 15,0 1 1,0 122 0,0 0-1,0 41 1,0 123 31,0 164-16,0-124-31,0 1 0,0 0 16,82 81-1,-82-122-15,0 41 16,0-82-16</inkml:trace>
  <inkml:trace contextRef="#ctx0" brushRef="#br0" timeOffset="18563.5445">43402 4459 0,'0'-41'15,"0"-41"1,41 82 0,41 0-1,0 0 1,-82 164 0,0-124-1,0 1-15,-41 82 16,0-123-16,82-82 47,82-81-32,-42-1 1,-40 41 0,-41 82-1,0 123 32,-82-41-31,82 123-1,0-82-15,0-42 16,0 1-16,41 41 16</inkml:trace>
  <inkml:trace contextRef="#ctx0" brushRef="#br0" timeOffset="18863.8724">45038 4213 0,'82'0'47,"-41"0"-47,0 0 15,41 0-15,-41 0 16,41 82-1</inkml:trace>
  <inkml:trace contextRef="#ctx0" brushRef="#br0" timeOffset="19014.2518">44998 4622 0,'81'-41'46,"-40"41"-46,0 0 16,82 0 0</inkml:trace>
  <inkml:trace contextRef="#ctx0" brushRef="#br0" timeOffset="20236.5285">46716 3968 0,'0'0'0,"0"-82"0,0 41 15,0 0 1,0-41 0,0 123 30,0 41-46,0 41 16,0-41-16,0 81 16,0-81-1,0 41-15,0-41 16,0-1 0,0-162 30,0-42-30,41-204 0,-41 122-1,0 164 1,0-41 0,-82 82 15,41 82-16,41-41 1,-82 0-16,82 41 16,-41-41-16,41 0 15,-41 40 1,41-122 31,0-40-32,0 40 1,0-41-16,82-123 16,-82 165-16,41 40 15,0 0 32,-41 40-47,0 42 16,82 0-1,-82 82 1,0-1 0,0-122-16,0 123 15,-41-123 1,41 0-16,0 40 16,0 1-1,0-41 1,-41-41 15,0 0-15,-82 0-1,82 0 1,0 0 0,164 0 62,0 0-63,-41 0-15,-1 0 16,1 0-16,-41 0 16,41 0-1</inkml:trace>
  <inkml:trace contextRef="#ctx0" brushRef="#br0" timeOffset="32515.3911">40293 6872 0,'0'-41'47,"-82"41"-31,42 0 15,40 82 0,0 245 1,0-245-32,0 409 31,0-368-31,0-1 15,0 42 1,0-123 0,0 0-16,0 40 0,0-40 15,0 41 1,-41-82 0,41 41-16,-82-41 31,-82 0-16,82-41 1,1 41 0,40 0-16</inkml:trace>
  <inkml:trace contextRef="#ctx0" brushRef="#br0" timeOffset="32975.9516">40048 9081 0,'-41'0'32,"41"41"-17,-82 0-15,82 0 16,0 81 0,0 1-1,41-41 1,41-82-1,0 0 1,-1-123 0,-40 0-1,-41 42 1,-41-42-16,-40 41 16,-1 82 15</inkml:trace>
  <inkml:trace contextRef="#ctx0" brushRef="#br0" timeOffset="34049.3482">40825 6586 0,'0'-41'0,"0"123"110,0-42-110,0 42 15,0 0 1,0 164 15,0-206-31</inkml:trace>
  <inkml:trace contextRef="#ctx0" brushRef="#br0" timeOffset="34788.1342">42134 7690 0,'0'-82'0,"-41"82"0,41-82 16,-82 1 0,41 40-1,-40 41 1,-42 41 15,82 327 0,41-286-31,0 40 16,0-81-16,0 0 16,82-41-16,0 0 15,-1 0 1,-40-123-1,-41 83 1,0-1-16,0-164 16,0 123-1,0 0-15,0 42 16,0 121 31,0 1-32,0 82 1,0-41-16,0-83 16,0 1-16,0 0 15,82-41-15,-41 123 16</inkml:trace>
  <inkml:trace contextRef="#ctx0" brushRef="#br0" timeOffset="35082.7288">42625 7772 0,'-41'0'16,"82"0"31,0 0-47,41 0 15,0 0-15,-1 0 16,124 0 0,-164 0-1,41 0-15</inkml:trace>
  <inkml:trace contextRef="#ctx0" brushRef="#br0" timeOffset="35382.4323">42993 7445 0,'-41'0'0,"41"-41"15,0 0 1,0 82 31,0 0-47,0 122 16,0 83-1,0-42 1,0-81-1,0-82 1</inkml:trace>
  <inkml:trace contextRef="#ctx0" brushRef="#br0" timeOffset="35967.329">43648 7322 0,'-82'-41'0,"82"0"16,0 82 31,0 41-47,0 81 15,0 42 1,0-123 0,0 81-1,0-122-15,0 0 16,0-82 31,0-81-32,41-42 1,0 123 0,-41 0-1,41 41-15,40 0 16,1 41-1,-82 0 1,0 41-16,41 0 16,-41-41-1,-41 81 1,-41-122-16,41 123 0,-40-123 31,-1 0-15</inkml:trace>
  <inkml:trace contextRef="#ctx0" brushRef="#br0" timeOffset="36490.1426">44057 7567 0,'0'-41'16,"41"1"-1,81 40 1,-40 0 0,-41 40-1,-41 83 1,0 82-1,-82-83 1,0-81 0,82-82 15,123-122-15,0-1-1,0 41 1,-123 42-1,-41 81 32,-41 41-31,82-1-16,-41 42 16,41 82-1,0-82-15,0 0 0,41-42 31,0 1-31,0-41 16</inkml:trace>
  <inkml:trace contextRef="#ctx0" brushRef="#br0" timeOffset="36816.5245">44711 7036 0,'0'0'0,"41"81"46,-41 42-30,123 0-16,-123 0 16,0 163-1,0-122-15,0-42 16,-41-40-16,41 0 0,-123 0 16,41-82-16</inkml:trace>
  <inkml:trace contextRef="#ctx0" brushRef="#br0" timeOffset="37350.369">41439 7117 0,'-41'0'0,"0"0"15,0 0 1,41 41 0,-123 409 15,123-286-31,123 409 31,-41-533-15,0 42-16,122-82 15</inkml:trace>
  <inkml:trace contextRef="#ctx0" brushRef="#br0" timeOffset="38332.2389">45938 7731 0,'0'0'0,"0"-82"0,0 41 15,-81 0 1,40-40-1,-82 81 17,41 122-17,41 42 1,41-41 0,0-1-1,82-122 1,41-41-1,-41-81 1,-82 81 0,0 0-16,81-41 0,-81-82 15,0 1 1,-40-1 15,40 123-15,-41 41 15,41 164-15,0 81-1,0-122-15,0 0 16,0 0-16,0-1 0,0-40 16,81 0-1,-81 0 1</inkml:trace>
  <inkml:trace contextRef="#ctx0" brushRef="#br0" timeOffset="38799.7812">46061 7772 0,'41'-82'15,"0"82"-15,41 0 32,-41 0-32,-41 41 15,0 82 1,0-41 0,-41 40-1,0-122 1,41-41 15,41-40-31,82-42 16,-42 0-1,-81 0 1,0 82 15,-41 82-15,41 41-1,-122 123 1,122-83 0,41-81-1,40 41 1,1-82-16</inkml:trace>
  <inkml:trace contextRef="#ctx0" brushRef="#br0" timeOffset="39038.1087">47534 7608 0,'0'-41'16,"41"41"15,81 0-15,83 0-1,-164 0-15</inkml:trace>
  <inkml:trace contextRef="#ctx0" brushRef="#br0" timeOffset="39202.176">47616 7772 0,'81'0'47,"1"0"-47,-41 0 16,82 0-1,-41 0-15,-1-41 16</inkml:trace>
  <inkml:trace contextRef="#ctx0" brushRef="#br0" timeOffset="39533.7917">49252 7158 0,'-82'0'0,"82"-81"16,0 40 0,0 122 31,41 1-32,-41 164 1,0-124-16,0 1 15,0 0-15,0-41 16,0 122 0,0-163 15</inkml:trace>
  <inkml:trace contextRef="#ctx0" brushRef="#br0" timeOffset="41552.6648">41357 10676 0,'0'-82'15,"0"41"1,0-40 0,0-1-1,0 0 1,-82 82 15,-122 123 0,163 122-15,41-40 0,0-124-1,0 1 1,41-82 0,40 0-1,124-41 1,-164-122-1,-41-124 1,0 206 0,0-1-1,0 123 48,0 81-48,0 42 1,0-82-16,0-41 16,0 0-16,82 40 15,-42 1 1,42-82 0</inkml:trace>
  <inkml:trace contextRef="#ctx0" brushRef="#br0" timeOffset="42065.8993">41766 10513 0,'0'-82'0,"41"82"31,0 0-15,0 0-16,-41 41 16,81 122-1,-81-40 1,-81 0 0,-1-42-1,82-121 16,41-42-31,41 41 16,-1-82 0,-81 41-1,123 1-15,-123-1 16,0 41 15,-41 41-15,0 41-1,41 81 1,-82 42 0,82-41-1,0-1 1,41-122-16,0 82 16,0-82-16,41 0 15</inkml:trace>
  <inkml:trace contextRef="#ctx0" brushRef="#br0" timeOffset="42382.6328">42666 10717 0,'0'0'0,"-41"0"15,123 0 32,0 0-31,-1 0-16,165 0 15,-1-41 1,-81 41 0</inkml:trace>
  <inkml:trace contextRef="#ctx0" brushRef="#br0" timeOffset="42703.2294">43157 10267 0,'0'0'0,"-41"-41"0,41-41 31,0 164 16,0 0-47,0 41 0,0 40 16,0-40-1,0 82-15,0-124 16,0-40-16,0 41 31,82-41-31</inkml:trace>
  <inkml:trace contextRef="#ctx0" brushRef="#br0" timeOffset="43266.3154">44016 9981 0,'0'-41'0,"0"82"47,0 41-32,0-1-15,0 42 0,0 0 16,0-41-1,-82 122 1,82-163 0,0 0-16,0-82 47,0 0-47,0 0 15,41-122 1,-41 81-16,41 0 15,0 82 1,41 0 0,-1 0-1,-81 82-15,41 81 32,41-81-17,-123 0 1,-41 0-1,-40-41-15,40-41 16,0 0 0</inkml:trace>
  <inkml:trace contextRef="#ctx0" brushRef="#br0" timeOffset="43767.4501">44629 10513 0,'0'0'0,"0"-82"0,82 82 31,-41 0-16,-41 82 1,0-1 0,0 1-1,0 0-15,-82-41 16,123-123 31,41 41-47,-41-41 15,82-122 1,-123 81 0,0 82-1,-82 82 17,82 0-17,-41 123 1,41-42-1,0-40 1,123 0 0,81-82-1</inkml:trace>
  <inkml:trace contextRef="#ctx0" brushRef="#br0" timeOffset="44100.315">45161 10063 0,'0'0'0,"0"-123"16,41 123 0,41 0-1,-82 41 1,0 41-1,0-42 1,-41-40-16,0 82 16,123-82 31,-41 0-32,82 0-15,40 0 16,-81 0-1</inkml:trace>
  <inkml:trace contextRef="#ctx0" brushRef="#br0" timeOffset="44419.8744">44139 11372 0,'0'0'0,"-82"0"16,164 0 46,40 0-46,1 0-16,0 0 16,-1 0-16,83-41 15,-41 41 17</inkml:trace>
  <inkml:trace contextRef="#ctx0" brushRef="#br0" timeOffset="44985.5875">44670 11658 0,'-81'0'15,"81"41"1,-41 0-1,41 40 1,-41-81-16,-41 41 16,41-41 15,-41 0-15,82-122-1,0 81 1,0 0-16,41 41 15,0-82-15,82 82 16,-41 0 0,-42 41-1,-40 0-15,0 0 16,0 81-16,-40-40 16,-1 0-16,-82 41 15,41-123 1,41 41-16,-41-41 15,82-41 17,0-41-32,82 41 15,-41 0 1,41 41 15,41 0-31,-123 41 16,41-41-16,40 82 15,42-82 1</inkml:trace>
  <inkml:trace contextRef="#ctx0" brushRef="#br0" timeOffset="45634.1616">46020 9899 0,'0'0'0,"0"-41"16,-82 41-1,164 0 16,-41 0-31,0 0 16,0 0 0,41 0 15,-82 123-15,0-1-1,0 83 1,0 122-1,0-163-15,0 40 16,0 1-16,0-41 0,0-1 16,0 1-16,0-42 15,0 83 1,-41-123 0,-41 0 15,41-82-31,-122 41 15,81-41 1,-41 0 0</inkml:trace>
  <inkml:trace contextRef="#ctx0" brushRef="#br0" timeOffset="46130.8236">40252 9817 0,'82'0'47,"-41"0"-47,0 0 15,82 0 1</inkml:trace>
  <inkml:trace contextRef="#ctx0" brushRef="#br0" timeOffset="46601.6663">40252 9817 0,'0'41'78,"0"41"-78,0-41 16,0 41-16,0 204 15,0 82 1,0-163-16,0 163 31,0-205-31,0-40 0,0 0 16,0-1-16,-41 42 31,41-123-31,0 82 16,0-41-1,0-42 1,0 1 0,0 41 15,82-82-31,41 0 16,122 0-1,165-41 1,-247 41-1</inkml:trace>
  <inkml:trace contextRef="#ctx0" brushRef="#br0" timeOffset="47466.2995">46920 11699 0,'-41'0'62,"-81"41"-62,122 40 16,-41-40 0,41 0-16,0 41 0,0-41 15,0 41 1,286-123 15,-163-205 16,-164 83-16,-41 122-31</inkml:trace>
  <inkml:trace contextRef="#ctx0" brushRef="#br0" timeOffset="47818.9561">46961 9981 0,'0'0'0,"-41"-82"0,41 41 16,-82 41-1,82-41 16,0 82-15,0 0 0,0 163-1,0 1 1,41 0 0,-41-124-1</inkml:trace>
  <inkml:trace contextRef="#ctx0" brushRef="#br0" timeOffset="48100.776">48229 10799 0,'0'-41'31,"82"41"-31,123 0 16,-42 0-1,-163 41 1,0 0-16</inkml:trace>
  <inkml:trace contextRef="#ctx0" brushRef="#br0" timeOffset="48251.4579">48270 11126 0,'-82'0'0,"123"0"47,41 0-47,-41 0 15,82 0 1,-1 0-16</inkml:trace>
  <inkml:trace contextRef="#ctx0" brushRef="#br0" timeOffset="48569.0577">49865 10349 0,'0'0'0,"0"-41"15,0-82 1,0 82 0,0 82 15,0 41-16,0-41 1,0 41-16,0 81 16,0-81-16,0 0 15,0 82 1,0-1 0</inkml:trace>
  <inkml:trace contextRef="#ctx0" brushRef="#br0" timeOffset="49910.2345">42380 13335 0,'-41'-82'15,"41"41"1,-41 41 0,41-41-16,-41 41 0,-41 0 15,41 0 1,0 0-1,-82 409 17,123-204 15,41-123-47,164-82 31,-164 0-31,-41-123 15,82 41-15,-82 41 16,0-41-16,0 1 16,0-124-1,0 123 1,0 123 31,0 41-47,0 82 15,0 40 1,0-81 0,41-41-1,40 0-15</inkml:trace>
  <inkml:trace contextRef="#ctx0" brushRef="#br0" timeOffset="50167.4527">42911 13458 0,'0'0'0,"-41"0"0,41 41 46,41-41-46,0 0 16,41 0-16,163 0 16,-122 0-1,-41-41-15,-41 41 16</inkml:trace>
  <inkml:trace contextRef="#ctx0" brushRef="#br0" timeOffset="50453.3887">43361 13253 0,'-82'-123'16,"82"205"46,0-41-62,0 0 16,0 41-16,0 0 15,0-1-15,0 206 32,0-246-17,41 41-15</inkml:trace>
  <inkml:trace contextRef="#ctx0" brushRef="#br0" timeOffset="50971.7699">44261 13008 0,'0'0'0,"0"-41"16,0 123 15,0-1-15,0 1-16,0 82 31,-41-1-15,41-122-1,0-122 32,0 40-31,0 0-16,82-41 16,-41 41-1,0 41 1,41 123-1,-82-41 1,0-1 0,0 42-16,-41-123 15,0 82-15,-82-82 16,41 0 15,1 0-15,122-82-1</inkml:trace>
  <inkml:trace contextRef="#ctx0" brushRef="#br0" timeOffset="51255.1289">44057 14030 0,'0'0'0,"41"0"47,40 0-47,1 0 16,164-41-1,-124 41-15,-81 0 16,0 0-16,123 0 16</inkml:trace>
  <inkml:trace contextRef="#ctx0" brushRef="#br0" timeOffset="51850.3992">44629 14398 0,'0'82'47,"0"0"-32,-40-82 1,40 41-1,-82-41-15,0 41 16,41-41 0,0 0-1,41-41 1,0-123 0,82 83-1,-41 81 1,41 0-1,-1 122 1,-81-81 0,82 82-16,-82-82 15,-41 41-15,-81-1 32,-1 1-17,41 0-15,41-82 16,-41 0-16,41-41 31,41 0-31,0-81 16,41 122-1,41-41-15,0 41 16,0 0-16,-41 0 16,0 0-16,-41 41 15,81 40 1,1-81-16</inkml:trace>
  <inkml:trace contextRef="#ctx0" brushRef="#br0" timeOffset="52152.5024">46225 13621 0,'0'-41'31,"41"41"0,41 0-31,-1 0 16,-40 0-16,82 41 15</inkml:trace>
  <inkml:trace contextRef="#ctx0" brushRef="#br0" timeOffset="52317.3347">46225 13826 0,'41'0'47,"41"0"-47,-1 0 16,1 0-16,0 0 15</inkml:trace>
  <inkml:trace contextRef="#ctx0" brushRef="#br0" timeOffset="52605.455">47125 13253 0,'0'0'0,"0"-41"15,0 123 48,0 0-63,0 41 0,0-1 16,0 1-16,0-41 15,0 41 1,0-1-1</inkml:trace>
  <inkml:trace contextRef="#ctx0" brushRef="#br0" timeOffset="54807.6085">43198 15912 0,'-41'41'32,"41"0"-17,-41-41-15,41 82 16,-41-82-16,0 0 62,41-41-46,-82-82 0,82 82-1,0-41 1,0 41 0,82 41-1,-82 41 1,82 123-1,-82-41-15,0 122 16,0-122-16,0-1 16,-164 83-1,42-82 1,81-123-16,-41 0 16,41 0 15,41-82-31,0-82 15,0 82 1,123 1 0,-42 81-1,1 41 17,-41 81-17,41-81-15,-82 41 16,82-82-16,-82 82 0,41-82 15,40 0 17,1 0-17,0-205 1,-82 123 0,41 1-1,0 81 1,41 0-1,0 41 1,-42 40 0,-40-122 62,0-40-63,-40 40-15,-42-41 16,41 82 0,-41 41-1,82 41 1,0 122 0,0-122-1,41 0 1,0-82-1,0 0 1,41 0 0,-82-82-1,0-41 1,0 1 0,0 81-1,0 122 16,0 1-15,0 0 0,40 0-1,42-82 1,-41 0-16,41 0 16,-41 0-16</inkml:trace>
  <inkml:trace contextRef="#ctx0" brushRef="#br0" timeOffset="55034.0026">44220 16403 0,'0'0'0,"0"82"31,82-82-15,0 0-16,41 0 16,40 0-1,-122 0-15,-41-41 0</inkml:trace>
  <inkml:trace contextRef="#ctx0" brushRef="#br0" timeOffset="55334.6471">44670 16076 0,'0'-41'16,"0"0"-1,0 123 32,0-1-47,0 1 16,0 41-16,0-41 15,0 81 1,0-40 0,0-82-1,0 0 1</inkml:trace>
  <inkml:trace contextRef="#ctx0" brushRef="#br0" timeOffset="55851.5368">45161 15912 0,'0'82'47,"0"40"-31,0 1-16,0-41 16,0 41-16,0-41 15,0-42 1,0 42-1,0-123 32,0 0-47,0 1 32,82-83-17,-41 41-15,0 82 16,41 0-1,-41 82 1,-41-41 0,0 41-1,0-1-15,0-40 16,-82-41 0,41 82-16,-82-82 15,82 0 1,0-41-16,41 0 15</inkml:trace>
  <inkml:trace contextRef="#ctx0" brushRef="#br0" timeOffset="56104.677">46020 16485 0,'82'0'47,"0"-82"-47,82 82 16,-124 0-1</inkml:trace>
  <inkml:trace contextRef="#ctx0" brushRef="#br0" timeOffset="56267.4576">46020 16566 0,'41'0'15,"123"0"1,-82 0-16,-1 0 16,124-81-1</inkml:trace>
  <inkml:trace contextRef="#ctx0" brushRef="#br0" timeOffset="56884.6739">47370 15953 0,'0'-82'0,"0"164"47,0-41-47,0 0 15,0 40 1,-41 1 0,-41-82-1,42 0 17,40-41-32,0 0 15,0-81 1,0 40-16,40 82 15,42 0 1,0 0 0,-82 82-16,82 81 31,-82 42-15,0-123-16,-123 122 15,82-163-15,-41 41 16,42-82-1,-1 0 1,41-41 0,0-123-1,122 83 1,-40 81 0,0 0-1,0 163 1,0 1-1,-1-41 1</inkml:trace>
  <inkml:trace contextRef="#ctx0" brushRef="#br0" timeOffset="57057.4499">48884 16648 0</inkml:trace>
  <inkml:trace contextRef="#ctx0" brushRef="#br0" timeOffset="93575.2361">20494 14521 0,'-81'0'0,"81"41"63,0 0-48,0 41-15,0-41 16,0 41-16,0-1 15,0 1-15,40 41 16,-40-82-16,0 0 16,0 40-1,0 42 17,0-82 46,0 41-63,41-82 1,-41 41-16,164-41 16,-41 0-1,40-41 16,-81 41-31,82 0 16,-123 0-16,0 0 16,81 0-1,1-41 1,0 41-16,163 0 16,-122 0-16,-1 0 15,83 0 1,-1 0-1,-81 0 1,-41 0-16,81 0 16,-81 0-1,0 0-15,122 0 16,-40-82 0,-124 82-1,1 0-15,41 0 16,-41 0-16,0 0 0,81-41 31,1 41-15,40-82-1,-122 82-15,82-40 16,-82 40-16,-1 0 16,1-82-1,41 82 1,-41-41-16,0 41 15,40 0-15,-40-82 16,0 82-16,0 0 16,40-41-1,-40 0 1,-41 41 0,82-82-16,-82 82 15,0 0 1,40 0 15,-81-40-15,41 40-1,0-82 1,41 41 15,-82 0 0,0 0-15,0-41 0,0 41-1,0 123 32</inkml:trace>
  <inkml:trace contextRef="#ctx0" brushRef="#br0" timeOffset="104040.0042">6750 17016 0,'-82'0'31,"82"41"16,0 41-32,0 695 17,0-409-1,41-327-16,41-41 1,163-41 0,-122-81-1,-41 122 1</inkml:trace>
  <inkml:trace contextRef="#ctx0" brushRef="#br0" timeOffset="104556.7047">6709 17098 0,'0'-41'31,"41"41"-31,40-41 16,1 41-16,246-122 31,-288 122-15</inkml:trace>
  <inkml:trace contextRef="#ctx0" brushRef="#br0" timeOffset="104839.4299">6545 17671 0,'41'0'31,"0"-41"-31,0 41 16,82-41-1,40 41-15,-40-82 16</inkml:trace>
  <inkml:trace contextRef="#ctx0" brushRef="#br0" timeOffset="105257.5203">7813 16935 0,'0'-41'15,"0"0"1,-41 41-1,0 41 17,41 40-17,0 165 1,0 81 0,0-163-16,0 163 15,0-245-15,0-41 16,82 0-1,41 81 1,-41-122-16</inkml:trace>
  <inkml:trace contextRef="#ctx0" brushRef="#br0" timeOffset="105560.5392">8754 17385 0,'0'0'0,"0"-41"0,0-41 16,-41 82 15,0 82-15,41-41-16,-122 40 15,122 1-15,-82 123 16,0-124 0,82-40-16,-82 41 15,82 0 1</inkml:trace>
  <inkml:trace contextRef="#ctx0" brushRef="#br0" timeOffset="105799.7447">8100 17385 0,'0'0'0,"0"-41"16,40 41 30,42 41-46,-41 40 16,41-40-16,0 41 16,41 123-1,-83-124-15,42 83 16,-41-164 0</inkml:trace>
  <inkml:trace contextRef="#ctx0" brushRef="#br0" timeOffset="106109.649">9327 17098 0,'-41'-82'0,"41"1"16,0 40 15,82 122 0,-41 1-31,40 164 16,1 285 15,-82-408-15,-41 41-1,0-123 1</inkml:trace>
  <inkml:trace contextRef="#ctx0" brushRef="#br0" timeOffset="106340.7266">10104 17589 0,'41'0'16,"82"-41"-1,-1 41 1,42 0-16</inkml:trace>
  <inkml:trace contextRef="#ctx0" brushRef="#br0" timeOffset="106489.3711">10022 17834 0,'41'0'31,"41"0"-16,41-40-15,40 40 16</inkml:trace>
  <inkml:trace contextRef="#ctx0" brushRef="#br0" timeOffset="107306.2908">13090 16607 0,'-41'0'16,"41"-41"-16,-82 41 16,42 0 15,-42 82-16,82 0 1,0 450 15,0-123-15,0-123 0,0-163-16,0 0 15,0-42-15,0 1 0,0-41 16,-41 41-1,0-41 1,0-41 0,-82 0-1,82 0 1,1-164-16,-83 123 16</inkml:trace>
  <inkml:trace contextRef="#ctx0" brushRef="#br0" timeOffset="108158.0772">12190 19266 0,'82'0'78,"41"0"-62,-82 0 0,41 0-1</inkml:trace>
  <inkml:trace contextRef="#ctx0" brushRef="#br0" timeOffset="108714.3974">12763 19021 0,'0'-41'16,"82"164"31,-41-83-32,40 42 1,-40-82 0,0 0-1,41 0 1,-82-41 0,0-40-1,41 40 1,-41-41-16,-82 82 47,82 41-47,-82 41 15,41-82 1,41 81-16,-40-81 0,40 41 16,-82-41-16,82 82 15,-41-82 16,0 0-15,41-41-16,-82-82 16,82 83-1,0-42 1,41 82 0,0 0-1,0 41-15,-41 40 16</inkml:trace>
  <inkml:trace contextRef="#ctx0" brushRef="#br0" timeOffset="109592.3959">13417 16607 0,'41'0'32,"41"82"-17,-82-41-15,82 0 16,0 41-1,-82-41-15,123-41 32,-42-41-17,-81-41 1,0 0 0,0-81 15,0 122-31,-41 82 31,41-1-15,-122 1-16,40 82 15,41-41-15,-41-41 16,0 41 0,-81-1-1,122-81 1,-41-81-1,82-42 1,0 82 0,0 0-1,0-41 1,82 0-16,0 82 16,-1 41-1,-81 0 1,41 82-1</inkml:trace>
  <inkml:trace contextRef="#ctx0" brushRef="#br0" timeOffset="110209.7255">14113 17548 0,'0'-41'15,"0"0"1,41 41 0,0 0-16,0 0 15,81 0 1,-122 123 0,0 0-1,-41-1 1,-40-122-16,81 41 15,0-82 17,0 1-32,81-124 15,42 0 1,-123 83 0,82-1-16,-123 82 62,41 41-46,-82 40-16,82-40 15,0 123 1,0-123-16,0 0 16,41 41-16,41-1 15,-41-81 1</inkml:trace>
  <inkml:trace contextRef="#ctx0" brushRef="#br0" timeOffset="110608.3408">15463 17016 0,'0'0'0,"0"-81"16,0-1-1,-82 82 1,41-41 0,0 41-1,-41 82 1,82 40-1,0 328 1,41-122 0,-41-42-1,0-82 1,0-40 0,0-123-1,-82-41 1,1 0-1,40-82 1</inkml:trace>
  <inkml:trace contextRef="#ctx0" brushRef="#br0" timeOffset="110792.2697">15054 17712 0,'122'-82'47,"1"82"-47,0 0 0,0-41 15,-1 41-15,42-82 16</inkml:trace>
  <inkml:trace contextRef="#ctx0" brushRef="#br0" timeOffset="111123.8065">16076 17180 0,'0'-41'16,"-41"41"-16,41-41 15,-40 41-15,-1 0 47,-41 41-31,82 41-16,0 163 16,0-40 15,0-123-31,41-1 15,41 1-15,-42-82 16,42 0-16</inkml:trace>
  <inkml:trace contextRef="#ctx0" brushRef="#br0" timeOffset="111573.1654">16158 17589 0,'0'-82'0,"0"41"15,41 41 1,0 0 0,41 0-1,0 82 1,-82 0 0,0 0-1,-82-41 1,82 0-16,-41-41 0,82-41 47,41-41-32,-41 0-15,40 0 16,-40-81 0,41 122-1,-123 41 32,41 41-47,0 81 16,0 42-1,0-82 1,41 0 0,0-82-1</inkml:trace>
  <inkml:trace contextRef="#ctx0" brushRef="#br0" timeOffset="111841.8393">16772 17098 0,'41'0'47,"0"0"-47,40 82 16,-81 0-16,82 41 15,-82-1 1,0 124-16,0-165 16,0 42-16,-41 0 31,0-123-31</inkml:trace>
  <inkml:trace contextRef="#ctx0" brushRef="#br0" timeOffset="112456.5436">17549 17548 0,'0'0'0,"41"0"16,-41-41-16,0-41 31,0 42-15,-82-1-1,41 41 1,-41 0 0,1 122-1,81 42 1,0-41 0,0-82-1,0 40 1,81-81-1,-81-41-15,82-40 16,-41 40 0,-41-41-16,0-163 15,0-42 1,0 205 15,0-40-15,-82 81-1,82 82 17,41 163-17,-41 42 1,0 40 0,0-163-16,0 81 15,0-163-15</inkml:trace>
  <inkml:trace contextRef="#ctx0" brushRef="#br0" timeOffset="112890.7393">17713 17548 0,'0'0'0,"81"-82"16,-40 82 15,0 0-15,-41 41-1,0 123 1,0-123-16,0 0 16,0 40-16,0-121 46,123-83-30,-41-123 0,-82 124-1,41 122 1,-41 82 15,0-1-15,0 1-16,-82 41 15,82-41-15,41-82 16,122 0 0,-40-82-16</inkml:trace>
  <inkml:trace contextRef="#ctx0" brushRef="#br0" timeOffset="116141.1125">19963 17630 0,'-82'-82'0,"164"82"47,-42 41-32,1-41-15,41 0 16,-41 0-16,0 0 16</inkml:trace>
  <inkml:trace contextRef="#ctx0" brushRef="#br0" timeOffset="116291.2513">19840 17794 0,'41'0'32,"41"0"-17,40 0-15,1 0 16</inkml:trace>
  <inkml:trace contextRef="#ctx0" brushRef="#br0" timeOffset="116746.1876">21394 16853 0,'0'-41'0,"0"-41"15,0 41 1,0 0 0,-82-41-1,42 82 1,-1 0 0,-41 82-1,82 0 1,0 0-1,0 41-15,0 163 16,41-82-16,-41-40 16,0 41-1,-41 40 1,0-163 0,-41-41-1,41-41 1,-41-41-1,1-41-15,81 41 16</inkml:trace>
  <inkml:trace contextRef="#ctx0" brushRef="#br0" timeOffset="117191.4952">20903 18939 0,'-81'0'15,"-1"41"1,82 0 0,0 0-16,0 81 15,41 1 1,0-123 0,81 82-1,-81-82-15,-41-41 16,82-82-1,0 41 1,-82-40-16,-82-42 16,0 82-16,0 82 15,1 0 1,-1 41 0</inkml:trace>
  <inkml:trace contextRef="#ctx0" brushRef="#br0" timeOffset="117657.5732">21762 15994 0,'0'-82'16,"0"41"-1,0 82 32,0 41-47,0 40 16,0 42-1,0 82 17,0-206-32</inkml:trace>
  <inkml:trace contextRef="#ctx0" brushRef="#br0" timeOffset="118974.5479">22703 17466 0,'0'-81'0,"0"-1"16,0 41-1,0-41 1,-81 82-1,81-41-15,-164 41 32,82 164-1,82 163 0,0-245-31,123-41 31,-82-41-15,-41-41-16,82-82 16,-1 41-16,-81 0 15,0 1 1,0-1-16,0 41 31,0 0-15,0 82 31,0 41-47,0 40 15,0 42 1,0-82-16,0-41 16,41 81-1,41-122-15,-41 0 16,-41-81-16</inkml:trace>
  <inkml:trace contextRef="#ctx0" brushRef="#br0" timeOffset="120108.4404">21435 17589 0,'-41'0'15,"41"-41"1,0 0-1,82-41 17,0 164 15,-82 0-32,0 0-15,0 0 16,0-41-16,0 81 15,0-204 48,0 42-63,41-1 16,82-82-1,-83 82 1,-40-82-16,0 82 15,0 82 32,-81 164-15,81-1-17,0-163 1,122 41-1,-81-82-15</inkml:trace>
  <inkml:trace contextRef="#ctx0" brushRef="#br0" timeOffset="120625.7682">22253 16935 0,'-41'-41'15,"1"41"17,-42 163-17,164 696 48,40-736-48</inkml:trace>
  <inkml:trace contextRef="#ctx0" brushRef="#br0" timeOffset="120957.9877">23235 17466 0,'82'0'47,"0"0"-47,0 0 16,286 0-1,-205 0 1</inkml:trace>
  <inkml:trace contextRef="#ctx0" brushRef="#br0" timeOffset="121208.4892">23644 17262 0,'0'0'0,"0"-82"16,-41 82-1,41 41 17,0 41-17,0 0-15,0 122 16,0-81-16,0-41 16,82 81-1,0-163 1</inkml:trace>
  <inkml:trace contextRef="#ctx0" brushRef="#br0" timeOffset="121675.3694">24176 17057 0,'0'-41'0,"0"82"47,0 41-47,0 0 15,0 41-15,0 122 16,0-163-16,0-41 16,0 0-1,41-123 32,-41 41-47,41-82 16,41 1-1,-41 122 1,40 122 15,-40 1-15,-41-82-1,0 41-15,-41-1 16,-40-81 0,-42 0-1,82 0 1,41-122 0</inkml:trace>
  <inkml:trace contextRef="#ctx0" brushRef="#br0" timeOffset="122108.467">24544 17466 0,'0'-41'16,"82"41"-1,0 0 1,-41 0-1,-41 82 1,0 41 0,0-41-1,-41-82 1,41-82 15,0 41-31,122 0 16,-40-82-1,-82-40 1,0 204 31,-41-41-47,41 204 31,0-81-15,41-82-1,41-41 1</inkml:trace>
  <inkml:trace contextRef="#ctx0" brushRef="#br0" timeOffset="122376.0395">25240 16853 0,'81'82'47,"-81"-42"-31,82 42-16,-82 0 15,82 123 1,-82-42-1,-123 124 1,41-247 0</inkml:trace>
  <inkml:trace contextRef="#ctx0" brushRef="#br0" timeOffset="123024.5468">26221 17344 0,'0'-123'16,"0"82"0,0-41-1,0 0 1,-41 82-16,-40-41 16,-124 82 15,164 287 0,123-206 0,-41-122-15,41-81 15,-1-83-15,-81 0-1,0-40 1,0 81-16,0-41 31,0 246 16,0 0-47,0 163 16,41 1-1,-41-42 1,82-81 0,-82-82-1</inkml:trace>
  <inkml:trace contextRef="#ctx0" brushRef="#br0" timeOffset="123412.8538">26426 17098 0,'82'-41'16,"-41"41"15,-1 0-15,-40 123-1,0 41 1,0-123-1,0-1 1,0-121 15,82 40-31,-41-123 16,41 0 15,-82 124-15,0 121-1,-41 83 1,41 0 0,0-123-16,41-1 15,0-40 1</inkml:trace>
  <inkml:trace contextRef="#ctx0" brushRef="#br0" timeOffset="123643.3662">27735 17139 0,'0'0'0,"82"0"31,-41 0-16,-1 0 1,83 0 0,-82 0-1</inkml:trace>
  <inkml:trace contextRef="#ctx0" brushRef="#br0" timeOffset="123791.7424">27653 17466 0,'41'0'32,"41"0"-32,-41 0 15,0 0 1,-41-41-16</inkml:trace>
  <inkml:trace contextRef="#ctx0" brushRef="#br0" timeOffset="125809.5693">28880 17139 0,'0'-41'16,"0"0"-16,0-81 15,0 81 1,0 0 0,-122 41-1,-42-82 16,0 573 1,205-123 15,0-327-32,0-41 1,41 0-1,-41-41 1,41-164 0,-82 42-1,40-42 1,-40 164 0,-40 164 30,40-41-30,0 82-16,0-1 16,0-81-1,40 0 1,42-82 0</inkml:trace>
  <inkml:trace contextRef="#ctx0" brushRef="#br0" timeOffset="126359.461">29044 17221 0,'0'-41'0,"0"0"15,123-41 1,-42 82 0,1 41-1,-82 0-15,0 0 16,0 123-16,0-123 16,0-1-1,-41 42 1,-40-41-1,81-82 1,0 0 0,122-81-1,1-42 1,-82 123-16,-41 0 16,82 41-16,-82-82 15,0 1 1,-41 81 15,-41 122-15,82-40-1,0 41 17,41 0-17,-41-83-15,82-40 16,-41 82-16,40-82 0,-40 0 15</inkml:trace>
  <inkml:trace contextRef="#ctx0" brushRef="#br0" timeOffset="126826.2838">30312 17139 0,'0'0'16,"-82"0"-16,164 0 47,0 0-47,41 0 0,-1 0 15,206 0 17</inkml:trace>
  <inkml:trace contextRef="#ctx0" brushRef="#br0" timeOffset="127092.5041">30639 16771 0,'0'-41'0,"-41"41"47,41 41-47,0 41 16,0 40-16,0 1 15,0 0-15,0 122 16,0-40 15,0-82-15,0-83-16</inkml:trace>
  <inkml:trace contextRef="#ctx0" brushRef="#br0" timeOffset="127592.71">31253 16894 0,'0'-123'0,"0"164"47,0 41-47,0 40 16,0-40-16,-41 0 16,41 123-1,0-42 1,0-81-1,0-164 32,0 41-47,0-41 16,41-81 0,-41 122-16,82 41 15,-41-82-15,81 82 16,-40 82-1,-82 0 1,0 40 0,0-81-16,-41 41 31,-41 0-15,1-82-1,-1 0 1,82-123-16</inkml:trace>
  <inkml:trace contextRef="#ctx0" brushRef="#br0" timeOffset="128059.8142">31785 17180 0,'81'-82'15,"-40"82"1,41 0 0,-82 82-1,0 0 17,-41 41-17,0-123-15,41 40 16,41-80 15,0-42-15,82-41-1,-123 82-15,82-82 16,-82 82 0,-41 41 15,0 82-31,41-41 15,-82 41-15,82 0 16,0-41 0,0 41-16,123-1 15,40-81 17,-81 0-32</inkml:trace>
  <inkml:trace contextRef="#ctx0" brushRef="#br0" timeOffset="128392.7892">32439 16689 0,'0'0'16,"0"-41"-16,0-41 15,41 82 1,41 0-1,-41 0 1,-41 41 0,0 41-16,0-41 15,0 0 1,-82 82 0,0-123-16,123 0 31,0 0-16,41 0 1,41 0 0,-83-41-1</inkml:trace>
  <inkml:trace contextRef="#ctx0" brushRef="#br0" timeOffset="129242.0779">33544 17262 0,'0'-41'15,"0"-41"1,0 41-1,0 0 1,-123 41 15,-41 82 1,82 0-32,82-41 15,0 41-15,0-1 16,0-40-16,41 0 15,0-41 1,41 0 0,0-41-1,0-122 1,-82 40 0,0-82-1,0-122 1,0 123-1,0 122 1,0 164 15,0 40-15,0 1-16,0 41 16,0-42-16,0 1 15,41 0-15,-41 41 16,0-124-1,0 42 1</inkml:trace>
  <inkml:trace contextRef="#ctx0" brushRef="#br0" timeOffset="129610.2388">33789 17016 0,'0'-81'16,"41"81"-1,0 0 1,-41 40 0,0 83-1,0 0 1,0-82 0,123-123 15,-82 41-16,-41-82-15,81-40 16,1 163 0,-82-41-16,-41 123 31,41-1-15,-82 124-1,82-164 1,82-41-1,0-41-15</inkml:trace>
  <inkml:trace contextRef="#ctx0" brushRef="#br0" timeOffset="130409.0536">28348 16035 0,'0'-41'15,"0"0"1,-40 41-1,-42 0 1,82 41-16,-41 245 16,41 737 31,41-246-16,-246-613 0,123-164-15,1 0-1</inkml:trace>
  <inkml:trace contextRef="#ctx0" brushRef="#br0" timeOffset="130782.2383">28062 18693 0,'0'82'15,"0"-41"-15,-82 41 16,82 0 0,41 41-1,82-83 1,-82-40-16,0 0 16,81-40-1,-122-1-15,82-82 16,-164 0-1,-40 82 1,-124 41 0</inkml:trace>
  <inkml:trace contextRef="#ctx0" brushRef="#br0" timeOffset="131175.7962">29126 15053 0,'0'-41'15,"0"123"16,0 0-15,0-1-16,0 1 16,-41 0-16,41 0 15,0 0-15,0 0 16</inkml:trace>
  <inkml:trace contextRef="#ctx0" brushRef="#br0" timeOffset="132659.7037">13336 20861 0,'-82'0'0,"164"0"31,-1 0-16,42-81-15,0 81 16,81 0 0,-163 41-1</inkml:trace>
  <inkml:trace contextRef="#ctx0" brushRef="#br0" timeOffset="132793.3326">13540 21270 0,'82'0'32,"123"0"-17,-83-81 1</inkml:trace>
  <inkml:trace contextRef="#ctx0" brushRef="#br0" timeOffset="133415.8939">17140 20493 0,'0'-41'0,"-41"-40"0,41 40 15,-82 41 1,0-82-1,1 0 1,-1 82 0,41 205-1,-41 40 1,82 0 0,0-163-16,0 0 15,41-41-15,0 41 16,0-82-1,41-41 1,-1-123 0,-81 123-16,0-40 31,82-1-31,-82-164 16,0 164-16,0 1 15,41 122 1,-41 81-1,0 124 1,82-83 0,-41-40-1,41-123 1</inkml:trace>
  <inkml:trace contextRef="#ctx0" brushRef="#br0" timeOffset="133876.6059">17426 20493 0,'0'0'0,"0"-82"0,41 42 16,0 40 0,0 0-1,0 0-15,41 81 16,-82 1-16,0 41 15,-41 41 1,-82-1 0,123-245 15,82 1-15,41-83-1,-42-41 1,-81 164-16,0 1 15,0-42 1,0 123 15,-40 40-15,40 1-16,-82 0 16,82 0-16,0 41 0,0-82 15,0 40 1,0 1-1,163-82 1,-122-41-16</inkml:trace>
  <inkml:trace contextRef="#ctx0" brushRef="#br0" timeOffset="134192.6212">18040 20084 0,'0'-82'16,"0"42"-16,82 40 15,0 0 17,-42 122-17,-40 1 1,-122 41-1,122-124-15,-41-40 16,123 0 31,-41-40-47,122-1 16,-122 41-1</inkml:trace>
  <inkml:trace contextRef="#ctx0" brushRef="#br0" timeOffset="135159.2832">17017 21352 0,'-41'0'32,"164"0"15,0 0-47,40 0 15,-40 0-15,0 0 16,122 0-1,-40 0 17,-164 0-32</inkml:trace>
  <inkml:trace contextRef="#ctx0" brushRef="#br0" timeOffset="135743.1619">17713 21720 0,'-41'0'0,"0"41"31,41 41-15,-82-82-1,82 82 1,-82 0-16,41-82 31,41-41 1,-81 41-32,81-123 15,0 82-15,81 0 16,-81-40-1,82 81-15,0 0 32,-82 40-32,82 42 0,-82 0 15,0 0-15,0 41 16,-41 40 0,-82 1-1,0-123 1,42 0-1,40-82 1,41-82 0,0 41-1,0 0 1,41 82-16,40 41 16,1-41-1,-41 82-15,41 41 16,41-123-1,-82 0 1</inkml:trace>
  <inkml:trace contextRef="#ctx0" brushRef="#br0" timeOffset="136010.0313">18981 20657 0,'123'0'47,"-1"0"-32,1-82-15,41 82 16,-124-41 0</inkml:trace>
  <inkml:trace contextRef="#ctx0" brushRef="#br0" timeOffset="136259.4963">19267 20248 0,'-41'41'47,"41"81"-47,0-40 15,0 41-15,0 41 16,0-42-16,0 83 15,82-164 1</inkml:trace>
  <inkml:trace contextRef="#ctx0" brushRef="#br0" timeOffset="136694.652">19758 20289 0,'0'0'0,"0"-82"16,0 164 31,41 0-47,-41 122 16,0 1-1,0-83 1,0-163 31,0 1-32,82-42-15,-41 41 32,-41 0-32,81 41 15,1 0-15,0 41 16,-82 41-1,0-1 1,0 1 0,-41-82-16,-41 82 15,41-82-15,-81 0 16,81 0-16,41-41 31</inkml:trace>
  <inkml:trace contextRef="#ctx0" brushRef="#br0" timeOffset="137145.7943">20290 20616 0,'0'-41'16,"82"41"-1,-1 0 1,1 0 0,-82 123-1,0 0 1,-41-83 0,41 1-16,0-82 46,0 1-46,41-83 16,0 0 0,-41 82-1,82 0 1,-82-41-16,-41 82 16,41 41-1,-41 41 1,41-41-16,0 0 15,0 82-15,0-82 0,0 0 16,82-41 15</inkml:trace>
  <inkml:trace contextRef="#ctx0" brushRef="#br0" timeOffset="137526.3944">20781 20166 0,'0'-123'15,"41"123"-15,0-41 16,81 41 0,-81 0-1,-41 123 1,0 0-1,-82-82 1,41 41 0,82-82 15,82 0-15,-82 0-1,0 40 1,-82 124-1,-82-82 1,41-82 15,1 0-31</inkml:trace>
  <inkml:trace contextRef="#ctx0" brushRef="#br0" timeOffset="137792.9912">19758 21475 0,'0'0'16,"-41"0"-16,205-41 31,-1 41-15,1-82-16,0 82 0,122-82 31,-204 82-31</inkml:trace>
  <inkml:trace contextRef="#ctx0" brushRef="#br0" timeOffset="138243.119">20453 21761 0,'-81'0'16,"162"-81"-1,-40 81 1,0 0-16,0 0 15,41 0 1,-82 81 0,-82 42-1,41-82-15,0 41 0,-81-41 32,81 0-17,41-82 1,82-41-1,-1 82 1,1 0 0,-41 0-16,-41 41 15,0 122 1,-82-40 0,-40-82-1,40-41 1,0 0-16,41 0 0,-41-41 15,82 0 1</inkml:trace>
  <inkml:trace contextRef="#ctx0" brushRef="#br0" timeOffset="138587.7991">20617 20657 0,'0'-41'0,"82"-41"16,-41 82 15</inkml:trace>
  <inkml:trace contextRef="#ctx0" brushRef="#br0" timeOffset="139360.4888">21762 20043 0,'0'-41'0,"0"-40"63,82 81-48,0 0-15,-41-41 16,41 41-1,-82 122 17,0-81-17,0 164 1,0-1 0,0-40-16,0 204 15,0-163 1,82-42-16,-82 165 15,81-42 1,-81-123 15,-81-122-31,40 41 16,0-82-16,-41 41 16,0-41-1,-41 82 1,83-82-1,-83 0-15</inkml:trace>
  <inkml:trace contextRef="#ctx0" brushRef="#br0" timeOffset="139977.3604">15913 20002 0,'82'0'31,"-1"0"-15,-40 0-16,82-40 15</inkml:trace>
  <inkml:trace contextRef="#ctx0" brushRef="#br0" timeOffset="140335.6213">15708 20043 0,'0'82'47,"0"-41"-31,0 41-16,0 41 15,0 81-15,0 82 16,0 1-16,0 326 16,0-367-16,0-1 15,0 123 1,0-81-1,0-165 1,0-81 0,0 41-16,0-41 31,82-41-15,0-41-1,41 0-15,327-122 16,-287 81-16</inkml:trace>
  <inkml:trace contextRef="#ctx0" brushRef="#br0" timeOffset="141227.6384">22622 21884 0,'0'-82'0,"0"41"16,40 41-1,-40-41 16,0 123 32,-81 41-47,81-41-16,0 81 15,0-122-15,0 41 16,122-82-1,-40 0 1,41-82 0,-82-81-1,-41 81 1,-164 0 0,82 82-1,1 0-15</inkml:trace>
  <inkml:trace contextRef="#ctx0" brushRef="#br0" timeOffset="141627.2763">22785 19839 0,'0'0'0,"0"-123"15,0 41 1,0 41 0,0 123 15,0 41-15,0 0-1,0-1 1,0 1-1,41-41 1</inkml:trace>
  <inkml:trace contextRef="#ctx0" brushRef="#br0" timeOffset="142860.5533">24749 20657 0,'0'-41'31,"81"41"-15,1 0-16,0 0 15,-41 0 1,0 0-16,41 0 15</inkml:trace>
  <inkml:trace contextRef="#ctx0" brushRef="#br0" timeOffset="143027.1451">24790 20943 0,'40'0'47,"42"0"-31,0 0-16,82-82 15</inkml:trace>
  <inkml:trace contextRef="#ctx0" brushRef="#br0" timeOffset="143627.608">26917 20084 0,'0'0'0,"0"-41"0,0 0 15,0-40 1,-41 81 0,41-41-1,-82 41 1,-41 0 0,41 41-1,1 204 1,81-81-1,0-123-15,0 81 16,122-81 0,-40-41-1,0 0 1,0-82 0,-82 1-16,0-42 15,82 41 1,-82 0-16,0 0 15,0 42 1,0 121 15,-41 1-15,41 82 0,0-42-1,0-81-15,82 0 16,-1-41-1,1 0 1,82 0 0</inkml:trace>
  <inkml:trace contextRef="#ctx0" brushRef="#br0" timeOffset="143927.2686">26344 21189 0,'0'0'0,"-82"0"0,123 0 46,41 0-30,41-41-16,286-41 16,-123 82-1,-163 0 1</inkml:trace>
  <inkml:trace contextRef="#ctx0" brushRef="#br0" timeOffset="144519.6943">27039 21434 0,'-40'0'0,"40"41"16,0 41-1,-82-41 1,0 0 0,41-41-1,0 0 1,-41 0 0,82-82-1,0-41 1,82 41-1,41 41 1,-82 41 0,0 82-16,-41-41 15,0 41 1,0 82 0,-82 40-1,0-122-15,0 0 16,0-1-16,-40-40 0,81-41 15,0 82 1,0-123 0,-41-41-1,82 42-15,41-83 16,41 123 0,41-41-1,-42 82 1,1 122-1,-82-122 1,82 41-16,-41-82 16,0 0-1</inkml:trace>
  <inkml:trace contextRef="#ctx0" brushRef="#br0" timeOffset="144860.2514">27939 20616 0,'82'0'47,"41"0"-32,-41 0-15,0-82 0,-1 82 16,1 0-1,0 0-15</inkml:trace>
  <inkml:trace contextRef="#ctx0" brushRef="#br0" timeOffset="145111.3414">28308 20248 0,'0'0'0,"0"-123"15,-82 123-15,82-41 16,0 164 31,0 0-31,0 163-1,0-163-15,0-1 16,41 42-1,81-123 1</inkml:trace>
  <inkml:trace contextRef="#ctx0" brushRef="#br0" timeOffset="145611.187">29371 19921 0,'0'0'0,"0"-82"15,0 123 17,-82 327-1,82-245-31,0-1 15,0 42 1,-41-164-16,41 41 16,0-123 15,0 0-31,41-41 16,41-40-1,0 122 1,82 41-1,-124 82 1,-40 81 0,41-40 15,-163-41-15,40 0-1,-41-82 1,82 0-1,41-41-15</inkml:trace>
  <inkml:trace contextRef="#ctx0" brushRef="#br0" timeOffset="145861.5746">29167 21148 0,'0'0'15,"81"-41"32,42 41-47,0-41 16,0 41-16,122-82 15,-163 82-15,-41 0 16</inkml:trace>
  <inkml:trace contextRef="#ctx0" brushRef="#br0" timeOffset="146362.8071">29576 21434 0,'41'0'31,"40"0"-15,-40 0-1,-41 82 1,0 41-1,-122-1 1,-1-40 0,82-82-16,0 41 15,-41-41-15,164-123 47,41 123-47,-1 0 16,-40 0-1,-41 41 1,-41 82 15,0-82-31,0 41 16,-41-82-16,0 81 0,-40-81 16,-124 41-1,-40-41 1,122 0-1,123 82-15</inkml:trace>
  <inkml:trace contextRef="#ctx0" brushRef="#br0" timeOffset="147010.619">30598 20616 0,'82'0'31,"82"0"-16,40 0 17</inkml:trace>
  <inkml:trace contextRef="#ctx0" brushRef="#br0" timeOffset="147160.9879">30639 20861 0,'82'0'32,"41"0"-32,0 0 15,-1 0-15,-40 0 16</inkml:trace>
  <inkml:trace contextRef="#ctx0" brushRef="#br0" timeOffset="147944.5728">32480 20616 0,'0'0'0,"-123"0"0,1 0 16,-1 82-1,41-82-15,-82 0 16,124 0 15,571-41 0,860-41 16,-1064 0-47,42 82 16,326 0-16,-409 0 16,-40 0-1,-164 0 1,-82-41-1,41 41 1,-123 82 62</inkml:trace>
  <inkml:trace contextRef="#ctx0" brushRef="#br0" timeOffset="148461.6869">33707 21270 0,'0'-40'15,"0"-1"1,0 0-1,-41 41 1,0 0 0,1 41-1,-42 163 1,0-40-16,82-1 16,0-40-16,0 0 0,0-82 15,82 41 1,81-82-1,1 0 1,-82-164-16,-82 123 16,0 0-16,0 0 15,-41-81-15,0 122 16,-82 0 0,82 163-1,-40-122-15,81 41 16</inkml:trace>
  <inkml:trace contextRef="#ctx0" brushRef="#br0" timeOffset="150969.087">31662 19634 0,'0'-82'15,"41"42"1,82 40 0,-1 40 15,-244 165 16,40-205-47,41 123 15,0-123-15,82 0 47,41 0-31,40 41-1,1 40 1,-123 1 0,-82-41-1,0 41 1,1-41-16,-1-41 16,41 0-16,0 0 15,-41 0 1</inkml:trace>
  <inkml:trace contextRef="#ctx0" brushRef="#br0" timeOffset="151465.9994">32480 19921 0,'0'0'0,"0"-82"15,0 41 1,0 0 0,0-41-1,0 41 1,-82 41 0,41 82-1,0 123 1,41-124-1,0 1 1,0 41-16,41-123 0,0 0 31,41 0-15,-41 0 0,82-123-1,-82-81 1,-41 40-1,0 123 1,0 123 15,0-41-31,0 41 16,0 0 0,0 40-1,81-40 1</inkml:trace>
  <inkml:trace contextRef="#ctx0" brushRef="#br0" timeOffset="151678.0873">33135 19716 0,'81'0'32,"1"0"-17,0 0-15,0 0 16,-41 0-16</inkml:trace>
  <inkml:trace contextRef="#ctx0" brushRef="#br0" timeOffset="151944.3841">33298 19512 0,'0'40'47,"0"42"-47,0 0 15,0 245 1,0-204 0,41-123-1</inkml:trace>
  <inkml:trace contextRef="#ctx0" brushRef="#br0" timeOffset="152545.0668">34280 19430 0,'0'41'62,"-82"-41"-46,82 81-16,-41-81 16,0-40 15,41-83-16,0 82-15,0 0 32,41-41-32,0 82 15,0 0-15,82 41 16,-82 82 0,-41 81-1,-41 42 1,-41-164-16,0-1 15,0 1-15,-40-41 0,40-41 16,0 0 0,41 0-1,41-82 1,0 1-16,0-1 16,41 82-16,0-82 15,82 82 1,-82 0-1,-41 82-15,81 0 16,83-42 15,-82-40-15,41 0-16</inkml:trace>
  <inkml:trace contextRef="#ctx0" brushRef="#br0" timeOffset="152995.6407">34853 19307 0,'0'-41'0,"0"0"15,0 82 32,0 41-31,0 0-16,0 40 0,0-40 31,-82 0-31,82 41 0,0-164 63,41 0-48,-41-41-15,41 41 16,81 0-1,-40 41 1,-41 123 0,-41-41-1,0-41 1,0 82 0,-82-83-1,-81-40 1,122-40-1,-41-83 1</inkml:trace>
  <inkml:trace contextRef="#ctx0" brushRef="#br0" timeOffset="154405.0324">9204 21516 0,'-82'0'78</inkml:trace>
  <inkml:trace contextRef="#ctx0" brushRef="#br0" timeOffset="155194.9113">9981 20698 0,'0'-41'15,"0"123"32,0-41-47,0 0 0,-122 40 32,81-40-17,0-41-15,-41 0 31,82-122-15,0 40 0,0-82-1,82 82-15,0 82 16,-1 0 0,1 123-1,-82 82 1,0-83-1,-41 83-15,-41-42 16,1-40-16,-124 41 31,41-123-15,124-41 0,40-82-1,0-82 1,40 1-1,83 163 1,-82 0-16,82 122 16,-41-81-1,-41 41-15,81 0 16,1 41 0</inkml:trace>
  <inkml:trace contextRef="#ctx0" brushRef="#br0" timeOffset="155429.3523">9327 22211 0,'0'0'0,"82"0"47,81 0-47,83-41 15,81 0 1,-204 41-16,-42 0 16</inkml:trace>
  <inkml:trace contextRef="#ctx0" brushRef="#br0" timeOffset="155866.8877">9859 22579 0,'0'0'0,"0"-40"0,40-1 15,42 41 1,123 0-1,-164 0 1,-41 81 0,-82 83-1,41-123-15,-82 41 16,123-41 0,-41-41-16,41-41 31,0-41-31,41 82 15,82-82-15,-41 82 16,-82 41 0,82 41-1,-82 81 1,0-122-16,-41 41 16,0-41-16,-41 41 0,0-82 15,-81 41 1,40-41-1,82-82 1,-41-41-16</inkml:trace>
  <inkml:trace contextRef="#ctx0" brushRef="#br0" timeOffset="157296.6599">14645 24257 0,'-41'-123'0,"41"41"16,0 41-1,122 41 1,-40 82 0,-82-41-1,41 286 17,-204-204-1,122-123-16,41-41 1,122 41 15,-81 0-31,41 41 16,-41 122 0,41-81-1,-82 0-15,-41 41 16,0-123-1,-123 41 17,83-41-32,-1 0 15,82-82-15,-123 41 16,123-123 0</inkml:trace>
  <inkml:trace contextRef="#ctx0" brushRef="#br0" timeOffset="157812.1828">15586 24502 0,'0'-123'16,"0"82"-1,0 0 1,-41 41 0,-41 0-1,0 82 1,82-41 0,0 41-16,-41 82 15,41-83-15,0-40 16,0 0-1,41-41 1,82 0 0,-82-82-1,-41-40 1,0-42 0,0 82-1,0 0 1,0 123-1,0 41-15,0 82 32,0-1-17,81-81 1,1-41-16,0-41 16,0 0-16</inkml:trace>
  <inkml:trace contextRef="#ctx0" brushRef="#br0" timeOffset="158045.2995">16158 24584 0,'41'0'47,"82"0"-47,0 0 15,-1 0-15,1 0 16,0 0 0</inkml:trace>
  <inkml:trace contextRef="#ctx0" brushRef="#br0" timeOffset="158263.6843">16445 24297 0,'-82'0'16,"82"82"31,0 41-32,0 0-15,0-1 0,41 83 32,0-164-17</inkml:trace>
  <inkml:trace contextRef="#ctx0" brushRef="#br0" timeOffset="158829.069">17058 24216 0,'0'0'0,"0"81"47,0 1-31,-41-41-1,-41-41 1,42 0 15,40-41-15,0-163 0,81 81-1,-40 123 1,0 0-1,41 82-15,-82 0 16,0-1-16,0 1 16,0 41-16,-82 81 15,-41-81 1,83-82 0,-1-41-1,-41-41 1,82-41-1,0 41 17,41 82-17,0 41 1,0 0 0,-1-82-1,165-41-15</inkml:trace>
  <inkml:trace contextRef="#ctx0" brushRef="#br0" timeOffset="159238.5831">17385 24134 0,'0'0'16,"0"-41"-16,0-41 16,0 164 30,0 0-46,0 40 0,0 124 32,0-83-17,0-122 1,0 0 0,82-123-1,-82 42 1,82-124-1,-41 82 1,0 82-16,0 0 16,41 0-1,-82 123 1,0-41 0,-82-1-1,41-81 1,0 41-16,-41-41 15,41 0-15,-41 0 16</inkml:trace>
  <inkml:trace contextRef="#ctx0" brushRef="#br0" timeOffset="159694.2575">14767 25852 0,'0'0'0,"-122"0"0,40 0 16,41 0-16,-41 0 15,246-82 32,81 82-31,532-82 0,42 0-1,-206 1 1,-367 81-16,-42 0 15,-163 0-15,-41 40 79</inkml:trace>
  <inkml:trace contextRef="#ctx0" brushRef="#br0" timeOffset="160162.2278">16322 26220 0,'0'0'0,"0"-123"16,-82 123 15,-82 123-15,123-41-16,41 0 15,-81-1 1,81 124-1,0-123-15,41-41 0,-41 40 16,122-81 0,-40 0-1,-41 0-15,82-81 16,-123 40-16,82 0 16,-82-82-1,-123 82 1,0 41-1,82 41-15,-82 123 16,123-123-16,0 0 16,0 40-1,82-81-15</inkml:trace>
  <inkml:trace contextRef="#ctx0" brushRef="#br0" timeOffset="161346.0272">18694 25116 0,'-40'0'16,"162"0"31,42 0-47,0 0 16,-1 0-1</inkml:trace>
  <inkml:trace contextRef="#ctx0" brushRef="#br0" timeOffset="161479.3309">18776 25443 0,'0'0'0,"82"0"31,0 0-31,122-82 31,-122 82-31</inkml:trace>
  <inkml:trace contextRef="#ctx0" brushRef="#br0" timeOffset="162051.4009">20208 24379 0,'0'82'47,"0"0"-32,-41-82 1,41 82-1,-82-82-15,41 0 32,41-41-32,-41-41 15,41 41-15,0-41 16,0-81 0,82 122-1,41 123 1,-41 122-1,-82 82 1,-82 42 0,-82-124-1,123-204-15,-40 41 16,40-41 0,41-41-1,0 0-15,0-81 16,82 122 15,-1 0-15,-40 40-1,123 42 1,-164-41-16</inkml:trace>
  <inkml:trace contextRef="#ctx0" brushRef="#br0" timeOffset="162298.0325">19635 25852 0,'0'0'16,"-82"0"-16,82-41 31,82 41-15,246-82-1,-124 82-15,1 0 16,-164 0-16</inkml:trace>
  <inkml:trace contextRef="#ctx0" brushRef="#br0" timeOffset="162731.323">19881 26220 0,'0'0'16,"0"-41"-1,204-41 1,-122 82-1,-41 0-15,0 41 16,-41 0 0,0 41-1,0 0-15,-123 40 16,82-40-16,-41-82 16,82-41 15,41 41-16,82 0 1,-82 0 0,41 82-1,-41-41-15,-41 82 16,-41-82 0,-41 0-16,-41 40 15,1-81 16,81 0-31,0 0 16</inkml:trace>
  <inkml:trace contextRef="#ctx0" brushRef="#br0" timeOffset="163031.3864">20535 26179 0,'0'0'0,"-41"123"47,-40 40-47,-1-81 0,-164 123 31,83-1-31,-42-81 32,82-41-17,123-41-15,-163-41 16</inkml:trace>
  <inkml:trace contextRef="#ctx0" brushRef="#br0" timeOffset="163495.9781">16445 26220 0,'81'0'0</inkml:trace>
  <inkml:trace contextRef="#ctx0" brushRef="#br0" timeOffset="163762.6238">16854 26179 0,'-82'0'16,"0"82"0,-82 81-1,-81 42 1,-41 0 0,40-1-1,164-163 1,1 41-16,40-82 15,41 41-15,0-82 32</inkml:trace>
  <inkml:trace contextRef="#ctx0" brushRef="#br0" timeOffset="164113.4031">17385 26179 0,'0'0'0,"0"-82"32,82 82-32,0 0 15,-41 0 1,-41 82-1,-41 82 17,-41-42-32,-81 1 15,122-123-15,41 82 16,82-82 15,81-41-15,42 41-1,-83 0 1</inkml:trace>
  <inkml:trace contextRef="#ctx0" brushRef="#br0" timeOffset="164727.0471">22949 24788 0,'0'0'0,"-41"0"0,41 82 16,123-82 31,-42 0-47,1 0 15,0 0-15,-41 0 31</inkml:trace>
  <inkml:trace contextRef="#ctx0" brushRef="#br0" timeOffset="164896.1087">22908 25156 0,'82'0'46,"40"0"-30,83-81 0,-164 81-16</inkml:trace>
  <inkml:trace contextRef="#ctx0" brushRef="#br0" timeOffset="165146.281">23399 24829 0,'-82'-123'0,"41"83"32,82 40-1,0 40-15,82 83-1,-42 41 1,-81-41-1,-41-42-15,1 1 16,-42-41-16,0 41 16</inkml:trace>
  <inkml:trace contextRef="#ctx0" brushRef="#br0" timeOffset="165613.174">24299 24543 0,'0'-123'16,"0"82"-16,0 0 16,41 41-16,-41-81 15,81 81 1,42 0-1,-82 40-15,-41 83 16,0-41-16,-41 41 16,-82-82-1,123 40-15,-81-81 16,81-41 31,41 41-47,81-40 15,-40 80 17,41 83-17,-123 0 1,-123 0 0,82-123-16,-82 81 15,83-81-15,-1 0 0,0 0 16,-41 0-1,82-40-15</inkml:trace>
  <inkml:trace contextRef="#ctx0" brushRef="#br0" timeOffset="166098.6992">25076 24829 0,'0'-82'16,"0"41"-16,0-81 16,0 40-1,-41 82 32,41 41-31,-82 163-1,82-122-15,0 0 16,0-41-16,0 41 16,82-82-1,41 0 1,-41-41 0,-82-123-1,0 123-15,0-81 16,0 81-1,0 122 32,0 1-47,0-41 16,0 82 0,40-82-1,83-41 1</inkml:trace>
  <inkml:trace contextRef="#ctx0" brushRef="#br0" timeOffset="166332.0868">25771 24747 0,'0'0'16,"82"0"15,41 0-15,122-41 0,-163 1-16,0 40 15,0 0-15</inkml:trace>
  <inkml:trace contextRef="#ctx0" brushRef="#br0" timeOffset="166547.7209">26139 24379 0,'0'0'0,"-40"0"15,40-41 1,0 82-1,0 123 17,0 40-17,0 42 1,0-164-16,81-1 16</inkml:trace>
  <inkml:trace contextRef="#ctx0" brushRef="#br0" timeOffset="167646.142">27408 24216 0,'0'41'63,"-82"-41"-63,41 0 16,0 0-1,0 0 1,41-123 15,0 82-31,0 0 16,123-82-1,0 123 1,-83 0 0,42 164-16,0 0 15,-82-42-15,-82 124 16,-40-42 15,-1-122-15,82-41-16,-41-41 15,0 0 1,82-123 0,0 41-1,41 82 16,41 0-31,-41 0 16,41 0 0,0 0-1,122 0 1,-122 0 0,-82-122 15,41 40-31,-41 41 0,0 0 15,0-82 1,82 1 0,-82 40-1,0 0 1,0 164 15,0 41-15,0 122-1,40 41 17,-40-245-17,0-82 32,0-41-47,82-40 16,-41 40-1,41 82 17,-41 0-32,-41 41 15,123-41-15,-123 163 16,41-40 0,-41-41-1,-41 0 1,-123-41-1,41-41 1,123-41 0,0-164-1</inkml:trace>
  <inkml:trace contextRef="#ctx0" brushRef="#br0" timeOffset="167930.0203">28798 24543 0,'41'0'63,"41"0"-48,0 0-15,-41 0 16,41 0-16,-41 0 16</inkml:trace>
  <inkml:trace contextRef="#ctx0" brushRef="#br0" timeOffset="168113.3451">28758 24829 0,'40'0'47,"1"0"-31,41 0-16,-41 0 15</inkml:trace>
  <inkml:trace contextRef="#ctx0" brushRef="#br0" timeOffset="168765.6846">29862 24216 0,'0'-41'0,"0"0"0,0-41 16,-41 164 62,41-41-78,-82 41 0,82-42 16,-41 1-1,-40 82 1,121-82 46,1-41-62,41 0 16,0 0 0,-41 0-1,41 0 1,-41 0 0,40-82-1,-81 41-15,0 0 16,-40-40-1,-1 81 1,41-41 0,0 122 31,0-40-47,0 82 15,0-41 1,0 41-16,0-42 15,0 83 1,0-123 0,0 82-16</inkml:trace>
  <inkml:trace contextRef="#ctx0" brushRef="#br0" timeOffset="170163.1138">29698 24011 0,'0'-82'32,"0"41"-1,0 0 16,0 82 0,0 82-32,0 0 1,0-41-16,0-1 15,0 1-15,0 0 16,-41 0 0,-40 0-1,162-82 126,1 0-125,0 0-1,-41-41 1,41 0 15,-82 0-15,41-41-1,-41-41 1,0 42 0,0 40-1,0 0 16,0 82 48,0 81-79,0-40 0,0 0 15,0 82 1,0-1-1,82 1 1,-82-123-16,0 41 16,0-41-16,0-1 15</inkml:trace>
  <inkml:trace contextRef="#ctx0" brushRef="#br0" timeOffset="179214.2462">45979 17712 0,'0'-41'0,"0"0"32,0 123 14,0 0-30,0 40-16,0 1 16,41 0-16,-41 40 15,0-81 1,0-123 46,0 0-62,0-40 16,0-1 0,41-41-1,41 82 1,41 41 0,-41 41-1,-42 204 1,-40-163-1,-81 82 1,40-123 0,-41-41-1,41 0 1,-41-41 0,82 0-16,0 0 15,0-41-15,41 82 16</inkml:trace>
  <inkml:trace contextRef="#ctx0" brushRef="#br0" timeOffset="179449.775">46716 18325 0,'81'0'31,"1"-41"-15,41 41-16,-41 0 16,-41 0-16,41 0 15</inkml:trace>
  <inkml:trace contextRef="#ctx0" brushRef="#br0" timeOffset="179631.0877">46879 18366 0,'0'82'47,"82"-82"-47,-41 0 15,164-41 1,-124 41-16</inkml:trace>
  <inkml:trace contextRef="#ctx0" brushRef="#br0" timeOffset="180249.4173">47984 17834 0,'0'41'47,"0"0"-32,-41-41-15,41 82 16,-41-82 0,41 41-16,-41-41 15,-41-41 17,82-41-17,0-40-15,41 81 31,0 41-15,41 0 0,-41 41-16,-41 122 15,0-40-15,0-41 16,-82 81 0,-41-40-1,82-123-15,41 82 16,-81-82-16,81-41 31,0-82-15,0 82-1,40 0 1,1 41-16,41 0 16,-41 0-1,-41 82 1,82-41-1,-82 41-15,41-41 16</inkml:trace>
  <inkml:trace contextRef="#ctx0" brushRef="#br0" timeOffset="180482.1013">48270 18203 0,'82'0'31,"-41"0"-31,0 0 16,41 0-1,-42-82-15</inkml:trace>
  <inkml:trace contextRef="#ctx0" brushRef="#br0" timeOffset="181097.6456">49293 17916 0,'-41'41'47,"41"0"-31,-41-41-1,41 41 1,-41-41-16,0 0 16,-41 0-1,82-41 1,-41 0 0,41-41-1,41 1 1,82 40-1,0 82 1,-82 122 0,-41 42-1,0-123-15,-164 122 32,123-163-32,-41 41 0,-81-41 15,122-41 16,41-41-15,0-82 0,41 41-1,41 82-15,-42 0 16,83 0 0,-41 123-16,41-41 15,-41-82 1,-82 41-1</inkml:trace>
  <inkml:trace contextRef="#ctx0" brushRef="#br0" timeOffset="181514.7585">49702 18407 0,'0'0'0,"0"-82"0,0 41 16,0-40 15,0 40-16,-41 41 1,-82 0 0,123 41-1,0 40 1,-41 124 0,41-123-1,41-82 1,123-41-1,-41-82 1,-123 41 0,0 41-1,0-40 1,0 122 0,0 122-1,0-81 16,40 0-15,42-82 0,-41 0-16</inkml:trace>
  <inkml:trace contextRef="#ctx0" brushRef="#br0" timeOffset="183381.0962">24585 26056 0,'0'-41'16,"-41"1"-1,41-42 1,41 0 0,164 0 15,-205 123-31,40 327 31,-40-286-31,-81 41 31,40-42-31,41-162 63,0 40-48,82 41 1,40 82 0,-122-42-16,41 42 15,-41-41-15,0 82 16,-82-41 0,-40 0-1,-42-82 1,41 0-1,82-41 1,41 0-16,0 0 16</inkml:trace>
  <inkml:trace contextRef="#ctx0" brushRef="#br0" timeOffset="183850.1467">25321 26424 0,'0'0'0,"0"-40"16,0-1 0,0-41-1,-81 82 1,-1 41 15,82 41-31,-41 81 16,41 1-1,0-123 1,41-41 0,41 0 15,-42-82-16,-40 0 1,0-82 0,0 124-16,0 121 47,0 42-32,0 0 1,164-82-1</inkml:trace>
  <inkml:trace contextRef="#ctx0" brushRef="#br0" timeOffset="184231.8884">25894 26220 0,'-82'0'15,"164"0"79,0 0-94,0 0 0,-41 0 16,-1 0-1,42 0 1</inkml:trace>
  <inkml:trace contextRef="#ctx0" brushRef="#br0" timeOffset="184483.5674">26017 26097 0,'0'-41'0,"-41"41"16,41 123 31,0-41-47,0 0 15,0 40-15,0 1 0,0 82 31,0-124-31</inkml:trace>
  <inkml:trace contextRef="#ctx0" brushRef="#br0" timeOffset="185098.3078">26753 26179 0,'0'41'47,"0"0"-32,0 0 1,-82-41 0,0 0-1,42-41 17,40-123-17,122 123 1,1 41-1,-41 41 1,-82 41-16,82 0 16,-82 0-16,0 40 15,0 1-15,-123 41 16,0-1 0,41-122 15,41-41-16,41-122 1,0-1 0,82 82-1,0 41 1,-82 41-16,41 41 16,0-82-16,-41 81 15,204 1 1,-40-82-1</inkml:trace>
  <inkml:trace contextRef="#ctx0" brushRef="#br0" timeOffset="185698.5628">27939 25893 0,'0'-41'15,"-41"41"1,41 82-1,-81 40 1,81 124-16,0-83 16,0 1-16,0-41 15,0-1-15,41 42 16,40-82 0,42-82-1</inkml:trace>
  <inkml:trace contextRef="#ctx0" brushRef="#br0" timeOffset="186281.7478">28553 26179 0,'0'-82'0,"0"164"47,0-41-32,0 0 1,-41-41-16,0 0 31,0 0-15,-41-41-1,82-82 1,0 82-16,0 0 16,0-40-16,82 81 0,0 0 15,-41 0 1,41 163 0,-82 83-1,0-124-15,0-40 16,-82 0-16,0 0 0,41-41 15,0 41 1,-40-82 0,-1 0-1,82-82 1,0 0 0,41 41 15,40 41-16,-40 0-15,0 41 16,41-41-16,-82 82 0,41 0 16,41-1-1,-41-81 1</inkml:trace>
  <inkml:trace contextRef="#ctx0" brushRef="#br0" timeOffset="186515.2188">28921 26629 0,'41'0'46,"82"-82"-46,-41 82 16,-1-41 0,1 41-16,0-82 0</inkml:trace>
  <inkml:trace contextRef="#ctx0" brushRef="#br0" timeOffset="187166.3734">29657 26056 0,'0'82'63,"0"-41"-48,0 0 1,-40-41 15,40-82-15,-82 0-1,82 1 1,0-1 0,122 82-1,-40 41-15,-82 0 16,41 40-16,-41 165 16,0-1 15,0 1-16,-123-205-15,83 40 16,-1-81 0,41-81-1,0-83 1,0 82-16,0 0 16,41 41-1,40 41 1,1 123-1,0-82 1,-41 123 0,0-164-1,122-41 1</inkml:trace>
  <inkml:trace contextRef="#ctx0" brushRef="#br0" timeOffset="187582.0848">30312 26465 0,'0'0'0,"0"-81"16,0-1 0,0 0-1,-82 0 1,41 82 15,-41 123-15,82 122-1,0-81 1,41-123 0,41-41 15,-41-41-15,-41 0-16,0-41 15,0-122 1,0 122-16,0 41 15,0 123 17,82 122-17,-82-122 1,0 0 0,41-41-1</inkml:trace>
  <inkml:trace contextRef="#ctx0" brushRef="#br0" timeOffset="187864.7324">30803 26015 0,'0'0'0,"-41"0"0,41-40 15,41 121 32,-41-40-47,82 0 16,0 327 0,-82-122-1,-82-83 1,41-40-1,0-123 1</inkml:trace>
  <inkml:trace contextRef="#ctx0" brushRef="#br0" timeOffset="188132.6874">31416 26424 0,'82'-81'31,"0"81"-15,0 0-16,82 0 15,-124 0 1</inkml:trace>
  <inkml:trace contextRef="#ctx0" brushRef="#br0" timeOffset="188281.4983">31498 26588 0,'82'0'31,"0"0"-15,0 0-16,-41 0 15,40-41-15,-40 41 16</inkml:trace>
  <inkml:trace contextRef="#ctx0" brushRef="#br0" timeOffset="188749.4124">32030 25770 0,'0'-82'0,"0"41"16,0 82 46,0 41-62,41 0 16,-41 41-1,82-42 1,-41-81 0,81 0-1,-40-81 1,-82-1-1,41-41 1,-41 82 0,0 123 15,0 0-15,0 0-16,0 163 31,0-41-16,0-81 1</inkml:trace>
  <inkml:trace contextRef="#ctx0" brushRef="#br0" timeOffset="188899.8451">32726 26588 0</inkml:trace>
  <inkml:trace contextRef="#ctx0" brushRef="#br0" timeOffset="190882.8356">24421 27979 0,'0'-41'0,"0"-41"15,0 41 1,0-41 0,82 1 15,-82 122-31,164 327 31,-164-287-31,0 1 16,-82 41-1,82-164 32,0-41-31,82 41-1,41 41 1,-83 0 0,42 123-1,-82-41 1,-82 122 15,1-204-31,-1 82 16,-41-82-1,41-82 1,82-40 0</inkml:trace>
  <inkml:trace contextRef="#ctx0" brushRef="#br0" timeOffset="191382.1515">25444 28224 0,'0'-41'0,"0"0"16,0-40 0,0 40 15,-41 41-16,0 41 1,-81 81 0,81 1-1,41-82 1,0 41 0,81-82-1,1 0 1,0-41-1,-41-41 1,-41 0 0,0-40-1,0 81 1,0 82 15,0-1-31,0 1 16,0 41-16,0 0 15,82-82 1,-82 82-16,82-82 16</inkml:trace>
  <inkml:trace contextRef="#ctx0" brushRef="#br0" timeOffset="191598.7229">26058 27979 0,'41'0'47,"-1"0"-47,42 41 0,0-41 15,82 0 1,-123 0-16</inkml:trace>
  <inkml:trace contextRef="#ctx0" brushRef="#br0" timeOffset="191815.6708">26262 27733 0,'0'0'0,"0"41"31,0 41-15,41 164-1,-41-124 1,41-40-16,-41 0 16,82-82-16</inkml:trace>
  <inkml:trace contextRef="#ctx0" brushRef="#br0" timeOffset="192282.4813">26794 27611 0,'0'0'0,"0"41"47,0 40-47,0 1 16,0 41-1,0 0 1,82-123 0,-41 0-1,81-41 1,-81-41-1,0 41 1,-41-41 0,0 41-1,0 0 17,0 82-1,0 0-16,0 41-15,0 82 16,0-83-16,0 1 16,0 82-1,0-123 1</inkml:trace>
  <inkml:trace contextRef="#ctx0" brushRef="#br0" timeOffset="192782.5069">27571 28061 0,'0'-41'0,"0"0"16,0-41-1,0 41 1,-82 41 15,42 82-15,40-41-1,-82 82-15,82-42 16,0 1-16,0-41 16,41-41-1,40 0 1,1 0-1,-41-123 1,-41 1 0,0 81-1,82 82 32,-82 40-31,0 1-1,41-41 1,0-41 0,81 0-1,-122-82-15</inkml:trace>
  <inkml:trace contextRef="#ctx0" brushRef="#br0" timeOffset="194199.7908">27612 28183 0,'0'-81'16,"-82"162"30,82 1-30,0-41 0,82-41 46,-82-82-46,0 41-16,-123 0 31,42 41-15,40 41-1,41 41 1,0-41 15,82-41-15,-1 0-1,1-41 1,-82 0 0,0-81-1,-41 81 1,-41 41-16,42 0 16,40 41-16,0 40 15,0 1 1,81-82 15,1 0-15,-41 0-1,-41-41-15,0 0 16,0-40 15,0 40-31,-41-41 16,-41 82-1,41 82 1,41-1 0,0 1-1,41-41-15,41-41 16,-41 0 0,41-41-1,-82 0 1,0-40-1,0 40 1,-123 41 0,41 81-1,41 42 1,82-41 15,41-82-31</inkml:trace>
  <inkml:trace contextRef="#ctx0" brushRef="#br0" timeOffset="195278.4491">28308 28061 0,'-82'0'16,"123"0"46,0 0-46,40 0-16,1 0 0,0 0 15,0 0-15,-41 0 16,0 0-16,40 0 16</inkml:trace>
  <inkml:trace contextRef="#ctx0" brushRef="#br0" timeOffset="197148.9844">29289 27611 0,'0'-41'0,"0"0"16,0 123 31,0 40-31,0-40-16,-41 41 15,41 0 1,-81-42-1,81-40 1,41-41 15,-1 0-31,83-81 16,0 40 15,-41 41-31,-41-41 16,-41-41-16,0 41 15,40 41 1,-40-41 0,0-41-1,0 164 48,0 0-63,0 82 15,0-1 1,0 1 0,0-123-1</inkml:trace>
  <inkml:trace contextRef="#ctx0" brushRef="#br0" timeOffset="197620.5543">30107 28142 0,'0'-40'0,"0"-42"16,0 41 0,0-41-1,-40 82 1,-1 0-1,-41 123 1,0 40 0,82-81-1,0 41-15,0-82 16,82-41 15,0-41-15,-1-82-1,-81 0 1,0 1 0,0 81-1,41 41-15,-41 41 32,0 41-32,0-1 15,0 1 1,82 41-1,0-82-15,41-41 16</inkml:trace>
  <inkml:trace contextRef="#ctx0" brushRef="#br0" timeOffset="197865.96">30885 27938 0,'0'0'0,"0"41"31,41-41-15,81 0-16,1-41 15,-82 41 1</inkml:trace>
  <inkml:trace contextRef="#ctx0" brushRef="#br0" timeOffset="198033.426">30967 28306 0,'40'0'31,"1"0"-15,0 0-16,41 0 15,-41-82-15</inkml:trace>
  <inkml:trace contextRef="#ctx0" brushRef="#br0" timeOffset="198551.1582">31621 27774 0,'0'-81'16,"0"-1"-16,0 0 31,0 123 0,0 0-15,0 0-16,0 81 16,0-81-16,82 41 15,0-82 1,-41 0-1,40 0-15,42 0 32,-82 0-32,41-82 15,-82-40 1,0 40-16,0 41 31,0 0-31,-41 82 31,41 122-15,0-81-16,0 41 16,0 0-16,0-42 0,0 1 15,41 82 1,-41-82 0</inkml:trace>
  <inkml:trace contextRef="#ctx0" brushRef="#br0" timeOffset="198930.6931">32276 27529 0,'0'-82'0,"0"41"16,-82 82 46,41 41-62,-41 0 16,41 81-16,-82 42 15,-40 81 1,40-122 0,123-123-1,-41 81-15,41-81 16</inkml:trace>
  <inkml:trace contextRef="#ctx0" brushRef="#br0" timeOffset="199860.5035">27326 27693 0,'0'-41'0,"-41"204"63,0-81-48,-41 41-15,41-1 16,-81 124-1,-42 40 1,82-122 0,41-123-1,41 41-15,-82-82 32</inkml:trace>
  <inkml:trace contextRef="#ctx0" brushRef="#br0" timeOffset="201716.1304">27898 29288 0,'0'-41'0,"0"0"16,-40 41-1,40-82-15,-82 41 32,0 41-1,82 41-31,-41 164 31,41-123-31,0 40 16,0-81-16,0 41 15,82-82 1,-41 0 0,0-41-1,40 0 1,-81-82 0,0 1-1,0-1 1,-40 82-1,40 82 17,0 41-32,40 122 15,-40-163 1,0 82 0,41-41-16,-41-41 15,41 0 1,41-41-16</inkml:trace>
  <inkml:trace contextRef="#ctx0" brushRef="#br0" timeOffset="201933.197">28389 29492 0,'41'0'47,"0"0"-32,41 0-15,-41 0 16,0 0-16,41 0 16</inkml:trace>
  <inkml:trace contextRef="#ctx0" brushRef="#br0" timeOffset="202099.8199">28430 29697 0,'41'0'47,"0"0"-32,41 0-15,0 0 0,0 0 16,-42 0-16</inkml:trace>
  <inkml:trace contextRef="#ctx0" brushRef="#br0" timeOffset="202499.7984">29330 29411 0,'0'-41'0,"-82"122"78,82 1-62,0 41-16,0 0 15,0-1-15,123 1 16,0-123-1,-41 0 1,81-123 0,-81-81-1,-82 122 1,0-82 0,0 83-16,-41 81 15,-122-82 1,-42 82-1,123 82-15,41-41 16,41-1-16,-81 42 0</inkml:trace>
  <inkml:trace contextRef="#ctx0" brushRef="#br0" timeOffset="203858.7759">30107 29329 0,'0'-41'16,"-40"41"-1,40-41 1,-41 41 0,41-82-1,-41 82-15,41-41 16,-82 41 0,41-41-1,0 41 1,-41-82-1,41 82 1,-40-40-16,-1 40 16,0-82-1,41 82-15,-82 0 16,42 0 0,-1-41-1,0 41-15,-82 0 16,42 0-1,-1 0 1,82 0-16,0-82 16,-41 82-16,41 0 0,0 0 15,-81 0 1,-1 0 0,41 0-1,-41 0 1,82 0-16,-81 0 15,81 41 1,0-41-16,-41 41 16,-81 41-1,122-41 1,-41-1 15,0 1-15,0-41-16,82 123 15,-82-123-15,82 82 16,-122 82 0,122-42-1,0 1 1,0 81 0,0-81-1,81-41 1,1 41-1,82-1 1,-41-122 0,-42 123-16,1-123 15,0 41-15,41-41 0,-1 82 16,1-82-16,164 0 31,-165 0-31,1 0 16,0 0-16,-1 0 0,-40 0 15,0 0 1,0 0 0,0 0-1,0 0-15,-42 0 16,1 0-16,41 0 0,-41 0 16,41 0-1,41-41 1,-42 0-16,-40 41 15,0-82-15,82 41 16,-82 0 0,41-40 15,-1-1-15,-40 82-16,-41-82 15,82 41-15,-41-82 16,41 42-1,-82-1 1,0 0-16,0 0 16,0 41-16,0 0 15,-41-81 1,-82 81 0,-81-41-1,-1 82 1,164 0-16,-81 0 15</inkml:trace>
  <inkml:trace contextRef="#ctx0" brushRef="#br0" timeOffset="205250.7277">19063 29656 0,'0'-82'16,"0"41"-1,-41 41-15,41-41 16,0 82 15,0 41-31,0 41 16,82 204 15,-42-245-15,-40 0-16,0-123 78,0 0-63,0-41-15,0 41 16,82-82 0,-41 82-1,41 41 1,82 123-1,-164-41 1,0 0 0,-82 0-1,0-41 1,-41-41 15,41 0-31,1 0 16,81-82-1,41 0 1</inkml:trace>
  <inkml:trace contextRef="#ctx0" brushRef="#br0" timeOffset="205488.9496">20003 30106 0,'0'-82'0,"82"82"31,-41-41-31,82 41 31,-41 0-15,-41 0-1,-41 41 1</inkml:trace>
  <inkml:trace contextRef="#ctx0" brushRef="#br0" timeOffset="205650.4309">20085 30270 0,'0'0'0,"-41"0"16,82-41-1,41 41 1,0 0-16,0-41 16,0 41-16,-1 0 15,1 0-15</inkml:trace>
  <inkml:trace contextRef="#ctx0" brushRef="#br0" timeOffset="209171.9826">21435 29697 0,'0'82'31,"0"-41"0,-82-41-15,41 0 15,1 0 0,40-82-15,0 0-1,0 0 1,81 82 0,1 0-1,0 82 17,-82-41-32,0 41 15,0-1-15,0 1 0,-41 0 16,-82 123-1,1-83 1,122-40-16,-82-82 16,82-41 15,0 0-31,0 0 16,0 1-1,0-42-15,0 41 16,82 41 15,-1 41-31,1 81 16,0-40-1,-41 41 17</inkml:trace>
  <inkml:trace contextRef="#ctx0" brushRef="#br0" timeOffset="211134.6468">21885 29288 0,'-41'0'0,"-41"-82"15,42 82 1,-1-41-1,-41 41 1,-41-82 0,82 82-1,0 0-15,-81 0 16,81 0-16,-41 0 16,-123-41-1,124 41 1,40 0-16,-123 0 15,123 0 1,0 0-16,-163 0 16,-42 0-1,83 0 17,122 0-32,-41 82 15,0-82-15,41 0 16,41 41-1,-41-41 1,-41 0 0,41 41-1,-81 41 1,40-82 0,0 0-1,0 0 1,82 41 15,-41-41-15,41 41-1,-81-41 1,40 0 0,-41 81-1,41-40 1,0-41 15,41 41-15,0 41 31,-82-82-47,82 41 15,-41 41 1,-40 40-1,81-40 1,0-41 0,0 0-1,0 82-15,0-41 32,0-1-17,81 124 1,1-1-1,-41-163 1,0 41 0,41-41-1,-82 41-15,82-82 16,-1 41-16,-81 0 16,82 0-1,0-41 1,0 81-1,0-81-15,40 0 16,-40 41 0,0-41-1,0 41 17,-41-41-32,81 82 15,-81-82-15,41 0 16,0 0-1,41 0 1,-82 0-16,81 0 16,-81 0-16,0 0 15,82 0 1,-41 0 0,40 41-1,-81-41-15,0 0 16,41 0-16,-41 0 15,0 0-15,41 0 16,-1 0 0,1 0-1,0 0-15,-41 0 32,41 0-17,-41 0 1,41 0-1,-42 0-15,83-41 16,0 41 0,-123-82-16,41 82 15,41 0 1,-82-41 0,41 41-1,-41-41 1,81 1-1,42-42 17,-82 41-17,41-82 1,-82 82 0,41 41-1,-41-41 1,0-41-1,0-81 1,0 81 0,0-82-1,0 83-15,-41-124 16,41 123-16,-82-40 16,-82-42-1,-40 82 1,-287 82-1,123 123 1,163-41 0</inkml:trace>
  <inkml:trace contextRef="#ctx0" brushRef="#br0" timeOffset="221185.4528">12927 8058 0,'-41'0'0,"-41"0"31,41 0-31,0 0 31,-41 0 1,164 0-1,204 0-16,287-41 1,245-81 0,409-83-1,-695 82 1,-245 42 0,-124-1-1,-122 82-15,0 0 16,-82 41 62,0-41-62,-82 81-16,42-81 15</inkml:trace>
  <inkml:trace contextRef="#ctx0" brushRef="#br0" timeOffset="221635.7682">13131 8385 0,'0'0'0,"-41"0"0,0 0 15,0 0 17,123 0 15,41-81-32,41 81 1,122-123-16,368 41 15,-122-41-15,-123 123 16,328-163 0,-369 122-1,-327 41 1,0-82 46</inkml:trace>
  <inkml:trace contextRef="#ctx0" brushRef="#br0" timeOffset="222469.6212">16854 6708 0,'0'-41'15,"-41"41"63,-41 41-62,41-41 0,-41 0 15,82-41 0,0 1-15,82-42-1,0 41 1,0 41 0,-41 0-1,81 41 1,-122 81 0,0 42-1,-82 0 1,42-82-16,-83-1 15,82-81-15,41 82 16,-82-82 0,0 0-1,82-41 17,0 0-17,0-40 1,41 40-16,41-82 15,0 123 17,0 0-32,-1 41 31,-81 41-15,0-1-16,41 1 15,0-82 1</inkml:trace>
  <inkml:trace contextRef="#ctx0" brushRef="#br0" timeOffset="222953.1081">17222 6749 0,'82'-41'16,"-41"41"-1,40 0-15,-40 41 16,-41 82 0,0 82 15,-122-83-15,81-40-1,41-123 1,41 0-1,40-41-15,42-122 16,-123 122-16,82 0 16,-82 0-1,-82 164 48,82 0-48,-82 0-15,82-41 16,0 0-16,0 41 31,41-82-15,164 0 0,-124 0-1,1-123-15</inkml:trace>
  <inkml:trace contextRef="#ctx0" brushRef="#br0" timeOffset="231700.1143">39639 19716 0,'0'0'0,"-82"0"16,-41 0-1,82 0-15,-40 0 32,40 0-1,41-41 47,81 41-62,42 0-16,286-82 15,287 82 1,-165 0 15,-40-81-31,123-1 31,40 82-15,-367-82-16,204 82 16,-246-41-16,-81 41 15,204-82 1,-82 82-1,41-82 1,-40 42 0,81 40-1,-41 0 1,-163 0-16,-41 0 16,-1 0-1,-40 0-15,41 0 0,122 0 16,1 0-1,40 0 17,287 0-17,-246 0 1,0 0 0,41 0-1,-204 0-15,82-41 16,-42 41-16,1 0 0,40 0 15,205 0 1,-82 0 0,-41 0-1,205-82 1,-82 82 0,-41-82-1,-81 82 1,-83-41-1,-122 41 1,-82 0 15,-164 0 16</inkml:trace>
  <inkml:trace contextRef="#ctx0" brushRef="#br0" timeOffset="233119.674">39393 20002 0,'-81'-40'0,"81"80"62,0 42-46,40 41-16,-40 0 15,41 122 1,41 82 0,-82-40-1,0 122 1,0-82-1,0-204-15,0 204 16,0-163-16,-41 40 16,0 246-1,41 0 1,-122-246-16,122 1 16,-82 40-1,82-81-15,0 41 0,-123 204 16,123-123-1,0 82 1,0-41 15,0-40-15,0-1 0,0 0-1,0-163-15,0 0 16,0-1-16,0 1 0,0 0 15,0 81 1,0-40 0,0 41-1,0-1 1,0-81 0,82-41-1,-82-1 1,0 1-1,0 0 1</inkml:trace>
  <inkml:trace contextRef="#ctx0" brushRef="#br0" timeOffset="234224.5382">40580 20780 0,'-41'-82'16,"41"164"46,0 40-62,0-40 16,0 0-16,0 0 15,0 0-15,0-42 16,0 42-16,0 0 16,0-41-1</inkml:trace>
  <inkml:trace contextRef="#ctx0" brushRef="#br0" timeOffset="234520.3229">40457 20739 0,'-41'0'0,"41"-82"15,0 0 1,82 0 0,0 0-1,122 82 1,-163 0 0,0 123-1,-41-41-15,0-41 16,-82 41-16,41-41 0,-41 0 15,1 81 1,81-81 0</inkml:trace>
  <inkml:trace contextRef="#ctx0" brushRef="#br0" timeOffset="234870.1373">41316 20371 0,'0'0'0,"0"-82"16,-41 0-1,0 82 17,0 82-17,41 122 1,0 164 0,0-40-1,0 40 1,82-245-1</inkml:trace>
  <inkml:trace contextRef="#ctx0" brushRef="#br0" timeOffset="235219.8503">42216 20739 0,'0'-41'15,"-41"41"32,-41 82-31,0 40-1,-40 42 1,-1 0 0,41-42-1,41-81 1</inkml:trace>
  <inkml:trace contextRef="#ctx0" brushRef="#br0" timeOffset="235662.8734">41643 20739 0,'-82'0'16,"123"0"15,41 82-16,-41-42 1,82 83-16,-41-82 16,204 164-1,-204-124 1,40-40 0,-81-41-1,-41 82 79</inkml:trace>
  <inkml:trace contextRef="#ctx0" brushRef="#br0" timeOffset="236922.4461">43525 20616 0,'-41'0'78,"0"41"-62,-82 41-1,42-41 1,40 40-16,-164 42 31,205-82-31,-41-41 31,82 0-15,0 41 0,286-41 15,-204 0-15,-82 0-1,0 0 1,-41 82 31,0-41-16</inkml:trace>
  <inkml:trace contextRef="#ctx0" brushRef="#br0" timeOffset="240622.7309">44098 20657 0,'0'-41'16,"41"41"-16,-41-82 0,0 41 31,0 0-15,0 82 62,0 0-78,0 123 15,0-82 1,-41 40 0,41-81-1,0 0 1,0 41 15</inkml:trace>
  <inkml:trace contextRef="#ctx0" brushRef="#br0" timeOffset="240974.0084">44629 20657 0,'0'-82'0,"-40"123"63,40 0-48,-82 0-15,82 41 16,-41-1 0,41 1-16,-164 123 15,164-164-15,-41 0 16,41 40 0,-82 1-1,82-41-15,0 0 16</inkml:trace>
  <inkml:trace contextRef="#ctx0" brushRef="#br0" timeOffset="241404.9492">44629 21189 0,'0'0'0,"82"-41"47,-41 41-31,41 0-16,-41 0 15,-41 41 1,0 81-1,-41-40 1,-41 0-16,41-41 16,-41 41-1,123-82 63,0 0-78,41 0 16,0 0 0,41 0-1,-83-41-15</inkml:trace>
  <inkml:trace contextRef="#ctx0" brushRef="#br0" timeOffset="241790.5439">45202 20534 0,'0'-41'15,"82"123"32,-41-41-47,41 82 16,-82-1-16,81 1 15,-81 123 1,0-42 0,-122 42-1,40-124-15,-41 124 16</inkml:trace>
  <inkml:trace contextRef="#ctx0" brushRef="#br0" timeOffset="244821.0121">46184 20984 0,'82'0'63,"0"0"-63,-1 0 16,1 0-16,41 0 15</inkml:trace>
  <inkml:trace contextRef="#ctx0" brushRef="#br0" timeOffset="245037.1321">46184 21311 0,'41'0'63,"0"0"-63,41 0 15,40 0-15,-40 0 16</inkml:trace>
  <inkml:trace contextRef="#ctx0" brushRef="#br0" timeOffset="245654.3911">48270 20289 0,'0'-82'15,"-41"0"1,41 41 15,-41 41 1,-41 287-1,1 163-16,81-41 1,0-123 0,0-122-1,0-1 1,0-122-16,-41 0 16,41 0-1,-41-41-15,-82 82 16,41-82-1,1 0 1,-42-41 0,41-41-1,82 41 1</inkml:trace>
  <inkml:trace contextRef="#ctx0" brushRef="#br0" timeOffset="246747.4641">47207 22539 0,'40'0'125,"42"0"-125,-41 0 15,41 0-15,-41 0 16,41 0-16</inkml:trace>
  <inkml:trace contextRef="#ctx0" brushRef="#br0" timeOffset="247421.7851">47902 22416 0,'0'-41'16,"82"82"77,-82 41-77,41-41-16,40-1 16,-40 42-1,0-82 1,0 0 15,41-41-15,-82-40-1,0-1 1,0 41 0,-41 41-1,-41 0 1,0 82-1,1 40 1,-1-81 0,0 41-1,-41 0 1,82-82 0,1-41-1,40-41 1,0 41-1,0 0 1,0-81-16,40 122 16,42 0-1,-41 0 1</inkml:trace>
  <inkml:trace contextRef="#ctx0" brushRef="#br0" timeOffset="248189.4863">48638 19757 0,'0'-82'16,"0"41"0,0 82 30,0 41-46,0 41 16,0-82 0,0 122 15,41-81-31,41-82 16</inkml:trace>
  <inkml:trace contextRef="#ctx0" brushRef="#br0" timeOffset="248471.2317">49006 19880 0,'0'0'0,"0"-41"0,0 123 62,0-1-46,0 1-16,-81 41 15,81-41-15,0 0 16,-41 40 0,-41 42-1,82-82 1</inkml:trace>
  <inkml:trace contextRef="#ctx0" brushRef="#br0" timeOffset="248841.7918">49088 20411 0,'0'-81'15,"41"81"-15,-41-41 16,82 41 0,0 0-1,-41 0 1,-41 41 0,0 0-16,0 40 15,0-40-15,-164 41 0,82-41 16,164-41 62,-41 0-62,41 0-16,0 0 0,-1 0 15,-40 0-15</inkml:trace>
  <inkml:trace contextRef="#ctx0" brushRef="#br0" timeOffset="249487.9613">50193 20902 0,'0'-81'16,"0"-1"-1,-41 82 17,-41 82-17,82 245 32,0-205-47,0 83 16,0-123-16,0 0 15,0-1 1,-41 42 0,-41-82-1,-40-41 1,40 0-1,0-41-15</inkml:trace>
  <inkml:trace contextRef="#ctx0" brushRef="#br0" timeOffset="249658.5928">49743 21516 0,'82'-82'0,"-42"82"16,42 0 0,123-41-1,-123 41-15,-1-82 16,1 82-16</inkml:trace>
  <inkml:trace contextRef="#ctx0" brushRef="#br0" timeOffset="249905.5093">50561 21066 0,'0'-41'16,"0"0"0,0 0 15,-41 82 0,41 123-15,-82 81 15,82-81-15,0-82-16,0-41 15,41 40-15</inkml:trace>
  <inkml:trace contextRef="#ctx0" brushRef="#br0" timeOffset="250389.1446">50643 21393 0,'0'-41'15,"0"-41"1,82 82-16,40-40 16,-81 40-1,0 40 1,-41 124 15,0-123-31,-82 82 16,82-246 46,123 82-62,-123 0 16,82-41-16,-82 1 15,82 81 1,-82-41-16,-41 41 47,0 41-31,41 40-1,0-40-15,0 0 16,0 41-1,0 0 1,163-41 0,-40-41-16</inkml:trace>
  <inkml:trace contextRef="#ctx0" brushRef="#br0" timeOffset="250672.3344">51379 21025 0,'0'-82'16,"41"82"15,-41 41-31,82 41 16,-82-41-16,0 82 31,41 81-15,-41-163-16,-41 82 15,41-82-15,-41-41 16</inkml:trace>
  <inkml:trace contextRef="#ctx0" brushRef="#br0" timeOffset="251272.5379">52156 21066 0,'0'0'0,"0"-41"15,0 0 16,0-41-15,-41 82 0,41-41-1,-81 41 1,-1 0 0,41 164-1,41-41 1,0 40-1,41-81 1,0-82 0,81 0-1,-40 0 1,0-245 0,-82 40-1,0 83 1,0-83-1,0 123-15,0 41 0,0-81 32,0 244 15,0 1-32,0 0-15,0-1 16,0 124-1,0-42 1,82-122 0,-82-41-1</inkml:trace>
  <inkml:trace contextRef="#ctx0" brushRef="#br0" timeOffset="251672.2236">52524 20984 0,'0'-41'16,"41"41"-1,0 0 1,-41 41 0,0 0-1,0 82 1,0-82-16,0 0 31,82-41-15,-41-41-1,41-205 1,41 164 0,-123 42-1,-41 121 16,41-40-15,0 0-16,0 41 16,0-41-16,41-41 15,-1 0 1,1 0-16</inkml:trace>
  <inkml:trace contextRef="#ctx0" brushRef="#br0" timeOffset="252402.0155">45775 24420 0,'-41'0'15,"164"0"48,-42 0-63,1 0 15,-41 0-15</inkml:trace>
  <inkml:trace contextRef="#ctx0" brushRef="#br0" timeOffset="252554.9393">45775 24747 0,'-41'0'16,"82"0"15,82 0-31,122-41 16,-163 41 0</inkml:trace>
  <inkml:trace contextRef="#ctx0" brushRef="#br0" timeOffset="259612.5471">48147 23888 0,'0'-41'16,"0"1"-16,-81 40 15,40 0 1,41 81 15,0 83-15,0 0-16,0 490 31,0-531-15,0 0-16,0-1 15,0-81-15,-41 0 16,-41-41 0,0 0-1,-41 0 16,1 0-15</inkml:trace>
  <inkml:trace contextRef="#ctx0" brushRef="#br0" timeOffset="259973.3035">47247 26179 0,'-40'-41'16,"40"82"15,40-41-15,1 0-16,41 0 16,41 0-1,41 0 1,-124 0-16</inkml:trace>
  <inkml:trace contextRef="#ctx0" brushRef="#br0" timeOffset="260312.8815">48229 25893 0,'-41'-82'0</inkml:trace>
  <inkml:trace contextRef="#ctx0" brushRef="#br0" timeOffset="261139.2426">47616 26220 0,'0'-41'31,"-82"41"-15,41 0 0,0 0-1,-41 0 1,41 0-16,0 0 16,0 0 30,-40 164-30,81-123-16,0-1 16,0 42-16,0 41 15,81-41 1,-40 0 0,41-82-1,0 0 1,82 0-1,-83 0 1,-40-82 0,0 41-1,-41-41-15,0-41 16,0 82 0,0-40 15,-41 40-16,-40 41-15,-1 0 16</inkml:trace>
  <inkml:trace contextRef="#ctx0" brushRef="#br0" timeOffset="261840.0075">48393 23111 0,'0'0'0,"0"-82"16,0 164 62,0-41-78,41 0 0,-41 41 15,0-41-15,0 122 32,0-81-17</inkml:trace>
  <inkml:trace contextRef="#ctx0" brushRef="#br0" timeOffset="262112.9263">48720 23275 0,'0'41'47,"0"0"-47,-82 40 15,82-40-15,-41 0 16,41 41-16,-41 0 16,41 41 15,-81-123-31,81 81 15,0-40-15</inkml:trace>
  <inkml:trace contextRef="#ctx0" brushRef="#br0" timeOffset="262489.8676">48802 23684 0,'0'-41'31,"41"41"-15,82 0-16,-83 0 16,1 0-1,-41 204 16,-81-81-15,40-82-16,0 41 16,-41-82-16,82 41 47,41-41-32,41 0-15,204 0 16,-163 0-1,-1 0-15,-40 0 0</inkml:trace>
  <inkml:trace contextRef="#ctx0" brushRef="#br0" timeOffset="263156.1739">50234 24134 0,'0'41'31,"-41"41"-15,41-42-16,-41 1 15,-41 82 1,41-123 0,0 0 15,41-82-16,0 0 1,0 42-16,0-42 16,0 0-16,82 82 15,0 0 1,-82 41 0,82 163-1,-82 83 1,-41-42-1,-82-122 1,0-82 0,82 41-1,0-123 1,41-41 0,0 41-16,0 0 15,41 41 1,82 0-1,-41 0 1,0 0 0,-82 41-1,41 41 1</inkml:trace>
  <inkml:trace contextRef="#ctx0" brushRef="#br0" timeOffset="263607.7751">50479 24461 0,'41'-41'16,"0"41"0,41 0-1,0 0 1,-82 41-1,0 123 1,0-42 0,-41-40-1,41-123 17,81-41-17,1-40 1,-41-42 15,-41 205 16,-82 123-31,82-83-16,0 1 31,0 0-31,41-82 15</inkml:trace>
  <inkml:trace contextRef="#ctx0" brushRef="#br0" timeOffset="264156.7913">52115 24543 0,'0'-82'16,"0"0"0,0 41-1,0-40 1,-81 81-16,-1 0 16,0 0 15,0 122-16,0 42 1,82-82-16,0-1 16,41 1-1,82-82 1,-41 0 0,0-41-1,-82-40-15,40-42 16,-40 0-1,0 0-15,0-81 16,0 40 0,0 123-1,0 82 32,0 41-31,0 41-1,0 0-15,0-1 16,0 83-16,0-123 16,0 40-1,0-81-15</inkml:trace>
  <inkml:trace contextRef="#ctx0" brushRef="#br0" timeOffset="264540.1049">52361 24297 0,'0'0'0,"82"0"31,-82 82-15,0 0-16,0 41 31,0-41-31,0-42 15,0 1-15,41-82 32,40-122-17,1-42 1,-41 164 0,-41-40-1,0 162 1,0 1-16,0 0 15,0-41-15,0 0 16,0 82 0,41-123-1,0 0 1,41-41-16</inkml:trace>
  <inkml:trace contextRef="#ctx0" brushRef="#br0" timeOffset="265190.4169">46838 27733 0,'-41'0'0,"82"0"31,0 0-15,41 0-16,-41 0 16,82 0-1</inkml:trace>
  <inkml:trace contextRef="#ctx0" brushRef="#br0" timeOffset="265340.6907">46797 28102 0,'0'-41'0,"41"41"16,0 0-16,123 0 31,-82 0-31</inkml:trace>
  <inkml:trace contextRef="#ctx0" brushRef="#br0" timeOffset="267290.1979">49047 27079 0,'0'-82'0,"0"41"16,0-41 0,0 1-1,0 40 1,41-41 0,164 246 30,-205-1-30,-41 1 0,-82-42-1,82-81 1,-81 41 0,162-82 15,1 0-16,0 0 1,82 0-16,0 0 16,-82 0-1,0 0-15,-1 0 16</inkml:trace>
  <inkml:trace contextRef="#ctx0" brushRef="#br0" timeOffset="267723.8418">49579 27079 0,'0'-82'16,"0"41"-1,41 41 1,41 0 0,-82 123 15,0-82-31,0 41 15,0-41-15,0 40 16,0-122 31,82-81-31,-82 40-1,81 0 1,-40 0-1,-82 205 32,41-82-31,0 0-16,0 0 16,0 122-1,0-122 1,41-41-1</inkml:trace>
  <inkml:trace contextRef="#ctx0" brushRef="#br0" timeOffset="268073.6846">50070 26711 0,'0'-82'15,"0"0"1,41 82 15,0 0-15,-41 41 0,0 82-1,0-82 1,-82 81-1,164-122 32,-41 0-31,41 0-16,81 0 31,-81 0-31,-41 0 0</inkml:trace>
  <inkml:trace contextRef="#ctx0" brushRef="#br0" timeOffset="268390.1437">49129 28020 0,'-82'0'0,"164"0"63,41 0-63,81 0 15,-40 0-15,-41-82 16,-1 82 0</inkml:trace>
  <inkml:trace contextRef="#ctx0" brushRef="#br0" timeOffset="268790.9254">49375 28470 0,'0'-41'16,"41"41"-1,40-41 1,-40 41-16,41 0 15,-82 82 17,0 0-32,-82-42 15,-81 83 1,122-123-16,0 82 16,82-123 30,0 41-46,40 0 16,-40-41-16,82 41 16,-41 0-1,-41-82-15,0 82 16</inkml:trace>
  <inkml:trace contextRef="#ctx0" brushRef="#br0" timeOffset="269308.1821">48352 26547 0,'0'-41'0,"41"41"63,0 0-48</inkml:trace>
  <inkml:trace contextRef="#ctx0" brushRef="#br0" timeOffset="269724.0093">48352 26506 0,'0'0'15,"0"82"79,-41 41-78,41-41-16,0 122 15,0 1 1,0 40-1,0-122-15,0-41 16,0-1-16,0 42 16,0-41-16,0 82 15,0-1 1,-82 1 0,41-41 15,41-83-31,0 42 15,0 0-15,0-41 16,0 0 0,0 122-1,41-163 1,41 0 0,0 0-1,81-81 1,1-1-1</inkml:trace>
  <inkml:trace contextRef="#ctx0" brushRef="#br0" timeOffset="270524.1135">50438 26424 0,'0'-40'0,"0"-42"31,41 82-15,0 0-1,0 41 1,-41 40 0,0 124-1,82 81 1,-82-40 0,0-164-1,0 81 1,0 164-16,0-204 15,0 82 1,0-83 0,0-81-16,0 82 15,0-41 1,0 0 0,-82-82-1,41 81 1,-41 1-1,82-41 1,-41 0 0</inkml:trace>
  <inkml:trace contextRef="#ctx0" brushRef="#br0" timeOffset="270923.8297">51215 28429 0,'0'-41'16,"0"123"46,0 40-46,0-81-1,41-41 1,41 0 0,-82-41-16,123-40 31,-123-1-31,0 0 15,-123-41 1,0 123 0,1 41-1,122 0 1</inkml:trace>
  <inkml:trace contextRef="#ctx0" brushRef="#br0" timeOffset="271856.1735">51215 26056 0,'-40'-41'15,"40"-40"1,0 162 31,0-40-47,0 0 16,0 0-16,0 41 15,0 0 1,0-41-16,0 0 15</inkml:trace>
  <inkml:trace contextRef="#ctx0" brushRef="#br0" timeOffset="272091.2449">51420 26138 0,'0'0'0,"0"-41"31,0 82-15,0 41-16,0-41 15,-82 122 1,82-40 15,-41-41-15,41 0-16</inkml:trace>
  <inkml:trace contextRef="#ctx0" brushRef="#br0" timeOffset="272407.1461">51502 26465 0,'0'-81'15,"122"40"1,-40 41-1,-41 0-15,-41 41 32,0-1-32,-41 165 15,-81-82 1,40-41 0,123-82 30,122 0-30,1-41 0,0 41-1,-124 0 1</inkml:trace>
  <inkml:trace contextRef="#ctx0" brushRef="#br0" timeOffset="273019.4298">49825 28265 0,'-82'0'31,"41"82"-15,0-41-16,-245 204 31,163-122-15,41-82-1,82 0 1</inkml:trace>
  <inkml:trace contextRef="#ctx0" brushRef="#br0" timeOffset="273527.7936">49293 27038 0,'0'-41'16,"0"123"109,-41 0-125,-41 0 15,0 81 1,82-40-16,-163 0 15,81-42 1,0 1 0,82-41-1</inkml:trace>
  <inkml:trace contextRef="#ctx0" brushRef="#br0" timeOffset="274140.6736">52565 27406 0,'41'0'47,"0"0"-31,41 0-16,82 0 31,-123 0-31,-1 0 16</inkml:trace>
  <inkml:trace contextRef="#ctx0" brushRef="#br0" timeOffset="274310.3022">52565 27733 0,'41'0'31,"82"0"-15,82 0 0,-42 0-1</inkml:trace>
  <inkml:trace contextRef="#ctx0" brushRef="#br0" timeOffset="274681.6748">53588 26752 0,'0'0'0,"0"-41"0,0-41 47,0 123 0,0 41-32,0-41 1,0 0-16,0 81 15,0-81-15,0 41 16,0 0 0,41 0-1,-41-1 1</inkml:trace>
  <inkml:trace contextRef="#ctx0" brushRef="#br0" timeOffset="275008.0086">53424 27406 0,'41'0'47,"41"0"-31,-41 0-16,0 0 16,82 0-1,-82 0-15,40-82 16,1 82-1,-41 0-15,0 41 16,41-41 0</inkml:trace>
  <inkml:trace contextRef="#ctx0" brushRef="#br0" timeOffset="275794.0971">53629 27733 0,'0'-81'31,"0"122"32,0-1-63,0 1 16,-41 41-16,-41 0 31,41 41-16,82-123 32,41 0-31,0 0 0,0 0-1,-41 0 1,40-41-1,-40 41 17,-41-41-1,0 0 0,0 82 79,0 0-95,0 41-15,0-42 16,0 1-16,0 82 15,0-41 1,0 0 0,0 0-1,0-42 1</inkml:trace>
  <inkml:trace contextRef="#ctx0" brushRef="#br0" timeOffset="276019.5378">54079 28674 0,'0'0'0,"41"0"15</inkml:trace>
  <inkml:trace contextRef="#ctx0" brushRef="#br0" timeOffset="276424.2223">53302 29697 0,'-82'0'16,"0"0"-16,123 0 46,41 0-30,0-41-16,-1 41 16,206-82 15,-205 82-31</inkml:trace>
  <inkml:trace contextRef="#ctx0" brushRef="#br0" timeOffset="276690.8175">53424 30065 0,'41'0'47,"41"0"-31,-82-41-16,82 41 16,-41-82-1</inkml:trace>
  <inkml:trace contextRef="#ctx0" brushRef="#br0" timeOffset="279527.8716">11986 14358 0,'0'-41'0,"0"0"15,0-41 16,0 41 1,-41 41 15,-41 0-16,41 0 0,41 82-31,0 0 16,0-41-1,0-1-15,0 165 16,0-123-16,0 0 16,0 40-1,82 1 1,-41-82-1,41-41 1,-1 0 0,-40 0 15,41-82-31,-41-41 31,-41 42-15,0-1-1,0 0 1,0 0-16,0 0 16,0 1-1,-82 81-15,82-41 16,-41 41 0,-81-82-16,-1 82 15,82 0 1,41 41 15,0 41-15,82 40-1,-41-122-15</inkml:trace>
  <inkml:trace contextRef="#ctx0" brushRef="#br0" timeOffset="280051.9866">12599 14644 0,'0'-41'109,"0"82"94,0 0-187</inkml:trace>
  <inkml:trace contextRef="#ctx0" brushRef="#br0" timeOffset="280841.67">13213 14358 0,'0'40'62,"0"42"-46,-82-82 31,41 0-47,0-41 31,41-40-15,0-1-1,0 41 1,41 41 15,41 0-15,-82 41-16,82 163 31,-82-81-15,0 0-1,-82-41 1,0-42 0,41-40-16,-41 0 15,82-81 32,41-1-16,0 82-15,-41-82-16,41 82 16,41 0-1,-41 0 1,-41 82-16,0-41 16,0 0-16,41 40 15,-41-40 1,82 0-16</inkml:trace>
  <inkml:trace contextRef="#ctx0" brushRef="#br0" timeOffset="281129.4464">13663 14276 0,'0'-41'62,"41"41"-46,0 0-16,-41-41 15,82 41 1</inkml:trace>
  <inkml:trace contextRef="#ctx0" brushRef="#br0" timeOffset="281541.9862">13458 14358 0,'-41'0'16,"41"81"31,0 1-32,0 0 1,0 0 0,82-164 46,-41 82-46,41 0-1,0 0 1,0 0 15,-82 82-31,0-41 16,-41 81-1,-82-81 1,41 0 0,0-41-1</inkml:trace>
  <inkml:trace contextRef="#ctx0" brushRef="#br0" timeOffset="281824.7853">14522 14767 0,'0'41'78,"0"40"-47</inkml:trace>
  <inkml:trace contextRef="#ctx0" brushRef="#br0" timeOffset="303027.0892">13417 14398 0,'-40'0'47,"40"-81"47,40 81-79,42-41 1,41-41 15,-41 82-31,0 0 31,40-41-31</inkml:trace>
  <inkml:trace contextRef="#ctx0" brushRef="#br0" timeOffset="303502.3373">15176 14685 0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43:11.458"/>
    </inkml:context>
    <inkml:brush xml:id="br0">
      <inkml:brushProperty name="width" value="0.05292" units="cm"/>
      <inkml:brushProperty name="height" value="0.05292" units="cm"/>
      <inkml:brushProperty name="color" value="#FF0000"/>
    </inkml:brush>
  </inkml:definitions>
  <inkml:trace contextRef="#ctx0" brushRef="#br0">11086 10840 0</inkml:trace>
  <inkml:trace contextRef="#ctx0" brushRef="#br0" timeOffset="840.1906">14317 10390 0</inkml:trace>
  <inkml:trace contextRef="#ctx0" brushRef="#br0" timeOffset="1319.5573">15463 10390 0,'0'41'125</inkml:trace>
  <inkml:trace contextRef="#ctx0" brushRef="#br0" timeOffset="1612.6088">15954 10431 0,'41'0'31</inkml:trace>
  <inkml:trace contextRef="#ctx0" brushRef="#br0" timeOffset="4553.2207">20494 10513 0,'0'40'453</inkml:trace>
  <inkml:trace contextRef="#ctx0" brushRef="#br0" timeOffset="5426.4931">23726 10144 0,'41'0'141</inkml:trace>
  <inkml:trace contextRef="#ctx0" brushRef="#br0" timeOffset="15680.1106">17508 12271 0,'82'0'15,"-41"0"1</inkml:trace>
  <inkml:trace contextRef="#ctx0" brushRef="#br0" timeOffset="15998.9943">18940 12271 0,'41'0'32</inkml:trace>
  <inkml:trace contextRef="#ctx0" brushRef="#br0" timeOffset="17401.1273">20944 12312 0</inkml:trace>
  <inkml:trace contextRef="#ctx0" brushRef="#br0" timeOffset="17835.9103">21067 12271 0</inkml:trace>
  <inkml:trace contextRef="#ctx0" brushRef="#br0" timeOffset="18226.2181">22172 12149 0</inkml:trace>
  <inkml:trace contextRef="#ctx0" brushRef="#br0" timeOffset="18554.9036">23358 12067 0</inkml:trace>
  <inkml:trace contextRef="#ctx0" brushRef="#br0" timeOffset="18885.505">24708 12190 0,'41'0'31,"0"0"0</inkml:trace>
  <inkml:trace contextRef="#ctx0" brushRef="#br0" timeOffset="37342.1928">6586 15339 0,'0'-41'15,"0"-40"-15,0 40 32,0 0-17,-82 0 1,0-123 31,-81 123-32,40 41 1,82-81-16,-82 81 16,82 0-16,-40 0 15,-42 0 1,41 40 0,-41 1-1,83-41-15,-42 82 16,82 41-16,-123-41 15,82 122 1,-41 42 0,0 285-1,82-244 1,0-42 0,82-81-1,82 81 16,-123-204-31,122 82 16,-122-123-16,41 41 16,164-41-1,-83 0 1,-40 0-16,-41 0 16,0-41-16,-42-41 15,83-82 1,-41-81-1,0 40 1,-41 83-16,-41-83 16,0 123-1,82 1-15,-82-1 16,0-82 0,0 82-1,-82-163 1,-41 122-16,41 41 0,-81 41 31,-1-81-15,41 122-16,0 0 15,42 0-15,-1 0 0,41 0 16</inkml:trace>
  <inkml:trace contextRef="#ctx0" brushRef="#br0" timeOffset="38207.9583">2618 16157 0,'-82'-41'0,"41"41"16,0 0 15,123 0 1,205 0-1,-124-40-16,-40-1 1,-205 41 62,41 0-78,41 41 16,0 163 15,0 42-15,41-124-16,-41-40 15,0-41-15,0 41 0,0-41 16,0 0 0,0-1 15,-41-40-31,-41 0 15,1-40 1,81-1 15</inkml:trace>
  <inkml:trace contextRef="#ctx0" brushRef="#br0" timeOffset="38489.708">3354 16648 0,'82'0'47,"-82"-41"-1,0-40-30,0 162 31,41-81-47,-41 82 16,82-82-16</inkml:trace>
  <inkml:trace contextRef="#ctx0" brushRef="#br0" timeOffset="38996.0023">3723 16280 0,'0'0'0,"0"-82"16,0 41 0,0 123 15,0 0-16,0 41 1,0-41-16,0 81 16,40-122-1,-40 41 1,0-164 31,0-41-32,0-40 1,0 40 0,0-41-1,0 42 1,41-1 0,41 41-1,-41 82 1,0 246-1,-41-83 1,-123 1 0,82-123-1,41 41 1,0-42 0</inkml:trace>
  <inkml:trace contextRef="#ctx0" brushRef="#br0" timeOffset="39202.6453">4213 16566 0,'0'-40'62,"0"-1"-46,82 122 15</inkml:trace>
  <inkml:trace contextRef="#ctx0" brushRef="#br0" timeOffset="41311.0489">3641 17671 0,'0'-82'16,"0"41"15,0 0 32,-41 41-32,0 0 0,0 0-15,-41 0 15,41 0 0,41 82 16,0 0-47,0-41 16,0 41 0,0-1-1,41 1 1,0-82-16,0 0 15,0 0 1,41-123 0,-82 83-1,0-42 1,0 0 0,0 0-16,0 0 15,0 1 1,0-1-1,0 41 1,0 0 0,-82 41 31,82 41-16,0 122-16,41 1 1,0 0 0,81-42-1,-81-122 17,41 0-17,-82-41 1,41 41-1,-41-81-15,0-42 16,0 82-16,0 0 31,0 0-15,0 82 62,0 0-78,41-41 16,-41 123-16,0-82 15,82-41 1,-41 0 15,0 0-15,-41-123-1,0 41 1,0 41 0,0 0 15,0 123 63,41-82-94,-41 82 0,40-82 15,-40 82 1,82-41-16,-82 0 16,-41-41-1,41 81 1,-41-81-16,1 0 31,40-41-31,0-40 16</inkml:trace>
  <inkml:trace contextRef="#ctx0" brushRef="#br0" timeOffset="41609.1343">4418 17344 0,'0'-82'16,"0"164"62,0-41-78,0 40 15,41-40-15,-41 0 16,0 41 0,82-41-1,-41-41 1</inkml:trace>
  <inkml:trace contextRef="#ctx0" brushRef="#br0" timeOffset="41857.9868">4377 17589 0,'0'-82'16,"82"41"31,-41 41-47,81-81 15,-40 81-15,0-41 16,-41 41-16</inkml:trace>
  <inkml:trace contextRef="#ctx0" brushRef="#br0" timeOffset="42105.3672">4091 17180 0,'41'0'47</inkml:trace>
  <inkml:trace contextRef="#ctx0" brushRef="#br0" timeOffset="42497.4549">3559 18489 0,'-123'0'0,"82"0"32,41 41-32,123-82 46,41-41-30,-42 41-16,247-122 16,-1 40-1,-246 123 1,-122-41 0,82 41-16</inkml:trace>
  <inkml:trace contextRef="#ctx0" brushRef="#br0" timeOffset="42724.5853">3804 18734 0,'0'0'0,"82"0"47,82-41-47,286-122 16,-164 40-1,-163 123 1</inkml:trace>
  <inkml:trace contextRef="#ctx0" brushRef="#br0" timeOffset="45708.032">2904 19103 0,'-41'0'15,"82"-41"48,41 0-48,41-41-15,327-82 16,-286 123 0</inkml:trace>
  <inkml:trace contextRef="#ctx0" brushRef="#br0" timeOffset="45908.584">3232 19225 0,'163'-82'31,"1"42"-31,81-83 15</inkml:trace>
  <inkml:trace contextRef="#ctx0" brushRef="#br0" timeOffset="48559.812">16813 18612 0,'-41'0'15,"-41"0"32,0 0-16,41 0-15,0 0 0,-40 0 15,40 0-15,82 0 109,40 0-125,42 41 15,0-41-15,0 0 16,327 0-1,-205 0 1,-81 0 0,-1 0-1,42 0 1,-42 0 0,83 0 15,-1 0-16,-40 0 1,-82 0 0,40 0-1,1 0 1,-1 0 0,42 0-1,-82 0 1,-1 0-1,42 0 1,0-82 0,40 82-1,-40 0 1,-1 0 0,-40 0 15,-82 0-31,82 0 15,-82 0-15,0-41 16,81 41 0,-40 0-1,41 0 1,0 0 0,-1 0-1,-40 0 1,0 0-1,-41 0 1,41 0 0</inkml:trace>
  <inkml:trace contextRef="#ctx0" brushRef="#br0" timeOffset="49603.8688">25158 19062 0,'-41'0'16,"-41"0"0,0 0-1,0 0 1,41 0 0,1 0-1,-83 0 16,82 0-31,123 0 79,81 0-64,1 0-15,81 0 16,-40 0-16,245 0 15,0 0 1,-164 0 0,-122 0-1,81 0 1,-163 0 0,-123 0 77,-81 0-77</inkml:trace>
  <inkml:trace contextRef="#ctx0" brushRef="#br0" timeOffset="50061.8078">24667 19225 0,'0'0'0,"-123"-41"16,0 41-16,42 0 31,162 0 0,165 0-15,613 0-1,-327-81-15,-41 81 16,122 0-16,533 0 16,-287 40-1,-532-40 1,-245 0-1,-123 0 32,0 0-15,0 0 14,-41 0-30,0 0 0</inkml:trace>
  <inkml:trace contextRef="#ctx0" brushRef="#br0" timeOffset="50497.1878">24503 19471 0,'0'0'0,"-41"0"0,123 0 32,41 0-32,286 0 31,654-123-16,-613 41 1,0 82-16,573 0 16,-532-123-16,-82 123 15,286 0 1,-367 0 0,-287 0-1</inkml:trace>
  <inkml:trace contextRef="#ctx0" brushRef="#br0" timeOffset="64579.5396">10104 24134 0,'-82'0'16,"41"0"0,123 0 62,0 0-63,41 0-15,368 0 32,81 0-17,-163 0 1,-204 0-16,-82 0 15,-42 0-15,-81-41 63,-41 41-47,-40 0-1,-1-82 1,-41 82-1,41 0 1,82-41 15,41 0-15,0 41 0,82 0-1,-82 0 1,41 82-1,-82-41-15,0 41 16,0-41-16,-41 41 0,0-1 16,-82 83-1</inkml:trace>
  <inkml:trace contextRef="#ctx0" brushRef="#br0" timeOffset="66001.7241">10145 21311 0,'0'0'0,"-82"0"0,82 41 16,-82-41-16,41 0 31,0 0 1,82 0 61,41 0-93,0 0 16,41 0-16,-1 0 0,1 0 16,286 0-1,246 0 1,-1 82-1,-326-82-15,121 0 16,-285 0 0,41 41-16,40-41 15,1 0 17,-124 0-32,-40 0 15</inkml:trace>
  <inkml:trace contextRef="#ctx0" brushRef="#br0" timeOffset="66593.9608">10881 21516 0,'-82'0'0,"1"0"0,-1 0 15,123 0 63,81 0-78,1-82 16,41 82-16,40 0 16,124 0-16,449-82 15,-409 82 1,0 0-16,123 0 15,-164 0 1,-245 0 0,82 0-16,-123-41 15</inkml:trace>
  <inkml:trace contextRef="#ctx0" brushRef="#br0" timeOffset="162954.4424">37266 8099 0,'0'-41'32,"-41"41"61,41 82-46,0 0-31,0 41-16,41-1 16,-41-40-16,0 0 15,0 82 1,0-1-1,0-122 1,41 41-16,41-82 16,-82-41-1</inkml:trace>
  <inkml:trace contextRef="#ctx0" brushRef="#br0" timeOffset="163623.8332">37307 8222 0,'-41'0'0,"41"-82"0,0 41 31,41 82 16,0 0-47,-41 0 16,82 41-16,0-1 16,-1 1-1,-81-41-15,41 41 16,-41-123 46,0 0-62,0 0 16,82-41 0,-41 1-1,-41-1-15,82 41 16,-82 0-16,41-41 15,-41 41 1,0 123 62,0-41-62,0 41-16,0 0 0,0 122 15,82-40 1,-82-1 15,0 42-15,40-164-16,1 0 16</inkml:trace>
  <inkml:trace contextRef="#ctx0" brushRef="#br0" timeOffset="164871.3868">38289 8713 0,'0'41'16,"41"-41"-1,41 0 1,-42 0 0,1 0-1,-41-82 1,0 41 0,0 0-1,0 0 1,-41 41-1,-40 0 1,81 41-16,-82 82 16,82-82-16,0 40 15,0-40 1,0 41 0,204-41-1,-81-41 1,0 0-1,-82-82 1,-41 0 0,41 82-1,-41-122-15,0 40 0,0 41 16,0 0 15,-41 41 0,-41 0-15,0 82 0,41 41-1,41-82-15,0-1 16,0 42-16,0-41 0,0 0 31,41-41-31,0 0 16,41 0-1,-41-41 1,-41-122 15,0 40-15,0 82 0,0 82 30,0 0-30,0 0-16,0 40 16,0-40-16,0 41 15,41-82-15,-41 41 16,81-41 0,1 0-1,0 0 1,0-164-16,-82 124 15,41-1-15,-41-82 16,82 82 15,-82 123 1,0-41-17,41 41 1,-41-1-1,40-81 1,42 0 15,-41-41-15,0-122 0,-41 286 30,82-123-30,-82 81-16,0-40 31,41-41-15,81-41 0,-81-81-16</inkml:trace>
  <inkml:trace contextRef="#ctx0" brushRef="#br0" timeOffset="165373.3393">37798 9654 0,'0'0'0,"-82"0"0,164 0 62,41 0-46,-1 0-16,369-41 31,41 0 0</inkml:trace>
  <inkml:trace contextRef="#ctx0" brushRef="#br0" timeOffset="165670.9203">37757 9981 0,'-82'0'0,"82"41"31,41-41-15,41 0 0,245 0-1,-122 0-15,122 0 16,-163 0-16,-42 0 15,-40 0 1</inkml:trace>
  <inkml:trace contextRef="#ctx0" brushRef="#br0" timeOffset="166126.3072">41071 8958 0,'81'0'63,"1"0"-63,0 0 16,0 0-16,0 0 0</inkml:trace>
  <inkml:trace contextRef="#ctx0" brushRef="#br0" timeOffset="166287.4915">41152 9326 0,'0'-41'32,"246"41"-17,-1-41 1,-163 41-1</inkml:trace>
  <inkml:trace contextRef="#ctx0" brushRef="#br0" timeOffset="167539.5435">40743 8181 0,'0'-123'15,"0"82"1,-41 41-1,-40 0 1,40 41 0,41 41-16,0 41 0,0 40 15,0 206 1,81 326 15,-81-572-31,123-82 16</inkml:trace>
  <inkml:trace contextRef="#ctx0" brushRef="#br0" timeOffset="168053.7812">41398 8590 0,'-41'-164'0,"41"123"15,-82 41 1,82 123 31,0-41-47,0 82 16,0-42-1,0-40 1,0-41-1,0-123 32,-41-40-31,41-124 0,41-40-1,0 245 1,0 41-1,82 41 1,-123 41 0,40 163-1,42-40-15,-82 122 16,41-205-16,-41-40 16,0 0-1,0 0 1,0-41-1,82-41-15</inkml:trace>
  <inkml:trace contextRef="#ctx0" brushRef="#br0" timeOffset="168604.384">41234 9040 0,'82'0'47,"0"0"-32,0 0-15,-1 0 16,1 0-16,0-41 16,-41 41-1,0-82 1,-41 41-16,0-40 15,0 162 48,0 42-47,82-82-16,-82 0 15,81 82 1,1-83-1,-41-40 1,0 0 0,41-163-1,-82 40 1,0 41-16,0 41 16,-41-40-1,41 162 16,0 1-31,0 123 32,-41-123-32,41 40 15,0-40-15,41-82 16</inkml:trace>
  <inkml:trace contextRef="#ctx0" brushRef="#br0" timeOffset="170387.8797">42298 8999 0,'0'-41'0,"0"123"47,0 0-31,82-82-1,-42 0 16,1 0-31,-41-82 16,0-41 15,0 1-15,-81 203 15,40 83-15,41-41-1,0-42-15,0-40 16,81 41 0,1-82-16,-41 0 15,123-41 1,-82-122 0,-1 40-1,-81 41-15,82-81 16,-82 122-1,-41 41 17,0 0-17,41 81 1,0 1 0,41-41-1,41-41 1,0 0-1,-82 41-15,0 82 16,0-1 0,0-81-1,41-41 1,41 0 0,40 0-1,-81-163 1,41-1-1,-82 123 1,41 41-16,-41-82 16,82 123-1,-82 41 1,41-82 0,-41 41-1,0 41 1,0-123 31,0-41-32,-41 82-15,-41-82 16,0 82 15,82 82-31,-41 41 16,41 0-1,0-42 17,41-81-17,82-41 1,-82-81 0,-41-1-1,0 82 1,0 164 15,0-41-15,0 40-1,82-81 1,-1-41 0,1-82-1,-82 42-15,41-83 16,-41 41-1,0 0-15,82 41 32,-41-81-32,0 122 15,-41 41 1,82 40 0,-82-40-1,41-41 1,-41-82 46,-82 82-46,0 0 0,82 82-1,-41-41-15,41 82 16,0-82-1,41-41 17,82 0-17,-42-41 1,1-41 0,-82 41-16,0 0 15,0-41-15,0 42 16,0 162 15,0-40-15,-41 123-1,41-42-15,0 83 16,0-42 0,0-122-1,0-41 1,0 41-16,-81-82 15,-1 0 1,0-123 15,82-41-15,0 83-16,41-247 16,82 206-16,-42 40 15,1 0-15</inkml:trace>
  <inkml:trace contextRef="#ctx0" brushRef="#br0" timeOffset="170704.2304">44466 8876 0,'0'-41'0,"0"123"78,0-41-62,41-41 15,41 0-15,-82-82-1,0-40 1,0 81 0,-41 41-1,-41 122 1,82 42-1,0-123-15,0 0 16,41 82-16,41-123 16,40-41-1</inkml:trace>
  <inkml:trace contextRef="#ctx0" brushRef="#br0" timeOffset="170922.2712">45366 8345 0,'-41'-82'0,"41"123"31,41 81-15,-41-40-16,0 41 15,0 122 1,0 42-1,-82 40 1</inkml:trace>
  <inkml:trace contextRef="#ctx0" brushRef="#br0" timeOffset="171624.2289">32276 11249 0,'0'-123'15,"0"205"17,0 41-17,0-1-15,0 206 32,0-247-32,0-40 15</inkml:trace>
  <inkml:trace contextRef="#ctx0" brushRef="#br0" timeOffset="171839.3627">32685 11781 0,'0'81'46,"0"-40"-46,0 0 16,0 41 0,0 41-1</inkml:trace>
  <inkml:trace contextRef="#ctx0" brushRef="#br0" timeOffset="172158.6311">33135 11535 0,'0'0'0,"0"-41"16,40-41 0,1 82-16,82 0 15,-82 41 1,-41 164-1,-123 81 1,82-204 0,-40-41-1,40 41-15,82-82 32,40-41-17,165 0 1,81-41-1</inkml:trace>
  <inkml:trace contextRef="#ctx0" brushRef="#br0" timeOffset="172355.8266">33994 11944 0,'0'41'31,"0"41"-31,0 41 31,0 40-15,0-40-16</inkml:trace>
  <inkml:trace contextRef="#ctx0" brushRef="#br0" timeOffset="172790.3358">34403 11290 0,'0'-82'16,"122"82"-1,-40 0-15,-41 0 16,0 82 15,-41 0-15,-41-1-16,-41-40 16,82 0-16,0-82 46,82 41-46,-41-41 16,41 41-16,-41 0 16,41 0-16,-1 41 31,-81 82-31,-122-82 16,-42 82 15,123-83-31</inkml:trace>
  <inkml:trace contextRef="#ctx0" brushRef="#br0" timeOffset="173020.8153">35344 11658 0,'0'-82'16,"0"41"0,0 82 31,40 41-47,-40 0 15,0-41 1</inkml:trace>
  <inkml:trace contextRef="#ctx0" brushRef="#br0" timeOffset="173426.1423">35548 11126 0,'0'0'0,"0"-41"15,0 82 32,0 0-31,82 41-16,-82-41 0,41 0 31,41-41-31,-1 0 31,-40-82-31,-41-41 16,0 0 15,0 205 1,0 0-17,0 82 1,0 40-1,82-122-15,-82-41 16</inkml:trace>
  <inkml:trace contextRef="#ctx0" brushRef="#br0" timeOffset="173655.2772">36407 11412 0,'-82'-40'0,"82"80"31,0 1-15,41 164-1,-41-82 1,0-83-16</inkml:trace>
  <inkml:trace contextRef="#ctx0" brushRef="#br0" timeOffset="173888.5614">36857 11085 0,'41'0'47,"0"0"-47,41 0 16,-41-82-1,0 82-15</inkml:trace>
  <inkml:trace contextRef="#ctx0" brushRef="#br0" timeOffset="174170.8794">36693 11085 0,'-81'0'16,"81"82"-1,0 0 1,0-41-1,81 41-15,42-1 32,0-40-17,-82 41 1,-41 0 0,-164-82-1,41 41 1,42-41-1,81 82-15,-82-82 16</inkml:trace>
  <inkml:trace contextRef="#ctx0" brushRef="#br0" timeOffset="176804.9913">46225 8713 0,'-82'0'16,"164"0"46,-41 0-62,41 0 16,-42 0-16,42 0 31</inkml:trace>
  <inkml:trace contextRef="#ctx0" brushRef="#br0" timeOffset="176971.6782">46184 9040 0,'41'0'47,"0"0"-47,81 0 15</inkml:trace>
  <inkml:trace contextRef="#ctx0" brushRef="#br0" timeOffset="177289.508">46920 8631 0,'-41'0'0,"41"-82"15,0 41 1,0 0 15,0 123 0,41 123-15,-41 81 0,0 0-1,0-204 1,0-41-1</inkml:trace>
  <inkml:trace contextRef="#ctx0" brushRef="#br0" timeOffset="177554.7056">47207 8958 0,'-82'0'16,"123"0"31,81 0-32,1 0-15,123 0 31,-165 0-31,-40 0 16,41 0-16</inkml:trace>
  <inkml:trace contextRef="#ctx0" brushRef="#br0" timeOffset="177839.0635">47575 8672 0,'0'0'0,"-41"0"15,41-82-15,0 164 47,0 0-31,0-1-1,0 42-15,0 0 0,0 40 32,0 1-17,41-164-15</inkml:trace>
  <inkml:trace contextRef="#ctx0" brushRef="#br0" timeOffset="178288.4411">48188 8713 0,'0'-41'16,"41"41"-1,0 0 1,41 0 0,-41 123-1,-41 81 1,-82-81-16,-41-1 15,82-122-15,41 41 16,-41-41 0,123 0 31,-41 0-47,82 0 15,41-81 1,-83 81-1</inkml:trace>
  <inkml:trace contextRef="#ctx0" brushRef="#br0" timeOffset="178544.8746">48843 8917 0,'-41'0'16,"82"0"0,41 0-1,40 0-15,83 0 16,-123-41-1,0 41 1</inkml:trace>
  <inkml:trace contextRef="#ctx0" brushRef="#br0" timeOffset="178787.9661">49088 8713 0,'0'0'0,"0"-82"16,0 123 15,0 41-15,0 204-1,41-82 1,-41-122-1</inkml:trace>
  <inkml:trace contextRef="#ctx0" brushRef="#br0" timeOffset="179318.2079">49906 8713 0,'0'-41'15,"41"41"16,41 0-15,0 0 0,-82 82-1,0-1-15,-41-40 16,41 0-16,-82-41 16,0 82-1,82-123 16,41-82-15,41 123-16,-41 0 16,0 0-16,0 0 15,41 123 1,-82-82-16,0 0 16,-41 41-1,-82 0 1,82-1-1,-41-81-15,-40 0 16</inkml:trace>
  <inkml:trace contextRef="#ctx0" brushRef="#br0" timeOffset="179615.5039">50315 8917 0,'0'-41'16,"82"41"-1,0 0 1,0 0 0,0 0-16,122 0 15,-81 0-15,-41 0 16,-82-41-16</inkml:trace>
  <inkml:trace contextRef="#ctx0" brushRef="#br0" timeOffset="179858.6101">50765 8590 0,'0'0'0,"0"41"62,0 0-62,0 0 16,0 41 0,41 163-1,-41-122 1</inkml:trace>
  <inkml:trace contextRef="#ctx0" brushRef="#br0" timeOffset="180439.6456">51297 8631 0,'0'-41'16,"0"82"46,0 0-46,0 41-16,0-41 15,0 40-15,0-40 16,0 0 0,82-41-1,41 0 1,-1-163 0,-122 122 15,0 0-16,0-41 1,0 41 0,0 82 31,0 0-32,0 163 1,0 1-1,0-82 1</inkml:trace>
  <inkml:trace contextRef="#ctx0" brushRef="#br0" timeOffset="180806.3158">51543 9122 0,'0'-41'31,"41"41"-31,-1 0 16,1 0-16,41 0 0,41-82 16,-41 82-1,0 0-15,-1 0 0,-40 0 16,-41-41-1</inkml:trace>
  <inkml:trace contextRef="#ctx0" brushRef="#br0" timeOffset="181325.587">51911 8631 0,'0'-41'15,"0"82"32,0 41-47,0 0 16,0-1-16,41 42 15,-41 41 1,0-42 0</inkml:trace>
  <inkml:trace contextRef="#ctx0" brushRef="#br0" timeOffset="181554.6321">52443 8713 0,'0'-82'16,"41"82"0,81 0-1,-81 0-15,82-41 31</inkml:trace>
  <inkml:trace contextRef="#ctx0" brushRef="#br0" timeOffset="181829.2126">52402 8672 0,'-41'0'15,"41"82"-15,0-41 16,0 40 0,82-81-1,-1 41 1,-81 0 0,82 41-16,0-82 15,-82 82-15,0-41 16,-82 0-1,-40-41 17,81 0-32,-41 0 15</inkml:trace>
  <inkml:trace contextRef="#ctx0" brushRef="#br0" timeOffset="182456.0216">46388 10472 0,'-40'0'15,"-42"-82"1,0 82-16,41 0 31,82 0 63,123-41-78,81 41-16,-41-82 15,410 82 16,-573 0 1</inkml:trace>
  <inkml:trace contextRef="#ctx0" brushRef="#br0" timeOffset="183272.3399">46920 10022 0,'-41'0'15,"-41"0"17,164 0 30,41 0-62,-41 0 16,245 0-1,778 0 17,-451 0-1,696 0 0,-1023 0-15,-81 0-16,-1 0 15,-81 0-15,-42 0 16,83 0 0,-82-41-1,81 41 1,-40-41 0,0 41-1,-124 0 1,1 0 15,0 0-15,41 0-1,-123 0 32,-41 0-47,1 0 16</inkml:trace>
  <inkml:trace contextRef="#ctx0" brushRef="#br0" timeOffset="183956.249">49988 10349 0,'123'0'63,"0"0"-48,-42 0-15,-40 0 0,41 0 32,-205 0-1,83 0-31,-1 0 16,-164 0-1,123 0 1,0 0-1,1 82 17,81 0-17,0-1 1,0 1 0,81-82 46,1 0-46,-41 0-16,0 0 15,82 41 1,-41 41 0,-82 0-1,-41-1 1,-164 1-1,82-82-15,42 0 16,-83 0 0,123 0-16</inkml:trace>
  <inkml:trace contextRef="#ctx0" brushRef="#br0" timeOffset="184572.3099">45816 12844 0,'41'0'31,"0"-41"-31,40 41 15,42 0 1,123 0 0</inkml:trace>
  <inkml:trace contextRef="#ctx0" brushRef="#br0" timeOffset="184756.1353">45857 13090 0,'0'0'0,"-41"0"16,82 0 15,40 0-31,83 0 16,-123 0-1</inkml:trace>
  <inkml:trace contextRef="#ctx0" brushRef="#br0" timeOffset="186563.7439">48352 9490 0,'41'0'344</inkml:trace>
  <inkml:trace contextRef="#ctx0" brushRef="#br0" timeOffset="187126.472">47002 9531 0</inkml:trace>
  <inkml:trace contextRef="#ctx0" brushRef="#br0" timeOffset="187928.3115">51624 9408 0,'41'0'234</inkml:trace>
  <inkml:trace contextRef="#ctx0" brushRef="#br0" timeOffset="190523.7319">48106 12108 0,'0'82'47,"0"40"-47,0 1 15,0 41-15,0-42 16,0 1-16,0 82 16,0-83 15</inkml:trace>
  <inkml:trace contextRef="#ctx0" brushRef="#br0" timeOffset="190794.2448">48597 12353 0,'0'-41'47,"41"41"-47,0 0 16,82-81-16,41-1 15,-42 82 16,-40 0-15</inkml:trace>
  <inkml:trace contextRef="#ctx0" brushRef="#br0" timeOffset="191140.2479">48638 12353 0,'0'0'0,"0"41"31,-41 41-31,41 0 16,0-41-1,0 40 1,82-81 15,-41 0-31,123 0 16,-42 0 15,-81 82-15,82-41-1,-205 82 1,0-41 0,-81-82-1,81 0 1</inkml:trace>
  <inkml:trace contextRef="#ctx0" brushRef="#br0" timeOffset="191473.067">47738 13785 0,'41'0'32,"41"0"-17,41-82-15,-1 82 16,165-41-1,81-41 1,-123 82 0,-81 0-1,-82 0 1</inkml:trace>
  <inkml:trace contextRef="#ctx0" brushRef="#br0" timeOffset="191759.8921">48311 14276 0,'41'0'32,"0"0"-17,41 0 1,40 0-16,1-82 0,0 82 0,-82 0 16,0 0 15</inkml:trace>
  <inkml:trace contextRef="#ctx0" brushRef="#br0" timeOffset="192106.6786">48393 14235 0,'0'0'0,"-41"0"15,41 41 1,-82 0-16,82 40 15,0-40-15,-41 0 16,41 41-16,123-82 31,-41 0-15,163-41 0,-204 41 15,-41 123-31,-41 0 31,-163-1-15,122-122-1,0 0 1</inkml:trace>
  <inkml:trace contextRef="#ctx0" brushRef="#br0" timeOffset="192406.8277">51011 13458 0,'123'0'47,"-42"0"-32,1-82-15,-41 82 16</inkml:trace>
  <inkml:trace contextRef="#ctx0" brushRef="#br0" timeOffset="192559.0422">50929 13703 0,'0'0'0,"41"0"31,204-41 0,-40-41-31</inkml:trace>
  <inkml:trace contextRef="#ctx0" brushRef="#br0" timeOffset="193107.0706">52238 13130 0,'0'-40'16,"41"40"15,41 0-31,41 0 31,-83 0-15,-40 81-1,-40 1 1,-83 41 0,82-41-1,0-82-15,41-41 31,0 0-15,41 0 0,82 41-16,-42 0 15,1 41 1,-82 82 0,0-42 15,-41-81-31,-40 82 0,40-82 15,-123 82 1,-41-82 0,165 0-1,-42-82 1,82-41-16</inkml:trace>
  <inkml:trace contextRef="#ctx0" brushRef="#br0" timeOffset="194090.2083">52565 12762 0,'0'-41'16,"0"-81"0,-81 81-1,40 41 1,-82-41 0,41 41-1,0-82-15,0 82 16,42 0-16,-42 0 0,0 0 15,-41 41 1,41 123 0,1-1-1,-1-81 1,82-41-16,-82 41 0,82 40 16,0-40-16,0 164 15,0-83 16,0-40-15,41 122 0,0-81-1,41-82 1,81 0 0,-81-1-16,-41-81 15,0 82-15,41-82 0,-41 0 16,81 41-1,42-41 1,-82 0-16,0 0 16,-1 0-16,42 0 15,-82 0 1,41-82 0,0 1-1,-1-1 16,-40 0-31,-41 0 16,82 41-16,-82-81 16,41 122-1,-41-123 1,41-41 0,41 41-1,-82 42 1,0-1-1,0-41 1,0 0 0,-41 42-1,-41-42 1,-41 41 0,-122-82-1,122 42 16,41 122-15,-40 0 0,81 41-16,41 0 15,0-1-15,-82 42 0</inkml:trace>
  <inkml:trace contextRef="#ctx0" brushRef="#br0" timeOffset="194851.4078">52074 15012 0,'0'82'281,"-81"0"-281,40 40 16,-82 1-16</inkml:trace>
  <inkml:trace contextRef="#ctx0" brushRef="#br0" timeOffset="196123.7309">45407 18039 0,'-82'0'0,"82"-82"0,0 41 16,163-81 15,1 285 0,-328 369 0,42-409-31,-206 163 32,288-286-17,40-41 17,0 0-32,0 0 15,0-81-15,0 81 16,81 41-1,42-82 1,-41 123 0,-82 0-16,82 81 15,-41-40-15,-41-41 16,81 41 0,-40-82-16</inkml:trace>
  <inkml:trace contextRef="#ctx0" brushRef="#br0" timeOffset="196423.0289">46552 18693 0,'0'-40'15,"0"121"32,0 42-47,-41 41 16,-41-1-1,82-81 1</inkml:trace>
  <inkml:trace contextRef="#ctx0" brushRef="#br0" timeOffset="196894.4657">47452 17998 0,'0'-82'0,"0"123"47,0 41-32,0 0-15,-82 81 16,82-81-16,0 0 15,0-41-15,0 0 16,41-41 0,82 0-1,-41 0 1,40-164 15,-122 42-15,0-1-1,0 82 1,0 82 0,0 41-1,0 204 1,0-41 0,0-122-16,0 0 15,0-41-15,0-1 16</inkml:trace>
  <inkml:trace contextRef="#ctx0" brushRef="#br0" timeOffset="197157.7833">48311 18857 0,'0'-41'0,"0"123"63,0-41-63,0 41 16,0 0-1,0-42-15,0 83 16</inkml:trace>
  <inkml:trace contextRef="#ctx0" brushRef="#br0" timeOffset="197539.9437">48720 18203 0,'0'0'0,"0"-41"0,-41 41 16,82 0 15,41 0-15,122-82-1,-122 82 1,0 0 15,-82 41 0,0 0-31,0 41 16,-41 286 0,-41-164-1,82 1 16,82-164-31</inkml:trace>
  <inkml:trace contextRef="#ctx0" brushRef="#br0" timeOffset="197791.1832">49784 18857 0,'-41'-41'0,"41"123"47,0-41-31,0 0-16,0 82 15,0-83 16,0 1-31</inkml:trace>
  <inkml:trace contextRef="#ctx0" brushRef="#br0" timeOffset="198110.8853">50438 17957 0,'0'0'0,"0"-82"0,0 41 32,0 164 14,0 0-46,0 0 16,0 122 0,0-81-1,0-1 1,41-81 0</inkml:trace>
  <inkml:trace contextRef="#ctx0" brushRef="#br0" timeOffset="202962.2308">40743 21925 0,'-41'0'0,"41"-41"16,0 123 31,0 0-47,0-1 15,0 1 1,82 0-16,-82 41 0,0-41 15,-41-1 1,41 1 15</inkml:trace>
  <inkml:trace contextRef="#ctx0" brushRef="#br0" timeOffset="203524.9179">40743 21802 0,'0'0'0,"0"-41"16,82 41 15,-41 0-16,41 82 1,-82 0-16,82 0 16,-41 0-1,40-1 1,-81-40 0,41-41 15,41-122 0,0 81-31,-41-41 16,-41 0-16,82-41 0,-82 42 15,81-1 1,-40-41 0,-41 205 30,0 0-30,0 40-16,0 124 16,0-42-1,0 1 17,82-164-32,-41 41 15,41-123 1</inkml:trace>
  <inkml:trace contextRef="#ctx0" brushRef="#br0" timeOffset="204611.5431">42134 22089 0,'0'40'0,"0"1"15,82-41 32,-41 0-31,-41-81-16,0-42 16,0 41 15,0 0-16,-41 82 1,-82 164 0,82-1-1,41-40 1,0-41-16,164-41 16,-123-41-16,82 0 31,-83 0-31,42 0 15,123-205 1,-205 124 0,0-1-1,0 0 1,0 0 0,-41 82-1,-41 82 1,82 0-1,0 40 1,0 42 0,0-82-1,82-123 17,-82 0-17,41-82 1,-41 82-16,0-81 15,0 40 1,0 41 0,0 123 15,0-41-31,0 41 16,0 40 15,0-81-16,41-41 1,41-41 0,-82 0-1,40-81 1,42 81 0,-82-41-16,0 164 31,41 0-16,-41-1 1,0-40-16,41-41 16,41 0 15,-41-41-15,41-122-1,-82 122-15,40 41 47,-40 123-31,41-1-1,41-40 1,41-82 0</inkml:trace>
  <inkml:trace contextRef="#ctx0" brushRef="#br0" timeOffset="204825.26">44016 21966 0,'41'0'46,"0"0"-46,40 0 16,1 0 0</inkml:trace>
  <inkml:trace contextRef="#ctx0" brushRef="#br0" timeOffset="204958.7553">43975 22252 0,'82'0'31,"40"0"-15,1-82-16,41 1 15</inkml:trace>
  <inkml:trace contextRef="#ctx0" brushRef="#br0" timeOffset="205594.4">46184 21475 0,'0'-41'0,"-41"41"31,41 123-15,0-82-16,-41 41 15,-41-42 1,41-40 0,0 0 15,-40-40-16,81-83 1,41-41 0,40 82-1,1 82-15,-41 0 16,-41 41-16,82 0 0,-82 41 16,0 123-1,0 40 1,-123-122-1,-163 40 1,245-163 0,-41 0-1,82-82 1,0 1 15,123-42-15,0 123-1,-83 123 1,83-123-16,-123 122 16,41-81-16,-41 41 15,41-82 1</inkml:trace>
  <inkml:trace contextRef="#ctx0" brushRef="#br0" timeOffset="205795.1442">46429 22007 0,'82'0'16,"-41"0"-1,82 0-15,-41 0 16,-42 0-1,1-41-15,41 41 16</inkml:trace>
  <inkml:trace contextRef="#ctx0" brushRef="#br0" timeOffset="206058.0185">46716 21720 0,'0'0'16,"0"-81"-16,-82 81 16,82 41 15,0-1-15,41 42-16,-41 0 15,0 0 1,0 41-16,0-83 0,0 1 15,41 0 1</inkml:trace>
  <inkml:trace contextRef="#ctx0" brushRef="#br0" timeOffset="206529.468">47288 21680 0,'0'-41'0,"0"-41"16,0 164 46,0-1-62,0 1 16,0 0-16,0 0 16,0-41-1,41-41-15,82 41 16,0-41 0,-82 0-16,40-123 15,-81 41 1,82-122-1,-82 163 1,0 163 31,0-40-47,-41 82 16,41-1 15,41-40-16</inkml:trace>
  <inkml:trace contextRef="#ctx0" brushRef="#br0" timeOffset="206786.3317">48147 21843 0,'-81'0'16,"121"0"15,1 41-15,41-41-16,0 0 15,41 0 1,-1 0-16,1 0 15</inkml:trace>
  <inkml:trace contextRef="#ctx0" brushRef="#br0" timeOffset="207041.0833">48311 21598 0,'0'0'0,"0"41"47,0 0-47,41 81 16,-41 124 15,0-124-16,0-40-15</inkml:trace>
  <inkml:trace contextRef="#ctx0" brushRef="#br0" timeOffset="207458.2046">49006 21680 0,'0'-82'0,"41"82"62,0 0-46,0 0-16,41 82 15,0-82 1,0 0 0,-82 40 46,0 1-46,-41 41-16,41 41 0,-41-41 15,41 40 1,0-40-16,0 0 16,0-41-1</inkml:trace>
  <inkml:trace contextRef="#ctx0" brushRef="#br0" timeOffset="207708.3362">49497 22007 0,'82'0'31,"0"0"-15,41 0-16,-42 0 15,124 0 1,-82 0 0,-123-41-1</inkml:trace>
  <inkml:trace contextRef="#ctx0" brushRef="#br0" timeOffset="207959.1865">49906 21720 0,'0'41'62,"0"0"-62,0 41 16,0 0-16,0 122 15,0-122 1,0-41 0</inkml:trace>
  <inkml:trace contextRef="#ctx0" brushRef="#br0" timeOffset="208176.265">50561 21639 0,'0'0'0,"0"41"47,0 40-31,0 1-16,0 82 15,0 40 1,0-40-1,0 0 1</inkml:trace>
  <inkml:trace contextRef="#ctx0" brushRef="#br0" timeOffset="208802.5776">45898 23029 0,'0'0'16,"-41"0"-16,0 0 0,41-81 15,-41 81-15,123 0 63,409-41-32,-82 41-31,1390-82 31,-1430 82-31,-1 0 16,245 0 0,-244-82-1,-329 82 1,-121 82 62</inkml:trace>
  <inkml:trace contextRef="#ctx0" brushRef="#br0" timeOffset="209508.3987">47861 23275 0,'0'0'0,"0"-82"0,0 41 16,-41 164 46,41-41-62,-41-1 16,41 1-16,-122 0 15,81 0 1,41-41 15,41-41 0,327 0 1,-327 0-32,40-123 31,-81 82-15,0-41-1,0 164 48,0 0-63,0 82 15,0-42 1,0 42-16,0-82 16,0-41-1</inkml:trace>
  <inkml:trace contextRef="#ctx0" brushRef="#br0" timeOffset="209959.1273">45079 25197 0,'-41'0'0,"123"0"47,123-41-32,-82 41-15,-83 0 16</inkml:trace>
  <inkml:trace contextRef="#ctx0" brushRef="#br0" timeOffset="210092.1576">45120 25484 0,'0'0'47,"82"-41"-47,204 0 15</inkml:trace>
  <inkml:trace contextRef="#ctx0" brushRef="#br0" timeOffset="212625.1128">46593 24543 0,'0'41'62,"0"81"-62,0-40 16,0 82-1,0-82-15,0-41 16,0 40-16,0-40 16</inkml:trace>
  <inkml:trace contextRef="#ctx0" brushRef="#br0" timeOffset="213013.8118">46879 24666 0,'0'-82'0,"0"164"62,0-1-62,0 1 16,0-41-16,0 0 16,0 82-1,41-123 1,41 0 0,0-82-1,0 82-15,-82-82 16,0 0-1,0 0 1,0 123 31,-41 164-47,41-41 31,0-124-31,0 1 16</inkml:trace>
  <inkml:trace contextRef="#ctx0" brushRef="#br0" timeOffset="213275.7327">46225 25729 0,'82'0'15,"-1"0"1,42 0-16,204-41 31,1-41-15,-247 82-16,-40 0 0</inkml:trace>
  <inkml:trace contextRef="#ctx0" brushRef="#br0" timeOffset="213727.7465">46838 26015 0,'0'41'47,"0"0"-47,0 41 0,0-41 16,0 41-1,0-41 1,82-41 0,-41 0-1,41-82 1,-41 0 0,-41 41-1,0-82-15,0 246 47,0 0-47,0 122 16,0-163-1,0 41-15,0-82 16,0 41 0</inkml:trace>
  <inkml:trace contextRef="#ctx0" brushRef="#br0" timeOffset="213960.6246">48106 25484 0,'82'0'16,"-41"0"-16,0 0 16,0 0-16,41 0 15</inkml:trace>
  <inkml:trace contextRef="#ctx0" brushRef="#br0" timeOffset="214109.8103">48106 25688 0,'41'0'31,"0"0"-15,41 0-16</inkml:trace>
  <inkml:trace contextRef="#ctx0" brushRef="#br0" timeOffset="215748.3731">49006 24952 0,'0'-82'16,"41"82"46,41-41-46,0 41-1,0 0 1,-164 0 62</inkml:trace>
  <inkml:trace contextRef="#ctx0" brushRef="#br0" timeOffset="217092.7853">49088 24993 0,'0'-41'47,"82"41"-15,0 0-17,-41 0 1,-41 82-1,0-41 1,-123 245 15,82-286-15,123 0 78,0 41-79,0 41 1,-82-1 0,0 1-1,-41-82 1,-82 41-1,0 41 1,41-82 0,1 0-1,-1 0-15</inkml:trace>
  <inkml:trace contextRef="#ctx0" brushRef="#br0" timeOffset="221493.3953">49906 25402 0,'0'82'16,"0"-1"-1,0-203 64,0 40-64,-81 123 16,81 0-31,0 0 16,0 40 0,0-40-16,40-41 47</inkml:trace>
  <inkml:trace contextRef="#ctx0" brushRef="#br0" timeOffset="223542.8696">50520 25116 0,'-41'0'0,"41"-82"78,82 82-78,82-41 31,-83 41-31,1-82 16,-41 82-16,0 0 15</inkml:trace>
  <inkml:trace contextRef="#ctx0" brushRef="#br0" timeOffset="223900.743">50438 25116 0,'0'0'0,"0"40"0,-41 42 15,41 0 1,-82 0 0,82 0-1,41-123 17,41-41-17,0 0 1,41 82-1,-82 0 1,40 41 0,1 41-1,-82 0 1,-41 81 0,-122-122-1,122 41-15,-41-82 16,41 0-1</inkml:trace>
  <inkml:trace contextRef="#ctx0" brushRef="#br0" timeOffset="244862.5265">35098 10962 0,'-82'0'16,"82"-81"-16,0 40 15,-41-41 1,0 41 31,41 0-47,-163 41 31,40-82-15,82 82-16,-41 0 15,1 0 1,40 0 0,-41 0-1,41 41 1,-41 0 0,41-41-16,41 82 15,-41 41 1,-40-82-16,40 122 15,41 1 1,-82 40 0,82-81-1,0 41 1,0-42-16,0-40 16,41 82-1,-41-123-15,122 41 16,-81-82-16,41 81 0,0-81 15,82 82 1,-1-82 0,1 0-1,-82 0 1,-1 0 0,-81-41-16,123-41 15,-82 82 1,-41-81-16,41 40 15,82-205 1,-41 124 15,-82 40-15,40-41 0,-40-41-1,0 83-15,0 40 16,-122-41-16,81 0 0,0 41 15,-82-41 1,0 1 0,-40 81-1,81 0 1,82 122 0</inkml:trace>
  <inkml:trace contextRef="#ctx0" brushRef="#br0" timeOffset="245612.0452">34894 12640 0,'0'40'47,"0"1"-32,0 0-15,0 41 16,0 0-16,0 0 15,0 40 1,0-81 15,0 0-31,0-123 63,0 1-63,0-1 15,0-164 1,-41 124 0,41-1-1,-41 123-15,0 0 47,-41 123-31,-41 40-1,82 1 17,41-205-1,0-41-15,0 0-1,0 1-15,123 40 16,-123-41-16,123 82 0,-123-41 15,41 41 1,122 41 0,-163 0-16,123 204 31,-123-204-31,0 0 16,0 0-16</inkml:trace>
  <inkml:trace contextRef="#ctx0" brushRef="#br0" timeOffset="254147.2979">33053 24666 0,'0'-82'16,"0"41"-1,0-41 1,245 41 15,-204 368 0,-82 1 16,41-410-15,0 41-17,41 0 1,0 41-1,0 41 1,-41 82 0,0-82-16,0 40 15,-123-40-15,41-41 16,41 82-16,-40-82 16,-1-41-1,82-41 1</inkml:trace>
  <inkml:trace contextRef="#ctx0" brushRef="#br0" timeOffset="254355.0976">33585 25075 0,'0'-82'15,"0"41"1,81 41 31</inkml:trace>
  <inkml:trace contextRef="#ctx0" brushRef="#br0" timeOffset="254548.7998">33953 24625 0,'0'0'0,"0"-82"16,0 41 0,122-41-1,-40 0 1,0 82-1</inkml:trace>
  <inkml:trace contextRef="#ctx0" brushRef="#br0" timeOffset="254764.5963">33830 24625 0,'-41'0'0,"82"0"0,-82 41 31,41 40-16,82-81 1,41 41-16,-1-41 16,-40 82-16,-41-82 0,-41 41 15,0 41 1,-82 81 0,-245-40-1,41-123 1</inkml:trace>
  <inkml:trace contextRef="#ctx0" brushRef="#br0" timeOffset="255413.7233">28512 25811 0,'0'0'0,"0"-41"0,-41 0 15,41 0 1,-41 41 15,41 41-31,0 41 16,0 0-16,0 286 31,123-245-15,-82-123-1</inkml:trace>
  <inkml:trace contextRef="#ctx0" brushRef="#br0" timeOffset="256080.0175">29739 25606 0,'0'0'0,"0"-41"15,82 41 16,0 0-15,0 123 15,-82-41-31,-164 245 32,123-286-17,123-82 16,0 41-15,81-82 0,-81 1-16</inkml:trace>
  <inkml:trace contextRef="#ctx0" brushRef="#br0" timeOffset="256463.0731">30639 25197 0,'0'0'0,"0"-81"16,0 121 15,0 83-16,82-82 1,0 0 0,0-41-1,0 0 1,-42-82 0,-40 0-1,0 123 16,82 123 1,-82 81-17,41-163-15,-41-41 0</inkml:trace>
  <inkml:trace contextRef="#ctx0" brushRef="#br0" timeOffset="257235.2994">35630 24379 0,'-82'-122'16,"82"81"-1,41 41 32,41 0-31,-41 0 15,0 0-15,40 41-1,-81 40 1,0 1 0,41 82-1,-41 81 1,0-81 0</inkml:trace>
  <inkml:trace contextRef="#ctx0" brushRef="#br0" timeOffset="257413.2959">35548 24666 0,'41'0'0,"0"-82"15,41 82-15,81-41 16,-122 41-1</inkml:trace>
  <inkml:trace contextRef="#ctx0" brushRef="#br0" timeOffset="258246.2848">33953 24216 0,'0'-41'0,"0"-41"16,-82 41-1,-41-82 1,-163 82 15,-41 41 0,204 0-31,-327 369 32,409-288-17,41 1-15,-123 204 16,123 164-1,123-163 17,-82-124-32,82-40 15,-42 41-15,42-123 16,82 40 0,-83-81-16,124 0 15,-123 0-15,-1 0 16,83-163-1,40-42 1,-122 123-16,0-122 16,-41 81-1,-82 1-15,81-124 16,-81 1 0,0 163-1,0-41-15,0-40 16,-41 81-16,-81-123 31,-124 1-15,-40 163-1,-410 163 1,451 83 0,245-41-1</inkml:trace>
  <inkml:trace contextRef="#ctx0" brushRef="#br0" timeOffset="259151.5138">32766 22948 0,'0'0'0,"0"-41"16,0-82-1,-40 123-15,40-41 16,0 82 46,0 41-62,0 0 16,0 163 15,81-122-31,-81-82 16,0 0-16,0-1 16,0 42-16,0-41 15,0 41-15,0-41 16,0-82 62,-81 41-78,81-82 16,-41 82-16,41-41 15,-41 41 1,41-41-16,-41 41 15,41-41-15,0 82 79,0 41-64,41-41 1,-41 41-16,82-82 15,-42 41 1,1-41 0,41-82-1,41 41 1,-123-82 0,0 82-16,-41 82 31</inkml:trace>
  <inkml:trace contextRef="#ctx0" brushRef="#br0" timeOffset="267397.8579">21722 4172 0,'0'-82'0,"0"42"47,-41 40-16,41 122-31,0 124 16,0-1-1,0 1 1,81-83 0,1-81-1,41-82-15,-82 0 16</inkml:trace>
  <inkml:trace contextRef="#ctx0" brushRef="#br0" timeOffset="268165.1876">22294 4377 0,'0'0'0,"0"-41"0,-41 41 15,41-82 1,0 123 15,0 0-15,0 0-16,0 82 16,0-83-1,0 42 1,0-41-1,0-82 32,0-81-31,0 40 0,0 41-16,-41-41 15,41 41-15,41 41 47,41 0-31,-41 41-1,-41 0-15,41 41 16,-41 0 0,82-42-1,-41-40 16,41-122 1,-82 40-17,40-123 1,-40 164-16,0 1 16,0-42-16,0 164 62,0-42-62,82 124 16,-82 122-1,82 83 1,-82-165 0,41-122-1,0-82 1,41 0-1</inkml:trace>
  <inkml:trace contextRef="#ctx0" brushRef="#br0" timeOffset="269364.2261">23194 4540 0,'41'0'16,"0"0"-1,0 0 1,82 0 0,-82 0-1,-41-40 16,0-42-15,-41 41 0,-41 41-1,-41 0 1,41 123 0,82-1-1,0-40-15,41 0 16,82 0-1,-41-82 1,-41 0-16,0 0 16,81-164-1,-40 41 1,0 1 0,-82 40-1,0 0 1,-123 82 31,41 82-32,82-41 1,0 0-16,-41 81 16,41-81-16,0 0 15,0 82 1,41-123-1,41 0 1,-41-41 0,0-82-1,-41 41 1,0 1 0,0-1-1,0 123 32,82-41-31,-82 122-16,0-81 15,0 82-15,0-82 16,41 41 0,0-82 15,40-41-16,-40-82 1,-41 0 0,41 123-1,-41-40 1,0 121 15,0 1-15,82-82-1,-82 82 1,41-82 0,41 0-1,-82-123 1,82 82 0,-82 0-1,41 41 1,-41 41-1,40 82 1,-40-41-16,82-41 16,-41 41-1,41-82 1,-41-123 0</inkml:trace>
  <inkml:trace contextRef="#ctx0" brushRef="#br0" timeOffset="269564.9312">24708 4131 0,'122'41'47,"-81"41"-47,-41 41 15,0 0-15,82 40 16,-82 123-16,-41 124 16</inkml:trace>
  <inkml:trace contextRef="#ctx0" brushRef="#br0" timeOffset="270081.7436">22581 6177 0,'0'0'0,"-123"0"16,123-41-1,-41 41-15,164 0 78,81-82-78,1 82 0,81-82 16,41 82 0,1 0-16,-42-82 15,0 82-15,-81 0 0,-82 0 16,40 0-1,-81 0 1,0 0 0</inkml:trace>
  <inkml:trace contextRef="#ctx0" brushRef="#br0" timeOffset="270315.2275">23603 6218 0,'0'0'0,"-41"0"16,164-41 30,82 41-46,40-164 16,41 82-16,164-122 16</inkml:trace>
  <inkml:trace contextRef="#ctx0" brushRef="#br0" timeOffset="277816.0875">30557 3681 0,'-40'0'62,"-124"82"-46,41-41-16,0 41 16,-163 41-1,0 40 1,204-122-16,41-41 16,41 41-16,-41-41 15,41 82 1,41-82-1,286-41 1,-81 41 0,-83 0-1,-40 0 1,-164 41 31,-122 82-32,-42-1 1,41-81-16,42 41 16,40 0-16,0-82 0,82 41 15,82-41 32,41 0-47,-42 0 16,42 0-16,-41 0 15,0-41-15,40 41 0,-40 0 16,0-41 0</inkml:trace>
  <inkml:trace contextRef="#ctx0" brushRef="#br0" timeOffset="278816.1952">31253 4336 0,'0'-41'0,"0"0"15,0 0 1,82-41 0,-41 82-16,122 0 31,-122 123 0,-123 123 0,0-165 1,164-81-17,41-163 1,0 40 0,-41 0 15,-82 82-16,0 0 1,-82 41 31,82 123-31,0-41-16,0 41 15,0-1 1,82-81-1,40-41 1,1 0 0</inkml:trace>
  <inkml:trace contextRef="#ctx0" brushRef="#br0" timeOffset="279113.5438">32480 3927 0,'0'0'0,"0"-82"16,0 41-1,0 123 17,0 0-17,0 81 1,0 42-1,0-41 1,0-83 0,0-122 31</inkml:trace>
  <inkml:trace contextRef="#ctx0" brushRef="#br0" timeOffset="279349.4193">32480 4050 0,'0'0'0,"0"-82"16,0 41-16,0-41 15,0 0 1,41 82 0,82 0-1,-1 0 1,-40 82-1,-82-41-15,-41 41 16,0 0 0,-40-42-16,-83 83 15,123-82 1</inkml:trace>
  <inkml:trace contextRef="#ctx0" brushRef="#br0" timeOffset="279650.1305">33298 4009 0,'0'-82'0,"0"0"16,-41 205 31,41-41-47,0-1 15,-82 1 1,82 82-16,0-41 16,0-42-16,82-40 15,-41 41-15,0-82 16,82 41-1</inkml:trace>
  <inkml:trace contextRef="#ctx0" brushRef="#br0" timeOffset="279921.0742">34116 3927 0,'0'0'0,"0"-82"16,0 164 31,-81 0-47,40 81 31,41-81-31,-82 0 16,82-41-16,-41 0 0,41 41 15,-82-42 1</inkml:trace>
  <inkml:trace contextRef="#ctx0" brushRef="#br0" timeOffset="280132.5193">33707 3927 0,'0'0'0,"41"41"47,0 41-47,82-1 15,-123 42 1,245 123-16,-163-165 16,41 1-16,-82-82 15</inkml:trace>
  <inkml:trace contextRef="#ctx0" brushRef="#br0" timeOffset="280382.3254">34607 4213 0,'-41'0'16,"82"0"15,0 0-15,41 0-16,0 0 16</inkml:trace>
  <inkml:trace contextRef="#ctx0" brushRef="#br0" timeOffset="280516.2647">34607 4500 0,'41'0'32,"0"0"-17,82 0-15,-41 0 16</inkml:trace>
  <inkml:trace contextRef="#ctx0" brushRef="#br0" timeOffset="281048.8356">35221 4090 0,'0'-40'0,"82"40"47,-1 40-32,-81 42 1,0 0-1,0-41-15,-40 0 16,-1 41 0,41-123 15,41-82-15,40-81 15,1 163-31,-82 0 15,0-41-15,0 41 16,-82 82 15,82 41-15,0 40 0,0-81-16,0 82 15,82-123-15,-82 82 16,82-82-1,0 0 1</inkml:trace>
  <inkml:trace contextRef="#ctx0" brushRef="#br0" timeOffset="281282.408">35875 3436 0,'82'82'47,"-41"-41"-32,41 0-15,-82 81 16,82 83 0,-82 40-1,0 1 1,-41-164-16</inkml:trace>
  <inkml:trace contextRef="#ctx0" brushRef="#br0" timeOffset="283716.9723">31948 4909 0</inkml:trace>
  <inkml:trace contextRef="#ctx0" brushRef="#br0" timeOffset="286416.5539">37553 11003 0,'0'-41'16,"0"-40"-1,-82 81-15,82-82 16,-41 82 0,0-41-1,0-82 16,-82 41 1,123 42-32,-245-1 47,245-41-47,-82 82 0,41-41 15,-163-41 16,81 82-15,0-41 0,0 41-1,1 0 1,-1-41-16,-41 41 16,83 0-16,-1 0 15,-82-82 1,123 82-16,-41 0 15,1 0-15,-124 0 16,41 0 0,1 0-1,40 0 1,41 41 0,0-41 15,42 0-16,-1 0 1,-41 0 0,0 0-16,0 41 15,0-41-15,1 0 16,40 0 0,-123 41-1,82-41 1,0 82-16,-40-82 15,81 0 1,0 41-16,-41-41 16,-41 82-1,-81-41 1,40 40 15,41-40-15,1 0-1,40 82 1,41-82 0,0 41-1,-41-1 1,0-81-16,82 82 16,-81-82-16,-1 82 15,0 0 1,0 0-1,0 0 1,41-42 0,41 42-16,-81 41 15,81 0 1,0-82 0,0 40-16,0 1 31,0 82-16,41-82 1,-41 40 0,40-81-16,-40 41 15,41-41-15,123 82 16,0-82 0,81-41-1,-40 81 1,-83-81-16,1 41 15,-41-41-15,163 0 16,1 0 0,81 0-1,41-82 1,-204 1 0,-1 81-1,124-82-15,-165 41 16,42 41-1,41-82 1,-42 41 0,-81 41-16,123-82 15,-124 82-15,1 0 16,82-40 0,0 40-1,-83-82 1,1 82-16,-41-41 15,41 41 1,0-82-16,-1 82 16,42-41-1,-82 41 1,41-41-16,0-41 16,-41 82 15,0-81-16,-1-1 1,42 0 0,-41 41-1,0 0 1,41-41 0,-41 1-1,-41-83 1,41 41-1,-41 41 1,0 1 0,0-1-16,0 41 15,0-41 1,0 41 0,-123 41-16,41 0 15,0 0 1,1 0-16,-1 0 0,41 0 15</inkml:trace>
  <inkml:trace contextRef="#ctx0" brushRef="#br0" timeOffset="290956.7532">30394 12394 0,'-82'-41'16,"41"-41"15</inkml:trace>
  <inkml:trace contextRef="#ctx0" brushRef="#br0" timeOffset="291401.1856">31785 10881 0,'-123'-82'15,"82"41"1,0-41 0,-41 41-1,41 41 16,-40 82-15,81 163 0,0 328-1,0-164 1,0 0-16,81-82 16,83-40-16,-41-83 0,327 42 31,-246-246-31,42 0 0</inkml:trace>
  <inkml:trace contextRef="#ctx0" brushRef="#br0" timeOffset="292185.1268">37184 10185 0,'82'0'47,"0"82"-31,0 0-16,81 41 0,-81-1 15,41 42-15,-123-41 16,82 40-16,-82 1 16,0 0-16,-82 40 15,0-40-15,-81 204 31,122-205-31</inkml:trace>
  <inkml:trace contextRef="#ctx0" brushRef="#br0" timeOffset="292590.0636">36284 11699 0</inkml:trace>
  <inkml:trace contextRef="#ctx0" brushRef="#br0" timeOffset="294490.162">32685 13499 0,'0'-41'16,"0"122"31,0-40-32,0 41-15,0-41 16,81 245 15,-81-204-15,0-41-16,0 41 16</inkml:trace>
  <inkml:trace contextRef="#ctx0" brushRef="#br0" timeOffset="294718.0154">32357 14398 0,'0'-40'16,"82"40"-1,0-82-15,41 82 16,81-82 0,-81 82-1</inkml:trace>
  <inkml:trace contextRef="#ctx0" brushRef="#br0" timeOffset="294917.9093">32766 14521 0,'41'0'32,"41"0"-32,123-41 31,-164 41-16</inkml:trace>
  <inkml:trace contextRef="#ctx0" brushRef="#br0" timeOffset="295193.0695">32726 14603 0,'0'0'0,"0"41"46,40-41-14,1 41-32,0-41 0,0 0 15,41 82 1,-82-41 0,0-1-1,-41-40 1,-41 0-1,41 0-15,-40 82 16,40-82 0</inkml:trace>
  <inkml:trace contextRef="#ctx0" brushRef="#br0" timeOffset="295500.8087">33544 13744 0,'0'-41'15,"0"82"-15,0-164 16,-82 123-1,82 41 17,41 41-17,0 82 1,-41-42 0,0-81-1</inkml:trace>
  <inkml:trace contextRef="#ctx0" brushRef="#br0" timeOffset="295683.9309">33380 14194 0,'41'0'31,"123"0"-16,-1-82 1,-81 82-16,0 0 0</inkml:trace>
  <inkml:trace contextRef="#ctx0" brushRef="#br0" timeOffset="295870.6984">33707 14480 0,'41'0'31,"82"-41"-15,-41 41-16,-41 0 16</inkml:trace>
  <inkml:trace contextRef="#ctx0" brushRef="#br0" timeOffset="296184.5872">33625 14480 0,'0'41'47,"0"0"-31,0 0-1,41-41-15,0 0 16,123 82 0,-82-82-1,-82 41 17,-123 81-32,-82-81 31,165-41-16,-1 0 1</inkml:trace>
  <inkml:trace contextRef="#ctx0" brushRef="#br0" timeOffset="296551.3331">34812 13703 0,'0'-82'0,"0"164"62,0 0-62,0-41 16,41 163 15</inkml:trace>
  <inkml:trace contextRef="#ctx0" brushRef="#br0" timeOffset="296717.9875">34607 14153 0,'82'-41'47,"0"41"-47,41 0 16,40 0-1,-40 0 1</inkml:trace>
  <inkml:trace contextRef="#ctx0" brushRef="#br0" timeOffset="296917.76">34853 14398 0,'-41'0'16,"82"0"15,40 0-15,42 0-16,-41 0 15,-41-81-15</inkml:trace>
  <inkml:trace contextRef="#ctx0" brushRef="#br0" timeOffset="297217.4915">34894 14358 0,'-41'40'31,"41"1"-15,0 0-1,81-41 1,1 0 0,41 82-1,-41-41 1,-82 41-1,-205-41 1,123 41-16,-81-82 16,81 40-16,41-40 15</inkml:trace>
  <inkml:trace contextRef="#ctx0" brushRef="#br0" timeOffset="297984.7485">36080 13130 0,'-41'-40'16,"41"80"15,0 42-16,0-41-15,0 41 16,0 0-16,41-41 16,-41 81-1,0-81-15</inkml:trace>
  <inkml:trace contextRef="#ctx0" brushRef="#br0" timeOffset="298153.4015">35957 13703 0,'41'0'47,"41"0"-47,41-41 15,81 41 1,-40-82-16</inkml:trace>
  <inkml:trace contextRef="#ctx0" brushRef="#br0" timeOffset="298387.3749">36244 14112 0,'0'0'0,"0"-82"47,122 82-47,1 0 16,0-41-1,-42 41-15</inkml:trace>
  <inkml:trace contextRef="#ctx0" brushRef="#br0" timeOffset="298684.8348">36366 13989 0,'0'0'0,"-41"0"0,0 0 31,41 82-15,0-41-1,41-41-15,123 41 16,-41-41 0,-42 82-1,-81-41 32,-40-41-31,-83 82-1,82 40 1,-41-122-16</inkml:trace>
  <inkml:trace contextRef="#ctx0" brushRef="#br0" timeOffset="298988.5908">37389 12803 0,'0'41'47,"0"0"-32,0 0-15,82 41 16,-82 0-16,41-42 16</inkml:trace>
  <inkml:trace contextRef="#ctx0" brushRef="#br0" timeOffset="299167.8293">37266 13417 0,'41'-41'31,"82"41"-15,81 0-1,-122-41-15</inkml:trace>
  <inkml:trace contextRef="#ctx0" brushRef="#br0" timeOffset="299375.9878">37839 13703 0,'41'0'31,"0"0"-15,40-41-16</inkml:trace>
  <inkml:trace contextRef="#ctx0" brushRef="#br0" timeOffset="299636.9287">37798 13662 0,'-82'41'15,"0"82"1,82-41 0,0-1-1,82-40 1,41 41-1,-82-82 1,-41 41 0,0 0-1,-82-41-15,-82 82 32,83-41-32,40-41 15,0 0-15</inkml:trace>
  <inkml:trace contextRef="#ctx0" brushRef="#br0" timeOffset="301741.9373">38452 10267 0,'-40'0'16,"40"-41"-1,40 82 48,-40 41-47,123 41-16,-123 122 31,0-122-31,-41 163 31,41-245-31,82 82 31,0-41-31,122-1 32,-204-122-17,0-40 1,0 40 15,-40 41-31,-42 82 16,82 204-1,0 164 17,82-246-32,-1 42 15,1-42-15,41 42 16,-123-42-1,82-122 1,-123 0 0,-41-82-16,0 0 15,41 41 1</inkml:trace>
  <inkml:trace contextRef="#ctx0" brushRef="#br0" timeOffset="302370.2365">39557 11453 0,'-41'0'15,"82"0"17,41 0-32,-41 0 15,0 0 1,122 0 0</inkml:trace>
  <inkml:trace contextRef="#ctx0" brushRef="#br0" timeOffset="302617.5097">39475 11535 0,'0'82'62,"0"-41"-62,0 41 0,0-1 16,0-40-16,0 82 15,0-41 1,41-82-16,0 41 16,82-41-1,-42-41 17,-81 0-32</inkml:trace>
  <inkml:trace contextRef="#ctx0" brushRef="#br0" timeOffset="302784.8751">39352 11862 0,'0'-41'32,"82"41"-17,0 0-15,163 0 16,-122 0-1,-41-81-15</inkml:trace>
  <inkml:trace contextRef="#ctx0" brushRef="#br0" timeOffset="303058.0734">40171 11535 0,'0'-41'15,"0"-41"1,-82 123 31,82 82-31,-82-82-16,82 163 15,41-122 1,41 0-1,-41 0-15,40-82 16</inkml:trace>
  <inkml:trace contextRef="#ctx0" brushRef="#br0" timeOffset="303490.1408">40334 11781 0,'0'0'0,"-41"0"0,41-41 0,41 41 47,0 0-31,-41 81 0,0-40-1,0 0-15,0 41 16,0-41-1,0-164 32,82 41-31,-82 42 0,123-42-16,-123 0 15,-41 82 16,41 41-15,-41 82 0,41-83-1,41 42 1,81 0 0</inkml:trace>
  <inkml:trace contextRef="#ctx0" brushRef="#br0" timeOffset="303719.6538">40784 11617 0,'0'-82'0,"41"82"31,-41 41-15,41 0-16,-41 41 15,82 81 1,-82 83 0,-82-1-1,41-204-15</inkml:trace>
  <inkml:trace contextRef="#ctx0" brushRef="#br0" timeOffset="304036.1573">39802 12844 0,'0'0'0,"41"-41"62,41 41-62,-41 0 16,41 0-16</inkml:trace>
  <inkml:trace contextRef="#ctx0" brushRef="#br0" timeOffset="304168.8048">39843 12967 0,'-82'41'0,"123"-41"31,0 0-15,41 0-1,123 0-15</inkml:trace>
  <inkml:trace contextRef="#ctx0" brushRef="#br0" timeOffset="304756.2778">40293 12721 0,'0'-41'16,"0"-40"31,-41 81-32,41 41 126,0 40-141,0-40 15,0 0-15,0 41 16,0 0 0,0 0-1,0-1-15,0-40 32</inkml:trace>
  <inkml:trace contextRef="#ctx0" brushRef="#br0" timeOffset="305705.2758">40784 12762 0,'-41'0'32,"-41"41"-1,82 41-31,0 0 15,-40-82 1,40 123 15</inkml:trace>
  <inkml:trace contextRef="#ctx0" brushRef="#br0" timeOffset="305887.9286">40539 12926 0,'0'-41'16,"82"41"15,-82 82-15,40 0 0,42-41-1,0-41-15</inkml:trace>
  <inkml:trace contextRef="#ctx0" brushRef="#br0" timeOffset="306101.9617">41071 12721 0,'-41'0'15,"41"41"32,0 41-31,0-41-16,41 82 15</inkml:trace>
  <inkml:trace contextRef="#ctx0" brushRef="#br0" timeOffset="306290.4372">40866 13335 0,'41'-41'15,"0"41"-15,0 0 16,204 0-1</inkml:trace>
  <inkml:trace contextRef="#ctx0" brushRef="#br0" timeOffset="306531.5979">41111 13539 0,'82'0'47,"-41"0"31</inkml:trace>
  <inkml:trace contextRef="#ctx0" brushRef="#br0" timeOffset="306801.5425">40907 13662 0,'0'0'16,"41"0"46,-41 41-62,82-41 0,-1 0 31,1 0-15</inkml:trace>
  <inkml:trace contextRef="#ctx0" brushRef="#br0" timeOffset="307023.2751">41071 13703 0,'-82'82'31,"82"-41"-15,0 0 0,41-41-1,0 82 1,-1-42 0</inkml:trace>
  <inkml:trace contextRef="#ctx0" brushRef="#br0" timeOffset="307303.8791">41807 13008 0,'82'0'94</inkml:trace>
  <inkml:trace contextRef="#ctx0" brushRef="#br0" timeOffset="310920.3117">39966 14767 0,'0'-41'63,"82"0"-47,-41 41-1,204-82 16,-204 82-31</inkml:trace>
  <inkml:trace contextRef="#ctx0" brushRef="#br0" timeOffset="311069.271">40007 14848 0,'123'0'47,"-42"0"-47,1 0 16,0 0-16</inkml:trace>
  <inkml:trace contextRef="#ctx0" brushRef="#br0" timeOffset="313219.7671">41193 14562 0,'0'-41'16,"0"-41"-1,82 82 17,-41 0-17,-41 164 16,0-123-15,-82 41 15,205-123 1,81 41-17,-122 41 1,-82 0-1,0 40 1,-163 1 0,-1 0-1,123-82 1</inkml:trace>
  <inkml:trace contextRef="#ctx0" brushRef="#br0" timeOffset="313705.8215">41725 14235 0,'-41'0'0,"-41"-82"0,41 82 16,-81 0-1,-42 0 1,0 0 0,83 0-16,-124 164 15,123-83 1,41 1-16,41 205 16,0-1-1,41-122 1,205-42-1,-124-122 1,247 0-16,-124-41 16,-40-40-16,122-165 31,-245 83-15,-1 40-16,-121-82 15,-42 42-15,-82 81 16,-122 0-1,-164 82 1,0 245 0,327-122-16,41 164 15</inkml:trace>
  <inkml:trace contextRef="#ctx0" brushRef="#br0" timeOffset="1.30406E6">19513 18325 0,'-41'0'0,"0"0"0,-41 0 16,41 0 0,82 0 31,368 0-16,573 0-16,-123-41 1,-205 41 0,-326 0-1,-206 0 1,-81 0 0,-82 0 46</inkml:trace>
  <inkml:trace contextRef="#ctx0" brushRef="#br0" timeOffset="1.30449E6">19758 18407 0,'0'0'16,"-82"0"-16,0 0 0,164 0 62,82 0-62,122 0 16,410 0-1,40 0 1,-41 0 0,-531 0-1,-205 0 63,41 41-62</inkml:trace>
  <inkml:trace contextRef="#ctx0" brushRef="#br0" timeOffset="1.30608E6">21108 18612 0,'-82'0'0,"0"0"46,82 41-46,-81-1 16,81 42-16,0 0 16,-41 164-1,41 203 17,-82-367-32,82 123 31,0-164-31,41-41 31,0 0 94,40 0-125,42 0 16,41 0-16,40 0 15,410 0 1,531 0 0,-286 0-1,-81-41 1,-42-41-1,-245 82 1,81-82 0,-408 82-1,-123 0 1,41-82 0,-41 82-1,41-41 1,-42 41 15,-40-81-15,0 40 15,0-41-15,0 41-1,0-82 1,0 42-1,0-1-15,0-123 16,-81 123 0,81 41-16,0-40 15,0-1 1,-41 41 0,41 82 30,0 41-30,0 122 0,0-122-1,0 0 1,0-41 0,0-123 15,0 41-16,0-164 1,0 83 0,-82 40-1,0 82 48,41 0-63,-41 82 15,1 0 1,-1 40 0,0-40-1,82-41 1,0-123 15,82 41-15,40-81-1,-81 81-15,0-41 16,41 82-16,41-41 16,0 41-1,-42 0 1,42 82 0,0 122 15,-41-122-16,-82 0 1,41-41 0</inkml:trace>
  <inkml:trace contextRef="#ctx0" brushRef="#br0" timeOffset="1.30716E6">27530 18898 0,'41'0'359,"-41"41"-328,41-41-15,-41 41 0</inkml:trace>
  <inkml:trace contextRef="#ctx0" brushRef="#br0" timeOffset="1.30926E6">20740 22416 0,'0'0'0,"-82"0"0,0-82 16,0 82-16,1-41 0,-42 41 31,82 0-31,41-41 31,123 41 0,40 0-31,492 0 32,-492 0-17,-81 0 1,41 0 0,-82 0 15,-123-41 16,41 41-47,0 0 15,123 0 48,0 0-48,0 0-15,-1 41 16,-40 41-16,-41 0 16,0 41-1,-122 81 17,-1-81-32,41-123 15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25T11:49:35.467"/>
    </inkml:context>
    <inkml:brush xml:id="br0">
      <inkml:brushProperty name="width" value="0.05292" units="cm"/>
      <inkml:brushProperty name="height" value="0.05292" units="cm"/>
      <inkml:brushProperty name="color" value="#FF0000"/>
    </inkml:brush>
  </inkml:definitions>
  <inkml:trace contextRef="#ctx0" brushRef="#br0">47902 7526 0</inkml:trace>
  <inkml:trace contextRef="#ctx0" brushRef="#br0" timeOffset="518.5169">50193 7526 0,'0'-81'78</inkml:trace>
  <inkml:trace contextRef="#ctx0" brushRef="#br0" timeOffset="4739.814">47738 7567 0,'82'0'125</inkml:trace>
  <inkml:trace contextRef="#ctx0" brushRef="#br0" timeOffset="24320.7098">26876 12558 0,'-41'0'0,"0"0"15,82 0 95,0 0-110,0 0 15,41 0-15,-1 0 16,-40 0-1,0 0 1,164-164 15</inkml:trace>
  <inkml:trace contextRef="#ctx0" brushRef="#br0" timeOffset="25003.6496">26999 12312 0,'0'0'0,"-41"0"0,0 41 15,-41-41-15,0 0 16,41 0 0,123 0 77,0 0-93,41 0 16,-1 0-16,1 0 16,41 0-1,245-41 1,-41-40 0,-327 81-1,41 0 1,-123 0-1,-41 0 1,0 0 0,-41 0-16,-204 81 15,163-81-15,1 82 16,-1-82 0,82 41-16,41-41 15,-81 0 1,204 0 62,-42 0-78,1 0 0,41 0 16,41 0-1,0 0-15</inkml:trace>
  <inkml:trace contextRef="#ctx0" brushRef="#br0" timeOffset="25973.1792">31744 12558 0,'0'0'16,"-41"0"-16,0 0 16,0 0-16,-123 0 15,1 41 17,122-41-1,123 0 47,40 0-78,1 0 16,41 0-16,81 0 15,287-41 1,-246 41-16,287-82 15,-368 82-15,40-82 16,82 82 0,-81-41-1,-205 41 1,-123 0 62,41 0-78,-41 0 16,-41 0-16,42 0 15,-42 82 1,-123-82-16</inkml:trace>
  <inkml:trace contextRef="#ctx0" brushRef="#br0" timeOffset="26395.9713">31989 12721 0,'0'0'0,"-41"0"16,123 0 46,41 0-46,40 0-16,1 0 16,0-81-1,327-1 1,-287 82 0,-163 0-1,41 0 1,-123 0 46</inkml:trace>
  <inkml:trace contextRef="#ctx0" brushRef="#br0" timeOffset="35180.2377">27571 12394 0,'0'82'156,"0"-41"-94,-163 41 329,-1-1-375</inkml:trace>
  <inkml:trace contextRef="#ctx0" brushRef="#br0" timeOffset="36362.4484">33135 12231 0</inkml:trace>
  <inkml:trace contextRef="#ctx0" brushRef="#br0" timeOffset="37159.8232">33707 12435 0,'-41'0'63,"-40"0"327,121 0-312</inkml:trace>
  <inkml:trace contextRef="#ctx0" brushRef="#br0" timeOffset="41119.1029">40825 9285 0</inkml:trace>
  <inkml:trace contextRef="#ctx0" brushRef="#br0" timeOffset="41569.5669">41234 8099 0,'0'0'0,"-41"0"0,41-41 31</inkml:trace>
  <inkml:trace contextRef="#ctx0" brushRef="#br0" timeOffset="41742.2605">41275 8222 0,'0'0'0,"82"0"15</inkml:trace>
  <inkml:trace contextRef="#ctx0" brushRef="#br0" timeOffset="47455.1152">26385 12312 0,'-82'-41'16,"82"1"15,0 80 94,-41-40-109,41 82-16,0-41 15,0 82 1,0 40 15,41-163 79,82 0-95,-41 0-15,-1 0 16,1 0-16,0 0 15,82 0 1,40-40 0,-40 40-1,-82 0-15,40 0 16,-40 0-16,0 0 0,0 0 16,0 0-1,-41 0 1,122 0-1,-122 0-15,0 0 16,82 0-16,40 0 16,1 0-16,245 0 15,-82 0 1,-81 0 0,40 0 15,-81 0-31,-42 0 31,1 0-15,-82 0-16,0 0 15,40 0-15,-40 0 0,0 0 16,82 0 0,-1 0-1,83 0 1,-124 0-16,83 40 15,-123-40-15,-1 0 16,165 41 0,-82-41-1,-42 0 1,1 0-16,0 0 0,-1 0 16,-40 0-16,82 82 15,-1-82 1,42 0 15,-82 0-31,81 0 16,-122 0-16,0 0 15,41 0 1,-1 0 0,-81 0-16,82 0 15,-82 0-15,0 0 16,41 0-1,40 0 1,-40 0-16,0 0 16,0 0-1,-41 0 1,40 0 0,1 0-1,-41 0 16,0 0-15,41 0 0,-82-41-1,82 41 1,-41 0 15,-41-41-31,41 0 31,-41-40 1,0 40-17,0 0 1,0 0 0,0 82 77,-82-41-77</inkml:trace>
  <inkml:trace contextRef="#ctx0" brushRef="#br0" timeOffset="47639.817">35180 13049 0,'-82'0'47</inkml:trace>
  <inkml:trace contextRef="#ctx0" brushRef="#br0" timeOffset="48355.7046">31253 12762 0,'-41'0'47</inkml:trace>
  <inkml:trace contextRef="#ctx0" brushRef="#br0" timeOffset="49052.4704">35753 12844 0</inkml:trace>
  <inkml:trace contextRef="#ctx0" brushRef="#br0" timeOffset="98877.712">20003 14398 0,'0'0'0,"-40"-40"0,-1-42 15,41 123 32,0 0-31,163 163 15,-81-122-31,41 41 31,-123-82-31,41-41 16,41-41 15,-82 0-15,0-41-16,0-82 16,0 42-1,0-1-15,0 0 16,0 41-1,0 41 1,0 123 15,0 41-15,0 122 0,0 1-1,0-205-15</inkml:trace>
  <inkml:trace contextRef="#ctx0" brushRef="#br0" timeOffset="99710.9798">20863 14480 0,'0'-41'0,"0"0"16,-82-40 15,0 81-15,82 41 0,-41 81-1,41 42 1,0-123-1,0 41-15,41-82 32,41 0-17,-82-82-15,0 41 16,41-82 0,-41 41-1,0 1 1,0 162 15,0-40-15,0 41-16,0 0 15,0-41-15,0 41 0,81-82 16,-40 81 0,-41-40-1,41-41-15,41-81 16,0-1-1,-82-82 1,0 41 0,0 42-1,0 40-15,-41 41 32,41 41-32,-41 81 15,41-40 1,41-82-1,41 0 1,0 0 15,-1 0-15,-40 205 0,-41-164-1,0-1-15,0 83 16,0-82-16,82-41 47,0 0-47,41-82 15,-42 41 1</inkml:trace>
  <inkml:trace contextRef="#ctx0" brushRef="#br0" timeOffset="99914.1201">22458 14603 0,'41'0'31,"41"-82"-15,-1 82-16,1 0 15,0 0-15</inkml:trace>
  <inkml:trace contextRef="#ctx0" brushRef="#br0" timeOffset="100066.8458">22499 14848 0,'0'0'16,"123"0"15,-42 0-31,1 0 16,82 0-1</inkml:trace>
  <inkml:trace contextRef="#ctx0" brushRef="#br0" timeOffset="101045.0114">25853 13867 0,'0'0'0,"123"-123"16,-82 123-16,-41-41 15,82 41-15,-164 0 47,0 41-47,0-41 0,-204 164 31,122-1-15,-40-81 0,163-82-16,0 82 15,82-82 32,41 0-31,40-41-16,124 41 15,-124 0-15,1 0 16,41 0 0,-205 0-1,-41 123 1,-122-1-1,-1-81 1,123 41-16,0-82 16,1 82-16,40-82 15,122 41 32,1-41-47,123 0 16,-82 0-1,40 0-15,1 0 16,-42 0-16</inkml:trace>
  <inkml:trace contextRef="#ctx0" brushRef="#br0" timeOffset="101394.9488">26958 13949 0,'0'-41'0,"-41"0"31,41 123 0,0-1-15,0 42-16,0 0 15,0 40 1,0-40-16,0 41 16,0-82-16,82-1 15,40 42 1,-81-123-16</inkml:trace>
  <inkml:trace contextRef="#ctx0" brushRef="#br0" timeOffset="101911.2604">27408 14521 0,'0'-41'0,"0"-41"16,41-40-1,40 122 1,-40 0 0,41 0-1,-82 82 1,0-1-16,0 42 15,0-41-15,-82-41 16,123-82 31,-41-41-47,123-41 16,-41 42-1,-82-1 1,0 0-1,-41 164 32,41-41-31,-41 81 0,41-81-16,0 0 15,0 41-15,41-82 16,41 41-1,40-41 1</inkml:trace>
  <inkml:trace contextRef="#ctx0" brushRef="#br0" timeOffset="102227.4543">28430 14480 0,'0'0'0,"41"0"78,82 0-78,0 0 16,-1 0-16,1 0 16</inkml:trace>
  <inkml:trace contextRef="#ctx0" brushRef="#br0" timeOffset="102728.0578">29289 14358 0,'0'-82'0,"0"41"15,82 41 1,0 0 0,0 0-1,-82 123 1,0-1 0,-41-81-1,41 0 1,-41-41-1,41-41 17,0 0-17,82-81 1,0-1 0,-82 82-1,-41 82 16,41 0-15,-41 41-16,41-42 16,0 1-16,0 41 15,41-82 1,0 0-16,-1 0 16</inkml:trace>
  <inkml:trace contextRef="#ctx0" brushRef="#br0" timeOffset="102994.7197">29126 14112 0,'122'0'47,"1"0"-47,41 0 16,-1 0-16,1 0 16,-41 0-16</inkml:trace>
  <inkml:trace contextRef="#ctx0" brushRef="#br0" timeOffset="103311.8467">30189 13908 0,'0'-41'15,"41"82"48,-41 40-47,41 42-16,-41-41 15,0 0-15,82 163 16,-82-122-1,0-41-15,0 0 16,0-1-16,-82-81 0</inkml:trace>
  <inkml:trace contextRef="#ctx0" brushRef="#br0" timeOffset="103664.2894">30476 13253 0,'0'0'0,"0"-41"0,81 41 31,-40 0-15,-41 164-1,0-1 1,-81-40 15,81-82-15,81-41 0,165 0-1,-42 0 1,-163 0-1,0 0-15</inkml:trace>
  <inkml:trace contextRef="#ctx0" brushRef="#br0" timeOffset="104245.5003">26303 15421 0,'0'0'0,"-82"0"15,164 0 32,41 0-47,40 0 0,451-82 31,-246 82-31,82 0 16,-41 0-16,41 0 16,-41 0-16,41 0 15,-327 0-15,-41 0 16,-41 0 15,-41-82-15,-82 82 15,0 82-31,-41-41 16,1 0-1</inkml:trace>
  <inkml:trace contextRef="#ctx0" brushRef="#br0" timeOffset="104846.386">27326 16198 0,'0'-82'0,"0"1"15,0 40 1,82 41 0,-41 0-1,-1 245 17,-40-163-32,0 82 31,-81-123-31,122-82 31,-41-41-15,81-82-1,42 82-15,-123 1 16,41 81 0,-41 40-1,0 42 1,0 41-16,0 82 15,0-124 1,41 83-16,-41-123 16,41-41-1,41 0 1,40-164-16</inkml:trace>
  <inkml:trace contextRef="#ctx0" brushRef="#br0" timeOffset="106161.257">17754 12640 0,'-82'-82'16,"123"164"62,286 40-63,-163-40-15,899 245 32,-817-245-17,-42-82-15,1 82 0,-83-82 16,-40 123-16,-41-82 15,41-41 17,-82-123 30,-82 82-46,0 41-1,41-82-15,0 82 16,-81-41 0,81 41-1,82 0 48,41 0-48,-42 0-15,83 123 16,-82-41 0,41-41-1,-82 40-15,-41 1 16,0-82 0,-41 82-1,0-82-15,42 0 16,-1 0-16,-41 0 15,0-82-15</inkml:trace>
  <inkml:trace contextRef="#ctx0" brushRef="#br0" timeOffset="107045.3124">17631 12558 0,'0'41'31,"41"40"-16,-41-40-15,82 82 16,122 41 15,-163-123 1,-82-82 14,41 0-46,-82-82 16,0 82 0,42-41-1,40 1-15,-41 81 16,41-41 0,0 0-1,41 41 32,-1 0-31,83 0-1,-41 0-15,0 0 16,-82 41 0,82-41-16,-82 81 31,0-40-16,41-41-15</inkml:trace>
  <inkml:trace contextRef="#ctx0" brushRef="#br0" timeOffset="108111.515">28021 11862 0,'0'41'63,"-82"0"-47,41-41-1,1 82 16,40-41 141,0 0-140,40 41-17</inkml:trace>
  <inkml:trace contextRef="#ctx0" brushRef="#br0" timeOffset="109266.9258">28267 12558 0,'-41'0'47,"0"0"-31,41 82-1,-41-82 1,41 40 468,0 1-468,-123-41-16</inkml:trace>
  <inkml:trace contextRef="#ctx0" brushRef="#br0" timeOffset="110773.0967">25935 16116 0,'-82'0'47,"41"0"47,41 82 343,0-41-327,0 41 124,0-41-203</inkml:trace>
  <inkml:trace contextRef="#ctx0" brushRef="#br0" timeOffset="113362.5093">31785 15012 0,'0'-41'16,"81"41"156,1 0-157,-41 0 1,0 82-16,41-82 16,0 41-16,0-41 15,-1 82-15,1-82 0,-41 0 16,-41 41-1,82-41-15,-41 0 47,-41 40 0,0 42 0,0-41-31,-82 0-16,0 41 31,41-82-31,-81 41 16,-165 82-1,124-123 1,81 81-1,41-81 17,41 41-17,0 0 1,41-41 0,41 0-16</inkml:trace>
  <inkml:trace contextRef="#ctx0" brushRef="#br0" timeOffset="115611.6448">33503 14848 0,'0'-122'15,"0"81"1,0 0 46,-41 41-46,-41 0 0,82 82-1,0 0-15,-41-42 16,41 1-16,0 41 15,0 41-15,0-82 0,0 41 32,0-42-17,41-40-15,41 82 16,-41-82 0,0 0-1,81 41 1,-40-41-1,-41 0 1,-41-41-16,41 0 16,41 41-16,-82-81 15,41-1 1,-41 0 0,0 0-1,0 41-15,0 0 16,0 0-1,-82-40 1,-41 81 0,41 0-1,1 0 1</inkml:trace>
  <inkml:trace contextRef="#ctx0" brushRef="#br0" timeOffset="115945.8961">34444 16198 0,'0'41'62,"0"41"-46,0-41 0</inkml:trace>
  <inkml:trace contextRef="#ctx0" brushRef="#br0" timeOffset="118030.4501">36816 10962 0,'-82'0'16,"1"-40"-1,121 40 79,42 0-94,82 81 16,-41 1-1,286 82 1,-368-41-1,40-123 1,-81 40-16,82-40 16,-41 0-1,-123 41 63,-40-41-62,81 82-16,-41-82 16,-41 123-1,82-123-15,-41 82 16,42-82 0,40 41-16,-41-41 0,41 81 15,0-40 1</inkml:trace>
  <inkml:trace contextRef="#ctx0" brushRef="#br0" timeOffset="118680.2069">38371 11249 0,'0'0'0,"0"-41"0,0 0 31,0 82 32,0 82-47,-82 81 15,164-81 0,40-123 0,-81 0-15,41-41 0,-41-41-1,-41-41 16,41 42-31,-41-42 32,0 82-17,0 0 1,-82 0 0,41-41-1,-163 82 1,122 0-1,0 164 1,82-82-16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A31A929-8DAA-4EBD-BEE1-D31D65BD25E1}" type="datetimeFigureOut">
              <a:rPr lang="en-IN" smtClean="0"/>
              <a:t>25-05-2024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B9CCB30-0B0A-4EE9-8D53-5E2A09CF0CFA}" type="slidenum">
              <a:rPr lang="en-IN" smtClean="0"/>
              <a:t>‹#›</a:t>
            </a:fld>
            <a:endParaRPr lang="en-IN"/>
          </a:p>
        </p:txBody>
      </p:sp>
    </p:spTree>
    <p:extLst>
      <p:ext uri="{BB962C8B-B14F-4D97-AF65-F5344CB8AC3E}">
        <p14:creationId xmlns:p14="http://schemas.microsoft.com/office/powerpoint/2010/main" val="3705586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we might measure the height and weight of giraffes, or the IQ and birthweight of children, or the frequency of exercise and the rate of heart disease in adults, or the level of air pollution and rate of respiratory illness in cities, or the number of Facebook friends and the age of Facebook members.</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14</a:t>
            </a:fld>
            <a:endParaRPr lang="en-IN"/>
          </a:p>
        </p:txBody>
      </p:sp>
    </p:spTree>
    <p:extLst>
      <p:ext uri="{BB962C8B-B14F-4D97-AF65-F5344CB8AC3E}">
        <p14:creationId xmlns:p14="http://schemas.microsoft.com/office/powerpoint/2010/main" val="149716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joint </a:t>
            </a:r>
            <a:r>
              <a:rPr lang="en-US" dirty="0" err="1" smtClean="0"/>
              <a:t>pmf</a:t>
            </a:r>
            <a:r>
              <a:rPr lang="en-US" dirty="0" smtClean="0"/>
              <a:t> is p(</a:t>
            </a:r>
            <a:r>
              <a:rPr lang="en-US" dirty="0" err="1" smtClean="0"/>
              <a:t>i</a:t>
            </a:r>
            <a:r>
              <a:rPr lang="en-US" dirty="0" smtClean="0"/>
              <a:t>, j) = 1/36 for all </a:t>
            </a:r>
            <a:r>
              <a:rPr lang="en-US" dirty="0" err="1" smtClean="0"/>
              <a:t>i</a:t>
            </a:r>
            <a:r>
              <a:rPr lang="en-US" dirty="0" smtClean="0"/>
              <a:t> and j between 1 and 6</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15</a:t>
            </a:fld>
            <a:endParaRPr lang="en-IN"/>
          </a:p>
        </p:txBody>
      </p:sp>
    </p:spTree>
    <p:extLst>
      <p:ext uri="{BB962C8B-B14F-4D97-AF65-F5344CB8AC3E}">
        <p14:creationId xmlns:p14="http://schemas.microsoft.com/office/powerpoint/2010/main" val="267004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joint </a:t>
            </a:r>
            <a:r>
              <a:rPr lang="en-US" dirty="0" err="1" smtClean="0"/>
              <a:t>pmf</a:t>
            </a:r>
            <a:r>
              <a:rPr lang="en-US" dirty="0" smtClean="0"/>
              <a:t> is p(</a:t>
            </a:r>
            <a:r>
              <a:rPr lang="en-US" dirty="0" err="1" smtClean="0"/>
              <a:t>i</a:t>
            </a:r>
            <a:r>
              <a:rPr lang="en-US" dirty="0" smtClean="0"/>
              <a:t>, j) = 1/36 for all </a:t>
            </a:r>
            <a:r>
              <a:rPr lang="en-US" dirty="0" err="1" smtClean="0"/>
              <a:t>i</a:t>
            </a:r>
            <a:r>
              <a:rPr lang="en-US" dirty="0" smtClean="0"/>
              <a:t> and j between 1 and 6</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16</a:t>
            </a:fld>
            <a:endParaRPr lang="en-IN"/>
          </a:p>
        </p:txBody>
      </p:sp>
    </p:spTree>
    <p:extLst>
      <p:ext uri="{BB962C8B-B14F-4D97-AF65-F5344CB8AC3E}">
        <p14:creationId xmlns:p14="http://schemas.microsoft.com/office/powerpoint/2010/main" val="347448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joint </a:t>
            </a:r>
            <a:r>
              <a:rPr lang="en-US" dirty="0" err="1" smtClean="0"/>
              <a:t>pmf</a:t>
            </a:r>
            <a:r>
              <a:rPr lang="en-US" dirty="0" smtClean="0"/>
              <a:t> is p(</a:t>
            </a:r>
            <a:r>
              <a:rPr lang="en-US" dirty="0" err="1" smtClean="0"/>
              <a:t>i</a:t>
            </a:r>
            <a:r>
              <a:rPr lang="en-US" dirty="0" smtClean="0"/>
              <a:t>, j) = 1/36 for all </a:t>
            </a:r>
            <a:r>
              <a:rPr lang="en-US" dirty="0" err="1" smtClean="0"/>
              <a:t>i</a:t>
            </a:r>
            <a:r>
              <a:rPr lang="en-US" dirty="0" smtClean="0"/>
              <a:t> and j between 1 and 6</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18</a:t>
            </a:fld>
            <a:endParaRPr lang="en-IN"/>
          </a:p>
        </p:txBody>
      </p:sp>
    </p:spTree>
    <p:extLst>
      <p:ext uri="{BB962C8B-B14F-4D97-AF65-F5344CB8AC3E}">
        <p14:creationId xmlns:p14="http://schemas.microsoft.com/office/powerpoint/2010/main" val="295922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joint </a:t>
            </a:r>
            <a:r>
              <a:rPr lang="en-US" dirty="0" err="1" smtClean="0"/>
              <a:t>pmf</a:t>
            </a:r>
            <a:r>
              <a:rPr lang="en-US" dirty="0" smtClean="0"/>
              <a:t> is p(</a:t>
            </a:r>
            <a:r>
              <a:rPr lang="en-US" dirty="0" err="1" smtClean="0"/>
              <a:t>i</a:t>
            </a:r>
            <a:r>
              <a:rPr lang="en-US" dirty="0" smtClean="0"/>
              <a:t>, j) = 1/36 for all </a:t>
            </a:r>
            <a:r>
              <a:rPr lang="en-US" dirty="0" err="1" smtClean="0"/>
              <a:t>i</a:t>
            </a:r>
            <a:r>
              <a:rPr lang="en-US" dirty="0" smtClean="0"/>
              <a:t> and j between 1 and 6</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19</a:t>
            </a:fld>
            <a:endParaRPr lang="en-IN"/>
          </a:p>
        </p:txBody>
      </p:sp>
    </p:spTree>
    <p:extLst>
      <p:ext uri="{BB962C8B-B14F-4D97-AF65-F5344CB8AC3E}">
        <p14:creationId xmlns:p14="http://schemas.microsoft.com/office/powerpoint/2010/main" val="1030234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 = 27.</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30</a:t>
            </a:fld>
            <a:endParaRPr lang="en-IN"/>
          </a:p>
        </p:txBody>
      </p:sp>
    </p:spTree>
    <p:extLst>
      <p:ext uri="{BB962C8B-B14F-4D97-AF65-F5344CB8AC3E}">
        <p14:creationId xmlns:p14="http://schemas.microsoft.com/office/powerpoint/2010/main" val="120454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2.P(X ≤ 1,Y = 1) = 5/27</a:t>
            </a:r>
          </a:p>
          <a:p>
            <a:r>
              <a:rPr lang="en-US" dirty="0" smtClean="0"/>
              <a:t>3. P(Y=1) = 1/3</a:t>
            </a:r>
          </a:p>
          <a:p>
            <a:r>
              <a:rPr lang="en-US" dirty="0" smtClean="0"/>
              <a:t>4. </a:t>
            </a:r>
            <a:r>
              <a:rPr lang="en-IN" dirty="0" smtClean="0"/>
              <a:t>P(X ≤ 1|Y = 1) = 5/9</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31</a:t>
            </a:fld>
            <a:endParaRPr lang="en-IN"/>
          </a:p>
        </p:txBody>
      </p:sp>
    </p:spTree>
    <p:extLst>
      <p:ext uri="{BB962C8B-B14F-4D97-AF65-F5344CB8AC3E}">
        <p14:creationId xmlns:p14="http://schemas.microsoft.com/office/powerpoint/2010/main" val="175112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1.emf"/><Relationship Id="rId4" Type="http://schemas.openxmlformats.org/officeDocument/2006/relationships/customXml" Target="../ink/ink11.xml"/></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4.emf"/><Relationship Id="rId4" Type="http://schemas.openxmlformats.org/officeDocument/2006/relationships/customXml" Target="../ink/ink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7.emf"/><Relationship Id="rId5" Type="http://schemas.openxmlformats.org/officeDocument/2006/relationships/customXml" Target="../ink/ink1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9.emf"/><Relationship Id="rId4" Type="http://schemas.openxmlformats.org/officeDocument/2006/relationships/customXml" Target="../ink/ink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customXml" Target="../ink/ink1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emf"/><Relationship Id="rId5" Type="http://schemas.openxmlformats.org/officeDocument/2006/relationships/customXml" Target="../ink/ink1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customXml" Target="../ink/ink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6.emf"/><Relationship Id="rId4" Type="http://schemas.openxmlformats.org/officeDocument/2006/relationships/customXml" Target="../ink/ink2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customXml" Target="../ink/ink2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9.emf"/><Relationship Id="rId4" Type="http://schemas.openxmlformats.org/officeDocument/2006/relationships/customXml" Target="../ink/ink2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43.emf"/><Relationship Id="rId4" Type="http://schemas.openxmlformats.org/officeDocument/2006/relationships/customXml" Target="../ink/ink25.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5.emf"/><Relationship Id="rId5" Type="http://schemas.openxmlformats.org/officeDocument/2006/relationships/customXml" Target="../ink/ink2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6.emf"/><Relationship Id="rId4" Type="http://schemas.openxmlformats.org/officeDocument/2006/relationships/customXml" Target="../ink/ink2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47.emf"/><Relationship Id="rId4" Type="http://schemas.openxmlformats.org/officeDocument/2006/relationships/customXml" Target="../ink/ink2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customXml" Target="../ink/ink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5.emf"/><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8.emf"/><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1675"/>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809902"/>
          </a:xfrm>
          <a:prstGeom prst="rect">
            <a:avLst/>
          </a:prstGeom>
        </p:spPr>
        <p:txBody>
          <a:bodyPr vert="horz" wrap="square" lIns="0" tIns="17780" rIns="0" bIns="0" rtlCol="0">
            <a:spAutoFit/>
          </a:bodyPr>
          <a:lstStyle/>
          <a:p>
            <a:pPr marL="12700">
              <a:lnSpc>
                <a:spcPts val="5745"/>
              </a:lnSpc>
              <a:spcBef>
                <a:spcPts val="140"/>
              </a:spcBef>
            </a:pPr>
            <a:r>
              <a:rPr lang="en-US" sz="7200" b="1" dirty="0" smtClean="0">
                <a:latin typeface="+mj-lt"/>
                <a:ea typeface="Roboto Medium" panose="02000000000000000000" pitchFamily="2" charset="0"/>
                <a:cs typeface="Calibri" panose="020F0502020204030204" pitchFamily="34" charset="0"/>
              </a:rPr>
              <a:t>Random Variable</a:t>
            </a:r>
            <a:endParaRPr sz="7200"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6759360" y="1251720"/>
              <a:ext cx="12753720" cy="5168880"/>
            </p14:xfrm>
          </p:contentPart>
        </mc:Choice>
        <mc:Fallback xmlns="">
          <p:pic>
            <p:nvPicPr>
              <p:cNvPr id="8" name="Ink 7"/>
              <p:cNvPicPr/>
              <p:nvPr/>
            </p:nvPicPr>
            <p:blipFill>
              <a:blip r:embed="rId6"/>
              <a:stretch>
                <a:fillRect/>
              </a:stretch>
            </p:blipFill>
            <p:spPr>
              <a:xfrm>
                <a:off x="6750000" y="1242360"/>
                <a:ext cx="12772440" cy="5187600"/>
              </a:xfrm>
              <a:prstGeom prst="rect">
                <a:avLst/>
              </a:prstGeom>
            </p:spPr>
          </p:pic>
        </mc:Fallback>
      </mc:AlternateContent>
    </p:spTree>
    <p:extLst>
      <p:ext uri="{BB962C8B-B14F-4D97-AF65-F5344CB8AC3E}">
        <p14:creationId xmlns:p14="http://schemas.microsoft.com/office/powerpoint/2010/main" val="1954986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854075"/>
            <a:ext cx="16383000" cy="8956298"/>
          </a:xfrm>
          <a:prstGeom prst="rect">
            <a:avLst/>
          </a:prstGeom>
        </p:spPr>
        <p:txBody>
          <a:bodyPr wrap="square">
            <a:spAutoFit/>
          </a:bodyPr>
          <a:lstStyle/>
          <a:p>
            <a:pPr fontAlgn="base"/>
            <a:r>
              <a:rPr lang="en-US" sz="3600" b="1" dirty="0">
                <a:solidFill>
                  <a:srgbClr val="273239"/>
                </a:solidFill>
                <a:latin typeface="sofia-pro"/>
              </a:rPr>
              <a:t>GATE CS 2011 </a:t>
            </a:r>
            <a:endParaRPr lang="en-US" sz="3600" b="1" dirty="0" smtClean="0">
              <a:solidFill>
                <a:srgbClr val="273239"/>
              </a:solidFill>
              <a:latin typeface="sofia-pro"/>
            </a:endParaRPr>
          </a:p>
          <a:p>
            <a:pPr fontAlgn="base"/>
            <a:r>
              <a:rPr lang="en-US" sz="3600" dirty="0" smtClean="0">
                <a:solidFill>
                  <a:srgbClr val="273239"/>
                </a:solidFill>
                <a:latin typeface="var(--font-din)"/>
              </a:rPr>
              <a:t>If </a:t>
            </a:r>
            <a:r>
              <a:rPr lang="en-US" sz="3600" dirty="0">
                <a:solidFill>
                  <a:srgbClr val="273239"/>
                </a:solidFill>
                <a:latin typeface="var(--font-din)"/>
              </a:rPr>
              <a:t>the difference between expectation of the square of a random variable (E[X²]) and the square of the expectation of the random variable (E[X])² is denoted by R, then?</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R = 0</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R &lt; 0</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R &gt;= 0</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R &gt; 0</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(C</a:t>
            </a:r>
            <a:r>
              <a:rPr lang="en-US" sz="3600" b="1" dirty="0" smtClean="0">
                <a:solidFill>
                  <a:srgbClr val="273239"/>
                </a:solidFill>
                <a:latin typeface="var(--font-din)"/>
              </a:rPr>
              <a:t>)</a:t>
            </a: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dirty="0">
                <a:solidFill>
                  <a:srgbClr val="273239"/>
                </a:solidFill>
                <a:latin typeface="var(--font-din)"/>
              </a:rPr>
              <a:t> The difference between  (E[X²]) and (E[X])² is called </a:t>
            </a:r>
            <a:r>
              <a:rPr lang="en-US" sz="3600" dirty="0" smtClean="0">
                <a:solidFill>
                  <a:srgbClr val="273239"/>
                </a:solidFill>
                <a:latin typeface="var(--font-din)"/>
              </a:rPr>
              <a:t>variance</a:t>
            </a:r>
            <a:r>
              <a:rPr lang="en-US" sz="3600" dirty="0">
                <a:solidFill>
                  <a:srgbClr val="273239"/>
                </a:solidFill>
                <a:latin typeface="var(--font-din)"/>
              </a:rPr>
              <a:t> </a:t>
            </a:r>
            <a:r>
              <a:rPr lang="en-US" sz="3600" dirty="0" smtClean="0">
                <a:solidFill>
                  <a:srgbClr val="273239"/>
                </a:solidFill>
                <a:latin typeface="var(--font-din)"/>
              </a:rPr>
              <a:t>of </a:t>
            </a:r>
            <a:r>
              <a:rPr lang="en-US" sz="3600" dirty="0">
                <a:solidFill>
                  <a:srgbClr val="273239"/>
                </a:solidFill>
                <a:latin typeface="var(--font-din)"/>
              </a:rPr>
              <a:t>a random variable.  </a:t>
            </a:r>
            <a:r>
              <a:rPr lang="en-US" sz="3600" b="1" dirty="0">
                <a:solidFill>
                  <a:srgbClr val="273239"/>
                </a:solidFill>
                <a:latin typeface="var(--font-din)"/>
              </a:rPr>
              <a:t>Variance</a:t>
            </a:r>
            <a:r>
              <a:rPr lang="en-US" sz="3600" dirty="0">
                <a:solidFill>
                  <a:srgbClr val="273239"/>
                </a:solidFill>
                <a:latin typeface="var(--font-din)"/>
              </a:rPr>
              <a:t> measures how far a set of numbers is spread out. (A variance of zero indicates that all the values are identical.) A non-zero variance is always </a:t>
            </a:r>
            <a:r>
              <a:rPr lang="en-US" sz="3600" dirty="0" smtClean="0">
                <a:solidFill>
                  <a:srgbClr val="273239"/>
                </a:solidFill>
                <a:latin typeface="var(--font-din)"/>
              </a:rPr>
              <a:t>positive.</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29967"/>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91240" y="2768400"/>
              <a:ext cx="9660960" cy="2459520"/>
            </p14:xfrm>
          </p:contentPart>
        </mc:Choice>
        <mc:Fallback xmlns="">
          <p:pic>
            <p:nvPicPr>
              <p:cNvPr id="4" name="Ink 3"/>
              <p:cNvPicPr/>
              <p:nvPr/>
            </p:nvPicPr>
            <p:blipFill>
              <a:blip r:embed="rId4"/>
              <a:stretch>
                <a:fillRect/>
              </a:stretch>
            </p:blipFill>
            <p:spPr>
              <a:xfrm>
                <a:off x="2081880" y="2759040"/>
                <a:ext cx="9679680" cy="2478240"/>
              </a:xfrm>
              <a:prstGeom prst="rect">
                <a:avLst/>
              </a:prstGeom>
            </p:spPr>
          </p:pic>
        </mc:Fallback>
      </mc:AlternateContent>
    </p:spTree>
    <p:extLst>
      <p:ext uri="{BB962C8B-B14F-4D97-AF65-F5344CB8AC3E}">
        <p14:creationId xmlns:p14="http://schemas.microsoft.com/office/powerpoint/2010/main" val="167558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2813050" y="1387475"/>
            <a:ext cx="10515600" cy="275277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38760" y="1177920"/>
              <a:ext cx="18599760" cy="8777160"/>
            </p14:xfrm>
          </p:contentPart>
        </mc:Choice>
        <mc:Fallback xmlns="">
          <p:pic>
            <p:nvPicPr>
              <p:cNvPr id="3" name="Ink 2"/>
              <p:cNvPicPr/>
              <p:nvPr/>
            </p:nvPicPr>
            <p:blipFill>
              <a:blip r:embed="rId5"/>
              <a:stretch>
                <a:fillRect/>
              </a:stretch>
            </p:blipFill>
            <p:spPr>
              <a:xfrm>
                <a:off x="329400" y="1168560"/>
                <a:ext cx="18618480" cy="8795880"/>
              </a:xfrm>
              <a:prstGeom prst="rect">
                <a:avLst/>
              </a:prstGeom>
            </p:spPr>
          </p:pic>
        </mc:Fallback>
      </mc:AlternateContent>
    </p:spTree>
    <p:extLst>
      <p:ext uri="{BB962C8B-B14F-4D97-AF65-F5344CB8AC3E}">
        <p14:creationId xmlns:p14="http://schemas.microsoft.com/office/powerpoint/2010/main" val="197613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79650" y="1006475"/>
            <a:ext cx="16094004" cy="6186309"/>
          </a:xfrm>
          <a:prstGeom prst="rect">
            <a:avLst/>
          </a:prstGeom>
        </p:spPr>
        <p:txBody>
          <a:bodyPr wrap="square">
            <a:spAutoFit/>
          </a:bodyPr>
          <a:lstStyle/>
          <a:p>
            <a:r>
              <a:rPr lang="en-IN" sz="3600" b="1" dirty="0"/>
              <a:t>Properties of Variance </a:t>
            </a:r>
            <a:endParaRPr lang="en-IN" sz="3600" b="1" dirty="0" smtClean="0"/>
          </a:p>
          <a:p>
            <a:pPr marL="857250" indent="-857250">
              <a:buAutoNum type="romanLcParenBoth"/>
            </a:pPr>
            <a:r>
              <a:rPr lang="en-IN" sz="3600" dirty="0" smtClean="0"/>
              <a:t>Let </a:t>
            </a:r>
            <a:r>
              <a:rPr lang="en-IN" sz="3600" dirty="0"/>
              <a:t>g be a function, and let a and b be constants. </a:t>
            </a:r>
            <a:endParaRPr lang="en-IN" sz="3600" dirty="0" smtClean="0"/>
          </a:p>
          <a:p>
            <a:r>
              <a:rPr lang="en-IN" sz="3600" dirty="0"/>
              <a:t> </a:t>
            </a:r>
            <a:r>
              <a:rPr lang="en-IN" sz="3600" dirty="0" smtClean="0"/>
              <a:t>        For </a:t>
            </a:r>
            <a:r>
              <a:rPr lang="en-IN" sz="3600" dirty="0"/>
              <a:t>any random variable X (discrete or continuous), </a:t>
            </a:r>
            <a:endParaRPr lang="en-IN" sz="3600" dirty="0" smtClean="0"/>
          </a:p>
          <a:p>
            <a:r>
              <a:rPr lang="en-IN" sz="3600" dirty="0"/>
              <a:t> </a:t>
            </a:r>
            <a:r>
              <a:rPr lang="en-IN" sz="3600" dirty="0" smtClean="0"/>
              <a:t>        </a:t>
            </a:r>
            <a:r>
              <a:rPr lang="en-IN" sz="3600" dirty="0" err="1" smtClean="0"/>
              <a:t>Var</a:t>
            </a:r>
            <a:r>
              <a:rPr lang="en-IN" sz="3600" dirty="0" smtClean="0"/>
              <a:t> { </a:t>
            </a:r>
            <a:r>
              <a:rPr lang="en-IN" sz="3600" dirty="0"/>
              <a:t>ag(X) + b </a:t>
            </a:r>
            <a:r>
              <a:rPr lang="en-IN" sz="3600" dirty="0" smtClean="0"/>
              <a:t>} </a:t>
            </a:r>
            <a:r>
              <a:rPr lang="en-IN" sz="3600" dirty="0"/>
              <a:t>= </a:t>
            </a:r>
            <a:r>
              <a:rPr lang="en-IN" sz="3600" dirty="0" smtClean="0"/>
              <a:t>a</a:t>
            </a:r>
            <a:r>
              <a:rPr lang="en-IN" sz="3600" baseline="30000" dirty="0" smtClean="0"/>
              <a:t>2 </a:t>
            </a:r>
            <a:r>
              <a:rPr lang="en-IN" sz="3600" dirty="0" err="1" smtClean="0"/>
              <a:t>Var</a:t>
            </a:r>
            <a:r>
              <a:rPr lang="en-IN" sz="3600" dirty="0" smtClean="0"/>
              <a:t> { </a:t>
            </a:r>
            <a:r>
              <a:rPr lang="en-IN" sz="3600" dirty="0"/>
              <a:t>g(X) </a:t>
            </a:r>
            <a:r>
              <a:rPr lang="en-IN" sz="3600" dirty="0" smtClean="0"/>
              <a:t>} </a:t>
            </a:r>
            <a:r>
              <a:rPr lang="en-IN" sz="3600" dirty="0"/>
              <a:t>. </a:t>
            </a:r>
            <a:endParaRPr lang="en-IN" sz="3600" dirty="0" smtClean="0"/>
          </a:p>
          <a:p>
            <a:r>
              <a:rPr lang="en-IN" sz="3600" dirty="0" smtClean="0"/>
              <a:t>          In </a:t>
            </a:r>
            <a:r>
              <a:rPr lang="en-IN" sz="3600" dirty="0"/>
              <a:t>particular, </a:t>
            </a:r>
            <a:r>
              <a:rPr lang="en-IN" sz="3600" dirty="0" err="1"/>
              <a:t>Var</a:t>
            </a:r>
            <a:r>
              <a:rPr lang="en-IN" sz="3600" dirty="0"/>
              <a:t>(</a:t>
            </a:r>
            <a:r>
              <a:rPr lang="en-IN" sz="3600" dirty="0" err="1"/>
              <a:t>aX</a:t>
            </a:r>
            <a:r>
              <a:rPr lang="en-IN" sz="3600" dirty="0"/>
              <a:t> + b) = </a:t>
            </a:r>
            <a:r>
              <a:rPr lang="en-IN" sz="3600" dirty="0" smtClean="0"/>
              <a:t>a</a:t>
            </a:r>
            <a:r>
              <a:rPr lang="en-IN" sz="3600" baseline="30000" dirty="0" smtClean="0"/>
              <a:t>2</a:t>
            </a:r>
            <a:r>
              <a:rPr lang="en-IN" sz="3600" dirty="0" smtClean="0"/>
              <a:t> </a:t>
            </a:r>
            <a:r>
              <a:rPr lang="en-IN" sz="3600" dirty="0" err="1" smtClean="0"/>
              <a:t>Var</a:t>
            </a:r>
            <a:r>
              <a:rPr lang="en-IN" sz="3600" dirty="0" smtClean="0"/>
              <a:t>(X</a:t>
            </a:r>
            <a:r>
              <a:rPr lang="en-IN" sz="3600" dirty="0"/>
              <a:t>). </a:t>
            </a:r>
            <a:endParaRPr lang="en-IN" sz="3600" dirty="0" smtClean="0"/>
          </a:p>
          <a:p>
            <a:endParaRPr lang="en-IN" sz="3600" dirty="0" smtClean="0"/>
          </a:p>
          <a:p>
            <a:r>
              <a:rPr lang="en-IN" sz="3600" dirty="0" smtClean="0"/>
              <a:t>(ii)    Let </a:t>
            </a:r>
            <a:r>
              <a:rPr lang="en-IN" sz="3600" dirty="0"/>
              <a:t>X and Y be independent random variables. </a:t>
            </a:r>
            <a:endParaRPr lang="en-IN" sz="3600" dirty="0" smtClean="0"/>
          </a:p>
          <a:p>
            <a:r>
              <a:rPr lang="en-IN" sz="3600" dirty="0"/>
              <a:t> </a:t>
            </a:r>
            <a:r>
              <a:rPr lang="en-IN" sz="3600" dirty="0" smtClean="0"/>
              <a:t>        Then </a:t>
            </a:r>
            <a:r>
              <a:rPr lang="en-IN" sz="3600" dirty="0" err="1"/>
              <a:t>Var</a:t>
            </a:r>
            <a:r>
              <a:rPr lang="en-IN" sz="3600" dirty="0"/>
              <a:t>(X + Y ) = </a:t>
            </a:r>
            <a:r>
              <a:rPr lang="en-IN" sz="3600" dirty="0" err="1"/>
              <a:t>Var</a:t>
            </a:r>
            <a:r>
              <a:rPr lang="en-IN" sz="3600" dirty="0"/>
              <a:t>(X) + </a:t>
            </a:r>
            <a:r>
              <a:rPr lang="en-IN" sz="3600" dirty="0" err="1"/>
              <a:t>Var</a:t>
            </a:r>
            <a:r>
              <a:rPr lang="en-IN" sz="3600" dirty="0"/>
              <a:t>(Y ). </a:t>
            </a:r>
            <a:endParaRPr lang="en-IN" sz="3600" dirty="0" smtClean="0"/>
          </a:p>
          <a:p>
            <a:endParaRPr lang="en-IN" sz="3600" dirty="0" smtClean="0"/>
          </a:p>
          <a:p>
            <a:pPr marL="857250" indent="-857250">
              <a:buAutoNum type="romanLcParenBoth" startAt="3"/>
            </a:pPr>
            <a:r>
              <a:rPr lang="en-IN" sz="3600" dirty="0" smtClean="0"/>
              <a:t>If </a:t>
            </a:r>
            <a:r>
              <a:rPr lang="en-IN" sz="3600" dirty="0"/>
              <a:t>X and Y are NOT independent, </a:t>
            </a:r>
            <a:endParaRPr lang="en-IN" sz="3600" dirty="0" smtClean="0"/>
          </a:p>
          <a:p>
            <a:r>
              <a:rPr lang="en-IN" sz="3600" dirty="0" smtClean="0"/>
              <a:t>         then </a:t>
            </a:r>
            <a:r>
              <a:rPr lang="en-IN" sz="3600" dirty="0" err="1"/>
              <a:t>Var</a:t>
            </a:r>
            <a:r>
              <a:rPr lang="en-IN" sz="3600" dirty="0"/>
              <a:t>(X + Y ) = </a:t>
            </a:r>
            <a:r>
              <a:rPr lang="en-IN" sz="3600" dirty="0" err="1"/>
              <a:t>Var</a:t>
            </a:r>
            <a:r>
              <a:rPr lang="en-IN" sz="3600" dirty="0"/>
              <a:t>(X) + </a:t>
            </a:r>
            <a:r>
              <a:rPr lang="en-IN" sz="3600" dirty="0" err="1"/>
              <a:t>Var</a:t>
            </a:r>
            <a:r>
              <a:rPr lang="en-IN" sz="3600" dirty="0"/>
              <a:t>(Y ) + 2cov(X, Y ).</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69040" y="1575720"/>
              <a:ext cx="18525960" cy="5301720"/>
            </p14:xfrm>
          </p:contentPart>
        </mc:Choice>
        <mc:Fallback xmlns="">
          <p:pic>
            <p:nvPicPr>
              <p:cNvPr id="3" name="Ink 2"/>
              <p:cNvPicPr/>
              <p:nvPr/>
            </p:nvPicPr>
            <p:blipFill>
              <a:blip r:embed="rId4"/>
              <a:stretch>
                <a:fillRect/>
              </a:stretch>
            </p:blipFill>
            <p:spPr>
              <a:xfrm>
                <a:off x="859680" y="1566360"/>
                <a:ext cx="18544680" cy="5320440"/>
              </a:xfrm>
              <a:prstGeom prst="rect">
                <a:avLst/>
              </a:prstGeom>
            </p:spPr>
          </p:pic>
        </mc:Fallback>
      </mc:AlternateContent>
    </p:spTree>
    <p:extLst>
      <p:ext uri="{BB962C8B-B14F-4D97-AF65-F5344CB8AC3E}">
        <p14:creationId xmlns:p14="http://schemas.microsoft.com/office/powerpoint/2010/main" val="108269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127250" y="1463675"/>
            <a:ext cx="10657213" cy="5632311"/>
          </a:xfrm>
          <a:prstGeom prst="rect">
            <a:avLst/>
          </a:prstGeom>
        </p:spPr>
        <p:txBody>
          <a:bodyPr wrap="none">
            <a:spAutoFit/>
          </a:bodyPr>
          <a:lstStyle/>
          <a:p>
            <a:r>
              <a:rPr lang="en-US" sz="3600" dirty="0" smtClean="0"/>
              <a:t>GATE DA Sample paper 2024</a:t>
            </a:r>
          </a:p>
          <a:p>
            <a:r>
              <a:rPr lang="en-US" sz="3600" dirty="0" smtClean="0"/>
              <a:t>X </a:t>
            </a:r>
            <a:r>
              <a:rPr lang="en-US" sz="3600" dirty="0"/>
              <a:t>is a uniformly distributed random variable from 0 to 1 </a:t>
            </a:r>
            <a:endParaRPr lang="en-US" sz="3600" dirty="0" smtClean="0"/>
          </a:p>
          <a:p>
            <a:endParaRPr lang="en-US" sz="3600" dirty="0"/>
          </a:p>
          <a:p>
            <a:endParaRPr lang="en-US" sz="3600" dirty="0" smtClean="0"/>
          </a:p>
          <a:p>
            <a:endParaRPr lang="en-US" sz="3600" dirty="0"/>
          </a:p>
          <a:p>
            <a:r>
              <a:rPr lang="en-US" sz="3600" dirty="0"/>
              <a:t>The variance of X </a:t>
            </a:r>
            <a:r>
              <a:rPr lang="en-US" sz="3600" dirty="0" smtClean="0"/>
              <a:t>is</a:t>
            </a:r>
          </a:p>
          <a:p>
            <a:r>
              <a:rPr lang="en-US" sz="3600" dirty="0" smtClean="0"/>
              <a:t>(</a:t>
            </a:r>
            <a:r>
              <a:rPr lang="en-US" sz="3600" dirty="0"/>
              <a:t>A) </a:t>
            </a:r>
            <a:r>
              <a:rPr lang="en-US" sz="3600" dirty="0" smtClean="0"/>
              <a:t>1/2 </a:t>
            </a:r>
          </a:p>
          <a:p>
            <a:r>
              <a:rPr lang="en-US" sz="3600" dirty="0" smtClean="0"/>
              <a:t>(</a:t>
            </a:r>
            <a:r>
              <a:rPr lang="en-US" sz="3600" dirty="0"/>
              <a:t>B) </a:t>
            </a:r>
            <a:r>
              <a:rPr lang="en-US" sz="3600" dirty="0" smtClean="0"/>
              <a:t>1/3 </a:t>
            </a:r>
          </a:p>
          <a:p>
            <a:r>
              <a:rPr lang="en-US" sz="3600" dirty="0" smtClean="0"/>
              <a:t>(</a:t>
            </a:r>
            <a:r>
              <a:rPr lang="en-US" sz="3600" dirty="0"/>
              <a:t>C) </a:t>
            </a:r>
            <a:r>
              <a:rPr lang="en-US" sz="3600" dirty="0" smtClean="0"/>
              <a:t>1/4 </a:t>
            </a:r>
          </a:p>
          <a:p>
            <a:r>
              <a:rPr lang="en-US" sz="3600" dirty="0" smtClean="0"/>
              <a:t>(</a:t>
            </a:r>
            <a:r>
              <a:rPr lang="en-US" sz="3600" dirty="0"/>
              <a:t>D) </a:t>
            </a:r>
            <a:r>
              <a:rPr lang="en-US" sz="3600" dirty="0" smtClean="0"/>
              <a:t>1/12</a:t>
            </a:r>
            <a:endParaRPr lang="en-IN" sz="3600" dirty="0"/>
          </a:p>
        </p:txBody>
      </p:sp>
      <p:pic>
        <p:nvPicPr>
          <p:cNvPr id="5" name="Picture 4"/>
          <p:cNvPicPr>
            <a:picLocks noChangeAspect="1"/>
          </p:cNvPicPr>
          <p:nvPr/>
        </p:nvPicPr>
        <p:blipFill>
          <a:blip r:embed="rId3"/>
          <a:stretch>
            <a:fillRect/>
          </a:stretch>
        </p:blipFill>
        <p:spPr>
          <a:xfrm>
            <a:off x="3651250" y="2886005"/>
            <a:ext cx="4114803" cy="1371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855440" y="1339920"/>
              <a:ext cx="17907840" cy="5772960"/>
            </p14:xfrm>
          </p:contentPart>
        </mc:Choice>
        <mc:Fallback xmlns="">
          <p:pic>
            <p:nvPicPr>
              <p:cNvPr id="2" name="Ink 1"/>
              <p:cNvPicPr/>
              <p:nvPr/>
            </p:nvPicPr>
            <p:blipFill>
              <a:blip r:embed="rId5"/>
              <a:stretch>
                <a:fillRect/>
              </a:stretch>
            </p:blipFill>
            <p:spPr>
              <a:xfrm>
                <a:off x="1846080" y="1330560"/>
                <a:ext cx="17926560" cy="5791680"/>
              </a:xfrm>
              <a:prstGeom prst="rect">
                <a:avLst/>
              </a:prstGeom>
            </p:spPr>
          </p:pic>
        </mc:Fallback>
      </mc:AlternateContent>
    </p:spTree>
    <p:extLst>
      <p:ext uri="{BB962C8B-B14F-4D97-AF65-F5344CB8AC3E}">
        <p14:creationId xmlns:p14="http://schemas.microsoft.com/office/powerpoint/2010/main" val="2801258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540871"/>
          </a:xfrm>
          <a:prstGeom prst="rect">
            <a:avLst/>
          </a:prstGeom>
        </p:spPr>
        <p:txBody>
          <a:bodyPr vert="horz" wrap="square" lIns="0" tIns="17780" rIns="0" bIns="0" rtlCol="0">
            <a:spAutoFit/>
          </a:bodyPr>
          <a:lstStyle/>
          <a:p>
            <a:pPr marL="12700">
              <a:lnSpc>
                <a:spcPts val="5745"/>
              </a:lnSpc>
              <a:spcBef>
                <a:spcPts val="140"/>
              </a:spcBef>
            </a:pPr>
            <a:r>
              <a:rPr lang="en-US" sz="7200" b="1" dirty="0">
                <a:latin typeface="+mj-lt"/>
              </a:rPr>
              <a:t>Joint Probability Distributions</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1788507" y="4435475"/>
            <a:ext cx="12954000" cy="3416320"/>
          </a:xfrm>
          <a:prstGeom prst="rect">
            <a:avLst/>
          </a:prstGeom>
        </p:spPr>
        <p:txBody>
          <a:bodyPr wrap="square">
            <a:spAutoFit/>
          </a:bodyPr>
          <a:lstStyle/>
          <a:p>
            <a:r>
              <a:rPr lang="en-US" sz="3600" dirty="0" smtClean="0"/>
              <a:t>We </a:t>
            </a:r>
            <a:r>
              <a:rPr lang="en-US" sz="3600" dirty="0"/>
              <a:t>frequently need to examine two </a:t>
            </a:r>
            <a:r>
              <a:rPr lang="en-US" sz="3600" dirty="0" smtClean="0"/>
              <a:t>or more </a:t>
            </a:r>
            <a:r>
              <a:rPr lang="en-US" sz="3600" dirty="0"/>
              <a:t>(discrete or continuous) random variables simultaneously</a:t>
            </a:r>
            <a:r>
              <a:rPr lang="en-US" sz="3600" dirty="0" smtClean="0"/>
              <a:t>.</a:t>
            </a:r>
          </a:p>
          <a:p>
            <a:endParaRPr lang="en-US" sz="3600" dirty="0"/>
          </a:p>
          <a:p>
            <a:r>
              <a:rPr lang="en-US" sz="3600" dirty="0"/>
              <a:t>In such situations the random variables have a joint distribution that allows us to compute probabilities of events involving both variables and understand the relationship between the variables</a:t>
            </a:r>
            <a:endParaRPr lang="en-IN" sz="3600" dirty="0"/>
          </a:p>
        </p:txBody>
      </p:sp>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3475440" y="8658720"/>
              <a:ext cx="360" cy="15120"/>
            </p14:xfrm>
          </p:contentPart>
        </mc:Choice>
        <mc:Fallback xmlns="">
          <p:pic>
            <p:nvPicPr>
              <p:cNvPr id="8" name="Ink 7"/>
              <p:cNvPicPr/>
              <p:nvPr/>
            </p:nvPicPr>
            <p:blipFill>
              <a:blip r:embed="rId7"/>
              <a:stretch>
                <a:fillRect/>
              </a:stretch>
            </p:blipFill>
            <p:spPr>
              <a:xfrm>
                <a:off x="3466080" y="8649360"/>
                <a:ext cx="19080" cy="3384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006475"/>
            <a:ext cx="15032263" cy="1200329"/>
          </a:xfrm>
          <a:prstGeom prst="rect">
            <a:avLst/>
          </a:prstGeom>
        </p:spPr>
        <p:txBody>
          <a:bodyPr wrap="square">
            <a:spAutoFit/>
          </a:bodyPr>
          <a:lstStyle/>
          <a:p>
            <a:r>
              <a:rPr lang="en-US" sz="3600" dirty="0" smtClean="0"/>
              <a:t>Example 1:  </a:t>
            </a:r>
            <a:r>
              <a:rPr lang="en-US" sz="3600" dirty="0"/>
              <a:t>Roll two dice. Let X be the value on the first die and let Y be the value on the second die</a:t>
            </a:r>
            <a:endParaRPr lang="en-IN" sz="3600" dirty="0"/>
          </a:p>
        </p:txBody>
      </p:sp>
      <p:pic>
        <p:nvPicPr>
          <p:cNvPr id="5" name="Picture 4"/>
          <p:cNvPicPr>
            <a:picLocks noChangeAspect="1"/>
          </p:cNvPicPr>
          <p:nvPr/>
        </p:nvPicPr>
        <p:blipFill>
          <a:blip r:embed="rId4"/>
          <a:stretch>
            <a:fillRect/>
          </a:stretch>
        </p:blipFill>
        <p:spPr>
          <a:xfrm>
            <a:off x="3765777" y="3444875"/>
            <a:ext cx="7581673" cy="414892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456480" y="1384200"/>
              <a:ext cx="19409760" cy="9910800"/>
            </p14:xfrm>
          </p:contentPart>
        </mc:Choice>
        <mc:Fallback xmlns="">
          <p:pic>
            <p:nvPicPr>
              <p:cNvPr id="2" name="Ink 1"/>
              <p:cNvPicPr/>
              <p:nvPr/>
            </p:nvPicPr>
            <p:blipFill>
              <a:blip r:embed="rId6"/>
              <a:stretch>
                <a:fillRect/>
              </a:stretch>
            </p:blipFill>
            <p:spPr>
              <a:xfrm>
                <a:off x="447120" y="1374840"/>
                <a:ext cx="19428480" cy="9929520"/>
              </a:xfrm>
              <a:prstGeom prst="rect">
                <a:avLst/>
              </a:prstGeom>
            </p:spPr>
          </p:pic>
        </mc:Fallback>
      </mc:AlternateContent>
    </p:spTree>
    <p:extLst>
      <p:ext uri="{BB962C8B-B14F-4D97-AF65-F5344CB8AC3E}">
        <p14:creationId xmlns:p14="http://schemas.microsoft.com/office/powerpoint/2010/main" val="36480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6" name="Rectangle 5"/>
          <p:cNvSpPr/>
          <p:nvPr/>
        </p:nvSpPr>
        <p:spPr>
          <a:xfrm>
            <a:off x="2203450" y="976630"/>
            <a:ext cx="14593570" cy="646331"/>
          </a:xfrm>
          <a:prstGeom prst="rect">
            <a:avLst/>
          </a:prstGeom>
        </p:spPr>
        <p:txBody>
          <a:bodyPr wrap="square">
            <a:spAutoFit/>
          </a:bodyPr>
          <a:lstStyle/>
          <a:p>
            <a:r>
              <a:rPr lang="en-US" sz="3600" dirty="0" smtClean="0"/>
              <a:t>In example 1, describe </a:t>
            </a:r>
            <a:r>
              <a:rPr lang="en-US" sz="3600" dirty="0"/>
              <a:t>the event B = ‘Y − X ≥ 2’ and find its probability.</a:t>
            </a:r>
            <a:endParaRPr lang="en-IN" sz="3600" dirty="0"/>
          </a:p>
        </p:txBody>
      </p:sp>
      <p:pic>
        <p:nvPicPr>
          <p:cNvPr id="8" name="Picture 7"/>
          <p:cNvPicPr>
            <a:picLocks noChangeAspect="1"/>
          </p:cNvPicPr>
          <p:nvPr/>
        </p:nvPicPr>
        <p:blipFill>
          <a:blip r:embed="rId4"/>
          <a:stretch>
            <a:fillRect/>
          </a:stretch>
        </p:blipFill>
        <p:spPr>
          <a:xfrm>
            <a:off x="3765777" y="3444875"/>
            <a:ext cx="7581673" cy="4148928"/>
          </a:xfrm>
          <a:prstGeom prst="rect">
            <a:avLst/>
          </a:prstGeom>
        </p:spPr>
      </p:pic>
    </p:spTree>
    <p:extLst>
      <p:ext uri="{BB962C8B-B14F-4D97-AF65-F5344CB8AC3E}">
        <p14:creationId xmlns:p14="http://schemas.microsoft.com/office/powerpoint/2010/main" val="6848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203450" y="1022350"/>
            <a:ext cx="16306800" cy="2308324"/>
          </a:xfrm>
          <a:prstGeom prst="rect">
            <a:avLst/>
          </a:prstGeom>
        </p:spPr>
        <p:txBody>
          <a:bodyPr wrap="square">
            <a:spAutoFit/>
          </a:bodyPr>
          <a:lstStyle/>
          <a:p>
            <a:r>
              <a:rPr lang="en-US" sz="3600" b="1" dirty="0"/>
              <a:t>Joint Probability Mass Function (Joint PMF) </a:t>
            </a:r>
            <a:endParaRPr lang="en-US" sz="3600" b="1" dirty="0" smtClean="0"/>
          </a:p>
          <a:p>
            <a:endParaRPr lang="en-US" sz="3600" dirty="0"/>
          </a:p>
          <a:p>
            <a:r>
              <a:rPr lang="en-US" sz="3600" dirty="0" smtClean="0"/>
              <a:t>The </a:t>
            </a:r>
            <a:r>
              <a:rPr lang="en-US" sz="3600" dirty="0"/>
              <a:t>function f(x, y) is a joint probability function, or probability mass function of the discrete random variables X and Y if</a:t>
            </a:r>
            <a:endParaRPr lang="en-IN" sz="3600" dirty="0"/>
          </a:p>
        </p:txBody>
      </p:sp>
      <p:pic>
        <p:nvPicPr>
          <p:cNvPr id="3" name="Picture 2"/>
          <p:cNvPicPr>
            <a:picLocks noChangeAspect="1"/>
          </p:cNvPicPr>
          <p:nvPr/>
        </p:nvPicPr>
        <p:blipFill>
          <a:blip r:embed="rId3"/>
          <a:stretch>
            <a:fillRect/>
          </a:stretch>
        </p:blipFill>
        <p:spPr>
          <a:xfrm>
            <a:off x="3340100" y="3673475"/>
            <a:ext cx="6400800" cy="3459892"/>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974680" y="1443240"/>
              <a:ext cx="11428200" cy="5743440"/>
            </p14:xfrm>
          </p:contentPart>
        </mc:Choice>
        <mc:Fallback xmlns="">
          <p:pic>
            <p:nvPicPr>
              <p:cNvPr id="5" name="Ink 4"/>
              <p:cNvPicPr/>
              <p:nvPr/>
            </p:nvPicPr>
            <p:blipFill>
              <a:blip r:embed="rId5"/>
              <a:stretch>
                <a:fillRect/>
              </a:stretch>
            </p:blipFill>
            <p:spPr>
              <a:xfrm>
                <a:off x="2965320" y="1433880"/>
                <a:ext cx="11446920" cy="5762160"/>
              </a:xfrm>
              <a:prstGeom prst="rect">
                <a:avLst/>
              </a:prstGeom>
            </p:spPr>
          </p:pic>
        </mc:Fallback>
      </mc:AlternateContent>
    </p:spTree>
    <p:extLst>
      <p:ext uri="{BB962C8B-B14F-4D97-AF65-F5344CB8AC3E}">
        <p14:creationId xmlns:p14="http://schemas.microsoft.com/office/powerpoint/2010/main" val="173160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6" name="Rectangle 5"/>
          <p:cNvSpPr/>
          <p:nvPr/>
        </p:nvSpPr>
        <p:spPr>
          <a:xfrm>
            <a:off x="2203450" y="976630"/>
            <a:ext cx="14593570" cy="646331"/>
          </a:xfrm>
          <a:prstGeom prst="rect">
            <a:avLst/>
          </a:prstGeom>
        </p:spPr>
        <p:txBody>
          <a:bodyPr wrap="square">
            <a:spAutoFit/>
          </a:bodyPr>
          <a:lstStyle/>
          <a:p>
            <a:r>
              <a:rPr lang="en-US" sz="3600" dirty="0"/>
              <a:t>Let X be a coin flip, Y be a dice. Find the joint PMF.</a:t>
            </a:r>
            <a:endParaRPr lang="en-IN" sz="360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83440" y="1634400"/>
              <a:ext cx="15581160" cy="9660600"/>
            </p14:xfrm>
          </p:contentPart>
        </mc:Choice>
        <mc:Fallback xmlns="">
          <p:pic>
            <p:nvPicPr>
              <p:cNvPr id="3" name="Ink 2"/>
              <p:cNvPicPr/>
              <p:nvPr/>
            </p:nvPicPr>
            <p:blipFill>
              <a:blip r:embed="rId5"/>
              <a:stretch>
                <a:fillRect/>
              </a:stretch>
            </p:blipFill>
            <p:spPr>
              <a:xfrm>
                <a:off x="874080" y="1625040"/>
                <a:ext cx="15599880" cy="9679320"/>
              </a:xfrm>
              <a:prstGeom prst="rect">
                <a:avLst/>
              </a:prstGeom>
            </p:spPr>
          </p:pic>
        </mc:Fallback>
      </mc:AlternateContent>
    </p:spTree>
    <p:extLst>
      <p:ext uri="{BB962C8B-B14F-4D97-AF65-F5344CB8AC3E}">
        <p14:creationId xmlns:p14="http://schemas.microsoft.com/office/powerpoint/2010/main" val="955528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1051" y="1104384"/>
            <a:ext cx="16078200" cy="1200329"/>
          </a:xfrm>
          <a:prstGeom prst="rect">
            <a:avLst/>
          </a:prstGeom>
        </p:spPr>
        <p:txBody>
          <a:bodyPr wrap="square">
            <a:spAutoFit/>
          </a:bodyPr>
          <a:lstStyle/>
          <a:p>
            <a:r>
              <a:rPr lang="en-US" sz="3600" dirty="0"/>
              <a:t>In the previous </a:t>
            </a:r>
            <a:r>
              <a:rPr lang="en-US" sz="3600" dirty="0" smtClean="0"/>
              <a:t>example, Let’s take head as 1 and tail as 0, </a:t>
            </a:r>
            <a:r>
              <a:rPr lang="en-US" sz="3600" dirty="0"/>
              <a:t>define A = {X + Y = 3} and B = {min(X, Y ) = 1}. Find P[A] and P[B].</a:t>
            </a:r>
            <a:endParaRPr lang="en-IN" sz="3600" dirty="0"/>
          </a:p>
        </p:txBody>
      </p:sp>
      <p:pic>
        <p:nvPicPr>
          <p:cNvPr id="5" name="Picture 4"/>
          <p:cNvPicPr>
            <a:picLocks noChangeAspect="1"/>
          </p:cNvPicPr>
          <p:nvPr/>
        </p:nvPicPr>
        <p:blipFill>
          <a:blip r:embed="rId4"/>
          <a:stretch>
            <a:fillRect/>
          </a:stretch>
        </p:blipFill>
        <p:spPr>
          <a:xfrm>
            <a:off x="4489450" y="3216275"/>
            <a:ext cx="6400800" cy="213360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032200" y="1870200"/>
              <a:ext cx="17613360" cy="7260120"/>
            </p14:xfrm>
          </p:contentPart>
        </mc:Choice>
        <mc:Fallback xmlns="">
          <p:pic>
            <p:nvPicPr>
              <p:cNvPr id="2" name="Ink 1"/>
              <p:cNvPicPr/>
              <p:nvPr/>
            </p:nvPicPr>
            <p:blipFill>
              <a:blip r:embed="rId6"/>
              <a:stretch>
                <a:fillRect/>
              </a:stretch>
            </p:blipFill>
            <p:spPr>
              <a:xfrm>
                <a:off x="2022840" y="1860840"/>
                <a:ext cx="17632080" cy="7278840"/>
              </a:xfrm>
              <a:prstGeom prst="rect">
                <a:avLst/>
              </a:prstGeom>
            </p:spPr>
          </p:pic>
        </mc:Fallback>
      </mc:AlternateContent>
    </p:spTree>
    <p:extLst>
      <p:ext uri="{BB962C8B-B14F-4D97-AF65-F5344CB8AC3E}">
        <p14:creationId xmlns:p14="http://schemas.microsoft.com/office/powerpoint/2010/main" val="29142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432050" y="1235075"/>
            <a:ext cx="15773400" cy="3416320"/>
          </a:xfrm>
          <a:prstGeom prst="rect">
            <a:avLst/>
          </a:prstGeom>
        </p:spPr>
        <p:txBody>
          <a:bodyPr wrap="square">
            <a:spAutoFit/>
          </a:bodyPr>
          <a:lstStyle/>
          <a:p>
            <a:r>
              <a:rPr lang="en-US" sz="3600" dirty="0" smtClean="0"/>
              <a:t>GATE DA Sample paper 2024</a:t>
            </a:r>
          </a:p>
          <a:p>
            <a:endParaRPr lang="en-US" sz="3600" dirty="0" smtClean="0"/>
          </a:p>
          <a:p>
            <a:r>
              <a:rPr lang="en-US" sz="3600" dirty="0" smtClean="0"/>
              <a:t>A </a:t>
            </a:r>
            <a:r>
              <a:rPr lang="en-US" sz="3600" dirty="0"/>
              <a:t>class contains 60% students who are incapable of changing their opinions about anything, and 40% of students are changing their minds at random, with probability 0.3, between subsequent votes on the same issue. Then, the probability of a student randomly chosen voted twice in the same way is _______. </a:t>
            </a:r>
            <a:endParaRPr lang="en-IN" sz="36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25920" y="1929240"/>
              <a:ext cx="16302600" cy="9056520"/>
            </p14:xfrm>
          </p:contentPart>
        </mc:Choice>
        <mc:Fallback xmlns="">
          <p:pic>
            <p:nvPicPr>
              <p:cNvPr id="2" name="Ink 1"/>
              <p:cNvPicPr/>
              <p:nvPr/>
            </p:nvPicPr>
            <p:blipFill>
              <a:blip r:embed="rId4"/>
              <a:stretch>
                <a:fillRect/>
              </a:stretch>
            </p:blipFill>
            <p:spPr>
              <a:xfrm>
                <a:off x="1816560" y="1919880"/>
                <a:ext cx="16321320" cy="9075240"/>
              </a:xfrm>
              <a:prstGeom prst="rect">
                <a:avLst/>
              </a:prstGeom>
            </p:spPr>
          </p:pic>
        </mc:Fallback>
      </mc:AlternateContent>
    </p:spTree>
    <p:extLst>
      <p:ext uri="{BB962C8B-B14F-4D97-AF65-F5344CB8AC3E}">
        <p14:creationId xmlns:p14="http://schemas.microsoft.com/office/powerpoint/2010/main" val="3087351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174804" y="1006475"/>
            <a:ext cx="16230600" cy="1200329"/>
          </a:xfrm>
          <a:prstGeom prst="rect">
            <a:avLst/>
          </a:prstGeom>
        </p:spPr>
        <p:txBody>
          <a:bodyPr wrap="square">
            <a:spAutoFit/>
          </a:bodyPr>
          <a:lstStyle/>
          <a:p>
            <a:r>
              <a:rPr lang="en-US" sz="3600" b="1" dirty="0"/>
              <a:t>Marginal Probability Mass Function (Marginal PMF) </a:t>
            </a:r>
            <a:endParaRPr lang="en-US" sz="3600" b="1" dirty="0" smtClean="0"/>
          </a:p>
          <a:p>
            <a:r>
              <a:rPr lang="en-US" sz="3600" dirty="0" smtClean="0"/>
              <a:t>The </a:t>
            </a:r>
            <a:r>
              <a:rPr lang="en-US" sz="3600" dirty="0"/>
              <a:t>marginal distributions of X alone and Y along are, respectively</a:t>
            </a:r>
            <a:endParaRPr lang="en-IN" sz="3600" dirty="0"/>
          </a:p>
        </p:txBody>
      </p:sp>
      <p:pic>
        <p:nvPicPr>
          <p:cNvPr id="3" name="Picture 2"/>
          <p:cNvPicPr>
            <a:picLocks noChangeAspect="1"/>
          </p:cNvPicPr>
          <p:nvPr/>
        </p:nvPicPr>
        <p:blipFill>
          <a:blip r:embed="rId3"/>
          <a:stretch>
            <a:fillRect/>
          </a:stretch>
        </p:blipFill>
        <p:spPr>
          <a:xfrm>
            <a:off x="4260850" y="2428334"/>
            <a:ext cx="8476141" cy="153814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490200" y="1796400"/>
              <a:ext cx="7967520" cy="1826640"/>
            </p14:xfrm>
          </p:contentPart>
        </mc:Choice>
        <mc:Fallback xmlns="">
          <p:pic>
            <p:nvPicPr>
              <p:cNvPr id="5" name="Ink 4"/>
              <p:cNvPicPr/>
              <p:nvPr/>
            </p:nvPicPr>
            <p:blipFill>
              <a:blip r:embed="rId5"/>
              <a:stretch>
                <a:fillRect/>
              </a:stretch>
            </p:blipFill>
            <p:spPr>
              <a:xfrm>
                <a:off x="3480840" y="1787040"/>
                <a:ext cx="7986240" cy="1845360"/>
              </a:xfrm>
              <a:prstGeom prst="rect">
                <a:avLst/>
              </a:prstGeom>
            </p:spPr>
          </p:pic>
        </mc:Fallback>
      </mc:AlternateContent>
    </p:spTree>
    <p:extLst>
      <p:ext uri="{BB962C8B-B14F-4D97-AF65-F5344CB8AC3E}">
        <p14:creationId xmlns:p14="http://schemas.microsoft.com/office/powerpoint/2010/main" val="1043631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647824" y="1022350"/>
            <a:ext cx="17243425" cy="2862322"/>
          </a:xfrm>
          <a:prstGeom prst="rect">
            <a:avLst/>
          </a:prstGeom>
        </p:spPr>
        <p:txBody>
          <a:bodyPr wrap="square">
            <a:spAutoFit/>
          </a:bodyPr>
          <a:lstStyle/>
          <a:p>
            <a:r>
              <a:rPr lang="en-US" sz="3600" dirty="0" smtClean="0"/>
              <a:t>Example 2: Data </a:t>
            </a:r>
            <a:r>
              <a:rPr lang="en-US" sz="3600" dirty="0"/>
              <a:t>supplied by a company in Duluth, Minnesota, resulted in the contingency table displayed as below for number of bedroom and number of bathrooms for 50 homes currently for sale. Suppose that one of these 50 homes is selected at random. Let X and Y denote the number of bedrooms and the number of bathrooms, respectively, of the home obtained.</a:t>
            </a:r>
            <a:endParaRPr lang="en-IN" sz="3600" dirty="0"/>
          </a:p>
        </p:txBody>
      </p:sp>
      <p:pic>
        <p:nvPicPr>
          <p:cNvPr id="3" name="Picture 2"/>
          <p:cNvPicPr>
            <a:picLocks noChangeAspect="1"/>
          </p:cNvPicPr>
          <p:nvPr/>
        </p:nvPicPr>
        <p:blipFill>
          <a:blip r:embed="rId3"/>
          <a:stretch>
            <a:fillRect/>
          </a:stretch>
        </p:blipFill>
        <p:spPr>
          <a:xfrm>
            <a:off x="3498850" y="4884162"/>
            <a:ext cx="5562600" cy="3858452"/>
          </a:xfrm>
          <a:prstGeom prst="rect">
            <a:avLst/>
          </a:prstGeom>
        </p:spPr>
      </p:pic>
    </p:spTree>
    <p:extLst>
      <p:ext uri="{BB962C8B-B14F-4D97-AF65-F5344CB8AC3E}">
        <p14:creationId xmlns:p14="http://schemas.microsoft.com/office/powerpoint/2010/main" val="305601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355850" y="1158875"/>
            <a:ext cx="15163800" cy="2862322"/>
          </a:xfrm>
          <a:prstGeom prst="rect">
            <a:avLst/>
          </a:prstGeom>
        </p:spPr>
        <p:txBody>
          <a:bodyPr wrap="square">
            <a:spAutoFit/>
          </a:bodyPr>
          <a:lstStyle/>
          <a:p>
            <a:pPr marL="857250" indent="-857250">
              <a:buAutoNum type="romanLcParenBoth"/>
            </a:pPr>
            <a:r>
              <a:rPr lang="en-US" sz="3600" dirty="0" smtClean="0"/>
              <a:t>Obtain </a:t>
            </a:r>
            <a:r>
              <a:rPr lang="en-US" sz="3600" dirty="0"/>
              <a:t>the joint PMF of X and Y</a:t>
            </a:r>
            <a:r>
              <a:rPr lang="en-US" sz="3600" dirty="0" smtClean="0"/>
              <a:t>.</a:t>
            </a:r>
          </a:p>
          <a:p>
            <a:pPr marL="857250" indent="-857250">
              <a:buAutoNum type="romanLcParenBoth"/>
            </a:pPr>
            <a:r>
              <a:rPr lang="en-US" sz="3600" dirty="0" smtClean="0"/>
              <a:t>Find </a:t>
            </a:r>
            <a:r>
              <a:rPr lang="en-US" sz="3600" dirty="0"/>
              <a:t>the probability that the home obtained has the same number of bedrooms and bathrooms, i.e., P(X = Y</a:t>
            </a:r>
            <a:r>
              <a:rPr lang="en-US" sz="3600" dirty="0" smtClean="0"/>
              <a:t>).</a:t>
            </a:r>
          </a:p>
          <a:p>
            <a:pPr marL="857250" indent="-857250">
              <a:buAutoNum type="romanLcParenBoth"/>
            </a:pPr>
            <a:r>
              <a:rPr lang="en-US" sz="3600" dirty="0" smtClean="0"/>
              <a:t>Find </a:t>
            </a:r>
            <a:r>
              <a:rPr lang="en-US" sz="3600" dirty="0"/>
              <a:t>the marginal distribution of X alone. </a:t>
            </a:r>
          </a:p>
          <a:p>
            <a:pPr marL="857250" indent="-857250">
              <a:buAutoNum type="romanLcParenBoth"/>
            </a:pPr>
            <a:r>
              <a:rPr lang="en-US" sz="3600" dirty="0" smtClean="0"/>
              <a:t>Find </a:t>
            </a:r>
            <a:r>
              <a:rPr lang="en-US" sz="3600" dirty="0"/>
              <a:t>the marginal distribution of Y alone.</a:t>
            </a:r>
            <a:endParaRPr lang="en-IN" sz="3600" dirty="0"/>
          </a:p>
        </p:txBody>
      </p:sp>
      <p:pic>
        <p:nvPicPr>
          <p:cNvPr id="5" name="Picture 4"/>
          <p:cNvPicPr>
            <a:picLocks noChangeAspect="1"/>
          </p:cNvPicPr>
          <p:nvPr/>
        </p:nvPicPr>
        <p:blipFill>
          <a:blip r:embed="rId3"/>
          <a:stretch>
            <a:fillRect/>
          </a:stretch>
        </p:blipFill>
        <p:spPr>
          <a:xfrm>
            <a:off x="3498850" y="4884162"/>
            <a:ext cx="5562600" cy="385845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266480" y="1472400"/>
              <a:ext cx="18570600" cy="5905440"/>
            </p14:xfrm>
          </p:contentPart>
        </mc:Choice>
        <mc:Fallback xmlns="">
          <p:pic>
            <p:nvPicPr>
              <p:cNvPr id="3" name="Ink 2"/>
              <p:cNvPicPr/>
              <p:nvPr/>
            </p:nvPicPr>
            <p:blipFill>
              <a:blip r:embed="rId5"/>
              <a:stretch>
                <a:fillRect/>
              </a:stretch>
            </p:blipFill>
            <p:spPr>
              <a:xfrm>
                <a:off x="1257120" y="1463040"/>
                <a:ext cx="18589320" cy="5924160"/>
              </a:xfrm>
              <a:prstGeom prst="rect">
                <a:avLst/>
              </a:prstGeom>
            </p:spPr>
          </p:pic>
        </mc:Fallback>
      </mc:AlternateContent>
    </p:spTree>
    <p:extLst>
      <p:ext uri="{BB962C8B-B14F-4D97-AF65-F5344CB8AC3E}">
        <p14:creationId xmlns:p14="http://schemas.microsoft.com/office/powerpoint/2010/main" val="3974615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051050" y="656590"/>
            <a:ext cx="16687800" cy="9510296"/>
          </a:xfrm>
          <a:prstGeom prst="rect">
            <a:avLst/>
          </a:prstGeom>
        </p:spPr>
        <p:txBody>
          <a:bodyPr wrap="square">
            <a:spAutoFit/>
          </a:bodyPr>
          <a:lstStyle/>
          <a:p>
            <a:r>
              <a:rPr lang="en-US" sz="3600" b="1" dirty="0"/>
              <a:t>Conditional Probability Mass Function (Conditional PMF</a:t>
            </a:r>
            <a:r>
              <a:rPr lang="en-US" sz="3600" b="1" dirty="0" smtClean="0"/>
              <a:t>)</a:t>
            </a:r>
          </a:p>
          <a:p>
            <a:endParaRPr lang="en-US" sz="3600" dirty="0" smtClean="0"/>
          </a:p>
          <a:p>
            <a:r>
              <a:rPr lang="en-US" sz="3600" dirty="0" smtClean="0"/>
              <a:t> Let X and Y be two discrete random variables. The conditional distribution of Y given that X = x is</a:t>
            </a:r>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r>
              <a:rPr lang="en-US" sz="3600" dirty="0"/>
              <a:t>provided P(X = x) = g(x) &gt; </a:t>
            </a:r>
            <a:r>
              <a:rPr lang="en-US" sz="3600" dirty="0" smtClean="0"/>
              <a:t>0.</a:t>
            </a:r>
          </a:p>
          <a:p>
            <a:endParaRPr lang="en-US" sz="3600" dirty="0"/>
          </a:p>
          <a:p>
            <a:r>
              <a:rPr lang="en-US" sz="3600" dirty="0"/>
              <a:t>Similarly, </a:t>
            </a:r>
            <a:r>
              <a:rPr lang="en-US" sz="3600" dirty="0" smtClean="0"/>
              <a:t>we can find the </a:t>
            </a:r>
            <a:r>
              <a:rPr lang="en-US" sz="3600" dirty="0"/>
              <a:t>conditional distribution of X given that Y = </a:t>
            </a:r>
            <a:r>
              <a:rPr lang="en-US" sz="3600" dirty="0" smtClean="0"/>
              <a:t>y . </a:t>
            </a:r>
          </a:p>
          <a:p>
            <a:endParaRPr lang="en-US" sz="3600" dirty="0"/>
          </a:p>
          <a:p>
            <a:endParaRPr lang="en-IN" sz="3600" dirty="0"/>
          </a:p>
        </p:txBody>
      </p:sp>
      <p:pic>
        <p:nvPicPr>
          <p:cNvPr id="3" name="Picture 2"/>
          <p:cNvPicPr>
            <a:picLocks noChangeAspect="1"/>
          </p:cNvPicPr>
          <p:nvPr/>
        </p:nvPicPr>
        <p:blipFill>
          <a:blip r:embed="rId3"/>
          <a:stretch>
            <a:fillRect/>
          </a:stretch>
        </p:blipFill>
        <p:spPr>
          <a:xfrm>
            <a:off x="6165850" y="3521075"/>
            <a:ext cx="5732955" cy="342023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825920" y="2768400"/>
              <a:ext cx="16862400" cy="6317640"/>
            </p14:xfrm>
          </p:contentPart>
        </mc:Choice>
        <mc:Fallback xmlns="">
          <p:pic>
            <p:nvPicPr>
              <p:cNvPr id="5" name="Ink 4"/>
              <p:cNvPicPr/>
              <p:nvPr/>
            </p:nvPicPr>
            <p:blipFill>
              <a:blip r:embed="rId5"/>
              <a:stretch>
                <a:fillRect/>
              </a:stretch>
            </p:blipFill>
            <p:spPr>
              <a:xfrm>
                <a:off x="1816560" y="2759040"/>
                <a:ext cx="16881120" cy="6336360"/>
              </a:xfrm>
              <a:prstGeom prst="rect">
                <a:avLst/>
              </a:prstGeom>
            </p:spPr>
          </p:pic>
        </mc:Fallback>
      </mc:AlternateContent>
    </p:spTree>
    <p:extLst>
      <p:ext uri="{BB962C8B-B14F-4D97-AF65-F5344CB8AC3E}">
        <p14:creationId xmlns:p14="http://schemas.microsoft.com/office/powerpoint/2010/main" val="2892535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647824" y="1022350"/>
            <a:ext cx="17243425" cy="2862322"/>
          </a:xfrm>
          <a:prstGeom prst="rect">
            <a:avLst/>
          </a:prstGeom>
        </p:spPr>
        <p:txBody>
          <a:bodyPr wrap="square">
            <a:spAutoFit/>
          </a:bodyPr>
          <a:lstStyle/>
          <a:p>
            <a:r>
              <a:rPr lang="en-US" sz="3600" dirty="0" smtClean="0"/>
              <a:t>Example 2: Data </a:t>
            </a:r>
            <a:r>
              <a:rPr lang="en-US" sz="3600" dirty="0"/>
              <a:t>supplied by a company in Duluth, Minnesota, resulted in the contingency table displayed as below for number of bedroom and number of bathrooms for 50 homes currently for sale. Suppose that one of these 50 homes is selected at random. Let X and Y denote the number of bedrooms and the number of bathrooms, respectively, of the home obtained.</a:t>
            </a:r>
            <a:endParaRPr lang="en-IN" sz="3600" dirty="0"/>
          </a:p>
        </p:txBody>
      </p:sp>
      <p:pic>
        <p:nvPicPr>
          <p:cNvPr id="3" name="Picture 2"/>
          <p:cNvPicPr>
            <a:picLocks noChangeAspect="1"/>
          </p:cNvPicPr>
          <p:nvPr/>
        </p:nvPicPr>
        <p:blipFill>
          <a:blip r:embed="rId3"/>
          <a:stretch>
            <a:fillRect/>
          </a:stretch>
        </p:blipFill>
        <p:spPr>
          <a:xfrm>
            <a:off x="3498850" y="4884162"/>
            <a:ext cx="5562600" cy="3858452"/>
          </a:xfrm>
          <a:prstGeom prst="rect">
            <a:avLst/>
          </a:prstGeom>
        </p:spPr>
      </p:pic>
    </p:spTree>
    <p:extLst>
      <p:ext uri="{BB962C8B-B14F-4D97-AF65-F5344CB8AC3E}">
        <p14:creationId xmlns:p14="http://schemas.microsoft.com/office/powerpoint/2010/main" val="1675776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432050" y="702310"/>
            <a:ext cx="13944600" cy="1754326"/>
          </a:xfrm>
          <a:prstGeom prst="rect">
            <a:avLst/>
          </a:prstGeom>
        </p:spPr>
        <p:txBody>
          <a:bodyPr wrap="square">
            <a:spAutoFit/>
          </a:bodyPr>
          <a:lstStyle/>
          <a:p>
            <a:r>
              <a:rPr lang="en-US" sz="3600" dirty="0"/>
              <a:t>EXAMPLE </a:t>
            </a:r>
            <a:r>
              <a:rPr lang="en-US" sz="3600" dirty="0" smtClean="0"/>
              <a:t>. </a:t>
            </a:r>
            <a:r>
              <a:rPr lang="en-US" sz="3600" dirty="0"/>
              <a:t>Refer to Example </a:t>
            </a:r>
            <a:r>
              <a:rPr lang="en-US" sz="3600" dirty="0" smtClean="0"/>
              <a:t>2.</a:t>
            </a:r>
          </a:p>
          <a:p>
            <a:pPr marL="742950" indent="-742950">
              <a:buAutoNum type="alphaLcParenBoth"/>
            </a:pPr>
            <a:r>
              <a:rPr lang="en-US" sz="3600" dirty="0" smtClean="0"/>
              <a:t>Find </a:t>
            </a:r>
            <a:r>
              <a:rPr lang="en-US" sz="3600" dirty="0"/>
              <a:t>the distribution of X|Y = 2? </a:t>
            </a:r>
            <a:endParaRPr lang="en-US" sz="3600" dirty="0" smtClean="0"/>
          </a:p>
          <a:p>
            <a:pPr marL="742950" indent="-742950">
              <a:buAutoNum type="alphaLcParenBoth"/>
            </a:pPr>
            <a:r>
              <a:rPr lang="en-US" sz="3600" dirty="0" smtClean="0"/>
              <a:t>Use </a:t>
            </a:r>
            <a:r>
              <a:rPr lang="en-US" sz="3600" dirty="0"/>
              <a:t>the result to determine f(3|2) = P(X = 3|Y = 2).</a:t>
            </a:r>
            <a:endParaRPr lang="en-IN" sz="3600" dirty="0"/>
          </a:p>
        </p:txBody>
      </p:sp>
      <p:pic>
        <p:nvPicPr>
          <p:cNvPr id="5" name="Picture 4"/>
          <p:cNvPicPr>
            <a:picLocks noChangeAspect="1"/>
          </p:cNvPicPr>
          <p:nvPr/>
        </p:nvPicPr>
        <p:blipFill>
          <a:blip r:embed="rId3"/>
          <a:stretch>
            <a:fillRect/>
          </a:stretch>
        </p:blipFill>
        <p:spPr>
          <a:xfrm>
            <a:off x="3498850" y="4884162"/>
            <a:ext cx="5562600" cy="385845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45040" y="1207440"/>
              <a:ext cx="19350720" cy="9866520"/>
            </p14:xfrm>
          </p:contentPart>
        </mc:Choice>
        <mc:Fallback xmlns="">
          <p:pic>
            <p:nvPicPr>
              <p:cNvPr id="3" name="Ink 2"/>
              <p:cNvPicPr/>
              <p:nvPr/>
            </p:nvPicPr>
            <p:blipFill>
              <a:blip r:embed="rId5"/>
              <a:stretch>
                <a:fillRect/>
              </a:stretch>
            </p:blipFill>
            <p:spPr>
              <a:xfrm>
                <a:off x="535680" y="1198080"/>
                <a:ext cx="19369440" cy="9885240"/>
              </a:xfrm>
              <a:prstGeom prst="rect">
                <a:avLst/>
              </a:prstGeom>
            </p:spPr>
          </p:pic>
        </mc:Fallback>
      </mc:AlternateContent>
    </p:spTree>
    <p:extLst>
      <p:ext uri="{BB962C8B-B14F-4D97-AF65-F5344CB8AC3E}">
        <p14:creationId xmlns:p14="http://schemas.microsoft.com/office/powerpoint/2010/main" val="2284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833390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2,\ 4,\ 4,\ 4,\ 5,\ 5,\ 7,\ 9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Rectangle 4"/>
          <p:cNvSpPr/>
          <p:nvPr/>
        </p:nvSpPr>
        <p:spPr>
          <a:xfrm>
            <a:off x="1746250" y="701675"/>
            <a:ext cx="16383000" cy="5632311"/>
          </a:xfrm>
          <a:prstGeom prst="rect">
            <a:avLst/>
          </a:prstGeom>
        </p:spPr>
        <p:txBody>
          <a:bodyPr wrap="square">
            <a:spAutoFit/>
          </a:bodyPr>
          <a:lstStyle/>
          <a:p>
            <a:r>
              <a:rPr lang="en-US" sz="3600" dirty="0">
                <a:solidFill>
                  <a:srgbClr val="444444"/>
                </a:solidFill>
                <a:latin typeface="Poppins"/>
              </a:rPr>
              <a:t>Let X∈{0,1} and Y∈{0,1} be two independent binary random variables. If P(X=0)=</a:t>
            </a:r>
            <a:r>
              <a:rPr lang="en-US" sz="3600" dirty="0" smtClean="0">
                <a:solidFill>
                  <a:srgbClr val="444444"/>
                </a:solidFill>
                <a:latin typeface="Poppins"/>
              </a:rPr>
              <a:t>p and </a:t>
            </a:r>
            <a:r>
              <a:rPr lang="en-US" sz="3600" dirty="0">
                <a:solidFill>
                  <a:srgbClr val="444444"/>
                </a:solidFill>
                <a:latin typeface="Poppins"/>
              </a:rPr>
              <a:t>P(Y=0)=q, then P(X+Y≥1) is equal to </a:t>
            </a:r>
            <a:r>
              <a:rPr lang="en-US" sz="3600" dirty="0" smtClean="0">
                <a:solidFill>
                  <a:srgbClr val="444444"/>
                </a:solidFill>
                <a:latin typeface="Poppins"/>
              </a:rPr>
              <a:t>__________.</a:t>
            </a:r>
          </a:p>
          <a:p>
            <a:pPr>
              <a:buFont typeface="+mj-lt"/>
              <a:buAutoNum type="arabicPeriod"/>
            </a:pPr>
            <a:endParaRPr lang="en-US" sz="3600" dirty="0">
              <a:solidFill>
                <a:srgbClr val="444444"/>
              </a:solidFill>
              <a:latin typeface="Poppins"/>
            </a:endParaRPr>
          </a:p>
          <a:p>
            <a:r>
              <a:rPr lang="en-US" sz="3600" b="1" dirty="0">
                <a:solidFill>
                  <a:srgbClr val="444444"/>
                </a:solidFill>
                <a:latin typeface="Poppins"/>
              </a:rPr>
              <a:t>(GATE ECE 2015 Set 2)</a:t>
            </a:r>
            <a:endParaRPr lang="en-US" sz="3600" dirty="0">
              <a:solidFill>
                <a:srgbClr val="444444"/>
              </a:solidFill>
              <a:latin typeface="Poppins"/>
            </a:endParaRPr>
          </a:p>
          <a:p>
            <a:pPr marL="742950" lvl="1" indent="-285750">
              <a:buFont typeface="+mj-lt"/>
              <a:buAutoNum type="arabicPeriod"/>
            </a:pPr>
            <a:r>
              <a:rPr lang="en-US" sz="3600" dirty="0" err="1">
                <a:solidFill>
                  <a:srgbClr val="444444"/>
                </a:solidFill>
                <a:latin typeface="Poppins"/>
              </a:rPr>
              <a:t>pq</a:t>
            </a:r>
            <a:r>
              <a:rPr lang="en-US" sz="3600" dirty="0">
                <a:solidFill>
                  <a:srgbClr val="444444"/>
                </a:solidFill>
                <a:latin typeface="Poppins"/>
              </a:rPr>
              <a:t> + (1 – p)(1 – q)</a:t>
            </a:r>
          </a:p>
          <a:p>
            <a:pPr marL="742950" lvl="1" indent="-285750">
              <a:buFont typeface="+mj-lt"/>
              <a:buAutoNum type="arabicPeriod"/>
            </a:pPr>
            <a:r>
              <a:rPr lang="en-US" sz="3600" dirty="0" err="1">
                <a:solidFill>
                  <a:srgbClr val="444444"/>
                </a:solidFill>
                <a:latin typeface="Poppins"/>
              </a:rPr>
              <a:t>pq</a:t>
            </a:r>
            <a:endParaRPr lang="en-US" sz="3600" dirty="0">
              <a:solidFill>
                <a:srgbClr val="444444"/>
              </a:solidFill>
              <a:latin typeface="Poppins"/>
            </a:endParaRPr>
          </a:p>
          <a:p>
            <a:pPr marL="742950" lvl="1" indent="-285750">
              <a:buFont typeface="+mj-lt"/>
              <a:buAutoNum type="arabicPeriod"/>
            </a:pPr>
            <a:r>
              <a:rPr lang="en-US" sz="3600" dirty="0">
                <a:solidFill>
                  <a:srgbClr val="444444"/>
                </a:solidFill>
                <a:latin typeface="Poppins"/>
              </a:rPr>
              <a:t>p(1 – q)</a:t>
            </a:r>
          </a:p>
          <a:p>
            <a:pPr marL="742950" lvl="1" indent="-285750">
              <a:buFont typeface="+mj-lt"/>
              <a:buAutoNum type="arabicPeriod"/>
            </a:pPr>
            <a:r>
              <a:rPr lang="en-US" sz="3600" dirty="0">
                <a:solidFill>
                  <a:srgbClr val="444444"/>
                </a:solidFill>
                <a:latin typeface="Poppins"/>
              </a:rPr>
              <a:t>1 – </a:t>
            </a:r>
            <a:r>
              <a:rPr lang="en-US" sz="3600" dirty="0" err="1" smtClean="0">
                <a:solidFill>
                  <a:srgbClr val="444444"/>
                </a:solidFill>
                <a:latin typeface="Poppins"/>
              </a:rPr>
              <a:t>pq</a:t>
            </a:r>
            <a:endParaRPr lang="en-US" sz="3600" dirty="0" smtClean="0">
              <a:solidFill>
                <a:srgbClr val="444444"/>
              </a:solidFill>
              <a:latin typeface="Poppins"/>
            </a:endParaRPr>
          </a:p>
          <a:p>
            <a:pPr marL="742950" lvl="1" indent="-285750">
              <a:buFont typeface="+mj-lt"/>
              <a:buAutoNum type="arabicPeriod"/>
            </a:pPr>
            <a:endParaRPr lang="en-US" sz="3600" dirty="0">
              <a:solidFill>
                <a:srgbClr val="444444"/>
              </a:solidFill>
              <a:latin typeface="Poppins"/>
            </a:endParaRPr>
          </a:p>
          <a:p>
            <a:r>
              <a:rPr lang="en-US" sz="3600" dirty="0">
                <a:solidFill>
                  <a:srgbClr val="444444"/>
                </a:solidFill>
                <a:latin typeface="Poppins"/>
              </a:rPr>
              <a:t>Answer (d)</a:t>
            </a:r>
            <a:endParaRPr lang="en-US" sz="3600" b="0" i="0" dirty="0">
              <a:solidFill>
                <a:srgbClr val="444444"/>
              </a:solidFill>
              <a:effectLst/>
              <a:latin typeface="Poppins"/>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55440" y="1914480"/>
              <a:ext cx="13180680" cy="6376320"/>
            </p14:xfrm>
          </p:contentPart>
        </mc:Choice>
        <mc:Fallback xmlns="">
          <p:pic>
            <p:nvPicPr>
              <p:cNvPr id="2" name="Ink 1"/>
              <p:cNvPicPr/>
              <p:nvPr/>
            </p:nvPicPr>
            <p:blipFill>
              <a:blip r:embed="rId4"/>
              <a:stretch>
                <a:fillRect/>
              </a:stretch>
            </p:blipFill>
            <p:spPr>
              <a:xfrm>
                <a:off x="1846080" y="1905120"/>
                <a:ext cx="13199400" cy="6395040"/>
              </a:xfrm>
              <a:prstGeom prst="rect">
                <a:avLst/>
              </a:prstGeom>
            </p:spPr>
          </p:pic>
        </mc:Fallback>
      </mc:AlternateContent>
    </p:spTree>
    <p:extLst>
      <p:ext uri="{BB962C8B-B14F-4D97-AF65-F5344CB8AC3E}">
        <p14:creationId xmlns:p14="http://schemas.microsoft.com/office/powerpoint/2010/main" val="26393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158875"/>
            <a:ext cx="17145000" cy="3416320"/>
          </a:xfrm>
          <a:prstGeom prst="rect">
            <a:avLst/>
          </a:prstGeom>
        </p:spPr>
        <p:txBody>
          <a:bodyPr wrap="square">
            <a:spAutoFit/>
          </a:bodyPr>
          <a:lstStyle/>
          <a:p>
            <a:r>
              <a:rPr lang="en-US" sz="3600" b="1" dirty="0" smtClean="0"/>
              <a:t>Independence</a:t>
            </a:r>
          </a:p>
          <a:p>
            <a:endParaRPr lang="en-US" sz="3600" dirty="0"/>
          </a:p>
          <a:p>
            <a:r>
              <a:rPr lang="en-US" sz="3600" dirty="0" smtClean="0"/>
              <a:t>Jointly-distributed </a:t>
            </a:r>
            <a:r>
              <a:rPr lang="en-US" sz="3600" dirty="0"/>
              <a:t>random variables X and Y are independent if their joint </a:t>
            </a:r>
            <a:r>
              <a:rPr lang="en-US" sz="3600" dirty="0" err="1" smtClean="0"/>
              <a:t>pmf</a:t>
            </a:r>
            <a:r>
              <a:rPr lang="en-US" sz="3600" dirty="0" smtClean="0"/>
              <a:t> </a:t>
            </a:r>
            <a:r>
              <a:rPr lang="en-US" sz="3600" dirty="0"/>
              <a:t>is the product of the marginal </a:t>
            </a:r>
            <a:r>
              <a:rPr lang="en-US" sz="3600" dirty="0" err="1" smtClean="0"/>
              <a:t>pmf’s</a:t>
            </a:r>
            <a:r>
              <a:rPr lang="en-US" sz="3600" dirty="0" smtClean="0"/>
              <a:t>:</a:t>
            </a:r>
          </a:p>
          <a:p>
            <a:endParaRPr lang="en-US" sz="3600" dirty="0"/>
          </a:p>
          <a:p>
            <a:r>
              <a:rPr lang="en-IN" sz="3600" dirty="0" smtClean="0"/>
              <a:t>                                             f(x</a:t>
            </a:r>
            <a:r>
              <a:rPr lang="en-IN" sz="3600" dirty="0"/>
              <a:t>, y) = </a:t>
            </a:r>
            <a:r>
              <a:rPr lang="en-IN" sz="3600" dirty="0" err="1"/>
              <a:t>f</a:t>
            </a:r>
            <a:r>
              <a:rPr lang="en-IN" sz="3600" baseline="-25000" dirty="0" err="1"/>
              <a:t>X</a:t>
            </a:r>
            <a:r>
              <a:rPr lang="en-IN" sz="3600" dirty="0"/>
              <a:t>(x)</a:t>
            </a:r>
            <a:r>
              <a:rPr lang="en-IN" sz="3600" dirty="0" err="1"/>
              <a:t>f</a:t>
            </a:r>
            <a:r>
              <a:rPr lang="en-IN" sz="3600" baseline="-25000" dirty="0" err="1"/>
              <a:t>Y</a:t>
            </a:r>
            <a:r>
              <a:rPr lang="en-IN" sz="3600" dirty="0"/>
              <a:t> (y</a:t>
            </a:r>
            <a:r>
              <a:rPr lang="en-IN" sz="3600" dirty="0" smtClean="0"/>
              <a:t>)</a:t>
            </a:r>
            <a:endParaRPr lang="en-IN" sz="3600"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463360" y="4123080"/>
              <a:ext cx="3667320" cy="751320"/>
            </p14:xfrm>
          </p:contentPart>
        </mc:Choice>
        <mc:Fallback xmlns="">
          <p:pic>
            <p:nvPicPr>
              <p:cNvPr id="3" name="Ink 2"/>
              <p:cNvPicPr/>
              <p:nvPr/>
            </p:nvPicPr>
            <p:blipFill>
              <a:blip r:embed="rId4"/>
              <a:stretch>
                <a:fillRect/>
              </a:stretch>
            </p:blipFill>
            <p:spPr>
              <a:xfrm>
                <a:off x="5454000" y="4113720"/>
                <a:ext cx="3686040" cy="770040"/>
              </a:xfrm>
              <a:prstGeom prst="rect">
                <a:avLst/>
              </a:prstGeom>
            </p:spPr>
          </p:pic>
        </mc:Fallback>
      </mc:AlternateContent>
    </p:spTree>
    <p:extLst>
      <p:ext uri="{BB962C8B-B14F-4D97-AF65-F5344CB8AC3E}">
        <p14:creationId xmlns:p14="http://schemas.microsoft.com/office/powerpoint/2010/main" val="3245711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660650" y="687070"/>
            <a:ext cx="6781800" cy="5078313"/>
          </a:xfrm>
          <a:prstGeom prst="rect">
            <a:avLst/>
          </a:prstGeom>
        </p:spPr>
        <p:txBody>
          <a:bodyPr wrap="square">
            <a:spAutoFit/>
          </a:bodyPr>
          <a:lstStyle/>
          <a:p>
            <a:r>
              <a:rPr lang="en-IN" sz="3600" dirty="0"/>
              <a:t>Consider bivariate </a:t>
            </a:r>
            <a:r>
              <a:rPr lang="en-IN" sz="3600" dirty="0" smtClean="0"/>
              <a:t>function</a:t>
            </a:r>
          </a:p>
          <a:p>
            <a:endParaRPr lang="en-US" sz="3600" dirty="0"/>
          </a:p>
          <a:p>
            <a:endParaRPr lang="en-US" sz="3600" dirty="0" smtClean="0"/>
          </a:p>
          <a:p>
            <a:endParaRPr lang="en-US" sz="3600" dirty="0"/>
          </a:p>
          <a:p>
            <a:pPr marL="742950" indent="-742950">
              <a:buAutoNum type="alphaLcParenBoth"/>
            </a:pPr>
            <a:r>
              <a:rPr lang="en-US" sz="3600" dirty="0" smtClean="0"/>
              <a:t>Is this function is </a:t>
            </a:r>
            <a:r>
              <a:rPr lang="en-US" sz="3600" dirty="0" err="1" smtClean="0"/>
              <a:t>pmf</a:t>
            </a:r>
            <a:r>
              <a:rPr lang="en-US" sz="3600" dirty="0" smtClean="0"/>
              <a:t>?</a:t>
            </a:r>
          </a:p>
          <a:p>
            <a:pPr marL="742950" indent="-742950">
              <a:buAutoNum type="alphaLcParenBoth"/>
            </a:pPr>
            <a:r>
              <a:rPr lang="en-IN" sz="3600" dirty="0"/>
              <a:t>Marginal </a:t>
            </a:r>
            <a:r>
              <a:rPr lang="en-IN" sz="3600" dirty="0" err="1"/>
              <a:t>pmf</a:t>
            </a:r>
            <a:r>
              <a:rPr lang="en-IN" sz="3600" dirty="0"/>
              <a:t> of </a:t>
            </a:r>
            <a:r>
              <a:rPr lang="en-IN" sz="3600" dirty="0" smtClean="0"/>
              <a:t>X</a:t>
            </a:r>
          </a:p>
          <a:p>
            <a:pPr marL="742950" indent="-742950">
              <a:buAutoNum type="alphaLcParenBoth"/>
            </a:pPr>
            <a:r>
              <a:rPr lang="en-IN" sz="3600" dirty="0"/>
              <a:t>Marginal </a:t>
            </a:r>
            <a:r>
              <a:rPr lang="en-IN" sz="3600" dirty="0" err="1"/>
              <a:t>pmf</a:t>
            </a:r>
            <a:r>
              <a:rPr lang="en-IN" sz="3600" dirty="0"/>
              <a:t> of </a:t>
            </a:r>
            <a:r>
              <a:rPr lang="en-IN" sz="3600" dirty="0" smtClean="0"/>
              <a:t>Y</a:t>
            </a:r>
          </a:p>
          <a:p>
            <a:pPr marL="742950" indent="-742950">
              <a:buAutoNum type="alphaLcParenBoth"/>
            </a:pPr>
            <a:r>
              <a:rPr lang="en-US" sz="3600" dirty="0" smtClean="0"/>
              <a:t>Are X and Y independent?</a:t>
            </a:r>
          </a:p>
          <a:p>
            <a:pPr marL="742950" indent="-742950">
              <a:buAutoNum type="alphaLcParenBoth"/>
            </a:pPr>
            <a:r>
              <a:rPr lang="en-US" sz="3600" dirty="0" smtClean="0"/>
              <a:t>P(X=Y)</a:t>
            </a:r>
            <a:endParaRPr lang="en-IN" sz="3600" dirty="0"/>
          </a:p>
        </p:txBody>
      </p:sp>
      <p:pic>
        <p:nvPicPr>
          <p:cNvPr id="5" name="Picture 4"/>
          <p:cNvPicPr>
            <a:picLocks noChangeAspect="1"/>
          </p:cNvPicPr>
          <p:nvPr/>
        </p:nvPicPr>
        <p:blipFill>
          <a:blip r:embed="rId3"/>
          <a:stretch>
            <a:fillRect/>
          </a:stretch>
        </p:blipFill>
        <p:spPr>
          <a:xfrm>
            <a:off x="5784850" y="1460005"/>
            <a:ext cx="6485591" cy="1089182"/>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534480" y="1840680"/>
              <a:ext cx="16552800" cy="9454320"/>
            </p14:xfrm>
          </p:contentPart>
        </mc:Choice>
        <mc:Fallback xmlns="">
          <p:pic>
            <p:nvPicPr>
              <p:cNvPr id="2" name="Ink 1"/>
              <p:cNvPicPr/>
              <p:nvPr/>
            </p:nvPicPr>
            <p:blipFill>
              <a:blip r:embed="rId5"/>
              <a:stretch>
                <a:fillRect/>
              </a:stretch>
            </p:blipFill>
            <p:spPr>
              <a:xfrm>
                <a:off x="3525120" y="1831320"/>
                <a:ext cx="16571520" cy="9473040"/>
              </a:xfrm>
              <a:prstGeom prst="rect">
                <a:avLst/>
              </a:prstGeom>
            </p:spPr>
          </p:pic>
        </mc:Fallback>
      </mc:AlternateContent>
    </p:spTree>
    <p:extLst>
      <p:ext uri="{BB962C8B-B14F-4D97-AF65-F5344CB8AC3E}">
        <p14:creationId xmlns:p14="http://schemas.microsoft.com/office/powerpoint/2010/main" val="2101860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158875"/>
            <a:ext cx="15773400" cy="5632311"/>
          </a:xfrm>
          <a:prstGeom prst="rect">
            <a:avLst/>
          </a:prstGeom>
        </p:spPr>
        <p:txBody>
          <a:bodyPr wrap="square">
            <a:spAutoFit/>
          </a:bodyPr>
          <a:lstStyle/>
          <a:p>
            <a:r>
              <a:rPr lang="en-US" sz="3600" dirty="0" smtClean="0"/>
              <a:t>GATE DA Sample paper 2024</a:t>
            </a:r>
          </a:p>
          <a:p>
            <a:endParaRPr lang="en-US" sz="3600" dirty="0" smtClean="0"/>
          </a:p>
          <a:p>
            <a:r>
              <a:rPr lang="en-IN" sz="3600" dirty="0"/>
              <a:t>Let {O1, O2, O3, O4} represent the outcome of a random experiment, with P({O1})=P({O2})=P({O3})=P({O4}). Consider the following events: P={O1,O2}, Q={O2,O3}, R={O3,O4},S={O1,O2,O3}. Then, which of the following statements is true? </a:t>
            </a:r>
            <a:endParaRPr lang="en-IN" sz="3600" dirty="0" smtClean="0"/>
          </a:p>
          <a:p>
            <a:pPr marL="742950" indent="-742950">
              <a:buAutoNum type="alphaUcParenBoth"/>
            </a:pPr>
            <a:r>
              <a:rPr lang="en-US" sz="3600" dirty="0" smtClean="0"/>
              <a:t>P </a:t>
            </a:r>
            <a:r>
              <a:rPr lang="en-US" sz="3600" dirty="0"/>
              <a:t>and Q are </a:t>
            </a:r>
            <a:r>
              <a:rPr lang="en-US" sz="3600" dirty="0" smtClean="0"/>
              <a:t>independent</a:t>
            </a:r>
          </a:p>
          <a:p>
            <a:pPr marL="742950" indent="-742950">
              <a:buAutoNum type="alphaUcParenBoth"/>
            </a:pPr>
            <a:r>
              <a:rPr lang="en-US" sz="3600" dirty="0" smtClean="0"/>
              <a:t>P </a:t>
            </a:r>
            <a:r>
              <a:rPr lang="en-US" sz="3600" dirty="0"/>
              <a:t>and Q are not independent </a:t>
            </a:r>
          </a:p>
          <a:p>
            <a:pPr marL="742950" indent="-742950">
              <a:buAutoNum type="alphaUcParenBoth"/>
            </a:pPr>
            <a:r>
              <a:rPr lang="en-US" sz="3600" dirty="0" smtClean="0"/>
              <a:t>R </a:t>
            </a:r>
            <a:r>
              <a:rPr lang="en-US" sz="3600" dirty="0"/>
              <a:t>and S are independent </a:t>
            </a:r>
          </a:p>
          <a:p>
            <a:pPr marL="742950" indent="-742950">
              <a:buAutoNum type="alphaUcParenBoth"/>
            </a:pPr>
            <a:r>
              <a:rPr lang="en-US" sz="3600" dirty="0" smtClean="0"/>
              <a:t>Q </a:t>
            </a:r>
            <a:r>
              <a:rPr lang="en-US" sz="3600" dirty="0"/>
              <a:t>and S are not independent </a:t>
            </a:r>
            <a:endParaRPr lang="en-IN" sz="36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70200" y="957240"/>
              <a:ext cx="18128880" cy="9984240"/>
            </p14:xfrm>
          </p:contentPart>
        </mc:Choice>
        <mc:Fallback xmlns="">
          <p:pic>
            <p:nvPicPr>
              <p:cNvPr id="2" name="Ink 1"/>
              <p:cNvPicPr/>
              <p:nvPr/>
            </p:nvPicPr>
            <p:blipFill>
              <a:blip r:embed="rId4"/>
              <a:stretch>
                <a:fillRect/>
              </a:stretch>
            </p:blipFill>
            <p:spPr>
              <a:xfrm>
                <a:off x="1860840" y="947880"/>
                <a:ext cx="18147600" cy="10002960"/>
              </a:xfrm>
              <a:prstGeom prst="rect">
                <a:avLst/>
              </a:prstGeom>
            </p:spPr>
          </p:pic>
        </mc:Fallback>
      </mc:AlternateContent>
    </p:spTree>
    <p:extLst>
      <p:ext uri="{BB962C8B-B14F-4D97-AF65-F5344CB8AC3E}">
        <p14:creationId xmlns:p14="http://schemas.microsoft.com/office/powerpoint/2010/main" val="1922579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660650" y="687070"/>
            <a:ext cx="15163800" cy="4524315"/>
          </a:xfrm>
          <a:prstGeom prst="rect">
            <a:avLst/>
          </a:prstGeom>
        </p:spPr>
        <p:txBody>
          <a:bodyPr wrap="square">
            <a:spAutoFit/>
          </a:bodyPr>
          <a:lstStyle/>
          <a:p>
            <a:r>
              <a:rPr lang="en-US" sz="3600" dirty="0"/>
              <a:t>Two discrete random variables X and Y have a joint distribution </a:t>
            </a:r>
            <a:r>
              <a:rPr lang="en-US" sz="3600" dirty="0" smtClean="0"/>
              <a:t>of</a:t>
            </a:r>
          </a:p>
          <a:p>
            <a:endParaRPr lang="en-US" sz="3600" dirty="0"/>
          </a:p>
          <a:p>
            <a:endParaRPr lang="en-US" sz="3600" dirty="0" smtClean="0"/>
          </a:p>
          <a:p>
            <a:r>
              <a:rPr lang="en-US" sz="3600" dirty="0" smtClean="0"/>
              <a:t>for </a:t>
            </a:r>
            <a:r>
              <a:rPr lang="en-US" sz="3600" dirty="0"/>
              <a:t>x and y equal to 0, 1, or 2</a:t>
            </a:r>
            <a:r>
              <a:rPr lang="en-US" sz="3600" dirty="0" smtClean="0"/>
              <a:t>.</a:t>
            </a:r>
          </a:p>
          <a:p>
            <a:pPr marL="742950" indent="-742950">
              <a:buFont typeface="+mj-lt"/>
              <a:buAutoNum type="arabicPeriod"/>
            </a:pPr>
            <a:r>
              <a:rPr lang="en-US" sz="3600" dirty="0" smtClean="0"/>
              <a:t>What </a:t>
            </a:r>
            <a:r>
              <a:rPr lang="en-US" sz="3600" dirty="0"/>
              <a:t>should c be? </a:t>
            </a:r>
            <a:endParaRPr lang="en-US" sz="3600" dirty="0" smtClean="0"/>
          </a:p>
          <a:p>
            <a:pPr marL="742950" indent="-742950">
              <a:buFont typeface="+mj-lt"/>
              <a:buAutoNum type="arabicPeriod"/>
            </a:pPr>
            <a:r>
              <a:rPr lang="en-US" sz="3600" dirty="0" smtClean="0"/>
              <a:t>What </a:t>
            </a:r>
            <a:r>
              <a:rPr lang="en-US" sz="3600" dirty="0"/>
              <a:t>is P(X ≤ 1,Y = 1)? </a:t>
            </a:r>
            <a:endParaRPr lang="en-US" sz="3600" dirty="0" smtClean="0"/>
          </a:p>
          <a:p>
            <a:pPr marL="742950" indent="-742950">
              <a:buFont typeface="+mj-lt"/>
              <a:buAutoNum type="arabicPeriod"/>
            </a:pPr>
            <a:r>
              <a:rPr lang="en-US" sz="3600" dirty="0" smtClean="0"/>
              <a:t>What </a:t>
            </a:r>
            <a:r>
              <a:rPr lang="en-US" sz="3600" dirty="0"/>
              <a:t>is P(Y = 1)? </a:t>
            </a:r>
            <a:endParaRPr lang="en-US" sz="3600" dirty="0" smtClean="0"/>
          </a:p>
          <a:p>
            <a:pPr marL="742950" indent="-742950">
              <a:buFont typeface="+mj-lt"/>
              <a:buAutoNum type="arabicPeriod"/>
            </a:pPr>
            <a:r>
              <a:rPr lang="en-US" sz="3600" dirty="0" smtClean="0"/>
              <a:t>What </a:t>
            </a:r>
            <a:r>
              <a:rPr lang="en-US" sz="3600" dirty="0"/>
              <a:t>is P(X ≤ 1|Y = 1)?</a:t>
            </a:r>
            <a:endParaRPr lang="en-IN" sz="3600" dirty="0"/>
          </a:p>
        </p:txBody>
      </p:sp>
      <p:pic>
        <p:nvPicPr>
          <p:cNvPr id="2" name="Picture 1"/>
          <p:cNvPicPr>
            <a:picLocks noChangeAspect="1"/>
          </p:cNvPicPr>
          <p:nvPr/>
        </p:nvPicPr>
        <p:blipFill>
          <a:blip r:embed="rId4"/>
          <a:stretch>
            <a:fillRect/>
          </a:stretch>
        </p:blipFill>
        <p:spPr>
          <a:xfrm>
            <a:off x="7689850" y="1235075"/>
            <a:ext cx="3657600" cy="1155032"/>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3048480" y="1575720"/>
              <a:ext cx="16670520" cy="9645480"/>
            </p14:xfrm>
          </p:contentPart>
        </mc:Choice>
        <mc:Fallback xmlns="">
          <p:pic>
            <p:nvPicPr>
              <p:cNvPr id="5" name="Ink 4"/>
              <p:cNvPicPr/>
              <p:nvPr/>
            </p:nvPicPr>
            <p:blipFill>
              <a:blip r:embed="rId6"/>
              <a:stretch>
                <a:fillRect/>
              </a:stretch>
            </p:blipFill>
            <p:spPr>
              <a:xfrm>
                <a:off x="3039120" y="1566360"/>
                <a:ext cx="16689240" cy="9664200"/>
              </a:xfrm>
              <a:prstGeom prst="rect">
                <a:avLst/>
              </a:prstGeom>
            </p:spPr>
          </p:pic>
        </mc:Fallback>
      </mc:AlternateContent>
    </p:spTree>
    <p:extLst>
      <p:ext uri="{BB962C8B-B14F-4D97-AF65-F5344CB8AC3E}">
        <p14:creationId xmlns:p14="http://schemas.microsoft.com/office/powerpoint/2010/main" val="325002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462200" y="1546200"/>
              <a:ext cx="11104200" cy="9601560"/>
            </p14:xfrm>
          </p:contentPart>
        </mc:Choice>
        <mc:Fallback xmlns="">
          <p:pic>
            <p:nvPicPr>
              <p:cNvPr id="2" name="Ink 1"/>
              <p:cNvPicPr/>
              <p:nvPr/>
            </p:nvPicPr>
            <p:blipFill>
              <a:blip r:embed="rId5"/>
              <a:stretch>
                <a:fillRect/>
              </a:stretch>
            </p:blipFill>
            <p:spPr>
              <a:xfrm>
                <a:off x="4452840" y="1536840"/>
                <a:ext cx="11122920" cy="9620280"/>
              </a:xfrm>
              <a:prstGeom prst="rect">
                <a:avLst/>
              </a:prstGeom>
            </p:spPr>
          </p:pic>
        </mc:Fallback>
      </mc:AlternateContent>
    </p:spTree>
    <p:extLst>
      <p:ext uri="{BB962C8B-B14F-4D97-AF65-F5344CB8AC3E}">
        <p14:creationId xmlns:p14="http://schemas.microsoft.com/office/powerpoint/2010/main" val="1161699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1192040" y="4182120"/>
              <a:ext cx="360" cy="360"/>
            </p14:xfrm>
          </p:contentPart>
        </mc:Choice>
        <mc:Fallback xmlns="">
          <p:pic>
            <p:nvPicPr>
              <p:cNvPr id="12" name="Ink 11"/>
              <p:cNvPicPr/>
              <p:nvPr/>
            </p:nvPicPr>
            <p:blipFill>
              <a:blip r:embed="rId5"/>
              <a:stretch>
                <a:fillRect/>
              </a:stretch>
            </p:blipFill>
            <p:spPr>
              <a:xfrm>
                <a:off x="11182680" y="417276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7400" y="1158875"/>
            <a:ext cx="15690850" cy="1200329"/>
          </a:xfrm>
          <a:prstGeom prst="rect">
            <a:avLst/>
          </a:prstGeom>
        </p:spPr>
        <p:txBody>
          <a:bodyPr wrap="square">
            <a:spAutoFit/>
          </a:bodyPr>
          <a:lstStyle/>
          <a:p>
            <a:r>
              <a:rPr lang="en-US" sz="3600" dirty="0" smtClean="0"/>
              <a:t>GATE DA 2024</a:t>
            </a:r>
          </a:p>
          <a:p>
            <a:endParaRPr lang="en-US" sz="3600" dirty="0" smtClean="0"/>
          </a:p>
        </p:txBody>
      </p:sp>
      <p:pic>
        <p:nvPicPr>
          <p:cNvPr id="2" name="Picture 1"/>
          <p:cNvPicPr>
            <a:picLocks noChangeAspect="1"/>
          </p:cNvPicPr>
          <p:nvPr/>
        </p:nvPicPr>
        <p:blipFill>
          <a:blip r:embed="rId3"/>
          <a:stretch>
            <a:fillRect/>
          </a:stretch>
        </p:blipFill>
        <p:spPr>
          <a:xfrm>
            <a:off x="2355850" y="2182486"/>
            <a:ext cx="14401800" cy="3920179"/>
          </a:xfrm>
          <a:prstGeom prst="rect">
            <a:avLst/>
          </a:prstGeom>
        </p:spPr>
      </p:pic>
      <p:sp>
        <p:nvSpPr>
          <p:cNvPr id="6" name="Rectangle 5"/>
          <p:cNvSpPr/>
          <p:nvPr/>
        </p:nvSpPr>
        <p:spPr>
          <a:xfrm>
            <a:off x="2660650" y="6772819"/>
            <a:ext cx="3031599" cy="646331"/>
          </a:xfrm>
          <a:prstGeom prst="rect">
            <a:avLst/>
          </a:prstGeom>
        </p:spPr>
        <p:txBody>
          <a:bodyPr wrap="none">
            <a:spAutoFit/>
          </a:bodyPr>
          <a:lstStyle/>
          <a:p>
            <a:pPr fontAlgn="base"/>
            <a:r>
              <a:rPr lang="en-US" sz="3600" b="1" dirty="0">
                <a:solidFill>
                  <a:srgbClr val="273239"/>
                </a:solidFill>
                <a:latin typeface="var(--font-din)"/>
              </a:rPr>
              <a:t>Answer:</a:t>
            </a:r>
            <a:r>
              <a:rPr lang="en-US" sz="3600" dirty="0">
                <a:solidFill>
                  <a:srgbClr val="273239"/>
                </a:solidFill>
                <a:latin typeface="var(--font-din)"/>
              </a:rPr>
              <a:t> </a:t>
            </a:r>
            <a:r>
              <a:rPr lang="en-US" sz="3600" b="1" dirty="0" smtClean="0">
                <a:solidFill>
                  <a:srgbClr val="273239"/>
                </a:solidFill>
                <a:latin typeface="var(--font-din)"/>
              </a:rPr>
              <a:t>0.25</a:t>
            </a:r>
            <a:endParaRPr lang="en-US" sz="3600" dirty="0">
              <a:solidFill>
                <a:srgbClr val="273239"/>
              </a:solidFill>
              <a:latin typeface="var(--font-din)"/>
            </a:endParaRP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017440" y="3224880"/>
              <a:ext cx="18040320" cy="7422120"/>
            </p14:xfrm>
          </p:contentPart>
        </mc:Choice>
        <mc:Fallback xmlns="">
          <p:pic>
            <p:nvPicPr>
              <p:cNvPr id="5" name="Ink 4"/>
              <p:cNvPicPr/>
              <p:nvPr/>
            </p:nvPicPr>
            <p:blipFill>
              <a:blip r:embed="rId5"/>
              <a:stretch>
                <a:fillRect/>
              </a:stretch>
            </p:blipFill>
            <p:spPr>
              <a:xfrm>
                <a:off x="2008080" y="3215520"/>
                <a:ext cx="18059040" cy="7440840"/>
              </a:xfrm>
              <a:prstGeom prst="rect">
                <a:avLst/>
              </a:prstGeom>
            </p:spPr>
          </p:pic>
        </mc:Fallback>
      </mc:AlternateContent>
    </p:spTree>
    <p:extLst>
      <p:ext uri="{BB962C8B-B14F-4D97-AF65-F5344CB8AC3E}">
        <p14:creationId xmlns:p14="http://schemas.microsoft.com/office/powerpoint/2010/main" val="39625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1675"/>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809902"/>
          </a:xfrm>
          <a:prstGeom prst="rect">
            <a:avLst/>
          </a:prstGeom>
        </p:spPr>
        <p:txBody>
          <a:bodyPr vert="horz" wrap="square" lIns="0" tIns="17780" rIns="0" bIns="0" rtlCol="0">
            <a:spAutoFit/>
          </a:bodyPr>
          <a:lstStyle/>
          <a:p>
            <a:pPr marL="12700">
              <a:lnSpc>
                <a:spcPts val="5745"/>
              </a:lnSpc>
              <a:spcBef>
                <a:spcPts val="140"/>
              </a:spcBef>
            </a:pPr>
            <a:r>
              <a:rPr lang="en-US" sz="7200" b="1" dirty="0" smtClean="0">
                <a:latin typeface="+mj-lt"/>
                <a:ea typeface="Roboto Medium" panose="02000000000000000000" pitchFamily="2" charset="0"/>
                <a:cs typeface="Calibri" panose="020F0502020204030204" pitchFamily="34" charset="0"/>
              </a:rPr>
              <a:t>Random Variable</a:t>
            </a:r>
            <a:endParaRPr sz="7200"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3475440" y="1560960"/>
              <a:ext cx="15625080" cy="9734040"/>
            </p14:xfrm>
          </p:contentPart>
        </mc:Choice>
        <mc:Fallback xmlns="">
          <p:pic>
            <p:nvPicPr>
              <p:cNvPr id="7" name="Ink 6"/>
              <p:cNvPicPr/>
              <p:nvPr/>
            </p:nvPicPr>
            <p:blipFill>
              <a:blip r:embed="rId6"/>
              <a:stretch>
                <a:fillRect/>
              </a:stretch>
            </p:blipFill>
            <p:spPr>
              <a:xfrm>
                <a:off x="3466080" y="1551600"/>
                <a:ext cx="15643800" cy="9752760"/>
              </a:xfrm>
              <a:prstGeom prst="rect">
                <a:avLst/>
              </a:prstGeom>
            </p:spPr>
          </p:pic>
        </mc:Fallback>
      </mc:AlternateContent>
    </p:spTree>
    <p:extLst>
      <p:ext uri="{BB962C8B-B14F-4D97-AF65-F5344CB8AC3E}">
        <p14:creationId xmlns:p14="http://schemas.microsoft.com/office/powerpoint/2010/main" val="2986808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01425" y="984250"/>
            <a:ext cx="16535399" cy="2000548"/>
          </a:xfrm>
          <a:prstGeom prst="rect">
            <a:avLst/>
          </a:prstGeom>
        </p:spPr>
        <p:txBody>
          <a:bodyPr wrap="square">
            <a:spAutoFit/>
          </a:bodyPr>
          <a:lstStyle/>
          <a:p>
            <a:r>
              <a:rPr lang="en-US" sz="4400" b="1" dirty="0" smtClean="0"/>
              <a:t>Expectation</a:t>
            </a:r>
          </a:p>
          <a:p>
            <a:endParaRPr lang="en-US" sz="4400" b="1" dirty="0" smtClean="0"/>
          </a:p>
          <a:p>
            <a:r>
              <a:rPr lang="en-US" sz="3600" dirty="0" smtClean="0"/>
              <a:t>The </a:t>
            </a:r>
            <a:r>
              <a:rPr lang="en-US" sz="3600" dirty="0"/>
              <a:t>mean, expected value, or expectation of a random variable X is written as E(X) or µ</a:t>
            </a:r>
            <a:r>
              <a:rPr lang="en-US" sz="3600" baseline="-25000" dirty="0"/>
              <a:t>X</a:t>
            </a:r>
            <a:endParaRPr lang="en-IN" sz="3600" baseline="-25000" dirty="0"/>
          </a:p>
        </p:txBody>
      </p:sp>
      <p:pic>
        <p:nvPicPr>
          <p:cNvPr id="5" name="Picture 4"/>
          <p:cNvPicPr>
            <a:picLocks noChangeAspect="1"/>
          </p:cNvPicPr>
          <p:nvPr/>
        </p:nvPicPr>
        <p:blipFill>
          <a:blip r:embed="rId3"/>
          <a:stretch>
            <a:fillRect/>
          </a:stretch>
        </p:blipFill>
        <p:spPr>
          <a:xfrm>
            <a:off x="1927789" y="6741602"/>
            <a:ext cx="14959331" cy="3722389"/>
          </a:xfrm>
          <a:prstGeom prst="rect">
            <a:avLst/>
          </a:prstGeom>
        </p:spPr>
      </p:pic>
      <p:pic>
        <p:nvPicPr>
          <p:cNvPr id="6" name="Picture 5"/>
          <p:cNvPicPr>
            <a:picLocks noChangeAspect="1"/>
          </p:cNvPicPr>
          <p:nvPr/>
        </p:nvPicPr>
        <p:blipFill>
          <a:blip r:embed="rId4"/>
          <a:stretch>
            <a:fillRect/>
          </a:stretch>
        </p:blipFill>
        <p:spPr>
          <a:xfrm>
            <a:off x="1787455" y="3444875"/>
            <a:ext cx="15240000" cy="2858875"/>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950880" y="1575720"/>
              <a:ext cx="12488400" cy="9572040"/>
            </p14:xfrm>
          </p:contentPart>
        </mc:Choice>
        <mc:Fallback xmlns="">
          <p:pic>
            <p:nvPicPr>
              <p:cNvPr id="3" name="Ink 2"/>
              <p:cNvPicPr/>
              <p:nvPr/>
            </p:nvPicPr>
            <p:blipFill>
              <a:blip r:embed="rId6"/>
              <a:stretch>
                <a:fillRect/>
              </a:stretch>
            </p:blipFill>
            <p:spPr>
              <a:xfrm>
                <a:off x="6941520" y="1566360"/>
                <a:ext cx="12507120" cy="9590760"/>
              </a:xfrm>
              <a:prstGeom prst="rect">
                <a:avLst/>
              </a:prstGeom>
            </p:spPr>
          </p:pic>
        </mc:Fallback>
      </mc:AlternateContent>
    </p:spTree>
    <p:extLst>
      <p:ext uri="{BB962C8B-B14F-4D97-AF65-F5344CB8AC3E}">
        <p14:creationId xmlns:p14="http://schemas.microsoft.com/office/powerpoint/2010/main" val="293640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8" name="Picture 7"/>
          <p:cNvPicPr>
            <a:picLocks noChangeAspect="1"/>
          </p:cNvPicPr>
          <p:nvPr/>
        </p:nvPicPr>
        <p:blipFill>
          <a:blip r:embed="rId3"/>
          <a:stretch>
            <a:fillRect/>
          </a:stretch>
        </p:blipFill>
        <p:spPr>
          <a:xfrm>
            <a:off x="2203450" y="1022349"/>
            <a:ext cx="10972800" cy="506971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356200" y="1074960"/>
              <a:ext cx="17127360" cy="10220040"/>
            </p14:xfrm>
          </p:contentPart>
        </mc:Choice>
        <mc:Fallback xmlns="">
          <p:pic>
            <p:nvPicPr>
              <p:cNvPr id="2" name="Ink 1"/>
              <p:cNvPicPr/>
              <p:nvPr/>
            </p:nvPicPr>
            <p:blipFill>
              <a:blip r:embed="rId5"/>
              <a:stretch>
                <a:fillRect/>
              </a:stretch>
            </p:blipFill>
            <p:spPr>
              <a:xfrm>
                <a:off x="2346840" y="1065600"/>
                <a:ext cx="17146080" cy="10238760"/>
              </a:xfrm>
              <a:prstGeom prst="rect">
                <a:avLst/>
              </a:prstGeom>
            </p:spPr>
          </p:pic>
        </mc:Fallback>
      </mc:AlternateContent>
    </p:spTree>
    <p:extLst>
      <p:ext uri="{BB962C8B-B14F-4D97-AF65-F5344CB8AC3E}">
        <p14:creationId xmlns:p14="http://schemas.microsoft.com/office/powerpoint/2010/main" val="419680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006475"/>
            <a:ext cx="16398804" cy="7848302"/>
          </a:xfrm>
          <a:prstGeom prst="rect">
            <a:avLst/>
          </a:prstGeom>
        </p:spPr>
        <p:txBody>
          <a:bodyPr wrap="square">
            <a:spAutoFit/>
          </a:bodyPr>
          <a:lstStyle/>
          <a:p>
            <a:r>
              <a:rPr lang="en-IN" sz="3600" b="1" dirty="0"/>
              <a:t>Properties of </a:t>
            </a:r>
            <a:r>
              <a:rPr lang="en-IN" sz="3600" b="1" dirty="0" smtClean="0"/>
              <a:t>Expectation</a:t>
            </a:r>
          </a:p>
          <a:p>
            <a:endParaRPr lang="en-US" sz="3600" dirty="0" smtClean="0"/>
          </a:p>
          <a:p>
            <a:pPr marL="857250" indent="-857250">
              <a:buFont typeface="+mj-lt"/>
              <a:buAutoNum type="romanLcPeriod"/>
            </a:pPr>
            <a:r>
              <a:rPr lang="en-US" sz="3600" dirty="0" smtClean="0"/>
              <a:t>Let </a:t>
            </a:r>
            <a:r>
              <a:rPr lang="en-US" sz="3600" dirty="0"/>
              <a:t>g and h be functions, and let a and b be constants. For any random variable X (discrete or continuous), </a:t>
            </a:r>
            <a:r>
              <a:rPr lang="en-US" sz="3600" dirty="0" smtClean="0"/>
              <a:t>                                                                                                         E {ag(X</a:t>
            </a:r>
            <a:r>
              <a:rPr lang="en-US" sz="3600" dirty="0"/>
              <a:t>) + </a:t>
            </a:r>
            <a:r>
              <a:rPr lang="en-US" sz="3600" dirty="0" err="1"/>
              <a:t>bh</a:t>
            </a:r>
            <a:r>
              <a:rPr lang="en-US" sz="3600" dirty="0"/>
              <a:t>(X) </a:t>
            </a:r>
            <a:r>
              <a:rPr lang="en-US" sz="3600" dirty="0" smtClean="0"/>
              <a:t>} </a:t>
            </a:r>
            <a:r>
              <a:rPr lang="en-US" sz="3600" dirty="0"/>
              <a:t>= </a:t>
            </a:r>
            <a:r>
              <a:rPr lang="en-US" sz="3600" dirty="0" err="1"/>
              <a:t>aE</a:t>
            </a:r>
            <a:r>
              <a:rPr lang="en-US" sz="3600" dirty="0"/>
              <a:t> </a:t>
            </a:r>
            <a:r>
              <a:rPr lang="en-US" sz="3600" dirty="0" smtClean="0"/>
              <a:t>{ </a:t>
            </a:r>
            <a:r>
              <a:rPr lang="en-US" sz="3600" dirty="0"/>
              <a:t>g(X) </a:t>
            </a:r>
            <a:r>
              <a:rPr lang="en-US" sz="3600" dirty="0" smtClean="0"/>
              <a:t>} </a:t>
            </a:r>
            <a:r>
              <a:rPr lang="en-US" sz="3600" dirty="0"/>
              <a:t>+ </a:t>
            </a:r>
            <a:r>
              <a:rPr lang="en-US" sz="3600" dirty="0" err="1"/>
              <a:t>bE</a:t>
            </a:r>
            <a:r>
              <a:rPr lang="en-US" sz="3600" dirty="0"/>
              <a:t> </a:t>
            </a:r>
            <a:r>
              <a:rPr lang="en-US" sz="3600" dirty="0" smtClean="0"/>
              <a:t>{ </a:t>
            </a:r>
            <a:r>
              <a:rPr lang="en-US" sz="3600" dirty="0"/>
              <a:t>h(X) </a:t>
            </a:r>
            <a:r>
              <a:rPr lang="en-US" sz="3600" dirty="0" smtClean="0"/>
              <a:t>} .                                                                          In </a:t>
            </a:r>
            <a:r>
              <a:rPr lang="en-US" sz="3600" dirty="0"/>
              <a:t>particular, E(</a:t>
            </a:r>
            <a:r>
              <a:rPr lang="en-US" sz="3600" dirty="0" err="1"/>
              <a:t>aX</a:t>
            </a:r>
            <a:r>
              <a:rPr lang="en-US" sz="3600" dirty="0"/>
              <a:t> + b) = </a:t>
            </a:r>
            <a:r>
              <a:rPr lang="en-US" sz="3600" dirty="0" err="1"/>
              <a:t>aE</a:t>
            </a:r>
            <a:r>
              <a:rPr lang="en-US" sz="3600" dirty="0"/>
              <a:t>(X) + </a:t>
            </a:r>
            <a:r>
              <a:rPr lang="en-US" sz="3600" dirty="0" smtClean="0"/>
              <a:t>b.</a:t>
            </a:r>
          </a:p>
          <a:p>
            <a:pPr marL="857250" indent="-857250">
              <a:buFont typeface="+mj-lt"/>
              <a:buAutoNum type="romanLcPeriod"/>
            </a:pPr>
            <a:endParaRPr lang="en-US" sz="3600" dirty="0"/>
          </a:p>
          <a:p>
            <a:pPr marL="857250" indent="-857250">
              <a:buFont typeface="+mj-lt"/>
              <a:buAutoNum type="romanLcPeriod"/>
            </a:pPr>
            <a:endParaRPr lang="en-US" sz="3600" dirty="0" smtClean="0"/>
          </a:p>
          <a:p>
            <a:pPr marL="857250" indent="-857250">
              <a:buFont typeface="+mj-lt"/>
              <a:buAutoNum type="romanLcPeriod"/>
            </a:pPr>
            <a:r>
              <a:rPr lang="en-US" sz="3600" dirty="0" smtClean="0"/>
              <a:t>Let </a:t>
            </a:r>
            <a:r>
              <a:rPr lang="en-US" sz="3600" dirty="0"/>
              <a:t>X and Y be ANY random variables (discrete, continuous, independent, or non-independent). Then E(X + Y ) = E(X) + E(Y </a:t>
            </a:r>
            <a:r>
              <a:rPr lang="en-US" sz="3600" dirty="0" smtClean="0"/>
              <a:t>).</a:t>
            </a:r>
          </a:p>
          <a:p>
            <a:pPr marL="857250" indent="-857250">
              <a:buFont typeface="+mj-lt"/>
              <a:buAutoNum type="romanLcPeriod"/>
            </a:pPr>
            <a:endParaRPr lang="en-US" sz="3600" dirty="0"/>
          </a:p>
          <a:p>
            <a:pPr marL="857250" indent="-857250">
              <a:buFont typeface="+mj-lt"/>
              <a:buAutoNum type="romanLcPeriod"/>
            </a:pPr>
            <a:r>
              <a:rPr lang="en-US" sz="3600" dirty="0" smtClean="0"/>
              <a:t>Let </a:t>
            </a:r>
            <a:r>
              <a:rPr lang="en-US" sz="3600" dirty="0"/>
              <a:t>X and Y be independent random variables, and g, h be functions. </a:t>
            </a:r>
            <a:r>
              <a:rPr lang="en-US" sz="3600" dirty="0" smtClean="0"/>
              <a:t>                    Then </a:t>
            </a:r>
            <a:r>
              <a:rPr lang="en-US" sz="3600" dirty="0"/>
              <a:t>E(XY ) = E(X)E(Y ) </a:t>
            </a:r>
            <a:endParaRPr lang="en-US" sz="3600" dirty="0" smtClean="0"/>
          </a:p>
          <a:p>
            <a:r>
              <a:rPr lang="en-US" sz="3600" dirty="0" smtClean="0"/>
              <a:t>                       E [ </a:t>
            </a:r>
            <a:r>
              <a:rPr lang="en-US" sz="3600" dirty="0"/>
              <a:t>g(X)h(Y ) </a:t>
            </a:r>
            <a:r>
              <a:rPr lang="en-US" sz="3600" dirty="0" smtClean="0"/>
              <a:t>] </a:t>
            </a:r>
            <a:r>
              <a:rPr lang="en-US" sz="3600" dirty="0"/>
              <a:t>= E </a:t>
            </a:r>
            <a:r>
              <a:rPr lang="en-US" sz="3600" dirty="0" smtClean="0"/>
              <a:t>[ </a:t>
            </a:r>
            <a:r>
              <a:rPr lang="en-US" sz="3600" dirty="0"/>
              <a:t>g(X) </a:t>
            </a:r>
            <a:r>
              <a:rPr lang="en-US" sz="3600" dirty="0" smtClean="0"/>
              <a:t>] </a:t>
            </a:r>
            <a:r>
              <a:rPr lang="en-US" sz="3600" dirty="0"/>
              <a:t>E </a:t>
            </a:r>
            <a:r>
              <a:rPr lang="en-US" sz="3600" dirty="0" smtClean="0"/>
              <a:t>[ </a:t>
            </a:r>
            <a:r>
              <a:rPr lang="en-US" sz="3600" dirty="0"/>
              <a:t>h(Y ) </a:t>
            </a:r>
            <a:r>
              <a:rPr lang="en-US" sz="3600" dirty="0" smtClean="0"/>
              <a:t>] </a:t>
            </a:r>
            <a:r>
              <a:rPr lang="en-US" sz="3600" dirty="0"/>
              <a:t>.</a:t>
            </a:r>
            <a:endParaRPr lang="en-IN" sz="3600"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83440" y="1236960"/>
              <a:ext cx="18290880" cy="8423640"/>
            </p14:xfrm>
          </p:contentPart>
        </mc:Choice>
        <mc:Fallback xmlns="">
          <p:pic>
            <p:nvPicPr>
              <p:cNvPr id="3" name="Ink 2"/>
              <p:cNvPicPr/>
              <p:nvPr/>
            </p:nvPicPr>
            <p:blipFill>
              <a:blip r:embed="rId4"/>
              <a:stretch>
                <a:fillRect/>
              </a:stretch>
            </p:blipFill>
            <p:spPr>
              <a:xfrm>
                <a:off x="874080" y="1227600"/>
                <a:ext cx="18309600" cy="8442360"/>
              </a:xfrm>
              <a:prstGeom prst="rect">
                <a:avLst/>
              </a:prstGeom>
            </p:spPr>
          </p:pic>
        </mc:Fallback>
      </mc:AlternateContent>
    </p:spTree>
    <p:extLst>
      <p:ext uri="{BB962C8B-B14F-4D97-AF65-F5344CB8AC3E}">
        <p14:creationId xmlns:p14="http://schemas.microsoft.com/office/powerpoint/2010/main" val="412589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432050" y="1022350"/>
            <a:ext cx="16078200" cy="1261884"/>
          </a:xfrm>
          <a:prstGeom prst="rect">
            <a:avLst/>
          </a:prstGeom>
        </p:spPr>
        <p:txBody>
          <a:bodyPr wrap="square">
            <a:spAutoFit/>
          </a:bodyPr>
          <a:lstStyle/>
          <a:p>
            <a:r>
              <a:rPr lang="en-US" sz="4000" b="1" dirty="0" smtClean="0"/>
              <a:t>Variance</a:t>
            </a:r>
          </a:p>
          <a:p>
            <a:r>
              <a:rPr lang="en-US" sz="3600" dirty="0" smtClean="0"/>
              <a:t> </a:t>
            </a:r>
            <a:r>
              <a:rPr lang="en-US" sz="3600" dirty="0"/>
              <a:t>The variance of a random variable X is a measure of how spread out it is. </a:t>
            </a:r>
            <a:endParaRPr lang="en-IN" sz="3600" dirty="0"/>
          </a:p>
        </p:txBody>
      </p:sp>
      <p:pic>
        <p:nvPicPr>
          <p:cNvPr id="3" name="Picture 2"/>
          <p:cNvPicPr>
            <a:picLocks noChangeAspect="1"/>
          </p:cNvPicPr>
          <p:nvPr/>
        </p:nvPicPr>
        <p:blipFill>
          <a:blip r:embed="rId3"/>
          <a:stretch>
            <a:fillRect/>
          </a:stretch>
        </p:blipFill>
        <p:spPr>
          <a:xfrm>
            <a:off x="2736850" y="2759075"/>
            <a:ext cx="10471361" cy="194968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347160" y="2680200"/>
              <a:ext cx="11722680" cy="3372480"/>
            </p14:xfrm>
          </p:contentPart>
        </mc:Choice>
        <mc:Fallback xmlns="">
          <p:pic>
            <p:nvPicPr>
              <p:cNvPr id="5" name="Ink 4"/>
              <p:cNvPicPr/>
              <p:nvPr/>
            </p:nvPicPr>
            <p:blipFill>
              <a:blip r:embed="rId5"/>
              <a:stretch>
                <a:fillRect/>
              </a:stretch>
            </p:blipFill>
            <p:spPr>
              <a:xfrm>
                <a:off x="6337800" y="2670840"/>
                <a:ext cx="11741400" cy="3391200"/>
              </a:xfrm>
              <a:prstGeom prst="rect">
                <a:avLst/>
              </a:prstGeom>
            </p:spPr>
          </p:pic>
        </mc:Fallback>
      </mc:AlternateContent>
    </p:spTree>
    <p:extLst>
      <p:ext uri="{BB962C8B-B14F-4D97-AF65-F5344CB8AC3E}">
        <p14:creationId xmlns:p14="http://schemas.microsoft.com/office/powerpoint/2010/main" val="2676107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2064</TotalTime>
  <Words>1450</Words>
  <Application>Microsoft Office PowerPoint</Application>
  <PresentationFormat>Custom</PresentationFormat>
  <Paragraphs>140</Paragraphs>
  <Slides>32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Poppins</vt:lpstr>
      <vt:lpstr>Roboto</vt:lpstr>
      <vt:lpstr>Roboto Medium</vt:lpstr>
      <vt:lpstr>sofia-pro</vt:lpstr>
      <vt:lpstr>Trebuchet MS</vt:lpstr>
      <vt:lpstr>var(--font-din)</vt:lpstr>
      <vt:lpstr>Office Theme</vt:lpstr>
      <vt:lpstr>Random Variable</vt:lpstr>
      <vt:lpstr>PowerPoint Presentation</vt:lpstr>
      <vt:lpstr>PowerPoint Presentation</vt:lpstr>
      <vt:lpstr>PowerPoint Presentation</vt:lpstr>
      <vt:lpstr>Random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Joint Probability Distributions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52</cp:revision>
  <dcterms:created xsi:type="dcterms:W3CDTF">2021-04-08T12:59:42Z</dcterms:created>
  <dcterms:modified xsi:type="dcterms:W3CDTF">2024-05-25T14:04:43Z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