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3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4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5.xml" ContentType="application/vnd.openxmlformats-officedocument.presentationml.notesSlide+xml"/>
  <Override PartName="/ppt/ink/ink16.xml" ContentType="application/inkml+xml"/>
  <Override PartName="/ppt/ink/ink17.xml" ContentType="application/inkml+xml"/>
  <Override PartName="/ppt/notesSlides/notesSlide6.xml" ContentType="application/vnd.openxmlformats-officedocument.presentationml.notesSlide+xml"/>
  <Override PartName="/ppt/ink/ink18.xml" ContentType="application/inkml+xml"/>
  <Override PartName="/ppt/notesSlides/notesSlide7.xml" ContentType="application/vnd.openxmlformats-officedocument.presentationml.notesSlide+xml"/>
  <Override PartName="/ppt/ink/ink19.xml" ContentType="application/inkml+xml"/>
  <Override PartName="/ppt/notesSlides/notesSlide8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notesSlides/notesSlide9.xml" ContentType="application/vnd.openxmlformats-officedocument.presentationml.notesSlide+xml"/>
  <Override PartName="/ppt/ink/ink22.xml" ContentType="application/inkml+xml"/>
  <Override PartName="/ppt/notesSlides/notesSlide10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288" r:id="rId26"/>
    <p:sldId id="291" r:id="rId27"/>
    <p:sldId id="318" r:id="rId28"/>
    <p:sldId id="295" r:id="rId29"/>
    <p:sldId id="297" r:id="rId30"/>
    <p:sldId id="298" r:id="rId31"/>
    <p:sldId id="261" r:id="rId32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5" autoAdjust="0"/>
    <p:restoredTop sz="94660"/>
  </p:normalViewPr>
  <p:slideViewPr>
    <p:cSldViewPr>
      <p:cViewPr varScale="1">
        <p:scale>
          <a:sx n="42" d="100"/>
          <a:sy n="42" d="100"/>
        </p:scale>
        <p:origin x="80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0:43:39.6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28062 6627 0,'0'-41'0,"0"0"31,-41 41-15,-41 82-1,82-42 1,-41 42-16,-40 0 16,40 82-16,-41-42 15,41-40-15,-41 0 16,41 41-1,0-41 17,82-82-32</inkml:trace>
  <inkml:trace contextRef="#ctx0" brushRef="#br0" timeOffset="250.0377">27571 6586 0,'0'-82'16,"82"164"31,-82-1-32,82 83-15,-82-41 16,123 0-16,-42 81 16,1-122-1,41 0 1</inkml:trace>
  <inkml:trace contextRef="#ctx0" brushRef="#br0" timeOffset="897.0467">29944 7077 0,'0'40'32,"-41"-40"-17,-82 123-15,-40-82 16,81-41-1,0 82 1,0-82-16,0 0 16,41 0-1,1 0-15,40-82 32,122-41-17,-40 1 1,0 40-1,41-123 1,-123 164 0,0-40-16,-41 40 15,0-41-15,0 82 16,-41 0 0,0 204-1,82 1 1,41 40-1,0 1 17,41-42-17,-82-163-15,0 82 16,0-82-16</inkml:trace>
  <inkml:trace contextRef="#ctx0" brushRef="#br0" timeOffset="1866.2176">30844 6708 0,'0'-81'0,"-82"-42"16,82 82 0,0-41-1,0 164 32,0 82-16,41-42-31,82 42 32,-42-164-32,1 0 15,41-41 1,-123-41-1,41-41 1,-41 42 0,0-1-1,0 41 1,0 123 15,0 40-15,0 1-16,0 123 31,0 122-15,0-327-1,0 0-15</inkml:trace>
  <inkml:trace contextRef="#ctx0" brushRef="#br0" timeOffset="2434.2243">32521 6872 0,'-41'0'15,"123"0"48,0 0-47,163 0-1,-81 0 1,-123 0-16</inkml:trace>
  <inkml:trace contextRef="#ctx0" brushRef="#br0" timeOffset="2850.0881">32848 6627 0,'-41'0'16,"41"-82"-16,-81 82 31,121 0 0,1 82-15,164 81-1,-164-81 1,41-41 0,-82 0-1,-82 82 1,0-123-1,-82 40 1,164 1-16,-41-41 0</inkml:trace>
  <inkml:trace contextRef="#ctx0" brushRef="#br0" timeOffset="5800.511">34280 6872 0,'0'-82'16,"0"0"-1,-41 82-15,41-41 16,-164 41 15,124 328 16,40-246-47,0-42 16,0 42-16,40-82 15,42 0 1,-41 0 0,41-82-16,-41 42 15,-41-42-15,82-41 0,-82 0 16,0-122-1,0-1 1,0 165 0,0 40-1,0 163 17,0 1-17,0 0-15,0 122 31,0-122-31,41 41 0,-41-123 16,41-1-16,40-40 31,-40 0-15,0-40 0,-41-42-1,82 0 1,-82 0-1,0 41 1,0 123 15,0-41-15,0 41-16,0 0 16,41-1-1,0-81 16,41 0-31,40-41 32,-40 1-32,-41-124 15,-41 82-15,0 41 16,0-41 0,0 41-1,0 123 16,0-41-31,0 41 16,123 41 0,-82-41-1,40-1 1,-121-40 0,-124-41-1,41-41 1,82 41-1,41-41 17,82 41 15,82 0-32,-123 0 1,122 0-1,-40-163 1,-41 81 0,-41 82-16,-41-123 15,0 82 1,41 41-16,-41 41 62,0 0-46,41-41 0,-41-41 31,0-41-32,-41 82 16,-41 82-15,82 0 0,0 41-1,0-82 1,82-41 0,40 0-1,-81-82 1,41-41-1,0 41 17,-41 1-32,-41 40 15,0 82 32,-41-41-31,41 81-1,0 1-15,41-82 16,41 41 0,-41-41-1,-41 41 1,0 41 0,0 41-1,0-83 1,40-40 15,42 0-31,82 0 16,-123-40-16,41 40 15,-82-164 1,40 82 0,-40 0-1,0 123 16,0 41-15,0-41 0,82-41 46,-82-123-46,0 82-16,0-41 15,-41 82 17,0 0-17,41 82-15,-81 0 16,81 41-16,0-41 16,0-41-1,204 40 1,-81-81-1,81 0 1,-163-81-16,41-83 16,-82 82-16,0 0 15,0-122 1,0 81 0,0 82-1,0-82-15,0 83 16,0 80 31,0 42-32,0 41-15,0 122 16,-82-122-16,82 0 16,0 81-1,41-163 1,0 0-1,164-123 1,-123-40 0,-42-1-16,-40 41 15,0 41-15,0 0 16,0 82 31,0 41-32,0 0 1,82-82 15,0 0-15,-82-123 0,0 41-1,-41 0 1,0 82-1,-41 205 1,42-123-16,40 0 16,0-1-16,0 1 15,0-41-15,0 0 16,204-41 0,-81-82-1,-41-40 1,-82 40-16</inkml:trace>
  <inkml:trace contextRef="#ctx0" brushRef="#br0" timeOffset="6050.2863">37143 6381 0,'0'-82'0,"123"82"31,41 0-15,-1 0-16,1 0 15,-41 0-15,-41 0 16</inkml:trace>
  <inkml:trace contextRef="#ctx0" brushRef="#br0" timeOffset="6801.2211">34934 5972 0,'-40'0'31,"80"0"16,-40-41 0,-40 41-32,-42 0 1,82 41-16,0 41 16,82 0-1,-42-82 1</inkml:trace>
  <inkml:trace contextRef="#ctx0" brushRef="#br0" timeOffset="9784.5327">27735 9244 0,'0'-40'16,"-82"40"0,82-82-1,-41 82 1,41 41 15,-41 0-15,41 490 15,0-367-31,0 0 16,0-42-16,0 1 0,0-41 15,0 81 1,0-81-1,-82 0 1,42-82 0,-1 0-1,-41 0 1,0-41 0,82-41-1</inkml:trace>
  <inkml:trace contextRef="#ctx0" brushRef="#br0" timeOffset="10033.9228">27162 10103 0,'0'-40'16,"41"40"0,0 0-16,0 0 15,327 0 1,-204 0 0,-123-82-1</inkml:trace>
  <inkml:trace contextRef="#ctx0" brushRef="#br0" timeOffset="10372.0276">28185 9735 0,'0'-81'0,"0"40"15,0 0 17,-123 41 15,123 82-32,-41-1-15,41 42 16,0 122-16,0 1 31,0-82-15,0-83-1,82-81-15</inkml:trace>
  <inkml:trace contextRef="#ctx0" brushRef="#br0" timeOffset="10950.4527">28389 9940 0,'0'-41'15,"0"0"16,82 41-15,-41-82 0,0 82-1,41 123 1,-82-41 0,0 0-16,0-42 15,-41 42-15,-41 0 16,82-123 31,0 0-47,41 0 15,123-163 1,-83 122 0,-81 0-1,0 0 16,0 42-15,-40 40 31,40 81-47,-41 42 16,41 82-1,0-83 1,0-81-1,0 0-15,81-41 16</inkml:trace>
  <inkml:trace contextRef="#ctx0" brushRef="#br0" timeOffset="11267.4429">29003 10103 0,'0'41'0,"0"41"16,0-123 77,82 82-61,-82 0-17,0 41-15,0 0 0,0 0 16,0-42 0</inkml:trace>
  <inkml:trace contextRef="#ctx0" brushRef="#br0" timeOffset="12069.9882">29576 9940 0,'0'-82'15,"0"41"1,0 0 0,0 0-1,0 82 32,0 41-47,0 41 16,0-41-1,0-42 1,0 42-16,41-82 16,81 0-1,1-41 1,-41-81 0,0-1-1,-82 82 1,0-41-16,0 0 15,-41 82 32,0 82-31,41-41 0,0 41-16,-82 122 15,82-81-15,0 41 16,0 163-1,0-41 1,0-204 0,-41 0-1,0-41 1,-82-41 0,83 0-1,-1 0-15,41-41 0,-82 41 16,82-41-1,0-82-15</inkml:trace>
  <inkml:trace contextRef="#ctx0" brushRef="#br0" timeOffset="12534.3617">30271 9285 0,'0'0'0,"41"82"31,164 368 0,-165 246 16,-121-615-47,-124 124 47</inkml:trace>
  <inkml:trace contextRef="#ctx0" brushRef="#br0" timeOffset="18639.231">31907 9899 0,'-122'0'15,"81"0"1,123 0 46,40 0-46,42 0-16,204 0 16,450 0 15,-736 0 16,-123 0-16,-123-82-15,83 82-1,-42-41 1,82 41-1,123 0 64,0 0-64,-41 0 1,40 82-1,-81 0 1,0 0 0,0-41-16,-41 40 15,-81 1-15,81 0 16</inkml:trace>
  <inkml:trace contextRef="#ctx0" brushRef="#br0" timeOffset="19551.8477">34198 9735 0,'0'41'63,"0"82"-48,0 327 1,0-123 15,0-204 1,0-205-1</inkml:trace>
  <inkml:trace contextRef="#ctx0" brushRef="#br0" timeOffset="19899.1735">34198 9981 0,'0'-82'16,"0"-41"-1,0 82 1,41 41-16,41 0 16,0 0-1,40 123 16,-122-41-15,0 0 0,-122-1-1,81-40-15,-41-41 16,0 82 0</inkml:trace>
  <inkml:trace contextRef="#ctx0" brushRef="#br0" timeOffset="20668.2012">34771 9940 0,'0'-82'16,"0"41"-1,82 41-15,-41-41 32,40 41-17,-81 123 1,41-82-1,-41 82 1,0-42 0,0-40-1,0-82 32,0 0-31,0-40-1,0 40-15,41-41 16,0 0 0,41 82-1,0 0 1,-41 0 0,-41 41-16,0 82 15,0-82-15,0 40 16,0-40-1,0-163 48,0 81-47,41-82-16,40 82 15,-81-41 1,82 82-1,0 0 1,-82 82 0,0-41-16,41 0 15,-41 41-15,0-41 0,0 0 16,0 81 0,0-81-1</inkml:trace>
  <inkml:trace contextRef="#ctx0" brushRef="#br0" timeOffset="21134.7768">36121 9572 0,'0'-82'15,"0"0"1,0 41 0,0-41-1,0 41 1,-41 41 15,0 82-15,41 82-1,0 0 1,0 40 0,0-40-1,0 81 1,0-122 0,-41-82-1,41 81 16,-82-122 1,41 0-17,41-40 17</inkml:trace>
  <inkml:trace contextRef="#ctx0" brushRef="#br0" timeOffset="21352.1285">35834 9940 0,'0'-82'16,"41"82"15,82 0-31,-82 0 15,0 0 1,163-41 0,42 41-16</inkml:trace>
  <inkml:trace contextRef="#ctx0" brushRef="#br0" timeOffset="21601.7193">36816 9940 0,'0'-41'31,"0"-41"-15,0 123 30,0 0-30,0 41 0,0-41-16</inkml:trace>
  <inkml:trace contextRef="#ctx0" brushRef="#br0" timeOffset="26553.1695">25690 12640 0,'0'-41'0,"0"-41"31,0 41-15,-41 41 15,-41 0 16,41 123-31,41 40-1,0 42 1,0 81 0,0-163-16,0 81 15,0-163-15,0 41 16,0-41-1,0 41 1,-82 0 0,-41-82-1,42-41 1,-1 0 0,82 0 15,0-41-31</inkml:trace>
  <inkml:trace contextRef="#ctx0" brushRef="#br0" timeOffset="26869.0926">25199 13417 0,'-41'0'32,"82"0"-1,0 0-16,-1 0-15,42 0 16,164-82 0,-1 82-1,-122 0-15</inkml:trace>
  <inkml:trace contextRef="#ctx0" brushRef="#br0" timeOffset="27258.0013">26303 13703 0,'0'-82'16,"0"41"15,-41 82 0,0 41-15,-41 0-16,42 0 15,-83 163 1,0-122 0,123-41-1</inkml:trace>
  <inkml:trace contextRef="#ctx0" brushRef="#br0" timeOffset="27538.1208">25894 13621 0,'0'-41'16,"0"82"31,82 82-32,0-82-15,-82 0 16,122 41-16,-40 40 16,-41-122-1</inkml:trace>
  <inkml:trace contextRef="#ctx0" brushRef="#br0" timeOffset="27952.8378">26876 13049 0,'0'-82'0,"0"41"16,0 0-1,-41 41 48,41 41-63,0 41 15,-82 122 1,82-81-16,0 0 16,0 81-16,0-163 15,41 41 1,41 0-1,-41-82-15</inkml:trace>
  <inkml:trace contextRef="#ctx0" brushRef="#br0" timeOffset="28557.7429">27162 13417 0,'0'-82'0,"-41"82"16,41-41-16,0 0 16,0 0-1,41-41 17,0 82-17,41 41 1,-82 0-16,0 0 15,0 0-15,0 82 16,0-82 0,-41-41-16,0 81 15,82-162 48,82-42-48,-82 123-15,-41-82 16,81 82 0,-81-41-16,0 0 15,0-40 1,0 162 46,0-40-62,-81 0 0,81 41 16,0 0 0,0 0-1,0-1-15,0-40 16,122-41 0,1 0-1,-82 0 1,0-41-16</inkml:trace>
  <inkml:trace contextRef="#ctx0" brushRef="#br0" timeOffset="28837.4221">27858 13130 0,'0'-81'0,"0"-1"15,0 41 1,0 123 46,0-41-62,122 163 16,-122-40 0,0-82-1,0-1 1,-41 1-16,0 0 0,-40-41 15,-1 0 1</inkml:trace>
  <inkml:trace contextRef="#ctx0" brushRef="#br0" timeOffset="29773.1637">29494 13253 0,'-82'0'16,"164"0"46,41 0-46,-1 0-16,1 0 16,0 0-16</inkml:trace>
  <inkml:trace contextRef="#ctx0" brushRef="#br0" timeOffset="29986.6">29412 13499 0,'41'0'46,"41"0"-46,0 0 0,40 0 16,42 0-16,-41 0 16,-1 0-1</inkml:trace>
  <inkml:trace contextRef="#ctx0" brushRef="#br0" timeOffset="31083.0226">33748 12517 0,'-82'0'62,"41"0"-62,-40 41 16,-1-41-16,-41 41 15,0-41-15,-40 122 16,40-122-16,0 82 16,-40 0-1,81-82 16,327 41 1,-81-41-17,0 82-15,-1-82 0,-40 0 16,0 41-16,-82-41 31,-1 81-15,-121-40-1,-42-41 1,-204 82 0,-1 0-1,1 0 1,245-41-16,41-41 16,41 41-16,82-41 31,41 0-16,163 0 1,-122 0-16,40 0 16,-163 0-1,0 0-15,82 81 16,0-40 0,-41-41 15,-1 0-16,-40 0 1</inkml:trace>
  <inkml:trace contextRef="#ctx0" brushRef="#br0" timeOffset="32237.5266">35057 12599 0,'0'-41'0,"0"0"15,-82 41 1,82-82-16,-81 82 15,40 0 1,41 41 0,0 204-1,0 246 17,0-409-32,-41 204 31,-82-245-16,82-41-15,0 0 16,-41 0 0</inkml:trace>
  <inkml:trace contextRef="#ctx0" brushRef="#br0" timeOffset="32419.9313">34444 13008 0,'0'-41'16,"122"41"-1,1 0 1,245 0 0,-81-82-1,-206 82-15</inkml:trace>
  <inkml:trace contextRef="#ctx0" brushRef="#br0" timeOffset="32669.8159">35630 12680 0,'0'-81'16,"0"-1"0,0 41-1,-82 41 16,82 41-15,-41 122 0,41-40-16,0 0 15,0 0-15,0-42 0,0 1 16,0-41-16,0 41 16,41-41-1,0 0 1</inkml:trace>
  <inkml:trace contextRef="#ctx0" brushRef="#br0" timeOffset="33103.5396">35671 13008 0,'41'-82'0,"0"0"15,40 82 1,-40 41-1,-41 82 1,0-82 0,0 40-1,-81 1 1,81-123 31,40 41-47,42-163 15,41 40 1,-41 41 0,-164 123 46,82 0-62,-41 41 16,41-41-1,0 122 1,41-122 0</inkml:trace>
  <inkml:trace contextRef="#ctx0" brushRef="#br0" timeOffset="33386.399">36284 13171 0,'41'-81'110,"41"121"-95,-82 1 1,0 0-16,0 41 16,0 41-1,41-1 1,-41-81-16</inkml:trace>
  <inkml:trace contextRef="#ctx0" brushRef="#br0" timeOffset="33919.227">36775 12926 0,'0'-82'16,"0"41"-16,-41 123 62,41-41-46,0 0-16,0 41 15,82-82 17,0 0-17,-41 0-15,41 0 16,-82-123-1,82 0 1,-82 82-16,0-41 16,0 42-1,0 162 17,-41-40-32,41 164 31,-41-124-31,41 1 15,0 41-15,0-1 0,0-81 16,0 82 0,-82-83-1,41-81 1,0 0-16,0-40 16,-82-42-1,123 41-15,0-123 16</inkml:trace>
  <inkml:trace contextRef="#ctx0" brushRef="#br0" timeOffset="34203.2709">37225 12312 0,'0'0'0,"0"-41"16,82 41 0,0 41-1,-82 0 1,82 164 0,-82 40-1,0-81 1,0-41-16,0 40 15,0-122 1,-82-41-16</inkml:trace>
  <inkml:trace contextRef="#ctx0" brushRef="#br0" timeOffset="35103.457">33053 13949 0,'0'0'0,"0"-41"16,0 82 31,0 81-32,0-81-15,41 82 47,81-164-16,-81-41-15,-41 0 0,0 41-1,0 82 17,0 164-17,0 81 1,0-122-16,0 204 15,0-245 1,0-42-16,0 1 16,0 0-1,-41-82 1,-40 0-16,40 0 16,-41-123-1,82-40 1,0-42-1,82 83 1,204-83 0,-204 164-16</inkml:trace>
  <inkml:trace contextRef="#ctx0" brushRef="#br0" timeOffset="36436.708">25853 15298 0,'0'-81'0,"-41"-1"16,-41 82 15,82 41-15,0 81-16,0 1 15,0 327 1,0 123 15,-81-369 0,81-163-31,-82-41 16,0 0-16,41 0 16,0-82-1,-82 1 1</inkml:trace>
  <inkml:trace contextRef="#ctx0" brushRef="#br0" timeOffset="36620.6105">25444 16198 0,'0'-41'0,"82"41"31,0-41-15,122 41 0,-40 0-1,-123 0-15</inkml:trace>
  <inkml:trace contextRef="#ctx0" brushRef="#br0" timeOffset="37110.2886">26180 16157 0,'0'-81'16,"0"-1"-1,0 164 32,0-1-31,0-40-16,0 0 15,0 41 1,41-82-16,82 82 16,-41-82-1,-41-41 1,-41 0-1,0 0-15,0-41 16,0 41 0,0 0-16,0-40 15,0 122 32,0 81-31,0 42-1,0 40 1,0-40 0,0-82-16,0 0 15</inkml:trace>
  <inkml:trace contextRef="#ctx0" brushRef="#br0" timeOffset="37470.0191">27326 15626 0,'0'-82'15,"0"41"1,0 123 47,-82 81-48,82-40-15,0 0 0,0-1 16,0 42-1,123-41 1,-82-123 0,40 0-16</inkml:trace>
  <inkml:trace contextRef="#ctx0" brushRef="#br0" timeOffset="37987.1726">27776 15830 0,'0'0'0,"0"-41"16,-41 41 0,41 41 15,0 41-31,0 0 16,0-41-1,41 81 1,41-122-1,-1 0 1,-81-41 0,41-40-16,-41 40 15,0 0-15,0-41 16,0 41 0,0 82 30,0 41-46,0 0 16,0 163 0,0-81-16,0 40 15,0-81-15,0-41 0,0 0 16,0 40 0,-82-122-1,1 0 1,40-41-16,-41-81 15,82 81 1,0 0-16,0-82 16,164-40-1</inkml:trace>
  <inkml:trace contextRef="#ctx0" brushRef="#br0" timeOffset="38271.0158">28430 15626 0,'-41'-82'16,"41"205"46,0-1-62,123 1 0,-123 0 16,41-1-16,-41 83 16,-41-1-1,0-81 1,-41-123 0</inkml:trace>
  <inkml:trace contextRef="#ctx0" brushRef="#br0" timeOffset="38853.6066">30680 15789 0,'-41'0'0,"82"0"31,41 0-16,41 0-15,-41 41 16,81 41 0</inkml:trace>
  <inkml:trace contextRef="#ctx0" brushRef="#br0" timeOffset="38992.8538">30721 16198 0,'0'0'0,"-123"0"16,164 0 15,41 0-31,204 0 16,1-41-1</inkml:trace>
  <inkml:trace contextRef="#ctx0" brushRef="#br0" timeOffset="39920.9195">33585 15626 0,'0'0'0,"-41"0"62,0 41-62,-41-41 16,-82 81-1,-122 1 1,163 0 0,41-41-1,205-41 32,-41 0-47,41 0 16,122 82-1,1-41 1,-206 40 0,-80-40 15,-42-41-31,-164 82 31,-40-82-15,163 41-16,-81 41 15,122-82-15,0 41 16,123-41 15,164 0-15,163 0 0,-41 0-1,-123 0 1</inkml:trace>
  <inkml:trace contextRef="#ctx0" brushRef="#br0" timeOffset="40453.9307">32685 17098 0,'0'0'15,"0"-82"-15,0 41 16,81 41 0,42 0-1,-82 82 1,-41 82-1,-41 0 1,-41-124 0,82-80 31,41-1-32,82-123 1,-41 123-16,-41-41 15,-41 41-15,41 41 0,-82 41 63,41 0-63,0 41 16,0 41-16,0-82 15,0 40-15,41-81 16,81 0-1,-40-40-15</inkml:trace>
  <inkml:trace contextRef="#ctx0" brushRef="#br0" timeOffset="41003.3176">35425 15298 0,'0'-41'0,"0"1"15,-41 40 1,1 0 0,-42 40-1,82 83 1,0 613 15,0-613-31,0 204 31,-41-327-15,-41 82-16,41-82 16,0 0-16,-82-82 15,123 1 1</inkml:trace>
  <inkml:trace contextRef="#ctx0" brushRef="#br0" timeOffset="41177.3592">34894 15830 0,'81'0'15,"1"0"1,0-41-16,41 41 16,-1 0-16,1-82 15,0 82-15,81-40 16</inkml:trace>
  <inkml:trace contextRef="#ctx0" brushRef="#br0" timeOffset="41420.5441">35916 15421 0,'-41'-41'16,"0"41"30,-40 41-30,81 0-16,0 82 16,0-1-16,0 42 15,0 204 1,41-245 0,-1-41-1,42-82 1</inkml:trace>
  <inkml:trace contextRef="#ctx0" brushRef="#br0" timeOffset="41872.2825">36039 15871 0,'0'-41'0,"82"41"0,-82-41 15,41 41 1,0 0-1,-41 41 1,0 41 0,0-41-1,0 0-15,-82 41 16,82-123 31,41 41-47,41-123 15,-1 0 1,1 82 0,-82-81-1,0 81 1,0 82 31,-82 122-32,82 83 1,41-124 0,41-81-1,0-41 1</inkml:trace>
  <inkml:trace contextRef="#ctx0" brushRef="#br0" timeOffset="42070.4103">36734 15871 0,'0'41'47,"0"0"-31,0 0-1,0 204 1,0-163-1,0 0 1</inkml:trace>
  <inkml:trace contextRef="#ctx0" brushRef="#br0" timeOffset="42656.3477">37266 15626 0,'0'-82'0,"0"41"15,0 82 48,0 41-63,0-1 0,0 42 15,0-82 1,0 0 0,82 0-1,-41-41-15,41-41 16,0 41-16,-82-123 16,40 1-1,-40-1 1,0 205 46,0-41-62,0 40 16,0 83 0,0 81-16,0 1 31,0-164-31,0-41 15,0-1-15,0 42 16,-40-82 0,-83 0-1,0 0 1,82 0 0,41-204-1</inkml:trace>
  <inkml:trace contextRef="#ctx0" brushRef="#br0" timeOffset="43108.738">38125 14971 0,'0'-41'16,"-41"41"-1,41 82 142,82 0-157,-82 41 15,82-1-15,-82 1 16,0 122-1,-41-40 1,-41-82-16,0-42 16,-40 1-16,40-82 0,41 0 15</inkml:trace>
  <inkml:trace contextRef="#ctx0" brushRef="#br0" timeOffset="44772.424">23440 11985 0,'-41'0'16,"0"0"-1,-41 41-15,-41 0 16,-81 82-16,40-1 16,123-40-16,41 0 15,-41 0-15,41-41 16,41 0-1,246 81 17,-206 83-1,-122-42-15,-122-40-1,-42 0 1,83-82-1,122 0 1,-82-41-16,123 0 31,0 0-31,0 0 32,40 0-17,-81 163 1,0 165-1,0-83-15,0-41 16,0 83-16,0-1 16,82 0-16,-82 287 15,0-287-15,0-81 16,-41 449 0,-81-163-1,-1 123 1,123-491-1,41-82 1,122-41 0,-81 0-1,0 0-15,0 0 16,-41-41-16,40 0 0,-40-41 16</inkml:trace>
  <inkml:trace contextRef="#ctx0" brushRef="#br0" timeOffset="45637.7256">14277 13826 0,'0'-82'16,"0"41"-16,0 123 46,0 82-46,0 40 16,-41 41 0,41-81-1,-41-123 1,41 41 0</inkml:trace>
  <inkml:trace contextRef="#ctx0" brushRef="#br0" timeOffset="46121.1732">14195 13662 0,'0'-41'16,"0"82"15,82 41-15,-82-41-16,81 41 15,-81-41-15,41 40 16,-41-40 0,82-41-1,-41 0 1,0-81 0,82-42-1,-42-82 1,-81 123-16,41 42 15,-41-1-15,82-82 16,-82 205 47,0 0-63,-41 81 15,41 205 1,0 41-1,0-81 1,0-124 0,41-122-1,41-164 1</inkml:trace>
  <inkml:trace contextRef="#ctx0" brushRef="#br0" timeOffset="47754.7926">15340 14398 0,'0'-81'0,"0"40"15,0-41 1,0 0 0,-82 0-1,41 82 1,-40 41-1,81 41 1,-82 163 0,82-40-1,0-82 1,41-123-16,40 0 31,1-41-15,-82 0-16,41-123 15,-41 1 1,0 81 0,0 41-16,0 82 47,0 41-32,0-1-15,0-40 16,0 0-16,82 41 15,-41-82 1,41-82 0,0 82-1,-82-122-15,40-1 16,-40 41-16,0 0 16,0 41-1,0 0-15,-40 41 31,40 82-15,0 0 0,40-82 15,1 0-31,164 0 31,-205-41-15,41 41-1,-41 41 1,0 41 0,0 122 15,0-163-31,0 0 16,41-41-1,163-41 1,-163-122-1,82-1 1,-82 0 0,0 164 15,-41 82-15,81-41-1,-81 0 1,41-41-1,-41-82 32,-81 0-31,40 82 0,-41 41-1,41 82 1,41 82-1,0-124 1,41-40 0,41-41-1,-1 0 17,1-245-17,-82 204 1,0 0-16,0 0 15,0 123 17,0 41-17,0-1-15,0 247 16,0-124-16,0-81 16,0 81-1,-41-40 1,41-165-16,-81-40 15,-1 0 1,0 0 0,82-81-16,0-124 31,0-40-15,245-164-1,-81 204 1,-82 41-1,-41 83 1,-41-1-16,0 0 16,0 41-1,0 82 48,0 41-48,0 41-15,0-1 16,0-40-16,0 0 31,82-82-15,-42-41-16</inkml:trace>
  <inkml:trace contextRef="#ctx0" brushRef="#br0" timeOffset="47900.103">17017 13703 0,'82'0'31</inkml:trace>
  <inkml:trace contextRef="#ctx0" brushRef="#br0" timeOffset="48421.1666">17263 14276 0,'0'-41'0,"0"82"62,0 0-46,0 0-16,0 40 15,0 1 1,0-123 47,0-41-63,41-40 15,-41 40-15,81 41 16,1-41-1,-41 41 1,-41 82 0,82 82-16,-82 41 15,0-83-15,0 1 16,0 41 0,0-82-1</inkml:trace>
  <inkml:trace contextRef="#ctx0" brushRef="#br0" timeOffset="49104.9413">18040 14276 0,'0'-82'0,"0"41"16,0-41-1,-41 82 1,41-82 0,-41 82-1,0 0 1,-82 123-16,83 0 16,40-41-1,0 40-15,0-40 16,0-41-1,40-41 1,83-41 0,-82-82-1,-41-40 1,0 81 15,0 41-15,0 123-1,0-41 1,0 82 0,0-83-1,41-40 1,82 0 0,-1-81-1,-81-83 1,41 0-1,-82 83 1,0-124-16,0 123 16,0 0-16,0 42 31,-41 40-15,41 122-1,-41 165 1,41 81-1,0-123 1,0-204-16,41 0 16,41-41-16,-41 0 15</inkml:trace>
  <inkml:trace contextRef="#ctx0" brushRef="#br0" timeOffset="50471.6326">14563 16198 0,'0'-82'16,"-41"-40"0,41 81-16,-41 41 15,0-82 1,-82 123 15,83 286 16,40-245-47,40 0 31,42-82-31,-82-41 16,123 0-1,-41-123 1,-41-40 0,-41-1-1,0 42 1,0 122 0,0 82 15,0 81-16,-82 1-15,82 123 16,0 81 0,41-286-1,0 41 1,40-82 15,42 0-31,-82-41 16,41-82-16,-82 41 15,82-41 1,-82 1 0,0 203 15,-41 1-15,41 82-1,0-123 1,0 41-16,41-82 15,41 0 1,-42 0-16,1 0 16</inkml:trace>
  <inkml:trace contextRef="#ctx0" brushRef="#br0" timeOffset="50694.7892">15095 15789 0,'0'-41'62,"0"82"-31,0 41-15</inkml:trace>
  <inkml:trace contextRef="#ctx0" brushRef="#br0" timeOffset="51071.4502">15545 16076 0,'0'0'0,"0"-123"16,0 82-1,-41 41-15,-82 0 32,82 41-32,-41 82 15,82-83 1,82 83-1,0-41 1,-41-82-16,-41 41 16,41-41-16,-41 41 0,0 41 31,-41-82-15,-41 0-1,41 0-15,0 0 16,0 0-16,41 41 15</inkml:trace>
  <inkml:trace contextRef="#ctx0" brushRef="#br0" timeOffset="51347.3209">15667 15912 0,'0'-82'15,"0"0"1,0 41 0,0 123 46,0 41-62,0 0 16,0-1-16,0 1 15,0 82 1,0-164-16,82-1 16</inkml:trace>
  <inkml:trace contextRef="#ctx0" brushRef="#br0" timeOffset="51541.9356">15586 16239 0,'-41'0'16,"122"-82"-1,1 82 1,0 0-16,0 0 16,0 0-1,-1-41-15</inkml:trace>
  <inkml:trace contextRef="#ctx0" brushRef="#br0" timeOffset="52288.1291">16158 16444 0,'0'-82'31,"0"0"-16,0-41 1,0 82-16,0 1 0,0-42 31,0 0-31,-82 123 32,82 41-1,0-41-16,164-41 17,-164 40-32,82-40 0,-82 82 31,41 0-15,-41-41-16,0 41 15,0-41 1,41-41-1,40 0 1,1 0 0,41-164-1,-123 41 1,41 82 0,-41-40-16,0 122 62,0-1-62,0 42 31,0 0-15,0-41 0,41-41-1,41 0-15</inkml:trace>
  <inkml:trace contextRef="#ctx0" brushRef="#br0" timeOffset="52440.975">16854 15830 0,'41'0'46</inkml:trace>
  <inkml:trace contextRef="#ctx0" brushRef="#br0" timeOffset="53122.4591">17099 15585 0,'-82'-82'15,"82"123"32,0 82-31,0-1-16,41 1 0,-41 0 15,0-1 1,0-40-16,0 0 16,0 0-1,41-82 17,-41-41-32,0 0 15,0 0-15,0-82 16,0 82-1,82 1-15,-41 40 32,0 0-32,81 81 31,-122 42-15,0-41-1,0-41 1,-122-41-1,-1 0 1,41 0 0,164-82 15</inkml:trace>
  <inkml:trace contextRef="#ctx0" brushRef="#br0" timeOffset="54789.7675">17467 16157 0,'0'-41'16,"0"82"77,0 0-93,0 41 16,0-41-16,41-41 16,-41 82-1,82-82-15,0 0 16,-41 0 0,40-164 15,-81 123-31,0-41 15,0 1 1,0 162 31,0-40-31,-40 41-1,40 41 1,0-82-1,122-41 1,1-41 0,0-82-1,-123 41 1,0-122 0,0 81-16,0 41 15,0 1-15,0 40 16,0-41-1,-41 0 1,41 164 15,0 0-15,-41 204 0,41-41-1,0-122 1,0-82-16,82 41 15,40-82 1,-81-41 0,41-82-1,-82 0 1,82 42-16,-82-42 16,0 41-1,0 164 32,0-41-31,0 0-16,0 81 31,0-40-15,41-82-16,41 41 15,-41-41 1,0 0-1,-41-82 1,0-40 0,81 40-1,-81 0 1,0 123 15,0 0-31,0 0 16,0 0-16,0 81 15,0-81 1,41-41 0,0 0-1,41-41 1,0-40 0,-82-1-1,0-41 1,-41 82-1,-41-41 1,0 82-16,0 41 16,82 0-16,0 41 15,0 82 1,0-83 0,0 1-1,82-82-15,41 0 16,-41 0-1,-41-41-15,0-41 16,81-40 0,-122 81-1,41 0-15,-41 82 47,41-41-31,-41 82-1,0-1 1,82-81 0,-41 0-1,0 0 1,81-122 0,-81 122 30,-41 82-46,0-42 16,41 1 0,0-41 15,41 0-15,0-122-1</inkml:trace>
  <inkml:trace contextRef="#ctx0" brushRef="#br0" timeOffset="55055.7866">17999 15748 0,'0'0'0,"82"0"32,41 0-17,245-41 1,-123 41-16</inkml:trace>
  <inkml:trace contextRef="#ctx0" brushRef="#br0" timeOffset="55205.7504">19226 15544 0,'82'0'47,"0"0"-32</inkml:trace>
  <inkml:trace contextRef="#ctx0" brushRef="#br0" timeOffset="63857.1284">15054 20780 0,'0'-82'15,"-82"0"1,0 82 0,-41 0 15,42 532 0,162-205 16,1-245-47,-41-82 16,0 0-16,41 0 0,-41 0 15,81-82 1,-81 0-1,0-41 1,-41 83-16,0-83 16,0 164 15,0 41-15,0 40-16,0-40 15,0-41-15,0 0 16,0 41-1,123-82 1,-41 0 0,0 0-1,-41-164 1,-41 41 0,0 1-1,-164-1 1,123 123-1,-41 0 1,-41 164 0,123-42-16</inkml:trace>
  <inkml:trace contextRef="#ctx0" brushRef="#br0" timeOffset="64306.9226">15626 21270 0,'0'-81'15,"0"-1"1,82 82 0,0 0 15,-82 82-16,0 40 1,0-81 0,0 41-16,0-123 47,41-41-32,-41 41 1,82-40-16,-82 40 0,41 41 15,-41-82-15,41 82 16,-1 41 0,42 163 15,-82-81-15,0-41-1,0 0 1,41-82-16</inkml:trace>
  <inkml:trace contextRef="#ctx0" brushRef="#br0" timeOffset="65873.7931">16526 21148 0,'0'-82'16,"0"41"-1,0 0 1,-41 41 0,-40 0-1,40 0 1,-41 82 0,82 122-1,-82-40 1,123-82-1,0-82 1,41-41 0,0-41-1,-1 0-15,-81 41 16,41-40-16,-41-42 16,0 41-16,0-81 15,0 40 1,0 41-1,0 41-15,0 82 32,0 41-17,0 41 1,0 122 0,0-122-16,0-1 15,0-81-15,0 0 0,0 0 16,82-41-1,0 0 1,41-82 0,-123 0-16,41 1 15,-41-1-15,0 41 16,0 0 0,0 0-1,0 82 1,0 123-1,-41-1 17,41-122-32,41 41 15,-1-82 1,42 0 0,0-82-1,0 0 1,0-81-1,-82-1 1,41 82-16,-41-122 16,0 122-16,0 41 15,0-82 1,0 42 0,0 40-1,0 122 32,0 42-47,0 164 31,0-165-31,0 83 16,0-123-16,0-1 16,0-40-1,0 0-15,41-41 16,40 0-16,-81-41 15,123-81 1,-82 40 0,-41-41-1,0 82 1,0 0 0,0 82 30,0 0-46,0 123 32,0-42-17,0-40 1,41-41 0,41-41-16,40 0 15,-81-82 1,0-40-1,-41-1 1,0 41 0,0 41-1,0 123 32,0-41-47,0 0 16,0 0-16,0 40 15,82-40 1,0-41 0,-41 0-16,81-122 31,-122 40-15,0-41-1,-40 82 1,-42-41-1,-41 82 1,0 0-16,82 82 16,41 0-16,0-41 15,0 0 1</inkml:trace>
  <inkml:trace contextRef="#ctx0" brushRef="#br0" timeOffset="66360.268">18408 20943 0,'41'-41'16,"0"41"15,-41 41-15,0 0-1,0 41-15,0-41 16,0 0-16,0 0 16,0 40-1,0-121 16,82-42-15,0-123 15,40 83-15,-81 162 15,-41 83-15,0-41-1,0 41 1,0-82 0,164-41-1</inkml:trace>
  <inkml:trace contextRef="#ctx0" brushRef="#br0" timeOffset="67007.8292">19185 20902 0,'0'-41'16,"0"1"0,0-42-1,-41 82 17,-40 0-17,40 0 1,0 163-1,41 42 1,0-164-16,0 0 16,0 0-16,41-41 31,81-41-15,-81-82-1,-41 82-15,0-163 16,0 163-1,0 0 1,0 123 15,0 40-15,0 1 0,82-82-1,-41-41 1,82 0-1,-1-82 1,-122-122 0,41-42-1,-41 123-15,0 1 16,0-1-16,0 0 16,-81 123-1,40 164 16,41-41-31,0 327 16,0-246 0,0-81 15</inkml:trace>
  <inkml:trace contextRef="#ctx0" brushRef="#br0" timeOffset="67373.9881">17099 20575 0,'0'0'0,"41"0"47,82-82-47,-1 82 16,206-82-1,-247 82-15</inkml:trace>
  <inkml:trace contextRef="#ctx0" brushRef="#br0" timeOffset="67498.1595">17917 20371 0</inkml:trace>
  <inkml:trace contextRef="#ctx0" brushRef="#br0" timeOffset="67693.5521">17017 20330 0,'0'-82'15,"0"123"16</inkml:trace>
  <inkml:trace contextRef="#ctx0" brushRef="#br0" timeOffset="69206.7457">16076 22866 0,'-41'-41'0,"41"-82"16,-40 123-1,40-41-15,0 0 16,-123 0 15,-41 205 16,164 81-47,0-122 31,41-41-15,82-82 0,-82 0-16,0-41 15,40-41-15,-40 41 0,41-40 16,-41-83-1,-41 0 1,0 42-16,0 40 16,0 0-16,0 0 0,0 41 15,0-41 1,0 42 0,-82 203 15,82-40-31,0 163 15,82-40 1,-41-83 15,41-40-15,0-123 0,-1-41-1,42-82 1,-82 1-1,-41 40-15,0 41 16,0 0-16,0-41 0,82 82 16,-82 41 15,0 164-15,0-42-1,0 1 1,0-123-1,82-41 1,0 0 15,40-82-31,-81-41 16,41 41-16,-82 1 16,0-83-1,0 82-15,0 41 16,0 123 15,0-41-15,0 41-1,123 0-15,-41-41 16,-42 40-16,-40-40 16,41 41-16,-41-41 15,0 41 1,-41-82-1,1 0-15,-42 0 0,41 0 16</inkml:trace>
  <inkml:trace contextRef="#ctx0" brushRef="#br0" timeOffset="70157.0254">17672 22252 0,'0'-41'16,"0"0"-1,0-40 1,0 162 31,0 492-16,41-123 16,-41-368-47,204-246 47,-204 82-47,82 1 16,-82-247 15,0 287-16,-41 82 17,0 41-17,41 0 1,123-82 15,-82 0-15,41 0-16,-1 0 15,-40 41 1,-41 41 0,0 40-1,0-40-15,0-41 16,0 41 0,41-82 15,41 0-16,0-82 1,-41-82-16,82 1 31,-123 122-31,40 0 16,-40-41-16,0 123 47,0 41-32,0 82 1,0-83 0,0-40-1,41-41 1,41-41 0,-82 0-1</inkml:trace>
  <inkml:trace contextRef="#ctx0" brushRef="#br0" timeOffset="70306.3984">18613 22007 0,'0'0'0,"0"41"47,0 40-31,122-81-16</inkml:trace>
  <inkml:trace contextRef="#ctx0" brushRef="#br0" timeOffset="70790.3803">18940 21966 0,'0'0'0,"0"-41"15,0 123 32,0 204-31,0 0 0,0-81-1,0-123-15,0 0 16,41-42-16,41-80 47,-82-42-47,0 41 15,0-41-15,0 0 16,41 41 0,40-40-16,-40 81 15,41 40 1,0 83-1,-82-82-15,0 82 16,0-41 15,-82-42-15,0-40 0,41 0-1,0 0-15</inkml:trace>
  <inkml:trace contextRef="#ctx0" brushRef="#br0" timeOffset="72473.6601">19594 22661 0,'0'-82'16,"0"42"0,-41 40 31,41 122-32,0 42 1,0-41-1,0-1 1,82-122-16,-41 0 16,0 0-1,-41-41-15,82 0 16,-82 1 0,0-124-16,0 82 15,0 41-15,0 0 16,0 82 15,0 41-15,0 0-1,0-41-15,41 81 16,41-40-16,-1-82 16,1 0-1,41-82 1,-123 1-1,0-124 1,0-81 0,0-1-1,0 124 1,0 122 0,0 0-16,0 82 46,0 82-46,0-1 0,0 247 32,0-206-32,0-40 0,41 40 31,0-122-15,41-41-1,-41 0-15,-1-41 16,42-40-16,-82-1 15,41-41 1,-41 82-16,0-41 16,0 164 46,0 0-46,0-41-16,0 0 15,0 41-15,82-1 32,-41-81-17,41 0 1,0-122 0,-82 40-1,40-41 1,-40 82-1,0 82 17,0 82-17,0-82 1,0 82 0,82-123-1,0 0 1,-41-82-1,-41-82 17,0 82-32,0 1 15,0 40-15,-41-41 0,-41 82 32,-40 0-32,122 41 15,0 122 1,0 42-1,40-164 1,1 41 0,41-82-1,0 0-15,-41-123 16,-41 82 0,123 0-16,-123-41 0,40 41 15,-40-40-15,41 40 16,-41 122 31,0-40-32,82 41 1,-41-41 0,41 41-1,0-123 1,-41-41-1,0 0 1,-41 1 0,0 121 15,0 42-31,81-41 16,-40 0-1,0-41 1,41 0-1,41-41-15,-123-41 16,41 41-16,-41 1 16</inkml:trace>
  <inkml:trace contextRef="#ctx0" brushRef="#br0" timeOffset="72723.6649">20003 22334 0,'0'0'0,"82"0"46,82-82-46,163 82 32,-163-82-32</inkml:trace>
  <inkml:trace contextRef="#ctx0" brushRef="#br0" timeOffset="72816.0334">21067 22170 0,'0'0'16,"0"-41"-1</inkml:trace>
  <inkml:trace contextRef="#ctx0" brushRef="#br0" timeOffset="73391.1942">17713 22457 0,'0'0'0,"-41"0"16,-41 0 0,41 0-1,-82 0 17,42 0-17,81 82 32,40-82-31,1 0-1,123-41 1,-82 41-16</inkml:trace>
  <inkml:trace contextRef="#ctx0" brushRef="#br0" timeOffset="73758.943">16608 22129 0,'0'0'0,"41"0"78</inkml:trace>
  <inkml:trace contextRef="#ctx0" brushRef="#br0" timeOffset="74973.8976">24258 20002 0,'82'-81'0,"-123"81"31,-41 0-15,41 0-16,0 0 15,-123 122 16,42-40-15,122-41-16,0 0 31,82-41-15,-42 0-16,42 82 16,-82 0-1,82-42-15,-82 42 0,0 0 16,0 41-16,-82 122 15,-40-81 1,-1 40 15,0-81-15,123-82 0,41-41 15,0 0-16,41 0-15,-41 123 16,40 40-16,1 1 0,-82 81 16,82 451-1,-82 81 1,0-368 0,0 327-16,82-449 15,-82-83-15,41 123 16,82-245-1,-1-82 17,-40-163-32,0-1 0</inkml:trace>
  <inkml:trace contextRef="#ctx0" brushRef="#br0" timeOffset="75778.7672">26180 19634 0,'0'-41'15,"-81"41"1,-42 0 0,82 0-1,0 287 17,41 326-1,0-245 16,0-327-47,0 41 15,0 0-15,-82-82 16,41 0-16,-81 0 16,81-123-1</inkml:trace>
  <inkml:trace contextRef="#ctx0" brushRef="#br0" timeOffset="75958.1573">25526 20371 0,'0'-41'15,"41"41"-15,41 0 16,245-123-1,-41 41 1</inkml:trace>
  <inkml:trace contextRef="#ctx0" brushRef="#br0" timeOffset="76370.9193">26549 20493 0,'0'-41'31,"0"0"-15,0-40 15,40 81-15,42 0-1,0 41 1,-82 40-1,0-40-15,0 0 16</inkml:trace>
  <inkml:trace contextRef="#ctx0" brushRef="#br0" timeOffset="77375.3854">26712 19921 0,'0'-41'0,"0"-41"32,-82 82-17,82 41-15,-81 0 16,81 41 0,-82 81-16,82 369 31,0-368-31,122 122 31,-40-245-15,123 41-1,-123-82 1</inkml:trace>
  <inkml:trace contextRef="#ctx0" brushRef="#br0" timeOffset="78074.4867">26835 20411 0,'0'0'0,"0"-81"0,0 40 32,41 0-17,41 41 1,-1-82-1,1 164 17,-82 81-17,-41 1 1,-81-82 0,81-41-1,41-82 16,0-82-15,204 0 0,-81 1-1,-82 40 1,0 0 0,-41 0-1,0 41 1,0 123 31,-82 0-32,82 82 1,-41 40 0,41-122-16,0-41 15,0 0-15,123 41 16,0-82-1,-1-82 1</inkml:trace>
  <inkml:trace contextRef="#ctx0" brushRef="#br0" timeOffset="78921.2945">27858 19880 0,'0'-41'0,"0"0"47</inkml:trace>
  <inkml:trace contextRef="#ctx0" brushRef="#br0" timeOffset="79411.3239">27326 20166 0,'0'0'0,"41"-82"0,-41 41 15,-41 123 64,-41 41-79,-41 40 0,82-40 15,-40 0 1,-42 163-1,123-204-15,-123 0 16,123-41-16,0-123 47,41 0-31,0-41-1</inkml:trace>
  <inkml:trace contextRef="#ctx0" brushRef="#br0" timeOffset="79742.0558">26835 20330 0,'0'-82'0,"0"41"31,0 82 0,41 41-15,-41-1-16,204 124 16,-81-82-1,0-1 1,-82-122-1,0 82 1,81-41-16,-81-41 16,-41 82-1</inkml:trace>
  <inkml:trace contextRef="#ctx0" brushRef="#br0" timeOffset="80191.6349">27939 20084 0,'0'-82'16,"0"-40"-1,0 81 1,-81 123 15,81 204-15,0 82-1,0-204-15,0-1 16,0-40-16,0 82 16,0-83-1,40-40 16</inkml:trace>
  <inkml:trace contextRef="#ctx0" brushRef="#br0" timeOffset="80730.4896">28226 20575 0,'0'0'0,"0"-82"16,0 0 0,0 42 15,0 121 0,0-40-15,82 82-1,-42-82 1,42 0 0,82-41-1,-82 0 1,-82-41-1,41-123 1,-41 42 0,0 40-1,0 41 1,0 82 0,0 41-1,0-1 1,0 83-16,0-41 15,0-41 1,0 81 0,0-81-16,0-41 15</inkml:trace>
  <inkml:trace contextRef="#ctx0" brushRef="#br0" timeOffset="80941.5887">29044 20616 0,'41'0'0,"-41"-41"16,123 41-16,-1 0 15,-81 0 1</inkml:trace>
  <inkml:trace contextRef="#ctx0" brushRef="#br0" timeOffset="81074.3174">29044 20739 0,'41'0'31,"41"0"-31,-1 0 15,1 0-15,-41 0 16</inkml:trace>
  <inkml:trace contextRef="#ctx0" brushRef="#br0" timeOffset="81629.4936">29780 20452 0,'0'-41'16,"0"123"47,-82-82-63,82 123 15,0-41 1,41-82-16,0 0 15,41 0 1,0 0 0,-82-41-1,41 0 1,-41-41 0,0 0-16,0 123 62,0 41-46,0 123-1,0-42-15,0 83 16,0-124-16,0-40 16,0 82-1,0-82 1,-82-1-1,0-81 1,0-163 0,82-1-1,0 82-15,41-40 16,41 40-16</inkml:trace>
  <inkml:trace contextRef="#ctx0" brushRef="#br0" timeOffset="81941.725">30271 19962 0,'0'0'0,"-41"0"0,41-41 15,41 82 17,41 40-17,-41 42-15,82 245 16,-123-245 0,0 0-16,0 122 15,-123 41 1,0-122-1</inkml:trace>
  <inkml:trace contextRef="#ctx0" brushRef="#br0" timeOffset="82777.6632">31539 20289 0,'0'0'0,"41"-41"15,41 41 1,0 0-16,40 0 16,42 0-1</inkml:trace>
  <inkml:trace contextRef="#ctx0" brushRef="#br0" timeOffset="82941.3797">31457 20534 0,'82'0'31,"0"0"-15,41 0-16,163 0 15</inkml:trace>
  <inkml:trace contextRef="#ctx0" brushRef="#br0" timeOffset="83475.7003">33994 19512 0,'0'0'0,"0"-82"0,-41 41 0,41 0 16,-41 41-16,41-82 15,-41 82 1,-82 246 15,164 653 0,-41-694-31,0 81 16,0-163 0,0-41-16,0 41 15,-41-123 1,41 40-16,-82-40 15,41 0-15,1 0 0,-42-40 16,82-1-16,-82-82 16</inkml:trace>
  <inkml:trace contextRef="#ctx0" brushRef="#br0" timeOffset="83645.8261">33298 20289 0,'82'0'0,"0"0"15,41 0-15,40 0 16,-40 0-16,0-82 16,-1 82-16</inkml:trace>
  <inkml:trace contextRef="#ctx0" brushRef="#br0" timeOffset="83929.7214">34362 19798 0,'0'0'0,"0"-41"15,0 82 32,0 41-47,-82 0 16,82 163-1,0-122 1,0-42-16,0 42 0,0-41 16,41-41-16,41 41 15,-82-41 1,82-41-16</inkml:trace>
  <inkml:trace contextRef="#ctx0" brushRef="#br0" timeOffset="84408.4019">34607 20289 0,'0'0'0,"0"-41"0,0-41 15,0 41 1,41 41-1,41 0 1,-41 0 0,-41 123-1,0 0 1,-82-83 0,41 42-1,41-164 16,123-40 1,0 40-17,-83 0-15,-40 41 16,82 41-16,-82-82 0,0 1 16,-41 81 15,-40 0-16,81 81 1,-41 165 0,41-123-1,0-42 1,41 1 0,-1-82-16,42 41 15,0-41-15</inkml:trace>
  <inkml:trace contextRef="#ctx0" brushRef="#br0" timeOffset="84908.6489">35507 20248 0,'0'0'0,"0"-82"31,0 123 141,0 41-172,0-41 16,-41 122-1,41-40 1,0-82 0</inkml:trace>
  <inkml:trace contextRef="#ctx0" brushRef="#br0" timeOffset="85464.1656">36039 19880 0,'0'0'0,"0"-123"15,-41 82 1,41 82 31,0 41-47,0 0 16,0-1-1,0 1 1,41-82-16,41 82 0,0-82 15,40 0 17,-122-41-32,82-41 15,-82 41-15,0 1 16,41-83 0,-41 41-1,0 164 16,-82 81-31,82 83 16,0-1 0,0-81-1,41-123-15,-41 41 16,0-41 0,-123-41 15,42 0-16,40-41 1,41 0 0</inkml:trace>
  <inkml:trace contextRef="#ctx0" brushRef="#br0" timeOffset="85741.6526">36857 19307 0,'0'0'0,"82"41"32,-82 82-17,82 40-15,-82-40 16,0 41-16,0 286 31,0-164-15,-82-82-1,41-204-15</inkml:trace>
  <inkml:trace contextRef="#ctx0" brushRef="#br0" timeOffset="86239.4708">33298 21270 0,'-82'0'16,"246"-81"46,122 81-46,42 0-16,449-82 16,941-82 15,-1473 164-31,83-82 47,-287 82-47,-41 41 62</inkml:trace>
  <inkml:trace contextRef="#ctx0" brushRef="#br0" timeOffset="86713.3236">33994 21680 0,'0'-41'0,"0"-41"16,0 0 0,-123 123 30,123 41-30,0 40-16,0 287 16,0-122-1,0-164 1,0-42-16,0 1 16,0-41-16,0 41 0,-82-41 15,0-41 1,0 0 15,-40-123-31</inkml:trace>
  <inkml:trace contextRef="#ctx0" brushRef="#br0" timeOffset="86875.8219">33421 22334 0,'41'-41'31,"0"41"-31,41 0 0,-1 0 16,124-82-1,-41 82 1</inkml:trace>
  <inkml:trace contextRef="#ctx0" brushRef="#br0" timeOffset="87325.4781">34157 22129 0,'0'-81'15,"0"122"32,0 40-31,41-40-16,41 41 15,0 0 1,-41-82 0,41 0-1,-1-41 1,-81-41 0,0 0 15,0 1-31,0 162 62,0-40-62,0 0 16,0 82 0,0-41-1,0 0 1,0-42-1</inkml:trace>
  <inkml:trace contextRef="#ctx0" brushRef="#br0" timeOffset="87637.2586">34853 21843 0,'0'0'0,"0"-82"15,0 41 1,0 164 31,0-41-47,0 41 15,0 163 1,0-81 0,0-165-1,122 42-15,-81-82 16,0 0 0,41 0-16</inkml:trace>
  <inkml:trace contextRef="#ctx0" brushRef="#br0" timeOffset="88149.3186">35344 22007 0,'0'-41'0,"0"82"78,0 0-62,0 40-16,0-40 16,0 0-16,40 0 15,42-41 1,0 0 0,0-41-1,0-122 1,-82 81-16,0 41 15,0 0-15,0-41 16,0 164 31,0 123-31,0-1-1,0-81 1,0 40-1,0-122-15,-123-41 47,41 0-31,41 0 0</inkml:trace>
  <inkml:trace contextRef="#ctx0" brushRef="#br0" timeOffset="88425.4222">36080 21598 0,'0'0'0,"0"-41"0,0 0 16,82 123 31,-82 40-47,82 1 15,-82 123 1,0-124 0,0 83-16,-82-82 15,41-83-15,-82 42 16</inkml:trace>
  <inkml:trace contextRef="#ctx0" brushRef="#br0" timeOffset="89975.6515">27162 24052 0,'-82'-123'16,"82"41"-1,-41 82-15,41-81 16,-81 81 15,-1 491 0,82-287-15,0-81-16,0-1 16,0 1-16,0-41 0,0-41 15,0 41 1,-82-82 15,0-41-15,-41-41-16</inkml:trace>
  <inkml:trace contextRef="#ctx0" brushRef="#br0" timeOffset="90126.1053">26467 24502 0,'122'-82'31,"-40"82"-31,123 0 16,40-82-1,-81 41 1</inkml:trace>
  <inkml:trace contextRef="#ctx0" brushRef="#br0" timeOffset="90409.5271">27449 23847 0,'0'-40'16,"0"121"30,0 42-30,0 41-16,0 40 0,0 42 16,0 81-1,0-41 1,81-122 0,83-164-1</inkml:trace>
  <inkml:trace contextRef="#ctx0" brushRef="#br0" timeOffset="90908.8727">27980 24257 0,'-41'-82'0,"41"0"15,0 123 32,0 41-31,0-41-16,0-1 16,82 42-16,0-41 15,41 0 1,-82-41 15,0 0-15,-41-82-1,81 0 1,-81-40-16,0 40 16,-41 41-1,1 41 32,40 123-47,0 81 16,0 42-1,0-42 1,0-81 0,0-41-1</inkml:trace>
  <inkml:trace contextRef="#ctx0" brushRef="#br0" timeOffset="91226.2407">28880 24052 0,'0'0'0,"0"-41"0,0 0 16,0 123 31,0 0-47,0 204 16,0-40-1,0-42 16,0-81-15,0-41 0,0-41-16</inkml:trace>
  <inkml:trace contextRef="#ctx0" brushRef="#br0" timeOffset="91559.1093">29821 24257 0,'0'-41'16,"-82"82"15,82-1-15,-82 1-16,82 41 15,-40 123 1,-42-83 0,41-40-16,-41 0 15</inkml:trace>
  <inkml:trace contextRef="#ctx0" brushRef="#br0" timeOffset="91777.0047">29412 24379 0,'0'-41'0,"41"82"47,-41 41-31,123-41-16,-123 0 15,81 82 1,1 40 0,0-40-1</inkml:trace>
  <inkml:trace contextRef="#ctx0" brushRef="#br0" timeOffset="92059.4611">30312 24625 0,'0'0'0,"-82"0"0,123 0 47,0 0-47,41 0 15,163 0 1,-204 0-1</inkml:trace>
  <inkml:trace contextRef="#ctx0" brushRef="#br0" timeOffset="92212.4507">30435 24870 0,'82'0'46,"-1"0"-30,1 0-16,0 0 16</inkml:trace>
  <inkml:trace contextRef="#ctx0" brushRef="#br0" timeOffset="92826.5527">31212 24584 0,'0'-82'15,"0"41"1,82 41 0,-41 0-1,0 41 1,-41 163 15,-41-122-31,0-41 31,41-82-15,82-81 0,40-1 15,-81 82-31,0-82 31,-41 82-15,-41 82 15,41 41-15,0 0-1,0 81 1,82-81-1</inkml:trace>
  <inkml:trace contextRef="#ctx0" brushRef="#br0" timeOffset="93079.5524">31826 24093 0,'0'0'0,"0"-41"16,40 41 0,-40 41-1,82 82 1,-41 122 0,-41-122-16,0-1 15,0 1-15,0 0 0,-41-41 16,0 0-16,41-42 15,-81-40-15</inkml:trace>
  <inkml:trace contextRef="#ctx0" brushRef="#br0" timeOffset="93326.8299">33380 24461 0,'123'0'31,"-1"0"-15,1 0-16,-41 0 15,0 0-15</inkml:trace>
  <inkml:trace contextRef="#ctx0" brushRef="#br0" timeOffset="93475.8541">33585 24747 0,'81'0'31,"42"-41"-31,0 41 16,-41 0 0,-41 0-16</inkml:trace>
  <inkml:trace contextRef="#ctx0" brushRef="#br0" timeOffset="94359.0373">35262 23970 0,'0'-41'16,"0"0"-16,0 0 15,-41-40 32,-41 81-47,82 41 16,-82 81-16,82-40 0,0 41 15,0 122 1,41 1 0,-41-83-1,0 42 1,-41-123-1,0-41 1,-41-41 0,1 0-1</inkml:trace>
  <inkml:trace contextRef="#ctx0" brushRef="#br0" timeOffset="94543.379">34812 24379 0,'0'-41'16,"41"41"-1,40 0 1,42 0-16,0 0 16,0 0-16,40-81 15,-40 81-15,-41-82 0</inkml:trace>
  <inkml:trace contextRef="#ctx0" brushRef="#br0" timeOffset="94759.7825">35753 23888 0,'0'-41'16,"-41"41"-1,-41 41 16,82 164-15,0 40 0,0 1-1,0-124-15,0-40 16,82-82-16,-41 0 16</inkml:trace>
  <inkml:trace contextRef="#ctx0" brushRef="#br0" timeOffset="95179.6491">35998 24338 0,'0'0'0,"41"-81"0,0 81 32,41 0-32,-41 0 15,-41 122 1,0 1 15,-41-82-15,0 0-16,82-82 47,81-82-32,-40-40 1,0 81-1,-82 41 1,-41 82 15,41 41-31,-82-1 16,82 42 0,0-41-1,41 41 1</inkml:trace>
  <inkml:trace contextRef="#ctx0" brushRef="#br0" timeOffset="95397.6209">36734 24543 0,'0'-82'0,"0"164"46,0 0-30,0-41-16,0-1 16,0 42-16,0 0 15,0-41 1</inkml:trace>
  <inkml:trace contextRef="#ctx0" brushRef="#br0" timeOffset="95908.9674">37062 24297 0,'-41'-81'0,"41"40"16,0 82 30,0 40-30,0 1-16,41 41 16,0-41-1,-1-82 1,42 0 15,41-41-31,-82-82 16,-41 0 15,0 83-15,0 80 15,0 42-15,0 123-1,0-83-15,0 124 16,0-123-1,0-1-15,0 1 16,0-82 0,-82-41-1,-41 0-15,1 0 16,81 0 0,-41-123-1</inkml:trace>
  <inkml:trace contextRef="#ctx0" brushRef="#br0" timeOffset="96192.7464">37839 23847 0,'0'0'0,"41"0"32,0 82-17,-41 0 1,0 41-16,81 245 16,-81-41 15,0-204-31,-81 81 15,-1-122-15</inkml:trace>
  <inkml:trace contextRef="#ctx0" brushRef="#br0" timeOffset="96627.1131">34198 25770 0,'0'0'0,"-41"0"0,246 0 46,122 0-30,450-82 0,328-41-1,-164 42 1,-532 40 0,-368 41-16,-1 0 31,-80 41 47,-42-41-78</inkml:trace>
  <inkml:trace contextRef="#ctx0" brushRef="#br0" timeOffset="97064.2681">35344 26547 0,'0'-82'16,"0"41"-16,0-40 15,0-1 1,-41 82 15,41 41-15,-82 204-16,82 246 47,0-286-32,41-124 1,-82 42 0,-82-123-1,0 0 1,82-82-16,-40 0 15</inkml:trace>
  <inkml:trace contextRef="#ctx0" brushRef="#br0" timeOffset="97216.1787">34812 27079 0,'82'-82'0,"-1"82"15,-40-41 1,41 41-1,164 0 1,-165 0-16,124 0 16</inkml:trace>
  <inkml:trace contextRef="#ctx0" brushRef="#br0" timeOffset="97479.2709">36080 26956 0,'-82'82'47,"82"-41"-47,-82 41 16,82 0-1,-41 122 1,-40-163 0</inkml:trace>
  <inkml:trace contextRef="#ctx0" brushRef="#br0" timeOffset="97676.72">35794 27038 0,'40'0'47,"42"82"-47,-41-41 16,41 41-16,-41-42 0,41 1 15,0 41 1</inkml:trace>
  <inkml:trace contextRef="#ctx0" brushRef="#br0" timeOffset="97976.3424">36775 26547 0,'0'0'0,"0"-82"0,-41-40 16,0 122 15,1 81-15,40 1-16,0 164 16,0-1-1,0-40 16,40-164-31,1 40 16,41-81-16,-41 0 0,0 0 16</inkml:trace>
  <inkml:trace contextRef="#ctx0" brushRef="#br0" timeOffset="98444.8214">37021 26874 0,'0'-122'0,"0"81"16,82 41 15,-1 41-15,-81 41-1,0-42-15,0 83 16,-41-123-1,41 41 1,0-82 15,41-82-15,41 1 0,41-1-1,-123 41 1,-41 164 46,41 41-62,0-41 16,0-1-16,0 1 16,0 41 15,164-123-16,-123-82-15</inkml:trace>
  <inkml:trace contextRef="#ctx0" brushRef="#br0" timeOffset="98676.8171">37798 26506 0,'0'-41'0,"41"123"46,-41-41-30,41 41-16,-41-41 16,0 0-16,82 122 15,-123-40 1,-205 82 15,164-165-31,42-40 16</inkml:trace>
  <inkml:trace contextRef="#ctx0" brushRef="#br0" timeOffset="98900.9064">38657 27365 0,'-82'41'63</inkml:trace>
  <inkml:trace contextRef="#ctx0" brushRef="#br0" timeOffset="210355.7374">33871 6095 0,'-82'-41'15,"82"82"32,0 41-47,0 81 16,0 124 0,41 735 15,-41-817 0,41-205-15</inkml:trace>
  <inkml:trace contextRef="#ctx0" brushRef="#br0" timeOffset="211550.8454">33789 5808 0,'0'-40'15,"0"-1"1,0-41-1,41 82 1,123 0 0,81-41-1,123 41 1,205 0 0,122-82-1,-367 82-15,81 0 16,-123 0-16,82 0 15,-122 0 1,-83 0 0,124 0 15,-124 0-15,1 0-1,-123 0 1,0 0-1,0 0 1,40 0-16,-40 82 16,41-82-1,-41 0 17,-41 41-17,0 0 1,0 81-1,82-40-15,-82 41 16,0-41 0,0 0-16,0 40 0,0 1 15,0 0-15,0 122 32,0-40-17,0-123 1,0-1-16,0 1 15,-41-41 1,41 41 0,0-41-1,-82 0 1,41 40-16,-82 1 31,1-82-31,-83 41 16,-40 41-1,122 0-15,-122 0 16,122-82 0,0 0-16,-245 0 15,-41 0 17,164 0-32,40 0 15,-40 0-15,-1 0 0,1 0 16,-42 0-1,42 0 1,122 0 0,41 0-16,1 0 15,40 0-15,-41 0 16,0 0 0,0 0-1,41 0 95</inkml:trace>
  <inkml:trace contextRef="#ctx0" brushRef="#br0" timeOffset="212989.7176">14317 10431 0,'-81'0'0,"-1"0"32,164 0 15,81 0-32,1 0-15,-1-82 16,369 0-1,-327 82 1,-164 0 0,41 0-1</inkml:trace>
  <inkml:trace contextRef="#ctx0" brushRef="#br0" timeOffset="213222.3481">14563 10635 0,'0'0'0,"-82"0"0,41 41 16,-41-41 0,123 0 15,0 0-31,205 0 15,81-82 1,-123 1 0</inkml:trace>
  <inkml:trace contextRef="#ctx0" brushRef="#br0" timeOffset="235407.5645">28185 10881 0,'-41'0'0,"-41"41"0,0-41 15,41 0 1,164 0 31,41 0-32,1472-41 17,-654 41-1,-859 0-15</inkml:trace>
  <inkml:trace contextRef="#ctx0" brushRef="#br0" timeOffset="235732.4422">29412 11003 0,'0'0'16,"-82"0"-16,41 0 0,-40 0 15,162 0 64,42 0-79,41 0 15,40 0-15,164 0 16,-163 0 15,-164 0-31</inkml:trace>
  <inkml:trace contextRef="#ctx0" brushRef="#br0" timeOffset="237696.0035">37962 9735 0,'-41'0'15,"41"-41"-15,81 41 63,329-81-32,326-1 0,-491 82-15,-122 0 0,-164 0 62,-82 0-63,42 0 1,-1 0 0,41-41-1,-41 41 17,123-82 14,0 82-30,41 0-16,0 0 16,-1 0-1,-81 82 17,0-41-32,-81 41 15,-1-1 1</inkml:trace>
  <inkml:trace contextRef="#ctx0" brushRef="#br0" timeOffset="240808.7311">40702 8876 0,'0'-41'0,"0"1"31,-81-42-31,40 82 32,0 0-17,41 41 1,-82 204-1,123 246 32,-41-450-31,0 41 0,-41-1-1,0-81 1,41-40-16</inkml:trace>
  <inkml:trace contextRef="#ctx0" brushRef="#br0" timeOffset="240991.7958">40252 9367 0,'0'-41'0,"41"41"47,41 0-47,41-82 16,-41 82-16,-1 0 15,1-40-15</inkml:trace>
  <inkml:trace contextRef="#ctx0" brushRef="#br0" timeOffset="241242.9505">41071 8917 0,'-41'0'32,"0"0"-1,41 82-31,0-41 15,0 41-15,0 81 32,0-40-17,122-82-15</inkml:trace>
  <inkml:trace contextRef="#ctx0" brushRef="#br0" timeOffset="241691.5882">41193 9122 0,'82'-41'16,"41"41"0,-82 0-16,0 0 15,40 0 1,-122 163-1,-40-81 17,-1-82-17,123 0 17,0 0-32,40-122 15,1 122-15,0-82 16,-41 41-16,-41-41 31,0 164 16,-41-41-31,41 0-16,0 81 15,0-40 1,41-82-1</inkml:trace>
  <inkml:trace contextRef="#ctx0" brushRef="#br0" timeOffset="241874.814">42011 9204 0,'0'81'47,"0"-40"-31,0 41-16,0-41 15,0 0-15</inkml:trace>
  <inkml:trace contextRef="#ctx0" brushRef="#br0" timeOffset="242375.269">42298 8999 0,'0'82'63,"0"-41"-48,0 0-15,0 0 16,41 40 0,40-81-1,1 0 1,-82-41 0,41 41-1,-41-81-15,0 40 0,0 0 16,0-41-1,0 164 17,0 0-17,0 81 1,0 1 0,0 40-1,0-40 1,-82-82-1,41 0 1,-40-82 0,81-82-1</inkml:trace>
  <inkml:trace contextRef="#ctx0" brushRef="#br0" timeOffset="242658.7822">42666 8917 0,'0'-82'0,"41"164"46,-41-41-30,41 41-16,-41 0 16,0 0-16,0 122 15,0-81 1,-41 0 0,41-83-1</inkml:trace>
  <inkml:trace contextRef="#ctx0" brushRef="#br0" timeOffset="243075.1634">43157 8999 0,'0'-41'15,"41"41"32,0 0-47,40 0 16,-40 0-16,0 82 16,41-82-16,0 41 31,-41-41-31,-82 0 94,-41 82-94,41-82 15,-41 81-15,41-40 0,41 0 16,-81 41-1,81 0 1</inkml:trace>
  <inkml:trace contextRef="#ctx0" brushRef="#br0" timeOffset="243325.5942">43770 9367 0,'41'0'16,"-163"0"47,81 123-48,-41-82-15,41 0 16,41 41-16,-41-82 15,41 40 1</inkml:trace>
  <inkml:trace contextRef="#ctx0" brushRef="#br0" timeOffset="243758.7848">44139 9122 0,'0'0'0,"0"-82"16,0 0-1,-41 123 32,41 0-31,0 0-16,-41 82 15,41 40 1,0 1 0,122-164-1,1 0 1,-82 0 0,41-82-16,-41 41 0,41-82 15,-82 42 1,-41-42 15,-41 123-15,41 0-16,-82 0 15,41 82 1</inkml:trace>
  <inkml:trace contextRef="#ctx0" brushRef="#br0" timeOffset="244508.8258">41111 10308 0,'0'-41'16,"-40"41"31,-83 41-47,41-41 0,-82 82 31,-40 0-15,122-1-1,123-81 17,41 0-17,81 0 1,42 41-1,-164-41 1,-41 41 0,-82 41-1,0-82 1,0 41-16,1-41 16,-1 123-1,0-123-15,0 41 0,41-41 31,41 40-31,41-40 32,123 0-17,40 0 1,83 0 0</inkml:trace>
  <inkml:trace contextRef="#ctx0" brushRef="#br0" timeOffset="245060.7745">41970 10472 0,'-40'0'78,"-42"0"-78,41 41 16,0-41-16,-41 40 16,-41 1-1,42-41 1,81 82-1,40-82 1,83 0-16,0 0 16,-41 0-16,0 0 15,-42 0-15,1 41 16,-41 0 31,-41 41-32,-122-41 1,-1 40 0,82-40-1,1-41-15,121 0 32,165 0-17,-41 0 1,-42 0-1</inkml:trace>
  <inkml:trace contextRef="#ctx0" brushRef="#br0" timeOffset="245626.0225">40375 11453 0,'0'-41'31,"41"41"-31,82 0 16,-82 0 15,-41 82-15,-41 0-16,-41-41 15,41 41 1,82-82 15,0-82-15,82-41-1,-1 82 1,-81-40 0,-82 81 15,0 0-16,41 81 1,0 1 0,0 0-1,164-82 1</inkml:trace>
  <inkml:trace contextRef="#ctx0" brushRef="#br0" timeOffset="246125.306">41357 11372 0,'0'40'63,"0"1"-63,0 41 15,0 0 1,41-82 0,-41 41-16,163-41 15,-122-41 1,41 41-16,-82-82 16,41-41-1,-41 205 48,0 0-63,0 0 15,0 122 1,-82 83 0,82-83-1,0-163-15,-82 0 16,1-41-16,-1 0 15,0 0 1,41-164 0,41-40-1,82 122-15,41-41 16</inkml:trace>
  <inkml:trace contextRef="#ctx0" brushRef="#br0" timeOffset="246609.3809">42707 10472 0,'-41'0'0,"41"-41"16,-41 41 0,0 41-1,41 40 1,0 124 0,0 204 15,0-368-31,0 123 31,-82-164-15,41 0-1</inkml:trace>
  <inkml:trace contextRef="#ctx0" brushRef="#br0" timeOffset="246946.4892">42461 10840 0,'82'0'16,"-41"-82"0,41 82-16,-41 0 15,82-41 1,-42-41 0,-81 41-1,0 0-15,0 1 16,0-42 15,0 123 16,-81 40-47,81 124 16,0 40-1,0-81 1,0-82-1,40-41-15</inkml:trace>
  <inkml:trace contextRef="#ctx0" brushRef="#br0" timeOffset="247359.0956">42952 10922 0,'0'0'0,"0"-41"15,82 41 1,-41 0 0,-41 41-1,41-41-15,-41 81 16,0 42 0,-82-82-1,82-82 16,123-82 1,-41 82-17,-82-40-15,40 81 16,-40-82 0,0 123-1,-81 41 1,81-42-1,0 124 1,0-123 0</inkml:trace>
  <inkml:trace contextRef="#ctx0" brushRef="#br0" timeOffset="247541.6436">43402 11085 0,'0'41'63,"0"0"-63,0 0 0,-41-41 16,41 82-1,0 0 1</inkml:trace>
  <inkml:trace contextRef="#ctx0" brushRef="#br0" timeOffset="248046.0419">43607 10840 0,'0'-41'31,"-41"82"16,41 41-31,0 40 0,41-122-1,41 0 1,-42 0-1,-40-41 1,0-40 0,0 40-16,0 0 15,0-41 1,0 123 15,0 0-15,0 41-16,0 40 31,0 42-15,0 0-1,0-124 1,-81 1 0,40-41-1</inkml:trace>
  <inkml:trace contextRef="#ctx0" brushRef="#br0" timeOffset="248359.4386">43975 10390 0,'0'0'16,"0"41"15,41 0-31,-41 0 16,82 81-1,-82-40-15,0 41 16,0-1-16,0-40 15,-41 0-15,-41 123 16,41-164 0</inkml:trace>
  <inkml:trace contextRef="#ctx0" brushRef="#br0" timeOffset="248607.9719">44179 10881 0,'41'0'31,"0"0"-15,41 0-1,0 0 1,0 0 0</inkml:trace>
  <inkml:trace contextRef="#ctx0" brushRef="#br0" timeOffset="248776.4214">44302 11044 0,'-41'0'16,"123"0"15,-41 0-15,41 0-16,-41 0 16,0 0-16</inkml:trace>
  <inkml:trace contextRef="#ctx0" brushRef="#br0" timeOffset="249109.716">44711 10390 0,'0'-82'16,"82"205"47,-82-41-48,0-1-15,0 1 0,0 0 16,0 204-1,0-122 1,0 40 0,0-163-16</inkml:trace>
  <inkml:trace contextRef="#ctx0" brushRef="#br0" timeOffset="250726.0405">40048 8672 0,'0'-82'0,"0"0"15,0 41 1,-41 41 15,0 0 0,-82 164 1,41-82-17,82 0 1,0-42-16,41-40 15,-41 41-15,41 41 16,0-41 0,-41 41-1,0 41 1,0-83-16,-163 124 16,122-82-1,0 0-15,-41-41 31,164-41 16,-41 81-31,-41 1-16,81 41 16,-81 0-16,0 40 15,82 83-15,-82 40 0,0-81 16,0 245-1,0-164 1,0-123 0,0-122-16,0 41 15,0-41 1,41 0 15,0-41-15,-41 82-1,164-82 1,-82 41 0</inkml:trace>
  <inkml:trace contextRef="#ctx0" brushRef="#br0" timeOffset="251143.1371">39680 12844 0,'-82'0'15,"41"0"1,0 0 0,41-82-1,41 82 32,41 0-31,163 0-1,246-41 1,-245 41 0,-42-81-1,-163 81 1,0 0 0</inkml:trace>
  <inkml:trace contextRef="#ctx0" brushRef="#br0" timeOffset="251392.9749">39884 12640 0,'0'0'0,"-82"0"0,41 0 16,1 0-1,40 81 1,81-81-1,42 0 1,204 0 0,-122 0-1,-41 0-15,40 0 0,82 0 16,-204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10-14T14:06:5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30353 9735 0</inkml:trace>
  <inkml:trace contextRef="#ctx0" brushRef="#br0" timeOffset="2097.2239">30353 9735 0</inkml:trace>
  <inkml:trace contextRef="#ctx0" brushRef="#br0" timeOffset="4870.8442">29821 13908 0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2:20:59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43811 4704 0,'41'0'0,"-41"-82"0,0 0 15,0 42 1,0-1 15,0 82 47,0 81-62,0 42 0,82-1-1,-82-122 1,41 0-16,0-41 15,41 0 1,40 0 0,-81-82-1,82 1 1,-123-42 0,0 41-1,0 0 1,0-40-1,-82 81 1,-41 0 15,1 41-15,81 0-16,-41 0 16,0 123-1,82-42 1,82 1-1</inkml:trace>
  <inkml:trace contextRef="#ctx0" brushRef="#br0" timeOffset="441.3599">45325 4459 0,'-123'41'78,"82"-41"-78,-41 122 16,41-81-16,-40 41 15,-83-41 1,82 41 0,82-41-1,41-41 16,41 0-31,82 0 16,-1 0 0,-81 0-1,82 0 1</inkml:trace>
  <inkml:trace contextRef="#ctx0" brushRef="#br0" timeOffset="816.8974">44834 5359 0,'-41'0'16,"82"0"46,0 0-46,0 0-16,41 0 15,40 0-15,-81-82 16</inkml:trace>
  <inkml:trace contextRef="#ctx0" brushRef="#br0" timeOffset="2400.9175">44834 5318 0,'0'41'31,"0"-1"-15,41-40-1,122 0 17,-122 0-17,-41-81 16,0-1-15,-41 41 0,-40 41-1,-1 0 1,0 123 0,82-42-1,123-81 16,-41 0-15,-42-81 0,-40 40-1,-40 41 17,-42 0-17,82 41-15,0 40 16,41 1-1,40-82 1</inkml:trace>
  <inkml:trace contextRef="#ctx0" brushRef="#br0" timeOffset="3419.9121">45816 4581 0,'0'-41'15,"0"-40"17,82 81-1,-1 0-15,-81 204 15,0-122-31,-41-41 0,41 0 15,-81-41-15,40 82 32,41-123-1,122-82-15,1 0-1,-41 41 1,-82 1-1,41-1 1,-41 123 31,0 81-47,-41-40 16,41-41-16,0 82 15,0-41 1,41-41-1,123-41 1,-42 0 0</inkml:trace>
  <inkml:trace contextRef="#ctx0" brushRef="#br0" timeOffset="3767.6144">47166 4500 0,'0'-41'15,"-41"122"48,-41-40-48,41 41 1,-41-41-16,0 0 16,-40 41-1,203-82 32,42 0-47,0 0 16,81 0-1,-81 0 1</inkml:trace>
  <inkml:trace contextRef="#ctx0" brushRef="#br0" timeOffset="4401.0935">47779 4540 0,'0'-40'16,"0"-42"0,0 123 30,0 40-30,0-40 0,0 0-1,82-41 1,0 0 0,-41 0-16,41 0 15,-1 0 1,-81-41-1,0-81 1,0 81-16,0 0 31,0 123 1,-81-1-17,81 1-15,0 41 16,0 0-16,40-1 0,-40 42 15,41 41 1,-41-165 0,0 42-1,-81-41 1,-42-41 0,41-41-1,-41 0 1,123-40 15,41 81-31</inkml:trace>
  <inkml:trace contextRef="#ctx0" brushRef="#br0" timeOffset="4685.5829">49006 4909 0,'0'40'47,"0"1"-47,41 82 31,-41-41-31,0 41 31,-81-82-31</inkml:trace>
  <inkml:trace contextRef="#ctx0" brushRef="#br0" timeOffset="5767.8725">51215 4050 0,'0'-82'16,"0"164"46,0 40-62,0-40 16,0 0-16,41-41 15,-41 41 1,82-82 0,-82 41-1,164-82 17,-82-164-1,-82 123-16,0 0 1,0 42 0,-41 80 15,41 42-31,0 41 16,0 0-16,0 286 15,0-205 1,0-40-16,0 163 15,0-81 1,-123-83 15,123-122-15,-41-41 0,-41-82-1,0 0-15,82 1 16,0-1-16,0 0 0,0 0 15,41 0 1</inkml:trace>
  <inkml:trace contextRef="#ctx0" brushRef="#br0" timeOffset="6270.9696">50602 4172 0,'0'41'46,"-123"82"-30,82-82-16,0 41 16,-81-1 15,40-81-31,204 0 47,124 0-32,81 0 1</inkml:trace>
  <inkml:trace contextRef="#ctx0" brushRef="#br0" timeOffset="6867.3843">49947 4336 0,'-82'-41'0,"42"41"31,-1 0-16,41 41 1,-82 82-16,0-1 31,82-40-15,41-41 0,41 41-1,40-82 1,-40-41-1,0-82 1,-41 41 0,-41 1-16,0-1 15,-82 82-15,82-82 16,-82 82 0,41 41-1,41 41 1</inkml:trace>
  <inkml:trace contextRef="#ctx0" brushRef="#br0" timeOffset="7351.1919">52606 4295 0,'0'-41'0,"82"41"16,-123 0 46,-41 82-62,-40 0 16,40 0-1,41-42 1,82-40 31,82 0-47,122 0 16,-81 0-1</inkml:trace>
  <inkml:trace contextRef="#ctx0" brushRef="#br0" timeOffset="7667.8902">53465 4213 0,'0'-82'0,"0"41"15,0 164 32,0 0-31,0 0-16,41 122 15,-41-40 17,0-124-32</inkml:trace>
  <inkml:trace contextRef="#ctx0" brushRef="#br0" timeOffset="10585.5246">43116 6913 0,'0'-82'0,"0"0"31,0 123 16,-41 0-47,41 164 15,0-42 1,0 410 0,0-369-16,0 1 15,0 245 1,0-41 0,41-82-1,-41 205 1,0-205-1,0-40 1,0-124 0,0 83-1,0-83 1,0 83 0,0-42-1,0 1 1,0-83-16,0 83 15,0-123 1,0 0-16,0 163 31,0-41-15,0 83 0,0-42-1,0-81 1,-82-1-1,82 1 1,0-123-16,0 82 16,0-82-16,0 0 15,0-1 1,-41-40 0</inkml:trace>
  <inkml:trace contextRef="#ctx0" brushRef="#br0" timeOffset="11503.3124">41152 12967 0,'0'0'0,"-41"0"0,-40 0 16,40 0 15,82 0 16,40 0-31,42 0-16,245 0 15,123-41 1,41-82 0,204 41-1,82 1 1,-368 81-1,369-123-15,-451 123 16,-41 0-16,409 0 31,-122-82-15,-369 82-16,328 0 16,-328-82-16,-40 82 15,122 0 1,41 0-1,-40 0 1,-165 0-16,328 0 16,-204 0-16,-83 0 15,246 0 1,-123 0 0,-163 0-1,204 0-15,-245 0 16,0 0-16,40 0 15,-40 0 17,-41 0-17,-41 0 1,-82 0 31,-287-41-32</inkml:trace>
  <inkml:trace contextRef="#ctx0" brushRef="#br0" timeOffset="12852.0916">43116 12680 0,'0'41'63,"0"41"-63,0-41 16,-41 0-16,41 41 31,41-82-16,41 0 17,-82-41-32,81 41 15,-81-82-15,82 82 0,-82-82 16,0-40 0,-82 40-1,-40 82 1,81 0-16,-82 0 15,123 82-15,-82-42 16,82 83 0,0-41-1,41-41-15,0-41 16,0 0 0,41 0-1,-82-82 1,82 0 15,-82 0-31,-41 42 16,0 40-16,0 0 15,41 40 1,0 42 0,0-41-16,0 0 15,41-41 16,41-41-15,-82 0 0,0-41-1,-41 42 1,-41 40 0,41 0-1,41 81 1,0 1-16,82-82 47,0 0-32,-41-41 1,-41-41 0,0 1-1,-82 81 1,-41 81-1,123-40 1,-41-41-16,41 82 16,0-41-16,82-41 47,-82-41-32</inkml:trace>
  <inkml:trace contextRef="#ctx0" brushRef="#br0" timeOffset="14085.1461">43075 8304 0,'-41'41'31,"41"40"-15,82-81 46,-41 0-46,-41-41 0,0-40-1,0 40 1,-41 41 0,-41 0-1,0 82 1,0-42-16,82 42 15,0 0-15,41-82 16,0 0 0,41 0-1,-41-41 1,41-41 0,-82 1-1,-41 40 1,-82-41-1,41 82 1,41 41 0,41 41-1,0 40 1,82-122 0,0 0-1,0 0 1,-41-41-1,-41 0 1,0 1 0,-123-1-1,41 41 1,0 0 0</inkml:trace>
  <inkml:trace contextRef="#ctx0" brushRef="#br0" timeOffset="15254.6008">42011 8304 0,'0'-41'16,"0"123"46,0-1-62,0 328 47,0-327-47,0 0 32,0-123-1,0-204 0,0 40-15,0 164-1,0-41-15,-41 82 78,41 41-62,-81 41-16,81-41 16,-41 0-1,41 82 1,0-164 31,41-41-32,0 0 1,-41 0 0,81 82-16,-81-81 15,41 81 32,-41 40-47,0 1 16,0 0-1,0 41-15,0 0 0,0 0 0,0 0 16,0-42 0,0 83-1,0-82 1,0 41 0,-41-82-1,-40 0 1,-1 0-1,41 0 1,0 0 0,82 0 46,0 0-46,0 0-16,81-41 15,1 41 1,0-41 15</inkml:trace>
  <inkml:trace contextRef="#ctx0" brushRef="#br0" timeOffset="16252.1903">42216 13417 0,'0'-41'31,"-41"41"-15,-41 0 0,41 82 15,41 204 0,0-204-15,0 0-1,82-82-15,41 0 16,-41-82 0,-41 0-1,-41-41 1,0 1 15,0 81-31,0-41 16,-82 82-1,0-41 1,0 41 0,41 82-1,41 81 1</inkml:trace>
  <inkml:trace contextRef="#ctx0" brushRef="#br0" timeOffset="40958.9799">44589 5604 0</inkml:trace>
  <inkml:trace contextRef="#ctx0" brushRef="#br0" timeOffset="41394.2198">47411 5522 0</inkml:trace>
  <inkml:trace contextRef="#ctx0" brushRef="#br0" timeOffset="45848.8097">43034 12885 0,'0'-41'15,"-41"41"32,41 82-15,0 0-17,41-82 16,41 0-15,-82-41 0,41-41-1,-41 41 1,0-41 0,-82 0-1,41 82 1,0 41-1,41 41 1,0-41 0,41-41 15,41 0-15,-41 0-1,-41-41 1,0-41-1,0 41 17,-82 41-17,82 82 1,0 0-16,0-41 16,41-41 15,0 0 0,-41-82-15,0 41 15,-82 82 16,82 41-32,0-123 95,41 41 484</inkml:trace>
  <inkml:trace contextRef="#ctx0" brushRef="#br0" timeOffset="46499.7348">46716 12558 0,'-41'0'47</inkml:trace>
  <inkml:trace contextRef="#ctx0" brushRef="#br0" timeOffset="50821.8399">42543 16116 0,'0'-40'62,"0"-42"-30,0 41-17,41 41 17,41 0-17,-82 41-15,82 41 16,-82-42-16,0 83 15,0-82 1,0 0-16,0 41 16,-41-41-1,41-123 32,0 41-31,0-82-1,41 41 1,-41 1-16,82-1 16,-82 41-1,0 82 32,-41 41-31,41 40-16,0 42 15,0-82 1,0 0-16,41-1 31,40-40-31,-40-41 16</inkml:trace>
  <inkml:trace contextRef="#ctx0" brushRef="#br0" timeOffset="51031.4278">43157 16321 0,'0'-41'15,"41"41"1,40 0-16,-40 0 15,0 0-15,41 0 16</inkml:trace>
  <inkml:trace contextRef="#ctx0" brushRef="#br0" timeOffset="51206.3808">43116 16526 0,'41'0'63,"41"0"-48,-42 0-15,42 0 16,-41-41-16</inkml:trace>
  <inkml:trace contextRef="#ctx0" brushRef="#br0" timeOffset="51655.8386">43811 16157 0,'0'-81'0,"0"40"32,0 122 14,-41-40-46,41 41 16,0 0-16,0 0 16,0-41-1,0 41 1,123-42 0,-82-40-16,41 0 15,0 0 1,-41-40-16,-41-42 15,81 82 1,-81-123-16,0 41 16,0 0-1,-41 1-15,-40 40 16,-42 0 15,82 41-31,-41 0 16,0 82-1,82 40 1</inkml:trace>
  <inkml:trace contextRef="#ctx0" brushRef="#br0" timeOffset="53042.9885">44998 16362 0,'-82'0'15,"123"0"63,40 0-62,1 0 0,41 0-16,41 0 0,-1 0 15,1 0-15,81 0 16,737 0 15,-491 0 0,-368 0-15,-41 0 0,-42-82-16,1 82 0,82 0 15,-82 0 1,-41-41-1,41 41 1,-82 0 93,41-41-109,-82 41 0,41 0 16,-81-82 0,40 82-1,41-40 1,0 40 31,123 0 0,-41 0-32,0 0-15,-1 0 16,42 0 0,0 81-16,-82-40 15,0 41 1,-82 41-1,-122 0 1,81-42 0,-122-40-16</inkml:trace>
  <inkml:trace contextRef="#ctx0" brushRef="#br0" timeOffset="53639.6567">45202 16239 0,'-41'0'47,"-41"0"-32,-40 82 1,40-41 0,-41 41-1,123-41 17,0 0-17,41-41 1,41 0-16,-41 81 15,81-81-15,1 0 0</inkml:trace>
  <inkml:trace contextRef="#ctx0" brushRef="#br0" timeOffset="54922.7027">48352 16076 0,'0'0'0,"-41"0"16,41-41-16,82-41 31,0 82-31,-41 0 16,-1 0-16,42 82 16,-41-41-16,-41 245 46,-123-204-14,123-123-1,41-82-15,0 0-1,41 1 1,0 40-1,-123 205 64,41-42-79,0 1 15,0 0-15,0-41 16,41 82-1,82-1 1,40-40 0,-81-82-16</inkml:trace>
  <inkml:trace contextRef="#ctx0" brushRef="#br0" timeOffset="55156.1522">49334 16444 0,'-41'-82'0,"82"82"47,0 0-31,40-41-16,1 41 15,0 0-15,41 0 16,-82 0-16</inkml:trace>
  <inkml:trace contextRef="#ctx0" brushRef="#br0" timeOffset="55364.2913">49334 16607 0,'82'0'47,"40"0"-32,-40 0-15,0-41 16</inkml:trace>
  <inkml:trace contextRef="#ctx0" brushRef="#br0" timeOffset="55989.9339">50111 16239 0,'0'-41'0,"0"0"16,0 0-1,-82 82 32,82 41-47,0-41 16,0 0-1,41 41 1,41 0 0,0-82-1,81-41 1,-122-41 0,0 82-16,-41-123 15,0 82-15,82 0 16,-82-40-16,0 40 15,-41 163 32,41 1-47,0 163 16,-41-40 15,41 163-15,0-327-1,0-41-15,-82 81 16,41-122 0,-40 0-1,-42-163 1,123-83 0,0 124-16,82 81 15,40-41-15</inkml:trace>
  <inkml:trace contextRef="#ctx0" brushRef="#br0" timeOffset="60431.0829">43034 12844 0,'0'41'15,"-41"-41"1,41-82 109,82 82-125,0-82 0,-41 41 16,40-40-1,42-42 1,-41 41-1,41 0-15,-41 41 16,-1 41-16,1-122 16,123-42-1,-123 41 1,122 1 0,82-83-1,-122 82 1,-41 1-1,-1-1 1,42-41 0,-123 83-1,82-42-15,-82 82 16,40 0-16,42-123 31,0-40-15,-82 163-16,82-82 15,-83 82-15,83-40 16,0-42 0,41 0-1,-1 0 1,-40 42 0,-41-1-1,40 0 1,-81 0-16,-41 0 15,41 82-15,82-81 16,-41-1 0,0 0-1,-42 0 17,1 41-17,41-122 1,0 81-1,82-41 1,-42 0 0,1 1-1,-82 81-15,123-82 16,-124 41-16,42 41 16,41-81-1,-41 81 1,0-123-16,40 82 15,-40 0 1,41 1 0,-41-42-1,81 41 17,-122 41-17,41 41 1</inkml:trace>
  <inkml:trace contextRef="#ctx0" brushRef="#br0" timeOffset="61842.6723">43320 12680 0,'41'0'16,"-41"-40"0,-82 121 62,1-81-78,81 123 15,-82-82 1,82 0-16,-82 41 0,0-41 16,-245 245 31,82-41-16,163-163-31,0 0 15,0-82-15,41 123 16,-82-41 0,1-1-1,-1 42 1,41-41-16,-41 0 16,42-82-16,40 122 15,-41-81 1,-41 0-1,41 123 1,-81-41 0,81-1-1,-41-40 17,82-82-32,-81 164 15,81-164-15,-41 81 16,-41 42-1,41-41 1,-40 0 0,40 0-1,0-41 1,41 40 0,0-40-1,0-41-15,-41 41 16,42-41 15,40 82-15,-41-82-16,41-41 47,0-41-47</inkml:trace>
  <inkml:trace contextRef="#ctx0" brushRef="#br0" timeOffset="63402.6533">49497 6831 0,'0'-41'15,"0"-41"1,41 82 15,41 0-15,-82 123-1,-41 82 32,0-124-47,41-162 47,0-1-31,164-82-1,-41 41 1,-42 42 0,-81-1-1,0 41-15,0 0 16,-41 41 15,1 0-15,40 41-1,-41 82-15,41 81 32,0-40-17,0-82 1,41-41-1,81-41-15,1 0 16,-82 0-16</inkml:trace>
  <inkml:trace contextRef="#ctx0" brushRef="#br0" timeOffset="63644.5655">50315 6831 0,'-40'0'0,"40"-41"31,40 41 0,1 0-31,0 0 16,82 0-1,-41 0 1</inkml:trace>
  <inkml:trace contextRef="#ctx0" brushRef="#br0" timeOffset="63839.7853">50315 7036 0,'-40'0'0,"80"0"47,1 0-47,41 0 16,0-82-16,41 82 16,-41-41-16</inkml:trace>
  <inkml:trace contextRef="#ctx0" brushRef="#br0" timeOffset="64474.1136">51011 6627 0,'0'0'0,"0"-82"31,0 164 31,0-42-46,0 1-16,0 41 16,41-82-1,41 82 1,-41-82-1,40 0 1,-40 0 0,-41-41-1,0-123 1,82 124 0,-82 80 46,0 42-62,-41 0 0,41 41 16,0 0-1,0 122-15,0-81 16,0-42-16,41 42 31,-41-41-15,0-82-1,-41-41 1,-41-123 0,-40-41-1,40 41-15,82 83 16,0-1-16,0 0 16,82-41-16,204-82 15</inkml:trace>
  <inkml:trace contextRef="#ctx0" brushRef="#br0" timeOffset="68015.5709">48761 17425 0,'-41'0'16,"-41"0"77</inkml:trace>
  <inkml:trace contextRef="#ctx0" brushRef="#br0" timeOffset="71457.5257">43116 10390 0,'0'-41'328,"0"82"-203,0 41-109,41-41-1,-41-1 1,0-121 47,0-42-48,0 82 1,0-41-1,0 164 48,0-41-47,0 0-1,0-82 79,-41-41-78,41 0-1,0 164 48,-41-41-63,41 0 0,0 41 15,0 0 1,0-42 0,0-121 62,0-42-63,0 82-15,0-41 16,0 123 15,0 41-15,0-41-1,0 82 1,0-42 0,0-122 31,0 1-32,0-42 1,0 41-1,0-41 1,0 123 31,0 0-31,0-123 93,0 123-47,0 41-46,0-41 0,0-82 62,0-41-63,0 0 1,0 123 31,0 0-31,0 0 15,0 41 422</inkml:trace>
  <inkml:trace contextRef="#ctx0" brushRef="#br0" timeOffset="72935.8853">45857 10349 0</inkml:trace>
  <inkml:trace contextRef="#ctx0" brushRef="#br0" timeOffset="87149.2447">43116 8345 0,'-41'0'16,"-41"0"15,82-41 94,41 41-109,41 0-1,-41 0-15,81 0 16,1-82 0,-41 82-1,41 0 1,40-41-1,1 41 1,-82 0 0,0 0-1,-1-41-15,1 41 0,0 0 16,0 0 0,122-82-1,-163 82-15,41 0 16,0 0-16,0 0 15,0 0 1,-1 0 0,1-41-1,-41 41-15,41 0 16,0 0 0,-41 0-16,0 0 15,40 0 1,42 0-16,-82 0 15,0 0-15,82-81 16,-82 81 0,-1 0-16,83 0 31,-82 0-31,0 0 16,41 0-16,-41 0 0,0-41 15,163 41 1,-40 0-1,-1-82 1,-81 82-16,41 0 16,-82 0-1,41 0-15,-1 0 16,-40 0 0,0 0-1,205 0 1,-83-41-1,-81 41 1,41 0 15,-41 0-15,-41 0 0,40 0-1,83 0 1,-82 0-16,-41 0 15,0 0-15,40 0 16,-40 0 15,0 0 32,-82 0 62,-40 0-110,40 0 17,0 0-17,-41 0 1,0 0 0,41 0-1,-41 0 16,41 0-31,-40 0 16,-42 0 15,82 0-15,-82 0-16,82 0 16,-40 0-16,-1 0 15,41 0 1,0 0-1,41 41 1,-82-41-16,0 0 16,41 0-1,-40 0 1,40 0 0,-41 0-1,41 0 1,0 0-1,-41 0 1,82 82-16,-82-82 31,1 0-31,-1 0 16,0 0 0,41 0-1,-41 0 1,1 0-16,-1 0 15,0 41 1,-41-41 0,82 0-1,-41 0-15,42 0 16,-42 0 0,-41 0-1,0 81 1,-40-81-1,81 0 1,0 0-16,0 0 16,41 41-1,-41-41 1,42 0-16,-42 0 16,0 0-1,0 0 1,0 0-1,1 0 1,-1 0 0,-41 0-1,-41 82-15,-40-82 16,122 41 0,0-41-16,41 0 15,-81 0 1,81 0-16,0 0 31,0 0-15,-41 0 15,41 82-15,0-82-1,-41 0 1,41 41-1,1 81 1</inkml:trace>
  <inkml:trace contextRef="#ctx0" brushRef="#br0" timeOffset="95679.0434">43239 4213 0,'-41'0'15,"41"-41"-15,0 123 47,0 0-31,0 0-16,0 40 0,0-40 15,0 41 1,0 0-16,0-1 0,0-40 16,0-41-16,0 41 15,0-41 1,0-82 31,0 0-47</inkml:trace>
  <inkml:trace contextRef="#ctx0" brushRef="#br0" timeOffset="97597.3381">43075 4050 0,'-82'-123'16,"123"123"46,82-41-62,-41 41 16,40 0-16,165-82 16,40 82-1,164 0 1,81-123 0,-203 42-1,162-1-15,-285 82 16,-82 0-16,122 0 15,205-82 17,-123 0-32,286 0 15,-326 82-15,-42-81 16,205 81 0,-82-82-1,-123 82 1,164-82-1,-204 82-15,204-82 16,-246 82-16,-40 0 16,163-41-1,-41 41 1,-122 0 0,82-82-1,-1 82 1,-40 0 15,-124 0-31,83 0 16,-82 0-16,0 0 0,40 0 15,-81 0 1,0 0 0,82 0-16,-82 0 15,41 0 16,-42 123 16,-40-41-31,0-41 0,0 41-16,0 81 15,0-40 1,0 41-16,82-42 15,-82 1-15,0 82 32,0-124-32,0 1 15,41 41-15,-41-41 16,0 122 0,0-122-1,0 0 1,0-41-1,0 0 17,-163-41-17,-124 81 1,-122 1 0,164-82-16,-369 82 15,369 0 1,40-82-16,-368 82 31,1 0-31,40-82 31,286 81-31,-163-81 16,246 0-16,40 0 16,-122 0-1,-1 0 1,123 0-16,-163 0 15,122 0-15,1 82 16,-164-82 0,40 0-1,-40 0 1,163 0 0,-40 0-1,-82 41 1,40-41-1,164 0 1,-122 82 0,122-82-16,0 0 0,0 0 15,0 41 1,-122-41 0,81 0-16,-122 0 15,163 0-15,0 0 16,-81 0-1,-1 0 1,82 0 0,0 0-16,0 0 15,1 82-15,-1-82 16,0 0-16,41 0 16,-82 0-1,82 0 79,1 0-32,-1 0 17,-41 0-33,41 0-14,41 81 30</inkml:trace>
  <inkml:trace contextRef="#ctx0" brushRef="#br0" timeOffset="100961.0414">16649 12640 0,'-82'0'16,"41"0"-16,0 0 15,-40 0-15,40 0 16,0 0-16,-41 0 16,0 0-16,41 0 0,0 0 15,-40 0 32,162 81-16,42-81-15,245 0 0,41 0-1,-122 0 1,-124-41-1,-122 41-15,82 0 16,-123-40 0,-82 80 15</inkml:trace>
  <inkml:trace contextRef="#ctx0" brushRef="#br0" timeOffset="101194.7314">16649 12885 0,'0'0'0,"-123"0"16,82 41-1,1-41 1,121 0 15,42 0-15,41 0-16,81 0 15,-122-82-15,-41 82 16,-41 0 0,40 0-1</inkml:trace>
  <inkml:trace contextRef="#ctx0" brushRef="#br0" timeOffset="104028.6326">15831 14808 0,'0'-41'0,"-82"-41"15,41 41 1,-41-41 0,42 82 15,-83 123 0,123 81-15,41 164-1,41-40 1,-82-206-16,0 124 16,0-123-1,0-83-15,0 1 16,0 0 0,0 41-1,-164-82 16,82-41-15,41-41-16</inkml:trace>
  <inkml:trace contextRef="#ctx0" brushRef="#br0" timeOffset="104261.1155">15095 15667 0,'0'0'0,"0"-82"15,41 82 1,81 0 0,83-41-1,-42 41 1,1 0-1</inkml:trace>
  <inkml:trace contextRef="#ctx0" brushRef="#br0" timeOffset="104578.2897">16445 15585 0,'-82'0'47,"82"41"-31,-41 81-16,41-40 15,-82 0-15,82 0 16,-41 81 0,-41 1-1,82-123 1,0 41-16</inkml:trace>
  <inkml:trace contextRef="#ctx0" brushRef="#br0" timeOffset="104816.0987">15954 15789 0,'0'0'0,"41"0"62,-41 41-62,81-41 16,-81 123 0,123 0-1,0-42-15,0 1 16</inkml:trace>
  <inkml:trace contextRef="#ctx0" brushRef="#br0" timeOffset="105128.1136">17017 15217 0,'0'-82'0,"0"0"16,-82 82-1,82-41 1,-40 41 0,40 82-1,0 41 1,0 122 0,0 0-1,40 83 1,83-287-1</inkml:trace>
  <inkml:trace contextRef="#ctx0" brushRef="#br0" timeOffset="105627.8622">17304 15503 0,'0'0'0,"0"-82"0,0 41 32,81 41-17,-40 0 1,-41 41 0,0 41-1,0 41 1,-41-82-1,1-41 1,40-41 15,0 0-31,40-82 16,42 0 0,41 1-1,-123 81 16,0 0-15,-41 123 15,41-1-15,0 83 0,0-82-1,82 0 1,0-82-1</inkml:trace>
  <inkml:trace contextRef="#ctx0" brushRef="#br0" timeOffset="105911.3222">17835 14971 0,'0'-41'16,"0"82"31,82 41-47,-82-41 16,123 41-16,-123-1 15,0 42-15,0 0 0,0 0 16,-41 163-1,0-82 1</inkml:trace>
  <inkml:trace contextRef="#ctx0" brushRef="#br0" timeOffset="106145.222">18858 15503 0,'41'0'32,"0"-41"-17,41 41-15,0 0 16,-1 0-1,1 0-15</inkml:trace>
  <inkml:trace contextRef="#ctx0" brushRef="#br0" timeOffset="106311.8831">18899 15748 0,'82'-41'31,"41"41"-15,-1 0-16,-40-40 15,0 40-15</inkml:trace>
  <inkml:trace contextRef="#ctx0" brushRef="#br0" timeOffset="107145.5792">21844 14194 0,'-82'-41'0,"42"41"15,-1 0 32,41 41-47,-82 82 16,82 40-16,0 614 31,41-286-15,-41-163-1,0-124 1,82 82-1,-82-204-15,0-41 16,-41 0 0,0 41-1,0-82-15,-123 0 16,82 0-16,1 0 16,-42-41-1,82 0 1,41-41-1,0 41-15</inkml:trace>
  <inkml:trace contextRef="#ctx0" brushRef="#br0" timeOffset="107711.4407">23685 14603 0,'0'0'0,"0"-41"16,-41 41 0,41-41-1,0 123 16,0 491 1,0-451-17,0 1 1</inkml:trace>
  <inkml:trace contextRef="#ctx0" brushRef="#br0" timeOffset="107978.398">22949 15626 0,'0'0'0,"82"0"31,40 0-15,1 0-16,245-41 16,-122 41-1,-83-41 1,-122 41-16,41 0 16,-41 0-1</inkml:trace>
  <inkml:trace contextRef="#ctx0" brushRef="#br0" timeOffset="108594.7244">23399 16076 0,'0'81'62,"0"-40"-46,0 0-16,0 41 15,41-82-15,-41 41 16,163-41 0,-81 0-1,0-41 1,0-41-16,-82 0 16,0-40-1,0 81 1,0 0-1,-41 123 1,41 204 0,0 41-1,0 82 1,0-81 0,0-124-1,-41-163 1,-41-41 15,-122-41-15,122-163-1,82 40 1,204-122 0,-81 81-16</inkml:trace>
  <inkml:trace contextRef="#ctx0" brushRef="#br0" timeOffset="109828.38">24953 15217 0,'0'-82'0,"0"41"16,0-41-1,-41 41 1,-41 41 0,42 0-1,-1 0 1,-41 123-1,82 40 1,0 1 0,0-82-1,41-82 1,41 0 0,-1 0-1,-40-205 16,-41 42-15,0-42 0,0 83-1,0 40 1,0 41 0,0-41-1,0 123 16,0 0-31,-82 41 16,82-1-16,0 165 16,0-164-1,41 40-15,-41-40 16,41 0 15,0-82-31,82 0 16,-41 0-16,40-82 31,-40-41-15,-82-40-1,0 122 1,0-41 0,0 164 30,0 41-46,0-1 16,0 1 0,0-82-1,164-41 1,-123 0 0,0 0-1,-41-164 16,82 42-15,-82 81 0,0-41-16,0 41 15,0 82 32,0 41-31,0 40-16,0 1 15,0 164 1,0-1 0,0-41-1,0 42 1,0-246 0,-82-41-1,41 0 1,-82-123-1,82-123 1,41 165-16,0 40 16,41-82-1,205 0 1,-124 41-16</inkml:trace>
  <inkml:trace contextRef="#ctx0" brushRef="#br0" timeOffset="110018.308">26753 15585 0</inkml:trace>
  <inkml:trace contextRef="#ctx0" brushRef="#br0" timeOffset="112661.52">24421 16771 0,'0'-82'921,"0"41"-764</inkml:trace>
  <inkml:trace contextRef="#ctx0" brushRef="#br0" timeOffset="115116.0473">23194 16689 0</inkml:trace>
  <inkml:trace contextRef="#ctx0" brushRef="#br0" timeOffset="116015.7481">25280 16321 0,'0'82'453</inkml:trace>
  <inkml:trace contextRef="#ctx0" brushRef="#br0" timeOffset="119458.6902">45038 11208 0,'0'-82'312,"0"41"-265</inkml:trace>
  <inkml:trace contextRef="#ctx0" brushRef="#br0" timeOffset="140945.9892">44098 11944 0,'0'-41'219,"0"0"-204,0 0 16,0 1 1,0-42-17,0 0 1,41 41 0,-41 0-1,81-82 1,-81 1-1,41 40 1,-41 0 0,0 0-16,0 41 15,0-40-15,0-42 16,0 0 15,0 82-31,0-81 16,0 81-16,0 0 15,0-82 1,0 41 0,0 0-1,0 41 1,0-40 0,0 40-1,0 0 1,0-82-1,0 0 1,0 83 15,0-42-31,0 41 16,0-41 0,0 0-1,82 41 1,-82-41-1,0 1 1,0-42 0,0 41-1,0 0 1,0 1 0,0 40-16,0-41 15,0 41 1,0 0-1,0 0 17,0-41-17,0 41 1,0 0 0,0 1-1,0-42 1,0 41 15,0 0 16,41 41-16,-41-82-15,0 164 62</inkml:trace>
  <inkml:trace contextRef="#ctx0" brushRef="#br0" timeOffset="143699.0862">45243 11085 0,'0'-41'78,"41"-41"-47,-41 42-31,0-42 16,41 0 15,-41-82 1,82-81-1,-82 122-16,0 82-15,0-41 16,0 1-16,0 40 16,0 0-1,0-123 1,0 82 0,0 1-1,0-1 1,0 0-1,0 0-15,0 0 16,0 1 0,0 40-1,0-41 17,0 0-17,41-41 1,-41 42-1,0-42 1,0-41 0,0 123-1,0-41-15,0 1 16,0-1 0,0 41-1,0 82 63,0 0-78,0 81 16,0-81-16</inkml:trace>
  <inkml:trace contextRef="#ctx0" brushRef="#br0" timeOffset="144584.4792">46388 9940 0,'-81'0'16,"81"-41"15,0 0-15,0-41-1,0 0 17,0-81-17,0-1 1,0 41-1,0 1 1,0 81-16,0-41 16,0 0-1,0-40 1,0 81 0,0-41-1,0 0-15,0 0 16,0 41-1,0-41 17,0 42-17,0-1 1,0-41 0,0 41-1,0 0 16,0 82 48</inkml:trace>
  <inkml:trace contextRef="#ctx0" brushRef="#br0" timeOffset="145544.5085">46797 8999 0,'0'41'109,"0"0"-93,0 41 0,0 40-1,0-81 17,0 0-1,82 41 0,-82-123 32,0-41-32,0 41-31,0-40 15,-41-206 1,41 205 0,0-40-1,0 40 1,0-41 0,0 82-1,0-41-15,0 1 16,0 40-1,0 0 64,41 41-1</inkml:trace>
  <inkml:trace contextRef="#ctx0" brushRef="#br0" timeOffset="146175.9169">47411 8876 0,'0'-41'16,"0"1"15,0-42 0,0 41-15,0 0 0,0-41-1,0 0 1,0 41-16,0 0 16,0-81-1,0 81-15,0 0 16,0-41-1,0 0-15,0 41 16,0 1 0,0-42-1,0 123 79,0 81-78,82-40-16,-82 0 15</inkml:trace>
  <inkml:trace contextRef="#ctx0" brushRef="#br0" timeOffset="152215.6894">50111 6340 0,'0'-41'16,"-41"41"31,41-41-47,-82 41 15,41 0 1,0 0 0,-40-81 15,40 81-15,0 0-1,-41 0 1,0 0-1,41 41 1,0-41 15,41 40-15,-81 1-16,81 82 16,-41-41-1,41 0 1,0 40-1,0 1 1,0-41 0,0 0-16,81 40 15,-40-40 1,41-41 0,-82 41-1,41-82-15,-41 41 16,82 0-1,-41 41 1,41-82 0,-42 0 15,1 0-15,41 0-1,0-41 1,-41 41-1,0-41 1,-41 0 0,123-41-1,-83 0 1,-40 0-16,41-40 16,-41 40-1,0 41-15,0-41 16,0-41-1,0 1 1,0 81 0,0 0-16,-41-41 15,-81 82 1,81 0 0,-82 0-16</inkml:trace>
  <inkml:trace contextRef="#ctx0" brushRef="#br0" timeOffset="153982.3111">44670 11617 0,'-41'0'16,"41"-82"-16,0 41 31,0 0-15,0 0-1,0-81 1,41 40 0,0-82-1,-41 82 1,0 1 0,0-1-1,0-41-15,82 0 16,-82 42-1,0 40 1,0 0-16,41-82 16,-41-41 15,0 83-15,0-42-1,0 0 1,0-40-1,0 122 1,0-123 0,0 82-1,0-40 1,0 40 0,0 0-1,0-82 1,0 123-1,41-40 1,-41-1 0,0 41-16,0-41 15,0 41 17,82-41-17,-82 1 1,0-1-16,0 0 15,0 0 1,0 0 0,0 41-1,0 1 1,0-1 0,0 122 124</inkml:trace>
  <inkml:trace contextRef="#ctx0" brushRef="#br0" timeOffset="155016.1611">45816 10267 0,'0'-41'31,"0"-41"-15,0 1 0,0-42-1,0-204 16,0 204-15,0-163 15,0 245-31,0-123 32,0 0-17,0 83 1,0-42-1,0 82 1,0-41 0,0 41-1,0-41 1,0-81 0,0 81-16,0 41 15,0 0 1,0-41-1,0 42 1,0-1 15,0 122 32,0 1-48,0-41-15</inkml:trace>
  <inkml:trace contextRef="#ctx0" brushRef="#br0" timeOffset="158058.4637">45938 10185 0,'-81'0'47,"40"0"-15,41 41-32,0 41 15,82-82 32,-1 0-31,-81-82-1,0 0 1,0 41 0,-41 1-1,-40 40 1,81 81-1,-41 1 1,41 0 0,82-82 15,-42-41-15,-40 0-1,0 0 1,-81 41 31,40 41-32,41 41 1,82-82 31,-82-82-16,-41 82 32,41 41-48,0-82 32,0 0-16,0 0-31,0 0 16,0-81 0,0 40-1,0 0 1,0 0-1,0 1 1,0-1 15,0 0-31,0 0 16,0 41-16,0-82 16,0 83-1,0-1 1,-41 41-1,41-123 1,0 41 0,0 41-1,0-41 1,0 42-16,0-42 16,0 41 15,-41 41-16,41-82-15,0 41 16,0-41 0,0 41 15,0 0-15,0-40-1,0 40 1,0 0 15,0 0-15,0-41 15,0 41-31,0 0 31,0-40 16,0 40 0,0 0-16,0 82 157,-41-41-32,0 0-156,-82 0 16,82 0-1,0 81 32,82-81 16,41 0-48,0 0 1,-41 0 15,-82 0 0,-41 0 1,0 0-32,123 0 109,-41 82 235,-41-41-329,41 41-15</inkml:trace>
  <inkml:trace contextRef="#ctx0" brushRef="#br0" timeOffset="159616.5475">21108 17630 0,'0'-82'16,"0"0"-1,41 1 1,0 81 0,81 0 15,-122 245 0,-122-81 0,122-83-15,0-122 15,0-40-31,41-42 16,81 41-1,-40-41 1,-82 1 15,41 81-31,-41 0 16,-41 41 15,41 41-15,-82 122-1,1 124 1,81-205 0,40-1-1,124-81 1,-123 0-16,0 0 16,82-41-1,-123 1-15,81-42 16</inkml:trace>
  <inkml:trace contextRef="#ctx0" brushRef="#br0" timeOffset="160316.2737">21885 13662 0,'0'-41'16,"0"0"-16,0 0 47,0 123 15,0 0-46,0 0-16,0 0 15,0 40-15,0-81 16,0 0 0,0 0-1,41-41 79</inkml:trace>
  <inkml:trace contextRef="#ctx0" brushRef="#br0" timeOffset="162870.332">15136 19552 0,'0'-81'0,"0"40"31,0 0-15,0 0 15,0-41 0,-41 82 16,-41 41-31,82 41-1,0 122 1,0 83 0,0-42-1,0 41 1,0-40-1,0-164-15,-41 40 16,-41-40 0,41-82-1,0 41 1,-41-41 0,-40 0-1,81-245 1</inkml:trace>
  <inkml:trace contextRef="#ctx0" brushRef="#br0" timeOffset="163087.6055">14399 20289 0,'0'-41'15,"0"0"1,82 41-16,0-82 16,41 82-16,-1-41 15,1 41-15,122 0 16,-81 0 0</inkml:trace>
  <inkml:trace contextRef="#ctx0" brushRef="#br0" timeOffset="163667.0143">15504 20330 0,'0'-82'15,"-82"0"1,82 41-1,0 123 48,0 0-47,0 0-16,0 81 15,41 1 1,41-164-1,-1 82 1,-40-82 15,82-41-15,-82-82-16,-41 41 16,0 0-16,0 41 15,0 1 1,0-42-1,0 41 1,0 82 15,0 41-31,0-1 16,0 124 0,0 40-1,0-40 1,0-123-1,0-1 1,0-40 0</inkml:trace>
  <inkml:trace contextRef="#ctx0" brushRef="#br0" timeOffset="164067.8209">16404 19675 0,'0'0'0,"0"-82"0,0 1 16,0 40 0,-41 41-1,41 122 32,0 165-31,0-124-1,0 42 1,82-82 0,-1-1-1,1-122 1</inkml:trace>
  <inkml:trace contextRef="#ctx0" brushRef="#br0" timeOffset="164650.8798">16772 19962 0,'0'-82'16,"0"0"0,0 41-1,0 123 32,0 41-31,0-42-16,0 83 15,0-41 1,163-82 0,-40-41-1,-41-123 1,-41 0-1,-41-40 17,0 81-32,0-41 15,0 82 1,-82 82 0,82 41-1,0 0-15,0 40 16,0 1-16,0 41 0,0-1 15,0 165 1,0-83 0,0-81-1,0-83 1,0 1 0,-123-82-1,42 0 1,-1-82-1,82 41 1,0-40-16</inkml:trace>
  <inkml:trace contextRef="#ctx0" brushRef="#br0" timeOffset="165018.4772">17590 19593 0,'0'0'0,"0"-41"0,0 1 16,0-1-1,41 82 32,0 40-31,-41 83-1,122 0-15,-122-42 16,0 1-16,0 0 0,0-1 16,0 83-1,-40-123 1,-1 0-1</inkml:trace>
  <inkml:trace contextRef="#ctx0" brushRef="#br0" timeOffset="165284.5508">18776 20125 0,'0'0'0,"0"-41"16,123 41 15,-82 0-15,123-82-1,-1 82 1,-81 0 0</inkml:trace>
  <inkml:trace contextRef="#ctx0" brushRef="#br0" timeOffset="165467.8729">18899 20371 0,'-41'0'15,"82"0"1,0 0 0,41 0-1,204-82 1,-163 82-16,-82 0 16,-41-41-16</inkml:trace>
  <inkml:trace contextRef="#ctx0" brushRef="#br0" timeOffset="166368.4455">21803 19634 0,'0'-82'15,"0"42"-15,0-1 16,0-41 0,-41 82-16,41-82 0,-122 82 31,81 0-16,-82 123 17,164 654-1,-41-491-31,82 491 31,-82-654-31,0 0 16,-41 0-1,-82-42 1,41-81 0,41 0-16,-81 0 15,81-40 1,0 40-16,-41-164 16,41 82-1,41 0 1</inkml:trace>
  <inkml:trace contextRef="#ctx0" brushRef="#br0" timeOffset="166801.2821">23808 19675 0,'0'0'15,"0"-41"-15,0-81 16,0 81 0,0 82 31,0 40-32,0 124 1,0-123-16,0 0 15,0-1-15,0-40 0,0 41 16,0-41 0,0 0-16</inkml:trace>
  <inkml:trace contextRef="#ctx0" brushRef="#br0" timeOffset="167041.0259">23235 20452 0,'82'0'31,"41"0"-15,40 0-16,1-41 15,245-40 1,-82 81-1,-245 0 1,-41 0 0</inkml:trace>
  <inkml:trace contextRef="#ctx0" brushRef="#br0" timeOffset="167634.1966">24094 20861 0,'0'0'0,"-41"0"0,41-81 16,0 122 30,0-1-46,0 42 16,0 41 0,0-82-1,82 41 1,41-82-16,-41 0 16,-41 0-1,-41-164 1,0 82-1,0-40 1,0 81-16,0 122 47,0 165-31,0 163-1,0-205-15,0-40 16,0-41-16,0-41 0,0-1 15,0 1 1,-123 0 0,41-82-1,-82-82 1,83-41 0,40 83-1,122-165 1,83 82-1,-41-40-15</inkml:trace>
  <inkml:trace contextRef="#ctx0" brushRef="#br0" timeOffset="168251.4883">25321 19880 0,'0'-41'0,"0"-41"32,0 0-32,-81 0 15,40 82 1,-41 0-1,0 41 17,0 164-17,82-123-15,0-1 16,0-40-16,0 41 16,41-41-1,0-41 1,123-82-1,-123 0 1,-41-122 0,0 40-1,0 1 1,0-1 0,0 123-16,-82 0 15,82-41 1,-41 164 15,41 82-15,0 81-1,0 1 1,82-83 0,-82 42-1,41-82 1,-41-83-16</inkml:trace>
  <inkml:trace contextRef="#ctx0" brushRef="#br0" timeOffset="168735.1213">25403 19880 0,'0'0'0,"0"-82"15,82 41 1,0 41 0,0 0-1,-41 0 1,-41 82 0,0 41-1,0-1 1,0-81-1,40-82 32,42-41-47,-82 1 16,82-83 0,-41 82-16,-41 123 46,0 41-30,-41-41-16,41 82 31,0-42-15,82-81 0,0 0-1</inkml:trace>
  <inkml:trace contextRef="#ctx0" brushRef="#br0" timeOffset="173375.6121">43075 10349 0,'-82'-82'16,"82"164"46,41-82-15,0-41-31,-41 0-1,0 0 17,0 82-1,0 41-16,0-41 32,0-123 0,0 41-31,0 82 31,0 0-16,82-41 110,40 0-126,-81 0-15,0 0 16,0 0-16,82 0 15,0 0 17,-82 0-32,-1-82 15,42 82-15,0 0 0,0 0 32,-41 0-32,0 0 15,41 0 1,40 0-1,-40 0 1,-41-41 0,82 41-1,-1 0 1,-40 0 0,0 0-1,-41 0 1,82-82 15,-82 82-15,81 0-1,1-41 1,0 41 0,-82 0-16,0 0 15,40 0 1,-40 0-1,0 0 1,0 0 0,41 0-1,-41 0 17,-41-40-32,41 40 15,41 0 32,-42 0 0,1 0 31</inkml:trace>
  <inkml:trace contextRef="#ctx0" brushRef="#br0" timeOffset="175427.7923">43361 9449 0,'-41'0'31,"-40"0"-16,40 0 1,0 0 15,-41 0 16,123 0 63,82 0-95,-1 0 1,1 0-1,0 0 1,40 0 0,42 0-1,-41 0 1,81 0 0,-40 0-1,-124 0 1,-40 0-16,0 0 15,41 0-15,-41 0 16,41 0 0,-41-82-16,40 82 15,42 0 1,0 0 0,-82 0-16,0 0 15,40 0-15,42 0 16,-41 0-1,0 0 1,0-41 0,-41 41-1,40 0 1,42 0 0,-82 0-1,0 0 1,41 0-1,0 0 17,-42 0-17,1 0 1,0 0 0,-41-82-1,82 82 1,-41 0-1,0 0-15,41 0 16,-1 0 0,-81-40-1,41 40 1,0 0 31,0 0 0,41 0-16,-41 0-15,-41-41-1,41 41 1,41 0 31,-123 0 328,0 0-360</inkml:trace>
  <inkml:trace contextRef="#ctx0" brushRef="#br0" timeOffset="178640.9181">51379 7240 0,'82'0'469,"-41"0"-406,-41 41-32</inkml:trace>
  <inkml:trace contextRef="#ctx0" brushRef="#br0" timeOffset="184569.8109">22253 21884 0,'-122'0'15,"122"-41"1,-41 41-16,0 0 31,41 41 1,0 41-32,0 122 15,0-122 16,0 0-15,82-41 0,40-41-1,-40-123 1,-82 82 0,41-41-1,-41-122 1,0 122-1,-82 82 1,0 0 0,42 0-1,40-41 1</inkml:trace>
  <inkml:trace contextRef="#ctx0" brushRef="#br0" timeOffset="185537.2386">22294 19103 0,'0'0'0,"0"-123"15,0 41 1,-41 82 0,41-41-16,0 123 62,0 41-46,0-42-16,41-40 31,0 41-15,0-82-1,0 0 1,41-82 0,-82 1-1,0 40 1,0-41-16,0 123 47,0 0-32,41 245 1,-41-204 0,0 40-1,0-40 16,-41 0-15,-41-82 0,41 0-1,41-41 1,0 0 0,0-163-1,123 40 1,0 1-1,40 122 1,-81-82-16</inkml:trace>
  <inkml:trace contextRef="#ctx0" brushRef="#br0" timeOffset="194654.197">30312 6054 0,'0'-41'0,"0"-41"15,0 41 17,0 0-17,0 0 16,-41 41 1,0 0-32,-41 0 15,-40 0 1,40 0 0,0 0-1,0 41 16,41 164-15,-41-82 0,42-42-1,40 83 1,0-123-16,-82 0 16,82 41-16,0-41 0,0-1 15,0 83 1,0-41-1,0-41 1,41-41-16,122 82 16,-122-82-1,0 0-15,82 0 16,-41 0 0,-1 0 15,42 0-16,-41 0 1,-41-82 0,41 41-16,-41-41 15,0 41 1,40-41 0,-40-40-1,-41 40 1,82 0-1,-82 0-15,0 1 16,0-1 0,0 41-16,-41-82 15,-41 82 1,-163-41 0,40 82-1,-40 41 16,-1 246-15,124-124-16,122-40 0</inkml:trace>
  <inkml:trace contextRef="#ctx0" brushRef="#br0" timeOffset="226091.0171">12518 15707 0,'-41'0'15,"0"0"1,41-40-1,-82 40 1,-41 0 15,246 0 63,0 0-94,-1 0 16,1 0-16,204 0 15,-40 0 17,-165 0-32,1 0 15,-41 0-15,0-41 0,0 41 16,40 0-1,-40 0 1,-82-41-16,41 41 16,-41-82 77,-82 82-93,-41 0 16,42 0 0,40 0-16,-123-41 31,82 41-15,41 0-1,41-41 32,41 41-16,0 0-31,82 0 16,0 0 0,-42 0-16,83 82 15,-164-41 1,41-41-16,-41 41 15,0 41 1,-123 81 0,41-122-1,-122 82 1,122-41-16,0-1 16</inkml:trace>
  <inkml:trace contextRef="#ctx0" brushRef="#br0" timeOffset="228337.287">25649 15830 0</inkml:trace>
  <inkml:trace contextRef="#ctx0" brushRef="#br0" timeOffset="228593.5331">25649 15830 0</inkml:trace>
  <inkml:trace contextRef="#ctx0" brushRef="#br0" timeOffset="229159.0394">21844 17957 0</inkml:trace>
  <inkml:trace contextRef="#ctx0" brushRef="#br0" timeOffset="230166.3853">25894 16853 0</inkml:trace>
  <inkml:trace contextRef="#ctx0" brushRef="#br0" timeOffset="233077.9442">16649 21802 0,'41'0'78</inkml:trace>
  <inkml:trace contextRef="#ctx0" brushRef="#br0" timeOffset="233476.3516">16772 21802 0</inkml:trace>
  <inkml:trace contextRef="#ctx0" brushRef="#br0" timeOffset="233723.0593">16895 21761 0</inkml:trace>
  <inkml:trace contextRef="#ctx0" brushRef="#br0" timeOffset="233938.6759">16976 21884 0,'-41'0'0</inkml:trace>
  <inkml:trace contextRef="#ctx0" brushRef="#br0" timeOffset="234175.2244">16813 22089 0,'0'0'0,"-41"0"15,-41 0 1,123 0 31,41 0-32</inkml:trace>
  <inkml:trace contextRef="#ctx0" brushRef="#br0" timeOffset="234385.1626">16976 22089 0,'-41'0'16,"41"-41"30</inkml:trace>
  <inkml:trace contextRef="#ctx0" brushRef="#br0" timeOffset="235035.0082">17140 21884 0,'-41'0'46,"41"41"345</inkml:trace>
  <inkml:trace contextRef="#ctx0" brushRef="#br0" timeOffset="236697.683">25853 20452 0,'0'-41'250,"0"-40"-110,-41 81-108,41-41 421,-82 41-422</inkml:trace>
  <inkml:trace contextRef="#ctx0" brushRef="#br0" timeOffset="245578.5332">26876 15298 0,'0'0'0,"-41"0"0,-41 0 16,123 0 30,0 0-46,0 0 0,41 0 16,40-41-16,-40 41 31,-41 0-31</inkml:trace>
  <inkml:trace contextRef="#ctx0" brushRef="#br0" timeOffset="245725.7042">26835 15667 0,'0'0'0,"82"0"47,40 0-47,1-82 16,123 0-1</inkml:trace>
  <inkml:trace contextRef="#ctx0" brushRef="#br0" timeOffset="246859.5488">28921 15626 0,'-82'0'16,"82"-41"15,0 0-31,41-41 16,-41 0-16,41 0 15,41-122-15,-41-164 47,-41 0-15,0 327-32,0 0 15,-41 41-15,-41 0 31,82 41-31,0 81 16,-82 492 0,123-287-1,41-204 1,82-41 0,-82-82-1,-42 0 1,83-123-16,-41 82 15,-82 0-15,41-82 32,-41-40-17,0 40 1,0 205 15,0 0-31,0 0 16,0-1-1,0 1-15,0-41 16,82-41 31,-41-164-31,-41 124-16,81-83 15,-81 82 1,41 82 15,-41 0-31,41 41 31,-41-1-15,82-40 0,41-41-1,-41-41-15</inkml:trace>
  <inkml:trace contextRef="#ctx0" brushRef="#br0" timeOffset="247761.0147">30598 14971 0,'0'-41'0,"-81"-41"15,81 1 1,0 162 31,0 1-47,0 0 15,0 0 1,40 0-16,124-82 31,-82-41-15,0-41-1,-82 41 1,0-163 15,0 122-15,0 123 0,0 40-1,0 42-15,0 204 16,0-163-16,0 0 15,0 81 1,0-122 0,-123-1-1,82-122 1,-41 0 0,-40-81-1,122-83 1,204-81-1</inkml:trace>
  <inkml:trace contextRef="#ctx0" brushRef="#br0" timeOffset="248225.8696">31580 13867 0,'0'-41'15,"-41"41"-15,41-41 16,41 41 0,123 0-1,-42-82 1,-81 82-1,-41 41 17,0 82-17,0-41-15,0 163 16,0-122-16,0 40 16,0 165-1,0-83 1,0-163-16,0 40 15,0-40-15,0 0 0,0-41 16,0 82 0,0-41-1,-163-42 1,40-40-16,-122 82 16,122-82-1</inkml:trace>
  <inkml:trace contextRef="#ctx0" brushRef="#br0" timeOffset="248977.2492">28348 13989 0,'0'0'0,"-40"0"15,-1 0 1,0 0-1,-82 0 17,123 82 15,0-41-32,0 41 16,0-41-31,0 82 32,0 40-17,41 1-15,-41 122 16,82-122-16,-82-1 16,0 246-1,0-122 1,0-83-1,0-122-15,0-41 16,0 41-16,82-82 63,-1 0-63,165-41 15</inkml:trace>
  <inkml:trace contextRef="#ctx0" brushRef="#br0" timeOffset="249676.2308">32685 13417 0,'0'0'0,"0"-82"15,-41 0 1,41 41 0,0 123 30,0 204-30,0 1 0</inkml:trace>
  <inkml:trace contextRef="#ctx0" brushRef="#br0" timeOffset="250295.5625">32480 15707 0,'0'-40'16,"0"-42"0,41 82-1,41 82 1,-82-42-1,0 83-15,0-41 16,-41 41 15,41-82-15,0-123 0,0 41-1,123-164 1,-82 42-1,81-1 1,-81 123-16,-41 0 16,-41 41 31,-41 41-47,42 205 15,40-205 1,40 40-1,42 1 1,41-82 0</inkml:trace>
  <inkml:trace contextRef="#ctx0" brushRef="#br0" timeOffset="250526.5409">33544 14767 0,'41'0'31,"-1"0"-31,42 0 15,0 0 1</inkml:trace>
  <inkml:trace contextRef="#ctx0" brushRef="#br0" timeOffset="250659.8809">33544 15094 0,'81'0'47,"42"-41"-47,-41 0 16</inkml:trace>
  <inkml:trace contextRef="#ctx0" brushRef="#br0" timeOffset="251497.9229">34566 14685 0,'0'0'0,"-41"0"16,-40 0 0,122 0 15,122 0-15,83 0-1,-42 0 1</inkml:trace>
  <inkml:trace contextRef="#ctx0" brushRef="#br0" timeOffset="252395.1797">35466 15217 0,'41'-123'47,"-41"82"-47,41 0 16,-41-41-16,82 0 15,0-81 1,0-328 15,-123 123 0,0 286-15,-41 82 0,41 123-1,41 163 1,-82-122-16,82 122 16,0-204-1,41 41-15,82-83 16,-82 1 15,41-41-31,-1 0 16,42-163-1,-123 81 1,0-41 0,0 82-16,0 0 15,0 123 16,0 0-15,0 41 0,0-41-16,41-42 15,41-40 32,41-40-31,-123-42-16,81 41 15,-40-82 1,41 82-16,-82 82 31,41 41-15,-41 0 0,41 0-1,41-42 1,40-40-1,-81 0-15</inkml:trace>
  <inkml:trace contextRef="#ctx0" brushRef="#br0" timeOffset="252810.0236">36898 14358 0,'41'0'31,"41"0"-15,0 81 0,-82-40-1,0 0-15,0 82 16,-41-82-16,0 41 16,82-164 30,81-82-30,1 1 0,-41-1-1,-82 123 1,-41 82 0,-82 123-1,82-1 1,41-81-1,0 0 1,164-82 0,-82 0-16,0 0 15,-41 0-15</inkml:trace>
  <inkml:trace contextRef="#ctx0" brushRef="#br0" timeOffset="253595.8067">29167 19839 0,'-41'0'15,"123"0"32,-1-82-31,1 82-16,0 0 16,41 0-16</inkml:trace>
  <inkml:trace contextRef="#ctx0" brushRef="#br0" timeOffset="253760.4105">29126 20207 0,'41'0'47,"40"0"-32,42 0-15</inkml:trace>
  <inkml:trace contextRef="#ctx0" brushRef="#br0" timeOffset="260615.4857">32644 18898 0,'-41'-41'16,"0"-41"-1,-41 82 1,41 0-16,0 0 16,41 82-1,0 654 17,0-490-17,41 490 16,-41-613-31,0-41 16,-41 40 0,-41-122-16,-40 82 15,81-82-15,0 0 16,-123 0 0,42-123-1,122 42 1</inkml:trace>
  <inkml:trace contextRef="#ctx0" brushRef="#br0" timeOffset="263561.3786">32562 18898 0,'-82'-41'31,"41"41"-15,41-41 15,123-41-15,81 82-1,-122-41 1,0 41 0,-164 0 15,41 0-16,0 0 1,1 0-16,-83 0 16,82 0-16,-41 0 15,0 0 17,82 82-17,0-41 1,-41 0-1,41 82 1,0-41-16,0-1 16,-41 83-16,41 0 15,0-42-15,0 247 16,0 40 0,0-123-1,0-163 1,0 40-1,0-122-15,0 41 16,0-41 0,-81 0-16,81 41 15,-41-82 1,41 40 0,-41-40-1,41 82 1,-82-41-1,82 41 17,82-82 15,-41 0-47,122 0 15,1-41 1,41 0 15,-165 41-31,1-82 16,41 82-16,-41 0 0,0-81 15</inkml:trace>
  <inkml:trace contextRef="#ctx0" brushRef="#br0" timeOffset="264212.6219">33380 19798 0,'0'0'0,"-41"-82"0,41-41 16,0 82-1,82 1 1,41 40 0,-42 0-1,1 40 1,-82 83-1,-163-82 1,122 82-16,-82-82 16,205-164 46,-41 41-62,81 41 16,1-81-1,-82 40 1,82 0 0,-123 41-1,-41 41 1,0 0 0,-41 41-1,0 41 1,82 40-1,0-81-15,0 0 16,41 82 0,0-123-16,123 0 15,-1 0 1,-122 0 0</inkml:trace>
  <inkml:trace contextRef="#ctx0" brushRef="#br0" timeOffset="264511.8778">33339 20289 0,'-41'0'0,"82"0"47,41 0-31,41-82-16,-1 82 16,1-82-16,204 82 15,-122 0 1,-123 0-1</inkml:trace>
  <inkml:trace contextRef="#ctx0" brushRef="#br0" timeOffset="265049.1859">33871 20534 0,'0'0'0,"-41"0"16,41 41 31,0 0-47,0 82 16,0-82-1,41 40 1,41-81-16,40 0 15,1 0 17,-41 0-17,-82-81-15,0 40 16,0-123 0,0 246 15,0 0-16,0 245 1,0-123 0,0-122-1,-82 82 1,-122-164 0,122 0-1,-41-41 16,123-82-15,82 1 0,41 81-16,204-164 15</inkml:trace>
  <inkml:trace contextRef="#ctx0" brushRef="#br0" timeOffset="265545.614">34934 19021 0,'0'-41'15,"0"-41"16,82 82-15,-41-41 0,41 41-1,0 82 1,-82 122 0,0-40-16,0 163 15,0-122-15,0 81 16,0 123-1,0-82 1,0-204-16,-41 41 16,41-123-1,0 0 1,-41-41 0,-41 0-1,0 0-15,41 0 16,-40 0-1,40 0-15</inkml:trace>
  <inkml:trace contextRef="#ctx0" brushRef="#br0" timeOffset="266411.3472">35671 20902 0,'0'41'78,"-82"41"-78,82-41 16,0 41-16,82 0 46,41-82-14,-42 0-32,-81-123 15,0 41-15,0 41 16,0-82 0,-122 42-1,-1 81 1,82 0-1,0 81 1</inkml:trace>
  <inkml:trace contextRef="#ctx0" brushRef="#br0" timeOffset="267094.9211">35875 18693 0,'0'-40'0,"-41"40"0,41-82 16,-40 82 15,40 41 0,0 163-15,0-122 0,0-41-1,40-41 16,83 0-15,-82 0 0,41-41-1,-41-41 1,-41 0 0,0 1-1,0 162 16,0 1-31,0 82 16,0 40 0,0-40-1,41 0 1,-41-124 0,0 42-1,-82-82-15,82 82 16,-82-82-16,0 0 15,41-41 1,41 0 0,0-41-16,0 1 15,0-1-15,0 0 0,41 82 16,123-41 0,122-41-1</inkml:trace>
  <inkml:trace contextRef="#ctx0" brushRef="#br0" timeOffset="267411.8271">37430 19675 0,'0'-41'15,"82"41"1,-41 0-1,40 0-15,83 0 16,-123 0 0</inkml:trace>
  <inkml:trace contextRef="#ctx0" brushRef="#br0" timeOffset="267561.8481">37430 20002 0,'0'0'0,"123"-40"31,-42 40-15,1 0-1,41 0-15</inkml:trace>
  <inkml:trace contextRef="#ctx0" brushRef="#br0" timeOffset="270634.5491">39721 19103 0,'0'-41'0,"0"-41"32,0 123 30,0 81-46,0-40-16,0 164 15,0-124-15,0-40 16,0 41 0,0 0-1,0-205 32,0 41-31,0-41-16,0 0 15,0 0-15,0-122 16,0 163 0,0 0-16,0-82 15,0-40 16,0 81-15,0 41 0,-82 41 15,82 41-15,-164 82-1,123-1 1,-81-40-1,81 0 1,41-123 47,81-41-48,1-40 1,-82 81-1,82-82 1,-41 123 0,-41-41-1,41 41 1,-41 41 0,0 123-1,0-83 1,0 1-16,0-41 15,82 41-15,-82 82 16,0-42 0,0-40-1,0 41 1,-41-123 46,-82 0-46,123 41 0,-164-41-1,83 0 1,81 82 0,-41-82-1,82 0 32,40 0-47,1 0 16,41-41-16,0 41 15,-42 0-15,83-82 16,-41 82-16,40 0 16,-122 0-1,0 0 16,-41 41 79</inkml:trace>
  <inkml:trace contextRef="#ctx0" brushRef="#br0" timeOffset="406550.9929">9777 14603 0,'0'0'0,"-164"0"0,41 0 15,42 0-15,40 0 16,-41 0-16,41 0 16,123 0 30,40 0-30,42 0-16,1431-123 31,-1226 123-15,-42-82-16,164 82 16,-164-81-1,-286 81 1,0 0-1</inkml:trace>
  <inkml:trace contextRef="#ctx0" brushRef="#br0" timeOffset="406830.0982">10186 14562 0,'0'0'0,"-123"0"0,82 0 16,41 41-16,-41-41 15,123 0 16,41 0-15,245 0-16,368-123 31,-81 1-15,-369 122-16</inkml:trace>
  <inkml:trace contextRef="#ctx0" brushRef="#br0" timeOffset="408261.3506">12068 23970 0,'0'-82'0,"-41"1"15,41 203 32,0 1-31,41 450 15,-41-328-15,0-204-1,0 41 1,0-164 15,0 0-31,0-41 16,0 1-1</inkml:trace>
  <inkml:trace contextRef="#ctx0" brushRef="#br0" timeOffset="408531.584">12068 23888 0,'0'-122'15,"0"40"1,0 41-16,40 41 15,-40-41 1,123 41-16,-41 0 16,0 0-16,-41 41 15,-41 41 1,0 81 0,-82-81-1,-82 82-15,82-82 16,42-82-16,-42 81 15</inkml:trace>
  <inkml:trace contextRef="#ctx0" brushRef="#br0" timeOffset="408909.9894">13008 23643 0,'0'0'0,"0"-41"15,0 0 1,-81 41 15,40 0-15,41 205-1,0 122 1,0 0 0,0-163-16,81 40 15,-81-81-15,41-41 0,-41-41 16,164 41-1,0-42 1,-123-40-16</inkml:trace>
  <inkml:trace contextRef="#ctx0" brushRef="#br0" timeOffset="409243.2356">14236 23847 0,'0'-40'15,"-41"40"1,0 0-1,41 40 1,-82 42-16,-41 82 16,41-82-16,42 40 15,-42-40 1,0 41 0,82-41-1</inkml:trace>
  <inkml:trace contextRef="#ctx0" brushRef="#br0" timeOffset="409493.2686">13663 23888 0,'0'-41'0,"-41"41"16,41-40-16,82 121 47,-41-40-47,41 41 15,-42 41-15,83 40 16,-123-81 0,123 0-16,-82 41 15,0-41 1</inkml:trace>
  <inkml:trace contextRef="#ctx0" brushRef="#br0" timeOffset="410010.0046">14808 23847 0,'-41'0'16,"41"41"31,205 0-32,-123-41-15,0 82 16,81-41 0,-40 41-1,-41-82 1,-82 41 46,-82-41-62,-41 82 16,41-1-16,-81 42 16,40-41-1,41 0 1</inkml:trace>
  <inkml:trace contextRef="#ctx0" brushRef="#br0" timeOffset="410461.3105">15995 23888 0,'0'-41'0,"0"1"32,0 121-1,0 1-16,0 82 1,0 204 15,40-327-15,1-41-16</inkml:trace>
  <inkml:trace contextRef="#ctx0" brushRef="#br0" timeOffset="410760.5781">16445 24011 0,'0'0'0,"0"41"62,-82 0-62,82 41 16,0 0-16,-41 81 15,-41 83 1,82-124-16,-41 83 16,41-123-1,-82-1-15,82-40 16,0 0-1</inkml:trace>
  <inkml:trace contextRef="#ctx0" brushRef="#br0" timeOffset="411160.8522">16649 24788 0,'0'-41'15,"41"41"-15,0-41 16,41 41 0,-82 41 15,41 0-31,-41 205 15,-123-124 17,41-81-17,82 0 1,41-41 15,41-41-15,81 41-1,1 0 1,-123-81 0</inkml:trace>
  <inkml:trace contextRef="#ctx0" brushRef="#br0" timeOffset="411461.1716">17467 23766 0,'0'41'47,"41"40"-32,41 42-15,0 0 16,-82 81-16,82 124 16,-82 81-1,0-164 1,-164-81 0</inkml:trace>
  <inkml:trace contextRef="#ctx0" brushRef="#br0" timeOffset="418312.893">3354 15789 0,'-81'0'16,"81"-41"-16,-82-40 15,41 81 1,0 0 0,41 613 15,82-81 0,-82-369-15,0-40-1,0-82 17,-82-41-17,-82-41 1</inkml:trace>
  <inkml:trace contextRef="#ctx0" brushRef="#br0" timeOffset="418494.6276">2782 16566 0,'81'-81'31,"-40"81"-31,164-41 16,163-41-1,-245 82 1</inkml:trace>
  <inkml:trace contextRef="#ctx0" brushRef="#br0" timeOffset="418761.1026">4173 16526 0,'0'-41'15,"-41"41"1,0 81 15,41 1-31,-82 164 16,41-1 0,-82-40-1,82-83 1</inkml:trace>
  <inkml:trace contextRef="#ctx0" brushRef="#br0" timeOffset="418962.8766">3682 16812 0,'0'0'0,"81"0"47,-40 82-47,41-1 0,0 1 15,41 41 1,-82-123 0,40 82-16</inkml:trace>
  <inkml:trace contextRef="#ctx0" brushRef="#br0" timeOffset="419214.9449">4459 16280 0,'0'-123'15,"-41"82"-15,41-40 16,0 203 15,0 1-31,0 0 16,0 163-1,164 123 1,-164-368 0</inkml:trace>
  <inkml:trace contextRef="#ctx0" brushRef="#br0" timeOffset="419644.3041">4827 16526 0,'0'-82'31,"82"123"-15,0 81-1,-82-81 1,0 82-16,0-41 16,-82-41-16,82 0 15,-41-41-15,41-41 47,41-41-47,41-204 16,-41 163 15,-41 41-15,0 205-1,0-41 1,0 81 0,0-40-1,40 0 1,42-123-1</inkml:trace>
  <inkml:trace contextRef="#ctx0" brushRef="#br0" timeOffset="419844.1614">5359 16444 0,'0'-82'16,"0"123"15,82 0-31,-82 41 16,81-1-16,-81 42 15,41 163 1,-41-81 0,0-164-16</inkml:trace>
  <inkml:trace contextRef="#ctx0" brushRef="#br0" timeOffset="420096.5697">6463 16648 0,'-41'0'0,"123"0"47,0 0-47,0-41 16,0 41 0,-1 0-16,-40 0 15</inkml:trace>
  <inkml:trace contextRef="#ctx0" brushRef="#br0" timeOffset="420249.1388">6586 16975 0,'41'0'31,"0"-40"-15,41 40-16</inkml:trace>
  <inkml:trace contextRef="#ctx0" brushRef="#br0" timeOffset="420534.1599">7077 16853 0,'41'0'31,"0"0"-15,41 0-16,-1 0 15,42-82 1,-41 82-16,-41 0 16,-41-41-16</inkml:trace>
  <inkml:trace contextRef="#ctx0" brushRef="#br0" timeOffset="421344.0008">8059 17057 0,'81'-41'31,"-40"-122"-15,-41 122-16,82 0 16,-82-123-1,0-40 1,0-42 0,0 165-16,-41-42 15,0 82 1,-40 41 15,81 82-31,0 0 16,0 40-16,0 124 15,0-124 1,0-40-16,40 82 16,83-82-1,-41-82 1,0-82 15,0-41-15,-82 0-1,0 1 1,0 81 0,0 82 15,0 0-31,0 40 15,0 42 1,0-41 0,81-41-1,1-82 17,-82 0-32,41-82 15,41 42 16,-82 40-15,41 41 0,-41 41-16,82 81 15,-41-81-15,-41 41 16,41-41 0</inkml:trace>
  <inkml:trace contextRef="#ctx0" brushRef="#br0" timeOffset="421778.3501">9081 16403 0,'0'-82'15,"41"0"16,41 82-31,0 41 16,-82 82 0,0-82-1,0 41 1,-41-1 0,41-40-1,0-82 1,0-40-1,82-124 1,0 82 0,-82 82-16,0 123 47,-41 0-47,41 123 15,0-83 1,163-40-1,-40-82 1</inkml:trace>
  <inkml:trace contextRef="#ctx0" brushRef="#br0" timeOffset="422865.9456">5318 18489 0,'-82'0'31,"164"0"16,41 0-47,-1 0 16,1 0-16,82-82 0,122 82 31,-41-41 0,-245 41-31,-41-41 47,0-40 0,-82 81-47,0 0 16,-40 0-1,81 0 1,41-41 31,41 41-32,41 0 1,-1 41 0,1 40-1,-82 42 1,-41 0 0,-41-1-1</inkml:trace>
  <inkml:trace contextRef="#ctx0" brushRef="#br0" timeOffset="423428.8405">6831 18203 0,'0'-41'0,"0"-41"15,123 82 1,-41 0 0,0 0-1,0 123 1,-82-42-1,-41 83 1,41-123-16,-82 0 16,82-82 31,41-41-47,41 41 15,40-122 1,-81 81 15,-41 0-15,-41 82 15,-40 164-15,81-83-1,0 42 1,40-123-16,-40 41 15,82-41-15,0 0 16,0 0 0,0-123-16</inkml:trace>
  <inkml:trace contextRef="#ctx0" brushRef="#br0" timeOffset="424514.4924">7159 18203 0,'-41'0'0,"0"0"15,-41 0 1,82 41-1,0 40-15,0 42 16,164 0 15,81-246 16,-245 0-47,0 1 31,0 81-31,-41 0 16,0 41-16,0-82 16,-40 205-1,-1 40 1,82-40 0,123-82-1,-83-41-15,124 0 16,-82 0-1,-82-82-15,0 41 16,0-81 0,-123 40-1,41 82 1,1 82 0,40-42-1,163 42 16,-81-82-31</inkml:trace>
  <inkml:trace contextRef="#ctx0" brushRef="#br0" timeOffset="425278.183">9286 17425 0,'0'0'0,"82"-40"16,-1 40-16,-40 0 15,0 0-15,41 0 16,-41 40-16,-41 1 15,0 41 1,-123 204 15,123-245 1,41-163-17,0 40-15,41-82 16,0 42-16,-82 81 15,41 0 1,-41 123 15,-82 81-15,82 1 0,0-123-1,82 40 1,-41-81-16,-1 0 15,83 0 1,-123-81-16</inkml:trace>
  <inkml:trace contextRef="#ctx0" brushRef="#br0" timeOffset="425744.7889">8918 17589 0,'0'41'47,"0"0"-32,-123 41-15,0 40 16,82-81 0,41 0-1,41-41 1,41 0-16,164 0 16,-124 0-1,-40 0-15,0-82 16</inkml:trace>
  <inkml:trace contextRef="#ctx0" brushRef="#br0" timeOffset="426277.9527">8468 17794 0,'-41'0'0,"0"0"31,-41 0-15,41 0 0,41 40-1,-41 83 1,41 164 0,0-165-1,82-40 1,41-82-1,-82-41 1,41-82-16,-82 1 16,0 81-1,0 0-15,0-82 16,-164 0 0,82 123-1,0 0 1,82 123 15,82-82-31</inkml:trace>
  <inkml:trace contextRef="#ctx0" brushRef="#br0" timeOffset="426763.5475">10513 17221 0,'0'82'47,"0"-41"-32,-204 122 1,204-122-16,-82-41 16,82 82-16,82-82 47,-1 0-32,1 0-15,123-82 31,-205 0-31</inkml:trace>
  <inkml:trace contextRef="#ctx0" brushRef="#br0" timeOffset="427048.7455">11004 16935 0,'0'-82'16,"0"123"15,0 40-15,0 1-16,0 41 15,0 0 1,41 40 0,-41-122-16,82 41 15</inkml:trace>
  <inkml:trace contextRef="#ctx0" brushRef="#br0" timeOffset="427517.4107">8345 19225 0,'0'0'0,"-41"0"16,82 0 46,82 0-46,122-82-16,-40 1 15,81-1-15,328-82 16,-42 1 0,-326 81-1,-164 41 16</inkml:trace>
  <inkml:trace contextRef="#ctx0" brushRef="#br0" timeOffset="428265.8476">2414 15912 0,'0'-41'0,"-82"41"0,82-41 16,-41 41-16,0 0 31,41 82-15,0 122-1,0 42-15,164 1145 32,-42-1105-32,1 205 15,-123-368 1,0-42-16,0-40 16,0-123 30,0-204-30</inkml:trace>
  <inkml:trace contextRef="#ctx0" brushRef="#br0" timeOffset="430562.5233">2086 15748 0,'-41'-81'15,"41"40"1,41 41 15,205-41-31,285-41 31,206-164-15,367 83 0,42 81-1,-655-41-15,531 42 16,-531 81-16,-41 0 16,82 0-1,-409 0-15,-42 0 16,1 0-16,-41 0 15,0 0-15,41 0 16,41 0 0,-83 40-1,1-40 1,41 0-16,0 0 16,-41 0-1,82 0-15,40 0 31,-81 0-31,-41 0 16,0 0-16,41 0 16,-41 0-1,40 0 1,-40 0 0,41 0-16,0 0 15,0 0-15,0 0 0,-1 0 16,-40 0-1,41 0 1,-41 0 0,0 41 15,-41 0-15,82 82-1,-82-41 1,82 81-1,-1-81 1,1 123 0,-82-123-16,82-1 15,-82 1-15,0 41 16,82 122 0,-82-122-1,0-41 1,0 0-1,0 81 1,0-81 0,41 0-1,-41 41 1,0-42 0,0 1-1,0 0 16,0 82-15,82-42 0,-82-81-16,0 41 15,0-41-15,40 82 16,-40-42 0,0 1-1,0-41 1,0 0 15,0 0-31,-40-41 16,-42 82-1,-123 41 1,-40-1 0,-1-40 15,1 0-16,122-82-15,0 41 16,1-41-16,-83 82 0,42-82 16,-124 81-1,1 1 1,81 0 0,-122 82-1,82-123 1,-83-41-1,83 81 1,122-81-16,0 82 16,-40-82-16,-83 41 15,-40 41 1,41-41 0,-1 41-1,123-82 1,1 0-16,-42 81 15,0-81-15,42 0 16,-124 41 0,1-41-1,122 82 1,82-82-16,-81 0 16,81 41-16,-41-41 15,41 0 1,-82 0-1,41 0 1,1 82-16,-1-82 16,0 0-1,41 41-15,0-41 16,-82 0 0,-40 0-1,122 0 16,0 0-15,-41 0 15,41 0-15,0 0 0,-81-82-1,81 82 1,41-41-16,-41 41 15,-41-41 1,41 41 0,0-82-1,-41 82 1,82-41-16,-81 41 16,40 0-1,41-41 16,-41 41-31,-41-81 16,41 81 15,41-41-15,-41 41 0,41-41-16,-41 41 15,-41 0-15,82-82 16,-41 82-1,1-41 1,-42 0 15,82-41-15,-41 82-16,41-122 16,-82-1-1,82-82 16,0 83-15,41-1 0,82 41-1,-42 82-15</inkml:trace>
  <inkml:trace contextRef="#ctx0" brushRef="#br0" timeOffset="442047.4762">3518 20780 0,'-41'-41'0,"41"-41"16,-41 82-16,41-82 15,-82 205 17,82 163-17,164 491 17,-82-613-1,-82-123-16,0 0-15,-41-41 16,-41 0 0</inkml:trace>
  <inkml:trace contextRef="#ctx0" brushRef="#br0" timeOffset="442214.1593">3150 21680 0,'0'-41'31,"41"41"-31,41-82 16,163 41-1,-40 41 1,-83 0 0</inkml:trace>
  <inkml:trace contextRef="#ctx0" brushRef="#br0" timeOffset="442631.1686">3845 21516 0,'-82'0'16,"82"-82"-1,0 123 16,0 0-31,82 0 16,82 122 0,-41-163-1,-1 41 1,-81-41 0,-41-81 15,0-1-16,0-123 1,0 164-16,-82-41 16,82 164-1,0 0 1,41 82 0,0-1-1,-41 1 1,0-123-16,82-41 15</inkml:trace>
  <inkml:trace contextRef="#ctx0" brushRef="#br0" timeOffset="442914.0913">4663 20821 0,'0'0'0,"0"-41"0,0-41 16,0 41-1,0 123 17,0 81-32,0-40 15,0 122 1,41-122-16,41 123 15,-82-205-15,82-41 16,-82 40-16</inkml:trace>
  <inkml:trace contextRef="#ctx0" brushRef="#br0" timeOffset="443413.9736">5072 21148 0,'-40'-41'0,"40"-41"16,0 123 15,0 0-15,0 122 0,40-122-1,83-41 1,-82 0-1,0 0 1,41-163 0,-82 40-1,0 41 1,0 0 15,-41 82-31,41 41 16,0 41-1,0 82 1,0 40 0,41 1-1,0-82 1,-41-83 0,-41 42-1,-82-82 1,82 0-1,-41 0 1,1 0 0</inkml:trace>
  <inkml:trace contextRef="#ctx0" brushRef="#br0" timeOffset="443663.9385">5400 20616 0,'0'0'0,"0"-82"15,82 82 17,-1 0-32,-40 123 15,-41-41-15,123 163 16,-123-163-1,0 41-15,0 40 16,0 1 0</inkml:trace>
  <inkml:trace contextRef="#ctx0" brushRef="#br0" timeOffset="443865.7633">6177 20902 0,'-41'0'0,"82"0"31,41 0-31,0-41 16,40 41-1</inkml:trace>
  <inkml:trace contextRef="#ctx0" brushRef="#br0" timeOffset="443988.6058">6341 21148 0,'122'0'31,"-81"0"-15</inkml:trace>
  <inkml:trace contextRef="#ctx0" brushRef="#br0" timeOffset="445196.832">8018 20248 0,'0'0'0,"0"-41"16,0 0-16,0 164 47,0 122-32,0-122-15,82 81 31,-82-81 1,0-205-1,-41-286 0,0 164-15,-41 122-16,82 0 15,-41 82 1,-41 41 0,82 41-1,0 0-15,-41 40 16,41-40-16,0-41 0,0 0 16,0 41 15,0-123-16,0 0 1,0-205 0,0 83-1,0 40 1,41 123 0,41 41-1,-82 123 1,41 40-1,-41 42 1,0 40 0,0-245-1</inkml:trace>
  <inkml:trace contextRef="#ctx0" brushRef="#br0" timeOffset="445363.8521">7731 21148 0,'0'82'0,"82"-82"31,0-41-15,123 0-1,-42-82 1</inkml:trace>
  <inkml:trace contextRef="#ctx0" brushRef="#br0" timeOffset="445663.7391">8836 20616 0,'0'41'47,"0"41"-31,0 0-16,0 40 15,0-81-15,0 82 16</inkml:trace>
  <inkml:trace contextRef="#ctx0" brushRef="#br0" timeOffset="446530.0508">10390 19675 0,'0'0'0,"0"-41"16,0 0-1,0 0 16,0 82 16,0 82-31,0-41 0,123 0 15,-41-82-16,0-41 1,-41-123 0,-41 123-1,0 0-15,0-81 16,0 203 31,0 42-47,0 123 15,0 40 1,0-82 0,0-40-1,0-123 1,0 41-16,0-41 16,-82-41-16,0 0 31,41-41-16,41-41 1,0-41-16,0 1 16</inkml:trace>
  <inkml:trace contextRef="#ctx0" brushRef="#br0" timeOffset="446946.9608">9777 19757 0,'0'-41'16,"-41"41"31,-41 123-31,82-82-16,-82 41 0,0-42 15,82 1 1,41-41 15,41 0-15,82 0-16,40-81 15,-122 81 1</inkml:trace>
  <inkml:trace contextRef="#ctx0" brushRef="#br0" timeOffset="447480.744">9040 20043 0,'0'-41'0,"-40"41"0,40-40 31,-41 40-31,-41 0 15,82 40 1,0 288 15,0-287-31,123 40 32,-42-81-32,1 0 15,-41 0 1,-41-122-1,0-42 1,-123 41 0,42 123-1,-1-41-15,82 82 32,0 0-17</inkml:trace>
  <inkml:trace contextRef="#ctx0" brushRef="#br0" timeOffset="447947.8122">11618 19348 0,'0'-41'0,"40"41"31,-80 41 16,40 0-31,-82 0-16,82 41 16,-123-42-16,123 1 15,-41 41-15,41-41 16,82-41 31,368-82-16,-368 82-31</inkml:trace>
  <inkml:trace contextRef="#ctx0" brushRef="#br0" timeOffset="448502.9959">12313 18898 0,'0'82'63,"0"-41"-48,0 41-15,0-1 16,0 42-16,0-41 16,0 0-16,82 122 46</inkml:trace>
  <inkml:trace contextRef="#ctx0" brushRef="#br0" timeOffset="449943.2614">26549 20330 0,'81'0'109</inkml:trace>
  <inkml:trace contextRef="#ctx0" brushRef="#br0" timeOffset="463915.4591">2332 20616 0,'-41'0'31,"82"164"16,81 40-47,124 328 15,122 695 17,-327-695-1,-41-573 16</inkml:trace>
  <inkml:trace contextRef="#ctx0" brushRef="#br0" timeOffset="465499.0479">2168 21107 0,'0'-82'31,"82"82"0,0 0-15,40-82 0,328-40-1,-163 40-15,285-82 16,-285 82-16,-1 0 15,532-204 1,-41 123 0,-163-1-1,204-82 1,-327 165 0,0-42-1,-41-82 1,-205 205-16,1-122 15,-83 122-15,206-82 16,-124-41 0,1 41 15,-42-40-31,-40 122 16,40-123-16,-40 41 0,-1 82 15,124-82 1,-124 1-1,-81-1 1,0 82-16,-82-41 16,41 41-16,41-82 15,-41 82-15,41-41 16,-1 41 0,42-82-1,-41 82 1,0 0-1,0-41 1,40 41 0,1-41 15,-82 41-31,41 0 16,-1 0-16,-81 41 62,41 0-46,-41 0-16,0 41 15,82 82 1,-41 40 0,41-40-16,41 81 15,-42-122 1,-40 0-16,82 40 15,-123 1 1,41 40 0,-41-81 15,0-41-15,0 0-1,0-41 1,-123 40-1,-81 1 1,-1 82 0,-204-1-1,164-81-15,-123 41 16,122-41 0,1 41-16,-246 122 15,41-81 1,-41 40-1,164-81-15,-205 122 16,286-163 0,-40 41-16,-205 40 15,41-81 17,-286 164-17,204-124 1,164 1-1,-41 0 1,245-82-16,1-41 16,-42 81-16,82-81 0,1 82 15,-124-41 1,-40 82 0,40-41-1,165-82-15,-83 82 16,123-82-1,41 40 1,-41-40 0,-41 82-1,164-123 48</inkml:trace>
  <inkml:trace contextRef="#ctx0" brushRef="#br0" timeOffset="466476.6804">19226 24502 0,'41'0'32,"41"0"-17,41 0-15,-1 0 16,1 0-16,0 0 16,-41 0-16,-41 0 15</inkml:trace>
  <inkml:trace contextRef="#ctx0" brushRef="#br0" timeOffset="466649.4655">19431 24829 0,'82'0'47,"-1"0"-47,42 0 15,41 0-15,-82-82 16</inkml:trace>
  <inkml:trace contextRef="#ctx0" brushRef="#br0" timeOffset="468149.6363">22867 23684 0,'0'-82'0,"0"41"32,-82 41-17,41 0 17,41 777-1,41-490-31,41 163 15,-82-205-15,0-40 16,0-1 0,0-163-1,-41 0 1,-123-41 0,42-82-1,81 0 1,0 41-1,41 82 1</inkml:trace>
  <inkml:trace contextRef="#ctx0" brushRef="#br0" timeOffset="468583.1776">22785 26547 0,'0'0'0,"0"-82"0,-41 1 15,41 40 1,0 82 31,0 286-16,0-204-15,0-42-1,41-81 17</inkml:trace>
  <inkml:trace contextRef="#ctx0" brushRef="#br0" timeOffset="468833.6118">23031 26506 0,'0'82'47,"-41"0"-31,41 0-16,0 0 15,0-1-15,-82 1 16,41 204 0,41-204-1,0 82 1</inkml:trace>
  <inkml:trace contextRef="#ctx0" brushRef="#br0" timeOffset="469314.181">23235 27120 0,'0'-41'16,"82"41"-1,-41 0-15,41 0 16,-41 0 0,-41 123-1,-41-1 1,-82 83 0,0-82-1,123-82 1,41-41 15,123 0-31,122-82 31,-122-41-31,-1 123 16,-40-123-16,0 123 0,-41 0 16,-82-41-1,41 41 1,-41 82 46</inkml:trace>
  <inkml:trace contextRef="#ctx0" brushRef="#br0" timeOffset="470382.4264">23726 23357 0,'0'-82'16,"0"41"-16,-41 0 31,41 0 0,0 82 0,0 204 1,0-122-17,0-41 1,0 0 0,0-41-1,0 0 1,41-41-16,-41 81 15</inkml:trace>
  <inkml:trace contextRef="#ctx0" brushRef="#br0" timeOffset="470934.6148">24544 24788 0,'-41'0'16,"123"0"30,0 0-46,41 0 16,-1 0 0,165 0-16</inkml:trace>
  <inkml:trace contextRef="#ctx0" brushRef="#br0" timeOffset="471669.1184">25608 25116 0,'0'-41'32,"82"41"-32,-1-164 15,-40 123-15,0 0 16,41-41-16,-82 1 15,41-1 1,-41-41-16,0 0 0,0-163 16,0 81 15,-82 124-15,41 122-1,41 40 1,-82 165-1,82 40 1,0-204-16,82 0 16,-41-41-16,0-41 0,41 0 15,-41 0 1,40 0 0,1 0-16,-82-82 15,82 0-15,-82 0 16,0-40-1,0 81 1,0 82 15,41 40-15,-41 124 0,0-42-1,0-122 1,41-41-1,41 0 1,81-163 0,-81 40-1,0 41 1,0 41-16,-41 82 31,-41 0-31,41 82 16,40-82-1,-40 41 1,123-82 0</inkml:trace>
  <inkml:trace contextRef="#ctx0" brushRef="#br0" timeOffset="472133.3722">27408 24338 0,'0'-81'15,"81"40"17,-40 41-32,41 0 15,-82 122 1,0-40-16,0 0 15,0-41 1,0 0-16,-41 41 16,41-164 31,123-41-32,0-81 1,-82 81-1,-41 41 1,0 123 0,-123 123-1,123-1 1,0-40 0,0-41-1,204-82 1,-81 0-1</inkml:trace>
  <inkml:trace contextRef="#ctx0" brushRef="#br0" timeOffset="472293.3108">28594 24379 0,'82'0'63,"-82"41"-63</inkml:trace>
  <inkml:trace contextRef="#ctx0" brushRef="#br0" timeOffset="472638.3826">26835 26384 0,'0'0'0,"-41"0"15,123 0 17,41 0-17,-1 0 1,1 0-16,82 0 15</inkml:trace>
  <inkml:trace contextRef="#ctx0" brushRef="#br0" timeOffset="472799.8384">26958 26588 0,'41'0'16,"40"0"-16,42 0 16,0 0-1</inkml:trace>
  <inkml:trace contextRef="#ctx0" brushRef="#br0" timeOffset="473633.9294">29330 24338 0,'0'0'0,"0"-41"16,0 1 0,-41 40-1,0-82 1,-204 123 15,163 245 0,82-245-15,41 82 15,0-123-31,82-82 16,-123 41 0,163-123-1,-163-40 1,0-205-1,0 163 1,-41 164-16,41 42 16,0 80 15,0 124-31,0 0 16,0 327-1,0-287-15,0 164 16,82-245-1,-82-41-15</inkml:trace>
  <inkml:trace contextRef="#ctx0" brushRef="#br0" timeOffset="474033.7772">29576 24461 0,'0'0'15,"81"0"-15,-40 41 32,-41 0-32,0 0 15,0 81 1,0-81-16,0 0 16,0-82 30,82 0-46,-41-81 16,82 40 0,-123-82-1,0 83 1,0 121 0,-41 83-1,41-41-15,-41 0 16,41 81-16,0-81 15,164 0 1,40 0 0</inkml:trace>
  <inkml:trace contextRef="#ctx0" brushRef="#br0" timeOffset="474233.8623">31048 24420 0,'41'-41'16,"82"41"-16,-41 0 16,122 0-1,-163 0-15</inkml:trace>
  <inkml:trace contextRef="#ctx0" brushRef="#br0" timeOffset="474366.8777">31007 24706 0,'41'0'16,"41"0"-1,123-40-15,-1 40 16,-40 0-16</inkml:trace>
  <inkml:trace contextRef="#ctx0" brushRef="#br0" timeOffset="512502.6575">17713 28511 0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10-14T14:06:5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30353 9735 0</inkml:trace>
  <inkml:trace contextRef="#ctx0" brushRef="#br0" timeOffset="2097.2239">30353 9735 0</inkml:trace>
  <inkml:trace contextRef="#ctx0" brushRef="#br0" timeOffset="4870.8442">29821 13908 0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2:37:01.3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44098 4704 0,'0'-41'16,"0"0"0,-41 41 62,0 41-63,41 41 1,0 163 0,0 1-1,0-123 1,0-83-1,82 42-15,-1-82 16,-40 0-16,41 0 16,41 0-1,-123-122-15,41 40 16,-41 41-16,0 0 16,41-41-16,-41 0 15,0-40 1,0 40-1,-82 0 17,41 82-32,-41-41 15,0 41-15,41 0 16,1 0 0,-83 82-1,123-41-15,82 81 16,-1-122-16</inkml:trace>
  <inkml:trace contextRef="#ctx0" brushRef="#br0" timeOffset="567.5051">45325 4909 0,'0'-82'0,"0"41"31,-123 82 31,82-41-62,0 82 16,-41-82-16,42 81 16,-1-81-1,-82 164 1,123-123 15,41-41-31,0 0 16,122 0-1,-81 0-15,41 0 16,-82 0-16,82 41 16,-83-41-1,-40 82 1</inkml:trace>
  <inkml:trace contextRef="#ctx0" brushRef="#br0" timeOffset="833.7875">44957 5645 0,'-41'0'0,"82"0"47,40 0-47,1 0 15,0 0-15,0 0 16,0 0-16,0 0 16</inkml:trace>
  <inkml:trace contextRef="#ctx0" brushRef="#br0" timeOffset="1703.4503">46429 5072 0,'0'-82'15,"0"41"1,0 123 62,0 0-78,0 0 16,82 122 15,-41-204-15,82 0-1,-41-81 1,-42-1-1,-40-41 17,0 82-32,0 0 15,0-81-15,0 203 63,0 42-63,0 163 15,0 83 1,0-42 0,0-123-1,0-122-15,0-41 16,0 0 0,-81-41-16,40 0 15,-41 0 1,82-82-1,-82-81-15,82 81 16,0 0-16,0 0 31,82 0-15,0 0-16</inkml:trace>
  <inkml:trace contextRef="#ctx0" brushRef="#br0" timeOffset="2289.2859">47820 4990 0,'-41'0'78,"0"0"-62,-40 0-16,-1 82 16,0-41-1,0-41 1,82 41 0,41-41-1,82 0 1,81 0-1,-40 82 1,-123-82-16,41 0 16</inkml:trace>
  <inkml:trace contextRef="#ctx0" brushRef="#br0" timeOffset="2534.8793">47329 5645 0,'-41'0'16,"123"0"31,0 0-32,41 0-15,-41 0 16,-1 0-16,42 0 16</inkml:trace>
  <inkml:trace contextRef="#ctx0" brushRef="#br0" timeOffset="3216.9896">48475 5195 0,'0'0'0,"0"-82"16,0 0-1,81 82 1,1-41 0,0 82-1,0 0 1,-82 82 15,0-82-31,-41 82 16,41-83-16,-82-40 15,41 41 1,41-82 31,41-40-47,0 40 15,164-82 1,-83 0 0,-81 41-1,-41 42 1,-41 80 31,-40 1-32,40 82-15,41-41 32,0 41-17,0-42 1,81-81 0,1 0-16,41 0 15</inkml:trace>
  <inkml:trace contextRef="#ctx0" brushRef="#br0" timeOffset="3668.3229">49784 4990 0,'41'0'0,"-82"0"94,-41 82-94,0-82 0,41 82 16,-41-82-16,82 82 15,-41-82 1,41 41 0,0 0-1,205-41 1,-82 0-1,-42 0-15,1 0 16,0 0 0</inkml:trace>
  <inkml:trace contextRef="#ctx0" brushRef="#br0" timeOffset="3901.4752">49579 5604 0,'0'0'0,"-82"0"31,123 0 0,0 0-31,0 0 16,41 0-16,0 0 15,-1 0-15,42 0 0,0 0 16</inkml:trace>
  <inkml:trace contextRef="#ctx0" brushRef="#br0" timeOffset="4269.759">50479 5031 0,'0'-82'16,"0"42"-1,0 80 32,0 1-31,-41 164 0,41 122 15,0-286-31,0 123 31</inkml:trace>
  <inkml:trace contextRef="#ctx0" brushRef="#br0" timeOffset="8068.2361">46716 6954 0,'0'-41'32,"0"0"-17,0 82 32,0 41-31,0 245-1,0-163-15,0 81 16,0-204-16,0 0 16,0 0-1,0 41 1,0-123 15,0-41-15,-82 0-1,82 0 1,-41 41 0,41 82 93,0 41-93,0 0-1,82-82 1,0 0-16,-42 0 15,83 0 1,-41 0 0,-41-41-1,82 0-15</inkml:trace>
  <inkml:trace contextRef="#ctx0" brushRef="#br0" timeOffset="8707.7947">44711 6177 0,'41'0'110</inkml:trace>
  <inkml:trace contextRef="#ctx0" brushRef="#br0" timeOffset="9061.469">48966 6013 0,'40'0'31</inkml:trace>
  <inkml:trace contextRef="#ctx0" brushRef="#br0" timeOffset="11084.4384">41684 9572 0,'0'-41'16,"0"0"-1,0 82 79,0 0-78,0 41-16,-41 204 31,41-41-15,0 1-1,0 40 1,0-163-16,0-1 16,0-40-16,0 82 15,0 0 1,-41-83-1,41 42 1,0-82-16,0 82 16,0-82-1,0-1-15,0 83 16,0 0 0,0-41-1,-41 0 1,41-1-1,0-40-15,0 82 16,0-82 0,-81 163-1,81-163 1,0 41-16,0 0 16,0-41-16,0 41 15,0-1 1,-41 124-1,41-123-15,0 40 16,0-81 0,0 41-16,0 41 15,0 0 1,-82 122 0,82-122-1,0-1 1,-41 42-1,41 0 17,0-82-32,0 40 15,0-40-15,0-41 16,0 123 0,0-1-1,0 1 1,0-41-1,0-83 1,0 42 0,0 0-1,0-41-15</inkml:trace>
  <inkml:trace contextRef="#ctx0" brushRef="#br0" timeOffset="12318.2285">38862 14235 0,'0'0'0,"-41"0"15,122 0 95,1 0-110,41 0 15,163 0 1,451 0 15,163-41 0,-246-41 1,-449 41-32,40 41 15,-81 0-15,163 0 16,-82 0 0,-40 0-1,40 0 1,164 0 15,-40-82-15,-165 82-16,-40 0 15,40-81-15,-40 81 16,81 0 0,-122 0-16,123-82 15,-83 82-15,1 0 16,286-41-1,-82 41 1,-204-82-16,163 82 16,-123 0-1,-40 0-15,163-82 16,41 82 0,1 0-1,-206 0 1,124-82-16,-206 82 15,1 0 1,0 0 0,41 0-1,-82 0-15,81 0 16,-81 0-16,0 0 16,41 0-1,-82-40 1,41 40-1,-82-82 32,-41 82-47</inkml:trace>
  <inkml:trace contextRef="#ctx0" brushRef="#br0" timeOffset="13435.1115">41602 8672 0,'0'-82'15,"0"41"17,0 123 77,0 0-109,0 81 31,0-122-31,82 286 32,-82-245-17,0 123 16,-41 40 1,41-122-17,0 0 1</inkml:trace>
  <inkml:trace contextRef="#ctx0" brushRef="#br0" timeOffset="15737.7375">41398 13989 0,'0'-81'15,"-41"81"-15,0 0 47,41 41-31,-82 40-1,123 42 17,0-123-17,41 0 1,-41-82-1,-41 41 1,0-122 0,0 122-16,-41-41 15,0 82 1,-82 82 0,82 0-1,41 40 1,0-81 15,82-41-15,0 0-1,-41 0 1,-41-41 0,0-40-1,-82 81 16,82 40-31,-82 1 16,123 123 0,0-164-1,41 0 1,-41 0 0,-41-41-1,0-82 1,0 42-1,0 40-15,-41 82 32,41 40-17,0 1 1,0-41 0,0 41-1,41-82 1,-41-41-1,41-82 1,-41 41 0,0 1-1,-82 81 1,0 122 0,82 1-1,0-82 16,41-41-15,0 0-16,0 0 16,40-41-1,-81-82 1,0 42 0,-40 40-1,-42 41 1,0 122-1,82-40 1,0 0 0,41-82 31,-41-41-47,0-82 15,0 82 16,0 123 48</inkml:trace>
  <inkml:trace contextRef="#ctx0" brushRef="#br0" timeOffset="18452.584">35998 17016 0,'0'-122'15,"-82"40"-15,82 164 32,-41 245-1,123 82 0,82-327 0,-82-164-15,-41-41 0,-41-81-1,-82-1 16,-41 82-15,82 123 0,-41 0-16,0 123 15,82-41-15,0 0 16,0 41 0</inkml:trace>
  <inkml:trace contextRef="#ctx0" brushRef="#br0" timeOffset="18752.6447">37062 17057 0,'0'0'15,"-41"0"16,41 82-15,-82-41-16,0 82 16,82-41-16,-82-42 15,82 1 1,41-41 0,41 0-1,245 0 1,-122 0-1</inkml:trace>
  <inkml:trace contextRef="#ctx0" brushRef="#br0" timeOffset="18969.005">37021 17753 0,'0'0'0,"41"0"62,40 0-62,1 0 16,41-41-16,-41 41 16,-41 0-16</inkml:trace>
  <inkml:trace contextRef="#ctx0" brushRef="#br0" timeOffset="19585.5236">37880 17180 0,'0'-41'0,"-41"-41"16,41 164 31,0 0-31,0 0-16,0 0 15,0-1 1,245 1-1,-204-82 1,82-41 0,-82-122-1,-41 122-15,0-82 16,0 41 0,0 41-16,0 0 15,0 123 16,-82 41-15,82 245 0,0 0-1,0-41 1,0 1 0,0-165-1,-41-163 1,-41 0-1,-40-82 1,40-81 0,82 122-16,0-82 15,41 82 1,40-40-16,1-42 16</inkml:trace>
  <inkml:trace contextRef="#ctx0" brushRef="#br0" timeOffset="19936.3679">38902 17221 0,'0'41'78,"-40"0"-78,-42 41 0,41-1 16,41-40-1,-82 0-15,164-41 31,0 0-15,122 0 0,-81 0-1,-41 0-15</inkml:trace>
  <inkml:trace contextRef="#ctx0" brushRef="#br0" timeOffset="20168.7386">38902 17794 0,'0'0'0,"-40"0"16,80 0 30,1 0-30,41 0-16,82 0 16,-82 0-16,-41-41 15</inkml:trace>
  <inkml:trace contextRef="#ctx0" brushRef="#br0" timeOffset="21119.8459">39598 17425 0,'0'-81'16,"0"40"-1,0 0 1,82-41 15,-1 82-15,1 123-1,-82-41-15,0 81 16,0-40 0,-41-82-16,-40 0 31,81 40-16,0-121 1,0-1 0,81-164-1,1 82 1,41-40 0,-123 81-1,0 41 1,-41 123 15,-41 82-31,82-83 16,-41 1-16,41 82 15,0-123 1,41 0-16,82 40 16,81-81-1,-163 0 1,-41-41-16</inkml:trace>
  <inkml:trace contextRef="#ctx0" brushRef="#br0" timeOffset="25095.083">41561 14030 0,'-41'0'109,"41"82"-77,-81-82-1</inkml:trace>
  <inkml:trace contextRef="#ctx0" brushRef="#br0" timeOffset="27540.2239">41439 14235 0</inkml:trace>
  <inkml:trace contextRef="#ctx0" brushRef="#br0" timeOffset="27721.8404">41439 14235 0</inkml:trace>
  <inkml:trace contextRef="#ctx0" brushRef="#br0" timeOffset="29234.5717">41439 14235 0</inkml:trace>
  <inkml:trace contextRef="#ctx0" brushRef="#br0" timeOffset="36876.8212">41398 14071 0,'-41'41'62,"0"41"-46,-41-82-1,82 41 1,-41-41-16,41 41 16,-41-41-16,41 41 15,-81-41-15,-1 81 16,-123 83 15,-40 122 0,122-163-15,0-41 15,41 41-15,1-42-1,-42-40 1,82 41 0,0-41-16,41 41 15,-123-82-15,82 82 16,-122 0 0,40 122-1,0-81 1,42-41-1,81-1-15,-205 42 16,123-41 0,-81 82-16,81-124 15,41 1 1,-41-41 15</inkml:trace>
  <inkml:trace contextRef="#ctx0" brushRef="#br0" timeOffset="38254.9285">45938 9531 0,'41'0'16,"0"-41"-1,41 0 17,-41 41-17,41-123 16,81 41 1,-122 1-17,41 40 1,0 41-16,-41-82 16,0 82-1,-41-41 1,82 41-16</inkml:trace>
  <inkml:trace contextRef="#ctx0" brushRef="#br0" timeOffset="38811.7112">47534 8672 0,'0'-41'31</inkml:trace>
  <inkml:trace contextRef="#ctx0" brushRef="#br0" timeOffset="40222.8118">37471 15789 0,'0'-82'16,"0"164"31,122 41-32,-81-123 1,0 0 0,0-82 15,123-81 0,-164 81-31,0 0 31,0 164 16,0 40-31,0 124-16,82-1 31,-82-81-15,0-41-16,0-82 15,0 40-15,-41-81 16,41 41 0,-41-41-1,-41 0 1,0 0 0,0 0-16,82-82 15</inkml:trace>
  <inkml:trace contextRef="#ctx0" brushRef="#br0" timeOffset="40441.2967">38084 15871 0,'0'-82'0,"82"82"15,-82-41 1,82 41 0,0-41-1,-41 41 1</inkml:trace>
  <inkml:trace contextRef="#ctx0" brushRef="#br0" timeOffset="40608.5192">38248 15994 0,'0'-41'31,"41"0"-15,82-41-1,-42 41 1</inkml:trace>
  <inkml:trace contextRef="#ctx0" brushRef="#br0" timeOffset="41109.8561">38616 15544 0,'0'-41'15,"0"-41"1,0 41-1,82 41-15,-41-41 16,0 41 15,-41 123-15,0 0-16,0-82 31,-41 0-15,41-82 15,41-41-15,41 0-1,-42 0 1,-40 0 0,0 41-16,0 123 62,0-41-62,0 82 16,0-41-1,82-82 1,-41 0 15,164 0-15</inkml:trace>
  <inkml:trace contextRef="#ctx0" brushRef="#br0" timeOffset="41962.4641">36816 18203 0</inkml:trace>
  <inkml:trace contextRef="#ctx0" brushRef="#br0" timeOffset="42232.6202">39721 17998 0</inkml:trace>
  <inkml:trace contextRef="#ctx0" brushRef="#br0" timeOffset="43110.1435">41439 13989 0,'-41'0'0,"41"41"47,41-41-16,40 0-15,-40-81 15,-41 40-15,-81 41 30,81 81-30,0-40 15,40-41-15,1 0 15</inkml:trace>
  <inkml:trace contextRef="#ctx0" brushRef="#br0" timeOffset="44744.5162">43402 14030 0</inkml:trace>
  <inkml:trace contextRef="#ctx0" brushRef="#br0" timeOffset="61791.0295">47493 16935 0,'0'-41'16,"-41"41"-1,41-82-15,0 41 16,41 41 0,-41-41-16,245 41 31,-245 82-31,82 81 31,-164-81-31,41-41 16,-40 41-16,40-82 15,41 41-15,-41-41 16,82-41 15,41-41-15,-1 0 0,42-40-1,-41-1 1,-82 41-1,0 0 1,0 164 15,-41 0-15,41 122 0,-82-122-1,82 82-15,41-123 16,41 41-1,-41-82-15,81 0 16,-81-41 0</inkml:trace>
  <inkml:trace contextRef="#ctx0" brushRef="#br0" timeOffset="62876.5303">45652 16935 0,'-82'-82'0,"82"41"16,0 123 46,0 40-62,82 206 31,82-247 16,-82-121-31,40-83 0,-122 0-1,0-41 1,0 124-16,0-42 15,0 123 17,-41 40-32,41 42 15,41 164 1,-41-124-16,82 246 16,-82-163-1,0-83-15,0 42 16,-41-42-1,0-81 1,0-82 15,-81-82-15,40-122 0,82 81-16,0 41 15,0 1-15,0-1 0,0 0 16,163-82-1</inkml:trace>
  <inkml:trace contextRef="#ctx0" brushRef="#br0" timeOffset="63273.3634">46634 17098 0,'0'-41'0,"-41"41"62,-41 82-62,41-41 0,-41 0 16,1 82 0,-1-42-1,123-81 17,122 0-17,1-40 1,-41 40-1,-82 0 1</inkml:trace>
  <inkml:trace contextRef="#ctx0" brushRef="#br0" timeOffset="63473.2538">46429 17753 0,'41'0'47,"0"0"-47,82-41 16,81 0-1</inkml:trace>
  <inkml:trace contextRef="#ctx0" brushRef="#br0" timeOffset="64190.7217">49211 16730 0,'0'-82'15,"0"123"48,-41-41-63,-41 82 15,41-41-15,-163 82 16,122-42 0,-82 42 15,164-41-31,41-82 31,327 0 0,-245-41-15,-41 41 0,-41 41-1</inkml:trace>
  <inkml:trace contextRef="#ctx0" brushRef="#br0" timeOffset="64576.5812">49906 16648 0,'0'0'0,"0"-82"0,0 42 31,-41 121 16,41 1-32,0 0-15,0 41 16,0-1-16,0 83 16,0-123-1,0 0 1,0-42-16</inkml:trace>
  <inkml:trace contextRef="#ctx0" brushRef="#br0" timeOffset="65880.6727">48106 17630 0</inkml:trace>
  <inkml:trace contextRef="#ctx0" brushRef="#br0" timeOffset="69914.2387">44998 9776 0,'0'-41'16</inkml:trace>
  <inkml:trace contextRef="#ctx0" brushRef="#br0" timeOffset="70840.6851">44998 9735 0,'0'-41'16,"0"-40"15,0 40 32,0 163 46,0 1-109,0-41 16,0 0-16,0 0 15,0 122 1,0-122 0,0 82-1,0-1 1,0-81-1,0 41-15,0-1 0,0 124 16,0-1 0,0-40 15,0-123-31,0-1 16,0 42-16,0-41 0,0 0 15,0 81 1,0 42-1,0-42 1,0-81 0,0 0-16,0 0 15,0-41 1,0 82-16,0-1 16,0 1-1,0 41 1,0-1-1,0 1 1,81-1 15,-81-81-31,0-41 16,0 0-16,0 0 0,0 41 16,41 0-1,-41 40 1,0 1-1,0 0 1,82-41 0,-82-42-1,0 42 1,0-41 0,41 0-1,-41 41 1,82-41-1,-82 81 17,0-203 15,41-42-32</inkml:trace>
  <inkml:trace contextRef="#ctx0" brushRef="#br0" timeOffset="73893.123">44998 13171 0</inkml:trace>
  <inkml:trace contextRef="#ctx0" brushRef="#br0" timeOffset="91910.613">41520 14071 0,'-40'0'15,"-1"0"17,0 0 15,82-41 109,81-40-156,-40-1 31,0 0-31,0-41 16,41 41-1,-83 1 17,42-1-32,-41 0 15,41 41 1,-41-41 15,0 41-15,41 0-1,-41-40 1,40 40 0,-40-41-1,41 0-15,-41 0 16,41 0-1,-41-40 1,0 81 0,-41-41-16,81 82 15,-81-41-15,41 41 16,-41-82-16,41 41 16,82 1-1,-41-42 1,40 0 15,-40 0-15,0 0-1,-41 41 1,0-81 0,41 81-1,-41 0 1,0 0-1,-1 41-15,-40-82 16,82 82-16,-41-41 16,-41 0-1,82-40 1,0 40 0,-41 0-1,0 41 1,0-41-16,-41-41 15,81 82-15,-81-82 32,41 41-17,0 41-15,0-41 16,-41-40-16,82 81 16,-41-41-1,0 0 1,81-82-1,-81 41 1,41-40 0,-41 81-1,0 0 1,41-41 0,-82 0-1,41 41 1,81 0 15,-81-41-15,-41 42-1,41-1 1,41-41 0,-82 41-1,82 0 1,0-41-1,-41 41 1,-41 0 0,40-40-16,42 40 15,-41 41 1,-41-41 0,41 41-1,-41-82 1,41 82-16,-41-41 31,82 41-15,-41-41-1,-41 0 1,41 41-16,-41-82 16,81 82-16,-81-40 15,41 40-15,-41-41 16,41 41-1,-41-82 1,41 82-16,-41-82 16,82 41-1,-41-41-15,-41 41 32,82 41-32,-82-40 15,41-42 1,-41 41-16,41 41 15,-41-41-15,0 0 32,81 41-32,-81-82 15,82 41-15,-41-41 16,-41 42 0,41 40-1,-41-41 1,82-41-1,-82 41 1,41 41 15,-41 41 79,-41-41-95,41 82 1,-41-82-16,41 122 0,-82-122 16,82 82-1,-41-82-15,0 82 16,41-41-16,-82 41 15,1 40 1,40-81 0,-41 41-1,41-41 17,0-41-17,41 41 1,-82-41-16,41 82 31,-40-41-15,-1-41-1,0 41 1,-41 40 0,41 1-16,-40 41 15,81-82-15,-41 41 16,0 40-1,-41 1 1,42-41-16</inkml:trace>
  <inkml:trace contextRef="#ctx0" brushRef="#br0" timeOffset="95593.7726">44957 14071 0,'-41'0'110,"41"41"-79,82-41 0,-1-41-15,-40 0 0,-41-81-1,0 40 1,0 41-1,-41 41 1,-40 41 0,81 41-1,-41-1 1,41 1 0,41-82-1,-1 0 1,1-41 15,41 0-15,-82 1-1,-41-83 1,0 123 0,-40 0-1,-1 41-15,82 41 16,0-1-1,41-81 17,40 0-17,-40-41 1,-41 1 0,0-42-1,-41 82 16,-40 41-15,81 40 0,-41-40-1,41 0 1,82-41 0</inkml:trace>
  <inkml:trace contextRef="#ctx0" brushRef="#br0" timeOffset="98099.0159">45488 14358 0,'0'-41'16,"0"0"109,0-41-94,41 82-15,0 0 46,-41 41-46,82-41-1,-123 0 189,0-41-142,41 123 172,0-41-218,0 0-16,0 40 16,0-40-16,0 0 15,0 0 1,0 41 0,0-123 30,0-41-30,-82 0-16,82 41 16,0-81-1,0 81 1,0 0-16,-81 41 62,40 41-46,41 41 0,-41-41-1,41 40 1,82-203 46,-41 40-46,-41 41 0,40 41-1,42 0 32,-82 82-47,0 81 31,0-40-15,0 0 0,0-41-1,0-41 1,-41-41 15,-40 0-15,40 0-1,0 0 17,82 0 30,40 0-62,42-41 16,-41 41-1,82-41 1,-83 41 0,-81 41 31</inkml:trace>
  <inkml:trace contextRef="#ctx0" brushRef="#br0" timeOffset="105144.4704">44384 12599 0,'0'-82'62,"123"82"-62,-1-41 16,615-164 15,-410 124-15,246-42-16,-328 123 15,1-82 1,-83 82-1,-81 0 1,-123-41 62,0 41-62,0 0-1,41-82 1,-82 82-16,-40 0 16,81 0-1,0 0-15,82 0 63,0 0-48,122 0 1,-81 0 0,0 41-1,-82 0 1,0 0 0,-82 82-1,0 0 1,82-83-1</inkml:trace>
  <inkml:trace contextRef="#ctx0" brushRef="#br0" timeOffset="105861.9488">47657 11576 0,'0'0'0,"0"-41"16,0 82 46,0 82-62,0-41 16,0 122-1,0-122 1,0 0-16,0-41 16,0 0-1,0-82 17,0-82-1,0-82-16,0 124-15,0-1 16,0 0-16,0 0 16,0-41-1,0 83-15,81-1 16,-40 41 0,41 0-1,-41 0 1,-41 41-16,82 40 15,-82 42 1,-123-82 0,0 82-1,82-82 1,-40-41 0,81 40 15,41-40-16,40 0 1,1 82 0,0-41-1,0 41 1,-82 41-16,0-1 16,41-81-1</inkml:trace>
  <inkml:trace contextRef="#ctx0" brushRef="#br0" timeOffset="106830.086">48188 12067 0,'0'-41'31,"0"0"-15,41-41-1,41 82 1,41 0 0,-123 41-1,0 82 1,-82-82 0,41 41-1,41-123 32,0-82-31,123 82-16,-82-82 15,-41 82 1,0 1 0,0 80 30,0 42-30,0-41 0,0 41-1,41-41 1,40-41 0,1 0-1,41-82 1,-82-82-1,-41 124 1,0-1 0,0 82 31,0 40-47,0 1 31,82-41-16,-41-41 1,81 0 0,-40 0-1,-82-41 1,41-82 0,-41 42-16,0 40 15,0 82 16,0 40-15,0 1-16,0 123 16,0-123-1,0-1-15,0 83 16,0-41 0,0-41 15,-82-82-16,0 0 1,41-82 0,41-123-1,41 83 1,123 40 0</inkml:trace>
  <inkml:trace contextRef="#ctx0" brushRef="#br0" timeOffset="107030.5763">49743 12067 0,'0'0'0,"82"-82"16,-82 123 30,0 41-30</inkml:trace>
  <inkml:trace contextRef="#ctx0" brushRef="#br0" timeOffset="136699.7544">36080 10390 0,'0'-41'0,"0"123"78,82-41-78,-82 40 16,0 1-16,0 0 15,0 41-15,0-1 16,-82-40-16,82 0 16,-82 0-16,41-41 0,-41-41 15</inkml:trace>
  <inkml:trace contextRef="#ctx0" brushRef="#br0" timeOffset="137198.1156">35139 10513 0,'0'-41'16,"-41"41"15,-41 0-15,41 41-1,41 286 16,0-164-15,0-81 0,164 0 15,-123-82-31,41 0 0</inkml:trace>
  <inkml:trace contextRef="#ctx0" brushRef="#br0" timeOffset="137781.3958">35589 10758 0,'0'-82'15,"0"0"17,-41 82-1,-41 41 0,82 0-31,-41 0 16,41 41-16,0 41 15,0-83-15,0 42 16,41-82 0,41 0-1,0-82 1,0 1 0,-41-1-1,-41-41 1,0 82-1,0 82 32,0 41-31,0 0 0,0-41-16,0 81 15,41-81 1,-1-41-1,42 0 1,0 0-16,-41-82 16</inkml:trace>
  <inkml:trace contextRef="#ctx0" brushRef="#br0" timeOffset="146822.1789">15995 19675 0,'0'-82'15,"0"41"1,0 1 0,-41 40-16,0-82 15,-82 82 17,82 0-1,41 204-16,0 1 1,41 286-16,41-246 16,-82 41-1,0 83 1,0-165 0,0 42-1,-82-206 1,-41-40-1,1 0 1,-83-40 0,123 40-16,-40-82 15,122 41 1</inkml:trace>
  <inkml:trace contextRef="#ctx0" brushRef="#br0" timeOffset="147332.9835">17058 19880 0,'0'-82'0,"0"0"16,-82 0 0,82 0-1,-41 82 1,1 0-1,-42 123 1,82 327 15,0-82-15,41-122-16,-41-83 16,0-40-16,0 0 15,0-1 1,0-40-16,-41-41 15,41 41-15,-82-82 16,-41 0 0,0 0-1,42 0 1</inkml:trace>
  <inkml:trace contextRef="#ctx0" brushRef="#br0" timeOffset="148049.8197">18531 20002 0,'0'0'16,"0"-81"-16,-41 81 0,41-82 15,-82 41 1,41 41-1,-41 0 1,82 41 0,0 450 15,0 0 0,0-410-31,0-40 16,0 0-16,0 41 15,-41-82-15,1 0 16,-42-82 0,82 0-1</inkml:trace>
  <inkml:trace contextRef="#ctx0" brushRef="#br0" timeOffset="148232.4005">17958 20493 0,'0'-41'16,"123"-40"-1,-41 81 1,122-41 0,123-41-1,-204 41-15</inkml:trace>
  <inkml:trace contextRef="#ctx0" brushRef="#br0" timeOffset="148466.5901">19063 20002 0,'0'-40'0,"-41"40"16,0 0-1,0 0 16,41 163-15,0 83 0,0-165-1,0 165 1,0-205-16,41 0 16</inkml:trace>
  <inkml:trace contextRef="#ctx0" brushRef="#br0" timeOffset="148866.2729">19104 20493 0,'0'0'0,"0"-41"0,0-40 15,40 81 1,-40-82 0,82 82-16,41 41 15,-123 40 1,0-40-1,0 0-15,-41 82 16,0-123 15,41-82-15,0 0 0,205-81-1,-124 81 1,-81-41-1,0 205 32,0-41-31,0 0-16,0 82 16,41 40-1,82-122 1</inkml:trace>
  <inkml:trace contextRef="#ctx0" brushRef="#br0" timeOffset="149066.7198">19963 20371 0,'0'-82'16,"0"123"15,0 0-16,0-1-15,0 42 16,0 41-16,0 0 16,0-82-1</inkml:trace>
  <inkml:trace contextRef="#ctx0" brushRef="#br0" timeOffset="149567.7869">20331 20084 0,'0'0'0,"0"-82"16,-82 205 15,82-82-15,0 0-1,0 123 1,0-83 0,123-81-1,-82 0 1,40-41-16,-81-40 16,82-1-1,-82 0-15,0-41 16,0 205 31,0 0-32,0 41 1,0 163 0,0-41-1,0-122-15,-41-41 16,41 41-16,0-82 0,-41-1 15,-40 42 1,40-82 0,0-41-1,41-81 1</inkml:trace>
  <inkml:trace contextRef="#ctx0" brushRef="#br0" timeOffset="149849.4709">20944 19921 0,'0'-41'15,"123"82"16,-123 40-15,41 83-16,-41-41 16,0-1-16,-82 206 15,0-124 1,41-163 0</inkml:trace>
  <inkml:trace contextRef="#ctx0" brushRef="#br0" timeOffset="150432.7068">16322 22375 0,'0'-82'47,"41"82"-32,41 0 1,-42 0-16,288-123 31</inkml:trace>
  <inkml:trace contextRef="#ctx0" brushRef="#br0" timeOffset="150949.3995">16895 21884 0,'0'82'32,"0"-41"-17,0 41-15,163-1 16,-81-81-1,0 41 1,0-41 15,-82-41-15,0-81 0,0 81-1,-41 41 1,0 0-1,-41 204 1,0-163 0,0 41-1,41-123 17,41-41-32,0 0 15,0-40 1,0 163 31,0 40-32,41-81 1,-41 41-16</inkml:trace>
  <inkml:trace contextRef="#ctx0" brushRef="#br0" timeOffset="151884.8413">17304 19143 0,'-41'-81'0,"41"122"31,0-1-15,0 42-1,82-82-15,-82 41 16,81-41-16,83 0 31,-164-41 0,0-41-15,0 1 0,-123 81-1,41 0 1,-40 163 0,40 1-1,82-82-15,-82-41 16,41-1-16,0-40 31,41-40-15,0-1-1,0-246 1,82 246 0,-41 41-1,41 41 1,-82 0-1,82 123-15</inkml:trace>
  <inkml:trace contextRef="#ctx0" brushRef="#br0" timeOffset="152433.6246">14808 22539 0,'41'0'47,"41"0"-47,41 0 16,-1-82-16,42 41 15</inkml:trace>
  <inkml:trace contextRef="#ctx0" brushRef="#br0" timeOffset="152981.7787">15504 22170 0,'0'41'63,"0"41"-48,82-41-15,-42-41 32,-40 41-17,41-41 1,-41-82 0,0 0-1,0 123 48,0 41-48,0 0-15,-81-41 16,81 0 0,-41-41-1,41-41 63,0-41-31</inkml:trace>
  <inkml:trace contextRef="#ctx0" brushRef="#br0" timeOffset="153605.0049">15545 22293 0,'0'-82'16,"81"82"46,-81 41-46,41-41-1,-41 41-15,82-41 16,-41 41 0,41 41-1,-41-82 1,0-41-1,-41-41 1,81 41 0,-81-41-16,0 1 15,0 40 1,0-41-16,0 41 16,-40 41 15,-83 82-31,41 40 15,0 42 17,41-41-17,-122 0 1,122-123 0,-41 0 15,82-41-16,0 0 1,-41-41-16,41 41 16,0-41-16,0 0 15,41 82 1,41 0 0,41 0-1</inkml:trace>
  <inkml:trace contextRef="#ctx0" brushRef="#br0" timeOffset="154533.4147">15258 18939 0,'-82'-82'0,"82"164"46,41-82-30,41 82-16,41-82 31,-82 0-31,-41 41 16,123-41-16,-42 0 16,1 0-1,-82-82 1,0-41-1,-41 0 1,-41 82 0,1 82-1,-1 164 1,0 40 0,-163 1-1,163-205 1,41-41-1,-41-82 17,82 41-17,0-41-15,0-122 16,0 81-16,0 82 0,41 41 16,0 0-1,0 0 1,41 164-1,-1 40 1,-40-40 0</inkml:trace>
  <inkml:trace contextRef="#ctx0" brushRef="#br0" timeOffset="155516.8253">21885 20452 0,'0'-41'15,"0"-40"-15,-41-1 16,41 0 0,-41 82-1,0 0 1,-163 245 15,245-81 0,41-164-15,-1 0 0,1-123-1,-41 1 1,-41-1-1,0 0 1,-41-81-16,41 122 16,0 164 15,0 40-15,0 1-1,0 0-15,0 122 16,82-81-16,-82-82 15,82-41 1</inkml:trace>
  <inkml:trace contextRef="#ctx0" brushRef="#br0" timeOffset="155950.3813">22253 20452 0,'0'-81'0,"0"40"16,41 41 15,41 0-15,-82 81 0,0 83-1,-41-82 1,0 0-1,41-123 1,0-41 0,41-82-1,41 42 1,-41 40 0,-41 41-16,0 82 46,0 0-46,-41 81 16,41 83 15,82-123-15,81-82-16</inkml:trace>
  <inkml:trace contextRef="#ctx0" brushRef="#br0" timeOffset="157000.3491">23317 20371 0,'0'-82'16,"0"41"0,0-41-1,-82 82 1,0 0-1,41 0-15,0 82 16,-40 0 0,81-41-16,0 40 15,0 1 1,0 0 0,41-82-1,40 0-15,1-41 16,-82 0-16,82-41 15,-82 1 1,82-124 0,-82 82-16,0-122 15,0 163-15,0 41 16,-41 41 15,41 82-15,0 123-1,0 40 17,0-41-17,0-122 1,41 0-16,0-82 16,41 0-1,40-82 1,-40 0-16,-82 1 15,41-1-15,-41-82 16,0 82 0,0 1-16,0 122 47,0-1-47,0 83 15,0-41 1,0-41-1,82-41 17,41 0-17,-42-41 1,-81-82 0,41 1-1,-41-1-15,0 41 16,0 41-16,0 123 47,0 41-47,0-1 15,0 246 1,0-122 0,0-1-1,-82 1 1,82-124-1,-40-81-15,-42 41 16,41-82 0,41-41-1,-41-122 1,41 40-16,0 41 16,0 0-16,41 41 0,41 41 15,163-122 1,-163 40-16</inkml:trace>
  <inkml:trace contextRef="#ctx0" brushRef="#br0" timeOffset="157717.6783">25076 20166 0,'-41'0'16,"82"0"31,41 0-47,40 0 15,1 0 1,41-41 0</inkml:trace>
  <inkml:trace contextRef="#ctx0" brushRef="#br0" timeOffset="157866.7263">24994 20575 0,'123'0'32,"0"-82"-32,-1 82 15,42-82-15</inkml:trace>
  <inkml:trace contextRef="#ctx0" brushRef="#br0" timeOffset="158205.8627">26876 19634 0,'0'-82'0,"0"42"15,0-1 1,0 82 15,0 163-15,0 42-1,0-1 17,0-163-32,0 81 15,-82-81-15,82-41 16</inkml:trace>
  <inkml:trace contextRef="#ctx0" brushRef="#br0" timeOffset="161368.2289">12149 20125 0,'0'-41'0,"0"-41"15,-81 42-15,81-1 16,-41 41-1,41 41 1,0 40-16,0 247 31,0-1 1,0-286-1,0-82 16,0-41-32,81-41 1,-40 41 0,82 82-1,-82 0 1,41 82-1,-41 41 1,-41-82 0,-41 0-1,-123-41 1,123 0 0,-41 0-1</inkml:trace>
  <inkml:trace contextRef="#ctx0" brushRef="#br0" timeOffset="161667.2616">12640 20166 0,'0'0'0,"0"-41"0,0 0 16,0 82 31,82 0-47,0 82 16,-82 40-1,0 124 1,-41-124-1,-41-122 17,-81 82-32</inkml:trace>
  <inkml:trace contextRef="#ctx0" brushRef="#br0" timeOffset="161972.0181">11536 19839 0,'0'0'0,"-41"0"0,-41 0 31,82 123-31,-41 245 32,41-205-32,0 205 15,0-245-15,41 0 16,123 40 0,-83-163-16,42 82 15,0-82-15</inkml:trace>
  <inkml:trace contextRef="#ctx0" brushRef="#br0" timeOffset="163484.4668">17099 23970 0,'-41'0'16,"41"-41"-16,-41 41 31,0 0 0,-40 41-15,81 82 0,0 736 15,0-695-15,-41-1-16,41 42 15,0-83 1,0-81-1,-82 82-15,0-41 32,41-82-17,-82 0 1,42 0 0,-42-82-1,123 0-15</inkml:trace>
  <inkml:trace contextRef="#ctx0" brushRef="#br0" timeOffset="164019.8136">18285 23847 0,'0'0'0,"0"-40"15,0-42 1,0 0 0,-81 82 15,81 41-31,-41 204 16,-82 205-1,41 123 1,82-287 15,0-122-15,0-41-1,0-42 1,-41-81-16,-41 41 16,1 41-16,40-82 15,-82 41 1,41-41-1</inkml:trace>
  <inkml:trace contextRef="#ctx0" brushRef="#br0" timeOffset="164538.7181">19431 24338 0,'0'-41'16,"-82"41"15,41 0-31,-41 0 16,0 205 15,82 286 0,123-368 0,41-123-15,-82 0-16,-1-41 16,1 41-16</inkml:trace>
  <inkml:trace contextRef="#ctx0" brushRef="#br0" timeOffset="165151.1221">19881 24706 0,'0'-81'0,"0"40"16,0-41-1,41 82 1,81 0 0,-40 0-1,-41 82 1,-41-41-16,0 40 16,0 1-1,0 0-15,-41 0 0,-41 0 16,41-41-1,41-82 17,0-82-17,123-41 1,0 83 0,-82-42-1,41 41-15,-82 41 16,0 0-16,0 0 15,-41 82 32,41 41-47,-41 123 16,41-42 0,0-40-1,82-82 1,-1-41-1,1 0 1,41 0-16,-82 0 0</inkml:trace>
  <inkml:trace contextRef="#ctx0" brushRef="#br0" timeOffset="165551.6954">20576 24052 0,'0'-82'0,"0"0"16,0 41 0,41-40-1,41 81 1,-82 41-16,82 81 15,-82 1 17,0-41-32,-82 0 15,41 40-15,-41-81 0,41-41 16,82 0 46,0 0-46,41 0-16,0 0 16,40 0-1</inkml:trace>
  <inkml:trace contextRef="#ctx0" brushRef="#br0" timeOffset="166251.1298">21231 24543 0,'0'-82'0,"0"0"16,0 123 62,0 41-78,0-41 16,0 0-16,0 41 15,0-1 1,81-81 0,42 0-1,-41 0 1,0-41 0,-82-163-1,82 81 1,-82 82-1,-41 164 17,41 122-17,0 165 1,82 121 0,-1-81-1,-81-82 1,-81-286-1,-42-123 17,-164-368-17,206 205 1,81 81-16,-41-41 16,82 123-16,0-40 15,163-42 1,-81 0-1</inkml:trace>
  <inkml:trace contextRef="#ctx0" brushRef="#br0" timeOffset="167285.2343">22581 24461 0,'0'-82'0,"0"0"16,0 42-1,-41 40-15,-41-41 16,-123 41 31,164 286-16,41-163-31,0 40 16,0-122-16,41 0 15,0-41 1,41 0-1,-41 0-15,82-164 16,-41 124-16,-82-1 16,40-123-1,-40-40 1,0 122-16,0 41 16,0-41-1,0 41-15,0 0 0,0-82 16,0 83 15,0-42-31,0 123 47,0 327-31,0-245-1,0-1-15,82 42 16,-82-1-16,0-81 0,0 0 15,41 41 1,41-123 0</inkml:trace>
  <inkml:trace contextRef="#ctx0" brushRef="#br0" timeOffset="167818.0702">23031 24625 0,'-41'-82'0,"41"41"0,0-41 16,81 0-1,1 82 1,-41 0 0,41 0-1,-82 123 1,0 41-1,0-42 1,0-81-16,-82-41 16,82 41-16,0-82 47,41-41-47,123-122 15,-123 122 1,0 0-1,-41 41 17,0 1-17,0 121 17,0-40-32,0 41 15,0 82 1,0-42-1,40-40 1,83-82 0,-41 0-1,0 0-15</inkml:trace>
  <inkml:trace contextRef="#ctx0" brushRef="#br0" timeOffset="169118.7238">24258 24420 0,'0'-82'0,"41"41"31,-41 1-16,0-42 17,-41 82-17,-41 0 1,0 0 0,0 41-1,82 40 1,-41 42-1,41-82 1,0 41 0,41-82-1,41 0 1,0-41 0,-41-41-1,-41-41 1,0-40-1,0-42 1,0 123-16,0 42 16,0-42-1,0 41 1,0 82 31,0 41-32,0 40 1,0 124 0,0-1-1,0-122-15,0-41 16,0 81-16,82-122 16,-41-41-1,0 0 1,163-123-1,-122 1 1,-82-1 0,0 41-1,0 0 1,0 42-16,0 80 78,0 1-62,0 41-16,0 41 15,0-41 1,0-41 0,41 81-1,0-122 1,-41-41-16,81-81 15,-81 81-15,82 0 16,-82-41 0,0 0-1,0 41 1,0 0 15,0 82 16,-41 82-31,41 0-1,0 204 1,0 82 0,0-123-1,0-81 1,-41-82-1,-40-42 1,40-81 0,-82-122-1,41-124 1,82 1 0,0 40-1,82 164 1</inkml:trace>
  <inkml:trace contextRef="#ctx0" brushRef="#br0" timeOffset="169569.0568">25321 24706 0,'0'-40'78,"164"40"-62,-82 0-16,0 0 16,40 0-1</inkml:trace>
  <inkml:trace contextRef="#ctx0" brushRef="#br0" timeOffset="169751.4655">25444 24952 0,'-41'0'16,"82"0"15,0 0-15,0 0-16,41 0 15,81 0 1,-122 0-16</inkml:trace>
  <inkml:trace contextRef="#ctx0" brushRef="#br0" timeOffset="171185.9374">26917 24093 0,'0'-82'15,"0"41"1,0 123 62,0 0-78,0 0 16,0-1-16,0 1 15,0 41 1,0-41 0,0 0-1,0-42-15,0-121 78,0-1-78,0 0 16,0-41 0,0 1-1,0 40 16,0 41-31,0-82 16,0 82-16,-41 41 16,41-82-1,0 123 17,-41 0-17,0 82 1,-41 0-1,82-82 1,-41-41-16,41 41 16,0-82 31,82-41-16,-41-41-31,41 41 31,-82 0 0,0 164 16,0-41-31,41 41-16,-41 123 15,0-1 1,0 1 0,82-124-1,-82 1 1,-41-82 46,0 0-46,-41 0 0,41 0-1,-41 0 1,41 0 0,82 0 77,41 0-93,0 0 16,-41 0-16,0 0 16,40 0-16,1 0 15,41 0 1,-82 0 15,0 0-15,41 82-1</inkml:trace>
  <inkml:trace contextRef="#ctx0" brushRef="#br0" timeOffset="171414.2123">27694 24829 0</inkml:trace>
  <inkml:trace contextRef="#ctx0" brushRef="#br0" timeOffset="217791.4027">17999 26956 0,'0'-82'0,"0"42"31,0 121 32,0 42-48,0-41-15,0 41 16,0 204 15,41-245-31,-41 81 47,0-81-47,0 41 16,0-82-1,0 0 1,0-1 15,0 42-15,0-41 31,0-123 31,0 1-63,0 40-15,0 0 0,0-41 16,0-204 0,0 122 15,0 41-15,0 41-1,0 1 1,0-1-16,0 0 15,0 41 1,0-41 125,-41 82-110,0 0 31,41 41-46,-82-41-16,82 123 0,-41-82 16,0 0-1,-40 41 1,81-1 0,0-122 46,0-81-46,41 81-16,-1-82 31,42 41-15,-41 1-1,0 81 1,41 0-1,0 40 1,0 42 0,-1-41-1,-40 41 1,0 41 0,-41-42-16,82-40 15,-82 0 1,41-41-1,-41 82-15,0-41 16</inkml:trace>
  <inkml:trace contextRef="#ctx0" brushRef="#br0" timeOffset="220551.6571">18204 26138 0</inkml:trace>
  <inkml:trace contextRef="#ctx0" brushRef="#br0" timeOffset="222483.1988">17958 26220 0,'41'0'141</inkml:trace>
  <inkml:trace contextRef="#ctx0" brushRef="#br0" timeOffset="223922.2069">17999 26343 0,'41'0'156</inkml:trace>
  <inkml:trace contextRef="#ctx0" brushRef="#br0" timeOffset="225223.9422">16404 27365 0,'0'-41'16,"0"0"-16,0 1 15,0 80 48,0 83-47,0 41-16,0 40 15,0 492 16,0-533-15,0-81 0,0-164 31,0 1-32,0 40-15,0-41 16,0 0-16,0-82 15,0 42 1,0 40-16,0-82 31,81 1-15,-81 81-16,0 41 16,0 0-16,0-41 15,0 0 1,-40 205 31,-1-82-32,-41 82 1,82-82-16,-41 0 16,-41 81-1,82-81 1,0-82 46,41-41-46,-41 1-16,41 40 16,-41 0-16,82 41 15,-82-123-15,82 123 16,-42 0-1,1 0 1,41 82 0,0 41-1,-82-82-15,41 40 16,-41 1-16,0-41 16,0 41-16,82 0 15</inkml:trace>
  <inkml:trace contextRef="#ctx0" brushRef="#br0" timeOffset="231320.6773">23276 25484 0</inkml:trace>
  <inkml:trace contextRef="#ctx0" brushRef="#br0" timeOffset="231562.2271">22785 25484 0</inkml:trace>
  <inkml:trace contextRef="#ctx0" brushRef="#br0" timeOffset="231754.5035">22826 25484 0</inkml:trace>
  <inkml:trace contextRef="#ctx0" brushRef="#br0" timeOffset="231960.297">22990 25484 0</inkml:trace>
  <inkml:trace contextRef="#ctx0" brushRef="#br0" timeOffset="232183.328">22949 25688 0</inkml:trace>
  <inkml:trace contextRef="#ctx0" brushRef="#br0" timeOffset="234267.1225">45529 18734 0,'-81'0'15,"40"0"1,122 0 78,42 0-94,82 0 15,40 0 1,82 0-16,1187-163 31,-1146 163-31,696-82 31,-778 82-31,-81 0 16,-42-82-16,-40 82 0,0 0 16,-82 0-1,-82 0 63,-41 0-78,-41 0 16</inkml:trace>
  <inkml:trace contextRef="#ctx0" brushRef="#br0" timeOffset="234729.8305">45570 18898 0,'0'0'16,"-122"0"-16,40 0 0,123 0 78,0 0-78,81 0 15,83 0-15,81 0 16,655-123 0,-450 123-16,0 0 15,409-82 1,41 1 0,-491 81-16,-123 0 15,-41-82-15,1 82 16,-247 0-1</inkml:trace>
  <inkml:trace contextRef="#ctx0" brushRef="#br0" timeOffset="244459.6891">42502 12885 0,'82'0'156,"-41"0"-124,0 0-32,41 0 15,0 0 1,-1 0 0,1 0 15,41 0 0,0 0-31,-83 0 16,42 0-1,0 0 1,-41 0-16,41 0 16,0 0-1,-41 0 16,-1 0-31,42 0 0,-41 0 16,41 0 0,-82-41-1,41 41 1,41 0 0,-41 0-1,0 0 1,-1 0-1,42 0 1,-41 0 0,0 0-1,41 0 1,-41 0 0,0 0 15,0 0 0,40 0 0,-40 0 1,0 0-17,41 0 1,-41 0 31,0 0 15,0 0-31,41 0-15,-42 0 78,-162 0 0</inkml:trace>
  <inkml:trace contextRef="#ctx0" brushRef="#br0" timeOffset="248142.8269">18244 25811 0,'0'-41'0,"0"-41"16,0 41 0,0 82 30,0 41-30,0 0-16,0-41 16,0 81 15,82-122-15,0 0-16,0 0 15,-82-40 1,41-83-1,-41 0 1,0 164 31,0 41-31,0 41-16,0 122 15,0 41 16,0-163-31,0 122 16,0-204 0,0 0-1,-41-41 1,-41 0 0,82-41-16,0-122 15,0 81-15,0 0 16,205-163-1,-164 163-15</inkml:trace>
  <inkml:trace contextRef="#ctx0" brushRef="#br0" timeOffset="249167.6474">18572 23398 0,'0'-82'16,"0"41"15,0 164 47,0-42-62,0 1-16,0 0 15,0 0-15,0 40 32,0-40-32,0-123 62,0-40-62,0 40 16,0-41-16,-41-41 15,41 41 1,0 41 0,0 82 62,0 41-78,0-41 15,0 0-15,0 0 16,0 82 0,0-83 15</inkml:trace>
  <inkml:trace contextRef="#ctx0" brushRef="#br0" timeOffset="252151.3774">41316 14112 0,'41'0'125,"41"0"-109</inkml:trace>
  <inkml:trace contextRef="#ctx0" brushRef="#br0" timeOffset="253567.1394">45038 14071 0,'0'-82'360</inkml:trace>
  <inkml:trace contextRef="#ctx0" brushRef="#br0" timeOffset="253777.172">45038 13989 0</inkml:trace>
  <inkml:trace contextRef="#ctx0" brushRef="#br0" timeOffset="253956.9364">45038 13989 0</inkml:trace>
  <inkml:trace contextRef="#ctx0" brushRef="#br0" timeOffset="255765.2173">41357 13949 0</inkml:trace>
  <inkml:trace contextRef="#ctx0" brushRef="#br0" timeOffset="257376.8894">41480 10185 0,'81'0'16,"42"0"0,-41 0-1,0 0 1,122 0 15,-122 41 0,-205-41-15,42 0 0,-1 0-1,0 0-15,0 0 16,0 0-16,0 0 16,42 0-16,-42 0 15,41 0 16,164 0 16,-42 0-47,-40 0 16,82 0 0,-41 0-1</inkml:trace>
  <inkml:trace contextRef="#ctx0" brushRef="#br0" timeOffset="257827.2989">40539 10185 0,'0'41'47,"0"41"-47,0-41 15,0 0-15,0 41 0,0 81 16,0-81 31</inkml:trace>
  <inkml:trace contextRef="#ctx0" brushRef="#br0" timeOffset="259776.4696">15831 26261 0,'0'-82'0,"0"41"15,0 0 1,0-41 15,-41 82-15,-41 41 15,41 41-15,41 0-1,0 82 17,0-83-32,82-40 15,-41-41 1,41 0 0,-41 0-1,-41-82 1,82-40-1,-82 81 1,0 0 0,0 0-1,-82-41 1,-41 82 0,82 0-1,0 0 1,0 0-16,-40 41 0,81 41 15</inkml:trace>
  <inkml:trace contextRef="#ctx0" brushRef="#br0" timeOffset="260652.3573">16649 23316 0,'0'-82'0,"0"0"16,0 0-1,0 123 48,0 41-48,0 0-15,0 0 16,0 163 15,0-163 0,0-123 1,0 0-32,0-41 15,0-40 1,0-1 0,0 82-1,0 0 16,0 82 1,0 0-17,0 82 1,0-1 0,0-40-1,0-41 1,0 0-1</inkml:trace>
  <inkml:trace contextRef="#ctx0" brushRef="#br0" timeOffset="262639.0574">34853 6831 0,'0'-41'0,"0"82"265</inkml:trace>
  <inkml:trace contextRef="#ctx0" brushRef="#br0" timeOffset="331343.7445">17590 26588 0,'-41'0'875</inkml:trace>
  <inkml:trace contextRef="#ctx0" brushRef="#br0" timeOffset="331940.6023">16608 26670 0,'0'41'0</inkml:trace>
  <inkml:trace contextRef="#ctx0" brushRef="#br0" timeOffset="339544.5801">19922 27693 0,'-41'0'16,"163"0"62,1 0-62,-41 0-16,-41 0 15,0 0-15,41 0 16,-1 0 0</inkml:trace>
  <inkml:trace contextRef="#ctx0" brushRef="#br0" timeOffset="339803.2998">19922 28183 0,'0'0'0,"41"0"78,-1 0-78,42 0 15,-41 0-15,0 0 16,41 0-16,0 0 16</inkml:trace>
  <inkml:trace contextRef="#ctx0" brushRef="#br0" timeOffset="340137.0412">20290 27733 0,'-82'-40'16,"82"-42"15,41 82 0,41 41-15,-41-41-16,40 122 15,-40-81 1,41 82-16,-82-82 16,0 41-16,0-1 31,-163 42-16,40-41-15</inkml:trace>
  <inkml:trace contextRef="#ctx0" brushRef="#br0" timeOffset="341008.2471">23276 25361 0,'-41'41'93</inkml:trace>
  <inkml:trace contextRef="#ctx0" brushRef="#br0" timeOffset="342120.794">23726 28265 0,'0'-41'0,"0"-41"16,0 1-1,0 40 1,-41 0 15,-82 204 0,123 83-15,0-82 0,0-124-1,41 42 1,41-82 0,41 0-16,0 0 15,-83-41 1</inkml:trace>
  <inkml:trace contextRef="#ctx0" brushRef="#br0" timeOffset="342719.2118">24217 28224 0,'0'-82'0,"0"42"31,0 80 16,0 1-32,0 41-15,0-41 16,0 0-16,0 41 16,41-82-1,41 82 16,40-82-15,-40-123 0,0 41-1,-82-41 1,0 42 0,0 40-1,0 122 16,0 1-15,0 41-16,0 204 16,0-122-1,0-42-15,0 83 16,0-123 15,0-42-31,0-40 31,-82-41-15,0 0 0,1-163-1,81 81-15,0-82 16,40 82-16,42 1 16,0 40-16</inkml:trace>
  <inkml:trace contextRef="#ctx0" brushRef="#br0" timeOffset="343823.6938">26508 28102 0,'0'-41'0,"0"0"15,0-41 1,0 0 0,245 82 15,-204 246 0,-164 40 0,82-245-15,41-82 31,41-82-31,-41 41-16,82 1 15,-41-42 16,41 41-15,-41 0 0,-41 0-1,-82 205 32,82-41-47,-41 82 16,41-1-1,0-81 1,41 0 0,82-82-1,-1 0 17</inkml:trace>
  <inkml:trace contextRef="#ctx0" brushRef="#br0" timeOffset="344286.8927">27285 27447 0,'0'0'0,"0"-82"16,0 0-1,0 42 16,82 40-15,0 40 0,-82 42-1,0-41-15,-41 82 16,0-41 0,123-82 62,-1 0-63,-40 41 1,-41 40 0,0 1-1,-41 0 1,0-82-16,-81 41 15,-1-41 1</inkml:trace>
  <inkml:trace contextRef="#ctx0" brushRef="#br0" timeOffset="344621.289">26426 28797 0,'41'0'47,"0"0"-31,40 0-16,1 0 16,41 0-16,122 0 15,-40 0 1</inkml:trace>
  <inkml:trace contextRef="#ctx0" brushRef="#br0" timeOffset="345103.5534">26712 29329 0,'0'-41'16,"82"0"15,-41 41-31,0 0 16,41 0 0,-82 82 15,-41 0-16,-41-1 1,41-81 0,82-41 31,0 41-47,0 0 15,81 41 1,-122 0-16,41 123 15,-41-82 1,0-41-16,-122 81 16,40-40-1,0-82 1,41 0-16,0 0 16,-41-82-16,1-40 15</inkml:trace>
  <inkml:trace contextRef="#ctx0" brushRef="#br0" timeOffset="345470.2033">25608 27365 0,'0'-82'31,"41"82"1,0 0-32,81-40 15,-40 40 1,-41 0 0</inkml:trace>
  <inkml:trace contextRef="#ctx0" brushRef="#br0" timeOffset="345870.8544">25608 27243 0,'-41'0'0,"41"81"63,0 1-48,0 0-15,0 41 0,0 40 16,41 83 0,-41-42-16,82 42 15,-82-42-15,0 42 0,81-83 16,-81 124 0,0-83-1,0 1 1,0-42-1,0-81 1,0 0 0,0-41 15,41-41-15,0 0-16,82 0 31,-41-82-31</inkml:trace>
  <inkml:trace contextRef="#ctx0" brushRef="#br0" timeOffset="346637.2027">28062 27488 0,'0'-82'16,"0"41"-1,0 0 17,82 41-1,41 123 0,-123 41-31,81 531 31,-81-449-31,0 40 0,0-41 16,-40 164 0,40-122-1,0-42 1,0-81-1,0-82 1,-41-42 0,-41 1-1,41-41 1,-41 0 15,0 0-31,41 0 31,41-41-31</inkml:trace>
  <inkml:trace contextRef="#ctx0" brushRef="#br0" timeOffset="347353.2752">28717 29942 0,'0'-41'16,"0"-40"-1,0 121 32,0 1-31,0 0-16,0 0 15,0 41-15,0-41 16,0 41 0,81 0-1,1-82 1,-82-41 0,41 41-1,-41-82-15,82-41 16,-82 82-16,0 0 15,0 123 17,0 0-17,0 245 1,0-81 0,-41-83-1,0-40 1,-122-41-1,81-82 1,0-41 0,82 0-1,0-82 1,0 82-16,0-41 16,41 1-16,41-42 0,-41-82 15</inkml:trace>
  <inkml:trace contextRef="#ctx0" brushRef="#br0" timeOffset="347773.1142">28758 27243 0,'0'-41'15,"0"122"64,0 1-64,0 41-15,0 0 16,0-1-1,0-81-15,0 0 16,40-41-16</inkml:trace>
  <inkml:trace contextRef="#ctx0" brushRef="#br0" timeOffset="349354.2864">30680 28306 0,'0'-82'16,"-82"-40"-1,82 40-15,-41 82 16,1-41 0,-42 41-1,-41 41 1,82 245 15,41-204-31,0 82 31,41-164-15,82 0 15,-123-41-31,41-41 16,0 41-16,-41-41 15,0-82 1,0-40 0,0 122-16,0 0 15,0 41-15,0-40 16,0 40-16,0 82 47,0 81-47,0 124 15,0-42 1,0-40 0,81-123-1,-40 0 1,0-41 0,41 0-1,41-82 1,-82-41-1,-41 0 1,0 1 0,0 81-1,0 123 1,0-1 0,0 83-1,0-123-15,0 0 16,81 41-1,-40-82-15,41 0 16,0 0 0,-82-164-1,82 41 1,-82 42 0,0 40 15,0 122 0,-41 165-15,41 81-1,0 82 1,0-245-16,0 40 16,0-122-16,0 0 15,0-41 1,-41-41-1,-82-41 1,82 0-16,-81-123 16,122 42-1,-41 40-15,41 0 16,82-41 15,-1 42-31</inkml:trace>
  <inkml:trace contextRef="#ctx0" brushRef="#br0" timeOffset="349570.3575">31948 28429 0,'82'0'31,"0"0"-15,0 0-1,0 0-15,-42 0 16</inkml:trace>
  <inkml:trace contextRef="#ctx0" brushRef="#br0" timeOffset="349720.8938">32071 28674 0,'-82'0'16,"123"0"15,82 0-31,0 0 16,-1-82-16,1 82 15</inkml:trace>
  <inkml:trace contextRef="#ctx0" brushRef="#br0" timeOffset="350020.3456">33503 27774 0,'0'-41'0,"0"-40"32,0 162-1,0 1-15,0 41-16,0 41 15,0 81 1,0-40-1,0-124-15,0-40 16</inkml:trace>
  <inkml:trace contextRef="#ctx0" brushRef="#br0" timeOffset="351155.8453">22540 27488 0,'-41'-41'15,"0"41"1,41 82 15,-82 245-15,82-122-16,123 817 31,-123-858-15,0 0-16,-41 122 31,-41-204-31,-41-82 16,42 0 15,-42-82-16,82 82 1</inkml:trace>
  <inkml:trace contextRef="#ctx0" brushRef="#br0" timeOffset="351528.9077">22376 30392 0,'0'41'16,"0"41"-1,0 0 1,0 81-1,0-122-15,41 0 16,82-41 0,-1-41-1,-81-81 1,0 81-16,-41-82 16,0 82-16,-82 0 15,-40-41 1,-1 82-1</inkml:trace>
  <inkml:trace contextRef="#ctx0" brushRef="#br0" timeOffset="351959.635">23194 26834 0,'0'-82'16,"0"123"31,0 0-32,0-1-15,0 1 16,0 41-16,0-41 16,0 41-1,0 0 1,0-1 0</inkml:trace>
  <inkml:trace contextRef="#ctx0" brushRef="#br0" timeOffset="353987.9743">35262 20330 0,'0'0'0,"0"-41"15,0 0 1,0 0-1,0 82 32,0 327-31,0 41 0,0 0 15,0 41-16,0-286-15,0 122 16,0-122-16,0-1 16,0 83-1,82 81 1,-82-82 0,81-122-16,-81 0 15,0-1-15,0 1 0,0 0 16,0 81-1,0-40 1,0 122 0,0-40-1,0 40 1,0 41 0,0-81 15,0-123-31,0 122 15,0-122-15,0-1 16,0 42 0,0 41-1,0 40 1,0-81 0,0-1-1,0 1 1,0 81-1,0-122-15,0 41 16,0-83 0,0 42-16,0 41 15,0-1 1,0-81 0,0 82-16,0-123 15,0 0 1,-41 81-1,41 1 1,0-41 0,0-41-16,0 81 15,0-81-15,0 0 16,0 123 0,0-82-1</inkml:trace>
  <inkml:trace contextRef="#ctx0" brushRef="#br0" timeOffset="355471.3726">37103 21148 0,'0'-41'15,"0"-41"1,0 41 0,-41 41-1,-41-41 1,41 41-16,-41 0 16,41 409 30,41-327-46,0 0 32,82 0-32,0-82 15,0 0 1,40 0 0,-81-41-1</inkml:trace>
  <inkml:trace contextRef="#ctx0" brushRef="#br0" timeOffset="356571.678">37921 20984 0,'0'-41'0,"0"-41"31,0 42-15,0-1 15,0 122 16,0 1-32,0 82 1,41-123 0,40 81-16,1-122 15,41 0 1,0-40-1,-82-42 1,-41-41 0,0 0-1,0 82 1,0 1-16,0 121 47,0 42-32,0 368 1,0-164 0,0-122-1,0-42 1,0-122-16,0 0 16,-82-41-1,41 0 1,-41-123-1,0-40 1,164-1 0,123 41-1,-42 42 1</inkml:trace>
  <inkml:trace contextRef="#ctx0" brushRef="#br0" timeOffset="358578.8734">39598 20616 0,'0'-41'31,"0"0"-15,82 41 0,-82 41 93,0 0-109,0 41 16,0-41-16,0 0 15,0 40 1,0-40-16,0 41 15,0 0-15,0 0 16,0-123 93,0-41-109,0 41 16,0 0-16,0 0 16,0-81-16,0-1 15,0 82 1,0-41-16,0 41 16,0 0-16,0 164 78,0 0-78,0-41 15,0-1-15,0 42 16,0 41 0,0-123-1,0 0 1,0-82 62</inkml:trace>
  <inkml:trace contextRef="#ctx0" brushRef="#br0" timeOffset="360117.4406">40416 20902 0,'-41'0'16,"41"-41"-16,123 41 78,0 0-62,-1-40-16,-40 40 15,0 0-15,41 0 31</inkml:trace>
  <inkml:trace contextRef="#ctx0" brushRef="#br0" timeOffset="360889.2903">41520 20698 0,'0'-41'16,"0"-82"-16,0 82 16,-40 41-1,40 41 32,0 41-47,0 41 16,0-41-16,0 81 31,0-40-15,122-123-16,-40 0 15,0 0 17,-82-82-32,82 0 15,-82 41-15,0 0 16,0-81-1,0 40 1,0 123 15,0 41-31,0-1 16,0 165 0,-41-1-1,41 83 1,0-165-1,0-122 1,0 82 0,-82-123-1,0 0 1,0-41 15,1-41-15,81 0-16,0 0 15,0 42-15,0-42 0,0-41 16</inkml:trace>
  <inkml:trace contextRef="#ctx0" brushRef="#br0" timeOffset="361322.2565">41970 20207 0,'0'-82'0,"82"-41"16,0 123-1,0-40 17,0 40-32,-82 81 15,0 1 1,-41 41-1,-41-82 1,41 0 0,123-41 15,-41 0-15,41 0-1,-41 0 1,40 0-16,-81 122 15,0 1 1,-41-123 0,-40 82-16,-42-41 15,82-41 1,0 0-16</inkml:trace>
  <inkml:trace contextRef="#ctx0" brushRef="#br0" timeOffset="361840.6742">39925 21843 0,'0'0'0,"-41"0"0,-41 0 15,205 0 48,41 0-63,81 0 15,492-123 1,-328 123 0,-123 0-1,-163-40 1,-42 40-1,-40 0 17,-82 0 15</inkml:trace>
  <inkml:trace contextRef="#ctx0" brushRef="#br0" timeOffset="362338.8186">41071 22293 0,'0'-41'15,"0"0"1,40 41 0,1 0-16,82 0 15,-82 0 1,-41 82 15,-41 41-15,-41-41-1,0-82 1,164 0 31,-41 0-47,0 0 16,41 0-1,-82 41-15,0 40 16,0-40-1,0 41-15,-41-82 16,-82 82 0,1-82-16,-42 0 31,123 0-31,0 0 0</inkml:trace>
  <inkml:trace contextRef="#ctx0" brushRef="#br0" timeOffset="362938.798">42830 20166 0,'81'0'16,"-40"41"15,-41 82-31,82 490 31,-82 287 0,-204-164 1,-124-572-17</inkml:trace>
  <inkml:trace contextRef="#ctx0" brushRef="#br0" timeOffset="363538.6518">39393 20452 0,'0'-41'16,"0"-40"0,-81 81 30,40 81-30,41 42 0,-82 82-16,82-1 15,0 83-15,0-1 0,0-41 16,0 83-16,0-42 16,41 123-1,122-286-15,1 81 16,40-122-1,-81 0-15,123-41 16,-1-41 0</inkml:trace>
  <inkml:trace contextRef="#ctx0" brushRef="#br0" timeOffset="364172.888">44179 21311 0,'82'0'47,"0"0"-32,0 0-15,-41 0 16,41 0-16</inkml:trace>
  <inkml:trace contextRef="#ctx0" brushRef="#br0" timeOffset="364306.1626">44220 21680 0,'0'0'0,"41"0"47,0-41-31,41 41-16,163-41 15</inkml:trace>
  <inkml:trace contextRef="#ctx0" brushRef="#br0" timeOffset="364589.0989">45857 20698 0,'0'0'0,"0"-82"15,0 205 32,0-1-47,0 124 16,-41-123-1,41 204-15,0-245 16,0-41 0,-41-1-16</inkml:trace>
  <inkml:trace contextRef="#ctx0" brushRef="#br0" timeOffset="365488.5393">36121 20534 0,'-41'-41'16,"0"41"15,41 82-31,0 41 16,0 40-16,0 328 31,164 696 0,-164-983-31,0 410 32,-82-533-32,0 42 31,41-123-31,-41 0 16,0 0-1,82-41-15,-81 41 16</inkml:trace>
  <inkml:trace contextRef="#ctx0" brushRef="#br0" timeOffset="366173.4533">36162 24666 0,'0'-41'15,"0"-41"32,0 123 0,0 81-31,0-40-1,0 123 1,0-164 0,163-41-1,-122-41 17,-41-41-17,82 0 1,-164-41-1,41 123-15,-81-81 16,81 81-16,0 0 16</inkml:trace>
  <inkml:trace contextRef="#ctx0" brushRef="#br0" timeOffset="366788.7133">36203 19593 0,'0'0'0,"0"-41"0,0 82 63,0 41-48,0 41-15,0 81 16,0-40-1,0-82 1,0 0 0</inkml:trace>
  <inkml:trace contextRef="#ctx0" brushRef="#br0" timeOffset="369141.2439">43566 21107 0,'0'-41'0,"0"0"32,0-41-17,0 41 1,-82 41 46,82 41-46,-82 41-16,0 82 31,82-42-15,0-81-1,82-41 1,-41 0 0,0 0-1,-41-41 1,82-40 0,-82 40-16,0-82 15,0 41-15,0 0 16,0 1-16,0-42 15,0 41 1,0-41 0,0 41 15,0 42-15,0 121 15,0-40-16,0 205 1,0-83 0,0 42-1,0-82 1,41-42-16,-41-40 16,41-41-1,-41 41-15,81-41 16,-40 0-1,41-82-15,0-40 16,-82 81 0,0 0-16,41-82 15,-41 82 17,0-41-17,0 123 32,0 0-47,0 0 16,0 41-1,0 41 1,0-82 0,0 40-1,41-81 16,-41-41-15,82 1 0,-82-1 15,0-41-15,0 41-1,0 82 48,-41 41-63,41-41 15,-41 163 1,41 42 0,0-124-16,0 1 15,0 0-15,0-42 16,0 42-16,0-41 15,-82 0 1,41-82 15,0 0-31,-41-164 16,82 1 15,0 40-15,41 0-1,0 123-15,0-82 0</inkml:trace>
  <inkml:trace contextRef="#ctx0" brushRef="#br0" timeOffset="373522.8601">38698 25320 0,'0'-82'16,"0"41"0,0 0-1,-41 41 16,-41 0-15,0 246 15,82-83-15,0-40 0,123-41-1,41-82 1,40 0-1,-163-41 1</inkml:trace>
  <inkml:trace contextRef="#ctx0" brushRef="#br0" timeOffset="374540.1875">40171 25279 0,'0'-82'16,"0"41"-16,0 1 31,0-42 0,-82 164 1,82 40-17,41-81 1,0 0 0,40-41-1,-40 0 1,41 0-1,-41-41 1,-41 0 0,0-81-16,0 40 15,0 123 32,0 40-31,0 42-16,0 163 15,0-122-15,0 0 16,0 40 0,0-40-1,0-123-15,-41 41 16,-82-82 0,42-41-1,-42-82 1,123-82-1,0 124 1,82-83-16,40 82 16,1 82-16</inkml:trace>
  <inkml:trace contextRef="#ctx0" brushRef="#br0" timeOffset="374773.8511">40948 25279 0,'0'0'0,"82"0"63,-1 0-63,42 0 15,0 0-15,-41 0 16</inkml:trace>
  <inkml:trace contextRef="#ctx0" brushRef="#br0" timeOffset="375390.7693">42093 25034 0,'-82'0'0,"82"-82"16,-41 82 31,41 41-47,0 0 15,0 0-15,0 81 16,0-81 0,0 0-16,0 41 15,82-82 1,0 0 0,-41 0-1,0 0 1,41 0-16,-82-164 15,0 123-15,0 1 16,41-42 0,-41 41-1,0 123 1,0 122 0,0 42-1,0 40 1,0-82-1,0-122-15,0 41 16,-82-82 0,41-41-1,0 0 1,-41 0-16,41-82 16,-41 41-16,82-41 0,-81 1 15,81-42 1,0 0-1,163 0 1</inkml:trace>
  <inkml:trace contextRef="#ctx0" brushRef="#br0" timeOffset="375961.5233">42543 24666 0,'0'-82'16,"0"41"0,0 123 46,0-1-62,0-40 16,0 0-16,0 41 15,0 0 1,0-41 0,123-41 15,-82 0-31,82-123 15,-42 82 1,-81 0 0,0-41 15,0 42-15,0 80 46,0 1-46,0 41-16,0-41 15,0 41-15,0 82 16,0-42 0</inkml:trace>
  <inkml:trace contextRef="#ctx0" brushRef="#br0" timeOffset="376707.0614">38452 26179 0,'41'0'62,"0"0"-62,0 0 16,123 0-1,245 0 17</inkml:trace>
  <inkml:trace contextRef="#ctx0" brushRef="#br0" timeOffset="377240.3644">38780 26588 0,'0'0'0,"82"0"63,-1 0-48,-81 41 1,0 41 0,0 0-1,-81-1 1,-1-81-1,82 82 1,0-123 15,0 0-15,122 41 0,-40 0-1,0 41 1,-82 0-16,0 41 15,0-41-15,0 0 0,-123 82 16,82-123 0,-81 40-1,-1-40 1,82 0 0,41-163-1,0 122 1</inkml:trace>
  <inkml:trace contextRef="#ctx0" brushRef="#br0" timeOffset="378288.7673">39761 24584 0,'-40'0'0,"40"-41"16,-41 41 15,0 245 0,41 369 1,0-410-32,0-81 15,82 0-15,-82 81 16,0-81 0,0-41-1,-82 0 1,41-82-16,0 41 15,-41-41 1</inkml:trace>
  <inkml:trace contextRef="#ctx0" brushRef="#br0" timeOffset="379373.499">39843 27120 0,'0'-41'15,"0"0"1,0 82 31,0 0-32,0 41-15,0-41 16,0 40 0,0 42-1,0-82 1,0 0 0,0-82 62,0-41-63,0 41 1,0 0 15,0 82 16,0 0-47,0 0 16,0 41-16,0-41 15,0 41-15,123-82 16,-82 41 0,0-41-1,41 0 1,-1-164-1,-81 82 1,0-41 0,-40 82-1,-1-40 1,-41 81-16,-41 0 31,82 0-15</inkml:trace>
  <inkml:trace contextRef="#ctx0" brushRef="#br0" timeOffset="379991.065">39966 23725 0,'0'-41'31,"0"82"47,0 0-78,0 81 0,0-81 16,0 41-1,0 0 1,0 41 0,0-82-1</inkml:trace>
  <inkml:trace contextRef="#ctx0" brushRef="#br0" timeOffset="381574.1752">44261 25361 0,'0'-41'16,"0"0"-1,0 0 1,0-41 0,-41 82-16,-40 0 15,-42 82 16,41 205 16,82-247-47,123 42 32,-82-82-32,40-41 15,-40-40 1,-41-42-1,0 82 1,82-164 0,-82-40-1,-41 81 1,41 123-16,-41 41 16,41 123 15,0 0-31,0 204 15,0-122 1,0-164 0,0 40-1,82-40-15,-41-41 16,0 0 0,41 0-1,0-41 1,-41-81-1,-41-1 1,81-41 0,-81 123-1,0 82 17,-41 41-32,41 0 15,0 41 1,41-82-1,41-41 1,0 0 15,-41 0-15,-41-82-16,0 0 16,0 41-16,0 0 0,0-41 15,0 41 1,0 123 15,0 0-31,0 123 16,0 40-1,0-40 1,0-42 0,0-40-1,0-82 1,-82-41-1,-82 0 1,83-41 15,-1-123-15,123 82-16</inkml:trace>
  <inkml:trace contextRef="#ctx0" brushRef="#br0" timeOffset="381790.9292">45816 25279 0,'41'0'15,"0"0"1,81 0-1,-40 0-15,-41 0 32,0 41-32</inkml:trace>
  <inkml:trace contextRef="#ctx0" brushRef="#br0" timeOffset="381924.2267">45775 25647 0,'82'0'31,"-1"-41"-15,124 41 0,-123-41-16</inkml:trace>
  <inkml:trace contextRef="#ctx0" brushRef="#br0" timeOffset="382157.7277">46920 24870 0,'0'0'16,"0"-82"-16,0 164 62,0 41-62,0 0 16,0 122-1,-41-41 1,41-122-16,0-41 0</inkml:trace>
  <inkml:trace contextRef="#ctx0" brushRef="#br0" timeOffset="383090.6617">41357 27774 0,'0'-41'16,"0"1"-16,0-83 15,0 205 32,0-41-47,0 40 16,0 1-16,82 41 31,-1-123-15,1 0 15,-41 0-31,-41-82 16,0-41-16,0 42 15,0-1 1,0 0-1,0 164 1,0 122 0,0 83-1,0-42 1,0-122 0,0-82-1,0 40-15,-82-81 31,1 0-15,81-40 0,-82 40-16,82-41 15,0 0 1,41-41-16,0 0 16</inkml:trace>
  <inkml:trace contextRef="#ctx0" brushRef="#br0" timeOffset="383407.884">41930 27161 0,'0'0'0,"40"0"46,1 41-30,-41 0-16,0 40 16,0 1-1,0 41 1,-81-82 0,162-41 15,1 0-16,164 0 1,-124 0-16</inkml:trace>
  <inkml:trace contextRef="#ctx0" brushRef="#br0" timeOffset="383690.549">41152 28388 0,'0'0'0,"82"0"31,0 0-16,163 0 1,1 0 0,-83 0-1,-122 0-15</inkml:trace>
  <inkml:trace contextRef="#ctx0" brushRef="#br0" timeOffset="384124.5748">41439 28920 0,'-41'0'16,"41"-41"15,122 41-15,-81 0-1,0 41 1,-41 40 0,0 42-1,-82 41 1,-40-123-1,81 0 1,82-41 47,41 0-63,-1 0 15,83-82 1,-41 82-1</inkml:trace>
  <inkml:trace contextRef="#ctx0" brushRef="#br0" timeOffset="384423.9738">42666 28265 0,'123'0'62,"-1"0"-62,1 0 0,-41-82 16,0 82-1</inkml:trace>
  <inkml:trace contextRef="#ctx0" brushRef="#br0" timeOffset="385009.4457">43811 27447 0,'0'41'47,"0"0"-47,0 0 16,0 41-16,0-41 15,82 40 1,0-81 0,0 0-1,0 0 1,-42-163-1,-40 122 1,0 0 0,0 0 15,0 123-15,0 163-1,-40 1 1,40-42-1,0-40 1,0-82 0,-41-41-1,-41-82 1,41-82 0,41 0-1,0 41 1,41 1-16,82-42 15</inkml:trace>
  <inkml:trace contextRef="#ctx0" brushRef="#br0" timeOffset="385224.6212">44548 27283 0,'0'-81'16,"41"81"0,40 0-1,1 0 1,-41 0 0</inkml:trace>
  <inkml:trace contextRef="#ctx0" brushRef="#br0" timeOffset="385542.582">44384 27365 0,'0'82'47,"0"-41"-32,82-41-15,-41 0 16,41 0 0,40 41-1,-40 41 1,-82-41 15,-41-41-31,-41 81 16,-40-81-1,40 41 1</inkml:trace>
  <inkml:trace contextRef="#ctx0" brushRef="#br0" timeOffset="385824.2467">43689 28552 0,'-41'0'0,"82"0"31,-1 0-31,206 0 15,-1-82 17,-163 82-17,164 0 1,-205 0-16</inkml:trace>
  <inkml:trace contextRef="#ctx0" brushRef="#br0" timeOffset="386041.0377">44016 29083 0,'0'0'0,"82"0"46,-41-41-46,-1 41 16,42 0 0,41-41-16</inkml:trace>
  <inkml:trace contextRef="#ctx0" brushRef="#br0" timeOffset="386390.9811">44016 29083 0,'-41'0'47,"41"41"-47,-41 0 16,41 41-1,0-41 1,123 0-1,40 41 1,-40-1 15,-123-40-15,0 41 0,-123-82-1,1 0 1,40-41-1</inkml:trace>
  <inkml:trace contextRef="#ctx0" brushRef="#br0" timeOffset="386924.3878">45284 27079 0,'0'-82'16,"41"82"15,41 0-15,40 0-1,-40 82 1,0 41 0,-82-42-16,0 42 15,0 0 1,0 0-16,0-1 0,0 206 15,0 40 1,0 123 15,0-164-15,0-123 0,0-40-1,-41-41 1,0-82-1,-82-41 1,1 40 0,-83-40-1</inkml:trace>
  <inkml:trace contextRef="#ctx0" brushRef="#br0" timeOffset="387791.549">41234 27488 0,'0'-41'0,"-41"-41"31,0 82-15,-40 0 15,40 0 16,0 41-32,41 82-15,0 41 16,0 81 15,0-122-31,0 122 16,0-122-16,0 0 16,0 122-1,0 0 1,0-81-16,0-41 15,0-1-15,0 1 0,0-41 16,0 122 0,0-40-1,0-123-15,0 0 16,-41-41 0,41 82-16,41-41 31,0-41-16,40 0-15,328 0 32,-245 0-32</inkml:trace>
  <inkml:trace contextRef="#ctx0" brushRef="#br0" timeOffset="388474.7889">46102 29288 0,'-41'0'47,"41"82"-31,0-41-16,0 40 15,-82 83 1,205-41 15,123-205 0,-246 0-15,0-82 0,0 124-1,-41-1-15,-82 41 16,82 0 0,0 0-1</inkml:trace>
  <inkml:trace contextRef="#ctx0" brushRef="#br0" timeOffset="388809.2891">46511 27120 0,'0'0'0,"0"-82"16,0 0-16,0 41 15,-41-40 1,41 121 31,0 42-47,0 82 15,0 40 17,0 1-17,0-164-15</inkml:trace>
  <inkml:trace contextRef="#ctx0" brushRef="#br0" timeOffset="389641.9112">39761 28142 0,'0'-40'16,"0"-42"0,0 41-1,-40 41 1,-83 0-1,-41 41 1,123 327 31,41-286-47,0-41 16,41 40-16,0-81 15,82 0 1,40-40-1,1-1-15</inkml:trace>
  <inkml:trace contextRef="#ctx0" brushRef="#br0" timeOffset="389882.0101">39189 29001 0,'82'0'32,"-1"0"-17,42 0-15,0 0 16,0 0-16,81 0 15,-122 0-15</inkml:trace>
  <inkml:trace contextRef="#ctx0" brushRef="#br0" timeOffset="390441.4246">39434 29492 0,'41'-41'31,"41"41"-15,41 0-16,-82 0 15,-1 0 1,1 41-1,-41 0 1,-41 0 0,1 41-1,-42-41 1,41 41 0,-41-41-1,164-41 48,-41 0-63,0 0 15,0 0 1,40 81-16,-81 42 16,0-82-16,0 0 15,-41 41 1,-81 0-1,40-82-15,-41 0 16,82 0 0,0 0-16,-40-123 15,81 41 1</inkml:trace>
  <inkml:trace contextRef="#ctx0" brushRef="#br0" timeOffset="391177.2301">47084 28347 0,'123'0'31,"40"0"-15,-81 0-16,-41 0 16</inkml:trace>
  <inkml:trace contextRef="#ctx0" brushRef="#br0" timeOffset="391311.846">47084 28633 0,'123'0'32,"-1"0"-32,1-41 15,122 41 1</inkml:trace>
  <inkml:trace contextRef="#ctx0" brushRef="#br0" timeOffset="391575.5796">48147 27774 0,'0'-81'0,"0"40"15,0 82 32,82 163-47,-41 82 31,-41-81-15,0-164-16</inkml:trace>
  <inkml:trace contextRef="#ctx0" brushRef="#br0" timeOffset="393826.9111">50152 19839 0,'-41'0'16,"41"41"31,0 41-47,0-1 15,41 42-15,-41 0 16,82 81-1,-82 1-15,41 286 32,40-369-32,-81 247 31,0-247-15,0 124-16,0-124 15,0 1-15,41 41 16,-41-1-1,0 165 17,0-124-17,0-40 1,0-1 0,0 42-1,0-123-15,0 81 16,0-81-16,0 0 15,0 82 1,0-1 0,0 1-1,0-82-15,0 122 16,0-163 0,0 41-16,0 81 15,0-81 1,0 82-1,0-41 17,0 40-17,0-122 1,0 0-16,0 41 94,0-41-79,0 0 1,0 0 0,0 40-1,0-40 1,0 0-1,0 41 1,0 0 0,0 0-1,0-1-15,0 1 16,0-41-16,0 41 16,82 41-1,-82-1 1,41 42-1,-41-82 1,0 81 0,0-40-1,0-82-15,0 41 16,0-41-16,0 0 16,0 40-16,0 1 15,0 0 1,0 0-1,0 41 17,0-83-32,0 83 15,0-82-15,0 0 16,0 123 0,0-83-16,-82-40 15,82 82-15,0-41 16,0 0-1,0 40 1,0-40 0,0 0-16,0-41 15,0 41 1,0-41 0,0 40-1,0-40 16,-41-41-31,41 41 32,-41-41-17,-40 0 1,81-82 0</inkml:trace>
  <inkml:trace contextRef="#ctx0" brushRef="#br0" timeOffset="395009.656">51256 20248 0,'0'-41'31,"-41"41"-15,41-82-16,-40 82 15,-1 41 1,41 0-1,-82 123 1,82 122 15,123-204 1,81-164-1</inkml:trace>
  <inkml:trace contextRef="#ctx0" brushRef="#br0" timeOffset="395259.0053">50929 21107 0,'82'0'47,"0"0"-47,0 0 15,-1-41-15,83 41 16,-82 0-16</inkml:trace>
  <inkml:trace contextRef="#ctx0" brushRef="#br0" timeOffset="395697.534">51256 21352 0,'82'0'47,"-41"0"-47,41 0 15,-82 82 1,0 41 0,0-82-1,-82 41-15,0-42 16,164-40 62,0 0-62,-82 41-16,0 0 15,0 0 1,-41 82-1,-41-82 1,-41-41 0,83 0-1,-42 0-15,82-82 16,0 0-16</inkml:trace>
  <inkml:trace contextRef="#ctx0" brushRef="#br0" timeOffset="396041.6435">52074 19552 0,'82'0'15,"-82"-40"-15,82 40 16,82 0-1,-82 0 17</inkml:trace>
  <inkml:trace contextRef="#ctx0" brushRef="#br0" timeOffset="396425.1948">52197 19634 0,'0'82'47,"0"41"-31,-82 0-16,82 40 15,0 1-15,0 204 16,0-41-1,0-122 17,0-124-32,0 1 15,0-41-15,-41 41 0,41-41 16,0 123 0,0-83-1,82 1 1,0 0-1,0-82 1,-41-82 0,-41 0-16</inkml:trace>
  <inkml:trace contextRef="#ctx0" brushRef="#br0" timeOffset="396746.6796">52606 20371 0,'0'-82'16,"0"0"-1,0 41 1,0 123 46,0 0-62,0-1 16,0-40-16,0 123 16,0-123-1,0 0 1</inkml:trace>
  <inkml:trace contextRef="#ctx0" brushRef="#br0" timeOffset="396975.844">52443 20943 0,'81'0'47,"42"-41"-31,-41 41-16,0 0 0,0 0 16,-41-41-1</inkml:trace>
  <inkml:trace contextRef="#ctx0" brushRef="#br0" timeOffset="397360.8116">52606 21270 0,'0'-40'0,"82"-1"15,0 41 1,-41 0 0,0 0 15,-41 122-31,0 1 16,-123 0-1,0-41 1,82-82-1,0 0 1,82 0 47,41 0-63,0-41 15,-41 41-15</inkml:trace>
  <inkml:trace contextRef="#ctx0" brushRef="#br0" timeOffset="397730.9558">53179 20657 0,'0'-82'0,"41"82"47,0 0-31,0 0-16,40-41 0,-40 41 15,82 0 1</inkml:trace>
  <inkml:trace contextRef="#ctx0" brushRef="#br0" timeOffset="398042.6892">53956 20002 0,'0'0'0,"0"-40"0,0 121 63,0-40-63,0 0 15,41 41-15,-41 122 16,0-40-1,0-82 17,0 0-32</inkml:trace>
  <inkml:trace contextRef="#ctx0" brushRef="#br0" timeOffset="398226.144">53752 20780 0,'41'0'47,"-1"0"-47,42 0 16,0 0-16,123-82 16,-42 82-1</inkml:trace>
  <inkml:trace contextRef="#ctx0" brushRef="#br0" timeOffset="398431.9121">54079 21066 0,'0'0'0,"-41"0"0,82 0 31,41 0-15,-41 0-16,0 0 16,-1 0-16</inkml:trace>
  <inkml:trace contextRef="#ctx0" brushRef="#br0" timeOffset="398726.9003">54038 21066 0,'-82'0'16,"0"0"0,82 41-1,0 41 1,41-41 0,0-41-1,82 81 1,41 42-1,-164-82 17,-41-41-17,0 0-15,-41 0 16,41 41-16,-82-41 16,41 0-1</inkml:trace>
  <inkml:trace contextRef="#ctx0" brushRef="#br0" timeOffset="399309.3245">54488 19880 0,'0'-82'0,"0"0"31,41 41 0,41 41-15,0 0 0,-42 0-1,-40 82 1,0 163 0,0-81-1,0 81 1,0-40-1,0-82-15,0-1 16,0 1-16,0 0 16,0 0-16,0 122 15,0-81 1,0-83 0,0 1-1,-81-82 16,-1 0-15,0-41 0,0 41-1,82-41 1</inkml:trace>
  <inkml:trace contextRef="#ctx0" brushRef="#br0" timeOffset="399660.4328">55102 20657 0,'-82'0'15,"82"-41"32,41 41-31,0 0-1,81 0 17</inkml:trace>
  <inkml:trace contextRef="#ctx0" brushRef="#br0" timeOffset="399796.3973">55102 20902 0,'40'0'31,"42"0"-15,-41-41-16</inkml:trace>
  <inkml:trace contextRef="#ctx0" brushRef="#br0" timeOffset="400076.3466">55674 20125 0,'0'-41'16,"0"82"31,0 41-32,0 0-15,0 0 16,0-1 0,0 42-16,0-41 15,0 41-15,0-42 16</inkml:trace>
  <inkml:trace contextRef="#ctx0" brushRef="#br0" timeOffset="405109.4189">51584 22661 0,'0'-41'15,"-41"41"1,0 0 0,-41 0-1,0 82 1,82-41-1,-41 204 17,41-163-32,82-82 15,-41 0 1,163 0 0,-122-41-1</inkml:trace>
  <inkml:trace contextRef="#ctx0" brushRef="#br0" timeOffset="405342.9014">51256 23357 0,'-81'0'15,"162"0"17,1 0-17,41 0-15,0 0 16,40 0 0,-122 0-1</inkml:trace>
  <inkml:trace contextRef="#ctx0" brushRef="#br0" timeOffset="405776.1824">51502 23807 0,'41'0'31,"40"0"-31,-40 0 15,0 0 1,-41 40 31,-82-40-47,82 82 16,-40-82-16,80 0 31,1-41-16,82 41 1,-41 41 0,-82 82-1,0 0 1,-164-1 0,82-122-1,1 41-15,40-41 0,-41 0 31,82-81-31,0-1 16</inkml:trace>
  <inkml:trace contextRef="#ctx0" brushRef="#br0" timeOffset="406110.6955">52402 23152 0,'0'41'62,"-41"-41"-62,41 82 16,-82-41-16,82 41 15,-82-1 1,0 1 0,1-82-1</inkml:trace>
  <inkml:trace contextRef="#ctx0" brushRef="#br0" timeOffset="406293.8316">52034 23193 0,'81'41'47,"-40"-41"-32,0 82-15,41-82 0,-41 82 32,41-1-32</inkml:trace>
  <inkml:trace contextRef="#ctx0" brushRef="#br0" timeOffset="406726.1356">52811 22784 0,'82'-82'16,"40"41"0,-81 41-16,41 0 15,-82 82 16,0 41-31,-41-41 32,-41-1-17,41-81-15,82 0 32,0 0-17,41 0 1,0 0-1,-41 0-15,-41 82 32,0 0-32,-82-82 15,0 41 1,-41-41 0,1 0-1</inkml:trace>
  <inkml:trace contextRef="#ctx0" brushRef="#br0" timeOffset="406959.7718">52770 23561 0,'82'0'31,"40"0"-15,1 0-16,-41 0 15,0-82-15,40 82 16,-81 41 0</inkml:trace>
  <inkml:trace contextRef="#ctx0" brushRef="#br0" timeOffset="407226.1339">52934 23847 0,'-41'0'15,"41"82"32,0-41-47,0 0 16,0 41-16,0-41 15,0 41-15,0 81 16,0-81 0,0-41-1</inkml:trace>
  <inkml:trace contextRef="#ctx0" brushRef="#br0" timeOffset="407558.3393">53138 24052 0,'-41'82'47,"41"0"-32,0-41-15,0-1 16,0 42-16,41-82 16,0 0-1,41 0 1,0 0 0,-42-82-16,-40 1 15,0 40 1,-122 41 15,81 0-15,-41 0-16,0 0 15</inkml:trace>
  <inkml:trace contextRef="#ctx0" brushRef="#br0" timeOffset="407843.9684">53915 23520 0,'41'-41'15,"41"41"1,0-81 0,0 81-1,-1 0 1,1 81 0</inkml:trace>
  <inkml:trace contextRef="#ctx0" brushRef="#br0" timeOffset="407978.7775">54120 23766 0,'82'0'47,"-41"-41"-32,-1 41-15,42-41 0</inkml:trace>
  <inkml:trace contextRef="#ctx0" brushRef="#br0" timeOffset="408898.2286">55061 23029 0,'0'-41'16,"0"1"-1,0-42 16,0 123 16,0 40-47,0 1 0,0 123 32,0-123-32,-41 81 15,41-122-15,0 0 16,0-82 62,0-41-78,0 41 16,0-40-16,0-42 15,0 41 1,0 41-1,0 0-15,0 123 63,0 0-47,0 0-16,0-41 15,0 40 1,0 42-1,0-82-15,-82 41 16</inkml:trace>
  <inkml:trace contextRef="#ctx0" brushRef="#br0" timeOffset="410110.6456">52197 23929 0,'-82'0'31,"1"0"-15,-1 123-16,-327 204 31,-123 123 0,450-327 1,123-123-17</inkml:trace>
  <inkml:trace contextRef="#ctx0" brushRef="#br0" timeOffset="410677.0036">53138 22702 0,'0'0'15,"-82"41"64,82 0-79,-82 82 0,82-42 15,-122 42-15,40 0 16,0 41-16,41-42 15,-41 42 1,41-164-16</inkml:trace>
  <inkml:trace contextRef="#ctx0" brushRef="#br0" timeOffset="411243.7443">52320 26015 0,'0'-81'0,"0"40"0,0 0 15,0-41-15,0 0 16,-41 82 0,-41 0 15,-41 327 0,123-245-15,41-41-1,41 41 1,41-82 0,0-41-1,-82 41 1</inkml:trace>
  <inkml:trace contextRef="#ctx0" brushRef="#br0" timeOffset="411477.2963">52811 26015 0,'41'0'31,"41"0"-15,-1-40-16,42 40 16</inkml:trace>
  <inkml:trace contextRef="#ctx0" brushRef="#br0" timeOffset="411627.0567">52811 26302 0,'41'-41'31,"0"41"-15,40-41-16,1 41 15</inkml:trace>
  <inkml:trace contextRef="#ctx0" brushRef="#br0" timeOffset="411931.0409">53629 25729 0,'0'0'0,"0"-41"16,0 82 46,0 0-62,0 41 16,0 0-16,0 81 15,0-40 1,0-82 0</inkml:trace>
  <inkml:trace contextRef="#ctx0" brushRef="#br0" timeOffset="412328.8498">53956 25811 0,'0'0'0,"0"41"63,0 41-63,0-1 15,0 42 1,123-41 0,-82-82-16,41 0 15,-1 0 1,1-123 0,-82 41-1,0-40 1,0 40 15,-163 82-15,81 0-1,0 0-15,41 82 16,41 0 0</inkml:trace>
  <inkml:trace contextRef="#ctx0" brushRef="#br0" timeOffset="412555.0495">54570 26015 0,'0'-81'0</inkml:trace>
  <inkml:trace contextRef="#ctx0" brushRef="#br0" timeOffset="413229.0332">51706 25565 0,'0'-40'16,"0"162"31,0 1-47,82 0 16,-82-1-16,0 1 15,41 0-15,-41 0 16,0-42-16,0 1 15,0 41-15,0-41 16,0-41-16,0 0 16,0-123 15,0-123-15</inkml:trace>
  <inkml:trace contextRef="#ctx0" brushRef="#br0" timeOffset="414210.1416">51747 25525 0,'0'-41'15,"82"-41"16,41 82-31,81 0 16,42 0 0,40-41-1,-81 41 1,81 0-16,0 0 0,164 0 16,-163 0-1,-124 0 16,-122 0-31,41 0 16,-41 0-16,41 0 16,-41 0-1,40-82 1,42 82 0,-82 0-1,-41 41 63,41-41-62,-41 41-16,0 41 16,0-41-1,0 0-15,82 163 16,-82 82 15,0-122-15,0 0-1,0-83 1,0 83 0,0-123-1,-41-41 16,-82 82-15,82-82-16,-163 41 16,-124 41-1,-40-42 1,-82-40 0,205 0-1,40 0-15,-40 0 0,81 0 16,42 0-16,-124 0 31,123 0-15,82 0-16,-40 0 15,40 0 1,41 82 93,41-82-93,40 41-16,42-41 16</inkml:trace>
  <inkml:trace contextRef="#ctx0" brushRef="#br0" timeOffset="414528.9351">51911 28265 0,'0'0'0,"-41"0"15</inkml:trace>
  <inkml:trace contextRef="#ctx0" brushRef="#br0" timeOffset="465642.7875">35180 15789 0</inkml:trace>
  <inkml:trace contextRef="#ctx0" brushRef="#br0" timeOffset="514435.2299">28880 16116 0</inkml:trace>
  <inkml:trace contextRef="#ctx0" brushRef="#br0" timeOffset="691873.0167">6300 15953 0,'41'-41'16,"-41"-41"-1,40 82-15,-40-41 16,0 0 0,-81 82 46,-124 82-46,-81 41-1,81-124-15,-81 124 16,204-164 0,0 41-16,41-41 15,41 82 1,82-82-1,123 0 1,-1 41 0,-81 41-1,-41 40 17,-82-40-32,-82 123 15,-41-124-15,1 42 16,-165 82-1,42-42 1,122-122 0,164-41 15,82 0-15,-82 0-1,-1 0-15,83 164 16,41 163-1,-164-41 1,0-40 0,0-164-1,0-1 1,0 1-16,0-41 0,0 41 16,123-82-1,81-123 1,-40 41-16</inkml:trace>
  <inkml:trace contextRef="#ctx0" brushRef="#br0" timeOffset="694940.4886">6341 15953 0,'0'0'0,"0"-41"32,0-41 30,81 82-31,1 0-15,0 0-16,0 0 16,122 0-1,-81 0-15,204 0 16,-163 0-1,0 0-15,326 0 16,42 0 0,-368 0-1,0 0-15,-1 0 16,83 0 0,-1 41-1,-40-41 1,40 0-1,-122 0-15,204 0 16,-163 0-16,40 0 16,42 0-1,-1 0 1,0 82 0,165-82-1,-83 0 1,0 0-1,205 0 17,-287 0-32,-40 0 31,-42 0-15,-40 0-1,123 0 1,-1 0-1,0 0 1,1 0 0,204-41-1,-82 41 1,-41 0 0,-40 0-1,-42 0 1,-122 0-16,40 0 15,-40 0 1,0 0-16,0 0 0,122 0 16,41 0 15,-163 0-31,41 0 16,-1 0-16,-40 0 0,0 0 15,40 0 1,-40 0-1,-41 0 1,-41 0 0,0 0-1,41 0 1,-41 0 0,-41 82 62,0 0-63,0-42 1,0 1-16,0 41 16,0 123-1,0 40 1,0-122-16,0-41 15,0-1-15,0 42 0,0-41 16,0 82 0,0 40-1,0-40 1,0-82-16,0-1 16,0-40-16,0 41 15,0 0 1,0 0-16,0-41 15,0 0 32,0 40 0,-82-81-16,82 41-15,-41 0 0,0-41-1,0 0 1,-164 0 0,83 0-1,-42 0 1,82 0-16,41 0 15,-40 0-15,-1 82 16,0-82-16,-123 0 16,42 0-1,-83 0 17,124 0-17,81 0 1,-41 41-1,-82-41 1,82 0 0,1 0-16,40 0 15,0 0 1,0 0 0,-82 0-1,82 0-15,-81 0 16,-83 0-1,41 82 1,1-82 15,-1 0-15,82 0-16,-40 0 16,40 0-16,0 0 15,-41 0 1,-40 0-1,81 0-15,-123 0 16,164 0-16,-40 0 16,-83 0-1,-41 0 1,124 0-16,-1 0 16,0 0-16,0-41 15,0 41-15,-204-82 16,41 41-1,122 41 1,0 0-16,0 0 0,-40 0 16,40 0-16,-81 0 31,-42 0-15,1-82-1,122 82-15,0 0 16,0 0-16,-163 0 15,82 0 1,40 0 0,-41 0-1,1 0 1,-1 0 0,1 0-1,-42 0 1,1 0-1,122 0-15,-122 0 16,122 0 0,41 0-16,-81 0 31,81 0-31,-123 0 16,83 0-16,-1 0 15,-123 0 1,1 0-1,-1 41 1,124-41-16,40 0 16,-41 0-16,1 0 0,-1 41 15,-82-41 1,42 0 0,-1 0-1,41 0-15,1 82 16,40-82-1,0 0 1,41 0 15,0 0-15,0 0 0,-41 0-1,41 0 1,41 41 15,-40-41-15,121 41-1,1-41-15</inkml:trace>
  <inkml:trace contextRef="#ctx0" brushRef="#br0" timeOffset="695725.2117">10022 16157 0,'0'-81'0,"-123"81"32,42 40-17,-1 1-15,-41 41 0,-531 368 31,-369 205 1,777-451-1,246-122-31</inkml:trace>
  <inkml:trace contextRef="#ctx0" brushRef="#br0" timeOffset="696173.6503">11495 16566 0,'-123'0'31,"41"82"-15,-81 41-16,-42-41 16,-286 245-1,-41 41 1,-81-122-1,204-124 1,368-40-16,41-41 16</inkml:trace>
  <inkml:trace contextRef="#ctx0" brushRef="#br0" timeOffset="696590.6798">13090 17139 0,'-41'0'0,"0"0"15,0 0-15,-40 0 16,-83 41-16,41 41 16,-40 0-16,-83 40 15,1-81-15,-246 164 16,41 40 15,409-204 16,123-41-47</inkml:trace>
  <inkml:trace contextRef="#ctx0" brushRef="#br0" timeOffset="696940.3486">15749 16894 0,'-41'0'15,"-41"81"1,1-81 0,-1 82-16,0 0 15,-82-41 1,-449 327 0,122-163-1,123-1 1,40-40-1,288-123 1,121-41 0,42 0-1,41-82-15</inkml:trace>
  <inkml:trace contextRef="#ctx0" brushRef="#br0" timeOffset="697257.278">16649 17385 0,'0'81'16,"-82"-81"-1,-122 164 1,-124-41 0,-81 40-1,164-81-15,0 0 16,81-82-16,41 82 16,41-82-16,41 82 15,41-42 1,41-40-1</inkml:trace>
  <inkml:trace contextRef="#ctx0" brushRef="#br0" timeOffset="697556.7024">18040 17794 0,'0'-41'15,"-82"41"17,0 0-32,-122 81 15,40 1 1,-40 41-1,81-41-15,-123 0 16,124-82 0,-42 122-16,-40-81 15</inkml:trace>
  <inkml:trace contextRef="#ctx0" brushRef="#br0" timeOffset="775515.3828">10636 19143 0,'0'-40'0,"0"-42"16,0 0-16,0 41 31,-82 164 47,82 40-78,-82 42 16,82-1 0,0 83-16,0-83 15,0 246-15,0-204 16,0 122-1,0-123-15,0-40 16,0-1-16,0 42 16,0-1-1,0 1 1,0-83 0,0-40-1,0-41-15,0-41 16,0 40-1,0 1-15,0 0 0,41 123 16,-41-42 15,0-81-31,0 0 16,0 0-16,0-1 0,0 42 16,0 41-1,0-1 1,0 42-1,0-82-15,0 81 16,0-122-16,0 41 16,41-1-1,-41 1 1,0-82-16,0 0 16,0 82-1,0-42-15,0 1 16,0 82-1,0-82 1,0-41 0,0 40-16,0-40 0,0 82 15,0-82 1,0 0 0,82 41-1,-82-42-15,0 1 16,0 41-1,0-41 1,0 0 0,0 41-1,0 41 1,0-42 0,0 1-1,0 0 1,0 82-1,0-124 1,0 1 15,0 41 1,-41-82-17,41 41 1,-41-41-1</inkml:trace>
  <inkml:trace contextRef="#ctx0" brushRef="#br0" timeOffset="776987.1292">10595 27406 0,'0'41'63,"0"82"-48,0-82-15,0 41 16,0-1-16,0 247 31,0-247-15,0 124-1,0 122 1,0-122 15,0-42-15,0 1 0,0-82-16,0 0 15,0 40-15,0-40 0,0 0 16,0 81-1,0 1 1,0-41 0,0-82-16,0 81 15,0-81-15,0 0 16,0 82 0,0 0-1,0-1 1,0-81-1,0 0-15,0 0 16,0 82 0,0-82-1,0 0 1,0 40 0,0-40-1</inkml:trace>
  <inkml:trace contextRef="#ctx0" brushRef="#br0" timeOffset="778851.11">1309 19266 0,'0'-41'0,"-41"41"15,-41-41 1,0 41 0,42 0 15,-42 328 0,82-83-15,0-81-1,0-83-15,0 83 16,0-123-16,0 41 31,-41-82-31,0 0 16,-41 0 0,41-205-1</inkml:trace>
  <inkml:trace contextRef="#ctx0" brushRef="#br0" timeOffset="779032.754">736 19757 0,'41'0'15,"0"0"-15,41 0 16,0 0-1,0 0-15,122 0 16,-81 0-16</inkml:trace>
  <inkml:trace contextRef="#ctx0" brushRef="#br0" timeOffset="779323.9398">1800 19757 0,'-41'0'15,"41"-41"1,-41 41 15,41 41-15,-82 123-1,-40 81 1,81-40 0,-41-124-16,82 1 15,-41 0-15</inkml:trace>
  <inkml:trace contextRef="#ctx0" brushRef="#br0" timeOffset="779565.8559">1350 19962 0,'0'81'62,"123"42"-46,-123-41-16,81 41 16,83-83-1,-123 42-15</inkml:trace>
  <inkml:trace contextRef="#ctx0" brushRef="#br0" timeOffset="779849.8054">2250 19593 0,'0'-81'15,"0"40"1,0 122 15,-82 1-15,82 123-1,0 122 1,0-122 0,41-124-1</inkml:trace>
  <inkml:trace contextRef="#ctx0" brushRef="#br0" timeOffset="780332.7779">2373 20043 0,'0'-122'15,"0"81"1,81 0 15,1 41-31,-41 0 16,-41 123-1,0-42 1,-41-40 0,0 41-1,41-123 32,0-41-47,205-40 31,-205 81-31,82 0 16,-82-41-16,0 0 31,0 123 0,0 41-31,0 0 16,0 40 0,0-81-1,0 41 1,81-82 0</inkml:trace>
  <inkml:trace contextRef="#ctx0" brushRef="#br0" timeOffset="780582.7725">2986 19675 0,'0'0'0,"0"-82"16,82 82 31,0 82-32,0 82 1,-82-1 0,0 1-1,-82-41-15,41 40 16,-41-122 0</inkml:trace>
  <inkml:trace contextRef="#ctx0" brushRef="#br0" timeOffset="780953.0363">3682 20084 0,'0'-41'15,"122"41"32,83 0-16,-164 0-31</inkml:trace>
  <inkml:trace contextRef="#ctx0" brushRef="#br0" timeOffset="781086.5312">3641 20371 0,'0'0'16,"0"-41"0,82 41-16,-1-41 15,42 41 1,-41 0 0</inkml:trace>
  <inkml:trace contextRef="#ctx0" brushRef="#br0" timeOffset="782085.6435">5441 19143 0,'-41'-81'16,"-41"81"-1,41 0 1,41 41-1,-41 204 1,41 614 31,-82-245-16,82-492-31,-122 83 31,-1-205-31,82 0 16,-41 0 0,82-41-1,-123-41 1,123 0 0</inkml:trace>
  <inkml:trace contextRef="#ctx0" brushRef="#br0" timeOffset="783349.806">5686 19675 0,'-41'0'62,"41"82"-62,0 0 0,0 0 16,0 286 15,0-205 0</inkml:trace>
  <inkml:trace contextRef="#ctx0" brushRef="#br0" timeOffset="783832.567">5931 19880 0,'0'-41'31,"-40"123"16,40-41-47,0-1 16,0 1-16,0 41 16,0-41-16,0 82 15,0-82 1,40-41-1,1 0 1,41-41 15,0-41-15,-82 0-16,41 41 16,-41-41-16,0 42 0,0-1 15,0-41 1,0 0-1,-82 82 17,41 0-32,-82 41 15,123 0 1,0 0 0</inkml:trace>
  <inkml:trace contextRef="#ctx0" brushRef="#br0" timeOffset="784382.6113">6341 20002 0,'0'-40'31,"122"40"-31,-40 0 16,0 0 0,-82 40-1,0 1 1,0 82 0,-123 0-1,123-164 48,82-41-63,-82 41 15,82-82 1,0 42 0,-82 40-1,41 41 1,-41-82-1,0 164 1,0-41 0,-82 81-1,82 124 1,0-205 0,41 40-1,81-81 1,-40 0-1</inkml:trace>
  <inkml:trace contextRef="#ctx0" brushRef="#br0" timeOffset="784733.3321">7036 19552 0,'0'-40'16,"0"-42"0,82 82-1,-41 0-15,-41 41 32,0 0-32,0 81 15,-41-81-15,0 0 16,0 41-1,123-82 48,-41 0-47,41 0-16,-42 0 15</inkml:trace>
  <inkml:trace contextRef="#ctx0" brushRef="#br0" timeOffset="785333.0485">7404 20043 0,'0'-81'16,"0"40"-1,0 82 32,0 40-47,0-40 16,0 0 0,0 0-1,0 41 1,41-82-16,0 0 15,0 0-15,82 0 16,-42 0 0,-81-82-1,0-82 1,0 124 0,0-1-1,0 82 16,-41 81-31,41 1 16,-81 204 0,81 0-16,0-81 15,0 81 1,0-122 0,0-124-16,-41 1 15,0-82-15,-41 0 16,0-82-1,41-81 1,-40-1 0,121 1-1,124-1 1,0 41 0</inkml:trace>
  <inkml:trace contextRef="#ctx0" brushRef="#br0" timeOffset="786750.0776">8631 20043 0,'0'-41'16,"0"-40"0,-81 81-1,-1 0 16,41 0-15,-41 81 0,0 1-16,82 0 15,0-41-15,0 82 16,0-82 0,41-41-1,0 0 1,82 0-1,-41-123 17,-82 41-32,40-41 31,-40 82-31,0 1 16,0-42-16,0 0 15,0 0 1,0 0-1,0 41 1,0 123 15,0 0-15,0 82 0,0 81-1,0-40 1,0-165-1,0 42 1,41-82 15,164-82-15,-164 1 0,-41-42-1,0 82 1,82-41-16,-82 123 62,0 0-62,-41-41 16,41 82 0,0 0-16,0-1 15,41-81 1,0 0-1,-1 0 1,42-40 0,-82-42-1,0-41 1,0 82 0,0 0-1,0 82 16,0 82-15,0 81 0,0 83-1,0-124-15,82 287 16,-82-286 0,0-41-16,0-1 15,-41-40 1,-41-41-1,1-164 17,-42-81-17,123 40 1,0 41-16,0 42 16,163-83-16,-40 82 15,82 41 1,-164-81-16</inkml:trace>
  <inkml:trace contextRef="#ctx0" brushRef="#br0" timeOffset="793897.1893">4745 21680 0,'0'-41'0,"-41"41"32,41 41-17,0 40-15,-82 206 32,164-124-1,164-122 0,-205-41-31,40-286 31,-81 245-15,0-41-16,0 0 0,-40 1 16,-42 40-1,-123 41 1</inkml:trace>
  <inkml:trace contextRef="#ctx0" brushRef="#br0" timeOffset="794867.4809">5972 19021 0,'0'-41'15,"0"-41"1,41 82 15,0 0-15,-41 123 15,-41-1 0,-41-122-15,82 82-16,0-123 31,41-40-15,82-1-1,0-41 1,-41 0 0,-82 82-1,0 0 1,-41 41 15,41 82-31,-41-41 16,41 82-1,0-41 1,0-41 0,123-41-1,-1 0 1</inkml:trace>
  <inkml:trace contextRef="#ctx0" brushRef="#br0" timeOffset="795601.1019">3313 22948 0,'-40'0'0,"162"0"47,1 0-31,0 0-16,40 0 16,-122 0-1</inkml:trace>
  <inkml:trace contextRef="#ctx0" brushRef="#br0" timeOffset="795750.5887">3518 23275 0,'0'0'0,"-123"0"0,205 0 47,-41 0-47,41 0 16,81 0-1</inkml:trace>
  <inkml:trace contextRef="#ctx0" brushRef="#br0" timeOffset="796119.5137">4541 22907 0,'0'-82'16,"0"123"46,0 41-62,0-1 16,0 1-16,0 0 15,0 0-15,0 81 16,0-40 0,0-82-1,41-41 1</inkml:trace>
  <inkml:trace contextRef="#ctx0" brushRef="#br0" timeOffset="796584.2429">4868 23070 0,'0'41'47,"0"0"-31,0 0-16,0 82 16,0-82-1,0 40 1,82 42-1,-41-123-15,0 0 16,40 0 0,1 0-1,-41-82 1,-41-81 0,0-1-1,0 123 1,-82-41-1,-40 82 1,81 0 0,-41 41-1,82 0 1,0 41 0</inkml:trace>
  <inkml:trace contextRef="#ctx0" brushRef="#br0" timeOffset="797817.544">5441 23193 0,'0'-41'0,"0"0"15,41 41 1,-1 0 0,1 0-16,41 0 15,0 0 1,-82 123-1,0-41-15,-41 0 32,0 40-17,-41-122 1,82-41 15,0-40-15,82 40-16,0-82 15,-41 41 1,-41 41 0,82 41-1,-82-41-15,0-41 407,0 42-329,41 40-63,-82 0 110,41 122-125,-82-40 16,82 0-16,0-41 16,0 0-1,0 41-15,0-1 16,41-81-1,41 0 1,40-41 0,-81-40-1,41 40-15</inkml:trace>
  <inkml:trace contextRef="#ctx0" brushRef="#br0" timeOffset="798150.5908">6136 22539 0,'0'-41'16,"41"0"-1,41 41 16,-82 82-15,0-42 0,0 42-16,0 0 15,0 0 1,-82-82-16,82 41 16,41-41 46,0 0-62,41 0 0</inkml:trace>
  <inkml:trace contextRef="#ctx0" brushRef="#br0" timeOffset="799717.7589">6791 23070 0,'0'-82'16,"0"123"31,0 82-32,0 41 1,81-82 31,83-123-16,-123-82-31,-41-41 31,0 82-31,0 205 63,0-41-63,0 123 15,0 40 1,0 0 0,0-81-1,0 0 1,-41-164 15,-41 0-15,41 0-1,41-41-15,0 0 16,0 0-16,0-123 16,41 82-16</inkml:trace>
  <inkml:trace contextRef="#ctx0" brushRef="#br0" timeOffset="800051.6867">7322 22825 0,'82'-82'0,"0"82"16,0 0-1,-82 82 17,0 81-17,-82-40 1,0-41 0,164-82 30,41 0-46,-1-41 16,42 41 0,-123 0-16</inkml:trace>
  <inkml:trace contextRef="#ctx0" brushRef="#br0" timeOffset="800301.8742">6709 23970 0,'122'0'46,"1"0"-46,0-41 16,0 41-16,-1 0 16,-40-41-16,0 41 15</inkml:trace>
  <inkml:trace contextRef="#ctx0" brushRef="#br0" timeOffset="800669.5567">6872 24502 0,'0'-41'16,"82"41"-1,-41 0 1,0 0-1,41 82 1,-164 41 0,-41-1-1,1-81 1,81 0 0,122-41 15,42 0-16,0-41 1,81-41 0,1-40-16</inkml:trace>
  <inkml:trace contextRef="#ctx0" brushRef="#br0" timeOffset="801127.6994">6791 22702 0,'0'-82'16,"40"82"31,42 0-32</inkml:trace>
  <inkml:trace contextRef="#ctx0" brushRef="#br0" timeOffset="801552.2113">6709 22661 0,'-41'0'16,"41"41"46,-41 0-46,41 0-16,0 82 15,0 40 1,0 42 0,0-123-16,0 122 15,0 42 16,0 40-31,0-41 32,0-40-17,-82-82 1,82-83 0,0 42-1,0 0-15,41-82 31,41 0-15,81-41 0,-81 41-16</inkml:trace>
  <inkml:trace contextRef="#ctx0" brushRef="#br0" timeOffset="802168.3036">8100 22784 0,'0'-41'15,"40"41"32,-40 82-31,82 41-16,-82-1 16,0 1-16,0 0 15,0 40-15,0 1 16,0-41-16,-41-1 15,41 1-15,0 123 16,-41 81 15,-40-205 1,40-122-17,-41 0 1,0 0 15,0 0-31,0 0 16</inkml:trace>
  <inkml:trace contextRef="#ctx0" brushRef="#br0" timeOffset="802558.5445">8509 24379 0,'0'41'46,"0"41"-46,0-41 16,0 41-16,0-1 31,41-81-31,40 0 16,1 0 0,-82-81-1,0 40 1,0-82-1,-41 82 1,-41-41-16,42 82 16,-1 0-16,-41-41 15</inkml:trace>
  <inkml:trace contextRef="#ctx0" brushRef="#br0" timeOffset="803134.509">8672 22620 0,'0'0'0,"0"-41"15,0-40 1,82 81 15,-82 81-15,0 1-16,0 0 16,0 41-1,-41-1-15,-41-40 16,82-123 31,0 0-32,123-81 1,-82 81-16,-41-41 16,82 41-16,-82 0 15,82 41-15,-82-82 16,-41 82 15,-41 123-15,82-41-1,-82 122 1,82-122 0,123-41-1,0-41 1,-1 0-1,-81 0-15</inkml:trace>
  <inkml:trace contextRef="#ctx0" brushRef="#br0" timeOffset="804022.0463">7363 24338 0,'-41'41'31,"-40"-41"-15,-1 82-16,0-41 15,0 41-15,-41 0 16,42-1 0,-206 124 15</inkml:trace>
  <inkml:trace contextRef="#ctx0" brushRef="#br0" timeOffset="804801.6492">5400 22907 0,'-41'0'47,"0"0"-32,-41 41-15,0-1 16,0 42-16,-40-41 0,-42 82 31,-163 81 1,245-122-32,-41 0 31,123-41-16,0-82 32</inkml:trace>
  <inkml:trace contextRef="#ctx0" brushRef="#br0" timeOffset="805169.2687">4541 24052 0,'81'0'78,"1"0"-62,0 0-16,-41-41 15,41 41 1,0 0 0</inkml:trace>
  <inkml:trace contextRef="#ctx0" brushRef="#br0" timeOffset="805486.4299">4500 24134 0,'-41'0'32,"41"41"-17,0 0 1,0 40 0,41-81-1,41 41 1,-42-41-1,42 0-15,0 0 16,-41 41-16,-41 41 31,-41 0-15,0-82 0,-122 41-1,122-41 1</inkml:trace>
  <inkml:trace contextRef="#ctx0" brushRef="#br0" timeOffset="805818.8737">3927 26015 0,'41'0'47,"41"0"-31,-41 0-16,0 0 0,40 0 15,42 0 1</inkml:trace>
  <inkml:trace contextRef="#ctx0" brushRef="#br0" timeOffset="805990.2868">4009 26302 0,'0'0'0,"82"0"47,-41 0-47,0 0 16,-1 0-16</inkml:trace>
  <inkml:trace contextRef="#ctx0" brushRef="#br0" timeOffset="806269.5065">4950 25934 0,'-82'0'16,"123"0"15,0 0-15,41 0-16,-1 0 15,83-41 1,-123 41-1,0 0-15</inkml:trace>
  <inkml:trace contextRef="#ctx0" brushRef="#br0" timeOffset="806689.5332">4827 26015 0,'0'0'0,"-41"0"16,41 82 31,-41 0-47,41-41 15,0 0 1,0 0 0,41-41 46,41-41-62,-41 41 16,0 0-16,81 0 15,-40 0 1,-82 82 0,0 40-1,0-40-15,-82 0 16,42-82-1,-1 0 1,-82 82 0,164-164 15</inkml:trace>
  <inkml:trace contextRef="#ctx0" brushRef="#br0" timeOffset="807202.4444">5400 26424 0,'0'-81'16,"41"81"-1,40 0-15,-40 0 16,41 0-1,-82 41 1,0-1-16,0 1 16,0 82-1,-123-82 1,123 41 0,0-123-1,41-41 1,41-41-1,-82 42 1,123 40-16,-123-41 16,41 41-1,-123 41 32,82 41-31,-41 41-1,41-1 1,0 1 0,41 0-16,41-82 15,0 0 1,-42 0-16</inkml:trace>
  <inkml:trace contextRef="#ctx0" brushRef="#br0" timeOffset="807719.403">6218 25893 0,'0'-82'16,"0"41"-1,0 82 48,0 0-63,0 41 15,0-41-15,-41-1 16,41 42 0,41-82 30,0 0-46,41-41 16,-1 0 0,1-40-1,-82 40 1,0 0 15,-41 82 32,41 81-63,0-40 15,0 41 1,0-82 0,0 41-16</inkml:trace>
  <inkml:trace contextRef="#ctx0" brushRef="#br0" timeOffset="807868.5928">6586 26261 0,'41'0'16</inkml:trace>
  <inkml:trace contextRef="#ctx0" brushRef="#br0" timeOffset="808752.2825">1964 25770 0,'-41'0'0,"41"-82"15,-123 82 1,41 0 0,0 0-1,82 41-15,0 0 16,-41 41-16,41 41 0,0 163 31,0 205 0,0-369-31,-81 124 32,40-164-32,0-82 31,41-82-31,0 41 15</inkml:trace>
  <inkml:trace contextRef="#ctx0" brushRef="#br0" timeOffset="808935.1172">1309 26670 0,'0'-82'16,"41"82"-1,41-41 1,0 41 0,204-82-1,-204 82-15</inkml:trace>
  <inkml:trace contextRef="#ctx0" brushRef="#br0" timeOffset="809202.256">2332 26506 0,'0'-41'16,"-82"41"-16,41 41 31,41 0-16,-164 164 1,42-1 0,81-81-1,41-82 1</inkml:trace>
  <inkml:trace contextRef="#ctx0" brushRef="#br0" timeOffset="809402.0548">1882 26711 0,'122'82'47,"-40"-82"-47,-41 81 15,82 1 1,-82 0-16</inkml:trace>
  <inkml:trace contextRef="#ctx0" brushRef="#br0" timeOffset="809702.8451">2700 26179 0,'0'-82'0,"-41"82"0,41-41 16,-41 41 15,0 41-15,41 0-16,-82 123 31,82 40-15,0-122-16,41 123 15,0-164-15,41 40 16</inkml:trace>
  <inkml:trace contextRef="#ctx0" brushRef="#br0" timeOffset="810168.781">2782 26424 0,'0'0'0,"0"-81"16,81 81 15,-81 41-15,0-1-1,0 42 1,0 0 0,0-41-1,0-123 17,41 82-17,41-163 1,0 40-1,-82 41 1,0 0 0,0 123 15,-41 0-15,41 0-16,0 82 15,0-42 1,123 42 15,-41-82-15,-1-41-16</inkml:trace>
  <inkml:trace contextRef="#ctx0" brushRef="#br0" timeOffset="810421.0444">3354 26015 0,'0'-81'0,"0"-1"15,41 82 17,41 82-32,0 122 15,-82 1 16,0-42-15,-123 124 0,0-246-1</inkml:trace>
  <inkml:trace contextRef="#ctx0" brushRef="#br0" timeOffset="811752.6596">5891 27897 0,'0'-82'0,"40"41"16,42 41-1,-41 0-15,0 0 16,41 0-16,-82 82 15,82 82 1,-123 163 15,-123-204 1,164-164-17,0-41 1,82-41-1,123-81 1,-165 122-16,42-41 16,-82 82-1,0 0 17,0 82 14,0 41-30,-82 82 0,82-82-16,0-1 15,0 1-15,0-41 16,41 82 0,41-123-16,-41 0 15,41 0-15,-41-41 16,0 41-16,-41-123 15</inkml:trace>
  <inkml:trace contextRef="#ctx0" brushRef="#br0" timeOffset="812302.5402">5277 27815 0,'-41'82'78,"-82"41"-62,1-1-1,40-40 1,41-41 0,123-41 15,0 0-16,122 0 1,-81 0-16,81 0 16,-163 0-1</inkml:trace>
  <inkml:trace contextRef="#ctx0" brushRef="#br0" timeOffset="812610.3005">4909 28633 0,'82'0'62,"-41"0"-62,40 0 16,1 0-16,41 0 16,-82 0-1</inkml:trace>
  <inkml:trace contextRef="#ctx0" brushRef="#br0" timeOffset="813219.4334">4173 28142 0,'0'-81'47,"0"40"-31,-41 41-1,41-41-15,-82 41 16,41 0 0,41 41-1,-41 122 1,41-81-1,0 41 1,0-82-16,164 41 16,-123-82-1,-1 0-15,42 0 16,0-123 0,0-41-1,-82 42 16,-41-1-15,-82 0 0,82 123-1,-40 82 1,-1 41 0,82-82-1</inkml:trace>
  <inkml:trace contextRef="#ctx0" brushRef="#br0" timeOffset="813802.9581">7445 27897 0,'0'-41'16,"-41"41"15,41 41-15,-82-41-16,-122 164 31,163-83-31,-82 1 31,164-82-15,41 0-1,450-41 17</inkml:trace>
  <inkml:trace contextRef="#ctx0" brushRef="#br0" timeOffset="814003.0889">7118 28552 0,'41'0'47,"41"0"-47,-1 0 15,1 0-15,0-82 16,82 82-1</inkml:trace>
  <inkml:trace contextRef="#ctx0" brushRef="#br0" timeOffset="814238.0362">8263 27693 0,'0'81'63,"0"1"-63,0 0 16,0 41-16,0-1 15,0-40-15,0-41 16</inkml:trace>
  <inkml:trace contextRef="#ctx0" brushRef="#br0" timeOffset="815469.3447">532 25647 0,'0'164'46,"0"81"-30,41 42-16,-41 81 16,122 41-16,-122-82 15,0-81-15,0 40 16,0-82-16,0 165 16,-40 80 30,40-367-14,0-41-1,40-41-15,-40-41-16</inkml:trace>
  <inkml:trace contextRef="#ctx0" brushRef="#br0" timeOffset="818553.0087">368 25688 0,'0'-82'16,"41"82"15,41-41-15,-41 41-1,0 0 1,41 0 0,204 0 15,205 0 16,-123 0-16,-204-81-15,122 81-1,-122 0 1,-1 0 0,-122 0-1,41 0-15,0 0 16,-1 0-1,1 0 1,0 0 0,-41 0 15,0 0-15,82 0-1,-82 0-15,81 0 31,42 0-15,-82 0 0,122 0-1,-40-41 1,0 41 0,-42 0-16,83 0 15,-83 0-15,-40-82 16,82 82-1,0 0 1,-1-41 0,-81 41-16,82 0 15,-83 0 1,42 0-16,82 0 16,40 0-1,246 0 16,-205 0-15,-81 0 0,-82 0-1,-1 0 1,42 0 0,-41 0-1,-42 0 1,1 0-1,41 0 1,41 0 0,-83 0-1,83 0 1,-82 0 0,41 0-1,-42 0 16,1 0-15,-41 0 0,82 0-16,41 0 15,-83 0-15,1 0 16,0 0 0,41 0-1,-42 0 1,-40 0-1,41 0 17,-41 0-1,-41 82-15,0-41-1,0 0 1,0 40-1,0 42 1,0-41 0,-41 0-1,41 122 1,0-40 0,0 81-1,0 1 1,41 40-1,-41-81 1,82 40 0,-82 1-1,0-124 1,-41-40 0,41 41 15,0 40-16,0-122 1,0 41 0,0 0-1,-41 41 1,41-42 0,0-40-1,0 41 1,0-41-1,-41-41 1,41 41 0,-82 41 15,41-82-31,1 41 16,-42-41-1,-41 81 1,41-81-16,41 0 15,-122 41 1,-1-41 0,-245 82-1,41-82 1,81 0 0,42 41-1,0-41 1,-164 0-1,40 0 1,42 0 0,0 0-1,-205 0 1,287 0 0,-83 0 15,1 0-16,204 0-15,1 0 16,-1 0-16,0 0 0,41 0 16,-81 0-1,-42 0 1,123 0-16,1 0 16,-1 0-16,-82 0 15,-40 0 1,-42 0-1,1 0 1,-1 0 0,124 0-16,-83 0 15,123 0 1,0 0-16,-40 82 16,-1-82-1,41 0 16,41 0-15,-41 0 0,42 0-1,-1 0 1,0 0 15,-41 0 0,41 0 32,0 0-1,-41 0-46,41 41 15,82-41 63,41 0-78,0 0-16,0 0 0,0 0 15</inkml:trace>
  <inkml:trace contextRef="#ctx0" brushRef="#br0" timeOffset="827354.4658">1882 5604 0,'-82'-123'16,"82"41"-1,-41 82-15,41-81 16,-41 81 0,41-41-1,-123 123 17,123 367-1,41-326-31,-41 245 31,-41-286-15,41-41-16,-41 0 15,-40 41 1,40-82 15,0 0-31,41-41 0</inkml:trace>
  <inkml:trace contextRef="#ctx0" brushRef="#br0" timeOffset="827537.6618">1268 6177 0,'0'-82'31,"41"82"-15,0 0-16,163-41 15,-40 41 1,-41 0 0</inkml:trace>
  <inkml:trace contextRef="#ctx0" brushRef="#br0" timeOffset="828021.2712">2004 6177 0,'0'-41'15,"0"82"48,0 0-63,0-1 15,0 1-15,0 41 16,41 0 0,0-82-1,41 0 1,0 0 0,-41-123 15,-41 82-31,0-81 15,0 81 1,0 82 15,0 40-15,0 1-16,0 123 16,0-123-16,0-1 15,0 83 1,0-82-1,0-41-15</inkml:trace>
  <inkml:trace contextRef="#ctx0" brushRef="#br0" timeOffset="828337.302">2618 5808 0,'0'0'0,"0"-40"0,0-1 16,0-41 0,-41 123 30,41 41-46,0 163 16,0-40 0,0-42-1,0-81 1,0 0-16,0-41 16,123-41-16</inkml:trace>
  <inkml:trace contextRef="#ctx0" brushRef="#br0" timeOffset="828837.5672">2945 6054 0,'0'0'0,"-41"-82"16,0 164 31,41-41-32,0 0-15,0 0 16,0 40 0,164-81-1,-123 0 1,41-40 0,0-42-1,-82 41 1,0 0-16,0-82 15,0 82 1,-41 41 0,41 41-1,-41 41 1,41 0-16,0 163 16,0-81-16,0-41 15,0 81 1,-41-81-1,41-82-15,-123 41 16,41-42 0,1-40-1,-1 0 1,82-81-16,-82-124 16</inkml:trace>
  <inkml:trace contextRef="#ctx0" brushRef="#br0" timeOffset="829114.6513">3436 5604 0,'0'0'0,"0"-82"16,0 41-1,82 82 32,-82 82-47,123 40 16,-82-81-1,-41 0-15,0 0 16,0 41-16,0-1 0,-123 42 31,82-82-31,0-82 16,-41 41-16</inkml:trace>
  <inkml:trace contextRef="#ctx0" brushRef="#br0" timeOffset="829354.6159">3763 6013 0,'82'0'16,"-41"-41"-1,0 41-15,82 0 16,-82 0 15,0 0-31</inkml:trace>
  <inkml:trace contextRef="#ctx0" brushRef="#br0" timeOffset="829504.4512">3763 6381 0,'82'-41'47,"0"41"-47,0-82 16,0 82-16</inkml:trace>
  <inkml:trace contextRef="#ctx0" brushRef="#br0" timeOffset="830170.4833">4868 5236 0,'0'-41'15,"0"0"1,-41 41-16,-41-82 16,82 123-1,-41 41 1,41 82-16,0-1 15,0 696 32,0-695-47,-82 81 16,82-163 0,-40-82-1,-83 82 1,0-82-1,82 0 1,-41-164 0,82 82-16,0 1 0</inkml:trace>
  <inkml:trace contextRef="#ctx0" brushRef="#br0" timeOffset="830521.1876">5359 5808 0,'0'-81'16,"0"122"46,0-1-46,0 42-16,0 0 16,0 0-16,0 0 15,0 122 1,0-163-1,0 41 1</inkml:trace>
  <inkml:trace contextRef="#ctx0" brushRef="#br0" timeOffset="830921.5844">5809 5890 0,'0'-41'16,"-41"123"15,41-41-15,0 0-16,0 82 15,0-82 1,41 0-1,41 40 1,-1-81 0,1-122-1,-82 40 1,0-41 15,0 41-15,-82 82-1,1 0 1,40 82 0</inkml:trace>
  <inkml:trace contextRef="#ctx0" brushRef="#br0" timeOffset="831404.8856">6341 5972 0,'40'0'16,"1"0"0,41 0-1,-82 123 1,0-82-1,0 81 1,-163 1 0,163-164 31,40 0-47,-40 0 15,82-40-15,0-42 16,-82 41-16,41 82 15,-41-82 1,0 123 31,-41 41-47,41 0 31,-41 41-15,41-83-1,0 42-15,164-82 16,-123 0-16,0 0 16</inkml:trace>
  <inkml:trace contextRef="#ctx0" brushRef="#br0" timeOffset="831739.0307">6750 5686 0,'0'-82'15,"81"82"1,-40 0 0,-41 41 15,0 82-16,-41-83 1,1 42 0,121-82 15,1 0-15,41 0-1,-82 0 1</inkml:trace>
  <inkml:trace contextRef="#ctx0" brushRef="#br0" timeOffset="832337.8154">7322 6054 0,'0'82'78,"0"-41"-78,0 0 16,0-1-16,0 42 0,41-41 31,82-41-31,-82 0 16,0 0-1,41 0-15,-82-41 16,81 0-16,-81-40 0,0-42 31,41 41-15,-41 41-16,0 164 31,0-41-15,0 163-1,-82 82 1,82 82 0,-40-245-1,-42-123 1,41 0-1,-41-41 1,82-82-16,0-123 16,0 83-1,0-1-15,82-41 16,41-40 0</inkml:trace>
  <inkml:trace contextRef="#ctx0" brushRef="#br0" timeOffset="833505.187">8631 6177 0,'0'-41'16,"0"0"15,0-41-15,-122 82 15,81 0-15,-41 164-1,0-1 1,82-81-16,0-41 15,41 0 1,0-41 0,41 0-1,0-41 1,-1-82-16,-81 82 16,82-81-1,-82 40-15,0 0 16,0-163-1,0 163 1,-41 41 0,41 123-1,-41 163 1,41 1 0,0-165-16,0 1 15,0 41-15,0-82 16,0 0-16</inkml:trace>
  <inkml:trace contextRef="#ctx0" brushRef="#br0" timeOffset="833904.8053">9000 6177 0,'0'0'0,"40"0"16,-40-41-1,82 41 1,-41 41 0,-41 81-1,-41 1 1,-41-123-16,82 41 16,41-82 15,0 41-31,41-123 15,82-81 1,-164 163 0,0 82 15,0 41-15,-82 40-1,82-40 1,0 0-1,163-123 1,1-123 0</inkml:trace>
  <inkml:trace contextRef="#ctx0" brushRef="#br0" timeOffset="836940.634">4377 7322 0,'0'-41'16,"0"0"15,0 123 16,0 0-47,0 40 16,0 42-1,0-123 1,82-41 0,0 0-1,40 0-15,-81-41 16,-41-41 0,0-40-1,0 81 1,0 163 15,0 42 0,0 81-31,0-40 16,0-123 0,0-41-1,-122 0-15,122 40 0,-82-81 16,0 41-1,41-41 1,-41-82 0,123-81-1,164-83 1</inkml:trace>
  <inkml:trace contextRef="#ctx0" brushRef="#br0" timeOffset="837634.7884">5277 4663 0,'0'-41'15,"0"0"16,0 82 32,0 41-47,0 0-1,0 0-15,0-41 16,0-1-1</inkml:trace>
  <inkml:trace contextRef="#ctx0" brushRef="#br0" timeOffset="838333.1814">3109 9367 0,'-82'-41'0,"123"41"78,82-82-78,-41 82 16,-1 0-16,-40 0 16</inkml:trace>
  <inkml:trace contextRef="#ctx0" brushRef="#br0" timeOffset="838505.9702">2945 9654 0,'82'0'32,"0"0"-17,0 0-15,40 0 16,42-82-16</inkml:trace>
  <inkml:trace contextRef="#ctx0" brushRef="#br0" timeOffset="838823.0168">4009 9122 0,'0'-123'0,"0"41"16,-41 82 0,41-82-1,0 164 32,0 0-47,0 163 16,0 1-1,0-82 1,0-83 0,41 1-1</inkml:trace>
  <inkml:trace contextRef="#ctx0" brushRef="#br0" timeOffset="839221.5068">4336 9122 0,'0'0'0,"0"-41"16,0 82 31,0 41-47,0-1 15,0 124 17,0-164-32,82 41 15,0-82 1,0 0 15,-1 0-31,-40-164 16,-41 123-16,0 0 15,0-82 1,-82 83 0,1-42-1,-83 123 1,164 81 0</inkml:trace>
  <inkml:trace contextRef="#ctx0" brushRef="#br0" timeOffset="839792.7076">5113 9163 0,'0'81'78,"0"1"-78,0-41 16,0 0-16,0 82 16,41-123-1,41 0 1,0 0-1,0-82 1,-82 0 0,0 41-16,41 0 15,-41-40-15,0 40 0,0 0 32,0 163-1,-41 124-16,41-1 1,0 42 0,0-83-1,0-122-15,0 0 16,-41-41 0,0-41-16,-41 0 31,82-82-31,-41-41 15,41-40 1,82 81 0</inkml:trace>
  <inkml:trace contextRef="#ctx0" brushRef="#br0" timeOffset="840639.2095">6872 9040 0,'0'-82'0,"0"41"31,41 41-15,82 41 15,-123 41-31,0 204 31,0-204-31,-82-82 16,82 41 0,41-82 15,-41-41-31,164-40 16,-82-83-1,-82 123 1,40 0-1,-40 164 17,0 41-17,-81 41 1,81-42 15,41-81-15,81-41-1,-40 0 1</inkml:trace>
  <inkml:trace contextRef="#ctx0" brushRef="#br0" timeOffset="841022.6454">7527 8508 0,'0'0'0,"0"-41"0,0 0 16,82 41 0,-1 0-1,-81 41-15,0 123 32,0-41-17,-40-82 1,-1-41-1,82 0 17,-1 0-32,42 0 15,-41 0 1,0 40 0,-82 42-1,-82 41 1,42-41-1,-42-82 1</inkml:trace>
  <inkml:trace contextRef="#ctx0" brushRef="#br0" timeOffset="841305.8285">6709 9858 0,'41'0'15,"81"-41"1,1 41-16,0 0 15,245-41 1,-245 41 0</inkml:trace>
  <inkml:trace contextRef="#ctx0" brushRef="#br0" timeOffset="841741.0475">7036 10103 0,'82'0'16,"0"0"-1,-1 0-15,1 0 16,-82 82 15,-41 0-15,-40-41-1,40-41 1,82 0 15,-1 0-15,1 0-1,41 0 1,0 0 0,-82 164-1,-41-83 1,-82 42 0,82-123-16,-81 0 15,81 0 1,-41-41-16</inkml:trace>
  <inkml:trace contextRef="#ctx0" brushRef="#br0" timeOffset="842022.6686">6136 8999 0,'0'-82'0,"0"0"32,41 82-32,41 0 15,0-40 1,-1 40-16,1 0 0,-41 0 15,0 0 1</inkml:trace>
  <inkml:trace contextRef="#ctx0" brushRef="#br0" timeOffset="842373.0974">6218 8754 0,'0'0'0,"-82"0"0,41 41 47,41 81-31,0 1-16,0 81 15,0 1-15,41 40 16,-41 1-16,0-42 15,82-40-15,-82 163 16,0-204 0,0 0-1,0-82 17,82-123-17,-1 0 1,42 41-1</inkml:trace>
  <inkml:trace contextRef="#ctx0" brushRef="#br0" timeOffset="843060.5699">8345 8467 0,'41'-82'31,"41"82"-15,0 0 0,-1 41-1,-81 82 1,0 654 15,0-531-31,0 613 31,0-737-31,0 1 16,-41 82 0,41-164-1,0-1-15,-40-40 16,-1 0-1,-82 0 1,41 0 0</inkml:trace>
  <inkml:trace contextRef="#ctx0" brushRef="#br0" timeOffset="843772.8346">9000 10553 0,'0'-81'0,"0"40"16,40 41-1,-40-41 1,0 0 31,0 123 15,0-41-46,0 40 0,82-81-16,0 0 31,0-40-31,0-42 15,-82 0 1,81-41 0,-81 164 31,0 41-32,-40 82 1,40-1-1,0 42 1,-41-164 0,-41 40-1,0-81 1,0 0 0,0 0-1,82-41-15,0-40 16,0 40-16,41-41 15,0 0-15,41-41 16</inkml:trace>
  <inkml:trace contextRef="#ctx0" brushRef="#br0" timeOffset="844173.3097">9040 8304 0,'0'-41'16,"0"123"46,0-1-46,0 1-16,41 0 15,-41 0-15,0 0 16,0-41 0,0 40-1</inkml:trace>
  <inkml:trace contextRef="#ctx0" brushRef="#br0" timeOffset="845490.3783">0 11658 0,'41'0'63,"41"0"-63,-41-41 16,0 41-16,81 0 31</inkml:trace>
  <inkml:trace contextRef="#ctx0" brushRef="#br0" timeOffset="845675.1229">0 11985 0,'82'0'47,"-41"-41"-47,0 41 16,40 0-16</inkml:trace>
  <inkml:trace contextRef="#ctx0" brushRef="#br0" timeOffset="846444.6932">900 11249 0,'0'-41'16,"0"0"-16,0-41 31,0 205 16,0 286-16,0-41 1,0-286-17,41-82 1</inkml:trace>
  <inkml:trace contextRef="#ctx0" brushRef="#br0" timeOffset="846940.2444">1186 11412 0,'0'-40'0,"0"-1"15,0 82 48,0 40-47,0 1-16,0 41 15,0-41-15,82 81 16,0-122-1,0-41 1,40 0 0,-40-41-1,0-163 17,-82 122-17,-41-82 1,0 123-16,0-40 15,-40 81-15,40-41 0,-41 41 16,82 41 0,-123 81-1,123-81-15</inkml:trace>
  <inkml:trace contextRef="#ctx0" brushRef="#br0" timeOffset="847205.972">859 12394 0,'0'0'0,"0"41"0,82-41 47,41 0-47,40 0 15,-40 0-15,41-82 16,-124 82 0,1 0-16</inkml:trace>
  <inkml:trace contextRef="#ctx0" brushRef="#br0" timeOffset="847689.2826">1145 12762 0,'0'0'0,"41"0"31,82 0-15,0 0 0,-1 0-1,-122 41 1,0 82 0,-122-82-1,122 0-15,-82-41 16,82-41 31,41 41-47,0-41 15,0 41-15,40 0 16,1 0 15,-82 164-15,-82-42-1,42-122-15,-83 82 16,82-82-16,-41 0 16,41-41-1,-41-41 1</inkml:trace>
  <inkml:trace contextRef="#ctx0" brushRef="#br0" timeOffset="848339.3163">2127 11903 0,'0'0'0,"0"-41"31,0 123 16,0-41-47,0 0 16,0 82-1,41-82 1,41-41 0,0 0 15,0-41-15,-82-41-16,0-41 15,0 82-15,0 0 16,0-40-1,0 121 17,0 42-32,0 164 15,0-1 1,0 41 0,0-122-1,0-82-15,-41 0 16,-41-82 15,0-82-15,82 41-16,-41-164 31,41 83-15,41 81-16</inkml:trace>
  <inkml:trace contextRef="#ctx0" brushRef="#br0" timeOffset="848690.2243">2823 11372 0,'0'-41'0,"0"0"16,-41 41 15,-82 82 1,123 40-17,0 42-15,0 40 16,0 42-16,41 40 15,0-81 1,0-164 0,81-1-1</inkml:trace>
  <inkml:trace contextRef="#ctx0" brushRef="#br0" timeOffset="849022.7555">3068 11617 0,'0'-41'15,"0"0"1,0 123 31,0 0-31,41 0-16,-41 40 15,0-81-15,0 41 16,0 0-1,0 0 1</inkml:trace>
  <inkml:trace contextRef="#ctx0" brushRef="#br0" timeOffset="849372.4392">3354 11903 0,'82'0'31,"-41"0"-15,41 0-16,-41 0 15,0 0-15,41-41 16,-42 41-1</inkml:trace>
  <inkml:trace contextRef="#ctx0" brushRef="#br0" timeOffset="849972.8111">4050 11617 0,'0'82'78,"0"0"-78,0-42 16,41 42-1,0 0 1,40-82 0,-40 0-1,-41-82 1,41 0 0,-41 1-1,0-1 1,0 164 31,0-1-32,0 1 1,0 41-16,0 122 16,0-163-16,0 41 15,0-41 1,0 0-1,-41-82 1,-40 0 0,40 0 15,41-41-15,0 0-16,0-41 15</inkml:trace>
  <inkml:trace contextRef="#ctx0" brushRef="#br0" timeOffset="850506.1904">4500 11003 0,'0'-41'0,"82"1"15,40 40 17,-81 0-32,0 0 15,-41 81 16,0-40-31,-41 82 32,41-164 30,82 41-46,-41 0-1,0 0 1,-41 41 0,0 41-1,-41-41 1,-41-41 0,0 82-1,0-82-15,42 0 16,-1 0-1</inkml:trace>
  <inkml:trace contextRef="#ctx0" brushRef="#br0" timeOffset="850840.2524">4991 10962 0,'41'0'47,"-1"0"-31,-40 82-16,123 41 15,-123 0 1,41 40-16,-41-40 0,0 41 16,0-42-16,-123 165 31,1-1-15,-1-163-16,41-1 0</inkml:trace>
  <inkml:trace contextRef="#ctx0" brushRef="#br0" timeOffset="852390.3568">736 14030 0,'0'82'78,"0"0"-63,0-41-15,0 0 16,0 41-16,82-82 16,-82 40-16,41-40 15,82 0 1,-41 0 0,-1-122-1,-40-83 16,-41 164-31,0-40 32,0 121-1,0 206-15,0 81-1,0-41 1,82 42-1,-82-1 1,0-245 0,-41-41 15,-82-41-15,1-82-1,81 0 1,41-123-1,204 1 1</inkml:trace>
  <inkml:trace contextRef="#ctx0" brushRef="#br0" timeOffset="853007.147">532 14235 0,'-41'41'63,"0"41"-48,41-42 1,-205 124 15,205-82-15,41-82 15,41 0-15,0 0-1,0 0 1</inkml:trace>
  <inkml:trace contextRef="#ctx0" brushRef="#br0" timeOffset="853215.2206">327 14848 0,'41'0'31,"41"0"-15,41 0-16,-82 0 16</inkml:trace>
  <inkml:trace contextRef="#ctx0" brushRef="#br0" timeOffset="853826.8942">0 14358 0,'0'0'16,"0"-82"0,0 123 31,0 0-47,0-1 15,0 42 1,41 164 15,82-205 0,-82-41-15,-1-41 0,-40-82-1,0 0 1,0 82-1,0-40 1,-40 81-16,40-82 16,-82 82-16,82 82 31</inkml:trace>
  <inkml:trace contextRef="#ctx0" brushRef="#br0" timeOffset="854356.547">1800 14030 0,'-41'41'63,"-41"41"-48,82-41-15,-82 41 16,1 0-16,-42 40 15,82-40 1,82-82 15,82 0-15,81-41 0,-81-41-1</inkml:trace>
  <inkml:trace contextRef="#ctx0" brushRef="#br0" timeOffset="854573.4562">1473 14889 0,'-41'0'0,"123"0"47,-1 0-32,1 0-15,0-122 0,41 122 16,-82-41-16</inkml:trace>
  <inkml:trace contextRef="#ctx0" brushRef="#br0" timeOffset="854841.658">2495 13785 0,'0'-41'31,"0"123"1,0 0-32,0-1 15,0 42 1,82 82 0,-41-83-1</inkml:trace>
  <inkml:trace contextRef="#ctx0" brushRef="#br0" timeOffset="856973.8619">736 10349 0,'0'0'0,"0"-82"16,-41 82-16,1-164 31,-83 124 1,123 367-1,41 123 0,-41-287-15,0-81-16,0 41 15,0-82-15,-41-41 16,0 41 0,-41-41-1</inkml:trace>
  <inkml:trace contextRef="#ctx0" brushRef="#br0" timeOffset="857190.2726">245 10799 0,'82'0'15,"-41"-41"1,0 41-16,123 0 16,-42-82-1,-40 82 1</inkml:trace>
  <inkml:trace contextRef="#ctx0" brushRef="#br0" timeOffset="857594.2895">900 10635 0,'0'-41'47,"0"123"15,0-41-46,82-41-16,-82 82 15,82-82 1,-42 0 0,1 0-1,-41-41 1,0 0 0,0 0-1,0-41 1,-81 82-1,81 82 17,0 41-17,40 0 1,1-42 0,-41 1-1,82-41-15</inkml:trace>
  <inkml:trace contextRef="#ctx0" brushRef="#br0" timeOffset="857907.4848">1432 10349 0,'0'-41'16,"-82"41"31,82 82-47,0 0 15,0-1-15,0 42 16,41 41-1,41-42 1</inkml:trace>
  <inkml:trace contextRef="#ctx0" brushRef="#br0" timeOffset="858345.3124">1718 10635 0,'0'-82'0,"-41"82"47,41 41-47,0 41 32,41-82-32,0 0 15,0 0 1,0 0-1,-41-41 1,0 0 0,0 0-1,0 1 1,0 80 15,0 42-15,82 41-1,-82 0 1,0-42 15,-82-81 1</inkml:trace>
  <inkml:trace contextRef="#ctx0" brushRef="#br0" timeOffset="858590.6712">2086 10308 0,'41'-82'16,"41"82"-1,0 82 1,-82-41 0,0 0-16,41 163 31,-123 42-15,0-205-16</inkml:trace>
  <inkml:trace contextRef="#ctx0" brushRef="#br0" timeOffset="862493.4648">1104 9285 0,'-81'0'16,"-1"0"0,0 0-1,-82 0 17,42 0-17,40 0 1,41 0-1,0 41 1,-41-41 0,-40 41-1,40 41-15,0-41 16,41 41 15,41-41 16,0 40-31,0-40-1,82-41 157,-41-81-156,41 81-1,-82-41-15,81 41 16,1-82 15,41 82-31,-82-41 16,0 41 0,41 0-1,-1-41 1,1 41-1,0 0 1,41 0 0,-1 0-1,-40 0 1,41 0 0,-41 0-1,0 0 1,-1 0-1,1 41 1,-41-41 0,-41 82-1,41-82-15,41 41 0,-41-41 16,-41 41 0,41-41-1,0 81 1,40-40-1,-40 41 1,41 0 0,0-82-1,-41 41-15,0-41 16,41 41 0,-42 40-1,1-81 1,41 41-1,-41-41 1,0 82 15,41-41-15,-41 41 0,0-82-16,-41 82 15,81-82-15,-40 82 16,-41-1-1,41-40 1,41-41 0,0 41-1,-41-41 1,0 0 0,0 0-1,40 0-15,-40 0 16,0 0-1,41 0 1,41 0 15,-82 0-15,81-82-16,-40 82 16,-82-41-16,82 41 15,41 0 1,-41-40-1,-42 40 1,1 0 0,41 0-1,-41 0 1,41 0-16,-41 0 16,41 0-16,-42 0 15,42 0 1,-41 0-1,41 0 1,0 0 0,-41 0-1,0 0 1,40 0 0,-40 0-1,0 0 1,41 40-1,-82 42 1,41-82 0,-41 41-1,41-41 1,-41 123 0,82 0-1,-82-42 1,41 1-1,0 41 1,-41 0 15,81-82-15,-81 40 0,0 1-16,0 0 15,0-41 1,0 0-16,0 41 15,0 40 1,0-40 0,0 41-1,0-41 1,0-1 0,0 1-1,0 0 1,0 0-16,0-41 0,-41 0 15,41 40-15,0 1 16,-40 41 15,40-82-15,0 82-16,-82-42 16,82 1-16,-41-41 15,0 82 1,41-82-1,-82 41-15,41-1 16,-82 42 0,83 0-1,-42 40 1,-41-81 0,0 123-1,-40-123 1,40 40-1,0 1 17,82-123-32,-40 82 0,40-82 15,-41 123-15,0-123 16,-82 81 0,-40 1-1,-42 0 1,1 41-1,81-82 1,1 40 0,-1 1-1,-40 41 1,122-41-16,-164-41 16,124 81-1,-1-122-15,-123 82 16,-40-41-1,-41 82 1,81-41 15,42-82-15,40 81 0,123-81-16,41 82 15,-82-82-15,1 41 16,40 0 15,41 0 78,41-41-93,0 0-16,40 0 16,124 0-16,-41-82 15,81 0 1,0 0-16,287-122 16,-327 122-16,-1 0 15,1 41 1,-123-40-1,-41 81-15,-123 81 47,0-40-47,0 41 16,-163 41 0,-1 40-1,123-163 1</inkml:trace>
  <inkml:trace contextRef="#ctx0" brushRef="#br0" timeOffset="865141.4945">5522 15544 0,'41'0'32,"-41"-41"-32,123 41 15,204-164 16,-163 42-15</inkml:trace>
  <inkml:trace contextRef="#ctx0" brushRef="#br0" timeOffset="865409.0609">6054 15298 0,'0'0'0,"-82"123"0,41-123 16,-81 82 0,122-41-1,122-123 16,83-41-31,-41 41 16,40-81-16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2:51:45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32276 10472 0,'40'0'15,"-40"-41"1,0 0 0,0-41 15,-40 0 0,-1 82 0,-41 82 1,82 82-17,0 81 1,0 41 0,0-81-16,0-82 15,0 40-15,0-122 16,0 41-1,0-41 1,-82-41 31</inkml:trace>
  <inkml:trace contextRef="#ctx0" brushRef="#br0" timeOffset="250.0843">31662 11290 0,'0'-41'16,"41"41"-1,41 0 1,40 0-1,42 0 1,0-82 0,-1 41-1,-40-41 1</inkml:trace>
  <inkml:trace contextRef="#ctx0" brushRef="#br0" timeOffset="571.1398">32685 10676 0,'0'-82'0,"0"41"15,0 1-15,0-1 16,-41-82 0,41 82 15,0 164-16,0-1 1,0 165 0,0 40-1,0-163 1,0-42-16,41-40 0,-41 0 16,0 0-16,0 0 15,41-82 1</inkml:trace>
  <inkml:trace contextRef="#ctx0" brushRef="#br0" timeOffset="1201.1946">33094 10922 0,'0'0'0,"0"-41"0,0-41 15,0 41 1,0-41 15,0 164 16,0 0-47,0 0 16,0-42-1,0 1-15,41 41 0,-41-41 0,40 41 32,42-82-17,82 0 1,-82 0 0,0-164-1,-82 82 1,0 1-1,0-1 1,0 123 31,0 41-47,0 40 16,0 1-1,0 245-15,0-204 16,0-1-16,0 1 31,-41-123-15,0 82-1,0-123 1,-82 0 0,41-205-1,0 123-15,82 0 16,0 1-16,82-1 0,41 41 15,0-41-15</inkml:trace>
  <inkml:trace contextRef="#ctx0" brushRef="#br0" timeOffset="1533.327">33953 10635 0,'0'-122'0,"0"81"31,0 0-31,0 82 63,0 81-48,0 42-15,0-41 16,0 163 0,0 41-1,0-163 1,0-123 0</inkml:trace>
  <inkml:trace contextRef="#ctx0" brushRef="#br0" timeOffset="2133.6182">34403 10840 0,'0'0'0,"0"-41"0,0 0 16,41 41 0,40 0-1,1 0 1,-82 82 0,82-41-16,-82 40 0,0 1 15,-82 0 16,41 0-31,-81-82 16,122-41 15,41-82-15,-1 82 0,42 0-1,0-81-15,-41 81 16,-41 0 15,0 123 47,0-41-78,0 40 16,0-40-16,0 41 15,0-41 1,41 41 0,82-41-1,-42-41 1,42 0 0</inkml:trace>
  <inkml:trace contextRef="#ctx0" brushRef="#br0" timeOffset="2416.9528">35262 10513 0,'0'-41'16,"82"82"46,-42 81-62,-40-40 16,123 41-16,-123-1 16,0-40-1,-82 205 1,-40-165 0,40-40-1,41-82 1</inkml:trace>
  <inkml:trace contextRef="#ctx0" brushRef="#br0" timeOffset="2666.7034">36203 10881 0,'41'0'47,"81"0"-31,-40 0-16,0 0 16,-41 0-1,41 0-15</inkml:trace>
  <inkml:trace contextRef="#ctx0" brushRef="#br0" timeOffset="2820.4135">36284 11126 0,'82'0'31,"0"0"-15,0 0-1,0-41-15</inkml:trace>
  <inkml:trace contextRef="#ctx0" brushRef="#br0" timeOffset="4850.5623">38043 10267 0,'82'-82'0,"-82"41"0,0-40 16,0-42 15,-41 0 1,0 41-1,-40 614 0,81-164-15,40-81-1,-40-124 1,0-122 0,0 0-16,0 41 15,0-41-15,-163-41 16,81 0 15,0-123-15,-40 41-16</inkml:trace>
  <inkml:trace contextRef="#ctx0" brushRef="#br0" timeOffset="5071.5886">37593 10635 0,'41'0'16,"41"0"0,0 0-16,163-82 15,-40 82 16,-123 0-31,0 0 16,-42 0-16</inkml:trace>
  <inkml:trace contextRef="#ctx0" brushRef="#br0" timeOffset="5375.1952">38698 10308 0,'0'0'0,"0"-82"16,-41 82-16,41-41 16,-41 0-1,41 82 32,0 41-47,0 0 16,0 163-1,0-122-15,0-41 16,0 81 0,0-122-1,0 41-15,82-82 16</inkml:trace>
  <inkml:trace contextRef="#ctx0" brushRef="#br0" timeOffset="5867.5121">38943 10594 0,'0'-81'0,"0"-1"16,82 41-1,41 41 16,-41 0-15,-82 41-16,0 41 16,82-1-16,-82 1 15,-41-41 1,-41 41 0,82-164 15,82-41-16,-1 1 1,-40 40 0,-41 0-1,0 164 48,0-41-63,0 0 15,0 40 1,0 42 0,0-41-1,41-82-15</inkml:trace>
  <inkml:trace contextRef="#ctx0" brushRef="#br0" timeOffset="6187.6216">39925 10594 0,'0'41'16,"0"0"-16,0-82 78,0 0-62,41 41-16,-41-81 15,41 81-15,41 40 16,-82 1 0,41 82-1,-41-41 1,-82 41-1</inkml:trace>
  <inkml:trace contextRef="#ctx0" brushRef="#br0" timeOffset="6801.2236">40293 10267 0,'0'-82'15,"0"164"48,41 0-63,-41 41 0,0-42 15,0-40-15,82 0 16,-82 82 0,82-123-1,-41 0-15,41 0 16,-82-82 0,81 41-16,-81-81 15,0 40 16,0 41-31,-41 41 47,41 82-31,0 81 0,0-40-16,0 163 15,0-163-15,41 0 16,-41 40-1,0-122 1,0 41-16,-41-82 16,-40 82-1,-42-82 1,82 0 0,-41-41 15,82-41-31,0 0 0</inkml:trace>
  <inkml:trace contextRef="#ctx0" brushRef="#br0" timeOffset="7084.467">41234 9981 0,'41'41'47,"41"81"-47,-82-40 16,41 41-16,-41 0 15,0 40-15,0 83 16,-82-42 15,41-122-31</inkml:trace>
  <inkml:trace contextRef="#ctx0" brushRef="#br0" timeOffset="7665.8345">37962 11903 0,'0'0'0,"-82"-41"15,-41 41 1,164 0 47,82 0-48,40 0 1,42 0-16,81 0 0,41 0 15,532-81 1,82 81 0,-123-82-1,-613 82 1,-123 0 0,-123 0 124,0 0-124</inkml:trace>
  <inkml:trace contextRef="#ctx0" brushRef="#br0" timeOffset="9600.888">38984 12312 0,'0'-122'15,"0"81"1,-82 41 0,82-41-16,-40 41 0,-42 41 31,82 450 0,41 204 0,-41-613-15,0 40 0,0-81 15,-41-41-16,-41 0-15,41 0 16,0-81-16,-82 40 16,123-82-1</inkml:trace>
  <inkml:trace contextRef="#ctx0" brushRef="#br0" timeOffset="9802.3355">38534 13008 0,'82'0'47,"0"-41"-31,41 41-16,-1 0 15,124-82 1,-123 82-16</inkml:trace>
  <inkml:trace contextRef="#ctx0" brushRef="#br0" timeOffset="10084.9015">39721 12967 0,'-82'82'63,"82"-41"-63,-41 40 16,41 1-16,-82 0 15,82 0-15,-82 40 31,41-81-15</inkml:trace>
  <inkml:trace contextRef="#ctx0" brushRef="#br0" timeOffset="10301.0122">39393 13130 0,'41'0'47,"0"41"-31,41-41-16,-41 82 16,41 0-16,40 0 15,-81-82 1</inkml:trace>
  <inkml:trace contextRef="#ctx0" brushRef="#br0" timeOffset="10602.0906">40171 12558 0,'0'-82'0,"0"0"16,-82 123 31,82 82-32,0-41-15,0 40 0,0 124 31,0-42-15,41-122 0,0-82-16</inkml:trace>
  <inkml:trace contextRef="#ctx0" brushRef="#br0" timeOffset="11137.8143">40416 12844 0,'0'-41'0,"0"0"31,123-41-31,-41 82 31,-42 0-15,-40 41-1,0 82 1,0-82-16,-40 82 16,-42-82-1,82-82 32,41 41-31,-41-123-16,81 82 15,1-163 1,0 122 0,-82 41-1,0 0 1,-41 41 31,41 41-32,-41 41-15,41-1 16,0 1-16,0 0 0,0 0 0,0-41 16,0 0-1,41 41 1,82-42 0</inkml:trace>
  <inkml:trace contextRef="#ctx0" brushRef="#br0" timeOffset="11374.5225">41111 12271 0,'0'-40'16,"82"80"15,0 83-16,-41 0-15,-41 0 16,0 122 0,0 41-1,-82-122-15,41 0 16,-41-124-16</inkml:trace>
  <inkml:trace contextRef="#ctx0" brushRef="#br0" timeOffset="14568.0237">32971 16321 0,'0'-82'16,"0"0"0,0 41-1,0 1 1,-41 40 15,0 0 0,-41 0-15,82 81 0,-41 247-1,41-42 1,41 82-1,-41-163 1,0-42 0,0-122-16,-81 123 15,-1-82 1,41-82-16,-41 81 16,0-81 15,82-81-16,-41 40-15</inkml:trace>
  <inkml:trace contextRef="#ctx0" brushRef="#br0" timeOffset="14769.7859">32235 17098 0,'41'0'31,"-1"0"-31,42 0 16,0 0-16,164 0 15,-42 0 1,1-41 0</inkml:trace>
  <inkml:trace contextRef="#ctx0" brushRef="#br0" timeOffset="15118.0401">33748 16362 0,'0'0'0,"-82"-82"16,41 82 0,-40 0 15,81 123-31,-82 122 16,82 82-1,0 123 16,0-81-15,41-288 0,122 1-1,-40-82 1</inkml:trace>
  <inkml:trace contextRef="#ctx0" brushRef="#br0" timeOffset="15701.3759">33994 17344 0,'0'-41'16,"0"-41"-1,0 0 1,41 82 0,40-41-1,83 82 1,-164 82 0,0 81-1,-41-40 1,-41-82-1,41-82-15,41 41 16,0-123 15,82 41-31,41-164 16,0 1 15,-82 122-15,-41 0-1,0 123 17,0 0-17,0 164 1,0-42 0,0-40-1,0-41 1,81-82-1,1 0-15</inkml:trace>
  <inkml:trace contextRef="#ctx0" brushRef="#br0" timeOffset="16021.1638">35139 16689 0,'0'0'0,"0"-41"15,-82-41 1,82 164 15,0 41-15,0 204-1,0 0 1,0 287 0,0-369-1,0-122 1</inkml:trace>
  <inkml:trace contextRef="#ctx0" brushRef="#br0" timeOffset="16601.7729">35507 17098 0,'0'0'0,"0"-41"15,0 123 32,0 0-47,0 0 16,0 81 0,82-81 15,82-82-16,-123 0 1,40 0-16,-81-41 16,82-41-16,-82 1 15,0-42 1,0 82 0,0 82 15,0 82-31,0 204 15,0 82 1,0-82 0,0-81-1,0-165 1,-41-40-16,41 41 16,-82-82-16,1 0 31,-42-204-16,82-1 1,82 41 0,41 42-16</inkml:trace>
  <inkml:trace contextRef="#ctx0" brushRef="#br0" timeOffset="16901.5879">36448 16771 0,'0'0'0,"123"41"47,-82 41-47,40 40 0,-81 42 15,82 81 1,-82 83 0,-41-42-1,-163 41 1,122-245 0</inkml:trace>
  <inkml:trace contextRef="#ctx0" brushRef="#br0" timeOffset="17135.4437">37512 17548 0,'41'0'16,"-1"-82"0,83 82-1,-82 0 1,0 0-16</inkml:trace>
  <inkml:trace contextRef="#ctx0" brushRef="#br0" timeOffset="17304.0818">37512 17834 0,'81'0'47,"1"0"-31,0 0-16,-41 0 15,41 0 1</inkml:trace>
  <inkml:trace contextRef="#ctx0" brushRef="#br0" timeOffset="18005.9716">39393 16771 0,'0'-41'0,"0"-41"15,0 41-15,0-40 16,-41 81 15,-40 0-15,81 368 15,0 245 0,0-245-15,-82-245-1,0 0 1,41-123 0,0 0-1,41-41-15,-82-123 16</inkml:trace>
  <inkml:trace contextRef="#ctx0" brushRef="#br0" timeOffset="18185.6361">38780 17262 0,'0'-41'15,"82"41"1,-1 0-16,42 0 16,0 0-16,122-82 15,-122 82-15,-41 0 16,0 0-16</inkml:trace>
  <inkml:trace contextRef="#ctx0" brushRef="#br0" timeOffset="18436.1819">39966 16812 0,'0'-82'16,"0"0"-1,0 41 1,-82 41-1,82 41 1,0 82 0,0 122-1,0 124 1,0-83 0,0-123-1,41-122 1,0-41-1</inkml:trace>
  <inkml:trace contextRef="#ctx0" brushRef="#br0" timeOffset="18885.2048">40130 17344 0,'0'0'0,"0"-41"0,41-41 16,81 41-1,-81 41 1,0 0 0,41 82-1,-82 122 1,-164 1 0,82-123-1,82-164 16,82 0-15,0-122 0,-41 40-1,123 41 1,-164 41 0,-41 82 30,41 123-30,0 0 0,0 81-1,0-81 1,0-82 0</inkml:trace>
  <inkml:trace contextRef="#ctx0" brushRef="#br0" timeOffset="19118.6164">40948 17385 0,'0'-82'16,"0"123"31,0 0-47,0 40 0,0 1 15,0 0 1,0 122 0,0-163-1,0 0-15</inkml:trace>
  <inkml:trace contextRef="#ctx0" brushRef="#br0" timeOffset="19618.6243">41316 17057 0,'0'82'47,"0"0"-31,0-41-1,41 122 1,-41-122-16,123 0 16,-83-41-1,1 0 1,-41-122 0,82-1-1,-82 82-15,0 0 16,0-41-1,0 205 17,0-41-17,0 40 1,0 165-16,0-165 16,0 1-1,0 41 1,0 40-1,-41-163 1,-122-41 0,40-41-1,123-81-15</inkml:trace>
  <inkml:trace contextRef="#ctx0" brushRef="#br0" timeOffset="19884.9875">42052 16935 0,'41'0'31,"-41"122"-16,82-40-15,-82 41 16,0 327 0,82-82-1,-164-82 1,41-286-16</inkml:trace>
  <inkml:trace contextRef="#ctx0" brushRef="#br0" timeOffset="20320.4533">38862 18653 0,'-82'0'0,"41"0"15,0 0 1,123 81 15,81-81-15,369 0 0,245 0-1,-286 0-15,450-41 16,-532 41-1,-163 0-15,-1-81 16,-163 40 0,0 41-16,-123 0 78,41 41-78,-82-41 15</inkml:trace>
  <inkml:trace contextRef="#ctx0" brushRef="#br0" timeOffset="21085.864">40089 19348 0,'0'0'0,"-41"0"0,41-41 16,-82 0-1,41-41 1,-82 82 15,82 573 0,82-164-15,-41-164 0,0-163-1,0 0-15,-41 41 16,-40-41-16,-42-1 31,0-81-15,41 0-1,-81-163 1,163 122-16</inkml:trace>
  <inkml:trace contextRef="#ctx0" brushRef="#br0" timeOffset="21285.8738">39434 20207 0,'82'-82'31,"0"82"-31,163 0 16,1 0 15,-164 0-31,-1 0 0</inkml:trace>
  <inkml:trace contextRef="#ctx0" brushRef="#br0" timeOffset="21722.056">40375 20411 0,'0'-81'16,"-41"81"-16,41 81 62,0-40-62,82 0 16,0 41-16,-41-82 16,81 41-1,-81-41 1,41 0-1,-41 0-15,-41-41 16,0-41-16,0 0 16,0 1-1,0 162 32,0 42-31,0-41-16,0 163 15,0-122 1,0-82 0</inkml:trace>
  <inkml:trace contextRef="#ctx0" brushRef="#br0" timeOffset="22024.0163">41234 19798 0,'0'0'16,"0"-82"-16,0 0 16,0 41-1,-41 41 16,41 82-31,0 0 16,0 41-16,0 245 16,0-205-1,0-40-15,0 41 16,82-123 15</inkml:trace>
  <inkml:trace contextRef="#ctx0" brushRef="#br0" timeOffset="22557.6992">41725 20002 0,'0'-122'0,"-41"122"16,41 82 30,0-42-30,0 42-16,0 0 16,0-41-16,41 41 15,82-82 1,-1-41 15,-81-82-15,-41 0-1,0 1 1,0 81 0,0 123-1,0 40 1,0 206 0,0 40-1,41-82 1,41-163-1,-82-82 1,-82-41 0,-40 0-1,-1-82 17,123-82-17,0 123-15,0-40 16,123-42-16,-83 41 0</inkml:trace>
  <inkml:trace contextRef="#ctx0" brushRef="#br0" timeOffset="22818.4409">42502 19634 0,'0'-82'15,"41"82"32,-41 82-47,82 41 16,-82 0-16,82 122 16,-82 41 15,-41-163-31,-82 123 15,82-205-15,-41-41 0</inkml:trace>
  <inkml:trace contextRef="#ctx0" brushRef="#br0" timeOffset="23056.9301">42748 21148 0,'0'82'15,"0"-1"1</inkml:trace>
  <inkml:trace contextRef="#ctx0" brushRef="#br0" timeOffset="23419.4588">40539 22579 0,'0'0'15,"-82"0"-15,41 0 16,-41 41-1,246-41 48,81-41-63,42 41 0,-1-81 16,246 81-1,-164 0 1</inkml:trace>
  <inkml:trace contextRef="#ctx0" brushRef="#br0" timeOffset="23702.9145">40661 23234 0,'0'0'0,"-163"0"16,-1 123-16,82-123 16,41 41-1,82-41 17,246 0-17,163-82 1,-205 0-16,-40 82 15,-1 0-15,-40 0 16,-82-82-16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2:52:21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5972 13580 0,'0'0'16,"-41"0"-16,41-41 15,0 1-15,0-42 16,0 41 15,-40 41-15,40 82 46,0-1-62,0-40 16,81-41-16,1 82 16,41-82-1,0-41-15,286-163 16,82-123-1,-1 40 1,-121 83-16,40 40 16,-327 164-1,-82-82-15,40 82 32,-40-41-17</inkml:trace>
  <inkml:trace contextRef="#ctx0" brushRef="#br0" timeOffset="1096.8427">6259 16239 0,'-82'-41'16,"41"41"15,41-41-15,0 123 62,0 0-62,0-41-16,0 0 31,82-41-31,81 0 15,-40-41 1,82-82-16,286-204 16,-1 0 15,-285 204-31,-82 41 16,-1 0-16,1 82 0,-82-81 15,41-1 1,0 41-1,-41-41 1</inkml:trace>
  <inkml:trace contextRef="#ctx0" brushRef="#br0" timeOffset="3544.4598">6013 19143 0,'0'-81'0,"-41"81"0,41-41 15,-81-41 17,40 82 93,41 123-110,0-82 1,81-41-16,-40 40 16,82-40-1,123-81 1,-124-42-1,83 0-15,-1 0 0,42-81 16,-42-1-16,246-204 16,82 82-1,-82 82 17,-368 204-17,0 41 1,-82-41 78,41 82-48</inkml:trace>
  <inkml:trace contextRef="#ctx0" brushRef="#br0" timeOffset="5986.7921">5032 12476 0,'0'-82'16,"0"0"-1,0 41 1,0 1-1,-41 40 1,-41 0 15,-41 0-31,-245 286 47,327-245-47,0 41 16,-41-42-16,82 1 0,-41 41 15,41-41 1,0 0 0,41-41-1,82 82 1,-82-82-16,123 163 16,-83-40-1,-40 0-15,-41 204 16,0-163-1,-41 40-15,0-81 0,-40-41 16,40 40-16,-82 1 16,41-41 15,0-41-15,42-41-16,40 41 15,0 82 48,0-83-48,122 83-15,42 409 16,-41 81 0,-123 42-1,0-369-15,-82 1 16,0-1-16,0-41 15,0 1-15,-81 163 16,122-164 0,-82-40-1,123-123 1,0 40 0,0-81-16,41-41 15,-41 123 1,82-82-1,0-41-15,-41 82 16,81-82-16,-81 0 16,41 0-1,122 0 1,-40 41 0</inkml:trace>
  <inkml:trace contextRef="#ctx0" brushRef="#br0" timeOffset="6254.3213">4213 20002 0,'41'0'47,"82"-40"-47,0 40 16,-1-41-1,-40 41-15</inkml:trace>
  <inkml:trace contextRef="#ctx0" brushRef="#br0" timeOffset="7521.1659">368 16280 0,'0'0'0,"0"-123"0,-41 82 16,41 1-1,-82-83 32,82-41-15,0 82-32,0 1 31,0-83-16,0 123 1,0 123 47,41 82-63,-41 122 15,123 0-15,-41 123 16,-82-122-1,0-124 1,0-81 15,0-164 1,-82-81-17,82-83 1,-41 42-1,41 163 1,0-41-16,82 82 47,-41 0-47,82 0 16,-1 0-1,-81-82 1,41 0-1,0-40-15,-82 81 16,0-41-16,0 0 16,0-41-1,-41 42 1,-41-1 0,82 0-16,-41 82 15,41 41 16,0 41-15,0 163 0,123 0-1,-41 42 1,40-83 0,-122-81-1,41-123 1</inkml:trace>
  <inkml:trace contextRef="#ctx0" brushRef="#br0" timeOffset="7837.6103">1473 16198 0,'41'0'16,"-1"0"15,-40-41-31,0 0 16,0 1 0,0-42-1,-81 164 32,81-42-47,0 83 31,41-123-31</inkml:trace>
  <inkml:trace contextRef="#ctx0" brushRef="#br0" timeOffset="8776.8147">1841 15585 0,'0'0'0,"0"-82"16,0 41-1,0 82 48,0 0-63,0 41 15,0-1 1,82 42-16,-41-41 16,-41 0-16,0-41 15,81 40 1,-81-40-1,41-41 1,0 0 15,-41-41-31,0-40 16,82-83 0,-82 82-16,41 41 15,-41-81 1,0 244 46,0-81-62,-82 41 16,82-41 0,-82 41-1,41 0 1,41-205 31,0 82-32,41 41-15,-41-123 16,41 123 0,41 41-1,-41 41 1,41 41-1,0-123 1,-42 0 0,42 0 15,-82-41-15,0-41-1,-41-163 1,-40 81-1,-1 0 1,82 123-16,-82 41 16,82 41-1,41 205 1,41 40 0,-1 0-1,42-81-15,-123-41 16,123-1-1</inkml:trace>
  <inkml:trace contextRef="#ctx0" brushRef="#br0" timeOffset="9186.0233">1064 17753 0,'0'0'0,"-123"0"0,41 0 15,41 0 1,164-82 15,81 0-15,83 0-16,285-122 31,-40 40-15,-368 164-16,81-82 15,-204 82 1</inkml:trace>
  <inkml:trace contextRef="#ctx0" brushRef="#br0" timeOffset="9439.3712">1432 17794 0,'0'0'0,"82"0"78,-42 0-78</inkml:trace>
  <inkml:trace contextRef="#ctx0" brushRef="#br0" timeOffset="10604.2713">6095 21516 0,'-41'0'16,"82"0"31,82 0-32,0 0-15,245-41 31,-82 41-31,0-82 16,123 41-16,-245 41 16,41 0-1,-124 0 1,-40-82 0,-82 82 30,-81 0-46,-83 0 16,-81 41 0,81 82-1,-122-82 1,163-41-16,1 82 0</inkml:trace>
  <inkml:trace contextRef="#ctx0" brushRef="#br0" timeOffset="11070.7848">6177 21680 0,'0'0'15,"-41"0"-15,0 0 16,0 0-16,123 0 47,41-82-47,204 0 16,0 0-1,123 82 1,-204-82-1,40 41 1,-163 41-16,-41 0 0,-1-81 16,-203 121 31,-1-40-32,0 82-15,-245 41 16,204-123-16,1 82 15,40-82-15,-41 41 16,-40 41 0,122-82-1,123 0 1,41 0 0,163-41-1,42-41 1,-42 82-16,0-41 15,-163 41 1,-41 0-16</inkml:trace>
  <inkml:trace contextRef="#ctx0" brushRef="#br0" timeOffset="14571.2643">28512 5645 0,'0'-82'0,"-41"82"0,41-41 16,-41 41-16,0 0 31,-40 123 0,81 572 0,0-531-31,0 81 16,0-163-16,-41 41 16,-41-41-1,41-1 1,-41-81-1,-41 0 1,82-81 0</inkml:trace>
  <inkml:trace contextRef="#ctx0" brushRef="#br0" timeOffset="14754.3255">27776 6504 0,'0'-41'15,"41"41"1,81-82 0,124 41-1,-1 41 1,-81-82 0,-82 82-16</inkml:trace>
  <inkml:trace contextRef="#ctx0" brushRef="#br0" timeOffset="15038.7057">29003 5604 0,'-82'-41'0,"82"0"15,-41 41 1,41 123 31,0 0-47,0 40 15,0 164 1,0 287 0,41-409-1,41-83 1,0-122-1</inkml:trace>
  <inkml:trace contextRef="#ctx0" brushRef="#br0" timeOffset="15692.4444">29453 6177 0,'-41'-123'16,"41"82"-1,0 0 1,-82 41 0,82 41 30,0 41-30,41-41-16,0 0 31,41 81-15,-82-81-16,82-41 16,40 0-16,-40 0 15,-41-41 1,-41-81-1,0 81 1,0 0-16,0 0 16,0-82-16,0 205 62,0 0-62,0 163 16,0 123-1,0 82 1,0-204 0,0-83 15,0-122-15,-82-41-1,0-82 1,1-327-1,122 82 1,204 123 0</inkml:trace>
  <inkml:trace contextRef="#ctx0" brushRef="#br0" timeOffset="16272.175">30271 5686 0,'-82'-41'0,"82"-82"16,0 164 47,0 82-63,0-1 15,0 42-15,0 0 16,0-1-16,0 1 15,0 40 1,-41 83 15,41-246 1</inkml:trace>
  <inkml:trace contextRef="#ctx0" brushRef="#br0" timeOffset="16605.6581">30926 5890 0,'0'0'0,"0"-41"16,-41 41 15,0 0-15,0 82-16,-82 82 15,41 40 1,1-81-1,-1 0 1,41-41 15,41-1-15</inkml:trace>
  <inkml:trace contextRef="#ctx0" brushRef="#br0" timeOffset="16978.1234">30394 6054 0,'0'-41'31</inkml:trace>
  <inkml:trace contextRef="#ctx0" brushRef="#br0" timeOffset="17673.3361">30435 6095 0,'-41'0'0,"41"-41"47,82 41-32,-82-41 1,41 41-16,40 0 16,1 164-1,-82-1 1,-41 1-1,0-41 1,-40-123 0,81 81-1,-82-81-15,82-81 47,41-42-31,122-82-1,-81 42 1,0-1 0,0 123-16,-82 0 15,0-41 1,0 42 0,-41 40 15,-41 81-16,82 1-15,-41 82 16,41 40 0,0-40 15,0-123-31,0 41 16,82-82-1,82 0 1,-83-41-1,1-82 1</inkml:trace>
  <inkml:trace contextRef="#ctx0" brushRef="#br0" timeOffset="18039.0202">31376 5604 0,'0'0'0,"-41"0"0,41-82 16,0 164 15,41 41-15,81 40-1,1 1 1,-123 122 0,-82-40-1,-41-1 1,83-122-1</inkml:trace>
  <inkml:trace contextRef="#ctx0" brushRef="#br0" timeOffset="18772.3762">32439 5972 0,'82'0'47,"41"0"-31,-41 0-16,40 0 15,-81 82-15,0-82 16</inkml:trace>
  <inkml:trace contextRef="#ctx0" brushRef="#br0" timeOffset="18922.696">32439 6340 0,'41'0'31,"41"0"-15,163-41-1,-40 41 1</inkml:trace>
  <inkml:trace contextRef="#ctx0" brushRef="#br0" timeOffset="19400.7362">34812 5440 0,'0'-81'16,"-41"81"0,41 40 140</inkml:trace>
  <inkml:trace contextRef="#ctx0" brushRef="#br0" timeOffset="19771.5907">34771 5399 0,'0'-40'31,"0"-1"0,-41 41-15,41-41-1,-82 41 1,41 0 15,0 41-15,41 40 0,0 165-1,0-123-15,0 245 16,0-246-16,0 1 15,0 82 1,0-83 0,0 42-1,-41-164 1,-81 0 0,81-82-1,41-41 1</inkml:trace>
  <inkml:trace contextRef="#ctx0" brushRef="#br0" timeOffset="19938.8674">34239 6054 0,'0'-82'15,"123"82"1,-82 0-16,41-41 15,163 41 1,-122-82-16,-1 82 0</inkml:trace>
  <inkml:trace contextRef="#ctx0" brushRef="#br0" timeOffset="20172.0241">35221 5604 0,'0'-82'16,"-41"0"-1,41 41 1,-41 41 15,41 164-15,-41 81 0,41 42-1,0-42 1,0-163-16,0 0 15,41 0-15,41-41 16</inkml:trace>
  <inkml:trace contextRef="#ctx0" brushRef="#br0" timeOffset="20639.3791">35303 6177 0,'0'0'0,"0"-82"15,0 0-15,81 82 16,-81-41-16,82 41 31,0 0-31,-41 0 16,-41 82 0,0-41-16,0 0 15,0 41-15,-82-42 16,0 42-1,164-123 32,-82 0-47,164-81 16,-82-1 0,-41 82-1,-41-41 1,0 123 15,0 82-15,0-82-1,0 82 1,0-42 0,0-40-16,40 82 15,42-123-15</inkml:trace>
  <inkml:trace contextRef="#ctx0" brushRef="#br0" timeOffset="20823.1248">36121 6299 0,'0'-41'16,"0"82"31,0 0-47,0 0 15,0 41-15,0 0 16,0-41 0</inkml:trace>
  <inkml:trace contextRef="#ctx0" brushRef="#br0" timeOffset="21339.0964">36571 6013 0,'0'0'0,"-41"0"16,41-82-16,0 123 62,0 41-62,0 0 16,0 0-1,82-1 1,-41-81 0,40 0-1,1-41 1,-82-40 0,82-1-16,-82 0 15,0 41 1,0 82 15,0 41-15,0 0-16,0 81 15,0-81-15,0 41 16,41 40 0,-41-81-1,0 82 1,-82-164-1,-41 0 1,82 0 15,-40-82-31</inkml:trace>
  <inkml:trace contextRef="#ctx0" brushRef="#br0" timeOffset="21605.4348">37553 5481 0,'40'123'47,"-40"-41"-32,82 40-15,-82 1 16,0 41-16,0-1 16,0 124-1,0-165-15,-41 1 16,-81-41 0</inkml:trace>
  <inkml:trace contextRef="#ctx0" brushRef="#br0" timeOffset="22005.4242">34525 7199 0,'0'0'0,"-40"0"0,80-41 31,369 41 0,410-122-15,285 40 0,-163 0-1,-532 0 1,-123 82-1,-245 0 1,-41-41 0,0 82 15,-41-41-15,0 82-16,-40-82 15</inkml:trace>
  <inkml:trace contextRef="#ctx0" brushRef="#br0" timeOffset="22472.2968">35384 7976 0,'0'-122'16,"0"40"-16,0 0 16,-40-41 15,-206 369 31,246 531-15,0-409 0,-327-450-16</inkml:trace>
  <inkml:trace contextRef="#ctx0" brushRef="#br0" timeOffset="22625.6857">34730 8508 0,'41'-41'16,"122"-41"0,-81 82-1,123 0 1,40 0 0,-81 0-16</inkml:trace>
  <inkml:trace contextRef="#ctx0" brushRef="#br0" timeOffset="22873.0501">35834 8508 0,'-81'41'46,"81"0"-30,-41 0-16,41 0 16,-82 41-1,0 40 1,41-40 0</inkml:trace>
  <inkml:trace contextRef="#ctx0" brushRef="#br0" timeOffset="23080.5587">35507 8508 0,'0'0'0,"0"82"63,41-41-63,-41 0 15,123 41-15,0-41 16,-83 81 0,42-122-1,-41 0-15</inkml:trace>
  <inkml:trace contextRef="#ctx0" brushRef="#br0" timeOffset="23341.1691">36407 8017 0,'0'0'0,"-41"0"0,41-41 16,0 123 15,-82 0-15,82 41-16,0 81 15,41 83 1,41-246 15,0-41-31</inkml:trace>
  <inkml:trace contextRef="#ctx0" brushRef="#br0" timeOffset="23772.1596">36775 8345 0,'0'0'0,"0"-82"16,0 41-1,82 41 17,0 82-17,-82-41 1,0-1-1,-41 42-15,-41-41 16,123-123 31,82 1-31,0-42-1,-83 0 1,-40 41-1,0 123 17,-81 41-17,81-41-15,0 123 16,0-124 0,41 83-16,81-82 15,-40-41 1</inkml:trace>
  <inkml:trace contextRef="#ctx0" brushRef="#br0" timeOffset="24005.4493">37430 8058 0,'0'0'0,"0"-82"0,0 42 16,82 121 30,-41 42-30,40 0 0,1 81-1,-82-40 1,-163 81 0,122-245-1</inkml:trace>
  <inkml:trace contextRef="#ctx0" brushRef="#br0" timeOffset="30656.7133">45407 5236 0,'0'-41'15,"-41"0"1,0 82 31,41 41-47,-82 81 15,82 83-15,-82 286 47,82-369-15,-41-163-1,0 0-16</inkml:trace>
  <inkml:trace contextRef="#ctx0" brushRef="#br0" timeOffset="30824.2684">44711 6013 0,'41'0'15,"41"-82"1,0 82-1,40 0-15,165-41 0,-124 41 16,1-122-16,-41 122 16</inkml:trace>
  <inkml:trace contextRef="#ctx0" brushRef="#br0" timeOffset="31056.7912">45938 5808 0,'0'41'63,"-81"0"-63,-1 82 15,0 0 1,0-82-1,0 40 1</inkml:trace>
  <inkml:trace contextRef="#ctx0" brushRef="#br0" timeOffset="31239.6657">45529 5849 0,'41'41'47,"0"41"-47,41-41 15,-41 41-15,41 41 16,-82-83 0</inkml:trace>
  <inkml:trace contextRef="#ctx0" brushRef="#br0" timeOffset="31539.7702">46388 5563 0,'0'0'16,"0"-41"-16,-40-41 15,-42 164 32,82 41-31,0 0-16,0 81 16,0-40-1,0-123 1,0 40-1,82-81-15</inkml:trace>
  <inkml:trace contextRef="#ctx0" brushRef="#br0" timeOffset="31973.4647">46552 5768 0,'0'0'0,"0"-82"16,41 82-1,41 0 1,0 41 0,-82 40-1,0-40-15,0 82 16,-41-123-16,41 41 16,-41-41-16,41-41 46,0 0-46,122-82 16,1 1 15,-123 81-31,41-41 16,-41 41-16,-41 82 47,41 0-47,-41 82 15,41-1 1,0-40 0,82 0-1</inkml:trace>
  <inkml:trace contextRef="#ctx0" brushRef="#br0" timeOffset="32206.7933">47288 5440 0,'0'0'0,"82"0"32,0 82-17,-82 0 1,0 82-1,0-1 1,-123 83 0</inkml:trace>
  <inkml:trace contextRef="#ctx0" brushRef="#br0" timeOffset="32440.1407">48393 5645 0,'41'0'31,"0"0"-31,0 0 15,122 0 1,-122 0 0</inkml:trace>
  <inkml:trace contextRef="#ctx0" brushRef="#br0" timeOffset="32579.667">48311 5931 0,'0'0'0,"123"0"47,-1 0-31,83-41-1</inkml:trace>
  <inkml:trace contextRef="#ctx0" brushRef="#br0" timeOffset="37756.6776">28758 8222 0,'0'-41'16,"-41"41"0,41-82-1,-82 82 16,82 41-15,-41 164 15,41-42-15,0-40 0,0-41-1,0 204 1,0-122-1,0-1 1,0 42 0,0 40-1,0-122-15,0-41 16,-41 40-16,41-81 16,0 0-16,0 0 15,0 82 1,0-82 15,-82-41-15,82 41-1,-41-41 63,0 0-46,0 0-17,41-41 1,0-41-16,-81 82 16,81-41-1,-41 0 1,41-41-1,-41 82-15,41-41 32,0 1-17,0 80 251,0 42-250,0 0-1,41 0 1,0 0-1,40-41 1,-40-41 0,0 0-16,-41 41 15,82-41 1,-41 0 0,0 0-1,82-123 1,40-82 15,-81 123-15,41-40-1,-82 81 1,-41-82 0,0 205 93,0 0-109,0-41 31,0 0-15,0-1-1,-82 42 17,41-41-1,-41 41 0,0-41-15,41-41-1,41 82-15,-40-82 16,40 41-16,-82-41 16,0 0-16,82 41 15,-41-41-15,0 0 16,41 40 0,-123-40-1,82 0 1,41 82 15,-40-82-31,-1 0 16,-41 0 15,41 0-15,41-41-1,-41-40 1,-41 40-1,0 0 1,41 41 0,41-82 343,0 41-156</inkml:trace>
  <inkml:trace contextRef="#ctx0" brushRef="#br0" timeOffset="38477.4119">27898 10226 0,'0'-82'31,"0"41"0,0 82 79,0 0-95,0 41-15,41 0 16,-41 0-16,82 0 16,0-1-1,-41 42 1,41-123 0,-41 0 77,0 0-77,40 0 15,-40 0 0,0 0 1,0 0-17,41 0 1,-41-41 0,0 41-1,41 0 1,-82-41-1,40 41 1,-40-41 15,41 41-31</inkml:trace>
  <inkml:trace contextRef="#ctx0" brushRef="#br0" timeOffset="38862.1205">29167 10103 0,'-82'0'63,"41"82"-47,-41-41-16,41 0 15,0 41-15,-41-41 16,42 41-16,-42-41 15,-41 81 1,82-40 0,0-82-1,41 41 1</inkml:trace>
  <inkml:trace contextRef="#ctx0" brushRef="#br0" timeOffset="39323.4131">28021 10472 0,'0'0'0,"-41"0"0,41-82 16,-82 0 0,82 41-1,41 82 48,0 41-63,0-41 15,82 41-15,0-1 16,-82-81-16,-1 123 16,42-123-1,0 41-15,-41-41 32,0 0 46,-41-41-63</inkml:trace>
  <inkml:trace contextRef="#ctx0" brushRef="#br0" timeOffset="154919.9227">50111 4868 0,'0'-82'0,"0"41"16,-82 0 0,41 41-1,0 0 17,-81 0-32,81 655 31,41-451-16,41 1-15,-1 163 16,-40-82 15,-40-163-15,-1-123 0,41 41-1,-41-41 1,-82 0-16,41-164 15,82 41-15</inkml:trace>
  <inkml:trace contextRef="#ctx0" brushRef="#br0" timeOffset="158754.8103">51052 5113 0,'0'-41'16,"-82"0"-16,82-41 31,41 82-15,41 0 15,0 82-15,-82 82-1,0-123 1,-123 82-1,82-123 1,41-41 31,82 41-31,0 0-1,-1 41-15,-40-1 16,-41 42-1,-41 0 1,-81-41 0,81-41-16,0 0 15,-41 0-15,41 0 16,41-41 0,0 0-16</inkml:trace>
  <inkml:trace contextRef="#ctx0" brushRef="#br0" timeOffset="159236.5944">51502 5277 0,'0'-41'15,"82"41"1,-1 0 0,42 0-1,-123 123 1,0-42 0,0 1-1,-123 0-15,123-164 47,41 41-31,-41-41-16,123 1 15,-41-83 17,-41 164-17,-41 41 16,-41 41-15,41 0 0,0-42-1,0 83 1,123-82 0</inkml:trace>
  <inkml:trace contextRef="#ctx0" brushRef="#br0" timeOffset="159469.9672">52197 5440 0,'41'0'47,"0"0"-47,0 0 16,82 0-16,-82 0 15,40 0-15</inkml:trace>
  <inkml:trace contextRef="#ctx0" brushRef="#br0" timeOffset="160019.8669">52852 5195 0,'0'-82'16,"-41"82"15,41 41-15,0 41-1,0 41 1,0-42 0,41-40-1,41-41 1,-42 0 0,42-82-1,-82-40 1,0 81-1,0-41 1,0 205 31,0 40-47,0 1 31,0-41-15,0-42-1,-122 83 1,40-164 0,0 0-1,0 0 1,82-41-16,0-41 16,0 41-16,82 1 15,41 40-15,-82-123 16</inkml:trace>
  <inkml:trace contextRef="#ctx0" brushRef="#br0" timeOffset="160336.6043">51379 6054 0,'164'-41'31,"-1"41"-31,1 0 16,81-82-16,-40 82 15,40 0-15,124-82 16,-247 82 0,1 0-16</inkml:trace>
  <inkml:trace contextRef="#ctx0" brushRef="#br0" timeOffset="160854.9939">52484 6463 0,'-41'0'15,"41"-41"-15,-82 41 16,41-82 0,-82 82-1,0 123 17,83 0-17,40-82 1,0 40-16,40-81 15,1 0-15,82 0 16,0-41 0,-82 1-1,-41-124 1,0 123-16,0 0 16,0 164 30,0-41-46,0 122 16,0 42 0,0-205-1,0-1 1</inkml:trace>
  <inkml:trace contextRef="#ctx0" brushRef="#br0" timeOffset="161339.2761">53302 5195 0,'0'-82'16,"0"41"-1,81 123 32,1 41-47,0 40 16,-82 328-1,0-164 1,-41 1 0,41-206-1,-82-40-15,1-41 16</inkml:trace>
  <inkml:trace contextRef="#ctx0" brushRef="#br0" timeOffset="161953.5677">51011 5113 0,'0'-41'0,"0"82"0,-41-164 15,-41 123 17,82-41-32,-41 41 15,0 41 1,-40 82 0,-1 123-1,82 653 16,122-367 1,83-491-32</inkml:trace>
  <inkml:trace contextRef="#ctx0" brushRef="#br0" timeOffset="163276.6512">53956 5931 0,'0'-41'0,"0"0"15,0-81 1,0 81-1,-82 0 17,-40 0-1,-42 41-15,123 164-1,41-42 1,0-81-16,82 41 15,-41-82 1,41 0 0,-1-41 15,-40 41-31,-41-41 16,0 0-16,82-41 0,-82 1 15,0-1-15,0 0 16,-41-82-1,41 124 1,-41-42-16,41 164 47,0-1-47,0 1 16,0 123-1,0-124-15,0 1 16,0-41-1,41-41-15,41 0 16,0 0 0,-82-41-1,82 41-15,-82-122 16,41 40-16,-41 0 0,0 0 31,0 0-15,0 123-1,0 0 1,0 82 0,0 0-1,81-83 1,1-40 0,0 0-1,0-81 1,0-1-1,-82 0 1,0-41 0,-41 123 15,41 123-15,0 41-1,0 40-15,0-81 16,0 0-16,41-1 0,-41-40 15,0 0 1,0 0 0,-41 0-1,-82-82-15,41 0 16,41 0-16,41-41 16,-81-82-1,162 82 1,-40-82-1</inkml:trace>
  <inkml:trace contextRef="#ctx0" brushRef="#br0" timeOffset="164705.2887">49702 7036 0,'0'-41'16,"0"0"-1,0-41 17,0 123-1,0 286 0,0-163-15,0-123-1,0 40 1,0-121 31,0-42-47,0 0 15,0-245 1,-41 286 0,41-41-1,0 123 17,0 41-17,0 40 1,0 1-16,0 41 15,0-123-15,0 40 16,0-40 0,0 0-1</inkml:trace>
  <inkml:trace contextRef="#ctx0" brushRef="#br0" timeOffset="165786.978">49743 4090 0,'0'-40'15,"82"40"1,-82 40 62,-41-40-78,0 82 31,0-82 1,-41 0-17,41-41 1,41-40-1,0 40 1,0 0 0,41 41-1,41-82 1,41 82 0,-83 123-1,1-42 1,-41 1-16,0-41 15,0 0-15,-41 82 16,-40-82-16,-83 81 16,0-40-1,124-41 17,-42-41-17,82-82 1,0-40-1,82 81 1,-1-41 0,83 82-1,-41 0 1,-42 41 0,42 82-1,-123-42 1,82-40-1</inkml:trace>
  <inkml:trace contextRef="#ctx0" brushRef="#br0" timeOffset="165960.7772">50438 4500 0,'0'0'0</inkml:trace>
  <inkml:trace contextRef="#ctx0" brushRef="#br0" timeOffset="454801.1015">46020 9204 0,'41'0'31,"0"0"-31,41 0 16,0 0-16,122 0 31</inkml:trace>
  <inkml:trace contextRef="#ctx0" brushRef="#br0" timeOffset="455285.2225">45938 8713 0,'41'82'47,"82"-82"-31,-41 0 0,82 0-1,40 0 1</inkml:trace>
  <inkml:trace contextRef="#ctx0" brushRef="#br0" timeOffset="455668.3668">47207 8508 0,'0'-41'16,"0"82"31,0 0-32,0 0-15,0 123 16,0-83 15,0 42-15,0-41-1</inkml:trace>
  <inkml:trace contextRef="#ctx0" brushRef="#br0" timeOffset="455967.3513">46797 9408 0,'82'0'47,"-41"0"-32,0 0-15,41 0 16,41-41-16,-42 41 16,83 0-1,-123 0-15,41 0 0</inkml:trace>
  <inkml:trace contextRef="#ctx0" brushRef="#br0" timeOffset="456571.5186">47370 9817 0,'-41'-82'47,"0"41"-16,-81 41-15,40 0 0,41 0-16,-41 82 15,82-41 1,-82 0-16,82 82 15,0-41-15,41-42 16,0-40 0,82 0-1,-41-40 17,-1-42-32,-81 0 31,41-123-16,-41 165 1,0 121 15,0 1-15,0 41 0,0 81-16,-41 165 15,41-247-15,0 1 16,0 41-1,0-42 1,0-81 0</inkml:trace>
  <inkml:trace contextRef="#ctx0" brushRef="#br0" timeOffset="458669.4564">49375 8795 0,'0'-41'0,"-41"41"16,41-82-16,0 41 31,41 41-31,40 0 16,-40 0-16,0 0 16,-41 41 15,0 0-16,-163 204 17,204-245 30,-1 0-62,1 0 16,82 82-1,-82-41-15,-41 41 32,0-41-17,-82-41 1,-41 40 0,42-40 15,-42 0-16,82 0-15</inkml:trace>
  <inkml:trace contextRef="#ctx0" brushRef="#br0" timeOffset="459719.8815">50070 8917 0,'0'-41'16,"41"41"-16,0 0 31,41 41-16,-82 123 1,-41-1 0,0-163-1,41 41-15,0-82 47,41-40-47,-41 40 16,163-164-1,-81 164-15,0 0 16,-82-81 0,0 81 15,-41 41-15,41 41-16,-82 81 31,82 1-16,0 41 1,0-123-16,0 0 16,41-41-1,82 0 1,0 0 0,-82 0-16,40-123 15,-81-41 1,0 82-1,0 42 1,0 80 31,0 1-47,0 82 31,0-41-15,41-82-1,82 82-15,-82-82 16,41 0-16,-82-41 16,41-41-1,-41-41 1,0 41 0,0-40-1,0 204 1,0 40-1,-82 124 1,82-124-16,0 124 16,0-83-1,41 1-15,-41 0 16,0-83 0,-82 1 15,-82-123-16,42-40 1,40-83 0,82 82-1,82-81-15</inkml:trace>
  <inkml:trace contextRef="#ctx0" brushRef="#br0" timeOffset="459985.4817">51624 9040 0,'82'0'63,"-41"0"-63,41 0 15,0 0-15,0 0 16,-1 0 0</inkml:trace>
  <inkml:trace contextRef="#ctx0" brushRef="#br0" timeOffset="460636.0674">52893 8795 0,'0'-82'15,"-41"82"1,41-41 0,0 82 31,0 41-47,0-1 15,0 1 1,0 0-1,82 0 1,-42-82-16,83 0 16,-41-41-1,0-41 1,-82 41-16,0-82 16,82 1 15,-82 81-16,-41 123 1,41 40 0,0 1-1,-41 0-15,41 163 16,0-122-16,0 40 16,0 1-1,0-42 1,0-122-1,-82-41 1,-41-41 0,82-163-1,-81 122 1,163-82 15,122 42-31</inkml:trace>
  <inkml:trace contextRef="#ctx0" brushRef="#br0" timeOffset="461185.2015">53547 8385 0,'0'-81'0,"0"40"32,82 41-17,0 41 16,-205 245 1,82-245-17,-41-41 1,164 41 31,41-41-32,0 0 1</inkml:trace>
  <inkml:trace contextRef="#ctx0" brushRef="#br0" timeOffset="461469.0062">52811 9654 0,'-41'0'0,"123"0"46,0-41-46,40 41 16,42 0-16,-41-82 16,122 82-1,-163 0-15</inkml:trace>
  <inkml:trace contextRef="#ctx0" brushRef="#br0" timeOffset="462101.4943">53179 10185 0,'0'82'47,"-41"0"-31,-41 0-1,41-82 1,0 0 15,41-82-15,0 0-1,0-41 1,123 123 0,-41 82-1,-41 41 1,-41 0 15,0 81-15,-123-163-16,41 0 15,1 41-15,40-82 16,-41 0 0,41 0-1,41-123 1,0 41 0,123 82-1,-82 0 1,40 82-16,1 0 15,-41 0 1,82-41 0,-41-41-1,-1 0 1</inkml:trace>
  <inkml:trace contextRef="#ctx0" brushRef="#br0" timeOffset="462736.6867">54202 8508 0,'0'-82'16,"0"41"15,41 41-15,40 0-1,-40 0 17,-41 82-17,0 123 1,-41 81-1,41 205 1,0-164 0,0 0-1,0-40 17,0-164-32,0-42 15,0 42-15,0-41 0,-41-41 16,41 41-1,-40-82 1,-83 0 0,41 0-1,0 0 1,41-41-16</inkml:trace>
  <inkml:trace contextRef="#ctx0" brushRef="#br0" timeOffset="463819.4191">48802 8140 0,'-41'0'15,"-41"0"63,41 0-62,0 0 0,-40 0-1,40 82 17,41-41 14,0 41-30,0-1 0,0-40-1,0 41-15,0 164 16,41-124-16,-41 1 16,0 122-1,40 42 1,-40-83-16,0 83 15,0-165 1,0-40-16,0 0 16,0 0-1,0 40 17,0-40-17,0-41 1,0 0-1,0 41 1,0 41 0,0-83-1,0 42 1,82-82 15,-41 41-15,82-41-1,122 0 1,-81 0-16,41-82 16</inkml:trace>
  <inkml:trace contextRef="#ctx0" brushRef="#br0" timeOffset="464540.9165">54979 10513 0,'0'-82'0,"0"41"31,0 82 1,0 204-1,-41 41 0,41-245-15</inkml:trace>
  <inkml:trace contextRef="#ctx0" brushRef="#br0" timeOffset="465172.8504">54815 8508 0,'0'-82'16,"0"41"15,0 1-15,0-1-1,41 41 1,41-82-1,0 82 1,-82 41 0,41 81-1,-41-40 1,-123 41 0,82-41-1,-41-41 1,82 0-1,41-41 32,41 0-47,0 0 16,0 0 15,-42 0-15</inkml:trace>
  <inkml:trace contextRef="#ctx0" brushRef="#br0" timeOffset="466003.7677">45898 12271 0,'0'0'0,"81"0"47,1 0-47,0 0 15,0 0 1,0 0 0</inkml:trace>
  <inkml:trace contextRef="#ctx0" brushRef="#br0" timeOffset="466136.6297">45979 12558 0,'0'0'0,"82"0"32,-41 0-17,41 0-15</inkml:trace>
  <inkml:trace contextRef="#ctx0" brushRef="#br0" timeOffset="466419.2152">47002 11985 0,'0'0'0,"-41"0"15,41-41-15,-41 82 63,41 82-63,0 40 31,0-81-31,0 82 16,0-82-16,0-1 15,0-40-15</inkml:trace>
  <inkml:trace contextRef="#ctx0" brushRef="#br0" timeOffset="466652.4939">46470 13008 0,'82'-41'47,"41"41"-47,40 0 0,165 0 31,-42 41-15,-245-41-16</inkml:trace>
  <inkml:trace contextRef="#ctx0" brushRef="#br0" timeOffset="467118.9522">47207 13621 0,'-82'-82'16,"41"42"15,-41 40-15,-41 0 0,82 81-16,-40 42 31,81 0-16,0-82 1,81-41 0,42 0-1,-41-123 1,-82 82-16,0 0 16,41-41-16,-41 41 0,0 1 15,0 121 32,0 42-47,0 123 16,0-42-1,0-81 17</inkml:trace>
  <inkml:trace contextRef="#ctx0" brushRef="#br0" timeOffset="467451.9572">47984 11903 0,'0'-41'31,"41"41"-31,40 0 15,1-81-15,-41 81 16,0 0 0</inkml:trace>
  <inkml:trace contextRef="#ctx0" brushRef="#br0" timeOffset="467804.8965">47984 11821 0,'-41'0'47,"41"123"-32,0-41-15,0 41 16,0 163-1,0 82 1,0 82 0,0-204-1,0-83 1,0-81-16,0-41 16,41-41 15,41 0-31,-42 0 15,1-41-15</inkml:trace>
  <inkml:trace contextRef="#ctx0" brushRef="#br0" timeOffset="468619.1886">48843 11944 0,'0'-41'16,"-82"41"15,0 0-15,-81 205 15,122-42-15,41 83-1,0-164 1,41-41 0,81-41-1,-81 0-15,0 0 16,-41-41-16,82 41 0,-82-82 16,0-41-1,0 82 1,0-41-1,-164 82 1,82 123 0,82-41-1,0 0 1,123-41 0</inkml:trace>
  <inkml:trace contextRef="#ctx0" brushRef="#br0" timeOffset="469119.051">49047 12312 0,'0'-41'16,"41"41"15,82 0-16,-41 41 1,-82 0-16,0 123 16,-41-82-1,-41-41 1,123-82 31,-41 0-32,82-41 1,-82 41-16,82-82 16,-41 123-16,-41-81 15,0 40 1,0 82 31,-41 40-32,41 1 1,0 0 0,0-41-16,0 41 15,122-1 1,-40-81-16,0 0 16</inkml:trace>
  <inkml:trace contextRef="#ctx0" brushRef="#br0" timeOffset="469446.2943">49988 12271 0,'41'0'47,"41"0"-47,82 0 32,-124 0-32,1 0 15,41 0-15</inkml:trace>
  <inkml:trace contextRef="#ctx0" brushRef="#br0" timeOffset="471886.5184">51134 11862 0,'-41'0'79,"41"41"-79,0 0 15,-41 82 1,0 0 15,82-123 32,41 81-48,-1-81 1,42 0-1,-82 0 1,-41-40 0,0-42 15,0 41-15,0 0-1,0 82 48,0 0-48,0 81-15,0-81 16,0 41 0,0 0-16,0-41 15,0 0-15</inkml:trace>
  <inkml:trace contextRef="#ctx0" brushRef="#br0" timeOffset="472170.1001">51052 13049 0,'0'0'0,"-41"0"16,123 0 47,0 0-63,-1 0 15,1 0 1,123 0-1,-164 0 1</inkml:trace>
  <inkml:trace contextRef="#ctx0" brushRef="#br0" timeOffset="472552.9266">51052 13621 0,'82'0'47,"-41"0"-31,-41 41-1,0 41 1,0 41-1,-123-1 1,0-81 0,82-41-1,82 0 32,0 0-47,41 0 16,-41 0-16,122 0 15,-81-81 1</inkml:trace>
  <inkml:trace contextRef="#ctx0" brushRef="#br0" timeOffset="472974.2427">52074 12640 0,'-40'0'16,"121"0"46,-40 0-62,0 0 16,0 0-16,41 0 15,0 0 1</inkml:trace>
  <inkml:trace contextRef="#ctx0" brushRef="#br0" timeOffset="473705.0067">52647 12231 0,'0'-82'16,"82"82"31,-41 41-32,-41 40 1,0 124 15,-123-123 1,123-123 14,82 41-46,0 0 16,-41 0 0,-41 82-1,0 40 17,-41 1-17,-41-41 1,-41-82-1,82 0 1,41-123 15</inkml:trace>
  <inkml:trace contextRef="#ctx0" brushRef="#br0" timeOffset="474203.2584">53015 12476 0,'0'0'0,"0"-82"16,82 82 0,-41-41-1,0 41 1,-41 41-1,0 0 1,0 41-16,0-41 16,0 0-16,0 40 0,-41-81 15,41 41 1,0-82 15,0-40-15,0 40-16,82-82 15,0 82 1,-82 0-16,0-81 16,0 162 15,-82 1-15,82 41-1,0-41-15,-41 0 16,41 41-16,0-41 0,0 40 15,82-81 17,0 0-32</inkml:trace>
  <inkml:trace contextRef="#ctx0" brushRef="#br0" timeOffset="474673.9606">53629 12394 0,'-41'0'15,"164"0"32,-41 0-47,-42 0 16,1 0-16,41 0 15,-41 0 32,0 0-16</inkml:trace>
  <inkml:trace contextRef="#ctx0" brushRef="#br0" timeOffset="475019.6727">53793 12149 0,'0'0'0,"-82"41"62,82 40-46,0 1-16,0 0 16,0 0-16,0 0 15,0 40 1,0-40 0,41-41-1</inkml:trace>
  <inkml:trace contextRef="#ctx0" brushRef="#br0" timeOffset="475320.1449">54324 12108 0,'0'-82'16,"0"164"47,0-41-63,0 0 0,0 0 15,0 81 1,0-81-1,0 0-15,0 41 0,0 0 16</inkml:trace>
  <inkml:trace contextRef="#ctx0" brushRef="#br0" timeOffset="475536.1715">53997 12762 0,'41'0'31,"41"0"-15,0-82-16,-1 82 15,1 0-15,82 0 16,-82 0-1</inkml:trace>
  <inkml:trace contextRef="#ctx0" brushRef="#br0" timeOffset="475956.2946">54120 13130 0,'0'0'0,"41"0"31,41 0-15,-1 0 0,-81 82 15,0 0-16,-122 41 1,-1-41 0,123-42-1,-41-40 1,82 0 15,82 0-15,-82 0-1,81-81 1,-81 81-16,41 0 16</inkml:trace>
  <inkml:trace contextRef="#ctx0" brushRef="#br0" timeOffset="476556.3216">54815 11535 0,'82'0'63,"0"0"-48,-82 82 16,0-41-31,0 163 16,0 1 0,0-82-1,-41-1 1,41 1-16,0-41 0,0 41 16,0 81-1,0 42 1,-41-1-1,41-122-15,0 40 16,0-81-16,-82-41 16,82 82-1,-41-82 1,-40 81-16,40-81 16,-41-41-1,0 82 1,0-82-1,0 0 1,41 41-16,-40-41 0</inkml:trace>
  <inkml:trace contextRef="#ctx0" brushRef="#br0" timeOffset="477400.2475">45775 16116 0,'41'0'32,"41"0"-32,-1 0 15,1 0-15,-82 82 16</inkml:trace>
  <inkml:trace contextRef="#ctx0" brushRef="#br0" timeOffset="477537.4467">45652 16607 0,'41'0'31,"82"0"-31,40 0 15</inkml:trace>
  <inkml:trace contextRef="#ctx0" brushRef="#br0" timeOffset="478437.2758">47820 15707 0,'0'-40'16,"0"121"46,0 1-46,0 41-16,0 40 31,0 165 0</inkml:trace>
  <inkml:trace contextRef="#ctx0" brushRef="#br0" timeOffset="478694.7292">47288 16689 0,'41'0'62,"82"0"-62,0 0 16,-1 0-16,1 0 15,123 0 1,-165 0-16,42 0 16,-82 0-16</inkml:trace>
  <inkml:trace contextRef="#ctx0" brushRef="#br0" timeOffset="479229.4852">47861 17262 0,'-41'0'15,"41"-41"1,-82-82-1,41 82 1,-40 41 0,40 0-1,-41 82 1,82 82 0,0-123-16,0 0 15,0 40 1,123-81-1,-1 0 1,-40 0-16,-82-41 0,82-40 16,-41-1-1,-41 41-15,0 0 32,0-41-17,0 123 1,0 164-1,0-42 1,0 1 0,0 40-1,0-163-15,0 0 16</inkml:trace>
  <inkml:trace contextRef="#ctx0" brushRef="#br0" timeOffset="479605.0391">48802 15380 0,'-41'-82'15,"123"82"32,0 0-31,-1 0-16,-40 0 15,41 0-15,-41 0 32</inkml:trace>
  <inkml:trace contextRef="#ctx0" brushRef="#br0" timeOffset="479938.0205">48802 15380 0,'-41'164'63,"41"-82"-63,0 40 0,0 1 15,0 0-15,0 40 16,0 1 0,0 122-16,0-204 15,0 0-15,-82 0 32,82-41-17,41-41 1,41 0-1,0 0 1,0 0-16</inkml:trace>
  <inkml:trace contextRef="#ctx0" brushRef="#br0" timeOffset="481720.9242">49825 15830 0,'0'-41'0,"0"0"16,0-40 0,40 81 15,42 0-31,-41 40 31,-41 42-31,0 82 31,-82-82 1,205-82 46,-41 81-63,-82-40-15,41 41 16,-41-41 0,-41 41-1,-41 0 1,41 0-1,-82-82-15,42 0 16,40-123 0,41 41-1</inkml:trace>
  <inkml:trace contextRef="#ctx0" brushRef="#br0" timeOffset="482253.7964">50397 16076 0,'0'-82'0,"123"82"15,-82 0 1,0 41 15,-41 40-15,0 83-1,-82-123 1,82 41-16,0-123 47,0 0-32,0 0-15,164-163 16,-123 122 15,-41 0-15,-41 164 31,41-41-47,0 0 15,0 81 1,0-81 0,0 41-1,163 0 1,1-82 0,-123-41-16</inkml:trace>
  <inkml:trace contextRef="#ctx0" brushRef="#br0" timeOffset="482736.992">51379 16157 0,'-41'0'16,"82"0"31,41 0-32,41 0-15,-42 0 0,1 0 16,-41 0 0,0 0-1,-41 41 95</inkml:trace>
  <inkml:trace contextRef="#ctx0" brushRef="#br0" timeOffset="485421.5967">52320 15871 0,'0'-82'16,"41"82"-16,-41-41 15,82 41 1,40-41 15,-163 287 0,-40-164-15,-1-82 0,164 0 15,-41 0-31,-1 0 15,1 0 1,41 41-16,-41-41 16,-41 40-16,0 42 31,0-41-15,-204 0-1,163-41 1,-41 0-1,0 0-15</inkml:trace>
  <inkml:trace contextRef="#ctx0" brushRef="#br0" timeOffset="485687.7264">52238 16607 0,'82'0'47,"0"0"-32,0 0-15,-1 0 16,-40 0-16,41 0 15,-41 0 1,0 0-16</inkml:trace>
  <inkml:trace contextRef="#ctx0" brushRef="#br0" timeOffset="486321.7504">52402 16975 0,'82'0'63,"-82"82"-32,-41-41-16,0-41 17,0 0-1,-41 0-15,82-82 30,0 1-30,41 81-16,0 0 16,0 0 15,-41 40-31,82 83 16,-82-41-16,0 41 15,-41 40 1,-41 1-1,0-82-15,41-82 16,-41 0-16,0-123 31,82 41-31,0 0 16,41 42 0,0 40-1,41 0 1,41 0-1,81 81 1,-163-81 0</inkml:trace>
  <inkml:trace contextRef="#ctx0" brushRef="#br0" timeOffset="486840.0163">53015 15339 0,'0'-41'0,"41"41"31,41 0-15,-41 0-16,41 0 15,0 82 17,-82-41-17,0 41-15,0 122 16,0-81-16,0 41 15,0 204 1,0-41 0,0 246-1,0-328 1,0-40 0,-41-164-1,41 0-15,-41-41 16,-41 0-1,0 0 1,-41 0 0,123 81-16,-81-81 15</inkml:trace>
  <inkml:trace contextRef="#ctx0" brushRef="#br0" timeOffset="487788.081">47002 19307 0,'-41'0'0,"82"0"47,82-41-31,-82 41-16,40 0 31,1 82-16</inkml:trace>
  <inkml:trace contextRef="#ctx0" brushRef="#br0" timeOffset="487904.1983">47084 19471 0,'0'0'0,"0"41"15,41-41 32,204-41-31,-40 0-16</inkml:trace>
  <inkml:trace contextRef="#ctx0" brushRef="#br0" timeOffset="490670.2695">48679 18530 0,'0'-123'0,"0"41"16,-41 82-16,41 41 47,0 41-47,0-41 15,0 0-15,0 122 31,0-122 1,0-122 61</inkml:trace>
  <inkml:trace contextRef="#ctx0" brushRef="#br0" timeOffset="490887.8161">48638 18612 0,'0'-41'16,"0"0"15,0-41 16,0 123 31</inkml:trace>
  <inkml:trace contextRef="#ctx0" brushRef="#br0" timeOffset="492356.0202">48720 18612 0,'0'-41'62,"0"82"32,-82-41-94,41 0 78,0 0-31,41-41 47,0-41-47,0 41-32,0-41 17,0 41-17,0-40 1,0 40-1,82 41 1,0 81 0,-82 1-1,41 82 1,-41 40 0,0-40-1,-123-82-15,1 81 16,81-122-16,-41 41 15,41-82 17,41-41-17,0-41 1,0 1 0,41-1-1,41 82 1,81 0-1,-81 41 1,0 41 15,0-1-15,-82 1-16,41-82 0</inkml:trace>
  <inkml:trace contextRef="#ctx0" brushRef="#br0" timeOffset="492822.3352">49170 18775 0,'0'0'0,"41"0"16,41 0-1,-82 41 1,0 41-1,0 41 1,-41-82 15,41-82 16,82 0-47,-82-41 16,82 0-1,-42-41 1,-40 164 31,0 0-31,0 41-16,0 0 15,0 0 1,0 0-1,123-82 17,41 0-32</inkml:trace>
  <inkml:trace contextRef="#ctx0" brushRef="#br0" timeOffset="493208.0894">50397 18857 0,'0'0'0,"-41"0"16,82 0 31,41 0-32,41 0-15,-41 0 16,40 0-1,-81 0 1,41 0 0,-41 0-1</inkml:trace>
  <inkml:trace contextRef="#ctx0" brushRef="#br0" timeOffset="493872.4568">51338 18489 0,'-82'-82'0,"82"41"16,-41 41 15,41 82 0,0 0-31,0 0 16,0-1-16,0 247 47,0-287-31,0 40-1</inkml:trace>
  <inkml:trace contextRef="#ctx0" brushRef="#br0" timeOffset="494569.4817">48679 19716 0,'0'0'0,"-82"0"15,123 0 48,82 0-47,41 0-16,-1 0 15,533 0 1,940-82 15,-900 82 0,-695 0-15,-123 0 78</inkml:trace>
  <inkml:trace contextRef="#ctx0" brushRef="#br0" timeOffset="495105.9609">50684 20166 0,'0'-82'16,"0"41"0,0 0-1,-41 41 1,-82 0 0,0 82-1,82 82 1,41-82-16,0 122 15,0-122-15,0-41 16,164 0 0,-41-41-1,-1 0 1,-40-164 0,-82 41-1,0 83 1,-82 40-1,42 0-15,-1 0 16,-41 40-16,41 83 16,41 0-16,0-82 31,41 41-31</inkml:trace>
  <inkml:trace contextRef="#ctx0" brushRef="#br0" timeOffset="502548.4957">32316 11167 0,'0'0'0,"82"0"31,41 0-16,41-41-15,40 41 16</inkml:trace>
  <inkml:trace contextRef="#ctx0" brushRef="#br0" timeOffset="503390.0344">32357 10840 0,'-41'0'16,"41"41"15,41-41-15,82 0-16,368-41 31,-327 41-31</inkml:trace>
  <inkml:trace contextRef="#ctx0" brushRef="#br0" timeOffset="504189.8888">34975 10267 0,'-81'0'0,"81"-41"0,40-82 32,1 123-32,205-40 31,-205 162 0,-246 124 0,123-205 1,123-41-17,0 0 1,123 0-1,-82 0 17,-1 41-17,-81-1-15,0 83 16,0-82-16,-81-41 16,-42 123-1,0-82 1,41-41-1,82-82 1,0 41 0</inkml:trace>
  <inkml:trace contextRef="#ctx0" brushRef="#br0" timeOffset="504639.4869">35507 10553 0,'0'-81'16,"82"40"-1,0 41 1,-41 0 0,-41 82-1,0-42-15,0 83 16,0-82-16,-82 0 15,0 41 1,123-164 15,0 0-15,123-41 0,-164 83-1,40-42-15,-40 41 0,0 0 16,0 82 31,0 0-32,0 81 1,0-81-16,0 0 16,0 82-16,82-123 15,0 0 1</inkml:trace>
  <inkml:trace contextRef="#ctx0" brushRef="#br0" timeOffset="504823.315">36284 10594 0,'41'0'31,"41"-41"-31,0 41 16,41 0-16,81-40 16</inkml:trace>
  <inkml:trace contextRef="#ctx0" brushRef="#br0" timeOffset="505359.4627">37062 10308 0,'0'-123'0,"0"82"31,0 123 16,0 0-47,0 0 15,81 41 17,1-123-17,0 0 1,41-82 0,-123-41-1,41 82-15,-41-123 16,0 124-16,0 162 47,0 165-32,0 81 1,82-82 0,-82-40-1,-82-206 1,82 1-16,-82-41 15,41 0-15,-41-81 16,82-1 0,0-41-1,41-82 1,41 124-16,122-42 16</inkml:trace>
  <inkml:trace contextRef="#ctx0" brushRef="#br0" timeOffset="505689.5992">35303 11208 0,'0'0'0,"-41"0"15,123 0 17,40 0-32,42-41 15,327-41 1,-164 82-16,287-82 15,-328 82-15,-81-81 16,-83 81 0</inkml:trace>
  <inkml:trace contextRef="#ctx0" brushRef="#br0" timeOffset="506173.6078">36366 11576 0,'0'0'0,"-82"0"0,82-41 15,0 0 1,-40 41-1,-42 0 1,-41 0 0,82 41-16,-41 82 15,82-41 1,82-1 0,-41-81-16,0 0 15,0-40 1,41 40-1,-1-82 1,-81-41-16,0 82 16,0-41-1,0 123 1,0 41 0,0 204-1,41 1 1,-41-124-1,0-122-15</inkml:trace>
  <inkml:trace contextRef="#ctx0" brushRef="#br0" timeOffset="506507.0055">34975 12721 0,'0'0'0,"-41"0"16,82 0 31,82 0-47,368-81 15,286-42 1,0-41 0,-163 164-1,-450 0-15,-1-41 16,-122 41-16</inkml:trace>
  <inkml:trace contextRef="#ctx0" brushRef="#br0" timeOffset="507058.4465">35425 13294 0,'0'0'0,"-41"0"0,41-41 16,0 0 0,41-41-1,41 82 1,-41 0-16,0 0 16,41 41-16,-82 0 15,0 123 1,-41-1-1,-82 1 1,82-164-16,-41 82 16,123-123 31,41 41-32,0-41-15,0 41 16,41-82 15,-83 41-31</inkml:trace>
  <inkml:trace contextRef="#ctx0" brushRef="#br0" timeOffset="507439.8066">35957 13376 0,'41'0'63,"-41"41"-63,0 0 15,0 40-15,0 1 16,0-41-16,-82 0 16,205-123 30,-82 41-30,41-40-16,-41-42 16,0 123-16,-41-82 15,-41 164 17,41-41-17,-41 81 1,41-81-1,41 0 1,81-41 0</inkml:trace>
  <inkml:trace contextRef="#ctx0" brushRef="#br0" timeOffset="507624.1522">36653 13376 0,'-82'0'16,"123"0"-1,81 0 1,1-41-16,123-41 16,-165 82-16,1-82 15</inkml:trace>
  <inkml:trace contextRef="#ctx0" brushRef="#br0" timeOffset="507841.1699">37553 12844 0,'0'123'62,"0"-41"-62,0-1 16,0 42-16,0-41 16,0 41-1,0-82-15,0-1 0</inkml:trace>
  <inkml:trace contextRef="#ctx0" brushRef="#br0" timeOffset="508175.7303">35303 14317 0,'0'0'0,"0"-41"31,41 41-31,40 0 16,206-41 0,-83 41-16,124 0 15,367-82 1,-163-122 0,-410 204-16,1 0 15,0-82-15,-164 164 31</inkml:trace>
  <inkml:trace contextRef="#ctx0" brushRef="#br0" timeOffset="508539.6547">36857 14439 0,'-41'-81'0,"-41"81"16,1 0-1,40 81 1,-41-40-16,41 164 16,41-82-16,0-1 15,0 83 1,204-123-1,42-82 1,-164 0-16,0-123 16,-42 41-1,-40 41-15,0 0 16,-163 41 0,81 0-16,-123 164 15,165-41 1,40-83-16,0 1 15</inkml:trace>
  <inkml:trace contextRef="#ctx0" brushRef="#br0" timeOffset="511207.9576">36407 11412 0,'-41'0'31,"0"41"-15,-40 41-16,40-41 16,-41 41-16,0-41 15,0 41-15,0-42 16,1 42-16,-1-41 16,41-41-16,-41 82 15,41 0 1,123-123 31</inkml:trace>
  <inkml:trace contextRef="#ctx0" brushRef="#br0" timeOffset="511674.079">37307 11535 0,'0'-41'16,"41"41"30,0 0-30,-82 82 15,-41-41-15,-41-41 0,123 82-1,41-82 16,41 0-15,41 0 0,-41 0-16,0 0 15,-1 0-15,-81 41 16,0 0 0,-41-41-1,-163 81 1,81-40-1,82-41 1</inkml:trace>
  <inkml:trace contextRef="#ctx0" brushRef="#br0" timeOffset="512215.177">37184 14480 0,'0'-41'15,"-41"41"1,1 41 0,-83 41-16,41 82 15,-163 163 1,-83 82 15,247-327-31,-83 81 31</inkml:trace>
  <inkml:trace contextRef="#ctx0" brushRef="#br0" timeOffset="512590.7672">37921 14358 0,'0'-41'0,"81"41"31,1 0-15,-82 81-1,0 1 1,0-41-16,-82 82 16,1-82-1,81 41-15,-82-41 16,164-41 15,81-41-15,83-82-1,-83 82-15</inkml:trace>
  <inkml:trace contextRef="#ctx0" brushRef="#br0" timeOffset="513449.629">34157 16607 0,'0'0'0,"-82"0"15,164 0 16,0 0-15,0 0-16,0 0 16,-41 0-16,40 0 15</inkml:trace>
  <inkml:trace contextRef="#ctx0" brushRef="#br0" timeOffset="513609.4048">34239 17057 0,'41'0'32,"204"0"-1,-163 0-31</inkml:trace>
  <inkml:trace contextRef="#ctx0" brushRef="#br0" timeOffset="514307.7682">36284 16444 0,'0'-82'16,"-40"82"15,40 82-15,-41-41-16,-82 40 15,82-81 1,-41 82 0,0-82-1,1-82 17,81 42-32,0-83 15,122 82 16,-81 41-31,82 0 16,-41 123-16,-82 122 31,-41 0-15,-82 1 0,0-82-1,82-164-15,1 40 16,40-162 15,0 40-31,0-82 16,0 82-1,40 82 1,42 0 0,0 164-1,123 0 1,-124-164-1,-40 0 1</inkml:trace>
  <inkml:trace contextRef="#ctx0" brushRef="#br0" timeOffset="514607.714">36734 16403 0,'0'-41'0,"0"0"15,-81 164 32,81-1-47,0 206 31,0-165-31,0 1 0,0 0 16,0-42 0,122 83-1,-40-205 1,0 0-16</inkml:trace>
  <inkml:trace contextRef="#ctx0" brushRef="#br0" timeOffset="515090.2565">37184 16853 0,'0'-123'0,"0"82"0,0 0 15,41 41-15,41-41 16,0 41 15,0 123-15,-82 41-1,-41-42 1,-41-81 0,0 41-16,82-123 31,0 0-16,0 0 1,41-40-16,82 81 16,-41 40-1,-82 42 1,0 41 0,0 0-1,-82-82 1,0 0-1,0-41-15,41 0 16,0 0 0,-40-41-1,81 0-15</inkml:trace>
  <inkml:trace contextRef="#ctx0" brushRef="#br0" timeOffset="515625.7516">37839 16853 0,'0'-41'16,"41"41"-1,-41-41 1,82 41 0,-42 0-1,-40 82 1,0 81 0,-40-40-1,-83-82 1,123-123 15,82 0-15,40-40-1,-122 81-15,82 0 16,-82-41 0,0 123 15,0 0-16,-82 82-15,82-1 32,0-40-17,0-41-15,41-41 16,0 164-16,41-164 16,-41 0-16</inkml:trace>
  <inkml:trace contextRef="#ctx0" brushRef="#br0" timeOffset="515857.6538">38452 17016 0,'41'0'47,"41"0"-47,0 0 16,-41 0-16,41-41 15,0-40 1</inkml:trace>
  <inkml:trace contextRef="#ctx0" brushRef="#br0" timeOffset="516377.0733">39148 16607 0,'0'-81'0,"0"40"16,0 82 30,0 40-30,0 83 0,0-82-16,0-41 15,82-41-15,0 0 16,40 0 0,-81-82-1,-41 0 1,82-41-1,-82 42 1,0 162 31,0 1-47,-41 164 16,41 81-1,0-41 1,0-204-1,-41-41 1,41 41-16,-41-82 16,-41 0-1,42-41 1,40-41 0,0 0-16,0-41 15</inkml:trace>
  <inkml:trace contextRef="#ctx0" brushRef="#br0" timeOffset="516643.9813">40007 16239 0,'41'0'0,"41"0"16,-1 82 0,-81 0-1,82 409 1,0-246 0,-164 41-1,-40-81 1</inkml:trace>
  <inkml:trace contextRef="#ctx0" brushRef="#br0" timeOffset="517157.4524">36325 18162 0,'-41'0'15,"1"0"1,121 0 47,83 0-63,81 0 15,83 0-15,40 0 16,82 0-1,1063-41 1,-858 41 0,-451-41-1,-245 41 48,1 0-63</inkml:trace>
  <inkml:trace contextRef="#ctx0" brushRef="#br0" timeOffset="517808.7977">37184 18857 0,'0'0'0,"0"-41"15,0 82 32,0 0-47,0 0 16,-41 41-1,41 0-15,-81-82 16,40 0 0,0-41-1,41 0 1,0 0-16,0-82 16,41 82-1,81 41 1,-40 0-1,-82 41 1,82 123 0,-82 40-1,-123 83 1,-81-42 0,40-122-1,41-123 1,123-82-1,0 41 1,41-82 0,0 41-16,0 82 15,41-40-15,-41 40 16,0 0-16,82 81 16,-42 42-1,-40 0 1,-41-41 15</inkml:trace>
  <inkml:trace contextRef="#ctx0" brushRef="#br0" timeOffset="518225.5212">37471 19430 0,'0'-123'0,"41"82"16,40 41 0,1 0-1,-82 123 1,0 40 0,0-122-1,0 0 1,0-123 15,41 1-15,0-42-1,41 41-15,-82 41 16,0-41-16,0 123 47,0 0-47,0 0 15,0 82-15,0-41 16,0-1-16,0-40 16,163-41-1,-81 0 1</inkml:trace>
  <inkml:trace contextRef="#ctx0" brushRef="#br0" timeOffset="518425.5408">38371 19266 0,'81'0'47,"1"0"-31,41 0-16,0 0 0,-41-41 15,40-41 1</inkml:trace>
  <inkml:trace contextRef="#ctx0" brushRef="#br0" timeOffset="518696.4879">39271 18775 0,'0'82'47,"0"41"-47,0 0 16,0-1-16,0 1 15,0 81 1,0-122 0</inkml:trace>
  <inkml:trace contextRef="#ctx0" brushRef="#br0" timeOffset="520476.2701">9449 23766 0,'-40'0'15,"-1"0"17,0 0-17,82 0 48,81 0-63,83 0 15,490-82 1,-286 82-16,0 0 16,82 0-16,532 0 15,-205 0 1,-122-82 0,-246 82-1,-328 0 1,-81 0-1,-41-41-15,82 41 16,-123 0 31,0 0-47</inkml:trace>
  <inkml:trace contextRef="#ctx0" brushRef="#br0" timeOffset="520862.5266">11290 24297 0,'-286'0'0,"122"0"0,83 0 16,40 0-1,122 0 1,83 0 0,491-81-1,-287 81-15,613 0 16,-531-82 0,-40 82-16,121 0 15,-408 0 1,-41 0-16,-41 0 15</inkml:trace>
  <inkml:trace contextRef="#ctx0" brushRef="#br0" timeOffset="537076.7">25649 21393 0,'0'-82'0,"0"41"16,0 123 31,0 0-47,0 164 31,0 163 0,0-328-31,0-40 16,0 0-16</inkml:trace>
  <inkml:trace contextRef="#ctx0" brushRef="#br0" timeOffset="537385.098">25649 21352 0,'0'0'16,"0"-41"-16,0 0 0,0-81 16,122 40 15,42 82-16,-82 0-15,0 41 16,-82 0-16,0 0 16,-41 163-1,-82-40 1,0-41 0</inkml:trace>
  <inkml:trace contextRef="#ctx0" brushRef="#br0" timeOffset="537743.9547">26671 20984 0,'0'0'0,"0"-82"0,0 1 15,0 162 32,-82 1-47,82 41 16,0 245-1,0-82-15,82 123 16,-82-286 0,82 0-16,41 40 15,-41-163 1,-41 82-16,-1-82 16</inkml:trace>
  <inkml:trace contextRef="#ctx0" brushRef="#br0" timeOffset="538692.8858">27285 21352 0,'-41'-41'15,"41"0"16,-82 41-31,41 82 32,41 123-17,0 40 1,0-122 15,82-82-15,0-41-1,0 0 1,0 0-16,-82-82 16,40 82-16,-40-123 0,0 42 15,0-42 1,-122 0 0,81 41-1,-41 82-15,41 0 16,41 82 31</inkml:trace>
  <inkml:trace contextRef="#ctx0" brushRef="#br0" timeOffset="538964.0209">27735 21761 0,'0'41'15,"0"-82"48,0 82-16,41 0-32</inkml:trace>
  <inkml:trace contextRef="#ctx0" brushRef="#br0" timeOffset="539215.9519">28185 21393 0,'-41'0'0,"41"-41"15,41 41 16,41 0-31,40-82 16,1 82 0,-82 0-1</inkml:trace>
  <inkml:trace contextRef="#ctx0" brushRef="#br0" timeOffset="539611.9135">28103 21352 0,'-41'0'16,"41"41"-1,0 41 1,0 0 0,0 0-1,82-164 48,0 41-48,0 41 1,-1 41 0,1 122-1,-82-122 1,0 0-1,0 0-15,-41 41 16,-41 0-16,42-82 16,-83 41-1,82-41 1,0 0-16</inkml:trace>
  <inkml:trace contextRef="#ctx0" brushRef="#br0" timeOffset="540927.0876">29289 21434 0,'0'-41'15,"-81"82"48,40 0-47,-41 41-16,41-41 0,-82 0 31,82 122 0,123-163 16,0 0-31,-41 0-16,41 0 15,-1 0 1,-40 0-1,-41 41-15</inkml:trace>
  <inkml:trace contextRef="#ctx0" brushRef="#br0" timeOffset="542160.6481">29903 21393 0,'0'0'0,"0"-41"31,0 82 16,0 0-47,41-41 16,0 82-1,41 41 1,-1-82-1,42-41 1,-82 0 0,-41-82-1,0 41 1,0-41 15,0 0-15,-41 41-1,41 82 17,0 41-17,41 163 1,-41-40 0,0-82-1,0-82 1,0 40-16</inkml:trace>
  <inkml:trace contextRef="#ctx0" brushRef="#br0" timeOffset="542651.6517">31048 21475 0,'0'-41'15,"0"82"48,-81 0-63,40 41 15,-41-41-15,41 0 16,0 40 0,-82 1-1,123-41-15,41-41 47,164 0-31,-83 0-1,-40 0-15,41 0 16,-41-41-16,-41 41 16,81 0-1,-163 0 32</inkml:trace>
  <inkml:trace contextRef="#ctx0" brushRef="#br0" timeOffset="544625.9762">31703 21434 0,'0'-41'16,"82"0"15,-82 82 32,0 0-63,0 41 0,0-41 15,0 0 1,41 81-1,-41-81 1,0 41-16,0 0 16</inkml:trace>
  <inkml:trace contextRef="#ctx0" brushRef="#br0" timeOffset="545253.3888">32439 20780 0,'0'-41'15,"-82"123"48,82 40-63,0 42 0,0 40 15,0 42 1,0-42-16,0 83 0,0-124 16,0 1-16,0 0 15,0 122 1,41-204 15</inkml:trace>
  <inkml:trace contextRef="#ctx0" brushRef="#br0" timeOffset="555129.3358">33298 21270 0,'0'-40'0,"0"-1"31,-41 41-15,0 41-1,41 40 1,-81-40-16,-165 327 31,164-286-31,-40 41 31,81-41-15,41-164 15</inkml:trace>
  <inkml:trace contextRef="#ctx0" brushRef="#br0" timeOffset="555412.3788">32685 21434 0,'0'-82'0,"0"123"63,122 41-48,-122-41-15,82 41 16,-41 0-16,123 40 16,-83 1-1,1-82 1,-82 41-16</inkml:trace>
  <inkml:trace contextRef="#ctx0" brushRef="#br0" timeOffset="555661.1986">33748 21557 0,'82'0'32,"0"0"-17,41 0-15,-83 0 16,1 0-16</inkml:trace>
  <inkml:trace contextRef="#ctx0" brushRef="#br0" timeOffset="555828.5297">33912 21802 0,'41'0'31,"41"0"-15,-42 0-16,42 0 16,-41 0-16</inkml:trace>
  <inkml:trace contextRef="#ctx0" brushRef="#br0" timeOffset="556711.5826">34894 21311 0,'-82'0'203,"82"82"-187,-41-82-1,41-41 1,-41 41-1,41-41 1,0-40 0,0 40-1,0-41 1,41 82 0,0 0-1,41 0 1,-82 41-1,81 81 1,-81-81 0,0 41-16,0-41 15,0 0-15,-41 41 16,-40-41 0,-1 41-16,41-82 15,-41 81 1,41-81-1,41-41 1,0-40 0,0-1-1,41 82 1,0 0 0,-41-41-16,82 41 15,0 0 1,-41 0-1,-41 41-15,40 41 16,42-41 0</inkml:trace>
  <inkml:trace contextRef="#ctx0" brushRef="#br0" timeOffset="557030.1172">35180 21025 0,'0'-41'0,"41"82"46,-41 0-46,123 82 16,-123-42-16,122 165 16,-122-1 15,0-122-31,0 0 16,-41 40-16,-40-40 0,81 0 15,-82-41 1,41-82-1</inkml:trace>
  <inkml:trace contextRef="#ctx0" brushRef="#br0" timeOffset="557328.9178">36203 21761 0,'41'0'31,"-1"0"-15,42 0-16,0 0 15,123 0 1,-83 0 0</inkml:trace>
  <inkml:trace contextRef="#ctx0" brushRef="#br0" timeOffset="557461.9174">36407 22170 0,'0'0'0,"82"-41"31,82-40-15,-83 81-1</inkml:trace>
  <inkml:trace contextRef="#ctx0" brushRef="#br0" timeOffset="558345.1862">38084 20821 0,'-82'-41'16,"1"41"-1,40 0 1,-41 41 0,82-1-1,0 42-15,-82 450 31,82-205-15,0 205 0,0-164-1,0-245 17,0 40-17,-82-163 1,-40 0-1,-1-81 1,0 40 0,41-41-1,82 41-15</inkml:trace>
  <inkml:trace contextRef="#ctx0" brushRef="#br0" timeOffset="560325.5778">38002 19798 0,'205'0'0,"-410"0"0,533 0 0,-206-41 16,-40 41-16,-41-82 15</inkml:trace>
  <inkml:trace contextRef="#ctx0" brushRef="#br0" timeOffset="563962.5577">39352 21107 0,'0'41'16,"0"41"15,-40-82-31,-42 0 15,0 0 1,41 0 15,0 0 1,41-41-17,0-41 1,41 82-1,82 0 1,-41 82 15,-82 122-31,0-163 16,0 0 0,0 0-16,-123 82 15,41-42 1,-41-81-1,41 0 1,42 0-16,-42 0 16,82-81-1,0 40 1,0 0 0,82 41 15,-1 0-16,-81 41-15,82 0 16,-41-41 0,41 0-1</inkml:trace>
  <inkml:trace contextRef="#ctx0" brushRef="#br0" timeOffset="564346.499">39843 20984 0,'0'-82'15,"0"41"1,0 1 0,-41 40-1,0 40 1,41 42 0,-81 164-1,81 81 1,41 41-1,40-163 1,-81-124-16,123-40 16,-82-41-16,0 82 15,41-82-15</inkml:trace>
  <inkml:trace contextRef="#ctx0" brushRef="#br0" timeOffset="567696.7669">40375 21148 0,'-41'0'16,"0"0"0,-41 0-16,1 122 15,81-40 1,-82 164 0,164-1 15,163-204 0,-163-82-15,-82 0-1,0-41 1,0 1 0,-123 81-1,82 0-15,-41 0 16,42 0-1,40 81-15,0-40 16,40 41 0,42-82-16</inkml:trace>
  <inkml:trace contextRef="#ctx0" brushRef="#br0" timeOffset="567986.7742">40989 21557 0,'-82'0'0,"123"41"47,0-41-31,41 0-16,-1 0 15,1 0 1,41-41 0</inkml:trace>
  <inkml:trace contextRef="#ctx0" brushRef="#br0" timeOffset="568533.083">41807 21393 0,'0'-41'15,"-82"41"32,82 82-31,0 0-1,0-41-15,41 41 16,41-82 0,0 0-1,-1 0 1,-40 0-1,0-123 1,-41 41 0,0 0-1,0 41 1,0 82 0,0 41-1,0 245 1,0-40-1,0-42 17,0-163-32,0-41 15,0 0-15,-82-41 16,-40 0 0,-1 0-1,82-123 1,-41 41-16,82-41 15,0 1-15</inkml:trace>
  <inkml:trace contextRef="#ctx0" brushRef="#br0" timeOffset="568813.5869">42380 21107 0,'0'-41'16,"40"41"-16,42 0 16,0 0-1,-82 41 1,82 122 0,0 206-1,-82-247 1,-82 42-1,-123 40 1,124-163-16</inkml:trace>
  <inkml:trace contextRef="#ctx0" brushRef="#br0" timeOffset="569296.0135">38984 22825 0,'0'0'0,"-82"0"0,42 0 15,-1 0 1,-41 0-16,164 0 47,163-82-47,82 82 16,532-123-1,-327 1-15,368 122 16,-573 0-1,-81 0-15,-42-41 32,-163 41-32,41 0 0,-164 0 78,41 0-63,-40 0-15,-1 0 16</inkml:trace>
  <inkml:trace contextRef="#ctx0" brushRef="#br0" timeOffset="570805.4013">37798 20289 0,'0'41'406,"-41"0"-390</inkml:trace>
  <inkml:trace contextRef="#ctx0" brushRef="#br0" timeOffset="572446.61">40498 23070 0,'-41'0'16,"41"-41"15,0-81-15,41 122 0,0 0-16,41 0 15,-1 0-15,1 41 16,-82-1-16,41 83 15,-41-41-15,0 0 16,-41 0-16,-204 163 47,204-245-16,82-123-15,81 123-1,-40 0 1,0 82 0,-82 0-1,-82 82 1,-122-83 0,81-40 15,82-41-31,-41 0 0,41 0 15,-40 0-15,81-41 16,-82 0 0,82-40-16</inkml:trace>
  <inkml:trace contextRef="#ctx0" brushRef="#br0" timeOffset="573913.9216">44057 21884 0,'0'-82'16,"-41"82"-16,41-82 0,-41 1 31,41 40-31,-82 41 31,41 0-31,-163 41 31,204 40-31,-41 288 32,41-83-1,41-286-15,40-41-1,42-41 1,-123 0-1,41 1-15,-41-1 0,0-41 16,0 0-16,82-122 31,-82 163-31,0 0 16,0 41 0,0 123 30,-41 0-30,41 0-16,0 41 16,0-42-16,41 42 15,-41-41-15,41-41 16,41 0 0,-1-41-1,83 0 1,-82-123-1,-82-41 1,0 42 15,0 81-15,0-41-16,0 123 47,0 41-47,0-1 15,0 1-15,0 82 16,0-82 0,41-82-16,41 41 15,-41-41 1,40 0 0,1 0-16,-82-164 15,41 123 1,-41 0-16,0-41 15,0 1 1,0 162 15,0 247-15,0 40 0,0 82-1,0-164 1,0-204-16,0 81 15,-82-163 1,82 41-16,-82-41 16,-40-41-1,122-40-15,-82-1 16,82 0 0,0-41-1,123 41 1,-82 1-1</inkml:trace>
  <inkml:trace contextRef="#ctx0" brushRef="#br0" timeOffset="575171.5005">27449 22457 0,'0'41'125</inkml:trace>
  <inkml:trace contextRef="#ctx0" brushRef="#br0" timeOffset="575523.466">31866 22170 0,'-81'0'63</inkml:trace>
  <inkml:trace contextRef="#ctx0" brushRef="#br0" timeOffset="576850.0865">37307 23275 0,'0'-41'15,"0"82"32,0 41-31,0-1-16,0 1 15,0 205 17,0-247-17,82-40-15,-41 0 16</inkml:trace>
  <inkml:trace contextRef="#ctx0" brushRef="#br0" timeOffset="577081.0142">37716 23479 0,'0'-81'0,"0"121"63,0 42-63,-82 41 15,82 0-15,-41-42 16,-40 83-1,81 0 1,-41-82 0</inkml:trace>
  <inkml:trace contextRef="#ctx0" brushRef="#br0" timeOffset="577430.8075">37880 23847 0,'82'-40'0,"-1"40"16,-40 0 0,0 0-1,-41 40 1,0 1-1,0 41-15,0 0 16,-82 0-16,41-41 16,-81 41-1,81-82 1,123 0 15,40 0-15,1 0-16,163 0 15,164-82 1</inkml:trace>
  <inkml:trace contextRef="#ctx0" brushRef="#br0" timeOffset="579225.2934">38412 20289 0,'0'0'0,"0"-82"16,0 164 46,0 40-46,0 124-1,0-123-15,0-82 16,0 40-16,0-122 63,0 1-48,0-42-15,0-82 16,0 41-1,0 42 17,0 40-32,0 122 47,-82-40-32,82 123 1,0-123-1,0-123 64,0 41-64,0 0-15,0-41 16,0 42-16,0-1 15,-41 41 126,0 81-110,41 1-31,-82-41 0,82 0 16,-41 41 0,41-123 46,82-82-46,-41 41-1,-41 1 1,82 40 0,-41 41 30,-41 41-30,0 0-16,0-1 16,0 124-1,0-82 1,0 0 0,41 0-1,-41-42 1,0 1-1,-41-41 64,-82 0-79,82 82 15,-41-82 1,123 0 46,41 0-62,0 0 16,0 0-16,81 0 16,-81 0-1,0-41 1,-123 82 62</inkml:trace>
  <inkml:trace contextRef="#ctx0" brushRef="#br0" timeOffset="592299.4451">46225 22129 0,'82'-40'47,"-1"40"-31,1 0-16,0 0 15</inkml:trace>
  <inkml:trace contextRef="#ctx0" brushRef="#br0" timeOffset="592453.4746">46061 22375 0,'0'0'0,"41"0"31,0 0-15,164 0 0,-83 0-16,1 0 15,-41 0-15</inkml:trace>
  <inkml:trace contextRef="#ctx0" brushRef="#br0" timeOffset="593049.3574">47493 21843 0,'0'-41'0,"0"123"62,-41-82-62,0 0 16,-41 41 0,41-41-1,-40 0 1,81-82 0,0 0-1,40 1 1,83 40-1,-82 41 1,41 0-16,-82 41 16,82 40-16,-82 83 15,-41 0 1,-82-42 0,0 1-1,82-123 1,1 82-1,40-123 1,0-82 0,0 82-1,40 0 1,165 41 0,-123 123-1,41 0 1,-1-82-1,-122 0-15</inkml:trace>
  <inkml:trace contextRef="#ctx0" brushRef="#br0" timeOffset="593283.487">47247 22907 0,'82'-41'47,"41"41"-47,0 0 16,-1 0-16,1 0 15,123 0 1,-165 0-16</inkml:trace>
  <inkml:trace contextRef="#ctx0" brushRef="#br0" timeOffset="593683.8942">47779 23152 0,'-41'0'15,"82"-82"16,41 82-31,0 0 16,0 0 0,-41 82-1,-41 82 1,-82-42 0,41-81-16,0-41 15,41 82-15,-82-82 16,164-82 15,0 82-31,-41 0 16,81 41-1,-122 41 1,0 41 0,-163-82-1,81 81 1,0-122-16,0 0 15,41 0-15,-40 0 0,81-81 32</inkml:trace>
  <inkml:trace contextRef="#ctx0" brushRef="#br0" timeOffset="594515.7518">48843 21843 0,'0'-41'15,"-41"41"-15,-41 0 31,0 82-15,82 41-16,-82-1 16,82 1-16,0 41 15,164-41 17,-41-123-1,-82 0-16,-41-82 1,0-41-16,0 41 16,-82 41-1,-41 41 1,41 164 0,82-41-1,82-42-15</inkml:trace>
  <inkml:trace contextRef="#ctx0" brushRef="#br0" timeOffset="594999.5645">49047 22375 0,'0'-41'15,"0"82"32,0 0-47,0 0 16,0 41-1,41-82 1,41 0 0,-41 0-16,41 0 15,-82-41 1,41-82-1,-41 82 1,0-82 0,0 164-1,0 41 1,0 204 0,82 1-1,-1-83 1,-81-163 15,0 41-31,-122-82 16,81 0-1,-41-82 1,0 0 0,82 0-16,0 42 0</inkml:trace>
  <inkml:trace contextRef="#ctx0" brushRef="#br0" timeOffset="595282.4176">49865 22416 0,'0'0'0,"82"0"63,0 0-48,41 0-15,40 0 16,-81 0-16</inkml:trace>
  <inkml:trace contextRef="#ctx0" brushRef="#br0" timeOffset="595849.019">51256 22129 0,'0'-40'15,"0"80"32,0 1-31,0 41-16,0-41 15,0 41 1,0-41 0,123-41-1,-82 0-15,0 0 16,41-82 0,-82-41-1,0 82-15,0-40 31,0 162 1,0 165-17,0 81 1,0-163-16,0-42 16,81 1-16,-81-82 0,0 0 15,-40-41 1,-83 41-1,0-82 1,41-123 0,82 1-1,41 81 1</inkml:trace>
  <inkml:trace contextRef="#ctx0" brushRef="#br0" timeOffset="596166.1988">51788 21802 0,'0'-82'0,"41"82"31,0 0-31,82 0 16,-123 41-1,0 0 1,0 41-16,-164 82 16,123-123-1,-41-41-15,82 81 16,82-81 15,0 0-31,163 0 16,1 0-1</inkml:trace>
  <inkml:trace contextRef="#ctx0" brushRef="#br0" timeOffset="596418.7703">51256 22907 0,'-41'0'0,"123"0"32,41 0-17,41 0-15,-1 0 16,1 0-1,40 0 1</inkml:trace>
  <inkml:trace contextRef="#ctx0" brushRef="#br0" timeOffset="596802.1934">51543 23398 0,'0'-82'16,"41"82"-16,40 0 15,-40 41 1,82 81 0,-82 42-1,-41-123 1,-82 41-1,41-41-15,0-41 0,-41 122 0,42-122 32,-42 0-17,164 0 1,-42 0 0,165-41-1,0 41 1,40-81-1,-163 81-15</inkml:trace>
  <inkml:trace contextRef="#ctx0" brushRef="#br0" timeOffset="597267.2812">52934 21557 0,'0'-82'16,"40"82"-16,42 0 15,-41 0 1,0 0 0,-41 41-1,0 123 1,0-83 0,0 451-1,0-368 1,82 367 15,-82-408-31,0 245 31,0-286-15,-164 0 0,82-82-16,1 0 15,-1 0-15,-82 82 16</inkml:trace>
  <inkml:trace contextRef="#ctx0" brushRef="#br0" timeOffset="598218.7357">48475 21557 0,'0'0'0,"81"0"16,-81-41-16,0 0 31,-40 41 0,-83 0 1,82 0-1,41 41-16,-82-41 1,82 82 0,0-41-1,0 0 1,0 163 0,0-81-16,0-1 15,41 1-15,-41 0 0,0 0 16,41 122-1,41 0 1,-82-40 0,0-123-16,0 122 15,0-122 1,0-41-16,82 0 16,-42 82-1,-40-42 1,41-40-1,0-41-15,41 0 16,123 0 0,163-41-1,-164-81-15,1 81 0</inkml:trace>
  <inkml:trace contextRef="#ctx0" brushRef="#br0" timeOffset="598857.9682">53711 22948 0,'0'-82'16,"0"123"30,0 40-46,0 1 16,0 0-16,0 123 31,0-124-15</inkml:trace>
  <inkml:trace contextRef="#ctx0" brushRef="#br0" timeOffset="599082.8072">53956 23111 0,'0'-41'0,"41"41"16,-41-82-1,-41 123 1,41 41 0,-41 82-1,0 40 1,-40-40-1,81-82-15,0 0 16,0-1-16,0 1 0,0-41 16</inkml:trace>
  <inkml:trace contextRef="#ctx0" brushRef="#br0" timeOffset="599467.8844">54079 23847 0,'41'0'63,"-41"41"-48,0 0-15,0 82 16,-82-41 0,82-41-16,-82-41 15,0 82 1,82-42 0,41-40 15,41-40-16,0 40-15,122-41 16,-122-41-16,0 82 16,41 0-1,-82-41 1</inkml:trace>
  <inkml:trace contextRef="#ctx0" brushRef="#br0" timeOffset="599900.2496">53833 21148 0,'0'0'0,"0"-41"16,-40 41-16,40 82 47,0-1-47,0 369 31,40-368-15</inkml:trace>
  <inkml:trace contextRef="#ctx0" brushRef="#br0" timeOffset="609721.2588">34689 25893 0,'-41'0'16,"0"0"-16,0 0 16,82 0 30,0 0-30,41 0-16,-41 0 16,204 0 15</inkml:trace>
  <inkml:trace contextRef="#ctx0" brushRef="#br0" timeOffset="609884.4912">34648 26384 0,'0'0'0,"41"0"31,41 0-15,41-41-16,122-41 15</inkml:trace>
  <inkml:trace contextRef="#ctx0" brushRef="#br0" timeOffset="610468.3053">36653 25525 0,'0'40'47,"0"42"-32,-41-82-15,41 82 16,-82-82-16,82 41 16,-41-41-1,0 0 1,-41-123 15,82 1-15,41-42-1,41 82-15,-41 82 16,41 0-16,-41 0 0,-1 0 16,42 246-1,-41 40 1,-123-41-1,1-122-15,40-41 16,-41 0-16,41-82 16,-41 81-16,41-81 15,-41-81 17,82 40-32,0-123 31,123 123-16,-41 41 1,82 123 0,-83-41-1,124 40 1</inkml:trace>
  <inkml:trace contextRef="#ctx0" brushRef="#br0" timeOffset="610751.0138">36162 26956 0,'0'0'0,"122"-41"47,83 41-47,-41 0 15,204-41 1,-123 41 0,-163 0-16</inkml:trace>
  <inkml:trace contextRef="#ctx0" brushRef="#br0" timeOffset="611184.4565">36816 27161 0,'41'-41'31,"41"41"-16,163 0 1,-204 41 0,-41 41-1,-122 40 1,81-40-16,-82-41 16,82-41-1,82-82 16,41 82-31,0-82 16,40 82 0,-40 82-1,-82 82 1,-82-82 0,-204 40 15,163-122-16,41-41 1,82-81-16</inkml:trace>
  <inkml:trace contextRef="#ctx0" brushRef="#br0" timeOffset="611520.8678">38207 25402 0,'0'-41'0,"0"-41"31,82 82-15,0-41 0,-1 41-16,124 0 31</inkml:trace>
  <inkml:trace contextRef="#ctx0" brushRef="#br0" timeOffset="611835.9315">38207 25443 0,'0'41'47,"0"40"-47,0 42 16,0 41-16,0-1 15,0 287 1,0 123 0,0-409-1,0-83 1,41-40-1,0-41-15,0 0 16,81 0-16,83-122 16,40-1-1</inkml:trace>
  <inkml:trace contextRef="#ctx0" brushRef="#br0" timeOffset="620871.7786">39475 25484 0,'0'-82'0,"0"0"15,0 41 1,-41 41 0,-41 0-1,1 0 1,-83 450 15,164-327-31,0 122 31,41-245-31,0 82 0,0-82 16,122 0 0,-40-41-1,-41-41 1,-82 1-16,0-1 15,-82 82 1,0 0 0,-40 41-1,40 81 1,123-40 15</inkml:trace>
  <inkml:trace contextRef="#ctx0" brushRef="#br0" timeOffset="621202.1194">40375 25647 0,'-82'0'0,"123"0"47,41 0-32,0 0-15,0 0 16,-41 0-16,-1 0 16,42 0-1</inkml:trace>
  <inkml:trace contextRef="#ctx0" brushRef="#br0" timeOffset="621535.6924">41520 25320 0,'0'0'0,"0"-82"16,-40 41-1,40 123 32,0 0-47,0 0 16,0 122 0,0-81-1,0-82 1,0 41-16</inkml:trace>
  <inkml:trace contextRef="#ctx0" brushRef="#br0" timeOffset="621752.5286">41111 26015 0,'0'0'0,"82"0"47,0 0-47,0 0 15,204 0 1,-81 0 0,-164 0-1</inkml:trace>
  <inkml:trace contextRef="#ctx0" brushRef="#br0" timeOffset="622206.1242">41480 26384 0,'81'0'31,"-40"0"-15,41 0 0,-82 40-1,0 1-15,0 41 16,0 82 0,-82-123-16,-40 81 15,81-122-15,-41 82 16,123-123 31,41 41-47,81-81 15,-40 40 1,0 41 15,-82 0-31,40 0 16,-122 0 15,41 41-15</inkml:trace>
  <inkml:trace contextRef="#ctx0" brushRef="#br0" timeOffset="624259.8528">42952 25688 0,'-41'0'16,"-40"0"15,40 0-15,122 0 62,1 0-62,-123 0 140,0 0-141,1 0 1,-1 0 0,-41 0-1,41 0 1,123 0 78,0 0-79,-1-41-15,1 41 16,41 0 0,0-82-1,-83 82 1,-80 0 62</inkml:trace>
  <inkml:trace contextRef="#ctx0" brushRef="#br0" timeOffset="625102.7318">44507 25156 0,'0'-81'16,"0"40"0,-41 41-16,-41-41 47,-82 41-32,42 163 1,81 165-1,41-206 1,82-81 0,40-41-1,-81 0-15,41 0 16,-41 0 0,-41-41-16,0-40 15,0 40 1,-41 41-1,-41 0 1,0 41-16,82 81 16,0-81-1,0 0-15,82-41 16</inkml:trace>
  <inkml:trace contextRef="#ctx0" brushRef="#br0" timeOffset="625356.5736">45407 25034 0,'0'0'0,"0"-41"16,-123 41 15,82 123-31,41-42 15,-82 1-15,-41 82 16,123-42 0,-40-81-16,40 0 15</inkml:trace>
  <inkml:trace contextRef="#ctx0" brushRef="#br0" timeOffset="625569.3068">44875 25075 0,'0'0'0,"0"-82"0,41 164 62,-41-1-62,122 42 16,-81-41-16,82 41 15,41-82 1,-123 81-16</inkml:trace>
  <inkml:trace contextRef="#ctx0" brushRef="#br0" timeOffset="625804.0192">45938 24993 0,'0'0'0,"0"-41"0,0 0 16,0 82 31,0 41-47,0 122 15,41-40 1,-41-1-1,0-122 1</inkml:trace>
  <inkml:trace contextRef="#ctx0" brushRef="#br0" timeOffset="626001.9469">45775 25770 0,'123'0'31,"-1"0"-15,1 0-16,0 0 16,40 0-1</inkml:trace>
  <inkml:trace contextRef="#ctx0" brushRef="#br0" timeOffset="626338.8039">45979 26179 0,'0'0'0,"0"-41"15,41 41 1,41 0-1,82 0 1,-123 0 0,-41 41-16,0 82 15,-41-82-15,-41 40 16,-41 1 0,82-82-16,0 82 15,-40-82 1,162 0 15,1-41-31,164-41 16,-83 1-1</inkml:trace>
  <inkml:trace contextRef="#ctx0" brushRef="#br0" timeOffset="626669.7971">46961 25402 0,'82'0'63,"41"0"-63,-42 0 15,1 0-15,41 0 16,-41 0-1</inkml:trace>
  <inkml:trace contextRef="#ctx0" brushRef="#br0" timeOffset="627018.7326">47247 25034 0,'0'0'0,"0"122"63,0 1-63,0-41 15,0 0-15,0 0 16,41 163 0,-41-81-1,0-123 1</inkml:trace>
  <inkml:trace contextRef="#ctx0" brushRef="#br0" timeOffset="628886.507">48352 25279 0,'0'-123'15,"0"205"48,0-41-48,0 0-15,0 82 16,0-82 0,0 40-1,0 1 1,0 41 15</inkml:trace>
  <inkml:trace contextRef="#ctx0" brushRef="#br0" timeOffset="629170.587">47984 26056 0,'41'0'63,"40"-41"-63,1 41 0,0 0 16,0 0-1,122-40 1,-81 40-1,-41 0-15</inkml:trace>
  <inkml:trace contextRef="#ctx0" brushRef="#br0" timeOffset="629803.135">48352 26465 0,'-82'0'31,"82"-41"-31,-82 41 16,0 0-1,1 82 1,81 0 0,0-41-1,81 41 17,1-82-32,41 41 15,-82-41 1,41 41-1,-82 40-15,0-40 16,-41 0 0,-41-41-1,-41 82 17,82-82-17,41-82 1,0 0-1,82 42 1,0-83 0,0 41-1,-82 0 1,0 0 0,-41 1-1,-41 81 1,0 0-1,82 40-15</inkml:trace>
  <inkml:trace contextRef="#ctx0" brushRef="#br0" timeOffset="630353.3464">48966 24911 0,'0'0'0,"40"-82"32,42 82-1,41 0-15,-82 0-1,-41 82 1,0 123-1,0 40 1,0 82 0,82 123-1,0-82 1,-82-204-16,81 81 16,-81-163-16,0 0 15,0-41-15,0 41 16,0-41-1,-163-41 1,40 40 0,41-40-1,-41 0 1</inkml:trace>
  <inkml:trace contextRef="#ctx0" brushRef="#br0" timeOffset="630903.6868">46716 26302 0,'0'-41'15,"-82"41"1,0 0-1,0 0 1,0 0-16,-40 82 16,-42-1-16,0 1 0,-286 164 47,369-246-47,-1 82 31,82-42-31,-82-40 0</inkml:trace>
  <inkml:trace contextRef="#ctx0" brushRef="#br0" timeOffset="631536.1682">44548 24952 0,'0'41'62,"0"41"-46,0-41-16,-41 40 15,-41-40 1,41 41-16,-450 368 31,327-368-31,42 41 32,163-123 14</inkml:trace>
  <inkml:trace contextRef="#ctx0" brushRef="#br0" timeOffset="632106.4085">43934 24420 0,'0'-41'16,"123"-81"15,-41 122-31,-42 0 16,1 0-1,-41 40 17,0 42-17,0 41 1,-81-41-1,-1-82 1,123 0 15,0 0-15,-1 0 0,42 41-1,-82 0 16,0 40-15,-41-81 0,-81 0-1,40 41-15,41-41 16,-41 82 0</inkml:trace>
  <inkml:trace contextRef="#ctx0" brushRef="#br0" timeOffset="633034.2252">36203 28879 0,'-41'0'16,"82"0"31,0 0-32,40 0-15,-40 0 16,41 82-1</inkml:trace>
  <inkml:trace contextRef="#ctx0" brushRef="#br0" timeOffset="633171.581">35998 29329 0,'0'0'16,"41"-41"-1,0 41 1,123 0-1,-42 0-15</inkml:trace>
  <inkml:trace contextRef="#ctx0" brushRef="#br0" timeOffset="634787.3806">39843 28306 0,'0'-41'0,"0"0"16,82-41 15,41 82-15,-82 41 0,41 41-16,-123 123 31,0-205-31,-41 122 15,0-122 17,123-40-1,0 40-15,0 0-1,82 0 1,-123 81-16,81 124 15,-81-123-15,0-41 16,0 81 0,-204-40-1,81-82 1,41 0 0,82-82-1,0 0 1,0 1-16</inkml:trace>
  <inkml:trace contextRef="#ctx0" brushRef="#br0" timeOffset="635202.0862">40743 28756 0,'82'0'62,"41"0"-62,0 0 16,-1-41-16,124 41 16,-165 0-1,-40 0 17</inkml:trace>
  <inkml:trace contextRef="#ctx0" brushRef="#br0" timeOffset="636437.437">42380 28552 0,'0'-82'0,"0"41"15,0-41 1,-41 82 0,41 41 31,0 0-47,0 204 31,0-81-16,0-82 1,0-1-16</inkml:trace>
  <inkml:trace contextRef="#ctx0" brushRef="#br0" timeOffset="636670.6033">42052 29206 0,'41'0'47,"82"0"-32,0 0-15,-1 0 0,1-82 16,0 82-1,-41 0-15</inkml:trace>
  <inkml:trace contextRef="#ctx0" brushRef="#br0" timeOffset="637020.4669">42339 29492 0,'41'-41'16,"-1"41"-1,42 0-15,-41 0 32,-41 41-17,0 0-15,0 41 16,0-41-16,-123 41 15,1 0 1,81-42 0,82-40 31,81 0-47,83-81 15,-41-1 1</inkml:trace>
  <inkml:trace contextRef="#ctx0" brushRef="#br0" timeOffset="637286.6758">43157 28797 0,'0'0'0,"82"0"47,40 0-32,1 0-15,0 0 16,-41 0-16,-42-82 15</inkml:trace>
  <inkml:trace contextRef="#ctx0" brushRef="#br0" timeOffset="637506.0011">43402 28511 0,'-82'-82'0,"82"164"62,41-1-62,-41 1 16,41 123 0,41-123-16,-41-42 15</inkml:trace>
  <inkml:trace contextRef="#ctx0" brushRef="#br0" timeOffset="637753.3834">44098 28429 0,'0'0'0,"0"-82"16,0 164 46,0 0-62,0-1 0,0 1 16,0 123 0,0-164-1</inkml:trace>
  <inkml:trace contextRef="#ctx0" brushRef="#br0" timeOffset="637954.1">43811 29083 0,'41'0'16,"41"0"-1,0 0-15,81 0 16,42-41-16,-41 41 16,-83 0-16,-40 0 0</inkml:trace>
  <inkml:trace contextRef="#ctx0" brushRef="#br0" timeOffset="638453.5723">44261 29411 0,'0'-82'31,"-41"82"-31,0 41 16,-40 40-1,81 1 1,41 0 0,40-82-1,83 82 1,-82-41-16,0 81 16,-82-81-1,0 0 1,-82-41-1,-41 0 1,82 0 0,-41-41-1,82-40-15,0 40 0,123-82 32,-41 0-17,0 41-15,-82 42 16,41 40-16,-41-82 0,0 41 15,-82 41 1,0 0 0,41 0-16,-41 0 15</inkml:trace>
  <inkml:trace contextRef="#ctx0" brushRef="#br0" timeOffset="638922.0424">45038 27856 0,'82'0'47,"0"164"-31,0-1-16,-82 1 15,204 736 17,-122-409-17,-123-123 1,-122-123-1,122-245-15</inkml:trace>
  <inkml:trace contextRef="#ctx0" brushRef="#br0" timeOffset="639536.8307">39598 28224 0,'0'-82'16,"0"42"-1,-41 40 16,0 0-15,41 81 0,-123 165-16,42 1022 31,162-777-15,247-164-1,-83-245 1,-122-82-1</inkml:trace>
  <inkml:trace contextRef="#ctx0" brushRef="#br0" timeOffset="640254.2163">37471 28715 0,'41'-82'16,"0"82"-16,40-41 16,-40 41-16,41 0 15,-41 0-15,41 0 16,-41 0-1,-41 123 17,-41 0-1,-123 40-15,82-122-1,1 41 1,121-82 31,1 0-47,82-82 15,0 82 1,-1 0 0</inkml:trace>
  <inkml:trace contextRef="#ctx0" brushRef="#br0" timeOffset="640520.6104">37266 29779 0,'41'0'32,"0"0"-17,41 0-15,41 0 16,122-82 0,82 0-1,-286 123 1</inkml:trace>
  <inkml:trace contextRef="#ctx0" brushRef="#br0" timeOffset="641020.8417">37798 30106 0,'82'0'31,"81"0"-15,1 0-1,-164 41 17,-41 41-32,-41-41 15,0 81 1,42-122-1,40 41 1,40-82 15,1 41-15,0 0 0,41 0-1,-82 41 1,41 41-1,-41-41 1,-41 41-16,-41 40 16,-40-122-1,-1 41 1,41-41 0,-41 0-1,42-122-15,40-1 16</inkml:trace>
  <inkml:trace contextRef="#ctx0" brushRef="#br0" timeOffset="641922.7342">46879 29083 0,'-82'0'15,"123"0"32,41-41-47,0 41 16,0 0-16,0 0 15,-41 0 1</inkml:trace>
  <inkml:trace contextRef="#ctx0" brushRef="#br0" timeOffset="642071.1453">46838 29288 0,'0'0'0,"41"0"31,41-41-31,0 41 16</inkml:trace>
  <inkml:trace contextRef="#ctx0" brushRef="#br0" timeOffset="642922.5926">47984 28674 0,'0'0'0,"0"-82"0,0 1 16,0 40-1,41 41 1,40 0-1,1 41 17,-82 204-1,-245-40 0,286-205 63,0 0-94,40 0 16,1 0-16,0 0 15,41-82 1,163 82-1,-245 0-15</inkml:trace>
  <inkml:trace contextRef="#ctx0" brushRef="#br0" timeOffset="643172.0448">47779 29451 0,'41'0'47,"41"0"-32,0 0-15,0-40 16,122 40-1,-81 0-15</inkml:trace>
  <inkml:trace contextRef="#ctx0" brushRef="#br0" timeOffset="643671.7849">48188 29656 0,'0'-41'31,"123"41"16,-123 82-16,0-41-31,0 41 16,-41-42-16,-41 1 15,41-41 1,82-41 46,0 41-62,41 0 0,0 0 16,0 0-16,-41 123 16,40-82-1,-81 0 1,-41 41 0,-81 0-1,40-82-15,41 0 16,0 0-16,-82-41 15,123 0-15,-81 0 16</inkml:trace>
  <inkml:trace contextRef="#ctx0" brushRef="#br0" timeOffset="644249.8564">49579 29329 0,'0'0'0,"-41"0"16,123 0 30,82 0-46,122 0 16,859-41 15,-940-41-15,163 0 0,-82 41-1,-40 41-15,-123 0 16,-42 0-16,-40 0 15,-41-82 32,-41 123 0</inkml:trace>
  <inkml:trace contextRef="#ctx0" brushRef="#br0" timeOffset="644904.9528">50602 29779 0,'0'0'0,"0"-82"0,0 41 31,-41 41 0,-82 41-15,41 41 0,82-1-1,0-40 1,41 41 0,41-82-1,41 41 1,0 41-1,-123 82 1,-41-83 0,-41 1-1,-41-82 1,41-41 0,82-122-1,41 81 1,82 0-1,-41 0 1,-82 41 0,0 0 15,-41 41-15,-41 0-1,0 0 1,0 0-16</inkml:trace>
  <inkml:trace contextRef="#ctx0" brushRef="#br0" timeOffset="645427.1876">49252 28429 0,'0'0'0,"-41"0"15,-41 123 17,82-1-17,-82 42-15,82 654 32,164 327-1,450-736 0,-451-409-31</inkml:trace>
  <inkml:trace contextRef="#ctx0" brushRef="#br0" timeOffset="646121.9796">52647 28224 0,'0'0'0,"0"-41"16,123 164 15,81 450 0,-122-410-31,0 574 47,-123-533-47,-41 1 0,-286 245 32,286-450-32</inkml:trace>
  <inkml:trace contextRef="#ctx0" brushRef="#br0" timeOffset="648622.032">49497 28633 0,'0'-41'15,"41"41"17,41 0-17,-82 41 17,0 41-17,-41 0 1,-41 41-1,-40-42 1,203-81 78,1 0-79,0 0 1,0 0 0,-82-40-1,82 40 1,-41-82 0</inkml:trace>
  <inkml:trace contextRef="#ctx0" brushRef="#br0" timeOffset="649155.2677">49906 28592 0,'0'-81'31,"0"122"16,0-1-47,0 1 16,0 0-16,0 41 16,0 0-1,0-41 1,41-41-1,41 0 1,-41 0-16,41 0 16,-41 0-16,-41-41 15,82 41-15,-82-164 16,0 82 0,0 42-1,0-42 1,0 123 31,0 0-47,0 81 31,0-81-31,0 41 16,0 41-16,0-82 15,0 81 1,-82-40-1</inkml:trace>
  <inkml:trace contextRef="#ctx0" brushRef="#br0" timeOffset="649495.3538">50479 28879 0,'82'0'31,"0"0"-16,0 0 1,-1 0 0</inkml:trace>
  <inkml:trace contextRef="#ctx0" brushRef="#br0" timeOffset="652221.9384">51215 28470 0,'0'-41'15,"0"0"16,0 82 48,0 41-64,0-1 1,0 1-1,0-41-15,-81-41 32,122 0 30,-1 0-46,1 0-1,0 0 17,41 0 30,-82-41-46,0-41-1,0 42 17,0 121 46,0-40-78,0 0 15,0 0-15,0 82 16,0-41-16,0 81 16,0-122-16,0 41 15</inkml:trace>
  <inkml:trace contextRef="#ctx0" brushRef="#br0" timeOffset="652555.7044">51665 28797 0,'0'-82'32,"41"82"15,41 0-32,0 0-15,-41 0 16,0-41-16,41 41 15,-1 0 1</inkml:trace>
  <inkml:trace contextRef="#ctx0" brushRef="#br0" timeOffset="652845.6013">51870 28511 0,'0'-41'0,"0"82"47,0 0-31,0-1-16,0 1 15,0 41-15,0 0 16,0 41 15,-41-42-15</inkml:trace>
  <inkml:trace contextRef="#ctx0" brushRef="#br0" timeOffset="653222.5427">52197 28429 0,'0'-41'31,"0"82"32,0 0-48,0 41-15,0-1 16,0-40-16,0 0 15,0 123 1,0-82 0,0-1-1</inkml:trace>
  <inkml:trace contextRef="#ctx0" brushRef="#br0" timeOffset="654689.1702">53179 29001 0,'0'0'0,"-82"0"16,123 0 31,0 0-47,41 0 15,163 0 16,-204 0-15</inkml:trace>
  <inkml:trace contextRef="#ctx0" brushRef="#br0" timeOffset="654871.9852">53302 29247 0,'41'0'62,"40"0"-46,-40 0-16,0 0 16,0 0-16</inkml:trace>
  <inkml:trace contextRef="#ctx0" brushRef="#br0" timeOffset="663048.4339">53997 28347 0</inkml:trace>
  <inkml:trace contextRef="#ctx0" brushRef="#br0" timeOffset="708511.3538">36816 18653 0,'0'-82'31,"0"41"0,0 0 16,-41 41-31,0 0-1,-40 0 17,40 82-1,41 0-15,0-1-16,-82 83 15,82 81 1,-41 1-1,41-123-15,0-1 16,0 1 0,0-41-16,0 0 0,0 40 15,123-81 1,81 82 15,-81-123-31</inkml:trace>
  <inkml:trace contextRef="#ctx0" brushRef="#br0" timeOffset="709363.466">39639 18448 0,'41'41'62,"40"41"-62,-40 0 16,41-1-16,-82 1 15,41 164 1,-123 122 15,41-205-31,-122 83 16</inkml:trace>
  <inkml:trace contextRef="#ctx0" brushRef="#br0" timeOffset="713678.016">35507 19021 0,'0'-82'16,"0"-41"-16,0 82 15,82 41 1,0 0 0,41 0-1,-83 82 1,-80 204 15,-206-122 16,287-164 0,82-82-32,-82 82 1,163 123 0,-204 0-1,0-42 1,-41 1-16,-81 41 16,-1-123-16,82 82 15,0-82 1,-41 0-1,41 0 1,41-82-16</inkml:trace>
  <inkml:trace contextRef="#ctx0" brushRef="#br0" timeOffset="717562.1422">40948 23193 0,'0'-41'0,"-41"41"16,41-82 0,-41 41 15,0 0 0,-41-40-15,41 81-1,-40-41 1,40 41 0,-41 0-1,-41 41 1,-41 81 0,164-40-16,-40 0 15,40 0-15,0-41 16,0 41-16,0-42 15,0 1 1,40-41 0,83 0 15,-82 0-31,82-122 16,-82 40-16,41 41 15,-1-41 1,-81 41 15,0 0 0,0 82 63,0 41-94,0 41 16,0-1-16,0-40 15,0 0-15,-41 82 32,41-1-17,0-81-15,-40-41 16,40 41-16</inkml:trace>
  <inkml:trace contextRef="#ctx0" brushRef="#br0" timeOffset="718504.2662">40743 23152 0,'0'-82'0,"0"0"15,0 1 1,0-1-1,-82 41 1,42 0 0,-42 41-1,82-82 1,-82 82 0,-41 0-16,82 41 15,0 0-15,-40 41 16,40 41-16,-41 40 15,82 1 1,0-82 0,82-41 15,-1-41-15,1 0-1,0-82 1,41-41-1,-82 41 1,-41 0 0,82 82-1,-82-41 1,40 1 31,-40-42 78,0 164-16,0-1-109,0 42 0,0 0 16,-40 40-16,40 1 15,0-41-15,-41 122 16,41-163 0,0 0-16,-82 41 15,82-83 17</inkml:trace>
  <inkml:trace contextRef="#ctx0" brushRef="#br0" timeOffset="719195.9324">40702 22988 0,'0'0'0,"0"-81"0,-41-1 15,41 0 1,-40 0 15,-1 82-15,-82 0-1,41 0 1,-82 164 0,42-41-1,40 40 1,82 1-1,0-1 1,41-163 0,82 82-16,-42-82 15,1 0 17,41-122-17,-41 40-15,-41 41 16,0-82-16,-41 82 15,0-82 1,0 83 0,0-42-1,0 164 32,0-1-47,0 206 16,0 408-1,0-327 1,-41-122 0</inkml:trace>
  <inkml:trace contextRef="#ctx0" brushRef="#br0" timeOffset="721101.1253">48147 23152 0,'-41'0'0,"41"-41"0,-81 41 31,81-41-31,-41 41 16,0-41-1,-41 41 1,0 0 15,0 0-31,-81 205 32,163-123-17,0 0-15,0 122 16,0 1-1,41-124 1,41-40 0,-1-41 15,1 0-31,0 0 16,0 0-1,-41-41 1,-41-81-1,41 81 1,40-123 0,-81 41-1,0 42 1,0-1 0,0 0-1,0 41 1,0 164 62,0-41-62,0 40-16,0 1 15,0 122 1,0-40-1,0 0 1,0-165 0</inkml:trace>
  <inkml:trace contextRef="#ctx0" brushRef="#br0" timeOffset="721813.5294">48066 23398 0,'0'0'0,"0"-41"0,0-41 15,-82 0 1,41 0 0,-41 41-1,41 0 1,-82 41-1,83 0 1,-1 41 0,-41 205 15,82-124-31,0 83 16,41-164-16,0 41 15,40-82 1,1 0-1,0 0 1,-41-82 0,41 0-1,0 0 1,-82 41 0,0 0-1,0-40 1,0 40-1,-41 123 64,41 40-79,0 1 0,0 41 15,0-1 1,0 124-1,41 81 1,-41-327-16</inkml:trace>
  <inkml:trace contextRef="#ctx0" brushRef="#br0" timeOffset="731097.79">37062 27529 0,'0'-82'15,"0"41"-15,0-41 32,-41 41-17,-123-40 16,-40 122 16,163-1-47,41 1 16,-82 82-16,82-41 0,0 0 16,0 81-1,0-81 1,41-41-1,122-41 1,-40 0 0,0-123-1,-41 42 1,-41-1 0,-41 0-16,0-41 15,0 82 1,0-41-1,0 42 1,0 121 78,0 1-94,0 0 0,0 41 15,0-1-15,0 1 16,0 123 0,0-42-1,0-163-15,0 0 16</inkml:trace>
  <inkml:trace contextRef="#ctx0" brushRef="#br0" timeOffset="732164.2314">38125 29820 0,'0'-41'16,"-41"-41"15,0 82 0,41-41-31,-41 41 16,-286 82 31,286 0-47,-81 204 31,122-163-31,0-1 16,0 83-1,0-82 1,0-42-1,81-40 1,-40-41 0,0 0-1,123 0 1,-82-41 0,-1-81-1,-81-1 1,41 41-1,-41 0 1,0 1 0,0-1-16,0 0 15,0 0 1,0 41 15,0 123 32,0 0-63,0 0 15,0 40-15,0 246 16,41 42 0,41-165-1,0-245 1</inkml:trace>
  <inkml:trace contextRef="#ctx0" brushRef="#br0" timeOffset="733523.0265">48556 29901 0,'-81'-41'31,"40"-81"-15,-41 81 15,41 41-15,-41-82-1,0 82 1,-81 41 15,122 163-15,41-40 0,0-82-16,0 41 15,0-82-15,82-41 16,-1 0-16,1 0 15,-41 0-15,41-82 16,-41-41 0,41 0-1,-82 1 1,0 81 0,0 122 46,0 42-62,0 0 0,0 204 31,0-41-15,0 1 0,0-205-16,0-41 15,0 40-15</inkml:trace>
  <inkml:trace contextRef="#ctx0" brushRef="#br0" timeOffset="734197.2148">48434 30065 0,'0'-41'16,"0"0"-16,-82 41 15,41-123 1,41 83 0,-41-42-1,-41 82 1,41-41 0,0 41-1,-40 0 1,40 163-1,-41-40 1,82 82 15,0-164-15,41-41 0,82 0-1,-83 0-15,42-41 16,-41-41-16,41 41 0,-82-41 15,41 0 1,-41 41 0,0 123 46,0 41-62,0 0 16,0-1-16,0 206 15,0-206 1,0 124 0,0-123-16,0-42 0</inkml:trace>
  <inkml:trace contextRef="#ctx0" brushRef="#br0" timeOffset="740882.0365">54447 28224 0,'-41'0'15,"41"-82"-15,-41 82 16,-41 0 0,82-40 15,82 40 16,41 0-16,-82 0-15,-41 81 46,0-40-46,0 0-16,0 41 15,0 0-15,0 41 16,0 81 0,0-163-1,0 82 1,0-82 0</inkml:trace>
  <inkml:trace contextRef="#ctx0" brushRef="#br0" timeOffset="741250.5354">54161 29206 0,'41'0'47,"81"0"-31,-40 0-16,0 0 15,0 0-15,81-82 32,1 82-17,-82 0 1,0 0 0</inkml:trace>
  <inkml:trace contextRef="#ctx0" brushRef="#br0" timeOffset="741581.6094">54324 29656 0,'0'82'47,"0"40"-32,0 1-15,0 0 16,0 0-16,0-1 15,0 83 1,0-82 0</inkml:trace>
  <inkml:trace contextRef="#ctx0" brushRef="#br0" timeOffset="742014.1426">54488 29983 0,'0'-41'32,"82"-41"-17,0 82 1,-41 0-1,40 0-15,-81 41 16,0 82-16,0-82 16,0 123-1,-122 40 1,-1-81 0,41-82-1,246-82 63,-123 41-78,0 0 16,81-41 0,-40 41-1,0 0-15</inkml:trace>
  <inkml:trace contextRef="#ctx0" brushRef="#br0" timeOffset="742219.5987">55347 30801 0,'0'82'62</inkml:trace>
  <inkml:trace contextRef="#ctx0" brushRef="#br0" timeOffset="742548.4164">54079 31374 0,'0'0'0,"-41"0"15,123 0 17,0 0-17,163 0 1,-122 0-16,81 0 15,-163 0-15</inkml:trace>
  <inkml:trace contextRef="#ctx0" brushRef="#br0" timeOffset="742715.889">54202 31374 0,'0'0'0,"-82"0"0,123 0 47,41-41-47,-1 41 16,83-41-1,41-41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10-14T14:06:57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30353 9735 0</inkml:trace>
  <inkml:trace contextRef="#ctx0" brushRef="#br0" timeOffset="2097.2239">30353 9735 0</inkml:trace>
  <inkml:trace contextRef="#ctx0" brushRef="#br0" timeOffset="4870.8442">29821 13908 0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09:13.5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44916 4213 0,'0'-41'15,"0"-41"16,82 82 1,-1 0-32,-40 0 15</inkml:trace>
  <inkml:trace contextRef="#ctx0" brushRef="#br0" timeOffset="554.3037">45366 3395 0,'0'-41'0,"0"-41"16,0 1 0,-41 81 15,-41 0-15,-41 163 15,123 287 0,0-123-15,82 123-1,-82-286 1,0-123 0,0 41-1</inkml:trace>
  <inkml:trace contextRef="#ctx0" brushRef="#br0" timeOffset="766.7369">44752 4295 0,'0'-41'15,"41"-41"1,0 82 0,163-41-1,42 41 1,-82-81 0</inkml:trace>
  <inkml:trace contextRef="#ctx0" brushRef="#br0" timeOffset="1049.9503">45734 3722 0,'0'-81'0,"-41"81"16,41-41-1,-41 41 1,41 81 0,0 124-1,0 40 1,0-122-16,41 163 16,0-204-16,-41-41 15,82 0 1</inkml:trace>
  <inkml:trace contextRef="#ctx0" brushRef="#br0" timeOffset="1500.2968">45979 4172 0,'0'0'0,"0"-82"0,0 42 15,0-1 1,82 41-1,0 0 1,-41 122 0,-41-81-16,0 41 15,0 0-15,0 0 16,-41-82 0,41-41 15,0-41-16,82 0 1,-41 0 0,-41 41-1,0 1 1,0 80 46,0 1-46,0 0-16,0 82 16,0-82-16,0 41 15</inkml:trace>
  <inkml:trace contextRef="#ctx0" brushRef="#br0" timeOffset="1700.1433">46511 4295 0,'0'-41'16,"0"123"31,0-41-47,0 0 15,0 41-15,0-1 16,0 1-1</inkml:trace>
  <inkml:trace contextRef="#ctx0" brushRef="#br0" timeOffset="2207.3356">46838 4009 0,'0'0'0,"0"41"47,0-1-31,0 42-16,0-41 31,82 123-15,41-164-1,-82 0 1,-41-41 0,41 0-16,-41-82 15,0 82-15,0-40 16,0-42 0,0 205 30,0-1-46,0 83 16,0 82 0,0-42-1,0-122 1,0-41-16,0 122 16,-82-122-1,41-41 16,0-41-15</inkml:trace>
  <inkml:trace contextRef="#ctx0" brushRef="#br0" timeOffset="2484.237">47452 3927 0,'0'-82'0,"41"82"47,-41 82-47,82 0 16,-82-1-1,82 165 1,-82-42-1,-41-81 1,-41-41 0,41-82-16</inkml:trace>
  <inkml:trace contextRef="#ctx0" brushRef="#br0" timeOffset="2666.2347">47861 4131 0,'41'0'16,"0"0"-1,41 0-15,40 0 16,1 0 0</inkml:trace>
  <inkml:trace contextRef="#ctx0" brushRef="#br0" timeOffset="2817.3349">47943 4377 0,'41'0'47,"41"0"-31,-1 0-16,-40 0 15,0 0-15</inkml:trace>
  <inkml:trace contextRef="#ctx0" brushRef="#br0" timeOffset="3533.2551">49293 3845 0,'0'-82'15,"0"41"1,-41 0 0,0 41-1,41 41 1,0 532 31,0-164-16,0-286 0,-82-123-15,82-82 0,-41 41-1</inkml:trace>
  <inkml:trace contextRef="#ctx0" brushRef="#br0" timeOffset="3683.2099">48925 4377 0,'0'-41'0,"122"41"16,83 0 0,40 0 15,-122 0-31,0 0 0</inkml:trace>
  <inkml:trace contextRef="#ctx0" brushRef="#br0" timeOffset="3901.8647">50111 4295 0,'0'-82'0,"0"123"62,0 0-62,-123 41 0,82-41 16,0 41-16,-81 122 15,40-163 1,82 0 0</inkml:trace>
  <inkml:trace contextRef="#ctx0" brushRef="#br0" timeOffset="4084.1532">49784 4459 0,'0'-82'0,"41"82"31,81 82-15,-40-1-1,-41-40 1,41 41-1,-41-41-15</inkml:trace>
  <inkml:trace contextRef="#ctx0" brushRef="#br0" timeOffset="4303.4236">50561 3927 0,'0'-82'0,"0"164"47,0 0-47,0-1 16,0 42-16,0 0 16,0 41-1,0-42 1</inkml:trace>
  <inkml:trace contextRef="#ctx0" brushRef="#br0" timeOffset="4750.1112">50806 4172 0,'0'-41'0,"0"0"15,41 41 1,41 0-1,0 0 1,-82 123 0,0-41-1,-82 41 1,0-82 0,82-82 15,41 0-31,41-41 15,41 0 1,-41-41 0,-42 83-1,-40-1 1,-81 122 46,81 42-46,0-41 0,0 0-1,0 0-15,81-82 16</inkml:trace>
  <inkml:trace contextRef="#ctx0" brushRef="#br0" timeOffset="4984.6935">51420 3845 0,'0'0'0,"0"-82"16,0 41-1,41 41 17,0 0-17,-41 82-15,122 82 16,-122-82-16,0-1 15,0 124 1,-81-41 0,40-83-16</inkml:trace>
  <inkml:trace contextRef="#ctx0" brushRef="#br0" timeOffset="5421.1587">52647 3722 0,'0'0'0,"0"-81"0,0-1 16,-41 82 0,41-82-16,-82 82 15,42 0 1,40 82-16,0 40 15,0 165 1,0-42 0,0-122-1,0 41-15,-82-83 16,41-40-16,-82 41 31,82-82-31,-41 0 16</inkml:trace>
  <inkml:trace contextRef="#ctx0" brushRef="#br0" timeOffset="5784.663">51993 4090 0,'0'-81'0,"122"81"0,-40 0 16,0 0-16,0 0 15,81 0 1,1 0-1,-164-41 64,0 82-17,0 0-62,0 40 16,0-40-16,0 0 15,0 82 1,0-82 0,0 41-1</inkml:trace>
  <inkml:trace contextRef="#ctx0" brushRef="#br0" timeOffset="6334.3736">52729 4254 0,'0'-41'16,"0"-41"0,0 123 30,0 41-30,0-41 0,0 41-1,41-82 1,-41 41-16,82-41 31,-41 0-15,-41-41-1,0-82 1,0 0 0,0 205 15,0 0-15,0 41-1,0-41-15,0 40 16,0-40-16,0 82 15</inkml:trace>
  <inkml:trace contextRef="#ctx0" brushRef="#br0" timeOffset="6636.2783">53179 3927 0,'0'-82'0,"0"0"15,0 41 1,0 82 31,0 82-47,0 122 15,0-40 1,82-82 0,-41-42-1,-41-40 1,81-82-16</inkml:trace>
  <inkml:trace contextRef="#ctx0" brushRef="#br0" timeOffset="7150.0819">53506 4009 0,'0'0'0,"0"-123"16,0 82 0,0 123 46,0-41-46,0 0-16,0 0 15,82 40 1,-41-81 0,41 0-1,0-41-15,-82-40 16,40-1 0,-40 41-1,0 0 1,0 123 31,0-41-47,0 41 15,0-1 1,0 247 0,0-165-1,0-122 1,0 0-1,-81-41-15,40 0 16,41-41 0,-41 0-16,41-81 15,0 40 1,0 41 0</inkml:trace>
  <inkml:trace contextRef="#ctx0" brushRef="#br0" timeOffset="7401.1611">54079 3518 0,'0'-41'0,"82"82"46,-82 0-46,82 81 16,-82-40-16,0 164 16,-41-1 15,-123-40-31,41-1 16</inkml:trace>
  <inkml:trace contextRef="#ctx0" brushRef="#br0" timeOffset="7866.9878">52606 5727 0,'0'0'0,"-82"0"16,205 0 30,286 0-30,-286 0 0</inkml:trace>
  <inkml:trace contextRef="#ctx0" brushRef="#br0" timeOffset="8050.3031">52443 6013 0,'-82'0'15,"164"-41"17,40 41-32,1 0 15,0 0-15,-41 0 16</inkml:trace>
  <inkml:trace contextRef="#ctx0" brushRef="#br0" timeOffset="18785.3889">31621 7117 0,'0'-40'16,"0"-42"0,0 0-1,-41 82 1,-41 0 15,41 164-15,41-1-1,0 42-15,0 81 16,0 205 0,41-205-1,-41-40 1,0-205-16,0-1 15,-82 42-15,42-82 16,-83 82 0,41-82-1,-41-41 1,123-41 0,0 1-1</inkml:trace>
  <inkml:trace contextRef="#ctx0" brushRef="#br0" timeOffset="19502.0994">33053 7158 0,'-41'-81'16,"0"81"-1,41-41-15,-41 41 16,0 0-1,-41 81 1,82 42 0,-81 368-1,81-246 1,0 287-16,0-286 16,40-83-1,-40 42 1,0-83-1,0-40 1,-204-82 0,163 0-1,-41-41 1</inkml:trace>
  <inkml:trace contextRef="#ctx0" brushRef="#br0" timeOffset="23031.1858">32807 9858 0,'-81'0'0,"40"0"15,-82 82 1,123 0 0,0-1-16,0 1 15,0 0-15,41 0 32,-41 0-32,327-123 31,-286 0-31,0-123 31,-41 82-31,-123-122 31,82 81-31,-41 123 16</inkml:trace>
  <inkml:trace contextRef="#ctx0" brushRef="#br0" timeOffset="23919.2837">33257 6627 0,'0'0'0,"0"-82"16,0 41-1,0 82 48,0 41-63,205-1 31,-42-81 16,-163-41-31,0-163-1,0 163 1,0-41-16,-81 82 31,81 41-31,-82 41 16,82-41-16,-123 82 15,82-83-15,-41 42 16,41-82 0,1 0-1,-42-41 1,82-81-1,0-1 1,82 82 15,-1-41-31,1 82 16,-41 82 0,41 41-1,-82-1-15</inkml:trace>
  <inkml:trace contextRef="#ctx0" brushRef="#br0" timeOffset="24819.1741">31416 9654 0,'0'-82'16,"-81"82"31,81 41-47,0 40 16,-41 1-1,41 82 16,286-205 1,-245-82-17,41 41 1,-123 1 0,0 81-16,-123 0 15,123 0 1,1 0-16</inkml:trace>
  <inkml:trace contextRef="#ctx0" brushRef="#br0" timeOffset="25820.3711">31130 5890 0,'41'41'47,"123"41"-32,-123-82 1,81 0 15,42 0 0,-164-245 1,0 204-32,-123-41 31,82 82-16,-41 82-15,1 81 16,40 83 0,-41-164 15,41-1-15,-41-81-1,0 0 1,42-122-1,-42-42 1,82 0 0,82 42-1,81 122 1,-122 0 0,82 122-1,-82 42 1,40-123-16</inkml:trace>
  <inkml:trace contextRef="#ctx0" brushRef="#br0" timeOffset="27155.8026">34075 7567 0,'0'0'0,"0"-81"0,0-1 15,0 204 48,0 42-63,0 245 31,-81-245-15,81-82-1,0-164 32,41 0-31,40-123 0,42 42-1,-41 81 1,-41 41-16,-41 82 47,-123 0-32,82 123 1,-41-164-16,82 40 16,41 42 30,0-82-46,82 82 16,-82 163 0,41-163-1,81-82 17,-122 0-32</inkml:trace>
  <inkml:trace contextRef="#ctx0" brushRef="#br0" timeOffset="27887.2128">35262 7854 0,'-41'0'15,"41"41"1,0 0-16,0 40 0,0-40 31,204-41 0,-163-286 1,-41 81-1,-82 205-31,-40 123 16,122 0-1,-41 0-15,41 122 16,0-122-1,82-1 1,-1-122 0,1 0-16,0-81 15,0 81-15,-41-82 16</inkml:trace>
  <inkml:trace contextRef="#ctx0" brushRef="#br0" timeOffset="28185.7387">35712 7240 0,'-82'0'16,"164"0"31,0 0-32,-1 0-15,42 0 16,0 0-16,-41-41 0</inkml:trace>
  <inkml:trace contextRef="#ctx0" brushRef="#br0" timeOffset="28653.3398">36407 6954 0,'0'-41'15,"0"0"1,41 41 0,0 0-16,82 0 31,-123 82-15,0 0-1,-82-1 1,82-40-16,-41-41 15,41-41 32,41 41-47,41 0 16,-1 0 0,-40 0-1,-41 82 1,0 0-1,0 0 1,-122-82 0,-1 41-16,41-41 31,82-41-15</inkml:trace>
  <inkml:trace contextRef="#ctx0" brushRef="#br0" timeOffset="29085.9415">36816 7117 0,'0'0'0,"41"-40"0,41 40 15,0 0 1,-82 40 15,0 1-31,-41 41 16,41 0 15,-82-41-31,123-41 31,41-82-15,-82 0-1,82 0 1,-82 1-16,0 162 47,0-40-31,0 41-1,0 0-15,0-41 16,40-41-1,42 0-15,41 0 16</inkml:trace>
  <inkml:trace contextRef="#ctx0" brushRef="#br0" timeOffset="29637.4394">37880 7854 0,'-41'0'0,"41"41"16,123-82 15,-83 0-15,42-286 31,-245 286-16,-1 327 0,246 82 0,81-327-15,1-82 15,82-122-15,-165 81-16</inkml:trace>
  <inkml:trace contextRef="#ctx0" brushRef="#br0" timeOffset="29955.8502">38371 6954 0,'0'0'0,"-82"0"16,0 0-1,123 0 32,41 0-47,0 0 16,122 0-1,-40 0 1</inkml:trace>
  <inkml:trace contextRef="#ctx0" brushRef="#br0" timeOffset="30616.7634">38984 6667 0,'0'41'78,"0"82"-62,0-82-1,41-41-15,41 0 32,0 0-32,-41-41 15,-41-82 1,0 42 15,0 40-15,0 122 15,0 83-15,0 0-1,0 40 1,0-163-1,0 41 1,-41-82 0,-41 0-1,82-82 17,0 41-17,41 41 63</inkml:trace>
  <inkml:trace contextRef="#ctx0" brushRef="#br0" timeOffset="31535.621">38943 6586 0,'0'-41'15,"0"0"1,-41 41 15,41-82 0,0 123 32,0 0-63,0 0 15,0 81 1,0-81-16,0 41 16,0 0-1,41-82 17,82 0-17,-41 0 1,0-41-1,-82 0 1,41 41-16,-41-82 31,0 1-31,0 40 16,0 0 0,-41 41 30,41 163-30,0 1 0,0 0-1,0-1 1,0-122-16,0 41 16</inkml:trace>
  <inkml:trace contextRef="#ctx0" brushRef="#br0" timeOffset="32338.1324">39516 6913 0,'0'-82'16,"0"123"62,0 0-62,0 0-1,82 41 1,0-82 0,-41 0-1,40-41 17,-81 0-17,0-41 1,0 41-1,0 82 64,0 0-79,0 82 0,0-42 15,0 42 1,0 0-16,0 0 15,0-1-15,0 42 16,0-82 0,-41-82-1,1 0 1,40-41 0,-41-164-1,41 1 1,0 122-1,163 0 1,83 0-16</inkml:trace>
  <inkml:trace contextRef="#ctx0" brushRef="#br0" timeOffset="40037.5951">41030 7854 0,'0'-41'15,"0"-41"1,0 41 0,0-41-1,-82 82 1,41-41-1,-164 123 17,205 0-32,-41 245 31,41-286-31,82 0 31,0-41-15,0-41-1,0-82 17,-82 42-32,82-1 15,-82-41-15,0 0 16,0 1-16,0-83 16,0 164-16,0-41 15,0 42 1,0 162 15,0 124-15,0-1-1,0-163-15,0 0 16,0 0-16,0 40 16,0-81-16</inkml:trace>
  <inkml:trace contextRef="#ctx0" brushRef="#br0" timeOffset="40505.8498">41234 7813 0,'0'-82'0,"41"82"16,41 0-1,-41 0-15,41 0 16,-42 41 0,-40 41-1,0-41-15,-122 40 16,81-81 0,41-40 30,41 40-46,163-246 16,-163 164 15,-41 41-15,-82 41 15,41 41-15,41 41-1,0 82 1,0-82 0,164 40-1,-82-122 1</inkml:trace>
  <inkml:trace contextRef="#ctx0" brushRef="#br0" timeOffset="41537.1472">42461 7813 0,'0'0'0,"0"-41"15,41-41 1,-41 41 0,-122 0-1,40 41 1,0 0-1,41 82 1,41 41 0,0-41-1,0-1 1,41-81 0,41 0-1,0 0 1,-1-163-1,1 40 17,-82 41-32,0-163 15,0 122-15,0 41 16,0 1 0,0 40-1,-41 41 16,41 122-31,0-40 16,0 164 0,0-42-1,41-81 1,0-82 0,0-41-1,164-41 1,-165-123 15,-40 123-31,82-81 0,-82 81 16,0-41-1,0 164 32,-41-1-31,41 42-1,41-82 1,0-41 0,82 0-1,-41 0 1,-41-123 0,-41 1-1,0-1 1,-41 246 31,41-1-32,0 1-15,-82 163 16,82-122-16,0 0 16,0 122-1,0-41 1,0-204-16,0 0 15,-41-41 1,-41-82 0,0-81-1,82 40 1,0 41-16,0 41 16,82-40-16,0-1 15</inkml:trace>
  <inkml:trace contextRef="#ctx0" brushRef="#br0" timeOffset="41839.6413">44589 7526 0,'0'-40'15,"-82"40"-15,164 0 47,-42 0-31,1 0-16,41 0 15,82 0 1,-123 0-16</inkml:trace>
  <inkml:trace contextRef="#ctx0" brushRef="#br0" timeOffset="41994.7463">44507 7813 0,'41'0'31,"40"0"-31,1 0 16,0 0-16,82 0 15,-83 0-15</inkml:trace>
  <inkml:trace contextRef="#ctx0" brushRef="#br0" timeOffset="43409.3031">45979 7363 0,'0'-41'15,"82"41"-15,-82-41 16,0-41 0,0 123 46,0 41-62,0 163 16,0 1-1,0-83 1,0-40 15,0-164 16,0 0-47,0-40 16,0-83-1,0-41 1,0 124 0,0-1-1,-41 0 1,0 41 0,-40 41 30,81 82-30,0-41 0,-41 41-1,41 40 1,-41-122 0,41-82 46,41 42-62,-41-1 16,122-41-16,-122 0 15,41 82 1,-41-41 0,0 82 30,0 0-46,0 163 32,0 42-17,0-123 1,0-42 0,0 1-1,0 0 1,0-41-1,0 0 1,-82-41 47,1 0-48,-1 0 1,0 0-1,41 0 1,123 0 47,41 0-63,-1 0 15,1 0 1,0 0-16,40 0 15,-81 0-15,-41 0 16,0 0 0,41 0-1,-41 0 1,41 0 15,-123 0 94</inkml:trace>
  <inkml:trace contextRef="#ctx0" brushRef="#br0" timeOffset="44854.8454">28798 7895 0,'0'-41'15,"0"-41"-15,0 0 31,0 0-31,-81 41 32,-83 123-1,164 41-31,-82 245 16,82-204-1,0-42-15,41 1 16,82-123-1,-41 0 17,40-123-17,-81 1 1,-41-1 0,0-82-1,0 165-15,0-1 16,0 0-16,0 82 62,0 81-62,0 42 16,0-82 0,0 40-1,41-81 1,41-41 15,0-41-15,0 41-16</inkml:trace>
  <inkml:trace contextRef="#ctx0" brushRef="#br0" timeOffset="45087.3414">29289 7813 0,'0'0'0,"0"-41"16,0 0-16,0 0 15,0 82 32,41 41-47,41 81 16,-41 83 0,-41-1-1,-82 1 1,-41-164-1,42-42 1</inkml:trace>
  <inkml:trace contextRef="#ctx0" brushRef="#br0" timeOffset="45621.6055">27858 8099 0,'0'-41'0,"0"0"31,-123 123 32,123 0-63,0 163 16,0 1-1,41-83 1,41-81-1,-42-41-15,42-41 16,0 0-16,41 0 16,122 0-1,-81 0-15</inkml:trace>
  <inkml:trace contextRef="#ctx0" brushRef="#br0" timeOffset="49238.7718">38289 9899 0,'0'82'0,"0"-41"16,0 0-16,0 40 16,41-81-1,0 0-15,0 0 16,40 0-16,1 0 16,0-122 15,-123-1 16,-204 327-16,163-40-15,82-41-1,41-41 1,122-41-1,-81-41-15,0 0 16,-41 0-16,41 0 16,-41 0-16,40-123 15</inkml:trace>
  <inkml:trace contextRef="#ctx0" brushRef="#br0" timeOffset="49536.8061">39066 9613 0,'41'0'47,"41"0"-31,0 0-16,-1 0 15,1 0-15</inkml:trace>
  <inkml:trace contextRef="#ctx0" brushRef="#br0" timeOffset="50009.93">39884 9204 0,'0'-41'0,"0"0"31,41 41-15,41 0-16,-41 0 15,0 0 1,-41 41-16,0 81 16,0-40-1,-82-82 1,82 82-16,-82-82 15,82-41 32,41 41-47,0 0 16,0 0 0,82 41-1,-83 0 1,-40 41-1,-81 0 1,40-1-16,-41-81 16,0 0-16</inkml:trace>
  <inkml:trace contextRef="#ctx0" brushRef="#br0" timeOffset="50438.2649">40375 9367 0,'82'-123'32,"0"123"-17,-41 0 1,-41 41-1,0 0-15,0 82 16,-82-41 0,123-82 31,81-164-32,-81 123 1,-41-41-16,82-40 15,-82 81 17,-41 82-17,0 122 1,41-81-16,0 0 16,0-41-16,0 41 15,123 0 1,-82-1-16</inkml:trace>
  <inkml:trace contextRef="#ctx0" brushRef="#br0" timeOffset="51005.3343">38534 10758 0,'-41'0'16,"-40"0"0,-42 0-1,246 0 48,163 0-63,41-82 15,532-41 1,-82 42 0,-122 81-1,-410-82 1,-286 82 46,41 41-62,-40-41 16</inkml:trace>
  <inkml:trace contextRef="#ctx0" brushRef="#br0" timeOffset="51517.176">39107 11535 0,'0'-41'15,"82"41"32,0 0-31,-1 0-16,1 0 0,41 0 16</inkml:trace>
  <inkml:trace contextRef="#ctx0" brushRef="#br0" timeOffset="51988.2437">40252 10962 0,'0'0'0,"0"-40"0,41 40 16,41 0-1,-41 0 1,82 40 0,-123 83-1,-41-82-15,0 41 16,-41-41-16,0 41 16,82-123 30,0-41-46,82 0 32,-41 82-32,82 0 15,-41 82-15,-82 0 16,0-41 0,0 40-1,0 1-15,-123 0 16,41-82-16,41 0 15,-82 41 1,42-41 0,81-41-1</inkml:trace>
  <inkml:trace contextRef="#ctx0" brushRef="#br0" timeOffset="52822.5548">41316 9408 0,'0'-41'0,"0"0"15,0 0 17,82 41 30,0-81-46,-42 81-16,1 0 0,0 0 15,82-41 1,-123 122 47,0 42-48,0-82 1,0 41-16,0 0 15,0 0 1,0 40-16,0 42 0,0-1 16,0 287-1,0-81 1,-41-83 0,41-204-16,0 0 15,0 40-15,0-40 0,0-41 16,-41 41-1,41-41 1,-41-41 0,41 41-16,-82-41 15,1 81 1,-1-81 0,82 41-1,-82-41-15,-41 0 16,42 0-16</inkml:trace>
  <inkml:trace contextRef="#ctx0" brushRef="#br0" timeOffset="53805.2233">38002 9367 0,'0'-41'0,"-81"41"0,40-82 15,82 82 95,-41 41-63,-41-41-32,0 0 1,41 41-1,-41-41 1,41 41 47,0 82-48,0-41 1,0 163-16,0 82 31,0 82-15,0-40-1,82-206-15,-82 1 16,0-1-16,0-40 0,0 0 16,0 81-1,0-163 1,0 41-1,0-41-15,82-41 47,-1 0-31,1 0 0,41 0-16,163 0 15,-163 0 1</inkml:trace>
  <inkml:trace contextRef="#ctx0" brushRef="#br0" timeOffset="54525.7009">42216 11494 0,'0'-82'16,"0"164"46,-82 41-62,82-41 0,0 81 31,0-81-15,123-82 0,0-82-1,-42 1 1,-81-42-1,0 82-15,-81-41 16,-1 41 0,41 41-16,-41 0 15,82 41 17</inkml:trace>
  <inkml:trace contextRef="#ctx0" brushRef="#br0" timeOffset="55507.0137">42380 9654 0,'0'-41'15,"0"-41"1,0 41 15,0 82 47,0 41-47,40-82 32,42 41-16,-41-41-16,-41 40-31,41-40 16,41 0-1,-41 0 1,0 0 0,-41-81-1,0-1 1,0 0-1,-41-41 1,-41 123 0,0 0-1,41 123 1,-81-82 0,122 41-16,-82-41 0,82 0 15,-82-41-15,0 122 16,41-122-1,-41 0 17,82-41-17,0-40 1,0-42 0,41 41-1,0 82 1,41 0-1,-41 82 1,41 41 0,-82-42-16,0 1 15,0 0-15</inkml:trace>
  <inkml:trace contextRef="#ctx0" brushRef="#br0" timeOffset="56925.1889">35630 10185 0,'0'0'0,"0"-41"16,-41-40-16,41-1 15,0 41 1,0 82 31,0 41-47,0 40 0,0 83 31,0-42-15,0-81-1,41-164 32,-41 42-31,82-42-16,-82-41 15,163-82 1,-285 328 31,81-41-31,-41 0-16,41 81 15,-41-122 1,164-41 31,41 0-32,-82 0 1,81 164 0,-81-82-1,-41 40-15,41-81 16</inkml:trace>
  <inkml:trace contextRef="#ctx0" brushRef="#br0" timeOffset="57339.5333">36203 10553 0,'81'0'47,"1"0"-15,-82-81-1,0-1-16,0 0 1,-41 82-16,0 0 16,1 123-1,40 40 1,0 1 0,0-82-1,81 0 1,42-82-16,-41 0 15,0-41 1</inkml:trace>
  <inkml:trace contextRef="#ctx0" brushRef="#br0" timeOffset="57623.0514">36489 10144 0,'-41'0'0,"41"-41"47,82 41-16,-41 0-31,0 0 16,81 0-1,-81 0-15</inkml:trace>
  <inkml:trace contextRef="#ctx0" brushRef="#br0" timeOffset="58091.5689">36898 9817 0,'0'-82'16,"0"41"15,0 82 0,0 41-15,0 0-1,0 0 1,41-82 0,41 0-1,-41-41 1,0 0-1,-41-41 1,0 41 0,0 82 31,0 0-32,0 0-15,0 41 16,0 81-1,0-81-15,0 0 16,0-41-16</inkml:trace>
  <inkml:trace contextRef="#ctx0" brushRef="#br0" timeOffset="58705.6096">37266 10063 0,'0'-82'15,"0"41"17,0 82 30,0 41-62,0-42 16,0 1-16,0 0 15,41-41 1,41 0 0,0 0-1,-41-82 16,-41 1-31,0-1 16,0 164 47,0 40-63,0 124 31,0-1-16,0-163-15,0 0 16,0-41-16,0 41 0,-82-42 16,0-40-1,0 0 1,82-81 0,0-42-1,0 0 1,123 41-1,-82 1-15</inkml:trace>
  <inkml:trace contextRef="#ctx0" brushRef="#br0" timeOffset="60123.3299">43689 10308 0,'0'-123'0,"0"82"16,0 0-1,-41 41-15,0 0 32,-205 246-1,164-1 0,82-204-31,246-82 31,-164-40-15,-82 40-16,82-82 16,-82-82-1,0-81 16,0 163-15,0 42 0,0 121-1,-41 83 1,41 41 0,0 81-1,0-122 1,41-41-1,81-82-15,-40 0 16,-41-41-16,-41 0 16,82-123-1,0 82 1,-82 1 0,0 40-16,0 123 46,-41-1-30,41 124 0,0-41-1,41-164 1,0 0 0,40-41-16,-40 41 15,-41-82-15,82 0 16,-82-123-1,0 246 17,0 123-17,0 81 1,0 205-16,0-286 16,0 0-16,-82 163 15,-40-204 16,40-123-15,41-123 0,-41-123-1,82 1-15</inkml:trace>
  <inkml:trace contextRef="#ctx0" brushRef="#br0" timeOffset="61056.9743">34853 9572 0,'0'-41'0,"-82"0"32,41 41-17,0 204 17,-41-40-32,123 695 31,-41-695-31,0-1 15,0 83 1,0-164-16,-41-42 16,-41 1-1,1-41 1,40 0 0,-41 0-1,82-41-15,-82 41 16,82-40-16</inkml:trace>
  <inkml:trace contextRef="#ctx0" brushRef="#br0" timeOffset="61440.0648">34403 12517 0,'-82'0'16,"82"41"15,-41 41-31,41-1 16,0 1-1,0 41-15,82-123 16,-41 0-16,41 0 31,40-82-15,-40-82-1,-164 1 1,0 122 0,-40-41-1,81 82 1,41-82-16</inkml:trace>
  <inkml:trace contextRef="#ctx0" brushRef="#br0" timeOffset="62272.6327">35344 9081 0,'0'82'62,"81"-82"-46,1 41 0,0-41-1,0 0 1,0 0-1,-41-41 1,-41-82 0,-41 41-1,0 82 1,-41 0 0,41 0-16,-41 82 0,41 0 15,41-41-15,-122 81 16,40-81 15,41 41-31,-41-82 16,41 0-1,41-41 1,0-82 0,41 1-1,-41 81-15,82 0 16,-41-41-16,-41 123 47,0 41-32,0-41-15,0 81 16,0-40 0</inkml:trace>
  <inkml:trace contextRef="#ctx0" brushRef="#br0" timeOffset="63023.2378">45816 10553 0,'-41'0'0,"82"0"47,81 0-47,-40 0 16,-41 0-16,0 41 16</inkml:trace>
  <inkml:trace contextRef="#ctx0" brushRef="#br0" timeOffset="63159.2986">45857 10799 0,'41'0'31,"40"0"-15,42 0-16,-41 0 0</inkml:trace>
  <inkml:trace contextRef="#ctx0" brushRef="#br0" timeOffset="64127.2637">46716 10226 0,'0'-41'0,"0"-41"31,0 123 16,0 82-47,0-41 16,0 82 0,0-42-1,0-81 1,0 0-1,0-82 32,0 0-47,0-41 16,0-40-16,0-42 16,0 123-1,0 0-15,0-41 31,-41 82 1,-82 123-17,41 0 1,41-41 0,123-205 46,-82 82-62,123 0 16,-82-41-1,0 1 1,-41 162 31,0 1-32,0 0 1,0 41-16,0 40 16,0-81-16,0-41 15,0 0 1,0 82-16,-41-123 62,-82 41-46,82-41 0,41 40 46,82-40-46,41 0-1,40 0 1,42-81 0,-82 81-1,-42 0 1</inkml:trace>
  <inkml:trace contextRef="#ctx0" brushRef="#br0" timeOffset="81410.1781">35057 13949 0,'0'-41'0,"0"0"15,0 0 1,-82-41 15,41 82 32,1 82-48,40 0 1,0 122 0,0-122-1,0 41-15,0-1 0,81 124 16,-81-42 15,0-40-31,0-123 31,0 41-31,-81-1 16,-1-81 0,41 0-1,-82-40 1,0-42 0,123 0-1</inkml:trace>
  <inkml:trace contextRef="#ctx0" brushRef="#br0" timeOffset="82208.6499">35016 15748 0,'-41'0'31,"0"82"-15,41 0 0,0 0-16,0 81 46,82-163-30,0 0 0,0-41-1,-82-81 1,0-1 0,-123 0-1,41 123 1,41 0-1</inkml:trace>
  <inkml:trace contextRef="#ctx0" brushRef="#br0" timeOffset="83159.0893">35548 13458 0,'-41'0'15,"41"-41"-15,0 82 63,0 40-63,41-81 16,-41 82-16,82-82 31,82 41-16,-83-41 1,1 0 0,-82-41-1,0-81 1,0 40-16,-41 41 16,41 0-16,-41 41 15,-81 0 1,-42 164-1,82-1 1,82-122-16,-41-41 16,41 82-16,-41-82 15,41 41 1,-81-41-16,81-82 47,0-41-32,40-40 1,-40 122-16,41 41 16,0 0-16,82 41 15,-123 81 1,41 42 0,0 0-1</inkml:trace>
  <inkml:trace contextRef="#ctx0" brushRef="#br0" timeOffset="84278.7947">36734 14030 0,'0'-41'0,"0"1"15,0-42 1,0 164 15,0 163-15,0-163-16,0 163 31,0-163-15,0-164 31,0 41-47,123-122 15,-41-1 1,-82 82 0,82 0-1,-82 1-15,0 122 31,0-1-15,0 1 0,-164 82-1,164-41 1,82 0 62,0-1-62,0 1-16,-82 0 15,122-41 1,-40 0-16,-41 41 16</inkml:trace>
  <inkml:trace contextRef="#ctx0" brushRef="#br0" timeOffset="84708.5287">37675 14276 0,'0'41'15,"0"0"1,41-41 0,0 0-1,41 0 1,-82-123 15,0 41-31,0 41 16,0 0-16,-41 0 15,0-40 1,0 121 0,-41 124-1,82-82-15,0 0 16,0-1-16,41-40 0,41 41 16,41-82-1,-82 0 1,0 0-16,40 0 15,-40 0-15,0-41 16</inkml:trace>
  <inkml:trace contextRef="#ctx0" brushRef="#br0" timeOffset="85010.8303">38125 13621 0,'0'0'0,"-82"0"16,123 0 46,0 0-46,41 0-16,82 0 15,40-41 1</inkml:trace>
  <inkml:trace contextRef="#ctx0" brushRef="#br0" timeOffset="85556.4915">38739 13253 0,'0'0'0,"0"41"46,0 0-30,0 41-16,0 0 16,41-82 15,81 0-15,-40 0-1,-41-123 1,-41 41-1,0 41 1,0 82 31,0 82-47,0-1 16,0 42-1,0-41 1,0 0-1,-82-83 1,41-40 15,41-40 1,0-1-17</inkml:trace>
  <inkml:trace contextRef="#ctx0" brushRef="#br0" timeOffset="86508.5193">38943 13949 0,'82'0'94,"-41"0"-78,0 0-1,0 0 1</inkml:trace>
  <inkml:trace contextRef="#ctx0" brushRef="#br0" timeOffset="87245.7694">39434 13580 0,'0'-81'15,"0"-1"1,-41 0-1,41 164 32,0 40-47,0-81 16,0 0 0,0 0-1,41-41 1,41 0-1,-41 0 1,0-41 0,-41-81-1,0 40 1,0 41 0,0 164 15,0-1-16,0 165 1,0-1 0,0-122-16,0 40 15,0-163-15,0 0 16,-41-41 15,0-41-15,41-82-16,0-163 15,0 81 1,205 165 0,-124-42-1</inkml:trace>
  <inkml:trace contextRef="#ctx0" brushRef="#br0" timeOffset="88044.9961">36653 15053 0,'-41'0'16,"41"-41"0,81 41 46,42 0-62,0-82 16,491 0 15,-451 82 0</inkml:trace>
  <inkml:trace contextRef="#ctx0" brushRef="#br0" timeOffset="88527.1891">37143 15298 0,'0'-81'31,"41"81"-15,41 0-1,-41 0 1,-41 40-16,0 42 31,0-41-31,-82 82 16,-40 0-1,81-123 1,41-41 15,0 0-15,163 41 0,-40 41-1,-82 81 1,-41-81-16,0 41 15,0-41-15,0 41 16,-82-82 0,41 0-16,-82 0 15,83 0 17,-42 0-17</inkml:trace>
  <inkml:trace contextRef="#ctx0" brushRef="#br0" timeOffset="89725.6437">40416 12844 0,'-82'-82'15,"164"82"48,-41 0-63,0 0 0,41 0 15,-82 41 17</inkml:trace>
  <inkml:trace contextRef="#ctx0" brushRef="#br0" timeOffset="90027.1996">40252 13008 0,'0'41'47,"0"40"-47,0 1 15,0 123 1,0 163 0,0 82-1,41-41 1,-41-286-16,0 81 15,0-163 1,41-41 0,0 0-1,41 0 1,0 0 0,-82-82-16</inkml:trace>
  <inkml:trace contextRef="#ctx0" brushRef="#br0" timeOffset="91766.8661">38043 10308 0,'-81'0'0,"162"0"109,-40 0-93,0 0-16,82 0 31,-164 0 0,-41 0 1,-163 0-1,204 0-15,0 41-1,82-41 79,41 0-78,40 0-1,-81 0 1,-82 0 31,-40 0-32,40 0 1,0 0 0,82 0 46,40 0-31,-40 0-31</inkml:trace>
  <inkml:trace contextRef="#ctx0" brushRef="#br0" timeOffset="93393.1176">39352 11494 0,'0'-41'0,"-40"41"16,40-41 15,-123 41 0,123 41 1,82-41-1,-1-41-15,-81-40-1,0 40 1,-81 41 15,40 122-15,41 1-1,0-82 17,41-41-17,0 0 1,-1 0-1,-40-82 1,0-40 0,0 40-16,-40 164 47,40-1-32,0-40 1,40-41 15,42 0-15,-82-41-1,0 0 1,0-81-16,-41 81 31,0 41-15,-40 123-1,-1-42 1,82 1-16,0-41 16,82-41 15,-1-41-15,-40-41-1,-41 1 1,0-1-1,-41 82 1,-81 82 0,122-1-16,0 1 31,0 0-31,82-82 31,-42-41-15,-40-41-1,0 0 1,0 42 0,0 121 15,0-40-31,-81-41 16</inkml:trace>
  <inkml:trace contextRef="#ctx0" brushRef="#br0" timeOffset="94871.8183">42952 9776 0</inkml:trace>
  <inkml:trace contextRef="#ctx0" brushRef="#br0" timeOffset="96444.0592">41316 13703 0,'0'-123'0,"0"42"16,0-1-1,0 41 1,-82 41 15,0-82 0,41 164-15,-40 81 0,81 42-1,0 40 1,0-122 0,41-41-16,-1 0 15,1-82 1,41 41-1,0-41 1,0 0 0,0-82-16,-82 41 15,40-82 17,-40 41-17,0-40 1,0-42-1,0 123 1,-40-41 0,-124 41-1,82 41 1,0 0 0,41 41-1,41 41 1</inkml:trace>
  <inkml:trace contextRef="#ctx0" brushRef="#br0" timeOffset="98112.2062">42052 13785 0,'-82'0'0,"42"0"31,40-41-31,40 41 63,42 0-63,41 0 15,204-41 16,-245 41-15,0 0 0</inkml:trace>
  <inkml:trace contextRef="#ctx0" brushRef="#br0" timeOffset="98360.0337">42461 13499 0,'-122'0'16,"122"-82"-1,-41 164 32,41 40-47,0-40 16,0 41-16,0 40 15,0-40-15,82-41 0,-82 0 16,0 81 0,0-122-1</inkml:trace>
  <inkml:trace contextRef="#ctx0" brushRef="#br0" timeOffset="99423.3021">43116 13417 0,'0'-82'0,"0"41"16,0 0-1,-41 41 1,41 41 15,0 41-15,0 41-16,0 245 31,0-327-31,0 40 31,0 1-31</inkml:trace>
  <inkml:trace contextRef="#ctx0" brushRef="#br0" timeOffset="100033.0042">43361 12967 0,'0'-41'0,"-41"41"16,82 0 31,0 0-32,41 0-15,0 0 16,0 0 0,-41 0-1,-41 41 32,0 82-31,0-1-1,0 83 1,0-83-16,40 124 16,-40-123-16,0-1 15,0 83 1,0-123 0,0-1-1,0 1 1,-81-41 15,-1-41-31,-41 82 16,0-82-1,123 41 17,0 0-17</inkml:trace>
  <inkml:trace contextRef="#ctx0" brushRef="#br0" timeOffset="101994.1748">44670 13662 0,'0'-41'31,"0"-41"-15,0 42 234,-41 40-250,-40-41 16,40 41-1,-41 0 17,-82 204-1,164-122-31,0 41 15,0-41 1,82-82 15,0 0-15,0-41 0,-41-41-1,-41 41 1,81-41-16,-81 41 15,0-41-15,0 1 0,0-42 16,0-82 0,0 42-1,0 122 1,0 82 15,0 41-31,0 163 16,0 0-1,0-122 1,0-41 0,41-82 15,41 0-15,41-41-1,0-82 1,-123 41-16,40 1 15,-40-1-15,0 41 16,0 0 0,0 123 15,0 0-31,0 122 16,0-122-1,0 0 1,41-82-16,41 0 31,0 0-31,-41-41 16,-41-82-1,0-122 17,0 204-17,0 82 16,0 204-15,0 42 0,0-124-16,0 205 15,0-245-15,0-41 16,0 0 0,-41-82 15,0 0-31,-82-123 15,1-82 1,122 1 0,41 122-1</inkml:trace>
  <inkml:trace contextRef="#ctx0" brushRef="#br0" timeOffset="102227.3258">46225 13417 0,'41'0'31,"0"0"-16,40 0-15,1 0 16,-41 0-16,0 0 16</inkml:trace>
  <inkml:trace contextRef="#ctx0" brushRef="#br0" timeOffset="102360.4558">46266 13703 0,'122'0'31,"1"0"-15,-41 0-16</inkml:trace>
  <inkml:trace contextRef="#ctx0" brushRef="#br0" timeOffset="102700.7582">47902 13130 0,'0'-81'0,"0"40"16,0 0 15,0 123 0,0 40-15,-41 287-1,41-163 1,0-83 0,41-81-1,-41 0-15,0-41 31</inkml:trace>
  <inkml:trace contextRef="#ctx0" brushRef="#br0" timeOffset="104960.7749">36898 17098 0,'0'-82'0,"0"41"16,0 1-1,0 121 16,0 1-15,0 0-16,0 245 31,0-245-15,0-164 31,123 41-32,-123-40-15,82-42 16,-42 0 0,42 123 15,-82-41-31,-41 41 31,41 82-15,-81 0-1,-1 0 1,123-82 31,-41 41-31,81-41-16,42 122 15,-41-40 1,0-41-1,-82 41 1</inkml:trace>
  <inkml:trace contextRef="#ctx0" brushRef="#br0" timeOffset="105228.4764">36530 18121 0,'41'-41'47,"41"41"-47,40 0 0,1 0 15,245-82 1,-327 82 0</inkml:trace>
  <inkml:trace contextRef="#ctx0" brushRef="#br0" timeOffset="105661.4622">37103 18366 0,'40'-82'31,"42"82"-15,0 0-16,-41 82 16,-41-41-1,-82 123 1,-41-123-1,42 81 1,122-163 31,40 41-31,42 0-1,-82 0 1,-41 41-1,0 41 1,-123 41 0,1-123-1,-1 0 1,82 0 0,41-82-16,0-41 15</inkml:trace>
  <inkml:trace contextRef="#ctx0" brushRef="#br0" timeOffset="106344.3285">38371 16975 0,'0'-40'0,"-41"40"16,41-41 15,41 41-31,81 0 31,-81 0-31,0 0 16</inkml:trace>
  <inkml:trace contextRef="#ctx0" brushRef="#br0" timeOffset="106661.4292">38166 16975 0,'0'82'47,"0"0"-47,0 41 16,0 40-16,0 1 16,0 0-1,0 327 1,0-82-1,0-246 1,0-81 0,41-41-1,0-41 1,163 0 0,-122-82-1</inkml:trace>
  <inkml:trace contextRef="#ctx0" brushRef="#br0" timeOffset="107233.4501">39066 17507 0,'123'0'62,"-82"0"-62,41 0 16,40 0 0,42 0-1</inkml:trace>
  <inkml:trace contextRef="#ctx0" brushRef="#br0" timeOffset="107727.2537">40171 17303 0,'40'0'78,"42"0"-63,-41 0 1,0 0 0,-41-82-1,0 0 1,0 41-1,0-41 1,-82 82-16,-40 0 16,40 123-1,82 41 1,0-1 0,122-40-1,-40-123 1,41 0-1,-41 0 1,-82-41 0</inkml:trace>
  <inkml:trace contextRef="#ctx0" brushRef="#br0" timeOffset="108011.831">40498 16894 0,'0'-82'0,"82"82"47,-41 0-31,40 0-16,1 0 15,0 0 1,41-41-16</inkml:trace>
  <inkml:trace contextRef="#ctx0" brushRef="#br0" timeOffset="108462.3539">41193 16607 0,'-41'0'0,"41"41"78,0 41-62,0 0-16,41-41 31,41-41-15,0 0 0,-82-41-1,0-82 1,0 41-1,0 41 1,0 123 31,0-41-47,0 0 16,0 0-1,0 82-15,0-42 16,0 1-1</inkml:trace>
  <inkml:trace contextRef="#ctx0" brushRef="#br0" timeOffset="109061.9578">41643 16771 0,'0'-41'16,"0"82"31,0 41-32,0 40 1,82-122 0,-41 0-1,41 0 1,0-40-1,-82-1 1,0-41 0,0 0-1,0 164 32,0 0-47,0-1 16,0 124-1,0-123-15,0 0 16,0-41 0,-41-41 15,-41 0-15,41 0-1,41-41 1</inkml:trace>
  <inkml:trace contextRef="#ctx0" brushRef="#br0" timeOffset="109494.3009">39721 17957 0,'-82'0'0,"41"0"0,164 0 63,40 0-63,124-41 16,-1 41-16,0 0 15,1-82-15,203 82 16,-326 0-1,-123 0 1,-41 82 15</inkml:trace>
  <inkml:trace contextRef="#ctx0" brushRef="#br0" timeOffset="109913.5006">40784 18366 0,'0'0'0,"0"41"47,0 0-47,0 0 0,0 41 15,41-41-15,-41 0 16,82 40 0,-41-81-16,82 0 31,-1-41-15,-81-81-16,-41 40 15,0 0-15,0 41 16,0 0-1,0 82 17,0 82-32,0 41 15,0-1 1,0-81-16,0 0 16,0-41-16</inkml:trace>
  <inkml:trace contextRef="#ctx0" brushRef="#br0" timeOffset="110444.7202">42584 16485 0,'0'0'0,"0"-123"0,0 82 31,41 41 0,0 0-31,41 0 16,-82 41-16,82 123 31,-82-83-31,81 42 16,-81 245 0,0 0-1,0-122-15,0-42 16,0-40-16,0 0 0,0-42 15,0 83 1,0-123 0,0-42-1,-41-40 17,-81 0-32,81 0 15,-41 0 1</inkml:trace>
  <inkml:trace contextRef="#ctx0" brushRef="#br0" timeOffset="110861.6524">43648 18284 0,'0'-40'0,"0"80"63,0 42-48,-82-41-15,82 0 16,0 41-16,82-41 16,40-41 15,-40 0-15,0-164-1,-82 82 1,0 1-16,-82-1 15,-81 82 1,122 0 0,0 0-1</inkml:trace>
  <inkml:trace contextRef="#ctx0" brushRef="#br0" timeOffset="111461.618">43648 16485 0,'0'-41'0,"0"-41"15,0 123 16,0 0-15,0 41 0,163-42-1,-40-40 1,-82 0 0,82 0-1,-123-122 1,-41-42-1,41 123 1,-82-41-16,0 82 16,-41 41-1,82 0 1,-122 246 0,81-165-1,-41-40 1,41-41-1,1-41 1,81-41 0,0-82-1,41-122 1,40 122 0,1 123-1,-41 0-15,82 82 16,-123 0-1,41 0-15,41 81 16</inkml:trace>
  <inkml:trace contextRef="#ctx0" brushRef="#br0" timeOffset="111778.0641">45202 16853 0,'41'0'16,"82"0"15,-41 0-31,-1 0 0,1 0 16,0 41-16,0-41 16</inkml:trace>
  <inkml:trace contextRef="#ctx0" brushRef="#br0" timeOffset="111911.4219">45488 17221 0,'123'0'32,"0"0"-32,81-41 15</inkml:trace>
  <inkml:trace contextRef="#ctx0" brushRef="#br0" timeOffset="112162.7083">47207 16403 0,'0'-82'0,"0"0"15,0 164 17,0 163-17,0 124 1,40 81 0,-40-287-1</inkml:trace>
  <inkml:trace contextRef="#ctx0" brushRef="#br0" timeOffset="114279.2858">37266 20043 0,'0'0'0,"0"-41"16,0-40-16,0 122 31,0 408 16,0-39-16,0-370-31</inkml:trace>
  <inkml:trace contextRef="#ctx0" brushRef="#br0" timeOffset="114515.4877">36775 21025 0,'-41'0'15,"164"0"32,41 0-47,81-41 16,-40 41-16,326-82 31,-408 82-15</inkml:trace>
  <inkml:trace contextRef="#ctx0" brushRef="#br0" timeOffset="114962.0677">37103 21598 0,'0'0'0,"0"-82"0,0 0 32,0 287-1,0 285 0,0-162 0</inkml:trace>
  <inkml:trace contextRef="#ctx0" brushRef="#br0" timeOffset="115315.3669">37430 21843 0,'0'-123'15,"0"42"-15,82 81 16,-1-41 0,-40 41-16,41 0 15,-82 41-15,82 0 16,-82 163 0,-164 41-1,83-122 1,-42-123-1,164 0 48,41 0-47,-42 0-16,42 0 15,123 0 1,-123 0-16,40-82 15</inkml:trace>
  <inkml:trace contextRef="#ctx0" brushRef="#br0" timeOffset="115829.9802">39393 20411 0,'0'-40'0,"-81"40"15,81-41 17,81 41-32,1 0 15,82 0 1,-1 0-1</inkml:trace>
  <inkml:trace contextRef="#ctx0" brushRef="#br0" timeOffset="116150.4288">39475 20371 0,'0'0'0,"-82"81"62,82 42-62,0-41 16,0 163 0,0 83-1,0-42 1,-41-41-1,41-163 1,123-82 15,-82 0-15,41 0-16,41 0 16</inkml:trace>
  <inkml:trace contextRef="#ctx0" brushRef="#br0" timeOffset="116962.7996">40498 20698 0,'0'-41'0,"0"0"32,0-41-32,-41 82 15,41-41-15,-82 41 16,41 0 0,-122 328 15,163-83-16,0-81 1,0-124 15,81 83-15,1-123-16,41 0 16,-82 0-16,0-41 15,41 0 1,-1-204-1,-81 122 1,0-81 0,-163 81-1,40 41 1,82 82 0,0 41-1,41 123 1,82-42-1,0-122-15</inkml:trace>
  <inkml:trace contextRef="#ctx0" brushRef="#br0" timeOffset="117360.7084">41316 20902 0,'123'0'78,"-42"0"-78,1 0 16,0 0-16,0 0 16,-41 0-1,0 0 1</inkml:trace>
  <inkml:trace contextRef="#ctx0" brushRef="#br0" timeOffset="117890.8702">41520 20534 0,'0'0'0,"0"-82"16,0 205 46,0 204-31,0-204-15,0 0 0,0-41-1,0-42 1,41-40 78</inkml:trace>
  <inkml:trace contextRef="#ctx0" brushRef="#br0" timeOffset="118979.5431">42134 20575 0,'0'-82'0,"0"123"62,0 82-46,0 0-16,0-1 0,0-40 16,0 0-16,0 41 15,41-1 32</inkml:trace>
  <inkml:trace contextRef="#ctx0" brushRef="#br0" timeOffset="119480.2383">42420 20166 0,'-40'0'0,"40"-41"16,40 41 15,42 0-31,41 0 16,-41 0-16,41 0 15,-83 82 17,-40-41-17,0 82 1,0 40 0,0 83-1,0-124-15,-40 124 16,40-164-16,0-1 15,0 83 1,0-123 0,0 41-16,-41-82 47,0 0-32,0 0-15,-123 0 16,123 0-1,-81 0 1,122 41-16,-41-41 0</inkml:trace>
  <inkml:trace contextRef="#ctx0" brushRef="#br0" timeOffset="120662.4641">37921 20002 0,'-41'0'32,"-41"41"-17,41-41 1,-82 82 0,-81 164 15,81-246 16,164 0 31,0 40-63,41 1 1,0 82 0,-82-82-1,81 82 1,1-82-16,41 81 16,-82-81-1,0-41-15</inkml:trace>
  <inkml:trace contextRef="#ctx0" brushRef="#br0" timeOffset="121362.7589">44629 20943 0,'-40'0'0,"80"0"47,42 0-32,41 0-15,-82 0 0,0 0 16,0 0-16,40 0 16,-40 0-1</inkml:trace>
  <inkml:trace contextRef="#ctx0" brushRef="#br0" timeOffset="121528.6357">44711 21270 0,'41'0'31,"41"0"-15,163 0 0,-163 0-16</inkml:trace>
  <inkml:trace contextRef="#ctx0" brushRef="#br0" timeOffset="121779.3559">46675 20166 0,'0'0'0,"0"-82"16,0 164 15,0 0-31,0 204 31,0-40-15,0-165-16,0 83 16,0-123-16</inkml:trace>
  <inkml:trace contextRef="#ctx0" brushRef="#br0" timeOffset="122062.3752">48761 20616 0,'-82'-82'0,"41"82"15,164 0 17,0 0-17,-1 0-15,1 0 16,0 0-16,-41 0 0</inkml:trace>
  <inkml:trace contextRef="#ctx0" brushRef="#br0" timeOffset="122246.899">48720 20861 0,'0'0'0,"0"-40"16,41 40-1,41 0 1,81 0-16,124-41 31,-246 41-31</inkml:trace>
  <inkml:trace contextRef="#ctx0" brushRef="#br0" timeOffset="122516.1487">49129 20289 0,'0'0'0,"0"-41"16,0 0-1,41 41 32,41 82-47,-41 0 16,-41-1-1,82 124-15,-82-123 16,0-41-16,0 81 31,-41 1-15,41-82-16,-82 0 16</inkml:trace>
  <inkml:trace contextRef="#ctx0" brushRef="#br0" timeOffset="123162.8398">50806 19921 0,'0'0'16,"0"-123"-16,0 82 0,0 0 16,-81 41-1,81 41 17,0 41-17,0 163 1,0-122-16,0 81 15,0-163-15,0 41 16,0-41 0,40-82 31,-40 0-32,123-41-15,0-204 16,-41 204-1,-41 1-15,-41-1 16,122 41-16,-122 0 31,-41 41-15,1 41 0,-83 122-1,41-40 1,41 0-1,41-82 1,0 41-16,41-1 16,82-40-1,-1 41 1,-81 0 0,41-82-1</inkml:trace>
  <inkml:trace contextRef="#ctx0" brushRef="#br0" timeOffset="123380.142">51993 20166 0,'81'0'31,"-40"0"-15,82 0-16,-82 0 15,0 0-15</inkml:trace>
  <inkml:trace contextRef="#ctx0" brushRef="#br0" timeOffset="123514.1078">51952 20452 0,'82'-41'47,"-1"41"-47,1 0 16,-41-40-16</inkml:trace>
  <inkml:trace contextRef="#ctx0" brushRef="#br0" timeOffset="123847.6512">53015 19757 0,'0'-41'16,"0"82"31,0 41-31,0 0-16,0-1 15,0 124 1,0-1-1,0-40 1</inkml:trace>
  <inkml:trace contextRef="#ctx0" brushRef="#br0" timeOffset="124179.3735">53424 19880 0,'0'-41'16,"41"41"-16,0 0 16,41 0-1,0 41 1,-82 0 0,0 81-1,-82 42 1,-82 0-1,123-83 1,82-81 15,41 0-31,0-41 16,123 41 0,163 0-1,-286 0 1</inkml:trace>
  <inkml:trace contextRef="#ctx0" brushRef="#br0" timeOffset="124796.123">50234 19634 0,'-82'0'16,"82"-82"-16,-41 42 31,41-1-15,0 122 15,0 42-31,0 204 15,0 1 17,0-124-32,0-81 15,0-41-15,0 0 16,0-1 0,0-162 15</inkml:trace>
  <inkml:trace contextRef="#ctx0" brushRef="#br0" timeOffset="125515.978">50152 19430 0,'0'0'0,"0"-41"16,41-41 15,81 82-31,288-41 15,285-41 17,-245 1-32,491 81 15,-409-123-15,-164 123 16,327 0 0,-327 0-1,-245 0-15,-82 0 16,-41 41 46,0 0-62,0 40 16,0 1-16,0 164 16,82 81-1,-82 41 1,0-41-1,0-204 1,0 82-16,0-124 16,0 1-1,0 41 1,0-41 0,-123-1-1,0-40 1,-204 41-1,-205-82 1,205 0-16,-41 0 16,-82-41-16,-368 41 15,368-82 1,245 82 0,164 0-1,41-40 32,82-124 16</inkml:trace>
  <inkml:trace contextRef="#ctx0" brushRef="#br0" timeOffset="127263.1152">8222 15871 0,'-41'0'0,"41"-82"16,-81 0 0,81 164 46,122-41-46,-40 41-1,-41-82-15,164 0 16,204-123 0,122-122-1,-40-1 1,-286 165-16,-82-1 16,-123 41-1,-82 164 48,0-42-48,82-40 1,-123 41 0</inkml:trace>
  <inkml:trace contextRef="#ctx0" brushRef="#br0" timeOffset="127735.1203">8468 15953 0,'-82'0'16,"41"0"15,41 82 0,0-41-15,123 40 0,122-81-1,246-122 1,164-206-1,-83 1 1,-326 204-16,-42 42 16,-122 81-16,0-82 15,-123 82 63,0 82-62,41-41 0,0-1-1</inkml:trace>
  <inkml:trace contextRef="#ctx0" brushRef="#br0" timeOffset="132713.5008">28962 23847 0,'0'-40'0,"0"80"47,0 83-31,0-41-16,0 245 31,0-286-15,0 0-1,0-82 32,0 0-47,41-41 16,-41 1 0,41-1-16,0 41 15,41 41 1,-1 41-1,1 122 1,-82-81 0,0 0-1,-41 41 1,-40-123 0,40 0 15,-41 0-31,41 0 15,41-82 1,0 41-16</inkml:trace>
  <inkml:trace contextRef="#ctx0" brushRef="#br0" timeOffset="133013.1832">29494 23970 0,'0'-41'0,"0"82"47,82 41-31,-82-41-16,81 41 15,-81 0 1,0 81 0,0 1-1,-40-82-15,-42 81 16,0-122 0</inkml:trace>
  <inkml:trace contextRef="#ctx0" brushRef="#br0" timeOffset="133380.8003">28758 23970 0,'-41'0'0,"41"-41"15,-41 41 1,0 0 15,41 82-31,0 613 47,0-613-47,82 0 16,163 0-1</inkml:trace>
  <inkml:trace contextRef="#ctx0" brushRef="#br0" timeOffset="134263.9776">30721 24011 0,'0'-41'16,"0"0"15,0 164 1,0 0-32,0-1 15,0 1-15,0 204 47,41-368 0,-41-40-47</inkml:trace>
  <inkml:trace contextRef="#ctx0" brushRef="#br0" timeOffset="134496.8532">30762 24011 0,'0'0'0,"0"-41"0,0-41 16,41 41-1,82 41 1,-42 41 0,-40 0-16,-41 82 15,0-82 1,-41 0-16,1 82 15,-165-42 17,164-81-17</inkml:trace>
  <inkml:trace contextRef="#ctx0" brushRef="#br0" timeOffset="134880.6301">31498 23725 0,'0'0'0,"0"-41"16,0 0-1,-41 41 17,41 82-17,-81 40-15,81 247 16,0-206-16,0 1 15,40 163 1,165 205 0,-82-491-1,40-41 1</inkml:trace>
  <inkml:trace contextRef="#ctx0" brushRef="#br0" timeOffset="135414.175">32521 23970 0,'0'-41'15,"-82"41"1,41 41 0,41 41-1,0 0-15,0 41 16,0-42-16,0 42 31,82 41 0,204-246 1,-204-204-1,-123 81-16,-40 164 1,-42 41 0,0 82-1,82 41 1,82-42 0</inkml:trace>
  <inkml:trace contextRef="#ctx0" brushRef="#br0" timeOffset="135838.2051">33748 23970 0,'-41'82'78,"0"-41"-78,-40 41 15,40-41-15,-41-41 0,41 81 32,-41 1-32,0-82 15,82 41 1,41-41 15,0 0-31,0 0 16,82 0-1,-82 0-15,0 0 16,40 0-16</inkml:trace>
  <inkml:trace contextRef="#ctx0" brushRef="#br0" timeOffset="136201.76">34566 23888 0,'-41'41'47,"41"41"-32,-81 41-15,81-41 16,-82-1-16,0 42 16,0-82-1,0 82 16</inkml:trace>
  <inkml:trace contextRef="#ctx0" brushRef="#br0" timeOffset="136413.6735">34157 24093 0,'0'0'0,"0"-41"16,123 123 31,-82-41-47,41 81 15,0 1 1,40-41 0,-81-82-1</inkml:trace>
  <inkml:trace contextRef="#ctx0" brushRef="#br0" timeOffset="136818.0939">35384 23929 0,'0'-82'16,"0"123"47,0 0-63,-81 41 15,-1-41-15,0 82 16,-41-82 15,82 40-15,41 1-1,41-82 1,0 0 0,164 0-1,-42 0 1,-122-41-1</inkml:trace>
  <inkml:trace contextRef="#ctx0" brushRef="#br0" timeOffset="137181.1047">36039 23970 0,'-41'-41'0,"41"-41"16,0 42-1,0 121 48,0 42-48,0-41-15,-41 0 16,41 0-16,0 40 16,0-40-1</inkml:trace>
  <inkml:trace contextRef="#ctx0" brushRef="#br0" timeOffset="137517.3561">36530 24461 0,'0'82'15,"0"-123"64,41-41-64,0 82 1,-41 82-1,41 0 1,-41 0 0,-41 122-1,41-122 1,-41-82-16</inkml:trace>
  <inkml:trace contextRef="#ctx0" brushRef="#br0" timeOffset="138231.8407">36816 24093 0,'0'-82'16,"0"0"-1,0 41 1,0 0-16,0-40 31,0 122 79</inkml:trace>
  <inkml:trace contextRef="#ctx0" brushRef="#br0" timeOffset="139047.5963">36980 23766 0,'-41'0'15,"41"41"1,-41-41 15,-41-41 47,82 82-15,0-1-48,0 1-15,41 41 0,-41-41 16,41 0 0,0 41-1,82 41 1,-42-123 0,-40 0-1,0 0 1,41 0-1,-82-123-15,0 82 16,41 0-16,-41-41 0,0 41 16,0 0-1,0 0 1,0 82 46,0 0-62,0 41 16,0 0 0,0 0-16,0 122 15,0-163-15,0 41 16,0 41 0,0-82-1</inkml:trace>
  <inkml:trace contextRef="#ctx0" brushRef="#br0" timeOffset="139497.8366">37716 23929 0,'0'0'0,"0"-41"16,0 82 31,41 82-32,0-123 1,82 41-1,-42 0 1,42-41 0,-82 0-1,-82 123 48,0-123-63,0 81 15,-40-40 1,-42 82 0,82 0-1,41-82-15</inkml:trace>
  <inkml:trace contextRef="#ctx0" brushRef="#br0" timeOffset="139948.0343">38821 24052 0,'0'-41'16,"-82"41"-16,41 0 31,0 41-15,41 0-1,-82 123 1,82-42 0,0-40-1,82 0 1,82-82-1,-42-41 1,-81-41 0,-41 0-1,0 1-15,0 40 16,-41-41-16,-40 82 16,40 0-16,-82 0 15,82 123 16</inkml:trace>
  <inkml:trace contextRef="#ctx0" brushRef="#br0" timeOffset="140248.2559">39312 23684 0,'0'0'0,"0"-41"0,81 41 62,-40 82-62,-41 0 0,123 286 31,-82-41-15,-82 41 0,-164-82-1,165-204-15,-1 0 16</inkml:trace>
  <inkml:trace contextRef="#ctx0" brushRef="#br0" timeOffset="140505.3481">40211 24502 0,'123'-41'31,"-41"41"-31,0 0 16,0 0-1,40 0-15,1 0 16</inkml:trace>
  <inkml:trace contextRef="#ctx0" brushRef="#br0" timeOffset="140648.6263">40457 24788 0,'41'0'0,"0"0"16,81 0-16,42-82 16</inkml:trace>
  <inkml:trace contextRef="#ctx0" brushRef="#br0" timeOffset="156499.5513">42911 23807 0,'0'-41'16,"0"-41"15,0 41-15,-81 41-1,81-41 1,-82 41 15,0 368 0,123-163-31,163 449 47,-204-531-47,0-41 0,0 81 16,-41-81 0,-81-41-1,40-41 1,41 82-16,-41-82 15,0 0 1,-40 0 0,40-82-1,82-41-15</inkml:trace>
  <inkml:trace contextRef="#ctx0" brushRef="#br0" timeOffset="156983.521">44302 23970 0,'0'-82'15,"-41"82"1,41-41-16,-41 41 16,0 0-1,-40 82 1,81 164-1,0 40 1,0-41 0,41 165-1,-1-247 1,-40-81 0,0-41 15,-40-41-16,-42 0-15,-123 82 16,164-82-16,41-41 16,-82 41-16</inkml:trace>
  <inkml:trace contextRef="#ctx0" brushRef="#br0" timeOffset="157818.529">44016 25934 0,'-41'0'47,"-41"0"-31,82 81-16,-41 1 15,41 0-15,0 123 16,0-1 31,82-204-47,82 41 31,-83-41-31,-81-205 31,0 83-15,-81 81-16,-1-41 16,0 82-16,0-82 15,82 41 16</inkml:trace>
  <inkml:trace contextRef="#ctx0" brushRef="#br0" timeOffset="158449.6872">44548 23275 0,'0'-82'16,"0"41"-1,0 164 48,0 0-48,0-42-15,0 124 16,0-123 0,0-41 15,0 81-31,0-81 15</inkml:trace>
  <inkml:trace contextRef="#ctx0" brushRef="#br0" timeOffset="159815.9687">42502 25975 0,'0'-82'15,"-41"82"1,-40 0 15,81 82-31,0-42 16,0 83-16,0 123 47,204-246-16,-122-123-15,-41 82-1,-41-82 1,0 1 0,-82 122-16,0-82 15,41 82 1,41-82-16,0 41 15</inkml:trace>
  <inkml:trace contextRef="#ctx0" brushRef="#br0" timeOffset="161050.2149">42175 23070 0,'0'-41'16,"41"41"47,0 0-48,0 82 1,0-41-1,40 0 1,-40-41 0,0 0 15,41 0-15,-41 0-1,-41-41 16,0-41-15,0 0 0,-82 82 15,41 0-15,-41 82-16,82-41 15,-122 82 1,81-82-1,0 41-15,-41-1 16,41-81 0,-41 82-1,1-82 1,81-41 15,0-40-15,0-42-1,40 0 1,1 41 0,41 82-1,-82-41-15,41 41 16,0 0-16,-41 41 16,82 82-1,-82-41-15,0 0 16</inkml:trace>
  <inkml:trace contextRef="#ctx0" brushRef="#br0" timeOffset="163833.7404">45161 24134 0,'0'-82'16,"0"164"46,0 41-62,0-42 16,0 124 0,-82-82-1,41-1 1,41-163 31,0 0-47,82 1 15,-82-42-15,41-41 16,-41 41-16,82 41 16,-82-40-16,41-1 15,-41 123 48,0 0-63,0-1 15,-82 42 1,0 41 0,82-82-1,0 0 1,41-41 0,82 82-1,-41-1 1,0 1-1,-82 0-15</inkml:trace>
  <inkml:trace contextRef="#ctx0" brushRef="#br0" timeOffset="164269.9362">45693 24666 0,'123'0'47,"-41"0"-32,-42-82 1,-40 41 0,0 0-1,-81 41 1,-1 0 15,0 82-15,82 0-16,0-1 15,0-40-15,0 0 0,41 41 16,41-82 0,40 0-1,42 0 1,-82-41-16</inkml:trace>
  <inkml:trace contextRef="#ctx0" brushRef="#br0" timeOffset="164567.0048">46143 24175 0,'0'0'0,"82"0"63,0 0-48,-1 0-15,42-82 16,-41 82-16</inkml:trace>
  <inkml:trace contextRef="#ctx0" brushRef="#br0" timeOffset="165000.6722">46838 23684 0,'0'0'0,"0"-41"0,82-41 16,-41 82 0,41 41-1,-82 0 1,0 41 0,-41 40-1,-41 1 1,41-123-1,82-82 32,41 82-31,41-41-16,-82 82 31,-41 41-15,0 0-1,0 0 1,-123-41 0,41-41-1</inkml:trace>
  <inkml:trace contextRef="#ctx0" brushRef="#br0" timeOffset="165467.2861">47370 23888 0,'41'-41'15,"0"-40"1,41 81-1,-41 0 1,-41 122 0,0-40-1,0-41-15,-41 41 16,-41-41-16,82-123 62,123 0-62,-41-41 16,-82 42 0,0-1-1,0 123 17,-41 0-17,41 81 1,-82-81-16,82 0 15,41 41-15,0-82 16</inkml:trace>
  <inkml:trace contextRef="#ctx0" brushRef="#br0" timeOffset="166002.0873">48106 24625 0,'0'0'0,"41"0"32,41-41-17,-41 41-15,41-82 0,0 0 16,-82-41-1,0 1 17,-123 122-1,0 41-31,82 0 0,41-1 16,-81 83-16,81 41 31,0-82-16,122-82 1,42 0 0,-41 0-1,-82-41-15</inkml:trace>
  <inkml:trace contextRef="#ctx0" brushRef="#br0" timeOffset="166267.6449">48311 23725 0,'41'0'47,"41"0"-47,40 0 15,-40 0-15,0 0 16,82-41 0</inkml:trace>
  <inkml:trace contextRef="#ctx0" brushRef="#br0" timeOffset="166750.6612">49047 23275 0,'0'41'63,"0"81"-48,0-40 1,0-41-16,0 0 16,0 41-1,82-82 1,0 0-1,0 0-15,-82-41 16,41 41-16,-41-164 16,0 83-1,0 40 1,0 122 31,0 1-32,0 123 1,0-83 0,0-81-1</inkml:trace>
  <inkml:trace contextRef="#ctx0" brushRef="#br0" timeOffset="167334.5945">49620 23520 0,'0'-41'16,"0"82"31,0 0-32,0 41-15,0 0 16,0-41 0,82-41-1,0 0 1,-1 0-1,-81-82 1,41-41 0,-41 82-16,0-41 31,0 164 0,0 41-15,0-41-16,0 40 15,0 1-15,0 0 0,0 0 16,0 40 0,0-40-1,-81-41 1,40-82 0,41-164-1,0-40 1,0 163-1,81-41-15</inkml:trace>
  <inkml:trace contextRef="#ctx0" brushRef="#br0" timeOffset="168289.7127">44711 24338 0,'0'-41'0,"-82"41"31,82 82 16,0 245-16,0-122-15,0-41 0,0-123-1,0-1-15,41-40 32</inkml:trace>
  <inkml:trace contextRef="#ctx0" brushRef="#br0" timeOffset="169218.3329">45407 24625 0,'-41'41'78,"41"-1"-62,-82-40-1,82 82-15,-41 0 16,0-82 0,-41 41 15,0-41-15,42 0-1,-42-123 1,82 82-16,-41 0 15,41-40-15,0 40 0,0 0 16,0-123 0,163 42-1,-81 81 1,-82-41-16,41 82 16,0 0 15,-41 82-16,82-1-15,-82 1 16,0 0 0,0 82-16,0-83 15,0 42-15,-41 41 16,0-1 15,-41-122-15,41 82-1,0-82 1,-40-41 0,81-41-1,0-41 1,0 0 0,41 82-1,-41-81-15,40 81 16,1-82-1,0 82 1,41 0 0,-41 0-1,41 82 1,41 81 15,-123-81-15,81 0-1,42-82 1</inkml:trace>
  <inkml:trace contextRef="#ctx0" brushRef="#br0" timeOffset="170517.4695">50684 24461 0,'0'-82'0,"0"41"16,-41 0 0,-41 41-1,82-40 1,-82 80 15,0 247 0,123-165 1,0-122-17,82-40 1,-41-83-1,-82 82 1,41-41-16,-41 41 16,0-41-16,0 1 0,0-83 15,0 0 17,-41 123-17,41-40-15,-82 122 31,82 40-31,0 42 16,82 123 0,-1 40-1,42-41 1,-41-163 0</inkml:trace>
  <inkml:trace contextRef="#ctx0" brushRef="#br0" timeOffset="170967.7205">51134 24502 0,'0'-41'16,"81"41"-16,-40 0 31,0 0-31,-41 41 15,0 0 1,0 0-16,0 81 16,0-81-1,-41-41 1,82 0 31,-41-122-47,82-1 15,-41 82 1,-41-41 0,0 164 31,0-41-32,0 41 1,0 0-16,0-1 15,82-81 1,0 0-16</inkml:trace>
  <inkml:trace contextRef="#ctx0" brushRef="#br0" timeOffset="171989.8163">52156 24461 0,'0'0'0,"0"-41"0,0 0 16,41 41-1,-41-41 1,0-40 0,0-1-16,-82 82 15,41 0 1,-81 0 0,122 82-1,-82 81 1,82-81-1,0 0 1,0 0 0,41-82-1,41 0-15,-1-41 16,-81-41-16,82 41 16,-82-82-1,82-40 1,-82 81-16,0-123 15,0 164 1,0 0-16,0 1 16,-82 40 46,82 81-62,0 1 16,0 123-1,41-42 1,0-81 0,0-82-1,41 0 1,-41 0 0,-41-123-16,41 83 15,-41-1-15,0-41 16,0 41-16,81 0 15,-81 82 48,0 0-63,0 41 16,0-41-1,0 40 1,41-40-1,0-41 1,41 0 0,41 0-1,-82-82 1,-41 42-16,41-124 16,-41 123-1,0 82 16,0 41-31,0 40 16,0 1-16,0 163 16,0-122-1,41 41-15,-41-1 16,0-81 15,-41-123-31,0 82 16,-82-82-16,82 0 15,-82-123 1,42 0 0,40 41-16,41 42 15</inkml:trace>
  <inkml:trace contextRef="#ctx0" brushRef="#br0" timeOffset="172901.8399">42011 27774 0,'0'0'0,"-41"0"16,-40 0 0,81 82-1,41-82 1,-1 0-1,42 0-15,123 41 16,-42 41 15</inkml:trace>
  <inkml:trace contextRef="#ctx0" brushRef="#br0" timeOffset="173017.3139">42052 28142 0,'0'0'0,"41"0"31,0 0-31,41 0 16,82 0 0</inkml:trace>
  <inkml:trace contextRef="#ctx0" brushRef="#br0" timeOffset="173884.7885">46388 27406 0,'0'0'0,"0"41"16,-40-41-1,80 0 17,1 0-32,82 0 31,0-164 0,-123 83-15,-41-42-1,-41 123 1,0 0-16,41 0 16,-40 123-16,81-42 15,-41 165 1,41-82-1,41-83 1,163-81 0,1 0 15,-124-41-31</inkml:trace>
  <inkml:trace contextRef="#ctx0" brushRef="#br0" timeOffset="174218.1399">46920 26752 0,'-82'0'15,"164"0"48,41 0-48,-41 0-15,0 0 16,81-82-16</inkml:trace>
  <inkml:trace contextRef="#ctx0" brushRef="#br0" timeOffset="174684.4705">47575 26384 0,'0'-41'31,"82"41"-15,40 0-1,-81 122 1,-41-81-1,-41 82 1,-41-41 0,1-82-1,122-41 32,-1 41-47,1 0 16,82 0-1,-41 82 1,-82 81 0,-41-81-1,-82-41 17,82-41-17,-81 0 1,122-41-16</inkml:trace>
  <inkml:trace contextRef="#ctx0" brushRef="#br0" timeOffset="175144.1611">48147 26670 0,'0'-41'15,"41"-41"-15,41-41 16,0 123 0,-41 0-1,-41 82 1,0 123 15,-82-164-15,82 41-1,82-82 17,0-164-17,-82 123 1,41-82 0,-41 41-1,0 164 16,0 82-15,0-82 0,0 0-1,0-1 1,81-81 0,-40 0-16</inkml:trace>
  <inkml:trace contextRef="#ctx0" brushRef="#br0" timeOffset="175601.8815">46716 28020 0,'-123'0'16,"82"0"-16,-41 0 15,205 0 48,450-41-47,-123 41-1,-82 0 1,-123-41-1,-204 41 1,0 0 0</inkml:trace>
  <inkml:trace contextRef="#ctx0" brushRef="#br0" timeOffset="175885.2507">46879 28797 0,'0'0'0,"-82"0"15,123 0 16,41 0-15,82 0 0,-41 0-1,-42-41-15,1 41 16,-41 0-16</inkml:trace>
  <inkml:trace contextRef="#ctx0" brushRef="#br0" timeOffset="176388.1792">47575 28429 0,'41'0'46,"0"0"-46,-1 0 16,83 0 0,-123 41 15,0 41-15,-82-1-1,-40-40 1,203-41 31,-40 0-47,41 0 15,0 0 1,41 82 0,-82 41-1,-41-1 1,-164-40-1,123-82 1,0 82-16,-41-82 16,41 0-16,1 0 15,40-41-15,0 0 16</inkml:trace>
  <inkml:trace contextRef="#ctx0" brushRef="#br0" timeOffset="177201.923">45938 26752 0,'-40'0'46,"-1"0"-14,-41 41-32,-41 40 47,123 1-32,0 0 16,0 0-15,0-41 0,0 122-1,0 206 1,82-124 0,-82 0-1,41 1 1,-41 40-1,0 0 1,0-163-16,0 82 16,0-83-1,0-40-15,0 123 32,0-164-32,0 40 15,82-81-15,-1 0 16,83 0-1,122-163 1</inkml:trace>
  <inkml:trace contextRef="#ctx0" brushRef="#br0" timeOffset="177937.6916">49538 26302 0,'0'-41'15,"82"41"48,-41 123-48,-41 40 1,0 1-16,82 40 16,-82 1-16,0 81 15,0 328 1,0-82 15,82-164 0,-42-327-31,-40 81 47,-40-122-31,-1 0-16,-123 41 31,164 0-15,0 41-1</inkml:trace>
  <inkml:trace contextRef="#ctx0" brushRef="#br0" timeOffset="178285.0631">50152 28756 0,'0'82'32,"0"-41"-32,0 0 15,0 0 1,0 40-16,0-40 0,82 0 16,-1-41-1,-40 0 1,-41-123 15,0-40-15,-81 40-1,-1 123 1,0-41 0,41-81-1</inkml:trace>
  <inkml:trace contextRef="#ctx0" brushRef="#br0" timeOffset="178571.7099">50397 26343 0,'0'-41'16,"0"82"15,0 40-15,0 1-16,0 164 15,0-83 1,0-40-1</inkml:trace>
  <inkml:trace contextRef="#ctx0" brushRef="#br0" timeOffset="179568.8057">44098 27570 0,'0'0'0,"0"-41"16,0 0-1,0 123 48,0 0-48,0 327 17,0-368-32,0-1 15,0 1-15,41 41 16</inkml:trace>
  <inkml:trace contextRef="#ctx0" brushRef="#br0" timeOffset="179974.6076">44343 27774 0,'82'-122'0,"0"40"16,0 82-1,-42 0 1,-40 82 15,0-1-31,0 42 16,-81 0-1,-1-82 1,164-41 62,-82-41-78,81 41 16,1 0-1,0 0 1,-41 0 0</inkml:trace>
  <inkml:trace contextRef="#ctx0" brushRef="#br0" timeOffset="186822.5111">52197 27079 0,'0'-41'31,"-41"41"16,-41 82-31,82-41-16,-286 327 31,204-245-15,0-82-1,42 81 1</inkml:trace>
  <inkml:trace contextRef="#ctx0" brushRef="#br0" timeOffset="187086.676">51584 27202 0,'0'0'0,"40"41"47,1-1-47,41 1 16,-41 41-16,41-41 15,-41 41-15,82 41 16,-83-82-1,42-1-15,-41 83 16</inkml:trace>
  <inkml:trace contextRef="#ctx0" brushRef="#br0" timeOffset="187429.5699">53138 26997 0,'0'-41'15,"0"82"48,0 41-63,0 0 15,0 0-15,0 40 16,0-40 0,-82 82-1,82-123-15,0 40 16,41-40-16</inkml:trace>
  <inkml:trace contextRef="#ctx0" brushRef="#br0" timeOffset="187752.7902">52729 27938 0,'-41'0'32,"82"0"-17,0 0 1,163 0-1,42 0 1,-164 0-16,-1 0 16,1 0-1</inkml:trace>
  <inkml:trace contextRef="#ctx0" brushRef="#br0" timeOffset="188336.0742">52893 28142 0,'0'82'47,"0"-41"-32,0 41 1,-41-41-16,41 41 16,0-41-1,0 40-15,0-40 16,41-41 15,0 0-15,-1 0-16,83 0 15,-82 0 1,0-41 15,-41-40-15,0 40 0,0 82 77,0 81-77,-82-40 0,82-41-16,0 41 15,0 41 1,0-83-16,0 42 15,0 0 1</inkml:trace>
  <inkml:trace contextRef="#ctx0" brushRef="#br0" timeOffset="191389.5391">53343 28388 0,'-82'0'63,"41"0"-63,0 41 15,-82 41-15,-899 490 47,776-408-47,82 40 16</inkml:trace>
  <inkml:trace contextRef="#ctx0" brushRef="#br0" timeOffset="192126.785">44998 27447 0,'-82'0'0,"-41"41"15,82-41 1,-122 164 0,40-83-16,-164 247 31,206-287-16,40-1-15,-82 83 16,82-41 0,-41 0 15</inkml:trace>
  <inkml:trace contextRef="#ctx0" brushRef="#br0" timeOffset="192820.1539">43239 27488 0,'0'-41'0,"0"0"16,0-41-1,40 82 1,165-41 0,-164 41-1,0 0 1,-41 82-16,0 41 15,-41-123 1,41 82-16,-82-41 31,0-41-31,164 0 47,-41 0-31,41 0-1,-41 0 1,-41 82 0,0-1-1,0-40 1,-82-41 0,0 82-1,-41-82 1</inkml:trace>
  <inkml:trace contextRef="#ctx0" brushRef="#br0" timeOffset="193136.9485">43525 27243 0,'0'-41'15,"-41"41"32,41 41-31,-41 40-16,41 42 0,-82-41 15,82 0-15,-163 204 16,81-41 15,41-81-15,-41-123-16</inkml:trace>
  <inkml:trace contextRef="#ctx0" brushRef="#br0" timeOffset="194842.7884">47902 28552 0,'0'-41'78,"0"-41"172,0 41 94,82 41-344,-82 82 109,-82 40-93,82 42-16,-82 41 16,-81 490 15,122-491 0</inkml:trace>
  <inkml:trace contextRef="#ctx0" brushRef="#br0" timeOffset="196906.3861">33748 29533 0,'0'0'0,"-41"0"15,82 0 17,0 0-17,41 0-15,204 0 32,-245 0-17</inkml:trace>
  <inkml:trace contextRef="#ctx0" brushRef="#br0" timeOffset="197070.3803">33748 29942 0,'41'0'47,"41"0"-31,41-41-16,81 0 15</inkml:trace>
  <inkml:trace contextRef="#ctx0" brushRef="#br0" timeOffset="197424.0253">35262 28715 0,'0'0'0,"-82"-41"0,41 41 15,82 0 32,41 0-47,40 0 16,-40 0 0,164 0 15</inkml:trace>
  <inkml:trace contextRef="#ctx0" brushRef="#br0" timeOffset="197820.7211">35098 28756 0,'-41'0'16,"41"82"46,0-41-62,0 41 16,0-1-16,0 42 16,0 163-1,0 1 1,0-42-1,0 1 1,0-165-16,0-40 16,0 0-16,0 82 15,82-123 1,0 0 0,81 0-1,1-82-15,0-41 16,-82 123-1,-1-81-15</inkml:trace>
  <inkml:trace contextRef="#ctx0" brushRef="#br0" timeOffset="198387.2317">35998 29533 0,'-41'-82'0,"123"82"78,-41 0-78,0 0 16,0 0-16,41 0 15,-42 0-15,1-40 16</inkml:trace>
  <inkml:trace contextRef="#ctx0" brushRef="#br0" timeOffset="198887.4193">36816 29247 0,'0'82'31,"0"0"-15,41-42 15,0-40-15,0 0-1,41 0 1,-82-81-1,41 81-15,-41-41 16,0-41-16,0 41 16,-41 41-1,-41 0 1,41 0 0,0 41-16,-41 0 0,82 163 15,0-40 1,0-82-1,41 0 1,41-82 0,82 0-1,-83-41-15,1 0 0,0-41 16,-82 41-16</inkml:trace>
  <inkml:trace contextRef="#ctx0" brushRef="#br0" timeOffset="199222.4511">37348 28633 0,'0'0'0,"-82"0"0,123 0 93,41 0-93,-41 0 16,41 0-16,-41 0 16</inkml:trace>
  <inkml:trace contextRef="#ctx0" brushRef="#br0" timeOffset="199670.445">37839 28388 0,'0'-41'0,"0"0"16,82 41-1,-82-82 1,81 82 0,-40 0-1,-41 82 1,0 82-1,-81-82 1,40-42 0,82-40 46,40 0-46,1 0-1,-82 41-15,0 41 16,0-41 15,-41 41-15,-81-41 0,40 41-1,0-82 1</inkml:trace>
  <inkml:trace contextRef="#ctx0" brushRef="#br0" timeOffset="200544.0373">38616 29247 0,'-41'0'15,"82"0"126,0 0-125,0 0-1,82 0-15,-42 0 16,-40 0 0,123 0 15</inkml:trace>
  <inkml:trace contextRef="#ctx0" brushRef="#br0" timeOffset="201371.6559">38780 28920 0,'0'-82'16,"0"164"31,0-1-47,0 1 15,0 0-15,0 0 16,0 0-16,0 0 16,0 40-16,0-40 0,0-41 15,0 0-15,0 41 16,41-82 31</inkml:trace>
  <inkml:trace contextRef="#ctx0" brushRef="#br0" timeOffset="201671.7372">39271 28879 0,'0'-82'16,"0"123"46,0 41-62,0-1 16,0 1-16,0 0 16,0 0-1,0 122 1,0-122 0,81-82-1</inkml:trace>
  <inkml:trace contextRef="#ctx0" brushRef="#br0" timeOffset="202187.3996">39557 28306 0,'123'0'47,"-42"0"-31,1 0-16,-41 0 15,0 0 1,41 0-1,-82 123 17,0-41-32,0 81 15,0 83 1,0-1 0,0 41-1,41-40 1,41-42-1,-82-122 17,0-41-17,-41 0 1,-41-41-16,-41 82 16,41-82-16,1 0 15,-1 0 1,0 0-16</inkml:trace>
  <inkml:trace contextRef="#ctx0" brushRef="#br0" timeOffset="203320.8679">28471 29492 0,'-82'-41'0,"82"1"16,-81-42-16,81 41 0,-41 0 15,-41-41 1,82 123 31,0 82-47,0 245 31,0-245-31,0 122 16,41-163-1,-41 0-15,0-41 16,41-1-1</inkml:trace>
  <inkml:trace contextRef="#ctx0" brushRef="#br0" timeOffset="203588.1359">28717 29820 0,'0'-41'16,"41"41"15,-1 0-15,83 0-1,-41 0-15,0 0 0,122-82 16</inkml:trace>
  <inkml:trace contextRef="#ctx0" brushRef="#br0" timeOffset="204087.896">29821 29574 0,'0'41'47,"41"-41"0,41 0-32,0 0 1,-41 0 0,-41-41-16,0-41 15,0 1 1,-41 40-1,-41 41 1,-41 81 0,41 83-1,82-82-15,0 0 16,0 40-16,0 42 16,123-123-1,0 41 1,40-123-1,-81 0 1,-82 0-16</inkml:trace>
  <inkml:trace contextRef="#ctx0" brushRef="#br0" timeOffset="204404.7108">30353 29206 0,'-82'-41'16,"164"41"46,-41 0-62,41 0 16,-1 0-16,42 0 16,-82 0-16</inkml:trace>
  <inkml:trace contextRef="#ctx0" brushRef="#br0" timeOffset="204888.7911">31007 28756 0,'0'-41'0,"0"0"16,82 41 15,0 0-15,-82 41 0,0 82-1,0 0 1,-41-123-16,0 40 15,123-121 48,0 81-47,0 41-1,-82 40 1,81-40-16,-81 41 15,-40 82 1,-42-123 15,0-41-15,41 0-16</inkml:trace>
  <inkml:trace contextRef="#ctx0" brushRef="#br0" timeOffset="205589.0991">27735 28838 0,'-82'0'0,"41"0"16,41 82-1,0 40-15,-82 83 16,82-1-16,0 369 16,328 204 15,367-654 0</inkml:trace>
  <inkml:trace contextRef="#ctx0" brushRef="#br0" timeOffset="206155.6028">31826 28552 0,'0'-82'16,"0"164"15,81 40-16,1 83-15,41 122 32,-123-122-32,-123 694 31,-163-285-15</inkml:trace>
  <inkml:trace contextRef="#ctx0" brushRef="#br0" timeOffset="206468.875">31539 31169 0,'0'82'62</inkml:trace>
  <inkml:trace contextRef="#ctx0" brushRef="#br0" timeOffset="215934.86">17794 19921 0,'-40'0'16,"40"81"93,81-81-62</inkml:trace>
  <inkml:trace contextRef="#ctx0" brushRef="#br0" timeOffset="216622.6768">18367 20125 0,'-82'0'15,"41"0"1,-40 0 0,162 0 77,42 0-93,0 0 0,0-41 16,-1 41 0,1 0-16,123-82 15,-165 82 1,42 0-16,-41-40 15,-123 40 64,-82-41-64,82 41 1,0 0-16,-40 0 15,81-82-15,-82 82 16,123 0 31,81 0-47,42 0 16,-82 0-1,0 41 1,-82 81 15,-41-40-31,-41-41 16,0-41-16,0 123 0,-40-123 15,81 0-15</inkml:trace>
  <inkml:trace contextRef="#ctx0" brushRef="#br0" timeOffset="217881.465">8018 18039 0,'0'-82'0,"-82"82"15,82-41 17,41 41-1,41 82-16,-1 0 1,-40 0 0,0-82 15,82 0-15,0-123-1,40 0 1,42 82-1,-41-40 1,-83-1-16,-40 82 16,-41-41 46,-41 41 16,0 82-62</inkml:trace>
  <inkml:trace contextRef="#ctx0" brushRef="#br0" timeOffset="218394.7892">8222 18203 0,'-41'0'15,"41"-82"1,0 123 46,0 41-46,0-42 0,123-40-1,-41 0 1,245-204-1,82-123 1,-41 122 0,-204 123-16,-41 1 15,-123 162 126,0 1-125</inkml:trace>
  <inkml:trace contextRef="#ctx0" brushRef="#br0" timeOffset="354187.0716">8386 22948 0,'-41'0'15,"0"-41"1,-41 41 15,82-82-15,-41 82 15,164 82 0,0 81-15,0-40 0,-1-123-1,1 0 1,41-164 0,40-81-1,-81 122 1,40-122-16,-163 163 15,41 82-15,-41-41 16,0 82 47,0 41-48,0-41-15,0 81 16,-81-40-16</inkml:trace>
  <inkml:trace contextRef="#ctx0" brushRef="#br0" timeOffset="354673.0703">8427 23316 0,'-82'0'16,"82"-41"-16,-41 41 15,0-41 1,82 82 15,0 41-15,82-41-1,-1 40 1,1-81 0,204-81-1,-163-42-15,245-164 16,-286 124 0,40-1-16,42-40 15,-164 163 1,41 41-1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17:47.6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13581 4377 0,'0'-82'31,"0"41"-15,0 0 31,-82 41-16,0 0 0,42 41-15,40 0 0,0 41-16,0 0 0,-82-1 15,82 42 1,41-82-16,0 0 16,81-41-1,1 0 1,-82 0-1,41 0 1,-82-41-16</inkml:trace>
  <inkml:trace contextRef="#ctx0" brushRef="#br0" timeOffset="283.3099">13908 4295 0,'0'0'0,"0"-82"32,123 123-1,-123 0-31,41 82 15,-41 40 1,0 1 0,-41-82-1</inkml:trace>
  <inkml:trace contextRef="#ctx0" brushRef="#br0" timeOffset="596.2777">13049 4131 0,'0'0'0,"0"-41"0,-41 41 15,41 41 17,0 246-17,41-42 1,0 1 0,82-124-1,41-40 1,-124-82-16</inkml:trace>
  <inkml:trace contextRef="#ctx0" brushRef="#br0" timeOffset="1246.6452">16035 4131 0,'0'0'0,"-40"-81"16,-42-1 0,0 82-1,82-41-15,-41 41 16,41 41-1,0 491 17,0-205-1,0-123 0,-41-122-15,0-82-1,0 0 1</inkml:trace>
  <inkml:trace contextRef="#ctx0" brushRef="#br0" timeOffset="1413.489">15463 4745 0,'0'-41'15,"82"41"1,40-82 0,42 82-16,0 0 15,163 0 1</inkml:trace>
  <inkml:trace contextRef="#ctx0" brushRef="#br0" timeOffset="1731.175">17222 4704 0,'0'-82'15,"-82"82"17,0 123-17,0-41 1,41 0-16,-81 81 16,40-40-1,0-41 16</inkml:trace>
  <inkml:trace contextRef="#ctx0" brushRef="#br0" timeOffset="1931.5816">16567 4868 0,'0'-82'0,"41"164"47,41-41-47,-41 40 16,41-40-16,0-41 15,81 82 1,-81 0-16</inkml:trace>
  <inkml:trace contextRef="#ctx0" brushRef="#br0" timeOffset="2230.7194">17672 4213 0,'0'0'0,"0"-82"16,-41 82-1,0 82 17,41 0-17,0 286 1,0-163 0,0-124-1,41-40 1,0 41-16,41-82 15</inkml:trace>
  <inkml:trace contextRef="#ctx0" brushRef="#br0" timeOffset="2730.5857">17917 4540 0,'0'0'0,"0"-81"16,41 81 0,-41-41-1,82 41-15,41 0 16,-82 82 0,-41-42-16,0 1 15,-41 123 1,-41-82-1,82-123 32,41-82-31,81 0 0,-40 1-1,0 81 1,-82-41-1,0 41 1,0 82 15,-82 41-31,82 0 32,0-1-32,0-40 15,0 41-15,0 41 16,41-123-1,82 41-15</inkml:trace>
  <inkml:trace contextRef="#ctx0" brushRef="#br0" timeOffset="2989.5569">18858 4131 0,'0'-81'16,"41"81"15,0 0-15,-41 40-16,82 165 16,0 40-1,-82 1 1,0-123-1,0-42 1,-41 1-16</inkml:trace>
  <inkml:trace contextRef="#ctx0" brushRef="#br0" timeOffset="3214.5836">19922 4622 0,'81'0'32,"42"0"-32,-41 0 15,-41 0 1,0 0-16</inkml:trace>
  <inkml:trace contextRef="#ctx0" brushRef="#br0" timeOffset="3366.862">19963 4949 0,'0'0'0,"81"0"31,1 0-16,0 0-15,41-40 16</inkml:trace>
  <inkml:trace contextRef="#ctx0" brushRef="#br0" timeOffset="4247.1314">23644 3886 0,'0'0'0,"0"-82"0,0 41 16,0 0-16,-41-81 15,0 81 1,-40 41 15,40 368 1,-41 532-1,82-696-31,0 410 31,0-532-31,0-1 16,-41-40-1,-41 41 1,0-82-16,41 0 16,0 0-16,-81 0 15,40-82-15,-82 1 16,123 81 15</inkml:trace>
  <inkml:trace contextRef="#ctx0" brushRef="#br0" timeOffset="5515.0201">24708 4131 0,'0'0'0,"0"-81"16,0 40 0,0 163 15,0 1-15,0 0-16,0 122 15,0 246 16,41-450 1</inkml:trace>
  <inkml:trace contextRef="#ctx0" brushRef="#br0" timeOffset="5964.5448">25117 4500 0,'0'-123'15,"0"41"1,41 0-1,41 82-15,-1 0 32,-40 0-32,41 82 15,-82 0-15,0 0 16,0 122 0,-204 42-1,163-206 1,0 1-1,163-41 48,-81 0-63,41 0 16,41 0-16,81-81 15,-122 81 1</inkml:trace>
  <inkml:trace contextRef="#ctx0" brushRef="#br0" timeOffset="6514.7216">26549 4500 0,'-41'0'15,"41"40"1,0 1 0,41-41-1,-1 0 17,83 0-1,-164-204 0,-81 122-15,40 164-1,0 81 1,82-81-16,0 0 16,0 0-16,0 41 15,0-83-15,123 42 16,40-82-1,1 0 1,-82 0 0</inkml:trace>
  <inkml:trace contextRef="#ctx0" brushRef="#br0" timeOffset="6814.7816">27039 4172 0,'-81'0'0,"122"0"63,-1 0-63,42 0 16,0 0-16,0 0 15</inkml:trace>
  <inkml:trace contextRef="#ctx0" brushRef="#br0" timeOffset="7286.192">27612 3927 0,'0'0'0,"0"-41"0,0-41 31,82 82-15,0 0-1,-82 41 1,41 0-16,-41 82 16,0-82-16,-82 81 15,-41-81 1,164-82 46,41 41-46,0 0 0,-1 123-1,-81-41 1,0 0-1,0-1 1,-81-81 0,-1 0-16,41 0 15,-41 0-15</inkml:trace>
  <inkml:trace contextRef="#ctx0" brushRef="#br0" timeOffset="7797.9096">28062 4172 0,'0'-41'0,"82"41"16,-82-41-16,41 41 15,0 0 1,0 0 0,-41 41-1,0 41 1,0 41 0,0-82-16,-41-41 15,41 41-15,0-82 47,0-41-47,82 41 16,-42-41-16,1 41 15,41-40 1,-123 121 31,41 1-47,0 0 15,0 41-15,0 0 32,82-82-17,41 0 1,-82 0-16</inkml:trace>
  <inkml:trace contextRef="#ctx0" brushRef="#br0" timeOffset="8614.3824">29085 4745 0,'0'41'15,"0"41"1,82-82 0,-41 0-16,-1 0 15,-40-82-15,123 41 16,-123-82 15,-163 41 0,-1 369 16,164-205-47,0 40 16,0-81-16,82 41 16,40-82-1,-81 0-15,0 0 16,123 0-1,-123-123-15</inkml:trace>
  <inkml:trace contextRef="#ctx0" brushRef="#br0" timeOffset="8898.1559">29535 4090 0,'-41'0'16,"82"0"46,41 0-62,-1 0 16,1 0-16,41 0 16,-41 0-16</inkml:trace>
  <inkml:trace contextRef="#ctx0" brushRef="#br0" timeOffset="9397.3894">30353 3722 0,'0'-41'0,"-82"41"16,82 41 46,0 41-62,0-41 16,0 41 0,41 0-1,0-82 1,82 0 0,-1-41 15,-122-41-31,0 0 15,0 41 17,0 82 15,0 41-47,0-41 15,0 82 1,0-1-1,0-81-15,0 41 16,0 0 0</inkml:trace>
  <inkml:trace contextRef="#ctx0" brushRef="#br0" timeOffset="9965.2196">30967 3886 0,'0'0'0,"0"-41"15,0 82 32,0 0-47,0 41 16,40-1-1,42-81 1,0 0 0,-41 0-1,0-40 1,-41-1-1,0-82 1,0 41 0,0 0-1,0 123 1,0 41 0,0 41-16,0 122 15,-82-122-15,82 0 16,0 81-1,0-163 1,0 41-16,-41-82 16,0 0-1,-81-41-15,122 0 16,0-123 0,81-40-1,1 122 1</inkml:trace>
  <inkml:trace contextRef="#ctx0" brushRef="#br0" timeOffset="11115.0757">32439 4622 0,'0'-41'0,"0"-40"16,0 40-16,0 0 16,0 0-1,-41-82 1,-41 123 0,1 82-1,-1 0-15,82 0 16,0-1-16,0 1 0,0 0 15,0-41 1,82 0 0,40-41-1,-40-41 1,0-123 0,-82-40-1,0-83 1,0 165-1,0 40-15,0 0 0,0 41 16,0 82 31,0 41-31,0 204-1,0-81 1,41-42-1,41-122 1,-41-41 0,40 0-1,1-82 1,0-81 0,-82-42 15,0 246 0,0 41-15,0 0-1,0-41-15,0 41 16,41-42-16,41-40 16,-41 0-1,40 0 1,42-40-1,-123-1-15,41-82 16,-41 82-16,0-41 16,0 41-1,-41 164 17,41 41-32,-41 163 15,-41-41 16,82 82-15,41-245-16,-41-41 16,0-41-16,-41-41 15,-81 0 1,40 0 0,0-41-1,82-82-15,0 41 16,0 41-16,41 1 0,82-42 15,81-82 1</inkml:trace>
  <inkml:trace contextRef="#ctx0" brushRef="#br0" timeOffset="12232.9308">23317 6381 0,'-82'0'0,"0"0"31,41 41-15,41 0 0,-81 327 15,203-286-16,-81-82-15,0 0 16,41 0-16,-41-41 16,41-41-1,-82 41-15,0-81 16,-123-1 0,82 82-1,-41 41-15,41-41 0,0 41 16,-81 0-1</inkml:trace>
  <inkml:trace contextRef="#ctx0" brushRef="#br0" timeOffset="13214.8485">22294 3804 0,'0'82'47,"82"0"-32,41-82 1,-41 0-1,122-41 17,-204-164-1,-41 164 16,0 41-47,-81 82 0,81 41 15,-41-41 1,41 40 0,-164-81-1,124-41 1,40 0 0,0-41-1,41-40 1,0-83-1,0 82-15,41 41 16,-41-40-16,41 81 16,0 40-1,81 83 1,-122-82-16,41 82 16,-41-82-1,41 0-15</inkml:trace>
  <inkml:trace contextRef="#ctx0" brushRef="#br0" timeOffset="13872.2433">21681 8713 0,'-41'0'15,"123"0"32,40-82-31,1 82-16,41 0 15,-1-82-15,1 82 16</inkml:trace>
  <inkml:trace contextRef="#ctx0" brushRef="#br0" timeOffset="14031.6911">21967 8917 0,'41'0'31,"0"0"-15,122 0-1,42-82 1</inkml:trace>
  <inkml:trace contextRef="#ctx0" brushRef="#br0" timeOffset="14482.2044">24421 7649 0,'0'-41'0,"0"-41"15,0 1 1,0 162 31,-40 83-47,40 41 15,0-83-15,0 83 16,0 122 15,0-286 0</inkml:trace>
  <inkml:trace contextRef="#ctx0" brushRef="#br0" timeOffset="14848.1609">24708 7854 0,'0'-41'0,"0"0"0,0-41 16,41 82 0,81-82-1,83 82 1,-164 41-16,-41 82 16,0 0-1,0-1-15,-82 83 16,-41-42 15,41-81-15,123-82 31,41 0-47,0 0 15,0 0-15,81-41 16,-40 41-16,-41 0 15</inkml:trace>
  <inkml:trace contextRef="#ctx0" brushRef="#br0" timeOffset="15282.1481">25730 8181 0,'0'41'31,"123"-41"16,-82-41-32,-41-41 1,0 0 0,0 1-1,-82 81 1,41 81 0,0 42-1,41 82 16,0-165-31,123 42 32,123-82-17,-165 0-15</inkml:trace>
  <inkml:trace contextRef="#ctx0" brushRef="#br0" timeOffset="15582.0436">26385 7690 0,'-41'0'16,"82"0"31,41 0-31,40 0-1,1 0-15,-41 0 0</inkml:trace>
  <inkml:trace contextRef="#ctx0" brushRef="#br0" timeOffset="16048.2179">27121 7363 0,'0'-82'15,"0"41"1,41 41 0,82 0-1,-82 41 1,-41 0 0,0 41-16,0 0 15,-41-1-15,-41-81 16,0 82-1,0-82 1,123 0 31,0 0-47,82 0 16,-82 0-1,0 0 1,-41 82-16,0 0 15,-41 41 1,-41-123 0,0 40-1,0-40 1</inkml:trace>
  <inkml:trace contextRef="#ctx0" brushRef="#br0" timeOffset="16482.2027">27530 7567 0,'0'-41'0,"82"41"16,-41 0-16,41 0 15,-41 0 1,-41 123 15,0-82-15,0 41-16,-41-41 15,41-123 32,82-41-31,-82 41-16,41 42 15,-41-1 1,0 82 15,0 40-15,0 42 0,0-41-1,122 0 16,1-82-31,-82 0 0</inkml:trace>
  <inkml:trace contextRef="#ctx0" brushRef="#br0" timeOffset="17070.8128">29044 6913 0,'-82'-41'16,"164"-41"15,0 82-15,40 0-16,-40 0 0,-41 0 16,0 0-1</inkml:trace>
  <inkml:trace contextRef="#ctx0" brushRef="#br0" timeOffset="17449.4828">29085 6872 0,'-82'0'31,"82"41"-15,0 41 0,0 81-1,0 1-15,0 122 16,0-40-16,0 40 0,0-41 16,0 165-1,0-42 1,0-205-1,0-81 1,123-82 31,-1 0-47,124 0 16,-123-123-16</inkml:trace>
  <inkml:trace contextRef="#ctx0" brushRef="#br0" timeOffset="18082.4269">29985 7486 0,'-41'0'16,"82"0"46,41 0-46,40 0-16,-40 0 16,82 0 15</inkml:trace>
  <inkml:trace contextRef="#ctx0" brushRef="#br0" timeOffset="18583.1429">30967 7363 0,'40'82'62,"1"-82"-46,41 0-1,0 0-15,-82-82 32,0 41-17,0 0 1,-41-41 0,-41 82-1,0 0 1,82 41-1,-81 82 1,81 0 0,0-83-16,0 1 15,0 41-15,41-82 16,40 0 0,1 0-16,-41 0 15,0 0-15,0 0 0</inkml:trace>
  <inkml:trace contextRef="#ctx0" brushRef="#br0" timeOffset="18899.033">31457 6913 0,'-41'0'16,"164"0"30,-82 0-30,41 0-16,122 0 16,-163 0-16</inkml:trace>
  <inkml:trace contextRef="#ctx0" brushRef="#br0" timeOffset="19548.8858">32316 6586 0,'0'-41'16,"0"0"15,0 82 32,0 41-63,0-42 15,0 1-15,0 82 16,0-82-1,41-41 32,41 0-31,0 0 0,-41-41-1,-41-41 1,0 41 15,0 0 0,0 82 47,0 41-62,0-41-16,0 0 16,0 0-1,0 82 1,0-82-16</inkml:trace>
  <inkml:trace contextRef="#ctx0" brushRef="#br0" timeOffset="20132.1625">32807 6708 0,'0'-41'0,"0"123"63,0 41-48,0-82 1,41-41 0,0 0-1,0 0 1,41 0-1,-82-82 1,0 0 0,0 0-1,-41 164 32,41 0-31,0 0-16,0 0 15,0 40 1,41-40-16,-41 0 0,41 0 16,-41 41-1,0-42 1,-82-81 0,0-41-1,82 1 1,-41-83-1,41 41 1,164-82 0</inkml:trace>
  <inkml:trace contextRef="#ctx0" brushRef="#br0" timeOffset="20733.1773">30598 8099 0,'-41'0'0,"-40"0"31,122 0 16,81 0-31,42 0-16,81 0 15,287 0 1,-205 0-16,369-41 15,-492 41-15,-81 0 16,-82 0 0,41 0-1,-82-82 1,0 123 31,0 0-32,-82-41-15</inkml:trace>
  <inkml:trace contextRef="#ctx0" brushRef="#br0" timeOffset="21315.9031">31703 8345 0,'-41'0'31,"41"40"0,0 1-31,0 0 16,-123 82-1,82-82 1,41 41 0,41-82 31,41 0-47,0 0 15,81 0 1,-40 0-1,0 0 1,-123-41 0,0-41-1,-41 41 1,41 0 15,0 82 0,0 0-15,0 82 0,0 122-1,0-81 1,41-123 0,0-41-16</inkml:trace>
  <inkml:trace contextRef="#ctx0" brushRef="#br0" timeOffset="22066.088">33748 6504 0,'0'0'0,"-41"0"0,41-41 31,82 41 0,41 0-15,-41 0-1,-1 0 1,-81 123 0,0-1-1,0 83 1,0 81-1,0 369 1,0-205 0,82 81-1,-82-162 1,0-83 0,0-204-1,0 0-15,-41-82 47,-40 0-31,-42-41-1,82 41 1,0 0 0</inkml:trace>
  <inkml:trace contextRef="#ctx0" brushRef="#br0" timeOffset="22768.8144">35221 8795 0,'-41'0'0,"-41"0"47,82 81-47,0 1 16,0 0-16,0-41 15,0 0-15,82 41 16,122-123 15,-81-123 1,-123 82-17,-123-40-15,83 40 16,-1 82-1,-82 0 1,82 0 0</inkml:trace>
  <inkml:trace contextRef="#ctx0" brushRef="#br0" timeOffset="23482.4386">35180 6708 0,'0'-41'0,"0"82"63,0 41-63,82 0 15,0-82 1,-1 41-1,1-41 1,0 0 0,-41-41-1,-41-82 1,0 41 0,0 1-1,-123 81 16,-40 41-15,40 81 0,82-40-1,-41 0-15,-41 0 16,42-82 0,40 0-1,41-41 1,0-41-1,0 0-15,41-81 16,40 163 0,-81-82-16,82 82 15,-82 41 17,0 40-17,41 83 1,-41 82-1,0-206-15</inkml:trace>
  <inkml:trace contextRef="#ctx0" brushRef="#br0" timeOffset="24033.1083">32194 8385 0,'0'0'0,"0"-81"16,-41 81 15,0 81-31,-123 1 16,42 82-16,-83-41 15,-286 204 16,409-327-31,41 41 32,41 0-17</inkml:trace>
  <inkml:trace contextRef="#ctx0" brushRef="#br0" timeOffset="24799.5681">25485 7608 0,'0'-41'0,"-123"41"47,41 41-47,-81 82 16,40 41-16,-1063 572 46,777-450-14,368-286-32,41 41 15,0 41 1</inkml:trace>
  <inkml:trace contextRef="#ctx0" brushRef="#br0" timeOffset="25299.492">23767 9572 0,'82'-82'16,"-41"82"-16,40-82 16,1 82-1,0 41 1,-82 82 0,-41-1-1,-82-40 1,83 0-16,-1-41 15,-41-41-15,123 0 32,0-41-17,163 41 1,-122 0 0,-82 123-1,0-41 16,-82-42-15,41-40-16,-122 0 16,122 0-16,-41 0 15,0 0 1,0 0 0</inkml:trace>
  <inkml:trace contextRef="#ctx0" brushRef="#br0" timeOffset="25919.5586">23235 11208 0,'0'0'0,"-82"0"0,164 0 47,41 0-47,122 0 16,-122-41-16</inkml:trace>
  <inkml:trace contextRef="#ctx0" brushRef="#br0" timeOffset="26066.2061">23317 11576 0,'41'0'31,"41"0"-15,40 0 0,1 0-16</inkml:trace>
  <inkml:trace contextRef="#ctx0" brushRef="#br0" timeOffset="26599.5896">25240 11003 0,'0'0'0,"-41"0"0,41-41 16,0 1-1,122 40 1,-81 0-16,82 0 16,-41 0-1,-82 40-15,0 1 16,-123 82-1,82-82-15,-122 41 16,122 0 0,0-82-16,123 0 47,-1 0-32,1 0-15,0 0 31,0 81-15,-82 1-16,0-41 16,0 0-16,0 0 0,-41-41 15,-123 123 1,42-123 0,-1 0-1,82-82 1,41 0-1</inkml:trace>
  <inkml:trace contextRef="#ctx0" brushRef="#br0" timeOffset="27049.6841">25894 11290 0,'0'41'16,"41"-41"-16,41 0 15,0 0 1,-1 0-1,-81-82 1,0 41-16,0 0 16,0 0-1,-41 41 1,-40 0 0,-1 41-1,82 0 1,-41 41-16,41-41 0,0 0 0,0-1 31,82 42-15,81-82-1,1 0 1,-123 0-16</inkml:trace>
  <inkml:trace contextRef="#ctx0" brushRef="#br0" timeOffset="27338.0567">26549 10758 0,'-82'0'16,"123"0"31,0 0-47,40 0 16,1 0-16,41-41 15,-82 41-15,0 0 16</inkml:trace>
  <inkml:trace contextRef="#ctx0" brushRef="#br0" timeOffset="27799.6904">27203 10308 0,'0'0'0,"-41"0"0,41-41 16,82 41 15,-41 0-31,0 0 16,41 0 0,-82 82-1,0 41 1,-123-82-1,82 40 1,41-122 15,41 1-15,82 40 0,-82 0-1,-41 40 1,81 83-16,-81-41 31,-81-41-15,-42-41-1,82 82-15,0-82 16,-41 0-16</inkml:trace>
  <inkml:trace contextRef="#ctx0" brushRef="#br0" timeOffset="28268.6441">27898 10472 0,'41'0'0,"41"0"15,0 41 17,-82 40-17,-41 42 1,-41-41 0,82-164 15,41 0-16,123-40 1,-82 40 0,-82-41-1,-41 123 17,-41 123-17,82-82-15,0 0 31,0 81-31,0-40 16,41-82-16,41 0 16,-41 0-16</inkml:trace>
  <inkml:trace contextRef="#ctx0" brushRef="#br0" timeOffset="28516.337">28880 10308 0,'0'-41'0,"41"41"31,41 0-31,-41 0 15,41 0 1,0 0 0</inkml:trace>
  <inkml:trace contextRef="#ctx0" brushRef="#br0" timeOffset="28819.5723">28880 10308 0,'0'82'47,"0"0"-47,0-1 0,0 42 16,0 0 0,0 204-1,0-163-15,0-1 0,-82 124 31,82-165-15,0-81 31,41-41-31,41 0-1</inkml:trace>
  <inkml:trace contextRef="#ctx0" brushRef="#br0" timeOffset="29550.8328">29780 10799 0,'0'0'0,"0"-82"16,-41 82 0,-41 82 31,82-41-32,0 0-15,0 40 16,0 83-16,0 41 31,0-42-15,0-122-1,0 41-15,82-82 16,0 0-16,-41 0 16,0-82-1,82 0 1,-42-40-1,-40-42 1,-41 82 0,0 0-1,0 1 1,-122-1 0,-1 0-1,41 82-15,0 0 16,41 41-1,41 41 1,0-1 0,0 1-1</inkml:trace>
  <inkml:trace contextRef="#ctx0" brushRef="#br0" timeOffset="30317.1978">30680 11412 0,'-41'0'16,"123"0"31,0 0-32,0 0-15,81 0 31,42 0 1</inkml:trace>
  <inkml:trace contextRef="#ctx0" brushRef="#br0" timeOffset="30646.5091">30926 11085 0,'-41'-82'0,"41"41"46,0 82-14,0 41-32,0 0 15,0 41-15,0-1 16,82 83 0,-82-164-16,0 0 15,0 41-15,40-164 78</inkml:trace>
  <inkml:trace contextRef="#ctx0" brushRef="#br0" timeOffset="31237.4133">31785 10922 0,'0'-41'16,"0"122"62,0 1-78,0 41 15,0-41-15,0 286 32,0-327-32,0 41 15</inkml:trace>
  <inkml:trace contextRef="#ctx0" brushRef="#br0" timeOffset="31866.9145">32030 10553 0,'41'-81'47,"0"81"-32,82 0 1,-42 0 15,1 41-15,-82 122-1,41 42 1,-41-83 0,0 124-1,0-123-15,0-1 16,82 124-1,-82-42 1,0-163 0,0 41-16,-41 0 31,-41-82-15,82 82-1,-122-82-15,81 40 16,-82 42-1,41 0-15,0-41 16</inkml:trace>
  <inkml:trace contextRef="#ctx0" brushRef="#br0" timeOffset="33068.2629">23767 13908 0,'0'0'0,"82"0"47,40 0-32,1 0-15,0 0 16,41 0 0</inkml:trace>
  <inkml:trace contextRef="#ctx0" brushRef="#br0" timeOffset="33200.4849">23971 14153 0,'0'0'0,"41"0"47,41 0-31,0 0-16,82-41 15</inkml:trace>
  <inkml:trace contextRef="#ctx0" brushRef="#br0" timeOffset="33734.4332">25894 13744 0,'0'0'0,"0"-41"16,0 0-1,123 41 1,-41 0-16,81 0 16,-122 41 15,-41 82-16,-82-41 1,0-1 0,82 1-16,-81-82 15,162 0 32,-40 0-31,0 0-16,82 0 15,-82 41 1,-41 41 0,0 41-1,-41-123-15,0 41 16,-82-41 0,82 0-16,1 0 0,-1 0 15,-41 0 16,82-82-31</inkml:trace>
  <inkml:trace contextRef="#ctx0" brushRef="#br0" timeOffset="34277.6783">26712 14071 0,'0'82'15,"41"-82"1,0 0 0,82 0-1,-1 0 1,-122-82-1,41 0-15,-41 1 16,0-1 0,-81 82-1,-83 0 1,41 163 0,123 42 15,41-41-16,41-124 1,122-40 0,-81 0-16,-41 0 15,41-40-15,-41-42 0</inkml:trace>
  <inkml:trace contextRef="#ctx0" brushRef="#br0" timeOffset="34584.0926">27326 13580 0,'0'0'0,"82"0"47,-1 0-31,42 0-16,0 0 15,0 0-15</inkml:trace>
  <inkml:trace contextRef="#ctx0" brushRef="#br0" timeOffset="35050.8181">28185 13253 0,'-82'0'15,"82"-41"-15,82 41 16,-41 0 0,41 0-16,-42 0 15,42 0-15,-82 82 32,-41 41-17,0-41 1,-40-82-16,122 0 78,40 0-78,1 0 16,-41 0-1,-41 81 1,-41 1-1,-41-82 1,1 82 0,-42-41-1,82-41 1</inkml:trace>
  <inkml:trace contextRef="#ctx0" brushRef="#br0" timeOffset="35491.5524">28635 13458 0,'82'0'16,"-82"-41"-16,81 41 15,1 0 1,-41 0-1,-41 122 1,-41-40 0,-41 0-1,82-41 1,41-41 15,0-82-15,82-81-1,-82 81 1,-41 164 31,0-1-47,0 1 16,0-41 15,82 0-16,0-41-15,81 0 16</inkml:trace>
  <inkml:trace contextRef="#ctx0" brushRef="#br0" timeOffset="36579.144">43975 11985 0,'0'-82'15,"-82"123"17,82 41-32,0 82 15,0-1-15,0 1 16,0-1-16,0-40 16,0-41-16,41 0 15,0-41 1</inkml:trace>
  <inkml:trace contextRef="#ctx0" brushRef="#br0" timeOffset="36867.1558">43975 11985 0,'0'0'16,"0"-82"-16,0 41 0,0-40 15,41 81 1,163 0 0,-81 81-1,-123 42 1,0-41-16,0 0 16,-82 0-16,0-1 15,1-40-15,-83 82 16,164-41-1</inkml:trace>
  <inkml:trace contextRef="#ctx0" brushRef="#br0" timeOffset="37352.462">44629 11903 0,'0'-41'16,"0"-40"-1,-81 162 48,81 124-48,0-1-15,0 1 16,0 40-16,0-81 16,41 122-1,-1-163-15,165-82 16,-82-41-1,-82 0-15</inkml:trace>
  <inkml:trace contextRef="#ctx0" brushRef="#br0" timeOffset="40069.0453">45161 12231 0,'0'-41'0,"0"-41"31,0 164 16,0 81-47,0 42 15,0 163 1,0-286 0,82-82-1,82 0 1,-83 0 0,1-164 15,-82 41-16,0 42-15,0-1 16,0 0-16,-41 0 0,0 82 16,-40-41-1,-1 41 1,41 82 0,41 82-1</inkml:trace>
  <inkml:trace contextRef="#ctx0" brushRef="#br0" timeOffset="40417.3626">46716 12312 0,'0'-41'16,"-41"41"0,-41 82-1,-123 82 1,-81 81 0,245-204-1,82-41 16,41 0-15,122 0 0,-122 82-1,41-82-15,-82 0 16</inkml:trace>
  <inkml:trace contextRef="#ctx0" brushRef="#br0" timeOffset="40773.6712">47411 12312 0,'0'-81'15,"0"40"1,0 0 0,41-41-1,-41 123 63</inkml:trace>
  <inkml:trace contextRef="#ctx0" brushRef="#br0" timeOffset="41008.8113">47697 12026 0,'0'0'0,"-40"82"32,-1 0-32,-123 163 31,-81 82-16,204-245-15,41-41 16,0 0-16</inkml:trace>
  <inkml:trace contextRef="#ctx0" brushRef="#br0" timeOffset="41234.8417">47207 12231 0,'0'0'0,"0"-41"16,81 122 15,-40 1-15,41 41-1,41 81 1,-123-81-16,82 123 15,40-124-15</inkml:trace>
  <inkml:trace contextRef="#ctx0" brushRef="#br0" timeOffset="41593.7942">48393 12476 0,'0'-41'16,"0"-41"15,0 123 0,0 0-31,-123 0 16,-41 82-1,1-1 1,163-40 0,0-41 15,123-41-31,-1 0 16,83 0-1,-123 0-15,-41 0 16,-1-41-16</inkml:trace>
  <inkml:trace contextRef="#ctx0" brushRef="#br0" timeOffset="41892.3811">49170 12312 0,'-82'-81'0,"82"-1"16,0 41-1,0 82 32,0 41-47,0-1 16,0 124-1,0-82 1,0-83-16,0 42 16,0 0-1</inkml:trace>
  <inkml:trace contextRef="#ctx0" brushRef="#br0" timeOffset="42184.7046">49416 11985 0,'0'0'0,"0"-41"0,122 41 31,-40 41-31,0 0 15,-41 41-15,41 122 16,-82-81 0,0 0-16,-123 286 15,-163 0 1,163-286 0</inkml:trace>
  <inkml:trace contextRef="#ctx0" brushRef="#br0" timeOffset="42752.6028">50520 12517 0,'-82'-82'15,"205"82"32,0-41-47,-42 41 16,42 0-1</inkml:trace>
  <inkml:trace contextRef="#ctx0" brushRef="#br0" timeOffset="42869.4716">50520 12762 0,'0'0'0,"82"-41"31,41 41-16,-1-41-15,1 41 16</inkml:trace>
  <inkml:trace contextRef="#ctx0" brushRef="#br0" timeOffset="43486.4178">52156 11331 0,'-82'-41'0,"82"-41"16,-40 41 0,-1 41 15,41 82-15,0 41-16,0 572 31,41-286-16,-41-123 1,0-163 0,-41-41-1,0-41-15,-41-41 16,41 0 0,-41 0-1,82-82 16</inkml:trace>
  <inkml:trace contextRef="#ctx0" brushRef="#br0" timeOffset="44009.2149">52852 11699 0,'0'0'0,"0"-41"15,0 0 1,82 41-1,-1 0 1,1 0-16,0 0 16,-41 0-16,-41 82 15,0 40 1,-123 1 0,0-82-1,205-41 32,41 0-31,-82 0-16,41 0 15,-82 82 1,0 0 0,0-41 15,-82 0-31,0-41 15,41 0-15,0 0 16,-41 81-16,42-81 16</inkml:trace>
  <inkml:trace contextRef="#ctx0" brushRef="#br0" timeOffset="44301.2803">53547 12026 0</inkml:trace>
  <inkml:trace contextRef="#ctx0" brushRef="#br0" timeOffset="45042.9903">53588 11985 0,'0'41'15,"41"-41"63,41 0-46,-41-82-1,40 41 188,-40-41-188,-41 42-16,0-1 1,-81 41 31,-1 0-31,82 41-1,0 81 1,0 1-1,0-82 1,82 41 0,40-82-1,-81 0-15,0 0 16,0 0-16,-41-41 0</inkml:trace>
  <inkml:trace contextRef="#ctx0" brushRef="#br0" timeOffset="46340.7198">53833 11372 0,'0'-41'16,"82"41"46,0 0-62,0-82 0,41 82 16,-82 0-16</inkml:trace>
  <inkml:trace contextRef="#ctx0" brushRef="#br0" timeOffset="46755.121">54324 11003 0,'0'-81'15,"123"81"17,-82 0-17,-41 81 17,-41-40-17,0 41 1,82-82 31,41 0-32,-41 0-15,0 41 16,-41 0 15,-41 41-15,-82-41-1,41 0 1</inkml:trace>
  <inkml:trace contextRef="#ctx0" brushRef="#br0" timeOffset="47151.5386">54774 11044 0,'82'0'31,"-41"0"-15,-41 82 0,0 0-1,-82 0 1,123-123 31,41 0-32,-41-41 1,-41 0 0,82 0-1,-82 123 16,0 41-31,-41-41 16,41 0-16,0 41 16,-41 41-16,41-42 15,0-40-15</inkml:trace>
  <inkml:trace contextRef="#ctx0" brushRef="#br0" timeOffset="47719.0665">54979 12312 0,'0'-81'0,"0"-1"15,0 41 1,0-41 0,0 41-1,-41 41 1,-82 0 0,82 123-1,-40 40 1,81-81-1,0 0 1,81-82 0,1-41-1,41-82 1,-123 1 0,41-42-1,-41 82-15,0 0 16,0 1-16,0 40 15,0 123 17,0 40-17,0-40-15,0 82 16,0-1 15,0-81-15,0-41-16</inkml:trace>
  <inkml:trace contextRef="#ctx0" brushRef="#br0" timeOffset="48018.5611">55142 12190 0,'0'-82'15,"0"164"-15,82-246 16,-41 164-16,-41 82 47,0-41-47,0 0 15,0 0 1,123-82 15,-82-41-15,-41 41 0,0 82 30,0 41-30,0-1 0,82-81-16</inkml:trace>
  <inkml:trace contextRef="#ctx0" brushRef="#br0" timeOffset="48718.3496">52197 13212 0,'-41'0'31,"41"41"-15,0 0-16,0 41 0,0 0 31,82-82-16,-41-41 1,0-123 15,-41 82-15,0 1 15,-82 81-31,0 0 16,82-41-16</inkml:trace>
  <inkml:trace contextRef="#ctx0" brushRef="#br0" timeOffset="49102.3749">52034 10349 0,'0'-41'0,"0"-41"16,0 123 31,0 41-47,0 0 16,0 81-1,0-40-15,0 122 16,0-122-1,0-82-15</inkml:trace>
  <inkml:trace contextRef="#ctx0" brushRef="#br0" timeOffset="51268.3242">13336 17303 0,'0'-82'16,"0"41"-16,0-82 16,-41 82-1,0 41 1,-41 0 15,41 246 0,41-164-31,41 122 32,41-204-32,0 0 15,-41 0-15,40-41 16,1 0 0,-41 0-16,41-122 15,-82 81-15,0 0 16,0-122-1,0-124 1,0 206-16,-82-1 16,82 205 31,0 41-32,0-1 1,0 42-16,0 122 15,0-163-15,82 0 16,41 40 0,-82-163-1</inkml:trace>
  <inkml:trace contextRef="#ctx0" brushRef="#br0" timeOffset="51518.7049">14031 16607 0,'0'0'0,"0"-41"15,82 164 17,-82 0-17,123 122 1,-82 42-1,-41 40 1,-123-204 0,82-123-16</inkml:trace>
  <inkml:trace contextRef="#ctx0" brushRef="#br0" timeOffset="51801.7096">12804 16485 0,'0'-82'16,"-82"82"-16,41 0 15,41 41 1,0 81-1,0 42-15,0 245 16,0-245-16,0-1 16,123 165-1,0-124 1,-1-163-16,-40-41 16</inkml:trace>
  <inkml:trace contextRef="#ctx0" brushRef="#br0" timeOffset="52552.8401">17508 16116 0,'0'0'0,"0"-81"0,0 40 16,-123 0-1,42 41 17,-1 368 15,82 205-16,0-451-31,0-40 15,0 0-15,0-41 0,-41 41 16,-82 0 0,41-82-1,1 0 1</inkml:trace>
  <inkml:trace contextRef="#ctx0" brushRef="#br0" timeOffset="52702.3665">16690 16730 0,'0'0'16,"0"-41"-16,82 41 15,0 0-15,163-82 32,123 41-17,-245 41-15,-41 0 0</inkml:trace>
  <inkml:trace contextRef="#ctx0" brushRef="#br0" timeOffset="53176.6997">17713 16648 0,'0'82'78,"0"0"-62,0 0-16,0-1 15,0-40-15,81 0 16,-40 41-1,0-82 1,82-41 0,-123-41-16,82 1 15,-82-1-15,0 0 16,0-41 0,0 41-1,0 164 16,0 41-15,0 0-16,0 81 16,-82 1-1,82-83 1,41 42 0</inkml:trace>
  <inkml:trace contextRef="#ctx0" brushRef="#br0" timeOffset="53502.2231">18449 16403 0,'0'0'0,"0"-41"0,-41-41 16,41 164 31,0 41-31,0-1-1,0 206 1,0-206-16,41 42 15,0-82-15,41-82 16</inkml:trace>
  <inkml:trace contextRef="#ctx0" brushRef="#br0" timeOffset="53969.0116">18694 16689 0,'0'0'0,"0"-41"15,0 123 32,0-41-47,0 123 32,82-124-17,82-40 1,-41 0-1,-42-122 1,-81-1 0,0 82-16,0-82 15,0 42 1,-40 81 15,40 204-15,0 82-1,0 1 1,40-42 0,-40-163-1,0 0-15,0 0 16,0-41-16,-81-41 31,-1 0-15,-41-41-16,123-123 0</inkml:trace>
  <inkml:trace contextRef="#ctx0" brushRef="#br0" timeOffset="54236.4438">19717 16362 0,'0'-41'16,"123"123"15,-123 41-15,82-42-16,-82 42 16,81 0-1,-81 40-15,0-40 16,0 0-16,0-41 0,-40 40 15,40-81-15</inkml:trace>
  <inkml:trace contextRef="#ctx0" brushRef="#br0" timeOffset="54437.5456">20863 16771 0,'40'0'31,"42"0"-31,0 0 16,0 0-16,0 0 16</inkml:trace>
  <inkml:trace contextRef="#ctx0" brushRef="#br0" timeOffset="54586.5321">20944 17098 0,'-41'0'0,"82"0"31,41 0-15,0 0-16,-41 0 15,41 0-15</inkml:trace>
  <inkml:trace contextRef="#ctx0" brushRef="#br0" timeOffset="55252.5758">24381 15953 0,'0'0'0,"0"-41"15,-41-41-15,0 82 32,-82 164-17,123 204 1,0-204-16,0 695 31,0-696-15,0 1-16,41 40 31,-41-122-31,-41-41 16,-41-41-16,41 0 15,-81 0 1,-1-41-1,82-41 1</inkml:trace>
  <inkml:trace contextRef="#ctx0" brushRef="#br0" timeOffset="55652.5972">24094 18775 0,'-41'0'16,"41"82"-1,-82 0 1,123 122 0,41-163-1,41 41 1,-41-164 0,40-81-1,-122 40 1,-40-41-1,-124 123 1,123 41-16,-82 41 16,123 0-1</inkml:trace>
  <inkml:trace contextRef="#ctx0" brushRef="#br0" timeOffset="57053.4155">42625 12517 0,'0'-41'16,"-41"41"-16,0 0 16,-82 0-1,83 204 16,40-40 1,81-82-17,42-82 1,0 0 0</inkml:trace>
  <inkml:trace contextRef="#ctx0" brushRef="#br0" timeOffset="57853.084">42666 12190 0,'0'-82'16,"0"41"-16,-41 0 15,41 123 48,0 0-48,0 122 1,0-81-16,0 40 16,0-81-1,0-41-15,0 41 16</inkml:trace>
  <inkml:trace contextRef="#ctx0" brushRef="#br0" timeOffset="58170.1433">42870 11944 0,'0'-41'0,"0"0"16,0 123 15,0 41-15,82 0-16,0 204 15,-82-164 1,0 1-16,0 122 16,-41-81-1,-82-123 1</inkml:trace>
  <inkml:trace contextRef="#ctx0" brushRef="#br0" timeOffset="58459.8043">42216 11944 0,'0'0'0,"0"-123"0,-82 42 15,41 40 1,-41 368 0,1-122-1,81 326 1,0-285-16,0-1 0,245 41 31,164-204-15,-204-82-16</inkml:trace>
  <inkml:trace contextRef="#ctx0" brushRef="#br0" timeOffset="59825.0753">13131 17671 0,'41'0'46,"-41"-41"-46,82-41 16,0 41-16,-41-41 16,40 42-16,1-83 15,-41-82 17,41 1-1,-82 122-31,0 41 15,-41-41 1,41 41 0,-82 41-16,41 0 15,-122 41 17,40 164-17,41 163 1,0 0-1,82-82 1,41-204-16,0-41 16,41-41-16,-41 82 0,0-82 15,81 0 1,1-41 0,0-123-1</inkml:trace>
  <inkml:trace contextRef="#ctx0" brushRef="#br0" timeOffset="60440.3086">13049 17589 0,'0'-123'15,"82"123"1,-41-41-16,123-40 16,-1-1-1,-40-41 17,-82 0-17,-41 42 1,0-1-1,0 0 1,-41 41 0,-41-41-1,-81 82 1,81 0 0,-41 82-1,82 123 1,-82-42-16,123 164 15,0-204 1,0 0-16,82 81 31,-82-163-31,82-41 0,-82 123 16,123-123 0,40 0-1</inkml:trace>
  <inkml:trace contextRef="#ctx0" brushRef="#br0" timeOffset="62289.1535">24708 15667 0,'0'-82'15,"0"41"1,0 82 62,82 41-78,-42-1 16,83-40-1,-82-41 1,0 0 0,0 0-1,41 0 1,-82-82-1,0-40 1,0 40 0,-41 0-1,-41 82 1,-82 123 0,42 0-16,-1 81 15,123-163 1,-82 41-16,41-41 15,-41-41 1,42-41 15,40-82-15,0 82 0,0-163-1,0 122-15,0 0 16,81 41-16,-40 41 15,-41 41 1,82 41 0,-41 81-1,-41-122-15</inkml:trace>
  <inkml:trace contextRef="#ctx0" brushRef="#br0" timeOffset="63475.1949">25976 16526 0,'0'-82'16,"0"123"15,0 40-15,0 42-16,0-41 16,0 122-1,0 124 16</inkml:trace>
  <inkml:trace contextRef="#ctx0" brushRef="#br0" timeOffset="63903.6868">26385 16689 0,'0'-41'0,"0"0"16,0-40 0,82 81-1,0 0 1,-1 40-1,1 124 1,-123 81 0,-81-81-1,40-82-15,41-41 16,-41-41 0,164 0 15,-41 0-16,163-41 1,-40 41 0,-123 0-1</inkml:trace>
  <inkml:trace contextRef="#ctx0" brushRef="#br0" timeOffset="64336.9262">27203 16935 0,'82'0'62,"0"0"-46,0-41 0,-82 0-1,40 41 1,-40-41 0,0-41-1,-81 0 1,-1 82-1,41 164 1,41-82-16,0 40 16,0-40-16,0-41 15,123-41 1,-1 0 0,-81 0-16,82 0 15,-82-82 1</inkml:trace>
  <inkml:trace contextRef="#ctx0" brushRef="#br0" timeOffset="64620.4402">27612 16362 0,'-41'-41'15,"82"41"48,0 0-63,82 0 0,-41 0 15,-1 0-15,1 0 16</inkml:trace>
  <inkml:trace contextRef="#ctx0" brushRef="#br0" timeOffset="65137.1328">28308 15953 0,'0'-41'0,"40"-41"31,42 82-15,0 0-1,-82 41-15,0 82 16,0-41 15,-41-1-31,-41-40 16,82-82 31,41 0-32,82 41 1,-41 0 0,0 0-1,-82 82 1,0 0 0,-41-82-16,-82 123 15,82-82 1,0-41-16,-41 0 15,82-41 17</inkml:trace>
  <inkml:trace contextRef="#ctx0" brushRef="#br0" timeOffset="65603.384">28839 16076 0,'0'0'15,"0"-41"-15,82 41 16,0-41 0,0 41-1,-82 41 1,0 81-1,0 1 1,-41-123 0,41-41 31,123-82-32,-42 1 1,-40 40-1,-41 0 1,0 123 0,0 41-1,-81 41 1,81-42 0,0-40-1,40-41 1,42 0-1</inkml:trace>
  <inkml:trace contextRef="#ctx0" brushRef="#br0" timeOffset="66155.2456">29617 16566 0,'-82'0'0,"82"82"31,82-123 1,-42 41-17,83-41 1,-123 1-1,0-83 1,0 41 0,-41 82-1,-41 0-15,1 41 16,-42 82 0,123 81-1,0-163 1,41 0-1,41-41 1,-1 0-16,1 0 16,-41 0-1,82 0-15</inkml:trace>
  <inkml:trace contextRef="#ctx0" brushRef="#br0" timeOffset="66420.8171">29862 15994 0,'0'0'0,"-41"0"0,164 0 63,0 0-63,-1-82 15,1 82 1,-41 0-16</inkml:trace>
  <inkml:trace contextRef="#ctx0" brushRef="#br0" timeOffset="66921.885">30721 15503 0,'-82'-82'16,"82"0"-1,0 123 63,0 41-78,0-41 0,0 0 16,41 82 0,-41-83-1,41-40 1,0 0-1,82 0 1,-82-40 0,-41-83-1,0 41 1,0 41 0,0 82 30,0 0-46,0 82 16,0-1 0,0 83 15,0-123-31</inkml:trace>
  <inkml:trace contextRef="#ctx0" brushRef="#br0" timeOffset="67504.0646">31335 15707 0,'0'-40'0,"0"80"62,0 42-46,0-41-16,0 0 15,0 0 1,81-41 0,1 0-1,0 0 1,-41 0-16,-41-82 15,0-41 1,0 83 0,0-83-1,0 205 17,0 163-17,0 0 1,0 1-1,0-42 1,0-122-16,0-41 16,-41-41 15,41-82-15,0 41-1,0-81 1,0-1-1,123 41 1,-123 41-16</inkml:trace>
  <inkml:trace contextRef="#ctx0" brushRef="#br0" timeOffset="68378.8922">32971 16403 0,'0'-41'0,"0"-41"15,-82 82 1,41 0 0,-41 0-1,82 82-15,-81 0 16,-1 122 15,123-122-15,122-82 15,-81 0-31,41-164 31,-123 42-15,41-165-1,-41 42 1,-41 122-16,41 82 16,-41 41-16,41-41 15,0 82 1,0 164 0,0 81-1,41 1 1,41-83-1,-41-122 1,-41 41 0</inkml:trace>
  <inkml:trace contextRef="#ctx0" brushRef="#br0" timeOffset="68821.4005">33257 16321 0,'0'0'0,"41"0"0,-41-41 15,82 41 1,0 82 0,-82 41-1,0-82-15,0 40 16,41-122 46,-41-40-46,82 40-16,-82-41 16,122-41-1,-81 82 1,-82 41-1,0 82 1,-40 41-16,81 122 16,0-163-16,0-41 15,122 0 1,42-41 0,-82 0-16</inkml:trace>
  <inkml:trace contextRef="#ctx0" brushRef="#br0" timeOffset="69893.2017">22867 20943 0,'82'0'31,"40"0"-15,42 0-16,0 0 16,-42 0-16,1 0 15</inkml:trace>
  <inkml:trace contextRef="#ctx0" brushRef="#br0" timeOffset="70038.5695">23112 21311 0,'82'0'16,"-41"0"0,368-41 15</inkml:trace>
  <inkml:trace contextRef="#ctx0" brushRef="#br0" timeOffset="71304.9534">27285 19634 0,'0'41'62,"41"41"-62,-41 41 16,0-1-16,0 1 15,0 82 1,0-1 15,0-163-31</inkml:trace>
  <inkml:trace contextRef="#ctx0" brushRef="#br0" timeOffset="71808.2989">27817 19921 0,'0'-41'16,"0"-41"15,0 41-15,0-82-1,81 123-15,-40-41 16,82 41-1,0 123 1,-123 82 0,-123 81 15,0-122-15,42-124-1,81 42 1,40-123 15,42 41-15,-41 0-1,164-41 1,-42 41 0</inkml:trace>
  <inkml:trace contextRef="#ctx0" brushRef="#br0" timeOffset="72257.2481">28635 20125 0,'0'0'0,"0"41"47,41-41-31,0 0-1,40 0 1,-40-82 0,-41 41-1,0 0 1,-41-40-1,-40 81 1,-1 0 15,0 81-15,82 42-16,0 82 16,0-124-16,41-40 15,82 82 1,-42-123-1,83 0 1,-82-82 0</inkml:trace>
  <inkml:trace contextRef="#ctx0" brushRef="#br0" timeOffset="72555.2635">29003 19798 0,'0'0'0,"-41"0"16,123 0 31,0 0-32,40 0-15,83-82 16,-164 82 0</inkml:trace>
  <inkml:trace contextRef="#ctx0" brushRef="#br0" timeOffset="73087.9331">30107 19430 0,'0'0'0,"0"-82"15,0 0 1,-81 82-16,81-41 16,0 123 31,0-41-32,0 0 1,0 82-1,41-123-15,-41 40 0,40-40 32,1 0-17,0 0 1,82-81 0,-82 40-1,-41 0 1,0 164 62,0-83-78,-41 42 16,41-41-16,0 41 15,-41 0-15,41 0 16</inkml:trace>
  <inkml:trace contextRef="#ctx0" brushRef="#br0" timeOffset="73640.1109">30557 19552 0,'0'0'0,"0"41"63,0 0-47,0 0-16,0 82 15,41-123 1,82 0-1,-82 0 1,41-41 0,-82 0-1,41-41 1,-41 0 0,0 205 30,0-41-46,0 41 16,0 122 0,0-81-16,0-82 15,0-1-15,0-40 0,0 41 16,-82-82 0,41 0-1,0-164 1,41 42-1,82 81 1,-41-82 0</inkml:trace>
  <inkml:trace contextRef="#ctx0" brushRef="#br0" timeOffset="74226.409">32480 18939 0,'-41'0'15,"82"0"17,41 0-32,0 0 15,0 0-15,-42 0 16</inkml:trace>
  <inkml:trace contextRef="#ctx0" brushRef="#br0" timeOffset="74570.8919">32398 19021 0,'-41'0'0,"41"-41"0,-41 41 15,41 41 16,0 122-15,0 83 15,0-83-31,0 1 16,0 41-16,0-42 0,0 1 16,-81 327-1,-42-164 1,123-204-16,-82-1 15,82-81-15,0 0 16,0 41 0,0 0-1,41-41 1,164 0 0,-124-41-16,1 0 15</inkml:trace>
  <inkml:trace contextRef="#ctx0" brushRef="#br0" timeOffset="75225.5183">33135 19798 0,'81'0'62,"1"0"-46,0 0-16,41-41 16,-1 41 15</inkml:trace>
  <inkml:trace contextRef="#ctx0" brushRef="#br0" timeOffset="75738.5068">33953 19512 0,'-41'0'0,"82"0"62,41 0-62,-42 0 16,1 0-16,0 0 15,82-41 1,-82 0 0,-41-41 15,-41 82-31,-41 0 15,41 0 1,-81 123 0,122-42-16,-82 1 0,82 123 31,41-123-15,122-1-1,42-81 1,-42-81-1,-122 81-15</inkml:trace>
  <inkml:trace contextRef="#ctx0" brushRef="#br0" timeOffset="76161.6961">34485 18980 0,'-41'-82'0,"122"82"63,1 0-63,0 0 15,41 0-15,-41 0 16,-42 0-16</inkml:trace>
  <inkml:trace contextRef="#ctx0" brushRef="#br0" timeOffset="76621.3213">35139 18612 0,'0'-41'0,"82"41"31,-41 0-15,0 0-1,-41 82-15,0-1 16,0 1 15,-82 0-15,0-82 0,82-41 30,82 41-30,-41-41-16,41 41 16,-1 41-1,-81 82 1,0-41 0,-81-1-1,-42 1 1,41-82-1,0 0 1</inkml:trace>
  <inkml:trace contextRef="#ctx0" brushRef="#br0" timeOffset="77089.9304">35507 18898 0,'41'-41'0,"41"41"16,-41 0 0,-41 41 15,0 0-31,-41 82 15,41-82 17,-41-41-32,82 0 31,82-123-15,-123 41-1,81 41-15,-81-41 16,82-40-16,-82 81 0,-82 163 47,82-40-47,-40 0 15,40 0-15,0 41 16,0-42 0,40-81-16,83 82 15,-82-82 1</inkml:trace>
  <inkml:trace contextRef="#ctx0" brushRef="#br0" timeOffset="77487.9251">33585 20411 0,'0'0'0,"-123"0"0,82 0 15,0 0 1,82 0 15,41 0-15,327-81 0,82-1-1,163 82 1,-204-82-1,-245 82-15</inkml:trace>
  <inkml:trace contextRef="#ctx0" brushRef="#br0" timeOffset="78061.2567">34444 20943 0,'0'-82'15,"0"42"1,41 40-16,40 0 16,1 0-1,-41 40 1,-41 83 0,-82-41-1,-40 0 1,81-41-1,-41-41-15,164 0 32,-1-41-17,1 41 1,0 0 0,0 0-16,0 0 15,-82 82 1,0-1-1,-123 42 1,41-123-16,0 41 16,-40-41-16,-1 0 15,41 0-15,41 0 16</inkml:trace>
  <inkml:trace contextRef="#ctx0" brushRef="#br0" timeOffset="78749.205">36366 18448 0,'0'-41'15,"82"41"1,-41 0 0,41 0-1,0 205 1,-82 40 0,0 41-1,0 164 1,0-204-1,0 81 1,0-163-16,0-42 0,0 124 31,-41-83-15,41-81-16,-82-41 16,-41-41-1,82 0 1,-41 0-1</inkml:trace>
  <inkml:trace contextRef="#ctx0" brushRef="#br0" timeOffset="79088.5718">37021 20616 0,'0'41'47,"0"41"-31,0 0-16,0-42 15,82 42-15,-1 0 16,-40-82-1,123 0 1,-164-204 0,0 40-1,-41 41 1,-41 123-16,41-41 16,-81 41-1,81 0-15</inkml:trace>
  <inkml:trace contextRef="#ctx0" brushRef="#br0" timeOffset="79788.7885">37348 18612 0,'41'0'78,"0"0"-78,41 0 32,-41 0-17,81 0 1,-81 0 0,41 0-16,-41-41 15,-41-41-15,0 41 16,0 0-1,-41 41 17,-41 0-32,0 0 15,-40 0 1,-1 82 0,0 41-16,82-123 15,0 41 1,-40-41-16,-1 0 15,41 0 1,0 0 15,41-82-15,0-41 0,82 41-1,0 82 1,-1 0-1,-40 41 1,41 82 0,-82 0-1,0-1 1</inkml:trace>
  <inkml:trace contextRef="#ctx0" brushRef="#br0" timeOffset="80372.775">34934 20821 0,'0'0'0,"0"-41"0,-81 82 47,-83 81-31,41-40-16,-163 163 16,-246 83 15,369-287 0</inkml:trace>
  <inkml:trace contextRef="#ctx0" brushRef="#br0" timeOffset="81126.3895">28308 19389 0,'-41'0'47,"-41"41"-47,41 81 16,-82-40-16,-409 450 31,246-287-15,122-122-1,83-41-15,40-41 16,41 41 15</inkml:trace>
  <inkml:trace contextRef="#ctx0" brushRef="#br0" timeOffset="81705.4774">27530 18693 0,'0'0'0,"0"-81"15,0 122 32,0-1-31,0 1-16,0 0 15,-41 82 1,41-82 0,41-41 15,82 0-16,-41 0 1,41 0 0,-83 0-16,-40-41 15,41 41-15,-41-82 16,0 41 15,0 0-15,-41 41 15,41 41 0,0 0-15,0 41 0,0 0-16,-81 163 15,81-122-15,0-82 16</inkml:trace>
  <inkml:trace contextRef="#ctx0" brushRef="#br0" timeOffset="82590.8658">24994 23520 0,'-41'0'15,"82"0"48,41 0-63,41 0 16,40 0-1,-40 0 1</inkml:trace>
  <inkml:trace contextRef="#ctx0" brushRef="#br0" timeOffset="82740.3232">25199 23807 0,'41'0'31,"40"0"-16,165 0 1</inkml:trace>
  <inkml:trace contextRef="#ctx0" brushRef="#br0" timeOffset="83356.3153">27080 22866 0,'0'-82'0,"0"0"16,-41 123 30,41 41-30,0 0-16,0-1 16,-40 1-16,40 41 15,-82-41-15,82 0 16,0-1 15,41-81-15,0 0-16,81 0 31,1 0-31,-82-40 31,82-1-31,-123-41 16,41 41 0,-41 0-1,0-41 1,0 41-1,0 0 1,-82 82 31,82 82-47,0 0 16,0 163-1,0-163 1,0 122-16,41-163 15</inkml:trace>
  <inkml:trace contextRef="#ctx0" brushRef="#br0" timeOffset="85455.6667">27898 23438 0,'-40'41'31,"40"41"-15,81-82 15,42 0-16,-41-41 1,-82-41-16,41-81 31,-41 40-15,0 82 0,-246 123-1,165 41 1,81 40-1,0-40 1,0-41 15,81-82-31,42 0 16,-82 0-16,0 0 16,82 0-1</inkml:trace>
  <inkml:trace contextRef="#ctx0" brushRef="#br0" timeOffset="85756.2408">28594 22661 0,'0'0'0,"-41"0"0,82 0 78,0 0-78,0 0 15,81 0-15,-40 0 16,0 0 0</inkml:trace>
  <inkml:trace contextRef="#ctx0" brushRef="#br0" timeOffset="86255.8437">29330 22375 0,'0'-123'0,"0"82"15,0 0 17,0 82 14,0 41-46,0-41 16,0 0-16,0 41 16,0 0-16,0-42 31,41-40-15,41 0-1,0-40 1,-82-124-1,41 82 17,-41 41-17,0 123 48,0 0-63,0-41 0,0 0 15,0 122 1,0-122 0</inkml:trace>
  <inkml:trace contextRef="#ctx0" brushRef="#br0" timeOffset="86823.9947">29862 22416 0,'0'0'0,"0"-82"16,0 164 15,0 0-15,0-1-1,0-40 1,41-41 0,41 0-1,40 0 1,-81-81 0,-41 40-1,0-41 1,0 0-1,0 0 1,0 164 0,0 0-1,0 0 1,0 40-16,0 124 16,0-124-16,0-40 15,0 41 1,-41-41-1,41-41 1,-81-41-16,-1 0 16,82-41-16,0-41 15,0-82 1,82 1 0,-1 163-16,1-82 15</inkml:trace>
  <inkml:trace contextRef="#ctx0" brushRef="#br0" timeOffset="87019.8602">30967 22866 0</inkml:trace>
  <inkml:trace contextRef="#ctx0" brushRef="#br0" timeOffset="88472.4492">19758 26179 0,'-82'0'0,"0"-123"0,1 82 31,40 41-31,-41 82 16,82 205-1,41 367 32,-41-531-47,0 204 31,-41-245-31,-123 41 32,82-123-17,42 0 1,40-82-16</inkml:trace>
  <inkml:trace contextRef="#ctx0" brushRef="#br0" timeOffset="88657.5122">18858 26834 0,'82'-82'16,"0"82"-1,-41 0 1,163-41 0,82-41-1,-122 82-15</inkml:trace>
  <inkml:trace contextRef="#ctx0" brushRef="#br0" timeOffset="88939.5034">20126 26302 0,'0'-82'15,"0"-41"1,-41 82 0,-41 164 15,82 0-31,0 163 31,0-40-31,0-42 31,0-40-15,0-123-16,82-1 16,-41-40-16</inkml:trace>
  <inkml:trace contextRef="#ctx0" brushRef="#br0" timeOffset="89438.9304">20331 26711 0,'0'0'0,"0"-41"15,0 0-15,0-82 16,163 82 15,-122 41-15,41 41-16,-82 41 15,0 0-15,0 0 16,0 81 0,-41-122-1,-41-41 1,123-41 15,41-81-15,0-42-1,41 0 1,-123 123 0,0 123 30,-41-41-30,41 82 0,0 41-1,0-83 1,41 42 0,0-123-16,-41 41 0</inkml:trace>
  <inkml:trace contextRef="#ctx0" brushRef="#br0" timeOffset="89673.1745">21149 26874 0,'0'-81'16,"0"122"46,0 40-62,0-40 0,0 0 16,0 41-1,0 0-15,0 40 16,0-81-16</inkml:trace>
  <inkml:trace contextRef="#ctx0" brushRef="#br0" timeOffset="90224.0566">21517 26588 0,'0'-41'0,"0"-41"16,0 123 30,0 0-46,0 41 32,0 41-17,0-82 1,82-41 0,0 0-1,-41-82 1,40-82-1,-81 41 1,0 83 0,-41 40 15,41 81-31,0 124 16,0 81-1,0 41 1,0 1-1,41-206 1,-41 42 0,0-123-16,-81 0 15,-1-41 1,0-41 0,0-41-1,41 0 1,41-122-1</inkml:trace>
  <inkml:trace contextRef="#ctx0" brushRef="#br0" timeOffset="90556.7796">22172 26465 0,'0'0'0,"0"-122"15,0 163 32,122 81-31,-81 42-1,82-82-15,-123 163 16,0-122 0,0 0-16,-82 40 15,41-122 1</inkml:trace>
  <inkml:trace contextRef="#ctx0" brushRef="#br0" timeOffset="90823.616">23603 26711 0,'0'0'16,"82"0"0,41-82-1,0 82-15,81 0 16,-163 41 0</inkml:trace>
  <inkml:trace contextRef="#ctx0" brushRef="#br0" timeOffset="90960.4294">23808 26956 0,'0'0'0,"41"0"47,81-41-32,42 41 1</inkml:trace>
  <inkml:trace contextRef="#ctx0" brushRef="#br0" timeOffset="91739.6579">25976 26056 0,'0'0'0,"-41"-41"15,41 1-15,-41 40 16,41-82-16,-82 82 31,41 245-15,41-122-1,0 368 17,0-369-32,0 1 15,0 0 1,0-41 0,-81-82-1,-42 0 1,41-41-1,0-164 1</inkml:trace>
  <inkml:trace contextRef="#ctx0" brushRef="#br0" timeOffset="91890.5344">25280 26752 0,'0'-41'0,"123"41"31,0 0-31,0 0 16,-1 0 0,165 0-16</inkml:trace>
  <inkml:trace contextRef="#ctx0" brushRef="#br0" timeOffset="92190.3679">26549 26752 0,'-41'0'47,"-41"41"-32,82 0-15,-123 40 16,123 1 0,-164 123-1,42-83 1,122-81 0</inkml:trace>
  <inkml:trace contextRef="#ctx0" brushRef="#br0" timeOffset="92390.0813">26058 26874 0,'122'0'47,"-81"41"-31,41 0-16,-41 0 15,41 41-15,-82-41 16,82 82 0,-1-123-16</inkml:trace>
  <inkml:trace contextRef="#ctx0" brushRef="#br0" timeOffset="92723.3709">27408 26384 0,'0'0'0,"-41"-41"16,41 0-16,0-41 15,-82 82 1,82-82-16,-41 164 31,41 41-15,0-1-1,-82 124 1,123 40 0,0-122-1,41-123 1</inkml:trace>
  <inkml:trace contextRef="#ctx0" brushRef="#br0" timeOffset="93189.6203">27571 26711 0,'0'-82'15,"41"41"1,41 41 0,41 0-1,-82 41 1,-41 82 0,-41-41-1,0-1 1,41-40-16,41-163 47,-41 40-47,81 41 15,-40-123 1,41 82 0,-123 82 30,41 41-30,-41 41 0,41 41-1,0-41 1,164-1 0,-123-81-16</inkml:trace>
  <inkml:trace contextRef="#ctx0" brushRef="#br0" timeOffset="93439.45">28389 26138 0,'0'-41'15,"41"41"1,0 0-1,0 41-15,41 164 32,-41-42-17,-41 1 1,0-41-16,-82 40 16,0-81-16</inkml:trace>
  <inkml:trace contextRef="#ctx0" brushRef="#br0" timeOffset="94141.1291">29657 26056 0,'0'0'0,"0"-41"0,0-40 16,0-1-1,-40 123 32,40 81-47,0 533 31,0-123 1,0-491-17,0 40 1,-82-81 15,-41 0-15,0-163-16</inkml:trace>
  <inkml:trace contextRef="#ctx0" brushRef="#br0" timeOffset="94306.4511">29289 26834 0,'-41'0'15,"41"-82"-15,82 82 32,0 0-32,163-41 15,1 41 1,-164 0-16,-41 0 16</inkml:trace>
  <inkml:trace contextRef="#ctx0" brushRef="#br0" timeOffset="94874.8953">30148 26629 0,'0'-41'0,"-81"41"125,81 41-79,40 41-46,-40-41 16,0 0-16,0 40 16,41 1-1,0-82 1,41 0 0,0-41-1,-41-40 1,-41 40-1,0-82 1,0 41 0,0 164 31,0 0-47,0 122 15,0-122 1,0 82-16,0-123 15,0 81-15</inkml:trace>
  <inkml:trace contextRef="#ctx0" brushRef="#br0" timeOffset="95173.7585">30639 26261 0,'0'0'0,"0"41"47,0 41-32,0 40 1,82 124 0,-41-124-16,41 124 15,-82-164-15,0-1 16,41-40 0</inkml:trace>
  <inkml:trace contextRef="#ctx0" brushRef="#br0" timeOffset="95724.9707">31335 26588 0,'0'-41'16,"-82"41"-16,82-82 15,0 123 32,0 41-47,0-41 16,0 82-1,41-82 1,81-41 0,-40 0-1,0-123 1,-82 41-1,0-82 1,0 124-16,0-1 16,0 122 15,0 42-15,0 409-1,0-328 16,0-40-15,0-41 0,-82-41-1,0-82 1,42 0-16,-83-41 16,123 0-16,0 0 15,-41-82 1,82 82-16,163-122 15</inkml:trace>
  <inkml:trace contextRef="#ctx0" brushRef="#br0" timeOffset="96029.6454">32194 26015 0,'0'-40'15,"0"121"17,0 42-32,82 0 15,-82-1 1,81 410-1,-81-327 1,-122 81 0,-124-40-1</inkml:trace>
  <inkml:trace contextRef="#ctx0" brushRef="#br0" timeOffset="98793.0058">29453 23970 0,'-41'0'16</inkml:trace>
  <inkml:trace contextRef="#ctx0" brushRef="#br0" timeOffset="101457.108">30967 26220 0,'0'-41'15,"0"0"17,-82 41-1,41 0 0,41 82-15,0 0-16,-41 0 0,41-1 15,0 42-15,0 0 16,0 122 0,0 1-1,41-42 1,0-163-16,81 41 16,-81 0-16,82-82 15,-82 0-15</inkml:trace>
  <inkml:trace contextRef="#ctx0" brushRef="#br0" timeOffset="102375.056">25403 29001 0,'0'0'0,"0"-40"0,0-42 15,0 123 16,-82 40-15,82 42-16,-122 0 16,81 41-16,-123 81 15,-81 205 17,204-368-17,-41-41 16,82-82-31</inkml:trace>
  <inkml:trace contextRef="#ctx0" brushRef="#br0" timeOffset="102613.1254">24585 29206 0,'0'0'0,"82"41"31,-41 41-15,-41-41-16,163 81 16,-122-40-16,82 123 15,0 40 1,-1-81 15</inkml:trace>
  <inkml:trace contextRef="#ctx0" brushRef="#br0" timeOffset="103242.2314">26794 29738 0,'-82'41'78,"41"-41"-78,-41 81 16,1-81-16,-83 82 15,82-82 1,-41 82 0,42-82-1,81-82 1,0 41-1,81-81 1,1 40-16,-41-82 16,41 42-1,-82 40-15,0-41 16,0 0 0,-123 41-1,82 82 16,41 41-15,-41 0 0,41 41-16,0 164 15,0-124-15,0 1 16,82 41 0,-41-1-1,41 42 1,-41-42-1</inkml:trace>
  <inkml:trace contextRef="#ctx0" brushRef="#br0" timeOffset="103757.1547">26876 29370 0,'0'-41'0,"0"0"0,0-41 32,0 123-1,0 82-16,0-1 1,82 1 0,-41-123-16,-1 41 15,83-41 1,-41 0 0,-41-41-1,-41-82 1,0 82-1,0-40-15,0-1 0,0 41 16,0-41 0,0 123 15,-82 82-15,82 204-1,0-41 1,0-40-1,41-42 1,-41-163 0</inkml:trace>
  <inkml:trace contextRef="#ctx0" brushRef="#br0" timeOffset="105113.5113">28839 29738 0,'0'-82'16,"0"0"0,41 82-1,-41-82 1,-41 1 0,-40-1-16,-1 82 15,0 41 16,0 245-15,82-122 0,0-42-1,0-81 1,82-41 0,0 0-16,-41 0 15,40 0 1,-81-163-1,0 81 1,0 0-16,0 0 16,0 205 31,0 0-47,0-42 15,0-40 1,0 41-1,41-82 1,0 0 0,41-41-1,0-82 1,0-40 0,-82-42-1,0 164 1,0 123 15,-82 0-31,82 82 16,0-83-1,123-81 1,-42 0 0,1-40-1,0-124 1,-82 82 15,0 0-15,0 205-1,0-41 1,0 81 0,0-122-1,0 0 1,41-41 15,0 0-31,41-41 16,-82-40-1,0-42 1,0 82-16,0-41 16,0 164 30,0-41-30,0 82 0,81-123-1,-40 0 1,0 0 0,-41-123-1,0 0 1,0 41-1,-41 82 1,-40 41 0,40 164-1,41-42 1,0-122 15,0 41-31,81-82 0,42 0 16,-41 0-1,-41 0-15,0-82 16</inkml:trace>
  <inkml:trace contextRef="#ctx0" brushRef="#br0" timeOffset="107091.2393">31048 29779 0,'41'0'47,"41"0"-31,-41 0 0,82 0-1,-1-164 16,-122 41-31,0-163 32,0 204-17,0 41 1,0 123 15,0 41-31,0 122 31,0-122-15,0-82 0,41-41-1,41 0 1,0-205 0,0 83-1,-82-42 1,41 164-1,-41 82 1,0 0 0,0-1-1,0-40 1,41-41 15,40 0-15,42-81-1,-123-1 1,41 82-16,-41-41 16,0 82-1,41 41 1,-41 40 0,0-81-16,82 41 15,-41-82 1,40-41-1,1 41-15,-41-82 16,0 0-16,41 42 16,-82-1-16,41-41 15,-41 0 1,82 82 0,-41 0 30,-41 41-30,0 41 0,40-82-1,-40-41 17,0 0-17,-122-41 1,81 82-1,0 0 1,-41 123 0,82 40-1,0 1 1,0-123 0,123-41-1,0 0 16,-83-82-31,-40 41 16,41-41-16,-41 42 16,0-165-1,0 0 1,-41 42 0,1 40-1,-42 123-15,82-41 16,0 82 15,0 41-31,0 204 16,41 82-1,-41-204-15,81 41 16,-81-165 0,41 42-1,0-82-15</inkml:trace>
  <inkml:trace contextRef="#ctx0" brushRef="#br0" timeOffset="107811.0987">32971 29574 0,'0'0'0,"0"41"16,0 0-1,82-41 1,-41 0 0,0-123-1,-41 41 1,0 1 0,0 40-1,-41 41 16,-41 0-15,82 204 0,0 1-1,0-123 1,82-1 0,40-122-1,-81-40 1,41 40-16,-82-41 15,0 41-15,0 0 16,0-41 0,0 1-1,0 40 1,0 122 46,0-40-62,0 41 16,82 0 0,-82 0-16,0-41 15,0 0-15,-41-41 47,41-82-31,0 0-1,0 41 1,0 0 0,0 82 15,0 0-15</inkml:trace>
  <inkml:trace contextRef="#ctx0" brushRef="#br0" timeOffset="108305.4984">33380 29533 0,'0'-41'15,"-41"0"16,41-40 1,0 162 15,0 42-32,0 41-15,0-42 16,0 1-16,0 0 15,41 122 1,-41-122-16,0 41 16,0-123 15,0-82-15</inkml:trace>
  <inkml:trace contextRef="#ctx0" brushRef="#br0" timeOffset="108581.7558">33339 29697 0,'0'0'0,"-41"-41"15,41-82 1,0 82 0,41 0-1,41 41 1,0 41-1,0 82 1,-82 0 0,0-41-1,-82-1-15,0-40 16,0 41 0,41-82-16</inkml:trace>
  <inkml:trace contextRef="#ctx0" brushRef="#br0" timeOffset="109125.0506">31785 28715 0,'0'-82'0,"-41"82"62,41 41-46</inkml:trace>
  <inkml:trace contextRef="#ctx0" brushRef="#br0" timeOffset="111276.187">33789 29492 0,'0'41'31,"123"-82"16,-82-40-16,-41 40-15,0-41 0,-82 123 31,82 0-47,0 163 15,0-40 1,0-82-1,41-42 1,82-40 0,81-204-1,-163 81 1,41-40 15,-82 81-31,0 164 63,0-41-48,0 81 1,41-81-16,-41 0 16,0 41-16,0-123 46,41-41-30,81-41 0,-40 1-1,-41 81 1,41 41 15,-41 123-31,-41-1 31,82 42-15,-82-123 0,0 0-16,40-41 15,1 0 1,82-123 0,-41-41-1,-41 42 1,41 40-1,-41 82 1,-1 0 0,-40 82-1,0-41 1,0-123 62,-40 82-47,-42 0-15,41 41 0,41 122-1,0 83 1,0-83-1,0-122 1,123-41 0,-42-123-1,1-40 1,-82 40 0,0-81 15,0 81-31,0-82 15,82 124-15,-82 40 16,0-41 0,0 0-1,0 164 17,0 0-17,0 204 1,0 205-1,41-287 1,41-81 0,-41-123-1</inkml:trace>
  <inkml:trace contextRef="#ctx0" brushRef="#br0" timeOffset="112775.0838">35957 29656 0,'41'0'47,"0"0"-32,0 0 1,-41-82-16,0 0 15,0 1 1,-41 81 0,0 0-1,-41 122 1,82 1 0,0 41 15,0-83-16,0 42-15,41-123 16,41 0-16,-41 0 0,0 0 16,82-82-1,-83-40 1,42-42 0,-82 41-1,0 82 1,0 82 31,41 41-47,-41 0 15,0 41 1,0-83 0,82-121 46,-82 40-62,0 0 16,41-82-1,0 41 1,41 82-16,-42 0 31,-40 41-31,0 0 16,41 123-1,-41-82 1,82-1 0,-41-81-1,82-41 1,-82-81 0,-41 81-1,41-82-15,-41 82 16,0-41-1,81 42 1,-40 40 0,-41 40-1,0 42 1,41-82 0,-41-41 62,-41 0-63,-81 41 1,122 82 0,-41-41-16,41 82 31,0 0-31,0-42 15,0 1-15,0-41 0,82-41 16,-1 82 0,83-164-1,-123-41 1,82 42-16,-123-83 16,0 123-16,0 0 15,0-41 1,0 123 31,41 41-47,-41 0 15,0-41 1,40-41 15,42 0-15,-82-41-1,41-41 1,-41-41 0,0 82-1,-123 41 1,123 41-16,-81 164 16,81-123-16,0 40 15,0 1 1,41-41-1,40-82-15,1 0 16,41-41 0,0 41-16,-42-82 15</inkml:trace>
  <inkml:trace contextRef="#ctx0" brushRef="#br0" timeOffset="117759.0151">37266 29165 0,'0'-41'0,"0"0"16,-82 41-16,82-82 16,0 42-1,-41 40-15,41-41 16,0 82 15,0 40-15,0 42-1,0 818 17,0-737-17,0-122 1,0-41 0,164-82 15,-82-41-16,0 1 1,-82-1 0</inkml:trace>
  <inkml:trace contextRef="#ctx0" brushRef="#br0" timeOffset="117976.1557">36980 29779 0,'41'0'47,"0"0"-32,0-82-15,40 82 0,1 0 16,164-41-1</inkml:trace>
  <inkml:trace contextRef="#ctx0" brushRef="#br0" timeOffset="119180.4034">37716 29697 0,'-41'0'16,"41"-82"-16,-82 82 16,42 0-1,40 41 1,0 41-1,0-41-15,0 40 16,0-40 0,81-41 31,-81-41-47,41 41 15,-41-163 1,0 122-16,0 0 15,-82-82 1,42 123 0,-42 205-1,82-82 1,41-42 0,0-81-16,-1 0 15,42 0 1,-82-41-1,41 1 1,-41-1 0,0-82-1,-41 41-15,0 82 32,41 82-32,0-41 31,0 41-16,82-82 1,-41 0 0,0-41 15,-41 0-15,0 82-1,-41 0 1,41 0-1,0 40 1,0-122 31,0 1-31,0-1 15,-82 41 0,82 81-15,0-40-1,82-41 17,-41 0-17,-41-41 1,0 1 15,-123 80 0,123 42-15,0-41 0,41-41 30,0 0-30,0 0 15,41 0-15</inkml:trace>
  <inkml:trace contextRef="#ctx0" brushRef="#br0" timeOffset="119530.1805">39107 29206 0,'0'-41'0,"0"-41"16,0 41 0,0 123 15,0 0-31,0 0 16,0 0-16,0 163 15,0-122-15,0-82 16,0 40-1,-82-81 1,82 41 0,0-82-1</inkml:trace>
  <inkml:trace contextRef="#ctx0" brushRef="#br0" timeOffset="119859.9937">39025 29206 0,'0'0'0,"0"-82"15,0 0-15,0-40 16,123 40 0,0 82-1,-42 41 1,-81 163 0,-81-40-1,-124 0 1,123-83-1,82-40 17,82 41-17,-41-82 1,0 82-16,41 0 16,-41 40-1,81-40-15,-122 41 16,82-41-1,-41-82-15</inkml:trace>
  <inkml:trace contextRef="#ctx0" brushRef="#br0" timeOffset="121159.8494">39802 29738 0,'0'-41'15,"0"0"-15,0-41 16,0 41-16,0 0 15,-41-40 1,-40-1 0,40 82-1,0 122 1,-41 42 0,82-123 15,41 41-16,41-82 1,0 0 0,-82-82-1,40-41 1,-40 1 0,0 81-16,0 122 46,0-40-46,0 0 16,0 82 0,41-123-1,41 0 1,41-41 15,-82-41-15,-41 0-16,0 42 15,0 121 17,0-40-17,41-41 1,-41 82-16,41-82 31,40 0-15,-81-41-1,41 41-15,-41-82 16,41 41 0,41 41 15,-82 41-31,41 41 31,0-41-15,41-41-1,0-41 1,-1-82 0,-40 1-1,41 122 1,-41 0 0,-41 41-1,82 0 1,-41-41-1,-41-82 48,0 0-63,0 41 31,-82 41-15,0 0-1,41 82 1,41-41-16,0 81 16,0-81-16,0 41 15,41-82 32,41 0-31,-82-123-16,41 1 15,-41 40-15,0 0 16,0-41-16,0 1 16,0-1-16,0-41 15,0 123 1,0 164 15,0 41-15,0 163-1,0 41 1,0-122 0,0-83-1</inkml:trace>
  <inkml:trace contextRef="#ctx0" brushRef="#br0" timeOffset="121626.1437">41520 29451 0,'0'0'0,"0"-40"15,0-1 1,-40 41 0,-1 0 15,41 81-15,0 83-1,0-41 1,0-82-1,41-41 1,81-41 0,-122-41-1,0 41-15,0 0 16,0 0-16,0-81 0,-82-1 16,1 123 15,-42 82-16,123-1-15,0 124 16,41-123-16</inkml:trace>
  <inkml:trace contextRef="#ctx0" brushRef="#br0" timeOffset="122176.2746">41725 29533 0,'0'-82'0,"0"164"0,41-245 16,41 163 15,-82 81-15,0 1-16,41 0 31,-41 41-15,0-205 31,41 0-32,-41 0-15,81-81 16,-40 163 0,41 41-1,-82 0 1,0 40-16,0-40 15,0 41 1,41-41-16,41-41 31,0-82-15,-82 41 0,122-122-1,-81 122 1,-41 123-1,0-42 1,0 42 0,0 0-1,82-41 1</inkml:trace>
  <inkml:trace contextRef="#ctx0" brushRef="#br0" timeOffset="122959.3784">43689 29247 0,'-41'-82'0,"41"0"16,0 164 30,122 245-30,42-163 15,-123-164-15,41 0 15,-41-164-15,-41 42-1,0-83 1,-82 1 0,82 285-1,0 42 1,0 123 0,0 40-1,0-163-15,0-83 16</inkml:trace>
  <inkml:trace contextRef="#ctx0" brushRef="#br0" timeOffset="125893.2909">44548 29288 0,'0'-41'16,"0"0"-1,-41-41 17,-41 82-17,0 82 1,82 82 0,0-83-16,0 83 15,0-82 1,41-82-16,0 0 15,41-41 1,0-82 0,-82 41-1,0-81 1,0 122 15,0 123 0,0 81-15,40-122 0,-40 41-1,82-82 1,41 0 0,-41-164-1,-82 42 1,0 40-16,0 0 15,0 0-15,0 0 16,0 164 31,0 0-47,0 0 31,41-82-15,40 0-1,1-41 1,0 0 0,-82-41-1,41 82 1,-41 41 0,0 41-16,0-41 15,0 41-15,0 0 16,0-42-16,0 42 15,41-82 1,82 0 0,-82 0-1,40 0-15,-40 0 16,-41-122-16,41 81 0,-41-82 31,0 0-15,0 82-16,0 82 47,0 82-32,0 0 1,0-82 0,82-41-1,0 0 1,81 0-1,-81-123 1,-82 41 0,41 0-16,-41 0 15,82 82 17,-82 41-32,0 41 31,0-41-16,41-41 1,-41-41 15,0 0-15,-82 41 0,41-82-1,-41 123 1,82 0-1,0 41-15,0 82 16,0-83 0,0-40-16,0 0 15,41-41 17,41 0-17,-41-163 1,-41 40-1,0 0 1,0-40 0,0 285 15,0-40-31,0 0 16,0 41-1,82-1 1,-41-122-1,41 0 1,-42-163 0,-40 122-1,0-41-15,0-41 0,0-163 16,0 41 15,0 81-15,0 82-1,0 41-15,-81 123 32,81 163-17,0 164 1,0-245-16,0-41 16,0 40-16,41-163 31,-1-81 0,-40 40-31,0-82 16,82 82-1,-41 41 1,0 0 15,41 0-31,-82 82 16,41-82-16,-41 123 0,0-42 15,0-40 1,-82-41 15,0 0-15,-41 0 0,164 0 46,-41 41-46,82-41-16,0 0 15,-41 0 1,41-82-16,-1-81 31,1-1-15,-82-81-1,0-1 1,0 124-16,-41 40 16,41 41-16,-41-41 15,41 205 17,0 0-32,0-1 15,0 42-15,41 245 16,-41-286-1,0-42-15,41 42 16,0-82 0,41-41-1,41 0-15,-82 0 16,0 0-16,-41-123 0,81 1 31,-81 40-15,0 123 46,41-41-15,-41-41-31,0-41-1,0 0-15,0 41 16,-41 41 15,41 41-31,-81 82 16,81 81 15,0-163-15,0 41-16,40-82 15,1 0-15,41-41 16,41-41 0,-41 42-1,-82-83 1,41-41 0,-41 82-1,0 41 1,0 82 15,0 41-15,0 0-1,122 41 1,-81-41 0,-41-1-1,0-40 1,0 41-1,-41-82 1,-40 0-16,40 0 16,0 41-16,-41-41 0</inkml:trace>
  <inkml:trace contextRef="#ctx0" brushRef="#br0" timeOffset="126072.5518">48229 29329 0,'0'0'0</inkml:trace>
  <inkml:trace contextRef="#ctx0" brushRef="#br0" timeOffset="126373.2549">45120 28797 0,'0'-41'0,"-41"41"15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20:00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11658 3968 0,'0'0'0,"0"-82"0,-40 82 16,40 82 0,0 327 15,0 245 0,0-531 0,81-123-31</inkml:trace>
  <inkml:trace contextRef="#ctx0" brushRef="#br0" timeOffset="247.8488">11658 4090 0,'0'0'15,"0"-40"-15,0-42 0,0 0 32,123 82-17,-82 0-15,82 82 16,-123 81-1,-82 42 1,-41-82 0,82-1-1</inkml:trace>
  <inkml:trace contextRef="#ctx0" brushRef="#br0" timeOffset="680.8513">12108 4868 0,'41'-41'16,"-41"0"0,82 0-1,-41-82 1,-41 1-1,0-42 1,0 123-16,-82 41 31,82 41-15,0 0 0,0 41-1,164-82 1,-41 41-1,-82 40 1,-41 42 0,0-82-1,0 82-15,0-82 16,81-41 15,83-82-15,-82 0-16</inkml:trace>
  <inkml:trace contextRef="#ctx0" brushRef="#br0" timeOffset="1298.3412">13908 3927 0,'0'-82'15,"-81"82"1,81 41-1,-41 654 17,163-204-1,-81-409-31,0-82 16,82 41-16,-82-41 15,82-41 1</inkml:trace>
  <inkml:trace contextRef="#ctx0" brushRef="#br0" timeOffset="1781.2733">14767 4213 0,'0'-41'15,"0"0"1,-41 41-16,41-81 16,-40 81-1,-1 122 1,41 83-1,0 122 1,0-286 0,41 82 15,81-123-31,-81 0 16,41 0-16,-41-41 15,41-123 1,-82-40-1,0 81 1,-41 41-16,0 0 16,-41 82-16,41 0 15,-41 41 1,82 82 0</inkml:trace>
  <inkml:trace contextRef="#ctx0" brushRef="#br0" timeOffset="2214.6765">16281 4131 0,'-41'-41'16,"-41"41"30,41 41-46,-41 0 16,-40 41-16,40 41 16,0-41-1,41-41-15,-41 40 16,123-81 15,41 0-15,82 0-1,-1 0 1,1 0 0</inkml:trace>
  <inkml:trace contextRef="#ctx0" brushRef="#br0" timeOffset="2780.8135">17467 4090 0,'0'-81'15,"0"122"16,-82-1-31,1 42 16,-165 205 15,205-246-15,0 40 0</inkml:trace>
  <inkml:trace contextRef="#ctx0" brushRef="#br0" timeOffset="2998.1805">16935 4009 0,'0'-82'16,"41"205"15,0-83-16,41 1-15,0 82 16,41 0 0,-1 0-1,1-42 1</inkml:trace>
  <inkml:trace contextRef="#ctx0" brushRef="#br0" timeOffset="3365.0691">18244 3927 0,'0'0'0,"-40"0"46,40 41-30,-123 41-16,82-1 16,-164 1-1,124 41 1,81-82 15,40-41-15,42 0-16,82 0 15,0 0 1,40-41 0</inkml:trace>
  <inkml:trace contextRef="#ctx0" brushRef="#br0" timeOffset="3649.8954">18940 3722 0,'0'-41'16,"-82"164"46,82 0-46,0 0-16,0-1 0,0 1 15,0 0-15,123 122 32</inkml:trace>
  <inkml:trace contextRef="#ctx0" brushRef="#br0" timeOffset="7849.2598">19758 3395 0,'0'0'0,"-41"-41"15,41 164 32,-82 81-31,82 1-16,0-1 16,0 83-16,0 285 15,0 83 32,0-614-47,41-41 16</inkml:trace>
  <inkml:trace contextRef="#ctx0" brushRef="#br0" timeOffset="8531.7792">20167 4377 0,'0'-123'0,"0"41"16,0-40-1,0 81 1,0-41-16,0 41 47,0 82 15,41 41-46,-41 40-1,41-122-15,-41 41 16,82 0 0,-41-41-1,0 0 1,40 0 0,-40 0-1,-41-41 1,41-41-1,-41 42 1,0-42 0,0-41 15,-41 123 16,41 82-32,0 0-15,0 40 16,0 83 0,0-41-1,0-1 1,0 1 0</inkml:trace>
  <inkml:trace contextRef="#ctx0" brushRef="#br0" timeOffset="8751.706">21067 4254 0,'82'0'31,"-41"0"-15,41-41-16,-42 41 15,1 0-15</inkml:trace>
  <inkml:trace contextRef="#ctx0" brushRef="#br0" timeOffset="8915.3877">21067 4500 0,'41'0'47,"0"0"-47,41-41 16,-1 41-1,1-123-15</inkml:trace>
  <inkml:trace contextRef="#ctx0" brushRef="#br0" timeOffset="9181.7402">22008 3845 0,'0'0'0,"-41"0"16,41-82-16,0 123 62,0 41-62,0 0 16,0 122 0,0 1-1,0-1 1,0-122-16</inkml:trace>
  <inkml:trace contextRef="#ctx0" brushRef="#br0" timeOffset="9481.7516">22253 3763 0,'0'-41'0,"0"-40"16,82 121 15,-41 1-15,41 41-16,-41 41 15,-41-41-15,82 122 16,-82 42-1,-82-42 1,-41-122 0,123-41-16</inkml:trace>
  <inkml:trace contextRef="#ctx0" brushRef="#br0" timeOffset="9705.1711">23890 4131 0,'0'-81'0,"122"81"31,-81 0-31,41 0 16,41 0-1,-82 0 1</inkml:trace>
  <inkml:trace contextRef="#ctx0" brushRef="#br0" timeOffset="9848.6778">23931 4295 0,'40'0'31,"42"0"-15,-41 0-16,82-41 16</inkml:trace>
  <inkml:trace contextRef="#ctx0" brushRef="#br0" timeOffset="10348.27">25199 3681 0,'0'-40'0,"-82"-42"16,82 41-16,0-41 15,41 82 1,41-82 0,122 164 15,-327 327 0,-40-123 0,163-204-15,0 41 0</inkml:trace>
  <inkml:trace contextRef="#ctx0" brushRef="#br0" timeOffset="10515.2821">25240 4622 0,'81'0'15,"-81"41"32,0 41-31,0 0-16</inkml:trace>
  <inkml:trace contextRef="#ctx0" brushRef="#br0" timeOffset="10640.3306">25526 5031 0</inkml:trace>
  <inkml:trace contextRef="#ctx0" brushRef="#br0" timeOffset="11598.5538">17549 7117 0,'0'-81'0,"0"-42"16,0 82 0,0 0-1,-41 41 16,41 532 1,0-205-17,0-81 1,0 81 0,0-245-1,-41 40 1,-81-81-1,81-41 1,0 0-16,0 0 0,-41 0 16</inkml:trace>
  <inkml:trace contextRef="#ctx0" brushRef="#br0" timeOffset="11816.387">16976 7772 0,'0'-41'0,"41"41"15,41 0 1,123 0 0,-1 0-1,-40-41 1,-82 41-16</inkml:trace>
  <inkml:trace contextRef="#ctx0" brushRef="#br0" timeOffset="12115.2772">18081 6995 0,'0'0'0,"0"-41"0,0-41 32,0 0-32,-82 82 31,41 123-15,41 0-16,0 40 15,0 42-15,0 286 16,0-246-1,0-81-15,0 40 16,0-163 0,82-41-16,-82 82 15,41-82-15</inkml:trace>
  <inkml:trace contextRef="#ctx0" brushRef="#br0" timeOffset="12633.2638">18408 7854 0,'0'0'0,"0"-82"15,0 41-15,82-82 16,0 123-1,-41 0 1,40 82 0,-81 82-1,0-123-15,-40 40 0,-42 42 32,41-82-17,-41-41-15,82-41 16,0 0-1,123-122 1,-1-1 0,1 0-1,-123 123-15,41-40 16,-41 40-16,-82 82 47,82 40-47,-82 42 15,82 82 17,41-83-32,41-81 31,41 41-31</inkml:trace>
  <inkml:trace contextRef="#ctx0" brushRef="#br0" timeOffset="12914.9669">19431 7077 0,'0'0'0,"0"-41"16,0-82-1,0 246 32,0-1-47,0 124 16,0-42-1,0 246-15,0-286 16,0-41 0,0 81-1,0-163-15</inkml:trace>
  <inkml:trace contextRef="#ctx0" brushRef="#br0" timeOffset="13582.9654">20044 7690 0,'0'-41'15,"0"0"1,-81 41 0,81-41-1,0 82 32,0 41-31,40 123-1,1-124 1,82-81 0,0 0-1,-41 0 1,-1-163-1,-81 81 17,0-41-17,-40 82 1,-42 123 0,82 41-1,0 286 1,0-41-1,41 0 1,-41-81 0,0-206-1,-41-40 1,-41-41 0,-82-163-1,82-124 1,82 1-1,41 163 1</inkml:trace>
  <inkml:trace contextRef="#ctx0" brushRef="#br0" timeOffset="13899.5732">20822 7281 0,'0'-82'0,"41"82"47,-1 41-47,1 0 0,41 41 15,0 81-15,-82-81 16,41 41-16,-41 122 16,0-122-1,-41-41 1,-41 82 0</inkml:trace>
  <inkml:trace contextRef="#ctx0" brushRef="#br0" timeOffset="14219.9628">22744 7608 0,'0'-41'0,"82"41"62,0 0-62,0 0 0,-1 0 16,1 0-1,0 0 1</inkml:trace>
  <inkml:trace contextRef="#ctx0" brushRef="#br0" timeOffset="14367.5262">22744 7895 0,'-41'0'0,"164"0"47,-41 0-31,41 0-16,122-123 31</inkml:trace>
  <inkml:trace contextRef="#ctx0" brushRef="#br0" timeOffset="80302.1416">24340 7813 0</inkml:trace>
  <inkml:trace contextRef="#ctx0" brushRef="#br0" timeOffset="80739.1576">24912 6995 0,'0'0'16,"0"-82"-16,0 0 15,0 41 1,-82 41-1,42-41 1,-1 41 0,-41 82-1,82 164 1,41-1 0,-41 0-1,41-40 1,-41-82-1,0-82 1,0 81-16,0-81 16,0 41-1,-41-82-15</inkml:trace>
  <inkml:trace contextRef="#ctx0" brushRef="#br0" timeOffset="80956.3016">24340 7608 0,'0'-82'16,"41"82"-16,-1 0 15,165-40 1,40-42-1,1 41 1</inkml:trace>
  <inkml:trace contextRef="#ctx0" brushRef="#br0" timeOffset="81240.0352">25567 7036 0,'0'-82'16,"0"41"-1,-41 41 1,0 82 15,41 0-31,0 40 16,0 205-1,0-204 1,41 41-16,-41-82 0,82-1 16,0-81-1</inkml:trace>
  <inkml:trace contextRef="#ctx0" brushRef="#br0" timeOffset="81739.3284">25853 7486 0,'0'-82'16,"0"41"0,41 41-1,41 0 1,41 0-1,-123 41 1,40 122-16,-40-81 16,0-41-16,-81 41 15,81-41 17,0-123-17,0 41 1,81-163-1,1 81 1,-41 41-16,-41 41 16,0-41-16,0 41 31,0 82 0,0 41-31,0 82 16,-82 81-1,82-81 1,41-123 0,-41 0-1</inkml:trace>
  <inkml:trace contextRef="#ctx0" brushRef="#br0" timeOffset="81957.0218">26630 7567 0,'0'-81'0,"0"121"47,0 1-32,0 0-15,0 41 16,0 0-16,0 41 15,0-82 1</inkml:trace>
  <inkml:trace contextRef="#ctx0" brushRef="#br0" timeOffset="82506.6327">26999 7281 0,'0'-82'0,"0"123"63,0 0-48,0 41-15,0-41 16,122 41-1,-81-82 1,0 0-16,0 0 16,82-123-1,-123 0 17,41 41-32,-41 41 15,0-81 1,0 204 15,0-1-15,0 42-16,0 286 15,0-245-15,0-1 16,0 83 0,0-83-1,-82-122 1,0-41-1,-41 82 1,82-123 0,-81 41-1,81-41 1,41 0-16</inkml:trace>
  <inkml:trace contextRef="#ctx0" brushRef="#br0" timeOffset="82793.8106">27817 7077 0,'0'0'0,"0"-41"16,0 0-1,41 123 17,-41-1-32,81 165 31,-81-83-31,0 1 16,0 41-16,0-83 15,0 1-15,-122 0 16</inkml:trace>
  <inkml:trace contextRef="#ctx0" brushRef="#br0" timeOffset="83285.2881">24830 8795 0,'-81'0'16,"40"0"-1,-41 0 1,41 0-1,-41 0 1,328 0 15,81 0-31,41 0 16,655-82 0,-41 0-1,-83 82 1,-694 0-1,-164 0 1,-82 0 62,-82 0-78</inkml:trace>
  <inkml:trace contextRef="#ctx0" brushRef="#br0" timeOffset="83823.485">25730 9735 0,'-81'-41'0,"81"-40"0,-41-1 31,41 41-31,-82 41 16,41 0 0,0 0-1,41 204 1,0-81-16,0 368 31,0-368-15,0 81 15,0-122-31,0-41 31,-82-41-31,41 0 16,-81 0-1,-1 0-15</inkml:trace>
  <inkml:trace contextRef="#ctx0" brushRef="#br0" timeOffset="84023.3674">25035 10513 0,'0'-41'0,"0"-41"15,123 41 1,81-41 0,-122 82-1,41-82-15,0 82 16,122-82 0,-163 82-16</inkml:trace>
  <inkml:trace contextRef="#ctx0" brushRef="#br0" timeOffset="84543.2087">26099 10226 0,'-41'0'16,"82"41"46,-41 41-62,40-41 16,-40 0-16,41-41 15,82 122 1,-82-122 0,0 0-1,41-81 1,-82-42 0,0-41-1,0 123 1,-41 41-16,41 123 47,0 0-47,0 122 31,0-163-31,0 0 16,0 0-16,0-1 0,0 1 15,41-82 1</inkml:trace>
  <inkml:trace contextRef="#ctx0" brushRef="#br0" timeOffset="84839.9351">26876 10144 0,'0'-122'15,"0"81"-15,-41 0 16,41-41 0,-41 123 15,41 82-15,0-1-1,0 165 1,0-124-16,41-40 15,-41-41-15,41 0 0,41-41 16</inkml:trace>
  <inkml:trace contextRef="#ctx0" brushRef="#br0" timeOffset="85357.4326">27244 10267 0,'0'-41'0,"0"0"32,0 123-1,0-41-15,0 0-16,0 0 15,0 41 1,82-82-16,-41 41 15,41-41 1,40-82 0,-122 41-16,41-41 15,-41-41 1,0 41 0,-41 164 15,41 41-16,0 0 1,0 163-16,0-122 16,0-1-16,41 124 15,-41-83 17,0-163-32,-82-41 15,41 0 1,-81-123-1,40 42 1,82-1 0,0 41-16</inkml:trace>
  <inkml:trace contextRef="#ctx0" brushRef="#br0" timeOffset="85623.7314">28021 9858 0,'0'0'0,"0"-41"16,41 41 15,41 0-15,41 205-1,-123 122 1,0-82 0,-41-40-1,-41-123 1</inkml:trace>
  <inkml:trace contextRef="#ctx0" brushRef="#br0" timeOffset="86039.9896">30189 8345 0,'-41'0'16,"41"-82"-1,41 82 32,0 0-47,41 0 16,-41 0 0</inkml:trace>
  <inkml:trace contextRef="#ctx0" brushRef="#br0" timeOffset="86173.1467">30148 8590 0,'0'0'0,"-41"0"0,82 0 47,41 0-47,0 0 15,0 0-15</inkml:trace>
  <inkml:trace contextRef="#ctx0" brushRef="#br0" timeOffset="87509.4755">32071 7281 0,'0'0'0,"0"-82"15,0 0-15,0 42 0,-82-42 16,82 41 0,-41 41-16,41 41 31,0 81-31,82 369 31,-82-123 0</inkml:trace>
  <inkml:trace contextRef="#ctx0" brushRef="#br0" timeOffset="87906.2502">32603 7158 0,'-41'-81'0,"41"-1"15,41 41 16,0 41-31,41 0 16,-1 82 0,-40-41-1,-41 122 1,0-40-16,-82-41 16,-81 81-1,40-122 1,123 0 15,82-41-15,0 0-1,40 0 1,-81 0-16,0 0 16,41 0-16,-41 0 15</inkml:trace>
  <inkml:trace contextRef="#ctx0" brushRef="#br0" timeOffset="88576.6574">33625 7322 0,'-40'41'15,"40"0"1,40-41 31,42 0-31,0-41 15,-205-41 16,42 82-47,81 41 15,-82 82 1,82-42-16,0 1 0,0 0 16,41 41-1,40-41 1,42-82-1,82-41 1</inkml:trace>
  <inkml:trace contextRef="#ctx0" brushRef="#br0" timeOffset="88958.1802">34157 6995 0,'-82'0'0,"164"0"63,0 0-63,327 0 31</inkml:trace>
  <inkml:trace contextRef="#ctx0" brushRef="#br0" timeOffset="89423.6624">34894 6627 0,'-82'0'0,"82"-41"16,41 41-1,40 0 1,1 0 0,-82 81 15,0-40-31,0 41 15,-82 0 1,123-82 62,0 0-78,0 0 0,41 0 16,-41 0-1,41 123 1,-82-41 0,-82-1-1,0 1 1,0-82-16,41 0 16,41-82 15</inkml:trace>
  <inkml:trace contextRef="#ctx0" brushRef="#br0" timeOffset="89889.7761">35425 6790 0,'82'0'16,"-82"-41"-16,82 41 16,-41 0-1,-41 41 1,0 123 0,-41-82-1,-41-1 1,164-162 31,-41 40-47,41-82 31,0 0-15,-82 82-1,-41 123 16,41-41-31,0 41 16,0 0-16,0-41 16,0 0-16,41-41 15,40 0 1</inkml:trace>
  <inkml:trace contextRef="#ctx0" brushRef="#br0" timeOffset="90573.7414">36530 7363 0,'0'41'31,"41"-41"0,41 0-15,-42 0-16,-40-123 31,-40 82-15,40 0-16,-82 41 15,0 0 1,82 41-16,-123 82 16,123 0 15,0-1-15,82-40-1,82-82 1,-83 0-1,1 0-15,-82-41 0</inkml:trace>
  <inkml:trace contextRef="#ctx0" brushRef="#br0" timeOffset="90891.0273">36734 6749 0,'-41'0'15,"123"0"32,0 0-31,0 0-16,41 0 15,-1 0 1</inkml:trace>
  <inkml:trace contextRef="#ctx0" brushRef="#br0" timeOffset="91374.2788">37389 6218 0,'0'81'78,"0"-40"-78,0 41 0,0-41 16,0 0-16,41-41 15,0 41 1,41-41-1,-1 0 1,-40 0 0,-41-41-1,0-41 1,0 41 0,0 0-1,0 82 16,0 0-31,0 82 16,0-41-16,0-1 16,0 1-16,0-41 0,0 41 15,0-41 1</inkml:trace>
  <inkml:trace contextRef="#ctx0" brushRef="#br0" timeOffset="91924.8987">37921 6545 0,'0'41'47,"0"81"-32,0-81 1,0 0-16,0 0 16,41-41-1,40 0 1,42 0 0,-82 0-1,-41-123 1,0 1-1,0 81 1,-41 123 15,41 81 1,-41 124-17,41-124 1,0-81-1,0 0 1,-41-82 0,-81-82-1,122 0 1,0-41 0,163 83-1,-40-42 1</inkml:trace>
  <inkml:trace contextRef="#ctx0" brushRef="#br0" timeOffset="93112.3396">32276 9244 0,'-41'0'0,"0"0"16,163 0 62,83 0-62,204-163-16,491 40 15,164 0 1,245-81-1,-205 40 1,-490 42 15,-451 122-31,-81-41 16,-82 0 15,-82 41 47</inkml:trace>
  <inkml:trace contextRef="#ctx0" brushRef="#br0" timeOffset="97526.1031">33830 9367 0,'0'41'31,"0"41"-31,0-41 16,0 0-16,-82 204 31,41-122-16,-81-82 1,81 81 0,82-122 31,-1 0-32,42 0-15,41-40 16,-41 40-16,0 0 0,-1-41 15,-40-41 1,41 41 0,-82 0-1,-41-41 1,0-40 0,-40 81-1,81 122 32,0 42-47,0 123 31,0-1-15,0 82 0,40-286-16</inkml:trace>
  <inkml:trace contextRef="#ctx0" brushRef="#br0" timeOffset="98024.2078">34812 10063 0,'0'40'16,"0"1"-1,41-41 16,0 0-15,40-41 0,-81-122 15,-122 122 0,40 205-15,0-1-1,82-40 1,41-41-16,82-41 31,-82-41-31,81 0 16,42 0 0,-123 0-16</inkml:trace>
  <inkml:trace contextRef="#ctx0" brushRef="#br0" timeOffset="98313.9849">35303 9654 0,'-82'0'15,"123"0"32,41 0-31,40 0-16,42 0 15,40 0-15</inkml:trace>
  <inkml:trace contextRef="#ctx0" brushRef="#br0" timeOffset="98876.6105">36121 9122 0,'0'-41'16,"-41"41"0,41-41-1,0 82 32,0 41-31,0-41-16,0-1 15,0 83 1,0-41 0,0-41-1,82-41 16,-41 0-31,40 0 16,1-82-16,-82 0 31,0 0-15,0 42 0,0 80 30,0 42-46,0-41 16,0 123 0,0-1-1,0-81-15,41-41 16</inkml:trace>
  <inkml:trace contextRef="#ctx0" brushRef="#br0" timeOffset="99458.2652">36734 9408 0,'-41'-41'0,"41"82"62,0 0-46,0 0-16,0 41 15,41 0 1,0-82 0,41-41-1,0 0 16,-82-41-31,41 0 16,-41 0 15,0 164 16,0 41-47,-41 0 16,41 163-1,0-163-15,0 40 16,0-40-16,0-82 16,0 41-1,-41-82 1,0 0-16,-41 0 16,0-82-1,82-82 1,41 1-1,41 81 1,0 41-16</inkml:trace>
  <inkml:trace contextRef="#ctx0" brushRef="#br0" timeOffset="99935.9705">37184 9122 0,'0'-41'16,"-81"41"15,-1 0-31,41 123 16,-82 40-16,41-40 15,-40 41 1,-124 122 0,42-123-16,-287 165 15,286-206-15,42-40 16,-83 41-1,205-41 1,82-123 93</inkml:trace>
  <inkml:trace contextRef="#ctx0" brushRef="#br0" timeOffset="101030.5152">37921 6586 0,'0'-41'15,"0"-41"17,-41 82-1,0 0-31,0 82 16,-82 0-16,41 40 15,-654 615 32,409-410-16,245-327-31,82 41 16</inkml:trace>
  <inkml:trace contextRef="#ctx0" brushRef="#br0" timeOffset="101709.2621">34648 9572 0,'-82'0'15,"1"0"1,40 0-16,0 0 15,-82 82-15,41-1 16,0 1-16,-81 41 16,40 0-16,-163 122 15,-83-40 17,329-124-1</inkml:trace>
  <inkml:trace contextRef="#ctx0" brushRef="#br0" timeOffset="102324.6196">32726 6913 0,'-41'0'0,"0"0"15,-41 41 1,-286 327 31,81-82-32,-40-40 1,82-83 0,204-81-16,-82-41 15,164-41 16</inkml:trace>
  <inkml:trace contextRef="#ctx0" brushRef="#br0" timeOffset="102860.2861">31826 6095 0,'81'-41'0,"1"-41"31,0 82-15,0 0 0,-82 41-1,0 41-15,0-41 16,0 0-16,-82 40 16,0 1-1,82-41 1,41-41 31,41 0-32,0 0 1,-41 82 0,-41-41-1,-41-41 1,-82 41-1,82-41 1,-82 82 0,1-123-1</inkml:trace>
  <inkml:trace contextRef="#ctx0" brushRef="#br0" timeOffset="103874.9954">40457 8549 0,'82'0'47,"40"0"-31,1 0-16,0 0 0,0 0 15,-82 0-15</inkml:trace>
  <inkml:trace contextRef="#ctx0" brushRef="#br0" timeOffset="104041.6809">40498 9040 0,'0'-41'0,"41"41"16,0 0 0,122 0-1,-40-41-15</inkml:trace>
  <inkml:trace contextRef="#ctx0" brushRef="#br0" timeOffset="104558.5278">41889 8017 0,'-41'-41'16,"41"-40"-16,41 81 16,-41-82-1,81 82 1,1 41 0,0 41-1,-82 81 1,-82-40-1,-40-41 1,40-82 0,123 0 15,0 0-15,81 0-1,-81 0-15,0 0 16,41 0-1,-82 81-15,0 1 16,-123 0 15,-40 0-15,40-41-16,0-41 16,82 0-16,-41 0 15,82-41 1,0-82-1</inkml:trace>
  <inkml:trace contextRef="#ctx0" brushRef="#br0" timeOffset="105010.9521">42380 8345 0,'40'81'32,"42"-81"-17,0 0-15,41-41 16,-123 1-1,41 40 1,-41-41 0,-41-41-1,41 0-15,-123 82 16,41 0-16,0 0 31,82 41-31,-40 41 0,40 0 16,0-1-16,0 83 15,163 41 17,-81-205-17,41 0 1,-1-41-16</inkml:trace>
  <inkml:trace contextRef="#ctx0" brushRef="#br0" timeOffset="105291.8461">42911 7936 0,'0'-41'0,"-41"41"0,123 0 63,-41 0-63,41 0 16,41 0-16,-1 0 15,42-82 1</inkml:trace>
  <inkml:trace contextRef="#ctx0" brushRef="#br0" timeOffset="105758.8333">43566 7526 0,'0'-81'0,"0"40"15,0-41 16,41 82-31,0 0 16,40 41 15,-81 122-15,0-81 0,-40 0-1,-1-41 1,41-82 15,41 41-15,40-41-1,-40 41 1,-41 41-16,82 82 16,-82-82-1,0 41 1,0-1-1,-41-81-15,41 41 16,-82-41-16,1 0 16,81-41 15</inkml:trace>
  <inkml:trace contextRef="#ctx0" brushRef="#br0" timeOffset="106208.6277">44098 7690 0,'0'-41'16,"41"41"0,-41-41-1,40 41-15,-40 41 31,0 0-31,0 82 16,0-41 15,41-164 16,0 0-31,-41 41-16,0 0 15,82-41 1,-82 41-16,0 82 31,-41 164-15,41-123 0,0-41-16,41 81 15,0-81 1,41-41 15</inkml:trace>
  <inkml:trace contextRef="#ctx0" brushRef="#br0" timeOffset="106339.8207">44834 7895 0,'82'81'47</inkml:trace>
  <inkml:trace contextRef="#ctx0" brushRef="#br0" timeOffset="108777.8937">15708 13294 0,'-82'0'16,"82"41"15,0 82-16,0-1-15,0 1 0,41 123 32,-41 40-1,0-245-15</inkml:trace>
  <inkml:trace contextRef="#ctx0" brushRef="#br0" timeOffset="109025.8424">15667 13376 0,'0'0'0,"0"-82"0,0 0 16,0 41-1,246-40 1,-124 81-1,-40 122 17,-164 124-17,42-165 1,-42-40-16,41 41 16,-41-41-16</inkml:trace>
  <inkml:trace contextRef="#ctx0" brushRef="#br0" timeOffset="109509.5874">16363 14235 0,'0'-123'31,"122"41"-15,-122 1-16,82-1 0,-82-82 31,0 0-15,0 83-16,0-1 15,0 41-15,-122 82 31,81 82-15,41-42 0,81-81-1,1 0-15,82 0 16,-123 0 0,0 0-16,41 0 15,-82 123 1,0-41-1,0 0 1,-41 0 0,122-82 15,1-41-31</inkml:trace>
  <inkml:trace contextRef="#ctx0" brushRef="#br0" timeOffset="109792.6738">17549 12762 0,'0'0'0,"0"-41"0,0 123 46,-82 41-30,82 41 0,0 245-1,0-287-15,41 124 16,0-205-16,41-41 16,122 81-1,-163-81-15</inkml:trace>
  <inkml:trace contextRef="#ctx0" brushRef="#br0" timeOffset="110225.7779">18244 13171 0,'0'0'0,"0"-41"15,-81 41 17,81 82-17,-41 0 1,41 41-16,0 81 15,0-163-15,0 41 16,82-82 0,-1 0-1,1 0-15,-82-41 16,82-41-16,-82 41 16,0-40-16,0-42 15,-123 82 1,41-41-1,1 205 17,81-82-32</inkml:trace>
  <inkml:trace contextRef="#ctx0" brushRef="#br0" timeOffset="110609.5346">19308 13253 0,'0'82'47,"-123"-41"-31,82 41-16,-40 40 15,-124 1 1,164 0 0,-41-123-1,123 0 1,82 0-1,122-41 1,-81 41 0</inkml:trace>
  <inkml:trace contextRef="#ctx0" brushRef="#br0" timeOffset="111333.2634">20167 13171 0,'0'-41'0,"0"82"47,-82 41-47,41 0 16,-81 122-1,40-122 1,0 0-1,82-41-15</inkml:trace>
  <inkml:trace contextRef="#ctx0" brushRef="#br0" timeOffset="111543.7586">19758 13253 0,'41'0'32,"41"123"-32,-41-41 15,40-41 1,1 81 0,41-40-1,-82-82-15</inkml:trace>
  <inkml:trace contextRef="#ctx0" brushRef="#br0" timeOffset="111963.6435">20985 13253 0,'0'-41'16,"0"82"31,-122 0-32,81 41-15,0-41 16,-41 41-16,-41-1 16,82 42-1,123-123 32,0 0-47,0 0 16,0 0-1,40 0-15,1 0 16</inkml:trace>
  <inkml:trace contextRef="#ctx0" brushRef="#br0" timeOffset="112293.3139">21517 13335 0,'0'0'0,"0"-82"15,0 164 32,0 41-31,0-42-16,0 1 15,0 82 1,41 0 0,-41-124-1</inkml:trace>
  <inkml:trace contextRef="#ctx0" brushRef="#br0" timeOffset="113076.7388">22294 12926 0,'0'-82'16,"0"164"31,0 82-47,0 122 15,0-82-15,0 1 16,0-1-16,0-40 0,0-41 16,0-1-16,0-40 15,41 41 1</inkml:trace>
  <inkml:trace contextRef="#ctx0" brushRef="#br0" timeOffset="113510.2317">22785 13171 0,'0'0'0,"-41"-81"0,41-1 32,0 123-1,41 81-15,-41-40-16,82 82 15,0-164-15,-82 82 16,122-82-1,-40 0 1,0 0-16,-82-82 16,82 41-1,-82-41-15,0 0 16,-41-40 0,0 122-1,-41 81 16,82 1-31,0 204 32,41 83-17,82 40 1,-82-246 0</inkml:trace>
  <inkml:trace contextRef="#ctx0" brushRef="#br0" timeOffset="113743.5396">23726 13867 0,'41'0'16,"82"0"-1,-82 0 1,40 0 0,42 0-1</inkml:trace>
  <inkml:trace contextRef="#ctx0" brushRef="#br0" timeOffset="113876.5624">23808 14112 0,'0'0'0,"82"0"47,-1 0-32,42 0-15,-41 0 16</inkml:trace>
  <inkml:trace contextRef="#ctx0" brushRef="#br0" timeOffset="114142.9088">24830 13417 0,'0'0'16,"0"-82"-16,0 41 0,0 123 46,0 41-30,0 490 0,41-327-1,0-122 1</inkml:trace>
  <inkml:trace contextRef="#ctx0" brushRef="#br0" timeOffset="114459.3507">25567 13335 0,'0'0'0,"-41"0"0,41-82 15,0 41 1,123 41 0,40 82-1,1 123 1,-164-83 0,82 246-16,-82-204 15,-41 0-15,-82 40 16,82-40 15,-41-164-31</inkml:trace>
  <inkml:trace contextRef="#ctx0" brushRef="#br0" timeOffset="114760.5885">28062 13908 0,'0'0'0,"-41"0"15,123 0 32,0 0-31,81 0-1,-40 0 1</inkml:trace>
  <inkml:trace contextRef="#ctx0" brushRef="#br0" timeOffset="114893.3155">28021 14276 0,'0'0'0,"82"0"31,163 0-15,-40-41 0</inkml:trace>
  <inkml:trace contextRef="#ctx0" brushRef="#br0" timeOffset="121459.6135">32848 12926 0,'0'-82'16,"0"-41"0,-82 82-1,-81 1 17,-1 203-1,164 1-31,0 449 15,0-285-15,0-42 16,41 123 0,0-164-1,-41 42 1,0-246 0,-82 81-1,-122-81 1,163-41-1,0 0 1,-41 0-16,41-82 0</inkml:trace>
  <inkml:trace contextRef="#ctx0" brushRef="#br0" timeOffset="122026.7084">33625 13376 0,'0'-82'0,"0"0"15,41 82 1,41-82 0,-41 82-1,41 0 1,-41 82-16,-41 0 16,0 0-16,-82 41 15,0-1 1,-41-40-1,123-41-15,-40-41 16,80 0 15,42-82-31,-41 82 16,41 0 0,0 41-16,-41 41 15,-41 0 1,0-41-16,0 40 31,-41 42-15,-205-82-1,124-41 1,81 0 0,41-82-16</inkml:trace>
  <inkml:trace contextRef="#ctx0" brushRef="#br0" timeOffset="122460.0832">34362 13662 0,'0'82'16,"41"-82"-16,41 0 15,-1 0 1,1-41 0,-82 0-1,0-41 1,0 41-1,-41 1 1,-81 40 0,40 81-1,41 124 1,41-82 0,0-82-1,0 40 1,163-81-1,-81 0-15,0 0 16,0-41-16</inkml:trace>
  <inkml:trace contextRef="#ctx0" brushRef="#br0" timeOffset="122727.946">34689 13090 0,'0'0'16,"41"0"15,41 0-31,0 0 15,-1 0-15,83 0 32,-82 0-32</inkml:trace>
  <inkml:trace contextRef="#ctx0" brushRef="#br0" timeOffset="123195.1618">35344 12762 0,'0'0'0,"0"-41"16,40 41-16,42 0 15,0 0 1,-41 0-16,0 0 15,-41 82 1,0 0 0,-41 41-1,0-82 1,-41-41 0,82-41-1,41 41 1,41-82-1,-41 82 1,41 0-16,0 82 16,-82 0-1,0-1 1,-82 1 0,41-82-1,-41 82-15,41-82 16,0 0-16</inkml:trace>
  <inkml:trace contextRef="#ctx0" brushRef="#br0" timeOffset="123610.8463">36039 12844 0,'0'-41'16,"41"41"0,0 0-1,-41 82 17,0-41-32,0 82 15,0-82 1,41-41 46,-41-82-62,82 0 16,-82 0 0,0 0-1,0 41-15,0 82 31,0 41-31,-41 123 16,41-83 0,41-40-1</inkml:trace>
  <inkml:trace contextRef="#ctx0" brushRef="#br0" timeOffset="124193.5403">37307 13376 0,'-82'-41'15,"41"0"1,0 41 0,-40 0-1,-1 0 1,0 41 0,82 123-1,0-83 1,0 42-16,41-41 15,0-82 17,41 0-17,40-164 1,-40 42 0,-41-42-1,-41-81 1,0-165-1,0 247 1,-82 163 0,82 41-1,0 245 1,41-163 0,-41 40-16,0 1 15,82 41-15,-82-83 0,0 83 16,41-164-1</inkml:trace>
  <inkml:trace contextRef="#ctx0" brushRef="#br0" timeOffset="124577.7314">37798 13212 0,'0'0'0,"82"0"31,-82 41-15,0 0-16,0 41 15,0 41 1,82-123 31,-82-82-32,81 41 1,-81-41-16,41 41 16,-41 0-16,0 123 31,0 0-15,0 0-16,0-1 15,123 1 1,41-82-1,-164-41-15</inkml:trace>
  <inkml:trace contextRef="#ctx0" brushRef="#br0" timeOffset="125344.6569">32930 15789 0,'0'0'16,"0"-82"-16,-41 82 0,41-40 15,-82 40 1,41 204 15,41 123 16,0-286-47,0 41 16,41-82-1,41-41-15,-41 0 16,41-122 0,-41 122-16,-41-123 15,0 82-15,0 0 16,-123-40-1,0 81 1,82 41-16</inkml:trace>
  <inkml:trace contextRef="#ctx0" brushRef="#br0" timeOffset="125963.976">33175 11740 0,'0'0'0,"0"-41"16,0 123 47,0-1-63,0 288 46,0-288-46,0 1 16</inkml:trace>
  <inkml:trace contextRef="#ctx0" brushRef="#br0" timeOffset="130544.5318">42666 9326 0,'-41'0'47,"0"0"-31,-41 0-1,-81 0 32,-1 0-16,205 0 63,123 0-94,122-82 16,41 82-16,41-81 0,-40 81 15,-1-82 1,-245 82 0,-1 0-16,-81-41 31,-40 41 31,-42 0-62,41 0 16,0 41 0,-82-41-16,41 0 15,1 0-15,-1 0 0,-41 41 16,-122-41-1,-83 0 1,-40 82 0,82-82-1,245 0 1,123 0 15,40 0-15,1 0-1,41 0-15,163-41 16,-163 41-16,40 0 16,83-82-1,-83 82 1,-286 0 15,-81 0-31</inkml:trace>
  <inkml:trace contextRef="#ctx0" brushRef="#br0" timeOffset="188120.6797">31048 17916 0,'-81'0'0,"121"0"62,124 0-46,-41 0-16,40 0 31</inkml:trace>
  <inkml:trace contextRef="#ctx0" brushRef="#br0" timeOffset="188317.7263">31089 18284 0,'82'0'47,"0"0"-47,41 0 15,-42-81-15</inkml:trace>
  <inkml:trace contextRef="#ctx0" brushRef="#br0" timeOffset="189501.3892">33462 17425 0,'-82'-122'15,"82"40"-15,0 41 16,123-41-1,-1 164 17,-122 204-1,-122-204-15,81 0-1,41-123 32,82-41-47,-1 82 31,42 41-15,-123 82 0,-41 40-1,-81-122 1,-83 82-1,123-82 1,-41-41 0,83-205-1,-42 42 1</inkml:trace>
  <inkml:trace contextRef="#ctx0" brushRef="#br0" timeOffset="190067.54">35589 17671 0,'123'0'63,"-1"0"-48,-81 0 1,-41-82 0,-81 0 15,-1-40-31,-82 203 31,41 42-31,123 0 16,0 81-1,164 42 1,0-205 0,-1-41-1,-40-82 1,-82 0-1</inkml:trace>
  <inkml:trace contextRef="#ctx0" brushRef="#br0" timeOffset="190368.5991">35998 17180 0,'0'0'0,"-82"0"16,82-41-16,-41 41 15,82 0 16,41 0-31,164 0 32,-1 0-17,-163 0-15</inkml:trace>
  <inkml:trace contextRef="#ctx0" brushRef="#br0" timeOffset="190805.1455">36693 16771 0,'0'-41'15,"0"0"1,82 41 0,-41 0-16,41 0 15,0 82 1,-82 0 15,0 0-31,-82-42 0,41-40 16,-82 82-1,164-82 32,0 0-31,0 0-16,0 0 15,41 0 1,-82 82 0,0-41-1,-123 41 1,41 0 0,-40-82-1</inkml:trace>
  <inkml:trace contextRef="#ctx0" brushRef="#br0" timeOffset="191219.9662">37021 17016 0,'41'-41'16,"81"41"-1,-81 0 1,41 0 0,-82 41-1,0 123 1,-41-82 0,-41 0-1,123-123 16,82-82 1,-41 0-17,-82 41-15,0 1 16,-41 162 15,0 42-15,41 0-1,41-41 1,41-82 0</inkml:trace>
  <inkml:trace contextRef="#ctx0" brushRef="#br0" timeOffset="191734.5264">34689 17916 0,'-41'0'0,"0"0"16,-41 0 15,123 0 0,246 0 1,-42 0-17</inkml:trace>
  <inkml:trace contextRef="#ctx0" brushRef="#br0" timeOffset="192101.8561">34648 18693 0,'0'0'0,"-82"0"15,123 0 17,82 0-32,163 0 15,205-40 1,-82 40-1,0 0 17,-286 0-32</inkml:trace>
  <inkml:trace contextRef="#ctx0" brushRef="#br0" timeOffset="192601.215">35589 19184 0,'0'0'0,"-41"0"16,41-41 15,41 41-31,41 0 15,81 0 1,-122 0-16,0 0 16,-41 41-1,-82 82 1,42-41-16,-42-41 16,41-41-16,-82 82 15,82-82 1,164 0 15,-41 0-15,0 0-1,-82 122 1,0-40 0,0 82-1,-164-123 1,41-41-1,0-41 1,83-164 0</inkml:trace>
  <inkml:trace contextRef="#ctx0" brushRef="#br0" timeOffset="193035.2014">34280 17098 0,'-123'0'15,"123"-82"-15,-82 82 16,123-41 15,0 41-31,0 0 16,41-40-16,-41 40 16,0 0-16,41 0 15</inkml:trace>
  <inkml:trace contextRef="#ctx0" brushRef="#br0" timeOffset="193469.1119">34116 16935 0,'-41'40'46,"41"1"-30,0 41-16,0 41 16,0 41-16,41 326 15,-41-285-15,0-1 16,0 246 0,82-41-1,-82-40 16,0-165-31,0 1 32,0-83-17,0-40 1,0-41-16,0 41 16,-41 0-1,41-1 1,41-81-1,123 0 1,40-40 0</inkml:trace>
  <inkml:trace contextRef="#ctx0" brushRef="#br0" timeOffset="194218.7613">38371 16771 0,'-123'-82'0,"123"0"16,0 41 15,82 41-16,-41 0-15,122 82 32,-163 0-32,82 613 31,-82-490-15,0 40-16,-41 246 15,41 205 1,0-410-1,0-41 17,0-81-17,0-123-15,-82-41 16,82 41-16,-41-41 16,-40 0-1,-42 0 1,41 0-1,41 0 1</inkml:trace>
  <inkml:trace contextRef="#ctx0" brushRef="#br0" timeOffset="194568.6236">38943 19307 0,'0'-41'0,"0"123"32,0 0-32,0-41 15,0 0-15,0 81 16,123-122-16,-82 82 15,82-82 1,-41 0 0,-82-41-16,81-41 15,-81 41-15,0 1 16,-41-83-16,-81 0 16,-42 0-1,82 1 1,41-1-1</inkml:trace>
  <inkml:trace contextRef="#ctx0" brushRef="#br0" timeOffset="194834.6399">39393 16485 0,'0'0'0,"0"-41"0,0-41 16,0 0-1,0 205 48,0 40-63,0 1 0,0 204 15,0-245 1</inkml:trace>
  <inkml:trace contextRef="#ctx0" brushRef="#br0" timeOffset="195335.8933">36407 19184 0,'-82'0'16,"1"0"-1,-42 82-15,0 0 16,0 41-16,1-42 16,-42 42-16,41 0 15,-40-41-15,40 40 16</inkml:trace>
  <inkml:trace contextRef="#ctx0" brushRef="#br0" timeOffset="195924.6243">33953 17344 0,'0'-41'15,"-41"41"-15,-41 0 16,0 82 0,-163 81-1,-246 328 17,245 0-1,165-409-31</inkml:trace>
  <inkml:trace contextRef="#ctx0" brushRef="#br0" timeOffset="196384.9781">31662 21393 0,'0'0'0,"82"0"63,0 0-63,40 0 15,-81 0-15,0 0 16,-41 41-16</inkml:trace>
  <inkml:trace contextRef="#ctx0" brushRef="#br0" timeOffset="196517.7266">31498 21843 0,'82'0'31,"0"0"-31,41 0 16,-1-82-16,1 82 16</inkml:trace>
  <inkml:trace contextRef="#ctx0" brushRef="#br0" timeOffset="197587.251">33544 21761 0,'-82'0'16,"123"0"30,41 0-46,-1 0 0,83 0 16</inkml:trace>
  <inkml:trace contextRef="#ctx0" brushRef="#br0" timeOffset="198067.9656">34444 21680 0,'41'0'47,"-1"0"-47,1 0 16,41 0-16,0 0 15,-41-82 1,-41 41 15,-41-41-15,0 82-16,-82 0 15,82 82 1,-40 41 0,81 40-1,0-81-15,0-41 16,0 41 0,41-82-16,81 81 15,1-81 1,0-81-1</inkml:trace>
  <inkml:trace contextRef="#ctx0" brushRef="#br0" timeOffset="198369.4304">35139 21311 0,'0'0'0,"-41"0"0,-41 0 15,123 0 32,0 0-31,123 0-1,-1 0-15</inkml:trace>
  <inkml:trace contextRef="#ctx0" brushRef="#br0" timeOffset="198836.5803">35834 20902 0,'-40'0'0,"40"-81"0,0-1 16,163 82-1,-40 0 17,-82 122-17,-41 1 1,-123-82 0,41 41-1,164-82 32,-41 0-47,41 0 16,-41 41-1,-41 41 1,0-42 0,-123 83-1,41-82 1,-41-41 15</inkml:trace>
  <inkml:trace contextRef="#ctx0" brushRef="#br0" timeOffset="199237.2015">36734 21720 0,'82'0'47,"-41"0"-47,41 0 16,41 0-16,-42 0 15,1 0-15,-41-81 16,41 81-16</inkml:trace>
  <inkml:trace contextRef="#ctx0" brushRef="#br0" timeOffset="199507.1917">36980 21434 0,'0'-41'16,"0"123"31,0 0-32,0 0-15,0 40 16,0-40-16,0 41 16,0-41-1,0-1 1</inkml:trace>
  <inkml:trace contextRef="#ctx0" brushRef="#br0" timeOffset="200018.6666">37553 21352 0,'0'-41'0,"0"164"219,81-41-204,-81 0-15,0 0 16,0-1-16,0 1 15,0 82 1,0-42 0</inkml:trace>
  <inkml:trace contextRef="#ctx0" brushRef="#br0" timeOffset="200472.2988">37839 21107 0,'0'-82'0,"82"82"31,-1-41-15,-40 41-16,41 0 15,0-82 1,-41 82 0,-41 41 15,0 0-31,0 245 31,0-40-15,0-1-1,82 83 1,-82-124 0,0-122-16,0-41 15,0 0-15,0 41 16,-123-82-1,-82 81 1,-163-81 0</inkml:trace>
  <inkml:trace contextRef="#ctx0" brushRef="#br0" timeOffset="201206.7545">33339 21066 0,'-41'-41'16,"0"41"15,-41 0-15,1 0-1,40 41 1,41 0-1,0 163 1,0-81 0,41 82-1,0 81 1,-41-122-16,0 81 16,0-81-1,0-1-15,0 42 16,0-123 15,81-82 16,-40 0-47,-41 81 16,41-81-1,41 41 1,0 41-1,0-41-15,-41-41 16,40 0-16</inkml:trace>
  <inkml:trace contextRef="#ctx0" brushRef="#br0" timeOffset="201519.1061">33216 24379 0,'0'-82'32,"41"82"-32,82 0 15,-41 0 1</inkml:trace>
  <inkml:trace contextRef="#ctx0" brushRef="#br0" timeOffset="201669.6583">33094 24788 0,'41'-41'31,"40"41"-15,42-81-16,0 81 15,40-82-15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0:47:29.5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18408 5931 0,'-82'0'0,"0"0"16,42 0-1,-1 0 1,-41 0 15,41 0-15,0-82 15,-41 82-31,-122-41 31,122 41-31,41 0 16,-82-40 0,41 40-1,42 0 1,121 0 62,42 0-62,0 0-16,40 0 15,246-82 1,-40 82 0,40 0-1,-164 0 1,-81 0-1,-123 0 1,40 0-16,-121 0 63</inkml:trace>
  <inkml:trace contextRef="#ctx0" brushRef="#br0" timeOffset="416.1723">18081 5849 0,'0'0'0,"-123"0"0,82 0 15,0 0 1,123 0 15,41 0-15,245 0-1,-82 0-15,-40-41 16,-1 41-16,287 0 16,-287 0-1,-204 0 1,0 0-1,-41-81 1,0 122 93</inkml:trace>
  <inkml:trace contextRef="#ctx0" brushRef="#br0" timeOffset="1376.1707">34075 5563 0,'0'-41'16,"0"0"15,0 123 16,0 204-32,0-163 17,0 0-17,0-41 1</inkml:trace>
  <inkml:trace contextRef="#ctx0" brushRef="#br0" timeOffset="1636.9131">34075 5645 0,'0'0'0,"0"-82"15,0 0 1,0 0 0,123 82-1,-41 0 1,41 82-1,-123 0 17,0-41-32,0 41 15,-41 0-15,0-82 16,-82 81 0,82 1-16</inkml:trace>
  <inkml:trace contextRef="#ctx0" brushRef="#br0" timeOffset="2242.8411">35057 5890 0,'0'0'0,"0"-82"0,0 42 31,0-1-31,0-41 16,0 41 15,-82 41-15,41 0 0,-40 0-1,-1 123 1,82-1-1,0-81 1,41 0 0,41-41-1,40 0 1,-81-41 0,41-41-1,-82 42 1,0-83-16,0 41 0,0-82 15,0 42 1,0 81 15,0-82-15,0 205 15,-41 0-15,41 163-1,0-122-15,0 0 16,0-42-16,0 1 0,0-41 16,0 41-1,82 0 1</inkml:trace>
  <inkml:trace contextRef="#ctx0" brushRef="#br0" timeOffset="2642.4517">35589 5563 0,'0'-82'0,"0"41"16,0 0-1,0 1 1,0-42 0,0 41 15,-82 41-15,41 0-1,41 123-15,-82 81 16,82 123 15,41-122-15,-41-82-1,0-83 1,0 42 0,0 0-16,-81-82 15</inkml:trace>
  <inkml:trace contextRef="#ctx0" brushRef="#br0" timeOffset="2809.8676">35344 5890 0,'40'0'16,"42"0"-1,-41 0 1,0 0-1,123 0-15,-42 0 16,-40 0-16</inkml:trace>
  <inkml:trace contextRef="#ctx0" brushRef="#br0" timeOffset="3193.2572">34239 6627 0,'0'0'0,"-82"0"0,0 0 16,164 0 31,205 0-32,326 0 1,-408 0-1,-83 0 1</inkml:trace>
  <inkml:trace contextRef="#ctx0" brushRef="#br0" timeOffset="32495.7474">10431 11740 0,'0'41'63</inkml:trace>
  <inkml:trace contextRef="#ctx0" brushRef="#br0" timeOffset="35565.558">12518 14398 0</inkml:trace>
  <inkml:trace contextRef="#ctx0" brushRef="#br0" timeOffset="36509.7527">14972 14439 0</inkml:trace>
  <inkml:trace contextRef="#ctx0" brushRef="#br0" timeOffset="37060.5145">18654 14194 0,'0'-41'47,"81"41"-47</inkml:trace>
  <inkml:trace contextRef="#ctx0" brushRef="#br0" timeOffset="37323.3179">19472 14112 0,'41'0'125</inkml:trace>
  <inkml:trace contextRef="#ctx0" brushRef="#br0" timeOffset="39241.7628">10636 14767 0</inkml:trace>
  <inkml:trace contextRef="#ctx0" brushRef="#br0" timeOffset="50120.943">20413 17753 0,'40'0'157</inkml:trace>
  <inkml:trace contextRef="#ctx0" brushRef="#br0" timeOffset="50359.6386">21476 17630 0,'82'0'47</inkml:trace>
  <inkml:trace contextRef="#ctx0" brushRef="#br0" timeOffset="50612.1995">22908 17671 0,'82'0'31</inkml:trace>
  <inkml:trace contextRef="#ctx0" brushRef="#br0" timeOffset="54196.1198">17590 21802 0,'0'-122'0,"0"81"16,0 0 0,0 82 62,0 163-63,0-81-15,0 40 16,0-81-16,0 0 16,0 41-1,0-82 1,0 41-1</inkml:trace>
  <inkml:trace contextRef="#ctx0" brushRef="#br0" timeOffset="54648.0502">17590 21639 0,'0'0'0,"-82"-82"0,82 41 31,0 0-15,41 41 0,41-41-1,41 41 1,-1 41-1,-81 0-15,41 82 16,-82-1 0,0 1-1,-82-41-15,41-41 16,-163 81 0,163-122-1</inkml:trace>
  <inkml:trace contextRef="#ctx0" brushRef="#br0" timeOffset="55084.5035">18654 21598 0,'0'-82'0,"0"41"15,0 0 17,-82 82 15,82 82-47,0 40 15,0 287 1,41 123-1,40-328 1,-40 1 0,82-246-1</inkml:trace>
  <inkml:trace contextRef="#ctx0" brushRef="#br0" timeOffset="56182.2841">20658 21639 0,'0'-41'16,"-82"123"62,82-1-63,-82 1-15,82 0 16,-122 41-16,81-42 16,-41 42 15,82-82-16</inkml:trace>
  <inkml:trace contextRef="#ctx0" brushRef="#br0" timeOffset="56464.5016">20167 21639 0,'0'-41'0,"82"123"47,-41-42-32,0 42-15,41-41 16,-42 41-16,83 41 15,-41-82 1,0 81 15,-82-81-31</inkml:trace>
  <inkml:trace contextRef="#ctx0" brushRef="#br0" timeOffset="57147.6388">19676 21680 0,'0'0'0,"41"0"0,-41 40 78,-82-40-62,82 82-16,-122 0 31,81-82-31,0 41 31,41 0-15,41-41 0,245 0 15,-204 0-15,-41 0-1,-41 82-15</inkml:trace>
  <inkml:trace contextRef="#ctx0" brushRef="#br0" timeOffset="57365.3809">19308 22293 0,'123'0'47,"-82"0"-31,40 0-16,-40 0 15,0 0-15,41 0 16,-41 0 0</inkml:trace>
  <inkml:trace contextRef="#ctx0" brushRef="#br0" timeOffset="58082.365">18858 21843 0,'0'-41'16,"0"-41"15,-41 82 47,41 41-78,0 41 16,0-41 0,0 0-16,0 0 15,0 41-15,0-1 16,0-40 0,41-41 15,41 0-16,-41-81 1,-41-1 0,41 41-16,-41-41 15,0 0 17,0 41-17,0 0 1,-41 41-1,0 0 1,-41 0-16,82 41 16</inkml:trace>
  <inkml:trace contextRef="#ctx0" brushRef="#br0" timeOffset="58765.1632">21517 21680 0,'0'-41'0,"-41"82"78,-41-41-78,0 122 16,-122 1-1,81-41 16,287-41 1,163-41 15,-286 0-47,0 0 15,41 0-15</inkml:trace>
  <inkml:trace contextRef="#ctx0" brushRef="#br0" timeOffset="59015.1045">21231 22375 0,'0'0'0,"-82"0"0,123 0 78,41 0-78,40 0 16,-40-82-16,82 82 31,-82-41-31</inkml:trace>
  <inkml:trace contextRef="#ctx0" brushRef="#br0" timeOffset="59348.4082">22131 21639 0,'0'-41'0,"0"82"78,0 40-62,0-40-16,41 41 15,-41 0-15,0 41 16,0-42 0,0-40-1,0 41-15</inkml:trace>
  <inkml:trace contextRef="#ctx0" brushRef="#br0" timeOffset="59723.5655">22785 22252 0,'0'41'15,"0"-82"64,0-41-64,82 82 16,-82 82-15,0 0-16,0 41 16,0-1-16,0-40 15,-82 41-15</inkml:trace>
  <inkml:trace contextRef="#ctx0" brushRef="#br0" timeOffset="60531.6753">23603 21843 0,'0'-41'16,"0"123"31,-41 0-32,41 41-15,0-42 16,0 83 0,0-123-1,82 0 1,0-41 0,41 0-1,-82 0-15,40-164 16,-81 82-1,0 1-15,0-83 16,-40 82 0,-83 0-1,41 82 1,0 0-16,82 82 16,-41-41-1,41 0 1,41 82-16,0-123 0</inkml:trace>
  <inkml:trace contextRef="#ctx0" brushRef="#br0" timeOffset="60868.7406">24421 21843 0,'0'-41'0,"-81"123"63,-1-41-47,0 41-16,0-41 15,41 40 1,41 1-1,41-82 1,41 0 0,123 0-1,-124 0-15,1 0 16,0 0 0</inkml:trace>
  <inkml:trace contextRef="#ctx0" brushRef="#br0" timeOffset="61082.4431">24217 22498 0,'0'0'0,"41"0"46,0 0-46,81 0 16,-40 0-16,-41-41 16</inkml:trace>
  <inkml:trace contextRef="#ctx0" brushRef="#br0" timeOffset="61632.5245">24830 21925 0,'0'0'0,"0"-41"0,0 0 15,0-41 1,0 164 46,82-41-46,-82 0-16,41 41 0,-41-41 16,82 0-1,41 40 1,-41-81-1,-1 0 1,1 0-16,-82-81 16,0-42-1,0 0 17,0 82-17,-82 41 16,82 82-15,0 41 0,0-82-16,0 0 15,0 40-15,0-40 16,41 0-16,-41 82 16,0-82-1</inkml:trace>
  <inkml:trace contextRef="#ctx0" brushRef="#br0" timeOffset="62064.7708">26139 21966 0,'0'-41'0,"0"0"16,0 82 46,0 41-62,-122-41 16,81 40-16,41-40 16,-82-41-16,0 164 31,123-164-15,0 0-1,41 0 1,81 0-1,-81 0-15,41 0 16</inkml:trace>
  <inkml:trace contextRef="#ctx0" brushRef="#br0" timeOffset="62348.4106">25894 22620 0,'41'0'62,"82"0"-62,-42 0 16,1 0-16,0 0 0,-41 0 15,41 0 1</inkml:trace>
  <inkml:trace contextRef="#ctx0" brushRef="#br0" timeOffset="62749.1076">26876 21966 0,'0'-123'0,"0"82"16,0 0-1,0 82 63,0 41-78,0 0 16,0 0-16,0 40 16,41-40-16,-41 82 15,0-123 17,41-41-32</inkml:trace>
  <inkml:trace contextRef="#ctx0" brushRef="#br0" timeOffset="63165.6296">27285 21230 0,'41'81'46,"41"1"-30,-1 0-16,-40 41 16,41 40-16,0 165 15,-82 40 1,-123-123 0,-40 1-1,40-83 1,41-122-1</inkml:trace>
  <inkml:trace contextRef="#ctx0" brushRef="#br0" timeOffset="64120.2303">28758 21884 0,'-41'0'0,"82"0"47,40 0-47,1 0 15,0 0-15,0 0 16,0 0-16,-82 41 16,41-41-16</inkml:trace>
  <inkml:trace contextRef="#ctx0" brushRef="#br0" timeOffset="64288.228">28676 22211 0,'41'0'32,"81"0"-17,1 0 1,0 0-16,0 0 15</inkml:trace>
  <inkml:trace contextRef="#ctx0" brushRef="#br0" timeOffset="65182.5733">31130 21270 0,'-41'-81'0,"41"40"16,-41 41-1,0 0 17,-40 82-17,81 122 17,0 82-17,41 328 1,-41-450-1,81-1-15,-81 42 16,0-123-16,0-42 16,-41 42-1,-81-41 1,40-82 0,-41-41-1,41 1 1,41 81-1</inkml:trace>
  <inkml:trace contextRef="#ctx0" brushRef="#br0" timeOffset="65685.7234">32316 21393 0,'0'0'15,"0"-82"-15,0 41 32,-81 41-17,40 0 1,-41 82 0,82 41-1,0 163 1,0 42-1,0-124-15,82-40 16,-82-1-16,82 1 0,-82-41 16,0-1-1,0 1 1,-82-41 0,41-82-16,-82 0 15,82 0 1,0 0-1</inkml:trace>
  <inkml:trace contextRef="#ctx0" brushRef="#br0" timeOffset="66615.8193">34239 21516 0,'0'0'0,"0"-82"16,-82 0 0,41 82 15,0 41-31,-40 82 31,81 409 0,81-164 1,-81-327-32,-163 81 31,122-122-15</inkml:trace>
  <inkml:trace contextRef="#ctx0" brushRef="#br0" timeOffset="66815.8146">33748 22007 0,'0'-41'16,"82"41"15,41 0-31,-41 0 15,163 0 1,-40 0-16</inkml:trace>
  <inkml:trace contextRef="#ctx0" brushRef="#br0" timeOffset="67082.52">34894 21639 0,'0'-123'0,"-41"123"47,41 41-31,-41 41-16,41 40 15,0 1-15,0 0 16,0 81-1,0 42 1,41-246 0,40 0-16</inkml:trace>
  <inkml:trace contextRef="#ctx0" brushRef="#br0" timeOffset="67499.739">35098 22007 0,'0'0'0,"0"-82"0,82 0 32,0 82-32,40 82 31,-122 41-15,0-42-1,-40-40 1,40 41-16,-41-82 15,82-82 17,40 82-32,-40-122 15,82-1 1,-123 82-16,41-82 16,-41 42-1,0 121 32,-41 1-47,41 82 16,0 82 15,0-165-31,0 1 16,41 41-16,0-82 0,-41 41 15</inkml:trace>
  <inkml:trace contextRef="#ctx0" brushRef="#br0" timeOffset="67699.4461">35998 22048 0,'0'-41'0,"0"82"47,0 0-47,0-1 16,0 42-16,0 41 15,0 0 1</inkml:trace>
  <inkml:trace contextRef="#ctx0" brushRef="#br0" timeOffset="68216.0549">36407 21802 0,'0'-82'16,"0"123"31,-41 41-32,41-41-15,0 0 0,0 41 16,82 0-1,41-82 1,-41-41 0,-1-41-1,-81-82 17,0 42-17,0 81 1,0 122-1,0 1 1,0 123 0,-41 81-1,41 164 1,0-286 0,0-123-1,-40-1 1,-124-40-1,82-122 1,82 40 0,0 0-1</inkml:trace>
  <inkml:trace contextRef="#ctx0" brushRef="#br0" timeOffset="68486.2279">37103 21557 0,'0'41'31,"0"0"-15,81 40-16,-40 124 15,-41 40 1,0 1 0,-41-42 15,41-163-31,-81-41 16</inkml:trace>
  <inkml:trace contextRef="#ctx0" brushRef="#br0" timeOffset="69066.5561">38289 22170 0,'-41'-41'16,"41"1"-1,-41-42 17,-41 82-17,41-41 1,0 41 0,-40 41-1,-1 81 1,82-81-16,0 82 15,0-82-15,41-41 16,40 41 0,42-41-1,-82 0-15,41-41 16,-41 0-16,41-123 16,-82-40-1,0-41 1,0 122-1,0 82-15,0-41 16,0 41 0,-41 41 15,41 82-15,0 327-1,0-164 1,0-81-1,82 0 1,-82-123 0</inkml:trace>
  <inkml:trace contextRef="#ctx0" brushRef="#br0" timeOffset="69516.7114">38616 22048 0,'82'0'16,"-41"0"0,0 0-1,-41 41 1,0 81 0,0-81-1,-41 41 1,41-164 15,0 41-15,204-81-1,-163 81-15,41-82 16,-82 82 0,-41 41 46,41 41-62,-41 123 31,41-42-15,0-81 0,41 0-1,82-41-15</inkml:trace>
  <inkml:trace contextRef="#ctx0" brushRef="#br0" timeOffset="70050.8359">40089 22007 0,'0'-82'15,"-41"41"-15,41 0 16,-41-41 15,0 82-15,0 0-1,-82 82 1,123-41 0,-41 0-16,41 82 15,0-82-15,0-1 16,0 83-1,82-123 1,0 0 0,-41 0-16,41-123 15,-82 42-15,82-1 16,-82-164 0,0 1-1,0 122 1,0 82 15,0 82 0,0 164-15,0 122 0,0-82-1,0-40 1,81-41-1,-40-164-15</inkml:trace>
  <inkml:trace contextRef="#ctx0" brushRef="#br0" timeOffset="70567.091">40375 21925 0,'0'-82'0,"0"41"15,0 123 32,0-41-47,0 41 16,0-41 0,82 0-1,-41 40-15,41-81 16,40 0-1,-40-41 1,0-40 0,-82-124-1,0 123 1,0 164 31,0 0-47,-41 286 15,41-122 1,0 40 0,0-82 15,0-122-31,-41 0 16,-41-41-16,1-41 15,-1 0 1,-41-123-1,82 0 1,0 83-16</inkml:trace>
  <inkml:trace contextRef="#ctx0" brushRef="#br0" timeOffset="71700.004">32644 23643 0,'0'-41'32,"-41"41"-1,41 41-15,-82 82-1,82-42 1,0 1-16,0-41 15,82 0-15,-41-41 16,41 0 0,40 0-1,-40-82 1,-82-122 0,0 163-1,-82 0 1,41 41-1,41-41 17</inkml:trace>
  <inkml:trace contextRef="#ctx0" brushRef="#br0" timeOffset="72130.0968">32930 21025 0,'0'-82'0,"0"41"16,0 123 46,0 41-62,0-41 0,0-1 16,-41 42-1,41 0 1,0-41 15</inkml:trace>
  <inkml:trace contextRef="#ctx0" brushRef="#br0" timeOffset="72800.0051">30721 24134 0,'-41'0'31,"0"0"0,41 41-31,0 0 16,0 122 0,0-81-1,123-82 1,-82 0-1,0 0-15,82-123 16,-123 82-16,40-40 16,-40-42 15,-40 41-31,-42 82 16,41 0-16,-41 0 15,41 0 1,41 41-1</inkml:trace>
  <inkml:trace contextRef="#ctx0" brushRef="#br0" timeOffset="73286.0696">31416 20739 0,'0'-123'0,"0"82"31,0 164 31,0-41-62,0-1 0,0 1 32,0 41-17,0-41 1,82-41-1</inkml:trace>
  <inkml:trace contextRef="#ctx0" brushRef="#br0" timeOffset="77201.3637">19635 25320 0,'0'-82'0,"0"246"62,0 40-62,0 83 0,0 40 16,41 1064 15,-41-1023-31,0 245 16,0-449-1,-41 41-15,41-1 16,0-163-1,-82-123 17</inkml:trace>
  <inkml:trace contextRef="#ctx0" brushRef="#br0" timeOffset="77744.327">17999 28552 0,'-41'0'0,"0"0"16,-41 0-1,82 81 17,41-81-17,123 41 1,327-41 0,-123 0-16,573 0 15,-450 0-15,163 0 16,983-122-1,-1-1 1,-859 123-16,491 0 16,-736 0-16,-82 0 15,204 0 1,-285 0 0,-124-41-1,-327 41 79,0 0-78,-40 0-16</inkml:trace>
  <inkml:trace contextRef="#ctx0" brushRef="#br0" timeOffset="78650.4766">29780 28102 0,'0'0'0,"0"-41"15,-41 122 16,-122 206 1,40-1-1,41-245 0</inkml:trace>
  <inkml:trace contextRef="#ctx0" brushRef="#br0" timeOffset="78867.8304">29208 28142 0,'81'82'46,"1"82"-30,41-82-16,0 40 16,40-40-16,-40 41 15,286 163 1,-245-286 0</inkml:trace>
  <inkml:trace contextRef="#ctx0" brushRef="#br0" timeOffset="80017.4847">18817 24216 0,'0'-41'16,"82"123"31,-41-42-47,41 1 15,0 82 1,40-123-1,-40 0 1,41 0 0,-82-41-1,-41-122 1,0 122 0,0-41-1,0 0 1,-82 82-16,41 0 31,41 82-31,0 122 31,0-81-31,0 122 16,0-122-16,0 0 16,82 81-1,-82-163-15</inkml:trace>
  <inkml:trace contextRef="#ctx0" brushRef="#br0" timeOffset="81469.7167">19676 28674 0,'0'41'62,"0"-123"-30,41 82-17,-41-81-15,82 81 16,-82-123 15,-41 123 0,-41 41-15,82 41-16,-41-1 16,41-40-1,41-41 1,41-41-1,0 0 1,-41-40 15,-82 81-15,-41 0 0,0 41-1,82 81 1,0-81-1,41-41 32,41 0-31,-82-82-16,0 41 16,0 1-1,-41-42 1,0 82 15,0 82-31,41 40 31,123-40-15</inkml:trace>
  <inkml:trace contextRef="#ctx0" brushRef="#br0" timeOffset="82367.3707">22949 28470 0,'41'0'16,"-41"-41"15,-82 41 32,0 0-48,41 163 1,41 1 15,123-205 0,-82-41-15,-41 1 0,0-1-1,0 41-15,-82 0 16,0 41-1,41 82 1,41-41 15,0 81-31,41-122 16,0 0 0,0 0-16,-41-81 15,82-1 1,-82 0-1,-82 41 1,0 41 0,41 41-1,0 82 1,41-82 0</inkml:trace>
  <inkml:trace contextRef="#ctx0" brushRef="#br0" timeOffset="83668.0535">19840 26179 0,'-82'0'32,"41"0"-17,41 82 16,-41-41-31,41 81 32,82-122-1,0-81-15,-41-1-1,-41 41 1,-41-41-16,0 82 15,-41 0 17,0 41-17,82 0-15,0 41 16,0-41-16,41-41 47,41 0-32,-82-82 1,0 0 0,0 41-1,-41 41 1,0 0 0,41 82-1,0 0-15,41-41 31,41-41-31</inkml:trace>
  <inkml:trace contextRef="#ctx0" brushRef="#br0" timeOffset="84001.4761">20740 26138 0,'82'0'62,"-41"0"-46,-1 0-16</inkml:trace>
  <inkml:trace contextRef="#ctx0" brushRef="#br0" timeOffset="84168.5283">21312 26138 0,'41'0'47,"41"-41"-32,-41 41-15,82 0 16</inkml:trace>
  <inkml:trace contextRef="#ctx0" brushRef="#br0" timeOffset="84301.0278">21844 26097 0,'41'0'16,"41"0"-1,0 0 1,0 0-1,-41 0-15</inkml:trace>
  <inkml:trace contextRef="#ctx0" brushRef="#br0" timeOffset="84451.6151">22335 26097 0,'82'0'16,"-41"0"-1,0 0 1,41 0 0</inkml:trace>
  <inkml:trace contextRef="#ctx0" brushRef="#br0" timeOffset="84644.787">22662 26097 0,'0'82'78,"0"0"-62</inkml:trace>
  <inkml:trace contextRef="#ctx0" brushRef="#br0" timeOffset="84837.4057">22744 26711 0,'0'0'0,"0"82"0,0-1 16,41-81-1,-41 41 1,0 0-1,0 41 1,41 0 0,-41 0-1</inkml:trace>
  <inkml:trace contextRef="#ctx0" brushRef="#br0" timeOffset="85308.1327">22826 27488 0,'0'41'16,"0"41"-1,0-41 1,0 0 0,0 40-1,0-40 16,0 0-15,0 41-16,0 0 16,82-41-1,-82 0 17,0 40-17,0-40 1,0 41-1,0 0 1,0 41 15,0-1-15,41-40 0</inkml:trace>
  <inkml:trace contextRef="#ctx0" brushRef="#br0" timeOffset="85834.6596">21681 26424 0,'-82'0'15,"-41"82"1,41-41 0,0 41-16,-81-41 15,-42 123 1,-286 81 15,410-245-31,-1 82 31</inkml:trace>
  <inkml:trace contextRef="#ctx0" brushRef="#br0" timeOffset="86127.0076">21926 26711 0,'-41'41'47,"-41"0"-47,1 40 15,-42-40-15,41 82 16,-163 82 0,-1-42-1,164-122-15,41-41 16,41 82-16</inkml:trace>
  <inkml:trace contextRef="#ctx0" brushRef="#br0" timeOffset="86384.7196">22376 27120 0,'-41'0'31,"0"41"-15,-41-41-16,42 82 15,-124 40 1,0 1 0,42-82-16,40 82 15,0-82 1,41 40-16,-41 1 16</inkml:trace>
  <inkml:trace contextRef="#ctx0" brushRef="#br0" timeOffset="86601.3618">22458 27611 0,'-41'0'47,"0"41"-47,-41 40 15,-40-40-15,-1 82 16,-82 41-16,-81 40 16,163-122-16,41-41 15,82 0 1</inkml:trace>
  <inkml:trace contextRef="#ctx0" brushRef="#br0" timeOffset="86777.3437">22131 28347 0,'0'41'47,"-82"41"-47,82-41 16,-82 40-16</inkml:trace>
  <inkml:trace contextRef="#ctx0" brushRef="#br0" timeOffset="96569.4561">19922 27243 0,'0'40'47,"0"83"-47,81-82 0,1 82 31,246 204 0,-165-163 0,-122-1 1</inkml:trace>
  <inkml:trace contextRef="#ctx0" brushRef="#br0" timeOffset="96969.491">20208 26915 0,'0'-41'0,"-41"41"16,123 123 15,0-41-15,-41 0-16,163 122 15,-40-40 16,-41-41-31,-83-42 16,42-40-16,-41 41 16,0 41-1</inkml:trace>
  <inkml:trace contextRef="#ctx0" brushRef="#br0" timeOffset="97336.3763">20658 26752 0,'0'0'0,"0"-82"15,0 164 17,123 0-17,-41 40 1,40 42-16,83 81 16,-123-163-16,-1 0 15,42 41 1,-41-42-1,-41 1 1,-41-41 0,-41-41-1</inkml:trace>
  <inkml:trace contextRef="#ctx0" brushRef="#br0" timeOffset="97731.6306">21108 26670 0,'0'0'0,"0"-82"15,-82 82-15,123 0 47,41 82-31,163 204 0,-40-122-1,-82 40 1,-1-40 15,-122-123-31,82-41 16,-82 82-16,41-82 15</inkml:trace>
  <inkml:trace contextRef="#ctx0" brushRef="#br0" timeOffset="98093.5304">21517 26424 0,'0'-40'15,"123"121"32,-41 1-31,-1 41-16,42 0 0,-41-42 16,122 83-1,-81-41 1,-41-41-1,0-42 1</inkml:trace>
  <inkml:trace contextRef="#ctx0" brushRef="#br0" timeOffset="98418.8699">22008 26302 0,'0'0'0,"0"-82"0,82 246 62,-41-83-46,81 42-16,-40 41 16,0-42-16,41 124 15,-1-164 1,-81 40-1</inkml:trace>
  <inkml:trace contextRef="#ctx0" brushRef="#br0" timeOffset="104525.5374">36530 9408 0,'0'0'0,"0"-82"15,0-40 1,-41 122-16,41-41 15,-41 41 17,-82 286-1,123-163-31,0 40 16,0 1-1,0 0-15,0-1 0,41-40 16,-41 0-16,0 81 31,0-122-15,-41 0-1,-163 0 1,81-82 0,41-82-1,82 0-15,0-82 16</inkml:trace>
  <inkml:trace contextRef="#ctx0" brushRef="#br0" timeOffset="104938.1278">37553 9694 0,'0'-81'0,"0"-1"16,0 41-1,-41 41 1,-41 82 15,82 40-15,0 1-16,0 163 15,0-163 1,0 0-16,0 41 16,0-42-1,0-81 16,-41-41-15,-41 0-16</inkml:trace>
  <inkml:trace contextRef="#ctx0" brushRef="#br0" timeOffset="105103.7328">37143 9981 0,'41'0'0,"0"0"16,164-41 0,40 41-1,-40-82 1</inkml:trace>
  <inkml:trace contextRef="#ctx0" brushRef="#br0" timeOffset="105320.3916">38043 9694 0,'0'-40'16,"0"-1"-1,0 82 17,-81 40-17,81 1-15,0 41 16,0 0-16,0 81 15,0-122-15,40-41 16,42 41 0</inkml:trace>
  <inkml:trace contextRef="#ctx0" brushRef="#br0" timeOffset="105738.6277">38248 10144 0,'0'0'0,"0"-41"0,82-40 15,-41 40 1,40 41 0,-40 41-1,-41 81 1,0-81-16,0 0 16,0 82-16,0-164 62,41 0-62,-41-41 16,82 41-16,41-81 15,-123 81 1,-82 41 31,0 82-32,82-42 1,0 83 0,0-82-1,41 41 1,82-82-16</inkml:trace>
  <inkml:trace contextRef="#ctx0" brushRef="#br0" timeOffset="105938.3498">39025 9981 0,'0'-82'0,"0"41"15,0 82 17,123 41-17,-123-41-15,0 122 31,0 42-15,-123-1 0</inkml:trace>
  <inkml:trace contextRef="#ctx0" brushRef="#br0" timeOffset="106832.7194">30844 12108 0,'-41'0'0,"-41"0"31,41 0-15,-41 0-1,41 0 1,164 0 62,532-82-62,204 82-1,-41 0 1,0-82-1,-613 82 1,-124-82 0,-40 82-1,0 0 63</inkml:trace>
  <inkml:trace contextRef="#ctx0" brushRef="#br0" timeOffset="107197.6027">30967 11985 0,'-41'0'0</inkml:trace>
  <inkml:trace contextRef="#ctx0" brushRef="#br0" timeOffset="107720.9748">30557 11985 0,'0'82'31,"0"-41"-15,0 0-1,41-41 17,41 0-17,-82-82 1,0 0 0,0 41-1,-41 41 1,41 41-1,0 41 1,0-41 0,0 41-1,41-82 1,0 0 0,-41-41-1,0 0 16,0-41-15,-82 82 0,82 164-1,164-42 1</inkml:trace>
  <inkml:trace contextRef="#ctx0" brushRef="#br0" timeOffset="108555.3621">33994 11740 0,'0'0'0,"0"41"62,0-1-46,0 1-1,41-41 1,-1 0 0,42 0-1,-82-41 1,0-40-1,-41 40 1,0 41 0,1 0-16,-42 41 15,41 40 1,41-40-16,0 41 16,0-41 15,82-41-16,-41 0 1,40 0 0,-81-41-1,0-82 1,-41 83 0,-40 80-1,-1 83 1,82 41-1,-41-1 1</inkml:trace>
  <inkml:trace contextRef="#ctx0" brushRef="#br0" timeOffset="109154.1245">31089 13090 0,'0'-41'16,"0"-41"-1,0 0 1,0 0-16,-82 82 16,42-41 30,-42 450-14,123-286-1,81-123-15,-40 0-1,-82-82-15,0-40 16,0 81-16,0-41 15,0 164 32,0-1-31,0-40 15,82 41-31,122-82 16</inkml:trace>
  <inkml:trace contextRef="#ctx0" brushRef="#br0" timeOffset="109954.5734">33257 12476 0,'0'0'0,"0"-41"16,0 82 46,0 0-62,0 41 16,82-1-1,-82 83 1,41-82 0,-41-41-1,0-82 17,0-41-17,0 41 1,41 41-1,-41-41 220,82 41-220,-41 0 1,0 0 0,-1 0-1,-162 246 32,-42-164 0,164-164-47</inkml:trace>
  <inkml:trace contextRef="#ctx0" brushRef="#br0" timeOffset="110755.0143">36244 11494 0,'0'-41'16,"0"0"15,0-40-15,-123 162 15,41-40-15,82 41-16,0 41 15,0-82-15,0 0 16,82-41 15,-41 0-15,-41-41-16,41-41 16,-41-41 15,0 82-16,0 123 1,0-41 0,0 82-1,81-123 1,83 0 0,0-123-1</inkml:trace>
  <inkml:trace contextRef="#ctx0" brushRef="#br0" timeOffset="111453.6798">36775 7117 0,'-82'0'16,"82"123"30,0 0-30,-40 0-16,40 327 31,0-410-31,0 42 16,0-123 31,0 0-47,0 1 15,81-124 1,1 123 0,0 41-1,0 41 1,0 82 15,-82-42-15,0 42-1,-41-123-15,0 82 16,-82-82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25:09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33175 6954 0,'0'-82'15,"82"41"-15,-41-41 16,-41 0 0,0 42-16,82-83 15,-82 41 32,-82 164-16,-81 204 1,40-81-17,0-1 1,0-81 0,83-41-1,40-164 16</inkml:trace>
  <inkml:trace contextRef="#ctx0" brushRef="#br0" timeOffset="249.9781">32726 6545 0,'0'0'0,"0"-41"0,0 0 16,0 82 31,40 41-47,124 163 16,-41-81-1,-1 40 1,1 42-1,-41-83 1</inkml:trace>
  <inkml:trace contextRef="#ctx0" brushRef="#br0" timeOffset="839.4845">35221 7077 0,'0'0'0,"0"-41"16,-41 122 46,-82-40-62,82 41 16,-41-41-16,-122 82 15,40-41 17,123-82-32,-40 0 15,81-41-15,0-41 16,0 0-1,122 0-15,-40-40 16,0 40-16,41-41 0,-82 0 16,40-40-1,-81 40 1,0 41 0,-41 82-1,-40 0 1,-1 41-1,41 123 1,41-1 0,123 205-1,-42-163 1,42 81 15,-41-122-15</inkml:trace>
  <inkml:trace contextRef="#ctx0" brushRef="#br0" timeOffset="1300.1998">35712 6586 0,'0'0'0,"-41"-82"16,41 41-16,0 0 16,0 123 31,0 0-32,0-1-15,123 42 16,-83-41-16,42-82 31,0 0-31,0 0 16,-82-41-1,0-41 1,0-40 0,0 81-1,0 122 16,-41 42-31,41 164 16,0 40 0,0-82-1,0-122 1,0-82-16</inkml:trace>
  <inkml:trace contextRef="#ctx0" brushRef="#br0" timeOffset="2217.5527">36244 6340 0,'0'0'0,"0"-82"0,0 1 0,0 40 15,-41-82 1,-123 0 0,-122-40-1,81 81 1,-122 41 15,0 41-15,163 0-16,-41 0 15,-40 0-15,40 0 0,42 0 16,-205 82 0,-1 81-1,-367 165 1,491-206 0,81 83-1,0-1 1,42 124-1,122-206-15,0 1 16,0 0 0,0 40-16,0-40 0,0 123 15,82-1 1,-42-163 0,206 40-1,-42-40-15,83-82 16,449 123-1,41-41 1,-449-82-16,40 0 16,-41 123-16,-41-123 15,42 0-15,285-41 16,-367 41-16,-42-123 16,123-41-1,42-40 1,-206-42-1,-81 42 1,0 40 0,-82-40-1,0 81 1,0 41-16,0-41 16,0 1-16,-41-1 0,-164-163 31,-122-1-16,82 165-15,-410-83 16,410 205-16,-42-82 16,-122 82-1,164 205 1,81 122 0,82 82-1,82-245-15</inkml:trace>
  <inkml:trace contextRef="#ctx0" brushRef="#br0" timeOffset="3946.4939">36898 10472 0,'0'-82'0,"0"41"16,41 41-1,-41-41-15,-41 41 47,41 82-31,-164 204 15,83-204-31,40 0 16,-41 0-16,41-42 0,41 42 15,-82 0 1</inkml:trace>
  <inkml:trace contextRef="#ctx0" brushRef="#br0" timeOffset="4217.9609">36407 10594 0,'-41'0'15,"41"-81"-15,0 40 16,41 122 46,41 1-62,-41-41 0,41 41 16,-41 0 0,40 40-1,42 1 1</inkml:trace>
  <inkml:trace contextRef="#ctx0" brushRef="#br0" timeOffset="4500.9228">37348 11085 0,'0'-82'0,"0"41"32,0 123 15,0-41-32,0 0-15,0 41 16,0 41-1,0-42 1</inkml:trace>
  <inkml:trace contextRef="#ctx0" brushRef="#br0" timeOffset="4950.1467">38002 11085 0,'0'41'46,"0"0"-30,0-82 47,0-82-48,0 42 1,0 40-16,0 0 15,41 41 17,-41 41-32,82 0 15,-82 81 1,0-40-16,-82 123 16,1-83-1</inkml:trace>
  <inkml:trace contextRef="#ctx0" brushRef="#br0" timeOffset="5500.539">38902 10308 0,'0'-41'15,"-40"41"-15,-1 123 32,41-41-32,-123 408 31,-41-285-16,123-205 1</inkml:trace>
  <inkml:trace contextRef="#ctx0" brushRef="#br0" timeOffset="5784.1557">38412 10349 0,'40'0'47,"1"123"-47,41-42 0,-41 42 16,82 123-1,81 40 1,-163-163 0,82-123-1</inkml:trace>
  <inkml:trace contextRef="#ctx0" brushRef="#br0" timeOffset="6120.7271">39312 11126 0,'0'-41'0,"0"0"32,81 41-17,1 0-15,-41 0 16,-41 82-1,0 41 1,-164 0 0,42-83-1,122 42 32,41-82-31,81-41-1,-40 41-15,0 0 16,0-81-16</inkml:trace>
  <inkml:trace contextRef="#ctx0" brushRef="#br0" timeOffset="6517.0192">40130 11126 0,'0'41'16,"0"0"-1,0-82 95,41 41-79,-41 41-31,0 0 0,81 0 15,-81 81-15,0 124 16,-41-205 0</inkml:trace>
  <inkml:trace contextRef="#ctx0" brushRef="#br0" timeOffset="7036.4671">41234 10431 0,'0'-82'16,"0"123"15,-41 41-15,-41 40-16,42-40 15,40 41-15,-82 40 16,-41 1 15,123-82-15</inkml:trace>
  <inkml:trace contextRef="#ctx0" brushRef="#br0" timeOffset="7252.8234">40743 10513 0,'0'0'0,"-41"-82"0,41 123 47,82 40-47,41 124 15,0-1 1,-42-40-1,83 0 1</inkml:trace>
  <inkml:trace contextRef="#ctx0" brushRef="#br0" timeOffset="7700.7191">41561 10962 0,'82'-81'16,"-41"81"-1,0 0 1,-41 41 0,82 81-1,-82-81 1,-82-41-16,0 123 15,0-82 1,123-41 31,41 0-31,-41 0-1,82 0 1,-41 0-1,-82 41 1,0 41-16,-82-1 16,41-81-16,-41 41 15,41-41 1,-41 82 0,41-82-16</inkml:trace>
  <inkml:trace contextRef="#ctx0" brushRef="#br0" timeOffset="8051.0675">42175 11208 0,'0'-82'125,"82"82"-125,-41 0 31,-41 41-31,0 41 31,0 81-31</inkml:trace>
  <inkml:trace contextRef="#ctx0" brushRef="#br0" timeOffset="8386.4041">42993 10513 0,'0'-82'16,"0"0"0,-41 82-1,-41 82 1,82-41-16,-40 122 31,-42 42-15,41-83-1,-41 1 1,41-82 0</inkml:trace>
  <inkml:trace contextRef="#ctx0" brushRef="#br0" timeOffset="8604.1868">42461 10553 0,'0'-40'0,"82"40"31,41 122-15,-123-81-16,82 82 31,0 0-15,-42-83-16,42-40 15</inkml:trace>
  <inkml:trace contextRef="#ctx0" brushRef="#br0" timeOffset="9035.5077">43116 10799 0,'0'0'0,"0"41"31,0 0-15,0 0 0,41 40-16,-41 1 15,41-82 1,40 41-1,1-41 1,-41 0 0,41-123-1,-82 42 1,0 203 31,-41-40-47,41 82 15,-41-1 1,41-81 0</inkml:trace>
  <inkml:trace contextRef="#ctx0" brushRef="#br0" timeOffset="9404.417">43852 11126 0,'82'0'171,"0"0"-155,41 0 0,-83 0-1</inkml:trace>
  <inkml:trace contextRef="#ctx0" brushRef="#br0" timeOffset="9634.0565">44875 11085 0,'82'0'47,"-41"0"-31,40 0-1,1 0 1</inkml:trace>
  <inkml:trace contextRef="#ctx0" brushRef="#br0" timeOffset="9765.051">45775 11085 0,'0'-41'15,"41"41"1,41 0 0</inkml:trace>
  <inkml:trace contextRef="#ctx0" brushRef="#br0" timeOffset="10156.4427">47207 10472 0,'0'-41'16,"-82"41"15,82 41-15,-41 40-16,41-40 15,-82 0 1,-123 164-1,165-164 1,-83 40 0,82 1-1</inkml:trace>
  <inkml:trace contextRef="#ctx0" brushRef="#br0" timeOffset="10384.8267">46593 10513 0,'0'-82'16,"0"0"0,82 164 15,-82-41-15,82 0-1,-82 40-15,81 1 16,42 0-16,-123-41 15,41 82 1,0-83 0</inkml:trace>
  <inkml:trace contextRef="#ctx0" brushRef="#br0" timeOffset="10818.8187">47329 10881 0,'0'-82'16,"41"82"15,-41 41-31,0 0 16,0 40 0,0 1-1,0 0 1,0-41-1,82-41 32,-82-123-47,123 41 16,-41 42 0,-82-1-16,40 82 31,-40 40-16,0 1 1,0 0 0,0-41-16,82-41 15,-41 41 17</inkml:trace>
  <inkml:trace contextRef="#ctx0" brushRef="#br0" timeOffset="10942.3112">48066 11126 0,'0'-41'16,"40"41"-16</inkml:trace>
  <inkml:trace contextRef="#ctx0" brushRef="#br0" timeOffset="11867.6703">37634 12517 0,'-41'0'0,"-40"0"15,-42 0-15,0 0 16,41 0-16,1 0 16,40 0-16,-82 0 15,0 0-15,-40-41 16,-83 41 31,205 0-16,82 0 0,82 0-15,450 0-1,531-82 1,573-81 0,491 40-1,859 123 1,-1799-82 0,-492 82-1,-204-82 1,-246 0-1,-122 41 1,81 41-16,-204 0 16,0 0-1,-123 0 63,0 0-78,0 0 0</inkml:trace>
  <inkml:trace contextRef="#ctx0" brushRef="#br0" timeOffset="12529.2353">38780 12844 0,'0'0'0,"-123"0"0,82 0 16,-41 0 0,41 0-1,205 0 48,122 0-48,83-41-15,162 41 16,83-82-16,368-40 16,-123 122-16,122-123 15,-121 123-15,39 0 0,738-123 32,-655 123-17,-287-82 1,-450 82-16,1-81 15,-164 40 1,-123 123 125,-82-82-126</inkml:trace>
  <inkml:trace contextRef="#ctx0" brushRef="#br0" timeOffset="13318.7343">43975 12762 0,'0'-41'0,"0"0"16,0 1 15,-41 40 1,41 40-17,0 42-15,0 286 31,0-204-15,0-41 0,0-82-1,-123-41 48,123-41-63,-41 41 15,41-164 1,-41 82 0,41 1-1,0 162 32,0-40-47,0 41 16,0 41-1,82-123 1,0 0 0,41 0-1,0 0 17,-123-41-32</inkml:trace>
  <inkml:trace contextRef="#ctx0" brushRef="#br0" timeOffset="17401.9039">36407 9285 0,'0'-41'0,"0"1"31,0-1-15,0 82 109,0 40-109,0 1-16,0-41 0,0 0 15,0 0 1,82 82 0,-82-82-1,0 81 1,41-81-1,-41 0 1,0 0 0,-41-41 124,-41 0-124,82-41 0,-41 41-1,0-82 1,-40 41 31,81 0-16,0-40-15,-41 81 15,41 41 31,0-1-62,0 1 16,81-41 0,-40 205-1,0-164 1,0-41-1,41 0 1,0 0 0,0 0-1,-42 0 1,-40-82 0,82 0-16,-82 41 15,0 0 1,0 82 124,0 0-124,0 41 0</inkml:trace>
  <inkml:trace contextRef="#ctx0" brushRef="#br0" timeOffset="19534.9614">38493 9081 0,'0'-41'16,"0"0"-1,0-41-15,0 41 31,0 82 126,0 41-142,0 0-15,0-41 0,0 0 16,41 81 0,-41-40-1,0 82 1,41-41-1,-41-42 1,0-40 0,-41-41 296,-41 0-281,82-41 16,-40 41-31,40-41 0,-41 41-1,41-81 1,-41 81 31,41-41-32,0 0 48,0 123 62,41-82-125,-41 81 15,41-81-15,-41 82 16,40-41 0,42-41 31,0 0-32,-41 0 1,82-123-1,-82 83 1,-41-1 0,41 41-1,-41-82 1,0 123 62,0 0-62,0 0-16,0 40 15</inkml:trace>
  <inkml:trace contextRef="#ctx0" brushRef="#br0" timeOffset="20990.088">40825 9081 0,'0'-41'0,"0"-41"16,0 41-1,0-41 16,0 123 16,0 82-31,0 41 0,0 40-1,0-163-15,0 41 16,0 0-16,0-41 15,0 40 1,0-40 0,0 41-1,-123-82 110,82-41-109,1 0 0,-42-40-1,41 40 1,41 0-1,-82 41 1,82-82 15,0 123 16,41 0-31,-41 0-16,41-41 15,-41 81-15,41 1 16,81-82 0,-81 41 15,41-41-31,41 0 16,-41 0-1,-41 0-15,-41-82 16,41 1-1,40 40-15,-81 0 16,-81 41 78,81 82-79,0-42-15</inkml:trace>
  <inkml:trace contextRef="#ctx0" brushRef="#br0" timeOffset="22528.2984">42625 9081 0,'0'-41'16,"0"0"-1,0 123 64,0 41-79,0-1 0,0 1 15,41 41 1,-41-42-1,0-40 1,0-41 0,-41-41 62,0-82-63,-41 41 1,0-40 0,42-1-1,40 41 1,-82 41 0,82-41-1,0 82 32,0 0-31,41 41-16,-41-1 31,81-81-31,1 41 16,0-41-1,41 0-15,-82 0 16,41 0-1,-1-122 1,-40 40 0,-41 0-1,0 123 79,0 41-78,82-82-16</inkml:trace>
  <inkml:trace contextRef="#ctx0" brushRef="#br0" timeOffset="23675.6934">38493 11453 0,'41'0'31,"41"0"-15</inkml:trace>
  <inkml:trace contextRef="#ctx0" brushRef="#br0" timeOffset="23940.0244">42748 11249 0,'-41'0'63,"123"0"-16,-1 0-47</inkml:trace>
  <inkml:trace contextRef="#ctx0" brushRef="#br0" timeOffset="24104.8737">43934 11331 0,'82'0'47,"-41"0"-47,0 0 15</inkml:trace>
  <inkml:trace contextRef="#ctx0" brushRef="#br0" timeOffset="24303.9294">45816 11167 0,'0'0'0,"41"0"32,81 0-17,-40 0 1</inkml:trace>
  <inkml:trace contextRef="#ctx0" brushRef="#br0" timeOffset="24469.7887">47084 11126 0</inkml:trace>
  <inkml:trace contextRef="#ctx0" brushRef="#br0" timeOffset="24852.5754">31253 14194 0,'0'0'0,"-123"0"0,0 0 16,42 82-16,-1-82 31,41 0-15,82 0-1,41 0 1</inkml:trace>
  <inkml:trace contextRef="#ctx0" brushRef="#br0" timeOffset="26069.1528">35875 13539 0,'0'0'0,"123"0"0,-41 0 16,-82-40 0,0-1-1,-41 41 1,41-82-1,0 41 1,-82 41 0,41 41 874,-41-41-890,42 123 16,-42-123-16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25:50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12804 7690 0,'0'0'0,"-41"0"16,0 0 15,123 41 63,0-41-94,40 0 0,206 0 15,490 0 32,327-41-15,-449 41-1,-492-41-16,-163 41-15,82 0 16,-82 0-16,0 0 16,122 0-1,83 0 1,-1 0 0,-122 0-1,163 0-15,-163 0 16,0 0-16,122 0 15,-40 0 17,122-82-17,-286 82 1,0 0 0,40 0-1,-40 0 16,0 0-15,41 0 15,-41 0-15,0 0 0,41 0-1,0 0 1,40 0-1,-81 0 17,0 0-17,41 0 1,-41 0 0,41 0-1,-123 0 235</inkml:trace>
  <inkml:trace contextRef="#ctx0" brushRef="#br0" timeOffset="948.3725">12599 6258 0,'-81'0'0,"81"-40"0,-41-42 16,41 41 15,0 0 0,-41 82 0,41 163-15,0 83 0,0 81-1,0-123 1,0-81 0,0-123-16,0 0 15,0 40 1,0-121 15,0-42-15,0-41-16</inkml:trace>
  <inkml:trace contextRef="#ctx0" brushRef="#br0" timeOffset="1831.2561">12272 6054 0,'123'0'62,"-41"0"-62,40 0 16,42 0-16,40-82 15,1 82-15,777 0 32,-246 0-17,-122 0 1,-123 0 0,-287 0-16,246 0 15,-245 0-15,40 0 16,82 0-1,246-123 1,-287 123-16,1-81 16,-42 81-16,-40 0 15,-42 0-15,83 0 16,-205 0 0,40 0 15,-81 40 94,41-40-125,-41 82 15,0 0-15,0-41 0,41 0 16,-41 163 0,82 42-1,-82-83 1,0 1 0,0-82-16,0 41 15,0-82 1,0 40-16,0-40 15,0 0 17,-123-41-17,1 0 1,-124 82 0,-81-82-1,-246 82 1,246-82-16,-368 82 15,490-82-15,-40 122 16,-164 42 0,204-82-1</inkml:trace>
  <inkml:trace contextRef="#ctx0" brushRef="#br0" timeOffset="2898.3616">19390 8385 0,'-123'-163'0,"123"81"15,-82 41-15,82-41 16,-41 82 0,-40 123 15,81 0-31,0 490 31,0-490-31,41 0 16,-41 122-1,0-163 1,0 41 0,-41-123-1,-82 0 1</inkml:trace>
  <inkml:trace contextRef="#ctx0" brushRef="#br0" timeOffset="3081.7007">18694 8835 0,'0'-40'15,"82"40"1,-41 0-1,164 0 1,-123 0-16,-1 0 16,1 0-16,0 0 15</inkml:trace>
  <inkml:trace contextRef="#ctx0" brushRef="#br0" timeOffset="3365.0089">19799 8385 0,'-82'-163'0,"41"81"16,-41 82 15,82 123-15,0 327-1,0-123 1,0-82 0,82-163-1,41-82 1</inkml:trace>
  <inkml:trace contextRef="#ctx0" brushRef="#br0" timeOffset="3921.0577">20167 8876 0,'-41'-41'16,"41"1"31,41 40-32,-41-82-15,41 82 16,41 0 0,0 41-1,-82 81 16,0-81-31,0 82 16,0-41 0,-41-82-1,41-82 17,82-41-17,40 41 1,-40 1-1,-82-1 1,0 0-16,0 205 47,-41-41-31,41-1-1,0 42-15,0-41 16,0 0-1</inkml:trace>
  <inkml:trace contextRef="#ctx0" brushRef="#br0" timeOffset="4190.1713">20985 8999 0,'0'41'78,"0"41"-78,0-41 16,0 0-16,0 81 31,0-81-31</inkml:trace>
  <inkml:trace contextRef="#ctx0" brushRef="#br0" timeOffset="4515.2034">21272 9122 0,'0'41'15,"-82"0"1,82-82 46,0 0-62,41-41 16,40 82 0,1 41-1,-82 82 1,0 81 0,0-81-1,0-82 1</inkml:trace>
  <inkml:trace contextRef="#ctx0" brushRef="#br0" timeOffset="5331.5">21681 8835 0,'0'-81'16,"0"-1"0,0 0-1,41 82 1,40-41 0,-40 41-1,-41 41 1,0 0-16,0 163 15,0-122-15,-41-41 16,0 41 0,82-82 31,-41-82-47,82 0 15,41-40 1,-82-1-1,-41 82 17,41 41-17,-41 82 17,-82 81-17,82-40-15,-41-41 16,41 0-16,0-41 0,0 40 15,0 1 1,41-82 0,41-82-1,0-40 1,81 40 0,-122 82 15,0 123 16,-41-42-32,0 42 1,0 0 0,123-164 30,-41-41-30,40 82-16,42-123 16,-82 123-16</inkml:trace>
  <inkml:trace contextRef="#ctx0" brushRef="#br0" timeOffset="6079.9734">23317 9204 0,'-41'0'15,"41"40"1,41-121 218,41 81-234,-41 0 16,0 0-16,40 0 16,-40 0-16,0 0 15</inkml:trace>
  <inkml:trace contextRef="#ctx0" brushRef="#br0" timeOffset="6388.938">23767 9122 0,'41'0'32,"0"0"-17,41 0 1,-42-82 0,1 82-1,41 0 1,164 0-1,-205 0 17,40 0 30,-81-41-62,82 41 16</inkml:trace>
  <inkml:trace contextRef="#ctx0" brushRef="#br0" timeOffset="6799.2771">25035 8958 0,'0'41'78,"0"41"-46,0-123 14,0-41-30,0 41-16,82-41 16,-41 123-1,-41 0 1,0 123 0,0 81-1,0-81 1,0-123-1</inkml:trace>
  <inkml:trace contextRef="#ctx0" brushRef="#br0" timeOffset="7615.4211">25649 8631 0,'-82'-82'0,"123"0"15,41 41 1,-1 41 0,-40 0-1,-41 82 1,0 123-1,-82-42 1,1-81 0,162-164 31,-81 41-32,82-40-15,-41-83 16,-41 123-1,0 0 1,0 82 15,0 41-15,0 82 0,0-1-1,0-122-15,0 0 16,82-41 15,41 0-15,-82-164-1,-1 164 1,-40-81 0,82 162 15,-82 1-16,0-41 1,82-82 31,0-41-31,-41 82 15,0 0-16,-41 123 1,0-82 0,41-41-1,81 0 1,1 0 0</inkml:trace>
  <inkml:trace contextRef="#ctx0" brushRef="#br0" timeOffset="7881.8868">26917 8099 0,'0'0'0,"41"0"46,40 41-46,-40 82 0,41 40 16,-82 124 0,82-1-1,-164 0 1,0-163 0,-40 41-16,40-82 0,-41-42 15,0-40-15</inkml:trace>
  <inkml:trace contextRef="#ctx0" brushRef="#br0" timeOffset="11032.1604">35384 6258 0,'0'-40'0,"0"-42"16,0 0 0,0 41-1,0 0 1,0 0 15,0-82-15,-81 123-1,40-81 1,41 40 0,-82 41-16,0-82 15,0 82 1,0-41-16,42 41 31,-124-82-15,82 82-1,82-41-15,-41 41 16,-81 0-16,40-41 16,41 41-1,-82 0 1,-41 0-1,42 0 1,40 0 0,41 0-1,-82 0 1,41 0-16,42 41 16,-1-41-1,-41 82 1,41-82-1,41 41 1,-205 41 0,124 41-1,-1-83 1,0 1 0,82 0-1,-41 82-15,41-41 16,-82-41-16,82 41 15,0-1 1,-41 83 0,41 40-1,0-81 1,0-41 0,0 41-1,0-41 1,-81-1-1,81 1 1,0 0-16,0-41 16,40 82-1,1-42 1,82 1-16,-41 41 16,-82-82-16,82 0 15,40 81 1,1-40-1,163-41 1,-163 41 0,41-82-1,-82 0 1,122 0 0,42-41-1,-83 41 16,-122-41-15,82-41 0,-41 82-16,-1-81 15,-40 81-15,-41-41 0,123 41 16,-41-41 0,0-123-1,0 82 1,-42 0-1,42 1 1,-41 40 0,-41-41-1,41 0-15,-41 0 16,82 82 0,-82-122-16,41 40 15,-41 0 1,0 0 15,0 0-15,0-81-1,-82 81 1,-41-41 0,41 41-16,1 82 15,-1-40-15,0 40 0,0 0 16,-122 0-1</inkml:trace>
  <inkml:trace contextRef="#ctx0" brushRef="#br0" timeOffset="12382.2863">37593 6013 0,'0'-41'16,"-40"41"0,40-41-1,-41 41 1,-205-82 15,205 82-31,-245 0 31,204 0-31,-204 41 32,204-41-32,-41 123 15,82-41 1,41-41-16,-81 122 16,-42 42 15,82-123-31,41-1 15,0 1-15,0 41 0,0-41 16,0 81 0,0 1-1,164-41 1,204 81 0,0-40-1,-82-123 1,-40 41-1,-124-82 1,-81 0-16,82-41 16,-41-82-1,-41 82-15,81-82 16,1 42 0,0 40-1,-41-82 16,-1 41-15,42-122 0,-82 122-1,-41 0-15,82 41 16,-82-41-16,0-40 16,0 81-1,-41-41-15,41 0 16,-82 0-16,-81-40 15,-124-1 1,-81 123 0,123 0-1,163 123 1,82 40 0,41-163-1</inkml:trace>
  <inkml:trace contextRef="#ctx0" brushRef="#br0" timeOffset="13399.1375">41766 6054 0,'-82'-82'16,"0"41"-1,-40 41 1,81 0-16,-327 0 31,-82 205 16,286-1-31,82-81-16,82 0 15,-41-1-15,41 1 0,0 0 16,0 122 0,82-40-1,82 40 1,-83-204-16,165 123 15,-164-164-15,0 122 16,122-122 0,1 0-1,-83-81-15,42-1 16,-82 82 0,0-82-16,40-41 15,1 41 1,0 1 15,-82-1-31,40 41 16,-81-41-16,82 82 15,-82-82 1,41 1 0,-41-1-16,82-82 15,-82 82-15,0 0 16,0-81-1,-41 81 1,-163-41 0,-206 1-1,83 40 1,0 82 0,204 82-1,123 40 1</inkml:trace>
  <inkml:trace contextRef="#ctx0" brushRef="#br0" timeOffset="41453.211">34689 13662 0,'-82'0'0,"41"41"16,0-41-1,-81 0 1,40 0-1,0 0 1,41 0 0,41 41 15,-41-41 0,123 0 16,41 0-47,204 0 16,-82 0-1,287 0-15,-245 0 16,-1 0-16,368-123 16,42 123 15,408-82-16,-367 82 1,-83-81 0,-122 81-1,-246-82-15,-40 82 16,-83 0-16,42 0 0,40-82 16,164 82-1,-122 0 1,-83-41-1,-81 41 1,-164 0 93,-41 0-109,1 0 0,-1 0 16,0 0 0,0 0-16</inkml:trace>
  <inkml:trace contextRef="#ctx0" brushRef="#br0" timeOffset="41955.8884">37962 13662 0,'0'0'0,"-123"0"0,0 82 0,-81-82 31,81 0-15,-41 41-1,82-41-15,42 0 16,162 0 31,42 0-47,81-41 16,696-41-1,-164 82 1,-81-82-1,40 82 1,-490 0-16,-1 0 16,-81 0-1,-42 0-15,-40 0 16</inkml:trace>
  <inkml:trace contextRef="#ctx0" brushRef="#br0" timeOffset="45120.0194">14317 17016 0,'0'0'0,"0"-81"0,-40-1 0,40 41 15,-41 41-15,41-41 16,-82 41 0,41 0-1,0 573 17,41 204-1,82-573-31,-82 205 31,0-327-15,-82 0-1,-41-82-15,41-41 32,-40-204-32</inkml:trace>
  <inkml:trace contextRef="#ctx0" brushRef="#br0" timeOffset="45303.2334">13745 17998 0,'0'-41'16,"82"41"15,-1-41-31,247-41 16,-42-40-1,-163 122-15</inkml:trace>
  <inkml:trace contextRef="#ctx0" brushRef="#br0" timeOffset="45553.3247">15136 17139 0,'0'0'0,"0"-41"0,0-41 15,-41 82 17,41 41-17,-82 82 1,82 0-16,0 286 16,0-246-16,0 1 15,41 41 1,163-42-1,-163-163 1</inkml:trace>
  <inkml:trace contextRef="#ctx0" brushRef="#br0" timeOffset="46035.9293">15463 17794 0,'0'-41'0,"0"-41"16,0 41 0,82 41-1,-1 0 1,-81 41 0,0 163-1,0-122-15,0 41 16,-81 0-1,81-164 17,41 0-32,81-164 15,1 42 17,-82-1-17,-41 123 1,0 0-16,-41 41 47,41 41-47,0 41 15,0 163 1,0-163-16,0 82 16,0-123-1,41 41 1,0-82-16</inkml:trace>
  <inkml:trace contextRef="#ctx0" brushRef="#br0" timeOffset="46303.4466">16117 18121 0,'0'41'94,"0"0"-94,0 0 16,0 81-16,0-40 15,0 123 1,0-1-1,82-204 1</inkml:trace>
  <inkml:trace contextRef="#ctx0" brushRef="#br0" timeOffset="46769.53">16854 18244 0,'0'81'62,"-82"-81"-46,82-81 46,0-1-62,0 0 16,41 82 0,41 0-1,-42 82 1,-40-41-16,0 163 16,0-163-1,0 0-15,-40 41 16</inkml:trace>
  <inkml:trace contextRef="#ctx0" brushRef="#br0" timeOffset="47574.307">17385 17875 0,'0'-81'0,"0"-1"15,0 0 1,0 41 0,41 41-1,0 0 1,41 41-16,-82 123 15,0-83 1,0 1-16,0 82 16,-82-123-1,82-82 32,0-41-31,82-123-1,41 42 1,-123 81-16,41 0 16,-41 0-16,0 123 62,0 41-62,0 123 16,0-83-1,-82 1 1,82-82 0,0 41-1,41-82 1,81 0 15,-81-41-31,82-41 16,-82 0-1,0 82 17,-41 41-17,0 82 1,0-82-16,0 122 16,-41-81-1,82-82 32,0 0-47,0-82 31</inkml:trace>
  <inkml:trace contextRef="#ctx0" brushRef="#br0" timeOffset="47937.9616">18981 18039 0,'0'82'46,"82"-82"79,40 0-109,-81-41 0</inkml:trace>
  <inkml:trace contextRef="#ctx0" brushRef="#br0" timeOffset="48085.613">19431 18039 0,'41'0'47,"40"0"-31,1-82-1</inkml:trace>
  <inkml:trace contextRef="#ctx0" brushRef="#br0" timeOffset="48252.8341">20085 17957 0,'82'0'47,"-41"0"-15,0-41-17</inkml:trace>
  <inkml:trace contextRef="#ctx0" brushRef="#br0" timeOffset="49202.6066">20699 17753 0,'-41'-82'0,"41"-41"16,0 82-1,0-81 1,82 122-1,0 0 1,-82 122 0,81 1-1,-121 0 17,40-82-32,-82 81 15,41-122-15,82-82 31,-41 42-15,82-124 0,-1 0-1,-81 42 1,41 81 0,-41 123 30,0-1-46,0 83 16,0 0 0,0-83 15,0-40-15,41-41-1,41 0 1,-41-122-1,-41 81-15,82-41 16,-82 123 31,0 0-47,0 81 16,0-40-1,0 0 1,41-82 15,-41-82-31,81 0 16,-40 1-1,0-1 17,41 82-17,-41 122 1,-41 1-1,41-82 1,41-41 0</inkml:trace>
  <inkml:trace contextRef="#ctx0" brushRef="#br0" timeOffset="49452.6326">21681 17139 0,'0'-41'15,"81"41"1,1 41 0,-82 41-16,123 82 15,-123 122 1,123 0-1,-123-163-15,0 122 16,-41-122-16,41-82 16,-82-41-16</inkml:trace>
  <inkml:trace contextRef="#ctx0" brushRef="#br0" timeOffset="50053.686">22949 17875 0,'0'-81'16,"82"81"15,-1 0-15,1 0-16,0 0 15,0 81-15</inkml:trace>
  <inkml:trace contextRef="#ctx0" brushRef="#br0" timeOffset="50191.0068">23031 18244 0,'0'0'15,"40"0"16,42 0-31,41 0 16,327-41 0</inkml:trace>
  <inkml:trace contextRef="#ctx0" brushRef="#br0" timeOffset="50636.9733">25485 17139 0,'0'0'0,"0"-41"16,-82 41-16,82-82 16,-41 82-1,41-81 1,-41 81 0,-40 204-1,81 1 1,122 122-1,-81 0 1,-41-245 0,0 0-1,0 0-15,-41-1 16,-41-81 0,1 0-1,-42-163 1</inkml:trace>
  <inkml:trace contextRef="#ctx0" brushRef="#br0" timeOffset="50786.77">24912 17671 0,'41'0'16,"82"0"0,41-41-1,-42 41-15,1 0 16,0 0-1,-41-82-15</inkml:trace>
  <inkml:trace contextRef="#ctx0" brushRef="#br0" timeOffset="51003.4819">25730 17630 0,'0'123'63,"0"40"-63,0-122 15,82 123 1,-41-123 0,0 41-16</inkml:trace>
  <inkml:trace contextRef="#ctx0" brushRef="#br0" timeOffset="51286.6487">26139 17262 0,'0'0'0,"0"-41"0,0-41 15,-40 123 17,40 41-17,0 0-15,0 40 16,0 1-16,0 41 16,0 40-16,81 1 15,124-83 1,-123-81-16</inkml:trace>
  <inkml:trace contextRef="#ctx0" brushRef="#br0" timeOffset="51934.8851">26671 17671 0,'0'-41'16,"0"0"0,82 41-1,0 0 1,-82 41 0,0 82-1,0-42 1,-82 1-16,82-164 62,82 1-46,0-124 0,-41 82-1,-41 83 1,0 121 15,-41 83-15,41 81-1,0 1 1,82-205 0,-1 41-1,1-123 16,-82 0-31,0-82 16,0 82 15,0 0-31,0 82 47,0 41-31,0 41-1,0-82-15,41 81 16</inkml:trace>
  <inkml:trace contextRef="#ctx0" brushRef="#br0" timeOffset="52220.7172">27408 17385 0,'0'-82'16,"81"123"31,-40 40-47,41 1 15,-82 41-15,41 41 16,-41 81 0,0-122-16,0-1 15,0-40-15,-82-41 0</inkml:trace>
  <inkml:trace contextRef="#ctx0" brushRef="#br0" timeOffset="53107.481">28921 17425 0,'0'-81'0,"-82"-1"16,82 41-16,-41 0 15,41-41 1,-40 164 15,-42 82-31,82 490 31,0-490-15,0-42-16,0 83 16,0-82-1,-82-82 17</inkml:trace>
  <inkml:trace contextRef="#ctx0" brushRef="#br0" timeOffset="53286.6652">28308 18039 0,'40'-82'16,"42"82"-16,0 0 16,0-41-16,122 41 15,1 0 1,-123 0-1</inkml:trace>
  <inkml:trace contextRef="#ctx0" brushRef="#br0" timeOffset="53575.3188">29126 18162 0,'-41'0'0,"123"0"31,-1 0-15,-81 41-1,0 40-15,0-40 16,-81 164 0,-1-123-1,123-82 16,41 0-31,122-82 16,-40-41 0</inkml:trace>
  <inkml:trace contextRef="#ctx0" brushRef="#br0" timeOffset="53854.6165">29698 17548 0,'0'-82'0,"-41"82"0,41-81 16,-81 121 15,81 42-15,0 41-16,0 122 15,0 42 1,0-124 0,41-122-1,40-41 1</inkml:trace>
  <inkml:trace contextRef="#ctx0" brushRef="#br0" timeOffset="54537.0647">29821 17794 0,'0'-41'15,"82"41"1,0 0 0,-82 41-1,0 81 1,0-40-1,-41 0 1,41-123 15,0 0-15,41 0-16,41-82 31,-1 1-15,-81 81-1,0 82 17,0 41-17,0 81 1,0-40-16,0 41 16,0-83-1,123-81 1,0 0-1,0-204 1,-123 122 0,0 41 15,40 41-15,1 0-1,41 123 1,-82-41-1,0-41 1,-41 81 0,41-81-16,-41 41 15,82-82 32,41 0-31,0 0-16,-41-164 15</inkml:trace>
  <inkml:trace contextRef="#ctx0" brushRef="#br0" timeOffset="54839.547">31007 17589 0,'41'82'32,"-41"0"-17,82-1-15,-82 42 16,0 0-16,0 163 15,0-204 1,-41 0-16,41-41 16,-41 41-16</inkml:trace>
  <inkml:trace contextRef="#ctx0" brushRef="#br0" timeOffset="55137.6324">32112 18039 0,'82'0'47,"0"0"-31,-1 0-1,42-41-15</inkml:trace>
  <inkml:trace contextRef="#ctx0" brushRef="#br0" timeOffset="55487.6177">32889 17957 0,'123'0'47,"-82"0"-47,0-41 15,40 41-15,42 0 16,123 0 0,-124 0-1,-40 0 1,-41 0 0,-41-41-16,41 41 78,41 0-63,81 0-15,83 0 16,-82 0-16</inkml:trace>
  <inkml:trace contextRef="#ctx0" brushRef="#br0" timeOffset="55888.4315">34975 17385 0,'0'-82'16,"0"0"-1,-41 41 1,41 0 15,-40 41-31,-1 0 16,-41 41 15,82 41-31,0 163 16,0-81-16,0-41 15,0-1 1,82 1-16,-82-41 0,0 163 16,0-81-1,-41-123 17,-41-41-32,41 0 15,-41-41-15,82-41 16</inkml:trace>
  <inkml:trace contextRef="#ctx0" brushRef="#br0" timeOffset="56086.9872">34444 17712 0,'0'-41'16,"81"41"-1,-40 0-15,82 0 16,-41-82-16,41 82 15,-42-41-15,83-41 16,-41 1 0</inkml:trace>
  <inkml:trace contextRef="#ctx0" brushRef="#br0" timeOffset="56286.9814">35344 17139 0,'0'0'0,"-41"-82"16,0 205 31,41-41-47,0 41 15,0 122 1,0 0 0,0-122-16,0 82 15,0-164 1,0-1-1</inkml:trace>
  <inkml:trace contextRef="#ctx0" brushRef="#br0" timeOffset="56747.7222">35384 18080 0,'0'-41'0,"0"0"16,0-41 15,82 82-15,-41 41 0,-41 0-1,0 0-15,0 123 16,0-123-16,0-1 15,0 42 1,41-123 47</inkml:trace>
  <inkml:trace contextRef="#ctx0" brushRef="#br0" timeOffset="57527.3991">35016 18366 0,'0'-41'16,"0"0"-1,0 82 79,82 0-94,-82 0 0,0 41 16,0 82 31,0-205 0,0 0-32,0-82 1,0 41-1,41 41 1,41 123 15,-82 123-15,0-42 0,0 1-1,0-82-15,0-41 16</inkml:trace>
  <inkml:trace contextRef="#ctx0" brushRef="#br0" timeOffset="58625.0175">35425 17957 0,'0'0'0,"0"-41"0,0 0 31,0 0-15,0-40 0,82 81-1,-41 0 1,-41 81-1,41 124 1,-41-41 0,0-1-1,-82-81-15,82-41 16,-41-41 0,41-41 15,0 0-31,41-41 15,-41 41-15,41-81 32,0 81-32,-41-41 0,0-82 15,82 83 17,-82-1-17,0 123 32,-41 0-47,41 40 16,0 1-16,0 123 15,0-123-15,0-1 16,0-40 0,41 41-1,41-82 1,-41 0-1,-41-123 1,81 82 0,-81-40-1,0-1 1,0 123 15,0 41-15,0-42-1,0 1-15,0 41 16,41-82 31,0-41-31,41-81-1,-41 81 1,0 41 15,-41 41-31,0-1 16,0 1-16,82 41 15,-82-41-15,0 0 16,81-41 0,-81-82-1</inkml:trace>
  <inkml:trace contextRef="#ctx0" brushRef="#br0" timeOffset="58858.8027">36448 17425 0,'0'-40'15,"0"80"1,82 42-1,-82 0-15,82 204 16,-82-81 0,0-41 15,0 122-15</inkml:trace>
  <inkml:trace contextRef="#ctx0" brushRef="#br0" timeOffset="59134.6286">37266 18775 0,'0'82'62</inkml:trace>
  <inkml:trace contextRef="#ctx0" brushRef="#br0" timeOffset="59624.0241">33585 20125 0,'0'0'0,"-41"0"0,-82 0 16,41 0-1,0 0 1,205 0 15,368 0-15,532-41-1,-696-41 1,0 82-16,205 0 16,-287-81-1,-81 81-15,0 0 16,-205 0 46,-41 81-46,82-40 0,-82-41-1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28:21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31416 8017 0,'0'-81'15,"0"121"48,0 83-63,0 163 15,0-122-15,0-41 16,0 122 0,0-40-1,0-83 1,0-40-16</inkml:trace>
  <inkml:trace contextRef="#ctx0" brushRef="#br0" timeOffset="475.7914">31416 8263 0,'0'-82'16,"0"41"0,0 0-1,0-41 16,41 82-31,246-41 32,-42 41-1,-204 0-15</inkml:trace>
  <inkml:trace contextRef="#ctx0" brushRef="#br0" timeOffset="709.3525">31376 8713 0,'40'0'31,"1"0"-15,41 0-16,41 0 16,163-82-1,-163 82-15</inkml:trace>
  <inkml:trace contextRef="#ctx0" brushRef="#br0" timeOffset="1008.4663">32480 8181 0,'0'0'0,"0"-82"16,0 41-1,0 0 1,0 82 15,-41 82-31,41 41 16,0 81-16,0 164 15,0-204 1,0-124-16,0 1 16,41 0-1,82-41-15</inkml:trace>
  <inkml:trace contextRef="#ctx0" brushRef="#br0" timeOffset="1442.9593">32848 8795 0,'0'0'0,"0"-41"15,0 0 1,82 41-1,0 0 1,0 41 0,-82 81-1,0 42 1,-82-82 0,82-123 30,41-41-46,122-82 32,-163 42-32,82 81 15,-82 0-15,0-41 16,-82 164 15,82-41-15,0 122-1,0 1 1,41-82 0,41-82-1</inkml:trace>
  <inkml:trace contextRef="#ctx0" brushRef="#br0" timeOffset="1658.9312">33462 8345 0,'0'0'0,"0"-82"16,-41 41-16,82 41 31,0 82-15,-41-1 0,82 1-16,-82 0 15,122 82-15,-122-42 0,0 1 16,-82 82-1,42-124 1</inkml:trace>
  <inkml:trace contextRef="#ctx0" brushRef="#br0" timeOffset="1893.4577">34362 8672 0,'41'-82'31,"41"82"-15,81 0-1,-122 0 1,0 41-16</inkml:trace>
  <inkml:trace contextRef="#ctx0" brushRef="#br0" timeOffset="2009.6418">34403 8958 0,'122'0'31,"-40"0"-31,41-82 16</inkml:trace>
  <inkml:trace contextRef="#ctx0" brushRef="#br0" timeOffset="2519.2919">35957 8385 0,'0'0'0,"0"-40"0,0 121 47,82 1-32,-82 0-15,0 41 0,0-1 16,0 1 0,0-41-16,0-41 0,0 41 31</inkml:trace>
  <inkml:trace contextRef="#ctx0" brushRef="#br0" timeOffset="2742.081">35998 8672 0,'-41'-246'16,"82"492"-16,-82-696 16,41 368-16,0 41 15,82-41 1,82 82-1,-42 41 1,-122 0-16,0 82 16,0-82-16,0 0 15,-163 81 1,81-40-16,0-82 16,82 82-16</inkml:trace>
  <inkml:trace contextRef="#ctx0" brushRef="#br0" timeOffset="3025.8183">36816 8099 0,'0'0'0,"0"-41"0,0 0 15,-82 41 17,82 82-32,-41 82 15,41 163 1,0-163-16,0 326 16,41-367-1,0-41-15,41-41 16,-41-41-1</inkml:trace>
  <inkml:trace contextRef="#ctx0" brushRef="#br0" timeOffset="3525.9813">37184 8795 0,'0'-123'16,"41"41"0,0 82-16,41-82 0,-41 82 15,0 0 1,41 0-16,-82 123 15,0-82 1,-41 41-16,-82-41 31,123 40-31,-41-81 16,82-81 15,41 40-31,-41 0 16,81-82-1,-81 0 1,-41 82 0,-41 82 15,41 41-31,0-41 16,-40 0-16,40 82 15,0-42 1,81-81-1,-40 0-15</inkml:trace>
  <inkml:trace contextRef="#ctx0" brushRef="#br0" timeOffset="3826.0865">38125 8426 0,'0'0'0,"0"-41"0,82 41 16,-123 0 31,0 41-47,-82 164 16,42-164-1,81 41 1,41-82-1,81 0 1,42 0 0,-123 0-16,0 0 15,41 0-15</inkml:trace>
  <inkml:trace contextRef="#ctx0" brushRef="#br0" timeOffset="4009.5334">38002 9081 0,'0'0'0,"41"0"47,41 0-31,-41-41-16,123 41 15,-82-41 1</inkml:trace>
  <inkml:trace contextRef="#ctx0" brushRef="#br0" timeOffset="4275.4938">39148 8426 0,'41'0'16,"-41"-81"-1,0 121 63</inkml:trace>
  <inkml:trace contextRef="#ctx0" brushRef="#br0" timeOffset="4925.4312">37757 8140 0,'0'-41'16,"-82"82"46,82 41-62,-204 327 32,40 0-1,123-368-16,41 41 1</inkml:trace>
  <inkml:trace contextRef="#ctx0" brushRef="#br0" timeOffset="5175.6718">37266 8508 0,'-82'-82'16,"164"164"31,-41 0-32,41 0-15,-41 0 0,41-1 16,-1 124-1,1-82 1</inkml:trace>
  <inkml:trace contextRef="#ctx0" brushRef="#br0" timeOffset="5777.2176">38698 8508 0,'0'-41'15,"41"41"1,82 0 0,-1 0-1,-122 41 1,41 41-16,-41 41 15,-41-82 17,-41 40-32,82-121 47,41-42-32,123-41 1,-82 0-1,-82 82 1,-41 41 0,0 82-1,0 0 1,41-41-16,0 41 16,41 0-1,0-82-15,123 40 16,-124-40-1</inkml:trace>
  <inkml:trace contextRef="#ctx0" brushRef="#br0" timeOffset="5976.277">39598 8263 0,'0'0'0,"41"0"31,-41 41-15,82 163 0,-82 42-1,0-124-15,-205 206 16,123-247 0</inkml:trace>
  <inkml:trace contextRef="#ctx0" brushRef="#br0" timeOffset="10611.4692">13581 10922 0,'-82'0'16,"41"0"0,0 0 77,-40 0-61,40 0-17,0 0 17,82 0 93,41 0-110,40 0-15,1 0 16,41 0-16,-42 0 15,83 0 1,-123 0-16,0 0 16,-1 0-16,1 0 15,0 0-15,122 0 16,42-41 0,-1 41-1,-163 0 1,41 0-16,-41 0 15,40 0-15,42 0 32,81 0-17,-122 0-15,-41 0 16,0 0-16,41 0 0,-1 0 16,42 0-1,0 0 1,-83-41-1,83 41 1,-41 0 0,-41 0-1,40 0 1,-81 0-16,41 0 16,-41 0-16,0 0 15,41 0-15,81 0 16,1 0-1,-41 0 17,-83 0-32,124 0 15,-82 0-15,0 0 16,122 0 0,-40 0-1,0 0 1,-42 0-1,-81 0 1,-123 0 47,1 82-48,40-82 1,-41 0-1,82 40 1,-82-40-16,-41 0 16,82 41-16,-40-41 15,-1 0 1,-164 82 0,83-82-1,-1 0 1,-41 0-1,42 0 1,122 0-16,0 0 16,-41 0-16,-40 0 15,-42 0 1,-41 0 0,-40 0-1,-1 0 1,1 0-1,0 0 17,-1 0-17,123 0-15,42 0 16,-1 0-16,-123 0 16,-40 0-1,-82 0 1,81 0-1,123 0 1,42 0 0,-1 0-1,0 0 1,-41 0 0,41 0-1,123 0 48,41 0-63,41 0 15,245 0 1,82 0 0,164 0-1,40 0 1,-286 0-16,328 0 15,-287 0-15,-82 0 16,287-41 0,-1 41-1,-326 0 1,-247 0 0,1 0-1,-82 41 95,-81 82-110,40-123 15</inkml:trace>
  <inkml:trace contextRef="#ctx0" brushRef="#br0" timeOffset="13110.0897">11945 11617 0,'0'-41'15,"0"123"79,0 41-78,0-83-1,0 1-15,-82 164 32,82-164-17,0 0 1,-41 41 0,41-42 30,82-40-30,122 0 0,124-40-1,-1 40 1,-163 0 0,-1 0-16,-40 0 0,81 0 15,-40 0 1,-123 0 15,41-41-15,-82 0 46,0-41-46,0 41-16,0 0 15,0 0 17,0 82 46,41-41-63,-41 82-15,0 0 16,0 0 0,0 40-1,0-40 1,0 41 0</inkml:trace>
  <inkml:trace contextRef="#ctx0" brushRef="#br0" timeOffset="14444.5255">14317 11781 0,'0'-41'16,"0"0"-1,0-41 1,-40 82-16,40-82 15,-82 82-15,82-82 16,-41 82-16,41-41 16,-123 41-1,-327-163 17,41 40-1,164 123-16,-1 0 1,1 0 0,122 0-16,-122 41 15,122-41 1,41 41-16,-123 82 16,42-1-1,81-81 1,41 0-16,-41 41 15,41-41-15,41 0 0,-81 81 32,40 1-17,41-41-15,0 0 16,0 0-16,0-1 0,0 42 16,41 82-1,122-1 1,1-40-1,40-41 1,-122-42-16,245 42 16,-122-123-1,40 82-15,287-82 16,-41 0 0,82 0-1,-246-41 1,-82-82 15,-40 1-15,0-83-1,-124 0 1,-81 1 0,82-82-1,-164-123 1,1 163-16,-329-122 15,165 245 1,0 82-16,-328 41 16,0 0-1</inkml:trace>
  <inkml:trace contextRef="#ctx0" brushRef="#br0" timeOffset="17894.4591">16731 15503 0,'-41'0'16,"-41"0"0,164 0 46,41 0-46,81-41-1,369 41-15,41-82 32,-328 82-32,-82-82 15,42 82-15,40 0 16,-81 0 0,-164 0-1,40 0 1</inkml:trace>
  <inkml:trace contextRef="#ctx0" brushRef="#br0" timeOffset="18244.4186">17508 15748 0,'0'0'0,"-123"0"16,164 0 15,41 0-16,245 0 1,123 0 0,41 0-1,-286 0 1,-123 0 0,-41 0-1</inkml:trace>
  <inkml:trace contextRef="#ctx0" brushRef="#br0" timeOffset="20928.8151">21762 12967 0,'0'-82'16,"0"0"-1,0 41 1,-40 0 15,-83 205 16,123-82-47,41 327 31,-41-327-31,122-41 16,1-41 0,-82 0-1,41-82 1,41 0-16,-123 0 15,41-41 1,-41 1 0,0 40-1,0 123 17,0 41-32,0 40 15,0 1 1,0-82 15,40-41-15,42 0-1,41-41 1,-82-123 0,-41 124-16,0-42 15,0 0-15,0 41 16,-164 0-1,123 41 1,-40 82 0,81 0-16,0 40 15,0-40 1,40-82 0,42 0-16,0 0 15,0 0 1,0 0-1,-41-82 1,40 1-16,-81 40 16,41-41-1,41 123 17,-82 82-17,0-42 1,41 1-1,0-82 17,82-41-17,-82-41 1,40 1 0,-40-1-1,0 123 16,-41 81-15,82-122 0,-82 41-16,41-41 15,0 0 1,41 0 15,-82-81-15,0 121 31</inkml:trace>
  <inkml:trace contextRef="#ctx0" brushRef="#br0" timeOffset="21784.0704">23481 12762 0,'0'-41'0,"0"0"0,0-81 15,0 204 32,0-1-47,0 42 16,0-41-16,0 204 47,40-204-32,-40 0-15</inkml:trace>
  <inkml:trace contextRef="#ctx0" brushRef="#br0" timeOffset="21944.6894">23399 13049 0,'0'-41'15,"122"41"1,-40 0-16,-41 0 16,82-82-1</inkml:trace>
  <inkml:trace contextRef="#ctx0" brushRef="#br0" timeOffset="22128.0932">23808 12885 0,'0'-41'16,"0"-41"-1,0 123 32,0 82-47,0-41 16,0 40 0,0 1-1,0-82 1</inkml:trace>
  <inkml:trace contextRef="#ctx0" brushRef="#br0" timeOffset="22291.1201">23808 12640 0,'0'-41'0,"82"82"31,-82-1-15,41-40-16</inkml:trace>
  <inkml:trace contextRef="#ctx0" brushRef="#br0" timeOffset="23095.4022">23971 13049 0,'0'-82'16,"0"41"-1,0 0 1,82 41 15,-82 41-15,41 82 0,-41-82 15,0 40-31,41-81 47,41-41-32,-41-122 1,-41 40 0,41 123-1,-41 41 1,0 0-1,0 0 1,0 41 0,82 40-16,-42-122 47,-40-41-32,41 41-15,-41-163 31,0 122-15,0 82 31,0 41-47,0-41 16,82-41-1,-41 0 1,0 0-1,41 0 1,-82-41 0,0-41-1,0-41 1,-41 41 0,0 82 15,-123 0-31,123 123 31,-40-41-31,81 0 16,0-41-16,81 40 15,1 1 1</inkml:trace>
  <inkml:trace contextRef="#ctx0" brushRef="#br0" timeOffset="23810.9171">24790 12926 0,'0'0'0,"40"0"0,-40-82 16,0 123 62,0 41-63,0 0 1,82-82 0,0 0-1,0 0 1,-41-41 0,-41-41-1,0-41 1,0 41-1,0 123 17,0 41-17,0-41 1,0 82 0,0-82-1,82-41 16,-41-41-15,-1-41 0,-40-82-1,0 123 1,0-81-16,0 203 47,0 1-32,0-41 1,82-41-16,-82 41 16,41 41-1,-41-41 1,0 0 0,0 41-1,0-42-15,-41 1 16,-41-41 15,42 0-15,-42 0-16</inkml:trace>
  <inkml:trace contextRef="#ctx0" brushRef="#br0" timeOffset="24094.2391">22826 13785 0,'164'0'32,"122"-41"-32,82 41 15,328-82 1,-246 0 0</inkml:trace>
  <inkml:trace contextRef="#ctx0" brushRef="#br0" timeOffset="24217.1334">25035 13499 0,'-41'0'16</inkml:trace>
  <inkml:trace contextRef="#ctx0" brushRef="#br0" timeOffset="25261.2658">23440 22252 0,'0'0'0,"-82"0"0,41 0 16,-41 0-16,41 0 15,0 0 1,164 0 15,122 0-31,1351 0 47,-1310 0-47,-245 0 16</inkml:trace>
  <inkml:trace contextRef="#ctx0" brushRef="#br0" timeOffset="25477.9435">23726 22702 0,'-123'82'0,"1"-82"15,162 0 17,83-41-32,82 41 15,817-164 1,-735 164 0</inkml:trace>
  <inkml:trace contextRef="#ctx0" brushRef="#br0" timeOffset="26662.1021">32521 20002 0,'0'-81'0,"0"40"31,0 0-31,0-41 31,0-41 0,-82 82-15,-122-40 0,-42-1-1,42 0 1,-1 41 0,1 41-1,81 0-15,0 0 16,-40 0-16,-42 0 0,41 0 15,-122 82 1,41 0 0,81 40-1,41 1-15,0 41 16,42-82 0,81 40-16,-82 165 31,82-206-31,-82 1 0,82 0 15,0 0 1,41 245 0,123-122-1,122 40 1,328-122 0,40-1-1,-122-122 1,0-40-1,-82-42 1,-164 0 0,-204 82-16,122-164 15,-163 123 1,41-81-16,41-42 16,-41-81-1,-1 122 1,-40-41-1,-41 82-15,0 1 16,0-83 0,-82 41-1,-204-40 1,41 81-16,-205 0 16,204 82-16,1 0 15,-205 123 1,204 122-1,205-163-15</inkml:trace>
  <inkml:trace contextRef="#ctx0" brushRef="#br0" timeOffset="34184.9295">29821 21516 0,'0'-82'0,"0"0"16,0 41-1,0 123 48,0-41-48,0 41-15,0 163 32,0-122-32,82 245 31,-82-327-31,0 82 31,-41-205 47,0 41-62,-41-41-16,82 41 0,-82 0 15,42-81 1,40 163 78,0 0-94,0-1 15,0 1-15,0 41 16,0-41 0,0 41-1,40-41 1,1-41 0,123 0-1,-82 0 1,0 0-1,-41-41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31:19.2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26712 7567 0,'-41'0'16,"41"-41"15,82 41 32,0 0-48,0 0-15,40-40 0,-81 40 16,0 0-1,41 0-15,-82-82 32,-123 82-1,82 0-15,-40 41-1,40-41-15,0 0 16,0 0-16,-41 0 31,82 41-15,-41-41 15,41 40 16,0 42-32,0 41 1,0 0 0,0-41-16,0 40 15,0 1-15,0 0 16,41 81 0,0-122-1,0-82 1,0 82-1,82-82 1,-42-41-16,83-82 16</inkml:trace>
  <inkml:trace contextRef="#ctx0" brushRef="#br0" timeOffset="300.0116">26671 8017 0,'0'-41'16,"41"41"31,41 0-47,0 0 15,0-40-15,-1 40 16,165-82 0</inkml:trace>
  <inkml:trace contextRef="#ctx0" brushRef="#br0" timeOffset="670.2023">27653 7608 0,'0'-82'16,"0"1"0,0 122 46,0-1-62,0 42 0,0 41 16,0 0-1,0 122 1,0-122-16,0 40 16,41 1-1,41-82-15,-82-41 16,122-41-16,-81 82 0</inkml:trace>
  <inkml:trace contextRef="#ctx0" brushRef="#br0" timeOffset="1032.9822">28676 7690 0,'0'0'0,"0"-123"16,0 82-1,-41 41 17,0 82-17,-123 205 1,82-124-1,-40 1 1,81-41 0,41-83-1</inkml:trace>
  <inkml:trace contextRef="#ctx0" brushRef="#br0" timeOffset="1299.5347">27939 7690 0,'0'-41'0,"-81"41"16,121 0 15,1 0-16,41 82-15,0 0 16,82 204 0,-83-122-1,1-42 1,0-40 0</inkml:trace>
  <inkml:trace contextRef="#ctx0" brushRef="#br0" timeOffset="1667.032">28921 7567 0,'0'0'0,"0"-41"0,0 1 15,82 80 32,0 1-31,-41 41-1,41 123 1,-82-42 0,0 42-1,-41-82-15,-41 81 16,82-163-16,-82-41 16</inkml:trace>
  <inkml:trace contextRef="#ctx0" brushRef="#br0" timeOffset="1922.506">29862 8099 0,'0'-82'0,"82"82"15,-41 0 1,0 0 0,81 0-1,-81 0 1,0 41 0</inkml:trace>
  <inkml:trace contextRef="#ctx0" brushRef="#br0" timeOffset="2084.0337">29944 8263 0,'41'0'31,"41"0"-15,-1 0-16,42 0 31</inkml:trace>
  <inkml:trace contextRef="#ctx0" brushRef="#br0" timeOffset="4106.3553">33135 7322 0,'0'-41'31,"-41"41"94,0 0-109,41 41 0,-123-41-16,-163 164 31,204-164-31,-82 122 16,-81-40-1,81-82 1,123 41-16,82-41 62,41 0-62,-41 0 16,163 0 0,-40 0-1,0 0 16,-42 0-15,-162 41 15,-1-41-15,-164 82 0,82 0-16,1-82 15,-42 122-15,0-40 16,1 0-1,122-82 1,123 0 31,-1 0-31,42 0-16,164 0 15,40 0 16,164-41-15</inkml:trace>
  <inkml:trace contextRef="#ctx0" brushRef="#br0" timeOffset="4799.7212">33871 7895 0,'0'-41'15,"0"-41"1,0 41 0,82 41-1,-41 0 1,81 0-1,-81 41 1,-41 41-16,0 0 16,0-1-1,-122 1-15,162-205 63,83 42-32,-41-1-15,-82 0-16,41 41 15,-123 123 63,82-41-78,0 0 0,0 81 16,0-81 0,41 41-1,41-82 1,0 0 0,40 0-16</inkml:trace>
  <inkml:trace contextRef="#ctx0" brushRef="#br0" timeOffset="5566.6327">35262 7567 0,'0'-41'16,"0"-40"0,0 40-1,0 82 32,0 40-31,0 1-16,0 123 15,0-82 1,0-83 0,0 83-16,0-164 62</inkml:trace>
  <inkml:trace contextRef="#ctx0" brushRef="#br0" timeOffset="5886.9336">35262 7608 0,'0'-82'0,"-82"82"16,82-40-16,0-42 15,0 0 1,0 41 0,41-41-1,41 82 1,-41 0 0,-1 41-1,-40 82 1,0-41-1,-122-41-15,-1 40 16,123-40 0</inkml:trace>
  <inkml:trace contextRef="#ctx0" brushRef="#br0" timeOffset="6220.1525">35753 7404 0,'0'0'0,"0"-82"15,0 0 1,0 123 31,-82 123-32,82-1 1,0 42 0,0-82-1,82-42-15,-41-40 16,-1-41-1</inkml:trace>
  <inkml:trace contextRef="#ctx0" brushRef="#br0" timeOffset="6686.4473">35998 7731 0,'0'-41'0,"0"-41"16,0 0-1,82 82 1,0 0 0,-41 0-1,-41 41 1,0 82 0,0-82-16,-41 41 15,-41-41-15,123-41 47,-41-82-31,82 0-16,40-41 15,-81 82 1,-41-40 0,0 40-1,0 82 32,0 81-31,0-81-16,0 0 15,0 41-15,0-41 0,41 41 16,0-82 0</inkml:trace>
  <inkml:trace contextRef="#ctx0" brushRef="#br0" timeOffset="6917.9399">36693 7567 0,'123'0'47,"-82"0"-32,41 0 1</inkml:trace>
  <inkml:trace contextRef="#ctx0" brushRef="#br0" timeOffset="7067.269">36693 7731 0,'41'0'47,"0"0"-31,41 0-16,-41 0 15</inkml:trace>
  <inkml:trace contextRef="#ctx0" brushRef="#br0" timeOffset="7583.5556">37225 7486 0,'41'-82'15,"-41"41"1,41 41-16,0 0 16,41 0 15,-82 123-15,0-83-16,-41 83 31,41-82-31,-41 0 15,82-82 32,-41 0-47,82-41 16,0 1 0,-42-42-1,-40 82 1,-40 82 15,40 41-15,-41-1-1,41 42 1,0-82 0,81 41-16,1-82 15,0 0 1</inkml:trace>
  <inkml:trace contextRef="#ctx0" brushRef="#br0" timeOffset="7817.6502">37962 7077 0,'0'-41'16,"0"122"15,40-40-31,-40 82 16,0-41-16,0 0 15,0 40 1,0 165-16,0-165 16,0 1-16,-204 163 15</inkml:trace>
  <inkml:trace contextRef="#ctx0" brushRef="#br0" timeOffset="9511.4409">36489 7281 0,'0'-41'47,"0"-41"-16,0 123 16,-82 0-47,0 41 16,-40 204 0,40-163-16,-41 82 15,82-165-15,41 1 16,-41 41-1,41-41 1</inkml:trace>
  <inkml:trace contextRef="#ctx0" brushRef="#br0" timeOffset="9901.3097">35916 7445 0,'0'-41'0,"0"0"16,0 0 15,0 82 16,41 41-47,123 40 16,-41 1-1,-1-41 1,-40 0 15,-41-41-15,41-41-1</inkml:trace>
  <inkml:trace contextRef="#ctx0" brushRef="#br0" timeOffset="10283.8435">35794 7322 0,'0'-41'32,"40"41"15,83 123-32,0-41-15,0 40 16,40 1 15,-163-41-31,123-41 31</inkml:trace>
  <inkml:trace contextRef="#ctx0" brushRef="#br0" timeOffset="10633.9982">36530 7281 0,'0'-82'0,"0"41"15,-41 41 32,-41 82-31,82 0-16,-82 82 16,1-42-1,-42 83 1,41-82-16,41-83 15,0 83 1,-41-82 0,82 41-16</inkml:trace>
  <inkml:trace contextRef="#ctx0" brushRef="#br0" timeOffset="13438.6432">26835 10185 0,'-41'0'15,"82"-82"17,82 82-17,-42 0-15,124 0 32</inkml:trace>
  <inkml:trace contextRef="#ctx0" brushRef="#br0" timeOffset="13734.4881">26794 10226 0,'0'41'62,"-41"41"-46,41 0-16,0 0 15,0-1-15,0 83 16,0 204 0,0-286-1,123-82 1,81 0-1,-81-41-15</inkml:trace>
  <inkml:trace contextRef="#ctx0" brushRef="#br0" timeOffset="14000.7811">26835 10758 0,'82'0'31,"-41"0"-31,40 0 16,1-82-16,82 82 16</inkml:trace>
  <inkml:trace contextRef="#ctx0" brushRef="#br0" timeOffset="14300.785">27817 10226 0,'0'-82'0,"0"1"16,-41 81 0,0 0 15,0 40-31,41 1 15,-82 164 1,82 40 0,41 164-1,0-327 1,41-82 0</inkml:trace>
  <inkml:trace contextRef="#ctx0" brushRef="#br0" timeOffset="14571.4114">28594 10267 0,'0'0'0,"0"-41"16,-82 123 15,0 82-15,-40 40-1,81-40 1,0-42 0,-41-81 15</inkml:trace>
  <inkml:trace contextRef="#ctx0" brushRef="#br0" timeOffset="14801.701">28144 10308 0,'0'-41'0,"41"41"31,0 82-15,41-41-16,-1 122 16,42-40-1,0 0 1</inkml:trace>
  <inkml:trace contextRef="#ctx0" brushRef="#br0" timeOffset="15021.9998">28921 10226 0,'0'0'0,"0"-82"16,0 123 15,82 0-31,0 164 15,0 40 1,-82 123 0,-41-204-1,-82 0-15</inkml:trace>
  <inkml:trace contextRef="#ctx0" brushRef="#br0" timeOffset="15953.451">23071 7976 0,'0'-81'0,"0"40"16,-40 41-1,40 122 32,0 1-47,0 0 16,0 163 0,0-122 15</inkml:trace>
  <inkml:trace contextRef="#ctx0" brushRef="#br0" timeOffset="16252.6564">22990 8017 0,'0'-41'0,"0"-81"31,0 81-31,81 41 16,-40 0 0,82 0-1,-41 163 1,-82-122-16,41 82 16,-41-82-16,0 0 15,0 82 1,-82-83-16,-41 83 15,82-123 1,0 82-16,-40-82 16</inkml:trace>
  <inkml:trace contextRef="#ctx0" brushRef="#br0" timeOffset="16534.2991">23481 8181 0,'0'-82'15,"0"-41"1,0 205 31,40-41-47,-40 0 15,0 41-15,82-41 16,-82 0-16,0 40 16,0-40-1,41-41 1</inkml:trace>
  <inkml:trace contextRef="#ctx0" brushRef="#br0" timeOffset="16684.9144">23603 7731 0,'41'41'47</inkml:trace>
  <inkml:trace contextRef="#ctx0" brushRef="#br0" timeOffset="18817.8682">23971 7976 0,'0'-81'31,"-81"122"0,81 40-15,0-40 0,0 41-1,41-82 1,-1 123-16,1-82 16,82-41-16,-123 41 15,-41 40 32,-82-81-31,83 0-16,-42 0 15,82 41 63,41-41-62,81 0 0,-40 0-1,0-82 1,41 1 0,-82-1-1,40 0-15,-81 0 16,41 82-16,-41-82 15,41 82 17,0 0-1,-41-40 78,-41 40-93,-41 40 0,82 42-16,0-41 15,0 41 1,41 41-1,-41-82-15,41-41 16,41 81 0,0-81-1,0 0 1,-82-81-16,41-1 31,-41-82-15,0 123-1,0-41 1,0 123 15,0 0-15,0 0 0,40-41 15,42 0-16,-82 41 1,41-41-16,-41 164 16,0-83-1,0 1 1,41-82 15,41 0-15,-82-41-1,41 0 1,-41-122 0,0 81-1,0 164 48,0 0-48,41-82 1,-41-82 31,0 41-31,0-41-1,0 164 32,0-41-31,0 0-16,0 0 15,0 40 1,82-81 0,-1 0-1,-40-40 1,-41-83-1,41 41 1,-41-41-16,0 42 16,0-83-1,0 82 1,0 0 0,-41 41-1,41 82 16,0 41-15,0 0 0,0 122-1,0-122-15,0 82 16,0-123-16,82 41 16,-82-42-1,41-40 1,0-81-1,41-1 1,-82-41 0,0 41-1,41 123 48,-41 0-48,41-41 1,-41-41 62,-82 123-31,82-41-47,0 82 0,0-82 16,0-1-16,0 42 15,82-82 1,-1-41 0,1-40-1</inkml:trace>
  <inkml:trace contextRef="#ctx0" brushRef="#br0" timeOffset="19019.1873">25076 7731 0,'82'0'31,"-41"0"-31,163 82 16,-163-82-1</inkml:trace>
  <inkml:trace contextRef="#ctx0" brushRef="#br0" timeOffset="20588.4859">22049 10431 0,'0'-82'0,"-41"0"15,41 0 1,-82 82 0,41 0-1,-163 246 17,204-42-32,41 205 31,40-327-16,42-82 1,-41-41 0,0-122 15,0 40-31,-82 41 31,0 41-15,-41 82-1,41 41 1,0 41 0,41-1-1,40-40 1,42-82 0,-41-41-1,0-41 1,-82-40-1,0 40-15,0 41 16,-123 0-16,82 41 16,0-123-16,-41 123 15,82 41 1,-81 0-16,81 0 16,0 41-16,40 81 31,42-122-16</inkml:trace>
  <inkml:trace contextRef="#ctx0" brushRef="#br0" timeOffset="21802.0755">22662 10758 0,'0'-82'0,"0"41"16,41 41 15,41 82-31,-82-41 16,0 82-1,0-82 1,0-1-16,0 42 16,0-123 30,41 0-30,41-122 0,-41 122-1,-41-41 1,82 123 0,-82 0-1,0 0-15,40 163 16,-40-163-16,0 0 15,82 41 1,0-82 0,82-82-1,-42-41 1,-122-40 15,41-83-15,-41 83-1,0-1 1,0 82 0,0 123 15,0 164-15,0 40-1,0-40 1,0-83-1,0-81 1,41-41 0,41-81-1,0-42 1,-82 41 0,0-41 15,0 205 0,0 0-15,0 0-1,41 0 1,-41-42 0,41-40-1,41 0 1,-82-40-1,40-83 1,1 41 0,-41 41-1,82 41 17,-82 82-32,0 0 31,0 0-31,0-42 15,0 1-15,0-82 63,41 41-63,-41-122 16,41 122-16,-41-82 15,123 82 1,-82 0-1,-41 82 17,0 0-17,41-1-15,-41-40 16</inkml:trace>
  <inkml:trace contextRef="#ctx0" brushRef="#br0" timeOffset="22401.8626">24544 10635 0,'0'-41'31,"0"123"47,0-41-62,0 41-16,0-41 15,0 0-15,0 40 16,82-81 15,-41 0-15,-41-40-16,41-83 15,41 41 1,-82 0 0,0 0-1,0 164 48,0-41-63,0 82 15,0-82 1,0 122 0,0-122-1</inkml:trace>
  <inkml:trace contextRef="#ctx0" brushRef="#br0" timeOffset="23501.9945">24830 10717 0,'0'41'78,"0"0"-78,0 41 16,41-41-16,-41 40 15,82-81 1,-82 82 0,41-82-1,41-41 1,-82-41-16,41-40 16,-41 40-1,0 41 1,0 0-1,-41 41 1,-41 0 0,41 0-1,41 123 1,0-41 0,0-1-1,123-40 1,-41-41-1,0-41 1,-82-40 0,40 40-16,42-82 15,-82 41-15,0 41 16,0 0 0,0 82 30,0 0-30,0 41-16,0 0 16,0-41-1,0 41-15,82-82 47,-82-41-31,41-41-1,41 82-15,-82-82 16,0 41-16,41-41 16,-41 123 31,0 41-47,0 82 15,0-123 1,0 40-1,41-81 17,-41-41-32,122-81 15,-40-42 1,-82 82 15,0 1-15,0 40-16,0 82 31,0-1-15,-41 83-1,41-82-15,0 41 16,0-41-16,0 0 0,41 40 16,-41-40-1,0 0 1,-41 41-1,0-82-15,0 0 16,-40 41 0,-42-41-16</inkml:trace>
  <inkml:trace contextRef="#ctx0" brushRef="#br0" timeOffset="23918.6724">23317 10513 0,'0'-41'32,"82"41"-32,0 0 15,-1-41-15,1 41 16,41-123-16</inkml:trace>
  <inkml:trace contextRef="#ctx0" brushRef="#br0" timeOffset="24058.8214">24053 10185 0,'0'0'0,"41"0"63</inkml:trace>
  <inkml:trace contextRef="#ctx0" brushRef="#br0" timeOffset="24880.9494">30189 10840 0,'82'0'31,"0"-41"-31,0 41 16,40 0-16</inkml:trace>
  <inkml:trace contextRef="#ctx0" brushRef="#br0" timeOffset="25018.7352">30271 11126 0,'123'-41'16,"0"0"-1</inkml:trace>
  <inkml:trace contextRef="#ctx0" brushRef="#br0" timeOffset="25567.5843">32685 10472 0,'41'-82'16,"-41"41"-16,0 0 16,81 41-16,-81-82 15,0 0 1,0 41 0,-41 41-1,1 0 16,40 41-15,0 164 0,0 122-1,0 82 1,0-82 0,0-163-16,0 81 15,0-163 1,0-41-16,-41 0 15,-41-41 1,-41 0 0,82 0-1,-122-41-15,122 0 16,-41 41 0,82-82-1</inkml:trace>
  <inkml:trace contextRef="#ctx0" brushRef="#br0" timeOffset="27386.4137">33298 11003 0,'0'-81'16,"0"40"-1,123 41 16,-123 41-15,0 204 15,-82-204-31,41 41 16,41-123 15,82-41-15,82-41-1,-42 82-15,-81-81 16,0 81 0,-41-41-16,0 41 15,-41 41 17,-41 82-17,42 81 1,40 1-1,0 0 1,122-82 0,-40-82-16,-41 0 0</inkml:trace>
  <inkml:trace contextRef="#ctx0" brushRef="#br0" timeOffset="27735.9808">34525 10676 0,'0'0'0,"0"-82"15,0 41-15,0 1 32,0-42-17,-81 82 1,40 0-1,0 204 1,41 42 0,0-1-1,0-40 1,0-42 0,0-122-16,0 82 15,-82-123 1,82 41-16,-82-41 15,82-41 1</inkml:trace>
  <inkml:trace contextRef="#ctx0" brushRef="#br0" timeOffset="27902.2505">34157 11126 0,'41'0'31,"0"0"-31,41 0 16,0 0-16,40 0 15,-40 0-15,-41-123 0</inkml:trace>
  <inkml:trace contextRef="#ctx0" brushRef="#br0" timeOffset="28219.3371">35016 10676 0,'0'-82'0,"-82"164"47,82 0-47,0 41 16,0 122 0,0-81-1,0-123-15,41 40 16,0-40-1</inkml:trace>
  <inkml:trace contextRef="#ctx0" brushRef="#br0" timeOffset="28636.1534">35180 10962 0,'0'0'0,"0"-40"0,0-1 16,41 41-1,-41-82-15,82 82 16,-41 0-16,-41 41 16,0 41-1,0-42-15,0 42 16,0-41-16,0 0 16,0-82 30,0 0-30,81-41-16,-81 42 16,123-42-16,-123 41 15,41 0-15,-41-41 16,0 164 15,-41-41-15,41 0-16,0 81 15,0-81-15,0 0 16,41 41 0,82-82-1</inkml:trace>
  <inkml:trace contextRef="#ctx0" brushRef="#br0" timeOffset="28889.674">35794 10553 0,'0'0'0,"0"-81"0,0 40 15,40 41 17,-40 41-17,82 122 1,0 1-1,-82-1 1,-41 124 0,-41-246-1</inkml:trace>
  <inkml:trace contextRef="#ctx0" brushRef="#br0" timeOffset="29492.9734">36775 10676 0,'0'-41'0,"0"-41"31,-41 82-15,-40 0-1,-42 41 1,82 82 0,41 41-1,0-1 1,0-122-1,123 41 1,-42-82-16,1-82 31,0 0-31,-82-81 32,0 40-32,0 0 15,0-40-15,0-1 0,0 82 16,-41-40-1,41 81 1,0 122 31,0 1-47,0 123 16,41 163-1,-41-245-15,41-1 16,-41-40-16,0 0 15,82-41-15,-82 82 16</inkml:trace>
  <inkml:trace contextRef="#ctx0" brushRef="#br0" timeOffset="29922.7169">37103 10881 0,'0'-82'16,"81"82"-1,-40 41 1,-41 0 0,0 81-1,0-40-15,0-41 16,0 0-16,0-82 62,82-41-62,-82 0 16,123 1 0,-123-42-1,41 123-15,-41 41 31,-41 82-15,41-42-16,-82 42 16,82-41-16,0-41 15,41-41 1,41-41 0</inkml:trace>
  <inkml:trace contextRef="#ctx0" brushRef="#br0" timeOffset="37103.937">21722 13867 0,'40'0'0,"-40"-82"0,0 0 31,-81 123 0,-247 327 16,165-163-47,-1-1 16,41-40-16,-40-41 15,163-42 1,0-40-1</inkml:trace>
  <inkml:trace contextRef="#ctx0" brushRef="#br0" timeOffset="37353.5435">20740 13908 0,'0'-41'16,"82"123"15,122 81-15,1 1-16,40 122 31,-122-163-31,-41 40 16,81-40-16,-40-41 0,0-41 15,-82-41 1</inkml:trace>
  <inkml:trace contextRef="#ctx0" brushRef="#br0" timeOffset="38286.7129">30557 13703 0,'0'-41'15,"0"-41"-15,0 41 16,-40 41-16,40-81 16,0 40-1,0 163 16,81 124-15,-81-123 0,328 122-1,-328-163 1,81-82-16,-40 0 31,41-41-15,0-41-16,-82 41 15,41-41-15,-41 1 0,0-42 16,0 0 0,0 41-1,0 1 1,0 121 15,0 124-31,0 163 16,0 41-1,0-204 1,0 41-16,0-1 0,0 1 16,0-124 15</inkml:trace>
  <inkml:trace contextRef="#ctx0" brushRef="#br0" timeOffset="39539.2686">21312 15871 0,'0'-41'16,"0"-41"15,-40 123-15,40 82 0,0 572 15,0-572-16,0 82-15,-82-83 16,82-81-16,0 0 31,-41-41 1,-41-82-17,82 0 1,-41 1-1,0-1 1,-41 41 0,82 123 15,41-41-15,41 122-1,-41-122 1,41-41-1,122 0 1,-122 0 0,82-41-1</inkml:trace>
  <inkml:trace contextRef="#ctx0" brushRef="#br0" timeOffset="40753.6702">20494 17671 0,'0'-82'16,"0"0"-1,0 41 1,-81 41 0,-83 0 15,123 573 0,41-164-15,0-164-1,0-163-15,0 82 16,0-123 0,0 41-16,-41-41 15,-41-41 1,41 0-1,0 0 1,-40-164 0</inkml:trace>
  <inkml:trace contextRef="#ctx0" brushRef="#br0" timeOffset="40954.62">19799 18530 0,'0'-82'16,"41"82"15,41 0-31,40-41 16,124 41-1,-83 0-15,-40-82 16</inkml:trace>
  <inkml:trace contextRef="#ctx0" brushRef="#br0" timeOffset="41255.6066">21190 18489 0,'0'-82'16,"-82"205"31,82-82-47,-82 41 15,82-1-15,-82 42 16,1-41-16,40 0 15,41-41-15,-123-41 16,123 122-16</inkml:trace>
  <inkml:trace contextRef="#ctx0" brushRef="#br0" timeOffset="41486.891">20699 18571 0,'-41'0'16,"123"0"31,-41 0-47,41 122 0,-42-40 15,83 41 1,0-82-1,-82 0 1</inkml:trace>
  <inkml:trace contextRef="#ctx0" brushRef="#br0" timeOffset="41795.4229">21722 17957 0,'0'0'0,"-41"-82"0,41 1 15,-41 81 1,-41 81 31,82 1-47,0 164 15,0 81 1,0-123 0,41-163-1,0 82 1,41-123-16</inkml:trace>
  <inkml:trace contextRef="#ctx0" brushRef="#br0" timeOffset="42320.4825">21803 18366 0,'0'-122'16,"0"81"-1,0 0 1,41 41-1,41 0-15,-82 41 32,0 81-32,0 1 31,-41-82-15,41 0-1,0-82 16,0-41-15,82-41 0,0 42-16,-82 40 15,41-41-15,-41 41 0,0 0 16,0-41 0,0 123 30,0 82-30,0-41-16,0 81 16,0-40 15,41-82-15,81-41-1,-40 0-15</inkml:trace>
  <inkml:trace contextRef="#ctx0" brushRef="#br0" timeOffset="42553.9535">22417 17794 0,'0'-41'16,"0"-41"-1,41 82 1,82 0-1,-1 82 1,-81 122 0,-41-81-1,0 0 1,0-1-16,0 1 0,0 0 16,0-41-16,0-42 15</inkml:trace>
  <inkml:trace contextRef="#ctx0" brushRef="#br0" timeOffset="43937.5118">31007 15626 0,'0'-41'15,"0"-41"1,0 164 47,0 40-63,0 1 15,0 327 16,0-368-15,0 0 0,0-164 31,-81 0-32,81 41-15,-82-41 16,0 82-16,82-122 15,-82 122 1,82-41-16,41 204 78,-41-122-62,41 0-16,41 82 15,0-123 1,-41 0 0,40 0-16,1 0 15,0 0-15,-41-41 16,0 0 0,41 41-1</inkml:trace>
  <inkml:trace contextRef="#ctx0" brushRef="#br0" timeOffset="44421.2602">30435 17630 0,'0'0'0,"0"-82"0,-82 0 0,82 41 15,-41-40 1,0 81 15,-41 122-15,82 1 0,0 41-16,0-1 15,0 1-15,0 40 0,0-81 16,41 41-1,-41-123 1,0 0-16,-41 40 16,0-81-1,-40 0 1,-1-41 0</inkml:trace>
  <inkml:trace contextRef="#ctx0" brushRef="#br0" timeOffset="44604.6768">29862 18203 0,'0'-41'32,"41"41"-32,41 0 15,163 0 1,1 0-1,-1 0-15</inkml:trace>
  <inkml:trace contextRef="#ctx0" brushRef="#br0" timeOffset="45140.1726">30967 18244 0,'0'0'0,"0"-41"16,-41 41-1,41-82 1,0 123 46,0 0-62,41 0 16,-41 40-16,81-81 16,-81 82-16,82-82 15,41 41 1,-82-41-16,0-41 31,-41-82-15,0 83-16,0-83 31,0 82-15,0 123-1,0 40 1,0 42-1,-82 0 1,82-83-16,0-40 16</inkml:trace>
  <inkml:trace contextRef="#ctx0" brushRef="#br0" timeOffset="45404.0718">31744 17712 0,'0'0'0,"0"-41"16,0 82 31,0 81-47,-41 1 15,41 204 1,0-204-16,0 123 16,0-165-16,0-40 15,82-41 1</inkml:trace>
  <inkml:trace contextRef="#ctx0" brushRef="#br0" timeOffset="45854.8256">32071 18203 0,'0'0'0,"0"-82"0,0 0 16,123 82 15,-1 41-16,-122 82 1,-40-1 0,-42-81-1,123-123 32,-41 42-31,81-1-16,-40-82 15,-41 82 1,0-41-16,0 164 47,0-41-31,0 41-1,-81 0-15,81-1 16,0 1-16,40-82 0,1 82 15,0-82 1</inkml:trace>
  <inkml:trace contextRef="#ctx0" brushRef="#br0" timeOffset="46070.786">32685 17671 0,'0'0'0,"0"82"47,81-1-47,-81 1 15,41 0 1,-41 286 0,-41-81-1,1-206-15</inkml:trace>
  <inkml:trace contextRef="#ctx0" brushRef="#br0" timeOffset="47022.0652">17385 20739 0,'-81'0'15,"162"0"32,124-82-31,-1 82 15,-122 0 0</inkml:trace>
  <inkml:trace contextRef="#ctx0" brushRef="#br0" timeOffset="47305.6619">17385 20821 0,'-40'0'16,"40"81"47,0 1-63,0 0 15,0 41-15,0-1 16,0-40-16,0 123 15,0-164 1,0 0-16,0 40 16,122-81 15,42-41-15,-41 1-16,-83 40 0</inkml:trace>
  <inkml:trace contextRef="#ctx0" brushRef="#br0" timeOffset="47521.238">17345 21311 0,'40'0'31,"1"0"-31,41 0 16,0 0-16,41-81 15</inkml:trace>
  <inkml:trace contextRef="#ctx0" brushRef="#br0" timeOffset="47805.0426">18081 20821 0,'0'-82'0,"0"41"32,-41 41-17,0 82 1,41 81-1,0 42 1,0 81 15,0-163-31,0 40 16,82-122-16,0-41 16,-41 0-1</inkml:trace>
  <inkml:trace contextRef="#ctx0" brushRef="#br0" timeOffset="48059.5251">18899 21066 0,'0'0'0,"0"-41"15,0 82 32,-123 123-47,82-1 31,-40 1-15,-1-123 0,41 41-1</inkml:trace>
  <inkml:trace contextRef="#ctx0" brushRef="#br0" timeOffset="48288.4429">18449 21066 0,'0'-41'0,"-41"41"15,82 41 16,41 0-31,41 82 16,-1 40 0,1-40 15,-41-41-31</inkml:trace>
  <inkml:trace contextRef="#ctx0" brushRef="#br0" timeOffset="48555.463">19267 20943 0,'0'0'0,"-82"-41"0,82-81 16,41 122 15,82 163-16,0 83 1,-123 81 0,0-204-1,0-1 1,-41 42-16,41-82 0,-41-41 16</inkml:trace>
  <inkml:trace contextRef="#ctx0" brushRef="#br0" timeOffset="48746.8552">19799 21311 0,'0'0'0,"82"0"16,-41 0-16,40 0 15,1 0 1,41 0-16</inkml:trace>
  <inkml:trace contextRef="#ctx0" brushRef="#br0" timeOffset="48904.8457">19840 21680 0,'82'0'47,"-1"-41"-47,1 41 16</inkml:trace>
  <inkml:trace contextRef="#ctx0" brushRef="#br0" timeOffset="49888.7625">22212 20739 0,'0'-41'0,"-122"123"63,40-1-48,-41-40-15,0 41 16,-367 164 15,408-246-31,123 0 31,40 0-15,165 0 0,-42 0-1,-81 0 1,-41 40-1,-123 1 17,0-41-32,-122 82 31,-83 82-15,82-82-1,124-82 1,40 81-1,81-81 1,42 0-16,0 0 16,245-40-16</inkml:trace>
  <inkml:trace contextRef="#ctx0" brushRef="#br0" timeOffset="50587.9985">22703 21107 0,'-41'0'15,"41"-41"-15,0-41 16,82 82 0,-41 0-16,41 41 15,-82 0-15,41 82 32,-205 122-1,164-204 0,82-246 0,0 83-15,0 40 0,-41 0-1,-41 0 1,-82 123 15,82 0-15,0 41-1,-41 41 1,41-82-16,0 81 16,0-81-16,123-41 15,40 82 1,-122-82-16</inkml:trace>
  <inkml:trace contextRef="#ctx0" brushRef="#br0" timeOffset="50945.2562">23808 20657 0,'0'0'0,"0"-82"16,0 41 0,0-41 15,-82 82-15,41 123-1,41 0 1,0 40-16,0 83 15,0-123-15,0-1 16,0 83 0,0-82-1,0-42 1,0-40-16,-41-41 31</inkml:trace>
  <inkml:trace contextRef="#ctx0" brushRef="#br0" timeOffset="51121.378">23440 21270 0,'41'-40'0,"40"40"15,1 0 1,82 0-1,-1-82 1,-81 82-16</inkml:trace>
  <inkml:trace contextRef="#ctx0" brushRef="#br0" timeOffset="51680.337">24053 21352 0,'0'-82'0,"41"82"32</inkml:trace>
  <inkml:trace contextRef="#ctx0" brushRef="#br0" timeOffset="51938.4975">24299 21270 0,'-123'123'47,"123"-41"-31,-164 163-1,164-122 1,-81-82 0</inkml:trace>
  <inkml:trace contextRef="#ctx0" brushRef="#br0" timeOffset="52137.8047">23931 21311 0,'0'0'0,"40"41"47,1 41-32,-41 0-15,123 0 16,-123-41-16,82 40 16,0 1-16</inkml:trace>
  <inkml:trace contextRef="#ctx0" brushRef="#br0" timeOffset="52404.8745">24544 20902 0,'0'-81'15,"0"40"-15,0 0 0,0-41 16,0 164 31,0 245-32,0-41 1,0-163-16,0-41 16,41 0-16,-41-41 15,82-41-15,0 0 16</inkml:trace>
  <inkml:trace contextRef="#ctx0" brushRef="#br0" timeOffset="52838.8824">24912 21107 0,'0'0'0,"0"-82"15,0 41 1,82 41 0,41 0-1,-123 82 1,0 0-1,-82 40 1,0-40 0,82-164 15,41 42-15,0-83-1,82 41 1,-82 0-1,-41 41-15,0 82 32,0 0-17,0 41 1,0 82 0,0-124-1,81 42 1,-40-82-1</inkml:trace>
  <inkml:trace contextRef="#ctx0" brushRef="#br0" timeOffset="53038.1842">25485 20739 0,'0'0'0,"0"-41"0,123 41 46,-123 82-30,82 81-16,-82-40 16,0 81-1,0-81-15,0 0 16,0 81-16</inkml:trace>
  <inkml:trace contextRef="#ctx0" brushRef="#br0" timeOffset="54371.9871">17140 23398 0,'82'0'62,"0"0"-62,122-82 31</inkml:trace>
  <inkml:trace contextRef="#ctx0" brushRef="#br0" timeOffset="54638.5427">17222 23357 0,'-41'0'31,"41"41"-15,-82 40-1,82 42-15,0 41 16,0-1-16,0 205 16,0-81-1,0-205-15,41-42 16,0 42-1,41-82-15,0-41 16,81-81 0,-122 81-16</inkml:trace>
  <inkml:trace contextRef="#ctx0" brushRef="#br0" timeOffset="54828.3317">17099 24338 0,'0'-41'15,"41"41"1,41 0 0,0 0-1,40 0-15,1 0 16,-41 0-16</inkml:trace>
  <inkml:trace contextRef="#ctx0" brushRef="#br0" timeOffset="55439.3833">18285 23520 0,'0'-41'15,"0"-40"1,0 40 0,-81 41-1,-1 122 1,0 165-1,164 572 17,245-737-1,-204-122-31</inkml:trace>
  <inkml:trace contextRef="#ctx0" brushRef="#br0" timeOffset="55655.9892">19185 23725 0,'0'-82'0,"-81"123"31,40 0-15,-82 163-1,0 42 1,41-83 0,1-122-1</inkml:trace>
  <inkml:trace contextRef="#ctx0" brushRef="#br0" timeOffset="55871.9336">18654 23725 0,'0'0'0,"122"0"47,-40 122-47,-41-40 15,82 82 1,-1 0-1,1-124 1</inkml:trace>
  <inkml:trace contextRef="#ctx0" brushRef="#br0" timeOffset="56111.0592">19513 23479 0,'0'0'0,"40"41"47,42 82-31,-82-41-16,41 0 16,-41 204-1,0 0 1,-41-81-1,41-123-15,-41-82 16</inkml:trace>
  <inkml:trace contextRef="#ctx0" brushRef="#br0" timeOffset="56338.3496">20781 24011 0,'41'0'32,"40"0"-32,1-82 0,0 82 15,0 0 1</inkml:trace>
  <inkml:trace contextRef="#ctx0" brushRef="#br0" timeOffset="56455.1471">20944 24257 0,'0'-41'15,"82"41"1,41-123-16</inkml:trace>
  <inkml:trace contextRef="#ctx0" brushRef="#br0" timeOffset="57172.4616">22662 23316 0,'0'0'0,"0"-82"0,-81 41 15,-1-41 1,41 82-1,-41 82 1,82 123 0,0-1-16,-82 41 15,123 574 17,0-492-17,-41-82 1,0-204-16,0 41 15,-41-82-15,-82 0 16,1 0 0,-83-82-1,164-41-15,-41 42 16,82-42-16,0 41 16</inkml:trace>
  <inkml:trace contextRef="#ctx0" brushRef="#br0" timeOffset="57706.1046">23112 24011 0,'0'-82'16,"0"0"0,0 42-16,82 40 15,0 0 1,0 0 0,-82 204-1,0-122-15,-82 82 31,0-83-31,82-122 47,0 1-31,82-1-16,0-164 16,-82 123-16,82 41 15,-41-40 1,-41-1-1,0 123 17,0 81-32,0-40 15,0 0 1,0 0-16,0-41 16,40 0-1,1-41-15,82 0 16</inkml:trace>
  <inkml:trace contextRef="#ctx0" brushRef="#br0" timeOffset="58106.5851">24585 23479 0,'0'-122'15,"-41"40"1,0 82 31,0 123-32,41-42-15,0 42 0,0 122 32,0-122-32,0 0 15,0 122 1,0-122 0,0-82-16,-81 41 15,-1-82 1,0-41-1,82-41-15</inkml:trace>
  <inkml:trace contextRef="#ctx0" brushRef="#br0" timeOffset="58210.3908">24094 24134 0,'0'0'0,"41"-41"16,41 41-16,0 0 16,81-82-1,-40 82-15,122-41 16</inkml:trace>
  <inkml:trace contextRef="#ctx0" brushRef="#br0" timeOffset="58507.7753">25076 23929 0,'0'41'63,"-123"0"-48,123 41-15,-41 0 16,41 0-16,-82 40 15,82-81 17,0 0-32</inkml:trace>
  <inkml:trace contextRef="#ctx0" brushRef="#br0" timeOffset="58723.0348">24830 24011 0,'0'0'0,"82"0"31,-41 82-15,-41-41-16,82 82 16,41-83-1,-1 42 1</inkml:trace>
  <inkml:trace contextRef="#ctx0" brushRef="#br0" timeOffset="58972.7028">25444 23520 0,'0'-82'0,"-82"82"16,82 82 31,0 41-47,0 0 0,0-1 16,0 83-1,41-82 1,41-82-16,-82-1 15,41-40-15</inkml:trace>
  <inkml:trace contextRef="#ctx0" brushRef="#br0" timeOffset="59407.2887">25690 23684 0,'0'-41'15,"40"41"1,42 0 0,-41 41-1,-41 41 1,0-1-16,0-40 16,0 0-1,0 41-15,-82-82 0,82-41 47,41 0-31,41-122-1,0 40 1,-82 82 0,0-41-1,0 123 1,0 41-1,0 41 1,0-82-16,0-1 16,0 42-1,123-82 1</inkml:trace>
  <inkml:trace contextRef="#ctx0" brushRef="#br0" timeOffset="59640.1456">26426 23152 0,'0'0'15,"41"82"32,-41 41-47,41-42 16,-41 165-1,0-1 1,-41 83 0,-123-83-1</inkml:trace>
  <inkml:trace contextRef="#ctx0" brushRef="#br0" timeOffset="77025.3461">30639 20371 0,'41'0'62,"0"0"-46,0 0-16,41-82 0,81 82 47,-122 0-32</inkml:trace>
  <inkml:trace contextRef="#ctx0" brushRef="#br0" timeOffset="77324.5137">30639 20330 0,'-41'0'15,"0"0"17,41 41-1,0 40-15,0-40-1,0 164-15,0 40 16,0-122 15,0-82-15,82-41-1,41 0 1,0 0 0,-82 0-1,-41-41-15</inkml:trace>
  <inkml:trace contextRef="#ctx0" brushRef="#br0" timeOffset="77558.251">30517 20780 0,'40'0'47,"83"0"-47,-41 0 0,0 0 16,0 0 0,-1 0-16</inkml:trace>
  <inkml:trace contextRef="#ctx0" brushRef="#br0" timeOffset="77873.8922">31376 20289 0,'0'-82'0,"0"41"16,-41 41-1,0 41 32,41 41-47,0 0 16,0 163 0,0 0-1,0-81 1,0-82-1,122-41 1,-81-41 0</inkml:trace>
  <inkml:trace contextRef="#ctx0" brushRef="#br0" timeOffset="78358.1564">31744 20411 0,'0'0'0,"-41"0"16,41-81-1,0 40 1,0 82 15,0 40-15,41-40-16,0 82 15,40-41 1,42-82 0,-41 0-1,-41 0 1,0 0 0,-41-123-16,0 0 15,0 42 1,0-1 15,0 0-31,0 123 31,0 41-15,0 204 0,0-40-1,0-42 1,0-40-1</inkml:trace>
  <inkml:trace contextRef="#ctx0" brushRef="#br0" timeOffset="78677.9619">32521 20289 0,'-41'-41'0,"41"-41"16,0 123 31,0 82-32,82 81 1,-82 83-1,-41-124 1,-41-81 0,0 0-1,82-41 1</inkml:trace>
  <inkml:trace contextRef="#ctx0" brushRef="#br0" timeOffset="78892.2577">33135 20575 0,'122'0'16,"-81"-41"-1,0 41-15,41 0 16,41 0 0</inkml:trace>
  <inkml:trace contextRef="#ctx0" brushRef="#br0" timeOffset="79040.6036">33175 20861 0,'0'0'0,"82"0"47,0 0-47,0 0 0</inkml:trace>
  <inkml:trace contextRef="#ctx0" brushRef="#br0" timeOffset="79875.3306">35384 20248 0,'0'-82'16,"-40"82"46,-42 0-46,-205 41-1,-203 163 17,326-163-1,246 41-16,163-82 1,-81 0 0,-42 0-1,-40 41-15,-41-41 16,-41 82 0,0-41-1,-41-41 1,-41 41-1,42-41-15,-124 82 16,41-42-16,41-40 16,-40 82-1,40-82 1,164 0 15,40 0-15,124 0-1,40 0 1,-163 0-16,0 0 16</inkml:trace>
  <inkml:trace contextRef="#ctx0" brushRef="#br0" timeOffset="80458.6721">35630 20657 0,'0'-41'0,"0"123"78,0-41-78,0 41 16,0-42-16,0 1 16,41-41-16,41 0 31,-1 0-31,-40 0 16,0 0-1,-41-81-15,0-42 16,0 82-1,0-41 1,0 205 15,0 122-15,0 42 0,0 122-1,0-287-15,0-40 16,0 0-16,0-41 0,-41-41 15,-40 41 1,-42-41 0,82-41-1,-82-82-15,123-122 16,0 163 0,41 0-16,164 0 15,-83-40 1</inkml:trace>
  <inkml:trace contextRef="#ctx0" brushRef="#br0" timeOffset="80892.4182">36693 20371 0,'0'0'0,"0"-82"16,0 41 0,-81-41 15,40 82 0,41 82-15,-82 81-1,82-81-15,0 0 16,0 0-16,41 41 0,-41-42 16,0 1-1,0 0 1,-41 41-1,0-123 1,41-41 15</inkml:trace>
  <inkml:trace contextRef="#ctx0" brushRef="#br0" timeOffset="81425.0267">36284 20739 0,'82'0'31,"41"0"-15,81 0-1,-81-82 1,-82 41 0,41 41-1,-82-41 1,0 82 62,0 82-62,0-41-16,41-1 15,0-81 1,41 0-1,-42 0 1,-40-41 0,82-81-1,-82 81 1,0-41 0,-41 82 15,41 82-16,0 41 1,0-1 0,0 1-16,0-41 15,0-41 1,0 81 0</inkml:trace>
  <inkml:trace contextRef="#ctx0" brushRef="#br0" timeOffset="81808.5241">37593 20371 0,'0'0'0,"0"-41"0,-40 41 47,40 81-31,-82 533 31,245-450-16,-122-164-31</inkml:trace>
  <inkml:trace contextRef="#ctx0" brushRef="#br0" timeOffset="82326.5761">37880 20616 0,'0'0'15,"0"-82"-15,0 41 32,0 82-1,0 0-31,0 123 31,0-42-15,82-122-1,-1 0 1,-40-40 0,41-83-1,-82 0 1,0 82-1,0 82 48,0 41-63,0 0 16,0 40-16,0 165 15,0-124 16,0-81-15,-41 0 0,-41-82-1,41 0 1,-40 0-16,-1-41 16,82 0-1,0-82 1</inkml:trace>
  <inkml:trace contextRef="#ctx0" brushRef="#br0" timeOffset="82583.3208">38371 20411 0,'0'0'0,"0"-81"15,41 81 1,40 0 0,-81 41-1,41 163 1,-41 1 0,0 81-1,-41-204-15,-40 40 16,40 1-16,0-123 0</inkml:trace>
  <inkml:trace contextRef="#ctx0" brushRef="#br0" timeOffset="83558.4335">31171 22702 0,'-82'0'0,"82"-41"15,-41 41 1,123 0 46,-41 0-62,0-82 16,82 82 0,-1 0 15,-122 41-31</inkml:trace>
  <inkml:trace contextRef="#ctx0" brushRef="#br0" timeOffset="83846.6095">31089 22661 0,'-41'0'16,"-40"0"46,81 82-46,0 0-16,0 0 15,0 122 1,0 1 0,0-1-1,0-163 1,0 41-16,40-82 16,1 0-16,0 0 15,82-82 1,0-41-1</inkml:trace>
  <inkml:trace contextRef="#ctx0" brushRef="#br0" timeOffset="84091.7134">30926 23193 0,'0'-82'0,"41"82"47,40 0-47,-40 0 15,123 0 1,-41 0-16,-83 0 0</inkml:trace>
  <inkml:trace contextRef="#ctx0" brushRef="#br0" timeOffset="84558.5317">31907 22579 0,'0'-40'16,"-81"80"46,81 42-62,0 41 0,-41 245 32,122 205-1,-40-532-31,328 40 31</inkml:trace>
  <inkml:trace contextRef="#ctx0" brushRef="#br0" timeOffset="85024.878">32398 22948 0,'0'0'16,"0"-41"-16,-41 41 15,41 41 17,0 40-17,41 1 1,41 0 0,0-41-1,0-41 1,0-41-1,-42-41 1,-40-41 0,0 1-1,0 40 1,0 123 15,0 41-31,-40 204 31,40-163-15,0-41-16,0 122 16,0-163-16,0 0 15</inkml:trace>
  <inkml:trace contextRef="#ctx0" brushRef="#br0" timeOffset="85280.7867">32930 22784 0,'0'-82'32,"0"123"-17,41 0-15,0 123 31,-41 81-15,0 0 0,-41 1-1,-41-164-15,82-41 16</inkml:trace>
  <inkml:trace contextRef="#ctx0" brushRef="#br0" timeOffset="85510.3788">33544 23234 0,'81'0'15,"1"0"1,41 0-16,-41 0 16,0 0-1</inkml:trace>
  <inkml:trace contextRef="#ctx0" brushRef="#br0" timeOffset="85659.1396">33666 23479 0,'123'0'32,"0"-41"-17,40 41-15,42-81 16</inkml:trace>
  <inkml:trace contextRef="#ctx0" brushRef="#br0" timeOffset="86332.2494">35548 22661 0,'0'-82'0,"-41"1"15,0 81 1,41-41 0,-41 41-1,-40 41 1,81 40-16,-123 574 31,123 40 16,-164-367-16,41-328-15,42-41 0,-1-82-1,41 123-15,41-41 16</inkml:trace>
  <inkml:trace contextRef="#ctx0" brushRef="#br0" timeOffset="87492.3239">36203 23193 0,'0'-82'15,"0"123"32,0 41-47,0 0 16,0-41-16,0 40 47,81-81-47,1 0 15,0 0 1,-82-81 0,0-83-1,0 123-15,0 0 16,0 0-16,0 82 31,0 205-15,0 81-1,0-41 1,0-163-16,0-41 16,0 0-16,0-1 15,-41-81-15,-41 41 16,1-41 0,-1-163-1,0-1 16,82 41-15,245 1-16</inkml:trace>
  <inkml:trace contextRef="#ctx0" brushRef="#br0" timeOffset="87925.9951">37757 22825 0,'-41'0'0,"41"-41"0,-41 41 16,41-82 0,-41 82-1,-40 82 1,40 122 0,41 206-1,0-165 1,0-81-1,0-1 1,0-122-16,-82 41 16,41-82-16,-41 41 15,0-82 1,82 0 0</inkml:trace>
  <inkml:trace contextRef="#ctx0" brushRef="#br0" timeOffset="88092.4636">37143 23561 0,'0'-41'31,"82"41"-31,41 0 16,163-82-1,-81 82 1,-164 0-1</inkml:trace>
  <inkml:trace contextRef="#ctx0" brushRef="#br0" timeOffset="88461.4276">37962 23398 0,'0'-82'16,"0"41"0,-41 41-1,41 41 16,0 41-15,0-1 0,0-40-16,41 41 15,-1-82 1,42 0 0,-41 0-1,41 0 1,-82-204-1,-41 285 32,41 1-31,0 0-16,0 122 16,0-81 15,0-82-31</inkml:trace>
  <inkml:trace contextRef="#ctx0" brushRef="#br0" timeOffset="88841.9605">38698 22907 0,'0'0'0,"0"-41"0,0-41 15,-41 82 1,41 41 15,-82 654 16,287-449-16,-123-246-15</inkml:trace>
  <inkml:trace contextRef="#ctx0" brushRef="#br0" timeOffset="89493.1452">39025 23029 0,'0'-81'15,"0"40"1,-41 41 62,41 81-62,0 1-1,0-41 16,0 0 16,0 41-31,0 0 0,82-82-1,-41 0 1,41 0-1,-82-41 1,41-41 0,-41-41-1,0 41 1,0 1 0,0 122 15,0 40-31,0 124 15,0 81 1,0 1 0,0 40-1,0-245 1,-41-82 0,-41 0 15,-41-41-16,41-41 1,123-164 0</inkml:trace>
  <inkml:trace contextRef="#ctx0" brushRef="#br0" timeOffset="89743.1783">39557 22702 0,'123'0'15,"-82"0"1,-41 82-16,40 0 16,-40 0-16,0 204 31,0-82-16,0-40 1,-81-82-16</inkml:trace>
  <inkml:trace contextRef="#ctx0" brushRef="#br0" timeOffset="91059.9976">42420 6463 0,'0'-41'15,"-40"41"-15,40-41 47,81-41-31,1 82-1,123 0 1,-123 0 0</inkml:trace>
  <inkml:trace contextRef="#ctx0" brushRef="#br0" timeOffset="91359.2727">42339 6381 0,'-41'0'0,"41"41"62,0 41-62,0 0 16,0-1-16,0 42 16,0 164-1,0-165 1,0-40 0,82 0-1,122-82 1,1-41-1,-164-41 1</inkml:trace>
  <inkml:trace contextRef="#ctx0" brushRef="#br0" timeOffset="91575.9651">42257 6790 0,'41'0'31,"41"0"-31,-1 0 16,165 0-1,-164 0-15</inkml:trace>
  <inkml:trace contextRef="#ctx0" brushRef="#br0" timeOffset="91876.6357">43239 6340 0,'0'-41'0,"-82"41"0,82-81 15,-41 81 17,0 81-17,41 42 1,0 122 0,0 124-1,0-42 1,41-245-16,82 81 15,-83-163 1,42 0-16,0 0 16</inkml:trace>
  <inkml:trace contextRef="#ctx0" brushRef="#br0" timeOffset="92843.5634">43648 6872 0,'0'0'0,"0"-41"0,0-41 15,0 0 1,41 82 0,-1 0-1,83 82 1,-123 82-1,0 0 1,-41-124 0,-81 42-1,122-123 1,40-40 0,83-42 15,-41 0-16,41 41 1,-123 0 0,-41 82 46,41 41-62,0 41 0,0-41 16,0 41-1,0 41 1,163-123 0,-81 0-1,0-123 1,-82 41 0,0-41 15,0 82-31,0 82 47,0 0-32,0 205 1,0-205 0,82 40-1,-41-81 1,41-40-1,-1-42-15,-81 0 16,0 0 0,0 41-16,0 123 47,0 41-47,0 163 31,0 41-16,0 1 1,-40-165-16,-42-40 16,0-41-1,-41-82 1,82-41 0,-41-164-1,82 83-15,0-42 16,123 82-1,-41 0-15</inkml:trace>
  <inkml:trace contextRef="#ctx0" brushRef="#br0" timeOffset="93142.9441">44916 6504 0,'0'0'0,"-41"0"0,41-41 15,0 82 17,123 122-17,-83 42 1,83 40-1,-123 42 1,-163 122 0,81-327-1</inkml:trace>
  <inkml:trace contextRef="#ctx0" brushRef="#br0" timeOffset="174709.6816">16854 26834 0,'0'0'0,"-82"0"16,41 0 0,0 0 15,41 122 16,0-40-47,0 41 15,0 40 1,0 165 0,0-247-1,0 1 1,41-82 0,41 0-1,0 0-15,-42 0 16,42 0-16</inkml:trace>
  <inkml:trace contextRef="#ctx0" brushRef="#br0" timeOffset="174952.0292">16731 27447 0,'0'0'0,"82"0"63,-41 0-63,0 0 16,-1 0-16,83-41 15,-82 41 1</inkml:trace>
  <inkml:trace contextRef="#ctx0" brushRef="#br0" timeOffset="175235.5544">17590 26956 0,'0'-41'15,"-41"41"1,-41 41 0,82 41-1,0 123 1,0 40 0,0 0-1,0-40 1,164-164-1</inkml:trace>
  <inkml:trace contextRef="#ctx0" brushRef="#br0" timeOffset="175801.3152">18040 27365 0,'0'0'0,"0"-82"15,0 1 1,0 40 0,-41 41 15,-82 41-15,82 122-1,41-81-15,0-41 16,0 41-16,82-82 31,0 0-31,0 0 16,-41 0-1,-41-82 1,0-41 0,0 82 15,0 123 0,0 0-15,0 204-1,0 1 1,0 81 0,0-245-1,-82-83 1,41-40-1,-41-40 1,41-42 0,41-41-1,-82-122-15,123 163 16,41 41-16,-41-41 16</inkml:trace>
  <inkml:trace contextRef="#ctx0" brushRef="#br0" timeOffset="176067.3727">18449 27283 0,'0'-40'16,"-82"162"46,82-40-46,0 41-16,0 0 15,0-42-15,0 42 16,41-123 0,82 41-1,-82-41-15</inkml:trace>
  <inkml:trace contextRef="#ctx0" brushRef="#br0" timeOffset="176502.0966">18776 27529 0,'0'-82'16,"41"41"-1,0 41 1,41 0-1,-82 82 1,0 41 0,-82-1-1,41-40 1,41-123 15,0 0-15,82 1-1,0-42-15,-41-41 16,-41 82-16,82-41 16,-123 123 31,41 82-32,0-41 1,0 40-1,41-122 1</inkml:trace>
  <inkml:trace contextRef="#ctx0" brushRef="#br0" timeOffset="176701.7378">19349 27243 0,'0'0'0,"41"122"47,-41-40-32,0 0-15,0 0 16,0 81 0,0 42-1,-82-123 1</inkml:trace>
  <inkml:trace contextRef="#ctx0" brushRef="#br0" timeOffset="178285.798">13745 24911 0,'0'-41'16,"-82"-82"0,82 42-1,-41 81 1,-123 163 15,164 42-15,0-1-1,41-122-15,41 41 16,-41-123-16,41 0 16,0-41-1,40-82 1,1-40-1,-123 81 1,0 164 31,0-1-47,0 124 31,0-164-31,41-41 31,0 0-15,-41-41-16,82-82 16,-82 82-16,41-41 15,-41 1 1,-41-1 0,-41 0-1,0 82 1,0 123-1,82-41 1,0 40 0,123-122-1,0 0 1,-41-41 0,-42-40 15,-40-1-16,0 41-15,82 41 16,-41 41 0,-41 0-1,0 81 1,41-40 0,41-82 15,0-82-16,-1-40 1,-81 81 0,41 41-16,0 82 31,-41-1 0,82 1-15,-41-41-1,41-82 1,0-82 0,40 1-1,-122 40-15,0-82 16,0 82-16,0 1 16,0 162 15,0 42-31,0 123 15,0-1 1,41 41 0,82-163-1</inkml:trace>
  <inkml:trace contextRef="#ctx0" brushRef="#br0" timeOffset="178452.8302">15054 25116 0,'122'0'47,"42"0"-32,0 0-15,-42 0 16</inkml:trace>
  <inkml:trace contextRef="#ctx0" brushRef="#br0" timeOffset="178588.9455">15913 24993 0,'0'82'47,"82"-82"-47</inkml:trace>
  <inkml:trace contextRef="#ctx0" brushRef="#br0" timeOffset="179387.4466">19840 27038 0,'-41'0'0,"41"82"32,41-41-32,0 41 15,41 40-15,-1 1 16,-40-41-16,-41 41 15,82 40 1,-246 83 0</inkml:trace>
  <inkml:trace contextRef="#ctx0" brushRef="#br0" timeOffset="179635.9969">20658 27488 0,'82'0'31,"-41"0"-31,0 0 0,40 0 16,1 0 0</inkml:trace>
  <inkml:trace contextRef="#ctx0" brushRef="#br0" timeOffset="179752.5617">20658 27815 0,'41'0'31,"82"0"-31,-1 0 16</inkml:trace>
  <inkml:trace contextRef="#ctx0" brushRef="#br0" timeOffset="180218.2783">23153 26874 0,'0'0'0,"0"-40"0,0-42 31,-41 82-31,41-41 16,-41 41-1,-40 0 17,81 123-32,0 40 15,0 1-15,0-1 0,0 369 31,-41-327-15,-41-83 0,0-81-1,82 0-15,-82-41 16,41 0-16,-40 0 16,-42-82-1,41-81 1,82 122-16</inkml:trace>
  <inkml:trace contextRef="#ctx0" brushRef="#br0" timeOffset="180768.6118">23644 27406 0,'0'-82'0,"0"41"16,-82 41 46,82 82-62,-41-41 16,41 82-1,41-123 1,0 0 0,41 0-1,-41-82 1,-41 0 0,0-40-1,0 81-15,0 163 47,0 124-31,0 40-1,0-40 1,0-83 0,0-81-16,-41-41 15,-41-41 1,41-82-1,41-163 1,0 122 0,0 0-16,41 41 15,41 42-15,0-42 0</inkml:trace>
  <inkml:trace contextRef="#ctx0" brushRef="#br0" timeOffset="181018.7894">24053 27202 0,'0'-82'16,"0"41"-1,0-41 1,-41 82 0,41 41-1,-81 164 1,81-42-1,0 1 1,0-123-16,122 0 16,-122 40-1,41-81-15</inkml:trace>
  <inkml:trace contextRef="#ctx0" brushRef="#br0" timeOffset="181418.9472">24217 27324 0,'0'0'0,"0"-41"0,41 41 16,41 0 0,-41 0-1,-41 41 1,0 41 0,0 0-1,0-41 1,0-82 31,122 41-47,-40-164 15,-82 123 1,41 1-16,-41-42 16,0 164 15,0-1-16,0 1 1,0-41-16,0 82 16,0-82-1,82-41 1,-82-41 0</inkml:trace>
  <inkml:trace contextRef="#ctx0" brushRef="#br0" timeOffset="181619.9449">25117 27120 0,'0'-41'0,"0"82"63,0 41-63,41-41 15,-41 40-15,0 1 16,0 0-1,-41 41-15,-82 40 16,82-81-16</inkml:trace>
  <inkml:trace contextRef="#ctx0" brushRef="#br0" timeOffset="181969.0558">25935 26956 0,'0'0'0,"0"-82"16,0 42-16,0-1 31,0 82 0,-82 204-15,82 41 0,0 1-1,0-165-15,0 124 16,0-164-16,0-1 16,-82-40-1,41 41-15,-40-82 16,81-41-1</inkml:trace>
  <inkml:trace contextRef="#ctx0" brushRef="#br0" timeOffset="182118.8749">25608 27733 0,'82'-40'16,"40"40"-16,42 0 31,-1-82-16,-81 82-15,-41 0 16,0 0-16,-41-41 0</inkml:trace>
  <inkml:trace contextRef="#ctx0" brushRef="#br0" timeOffset="182319.006">26385 27570 0,'0'-41'16,"-41"41"62,-41 82-78,0 0 16,82-1-16,-41 42 15,1-41 1,40 0 15</inkml:trace>
  <inkml:trace contextRef="#ctx0" brushRef="#br0" timeOffset="182518.7673">26099 27570 0,'0'41'31,"81"0"-15,-81 0-16,82 40 15,-82-40-15,41-41 16,-41 82 0,41-82-16,82 82 0,-82-82 15</inkml:trace>
  <inkml:trace contextRef="#ctx0" brushRef="#br0" timeOffset="182791.7104">26753 27243 0,'0'-82'15,"0"0"1,-82 205 31,82 40-32,0 1-15,-82 81 16,82-40 0,41-123-1,0-82 1</inkml:trace>
  <inkml:trace contextRef="#ctx0" brushRef="#br0" timeOffset="183235.484">26958 27529 0,'0'-82'15,"0"0"1,81 82 0,1 0-1,-41 0 1,-41 82-1,0-41-15,0 41 16,0 41 0,-41-123-1,82-82 17,0 41-17,41-41 1,-41-41-16,41 1 15,-41 122-15,-41-41 16,0 82 15,0 40-15,0 124 0,0-164-1,0 41 1,40-82-1</inkml:trace>
  <inkml:trace contextRef="#ctx0" brushRef="#br0" timeOffset="183435.865">27612 27120 0,'0'-41'0,"82"41"31,-41 41-15,-41 82 0,0-42-16,0 83 15,0-82-15,0 41 16,-123 122 0,-40-163-1</inkml:trace>
  <inkml:trace contextRef="#ctx0" brushRef="#br0" timeOffset="190669.4578">44016 6667 0</inkml:trace>
  <inkml:trace contextRef="#ctx0" brushRef="#br0" timeOffset="190907.6213">44711 7199 0</inkml:trace>
  <inkml:trace contextRef="#ctx0" brushRef="#br0" timeOffset="192275.5662">46307 6995 0,'-82'-82'0,"164"82"62,-1 0-46,1 0-16,82 41 16,81 0-1</inkml:trace>
  <inkml:trace contextRef="#ctx0" brushRef="#br0" timeOffset="192457.3439">46388 7240 0,'0'0'0,"82"0"63,41 0-63,0 0 0,40 0 15,-40 0 1</inkml:trace>
  <inkml:trace contextRef="#ctx0" brushRef="#br0" timeOffset="193086.6809">48516 5972 0,'0'0'0,"0"-123"15,-41 123 1,41-41-16,-82 41 0,41 0 47,41 82-47,0 41 15,0 204 1,0 164 0,0 82-1,0-410-15,0 1 16,-82-41-1,82-1-15,-41-40 0,41-41 16,-82 41-16,-81-41 16,-42-41-1,123 0 17,-40-82-17,40-41 1,82 42-16</inkml:trace>
  <inkml:trace contextRef="#ctx0" brushRef="#br0" timeOffset="194219.8303">49047 7158 0,'0'-41'15,"0"1"1,123-42-1,41 82 1,-123 0 0,40 41-1,-81 40-15,-40-40 16,-1 41-16,-41-41 0,0-41 16,41 82-1,41-123 32,82-41-47,82-41 16,-1 1-1,-40-1 17,-123 41-17,0 0 1,-41 82 15,0 123-15,41 41-1,-82-1 1,82-40 0,41-41-1,41-82-15,0 0 16,-41 0-1,0 0-15,81 0 16,-122-123 0,0 82-16,41-122 15,-41 122 17,0-41-17,0 164 16,0-41-15,0 81 0,0-81-1,0 41 1,41-82 0,41 0-1,0 0 1,0-123-1,-82 1 1,0 81 0,0 0-16,0 0 15,0 123 32,-41 122-31,41 205-1,0-41 1,0-81 0,0-124-1,-41-163-15,41 82 16,-82-82-16,41 0 0,-41 0 16,0-41-1,82-163 1,0 40-16,0 1 15</inkml:trace>
  <inkml:trace contextRef="#ctx0" brushRef="#br0" timeOffset="194853.4093">50970 6708 0,'0'-41'16,"0"1"0,41 40-16,-41-82 15,0 0 1,-41 0 0,-123 205 15,83 327 0,81-327-15,81 286 15,-81-328-31,0-40 16,0 0-16,-41 82 15,-81-82 1,81-41-1,-41-41 1</inkml:trace>
  <inkml:trace contextRef="#ctx0" brushRef="#br0" timeOffset="195020.6476">50561 7036 0,'82'0'15,"0"-41"-15,-1 41 16,42 0-16,163-82 16,-81 82-1</inkml:trace>
  <inkml:trace contextRef="#ctx0" brushRef="#br0" timeOffset="195236.4364">51543 6708 0,'0'-41'0,"0"-40"15,0-1 1,-41 82 0,-41 0 15,82 82-31,0 40 16,-41 124-1,41-123-15,0-1 16,0-40-16,0 0 15,0-41-15</inkml:trace>
  <inkml:trace contextRef="#ctx0" brushRef="#br0" timeOffset="195653.9633">51543 7036 0,'0'-41'0,"81"-41"16,1 0-1,0 82 1,-41 0 0,-41 41-1,0 82 1,-41-41 0,0 40-1,41-163 32,82 0-31,-82 1-16,82-42 31,-82 0-15,41 41-1,-41 123 1,-41-41-1,41 81 1,0-40 0,0 0-1,41-82-15</inkml:trace>
  <inkml:trace contextRef="#ctx0" brushRef="#br0" timeOffset="195870.0651">52279 7158 0,'0'-81'0,"0"40"16,0 122 46,0-40-62,0 0 16,0 82-1,0-41 1</inkml:trace>
  <inkml:trace contextRef="#ctx0" brushRef="#br0" timeOffset="196440.2568">52647 6872 0,'0'0'0,"0"-82"16,0 123 31,0 41-31,0 41-1,0-42 1,41-81-1,41 0 1,0 0 0,40-81-1,-122-1 1,41 0 0,-41 0-1,0 41 1,0 82 46,0 41-62,0 0 16,0 0 0,0 81-1,0 205 1,0-204-1,-122-41 1,40-41 0,0-82-1,0 81-15,41-81 16,41-81-16,0-1 16,82-205-1</inkml:trace>
  <inkml:trace contextRef="#ctx0" brushRef="#br0" timeOffset="196738.4662">53383 6340 0,'0'-41'0,"82"41"31,0 82-15,0 82 0,-82-42-16,0-40 15,0 0-15,0 0 16,-82 0-16,-82 122 15,1-81 1</inkml:trace>
  <inkml:trace contextRef="#ctx0" brushRef="#br0" timeOffset="197570.7025">48106 5768 0,'-40'-82'15,"40"0"1,-41 82-16,-41-123 31,0 205 0,0 736 1,82 123-1,-41-696-16,-40-122 1,-1-41 0,41-41-1,-41-41 1,0 0 0,0 0-1,41-123-15</inkml:trace>
  <inkml:trace contextRef="#ctx0" brushRef="#br0" timeOffset="198573.8389">54283 6995 0,'-81'0'0,"81"-82"15,0 0 1,-41 82-16,41-82 15,-82 0 1,0 82 0,0 0-1,-81 287 17,163-42-1,0-204-31,41-41 15,-1 0-15,83 0 16,-41-123 0,-82 83-1,41-83 1,41-164 0,-82 42-1,0 122 1,0 246 31,0 0-47,0 122 15,0 1 17,0-124-32,0-40 15,0-41-15</inkml:trace>
  <inkml:trace contextRef="#ctx0" brushRef="#br0" timeOffset="198956.5337">54202 7117 0,'0'0'0,"0"-40"0,81-83 16,-81 41 0,41 0-1,-41 164 16,82 0-31,-82 0 16,0-1 0,-41-81 15,82 0 0,82 0-15,-82-163-1,-41 40 1,0 205 15,0-41-15,0 82 0,0-42-1,82-81 1</inkml:trace>
  <inkml:trace contextRef="#ctx0" brushRef="#br0" timeOffset="199887.7081">54938 7077 0,'0'-82'0,"0"0"16,0 41 0,0-41-1,-41 0 1,-41 82-1,41 205 1,41-123 0,0-41-1,0 40 1,41-81 15,-41-40-31,82-42 16,0-41-1,-82 82 1,0-41-16,41 0 16,-41-40-16,0 40 0,0-82 15,0 123 17,0-40-32,0 162 31,0 1-16,0 123 1,-82-42 0,82 42-1,0-164-15,41 0 16,0-41 0,0 0-1,40 0 1,-40-82-1,-41-41 1,0 41 0,0 123 31,0 82-32,0-82 1,82 0-1,-41-41 1,0 0 0,41 0-1,-82-41 1,0-41 0,0 0-16,0 0 15,-41 205 32,41 41-31,0-41-16,0-1 15,-41 83 1,41-123-16,0-1 16,-82 42-1,0-41-15,41-82 16,-40 41-16,-1-41 0,0 0 15,-41-41 1,82-82 0,41 41-16</inkml:trace>
  <inkml:trace contextRef="#ctx0" brushRef="#br0" timeOffset="202254.8753">41766 9899 0,'0'-41'0,"-41"41"0,82 0 78,41 0-62,-41 0-16,81 0 15,1 0 17</inkml:trace>
  <inkml:trace contextRef="#ctx0" brushRef="#br0" timeOffset="202573.3761">41602 9858 0,'-82'82'63,"82"41"-48,0-1-15,-40 1 16,40 41-16,0 81 0,0-122 15,0 81 1,0-122 0,0-41-1,0 0-15,40-41 0,83 0 32,123-41-17,-165 41-15,-40-82 16</inkml:trace>
  <inkml:trace contextRef="#ctx0" brushRef="#br0" timeOffset="202855.4122">41602 10635 0,'-82'-82'15,"123"82"17,0 0-17,123 0 1,81 0-1,-163 0-15</inkml:trace>
  <inkml:trace contextRef="#ctx0" brushRef="#br0" timeOffset="203254.3127">42830 9940 0,'0'0'16,"0"-41"-16,0 0 15,0-41 1,-82 82 0,82 123-1,-82 204 1,0-122-16,82 81 16,0-41-16,0-122 15,0 0-15,0 81 16,0-122-1,41-41 1,41-41-16,0 0 0,-41 0 16</inkml:trace>
  <inkml:trace contextRef="#ctx0" brushRef="#br0" timeOffset="204572.9234">43484 10431 0,'-41'0'16,"41"-82"-1,-41 41 17,-41 41-17,-81 164 17,163 122-1,41-204-16,0-82 1,-1 0-16,42 0 16,-82-41-1,82 41 1,0-205 0,-82 124-1,0 40 1,0 0-1,0 82 17,0 40-17,0 206 1,-41-42-16,41-81 16,0-1-16,0 42 15,0-41-15,0 40 16,-41-163-1,41 0 1,-82-41 0,0 0 15,82-41-31,-40-164 16,40 83-16,0-1 15,0 0-15,0 42 0</inkml:trace>
  <inkml:trace contextRef="#ctx0" brushRef="#br0" timeOffset="204887.8719">44057 10390 0,'0'0'0,"0"-82"16,0 123 46,-82 41-62,82 0 16,0-1-16,0 1 15,0 82 1,82-1 0,40-81-1</inkml:trace>
  <inkml:trace contextRef="#ctx0" brushRef="#br0" timeOffset="205403.9653">44343 10513 0,'0'-41'16,"82"41"0,-41 0-1,0 0 1,41 41-1,-82 40 1,0 1-16,0-41 16,0 0-16,-41-41 0,41 41 15,-41-41 1,41-82 31,122 0-47,-40 41 15,-41-40 1,-41-1 0,0 41 15,-41 82 0,41 0-15,0 122-1,0-40 1,0-41 0,41 0-1</inkml:trace>
  <inkml:trace contextRef="#ctx0" brushRef="#br0" timeOffset="205621.3037">44998 10676 0,'0'41'47,"0"0"-47,0 41 15,0-41-15,0 40 16,0 83-1,0-82 1,0-41-16</inkml:trace>
  <inkml:trace contextRef="#ctx0" brushRef="#br0" timeOffset="206187.7038">45366 10635 0,'0'-82'0,"0"42"16,0 80 31,0 1-32,0 0-15,0 41 16,0 0-1,0 0 1,41-82 0,-41 81-16,163-81 15,-81-81 1,0-1 0,-82 41-16,0-82 15,0 41 1,0 42-1,0 80 48,0 42-63,0 0 16,0 123-1,-41 40 1,41 0-1,0-204 1,-41 41 0,-41-41-1,-40-41 1,40 0 0,82-82-1</inkml:trace>
  <inkml:trace contextRef="#ctx0" brushRef="#br0" timeOffset="206505.0089">46020 10349 0,'0'-82'0,"0"123"63,41 0-63,-41 41 16,82 40-16,-82-40 0,0 0 15,0 123 1,0-83-1,-41-40-15,41 0 16,-123 0-16,82-82 0,41 41 16</inkml:trace>
  <inkml:trace contextRef="#ctx0" brushRef="#br0" timeOffset="206888.581">46634 10063 0,'0'-41'31,"123"122"-15,-42 165 15,-81-123-31,0-1 16,0-40-16,0 41 0,-41 122 15,-122 123 1,-42-122 0,124-205-16</inkml:trace>
  <inkml:trace contextRef="#ctx0" brushRef="#br0" timeOffset="209088.5069">44179 13539 0,'-40'0'16,"40"41"15,81-41-15,42 0-16,0 0 16,204 0 15</inkml:trace>
  <inkml:trace contextRef="#ctx0" brushRef="#br0" timeOffset="209239.8414">43975 14030 0,'0'0'0,"41"0"31,41 0-31,40 0 15,1 0 1,0 0-16</inkml:trace>
  <inkml:trace contextRef="#ctx0" brushRef="#br0" timeOffset="213338.6414">46879 12517 0,'-41'0'0,"41"-82"16,-41 82-16,1 0 31,40 123-15,0 40-16,0 860 31,0-859-15,0-1-16,0-40 0,-82-41 15,82-41-15,-41 81 16,-41-40 15,0-82-15,-81 0 0,40 0-1,82-82 1,41 41-16</inkml:trace>
  <inkml:trace contextRef="#ctx0" brushRef="#br0" timeOffset="213789.3087">47738 13008 0,'0'0'0,"0"-82"16,0 0 0,0 41-1,0 0 1,-81 41-1,40 0 1,0 164 0,-41 122-1,82 82 1,0-204-16,41 81 16,-41-122-1,0 0-15,0 40 16,-82-40-1,41-82 1,-82 41-16,82-82 16,41-82 15</inkml:trace>
  <inkml:trace contextRef="#ctx0" brushRef="#br0" timeOffset="214656.1067">48884 13539 0,'0'0'0,"-41"-40"0,41-42 16,-41 41-1,-82 41 32,82 0-47,-41 368 32,82-327-32,0 41 0,0-41 31,41-41-31,41 0 15,0-41 1,0-41 0,0 41-1,-82-41 1,0-41-16,0 1 16,0 81-1,0 164 16,0-1-15,-41 165-16,41 40 31,0 0-15,0-204-16,0-41 16,0-41-16,-41-41 15,41 81-15,-82-81 16,0 0-16,41 0 15,-81 0 1,40-81 0,82-1-16,0-82 15,0 82 1,41 0-16</inkml:trace>
  <inkml:trace contextRef="#ctx0" brushRef="#br0" timeOffset="215005.3073">49211 13499 0,'0'-82'15,"-82"82"32,82 82-31,-41 40 0,41 1-16,0 82 15,0-124 1,0-40-16,0 0 15,82 82 1</inkml:trace>
  <inkml:trace contextRef="#ctx0" brushRef="#br0" timeOffset="215472.3598">49456 13785 0,'0'0'0,"0"-41"0,0-41 16,0 0 0,82 82-1,0-41 1,-41 41-16,0 0 16,41 82-1,-82 0-15,0 0 16,-82 41-1,41-123 1,-41 41-16,123-123 63,-41 41-48,123-41-15,-123 41 16,82-82-1,-42 42 1,-40 162 47,0 42-63,-81-41 0,81 0 15,0 122 1,81-204-1</inkml:trace>
  <inkml:trace contextRef="#ctx0" brushRef="#br0" timeOffset="215682.792">50152 13867 0,'0'0'0,"0"-82"16,0 123 15,0 0-15,0 41-1,0 40 1,0-81-16,-41 41 16</inkml:trace>
  <inkml:trace contextRef="#ctx0" brushRef="#br0" timeOffset="216222.3026">50438 13580 0,'0'-81'0,"0"40"31,0 82 0,0 81-15,0-40-16,0-41 15,0 0-15,0 41 16,82-82 0,-41 0-1,0 0 1,41 0 15,-82-164-31,0 0 31,0 83-15,0 122 15,0 81-15,0 83-1,0-1 1,0 42 0,0-124-16,0 83 15,0-123 1,-82-41-16,0 41 16,41-82-1,-41 0 1,82-82-1</inkml:trace>
  <inkml:trace contextRef="#ctx0" brushRef="#br0" timeOffset="216489.1383">50888 13253 0,'0'0'0,"0"-123"16,82 123 0,-41 0-1,82 246 1,-82-123-16,-41 40 16,0 1-1,0-41-15,0-1 0,-41 42 16,-41-41-1,41-123 1</inkml:trace>
  <inkml:trace contextRef="#ctx0" brushRef="#br0" timeOffset="217256.9109">52115 13212 0,'0'-41'0,"0"0"16,0-81-1,-81 122 1,40 0-16,-41 245 31,82-122-31,0 368 31,0-82 1,0-327-17,-82 40 1,0-122-1,41 0 17,-41-122-32</inkml:trace>
  <inkml:trace contextRef="#ctx0" brushRef="#br0" timeOffset="217405.3296">51624 13785 0,'41'0'0,"-41"-41"15,123 41-15,-41-82 16,122 41 0,1-41-1,-123 82-15,0-40 16</inkml:trace>
  <inkml:trace contextRef="#ctx0" brushRef="#br0" timeOffset="217606.9052">52484 13253 0,'0'0'0,"0"-82"15,0 1 1,-41 81 15,-41 81-15,82 1 0,-82 286-1,82-122 1,0-83-1</inkml:trace>
  <inkml:trace contextRef="#ctx0" brushRef="#br0" timeOffset="218024.4332">52524 13662 0,'0'0'0,"0"-82"0,0 1 15,82 81 1,-41 0 0,-41 40-1,41 42 1,-41-41-16,0 123 16,0-123-16,-41-41 15,41 41 1,0-82 15,82-82-15,0 0-1,-82 82 1,0-40-16,-41 121 62,41 1-62,0 123 32,0-123-32,0 41 15,41-82-15,-41 82 0</inkml:trace>
  <inkml:trace contextRef="#ctx0" brushRef="#br0" timeOffset="218222.2068">53015 13826 0,'0'-82'0,"0"123"47,0 41-31,0-41-16,-41 81 15,41-81 1,0 41-1</inkml:trace>
  <inkml:trace contextRef="#ctx0" brushRef="#br0" timeOffset="218760.997">53220 13580 0,'0'-81'15,"0"121"48,0 42-63,0-41 16,0 0-16,0 41 15,82-41 1,-1-41-1,1-41 17,0-82-17,-82 0 1,0 83-16,0-42 16,0 41-1,0 82 32,0 41-47,0-1 16,0 206-1,0 40 1,0-163-16,0-83 16,0 1-16,0 0 15,-82 0-15,0-41 16,1 41-1,-1-82 1,41-41 0,41-205-1</inkml:trace>
  <inkml:trace contextRef="#ctx0" brushRef="#br0" timeOffset="219023.4846">53670 13376 0,'41'0'0,"-41"-82"16,41 82 0,40 0 15,-81 82-31,82 81 15,-82 287 1,-41-163 15,0-205-31</inkml:trace>
  <inkml:trace contextRef="#ctx0" brushRef="#br0" timeOffset="219623.6151">54488 13867 0,'41'-82'0,"-41"41"15,0 0 1,0 0-1,0-41 1,-82 82-16,-41 0 31,82 0-31,1 82 16,-83-41-16,123 41 16,0 0-1,0 0 1,0-42-1,82-40-15,-1 0 16,1-40 0,0-42-1,-82 41-15,82-41 16,-41-82 0,-41-122-1,0 82 1,0 163-1,0 0-15,0 0 32,0 82-17,0 41 1,0 81 0,0 42-1,0-124-15,0 42 16,0-41-16,0 0 0,0-41 15,82 41 1</inkml:trace>
  <inkml:trace contextRef="#ctx0" brushRef="#br0" timeOffset="220069.6789">54815 13580 0,'0'-81'15,"41"81"32,-41 81-31,0 1 0,0 0-1,0 41 1,0-82 15,0-123-15,123-41 15,-123 82-31,41-82 16,0 83-1,-41-42-15,0 164 47,0-42-47,0 42 31,0 0-31,0-41 16,0 0-16,0 0 0,0 41 16</inkml:trace>
  <inkml:trace contextRef="#ctx0" brushRef="#br0" timeOffset="220556.939">55183 13580 0,'0'0'15,"0"-81"-15,0 40 16,0 82 46,0-1-46,0 83 0,0-82-1,41-41 1,41 0 0,0 0-1,-82-82 16,0 123 141,-41-41-172,41 41 16,-41-41 0</inkml:trace>
  <inkml:trace contextRef="#ctx0" brushRef="#br0" timeOffset="220961.5544">55224 14071 0,'0'-41'140,"0"82"-93,0 41-31,0 0 0,0 0-1,0-41 1</inkml:trace>
  <inkml:trace contextRef="#ctx0" brushRef="#br0" timeOffset="221519.7418">55388 13499 0,'0'0'0,"0"-82"16,0 41 0,0 82 46,0 41-46,0-42-16,0 42 15,0-41 1,41-41 0,0 0-1,41 0 1,-82-41 0,40-41-1,-40 42 1,0-1-1,0 82 142,-81-41-142</inkml:trace>
  <inkml:trace contextRef="#ctx0" brushRef="#br0" timeOffset="222785.6418">55388 13621 0,'82'0'16,"-82"-82"-16,0 42 16,-41 40-1,0 0 1,-82 0 15,123 122-15,-41-40-1,41 0-15,0-41 16,0 41-16,82-82 31,-41-41-15,0-41 0,-41-41-1,82 41 1,-82-122-1,41 40 1,-41 123-16,0-40 16,0 40-1,0 122 17,0 1-32,0 164 15,0-42 1,-82-40-1,82-41 17,0-42-17,41-81-15,0 0 16,-41-41-16,81 41 16,-40-204-1,-41 122 1,0 0-1,0 0-15,0 164 47,0-41-47,0 0 16,0 41-16,0-41 16,0 0-1,82-41 1,-41 0-1,0 0 1,-41-123 0,0 41-1,41 0 1,-41 123 31,0 0-47,-41 0 15,41 123 1,0-82 0,0 122-1,0-81 1,-41-1 0,-82 1-1,42-82 1,-1 41-1,0-82 1,82-41 0,-41-41-1</inkml:trace>
  <inkml:trace contextRef="#ctx0" brushRef="#br0" timeOffset="223239.6617">53629 16239 0,'0'0'0,"-41"0"0,82 0 47,82-82-47,40 82 16,42-41-16,245-40 31</inkml:trace>
  <inkml:trace contextRef="#ctx0" brushRef="#br0" timeOffset="223439.1276">53343 16771 0,'0'0'0,"-41"0"16,122 0-1,165 0 1,-123 0 0,-42 0-1</inkml:trace>
  <inkml:trace contextRef="#ctx0" brushRef="#br0" timeOffset="267412.4051">42584 17180 0,'0'-82'16,"-41"0"-1,41 164 17,0 205-17,246 162 32,-165-408-31,-40-41-1,0 0 1,-41-81 0,0-1-1,0-41-15,82-163 16,-82 204-16,0 41 16,0 0-1,0 164 16,-41 122-15,41 1 0,-41-1-1,41-122 1</inkml:trace>
  <inkml:trace contextRef="#ctx0" brushRef="#br0" timeOffset="267746.9698">43443 17221 0,'0'-41'15,"0"0"1,-41 82 31,41 82-31,-123 40-16,123 1 15,0 0 1,0-42-16,0 1 15,0 0-15,0-1 0,0-81 16,164 0 0</inkml:trace>
  <inkml:trace contextRef="#ctx0" brushRef="#br0" timeOffset="268096.1046">44548 17589 0,'0'0'0,"0"-41"0,0-41 15,-41 164 32,-82 82-31,0-1 0,82-122-1,-40 41 1</inkml:trace>
  <inkml:trace contextRef="#ctx0" brushRef="#br0" timeOffset="268315.4271">44057 17425 0,'0'0'0,"-82"0"0,164 0 47,40 82-47,-81-41 15,82 164 1,-41-42 0,0-81-16,-82-41 15</inkml:trace>
  <inkml:trace contextRef="#ctx0" brushRef="#br0" timeOffset="268577.5504">44998 17548 0,'0'0'0,"0"-82"16,81 164 15,-81-41-15,123 123-1,-123-42-15,0 42 16,0-41-16,-41-1 16,0 42-1,41-82-15</inkml:trace>
  <inkml:trace contextRef="#ctx0" brushRef="#br0" timeOffset="268794.1783">45570 17998 0,'82'0'31,"0"0"-15,0 0-16,-41 0 15,40 0 1,-40 0-16</inkml:trace>
  <inkml:trace contextRef="#ctx0" brushRef="#br0" timeOffset="268927.6234">45652 18244 0,'41'0'31,"41"0"-15,0 0 0,-1 0-16</inkml:trace>
  <inkml:trace contextRef="#ctx0" brushRef="#br0" timeOffset="269490.3002">47657 17507 0,'-41'0'15,"82"0"32,40 0-47,-40 0 16,0 0-16,41 0 15</inkml:trace>
  <inkml:trace contextRef="#ctx0" brushRef="#br0" timeOffset="269761.296">47616 17548 0,'-82'0'16,"82"-41"-16,0 82 47,-41 0-32,41 41-15,0 0 16,0 40 0,0 1-16,0 41 15,0-82-15,41-1 16,41-81-1,81 0 1,-81 0 0,-82-81-16</inkml:trace>
  <inkml:trace contextRef="#ctx0" brushRef="#br0" timeOffset="269963.2288">47452 17998 0,'41'0'32,"41"0"-17,40 0-15,-40 0 16,41 0-16</inkml:trace>
  <inkml:trace contextRef="#ctx0" brushRef="#br0" timeOffset="270229.6931">48229 17794 0,'0'-123'0,"0"82"16,-82 82 46,82 41-62,0-1 16,-41 1 0,41 41-16,0 82 15,0-124-15,0 1 16,123-41-1,-123 0-15</inkml:trace>
  <inkml:trace contextRef="#ctx0" brushRef="#br0" timeOffset="270478.0548">49047 17916 0,'0'41'47,"-81"0"-31,-1 82-16,41-82 16,0 0-16,-41 40 15,41-40 1,-82 82-1,83-123-15</inkml:trace>
  <inkml:trace contextRef="#ctx0" brushRef="#br0" timeOffset="270694.8543">48516 17875 0,'0'82'31,"40"-41"-15,1 41-16,82 122 15,0-81 1,0-41 15,-83-82-31</inkml:trace>
  <inkml:trace contextRef="#ctx0" brushRef="#br0" timeOffset="271046.9919">49211 17712 0,'0'-82'0,"82"41"15,41 41 17,-83 0-32,42 0 15,-82 82 1,0 0-16,-82-1 31,1 1-15,40-82-1,123 0 32,-1 0-47,83 0 16,-82 0-16</inkml:trace>
  <inkml:trace contextRef="#ctx0" brushRef="#br0" timeOffset="271645.328">50029 17712 0,'0'-41'15,"0"-41"1,123 164 15,-123 0-31,82-1 0,-82 1 16,0 368 15,-82-327 0</inkml:trace>
  <inkml:trace contextRef="#ctx0" brushRef="#br0" timeOffset="271860.681">50602 18162 0,'123'0'46,"-1"0"-46,1 0 16,0 0-16</inkml:trace>
  <inkml:trace contextRef="#ctx0" brushRef="#br0" timeOffset="272212.3869">52074 17834 0,'41'0'32,"82"0"-17,-41 0-15,41 0 16,-42 0-16</inkml:trace>
  <inkml:trace contextRef="#ctx0" brushRef="#br0" timeOffset="272479.1104">52074 17794 0,'0'0'0,"-40"81"47,40 1-47,0 0 15,0 0-15,-82 0 16,82 40 0,0-81-16,82 0 15,-82 41-15,122-82 16,1 0-1,41 0 1</inkml:trace>
  <inkml:trace contextRef="#ctx0" brushRef="#br0" timeOffset="272662.4975">52115 18203 0,'41'0'31,"41"0"-31,0 0 0,41 0 16</inkml:trace>
  <inkml:trace contextRef="#ctx0" brushRef="#br0" timeOffset="272912.215">52852 17875 0,'-82'41'47,"82"0"-32,0 41-15,-41 41 0,41-41 16,41 81 0,41-122-1,40-41 1</inkml:trace>
  <inkml:trace contextRef="#ctx0" brushRef="#br0" timeOffset="273145.5499">53465 17957 0,'-41'-41'16,"-40"41"15,81 82-15,-41-41-16,41 0 15,-123 41-15,41 40 16,82-81 0,-41 41-1</inkml:trace>
  <inkml:trace contextRef="#ctx0" brushRef="#br0" timeOffset="273361.5947">52974 17957 0,'41'0'32,"-41"41"-32,82 0 15,-82 41-15,82 41 16,0-42-1,0-81 1</inkml:trace>
  <inkml:trace contextRef="#ctx0" brushRef="#br0" timeOffset="273595.3657">53670 17916 0,'0'-82'15,"0"42"17,41 80-1,-41 1-31,0 41 16,0-41-16,0 82 15,0 0 1,0-83-1</inkml:trace>
  <inkml:trace contextRef="#ctx0" brushRef="#br0" timeOffset="273864.3016">54079 17589 0,'41'0'31,"41"0"-15,-82 41-16,41 163 15,-41-40 1,0 41-1,-123-42 1,0-81-16</inkml:trace>
  <inkml:trace contextRef="#ctx0" brushRef="#br0" timeOffset="274379.1174">52238 17712 0,'0'-41'16,"-82"41"-16,41 0 16,0 0-1,-40 41 1,-42 368 15,246 123 0,122-369-15,-81-81 0,-42-82-16</inkml:trace>
  <inkml:trace contextRef="#ctx0" brushRef="#br0" timeOffset="274928.088">54652 17262 0,'0'-82'16,"81"82"15,1 0-15,0 41-1,-82 41 1,0 0 0,-41-1-1,-163-40 1,163 0-1,123-41 32,40 0-47,1 0 16,41 0 0,-124 0-16</inkml:trace>
  <inkml:trace contextRef="#ctx0" brushRef="#br0" timeOffset="276030.0266">42870 19634 0,'0'-82'16,"41"205"31,-41 41-32,82-1-15,-82-40 16,123 123 15,-82-246 0,41-123-15,-82-123 0,0 83-1,0-1 17,0 123-32,-41 41 15,41-41-15,0 123 31,0 41-15,0 122 0,0-122-16,0 0 15,0-41-15,0-1 16</inkml:trace>
  <inkml:trace contextRef="#ctx0" brushRef="#br0" timeOffset="276313.4526">43689 19675 0,'0'0'0,"0"-123"15,-82 123 32,82 82-47,-41 41 16,41 0-16,0 163 15,0-163-15,0-1 16,0 1 0</inkml:trace>
  <inkml:trace contextRef="#ctx0" brushRef="#br0" timeOffset="276561.8599">44384 19962 0,'0'0'15,"0"-82"-15,-41 82 31,0 122-15,41-40 0,-82 82-1,-40 40 1,40-122-16,82-41 16,-82 41-16,0-82 15</inkml:trace>
  <inkml:trace contextRef="#ctx0" brushRef="#br0" timeOffset="276795.5696">43811 20043 0,'0'-41'0,"41"82"47,0 0-47,41 41 16,-41 41-16,41-41 15,-41-1-15,40 83 16,1-123-16</inkml:trace>
  <inkml:trace contextRef="#ctx0" brushRef="#br0" timeOffset="277012.2036">44589 20411 0,'40'0'31,"42"0"-16,0 0-15,0 0 16,41 0 0,-83 0-1</inkml:trace>
  <inkml:trace contextRef="#ctx0" brushRef="#br0" timeOffset="277234.6894">44834 20084 0,'0'0'0,"-82"0"16,82 41 15,0 82 0,0 81-15,0-81-1,0 0 1</inkml:trace>
  <inkml:trace contextRef="#ctx0" brushRef="#br0" timeOffset="277681.7128">45079 20084 0,'0'41'63,"41"41"-47,-41-41-1,82 0-15,-82 41 16,41-42-16,41 1 15,-41-41 1,41 0 0,-42 0-1,-40-81 1,0-83 0,0 82-1,-40 164 32,40 0-47,0 81 16,0 1-1,-41-41 17</inkml:trace>
  <inkml:trace contextRef="#ctx0" brushRef="#br0" timeOffset="277962.5467">45652 20002 0,'0'-81'0,"123"244"47,-123-40-47,82 0 15,-82-1 1,0 1-16,-41 82 16,-41-124-16,41 42 15,-82 0 1</inkml:trace>
  <inkml:trace contextRef="#ctx0" brushRef="#br0" timeOffset="278429.4098">47043 20493 0,'82'0'47,"40"0"-47,-40 0 16,41 0-16,-82 0 16</inkml:trace>
  <inkml:trace contextRef="#ctx0" brushRef="#br0" timeOffset="278561.9155">47207 20739 0,'0'0'0,"122"0"31,1 0-15,0 0-16</inkml:trace>
  <inkml:trace contextRef="#ctx0" brushRef="#br0" timeOffset="278799.2115">48393 20084 0,'82'0'32,"-41"0"-17,-1 0-15,1 0 16,82 0-16,-82 0 16</inkml:trace>
  <inkml:trace contextRef="#ctx0" brushRef="#br0" timeOffset="279247.0306">48352 20125 0,'-41'0'140,"41"41"-124,-41-41-1,41 82-15,0 41 16,0-42 0,0 1-16,0 123 31,0-123-15,0-42-16,0 83 15,0-82 1,41-41-16,82 0 15,-41 0 1,-1 0-16,1-82 0</inkml:trace>
  <inkml:trace contextRef="#ctx0" brushRef="#br0" timeOffset="279446.7635">48393 20657 0,'41'0'31,"81"0"-15,42 0-1,-82 0-15</inkml:trace>
  <inkml:trace contextRef="#ctx0" brushRef="#br0" timeOffset="279851.1806">49456 20084 0,'0'-82'15,"0"42"1,-81 40 31,40 40-32,41 83-15,-82 491 32,82-369-17,82-40 1,40-205-1</inkml:trace>
  <inkml:trace contextRef="#ctx0" brushRef="#br0" timeOffset="280101.9695">49947 20452 0,'0'41'63,"-82"82"-63,42-82 16,40 0-16,-82 41 15,82-41-15,-82 40 16</inkml:trace>
  <inkml:trace contextRef="#ctx0" brushRef="#br0" timeOffset="280300.3695">49620 20493 0,'0'0'0,"0"-82"0,0 123 47,41 41-47,41 0 16,-41 0-16,40 0 15,-40 81 1,82-81-16,-82 0 16</inkml:trace>
  <inkml:trace contextRef="#ctx0" brushRef="#br0" timeOffset="280528.8448">50275 20902 0,'-41'-41'16,"82"41"30,-1 0-30,42 0-16,-41 0 16,0 0-16,41 0 15</inkml:trace>
  <inkml:trace contextRef="#ctx0" brushRef="#br0" timeOffset="280745.1856">50356 20616 0,'0'-41'0,"0"164"62,0-41-46,0-1-16,0 1 0,0 0 15,0 82 1</inkml:trace>
  <inkml:trace contextRef="#ctx0" brushRef="#br0" timeOffset="281148.1361">50684 20616 0,'0'41'63,"81"41"-48,-40 40 1,0-122-1,41 0 1,-41 0 0,-41-40-1,0-83 1,0 41-16,0 41 16,-41 123 30,41-41-46,0 82 16,0-1-16,0-40 16,0-41-1</inkml:trace>
  <inkml:trace contextRef="#ctx0" brushRef="#br0" timeOffset="281432.7896">51297 20411 0,'41'0'47,"-41"82"-32,41 0-15,-41 0 16,0 0-16,0 81 16,-82 42-1,0-82 17,1-123-32</inkml:trace>
  <inkml:trace contextRef="#ctx0" brushRef="#br0" timeOffset="281946.4751">49784 20289 0,'-41'0'15,"-41"0"1,41 0-1,-123 82-15,42 327 47,367 81-15,-81-326-17,-82-164-15,-1 0 0</inkml:trace>
  <inkml:trace contextRef="#ctx0" brushRef="#br0" timeOffset="282745.7213">51215 20330 0,'0'-41'0,"41"-41"16,0 82-1,-41-41 1,123 41-16,0 0 16,-82 0 15,-41 82-15,0-41 30,-82 0 48,82 40-78,0-40 15,41-41 32,81 0-48,-81 0 1,41 0-16,-41 0 15,0 0 1,41 0-16</inkml:trace>
  <inkml:trace contextRef="#ctx0" brushRef="#br0" timeOffset="283078.8699">52115 20125 0,'82'82'63,"-82"0"-63,0 40 15,82 124 1,-123-1 0,-82-40-1,1-123 1,40-1-16</inkml:trace>
  <inkml:trace contextRef="#ctx0" brushRef="#br0" timeOffset="283670.7856">48720 22702 0,'82'0'62,"0"0"-62,40 0 16,1 0-16,0 0 16,-41 0-16</inkml:trace>
  <inkml:trace contextRef="#ctx0" brushRef="#br0" timeOffset="283895.8073">50070 22252 0,'-82'-41'0,"205"41"47,41 0-47,163-82 16,-245 82-1</inkml:trace>
  <inkml:trace contextRef="#ctx0" brushRef="#br0" timeOffset="284163.0568">50315 22129 0,'-40'0'16,"40"82"15,0 0-31,0 82 16,-123 40-1,82 1 1,41-123-1,0-1 1,82-81 0,81 0-16,1-163 31,-164 122-31</inkml:trace>
  <inkml:trace contextRef="#ctx0" brushRef="#br0" timeOffset="284330.2735">50152 22661 0,'41'0'32,"41"0"-32,40 0 0,1 0 15,0-82-15</inkml:trace>
  <inkml:trace contextRef="#ctx0" brushRef="#br0" timeOffset="284595.7005">51052 22170 0,'-82'0'31,"41"41"0,41 41-31,-82 123 16,82-1 0,0-122-16,0 0 15,0 0 1,123-42-16,-41-40 0,0 0 15,-41 0-15</inkml:trace>
  <inkml:trace contextRef="#ctx0" brushRef="#br0" timeOffset="284863.5205">51788 22252 0,'-82'41'31,"82"41"-15,-82 41-16,1 40 16,-1 1-1,82-82 1,-82-82-1</inkml:trace>
  <inkml:trace contextRef="#ctx0" brushRef="#br0" timeOffset="285047.6324">51420 22498 0,'0'41'31,"82"-1"-15,-41 42-16,40-41 15,-40 41-15,82 0 16,-82 40 0</inkml:trace>
  <inkml:trace contextRef="#ctx0" brushRef="#br0" timeOffset="285263.2892">52156 22825 0,'0'-82'0,"41"82"46,41 0-30,0 0-16,0 0 0,40 0 16,-40 0-1</inkml:trace>
  <inkml:trace contextRef="#ctx0" brushRef="#br0" timeOffset="285496.4079">52361 22416 0,'0'82'47,"41"-1"-47,-41 42 16,0 0-16,0-41 15,0 81 1</inkml:trace>
  <inkml:trace contextRef="#ctx0" brushRef="#br0" timeOffset="285930.1883">52729 22457 0,'0'-82'0,"0"41"31,0 82 0,41 41-31,-41 0 16,41-1-1,41 1 1,-41-82 0,40 0-16,-40-82 15,-41 1 1,82-1 0,-82 0-1,0 41 1,-41 164 15,41-41-31,0 122 31,-41 1-31,41-42 32,0-40-32</inkml:trace>
  <inkml:trace contextRef="#ctx0" brushRef="#br0" timeOffset="286213.1602">53343 22334 0,'0'0'0,"0"-82"16,0 41 15,40 41-15,-40 41-1,123 246 1,-123-42 0,0-81-1,-123 40 1,42-163-16</inkml:trace>
  <inkml:trace contextRef="#ctx0" brushRef="#br0" timeOffset="286580.6407">53997 22334 0,'41'-82'15,"0"82"16,41 82-15,-82 0 0,122 41-16,-122 40 15,0 1-15,0 81 16,-81-81 0,40-41-16,-123 40 15,82-163-15</inkml:trace>
  <inkml:trace contextRef="#ctx0" brushRef="#br0" timeOffset="287463.5572">50275 21925 0,'-41'0'16,"-41"0"0,0 82-16,-123 654 47,205-450-47,41 123 15,41-286-15,123 0 16,286-41-1</inkml:trace>
  <inkml:trace contextRef="#ctx0" brushRef="#br0" timeOffset="288129.7084">54488 21925 0,'0'-82'15,"0"41"1,82 41-16,0 0 15,-41 82 1,-41 204 15,-164-163 1,82-123-17,123 0 16,82 0-31,163 0 32,-81 0-32</inkml:trace>
  <inkml:trace contextRef="#ctx0" brushRef="#br0" timeOffset="288300.7647">55470 22784 0,'122'0'47</inkml:trace>
  <inkml:trace contextRef="#ctx0" brushRef="#br0" timeOffset="288647.6335">52524 25197 0,'0'0'0,"-122"0"0,81 0 16,164 0 30,40 0-30,328-81 0,-123 81-16,-286 0 15</inkml:trace>
  <inkml:trace contextRef="#ctx0" brushRef="#br0" timeOffset="288850.1765">51952 25688 0,'0'0'0,"-82"0"0,123 0 16,82 0-1,531 0 1,-408 0-1</inkml:trace>
  <inkml:trace contextRef="#ctx0" brushRef="#br0" timeOffset="291524.917">40825 6790 0,'0'0'0,"-41"-82"0,41-40 15,0 40-15,0 0 16,0 0-16,0 41 15,0-40 32,0 121 47,0 42-94,0 82 0,-82 81 16,82 1-16,-81 122 15,-42 532 1,0 122 0,123-367-16,-82 408 15,82-572 1,0-82-16,0 164 15,0-123 17,0-205-32,0-122 15,-82 0-15,82-1 0,0 1 16,-81 41 0,81-82-1,0-1 1,0-40-16,0-82 62</inkml:trace>
  <inkml:trace contextRef="#ctx0" brushRef="#br0" timeOffset="292871.4962">41030 6013 0,'-41'-82'16,"-41"82"0,82-41-16,41 41 62,82-82-46,163 82-1,-123-40-15,1 40 16,-41 0-16,0 0 16,-42 0-16,124 0 15,-41 0 1,40 0-1,246 0 17,41 0-17,82 0 1,81-82 0,1 82-1,-369 0-15,409 0 16,-286 0-16,-81 0 15,408 0 1,0 0 0,-408 0-16,244 0 15,-244 0 1,-42 0-16,368 0 16,-81 41-1,-287-41 1,-40 0-16,40 0 15,42 0-15,-1 0 0,368 0 16,82 0 15,-122 0-15,-369 0-16,246 0 16,-450 0-16,-123 0 203</inkml:trace>
  <inkml:trace contextRef="#ctx0" brushRef="#br0" timeOffset="294006.4712">39966 13580 0,'0'41'93,"0"0"-61,123-41-32</inkml:trace>
  <inkml:trace contextRef="#ctx0" brushRef="#br0" timeOffset="294980.373">40252 13662 0,'0'41'0,"-41"41"16,1 41 0,40 40-1,-82 83 1,82 40-1,-41 0 1,41-163-16,0 82 16,0-165-16,0 42 15,0-41 1,0 41 15,0-41 0,0 0 1,82-41-17,-82 41-15,163 41 16,-122-82-16,41 0 16,123 40-1,81-40 1,-122 0-16,245 0 15,-164 82-15,0-82 16,492 82 0,-1 41-1,-40-1 1,-369-122-16,245 82 16,-408-82-1,0 0-15,286 0 16,-123 0-1,-122 41 1,122-41 0,-123 82-16,-40-82 15,204 0 1,205 0 0,-246 0-16,41 0 15,-41 0-15,1 0 0,81 0 16,286 82-1,-40-82 1,81 82 0,-368-82-16,450 0 15,-368 0 1,-41 0-16,328-41 16,-1-41-1,-245 0 1,-491 0-1,0 41 17,0-81 77</inkml:trace>
  <inkml:trace contextRef="#ctx0" brushRef="#br0" timeOffset="296939.5467">15749 20821 0,'0'0'0,"0"-41"0,0-41 0,0 41 16,0 0-16,0-41 31,0 0 0,-41 123 0,41 82-15,-41 163 0,-40 532-1,-42-81 1,41-124 0,0-122-1,41 0 1,-41-41-1,82-164-15,0 287 16,0-287 0,0 1-1,0 81 1,0 204 0,0-326-1,0-83 1,-81 1-1,81 41 1,0-124-16,0 1 16,0 164-16,0-124 15,0 1-15,0 0 16,0 81 0,0-40-1,0-82 1,0 0-1,0-42 17</inkml:trace>
  <inkml:trace contextRef="#ctx0" brushRef="#br0" timeOffset="301364.3332">15872 20534 0,'-41'0'16,"41"-41"-16,0-41 31,41 82 1,82 0-17,-1 0-15,42 0 16,245 0-16,-164 0 15,205 0 1,82 0 0,-245 0-16,326-122 15,-286 122 1,-40-82-16,245 82 16,-42-82-1,1 82 1,-286 0-1,245-82-15,-205 82 16,-40 0-16,245 0 31,-205-41-31,-40 41 16,40 0-16,1 0 0,40 0 16,164-81-1,0 81 1,0 0-1,0-82 1,-205 82-16,205 0 16,-204 0-16,-1 0 15,246-82 1,-205 82 0,1 0-16,-1-82 0,246 82 15,82 0 1,40 0-1,1-82 17,-1 82-17,-327 0-15,287-81 16,-287 81-16,-40 0 16,285 0-1,42-82 1,204 82-1,-368 0 1,41-82 0,-41 82-1,82 0 1,-246 0-16,-41 0 16,-40 0-1,-1 0-15,42 0 0,-1 41 16,-40-41-16,245 0 15,41 0 17,-164 0-17,-82 0 1,-81 0 0,-123 0-1,-41 41 95,0 0-95,0 40 1,82 1-1,-82-41-15,0 0 0,0 82 32,0-82-32,0 0 15,0 40-15,0-40 16,0 41-16,-41 0 0,41 41 16,0 40-1,-82 83 1,82-124-1,-41 1 1,41-82-16,-41 82 16,41-41-16,-82-1 15,82 1 1,0 41 0,0 41-1,0-83 1,0 42-1,0-41 17,0 41-17,0-83-15,-41 83 16,41-82-16,0 0 16,0 164-1,-81-165-15,81 1 16,0 41-16,0 0 15,0 41 1,0-1 0,0 1-1,-41 0 1,41-41-16,0-1 16,0-40-1,0 41-15,0 0 16,0 41-1,0-82 1,0 81-16,0-81 16,0 0-1,0 82 1,0 0 0,0-42-16,0 1 15,0 0-15,0 0 0,0-41 16,-82 81-1,82 1 1,0-41-16,0 41 16,-41-82-16,41 81 15,-41-40 1,41 41 0,-82-1-1,82 1 1,-41-41-1,41 82-15,-81-42 16,81-40-16,-41 41 31,41-41-31,0-41 16,-82-1-16,82 42 0,0-41 16,-41 41-1,41 0 1,0 0-1,0-41 17,-41-41-32,41 40 31,-82 1 16,0-41-32,42 0-15,-165 82 32,-81-82-17,122 0-15,-122 0 16,163 82-16,0-82 16,-122 0-1,-1 0 1,124 41-16,-247-41 15,206 0-15,40 82 16,-204-82 0,0 41-1,81-41 1,123 0-16,-204 81 16,164-81-1,-42 82-15,-122-82 16,0 82-1,122-82 1,-163 0 0,163 82-16,42-82 15,-205 0 1,163 41-16,41-41 16,-40 0-16,-1 0 15,1 82-15,-164-82 16,204 0-16,0 81 15,-163-81 1,0 82 0,163-82-16,-204 82 15,204-82 1,1 41-16,-205-41 16,163 82-1,123-82 1,-81 81-16,40-81 15,82 41-15,0-41 32,-41 41-17,0-41 1,42 0-16,-1 82 16,-41-41-1,0 0 1,-123 41-1,1-82 1,81 41-16,-81-41 16,122 0-16,-41 0 15,82 81-15,-41-81 16,-81 0 0,81 0-1,-123 41-15,83-41 16,-1 0-16,-41 82 15,-40-82 17,-42 0-17,83 41-15,-83-41 16,124 0-16,-1 0 16,-245 0-1,41 0 1,-123 0-1,204 82 1,-122-82 0,41 0-1,163 0-15,0 0 16,1 0-16,-1 0 16,1 0-16,-206 0 15,1 0 1,-41 82-1,-286-1 17,245-81-17,122 82 1,83-82 0,-246 41-1,287-41 1,40 82-1,-41-82 1,124 0-16,40 41 16,0-41-16,-82 0 15,41 0 1,41 82 0,-81-82-1,-1 0 1,41 0-16,41 0 0,0 0 15,0 0-15,-163 41 32,40-41-17,1 0 1,81 0-16,-82 0 16,82 0-16,1 0 15,-124 81 1,41-81-1,83 0 1,-1 0-16,0 0 16,41 0-1,0 0 1,-82 0 15,83 0-15,-1 41-1,-41-41 1</inkml:trace>
  <inkml:trace contextRef="#ctx0" brushRef="#br0" timeOffset="303148.4455">12722 21598 0,'0'-41'15,"0"0"-15,0-41 16,-41 0-16,-41-81 16,1 81 15,-83 368 16,164-81-32,0-83 1,123-81 0,-42-41-1,1-41 1,0-163-1,-41 40 1,-41 42-16,0-1 16,0 0-16,0 0 15,0 42-15,0-83 16,0 123 0,0 164 15,0 0-31,-82 163 31,82-41-15,0-40-1,41-82 1,0-123-16,0 40 16,41-40-1,40 0 1,-81-122-1,-41-42 1,0 82-16,0 41 16,0-40-16,0 121 31,0 42-31,0 0 16,0 0-16,0 82 15,0-124 1,41 1-1,41-41 17,0 0-17,0-122 1,-1-42 0,-81 0-1,0 42 1,0 81-1,0 82 1,0 122 0,41-40-1,-41-41-15,82-82 16,-82 82-16,82-82 16,-82 41-16,0-1 31,-82-40-16,0 82-15,41-82 16,-81 0 0,81 0-1</inkml:trace>
  <inkml:trace contextRef="#ctx0" brushRef="#br0" timeOffset="303334.1816">13295 20984 0,'0'-41'0,"0"82"31,82 0-31</inkml:trace>
  <inkml:trace contextRef="#ctx0" brushRef="#br0" timeOffset="303745.4895">13908 20984 0,'0'0'0,"0"-82"0,0 41 16,0-40 0,0-1-1,0 123 17,0 81-32,0 124 15,0 40 1,0-81-1,0-83 17,0-81-17,82-41 17,41-81-17,-82 40 1,-41 0-1</inkml:trace>
  <inkml:trace contextRef="#ctx0" brushRef="#br0" timeOffset="305633.2923">13908 20943 0,'0'0'0,"0"-41"0,0 0 16,82 41 15,0 0-16,-82 41 1,41-41-16,-41 123 16,0-82-1,0-164 63,-82 41-78,82 42 0,-41 40 16,0 0 0,41 81-1,-82 83 1,82 0-16,0 163 16,0-204-16,41-1 15,41-40 1,0 0-1,-41-82 1,41 0-16,0-41 16,-82-82-16,81 41 15,-81-81 1,82-42 0,-82 83-1,0-83-15,0 123 16,0 41-1,-41 82 17,41 41-17,-41 82 1,41-42 0,0-81-1,82-41 1,0 0-1,0 0 1,-82 41 15,0 41-31,0-41 16,0 0-16,0 0 16,0 81-1,0-81 1,41-41 15,40 0-15,1-163-1,0-1 1,-82 82 0,0-81-1,0 204 16,0-1-15,0 1 0,0 41-16,0 0 15,41-82 32,-41-41-31,0-82-1,0 82 1,0-81 0,0 81-1,-82 41 1,82 82-16,-41 122 16,41-122-16,0 0 15,0 41 1,82-83-1,0-40 1,0 0-16,0 0 16,-82-40-16,40-42 15,42-41 1,-82-82 0,0 83-1,0-124-15,0 124 16,0-1-16,0 82 15,0-41 17,0 164-1,0 41-15,0 163-1,0-163-15,0-1 16,0-40-16,0-41 0,0 0 15,41-41 17,41 0-17,0-82 1,-41-40 0,-41 40-1,41 164 32,-41-42-31,81-40 15,-81-81 0,0-1-15,0 0-1,-40 82 1,-1 0 0,-41 205-1,82-42 1,0-81 0,41 0-1,41-82 1,40 0-16,-81 0 15,-41-41-15,82-41 32,-41-41-32</inkml:trace>
  <inkml:trace contextRef="#ctx0" brushRef="#br0" timeOffset="305848.7125">14931 20821 0,'0'0'0,"41"-41"31,82 41-15,-1 0-1,165-82-15</inkml:trace>
  <inkml:trace contextRef="#ctx0" brushRef="#br0" timeOffset="307915.2226">41930 16566 0,'0'-81'0,"0"-1"16,0 123 46,0 81-62,0 1 0,0 123 16,0 613-1,0 286 1,0-327 0,0 327-16,0-736 15,0-81-15,0 162 16,0-162 15,0-206-31,0-81 16,0 41-16,0-164 31,40-81-15</inkml:trace>
  <inkml:trace contextRef="#ctx0" brushRef="#br0" timeOffset="309381.9382">41930 22334 0,'81'41'16,"-81"0"-1,0 204 1,41 369 15,-41-205 0,0-368-31,-82 122 32,82-122-17,0 0 1,0 41-1,0-41 1,0 0 0,41-41-1,-41 41 1,82-41 0,-41 82-16,123-42 15,-82-40-15,40 82 16,287 0-1,287-82 1,-246 82-16,531-82 16,-490 82-1,0-82-15,532 0 16,81 0 0,-40 81-1,-573-81 1,491 123-16,-532-123 15,0 0 1,245 0 0,-81 0-1,-369 0-15,246 0 16,-287 0-16,-40 0 16,122-41-1,-81 41 1,-82 0-16,-82 0 15,0-82-15,-1 82 16,83 0-16,-82 0 31,0 0-15,0 0 15,-82 41 32,-41-41-63</inkml:trace>
  <inkml:trace contextRef="#ctx0" brushRef="#br0" timeOffset="309824.9571">46675 25197 0,'0'0'15,"-205"0"-15,42 0 0,81 0 16,0 0-16,0 0 31,123 0 16,41 0-47,82 0 16,613 0-1,204-81 1,124 81-1,40 0 1,-613 0-16,532 0 16,-655 0-1,-41 0-15,205 40 16,-205-40 0,-327 0-1,-41 41-15</inkml:trace>
  <inkml:trace contextRef="#ctx0" brushRef="#br0" timeOffset="310082.1489">50152 25647 0,'0'0'0,"-205"-204"0,42 122 15,326 82 1,696-82 0,164 205-1,-287-41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36:50.4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3109 12476 0,'-41'0'16,"123"0"46,41 0-46,-42 0-16,1 0 15,0 0 1,-82 82 0</inkml:trace>
  <inkml:trace contextRef="#ctx0" brushRef="#br0" timeOffset="299.1459">2945 12599 0,'-41'0'0,"41"81"63,0 1-63,0 41 16,0 0-16,-81 81 15,81 83 1,0-124-1,0-81 1,40-82 0,1 0-16,41 0 15,0 0-15,123-41 16,-165-41 0,42-81-16</inkml:trace>
  <inkml:trace contextRef="#ctx0" brushRef="#br0" timeOffset="533.3377">2659 13212 0,'0'-82'0,"41"82"31,82 0-15,40 0-1,1 0 1,-1 0 0</inkml:trace>
  <inkml:trace contextRef="#ctx0" brushRef="#br0" timeOffset="1169.6665">4459 12558 0,'0'0'0,"0"-82"16,-82 82 15,82 82-31,-82 81 15,82 1-15,0 163 16,0 164 15,0-409-15,246 82 0</inkml:trace>
  <inkml:trace contextRef="#ctx0" brushRef="#br0" timeOffset="1456.4727">5441 13049 0,'0'-82'0,"-82"123"47,82 41-32,-123 40-15,82-40 16,-41 0-16,-40 41 31,40-42-15,0 1-16,41-82 15</inkml:trace>
  <inkml:trace contextRef="#ctx0" brushRef="#br0" timeOffset="1684.5616">4745 12926 0,'0'0'0,"0"-41"16,41 41-1,41 0 1,41 123 0,-1 40-1,1 42 1,-41-42 0,0-81-1</inkml:trace>
  <inkml:trace contextRef="#ctx0" brushRef="#br0" timeOffset="1971.802">5809 13335 0,'41'0'47,"81"0"-47,1 0 15,0 0-15,0 0 16,-1 0-1,-81 0-15</inkml:trace>
  <inkml:trace contextRef="#ctx0" brushRef="#br0" timeOffset="2216.0091">6177 13049 0,'0'0'0,"0"-41"0,0-41 32,0 164-1,0 0-31,0 122 31,41 1-15,-41-124-16,0 1 15,0 0-15</inkml:trace>
  <inkml:trace contextRef="#ctx0" brushRef="#br0" timeOffset="2738.8973">6586 13090 0,'0'0'0,"0"-82"15,0 41 1,41 41 0,-41 82 15,41 40-16,-41-81 1,82 82 0,-41-41-1,40-82 1,-40 0 0,0 0-16,-41-123 31,0 82-31,0-41 15,0-40 1,0 81 0,0 82 31,0 81-47,0 83 31,0-123-31,0-1 15,0 1-15,0 41 16,0 0 0</inkml:trace>
  <inkml:trace contextRef="#ctx0" brushRef="#br0" timeOffset="3118.4763">7281 12926 0,'0'0'0,"0"-82"15,0 41 1,82 123 31,-82 0-31,82 0-1,-82 40-15,0 124 16,0-42-1,-41 42 1,41-164-16,-123 81 16</inkml:trace>
  <inkml:trace contextRef="#ctx0" brushRef="#br0" timeOffset="3952.8519">8754 13499 0,'-82'0'16,"82"-41"-16,0 0 31,82 41-15,368 0 15,-286 0-15</inkml:trace>
  <inkml:trace contextRef="#ctx0" brushRef="#br0" timeOffset="4117.1037">8672 13949 0,'0'0'0,"82"0"46,41 0-46,122 0 16,1-82 0</inkml:trace>
  <inkml:trace contextRef="#ctx0" brushRef="#br0" timeOffset="23285.9876">11699 12271 0,'0'-40'16,"0"-1"0,-41 41-1,41-82 1,-81 123-1,40 368 32,41-164-47,0 246 0,0-286 16,0-42 0,0 83-1,0-83 1,0-122-16,0 0 15,-82 82-15,41-123 16,0 0 0,41-41-1,-164-82 1,164 41-16,-40 41 16</inkml:trace>
  <inkml:trace contextRef="#ctx0" brushRef="#br0" timeOffset="24435.4309">12804 12353 0,'0'-82'15,"-41"82"32,41-40 172,-41 40-172,-41 0 0,41 40-16,41 42-15,0 0-16,-81 41 15,81-1-15,0 165 16,0 40 0,81 0-1,-81-81 1,41-164-16,-41 40 15,0-81 1,0 41 0,-82 0-1,1-82-15,-83 0 32,123-82-17,-41 0-15</inkml:trace>
  <inkml:trace contextRef="#ctx0" brushRef="#br0" timeOffset="25519.6419">13622 13090 0,'-41'0'16,"41"-82"-16,0 0 16,0 0-1,82 82 1,0 0-16,-41 0 16,-41 82-16,41 41 31,-41 204 0,-82-245-31,0-41 31,123-123 1,82-41-17,-42 0 1,-40 1-1,41 81 1,-82-41 0,0 41-16,-41 41 31,0 41 0,41 41-15,0 0-16,0 81 15,0-81-15,0 0 16,0-41 0,123 40-1,0-81-15</inkml:trace>
  <inkml:trace contextRef="#ctx0" brushRef="#br0" timeOffset="25768.7952">14440 13130 0,'41'0'62,"41"0"-62,0 0 16,40 0-16,-40 0 16,0 0-16,-41 0 15,41 0-15</inkml:trace>
  <inkml:trace contextRef="#ctx0" brushRef="#br0" timeOffset="26036.1351">14849 12885 0,'-123'0'16,"123"-41"-16,0 123 47,0 0-32,41 0-15,-41 40 16,0-40-16,41 0 16,-41 81-1,0-40 1,82-123-16</inkml:trace>
  <inkml:trace contextRef="#ctx0" brushRef="#br0" timeOffset="26641.9209">15299 13090 0,'0'-82'0,"0"41"31,0 123 16,0-1-31,0-40-16,0 0 16,0 0-16,41 41 15,0-41 1,82-41-1,-82 0-15,0-41 16,40 41 0,-81-82-16,0-41 15,0-40 17,0 40-17,0 205 32,0 41-47,0-1 16,0 410-1,123-164 1,-123-163 0,0-42-1,0-122-15,0 0 16,-41-41-1,-82 0 1,83-82-16,-83-81 31,123 81-31,0 0 16,0 41-16</inkml:trace>
  <inkml:trace contextRef="#ctx0" brushRef="#br0" timeOffset="27036.0902">15913 12721 0,'0'-41'15,"82"82"32,122 491 0,-204-246-16</inkml:trace>
  <inkml:trace contextRef="#ctx0" brushRef="#br0" timeOffset="27836.4146">13663 12517 0,'0'-41'31,"-82"41"-15,41 0-1,-41 123 1,41-82 0,-40 613 15,122-163 0,-1-409-15,165-41-16</inkml:trace>
  <inkml:trace contextRef="#ctx0" brushRef="#br0" timeOffset="29257.9315">15749 12640 0,'41'0'78,"0"0"-62,0 0 0,41 40-1,-1 42 1,-81-41 15,41 0-15,41 41-1,-41 0 1,41-41 0,-82 40-1,0-40 1,41-41-16,-41 82 31,0-41-15,0 0-1,0 41 1,0-41 0,0 0-1,0 40 1,0-40 0,-82 0-1,82 41 1,-41-41-1,0 0 1,-41 41 0</inkml:trace>
  <inkml:trace contextRef="#ctx0" brushRef="#br0" timeOffset="40587.7805">17631 12762 0,'0'-122'15,"0"40"1,0 0 0,-82 41-1,41 41 1,0 0 0,41 286 15,0-122-31,0 327 31,0-368-31,0-42 16,0 42-1,0-41 1,0-41 0,-41-41-1,-40 0 1</inkml:trace>
  <inkml:trace contextRef="#ctx0" brushRef="#br0" timeOffset="40789.0422">17181 13335 0,'0'-82'32,"82"82"-32,-41-41 15,40 41-15,124-82 16,-41 1 0</inkml:trace>
  <inkml:trace contextRef="#ctx0" brushRef="#br0" timeOffset="41070.7863">18081 12680 0,'0'-81'16,"0"-1"-1,-41 0 1,0 82 15,41 123-15,-82 81-1,82 124 1,41-1 0,41-205-1,0-40 1</inkml:trace>
  <inkml:trace contextRef="#ctx0" brushRef="#br0" timeOffset="41554.0741">18326 12926 0,'0'0'0,"0"-82"15,0 41 1,41 41 0,0 0-1,41 82 1,-82 123 0,0-83-1,-82-81 1,82-82 31,0-41-47,41 1 31,41-42-15,-41 41-1,-41 41 1,0 82 31,0 82-47,0-41 15,0-1-15,0 83 16,0-82 0,0-41-16,41-41 15</inkml:trace>
  <inkml:trace contextRef="#ctx0" brushRef="#br0" timeOffset="41759.8253">18858 13171 0,'0'0'0,"0"-81"16,0 121 30,0 1-46,0 41 16,0 82 0,0-123-1</inkml:trace>
  <inkml:trace contextRef="#ctx0" brushRef="#br0" timeOffset="42321.0493">19144 12721 0,'0'-41'16,"0"-40"0,0 162 30,0 42-46,0-41 16,0 82 0,0-123-1,0 40 1,123-81-16,-41-41 16,41-81-1,-123-1 1,0-82-1,0 165 1,0-42 0,0 123 15,0 0-15,0 40-1,0 165 1,0-1-1,0-40 1,0-1 0,-41-122-16,41 0 15,-41-82-15,41 82 16,-82-82-16,41 0 16,41-41-1,0-41 1</inkml:trace>
  <inkml:trace contextRef="#ctx0" brushRef="#br0" timeOffset="42604.0366">19840 12353 0,'0'0'0,"82"82"31,-41 0-15,-41 0-16,81-1 16,-81 42-16,0 0 15,0 0 1,0-1-16,0-40 0,-81 41 15,40-123 1</inkml:trace>
  <inkml:trace contextRef="#ctx0" brushRef="#br0" timeOffset="42886.7648">20903 12803 0,'0'-82'47</inkml:trace>
  <inkml:trace contextRef="#ctx0" brushRef="#br0" timeOffset="43422.3758">21272 12640 0,'0'-123'0,"0"82"31,-41 41-31,-41-82 16,0 82-1,41 0 17,-41 164-17,82 40 1,0-122-16,0 0 16,0-41-16,82-41 15,0 0 1,0-41-1,40-123 1,-122 82-16,41-81 16,-41 40-16,0 0 15,0-122 1,0 81 0,0 123-16,0-40 15,0 122 16,-81 40-31,81 165 32,0-123-32,40 40 15,-40-40-15,82 122 16,-41-40 0,41-123-1</inkml:trace>
  <inkml:trace contextRef="#ctx0" brushRef="#br0" timeOffset="43838.7852">21722 12599 0,'0'0'16,"0"-41"-16,0-41 16,81 82-16,42 0 15,-41 0 1,-82 82-1,0 0 1,0-42 0,0 1-16,-41 41 0,0-41 15,41-82 17,41-41-17,41 1 1,41-42-1,-123 41 1,0 123 31,0 0-47,-41 82 16,41-42-1,41 1 1,40-41-1,1-41-15</inkml:trace>
  <inkml:trace contextRef="#ctx0" brushRef="#br0" timeOffset="44890.3298">23194 12476 0,'0'0'0,"0"-41"0,-41 41 16,41-82 0,-41 82-1,0 0-15,-81 0 16,40 0-1,82 82 1,-41-41 0,41 0-16,0 41 15,0-41-15,0-1 16,41 42 0,41-82-1,0-41 1,-1-40-1,1 40-15,-82-82 16,0 41-16,0 0 16,0-81-1,0 81-15,0 0 16,0 41-16,-41 0 16,41 123 30,0 0-46,0 0 16,0 0 0,0-1-16,0 1 0,41 0 15,-41-41 1,41 41 0,41-82-16,-41 0 15,0 0-15,41 0 0,-42 0 16,1-41-1,-41-82 1,0 41 0,-41 123 31,41 0-47,0 41 15,0 0 1,164-41-1,-123-41 1,0 0 15,41 0-15,-82-164 0,0 123-16,0 0 15,0 0-15,0 123 47,0 0-47,0 122 16,-41 246-1,41-41 1,0-81 0,0-206-16,0-40 15,0-41 1,-41-41-16,41 41 0,-82-41 15,-82-41 1,83-163 15,81 81-31</inkml:trace>
  <inkml:trace contextRef="#ctx0" brushRef="#br0" timeOffset="45155.8798">24749 12721 0,'0'-81'16,"41"81"15,40 0-31,42 0 16,-41 0-1,0 0 1</inkml:trace>
  <inkml:trace contextRef="#ctx0" brushRef="#br0" timeOffset="45271.5266">24871 12885 0,'41'0'31,"41"0"-31,0 0 16,0 0-16</inkml:trace>
  <inkml:trace contextRef="#ctx0" brushRef="#br0" timeOffset="46321.264">26671 11862 0,'0'-41'0,"0"1"16,0-42-1,-82 0 1,1 82 0,-83 41 15,164 82-31,-41 490 31,41-449-31,0-42 16,0 42-16,0 0 15,0 122 1,0-163-16,-123-41 16,42-1-1,40-81 1,-123 0 0,41-81-1,42 40 1,81-41-16</inkml:trace>
  <inkml:trace contextRef="#ctx0" brushRef="#br0" timeOffset="46804.4403">27326 11903 0,'0'0'0,"0"-41"0,0-40 15,0-1 1,-41 41-1,0 41 17,0 0-17,-41 204 1,82 165 0,0-42-1,0-164-15,41 165 16,-41-206-16,0-40 15,0 0 1,0 0 0,-41-82-1,-122 0 1,81-164 0,82 82-1</inkml:trace>
  <inkml:trace contextRef="#ctx0" brushRef="#br0" timeOffset="47537.6778">27939 12435 0,'0'-82'0,"0"0"31,123 82-16,-41 0-15,-41 0 16,0 82-16,-41 0 16,0 0-16,0 0 15,-164 81 17,164-122-1,0-123-16,164-81 1,-123 122 0,81-123-1,-122 123-15,82-40 16,-82 40 0,-123 122 30,123 1-46,0 0 16,0 41 0,41-41-1,0-1-15,82-81 16,-41 0 0</inkml:trace>
  <inkml:trace contextRef="#ctx0" brushRef="#br0" timeOffset="47756.869">28798 12476 0,'41'0'31,"41"0"-31,41 0 16,122 0 0,-122-41-1</inkml:trace>
  <inkml:trace contextRef="#ctx0" brushRef="#br0" timeOffset="48005.1749">29167 12271 0,'0'0'0,"0"-81"0,-41 81 47,41 41-31,0 122-1,0-81-15,0 82 16,0 40 0,0-163-1</inkml:trace>
  <inkml:trace contextRef="#ctx0" brushRef="#br0" timeOffset="48657.9749">29412 12271 0,'0'-40'0,"82"40"15,-82 81 95,0-40-110,0 0 15,0 41-15,0-41 0,0 41 31,123-82-31,-83 0 32,42 0-17,41-41-15,-82-123 16,-41 41 0,0 1-1,0 40 1,0 123 15,0 82-15,0 81-1,0 82 1,0-122 0,0 0-16,0-1 0,0-40 15,0 0 1,0 40-16,-82-81 15,41-41 1,-41-41 0,1-82-1,-1-81 1,123-42 0</inkml:trace>
  <inkml:trace contextRef="#ctx0" brushRef="#br0" timeOffset="48954.7912">30353 12026 0,'0'0'0,"0"-41"0,0 0 31,82 82-15,0 164 15,-82-42-15,81-40-16,-81-41 15,0 40-15,-41 124 16,1-123-16</inkml:trace>
  <inkml:trace contextRef="#ctx0" brushRef="#br0" timeOffset="49542.0618">27980 12026 0,'-41'0'15,"41"-41"-15,-41 41 16,41-41 0,-81 41-1,40 0 1,-164 532 15,164 82 0,123-492-15,573 42 0</inkml:trace>
  <inkml:trace contextRef="#ctx0" brushRef="#br0" timeOffset="50639.5168">31294 11944 0,'0'-41'0,"-82"41"15,82-82-15,-82 82 16,41 0 0,-41 819 15,123-83 16,205-573-32</inkml:trace>
  <inkml:trace contextRef="#ctx0" brushRef="#br0" timeOffset="51138.5213">31621 12762 0,'0'-82'0,"0"42"16,0-1-16,82 41 15,41 0 1,-42 81-1,-81 83 17,-41-41-17,-40-82-15,-42 41 16,82-82-16,41-41 31,41-41-15,123-82-1,40-81 1,-163 122 0,0 82-1,-82 82 32,41 41-31,-82 0-16,82 163 31,0-163-31,0 0 16,0-41-16,0 40 0,41-81 15,0 41-15</inkml:trace>
  <inkml:trace contextRef="#ctx0" brushRef="#br0" timeOffset="51341.6232">32439 12762 0,'-82'0'16,"123"0"15,123-82-31,204 82 31,-245-40-31</inkml:trace>
  <inkml:trace contextRef="#ctx0" brushRef="#br0" timeOffset="51573.1189">32766 12353 0,'0'0'0,"0"-41"16,-40 82 15,40 123-15,0 40 0,0-122-16,0 82 15,0-123 1,81-41-16</inkml:trace>
  <inkml:trace contextRef="#ctx0" brushRef="#br0" timeOffset="52071.8144">33216 12353 0,'0'0'0,"-41"-41"0,41 123 47,0-41-47,0 0 15,41 123 1,0-164 0,82 0-1,0-41 1,-82-41-1,-41-82 17,0 42-17,0 203 17,0 1-17,0 204 1,0 42-1,0-124 1,0-40 0,0-82-16,-82-41 15,41-1 1,-41-40 0,0 0-1,82-122 1,0 40-16</inkml:trace>
  <inkml:trace contextRef="#ctx0" brushRef="#br0" timeOffset="52338.886">33707 12026 0,'0'0'0,"0"-82"15,41 82 1,41 0 0,0 41-1,-41 82 1,-41 81 0,0-122-1,0 0-15,0 41 0,0-1 16,-82-81-16</inkml:trace>
  <inkml:trace contextRef="#ctx0" brushRef="#br0" timeOffset="52889.8134">35057 12312 0,'0'-81'0,"0"40"16,-41-82 0,0 82-1,-40 41 1,-42 0 15,41 164-31,0 40 31,82-122-15,41 0 0,0-82-16,82 0 15,-82 0-15,40-41 16,1-82-1,-82 0 1,82 1 0,-82-1-16,0-82 15,0 83 1,0 81-16,0 0 16,0 123 15,0 0-16,0 81 1,0 83 0,0-1-1,41-122-15,-41-1 16</inkml:trace>
  <inkml:trace contextRef="#ctx0" brushRef="#br0" timeOffset="53372.7888">35384 12271 0,'0'-122'0,"0"81"16,41 41 0,123 0-1,-123 41 1,-41 122-1,0-122 17,-41 41-32,0-82 15,41 82 1,0-123 0,0 0-1,82-82 1,-82 82-16,123-81 15,-82 122 1,-41-82-16,0 123 47,0 0-47,0 81 16,-82-40-1,82 41 1,0-82 15,163-41-15,-122 0-16</inkml:trace>
  <inkml:trace contextRef="#ctx0" brushRef="#br0" timeOffset="54456.5799">36693 12149 0,'0'-41'0,"0"0"31,0 0-16,0-41 1,-81 82 0,81 41-1,-82 0 1,82 0-16,-41 123 16,41-124-16,0 1 15,0 41 1,41-82-1,41 0 1,-1-123 0,-40 1-1,-41-1 1,0-41 0,0 42-16,0-42 15,0 123 1,0-41-16,0 41 15,0 123 32,0 41-31,0 41 0,0 40-1,0-122-15,0 0 16,0-41-16,0 40 15,41-81 1,82 0 0,-82-40-16,41-42 15,-82-41 1,82 41 0,-82 0-1,0 123 32,0 82-31,0-41-1,0 0 1,40-41 0,1-41-1,41 0 1,41 0-1,-82-205 1,-41 164-16,0 0 16,0 0-16,-41 82 47,41 41-47,0 41 15,0 122 1,0-40-1,0 204 1,0-287-16,0-40 16,-41 123-1,-41-164-15,0-41 16,82 81-16,-81-81 0,40 0 16,0-81-1,-82-124 1,123 82-16</inkml:trace>
  <inkml:trace contextRef="#ctx0" brushRef="#br0" timeOffset="55309.9968">27162 14030 0,'0'-41'0,"-41"41"47,0 41-32,41 41-15,0 0 16,0 0-16,0-41 16,0 0-1,82 40 16,82-285 1,-164 40-1,-41 82-15,0 82-16,41-40 15</inkml:trace>
  <inkml:trace contextRef="#ctx0" brushRef="#br0" timeOffset="55829.6955">27653 10922 0,'0'0'0,"0"-41"16,0 82 15,0 40-31,0 288 32,0-329-17,0 124 16</inkml:trace>
  <inkml:trace contextRef="#ctx0" brushRef="#br0" timeOffset="56522.9197">26099 14439 0,'0'-81'16,"-41"81"0,41-41-1,-82 41 16,82 41-31,-41 40 16,41 1-16,0 0 16,0 0-16,0-41 15,0 41-15,82-82 32,0 0-32,81-164 31,-122 82-31,-41 41 15,0-41 1,0 1-16,0 40 16,0 0-1,-41 41 1</inkml:trace>
  <inkml:trace contextRef="#ctx0" brushRef="#br0" timeOffset="57109.9681">26385 10840 0,'0'-82'0,"0"41"31,0 82 32,0 0-47,0 41-16,0-41 15,0-1-15,0 42 16,0 0 15,0-41-15</inkml:trace>
  <inkml:trace contextRef="#ctx0" brushRef="#br0" timeOffset="57972.8801">25690 15871 0,'0'0'0,"81"0"31,1 0-15,41 0-16,0 0 15,-1 0-15,-81 0 16</inkml:trace>
  <inkml:trace contextRef="#ctx0" brushRef="#br0" timeOffset="58105.7515">25812 16198 0,'41'0'15,"82"0"1,0 0-16</inkml:trace>
  <inkml:trace contextRef="#ctx0" brushRef="#br0" timeOffset="59272.6166">29085 15012 0,'0'-82'16,"0"41"-1,-41 41 1,-41 82 15,82 41-31,41 450 31,-41 122 1,0-613-32,0-41 15,0 0-15,0 40 16,-41-81-1,-123 0 1,83-41 0,-1-40-1</inkml:trace>
  <inkml:trace contextRef="#ctx0" brushRef="#br0" timeOffset="59689.7513">30067 15176 0,'0'0'16,"0"-82"-16,-82 41 16,41 41-1,0 0 1,-41 0 0,82 82-16,0 40 15,0 42-15,0 0 16,0-1-16,0 83 0,0 81 15,0-163 17,0-123-32,0 40 15,0-40-15,-41 41 16,-41-82 0,1 0-1,40 0 1</inkml:trace>
  <inkml:trace contextRef="#ctx0" brushRef="#br0" timeOffset="74323.6597">30598 15667 0,'0'-82'15,"0"41"1,0 0-1,41 41 1,123-82 0,-41 205 15,-287 163 0,82-204 16,82-164-31,41 41-1,0 41-15,123-204 16,-123 163-16,40 0 16,1-41-1,-82 0 1,0 41-1,0 82 17,-82 41-17,82 0-15,0 82 16,0-83 0,41 83-16,41-123 15,-41-41 1</inkml:trace>
  <inkml:trace contextRef="#ctx0" brushRef="#br0" timeOffset="74528.5842">31539 15585 0,'82'0'31,"0"-41"-31,41 41 16,-1 0-16,124 0 15,-124 0 1</inkml:trace>
  <inkml:trace contextRef="#ctx0" brushRef="#br0" timeOffset="74758.5703">31907 15339 0,'0'-41'0,"0"82"47,0 41-47,0 41 15,0-41-15,0 81 16,0 1 0,41-123-1</inkml:trace>
  <inkml:trace contextRef="#ctx0" brushRef="#br0" timeOffset="75242.8477">32480 15462 0,'0'-123'15,"-41"123"-15,41 82 47,0-41-47,0 0 16,0 0-1,41-41-15,41 82 16,0-82 0,-41-41-1,40 41 1,-81-82-16,82 0 16,-82 41-16,0 0 0,0-41 15,0 42 16,0 121-15,0 165 0,0 81-1,0 82 1,0-245 0,0-123-16,0 40 15,-82-81 1,1 0-1,-1-81 1,0-124 0</inkml:trace>
  <inkml:trace contextRef="#ctx0" brushRef="#br0" timeOffset="75492.2561">33053 15094 0,'0'-41'0,"82"41"16,40 82 0,-81 0-1,41 122 1,-82 42-1,-41 122 1,-123-205 0</inkml:trace>
  <inkml:trace contextRef="#ctx0" brushRef="#br0" timeOffset="76007.1366">31171 15094 0,'-41'0'0,"0"0"16,-41 0-1,1 0 1,-1 41 0,41-41-16,41 122 15,-82-40-15,82 409 31,0-409-31,123 163 32,0-163-17,40-82-15</inkml:trace>
  <inkml:trace contextRef="#ctx0" brushRef="#br0" timeOffset="76508.7511">33830 14767 0,'0'0'0,"0"-41"15,82 123 32,-82-1-47,0-40 16,-82 82 0,0-82-1,0 41 1,123-82 15,164 0-15,40 0-1</inkml:trace>
  <inkml:trace contextRef="#ctx0" brushRef="#br0" timeOffset="77058.4817">34525 15585 0,'0'-82'31,"0"0"-16,0 41 1,-81 41 0,-1 41-1,41 82 1,41 0 0,0-42 15,0-40-16,41-41 1,41-41 0,-41-81-1,40 40 1,-81-41-16,0-81 16,0 81-16,0 0 15,0 0 1,0 83-1,-41 40 1,41 40-16,0 124 16,0-41-1,0-1-15,0 124 16,0-42 15,0-163-31</inkml:trace>
  <inkml:trace contextRef="#ctx0" brushRef="#br0" timeOffset="77457.6548">34771 15380 0,'0'0'0,"0"-41"15,41 41-15,41 0 31,-82 41-31,0 82 16,0-41 0,-41 0-1,41-42 1,0-162 31,122 40-32,-81 0 1,-41 0-16,0 41 16,0 82 15,0 82-15,0-82-16,0 0 15,0 41-15,41-41 16,41-41-16</inkml:trace>
  <inkml:trace contextRef="#ctx0" brushRef="#br0" timeOffset="78391.3799">35916 15421 0,'0'0'0,"0"-82"16,0 0-1,0 1 1,-41 81 0,-40-41-1,40 41-15,-41 0 16,41 41-16,-41 81 16,82 1-1,0-82 1,41 41-1,41-82 1,-41 0-16,41 0 16,-1 0-1,-81-82-15,82 0 16,-82-81 0,0 81-1,0-82 1,0 82-16,0 1 15,0 40 1,0 163 0,0-40-1,0 82 1,0-1 0,0-40-1,0-82-15,82-41 16,-82 82-16,41-82 15,82-41 1,-42-41 0,-81 41-16,0-82 15,0 42 1,0 122 15,0-1-15,0 42-1,0-41 1,41 41-16,41-82 16,0 0-1,-41 0 1,41 0 0,-82-123-16,41 82 15,-41 0-15,0-40 16,0 162 15,0 42-15,-41 204-1,41-81 1,0-42 0,0-40 15,0-82-31,-82-41 15,41-41-15,-41 82 0,41-82 16,-41 0 0,1-123-1,40 41-15</inkml:trace>
  <inkml:trace contextRef="#ctx0" brushRef="#br0" timeOffset="79424.8955">30067 17057 0,'-41'0'0,"41"-41"16,-41 41-16,41 41 31,0 82-31,0-41 16,0-41-16,163 81 31,1-162 16,-164-83-31,0 41-16,-82-41 15,-41 41 1,83 1 0,-83 40-1</inkml:trace>
  <inkml:trace contextRef="#ctx0" brushRef="#br0" timeOffset="79830.5532">30026 14358 0,'0'0'0,"0"-82"0,0 0 31,0 41-31,0 0 16,0 123 31,41 0-47,-41 163 31,0-122-31,0 81 15</inkml:trace>
  <inkml:trace contextRef="#ctx0" brushRef="#br0" timeOffset="80324.7074">28226 17794 0,'0'0'0,"0"-82"16,82 0-16,-82 41 31,0 0 1,40 41-1</inkml:trace>
  <inkml:trace contextRef="#ctx0" brushRef="#br0" timeOffset="80741.8118">28553 17180 0,'0'-82'15,"-41"82"17,41 82-17,-41 41-15,41-41 16,0 81-1,0-122 1,41 82 0,41-123-1,0 0 1,40-82-16,-81 0 16,-41 0-16,0 41 15,0-81 1,-122 81-1,81 41-15,-41 0 32,0 0-32</inkml:trace>
  <inkml:trace contextRef="#ctx0" brushRef="#br0" timeOffset="81308.121">28921 14398 0,'0'-40'16,"0"-1"-1,-41-41 1,41 0 15,0 123 32,0 41-63,0 0 15,0-1-15,0 42 16,0 0 15</inkml:trace>
  <inkml:trace contextRef="#ctx0" brushRef="#br0" timeOffset="85741.6496">37962 15135 0,'40'0'62,"42"0"-46,0 0-16,123 0 15,-83 0 1</inkml:trace>
  <inkml:trace contextRef="#ctx0" brushRef="#br0" timeOffset="85858.5816">38125 15421 0,'82'0'16,"41"-82"-16</inkml:trace>
  <inkml:trace contextRef="#ctx0" brushRef="#br0" timeOffset="86792.5057">39843 13989 0,'0'-81'0,"0"40"16,-41 0-16,41-41 15,-41 82 1,41 41 15,-81 245-15,81 982 15,41-818 0,-123-409 1,-41-41-32,41 0 15,-40-82 17,40 1-32</inkml:trace>
  <inkml:trace contextRef="#ctx0" brushRef="#br0" timeOffset="87142.6663">39598 16403 0,'-41'-41'16,"41"82"15,-82 0-31,82 81 16,0-40-1,41-82 1,0 82-16,0-82 16,41 0-16,-41 0 15,-1-82 1,83 0-1,-123-40-15,0 81 16,-41 41-16,-41-82 0,1 82 16,-83 0-1,123-82-15</inkml:trace>
  <inkml:trace contextRef="#ctx0" brushRef="#br0" timeOffset="87566.0567">40130 12926 0,'0'-82'15,"0"164"32,0 41-31,0-42-16,0 42 31,0-82-31,0 41 16,0-41-16</inkml:trace>
  <inkml:trace contextRef="#ctx0" brushRef="#br0" timeOffset="89076.526">41561 14358 0,'-41'-82'0,"41"41"15,0 0 1,41-41 0,0 82-16,0 0 15,82 0 1,-41 205 15,-82-124-31,-164 83 31,123-164-31,-82 82 32,123-123-17,41-41-15,41 41 16,-41-41-16,82-40 16,-82 81-16,-41 0 15,82-41 1,-82 0-1,0 41-15,-41 41 16,41 41 31,-41 82-47,41 82 31,0-124-31,0 42 16,82-123-16,-42 82 0</inkml:trace>
  <inkml:trace contextRef="#ctx0" brushRef="#br0" timeOffset="89310.7141">42175 14276 0,'0'-41'0,"41"41"31,41 0-15,0 0-16,40 0 16,83-82-1,-123 82-15</inkml:trace>
  <inkml:trace contextRef="#ctx0" brushRef="#br0" timeOffset="89542.2788">42543 13949 0,'0'81'62,"0"-40"-62,0 41 0,0 41 16,0-1-16,0 42 31,41-41-31,0-123 16</inkml:trace>
  <inkml:trace contextRef="#ctx0" brushRef="#br0" timeOffset="90042.2153">42993 14112 0,'0'-82'0,"0"123"62,0 41-62,0-41 16,41 0-16,0 82 15,41-123 1,0 0 0,-1-41-1,1-41 1,-82 41-1,0-82 1,0 1 0,0 162 15,0 42-15,0 205-1,-41-42 1,41-163-16,0 0 15,0-1 1,-41-40-16,-40 0 16,-1-41-1,41 82-15,-41-82 16,41 0-16</inkml:trace>
  <inkml:trace contextRef="#ctx0" brushRef="#br0" timeOffset="90326.09">43648 13785 0,'0'-41'16,"122"82"15,-122 41-31,41 0 16,-41-1-1,0 124-15,0-82 16,0-1 0,-41 1-1,-81 0 1,40-123-16</inkml:trace>
  <inkml:trace contextRef="#ctx0" brushRef="#br0" timeOffset="90678.5282">41275 13744 0,'0'0'0,"0"-41"0,-41 41 15,-41 41 1,82 0-1,0 163 1,-41 124 0,41 122-1,205-409 1,122 40 0,-40-81-1</inkml:trace>
  <inkml:trace contextRef="#ctx0" brushRef="#br0" timeOffset="91243.1679">43893 13499 0,'0'-123'15,"41"82"-15,82 41 32,-41 0-32,-1 82 15,-81 81 32,-204-40-16,245-123 1,0 0-17,40-82 1,1 82-16,-82 41 16,41-41-16,-41 82 15,0 0 1,0-41-1,-204 41 1,81-82 0</inkml:trace>
  <inkml:trace contextRef="#ctx0" brushRef="#br0" timeOffset="91609.6002">41970 15380 0,'41'0'47,"82"0"-47,573-41 31,449-41 0,-1022 82-31</inkml:trace>
  <inkml:trace contextRef="#ctx0" brushRef="#br0" timeOffset="92042.4214">43157 15830 0,'-41'0'0,"123"-41"31,-1 41-31,1 0 16,0 0 0,0 0-1,-82 123 1,-164 41-1,1-83 1,122-81 0,0 0-1,123 0 1,163 0 0,-81 0-1,-123 0 1,-41 82-1,-41-41-15,-164 41 16,82 0 0,42-82-16,-83 0 15,41 0 1,82 0 0</inkml:trace>
  <inkml:trace contextRef="#ctx0" brushRef="#br0" timeOffset="92878.4617">41152 13867 0,'0'0'0,"0"-82"0,-122 82 16,81 0 31,0 0 0,41 41 78,-41-41-125,41 41 15,0 41 1,0-1-16,0 42 16,0 163-1,0 205 1,0-327-16,0 40 15,0-40-15,0 122 16,0-81 0,0-1-1,0-40 17,0-123-32,0 41 15,0 0-15,0-42 0,82-40 16,-82 41-1,122-41 1,-81 0-16,82 0 16,0 0-16,122-81 15</inkml:trace>
  <inkml:trace contextRef="#ctx0" brushRef="#br0" timeOffset="93759.1687">44670 13785 0,'0'-82'0,"82"82"16,-82-41-16,41 41 47,0 0-32,0 0 1,41 532 15,-82-41-15,0-205 0,0-81-1,0-42-15,0 1 0,0-41 16,0 81-1,0-40 1,0-42 0,0 1-16,0 41 15,0-123-15,0 0 16,0 40 0,0 1-1,-82-41 1,41 41-1,0-82 1,-41 0 0</inkml:trace>
  <inkml:trace contextRef="#ctx0" brushRef="#br0" timeOffset="94126.7321">45325 15994 0,'0'0'0,"0"-41"16,0 123 15,0 40-16,0 42 1,0-123 0,0 0-16,82-41 31,-41 0-31,40 0 31,-81-82-31,0 0 16,0 41-16,0 0 0,-41-40 15,1 81 1,-1 0 0,-41-123-16</inkml:trace>
  <inkml:trace contextRef="#ctx0" brushRef="#br0" timeOffset="94462.2974">45407 13539 0,'0'-40'16,"0"80"15,0 42-15,0 41-16,0 0 16,0-41-16,0-1 15,0 83 1,0-82-16,0-41 15</inkml:trace>
  <inkml:trace contextRef="#ctx0" brushRef="#br0" timeOffset="95126.516">46388 14603 0,'0'-123'31,"0"82"-15,-40 0-1,-206 123 48,246 286-32,0-286 0,246-123 1,-165-122-17,1 40 1,-82 41-16,0-41 15,0 1-15,0-165 16,0 124 0,0 81-1,0 205 17,-82-41-17,82 163 1,0 0-1,0-81 1,0-82-16,41 0 16,-41 40-16,0-81 0</inkml:trace>
  <inkml:trace contextRef="#ctx0" brushRef="#br0" timeOffset="95693.4377">46879 14562 0,'0'-41'0,"41"41"16,-41-82-16,41 82 16,41 0 15,-82 82-15,0 41-1,-41-41 1,0-41-1,82-123 48,-41 41-63,82-41 16,-82 0-1,82 0-15,-82 1 16,-82 203 15,82-81-15,-41 82-1,41-41 1,0-41 0,164-41-1,-124 0-15</inkml:trace>
  <inkml:trace contextRef="#ctx0" brushRef="#br0" timeOffset="97660.3044">47043 14521 0,'0'-82'32,"0"41"-17,0 1 1,0-1 109,0 82-94,0-1-15,0 42-16,0-41 15,0 41-15,0-41 16,0 41 0,82 0-1,-41-82 17,122-41-17,-122 0 1,41-41-1,-82-82 1,41 123 0,-41-40-16,0 40 15,0 122 48,0 1-63,0 41 15,-82-41-15,82 122 16,0 42 0,0-83 15,0-40-31,0 41 16,0-82-16,-41-42 15,-41 42 1,41-82-1,1 0 1,40-163 0,0 40-1,0 82 1,0-82 0</inkml:trace>
  <inkml:trace contextRef="#ctx0" brushRef="#br0" timeOffset="101897.5614">38248 18489 0,'-41'0'16,"123"0"15,0 0-15,-1 0-16,1 0 15,0 0-15,-41 41 16</inkml:trace>
  <inkml:trace contextRef="#ctx0" brushRef="#br0" timeOffset="102027.9408">38289 18898 0,'41'0'31,"286"0"-15</inkml:trace>
  <inkml:trace contextRef="#ctx0" brushRef="#br0" timeOffset="102518.5941">40211 17998 0,'0'0'0,"0"-41"16,0 0-16,-40-81 16,-1 122 30,41 81-46,-82 83 0,82 204 32,0-82-32,0 492 31,0-656-31,41 83 31,-123-205 0,-41 0-15,0-41 0,83 41-1,-42 0 1</inkml:trace>
  <inkml:trace contextRef="#ctx0" brushRef="#br0" timeOffset="102910.8303">40293 20248 0,'-82'41'31,"82"0"-31,0 163 16,0-40-1,41-123 17,41 41-17,0-82-15,-41 0 16,-41-41-16,41-41 0,-41 41 15,0-82 1,0 82-16,-82-41 16,41 82-16,-123-81 15,124 40 1,-42-82 0</inkml:trace>
  <inkml:trace contextRef="#ctx0" brushRef="#br0" timeOffset="103278.7251">40825 17385 0,'0'-41'16,"0"122"46,0-40-62,0 41 16,0 0-16,0 0 15,0 0-15,0-42 16,0 1-16</inkml:trace>
  <inkml:trace contextRef="#ctx0" brushRef="#br0" timeOffset="104377.6272">41930 18080 0,'0'0'16,"0"-41"-16,-41 41 0,41-82 15,0 0 1,0 164 15,0 0-15,0 245 15,0-81 0</inkml:trace>
  <inkml:trace contextRef="#ctx0" brushRef="#br0" timeOffset="104627.081">42298 18284 0,'82'0'31,"-1"0"-15,42 0-1,0 0-15,0 0 16,40 0 0,-163-81-16</inkml:trace>
  <inkml:trace contextRef="#ctx0" brushRef="#br0" timeOffset="104861.1032">42830 17957 0,'0'0'0,"0"-41"15,-82 164 17,82-41-17,0 0 1,0 40-16,0 83 15,0-123-15,0-41 16</inkml:trace>
  <inkml:trace contextRef="#ctx0" brushRef="#br0" timeOffset="105344.3692">43157 18203 0,'0'0'0,"0"-41"0,0 82 47,0 40-47,0-40 16,0 0-1,41 41-15,40-41 16,1-41-1,-41 0 1,41 0 0,-82-82-16,0-41 15,0 1 1,0 81 0,0 123 15,0 40-16,0 1 1,0 163-16,0-163 16,0 0-16,-41-41 31,-41-82-31,41 81 16,-40-81-1,81-40 1,0-1-1,0-82-15</inkml:trace>
  <inkml:trace contextRef="#ctx0" brushRef="#br0" timeOffset="105578.1335">43770 17957 0,'0'-41'0,"0"82"31,123 41-15,-41 123 0,-82-42-1,0-40-15,0 0 16,-82-1-16,-41-40 0,42-41 15</inkml:trace>
  <inkml:trace contextRef="#ctx0" brushRef="#br0" timeOffset="106044.2513">41930 17794 0,'0'-123'0,"-41"123"0,41-41 16,-82 41 0,41 0-1,-41 123 1,82-1-1,0 42-15,-41 122 16,41-163 0,0-41-16,0 81 15,327-40 17,-204-123-32</inkml:trace>
  <inkml:trace contextRef="#ctx0" brushRef="#br0" timeOffset="106593.6176">44220 17671 0,'0'-82'0,"82"41"31,0 41-15,-41 0-1,-41 82 1,0 0 0,-82 0-1,123-82 48,0 0-63,41 0 15,-41 40 1,-41 42 0,0 0-1,-123 0 1,-41 0-1,1-82 1</inkml:trace>
  <inkml:trace contextRef="#ctx0" brushRef="#br0" timeOffset="107144.0168">42052 19225 0,'0'0'0,"-41"0"0,123 0 47,82 0-47,-1 0 16,328 0-1,287 0 17,-574 0-1</inkml:trace>
  <inkml:trace contextRef="#ctx0" brushRef="#br0" timeOffset="107615.9624">43198 19512 0,'-41'0'15,"163"0"16,-40 0-15,-41 0-16,-41 122 16,0-81-1,-41 41 1,-81 0 0,-1 0-1,164-123 32,0 41-47,81 0 16,-40 82 15,-41-82-31,-41 122 16,0-81-16,-41 41 15,-41 0 1,-81-82-1,122 0-15,0 0 16,-41 0-16,41-41 16</inkml:trace>
  <inkml:trace contextRef="#ctx0" brushRef="#br0" timeOffset="121802.907">45079 18489 0,'41'0'62,"0"0"-62,41 0 0,123 0 31,-83 0 1,-204 0 30,1 0-46,-83 0-1,123 0 1,0 0 0,82 0 30,41 0-46,82 0 16,-83 0 15,1 0-15,-41 0-16</inkml:trace>
  <inkml:trace contextRef="#ctx0" brushRef="#br0" timeOffset="123449.5507">46307 18203 0,'0'-41'0,"0"82"62,0 0-62,0 40 16,41-81 0,-41 41-16,40-41 15,124 0 17,-82-82-1,-82 1-16,0-42-15,0 82 16,0 123 31,0 163-31,0 1-1,0-42 1,0-40-1,-41-164-15,41 41 16,-41-41 0,0 0-16,-41 0 15,41 0 1,41-82 0,0-41-1,123 0 1</inkml:trace>
  <inkml:trace contextRef="#ctx0" brushRef="#br0" timeOffset="123863.0705">46879 17671 0,'0'0'0,"0"-82"16,41 82 0,41 0-1,-41 0 1,-41 41-16,0 41 16,0 0-1,-82-82 1,82 81-16,-41-81 15,123 0 32,0 0-31,-41 41 0,-41 0-16,0 41 15,0-41 1,-82 0-1,-41-41 1,82 82-16</inkml:trace>
  <inkml:trace contextRef="#ctx0" brushRef="#br0" timeOffset="124112.5201">46143 19021 0,'82'0'15,"0"-41"1,40 41-16,42 0 15,0 0-15,-1-41 16,-40 41-16,-82 0 16</inkml:trace>
  <inkml:trace contextRef="#ctx0" brushRef="#br0" timeOffset="124562.4967">46552 19430 0,'0'-41'32,"41"41"-32,0 0 15,0 0-15,41 0 16,-42 0-16,-40 82 15,0 40 1,-122-122 0,40 123-1,0-123-15,82 41 16,41-41 15,0 0-15,41 0-16,-41 0 15,0 0-15,-41 123 16,122-82-16,-122 40 0,-41 1 31,-81 0-15,-1-82 0,41 0-16,0 0 15,41 0-15,41-41 0</inkml:trace>
  <inkml:trace contextRef="#ctx0" brushRef="#br0" timeOffset="124895.6979">47697 17589 0,'0'-41'0,"41"123"47,-41 41-31,123 81-16,-123 1 15,82 326 1,-82-285-16,0 327 16,-164-42-1,-122-163 1</inkml:trace>
  <inkml:trace contextRef="#ctx0" brushRef="#br0" timeOffset="125646.0872">41357 17262 0,'-82'0'0,"41"0"16,41 82 0,-82 40-16,82 206 15,-81 1349 16,81-1350-31,204 205 16,-81-328 0,40-40-16,83-1 15,-123-163-15</inkml:trace>
  <inkml:trace contextRef="#ctx0" brushRef="#br0" timeOffset="127045.636">49170 18039 0,'0'-41'15,"-41"41"-15,41-82 16,-82 82-16,82-41 16,-41 41-16,1 0 15,-1 0 1,-82 41 0,82 205 15,82-42 0,-41-163-31,164-41 16,-83 0-16,-40 0 15,0-82 1,123-245 0,-164 123-1,0-1 1,0 1-1,0 122 17,0 41-32,0 123 31,0 163-15,0 0-1,0-81 1,0-123-16,0 41 15,0-41-15,41-41 16,81 0 0,-40 0-1,-82-82-15,82 0 16,-82 41-16,0 0 16,41-41-16,-41 42 15,0-1 1,0 82 15,0-1-31,0 83 31,0-41-15,82-82-16,-82 41 16,41-41-16,40 0 15,-40 0 1,41-82-1,0 0 1,-82-81 0,41 122-1,-41 82 17,0 40-17,0 42-15,0 41 16,0-1-16,0 1 15,-41-41-15,41-1 0,0 1 16,-41-41-16,-41 41 31,0-82-15,1-41-16,-1 0 16,0 0-16,41-123 15</inkml:trace>
  <inkml:trace contextRef="#ctx0" brushRef="#br0" timeOffset="128463.5233">39352 22007 0,'-40'0'16,"80"0"31,1 0-31,41 0-16,82 0 15,-82 0 1,-42 0-16</inkml:trace>
  <inkml:trace contextRef="#ctx0" brushRef="#br0" timeOffset="128597.7091">39393 22375 0,'41'-82'16,"41"82"-1,0 0-15,41 0 16</inkml:trace>
  <inkml:trace contextRef="#ctx0" brushRef="#br0" timeOffset="129282.5326">42666 21516 0,'0'0'0,"0"-41"0,0 0 16,0 123 30,0 41-30,0-1-16,0 124 31,0-1-15</inkml:trace>
  <inkml:trace contextRef="#ctx0" brushRef="#br0" timeOffset="129531.8253">42911 21843 0,'41'0'31,"41"-82"-15,41 82 0,-1 0-16,1 0 15,-41 0-15,0 0 0,0 0 16,-1-41-16</inkml:trace>
  <inkml:trace contextRef="#ctx0" brushRef="#br0" timeOffset="129763.4392">43361 21557 0,'0'0'0,"0"-82"0,0 164 62,0 0-62,0 40 0,41 42 32,-41 0-17,41-83-15</inkml:trace>
  <inkml:trace contextRef="#ctx0" brushRef="#br0" timeOffset="130262.6738">43811 21598 0,'0'-41'0,"0"82"47,0 41-32,0-42-15,41 1 32,-41 41-32,41-82 15,41 0-15,0 0 16,-41 0 0,-41-82-1,0 1 1,0-1-1,0 41-15,0-41 16,0 205 0,0-1-1,0 165 1,0 81 0,0-164-1,0-163 1,0 41-1,-82-82 17,0 0-32,41 0 15,41-82-15,-82-40 0,82 40 16</inkml:trace>
  <inkml:trace contextRef="#ctx0" brushRef="#br0" timeOffset="130546.1692">44261 21311 0,'0'-41'15,"82"41"1,0 41-1,-82 41 1,82 123 0,-82 40-1,0-122-15,0 0 16,0-1-16,0-40 16,-82 0-16,41 0 0</inkml:trace>
  <inkml:trace contextRef="#ctx0" brushRef="#br0" timeOffset="130982.9367">42420 21270 0,'0'0'0,"-40"0"15,40-40-15,-82-1 16,41 41 0,-41 0-1,82 122 1,0 492 0,123-205-1,40-123 1,-40-122-1,0-164 1,0 41-16,-1-41 16</inkml:trace>
  <inkml:trace contextRef="#ctx0" brushRef="#br0" timeOffset="131713.1317">44957 20984 0,'0'0'0,"0"-41"31,0 0-15,0 82 31,0 41-47,-41 123 15,-41-165 1,41 42-1,41 0 17,82-82-17,163-41 1,-81 41 0,-123-41-1,-41-41 1,0 42-1,0-1 17,0 82-1,0 81-15,0 83-1,0-1 1,0-122-1</inkml:trace>
  <inkml:trace contextRef="#ctx0" brushRef="#br0" timeOffset="132113.5863">43157 22988 0,'-41'0'0,"0"0"16,123 0 47,81 0-63,1 0 15,81-81-15,-40 81 16,245-82-1,-123 82 1,-204 0-16</inkml:trace>
  <inkml:trace contextRef="#ctx0" brushRef="#br0" timeOffset="132713.2231">43607 23561 0,'0'-41'0,"0"-41"31,0 42-15,0 121 15,0 42-15,0 0-16,0 122 16,0-40-1,41-164 1,-41 0-1,41-41-15</inkml:trace>
  <inkml:trace contextRef="#ctx0" brushRef="#br0" timeOffset="133082.6595">44057 23602 0,'0'0'0,"0"-41"16,41 41 15,0 0-31,81 0 16,-81 82 0,-41 122-1,0-122 1,-82 0-16,41 0 15,1-41-15,-83-41 16,123 41 0,82-41 15,163-41-15,-40-41-1,-42 41 1,-81 41-16</inkml:trace>
  <inkml:trace contextRef="#ctx0" brushRef="#br0" timeOffset="133513.48">46266 22375 0,'-41'0'16,"164"0"30,-1 0-30,1 0-16,81-82 16</inkml:trace>
  <inkml:trace contextRef="#ctx0" brushRef="#br0" timeOffset="134064.2878">47329 21639 0,'-82'0'0,"82"-82"15,0 164 16,0-1-15,0 1-16,0-41 16,0 41-1,41-41 1,0-41 0,41 0-1,0 0 1,-41-82-1,-41 0-15,0 0 16,0 42 0,0 80 15,0 83-31,0 123 16,0 40-1,0-82 1,0-81 15,-82-41-15,41-82-16,-41 0 15,82-82-15,-82 0 16,82-81 0,41 81-16,41 0 15,0 41-15,0 41 0,0-123 16</inkml:trace>
  <inkml:trace contextRef="#ctx0" brushRef="#br0" timeOffset="134513.3477">47943 21230 0,'-41'0'16,"41"-82"-16,0 123 31,0 40-15,0 1-1,0-41 1,41 41-1,0-82 1,41 0-16,40-41 16,-81-41-1,-41 0 1,0 42 0,0-42-1,0 164 16,0 81-31,0 1 32,0-82-32,82 122 15,-82-163-15</inkml:trace>
  <inkml:trace contextRef="#ctx0" brushRef="#br0" timeOffset="134781.4857">46961 22907 0,'123'-41'16,"-41"41"0,81 0-16,1 0 15,122-82 1,-40 41 0</inkml:trace>
  <inkml:trace contextRef="#ctx0" brushRef="#br0" timeOffset="135051.1033">47370 23234 0,'0'41'31,"0"41"-15,0-1-16,0 1 15,0 0 1,41 204 0,0-245-1</inkml:trace>
  <inkml:trace contextRef="#ctx0" brushRef="#br0" timeOffset="135364.0419">47820 23152 0,'0'-82'15,"82"82"1,41 0-1,-42 0 1,-81 41 0,0 41-16,0 41 15,0-82-15,-81 0 0,40 40 16,-41-40 0,41 41-1,123-82 16,41 0-31,204-164 16,-123 42-16</inkml:trace>
  <inkml:trace contextRef="#ctx0" brushRef="#br0" timeOffset="135847.6917">49293 20861 0,'0'0'0,"0"-40"16,0-42 15,41 82-15,0 0-16,81 82 16,-40 245 15,-82 614 16,0-491-32,0-82 1,0-123 0,0-122-16,0 40 15,0-122-15,-41 41 16,-81-41-1,81-41-15,-82 0 16</inkml:trace>
  <inkml:trace contextRef="#ctx0" brushRef="#br0" timeOffset="136702.4089">41684 21230 0,'0'-41'16,"-82"41"0,0 41 15,82 40-16,-81 1-15,81 41 0,-82 286 32,164 491-1,-82-737-31,163 696 31,-163-695-31,0-41 16,0 0-16,0-42 15,-41 83 1,0-123 0,41 41 15,82-82-31,-41 0 16,82 0-1,-41 0 1,163 0-1</inkml:trace>
  <inkml:trace contextRef="#ctx0" brushRef="#br0" timeOffset="137430.4252">50438 22825 0,'-41'-82'15,"0"82"17,-40 0-32,-1 123 31,41 81 0,286-122 0,-81-246 1,-164 1-17,-82 40 1,-41 82 0,82 41-1,41-41-15</inkml:trace>
  <inkml:trace contextRef="#ctx0" brushRef="#br0" timeOffset="137748.0755">50275 20493 0,'0'0'0,"-41"0"0,41-41 0,0 123 47,0 0-47,0 82 16,0-83-1,0 1 1,41 41-16,-41-41 16,0-41-16,40-41 0</inkml:trace>
  <inkml:trace contextRef="#ctx0" brushRef="#br0" timeOffset="138697.5962">40498 26138 0,'41'0'16,"122"0"0,42 0-1,-123 0 1</inkml:trace>
  <inkml:trace contextRef="#ctx0" brushRef="#br0" timeOffset="180100.1057">0 15789 0,'41'0'62,"0"-41"-62,82 41 16,-1 0-16,533 0 47,-410 0-47,164 0 16,-163-81-16,40 81 15,246 0 1,122 0-1,-367-82-15,40 82 16,0 0-16,-40 0 0,-1-82 16,123 82-1,-41 0 1,41 0 0,246-82-1,-205 82 1,-41-82-1,-82 82 1,-122 0 0,-83 0-16,1-41 0,0 41 15,-1 0 1,206-81 0,-1 81-1,41-82 1,-204 82-16,163 0 15,-122 0-15,-42-82 16,164 82 0,82 0-1,-204 0-15,40 0 16,-40 0-16,40 0 16,-40 0-16,245 0 15,0 0 1,-123-41-1,450 41 1,-286 0 0,82 0-1,-123-82 17,-246 82-32,206 0 15,-206 0-15,42 0 16,204 0-1,-82 0 1,41-82 0,-246 82-16,206 0 15,-206 0-15,-40 0 16,122-81 0,83 81-1,-165 0-15,-40 0 16,0 0-16,40 0 15,1 0-15,163-41 16,-81 41 0,-42 0-1,-40 0 1,-82 0 15,-1 0-15</inkml:trace>
  <inkml:trace contextRef="#ctx0" brushRef="#br0" timeOffset="188535.8513">1104 16566 0,'-81'-81'16,"81"-1"-16,-41 0 31,-41-41-31,82 82 31,0 82-15,0 82-1,327 450 17,-245-492-17,41 1 1,-82-82-1,0 0 1,-41-163 0,0-42 15,0-40-15,0 122-16,0-41 15,0 123-15,0 82 47,0 82-47,0 41 16,0-42-16,0 1 15,0 0-15,0-41 0,81-1 16</inkml:trace>
  <inkml:trace contextRef="#ctx0" brushRef="#br0" timeOffset="188802.8037">2004 16157 0,'0'0'0,"0"-41"15,-40 41 16,-42 205-15,82 122 0,0-81-1,0-124 1,82-81 0,-1-41-16,-40 0 15</inkml:trace>
  <inkml:trace contextRef="#ctx0" brushRef="#br0" timeOffset="189069.3157">2741 16280 0,'0'-41'16,"-82"41"-1,41 0 1,41 82 0,-41 123-1,-122 204 1,163-287 0,-41-40-1,41-41 1</inkml:trace>
  <inkml:trace contextRef="#ctx0" brushRef="#br0" timeOffset="189286.6893">2291 16362 0,'0'0'0,"41"41"47,0 0-47,40 41 16,-40-42-1,41 42-15,41 123 16,-123-164-16,82-41 16</inkml:trace>
  <inkml:trace contextRef="#ctx0" brushRef="#br0" timeOffset="189503.0017">2904 16730 0,'41'0'31,"41"-41"-16,41 41-15,0 0 0,40-123 16,124 123 0,-247 0-1</inkml:trace>
  <inkml:trace contextRef="#ctx0" brushRef="#br0" timeOffset="189785.6909">3395 16280 0,'0'0'0,"-82"-82"16,82 41 0,-40 41-1,40 82 16,0 82-15,0 81 0,81-40-1,-81-123-15,41-1 16,0-81 0</inkml:trace>
  <inkml:trace contextRef="#ctx0" brushRef="#br0" timeOffset="190202.6167">3763 16198 0,'0'0'0,"-40"0"0,40-41 16,40 82 31,1 41-32,-41 0 1,82-41 0,-41 41-16,41-82 15,0 0 1,0-41 0,-82-82-1,81 41-15,-81 0 16,0 41-1,-41 41 17,1 82-17,40 82 1,0-82 0,0 0-16,0 122 15,0-122-15,40 0 16,1-82-16</inkml:trace>
  <inkml:trace contextRef="#ctx0" brushRef="#br0" timeOffset="190486.5563">4459 16076 0,'0'0'0,"0"-41"16,41 41 15,0 41-15,40 81 0,-40 83-1,-41 81 1,0-122-16,-122 81 15,81-122-15,41-82 16,-82-41-16</inkml:trace>
  <inkml:trace contextRef="#ctx0" brushRef="#br0" timeOffset="190753.6334">4582 16853 0,'40'0'47,"83"-41"-47,41 41 15,-41 0-15,-42 0 16,1 0-16,-41 0 16</inkml:trace>
  <inkml:trace contextRef="#ctx0" brushRef="#br0" timeOffset="190885.9688">4868 17139 0,'82'-41'32,"0"41"-17,40-41-15</inkml:trace>
  <inkml:trace contextRef="#ctx0" brushRef="#br0" timeOffset="191810.4253">6422 16157 0,'0'0'0,"0"-81"0,0-1 16,0 164 31,82 368-32,164-164 17,-205-204-17,40-82 1,-40-82-1,-41-82 1,0-40 0,0-42 15,-41 124-31,41-1 16,0 164 46,0 41-62,0-42 0,0 1 16</inkml:trace>
  <inkml:trace contextRef="#ctx0" brushRef="#br0" timeOffset="192486.6396">6586 15994 0,'-82'-82'16,"82"41"31,82 41-47,82-82 15,-42 82-15,42-41 32,-123 41-17,41 0 1,-164 0 0,41 82-1,-82-82 1,41 41-1,-40-41 1,81 0-16,-41 0 16,82 41-1,-82-41 1,82 82 0,0 40-1,41 124 1,-41-82-1,41-1 1,-41 42 0,0-164 15,82-1-31,-41 42 31,81-82-15,-40-41-16,-41 41 15,123-163 1,-164 122-16</inkml:trace>
  <inkml:trace contextRef="#ctx0" brushRef="#br0" timeOffset="192686.4">6709 16566 0,'82'0'63,"40"-40"-63,1 40 0,0 0 15,40-82-15</inkml:trace>
  <inkml:trace contextRef="#ctx0" brushRef="#br0" timeOffset="193102.8646">8140 15789 0,'0'-41'0,"-40"-40"32,-1 81-17,41 40-15,-82 124 16,82 122 0,0 1-1,0-165-15,82 42 16,-1-164-1,42 82-15,82-82 16</inkml:trace>
  <inkml:trace contextRef="#ctx0" brushRef="#br0" timeOffset="193370.274">9163 16035 0,'0'0'0,"0"-41"0,-41 0 16,-41 123 15,82-41-15,-81 81-16,-42 42 15,123-123 1,-123 41-16,82-41 15,41-1 17</inkml:trace>
  <inkml:trace contextRef="#ctx0" brushRef="#br0" timeOffset="193553.9135">8550 16035 0,'122'41'32,"-40"40"-17,-41-40-15,41 41 16,-41-41-16,81 82 16,1-82-1</inkml:trace>
  <inkml:trace contextRef="#ctx0" brushRef="#br0" timeOffset="193770.3803">9286 16362 0,'82'0'47,"-1"0"-47,1 0 0,0 0 16,0 0-16,0 0 15,-41 0 1</inkml:trace>
  <inkml:trace contextRef="#ctx0" brushRef="#br0" timeOffset="193987.2749">9531 16076 0,'0'0'0,"0"40"47,0 42-31,0 0-16,0 0 15,41 204 1,0-245 0</inkml:trace>
  <inkml:trace contextRef="#ctx0" brushRef="#br0" timeOffset="194420.6057">10022 16076 0,'0'0'0,"0"-41"15,0 122 32,0-40-31,41 41-16,-41-41 15,41 41 1,41-82 0,122 0-1,-122 0 1,-82-123 0,0 0-1,0 1 1,-41 244 31,41 1-32,0 123 1,0-124-16,0 1 16,0-41-16,41 0 15</inkml:trace>
  <inkml:trace contextRef="#ctx0" brushRef="#br0" timeOffset="194703.4407">10922 15953 0,'0'-82'16,"41"123"31,0 41-47,-41 40 15,82 1 1,-82 0-16,0 163 16,0-163-16,-41 0 15,-82-1 1,41-122-16</inkml:trace>
  <inkml:trace contextRef="#ctx0" brushRef="#br0" timeOffset="195159.6056">8836 15953 0,'-41'-41'16,"0"-41"-1,-41 41 1,41 41 0,-40 0-1,-83 246 16,164-124-15,82 369 15,0-409-31,122 0 0,451 0 32</inkml:trace>
  <inkml:trace contextRef="#ctx0" brushRef="#br0" timeOffset="195737.3333">11208 15585 0,'0'-82'0,"82"0"15,-41 82 1,0 0-1,-41 41-15,-41 204 47,-41-204-15,164-41-1,-41 0-16,41 0 1</inkml:trace>
  <inkml:trace contextRef="#ctx0" brushRef="#br0" timeOffset="196003.7923">11658 15544 0,'0'0'0,"0"-82"0,41 82 47,-41 41-47,82 0 16,-82 41 0,41 40-16,123 206 15,-164-165-15,0 1 16,-41 163-1,-82-163 1,82-42 0,-41-122-16,82 41 15</inkml:trace>
  <inkml:trace contextRef="#ctx0" brushRef="#br0" timeOffset="196671.2196">13090 16444 0,'-82'0'0,"164"0"62,41 0-62,-41 0 16,40 0-16,1 0 16,-41-82-16</inkml:trace>
  <inkml:trace contextRef="#ctx0" brushRef="#br0" timeOffset="196906.8733">14195 15789 0,'-41'-82'16,"123"82"15,-1 0-15,1 0-16,-41 0 15,41 0 1</inkml:trace>
  <inkml:trace contextRef="#ctx0" brushRef="#br0" timeOffset="197155.0743">14236 15707 0,'-82'0'0,"82"-40"16,0 121 15,0 1-15,0 41-16,0 122 15,0 1 1,0-83-1,41-81 1,41-82 0,-42 0-16,42 0 15,123 0 1,-164-82-16</inkml:trace>
  <inkml:trace contextRef="#ctx0" brushRef="#br0" timeOffset="197342.6121">14195 16198 0,'0'0'0,"41"0"31,81 0-15,42 0-16,81 0 15,-163 0 1</inkml:trace>
  <inkml:trace contextRef="#ctx0" brushRef="#br0" timeOffset="197620.0195">15217 15707 0,'-41'0'16,"41"-81"-16,-40-1 15,-42 123 17,82 41-32,-41 81 15,41 287 1,0-164-1,41-81 17,0-123-32,40-82 0</inkml:trace>
  <inkml:trace contextRef="#ctx0" brushRef="#br0" timeOffset="197878.0083">15872 15953 0,'0'0'15,"0"-123"-15,0 164 47,-82 41-47,41 122 16,-82-40-1,42 0 1,81-83 0,-82-40-1</inkml:trace>
  <inkml:trace contextRef="#ctx0" brushRef="#br0" timeOffset="198095.1624">15381 16076 0,'0'-41'15,"0"82"17,123 40-32,-82-40 15,0 41-15,81 0 16,1 41-1</inkml:trace>
  <inkml:trace contextRef="#ctx0" brushRef="#br0" timeOffset="198320.6415">16199 16198 0,'82'0'63,"41"0"-63,-1 0 16,1 0-16,-41 0 15,-41 0 1</inkml:trace>
  <inkml:trace contextRef="#ctx0" brushRef="#br0" timeOffset="198524.3647">16485 15871 0,'-40'0'0,"40"-41"16,0 123 15,0 0-31,0 0 16,0 122-1,0 1 1</inkml:trace>
  <inkml:trace contextRef="#ctx0" brushRef="#br0" timeOffset="199004.6513">16772 15994 0,'0'0'0,"0"-41"0,0-41 16,0 164 46,0 0-62,41 81 16,41-122 0,-1 41-1,1-82 1,0 0-1,0-164 1,-82 42 15,0 40-31,0 41 16,-41 164 15,41-42-15,0 165-1,0-1 1,41 1 0</inkml:trace>
  <inkml:trace contextRef="#ctx0" brushRef="#br0" timeOffset="199287.3562">17549 15994 0,'0'0'0,"0"-41"0,0-41 16,0 123 15,0 0-16,82 163 1,-41 42 0,-41-42-1,-123 1 1,123-123-16,-82-82 16</inkml:trace>
  <inkml:trace contextRef="#ctx0" brushRef="#br0" timeOffset="199637.7167">17835 15912 0,'0'-82'0,"0"41"15,82 82 17,-82 41-17,123 0-15,-123 81 16,82 42-1,-82 40-15,0-122 16,-41 0-16,-82 122 31,0-163-31</inkml:trace>
  <inkml:trace contextRef="#ctx0" brushRef="#br0" timeOffset="200408.5953">13949 15544 0,'-41'123'62,"41"122"-46,0-41-16,-81 42 0,81 367 15,490 83 32,-40-655-47</inkml:trace>
  <inkml:trace contextRef="#ctx0" brushRef="#br0" timeOffset="201054.1303">18654 15585 0,'0'-41'16,"0"0"0,0 0-1,122 41 17,-40 41-32,-82 0 15,0 0-15,0 41 0,-41-42 16,-122 42-1,81-41 1,164-41 31,40 0-47,165 0 16,-165 82-1</inkml:trace>
  <inkml:trace contextRef="#ctx0" brushRef="#br0" timeOffset="202188.9653">2577 19103 0,'0'0'0,"-82"0"16,123 0 31,41 0-32,245-123 17,-245 123-32</inkml:trace>
  <inkml:trace contextRef="#ctx0" brushRef="#br0" timeOffset="202473.7184">2618 19103 0,'-82'0'16,"82"40"30,0 1-46,0 41 16,0 0-16,0 41 16,0 122-1,0 1 1,41-165 0,0-81-1,123 0 1,-1-81-1,-81-83 1</inkml:trace>
  <inkml:trace contextRef="#ctx0" brushRef="#br0" timeOffset="202688.088">2536 19512 0,'0'0'0,"82"0"31,0 0-15,163 0-1,-40-41 1</inkml:trace>
  <inkml:trace contextRef="#ctx0" brushRef="#br0" timeOffset="202970.2962">3518 19103 0,'0'-41'0,"0"-82"15,-82 123 1,41 123 15,41-1-15,0 124 0,0-1-1,0-40 1,0-123-16,41-42 15,0-40-15,82 0 0,-41 0 16</inkml:trace>
  <inkml:trace contextRef="#ctx0" brushRef="#br0" timeOffset="203142.251">4336 19225 0</inkml:trace>
  <inkml:trace contextRef="#ctx0" brushRef="#br0" timeOffset="205193.7318">4582 19021 0,'0'-41'15,"-41"82"16,41 81-15,-82 1-16,41 204 31,-123 1 1,83-287-1</inkml:trace>
  <inkml:trace contextRef="#ctx0" brushRef="#br0" timeOffset="205438.2519">4132 19184 0,'0'0'0,"0"-41"16,0 82 31,41 41-47,40 82 15,42 40 1,-41-81-16,-41-41 16,41 0-16,-1 81 15</inkml:trace>
  <inkml:trace contextRef="#ctx0" brushRef="#br0" timeOffset="205687.8989">4868 19593 0,'0'0'0,"0"-41"16,41 41 15,41 0-15,40 0 0,-40 0-16,82 0 15,-82 0-15,-41 0 16</inkml:trace>
  <inkml:trace contextRef="#ctx0" brushRef="#br0" timeOffset="205937.794">5154 19307 0,'0'-41'0,"-41"41"15,41-41-15,0 123 63,0 41-63,0-1 15,0 1-15,0 0 16,0 81 0,82-122-1,-82-41-15</inkml:trace>
  <inkml:trace contextRef="#ctx0" brushRef="#br0" timeOffset="206390.0507">5522 19266 0,'0'-41'16,"0"82"46,0 41-62,41-41 16,-41 0-16,41 41 16,82-1-1,-41-81 1,0 0-1,-42-41 1,-40-40 0,0-1-1,0 41-15,0-41 16,0 41 0,0 123 15,-40 82-31,40 81 15,0-40 1,0-83 15</inkml:trace>
  <inkml:trace contextRef="#ctx0" brushRef="#br0" timeOffset="206654.8988">6218 19184 0,'0'0'0,"-41"-122"16,82 163 15,-41 40-31,82 124 15,-1 40 1,-121 164 15,-83-245-15,0-82 0</inkml:trace>
  <inkml:trace contextRef="#ctx0" brushRef="#br0" timeOffset="207222.0061">4254 18857 0,'-81'-41'16,"81"-41"-1,-41 82-15,0 0 31,-41 164 1,82 41-17,-82-42-15,82 1 16,0 81-16,0-40 0,0-1 16,123 42-1,81-205 1,124 40-1,-165-81-15</inkml:trace>
  <inkml:trace contextRef="#ctx0" brushRef="#br0" timeOffset="208422.668">6586 18980 0,'-41'-41'15,"41"0"1,82 41 15,-41 41-15,-41 41 0,-82 81 15,0-163-16,82 82 17,41-82-17,41 0 1,0 0 0,163 0-16</inkml:trace>
  <inkml:trace contextRef="#ctx0" brushRef="#br0" timeOffset="208753.5897">7077 18857 0,'0'0'0,"0"-41"15,-41 41 1,82 41 15,0 0-15,82 41 0,-83 81-16,42 124 15,-82-124-15,0 1 16,-122 286-1,-1-286-15,0 81 16,123-204 0</inkml:trace>
  <inkml:trace contextRef="#ctx0" brushRef="#br0" timeOffset="209021.4491">8059 19675 0,'0'-41'0,"41"41"31,81 0-15,124 0 0,-42 0-1,-163 0-15</inkml:trace>
  <inkml:trace contextRef="#ctx0" brushRef="#br0" timeOffset="209171.3338">8263 19880 0,'82'0'0,"0"0"15,0 0 1,163 0 0,-163 0-16</inkml:trace>
  <inkml:trace contextRef="#ctx0" brushRef="#br0" timeOffset="210144.8779">10513 18653 0,'0'-82'16,"0"41"-1,-82 41 1,0-82-1,42 82 1,-42 205 0,82 613 15,0-123 0,41-613-15,-82 122 15,41-122-31,-41-82 16,-82 0-1,82-41 1</inkml:trace>
  <inkml:trace contextRef="#ctx0" brushRef="#br0" timeOffset="210607.1397">11495 18857 0,'0'0'0,"0"-41"0,0-41 16,-123 1 15,41 81-15,-40 81-1,81 1-15,41 41 16,0 81-16,0 42 0,0-42 15,0 83 1,0-42 0,81-122-1,-81 0 1,-81-42 0,-1-81-1,-41 41 1,41-41 15,1 0-31,-1 0 16</inkml:trace>
  <inkml:trace contextRef="#ctx0" brushRef="#br0" timeOffset="211456.1324">12272 19552 0,'0'0'0,"-41"-81"16,41 40 15,82 41 16,-41 0-32,0 82 1,-41-1 0,0 42-1,-82 0 1,-41-82-1,164-41 32,0-82-47,82-41 16,-41 0 0,-1 1-1,-81 81 16,0 0-31,-40 41 16,-1 41 0,41 41-1,0-1 1,0 124 0,0-123-16,0 0 15,81-1 1,1-81-1</inkml:trace>
  <inkml:trace contextRef="#ctx0" brushRef="#br0" timeOffset="211657.3923">12886 19716 0,'0'-41'15,"81"41"1,1 0 0,0 0-1,0 0-15,41 0 16,-42 0-16,-81-41 0</inkml:trace>
  <inkml:trace contextRef="#ctx0" brushRef="#br0" timeOffset="211872.3881">13131 19430 0,'-41'0'0,"41"41"31,0 40-15,0-40-16,0 0 15,0 41-15,0 0 32,0 0-32,82-41 15</inkml:trace>
  <inkml:trace contextRef="#ctx0" brushRef="#br0" timeOffset="212456.6699">13540 19430 0,'0'-82'16,"0"41"0,0 123 30,0-41-46,0 0 16,0 81 0,82-81-1,-41-41 1,41 0 0,-41 0-1,0-82 1,-41-40-1,0 40 1,0 0 0,0 164 15,0 0-15,0 0-16,0 40 15,0 1-15,0 0 16,0 122-16,0-81 31,0-1-15,0-122-16,-82 0 15,41-41 1,-41 0 0,41 0-1,41-123 1,0 42-16</inkml:trace>
  <inkml:trace contextRef="#ctx0" brushRef="#br0" timeOffset="212721.6949">14031 19225 0,'0'0'0,"0"-82"15,41 82 32,0 41-47,-41 82 16,123 0-16,-123-1 16,0 42-16,0-41 15,0 0-15,0-1 16,-41-40-16,-82 82 15,82-164-15,0 41 16</inkml:trace>
  <inkml:trace contextRef="#ctx0" brushRef="#br0" timeOffset="213156.8772">12272 19143 0,'0'-40'15,"-82"40"-15,82-41 16,-41-41 0,0 82 15,-40 0-15,81 82-16,-123 163 15,41 246 1,123-246-1,82-81 17,81-123-17,124 41 1,-165-82-16</inkml:trace>
  <inkml:trace contextRef="#ctx0" brushRef="#br0" timeOffset="213823.4113">14317 18653 0,'0'0'0,"41"-41"16,41 41 15,0 0-31,-41 0 16,-41 81 15,-82 1-16,-82 82 17,205-164 15,41 0-47,0 0 15,0 0 1,81 0-16</inkml:trace>
  <inkml:trace contextRef="#ctx0" brushRef="#br0" timeOffset="215374.8135">15667 19225 0,'0'0'0,"0"-82"0,0 42 0,0-1 15,-41 41-15,-40 0 16,40 81 15,41 42-31,0 204 16,0 123 15,286-286 16</inkml:trace>
  <inkml:trace contextRef="#ctx0" brushRef="#br0" timeOffset="215821.7561">15954 19471 0,'0'-41'16,"122"41"15,-81 0-15,-41 82-16,41-42 0,-41 83 16,0 41-1,-82-82 1,1-82 15,81-41-15,40-41-1,-40-41 1,123 41-16,-82-81 16,-41 122-16,0 0 15,82 0 1,-82 82 15,0 0-15,-41 122-1,41 1 1,41-82 0,204-82-1,-122 0 1</inkml:trace>
  <inkml:trace contextRef="#ctx0" brushRef="#br0" timeOffset="216026.301">16772 19512 0,'41'0'47,"41"0"-47,40 0 15,1 0-15,0-82 16</inkml:trace>
  <inkml:trace contextRef="#ctx0" brushRef="#br0" timeOffset="216255.8889">17017 19307 0,'0'0'16,"0"-82"-16,0 123 47,0 41-32,0-41-15,0 41 16,82 204 0,0-286-1</inkml:trace>
  <inkml:trace contextRef="#ctx0" brushRef="#br0" timeOffset="216805.4249">17508 19143 0,'0'-40'16,"0"121"46,0 1-62,0 0 0,0-41 16,0 0-16,0 0 15,41 40 1,0-81 0,41-40-1,0-42 1,-82 0 15,0-41-15,0 164 15,0 41-31,0 41 16,0-1-16,0 42 15,0 0-15,0-42 0,0 1 16,0 41-1,-41-1 1,0-122 0,-123-41-1,82 0 1,1 0 0,81-123-1</inkml:trace>
  <inkml:trace contextRef="#ctx0" brushRef="#br0" timeOffset="217089.6231">18204 19062 0,'-82'-41'15,"82"82"32,41 40-47,0-40 16,-41 41-16,122 123 16,-122 81 15,-82-122-31,-40-83 15</inkml:trace>
  <inkml:trace contextRef="#ctx0" brushRef="#br0" timeOffset="217688.7019">19144 19266 0,'0'-41'15,"0"0"1,0 0-1,-40 41 1,-42 0 0,0 0-1,-41 41 1,82 82 0,41-82-16,0 0 15,0 41-15,41-41 16,41-41-16,0 0 15,-41 0 1,0-41 0,40-164-1,-81 42 1,0-1 0,-40 41-1,40 82 1,0 82 31,0 41-32,0 123 1,0-83-16,40 124 16,-40-124-16,82 42 15,-41-123 1</inkml:trace>
  <inkml:trace contextRef="#ctx0" brushRef="#br0" timeOffset="218114.8933">19513 19266 0,'0'0'0,"0"-82"15,40 1 1,1 81 15,41 40-15,-82 83-1,0-82-15,0 41 16,0 0-16,0-123 47,41-82-32,41 0 1,0 42 0,-82-42-1,-41 246 32,41-42-31,0 1-16,0 41 31,0-41-31,0-41 16</inkml:trace>
  <inkml:trace contextRef="#ctx0" brushRef="#br0" timeOffset="219222.6598">20699 19103 0,'0'-41'15,"-41"41"1,41-82 0,-41 82-1,-41 0-15,41 0 16,-40 41 0,-1 81-1,82 42 1,0-82-1,41-82-15,-41 82 16,41-82-16,-1 0 16,42-41-1,41-82 1,-123 82 0,0-41-16,41 1 15,-41-1-15,0-41 0,0-82 16,0 83 15,0 81-15,0-41-16,-82 123 31,82 41-15,0 122-1,0 1 1,82 40-1,-41-204 1,41 41 0,-41-82-1,40-41-15,-81 0 16,41-41 0,-41 41-16,0 1 0,0-83 15,0 82 16,0 82 1,0 82-17,0-42 1,82-40 0,-41-41-16,41 0 15,0 0 1,-1-122-1,-81-1 1,0 82-16,0 0 16,0 0-16,0 123 62,0 41-62,0 40 0,0 1 16,0-41-1,0 163 1,0-163-16,-41-42 16,1 83-1,-1-164 1,-41 0 0,0-82-1,41-81 1,41-1-1,41 123-15,-41-82 16</inkml:trace>
  <inkml:trace contextRef="#ctx0" brushRef="#br0" timeOffset="220579.5143">11577 20780 0,'0'-82'15,"-41"82"1,0 0 0,-41 82-1,41 163 17,123-81-1,82-164-16,-83-41 1,1-41-16,-41 0 16,-41-41-1,-41 83 1,-41-42 0,1 82-1,-1 0 1,82 41-16,-41-41 15</inkml:trace>
  <inkml:trace contextRef="#ctx0" brushRef="#br0" timeOffset="221158.5277">11740 18571 0,'0'0'0,"0"-82"0,-41 41 0,41 0 15,-41-41 1,41 164 15,0 123 0,0-42 1</inkml:trace>
  <inkml:trace contextRef="#ctx0" brushRef="#br0" timeOffset="221839.9029">9859 21230 0,'0'-41'16,"-41"41"-1,0 41 17,41-1-32,0 124 31,0-123 0,82-82-15,40-82-1,-81 82-15,-41-40 16,0 40 0,0-41-16,-123 41 15,83 41 1</inkml:trace>
  <inkml:trace contextRef="#ctx0" brushRef="#br0" timeOffset="222439.3283">10472 17998 0,'0'0'0,"0"-123"0,0 82 31,-41 41-15,41-40-1,-41 40 16,41-41-31,0 82 47,0 81-31,0-40 0,0 41-1,0-82 1</inkml:trace>
  <inkml:trace contextRef="#ctx0" brushRef="#br0" timeOffset="223256.1965">9204 22375 0,'0'0'0,"-82"0"0,205-41 63,-41 41-63,-41 0 0,0 0 15,81 0 1</inkml:trace>
  <inkml:trace contextRef="#ctx0" brushRef="#br0" timeOffset="223377.2999">9204 22702 0,'0'-41'47,"164"41"-31,-42 0-16</inkml:trace>
  <inkml:trace contextRef="#ctx0" brushRef="#br0" timeOffset="244034.3292">11004 22211 0,'0'-82'0,"0"42"16,0-1-16,0 0 15,0-41-15,0 41 0,-123 164 63,123 40-63,0 83 15,0 204 1,0 41 15,0-450-31,-82 122 31,1-122-15,-42-41 0,41 0-1,41 0-15,0 0 16,-41 0 0</inkml:trace>
  <inkml:trace contextRef="#ctx0" brushRef="#br0" timeOffset="244410.3031">10799 24257 0,'-40'0'15,"-1"0"-15,41 81 47,0-40-47,0 0 16,0 0-16,41 41 31,-1-82-31,83-41 31,-41-82-15,-82 82-16,0-81 15,0 81-15,-82-41 16,-81 41 0,122 41-1,-41 0-15,123-41 16</inkml:trace>
  <inkml:trace contextRef="#ctx0" brushRef="#br0" timeOffset="244791.7281">11372 21966 0,'-41'-41'32,"41"-82"-17,0 82 16,0 123 1,0 0-32,0 286 47,0-327-47</inkml:trace>
  <inkml:trace contextRef="#ctx0" brushRef="#br0" timeOffset="245276.2437">12477 22211 0,'0'0'0,"0"-41"15,-82 41 16,41 0-15,-41 82 0,82 123-1,0-42-15,0 1 16,0 0-16,0-42 0,0 1 16,0 82-1,0-124 1,-41 1-16,0-41 15,-81-41 17,40 0-32,41 0 15</inkml:trace>
  <inkml:trace contextRef="#ctx0" brushRef="#br0" timeOffset="245628.8963">12313 24297 0,'-41'0'47,"41"82"-32,0-41-15,0 0 16,0 82 0,82-123-1,-41 0 1,41-82 0,-1 41-16,-81 0 0,0-82 31,-40 1-16,-1 122-15,0-41 16,-41 41-16,41 0 0,0 0 16,41-41-1</inkml:trace>
  <inkml:trace contextRef="#ctx0" brushRef="#br0" timeOffset="245977.2628">12804 21680 0,'-41'0'31,"41"40"-31,0 1 0,0 41 16,0 0-16,0-41 15,41 82 1,-41-42-1</inkml:trace>
  <inkml:trace contextRef="#ctx0" brushRef="#br0" timeOffset="246759.5387">13622 22539 0,'-82'-41'16,"41"41"15,41 81-31,0 83 16,0 0-16,0 40 15,0 42 1,0-165-16,164 83 31,-41-164-15</inkml:trace>
  <inkml:trace contextRef="#ctx0" brushRef="#br0" timeOffset="247208.5811">13949 22948 0,'0'-82'15,"0"41"1,41 41 0,0 0-16,41 0 15,-41 0-15,-41 82 16,0-41-1,0 40-15,0-40 0,0 41 16,0-41-16,-82 0 16,82-82 15,0-82 0,123 1-15,-41-1-1,-1 41 1,-122 82 15,41 41-15,-40 41 0,40 0-16,0-1 15,0-40 1,122-41-16,-40 82 15</inkml:trace>
  <inkml:trace contextRef="#ctx0" brushRef="#br0" timeOffset="247409.5418">14726 22948 0,'82'0'47,"41"0"-47,0-41 0,-1 41 15,1 0 1,-82-82-16</inkml:trace>
  <inkml:trace contextRef="#ctx0" brushRef="#br0" timeOffset="247627.4634">15054 22620 0,'-41'0'0,"41"82"46,0 0-46,0 0 16,0 40-16,0-40 16,0 0-16,0 0 0,0-41 15</inkml:trace>
  <inkml:trace contextRef="#ctx0" brushRef="#br0" timeOffset="248146.6957">15545 22620 0,'0'-41'0,"0"164"62,0-41-62,0-41 16,0 82 0,41-83-1,40-40 1,42-40 0,-82-42-1,-41 0 1,0-41-1,0 82 1,0 164 15,0 0-31,0 163 16,0 41 15,0-81-15,0-124-16,0 1 15,0-41 1,-123-82 0,1-82-1,81 41-15,41 0 16,0-40-16</inkml:trace>
  <inkml:trace contextRef="#ctx0" brushRef="#br0" timeOffset="248448.9586">16035 22293 0,'0'0'0,"0"41"31,123 41-31,-123 41 16,82 163-1,0-41 1,-82 1 0,-82-1-1,0-204-15,41-41 16</inkml:trace>
  <inkml:trace contextRef="#ctx0" brushRef="#br0" timeOffset="248909.3563">16240 21843 0,'0'0'0,"0"-82"15,41 82 1,41 0 0,-41 0-1,-41 123 1,0 82-1,0-124 1,-82 1 0,123-82 31,0-123-32,0 123-15,40-40 16,1 40-16,-82 81 31,0 1-15,-41-82-1,-41 82-15,42-82 16,-42 41-16,0-41 16</inkml:trace>
  <inkml:trace contextRef="#ctx0" brushRef="#br0" timeOffset="249546.1044">17467 22702 0,'0'-41'0,"0"0"31,-41 41-16,-40 0 1,81 41 0,-123 0-16,123 82 15,0-82 1,0 0 0,41 40-16,0-81 15,0 0 1,40-40-1,-81-1 1,41 41-16,-41-205 16,0 123-16,0-40 15,0-124 1,0 1 0,-82 204-1,82 123 16,0 40-31,0 1 16,0 0-16,0 0 16,82 40-1,-82-40-15,0-41 0,82 40 16,-41-81 0</inkml:trace>
  <inkml:trace contextRef="#ctx0" brushRef="#br0" timeOffset="249958.8627">17713 22702 0,'0'0'0,"0"-41"16,41 41 0,81 0-1,-122 82 1,0-41-1,0 0-15,-41 82 16,0-123 0,41 40-16,41-80 47,-41-42-32,82 41-15,41-82 16,-123 82-16,0-41 15,41 42 1,-41-1 0,0 82-1,0-1 1,-82 165 0,82-164-16,0 0 15,0 41-15,41-42 16,41-40-16,40 82 15,-81-82-15</inkml:trace>
  <inkml:trace contextRef="#ctx0" brushRef="#br0" timeOffset="250995.6144">18858 22539 0,'0'0'0,"-82"-123"16,41 82-1,-40 41 1,40 0-1,0 41 1,41 41 0,0-1-16,0 1 0,0 41 15,0-82-15,0 0 32,41 0-17,0-41 1,40-82-1,-40-82 1,-41-40 0,0-42-1,0 124-15,0-1 16,0 41-16,-82 41 0,82-41 16,0 205 15,0 122-16,0-40 1,41 40 0,41-204-1,0 41 1,0-82 0,-41 0-1,41-41 1,-82-122-1,0 40 1,0 82 0,0 82 15,0 0-31,0 0 16,81 81-1,-40-81 1,0-41-1,82-41 1,-41-40 0,-82-83 15,0 82-31,0 123 47,0 82-32,0 0-15,0 204 16,0-205-16,0 1 16,0 82-1,0-83 1,-82-40 0,0-82-1,-41 0 1,82 0-1,-40 0 1,81-122 0</inkml:trace>
  <inkml:trace contextRef="#ctx0" brushRef="#br0" timeOffset="251213.8073">19758 22457 0,'0'0'0,"0"-41"16,123 41 0,-41 0-1,40 0 1,-81 0-1</inkml:trace>
  <inkml:trace contextRef="#ctx0" brushRef="#br0" timeOffset="251363.373">19881 22743 0,'82'0'16,"-42"0"-1,1 0-15,0 0 16,82 0 0</inkml:trace>
  <inkml:trace contextRef="#ctx0" brushRef="#br0" timeOffset="252343.154">21517 21720 0,'0'-122'0,"-41"122"16,41-41-16,-41 41 16,0 0-1,41 41 1,0 41-16,-82 204 15,123 368 17,0-490-17,41 286 17,-82-409-32,0 0 15,-123 41 1,1-1-16,40-81 15,41 0-15,0 0 0,41-41 16</inkml:trace>
  <inkml:trace contextRef="#ctx0" brushRef="#br0" timeOffset="253878.0463">22785 22089 0,'0'0'0,"0"-41"0,0-41 32,41 82-17,41 0-15,0 0 16,-1 41-1,-81 0-15,0 327 32,0-327-32,-163 81 31,81-122-15,123-163-1,82 40 1,-1-81-1,-40 163-15,-82-41 16,41 41 0,-41-41-16,0 41 15,-41 41 17,41 41-17,-82 41 1,82 82-1,41-42 1,41 1 0,41-41-1</inkml:trace>
  <inkml:trace contextRef="#ctx0" brushRef="#br0" timeOffset="254076.8679">23521 22089 0,'41'0'47,"41"0"-47,41-123 0,-41 123 15,0-41 1,81 41-1</inkml:trace>
  <inkml:trace contextRef="#ctx0" brushRef="#br0" timeOffset="254309.3786">23726 21720 0,'0'-81'16,"-82"81"-1,82 81 17,82 1-17,-82-41-15,0 41 0,41 122 32,41-81-17,0-82-15</inkml:trace>
  <inkml:trace contextRef="#ctx0" brushRef="#br0" timeOffset="254810.0346">24176 21720 0,'0'41'31,"0"0"-15,0 0-16,0 41 15,41-82-15,41 82 32,-41-41-17,0-41 1,40-41-1,-81-41 1,0-123 0,0 165-1,0 162 17,0 165-17,0 81 1,-41-82-1,1-163 1,-1-82 0,-41-41 15,0 0-31,41 0 16,41-164-1,0 123-15</inkml:trace>
  <inkml:trace contextRef="#ctx0" brushRef="#br0" timeOffset="255077.2389">24667 21475 0,'0'-82'0,"0"164"47,41 41-47,41-1 15,-82 42-15,122 0 0,-122 163 32,-41-41-17,-40-81 1,-83-164-16</inkml:trace>
  <inkml:trace contextRef="#ctx0" brushRef="#br0" timeOffset="255477.3113">22908 21761 0,'0'0'0,"0"-81"0,-82 81 15,82-41 1,-123 41 15,123 122-31,-81 860 47,81-859-47,531 122 47</inkml:trace>
  <inkml:trace contextRef="#ctx0" brushRef="#br0" timeOffset="256159.6655">24994 21107 0,'0'-41'15,"0"-41"1,0 164 46,0-41-62,-41 0 16,41 41-16,0-1 16,82-81 30,-41 0-46,0-41 16,41 41 0,-41-40-16,-41-1 15,0-41 1,0 41 0,-41 82 46,41 41-46,0-1-16,0 1 15,0 0-15,41 123 16,-41-83-16,0-81 16</inkml:trace>
  <inkml:trace contextRef="#ctx0" brushRef="#br0" timeOffset="256509.655">23399 22988 0,'0'0'15,"-123"0"-15,164 0 63,41 0-63,81-40 15,1 40-15,81-123 16,1 123-16,122-82 16,-245 82-1</inkml:trace>
  <inkml:trace contextRef="#ctx0" brushRef="#br0" timeOffset="257111.1226">23726 23398 0,'0'-82'15,"0"164"32,0-1-31,0 1-16,0-41 0,0 41 16,41-82-1,163-41 16,-163-164 1,-41 165-17,0 80 17,0 42-17,0 123 1,0 40-1,0-122 1</inkml:trace>
  <inkml:trace contextRef="#ctx0" brushRef="#br0" timeOffset="257515.8685">22499 21434 0,'0'-41'15,"0"0"32,123 41-47,-42 0 16</inkml:trace>
  <inkml:trace contextRef="#ctx0" brushRef="#br0" timeOffset="257877.0967">22376 21393 0,'-41'0'0,"0"0"47,41 82-31,0 0-16,0 0 15,0 40-15,0 1 16,123 450-1,0-164 1,-41-41 0,-82-82-1,0-163 1,0 0 0,0-42-16,0 1 0,0 0 15,0 0 1,0-41-1,81 41 1,83-82 0,-82 0-16</inkml:trace>
  <inkml:trace contextRef="#ctx0" brushRef="#br0" timeOffset="258726.7842">25730 21270 0,'0'-81'16,"82"40"15,-41 41-31,82 0 15,-82 0 1,-41 41 0,0 245-1,0-122 1,0-1 0,0 83-16,-41-1 0,41-81 15,0 163 1,0 0-1,41-81 1,-41-165-16,122 42 16,-122-41-16,0-41 15,-81 0 17,40-41-32,0 0 15,-41 0-15,41 82 16,-41-82-1,82 40-15</inkml:trace>
  <inkml:trace contextRef="#ctx0" brushRef="#br0" timeOffset="259077.2833">26303 23479 0,'0'82'63,"0"41"-48,82-123-15,-41 0 16,82 41-1,-83-82 1,1-41 0,-41-82-1,0 83 17,-122 81-17,-42 0 1</inkml:trace>
  <inkml:trace contextRef="#ctx0" brushRef="#br0" timeOffset="259361.0119">26508 21230 0,'0'0'0,"0"-82"0,0 41 15,-41 41 17,41 41-17,0 163 1,0-122-16,0 41 15,0-41-15,0-1 16,41 1-16,-41 0 16</inkml:trace>
  <inkml:trace contextRef="#ctx0" brushRef="#br0" timeOffset="260210.9529">21394 23970 0,'-41'0'16,"41"41"15,0 82-15,0-41-16,0-1 15,164 42 16,-41-123-15,-82-82-16,81 41 16,-122-81-16,0 81 15,0-82 1,0 41-16,-41 41 16,1 0-16,-42 41 15,41-81-15,0 81 16</inkml:trace>
  <inkml:trace contextRef="#ctx0" brushRef="#br0" timeOffset="260594.2447">21681 20493 0,'0'-41'0,"0"123"63,0 0-63,0 0 15,0 0-15,0-1 16,0 42-1,0-41 1</inkml:trace>
  <inkml:trace contextRef="#ctx0" brushRef="#br0" timeOffset="261910.389">27244 22089 0,'0'-82'15,"0"0"1,0 0 0,0 0-16,-41 82 31,-123 0 0,83 368 0,122-286 1,40-82-32,1 0 15,0-122 1,-82 81-1,123 0-15,-123-82 16,41-41 0,-41 83-1,-41-83-15,41 82 16,-41 0-16,41 41 31,-41 41-15,41 41-1,0 164 1,0 40 0,0 42-1,123-83 1,-82-122-16</inkml:trace>
  <inkml:trace contextRef="#ctx0" brushRef="#br0" timeOffset="262796.3831">27817 21843 0,'-41'0'0,"41"-82"16,-82 82 31,82 123-32,0-41-15,0 0 32,82-1-1,204-244 0,-245-1 0,-41 82-31,0 42 16,0 121 15,0 83-31,0 81 16,0 1-16,0 204 16,-82-246-1,82-40-15,-82 40 16,1-163-1,81 41 1,-82-82-16,-41 0 16,123-82-16,-41-122 15,41-42 17,82 165-32</inkml:trace>
  <inkml:trace contextRef="#ctx0" brushRef="#br0" timeOffset="262994.5218">28798 22129 0,'123'0'31,"-41"0"-15,0 0-16,-41 0 16</inkml:trace>
  <inkml:trace contextRef="#ctx0" brushRef="#br0" timeOffset="263127.4703">28921 22416 0,'123'0'31,"41"0"-15,-42-82-16</inkml:trace>
  <inkml:trace contextRef="#ctx0" brushRef="#br0" timeOffset="263913.2712">30230 21066 0,'-41'-41'16,"-41"-41"-16,42 82 15,-1 0 1,41 41 0,-82 450 15,82-327-31,41 286 16,41-205-16,-82-40 15,0 204 1,0-205-1,0-122-15,0-41 16,-82-41-16,41 123 0,0-123 16,-123 0-1,82 0 1</inkml:trace>
  <inkml:trace contextRef="#ctx0" brushRef="#br0" timeOffset="264301.5566">29862 24175 0,'-41'0'16,"-41"82"-1,82-42-15,0 1 16,0 41-16,0-41 16,0 0-16,41-41 15,82 0 1,0 0-1,-123-41 1,41-82-16,-41 82 16,0-40-16,-41-1 15,-82 0 17,82 82-32,0 0 15</inkml:trace>
  <inkml:trace contextRef="#ctx0" brushRef="#br0" timeOffset="264745.0044">30107 20166 0,'0'-82'16,"0"41"0,0 0-1,0 164 32,0 82-31,0-42-1,0 1 1</inkml:trace>
  <inkml:trace contextRef="#ctx0" brushRef="#br0" timeOffset="266394.706">31089 21393 0,'0'-82'94,"-82"82"-79,82-41 16,0 1 1,0 80 15,0 42-32,0 82 1,0 0-1,0-83 1,0 1 0,0-41-1</inkml:trace>
  <inkml:trace contextRef="#ctx0" brushRef="#br0" timeOffset="266661.1166">31294 21598 0,'82'0'47,"-42"0"-47,165 0 15,-41 0 1,-83 0 0</inkml:trace>
  <inkml:trace contextRef="#ctx0" brushRef="#br0" timeOffset="266894.2318">31662 21393 0,'0'0'0,"0"41"62,0 41-62,0-41 16,0 0-16,0 0 16,0 81-1,0-81 1</inkml:trace>
  <inkml:trace contextRef="#ctx0" brushRef="#br0" timeOffset="267411.045">32030 21352 0,'0'41'32,"0"0"-17,0 0-15,0 0 16,0 41-1,41 0 1,0-42 0,82-40-1,-82 0-15,-1 0 16,-40-40 15,0-42-31,0 0 16,0 41-1,0 164 17,0-1-32,0 124 31,0-1-15,0-122-16,0 0 15,0-1-15,0-81 0,-81 41 16,40-82-1,-41 0 1,0 0 0,0-123-1,82-40 1,41-42 0</inkml:trace>
  <inkml:trace contextRef="#ctx0" brushRef="#br0" timeOffset="267709.5061">32521 21107 0,'0'-41'78</inkml:trace>
  <inkml:trace contextRef="#ctx0" brushRef="#br0" timeOffset="267995.0694">32521 21230 0,'41'40'47,"0"42"-32,-41 0-15,82 82 16,-82 163-1,-41-204 1,-82-42 0</inkml:trace>
  <inkml:trace contextRef="#ctx0" brushRef="#br0" timeOffset="268529.9929">30762 21066 0,'0'-82'0,"-41"82"15,0 0 17,0 246-1,41-83-16,0 328 1,41-286 0,41-83-16,286 165 31,-245-287-31</inkml:trace>
  <inkml:trace contextRef="#ctx0" brushRef="#br0" timeOffset="269328.4448">32726 20616 0,'0'-41'16,"0"123"31,0-41-32,0 41-15,0-41 16,0 81 15,81-81 16,42-41-31,-82 0-1,0 0 1,0 0 15,-41-41-15,0-41-1,0 164 48,0 0-47,0-41-1,0 0-15,0 122 16,0-81-16,0-41 15</inkml:trace>
  <inkml:trace contextRef="#ctx0" brushRef="#br0" timeOffset="269883.2734">30680 22784 0,'-82'0'0,"41"0"31,41-41-16,41 41 17,82 0-17,41 0-15,449 0 32,-285 0-17,-1 0 1,-204 0-16,-42-82 15,1 82-15,0 0 0,-41 0 16,41 0 0</inkml:trace>
  <inkml:trace contextRef="#ctx0" brushRef="#br0" timeOffset="270352.7304">31498 23193 0,'0'0'15,"0"-41"-15,0 82 63,0 41-48,0 0-15,0-41 16,82-1 0,0-40-1,41 0 1,-42-122-1,1-1 1,-82 41 15,0 123 1,0 41-17,0 0-15,0 122 16,0-81-16,0-82 15,0 0 1,41-41-16</inkml:trace>
  <inkml:trace contextRef="#ctx0" brushRef="#br0" timeOffset="271311.4397">33339 22498 0,'-41'0'16,"0"0"-16,-41 0 15,123 0 32,41-41-31,0 41-16,82 0 15,-42 0 17,-203 0-1,-42 0-16,0 41 1,82-41 15,82 0 1,41 0-17,0 0 1</inkml:trace>
  <inkml:trace contextRef="#ctx0" brushRef="#br0" timeOffset="272578.4926">34362 21680 0,'-82'0'0,"82"-41"16,-41-41-1,41 123 32,0 41-47,0-1 16,82 83 15,-41-164-31,0 0 16,41 0-1,-42-82 1,-40 0-1,0 1 1,0 40 0,0-41-1,0 123 1,0 163 0,0 123-1,0-40 1,0-164-1,-40 40-15,40-81 16,-41-82-16,-82 41 31,82-41-15,0 0 0,41-123-1,82 0 1,82 1-1</inkml:trace>
  <inkml:trace contextRef="#ctx0" brushRef="#br0" timeOffset="273011.223">34812 21230 0,'0'0'0,"-82"0"15,82 81 17,0 1-17,0 82 1,0-123-16,0 41 15,41-82 1,0 0 0,41 0-1,-1-41 1,-81-82 0,0 0-1,0 205 32,0 0-47,0 41 16,0 122-1,0-122-15,0-42 0</inkml:trace>
  <inkml:trace contextRef="#ctx0" brushRef="#br0" timeOffset="273312.2095">34116 22743 0,'41'0'32,"41"0"-17,0 0 1,41 0-16,-1-41 16,1 41-16,0 0 0,-41 0 15</inkml:trace>
  <inkml:trace contextRef="#ctx0" brushRef="#br0" timeOffset="273737.5361">34280 23357 0,'0'-82'16,"0"123"15,0 41-15,0-42-16,0 1 16,41 82-1,41-123 1,0 0-1,-1-82 1,-40 0 0,-41 1-1,0-1 1,0 41 0,0 205-1,0 40 1,0 1-1,0-165 1,0 1-16</inkml:trace>
  <inkml:trace contextRef="#ctx0" brushRef="#br0" timeOffset="274828.0271">35671 22252 0,'0'-41'0,"0"-41"16,0 1-1,-41 81 1,-41 0-1,0 41 1,41 81 0,-81 42-1,122-123 1,0 41 0,41-82-1,-1 0-15,1 0 16,41 0-1,-82-82 1,0 0-16,41-41 31,-41 41-31,0-122 16,0 122-16,0-41 16,0 83-1,0-1 1,0 122-1,0 1 1,0 123 0,0-1-1,0-122 1,41 0 0,41-82 15,-82-41-31,82-41 15,-41 0 1,-41 1 0,0 40-1,0 82 1,0-1 0,0 42-1,0 0 1,0-41-1,40-41 1,83 0 0,-82 0 15,-41-41-31,0-82 16,0 164 15,-41 41-31,0 164 15,41 81 1,-82 0 15,42-122-15,40-124-16,-123 1 16,82-82-16,0 41 0,-41-41 15,0 0 1,-40 0-16</inkml:trace>
  <inkml:trace contextRef="#ctx0" brushRef="#br0" timeOffset="318353.2751">49784 21434 0</inkml:trace>
  <inkml:trace contextRef="#ctx0" brushRef="#br0" timeOffset="319487.7487">44384 22089 0,'0'-41'156,"0"82"-31</inkml:trace>
  <inkml:trace contextRef="#ctx0" brushRef="#br0" timeOffset="341691.1839">51379 25116 0,'0'0'0,"0"-41"31</inkml:trace>
  <inkml:trace contextRef="#ctx0" brushRef="#br0" timeOffset="344713.1833">51911 28265 0,'0'41'47,"0"0"-32</inkml:trace>
  <inkml:trace contextRef="#ctx0" brushRef="#br0" timeOffset="357128.7097">31948 28061 0,'0'41'78</inkml:trace>
  <inkml:trace contextRef="#ctx0" brushRef="#br0" timeOffset="458664.8016">51952 25238 0,'82'0'62,"-42"0"-62,1 0 16,0 0-16,41 0 16,-41 0-16</inkml:trace>
  <inkml:trace contextRef="#ctx0" brushRef="#br0" timeOffset="585877.8306">40539 26424 0,'82'0'109,"-1"0"-93,-40 0-16,41 82 15,82-82 1,-82 0-16,-42 0 0</inkml:trace>
  <inkml:trace contextRef="#ctx0" brushRef="#br0" timeOffset="586162.4994">40334 26956 0,'-41'0'0,"82"0"62,41 0-62,0 0 16,81-41-16,-40 41 15,123-41 1,-205 41-16</inkml:trace>
  <inkml:trace contextRef="#ctx0" brushRef="#br0" timeOffset="591478.061">43116 26015 0,'0'-40'2984,"0"-1"-2952,0-41-1,0 41 16,0 0-16,0-41-15,0 41 15,0 164 31,0-41-46,0 0-16,0-1 16,0 1-16,0 0 15,-82 163 1,82-204 0,0 41-1,-41-82 1,41 41-1</inkml:trace>
  <inkml:trace contextRef="#ctx0" brushRef="#br0" timeOffset="591945.1775">43607 25893 0,'0'0'0,"0"-41"0,0-41 15,0 41 17,-41 41-1,0 0-16,41 41-15,-41 164 16,41-83 15,0-81-31,0 82 16,41-41-16,41-82 31,0 0-31,-82-82 16,81 82-1,-81-41-15,0 0 16,0 0 0,-41 41-1,1 0-15,-42 0 16,41 0-16,0 164 16,-41-42-1,82-81-15,0 0 16</inkml:trace>
  <inkml:trace contextRef="#ctx0" brushRef="#br0" timeOffset="592266.0906">42748 26956 0,'0'0'0,"122"0"47,-40 0-32,41 0-15,0 0 16,40 0-16,124-82 15,-124 82 1,-122 0 0</inkml:trace>
  <inkml:trace contextRef="#ctx0" brushRef="#br0" timeOffset="592586.552">43116 27570 0,'0'0'0,"-41"-41"16,41 123 46,0 0-62,0-1 16,0 1 0,0 82-1,0-123 1,0 0-16</inkml:trace>
  <inkml:trace contextRef="#ctx0" brushRef="#br0" timeOffset="592964.534">43484 27570 0,'0'0'0,"0"-41"15,41 41 1,41 0 0,-41 0-1,40 82 1,-81 0-16,0-42 16,0 1-16,0 41 0,-122-41 15,40 41 1,0-82-1,41 82 1,82-82 47,41 0-63,0 0 0,0-41 15,122 41 1,-81 0-16</inkml:trace>
  <inkml:trace contextRef="#ctx0" brushRef="#br0" timeOffset="593334.9514">44957 26956 0,'0'-41'0,"-41"41"0,123 0 47,40 0-31,1 0-1,-41 0-15,41 0 16,-83 0-16,42 0 62</inkml:trace>
  <inkml:trace contextRef="#ctx0" brushRef="#br0" timeOffset="594495.7444">46307 25811 0,'0'0'0,"0"-41"0,0 0 16,0 123 47,0 41-63,0-1 0,0-40 15,0 123 1,0-83-1,0-81 1,0 41 0</inkml:trace>
  <inkml:trace contextRef="#ctx0" brushRef="#br0" timeOffset="594751.144">45979 26793 0,'41'0'47,"41"0"-47,0 0 15,0 0-15,0 0 16,40 0-16,1 0 31</inkml:trace>
  <inkml:trace contextRef="#ctx0" brushRef="#br0" timeOffset="595071.6619">46225 27324 0,'0'-41'0,"0"-40"15,0 122 32,0-1-31,0 42-16,0 0 15,0 82 1,0-123-16,0 0 16,0-1-16,0 42 0,0 0 15</inkml:trace>
  <inkml:trace contextRef="#ctx0" brushRef="#br0" timeOffset="595445.553">46552 27406 0,'0'-82'0,"41"1"16,41 81-1,0 0 1,-42 0 15,-40 40-31,0 42 16,0-41-16,0 0 0,0 41 16,-122 0-1,40 0 1,205-82 78,-42-82-94,1 82 15,41 0-15,41-82 16</inkml:trace>
  <inkml:trace contextRef="#ctx0" brushRef="#br0" timeOffset="596315.8452">50561 23275 0,'0'82'94</inkml:trace>
  <inkml:trace contextRef="#ctx0" brushRef="#br0" timeOffset="601457.6878">47411 26261 0,'82'0'79,"0"0"-64,0 0-15,-1 0 16,42 0-1,-82 0 1,82 0 93</inkml:trace>
  <inkml:trace contextRef="#ctx0" brushRef="#br0" timeOffset="601796.6919">48556 25975 0,'0'0'0,"0"-82"16,0 41 15,0 82 32,0 0-48,0 40-15,0 1 16,0 0 0,0 41-1,0-41 1,0-1 0,0-40-16</inkml:trace>
  <inkml:trace contextRef="#ctx0" brushRef="#br0" timeOffset="602146.5874">48188 26793 0,'41'0'63,"41"0"-63,-41 0 15,0 0-15,41 0 16,-1 0-1,-40 0-15,82 0 16,-82 41 0,41-41-1,-82 40-15</inkml:trace>
  <inkml:trace contextRef="#ctx0" brushRef="#br0" timeOffset="602499.0564">48147 27324 0,'0'-41'16,"0"82"31,0 0-31,0 41-16,0-41 15,0 0-15,0 41 16,0-41-16,0 0 15,0 40-15,0 1 32</inkml:trace>
  <inkml:trace contextRef="#ctx0" brushRef="#br0" timeOffset="603029.136">48434 27529 0,'0'-82'16,"0"41"15,82 41-31,-1 0 16,-40 0-1,-41 41 1,0 41-1,0 41 17,-163-82-17,122 40 1,123-81 62,-42 0-78,1-41 16,41 41-16,0 0 15,0 0 1,0 0 0,-41 0-16</inkml:trace>
  <inkml:trace contextRef="#ctx0" brushRef="#br0" timeOffset="603763.3112">49579 26384 0,'-41'0'47,"164"0"15,0 0-46,-42 0-1,1 0-15,41 0 16,0 0 15</inkml:trace>
  <inkml:trace contextRef="#ctx0" brushRef="#br0" timeOffset="604065.8325">49906 26015 0,'0'-40'16,"0"-1"0,0 122 46,0 1-62,0 41 0,0-41 16,0 0-1,0 81 1,0-122-16,0 41 16,0 0-16</inkml:trace>
  <inkml:trace contextRef="#ctx0" brushRef="#br0" timeOffset="604546.776">50602 25811 0,'0'0'0,"0"-41"0,0 123 94,-41 0-94,41-1 15,0 42 1,0-82-1,0 41-15,123-82 32,-1 0-17,-40 0 1,-41-82-16,-41 41 16,82 0-16,-82-122 15,0 122 1,0 0-16,-41-41 31,0 82-31,-41-82 16,41 82-16,0 0 0,1 0 15,-42 0 1,41 164 0,41-41-16,0-83 0</inkml:trace>
  <inkml:trace contextRef="#ctx0" brushRef="#br0" timeOffset="608702.2124">51543 26220 0,'81'0'47,"1"0"-47,0 0 16,0 0-16,0 0 15,40 41 1</inkml:trace>
  <inkml:trace contextRef="#ctx0" brushRef="#br0" timeOffset="608863.4372">51584 26506 0,'40'0'46,"42"0"-46,0 0 16,41-41 0,-41 41-16</inkml:trace>
  <inkml:trace contextRef="#ctx0" brushRef="#br0" timeOffset="609230.7786">52402 25688 0,'0'-41'0,"0"82"0,0-164 16,0 42-1,0 162 32,0 1-31,0 41-16,0-41 15,0 41-15,0-42 16,0 1-16,0 41 16,0-41-1,0-41 1</inkml:trace>
  <inkml:trace contextRef="#ctx0" brushRef="#br0" timeOffset="609800.841">52770 25770 0,'0'0'0,"0"-41"15,0-41 1,0 123 46,0 41-46,0 0 0,-41-82-1,41 41-15,0 0 16,41-41 0,41 0-1,40 0 1,-81 0-1,0 0-15,41 0 16,-82-41-16,0 0 16,0-41-1,0 41 17,-41 41-17,41 82 32,-41-41-31,41 163-1,0 1 1,0-42 0,0-40-1</inkml:trace>
  <inkml:trace contextRef="#ctx0" brushRef="#br0" timeOffset="610149.1146">52115 26956 0,'41'0'31,"82"0"-15,0 0 0,-1 0-16,124 0 15,-164-82-15,0 82 16,40 0-1,-40 0 1,0 0-16,-82 41 47</inkml:trace>
  <inkml:trace contextRef="#ctx0" brushRef="#br0" timeOffset="610463.9516">52565 27488 0,'0'-41'15,"0"82"32,0 0-47,0 0 16,0 41-16,0-41 16,0 40-16,0 42 15,0-82 1,0 41-1</inkml:trace>
  <inkml:trace contextRef="#ctx0" brushRef="#br0" timeOffset="610969.4142">52811 27611 0,'0'-41'15,"41"41"-15,-41-82 16,82 82 0,-82-41-16,81 41 15,1 0 1,-82 123 15,0-41-15,-123 40-1,1 42 1,40-164 0,41 41-1,82-41 32,41 0-47,0 0 16,40 0-1,1-82 1,-41 82 0,-41 0 15</inkml:trace>
  <inkml:trace contextRef="#ctx0" brushRef="#br0" timeOffset="611282.4647">53547 26915 0,'-41'0'0,"41"-41"16,41 41 15,0 0-15,123 0-1,-42 0 1</inkml:trace>
  <inkml:trace contextRef="#ctx0" brushRef="#br0" timeOffset="611447.1113">53547 27324 0,'41'0'47,"41"0"-47,-41 0 15,0 0-15,81-81 16</inkml:trace>
  <inkml:trace contextRef="#ctx0" brushRef="#br0" timeOffset="612223.0655">54283 25811 0,'0'0'0,"-40"0"16,40-41-1,40 41 32,42 0-31,123 0-1,-82 0 1,-83 0 0,-40 41 46,0 41-46,0-41-16,0 40 15,0 1-15,0 123 16,0-42 0,0-122-1,0 41 1,0 41-16</inkml:trace>
  <inkml:trace contextRef="#ctx0" brushRef="#br0" timeOffset="612482.473">54488 26302 0,'0'0'0,"-41"0"0,82 0 63,41 0-63,41 0 0,-42 0 15,1 0 1,123 0-16,-124 0 15,-40 0 1</inkml:trace>
  <inkml:trace contextRef="#ctx0" brushRef="#br0" timeOffset="612749.6615">54488 26997 0,'0'0'0,"82"0"47,0 0-47,40 0 15,1 0 1,122 0 0,1 0-1</inkml:trace>
  <inkml:trace contextRef="#ctx0" brushRef="#br0" timeOffset="613231.9369">55061 27365 0,'-41'-41'15,"-82"41"16,82 41-15,41 0 0,-82 123-1,1 122 1,81-204 0,0-41-16,40 82 15,42-123-15,0 0 16,0 0-1,0-41 1,-82-82 0,0 41-1,-82 82 17,41 0-17,-41 41-15,41-41 16,-81 164-16,122-83 15,0-40 1,0 0-16</inkml:trace>
  <inkml:trace contextRef="#ctx0" brushRef="#br0" timeOffset="613447.5287">55347 29124 0,'0'0'0,"-41"0"16,41 41-1,-41 0 1</inkml:trace>
  <inkml:trace contextRef="#ctx0" brushRef="#br0" timeOffset="617264.2008">10227 26097 0,'41'0'46,"0"0"-46,40-41 16,1 41 0,41 0-1</inkml:trace>
  <inkml:trace contextRef="#ctx0" brushRef="#br0" timeOffset="617449.2663">10227 26424 0,'41'0'32,"0"0"-17,-1 0-15,1 0 16,82 0-16</inkml:trace>
  <inkml:trace contextRef="#ctx0" brushRef="#br0" timeOffset="617862.6057">12149 25443 0,'0'0'15,"0"-41"-15,0 0 16,0 82 31,0 163-31,0 42 15,0-123-31,0-83 15,0 42-15</inkml:trace>
  <inkml:trace contextRef="#ctx0" brushRef="#br0" timeOffset="618114.6891">12272 25770 0,'82'0'47,"-41"0"-32,41 0-15,-1 0 16,42 0-16,0 0 15,0 0-15,-83 0 16,1 0-16</inkml:trace>
  <inkml:trace contextRef="#ctx0" brushRef="#br0" timeOffset="618397.9253">12681 25565 0,'-82'0'0,"82"-81"0,0 162 63,0-40-48,41 41-15,-41 82 16,41 81 0,-41-81-1,82-123 1</inkml:trace>
  <inkml:trace contextRef="#ctx0" brushRef="#br0" timeOffset="618931.8124">13295 25606 0,'0'-41'16,"0"123"30,0-41-46,0 82 16,0-41 0,82-82-1,81 82 1,-40-82 0,-41-82-1,-82-41 1,0 0 15,0 82-31,0-40 16,0 162 31,0 42-47,0 245 15,0-81 1,0-42-1,0-122 1,-41-41 0,0-82-1,-41 0 1,0-164 0,82 41-1</inkml:trace>
  <inkml:trace contextRef="#ctx0" brushRef="#br0" timeOffset="619198.9323">13990 25443 0,'0'-41'16,"41"41"-1,41 0 1,0 41 0,-82 163-1,0 42 1,0-124 0,0 1-16,0 0 15,0-41-15,0-1 0,-164-40 16</inkml:trace>
  <inkml:trace contextRef="#ctx0" brushRef="#br0" timeOffset="619764.8235">12027 25361 0,'0'-41'16,"-41"41"-16,41-41 15,-41 41 1,0 0 0,-41 0 15,0 368 0,0-163-15,164 245 15,0-368-31,0-1 16,204-81-1,-163 0-15</inkml:trace>
  <inkml:trace contextRef="#ctx0" brushRef="#br0" timeOffset="620201.8343">14481 25116 0,'0'-41'31,"82"41"-15,0 0 0,-41-41-16,81 41 46</inkml:trace>
  <inkml:trace contextRef="#ctx0" brushRef="#br0" timeOffset="620483.5987">14481 25075 0,'-41'0'16,"41"81"-1,0-40 1,0 41-1,0-41 1,123-41 0,-82 0-16,81 82 15,-81-82 1,-41 41 0,0 0 15,-122-41-16,81 81 1,-41-81-16</inkml:trace>
  <inkml:trace contextRef="#ctx0" brushRef="#br0" timeOffset="620830.8915">12068 27120 0,'0'0'15,"-41"0"-15,163-41 63,1 41-47,41-82-16,-1 82 15,83-82-15,40 82 16,0 0-16,-81 0 0,-82 0 15</inkml:trace>
  <inkml:trace contextRef="#ctx0" brushRef="#br0" timeOffset="621467.2036">13295 27365 0,'0'0'0,"-82"0"16,82 41 15,-41-41-15,41 82-16,0-41 16,-82-41-16,82 82 15,-82 0 1,41-82-1,-40 0 1,81-41 0,0-82-1,0 0 1,41 41 0,122 41 15,1 205-16,-123 82 1,-41-1 0,-82-41-1,41-122-15,-82 41 16,41-82-16,42-41 0,-42 82 16,0-82-1,41-82 1,41-82-1,0 42 1,82 122 0,41 0-1,-1 0 1,1 163 15,-82-122-31,82-41 31,-82 0-31</inkml:trace>
  <inkml:trace contextRef="#ctx0" brushRef="#br0" timeOffset="621798.6747">13704 27815 0,'0'-41'15,"0"82"16,0 0-15,0 41-16,0-41 16,0 0-16,0 41 15,123-82 1,-42 0 0,1-41-1,0-82 1,-82 0 15,-82 82-15,0 41-1,41 0-15,-40 0 16,162 0 0</inkml:trace>
  <inkml:trace contextRef="#ctx0" brushRef="#br0" timeOffset="622220.2405">15626 26752 0,'0'0'0,"-40"-82"15,80 82 48,83 0-63,327 0 31,-368-41-15,-41 41 15,0 0-16</inkml:trace>
  <inkml:trace contextRef="#ctx0" brushRef="#br0" timeOffset="623249.3139">17426 25893 0,'0'-41'0,"0"0"16,0 0-16,0-41 15,0 123 32,0 82-47,0-41 16,0-41 0,82 122 15,0-163-31,0 0 31,0 0-31,-42-123 16,-40 42-1,82-42 1,-82 82 0,-41 82 15,41 82-31,0 81 15,0 42 1,0-1 0,-41-40-1,41-165 1,-40-40 0,-42 0-1,82-40 1,-41-124 15,41 82-31,82-82 16,-1 83-16,1 40 15</inkml:trace>
  <inkml:trace contextRef="#ctx0" brushRef="#br0" timeOffset="623484.5109">18244 25402 0,'0'-41'16,"41"41"15,0-41-15,0 41-16,41 0 15,82-82 1,-123 82-16</inkml:trace>
  <inkml:trace contextRef="#ctx0" brushRef="#br0" timeOffset="623783.578">18204 25320 0,'-41'0'16,"41"41"0,0 41-1,0-41 1,81-41 0,-40 0-16,82 0 15,0 41 16,-123 40 1,-82-40-17,-41 41 1,41-82 0</inkml:trace>
  <inkml:trace contextRef="#ctx0" brushRef="#br0" timeOffset="624082.0515">17263 26588 0,'82'0'31,"40"0"-15,1 0-16,0-41 16,122 0-1,-40 41 1,-124 0-1</inkml:trace>
  <inkml:trace contextRef="#ctx0" brushRef="#br0" timeOffset="624665.315">17590 27161 0,'-82'0'31,"82"82"-31,0-42 16,-41 42 0,-41 0-1,42-41 1,-1-41-1,41-41 1,0-82 0,0 42-1,0 40 1,81 41-16,1 41 31,-82-1-31,41 42 0,-41 123 31,0-42-15,-286 42 0,163-123-1,41-82 1,41 0 0,41-123-1,0 41-15,0 0 16,82 82-1,0 41 1,0-41-16,-41 164 16,122-82-1,-40-82 1,-41 0 0</inkml:trace>
  <inkml:trace contextRef="#ctx0" brushRef="#br0" timeOffset="624982.0378">17999 27243 0,'0'0'0,"-41"0"31,0 81-15,41 83-1,0-41 1,41-41-1,0-82-15,0 81 16,0-81-16,41 0 16,-41-41-16,40-81 15,-40 40 1,-41-41 0,-122 82-1,40 41 16,0 0-15</inkml:trace>
  <inkml:trace contextRef="#ctx0" brushRef="#br0" timeOffset="625648.9042">19308 24584 0,'0'-41'0,"41"41"31,41 0-15,0 0-1,-1 123 1,-81-42 0,41 247-1,-41-1 16,-41-82-31,41-40 16,0 204-16,0-164 16,0 164-1,41-41 1,-41-204-16,82 82 16,-82-165-16,0 1 15,0 0 1,0-41-1,-82-41 1,41 0-16,-81 0 16,40 41-1,0-41-15,0 0 16</inkml:trace>
  <inkml:trace contextRef="#ctx0" brushRef="#br0" timeOffset="626722.4375">11495 24870 0,'-82'-82'16,"41"82"15,-41 0-15,41 0-16,-204 82 31,122 41 0,41 0 1,82 122 14,0-81-30,41-1-16,-41 1 16,0-1-16,0 1 0,0 41 15,0 163 1,-41-82 0,1 82-1,-42-122 1,82-124-16,-82 42 15,82-82 1,0-41-16,0 40 16,0-40-1,41 41 1,0-82 0,-41 123-16,82-123 15,-1 82-15,1-82 0,82 41 31,-42-41-31,1 0 16,0 0-16</inkml:trace>
  <inkml:trace contextRef="#ctx0" brushRef="#br0" timeOffset="627732.7294">20413 27570 0,'0'-82'31,"0"164"16,-82 41-31,0 81-1,82-122 1,123-82 0,40 0-1,-122-123 1,41 0 0,-82-40-1,-41 81 16,-41 0-31,41 82 16,-40 0-16,81-41 16</inkml:trace>
  <inkml:trace contextRef="#ctx0" brushRef="#br0" timeOffset="628083.588">20413 25116 0,'0'0'0,"0"-82"0,0 0 15,0 41 1,-41 41 0,41 82 15,0 0-15,0 40-1,0-81 1,0 82-16,0-82 15</inkml:trace>
  <inkml:trace contextRef="#ctx0" brushRef="#br0" timeOffset="629015.4263">21803 26097 0,'-81'0'16,"121"0"31,42 0-32,0 0-15,0 0 16,41 41 0,-82 41-1</inkml:trace>
  <inkml:trace contextRef="#ctx0" brushRef="#br0" timeOffset="629148.9744">21844 26506 0,'41'0'47,"41"0"-47,123-82 15,-165 82 1</inkml:trace>
  <inkml:trace contextRef="#ctx0" brushRef="#br0" timeOffset="630532.7611">23562 25525 0,'0'-41'16,"0"0"-1,41-41 1,123 82 15,-82 0-31,-82 164 31,0-124-31,-41 42 0,0-41 16,-41 82 0,0-123-1,164-41 32,0 41-31,0 0-1,0 41 1,-82 41 0,81 0-1,-81 40-15,-41-122 16,1 82-1,-83-41 1,82-41-16,-82 0 16,82 0-1,41-82 1,0-41 0</inkml:trace>
  <inkml:trace contextRef="#ctx0" brushRef="#br0" timeOffset="630933.9476">24381 25647 0,'0'-82'0,"0"1"15,81 81 1,42-41-1,0 41 1,-82 41 0,-41 40-1,-41 42 1,-164 82 0,123-164-1,42-41 1,121 0 31,-40 0-47,123 0 15,40-41 1,-163 41 0,0 0-1,0 0-15,41 0 0</inkml:trace>
  <inkml:trace contextRef="#ctx0" brushRef="#br0" timeOffset="631233.3643">23603 26670 0,'0'0'0,"-82"0"16,123 0 31,82 0-47,204 0 16,42-82 15,-83 82-16,-204 0 1,-41 0-16,-41 82 16</inkml:trace>
  <inkml:trace contextRef="#ctx0" brushRef="#br0" timeOffset="631633.3726">23726 27161 0,'0'0'16,"0"-41"-1,82 41 1,122 0 0,-122 0-1,0 0 1,-82 123-1,0-83-15,-41 42 16,-163 41 0,40-41-1,82-41-15,41-41 16,123 0 15,0 0-15,41 0-1,40 0 1,-40-82 0,41 41-1</inkml:trace>
  <inkml:trace contextRef="#ctx0" brushRef="#br0" timeOffset="631983.049">24544 27202 0,'0'-82'0,"-41"82"47,41 41-31,0 0-16,-82 0 15,82 40-15,0 1 16,0-41-16,82 0 15,41 41 1,-41-82-16,0 0 16,40-123-1,-122-41 1,0 83 15,-122 81-31,-1 0 31,82 0-31</inkml:trace>
  <inkml:trace contextRef="#ctx0" brushRef="#br0" timeOffset="632366.413">25935 26220 0,'0'0'0,"0"-41"0,-41 41 15,82 0 32,0 0-47,82 0 16,-1 0-1,-40 0-15,82 0 16,-82 0 0</inkml:trace>
  <inkml:trace contextRef="#ctx0" brushRef="#br0" timeOffset="632633.1362">26917 25770 0,'0'-41'16,"0"123"62,0-41-78,0 0 15,0 41-15,0-1 16,0 42-16,0 0 16</inkml:trace>
  <inkml:trace contextRef="#ctx0" brushRef="#br0" timeOffset="632883.3756">26467 26670 0,'-41'0'16,"82"0"15,0 0-31,40 0 0,42 0 16,82-41-1,-83 41 1,-40 0-16,-41 0 16</inkml:trace>
  <inkml:trace contextRef="#ctx0" brushRef="#br0" timeOffset="633899.5682">26712 27038 0,'0'0'0,"0"-82"47,123 82-32,-82 0 1,-41 41-1,0 82 1,-41 0 0,-82-42-1,82-81 1,0 0 15,41-81-15,0 40-1,0-41 1,82 0-16,-82 41 16,41 41-16,-41-41 15,41 41 1,41 41 0,-82 41-1,0 41 1,-82 163-1,-41-163 1,41-41 0,1-82-1,-42 0 1,123-41 31,41 41-32,41 0 1,-1 0 0,1 0-1,-41 0 1,41 0 0,41 0-1,-41-82 1,-1-82-1,-40 41 1,-41 42-16,0 40 16,41 0-1,-41-82-15,0 82 32,0 123-1,0-41-16,0 123 1,0-83 0,0-40-1,41-41 1,82 0-16,0-82 16,-42 1-16,-40 40 15,0 0 1,-41-82-1,-41 82 1,-81 41 0,-83 0-1,82 0 1</inkml:trace>
  <inkml:trace contextRef="#ctx0" brushRef="#br0" timeOffset="635717.4025">28512 26302 0,'-82'0'16,"0"0"-1,42 0 1,121 0 31,42-41-47,0 41 15,0 0 1,122-82 15,-163 82-15,0 0-1,-41 0-15</inkml:trace>
  <inkml:trace contextRef="#ctx0" brushRef="#br0" timeOffset="635985.5902">29698 25770 0,'0'-41'0,"0"-41"15,0 41 1,-41 41-16,41 82 47,0 82-31,0 40 15,0-122-31,0 0 15,0 0-15,0-41 16,0 0 0</inkml:trace>
  <inkml:trace contextRef="#ctx0" brushRef="#br0" timeOffset="636249.7498">29044 26670 0,'123'0'47,"-1"0"-47,83-82 15,122 0 1,-122 82-1,-42 0 1,-122 41 0</inkml:trace>
  <inkml:trace contextRef="#ctx0" brushRef="#br0" timeOffset="636900.5361">29698 26956 0,'0'82'31,"-81"-82"-15,81 82-1,-41 0 1,0-82-16,-41 0 16,41 0 15,41-123-15,41 0-1,41 41 1,-41 82-1,81 41 1,-81 82-16,-41 0 16,0-1-16,0-40 15,-41 82-15,-122 81 16,-42-81 15,83-82-15,-1-82-1,123-82 1,0-123 0,82 42-1,-1 163-15,-40-41 16,0 41-16,41 0 16,0 0-1,-41 82 1,-41 0-1,41-82-15,40 0 16,1 0 0,0-41-1,0-41 1</inkml:trace>
  <inkml:trace contextRef="#ctx0" brushRef="#br0" timeOffset="637220.3087">29944 27324 0,'0'-41'16,"0"82"-16,0-122 0,0-1 15,0 123 17,0 40-17,0 1 1,0 41 0,0-82-1,163 41 1,-122-82-16,82 0 15,-41-41 1,-41 0-16,-41-82 16,0 0-1,-82 1 1,0 81 0,0 41 15,1 0-31,81 41 15</inkml:trace>
  <inkml:trace contextRef="#ctx0" brushRef="#br0" timeOffset="637483.6158">31457 26384 0,'41'0'47,"41"0"-32,41 0-15,-82 0 16,0 0 0</inkml:trace>
  <inkml:trace contextRef="#ctx0" brushRef="#br0" timeOffset="637633.129">31498 26711 0,'82'0'31,"0"0"-15,41-82-16,-82 82 15</inkml:trace>
  <inkml:trace contextRef="#ctx0" brushRef="#br0" timeOffset="638223.089">33053 25484 0,'-41'0'0,"41"-41"0,0 0 31,41 41-15,0 0-1,40 0 1,-40 41-1,-41 81-15,0-40 16,-41 0-16,1-82 16,-1 41-1,-82-41 1,164 0 31,41 0-47,40 0 15,-40 0 1,-82 41-16,82 41 16,-82 0-1,-41-42-15,-82 83 16,1-82 15,-1-41-15,82 0-16,0 0 15,41-82 1</inkml:trace>
  <inkml:trace contextRef="#ctx0" brushRef="#br0" timeOffset="638650.4445">33707 25688 0,'0'-82'16,"0"1"0,0 162 46,-41 83-46,41-123-16,0 0 15,0 82 1,0-83 0,82-40-1,82 0 1,-82-81 0,-82-42-1,0 82-15,0-41 16,0 0-16,0 1 15,-41 81 1,-82 40 0,123 1-16,-123 123 15,123-82 1</inkml:trace>
  <inkml:trace contextRef="#ctx0" brushRef="#br0" timeOffset="638900.1764">32766 26547 0,'-40'0'0,"121"0"46,42 0-46,41 0 16,-1 0-16,1 0 16,40 0-16,83 0 15,-246 0 1</inkml:trace>
  <inkml:trace contextRef="#ctx0" brushRef="#br0" timeOffset="639867.4423">33216 26915 0,'0'0'0,"41"0"62,-41 41-31,0 41-15,-41 0 0,-40 0-1,-42-1 1,41-81-1,82 41 1,-82-41 0,41 0-1,41 41 48,0-123 62,0 1-110,0-42 1,82 41 0,-41 41-1,41-41 1,0 82 0,-41 0-1,81 82 1,-122 0-1,0 123 1,-41-124 0,41 1-16,-122 0 0,40 82 15,41-123-15,-41 40 16,0 1 0,41-41-1,41-123 48,0 41-48,41 41-15,0 0 16,82 0 0,0 0-1,-82-81 1,163 81-1,-81-41 1,0-123 0</inkml:trace>
  <inkml:trace contextRef="#ctx0" brushRef="#br0" timeOffset="640183.7306">33666 27161 0,'0'-82'16,"0"164"-16,0-205 0,0 82 15,0 82 48,0 41-63,0 41 15,82-83 1,0 42 0,41-41-1,-82-41-15,0 0 16,40 0-16,-81-82 15,0 41-15,0-81 16,-41-1 0,-204 41-1,204 82 1,0 0 15</inkml:trace>
  <inkml:trace contextRef="#ctx0" brushRef="#br0" timeOffset="640484.4593">35098 26302 0,'0'0'0,"41"0"47,41 0-31,122 0-1,-122 0 1,0 41 0</inkml:trace>
  <inkml:trace contextRef="#ctx0" brushRef="#br0" timeOffset="640617.8242">35221 26588 0,'0'0'0,"41"0"15,0 0-15,81 0 16,83 0 0</inkml:trace>
  <inkml:trace contextRef="#ctx0" brushRef="#br0" timeOffset="641102.7986">36162 25688 0,'0'-41'0,"0"0"32,82 41-32,-1 0 15,-81 41 1,41 41-1,-41 41 1,-122 0 0,-1-83-1,82-40 1,123 0 31,-41 0-32,81 0 1,-40 41 0,-41 41-1,-41 41 1,-123-82 0,1 0-1,40-41 1,0 0-1</inkml:trace>
  <inkml:trace contextRef="#ctx0" brushRef="#br0" timeOffset="641335.1716">35998 26629 0,'0'-41'15,"41"41"1,41 0-16,122 0 16,42 0-1,-124 0 1</inkml:trace>
  <inkml:trace contextRef="#ctx0" brushRef="#br0" timeOffset="641737.9896">36162 27079 0,'0'-41'31,"122"41"-15,1 0-1,-82 0 1,-41 82 0,0 41-1,-82 40-15,0-40 16,-40 41-1,81-164-15,-41 81 16,41-81 0,164 0 31,-41-41-32,81 41 1,-81 0-16,-41 0 15,41 0-15,-82-40 0,82 40 16</inkml:trace>
  <inkml:trace contextRef="#ctx0" brushRef="#br0" timeOffset="643201.105">11904 29411 0,'0'0'0,"0"-82"0,0 41 16,0-41-16,0 0 15,41 205 32,41-41-47,-82 40 16,81 1-1,-81-41-15,123 163 32,-82-245-32,41 0 31,-41 0-15,-41-81-16,0-42 15,0 41 1,0-41-16,0-81 15,0 163 1,0-41 0,0 123 15,0 0-31,0 163 31,0-40-15,0-123-16,0 41 0</inkml:trace>
  <inkml:trace contextRef="#ctx0" brushRef="#br0" timeOffset="643501.5627">12886 29329 0,'0'0'0,"0"-82"16,0 0 0,-41 82 15,41 41-31,-41 123 31,41-42-31,-82 124 16,82-164-16,0-1 15,41 1-15,82-41 16,-42-41 0,-40 0-16,123 0 15</inkml:trace>
  <inkml:trace contextRef="#ctx0" brushRef="#br0" timeOffset="643767.3671">13704 29451 0,'0'-40'16,"0"-1"-16,-82 82 62,82 40-62,-82 1 16,82 41-1,-82 0-15,1-1 16,81-40-16,-82-82 16,82 41-1</inkml:trace>
  <inkml:trace contextRef="#ctx0" brushRef="#br0" timeOffset="643984.3195">13254 29451 0,'0'-81'16,"41"162"31,-41-40-47,122 41 15,-122-41-15,82 41 16,0 41-1,0-1 1</inkml:trace>
  <inkml:trace contextRef="#ctx0" brushRef="#br0" timeOffset="644192.132">13949 29738 0,'0'-41'16,"41"41"15,0 0-15,0 0-16,41 0 16,-41 0-1,0 0-15,40 0 16,-40 0-16</inkml:trace>
  <inkml:trace contextRef="#ctx0" brushRef="#br0" timeOffset="644417.694">14113 29533 0,'0'0'0,"-41"0"15,41 82 48,0-41-63,0 41 15,0-41-15,0 40 16,0 1 0,41 0-16</inkml:trace>
  <inkml:trace contextRef="#ctx0" brushRef="#br0" timeOffset="644917.8718">14481 29451 0,'0'-81'0,"0"40"31,41 204 16,-41-81-47,0 0 16,82-41-1,-41 82 1,0-123-1,40 0 1,-40 0 0,-41-123-1,0 0 1,0 0 0,-41 246 30,41-41-30,0 41-16,0 122 16,0-81-1,0-123 17</inkml:trace>
  <inkml:trace contextRef="#ctx0" brushRef="#br0" timeOffset="645184.0522">15136 29451 0,'0'0'0,"0"-81"0,0 40 15,81 123 32,-81-1-47,41 124 16,-41 40-1,0 42 1,-82-165 0,82-81-1</inkml:trace>
  <inkml:trace contextRef="#ctx0" brushRef="#br0" timeOffset="645417.2442">15872 29820 0,'0'0'0,"82"0"0,-41-41 16,40 41-16,1 0 31,41 0-31,0 0 16</inkml:trace>
  <inkml:trace contextRef="#ctx0" brushRef="#br0" timeOffset="645567.9874">16076 30065 0,'41'0'32,"0"0"-32,0 0 15,0 0-15</inkml:trace>
  <inkml:trace contextRef="#ctx0" brushRef="#br0" timeOffset="646483.9431">17794 29370 0,'0'-82'16,"0"41"-16,0-41 15,41 82 1,0 0-16,0 0 16,41 0-16,-41 0 31,-41 41-31,-41 164 31,-41-124-31,0-40 31,123-41 1,0 0-17,82-82 1,-41 82-1,-41 82 1,-41 41 0,0-41-1,-41 0 17,-41-82-32,-123 81 15,124-81-15,40 0 16,-41 0-1,82-81 1,0-42-16</inkml:trace>
  <inkml:trace contextRef="#ctx0" brushRef="#br0" timeOffset="646767.4301">17385 30229 0,'0'0'0,"82"0"31,0 0-15,41 0-1,368 0 1,-287 0 0,-81 0-1</inkml:trace>
  <inkml:trace contextRef="#ctx0" brushRef="#br0" timeOffset="647170.5774">17794 30638 0,'41'0'15,"0"0"-15,0 0 16,82 0-1,-82 0 1,-41 122 0,0-40-1,-164 123 1,41-164 0,83-41-1,162 0 32,-81 0-31,41 0-16,0-82 15,81 82 1,1 0 0</inkml:trace>
  <inkml:trace contextRef="#ctx0" brushRef="#br0" timeOffset="647516.296">18899 30270 0,'0'0'0,"82"0"47,41 0-31,-1 0-16,-40 0 15,-41 0 1,41 0-16,-41 0 15</inkml:trace>
  <inkml:trace contextRef="#ctx0" brushRef="#br0" timeOffset="648719.8824">20290 29288 0,'0'-41'15,"-41"41"-15,82 0 47,41 0-31,40 0-16,-40 0 16,41 0-1,-82 0 16,-41 82 1,-82 122 15,82-122-47,0 82 15,0-123-15,0 40 16,41-81 15</inkml:trace>
  <inkml:trace contextRef="#ctx0" brushRef="#br0" timeOffset="648918.6044">20290 29533 0,'82'0'47,"40"0"-47,1-82 15,0 82 1,81 0 0,-122 0-16</inkml:trace>
  <inkml:trace contextRef="#ctx0" brushRef="#br0" timeOffset="649185.4416">20331 30106 0,'-82'0'0,"164"0"32,0 0-17,40 0-15,1 0 16,0 0-16,163-41 31,-204 41-31,-41 0 0</inkml:trace>
  <inkml:trace contextRef="#ctx0" brushRef="#br0" timeOffset="649573.537">20740 30270 0,'-41'0'15,"-41"0"1,41 0 0,41 40-1,-82 1-15,82 164 32,0-123-32,0-1 15,0 1-15,82-82 16,0 41-1,41-41 1,-41-82 0,-82 41-1,-41-40 1,-82 81 0,82 0-1,-41 41-15,82-1 16</inkml:trace>
  <inkml:trace contextRef="#ctx0" brushRef="#br0" timeOffset="649934.9836">19922 28961 0,'0'0'0,"0"-82"16,0 41-1,-82 41 1,82 123-1,-41-1-15,41 165 16,0-42 0,0 246-16,0-287 15,0 42-15,82 40 32,40-122-17,42-82-15</inkml:trace>
  <inkml:trace contextRef="#ctx0" brushRef="#br0" timeOffset="650307.9621">21149 29165 0,'0'-41'16,"82"41"31,-41 0-47,-41 41 15,122 41-15,-122 41 16,41 40-16,-41 42 16,0-1-16,0 1 0,0-1 15,0 42 1,0-83 0,0-122-1</inkml:trace>
  <inkml:trace contextRef="#ctx0" brushRef="#br0" timeOffset="650703.1804">21640 29165 0,'0'0'0,"82"0"0,-82-82 16,163 82-1,-122-41 1,0 41 0,-41 41-16,0 41 15,0 0 1,0-41-16,-41 0 15,82-41 32,0 0-47,123 0 32,40 0-17,-81 0 1,-82 0-16,41-41 15</inkml:trace>
  <inkml:trace contextRef="#ctx0" brushRef="#br0" timeOffset="651868.8157">22908 29820 0,'0'-41'32,"82"41"-17,-41 0-15,-1 0 16,42 0-16,0-82 15,-41 82-15,41 41 32</inkml:trace>
  <inkml:trace contextRef="#ctx0" brushRef="#br0" timeOffset="652001.2607">22949 30024 0,'122'-41'16,"1"41"0,-41 0-16,82-41 15</inkml:trace>
  <inkml:trace contextRef="#ctx0" brushRef="#br0" timeOffset="652901.6024">24953 29370 0,'-82'-123'15,"82"82"1,82 41 15,-41 0-31,41 82 16,-82 41 15,0-83-31,-164 124 31,42-164-31,122 41 31,40-41 1,1-82-32,82 82 15,-82 0-15,0 0 16,82 82 0,-123 0-1,-82 0 1,-123 40-1,164-81 1,-40-41 0,81-41 15</inkml:trace>
  <inkml:trace contextRef="#ctx0" brushRef="#br0" timeOffset="653189.0292">24544 30147 0,'0'0'15,"41"0"17,41 0-17,41 0-15,-1 0 16,1 0 0,163-41-1,-204 41-15,-41 0 16</inkml:trace>
  <inkml:trace contextRef="#ctx0" brushRef="#br0" timeOffset="653585.5644">24912 30474 0,'0'-41'16,"41"41"0,-41-82-16,123 82 15,-82 0-15,82 41 32,-123 123-17,-82-41 1,-41-1-1,82-122-15,41 41 16,-82-41-16,164 0 47,-41-41-31,41 41-16,81-41 15,1 41 1,-123-81-1</inkml:trace>
  <inkml:trace contextRef="#ctx0" brushRef="#br0" timeOffset="653859.2172">26099 29901 0,'81'0'63,"42"0"-63,0 0 15,0 0 1,40-41 0</inkml:trace>
  <inkml:trace contextRef="#ctx0" brushRef="#br0" timeOffset="654393.2328">27203 29247 0,'0'-41'0,"0"82"0,-41-41 62,41 123-46,0-82-16,-41-1 16,41 42-16,0-41 15,0 0 1,123-41-1,-82 0 1,41 0 0,-41 0-16,40-164 15,-81 124-15,0-1 16,0-82 0,0 205 30,0-41-30,0 40-16,0 124 16,0-164-1,0 0 1,0 41-16</inkml:trace>
  <inkml:trace contextRef="#ctx0" brushRef="#br0" timeOffset="654859.5027">27939 29370 0,'0'-41'0,"0"-41"15,0 0 1,0 0-16,-41 82 15,-40 0 1,-1 41 0,0 82 15,82-41-15,41-41-1,-41 40-15,41-81 16,41 0-16,-1-40 15,1-1 1,-82-41 0,0-41-1,0 205 17,0 0-17,0 81 1,0-81-1,0 0-15,0 0 0,0-41 16</inkml:trace>
  <inkml:trace contextRef="#ctx0" brushRef="#br0" timeOffset="655142.2422">27121 30106 0,'0'0'0,"41"0"47,123 0-47,-1 0 15,-40 0-15,123-82 16,-83 82 0,-40 0 15</inkml:trace>
  <inkml:trace contextRef="#ctx0" brushRef="#br0" timeOffset="655653.5557">27367 30515 0,'0'0'0,"0"-82"16,82 82 15,-1 0-31,1 0 16,0 0-1,-82 82 17,-41 0-17,0 0-15,-82-1 16,83-81-16,162 0 78,-40 0-62,0 41-1,-82 41-15,0 0 16,0-41-16,-123 82 15,82-123 1,-41 81-16,1-81 16,-1 0 15,82-41-31</inkml:trace>
  <inkml:trace contextRef="#ctx0" brushRef="#br0" timeOffset="656052.5272">28021 30597 0,'0'-41'0,"-41"41"46,41 82-30,-41 40-16,-40 42 16,81-82-1,0 41-15,40-42 16,42-40 0,41-41-1,-82-41 1,82-122-1,-123 122 1,0-41 0,-123 82-1,41 41 1,82 41-16,0-41 16,0 0-1</inkml:trace>
  <inkml:trace contextRef="#ctx0" brushRef="#br0" timeOffset="656335.7276">29085 30106 0,'0'0'0,"82"0"31,81 0-15,-40 0-1,-41 0-15,-41 0 16</inkml:trace>
  <inkml:trace contextRef="#ctx0" brushRef="#br0" timeOffset="656485.46">29248 30351 0,'0'-41'31,"82"41"-31,0 0 0,0 0 15,0-40 1,-1 40-16</inkml:trace>
  <inkml:trace contextRef="#ctx0" brushRef="#br0" timeOffset="657419.9912">31498 29983 0,'0'0'0,"-41"0"16,-40 0-16,40 0 16,82 0 30,122 0-46,778-82 32,-327 82-32,1676 0 31,-1799 0-31,409-81 31,-818 81 0,-123 0 32,0 40-63,0-40 16,-40 0-16</inkml:trace>
  <inkml:trace contextRef="#ctx0" brushRef="#br0" timeOffset="658207.4316">33053 30433 0,'0'0'0,"0"-82"0,0 41 32,41 41-17,245-122 17,-204 163-1,-82 81-16,-82 1 1,41-123-16,0 82 16,-41-82-16,82 41 15,41-41 32,82 0-31,-82 0-1,41 82 1,-82-1 0,-41 1 15,-82-41-15,41-41-1,41 0 1,41-41-1</inkml:trace>
  <inkml:trace contextRef="#ctx0" brushRef="#br0" timeOffset="658619.7676">34075 30392 0,'0'0'0,"0"-82"0,0 42 16,-122 40 31,40 81-31,82 1-1,-41 0-15,41 82 16,0-124-16,0 42 15,82-82 1,0 82 0,-1-82-16,-40 0 15,0-82-15,-41 41 16,0 0 15,-41 41-31,0 0 16,-40 41-1,81 82 1,0-41 0</inkml:trace>
  <inkml:trace contextRef="#ctx0" brushRef="#br0" timeOffset="661037.2678">31703 28838 0,'0'-41'47,"82"41"-32,-41 0 1,122 0 15,-122 0-31,0 0 31,-82 0-15</inkml:trace>
  <inkml:trace contextRef="#ctx0" brushRef="#br0" timeOffset="661423.2119">31826 28797 0,'0'0'0,"-41"0"0,0 0 16,0 0 0,-41 82 15,82 40-15,-41-40-1,41 0 1,0-41-1,41-41 17,0 0-17,41 0 1,-41 0 0,40 0-1,42 82 1,-123 0-1,0-1 1,-41 1 0,-41-41 15,1-41-15,81 41-16,-41-41 15</inkml:trace>
  <inkml:trace contextRef="#ctx0" brushRef="#br0" timeOffset="662036.688">32562 28961 0,'0'0'0,"0"-82"16,0 0-1,-41 123 32,41 0-31,-41 81-1,41-81-15,0 0 16,0 0-16,0 41 31,82-82-15,0 0 0,-41 0-16,81-41 15,-122 0 1,82 41-16,-41-41 15,-41-41 1,0 42 0,0-1 15,0 122 16,0-40-32,0 41 1,-82 82 0,82-1-1,0-122-15,0 41 16,0-41 0</inkml:trace>
  <inkml:trace contextRef="#ctx0" brushRef="#br0" timeOffset="662328.988">33462 29165 0,'41'0'47,"0"0"-47,0 0 16,40 0-16,42 0 15,-41 0 1,-41 0-16,0 0 0</inkml:trace>
  <inkml:trace contextRef="#ctx0" brushRef="#br0" timeOffset="662902.4626">34525 28797 0,'0'-123'16,"0"82"-1,0 82 32,0 41-47,0-41 16,-81 0-16,81 82 15,0-42 17,81-81-1,-40 0-15,82 0-1,-41-41-15,-41 41 16,-41-81-16,41 81 0,-41-82 15,0 41 1,0-41 0,0 41-1,0 82 32,0 41-31,0-41-16,0 122 15,0-81 1,0 123-16,0-164 16,0 0-16,0 0 15,0 40 1</inkml:trace>
  <inkml:trace contextRef="#ctx0" brushRef="#br0" timeOffset="663386.0547">35425 28920 0,'0'-82'0,"0"0"15,0 0 1,-41 41 15,1 41-15,-42 0-1,82 82 1,-82 41 0,82-41-1,0-41 1,41-41-1,0 0 1,41 0 0,-42-82-1,-40 0 1,0 41-16,0 123 47,0 0-47,0 81 15,0-81 1,0 0-16,0 0 16,0 40-16,0-40 15,0-41-15</inkml:trace>
  <inkml:trace contextRef="#ctx0" brushRef="#br0" timeOffset="663888.1224">37389 29533 0,'-41'0'15,"123"0"32,-41 0-31,0 0-16,81 41 15,-81-41-15</inkml:trace>
  <inkml:trace contextRef="#ctx0" brushRef="#br0" timeOffset="664054.8296">37430 29779 0,'-41'0'16,"82"0"15,41 0-15,-1 0-16,42 0 15</inkml:trace>
  <inkml:trace contextRef="#ctx0" brushRef="#br0" timeOffset="664319.9405">38289 29083 0,'82'0'63,"-41"0"-63,40 0 16,-40 0-16,0 0 15,0 0 1</inkml:trace>
  <inkml:trace contextRef="#ctx0" brushRef="#br0" timeOffset="664656.7802">38289 29042 0,'-41'0'16,"41"41"-1,-82-41 1,82 82-1,0 0 1,0-41 0,123-41-1,0 0 1,-42 0 0,-40 41-1,-41 41 1,82-82-16,-82 40 15,-82 1 1,41-41 0,0 0-16,1 0 31,-83 82-31,82-82 16</inkml:trace>
  <inkml:trace contextRef="#ctx0" brushRef="#br0" timeOffset="664893.9158">37880 29942 0,'82'0'31,"-1"0"-31,42 0 15,-41 0-15,82-41 16,-83 41 0,124 0-1,-164 0-15</inkml:trace>
  <inkml:trace contextRef="#ctx0" brushRef="#br0" timeOffset="665386.5309">38002 30310 0,'0'0'0,"0"-40"16,82-1 30,-41 41-30,0 0-16,41 0 16,-82 81 15,-41-81-15,41 82-16,-123-41 15,41-41 1,82 41-16,41-41 31,0 0-15,0 0-16,82 0 15,-82 0 1,-41 41-16,0 0 16,0 41-1,0-1-15,-82-40 16,41-41-1,0 0-15,-82 0 16,83 0 0,40-81-1</inkml:trace>
  <inkml:trace contextRef="#ctx0" brushRef="#br0" timeOffset="665754.4628">38616 30270 0,'0'40'78,"0"42"-78,0 0 0,0 0 15,0 41 1,41-42 15,41-81-15,0 0 0,-41-81-1,-41 40 1,-41 41-1,-82 0 1,41 0 0,82 122-1</inkml:trace>
  <inkml:trace contextRef="#ctx0" brushRef="#br0" timeOffset="671975.9425">21026 14767 0,'-41'0'0,"123"0"62,-41 0-46,41 0-1,0 0-15,777 0 32,-655 0-32,1 0 15,40 0-15,-122 0 16,-41 0-16,-41 0 16,40 0-1,-40 0 1,41 0 15,-41 0-15,0 0-1,-41 41 95,0 81-95,0-40 1,0 0 0,0 41-1,0-42 1,0 1-16,0 0 15,82 0-15,-82 41 0,0-42 16,0 42 15,0-41-15,0 81 0,41 1-1,-41 0 1,0-1-1,81-81-15,-81-41 16,0 0-16,0 82 16,0-42-1,41 42 1,-41 0 0,0-41-1,82 0 1,-82-1-1,0-40 1,0 0 15,0 41-31,0 0 16,41-82-16,-41 82 16,0-42-1,0 42 1,41-82-1,-41 41-15,0 0 16,0 41 0,41-82-16,-41 82 15,0 40 1,82-81 0,-82 0-1,41-41 48,40 82-48,1-41 1,0-41 0,164 82-1,-124-82-15,165 0 16,-165 0-16,1 0 15,122 0 1,-122 0-16,0 0 16,0 0-16,-1-41 15,1 41-15,122 0 16,-122 0-16,0 0 16,81 0-1,-81 0 1,-82 0-1,82 41-15,-82-41 16,0 0-16,81 0 31,1 0-15,-82 0-16,123 0 16,-83 0-16,42 0 15,123 0 1,81 0-1,-164 0-15,83 0 16,-42 0-16,165 0 16,40 0-1,41 0 1,0 82 0,-205-82-1,-40 0-15,40 0 0,-40 0 16,40 40-16,82-40 15,82 0 1,-245 0 0,0 0-1,-1 0-15,1 0 0,-1 0 16,83 0 0,40 0-1,-122 0-15,40 0 16,-81 0-16,-41 0 15,82 0-15,81 0 16,-122 0-16,40 82 16,1-82-1,-82 0-15,-41 0 16,41 41-16,-42-41 16,1 0-16,41 82 15,-41-82 16,-41 41 1,41-41-17,41 0 17,-41 0-17,0 0 1,122 0-1,-81 0 1,41 0 0,-41 82-1,-1-82-15,-40 0 16,0 0-16,0 0 234,-41 41-218,0 0 140,0-1 204,0 42-329,0-41-16,0 0 1,0 41 0,82-41-1,-82 0 1,0 40 0,41-40 15,-41 41 0,82 0-15,-82-41-1,0 0 1,0 41 0,41-41-1,-41-1 1,0 42-1,0 82 1,40-82 15,-40 40-15,0 1 0,82 41-1,-82-82 1,0-1-1,0-40 1,0 41 0,0 0-1,0-41 1,0 41-16,0-1 16,0 1-1,41 41 1,-41-41-1,0 40 1,82-81 0,-82 82-1,0 0 1,41-41 0,-41-1-16,0 42 15,0-41 1,82 0-1,-82 0 1,0-1 0,0 42-1,41 41 1,-41-42 0,0-40-1,41-41 1,40 205-1,-81-165 1,41 42 15,41 0-15,-82-82-16,41 40 16,-41 1-16,0-41 15,82 0 1,-41 123-1,-41-82 1,41-82-16,-41 163 16,0-81-1,41 0 1,-41-41 0,81 122-1,-81-81 1,0 41-1,41 0 1,41-42 15,-82-40-31,41 82 16,41-82-16,-82 41 16,82-41-1,-82 40-15,40-40 16,42 123-16,-41-82 15,41 40 1,-82-81 0,41 82-1,41-82-15,-82 41 16,41-41-16,-41 0 16,81 40-16,42 42 15,-41-41 1,0 41-1,-41 40 17,41-40-17,-42 0 1,42-42 0,-41 1-16,-41-41 15,82 0-15,-82 41 0,82-41 16,0 82-1,-41-1 1,40 42 0,-40 122-1,41-122 1,-41-41 0,41 40-1,-41 1 1,40-42-1,-40-40-15,-41 0 16,82-41 0,-82 41-1,41 0 1,-41 40 0,82 42-1,-41-41 1,-41-42-1,82 42 1,-82-41 0,0 41-1,41-1 1,-41-40 0,0 41-1,0-82 1,0 41-1,81-41 1,-81 40 0,0 1-1,0 41 1,0 81 0,0-40-1,0-123 1,-41-41-16</inkml:trace>
  <inkml:trace contextRef="#ctx0" brushRef="#br0" timeOffset="716461.7113">38821 3600 0,'-82'0'0,"0"0"16,123 0 31,41 0-47,0 0 16,81 41-1,1-41 1,-123 40-1</inkml:trace>
  <inkml:trace contextRef="#ctx0" brushRef="#br0" timeOffset="716742.3376">38575 3804 0,'0'0'0,"0"82"63,-41 0-63,41 0 15,0 40-15,0 1 16,0 163 0,0-81-1,0-123-15,0-41 16,123-41-16,-41 0 15,163 0 1,1 0 0</inkml:trace>
  <inkml:trace contextRef="#ctx0" brushRef="#br0" timeOffset="716992.419">38657 4418 0,'0'-41'16,"82"41"15,0 0-31,40 0 15,165 0 1,-165 0 0</inkml:trace>
  <inkml:trace contextRef="#ctx0" brushRef="#br0" timeOffset="717263.7572">40130 3518 0,'0'-41'15,"0"0"1,-41 41 0,-41 41-1,82 41 1,-41 490-1,41-203 1,0-124 0,0-122-1,123-82-15</inkml:trace>
  <inkml:trace contextRef="#ctx0" brushRef="#br0" timeOffset="717808.8894">40702 4213 0,'0'0'0,"0"-82"16,0 41-16,0 1 16,0-42-1,-81 82 1,-1 0-1,0 245 1,82-163-16,0 0 16,0-41-1,0 41-15,0-42 16,41-40-16,41 0 31,-1-40-15,-81-42-1,41 41-15,-41-123 16,0 82-16,0 41 16,0 82-1,0 82 1,0 163 0,0 42-1,0 40 1,0-164-1,0-122 1,0 0 0,-81-82-1,40-245 1,41-1 15,41 123-31,40 42 0</inkml:trace>
  <inkml:trace contextRef="#ctx0" brushRef="#br0" timeOffset="718076.9591">41111 3927 0,'0'0'0,"0"-41"0,0 0 16,0-41-16,0 41 15,-40 41 1,-42 41 0,82 164-1,0 81 1,0-122 0,82-1-1,-42-81-15,42 0 16</inkml:trace>
  <inkml:trace contextRef="#ctx0" brushRef="#br0" timeOffset="718498.2189">41398 4254 0,'0'0'0,"-41"0"15,41-41-15,0-41 16,41 82-1,81 0 1,-81 82 0,-41-41-1,0 123-15,0-82 16,0-1-16,-81-40 31,81-82 0,81-122-15,42 40 0,-82 0-1,-82 205 32,41 0-31,0 0-16,-82 40 15,123 1 1,82-41 15</inkml:trace>
  <inkml:trace contextRef="#ctx0" brushRef="#br0" timeOffset="718675.4636">42011 4500 0,'0'0'0,"0"81"62,0 1-62,0 0 16,0 0-16,0 0 16,0-42-1</inkml:trace>
  <inkml:trace contextRef="#ctx0" brushRef="#br0" timeOffset="718925.1906">42420 4295 0,'0'0'0,"0"-41"15,0 82 16,0 0-15,0 123 0,0-83-1,0-40 1,0 41 0,82-82-1</inkml:trace>
  <inkml:trace contextRef="#ctx0" brushRef="#br0" timeOffset="719576.244">42502 4336 0,'0'0'0,"0"-41"16,0 0-16,0-41 16,-41 82-1,41 82 32,0 164-31,0-124-1,0-81 1,41 41 15,41-82-31,0 0 16,-82-41-16,41 41 15,-41-204 1,0 40 0,0 82-16,0 41 15,0-41-15,0 205 32,0 0-17,-41 163 1,41-122-16,0 81 15,0-122 1,0 0-16,0-1 16,-41-81-1,0 41 1,-82-82 0,42 0-16,-1 0 15,82-82 1</inkml:trace>
  <inkml:trace contextRef="#ctx0" brushRef="#br0" timeOffset="719845.2086">43116 4009 0,'0'-82'16,"0"123"15,0 41-15,0-1-16,41 206 31,-41 40-15,0-204-16,0 81 15,0-122-15,-82-82 16</inkml:trace>
  <inkml:trace contextRef="#ctx0" brushRef="#br0" timeOffset="720225.2743">43770 3763 0,'-41'0'0,"41"-41"16,0 82 15,82 41-15,-41 163 0,41-40-1,-82 40 1,0-122-16,-41 82 15,41-124 1,-41-81-16</inkml:trace>
  <inkml:trace contextRef="#ctx0" brushRef="#br0" timeOffset="720475.778">44711 4336 0,'0'-41'16,"123"41"0,0 0-16,-1 0 15,-40 0-15,41 0 16,-123 41-1</inkml:trace>
  <inkml:trace contextRef="#ctx0" brushRef="#br0" timeOffset="720577.733">44834 4745 0,'82'0'31,"40"0"-15,124-123-1</inkml:trace>
  <inkml:trace contextRef="#ctx0" brushRef="#br0" timeOffset="721508.4778">47247 3436 0,'0'0'0,"0"-82"15,-81 41-15,-42-81 31,-82 285 1,205 1187-1,0-1023-31,41 287 31,-41-532-31,0-41 16,-41-1-1,-81 42 1,81-82 0,-82-82-16,82 1 15,-41-1-15</inkml:trace>
  <inkml:trace contextRef="#ctx0" brushRef="#br0" timeOffset="721925.3335">48147 3641 0,'0'0'0,"0"-41"15,0 0-15,-41-82 16,-40 41 0,-1 82-1,41 0 1,-41 287 0,82 326 15,41-163-16,-41 82 1,0-409 0,-82-1-1,-40-40 1,81-82 0,-82 0-16</inkml:trace>
  <inkml:trace contextRef="#ctx0" brushRef="#br0" timeOffset="722527.0572">48966 4459 0,'0'0'0,"0"-41"15,0-41-15,0 41 16,-82 0-16,41-41 16,0 82-16,-41 0 15,-41 123 1,123-41-16,-41 0 15,41-1-15,0 1 16,0 0 0,123-82-1,-41 0 1,-82-41-16,82-41 31,-41-81-15,-41 40-1,0 82 1,0 164 0,0-41-1,0 122 1,0 42 0,82 81-1,-82-204 1,0-83-16,-41 42 15,-82-82 1,82 0 0,-41 0-16,0-41 15,82 0 1,0-40-16</inkml:trace>
  <inkml:trace contextRef="#ctx0" brushRef="#br0" timeOffset="722792.4281">49170 4254 0,'0'-41'15,"0"0"1,0 82-1,0 41 1,0 163 0,0-122-16,0 41 15,0-123 1,0 40-16</inkml:trace>
  <inkml:trace contextRef="#ctx0" brushRef="#br0" timeOffset="723209.2506">49416 4418 0,'0'0'0,"0"-41"0,0-41 16,40 82-1,42 0 1,0 41-1,-123 163 1,-41-122 0,-40-82-1,122 82 1,81-164 15,42-40-15,0-1-1,-82 0 1,-41 82-16,0-41 16,-41 164 15,41 41-15,0 41-1,0-1 1,0-122-16,41-41 15</inkml:trace>
  <inkml:trace contextRef="#ctx0" brushRef="#br0" timeOffset="723375.8574">49825 4581 0,'0'0'0,"0"-41"15,81 123 16,-81-41-15,0 41-16,0 122 16,0-122-16</inkml:trace>
  <inkml:trace contextRef="#ctx0" brushRef="#br0" timeOffset="723859.0427">50070 4418 0,'0'0'0,"0"41"47,0 0-47,0 40 16,0-40-16,41-41 15,-41 82 1,123-82-16,-82 0 16,-1 0-1,-40-82 1,0-81 0,0 40-1,0 41 1,0 123-1,0 164 1,0 40 0,0 0-1,82 1 17,-82-205-32,0 41 15,0-1-15,-82-81 31,1 0-31,81-41 16,0-81-16</inkml:trace>
  <inkml:trace contextRef="#ctx0" brushRef="#br0" timeOffset="724109.1059">50643 4254 0,'0'0'0,"0"-41"0,41-41 16,40 82 15,42 123-15,-82 82-1,-41-1 1,0 1-1,0-164-15,0-1 16,-41-40-16</inkml:trace>
  <inkml:trace contextRef="#ctx0" brushRef="#br0" timeOffset="724459.127">51665 4172 0,'0'-82'0,"0"1"16,0-42 15,-41 123-15,1 0-1,-42 164 1,82-42-16,0 42 16,0 0-16,0-42 15,41 83 1,-41-123-16,0 40 16,0-81-16,0 0 15,-41-41 1,-41 0-1</inkml:trace>
  <inkml:trace contextRef="#ctx0" brushRef="#br0" timeOffset="724593.4507">51338 4704 0,'123'-82'15,"-41"82"-15,-1 0 0,1 0 16,41-41-1,-82 41-15</inkml:trace>
  <inkml:trace contextRef="#ctx0" brushRef="#br0" timeOffset="724808.9812">52074 4172 0,'0'-41'16,"0"0"-1,0 1 1,-81 40 15,81 40-31,-41 165 16,41 122-1,0 41 1,41-245 15</inkml:trace>
  <inkml:trace contextRef="#ctx0" brushRef="#br0" timeOffset="725227.7569">52238 4377 0,'82'0'31,"0"0"-16,-82 41 1,41 41-16,-41-42 16,0 1-1,0 41-15,-82-82 16,82-41 31,123-81-32,-1-1 1,-40 0 0,-41 123-1,-41-41-15,0 82 32,0 41-32,-82 163 15,82-81 1,0-82-1,82 0 1</inkml:trace>
  <inkml:trace contextRef="#ctx0" brushRef="#br0" timeOffset="725443.1728">52852 4540 0,'0'0'0,"82"41"32,-82 41-17,0-41-15,0 0 16,0 82 0,0-1-1</inkml:trace>
  <inkml:trace contextRef="#ctx0" brushRef="#br0" timeOffset="726044.3471">53220 4336 0,'0'0'0,"0"-82"16,82 41 0,-82-41-1,0 164 48,0 0-63,-41 0 15,41 0-15,0 81 16,0-122 0,82-41-1,-1 0-15,1 0 16,-82-41 0,41-41-1,41-122 1,-82 81-16,0 0 15,0 205 32,0 41-47,-41 0 16,41 204 0,0-123-1,0 1 1,0-82-1,-82-123-15,0 41 16,41-41 0,1 0-16,-83-41 15,123-82 1,0-41 0</inkml:trace>
  <inkml:trace contextRef="#ctx0" brushRef="#br0" timeOffset="726326.5024">53588 3763 0,'0'-41'0,"0"82"0,41-123 16,-41 1-1,82 81 1,-82 41 0,82 81-16,40 83 15,-122-83 1,0 165 0,0-124-16,0-40 15,-82 82 1,82-164-16</inkml:trace>
  <inkml:trace contextRef="#ctx0" brushRef="#br0" timeOffset="726865.5165">54652 4295 0,'-41'0'16,"41"-82"-16,-41 0 15,-41 41 1,41 41 15,-41 41-15,-40 82-1,81 82 1,41-83 0,0-40-1,81-82 1,42 0 0,-41-123-1,-41-40 1,-41-83-1,82 42 1,-82-82-16,0 204 16,0 41-1,-41 41 1,41 41 0,0 0-1,0 40-15,0 165 16,0-164-16,0 40 15,41 247 1,-41-206-16,0-40 16,0 0-16</inkml:trace>
  <inkml:trace contextRef="#ctx0" brushRef="#br0" timeOffset="727276.8768">54733 4418 0,'0'-41'0,"41"41"16,41 0-1,-82 82 17,0-1-17,0 42 1,-41-41-1,41-41-15,0-82 47,82-41-31,0-41 0,-82-40-1,0 204 16,0 41-31,0-1 16,0 1 0,41 0 15,41-82-31</inkml:trace>
  <inkml:trace contextRef="#ctx0" brushRef="#br0" timeOffset="728153.5136">55224 4540 0,'0'0'0,"82"-40"0,-82-1 15,0-82 1,41 0 0,-41 41-1,-41 82 1,-41 41 0,82 41-1,-82 82 1,82-1-1,0-81 1,82-82 15,-41-82-15,-41 41-16,0-40 16,0-1-1,82 0-15,-82-41 0,0 1 16,0-1-1,-41 82 1,41 82 15,0 41-15,0 81 0,0 1-1,0-82-15,0 0 16,41-42-16,-41 1 15,41-41 17,0-41-17,-41-40-15,82-124 32,-41 41-17,-41 124 1,0 121-1,0 1 1,0 123 0,0-42-1,0-40 1,40-123 31,42-123-32,-82 82-15,41-81 16,-41 40 0,0 205 15,0 122 0,-82-40-15,82-124-16,0 83 15,-41-41-15,41-41 16,-81-42 0,-42 42-1,82 0-15,0-82 16,0 0-16</inkml:trace>
  <inkml:trace contextRef="#ctx0" brushRef="#br0" timeOffset="729897.6261">38575 6095 0,'-41'0'0,"123"0"110,0 0-95,0 0 1</inkml:trace>
  <inkml:trace contextRef="#ctx0" brushRef="#br0" timeOffset="730193.3669">38493 6218 0,'-41'0'16,"41"40"31,-40 42-47,40 0 15,0 41-15,0-1 16,0 165 0,0-124-1,0-122-15,81-41 16,1 82-16,-41-82 0,0 0 16,164-82-1,-83 1 1</inkml:trace>
  <inkml:trace contextRef="#ctx0" brushRef="#br0" timeOffset="730394.0377">38452 6708 0,'82'0'47,"0"0"-32,41 0-15,0 0 16</inkml:trace>
  <inkml:trace contextRef="#ctx0" brushRef="#br0" timeOffset="730644.6565">39475 6136 0,'0'0'0,"0"-82"16,-41 82-16,0 41 31,41 41-15,0-1-1,-81 42-15,81 286 16,0-245-16,0-41 16,40-1-1,42-122 1</inkml:trace>
  <inkml:trace contextRef="#ctx0" brushRef="#br0" timeOffset="731143.4434">40048 6667 0,'0'-81'0,"0"40"0,0 0 15,0-41-15,-41 41 16,0 41 15,-41 82-15,-41 82-1,123 40 1,82-122 0,0-82-1,0 0-15,0 0 16,-82-82-16,0 0 16,41 0-1,-41 1 1,0 122 15,0 40-31,0 206 16,-41 40 15,0 41-15,41-245-16,-82 0 15,41-123-15,41 81 16,-41-81-1,-41-81 1,82-1-16,0-123 16,0 82-16,82 83 15,123-83 1</inkml:trace>
  <inkml:trace contextRef="#ctx0" brushRef="#br0" timeOffset="731376.465">40375 6667 0,'0'0'0,"0"-40"15,0-1-15,0-82 32,-41 123-17,41 82 1,-41 0-16,41-1 15,0 42-15,0 0 0,0 40 16,82 42 0,-41-205-16</inkml:trace>
  <inkml:trace contextRef="#ctx0" brushRef="#br0" timeOffset="731594.1294">40866 6708 0,'0'0'0,"0"-41"16,0 123 15,0 0-15,-41 0-16,41 0 15,-82 122 1,41-40-1,41-123 1</inkml:trace>
  <inkml:trace contextRef="#ctx0" brushRef="#br0" timeOffset="731794.2045">40621 6831 0,'0'0'15,"40"0"17,42 123-32,-41-82 15,41 0-15,0 122 32,-41-81-32,41 0 0</inkml:trace>
  <inkml:trace contextRef="#ctx0" brushRef="#br0" timeOffset="732015.0088">41316 6708 0,'0'-81'0,"0"162"0,0-244 16,-41 163-16,41 41 47,82 81-47,0 124 15,-1 40 1,-81-122 0,0-1-16,-40 1 15,-42-82 1</inkml:trace>
  <inkml:trace contextRef="#ctx0" brushRef="#br0" timeOffset="732743.6646">41766 6422 0,'0'0'0,"0"-41"16,41 41-1,41 41-15,40 41 16,-40 0-16,-41-1 16,-41 1-16,82 41 15,-82 0-15,-41 245 31,-41-286-15</inkml:trace>
  <inkml:trace contextRef="#ctx0" brushRef="#br0" timeOffset="732976.8866">42911 6831 0,'0'-41'32,"82"41"-17,-41 0-15,164 0 16,-83 123-1,-122-41 1</inkml:trace>
  <inkml:trace contextRef="#ctx0" brushRef="#br0" timeOffset="733126.701">42993 7240 0,'0'0'0,"41"-41"16,41 41-1,204-82 1,-40 82 0,-165 0-16</inkml:trace>
  <inkml:trace contextRef="#ctx0" brushRef="#br0" timeOffset="734777.1368">45488 6095 0,'0'-82'0,"0"41"0,0-41 16,0 41-16,0-81 15,-81 81 32,-1 82-47,82 450 31,0-328-31,0 1 16,0-1-16,41 42 16,-41-82-16,0-42 15,0 1-15,0 0 0,0 0 16,-41-41 0,-41 41-1,0-82 1,0 0-16,-40 0 15,81 0 1,0 0-16,-41-41 16,41 41 15,41-82-31</inkml:trace>
  <inkml:trace contextRef="#ctx0" brushRef="#br0" timeOffset="735931.3332">46552 6586 0,'0'-82'0,"0"0"15,-41 41 17,-41 41-32,-81 0 31,122 286 0,41-204-31,0 0 31,82-82-31,81 0 32,-163-82-32,41 82 15,-41-82-15,0 1 16,0 40-16,0-41 15,0 0 1,0 123 15,0 82-31,0 122 32,0 42-17,0-1 1,0-123-1,0-122-15,0 41 16,-82-82-16,1 0 16,40 0-1,41-41 1,0-163 0,41 40-1</inkml:trace>
  <inkml:trace contextRef="#ctx0" brushRef="#br0" timeOffset="736177.49">46797 6463 0,'0'0'0,"0"-41"16,-40 41 15,40 41-15,-82 41-16,82 40 15,0 1-15,0 0 0,0 0 16,0-1 0,122-40-1</inkml:trace>
  <inkml:trace contextRef="#ctx0" brushRef="#br0" timeOffset="736426.884">47288 6627 0,'0'0'0,"0"-41"15,0 82 16,0 40-15,-122 206 0,-1-205-1,82-1 1,41-40 0</inkml:trace>
  <inkml:trace contextRef="#ctx0" brushRef="#br0" timeOffset="736610.0782">46961 6749 0,'0'0'0,"0"-41"16,41 82 0,0 0-1,41 41 1,40 0-1,-81 0-15,82-41 16,-82 40-16</inkml:trace>
  <inkml:trace contextRef="#ctx0" brushRef="#br0" timeOffset="736829.5432">47616 6627 0,'0'0'0,"0"-41"0,0-41 0,0 41 16,41 123 15,-41 0-15,122 40 0,-122 1-16,41 41 15,-41-42-15,0 1 0,0-41 16,0 0-1</inkml:trace>
  <inkml:trace contextRef="#ctx0" brushRef="#br0" timeOffset="737177.5978">48802 6504 0,'0'-41'16,"0"-41"-16,0 41 15,0 0 1,-82 41 0,-41 82-1,123 0 1,-41 163-1,41 42 1,0-165-16,0 83 16,0-164-16,0 0 15,0 41 1,-81-82 0,-42 0-1</inkml:trace>
  <inkml:trace contextRef="#ctx0" brushRef="#br0" timeOffset="737343.4169">48147 7077 0,'0'-41'16,"41"41"-16,0 0 15,82 0 1,41 0-16,-1 0 15,1 0-15,-1 0 0,-40 0 16</inkml:trace>
  <inkml:trace contextRef="#ctx0" brushRef="#br0" timeOffset="737577.8677">49375 6995 0,'0'-82'0,"0"41"31,0 82 1,-82 123-1,0-1-15,82-81-16,-41 41 15,41-82-15,0-1 0,0 1 16,-41-41-16</inkml:trace>
  <inkml:trace contextRef="#ctx0" brushRef="#br0" timeOffset="737787.4313">49129 6995 0,'0'0'16,"41"41"15,41 40-15,-82-40-16,82 82 31,0-123-31,-82 82 16</inkml:trace>
  <inkml:trace contextRef="#ctx0" brushRef="#br0" timeOffset="738044.3423">49784 6667 0,'0'0'0,"0"-40"0,0-1 15,-41 41 32,41 122-47,0 165 31,0-124-31,0 83 16,0-164-16,0-1 16,41 1-16</inkml:trace>
  <inkml:trace contextRef="#ctx0" brushRef="#br0" timeOffset="738477.3318">50152 7036 0,'0'0'0,"0"-41"31,82 41 0,-82 82-15,0-42-16,0 42 31,-41 0-15,41-41 0,0-123 15,122 0-16,1-122 1,-82 81 0,-41 82-16,0 123 47,-82 82-32,82-83-15,0 1 16,0-41-1,0 41-15,41-82 16</inkml:trace>
  <inkml:trace contextRef="#ctx0" brushRef="#br0" timeOffset="738727.3135">50602 6667 0,'0'0'0,"0"-81"16,41 81 0,-41 41-1,122 81 1,-81 83 0,-41-123-16,0 81 15,0-81 1,-41 0-16,-40-41 15,-1-41 1</inkml:trace>
  <inkml:trace contextRef="#ctx0" brushRef="#br0" timeOffset="739261.2524">51338 6913 0,'0'0'0,"0"-82"16,0 0 0,0 41-1,-41 41 1,-81 0-1,122 41 1,-123 164-16,123-82 16,0-42-16,0 42 31,82-82-15,-1-41-1,1-82 1,41-81-1,-123-83 1,0-81 0,0 81-16,0 124 15,0 81-15,0 82 32,41 122-17,-41 165 1,82-206-1,-1 124-15,-81-124 16,0 1-16,41-41 16,-41-41-1</inkml:trace>
  <inkml:trace contextRef="#ctx0" brushRef="#br0" timeOffset="739644.322">51870 6831 0,'0'-41'16,"82"41"0,-41 0-1,-41 123 1,0 0 0,0-42-1,81-81 48,-81-122-63,82 40 15,-82 41 1,0 82 0,0 41-1,0-41 1,0 40-16,0 1 15,82-82 1,0 0 0,41-41-1,-123-40-15</inkml:trace>
  <inkml:trace contextRef="#ctx0" brushRef="#br0" timeOffset="740478.7972">38575 8672 0,'-41'0'15,"41"-41"32,82 41-47,41 0 0,-41 0 16,122 0 15</inkml:trace>
  <inkml:trace contextRef="#ctx0" brushRef="#br0" timeOffset="741678.4136">38493 8754 0,'0'-41'31,"0"123"31,0-1-46,0 42-16,0 0 16,-41 81-1,41-40 1,0-123-16,0 0 15,0 41 17,123-82-17,0 0 1,41 0 0,-164-41-16</inkml:trace>
  <inkml:trace contextRef="#ctx0" brushRef="#br0" timeOffset="741927.5194">38493 9163 0,'-41'0'0,"41"-41"47,41 41-31,82 0-16,0 0 16,0 0-16,-1 0 15</inkml:trace>
  <inkml:trace contextRef="#ctx0" brushRef="#br0" timeOffset="742264.5316">39516 8672 0,'0'-41'0,"0"0"16,0 0 0,-41 41 15,-41 0-31,82 41 16,-41 204-1,41 42 1,0-124-16,0 83 15,0-164 1,0-1-16,82-40 31,0-41-31</inkml:trace>
  <inkml:trace contextRef="#ctx0" brushRef="#br0" timeOffset="743328.9066">40130 9081 0,'0'-41'15,"0"-41"1,0 0 0,-82 41-1,41 41 1,0 0-1,-41 82 1,41 164 31,82-165-31,41-81-1,0-81 1,-82 40-1,41-41 1,-41-41 0,0 164 15,0 82-15,0 40-16,0 165 15,0-83 1,0-81-16,0-1 15,-41-40 1,-123-123 15,82 0-15,82-82 0,0-81-1,0 40-15,41 41 16,41-41-16,82 42 0,-42-1 15</inkml:trace>
  <inkml:trace contextRef="#ctx0" brushRef="#br0" timeOffset="743878.4094">40457 8754 0,'0'0'0,"0"-41"0,0-82 16,0 82 0,0 123 31,-82 41-47,82-1 0,0 165 31,41 163 0,41-450-31,81 41 16</inkml:trace>
  <inkml:trace contextRef="#ctx0" brushRef="#br0" timeOffset="744311.7675">40907 8835 0,'0'0'0,"0"-81"0,0 40 15,-41 41 1,41 82 15,0-1-15,41-40-16,41 82 15,40-41 1,-81-82 0,0 0-1,41-41 1,-82-82 0,0 0-1,0 83 1,0-1-1,0 122 17,-41 1-32,41 82 31,0-41-31,0-1 16,0 1-16,0 41 15,0-83-15</inkml:trace>
  <inkml:trace contextRef="#ctx0" brushRef="#br0" timeOffset="744662.0571">41602 8876 0,'-41'-81'16,"41"40"-1,0 122 32,0 1-47,82 0 16,-82 41-1,41 163 1,-41-122 0,-82 40-1,41-122 1,-40-82-16</inkml:trace>
  <inkml:trace contextRef="#ctx0" brushRef="#br0" timeOffset="745095.6832">41930 8467 0,'81'164'31,"42"-41"-15,-41 81-16,0-40 15,-82-42-15,82 1 16,-82 82 0,-41-42-16,-328 369 31,329-532-31</inkml:trace>
  <inkml:trace contextRef="#ctx0" brushRef="#br0" timeOffset="745429.6956">43279 9449 0,'82'0'47,"41"0"-47,0 0 15,81 0 1,-122 0-16</inkml:trace>
  <inkml:trace contextRef="#ctx0" brushRef="#br0" timeOffset="745561.4587">43361 9817 0,'0'0'0,"41"0"16,41-41 0,245 41-1,-163 0-15,-41 0 0</inkml:trace>
  <inkml:trace contextRef="#ctx0" brushRef="#br0" timeOffset="746478.6442">45529 8631 0,'0'0'0,"0"-41"0,0 0 16,0 0-16,0-41 15,0 41 1,-81 41-16,-42 0 16,41 0-1,82 573 16,0-368-31,41 490 32,-41-613-32,0 41 15,0-83 1,-123 42-16,82-82 16,0 0-16,0 0 15,-40 0-15,-1 0 16,0 0-1,82-82 1</inkml:trace>
  <inkml:trace contextRef="#ctx0" brushRef="#br0" timeOffset="747112.3732">46511 9367 0,'0'-82'0,"-82"1"15,41-1 1,1 82 0,-42 0-1,-82 122 1,164-40 0,-41 82-1,41-41 1,82-123-1,41 0 1,-82 0-16,40-41 16,-40 41-1,-41-82-15,0-41 16,0 0 0,0 83-16,0 80 46,0 83-46,41 204 16,-41 1 15,0-206-31,0 1 16,0-41-16,0 0 0,0-41 0,-82 40 16,1-81-1,40-40 1,41-42-1,0-82 1,163 0 0</inkml:trace>
  <inkml:trace contextRef="#ctx0" brushRef="#br0" timeOffset="747378.215">47002 8999 0,'0'0'0,"0"-82"0,0 0 15,-41 82 1,-41 123 15,82 204-15,0 1-1,41-42 1,41-122 0,0-164-16</inkml:trace>
  <inkml:trace contextRef="#ctx0" brushRef="#br0" timeOffset="747832.0092">47411 9285 0,'0'0'0,"0"-81"16,0 121 31,0 1-31,0 82-1,41-82 1,82 41-1,-41-82 1,-82-41-16,81-41 16,1 41-16,-82 0 15,0-81 1,0 81 0,0 163 15,0 124-16,0-1 1,0-40 15,0-123-31,0 40 16,0-81-16,-123-41 16,83 0-1,-42 0 1,0-163-1</inkml:trace>
  <inkml:trace contextRef="#ctx0" brushRef="#br0" timeOffset="748112.0234">48066 9040 0,'0'-82'0,"40"82"31,-40 41-15,123 41-16,-123 0 16,41 81-1,-41-40-15,0 122 16,0-122-16,-41 41 15,-41-1 1,41-163-16</inkml:trace>
  <inkml:trace contextRef="#ctx0" brushRef="#br0" timeOffset="748497.3043">49293 8999 0,'0'0'0,"0"-41"0,0-41 16,0 1-1,-41 81 32,41 81-47,-82 206 16,82 122 0,0-205-16,0-81 15,41 0-15,-41-42 16,0 1-16,0-41 15,0 41 1,-82-82 0</inkml:trace>
  <inkml:trace contextRef="#ctx0" brushRef="#br0" timeOffset="748649.3695">48925 9817 0,'81'-82'16,"-40"82"-16,41 0 16,164 0-1,-124 0 1</inkml:trace>
  <inkml:trace contextRef="#ctx0" brushRef="#br0" timeOffset="749045.3479">49620 9694 0,'0'-40'0,"-41"-42"31,41 123 16,0 0-47,0-1 16,0 83-1,41-82 1,41 41 0,-41-82-16,81 0 15,-81-82-15,-41 41 16,82-82 0,-82 1-1,0 81 1,0-41-16,0 164 31,0 122 0,-41-40-15,41-82-16,0 81 16,0-122-16</inkml:trace>
  <inkml:trace contextRef="#ctx0" brushRef="#br0" timeOffset="749320.0914">50234 8999 0,'0'0'0,"0"-41"0,0-41 15,0 123 17,0 82-17,0 163 1,0 82 0,0-122-1,122-205 1</inkml:trace>
  <inkml:trace contextRef="#ctx0" brushRef="#br0" timeOffset="749804.5158">50520 9408 0,'0'41'47,"0"82"-31,41-123-16,-41 41 0,41-41 31,41 0-15,-41 0-1,-41-123 1,40 82-1,-40 0 1,0-41 0,0 0-1,0 164 17,0 0-32,0 164 15,0-42 1,0-122-1,0 0 1,0-1-16,-81-81 47,-1 0-31</inkml:trace>
  <inkml:trace contextRef="#ctx0" brushRef="#br0" timeOffset="750083.8137">50888 9122 0,'0'-41'0,"41"41"0,-41-41 16,41 82 15,-41 82-15,82 122 0,-82 82-1,0-81 1,-41-165-16,41-40 15,-41-41-15</inkml:trace>
  <inkml:trace contextRef="#ctx0" brushRef="#br0" timeOffset="751049.4762">51952 9694 0,'0'-81'16,"-41"-42"-1,41 41 1,0 41 0,-41 41-1,-41 0 1,0 82-1,-40 82 1,122 40 0,0-163-16,0 41 15,40-41-15,42-41 32,-41 0-32,41 0 15,0-123 1,-82 82-16,82-41 15,-82 1-15,0-42 0,0-123 16,0 42 15,0 122-15,0-41-16,0 205 31,-41 41-15,41 40-1,0 83 1,0-123 0,82-123-1,-42 0 1,42 0 0,82-205-1,-164 41 1,41 124-1,-41 121 32,0 83-31,0-82 0,0 0-1,82-82 1,40 0-16,-40 0 15,0-82 1,-82 0 0,0-41-1,0 82 1,0 123 15,0 0-15,0 41-16,-41 163 15,41-163 1,-82-41-16,82-1 16,-41 1-16,41 0 0,-81-41 31,-1 41-31,-41-82 16,123 41-1</inkml:trace>
  <inkml:trace contextRef="#ctx0" brushRef="#br0" timeOffset="753705.2132">37593 3518 0,'0'-82'0,"0"41"16,-40 41 31,40 41-32,-82 245 16,41-40-15,41-83-16,0 369 16,0-286-16,0-1 15,0 246 1,0-123 0,0-163-1,0 81-15,0-163 16,-82-1-16,82 165 15,-82-1 1,82-41 15,0-163-31,-41 164 16,41-165-16,0 1 16,0 82-1,0-1 1,0-40-16,-41 0 15,41-41-15,0 0 16,0 122 0,-81-81-1,81 163 1,0-163 0,-41 0-1,41-42 1,0-40-1,0 0 17,0 41-17,0-41 1,-82-41 31,82 41-32,0 41 1,0-42-16,0 1 31,0 0 16,41-41-31,-41 82-16,82-82 15,40 0 1,1 0 15,0 0-15,-41 0-16,81 0 16,-40 0-16,0 0 15,204 0 1,-82 0-1,42 0 1,-124 0 0,-40 0-1,41 0 1,81 0 0,41 0-1,-163 0 1,0 0-1,0 0 17,-83-41-32,83 41 15,-41 0 1,-41 0 0,0 0-1,82 0 1,-42 0-16,42 0 15,-41 0-15,-41 0 16,122 0 0,-40 0-1,-82 0-15,82 0 16,-82 0 0,40 0-16,165 0 15,-1 0 1,-163 0-1,-41 0-15,41 0 16,0 0-16,0 0 0,163 0 31,41 0-15,82 41 0,42-41-1,-247 41 1,1-41-1,81 0 1,-81 0-16,40 0 16,-40 0-16,0 0 15,-1 82-15,83-82 16,40 0 0,82 0-1,0 0 1,-122 0-1,163 0-15,-164 0 16,-81 82-16,122-82 31,-40 0-15,-124 0-16,247 0 16,-288 0-16,83 0 15,286 0 1,-41 0-1,123 81 1,-205-81 0,82 82-1,-122-82 1,-206 0-16,1 0 16,0 0-16,-41 0 15,0 0 16</inkml:trace>
  <inkml:trace contextRef="#ctx0" brushRef="#br0" timeOffset="756279.7457">37471 3354 0,'-82'0'0,"82"-41"31,82-41 32,122 82-48,42 0 1,-1 0-1,41 0 1,-81 0-16,40 0 16,-40 0-16,81 0 0,-40 0 15,326 0 1,-40 0 0,-82 0-1,-204 0-15,122 0 16,-205 0-1,1 0-15,245 0 16,41 0 15,-245 0-31,40 0 16,-81 0-16,-1 0 0,1 0 16,204-40-1,-122 40 1,40 0-1,-163-82-15,163 82 16,-163 0 0,-1 0-16,124 0 15,40 0 1,-163 0-16,0 0 16,-1 0-16,1 0 15,0 0-15,122 0 16,42 0-1,40 0 1,-123-82 0,42 82-1,-164 0-15,-1 0 16,83 0 0,41 0-1,-83 0-15,42 0 16,0 0-16,-42 0 0,1 0 15,123 0 1,-42-41 0,-122 41-16,41-82 15,-1 82-15,1 0 16,41-82-16,204 82 16,-82 0-1,41 0 1,-163 0-1,-41 0-15,-1 0 16,1 0-16,-41 0 0,82-40 31,-1 40-15,-81 0-16,82 0 16,-82 0-16,40 0 15,83 0 1,-42 0-1,42 0 1,-123 0 0,-41 0-16,81 0 15,-40 0 1,82 0 0,-1 0-1,-122 0 1,164 0-16,-123 0 15,-41 0-15,81 0 16,-40 0 15,0 0-15</inkml:trace>
  <inkml:trace contextRef="#ctx0" brushRef="#br0" timeOffset="757682.5868">50929 10758 0,'-41'0'16,"205"0"77,40 0-93,83 0 16,40-123-16,0 123 0,0 0 16,1 0-16,-1 0 15,-41 0-15,164 0 32,-286 0-32,204-41 31,-327 41-31,0 0 31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51:47.0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15872 6054 0,'-41'0'16,"123"0"406,-41 0-422,81 0 16,-81 0-16,41 0 31,245 0 0,-81 0 0,40 0 1,-204 0-17,41 0 1,-1 0-1,42 0 1,-82 0 0,122 82-16,-122-82 15,0 0-15,82 0 32,-1 0-17,-81 0-15,0 0 16,0-41-16,0 41 0,-1 0 15,1 0 1,41 0 0,-41 0-16,0 0 15,-1 0-15,1 0 0,41 0 16,0 0 0,-1 0-1,124 0 1,-124 0-1,1 0-15,-41 0 16,41 0-16,-41 0 0,81 0 16,1 0 15,81 0-15,-122 0-1,81 0 1,-122 0-16,-41 0 15,0 0-15,41 0 16,0 0 0,-41 0-1,0 0 1</inkml:trace>
  <inkml:trace contextRef="#ctx0" brushRef="#br0" timeOffset="2012.6968">21476 6177 0,'0'-41'47,"123"41"31,-82 0-78,0 0 16,81 0-1,206 0 1,-83 0-1,-81 0 1,-1 0 0,165 0-1,-83 0 1,0 0 0,42 0-1,-42 0 1,1 0-1,-83 0-15,124 0 16,-124 0 0,42 0-1,-82 0-15,-1 0 0,1 0 16,-41 0 0,0 0-16,81 0 15,-81 0-15,0 0 16,122 0-1,42 0 1,-164 0-16,40 0 16,1 0-16,0 0 0,0 0 15,122 0 1,0 0 0,1 0-1,-123 0-15,163 0 16,-163 0-1,-1 0-15,124 0 16,-1 0 0,-122 0-1,0 0 1,-1 0-16,124 0 16,-1 0-1,-122 0-15,0 0 16,-1 0-16,1 0 15,0 0-15,204 0 16,-163 0-16,-41 0 16,122 0-1,-81 82 1,-83-82-16,1 0 16,41 0-16,-41 0 15,0 0-15,-1 0 16,1 0-1,-41 0 1,0 0 15,0 0-15,41 0 0,0 0-1,40 0 1,1 40-1,-41-40 1,-41 0 0,0 0-1,-41 82 17,81-82-32,-81 41 15</inkml:trace>
  <inkml:trace contextRef="#ctx0" brushRef="#br0" timeOffset="3414.4966">32235 6258 0,'-82'0'0,"41"0"16,164 0 78,-1-40-94,-40 40 15,41 0-15,122-82 16,42 82 0,-83 0-1,164 0 1,-204 0-16,-41 0 16,122 0-1,1 0 1,-1 41-1,-122-41-15,81 0 16,-122 0-16,0 0 16,82 0-1,-1 0 1,83 0 0,-83 0-1,1 0 1,0 0-1,-42 0 1,83 0-16,-83 0 16,1 0-16,123 0 31,-1 0-15,-122 0-16,0 0 15,-1 0-15,1 0 0,0 0 16,163 0-1,41-41 1,-163 41-16,0 0 16,-42 0-16,42 0 15,40 0-15,42 41 16,-123-41-16,-1 0 16,124 0-1,-1 0 1,-163 0-16,41 0 15,-41 0 1,-42 41 0,1-41 15,-41 40 16,-81-40-32,-1 0-15</inkml:trace>
  <inkml:trace contextRef="#ctx0" brushRef="#br0" timeOffset="4555.1526">9531 7772 0,'-41'0'0,"82"0"78,41 0-78,82 0 16,40 0-1,42 0-15,-42 0 16,42 0-16,122 0 15,0 41 1,-82-41 0,-81 0-1,-123 0-15,40 0 16,-40 0 0,-82-82 30,0 123-30</inkml:trace>
  <inkml:trace contextRef="#ctx0" brushRef="#br0" timeOffset="4812.959">10799 8017 0,'0'0'0,"-40"0"16,40-41 0,81 41-16,1 0 15,41 0-15,0 0 16,-1 0-1,1 0-15,0 0 0,-1 0 16,-81 0 0</inkml:trace>
  <inkml:trace contextRef="#ctx0" brushRef="#br0" timeOffset="17953.0164">8345 9490 0,'-82'0'16,"0"0"-1,41 0 1,164 0 62,0 0-62,41 0-16,286 0 15,-41 0 1,327 0-1,-327 0 1,41 0 0,-82 0-16,41 0 0,-82 0 15,205 0 1,-245 0-16,-83 0 16,-40 0-16,-42 0 0,1 0 15,-82 0 1,0 0-1,-123 0 32</inkml:trace>
  <inkml:trace contextRef="#ctx0" brushRef="#br0" timeOffset="18459.8443">9818 9940 0,'0'0'0,"-41"0"0,-41 0 16,123 0 31,82 0-47,40 0 15,42 0 1,531 0-16,-368 0 15,82 0-15,327-41 16,-531 41 0,163 0-1,-245 0-15,-42 0 16,-81 0 0,-82 0 77,-41 0-77</inkml:trace>
  <inkml:trace contextRef="#ctx0" brushRef="#br0" timeOffset="18849.9719">11249 10063 0,'0'0'0,"-41"0"0,164 0 78,82-41-78,81 41 15,0 0-15,246 0 16,-123-82 0,-122 82-1,-165 0 1,-81 0-16,0 0 15,-82 0 48,-41 0-47</inkml:trace>
  <inkml:trace contextRef="#ctx0" brushRef="#br0" timeOffset="19547.9032">12599 10063 0,'-41'0'15,"41"40"79,0 42-94,0 0 16,0 0-16,0 82 15,0-83-15,0 124 16,0-123-16,0-1 16,0-40-1,-81-41 63,81-81-78,-41 81 16,41-123 0,-41 82-1,41 0 1,-41 41 0,-41-82-1,82 164 48,41-41-48,-41 41 1,82-82-16,-82 41 16,41-41-16,-41 81 15,82-81 1,-1 0-16,1 0 15,0 0-15,0 0 16</inkml:trace>
  <inkml:trace contextRef="#ctx0" brushRef="#br0" timeOffset="22802.5205">26630 7854 0,'-41'0'16,"-40"0"-16,-1 0 15,0 0 17,0 0-32,-122 41 31,122-41 0,164 0 78,40 0-109,42 0 16,81 0-16,42-41 16,40 41-1,573 0 1,-491 0-16,41 0 16,-82 0-16,-81 0 0,-83 0 15,82 0 1,-122 0-1,-123 0 1</inkml:trace>
  <inkml:trace contextRef="#ctx0" brushRef="#br0" timeOffset="23716.4409">28553 7936 0,'0'40'110,"0"1"-95,0 41 1,0 0 0,0-41-16,0 41 15,0-1-15,0-40 16,0 82 0,0-41-1,0-41 1,0 82-16,0-83 15,0 1 17,-82-41 77,41-122-78,-41 81-31,42 0 32,40 123 77,0-41-109,81-41 16,1 81-1,0-81 1,0 0-1,0 0 1,-41 0 15</inkml:trace>
  <inkml:trace contextRef="#ctx0" brushRef="#br0" timeOffset="24381.8077">27858 9408 0,'0'-41'15,"-41"41"-15,41 41 31,-82 41-15,82 0-16,-82 0 16,-41 122-1,-40 123 17,163-286-17</inkml:trace>
  <inkml:trace contextRef="#ctx0" brushRef="#br0" timeOffset="24648.0186">27367 9613 0,'0'-82'0,"0"164"62,0-41-46,122-1-16,-122 42 0,82 0 16,0 41-1,0-41 1</inkml:trace>
  <inkml:trace contextRef="#ctx0" brushRef="#br0" timeOffset="25448.1397">29167 9899 0,'0'-41'0,"-41"41"31,-41 0-15,0 82-16,0-82 15,0 82 1,-122 40 0,-1-81 15,164-41-31,82-82 31,41 42-31,82-83 31,-123 0-31,81 0 16,-122 83 0,82-83-16,-82 41 15,0 41 1,0-41-1,-41 82 1,-40 0 0,-1 0-1,82 82 1,0 123 0,0-83-16,41 124 15,40-83-15,-81-81 16,82 41-1,-41 0 1,-41-82 0,82-41-1</inkml:trace>
  <inkml:trace contextRef="#ctx0" brushRef="#br0" timeOffset="25905.2788">29494 9572 0,'0'0'0,"0"-82"15,0 41 1,0 123 31,0 0-32,0-1-15,82 83 16,-41-123 0,-1 82-1,83-82 1,-82-41 0,0-123-1,-41 0 1,0-40-1,0 40 17,0 205-1,0 40-31,0 1 16,0 82-1,0-42 1,0-81-16,0 82 15</inkml:trace>
  <inkml:trace contextRef="#ctx0" brushRef="#br0" timeOffset="26481.0125">27858 10962 0,'0'0'0,"-82"0"0,0 0 15,41 0-15,-41 0 16,41 0 0,123 0 31,491 0-16,-82 0-16,81 0 1,-285-40 0,-124 40-1,-122-41 1</inkml:trace>
  <inkml:trace contextRef="#ctx0" brushRef="#br0" timeOffset="26860.0259">27980 11249 0,'0'0'0,"-82"0"0,42 0 16,80 0 31,83 0-47,41 0 15,-1 0-15,287-41 16,-163 41 0,-83 0-16,42 0 15,-164 0 1</inkml:trace>
  <inkml:trace contextRef="#ctx0" brushRef="#br0" timeOffset="62270.206">30148 15667 0,'0'-41'16,"-41"0"0,1-41-1,-1 41 32,-82 41-16,123 82-31,-82-41 16,82 81-16,0 1 0,0 41 16,0-1-1,82-40 1,0-82 0,40-41-1,1 0 1,-82 0-16,82-82 15,-123 0 1,41 41-16,-41-81 16,0-42-1,0 82 17,0 164-1,0 41-16,0-41-15,0-1 16,0 1-16,0-41 0,0 41 16,82-41-1,-42-41 1,1 0 0,41-41-1,0-82 1,-82-40-1,0-1 1,-41 123-16,41 0 16,-41 41-1,41-122-15,-41 122 0,0 0 16,-40 0 0,81 81-1,0 165 1,0-42-1,40-122 1,42 0 0,41-82-1,-82 0-15,41 0 16,-41 0-16,0-41 0,-1 41 16,42-123-1,-82 1 1,0 81-16,0-82 15,0 82 1,-41 82 31,41 0-31,0 122-1,41 1 1,41-41-1,41 0 1,-82-123 0,0 0-1,-1-82 1,42 0 0,-82-123-1,0 83-15,0 40 16,0 41-16,0 0 15,0-41 1,0 123 15,0 123-31,0 81 16,0-81 15,0-1-15,0-122-16</inkml:trace>
  <inkml:trace contextRef="#ctx0" brushRef="#br0" timeOffset="63069.0167">32194 15503 0,'0'-82'16,"0"41"-1,-41 41 1,-82 0 15,82 327 1,41 164-1,0-204 0,82-287-31,41 81 16,-82-81-16</inkml:trace>
  <inkml:trace contextRef="#ctx0" brushRef="#br0" timeOffset="63352.6335">32971 15707 0,'0'0'0,"0"-81"16,0 40 0,-41 41 30,41 82-46,-123-1 16,82 83 0,-122 40-1,163-122-15,-82-41 16,82 41-16,-82-82 0</inkml:trace>
  <inkml:trace contextRef="#ctx0" brushRef="#br0" timeOffset="63602.0754">32480 15626 0,'0'-41'15,"0"123"32,82-42-47,0 1 16,-82 82-16,82-41 15,40 81 1,1-81 0</inkml:trace>
  <inkml:trace contextRef="#ctx0" brushRef="#br0" timeOffset="63935.8466">33175 16198 0,'0'41'15,"0"0"-15,0 0 31,0-82 16,0 0-31,41 0 0,-41-41-1,82 164 1,-41 41-1,-41 41 1,0-123-16</inkml:trace>
  <inkml:trace contextRef="#ctx0" brushRef="#br0" timeOffset="64392.9753">33544 15626 0,'0'0'0,"0"81"46,0 42-30,0-82-16,81 0 16,-40 41-1,0-82 1,41 0 0,-41-41-1,-41-41 1,0 0-1,0 0-15,0 42 16,0-1-16,0 82 31,0 40-15,0 124 0,0-1-1,0-122-15,0 0 16,0-41-16</inkml:trace>
  <inkml:trace contextRef="#ctx0" brushRef="#br0" timeOffset="64718.5725">33953 15585 0,'0'0'0,"41"0"0,-41-82 15,41 82 17,-41 82-32,81 40 15,-81 42 1,82 122-1,-82-40 1,0-123-16,0-1 16,0-40-1,-41-41-15,41 0 16</inkml:trace>
  <inkml:trace contextRef="#ctx0" brushRef="#br0" timeOffset="65003.7308">34975 16116 0,'-81'-40'16,"121"40"15,83 0-31,-41 0 16,0 0-1,0 0-15,-41 0 16</inkml:trace>
  <inkml:trace contextRef="#ctx0" brushRef="#br0" timeOffset="65202.5584">35016 16239 0,'41'0'46,"41"0"-46,-41 0 16,0 0-16,0 0 16,81 0-1</inkml:trace>
  <inkml:trace contextRef="#ctx0" brushRef="#br0" timeOffset="65903.5699">36407 15421 0,'41'0'47,"41"0"-47,0 0 16,-41 0-16,40 0 16,-40 0-1</inkml:trace>
  <inkml:trace contextRef="#ctx0" brushRef="#br0" timeOffset="66236.2259">36284 15421 0,'0'41'63,"0"41"-48,0-41 1,0 41-16,0-1 16,0 1-16,0 123 15,0-83 1,0-81-1,0 41 1,41-82 15,41 0-31,41-41 16,-82 41 0</inkml:trace>
  <inkml:trace contextRef="#ctx0" brushRef="#br0" timeOffset="66552.68">36203 15871 0,'41'0'47,"-1"0"-47,83 0 16,-41 0-16,41 0 15,-1 0 1,-40-82-16</inkml:trace>
  <inkml:trace contextRef="#ctx0" brushRef="#br0" timeOffset="66869.2763">37143 15503 0,'-40'-41'15,"40"-41"1,-41 82 15,41 41-15,-82 0-1,82 41-15,0 122 16,0-81-16,-41 0 16,41 40-1,41-40 1,122-41 0,-122-82-1</inkml:trace>
  <inkml:trace contextRef="#ctx0" brushRef="#br0" timeOffset="67185.9399">38125 15667 0,'0'-41'15,"0"0"17,-41 41-17,-81 41-15,40 40 16,-41 83 0,41-41-1,0-1 1,42-40-1,40-41 1</inkml:trace>
  <inkml:trace contextRef="#ctx0" brushRef="#br0" timeOffset="67436.8619">37512 15585 0,'0'-41'16,"0"164"31,81-42-32,1-40-15,0 82 16,-41-41-1,82 40 1,-42-40 0</inkml:trace>
  <inkml:trace contextRef="#ctx0" brushRef="#br0" timeOffset="67968.8251">38289 15626 0,'0'0'0,"0"-82"16,0 41 0,0 82 46,0 41-62,0-1 0,0 1 16,41 0-1,0-82 17,40 0-17,1 0 1,-41-41-1,-41-82 1,0 42 0,0-1-1,0 41-15,0 82 47,0 163-31,0 42-1,0-83 1,0 1 0,0-82-1</inkml:trace>
  <inkml:trace contextRef="#ctx0" brushRef="#br0" timeOffset="68287.0489">38902 15380 0,'0'-82'16,"0"123"15,0 0-31,0 41 16,82 41-1,0 40 1,-82 42-16,0-1 31,-41 1-15,-82-41-1,42-83-15</inkml:trace>
  <inkml:trace contextRef="#ctx0" brushRef="#br0" timeOffset="68588.7025">39557 15912 0,'0'0'0,"-41"0"15,82 0 32,0 0-31,41 0-16,-41 0 15,40 0-15,1 0 16,0 0-16</inkml:trace>
  <inkml:trace contextRef="#ctx0" brushRef="#br0" timeOffset="68908.6945">40621 15503 0,'40'0'62,"42"0"-62,41 0 16,-41 0-16,-41 0 15</inkml:trace>
  <inkml:trace contextRef="#ctx0" brushRef="#br0" timeOffset="69219.0535">40580 15421 0,'0'41'47,"0"41"-32,0-41-15,-82 41 16,82-1-16,0 124 16,-41-82-1,41-83 1,41 83-1,82-82 1,-42-41-16,165 0 16,-164 0-1,-41 0-15,40-123 16</inkml:trace>
  <inkml:trace contextRef="#ctx0" brushRef="#br0" timeOffset="69436.0774">40457 15830 0,'82'0'31,"0"0"-31,-1 0 15,42 0-15,82 41 16,-124-41 0</inkml:trace>
  <inkml:trace contextRef="#ctx0" brushRef="#br0" timeOffset="69718.6964">41439 15544 0,'0'-82'16,"-82"164"46,82-41-62,-41 41 16,41-1-16,0 42 15,-82 0-15,82 81 16,82-40 0,0-82-1,122-41-15,-122-41 16</inkml:trace>
  <inkml:trace contextRef="#ctx0" brushRef="#br0" timeOffset="69965.5367">42093 15748 0,'0'0'0,"0"-41"16,0 82 31,-82 123-32,-40 0 1,122-124 0,-123 83-16,82-41 15</inkml:trace>
  <inkml:trace contextRef="#ctx0" brushRef="#br0" timeOffset="70202.4907">41684 15626 0,'0'41'47,"41"40"-31,41 1-16,-41 0 15,41 0-15,40 40 16,-40 1 0,-41-123-1</inkml:trace>
  <inkml:trace contextRef="#ctx0" brushRef="#br0" timeOffset="70503.17">42298 15626 0,'0'0'0,"0"-41"16,41 41 30,40 41-30,-81 40-16,82 83 16,-82-82-1,0 122-15,0-122 16,-41 41-16,-40 41 31,81-124-31</inkml:trace>
  <inkml:trace contextRef="#ctx0" brushRef="#br0" timeOffset="70819.6853">42830 15667 0,'0'-41'31,"40"41"0,124 0-15,-123 0-16,0 0 16,82 0-16</inkml:trace>
  <inkml:trace contextRef="#ctx0" brushRef="#br0" timeOffset="71136.5354">42870 15626 0,'-81'0'16,"81"41"31,0 81-32,0-40-15,0 0 16,-41 81-16,41-81 15,0 0 1,0 123 0,0-164-1,122-1 1,42-40 0,-82 0-1,0-163-15,-82 122 16</inkml:trace>
  <inkml:trace contextRef="#ctx0" brushRef="#br0" timeOffset="71353.4399">42707 16076 0,'41'0'32,"81"0"-32,-40 0 15,82 0 1,-82 0-16,-41 0 0</inkml:trace>
  <inkml:trace contextRef="#ctx0" brushRef="#br0" timeOffset="71852.6725">43525 15585 0,'0'-41'16,"-82"41"47,82 41-63,-41 245 31,41 123 0,0-368-31,164 164 31,-123-205-31,0 0 16</inkml:trace>
  <inkml:trace contextRef="#ctx0" brushRef="#br0" timeOffset="72306.4296">43811 15707 0,'0'0'0,"0"-81"16,0 122 31,0-1-32,0 42-15,0-41 16,0 0 0,41 41-1,41-82-15,-41 0 16,0 0 0,-41-41-1,82-41 1,-82-41-1,0 83-15,0-1 32,0 82 15,-41 40-47,41 1 15,0 164 1,0-1-1,0-40 1,0-124-16,41-81 16,-41 41-16</inkml:trace>
  <inkml:trace contextRef="#ctx0" brushRef="#br0" timeOffset="72622.5573">44384 15667 0,'0'0'0,"0"-41"0,0-41 16,41 164 30,-41-1-30,0 1-16,0 164 16,41-124-16,-41 1 15,0 82 1,-41-1 0,-41-122-16,82-41 15</inkml:trace>
  <inkml:trace contextRef="#ctx0" brushRef="#br0" timeOffset="73739.4002">41275 14358 0,'0'-123'0,"0"82"16,0 0-1,0 0 17,0 123 14,0 41-30,0 327 15,0-287 1,0-122-32,0 0 15,0 41-15,-82-123 110,82-41-95,-41 82-15,41-41 16,0 0-1,-41 41 1,41 41 78,0 41-79,0-41 1,0 41 0,41-82-1,41 0 1,0 0-16,-41 0 16,41 0-1,-82-41-15,81 0 16,-81 164 78,41-123-79</inkml:trace>
  <inkml:trace contextRef="#ctx0" brushRef="#br0" timeOffset="74770.9824">43320 14398 0,'0'0'0,"0"-40"16,-41 40-16,41-82 16,0 123 31,0 122-16,0-81-31,-81 123 15,81-124-15,0 1 16,0 0 0,0 41-1,0-82 1,-41-41 62,41-41-78,-82-82 16,82 82-1,-41-41 1,41 41 0,-41 41 15,41 82 31,41 0-62,82-82 16,-123 41 0,82-41-1,-1 0 1,1 0-16,-41-41 15,41 0 1,-82 0 15,0 82 16,-41-41-31</inkml:trace>
  <inkml:trace contextRef="#ctx0" brushRef="#br0" timeOffset="75725.9703">41152 13130 0,'0'-81'15,"0"40"1,0 0-1,-41 41 32,1 0-31,40 82 0,0-1-16,-82 83 15,82-82 1,0 0-16,0 81 15,41-122 1,-41 41 0,0 0-1,0-41 1</inkml:trace>
  <inkml:trace contextRef="#ctx0" brushRef="#br0" timeOffset="75920.4757">40866 13703 0,'82'0'15,"0"0"1,-41 0-16,40 0 15,-40 0-15,0 0 16</inkml:trace>
  <inkml:trace contextRef="#ctx0" brushRef="#br0" timeOffset="76213.695">41439 13621 0</inkml:trace>
  <inkml:trace contextRef="#ctx0" brushRef="#br0" timeOffset="76973.2221">41071 13253 0,'-41'41'47,"41"41"-31,0 0-16,0-41 16,0-1-1,0 83 1,81-123-1,-40 0 1,0 0 0,-41-41-1,0-41 1,0 42-16,0-83 16,0 82-1,-82 41 1,1 164-1,81-42 17,0 1-32,41-82 31,-1-41-15,42 0-1,0-41 1,-41-123-1,-41 42 1,0-1-16,0 41 16,0 41-16,-82 41 15,0 41 1,82 41 0,0 0-1,0-41 1</inkml:trace>
  <inkml:trace contextRef="#ctx0" brushRef="#br0" timeOffset="84304.4967">8877 22620 0,'82'0'63,"-41"0"-63,40 0 15,42-163-15,82 122 0,-1-82 16,-40 0-16,81 42 16,-40-1-16,-1 0 15,287-41 1,-41 82 15,-573 123 0,1-41-15,-124 82-16,-245 81 16,328-122-16,40 0 15,-41 0 1,123-82-1,41 41 1,164-41 0,122-123 15,246 41-15,-286-41-16,-42 123 15,42-122-15,-42 122 0,1-82 16,-1 82-1,-81 0 1,-123 82 0,-123 40-1,-163 124 1,81-205 0,205 41-1,82-164 1,327-82-1,82 82 1,-205 82 0,83-41 15,-328 41-15,-1 0-1,-121 41 1,-124 82-1,82 0-15,-40-41 16,-1 40-16,1-40 0,81-82 16,123 0 15,81 0-31,287-123 16,164 42-1,-205-1 1,-81-41-1,-165 82 1,-40 41 15,-41 0-15,41 0 0,-82 82-1,0 0-15,-82 0 16,0-1-16,41-40 15,82-41 17,123 0-17,81-122-15,42 40 16,-1 0-16,-41 0 0,1 0 16,81 41-1,-163-40 1,-205 162 31,-41 1-32,-41-41 1,-163 164 0,163-164-16,1 40 15,81-81-15,41 82 0,122-82 47,1 0-47,286-163 16,-41 40-1,-163 0 1,-42 0 0,-40 82-1,-41 41 1,-82-40-16,41 40 15,0 0 1,-41-82 0,82 82-16,-1 0 31,-40 0-15,0 0-1,0 0 1,41 0 15,-41 0-15,-41 41 46,0 40-46,-41 1-16,-82 0 15,41 82-15,1-42 16,40-40 0,41-41-1,41-41 1,81 0 0,1 0-16,-41 0 15,-41-123-15,41 83 16,-42 40-1,-40-41 1</inkml:trace>
  <inkml:trace contextRef="#ctx0" brushRef="#br0" timeOffset="87037.9604">15872 18898 0,'-41'0'31,"-41"0"-15,0 82-1,1 81 17,-1-163-32,123 0 47,0-40-47,245-124 15,-123 41 1,124 0-16,81 1 0,205-83 15,-328 205 1,-245 41 15,-82 41-15,-40-41 0,40 41-16,0-41 15,-123 122-15,124-122 16,40 41-1,82-82 17,204-41-17,41-82 1,83 1 0,-42-1-1,-41 123 1,-245 0-1,-82 82 17,-82-1-32,-327 288 15,205-206 17,163-122-17,164-41 1,82 0-1,81-163 1,41 40 0,-40 0-1,81-41 1,-163 164-16,40-40 16,-204 80 30,-41 42-46,-245 123 16,122-82 0,42 40-1,122-122-15,122-41 32,42 0-17,409-164 1,163 1-1,-122 81 1,-369 0 0,-163 82-1,-82 41 1,0 41 0,-41 82-1,-41-83 1,0 42-16,42-41 0,-42 41 15,41-1 1,123-122 15,40 0-15,246-122 0,-204 40-16,122-41 15,-163 41-15,0 82 16,245-82-1,-245-40 1,-41 122 0,-82 41 15,0 0-31,-82-1 16,-41 83-1,41-41-15,41-41 16,41 41-1,41-82 1,123-41 0,81-82-16,1 41 15,122-81 1,-204 122-16,-42 41 16,1-82-1,-41 41 1,0-41-1,-82 164 17,-82-41-17,0 82 1,82-82-16,-82 40 16,82 1-1,82-82 16,41 0-31,81-41 16,-163-41 0,82 42-1,-123-83-15,123 123 16,-1-82 0,-40 41-1,-41 41 1,-41 82 15,-41 0-15,-122 81-1,81-40-15,-41-41 16,82 0-16,41-1 0,0-40 31,41-41-15,41-41-16,41-40 15,-42-1 17,1 0-32,82-41 31,-42 1-15,-81 122-16,41-41 15,0 41 1,-82 41 31,-41 40-32,-82 42 1,42 0 0,40-82-1,122-41 16,1 0-15,0-82 0,0 82 15,-123 41 0,41 0-15,-123 41-1,123-42-15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3:53:35.8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28308 409 0,'-41'0'15,"41"123"48,0-41-47,0 40-16,0 206 15,0-206 1,0 1-16,41-82 15,-41 41 1,40-82 0,42 0-1,41 0 1,82-41 0,-124 41-16</inkml:trace>
  <inkml:trace contextRef="#ctx0" brushRef="#br0" timeOffset="484.066">28389 450 0,'0'-41'15,"41"41"16,-41-82-31,82 82 16,-41 0-16,41 0 16,0 0-1,40 41 1</inkml:trace>
  <inkml:trace contextRef="#ctx0" brushRef="#br0" timeOffset="733.351">28226 777 0,'82'0'16,"-1"0"0,-40 0-1,0 0 1,164 0 0</inkml:trace>
  <inkml:trace contextRef="#ctx0" brushRef="#br0" timeOffset="1133.6145">29330 491 0,'0'-41'16,"-41"41"0,-40 0 30,81 82-46,-41 0 16,41 122 0,0 42-1,163 81 1,-40-245 0,-41-42-1</inkml:trace>
  <inkml:trace contextRef="#ctx0" brushRef="#br0" timeOffset="1455.7499">30271 736 0,'0'-41'15,"-82"41"32,41 41-47,-40 41 16,40-41-16,-41 41 0,-41 81 15,41-40 17,82-82-32,-41-41 15</inkml:trace>
  <inkml:trace contextRef="#ctx0" brushRef="#br0" timeOffset="1723.8706">29617 532 0,'0'0'0,"40"0"31,1 0-15,0 122-16,82-40 31,-41 82-15,0-82-16,40 122 15,-81-163-15</inkml:trace>
  <inkml:trace contextRef="#ctx0" brushRef="#br0" timeOffset="2217.0857">30557 736 0,'0'-82'16,"0"-40"-1,0 81 1,0 123 31,0-1-32,0 1 1,41 0-16,41 0 16,0-82-1,0 41 1,-41-41-1,-41-82 1,82 0-16,-82 41 16,0 0-16,0 0 15,0-40 1,-41 203 15,41-40-15,-41 41-16,41 41 15,0 81 17,0-122-17</inkml:trace>
  <inkml:trace contextRef="#ctx0" brushRef="#br0" timeOffset="2533.8875">31294 532 0,'0'0'0,"0"-41"0,0 0 16,41 41 15,0 41-15,40 122-1,1 1 1,-82 0 0,0 40-1,0-81-15,-41 0 16,-41-42-16,42 1 0,-42-82 15</inkml:trace>
  <inkml:trace contextRef="#ctx0" brushRef="#br0" timeOffset="3367.5504">32521 941 0,'-82'0'16,"123"0"31,0 0-32,41 0-15,41 0 16,-42 0-16,42 0 16,-41 0-16</inkml:trace>
  <inkml:trace contextRef="#ctx0" brushRef="#br0" timeOffset="3658.354">33748 573 0,'0'0'0,"-82"0"0,82-41 16,41 41 31,0 0-47,82 0 16,-82 0-1,0 0-15,0 0 16,40 0-16</inkml:trace>
  <inkml:trace contextRef="#ctx0" brushRef="#br0" timeOffset="3966.4813">33748 532 0,'-41'0'0,"-41"0"15,42 0 16,-1 82 1,41 40-17,0 83 1,0-82 0,0-1-16,0-40 15,0-41-15,0 41 16,41-82-16,81 0 31,1 0-15,-41 0-16,41 0 15,-42-82-15</inkml:trace>
  <inkml:trace contextRef="#ctx0" brushRef="#br0" timeOffset="4207.1423">33625 1023 0,'0'0'0,"-81"0"0,162 0 47,-40 0-32,41 0-15,0 0 16,163-41 0,-163 41-16</inkml:trace>
  <inkml:trace contextRef="#ctx0" brushRef="#br0" timeOffset="4500.9466">34853 614 0,'0'-41'0,"-41"-41"32,-41 82-17,41 41 1,41 0-16,-82 122 31,41 83-15,41-124-16,0 83 15,0-164-15,41 0 16,82 41 0,-82-82-16</inkml:trace>
  <inkml:trace contextRef="#ctx0" brushRef="#br0" timeOffset="4766.8877">35630 695 0,'0'-41'15,"-41"41"16,-41 0-15,41 82-16,0 0 16,-81 82-1,-1-1 1,82-40 0,41-82-1,-82 0-15</inkml:trace>
  <inkml:trace contextRef="#ctx0" brushRef="#br0" timeOffset="5000.0869">35057 654 0,'0'0'0,"-41"0"0,41-40 16,41 40 15,41 81-15,82 42-1,-42 41 1,124 122 0,-164-204-16</inkml:trace>
  <inkml:trace contextRef="#ctx0" brushRef="#br0" timeOffset="5301.9619">35998 614 0,'0'0'0,"0"-41"0,0-41 15,82 82 32,0 41-31,-82 41-16,82 122 16,-82-122-16,0 41 15,0 122 1,-41-81-1,-41-83 1</inkml:trace>
  <inkml:trace contextRef="#ctx0" brushRef="#br0" timeOffset="5673.5872">36898 614 0,'0'0'0,"-82"0"16,123 0 31,0 0-31,0 0-16,0 0 15,41 0-15,-41 0 16,-1 0-1</inkml:trace>
  <inkml:trace contextRef="#ctx0" brushRef="#br0" timeOffset="5951.3691">36775 614 0,'-82'0'15,"42"0"32,40 122-31,0-40-16,0 164 15,0 40 1,0-163 0,0-42-1,122-81 1,42 0 15,40 0-15,-163-41-16</inkml:trace>
  <inkml:trace contextRef="#ctx0" brushRef="#br0" timeOffset="6185.2905">36653 1186 0,'40'0'15,"1"0"1,41 0-16,123 0 31,-83 0-31,-40 0 0</inkml:trace>
  <inkml:trace contextRef="#ctx0" brushRef="#br0" timeOffset="6583.5976">37553 614 0,'0'0'0,"0"-41"16,0-41 0,0 164 15,0-1-15,0 165-1,0-42 1,40 1-1,83-82 1,-82-123-16,41 41 16,-41-41-16,41 0 15,-42 0-15</inkml:trace>
  <inkml:trace contextRef="#ctx0" brushRef="#br0" timeOffset="7108.4342">38043 695 0,'-41'-81'0,"41"-1"15,0 123 32,0 0-47,0-1 16,0 42-16,82 0 16,0 0-1,0-82 16,0 0-15,0-41 0,-82-82-1,0 82 1,0-40 0,-41 121 30,41 42-46,0 41 16,-41 41 0,41 40-1,0-122-15,0 82 16</inkml:trace>
  <inkml:trace contextRef="#ctx0" brushRef="#br0" timeOffset="7401.5169">38739 532 0,'0'0'0,"0"-41"31,82 82 1,-82 41-32,41 122 15,-41-40 1,0 81 0,0-40-1,0-124 1,-82 1-16</inkml:trace>
  <inkml:trace contextRef="#ctx0" brushRef="#br0" timeOffset="9467.6588">21149 450 0,'0'0'0,"0"-41"16,-41-41-1,0 41 17,0 41-17,-41 123 16,41 368 1,41-450-32,82 0 15,0-41 1,-41 82-16,41-82 0,40-41 16,1-41 15,-123 41-31,82-41 0,-82 41 15,0 0 1,0 0-16,0-81 16,0 40-1,0 41-15,-82 41 47,82 123-31,0-1-1,0 1 1,0 0 0,41-123-16,82 0 15,-41 0 1,-1-41 0,-40-41-1,-41 41 1,0-82-1,0 1 1,-81 81 0,40 0-1,-41 41 1,41 82 0,41 0-16,0 40 15,0-81-15,0 0 16,41 41-1,122-82 1,-81 0 0,41 0-1,-82 0 1,82-82 0,-123 0-16,0-40 15,0 81 16,0 122 16,0-40-31,0 0-16,0 0 16,41 41-1,-41-41-15,40-41 16,42 0-1,-41 0 1,0-82 0,-41 0-1,0-81 1,0 122 0,0 0-1,0 82 16,0 0-15,0 40-16,0 83 16,0-123-16,0 0 15,0 41-15</inkml:trace>
  <inkml:trace contextRef="#ctx0" brushRef="#br0" timeOffset="9751.953">22826 532 0,'0'-82'16,"0"41"-1,-41 41 1,-41 41 15,82 41-15,-41 81-1,41-81-15,0 41 16,0-82-16,0 0 0,0 41 16,164-42-1</inkml:trace>
  <inkml:trace contextRef="#ctx0" brushRef="#br0" timeOffset="10024.4597">23521 532 0,'0'0'0,"0"-41"15,0 0 1,-163 123 31,122 0-32,-41-1-15,41 1 16,-41 41 0,1 0-1,81-82-15,-41-41 16</inkml:trace>
  <inkml:trace contextRef="#ctx0" brushRef="#br0" timeOffset="10251.392">22990 654 0,'0'-40'16,"0"80"31,81 1-47,-81 0 15,82 82 1,41 0 0</inkml:trace>
  <inkml:trace contextRef="#ctx0" brushRef="#br0" timeOffset="10583.7891">23685 1023 0,'0'41'47,"0"-1"-32,0-162 64,0 81-64,41 41 1,-41 82-1,82-1 1,-82 124 0,0-164-1</inkml:trace>
  <inkml:trace contextRef="#ctx0" brushRef="#br0" timeOffset="11068.222">23931 818 0,'0'0'0,"0"-82"0,0 41 16,0 0-16,0 123 62,0-41-62,0 0 16,40 41 0,1 0-16,41-41 15,-41-41 1,0 0 0,41-41-1,-82-41 16,0 41-31,0-82 16,0 82-16,0-40 16,0 121 31,0 42-32,0 82 1,0 40-1,0-81 1,0-82-16,0 41 16</inkml:trace>
  <inkml:trace contextRef="#ctx0" brushRef="#br0" timeOffset="11384.4118">24585 573 0,'0'-41'0,"0"0"16,82 82 30,-82 0-46,82 40 16,-41 83 0,-41 0-1,0-42 1,0-40-16,-82 123 31,82-164-31,-82-41 0</inkml:trace>
  <inkml:trace contextRef="#ctx0" brushRef="#br0" timeOffset="11717.4617">25280 859 0,'0'-41'16,"82"41"15,0 0-16,41 0 1,-41 0 0,81 82-1</inkml:trace>
  <inkml:trace contextRef="#ctx0" brushRef="#br0" timeOffset="11935.7803">25362 1145 0,'0'0'0,"41"0"47,41 0-31,-41 0-16,0 0 15,122 0 1,-40 0-16,-82 0 0</inkml:trace>
  <inkml:trace contextRef="#ctx0" brushRef="#br0" timeOffset="104013.7034">3682 13458 0,'0'-41'31,"81"41"31,1 0-62,41 0 0,-41 0 16,41 0-16,-1 0 16,-40 0-16,-41 0 15</inkml:trace>
  <inkml:trace contextRef="#ctx0" brushRef="#br0" timeOffset="104394.4541">3641 13580 0,'-41'0'16,"41"41"46,0 41-62,0 0 0,0 41 16,41-1-1,-41 206 1,0-42 0,0-204-16,0 0 15,41-82-15,-41 40 0,81-40 16,83 0 0,82-40-1,-124-83 1</inkml:trace>
  <inkml:trace contextRef="#ctx0" brushRef="#br0" timeOffset="104677.6459">3641 14398 0,'0'-81'32,"41"81"-17,0 0-15,122-41 16,-40 41-1,41 0 1</inkml:trace>
  <inkml:trace contextRef="#ctx0" brushRef="#br0" timeOffset="105010.2657">4786 13621 0,'0'-41'16,"0"0"-1,-41 82 32,41 82-31,0 0-16,0 40 15,0-40-15,0 123 16,0-124 0,82-40-16,-82 0 15,41-41-15</inkml:trace>
  <inkml:trace contextRef="#ctx0" brushRef="#br0" timeOffset="117785.6914">5809 13785 0,'-41'0'78,"-41"123"-62,82-82-16,-82 40 15,-81 165 17,122-164-32,-82 40 15,123-81-15,-41-41 16,41 41-1</inkml:trace>
  <inkml:trace contextRef="#ctx0" brushRef="#br0" timeOffset="118134.2764">5195 13826 0,'-82'-82'15,"123"82"32,-41 41-31,82 0-16,-82 0 15,205 81 1,-124 1 0,42 0-1,-41-41 1,0 40 0,-82-40-1</inkml:trace>
  <inkml:trace contextRef="#ctx0" brushRef="#br0" timeOffset="118731.6373">6095 13826 0,'0'-82'15,"0"0"1,41 123 46,-41 41-62,41-41 16,41 41 0,40-1-1,-40-81 1,-41 0 0,0 0-1,41 0 1,-82-81-1,0 40-15,41 41 16,-41-82-16,0 41 16,0-41-1,0 164 48,0 0-63,0 81 15,0 42 1,0-1 0,0 165-1,0-328 1</inkml:trace>
  <inkml:trace contextRef="#ctx0" brushRef="#br0" timeOffset="119081.4863">7036 13703 0,'0'0'0,"-41"-82"0,41 123 47,41 0-31,-41 41 0,82 0-16,-82 40 15,82 1-15,-82 0 0,0-41 16,0 122-1,-41-40 1,0-41-16,41-83 16,-82-40-16</inkml:trace>
  <inkml:trace contextRef="#ctx0" brushRef="#br0" timeOffset="119362.1729">7772 14235 0,'0'-41'0,"82"41"31,-41 0-15,82 0-1,-82 0 1,0 0 0</inkml:trace>
  <inkml:trace contextRef="#ctx0" brushRef="#br0" timeOffset="119562.9637">7813 14562 0,'-82'0'0,"164"0"47,-41 0-47,0 0 15,123 0 1,-1-41-16</inkml:trace>
  <inkml:trace contextRef="#ctx0" brushRef="#br0" timeOffset="120479.1477">10227 13785 0,'0'-41'0,"-82"41"78,0 0-78,0 0 0,0 82 15,-40-82-15,-42 41 16,41-41-16,1 82 16,-83-1-1,1-40 17,245 0-1,81-41-16,83 0 1,40 0 0,-163 0-1,82 0 1,-83 0-16,-81 82 16,0-41 15,-81 0-16,-83 41 1,0-42 0,1 42-1,40-41 1,82-41-16,0 41 16,82-41 30,41 0-46,41 0 16,-1 0 0,165 0-16,-165 0 15,-40 0-15,41 0 16</inkml:trace>
  <inkml:trace contextRef="#ctx0" brushRef="#br0" timeOffset="121262.97">11577 13949 0,'0'-41'16,"-82"41"31,41 0-31,0 0-16,-41 0 15,-81 81-15,-83-40 16,42 41-1,163-82 1,-41 41 0,123-41 15,122 0-31,83 0 31,-83 82-15,-122-82-16,82 41 15,-82-41 1,-41 41 0,0 40-1,-82-81 1,-122 164 0,40-82-1,123-82 1,-41 41-1,164-41 17,0 0-17,0 0-15,81 0 32,-40 0-17,-82 0-15</inkml:trace>
  <inkml:trace contextRef="#ctx0" brushRef="#br0" timeOffset="121862.7685">10759 15257 0,'81'0'31,"1"0"-15,-82 41-1,0 0 1,0 82 0,-41-41-1,0-41 1,82-41 31,0-82-47,0 82 15,41-82 1,-41-41-16,-41 82 16,-41 82 30,41 82-30,0-82 0,0 0-1,41 41-15,0-82 16,0 0-16,-1 0 16,42 0-16</inkml:trace>
  <inkml:trace contextRef="#ctx0" brushRef="#br0" timeOffset="122781.8654">9081 15257 0,'0'-40'0,"0"-42"31,0 41-15,0 82 31,0 41-32,0-42-15,41 1 16,-41 41-16,41-82 16,0 0-1,41 0 1,-41 0 0,-41-82 15,0-163 0,0 327 0,0 0-15,0 368 0,0-205-1,0-41 1,0-40-1,0-123-15,-82-41 16,82 41 0,-41-41-16,0 0 15,41-41-15,-82-123 32,82 83-32,0-1 15,82-41-15,123 0 16,-1 42-1</inkml:trace>
  <inkml:trace contextRef="#ctx0" brushRef="#br0" timeOffset="124563.1186">12190 14235 0,'0'-41'0,"82"-41"32,0 82-32,41 0 15,-123 41 1,0 164 15,-82-124-31,41-40 31,41-82 1,41 41-32,-41-81 15,163-124 1,-81 123 0,-82 0-1,0 1 1,-41 122 31,41 40-47,0 83 31,0-82-31,0 0 0,0-42 16,82 1-1,0 0 1,0-41-1,40 0 1,-81-41-16,41 41 16,-41-81-16,-41 40 0,82-41 15,-82 0 1,0-41 0,0 82-1,0 82 32,0 82-47,0-41 31,0-41-31,41-41 16,-41 82-16,41-82 0,41 0 16,-1 0-1,1-41 1,41-41-1,-82-82 1,-41 42 0,0 81-1,0 163 17,-41 1-32,41 163 15,0 205 1,0-164-1,0-40 1,0-164 0,-41 40-16,-41-163 15,0 0 1,-40-123 0,122 1-1,0-1 1,0 0-16,122-40 15,-40 81-15,41 0 16,-41 0-16</inkml:trace>
  <inkml:trace contextRef="#ctx0" brushRef="#br0" timeOffset="125196.0265">14604 13785 0,'0'0'0,"0"-123"16,0 82 0,-41 0-1,0 41 16,-41 123-15,82 123 0,0-1-1,0-41 1,0 1 0,0-164-16,0 41 15,0 0 1,-41-82-1,-41 0 1,1-41 0,81 0-16</inkml:trace>
  <inkml:trace contextRef="#ctx0" brushRef="#br0" timeOffset="125363.3139">14236 14194 0,'122'0'16,"1"-82"0,0 82-16,40 0 15,-40-82-15,82 82 16,-124-41-16</inkml:trace>
  <inkml:trace contextRef="#ctx0" brushRef="#br0" timeOffset="125612.789">15217 13826 0,'0'-82'15,"0"41"17,-81 82-1,-1 164-16,82 40 1,0-122-16,0-1 16,0-40-16,82 0 0,-82-41 15,40 0 1,1-41-16</inkml:trace>
  <inkml:trace contextRef="#ctx0" brushRef="#br0" timeOffset="126095.8498">15340 14153 0,'0'0'0,"0"-41"16,0-41 0,41 41-1,41 41 1,81 0-1,-163 164 1,-40-41 0,-42-1-1,41-81 1,82-82 31,41-40-32,-82-1-15,81 41 16,1-82-16,-82 82 16,0 0-16,0-40 15,-41 122 48,41 81-63,0-40 15,-41 82 1,41-83-16,0 1 16,0-41-16,0 0 15,82-41-15</inkml:trace>
  <inkml:trace contextRef="#ctx0" brushRef="#br0" timeOffset="126364.7874">16117 14358 0,'0'-41'31,"0"122"0,0-40-15,0 41 0,0 0-16,-41 41 15,41-41-15,0-42 16</inkml:trace>
  <inkml:trace contextRef="#ctx0" brushRef="#br0" timeOffset="126946.4279">16485 14071 0,'0'0'0,"0"-41"0,0 82 78,0 0-78,0 0 16,0 41-16,0 0 15,41-82 1,41 0-1,0 0-15,-41 0 16,0 0 0,41-123 15,-82 0-15,0 82-1,0-40-15,0 162 31,0 1-31,0 0 16,-41 163 0,41-122-16,0 82 15,0-124-15,0 1 16,0 82 0,0-123-1,-41-41 1,-123 0-1,123 0 1,-81 0-16,81 0 16,41-123-16</inkml:trace>
  <inkml:trace contextRef="#ctx0" brushRef="#br0" timeOffset="127299.7505">17385 13662 0,'0'-41'0,"-40"41"15,40 82 32,0 0-47,122 0 16,-81 81 0,-41 1-1,0 0 1,-82 40-1,-81-81 1</inkml:trace>
  <inkml:trace contextRef="#ctx0" brushRef="#br0" timeOffset="127720.1963">17958 14153 0,'0'-82'0,"41"82"31,41 0-15,0 0-16,-1 41 15,-40-41-15,0 41 16</inkml:trace>
  <inkml:trace contextRef="#ctx0" brushRef="#br0" timeOffset="127896.4134">17754 14521 0,'40'0'31,"1"0"-31,41 0 16,82 0-1,-82 0-15</inkml:trace>
  <inkml:trace contextRef="#ctx0" brushRef="#br0" timeOffset="134783.0533">11413 15339 0,'41'0'63,"0"0"-32,0 0-31,0 0 31,-41 41-15</inkml:trace>
  <inkml:trace contextRef="#ctx0" brushRef="#br0" timeOffset="134969.5459">11495 15544 0,'41'0'32,"0"0"-17</inkml:trace>
  <inkml:trace contextRef="#ctx0" brushRef="#br0" timeOffset="136434.4946">11045 15953 0,'0'-41'31,"0"-41"0,0 123 0,0 0-31,0 41 16,0 40 0,0 1-16,0-41 15,0 41-15,0-41 16,0-42-16,0 1 15,0-122 79,0-1-78,-41 82-16,41-41 15,0 82 64,0 0-64,82 40 1,0-81-1,-42 0 1</inkml:trace>
  <inkml:trace contextRef="#ctx0" brushRef="#br0" timeOffset="141484.6679">20208 13908 0,'82'0'16,"-82"-41"-16,0 0 16,-41 41 15,41-82-31,-41 82 31,0 82 0,41 0-15,0-41 0,0-1-16,0 83 15,0-82 1,0 41-16,0 0 15,41-82 1,-41 81-16,82-81 16,-41 0-1,0 0 1,40 0 0,-40 0-1,0-40 1,41-83-1,-82 41 1,0 0 0,-41 0-1,0-40 1,0 40 0,0 82-1,-40 0 1,40 0-1,0 0 1,41 41-16,-82 82 31,123-1-15</inkml:trace>
  <inkml:trace contextRef="#ctx0" brushRef="#br0" timeOffset="142231.9847">21312 13908 0,'0'-41'15,"-40"123"48,-42-1-47,82 1-16,-82 41 15,-41 40 16,41-122 16</inkml:trace>
  <inkml:trace contextRef="#ctx0" brushRef="#br0" timeOffset="142481.3144">20863 13867 0,'-41'-41'0,"82"82"47,-1 41-32,42-42-15,-41 42 16,41-41-16,-41 82 31,82-82-31,81 81 16,-163-122-16,0 41 16</inkml:trace>
  <inkml:trace contextRef="#ctx0" brushRef="#br0" timeOffset="142985.5775">22090 13908 0,'0'-41'16,"0"0"15,-41 82 32,41 81-63,0-40 15,0 0-15,0 0 16,0-41-16,0 41 0,0-1 15,82-81 1,40 0 0,-81 0-1,82-41 1,-123-163 0,0 40-1,0 83 1,-41-42-1,-82 123 1,1 0 15,122 41-15,0 41-16,0-42 16</inkml:trace>
  <inkml:trace contextRef="#ctx0" brushRef="#br0" timeOffset="143321.7137">23276 13785 0,'-82'0'47,"82"41"-31,-82 41-16,41-1 15,-81 83 1,81 0-1,-41-123-15,0 40 16,82-40-16</inkml:trace>
  <inkml:trace contextRef="#ctx0" brushRef="#br0" timeOffset="143565.1925">22744 13826 0,'41'41'31,"0"0"-15,-41 40-16,123 1 15,-123-41 1,41 0-16,40 123 15,1-123-15,0 40 16,0-81-16,-41 41 16</inkml:trace>
  <inkml:trace contextRef="#ctx0" brushRef="#br0" timeOffset="146598.6254">23971 13703 0,'0'-82'15,"0"-40"1,164 81-16,-123 41 15,0 0 1,-41 122 15,-164 42 1,82-82-17,123-82 32,41 0-31,-41 0-1,41 0 1,-82 82 0,82-1-16,-82 1 15,0-41 1,-82-41-1,-41 82 1,41-82 0,41 0-1,1 0-15</inkml:trace>
  <inkml:trace contextRef="#ctx0" brushRef="#br0" timeOffset="146881.6276">23562 14603 0,'-41'0'16,"123"0"-1,0 0 1,0 0-16,0 0 16,81-82-16,-40 82 15,-41 0-15,41 0 16,-82 0 0</inkml:trace>
  <inkml:trace contextRef="#ctx0" brushRef="#br0" timeOffset="147565.407">23971 14971 0,'0'-41'31,"0"123"16,0 0-31,0 0-1,0-41 1,-40-41-16,-42 0 15,41 0 17,41-82-17,0 0 1,0-41 0,0 41-1,41 82-15,0 0 16,40 0-1,-40 123 1,-41 82 0,0 81-1,-122 82 1,40-245 0,0-41-1,0-164 16,82 0-31,0-82 16,41 42 15,0 40-15,0 82 0,41 0-16,-41 41 15,40-41-15,-81 82 16,82-1-1,0-40 1,0-41-16</inkml:trace>
  <inkml:trace contextRef="#ctx0" brushRef="#br0" timeOffset="147934.0985">24503 15176 0,'0'0'15,"0"-82"-15,0 123 47,0 41-31,0 40 0,0-81-1,82-41 1,0-41-1,0-41 1,-82 1 0,81-1-1,-81 205 17,-40 40-17,40 1 1,0 40-1</inkml:trace>
  <inkml:trace contextRef="#ctx0" brushRef="#br0" timeOffset="148315.6244">25362 14153 0,'-41'0'0,"-40"-41"15,121 41 32,83 0-31,82 0-16,-42 0 15,-40 0-15,0 0 16,-82 0-16,0 0 16</inkml:trace>
  <inkml:trace contextRef="#ctx0" brushRef="#br0" timeOffset="148557.3436">25730 13744 0,'0'0'0,"-40"-123"16,40 205 31,0 164-32,0 40 1,0 41-1,0-245-15,0-41 16</inkml:trace>
  <inkml:trace contextRef="#ctx0" brushRef="#br0" timeOffset="149015.0697">26712 13785 0,'0'0'0,"0"-82"0,0 205 62,-82 0-46,82-1-16,0 1 16,0 0-16,0-1 15,0-81-15,82 0 16,-41 41 0,0-82-16,123 0 15,-83-82 1,1 0-1,-82-81 1,0 40-16,0 41 0,-122 0 31,40 42-15,0 40-16,0 40 16,41 42-16,41 0 15</inkml:trace>
  <inkml:trace contextRef="#ctx0" brushRef="#br0" timeOffset="152832.5931">13254 6545 0,'0'-82'16,"0"41"0,0 0 15,0-41-16,-41 41 17,-286 1-1,163 40-15,82-82-1,0 41 1,42 41-1,-1 0-15,-82 0 16,82 0 0,-82 0-1,41 0 1,1 0 0,40 0-16,-41 0 0,0 0 15,0 0-15,-81 82 16,-42-41 15,123 40-15,41-81-1,41 41 1,-122 0 0,81-41-16,-41 123 15,82-82-15,0 0 16,-41-41-1,41 81 1,0 1 0,0 0-1,0 0-15,0 0 16,0-41 0,123 40-16,-41 42 15,40 0 1,-81-123-1,164 82 1,-123-41-16,-1-41 0,124 81 31,-41-81-15,-42 0 0,-40 0-1,41-41 1,0 1-1,-1 40 1,-40-82-16,41 0 16,-41 82-1,-1-82-15,42 41 16,-41-41 0,-41 42-1,41-42 1,-82 0-1,0 0 17,0 0-17,0 0-15,-41-40 16,-41 40 0,0 41-1,-41 41 1,1 0-1,81 0-15,0 0 16,-41 0-16,82 41 16</inkml:trace>
  <inkml:trace contextRef="#ctx0" brushRef="#br0" timeOffset="153369.8874">15258 6995 0,'-41'0'0,"-40"41"110</inkml:trace>
  <inkml:trace contextRef="#ctx0" brushRef="#br0" timeOffset="153515.2762">15299 7036 0,'-41'0'0,"0"0"16,41 41 15</inkml:trace>
  <inkml:trace contextRef="#ctx0" brushRef="#br0" timeOffset="154988.2666">27898 13867 0,'0'-41'15,"-40"41"32,-42 0-31,41 41-16,-82 81 15,-81 42 32,163-82-47,41 0 32</inkml:trace>
  <inkml:trace contextRef="#ctx0" brushRef="#br0" timeOffset="155266.1651">27326 13867 0,'0'-41'0,"82"41"46,40 82-30,-40-1 0,-41 1-16,82 82 15,-123-123-15,82 41 16,-1-42 0,-81 42-1,41-82-15</inkml:trace>
  <inkml:trace contextRef="#ctx0" brushRef="#br0" timeOffset="156237.2708">28635 13867 0,'0'-41'16,"-41"41"-16,41-82 15,0 123 17,0 163-17,0-40 1,0-41-1,0-41 1,0-42 0,0 42-16,0-41 15</inkml:trace>
  <inkml:trace contextRef="#ctx0" brushRef="#br0" timeOffset="156533.3873">29289 14030 0,'0'-41'0,"-41"41"63,1 0-63,-42 82 15,41 0-15,-41 0 16,0 41 0,41-42-1,41-40 1,-82-41-1</inkml:trace>
  <inkml:trace contextRef="#ctx0" brushRef="#br0" timeOffset="156783.2518">28758 14030 0,'0'0'0,"81"0"47,1 41-32,-82 41 1,41 41 0,41-1-1,-41-81-15,-41 41 16,82-82-16,-1 41 0</inkml:trace>
  <inkml:trace contextRef="#ctx0" brushRef="#br0" timeOffset="157366.1064">30026 13826 0,'0'0'0,"0"-41"15,0 0 17,-82 41-1,41 0-15,0 41-16,-41 82 15,82-82-15,0 40 16,41 1-1,123 0 1,-164 0-16,82-82 16,-82 41-16,81-41 15,-81 81-15,0-40 32,-41-41-32,-40 41 15,-1-41 1,0 0-1,41-41 1,41-40 0,0-1-1,82 41-15,-41-41 16,0 41-16,-41 0 0,122-41 16,-122 1-1,0-42 1,0 82-1,-81 0-15,-1 41 16,0 0 0,82 41-16,0 82 15,-41 40 1,41-122 0</inkml:trace>
  <inkml:trace contextRef="#ctx0" brushRef="#br0" timeOffset="157616.4873">29494 14808 0,'123'0'47,"40"0"-32,-40 0-15,0 0 16,-1 0-16,42-82 16</inkml:trace>
  <inkml:trace contextRef="#ctx0" brushRef="#br0" timeOffset="158100.2384">29780 15217 0,'0'-41'15,"0"-41"17,123 82-32,-41 0 15,0 82 1,-82 40 0,0 42-1,-41-82 1,0 41-16,-164-1 15,123-122 1,41 41 0,-40-41-1,81-41 1,81-122 0,42 163-1,0-82 1,-41 123-1,-41 41 1,163-82 0,-40 0-1,-123 0 1</inkml:trace>
  <inkml:trace contextRef="#ctx0" brushRef="#br0" timeOffset="158466.4523">30557 15217 0,'0'0'0,"-40"-82"0,40 41 16,-41 82 47,41 41-63,0-1 15,0 1 1,0 0-16,41-82 31,81 0-15,-81-123-1,-41 41-15,82-81 16,-82 81 0,0 123 15,0 41-31,0 163 15,-41 42 17,41-124-17</inkml:trace>
  <inkml:trace contextRef="#ctx0" brushRef="#br0" timeOffset="158766.4578">31376 14112 0,'-41'-82'0,"122"82"62,1 0-46,41 0-16,0 0 16,40 0-1,-81 0-15</inkml:trace>
  <inkml:trace contextRef="#ctx0" brushRef="#br0" timeOffset="159016.6065">31703 13703 0,'0'0'0,"0"41"62,0 0-62,0 41 16,0 0-16,0 40 15,0 124 1,0-83 0,0-81-1</inkml:trace>
  <inkml:trace contextRef="#ctx0" brushRef="#br0" timeOffset="160099.9103">32889 13744 0,'0'-41'16,"-41"41"-16,41-41 15,-82 41 1,1 0 15,81 82-31,0 163 16,41 83 15,122-247 16,-81-81-47,41-81 16,-82 40-16,-1 0 15,42-82 1,-82-40 0,0 81-16,-82-41 15,82 41-15,-81 82 16,-1-41-1,0 41 1,-41 41 0,123 41-16,0 41 15,82-41 1</inkml:trace>
  <inkml:trace contextRef="#ctx0" brushRef="#br0" timeOffset="160366.5809">34035 13703 0,'0'0'0,"-41"0"47,0 41-32,41 0-15,-164 123 16,0-1 0,42-40-1,81-82 1,41 81 0</inkml:trace>
  <inkml:trace contextRef="#ctx0" brushRef="#br0" timeOffset="160617.1146">33421 13744 0,'0'0'0,"0"-41"0,123 82 46,-123 0-30,81 41-16,-81 0 16,205 163-1,-123-81 1,0-124 0</inkml:trace>
  <inkml:trace contextRef="#ctx0" brushRef="#br0" timeOffset="161032.8782">34444 13703 0,'0'-41'0,"0"82"0,41-82 0,-41 0 15,163 41 1,-81 0 0,41 205-1,-123-42 1,-123 1 0,-82-41-1,165-123 16,80 0 1,1 0-17,123 0 1,-82 0-16,0 0 16,40 0-1,-81 0 1,0 0-1</inkml:trace>
  <inkml:trace contextRef="#ctx0" brushRef="#br0" timeOffset="161383.701">35957 13785 0,'0'-82'15,"-41"82"16,0 123-15,-40-41-16,40-1 16,-41 1-16,41 41 15,41-82-15,-82 82 16,82-83 0</inkml:trace>
  <inkml:trace contextRef="#ctx0" brushRef="#br0" timeOffset="161600.5128">35507 13744 0,'0'0'0,"0"41"46,82 41-30,-82 0-16,123-1 16,-123 1-16,82 0 15,-1 0 1</inkml:trace>
  <inkml:trace contextRef="#ctx0" brushRef="#br0" timeOffset="161918.3129">36816 13662 0,'0'0'0,"-41"0"0,41-41 16,0 82 31,0 82-47,0-41 16,0 0-1,0 81-15,0-81 16,0 0-16,0-41 15</inkml:trace>
  <inkml:trace contextRef="#ctx0" brushRef="#br0" timeOffset="162133.8688">36284 14603 0,'82'0'47,"0"0"-47,41 0 16,-1 0-16,83 0 16,-82 0-1</inkml:trace>
  <inkml:trace contextRef="#ctx0" brushRef="#br0" timeOffset="162750.4637">36571 14930 0,'0'82'32,"-82"-82"-17,82 82-15,0 41 16,-41-123 0,41 40-16,-41-40 31,-41-40-16,82-83 1,0 41 0,82 41-1,-82-41-15,82 82 16,0 0-16,-82 41 16,82 123-1,-82-1 1,0-81-16,-82 123 15,41-123 1,-82-41-16,-40 40 16,122-81-1,-82 0-15,123-41 16,0-40-16,0 40 16,0 0-16,41 0 15,41-41 1,81 82 15,1 123-15,-123-41-1,41-82 1,-1 0 0,42 0-16</inkml:trace>
  <inkml:trace contextRef="#ctx0" brushRef="#br0" timeOffset="163099.957">37062 15298 0,'0'0'16,"0"-41"-16,0-81 16,41 40-1,-41 123 32,0 41-47,0 122 31,0-163-31,0 0 16,0 41-16,40-82 16,42 0-1,-41-41 1,-41-123 0,82 1-1,-82 122 1,0 82-1,0 40 1,0 42-16,-82 0 16,82 0-16,0-42 15,-41 42-15,41-41 16</inkml:trace>
  <inkml:trace contextRef="#ctx0" brushRef="#br0" timeOffset="163400.681">38002 13908 0,'41'0'47,"41"0"-47,41 0 0,0 0 16,-42 0-16,83 0 15,-82 0 1</inkml:trace>
  <inkml:trace contextRef="#ctx0" brushRef="#br0" timeOffset="163617.5817">38412 13499 0,'0'0'0,"-41"0"0,41 81 31,0 42-15,0 123 0,0-83-16,0 205 15,0-245 1,0 0-16</inkml:trace>
  <inkml:trace contextRef="#ctx0" brushRef="#br0" timeOffset="165166.9398">5645 8058 0,'-41'0'0,"82"0"63,0 0-48,41 0-15,286 0 16,-41 0 0,1 0-1,-83 0 1,-163 0 0,-41 0-16,81 0 15,-203 0 32,-42 0-31,82-41-1,0 41 1,-82-81 0,82 81-16,41-41 15,41 41 32,41 0-47,41 0 16,-41 41-1,0 122 1,-82-40 0,-41 0-1,-82-83 16,82 42-31</inkml:trace>
  <inkml:trace contextRef="#ctx0" brushRef="#br0" timeOffset="167117.6371">39312 13826 0,'0'-82'16,"0"41"0,0 0-1,0 82 48,0 164-48,0 40 1,0-81 0,0 40-1,0-163 1,0 0 0</inkml:trace>
  <inkml:trace contextRef="#ctx0" brushRef="#br0" timeOffset="167467.4625">40089 13949 0,'0'-41'0,"-41"41"78,41 41-78,-82 40 16,82-40-16,-41 41 15,-41 0 1,82 0 0,-41-82-1</inkml:trace>
  <inkml:trace contextRef="#ctx0" brushRef="#br0" timeOffset="167704.7455">39802 13785 0,'0'41'47,"82"41"-47,-82-41 16,123 40-16,-123-40 15,82 0 1,0 41 0,-82 0-16,40-82 15</inkml:trace>
  <inkml:trace contextRef="#ctx0" brushRef="#br0" timeOffset="168185.9313">40702 13826 0,'0'-82'16,"0"0"0,0 41 15,0 82 0,0 82-15,0 81-1,0-81 1,0-82 0,82 41-16,-41-82 15,82 0 1,0-41-1,-1-41 1,-81 0 0,-41 41-1,0-81-15,-41 40 16,-41 82-16,1-41 16,40 41-1,-41 0 1,82 41-1,0 41-15,0-41 16</inkml:trace>
  <inkml:trace contextRef="#ctx0" brushRef="#br0" timeOffset="168487.5271">42011 13867 0,'0'-41'0,"-81"123"62,81-1-46,-123 1-16,123 0 16,-82 41-1,41 40 1,41-122 0</inkml:trace>
  <inkml:trace contextRef="#ctx0" brushRef="#br0" timeOffset="168753.3518">41684 13785 0,'0'-41'15,"41"41"16,-41 82-15,41 0 0,41 81-1,81-40 1,-81 0 0</inkml:trace>
  <inkml:trace contextRef="#ctx0" brushRef="#br0" timeOffset="169134.0546">42420 13867 0,'0'-82'16,"82"82"-16,-82-82 15,123 82-15,-41 0 16,-41 0 0,-41 41-1,0 41 1,-41 122 0,-123-81-1,123-41 1,-41-41-1,123-41 17,123 0-17,-82 0 1,0 0 0,-41 0-16,-1 0 15</inkml:trace>
  <inkml:trace contextRef="#ctx0" brushRef="#br0" timeOffset="169383.6843">42257 14848 0,'0'0'0,"41"-40"47,81 40-31,-40 0-16,0 0 15,41 0 1,-82 0 0,81 0-16</inkml:trace>
  <inkml:trace contextRef="#ctx0" brushRef="#br0" timeOffset="169851.1447">42339 15380 0,'0'-82'31,"0"41"-15,81 41 0,42 0-1,-41 82 1,-82 41 0,0-41-1,-41 0 1,-41-41-1,41-41-15,0 122 0,-40-122 16,-1 0 0,82-41 31,41 41-32,41 0 1,40 0-1,-40 41 1,-41-41 0,0 41-1</inkml:trace>
  <inkml:trace contextRef="#ctx0" brushRef="#br0" timeOffset="170217.9583">42993 15298 0,'0'0'0,"0"41"47,0 0-47,0 0 15,0 41 1,0 0-1,82-82 1,-41-41 0,41-41-1,-1 41 1,-81 0-16,0-41 0,0 41 16,0 123 15,0 41-16,0 0 1,0 163 0,-40-163-1</inkml:trace>
  <inkml:trace contextRef="#ctx0" brushRef="#br0" timeOffset="173335.7167">43607 14358 0,'163'-41'31,"-40"41"-16,0 0-15,0 0 16,-1 0-16,1 0 16,-41 0-16</inkml:trace>
  <inkml:trace contextRef="#ctx0" brushRef="#br0" timeOffset="173584.7739">44179 13989 0,'-81'-81'0,"81"40"32,0 82-17,0 81 1,0-40-16,0 164 15,0-165-15,0 42 16,0 123 0,0-124-16</inkml:trace>
  <inkml:trace contextRef="#ctx0" brushRef="#br0" timeOffset="175629.4824">45161 13908 0,'0'-82'16,"0"41"15,0 164 32,0-1-63,0 1 0,0 0 15,82 40 16,-82-81 1,0 0-17</inkml:trace>
  <inkml:trace contextRef="#ctx0" brushRef="#br0" timeOffset="176393.4158">46143 14030 0,'0'-41'0,"0"1"32,-82 121 30,41-40-62,-41 82 16,42-82-16,-42 82 15,41-83 1,41 42 0</inkml:trace>
  <inkml:trace contextRef="#ctx0" brushRef="#br0" timeOffset="176617.7733">45775 13989 0,'0'-81'16,"41"162"30,-41-40-30,122 0-16,-122 41 16,82-41-16,0 82 15,41-1 17,-41-40-32</inkml:trace>
  <inkml:trace contextRef="#ctx0" brushRef="#br0" timeOffset="176920.1858">46961 13989 0,'0'0'0,"0"-40"0,0-83 15,0 82 1,0 82 31,0 41-47,0 122 16,0-40-1,0 81 16,0-204-15</inkml:trace>
  <inkml:trace contextRef="#ctx0" brushRef="#br0" timeOffset="177203.4211">47861 13989 0,'0'-40'15,"0"80"17,-41 42-17,0-41-15,-41 0 0,42 41 16,-42-41-1,0 81 1,0-40 0,41-82-16</inkml:trace>
  <inkml:trace contextRef="#ctx0" brushRef="#br0" timeOffset="177454.0271">47411 13989 0,'0'-81'15,"0"40"-15,82 82 47,-41 40-47,82 83 31,-123-123-31,81 41 16,-40-41-16,164 81 16,-1-40-1</inkml:trace>
  <inkml:trace contextRef="#ctx0" brushRef="#br0" timeOffset="178035.078">48761 13744 0,'0'0'16,"0"-164"-16,0 123 15,0-40 1,0-1-16,0 164 47,-82 40-47,82-40 15,0-41-15,0 41 16,0 41 0,82-123-1,0 0 1,41 0 0,-123-41-1,40-41 1,-40 41-16,0 0 15,0-41 1,0 41 0,0 164-1,0-41 1,0 82 0,0-1-1,0 42 1,0-164-16</inkml:trace>
  <inkml:trace contextRef="#ctx0" brushRef="#br0" timeOffset="178269.5397">48475 14603 0,'0'0'0,"41"0"31,81 0-15,1 0-16,0 0 16,-1 0-16,42 0 15,-123 0 1,41 0-16</inkml:trace>
  <inkml:trace contextRef="#ctx0" brushRef="#br0" timeOffset="178737.0909">48638 15176 0,'0'-41'0,"0"0"31,41 41-31,0-82 16,82 82 0,-82 123-1,-41-1 1,-82 83-1,0-164-15,-82 82 16,83-123 0,40 81-16,0-81 15,41-81 17,0 40-17,123 0-15,-42 41 31,83 0-15,-82 123 0,0-42-1,81-81 1,-81-41 0</inkml:trace>
  <inkml:trace contextRef="#ctx0" brushRef="#br0" timeOffset="179102.3286">49293 15257 0,'0'0'0,"0"-81"0,0-1 16,0 164 31,0-1-32,0-40-15,0 82 31,0-41-31,0-41 16,82-41 0,-1 0-1,1-41 1,-82-164 0,82 164-1,-123 123 16,41 0-31,0 41 16,-82 122 0,82-163-16,0 0 15,-41-82 1</inkml:trace>
  <inkml:trace contextRef="#ctx0" brushRef="#br0" timeOffset="179437.7332">50152 14153 0,'-82'-41'15,"205"41"32,-1 0-47,42 0 16,0 0-1,81 0 1,-163 0-16</inkml:trace>
  <inkml:trace contextRef="#ctx0" brushRef="#br0" timeOffset="179689.3953">50602 13867 0,'0'-82'0,"0"164"63,0 0-63,0 40 15,0 1-15,0 0 16,0-1-1,0 124 1,41-164-16,-41-1 16</inkml:trace>
  <inkml:trace contextRef="#ctx0" brushRef="#br0" timeOffset="181702.7048">51256 13867 0,'0'-41'15,"0"-82"1,0 164 31,0 41-32,0 0-15,0-1 16,41 1-16,-41 0 16,0-41-16,0 0 15,0 0 1,0 81 15</inkml:trace>
  <inkml:trace contextRef="#ctx0" brushRef="#br0" timeOffset="181980.935">52197 13989 0,'0'-81'15,"0"122"48,-82 40-63,82-40 15,-122 41-15,122-41 16,-164 82 0,82-42-1</inkml:trace>
  <inkml:trace contextRef="#ctx0" brushRef="#br0" timeOffset="182218.3089">51747 13867 0,'0'-41'16,"0"123"15,0-1-15,123 1-1,-41 41 1,0 0 0,-1-82-1,-81 40-15,41-81 0</inkml:trace>
  <inkml:trace contextRef="#ctx0" brushRef="#br0" timeOffset="182602.5062">52647 14071 0,'0'0'0,"0"-41"15,82-40 1,-41 81-1,0 0 1,41 0 0,-82 122-16,0-40 15,-41 0-15,0-41 16,-82 0 0,0 81-1,123-81 1,82-41 15,-41 0-15,82 0-1,-41 0-15,40 0 16</inkml:trace>
  <inkml:trace contextRef="#ctx0" brushRef="#br0" timeOffset="182910.6267">53629 14112 0,'0'-41'31,"-41"82"16,0 0-47,-41 41 16,41-41-16,-81 81 31,81 1-15,-82-123-16,123 41 15</inkml:trace>
  <inkml:trace contextRef="#ctx0" brushRef="#br0" timeOffset="183156.8823">53179 14030 0,'41'0'32,"41"41"-17,-82 41 1,122-41-16,-81 41 16,41-41-1,-41 40-15,41-40 0,0-41 31</inkml:trace>
  <inkml:trace contextRef="#ctx0" brushRef="#br0" timeOffset="184351.8451">54283 13989 0,'0'-40'0,"41"-42"16,-41 41 15,82 41 657,0 0-673,0 123 1,-82-83-1,0 1-15,0 41 16,0-41-16,0 0 16,-82 0-1,-123 122 17,287-163 30,0 0-62,0 0 16,0 0-1,81 0-15,-122 0 16</inkml:trace>
  <inkml:trace contextRef="#ctx0" brushRef="#br0" timeOffset="184635.9324">54243 14848 0,'40'0'32,"42"0"-17,41 0-15,0 0 16,-1 0 0,1 0-16,-41 0 0,-41 0 15,41 0-15</inkml:trace>
  <inkml:trace contextRef="#ctx0" brushRef="#br0" timeOffset="185419.1057">53956 15503 0,'0'0'0,"0"-41"0,0-41 15,123 82 1,0 0 15,-82 0-15,-1 123-1,-40-82-15,-40 82 16,-83-42-16,41-40 16,-41 41-1,205-82 32,0 0-31,41-82-16,40 82 15,42-41 1,-164 41-16,0-81 16,-41 40 15,0 0-15,0-41-1,0 0 1,0 0-1,0 123 17,0 41-17,0 41 1,0-82-16,0 0 16,0 40-16,81-81 31,42 0-16,-123-41-15,82-81 16,-41 81 0,-41 0-1,0 82 1,0 41 0,0 40-1,-41 124-15,41-124 16,-82 83-1,82-164-15,-41-41 0</inkml:trace>
  <inkml:trace contextRef="#ctx0" brushRef="#br0" timeOffset="186903.2346">24012 17303 0,'-81'0'0,"40"0"31,163 0 16,1 0-47,491-41 47,-410 41-47,-81 0 31,-82 0-15</inkml:trace>
  <inkml:trace contextRef="#ctx0" brushRef="#br0" timeOffset="187241.8981">24667 16894 0,'-41'0'16,"41"-41"-16,0 123 63,0-1-63,0 1 0,41 164 31,-41-1-16,0-122 1,0-82 0,0 40-16</inkml:trace>
  <inkml:trace contextRef="#ctx0" brushRef="#br0" timeOffset="188820.3743">25894 17057 0,'-41'0'16,"0"0"-1,-41 0 1,82-41-16,0-40 16,41 81-1,205 0 16,-124 286 1,-203-122-17,-83-42 1,-40 1 15,163-123-15,41-41 31,81 41-32,1-82 1,0 82 0,0 41-1,0 123 1,-1-123-1,42-41 1,0 0 0</inkml:trace>
  <inkml:trace contextRef="#ctx0" brushRef="#br0" timeOffset="189141.716">27244 17098 0,'0'-82'15,"-82"164"32,41 0-31,-81 82-16,-1-1 15,0-40 1,82-82 15</inkml:trace>
  <inkml:trace contextRef="#ctx0" brushRef="#br0" timeOffset="189375.7341">26712 17221 0,'0'-82'0,"123"82"47,-123 82-47,123-82 16,-82 82-16,40 40 15,42-40 1,-41 0 15</inkml:trace>
  <inkml:trace contextRef="#ctx0" brushRef="#br0" timeOffset="190253.0708">27817 17139 0,'0'-41'16,"0"0"203,-41 41-110,-41 0-78,0 41-15,82 41-16,0 41 31,41 81 0,41-163-31,122-41 32,-163 0-17,0 0 1,-41-82 0,82 82-1,-82-204 1,0 122-1,-41 41 1,-41-82-16,-40 123 16,81 0-1,-41 0-15,-41 41 16,123 41-16,0-41 16,0 0-1</inkml:trace>
  <inkml:trace contextRef="#ctx0" brushRef="#br0" timeOffset="190719.3976">29085 17057 0,'0'-41'15,"0"82"32,0 0-47,-123 41 16,0 41-1,-81 40 17,204-122-1</inkml:trace>
  <inkml:trace contextRef="#ctx0" brushRef="#br0" timeOffset="190953.2495">28635 17139 0,'0'-41'0,"82"82"62,-82 41-62,81-41 16,-81 0-16,123 41 15,0-1 1,0 1 0,-42-82-16</inkml:trace>
  <inkml:trace contextRef="#ctx0" brushRef="#br0" timeOffset="191203.375">29657 17221 0,'0'-82'0,"0"41"15,0 82 48,0 0-63,0 0 15,0 163 1,0-81 0</inkml:trace>
  <inkml:trace contextRef="#ctx0" brushRef="#br0" timeOffset="191419.8668">29248 17753 0,'41'0'31,"41"0"-15,0 0-1,122 0 1,-40 0-16,41 0 15,-83 0-15,-81 0 0</inkml:trace>
  <inkml:trace contextRef="#ctx0" brushRef="#br0" timeOffset="191878.7769">29494 18284 0,'0'-40'16,"0"-1"0,82 41-1,-1 0 1,-81 41-1,0-1 1,0 124 0,-81-41-16,-1-41 15,-41-1-15,41 1 0,41-82 16,-40 82 0,81-123 15,41 41-31,81-82 15,-40 82 1,41 0 0,-41 0-1,40 0 1,-81 0 0,0 0-1,82-41-15</inkml:trace>
  <inkml:trace contextRef="#ctx0" brushRef="#br0" timeOffset="192220.9664">29985 18530 0,'0'-123'16,"0"246"-16,0-287 16,0 82-16,0 164 62,0 0-62,0-41 16,0 0-1,0 41 1,82-82 0,-1 0-1,-81-123 1,82 41 15,-82 0-15,0 164-1,0 41 1,0 40 0,0-81-16,0 0 15,-41 0-15,41 0 16</inkml:trace>
  <inkml:trace contextRef="#ctx0" brushRef="#br0" timeOffset="192673.8166">30721 17385 0,'-41'0'16,"123"0"31,41 0-47,40 0 16,1 0-16,40 0 31,-40 0 0</inkml:trace>
  <inkml:trace contextRef="#ctx0" brushRef="#br0" timeOffset="193003.1168">31130 17057 0,'0'-41'16,"0"82"30,0 82-30,0 0-16,0-1 16,0 1-16,0 0 15,0-41-15,0 81 16,0-122 0,0 41-1</inkml:trace>
  <inkml:trace contextRef="#ctx0" brushRef="#br0" timeOffset="194894.1461">32480 17303 0,'0'-41'16,"0"-82"0,0 41-1,0 41 1,41 0 15,82 287 0,-164-82-15,-82 40 0,82-163-16,-41 0 15,41-41-15,41 82 16,-40-82-16,40-41 47,40-41-32,83 82 1,-82 0 0,82 41-1,0-41 1,-83 41-16</inkml:trace>
  <inkml:trace contextRef="#ctx0" brushRef="#br0" timeOffset="195158.5995">33544 17180 0,'0'-82'16,"-41"82"31,-41 82-47,82-41 15,-82 0-15,82 41 16,-82-41-16,-40 81 31,81-81-15,41 41-16</inkml:trace>
  <inkml:trace contextRef="#ctx0" brushRef="#br0" timeOffset="195391.3613">33053 17098 0,'0'0'0,"0"-41"16,0 82 15,82 41-15,-82-41-16,122 123 15,1-42 1,0 1 15,-82-82-15</inkml:trace>
  <inkml:trace contextRef="#ctx0" brushRef="#br0" timeOffset="195654.8391">34157 17016 0,'0'-41'0,"0"1"16,0-42-1,0 164 32,0-1-47,0 1 16,0 0-16,0 0 16,0 81-1,0-122-15,0 0 16,0 41-16</inkml:trace>
  <inkml:trace contextRef="#ctx0" brushRef="#br0" timeOffset="196037.7399">35384 17057 0,'0'0'0,"-40"0"47,-1 0-47,-41 82 15,-123 82 1,1-1 15,163-81 0</inkml:trace>
  <inkml:trace contextRef="#ctx0" brushRef="#br0" timeOffset="196270.6164">34771 17016 0,'0'0'0,"82"41"47,-41 41-47,40-41 15,42 82 1,0-1 0,-82-40-16,0-82 15,-41 41-15,81-41 16</inkml:trace>
  <inkml:trace contextRef="#ctx0" brushRef="#br0" timeOffset="196520.1343">36039 16935 0,'0'0'0,"82"-82"15,-82 164 32,0 40-47,-41 1 16,41 82 0,-41-83-16,41 1 15,0-82-15</inkml:trace>
  <inkml:trace contextRef="#ctx0" brushRef="#br0" timeOffset="196787.1138">35507 17875 0,'0'0'0,"41"0"31,0-41-31,164 41 16,-1 0 0,1 0-1,-124 0 1</inkml:trace>
  <inkml:trace contextRef="#ctx0" brushRef="#br0" timeOffset="197520.9327">35589 18407 0,'-41'0'0,"41"-123"0,41 83 16,0 40 0,0 0-1,82 40 1,-123 83 0,0 41-1,-205 40 1,164-122-1,-41-82 1,82-41 15,41-41-15,41 82 0,82-41-1,-83 41 1,1 0-1,0 0-15,0 0 16,-82-81-16,41 81 16,-41-41-1,0-41 1,0 0-16,82 0 16,-82 1-1,0 121 16,-41 42-15,41-41 0,0 82-16,0-82 15,41-41-15,40 41 16,1-41 15,0-123-15,0 0-1,-82 82 1,0 164 15,0 0-31,-41 122 16,41-40 0,-41-42-1</inkml:trace>
  <inkml:trace contextRef="#ctx0" brushRef="#br0" timeOffset="198649.6814">37348 17548 0,'-41'0'16,"-41"0"0,41 0-1,82 0 48,41 0-63,41 0 15,0 0-15,122 0 16,0 0 0,-81 0-1</inkml:trace>
  <inkml:trace contextRef="#ctx0" brushRef="#br0" timeOffset="198905.5311">37962 17303 0,'-41'0'0,"41"-82"15,0 205 32,0-42-47,0 83 32,0-41-17,0-41-15,0-42 16,0 42-16</inkml:trace>
  <inkml:trace contextRef="#ctx0" brushRef="#br0" timeOffset="199537.2483">39107 17139 0,'0'-82'0,"0"41"31,41 41-31,0 0 16,0 0-16,81 41 31,-122 0-31,41 286 31,-82-286-31,-245 82 31,245-41-31,-41-82 32,123-41-17,0 41 1,123 0 0,-82 0-16,81 0 15,-81 0-15,-41 0 16,82 0-1</inkml:trace>
  <inkml:trace contextRef="#ctx0" brushRef="#br0" timeOffset="199821.1587">40293 17139 0,'0'0'0,"0"-41"16,-82 82 15,-40 0-15,-1 123-1,82-83-15,-41 1 16,82-41-1,-82 41-15,42-41 16</inkml:trace>
  <inkml:trace contextRef="#ctx0" brushRef="#br0" timeOffset="200024.7175">39802 17098 0,'41'41'31,"41"0"-15,-41 41-16,41-41 16,41 81-1,-83-81-15,83 41 16</inkml:trace>
  <inkml:trace contextRef="#ctx0" brushRef="#br0" timeOffset="200389.6052">40784 16975 0,'0'-40'0,"0"-1"16,164 41 0,-82 0-1,-1 163 1,-81-122 0,0 0-16,-81 82 15,-1-41 1,0-41-16,41-41 15,41 40 1,41-40 15,41 0-31,81 0 32,42 0-17,-123-81-15,-41 81 16</inkml:trace>
  <inkml:trace contextRef="#ctx0" brushRef="#br0" timeOffset="200773.1166">42093 16853 0,'-41'41'47,"0"81"-47,-40-40 16,40 0-16,-41 0 15,0 41 1,-41-1 0</inkml:trace>
  <inkml:trace contextRef="#ctx0" brushRef="#br0" timeOffset="200971.0052">41602 17139 0,'0'-41'0,"-41"41"0,82 41 31,41 0-16,41 82 1,-41-1 0,40 1-1,1-82 1</inkml:trace>
  <inkml:trace contextRef="#ctx0" brushRef="#br0" timeOffset="201354.7711">42461 17098 0,'0'-82'0,"41"82"16,-41-41-16,82 41 16,41 0-1,-82 0 1,0 0-1,40 164 1,-121-41 0,-124 40-1,82-122-15,0 41 16,0-82-16,123 0 47,0 0-32,41 0-15,0 0 16,-41 0 0,41 0-16,-1 0 15</inkml:trace>
  <inkml:trace contextRef="#ctx0" brushRef="#br0" timeOffset="201672.1152">42257 18080 0,'0'0'0,"82"0"31,40 0-15,1 0-16,245 0 31,-81 0-15,-165 0-1</inkml:trace>
  <inkml:trace contextRef="#ctx0" brushRef="#br0" timeOffset="202553.951">42543 18571 0,'0'0'0,"0"-123"15,0 82 1,82 41 0,0 0-1,0 82 1,-82 82-1,0-42 1,0-81-16,-123 41 16,41 0-1,41 0-15,41-123 78,82 41-46,-82-41-32,82 41 15,0 0 1,-1-82 0,-40 82-1,0-41 1,41 0-1,-41-82 1,-41 42 0,0 40-16,82 0 15,-82-41 1,0 164 46,0 0-62,-41-1 16,41 42 15,41-82-31,0-41 32,40 0-17,1-41 1,-82-82-1,82 42-15,-82-42 16,0 205 15,0 0-15,-41 286 0,0-205-1,41 1 1,-82-82-1,42-82 1</inkml:trace>
  <inkml:trace contextRef="#ctx0" brushRef="#br0" timeOffset="204128.3982">19553 20616 0,'-40'0'0,"40"-82"15,81 82 63,42 0-78,204 0 47,-245 0-47</inkml:trace>
  <inkml:trace contextRef="#ctx0" brushRef="#br0" timeOffset="204358.1682">19553 20821 0,'-40'0'16,"121"0"15,1 0-15,0 0-16,0 0 15,81 0-15,-40 0 16</inkml:trace>
  <inkml:trace contextRef="#ctx0" brushRef="#br0" timeOffset="204923.0437">21558 20411 0,'0'0'0,"0"-40"15,0-42-15,0 0 32,-123 164 30,123 0-62,0 40 16,-41 42-16,41-41 15,0 81 1,82-163 0,0 0-1,41-41 1,-42 0-16,83-123 16,-82 41-1,-82 42-15,82-124 16,-82 0-1,0 1 1,0 81 0,-123 41-16,82-41 15,-41 82-15,-81-82 32,-42 123-17,123 82 1,82 41-1,82-124 1</inkml:trace>
  <inkml:trace contextRef="#ctx0" brushRef="#br0" timeOffset="205683.5874">22949 20657 0,'-82'-82'0,"0"82"31,164 0 16,41 0-47,-1 0 16,42 41-16,41-41 15,-165 0 17,1 0-17</inkml:trace>
  <inkml:trace contextRef="#ctx0" brushRef="#br0" timeOffset="205955.3478">23317 20289 0,'-41'0'0,"41"-41"16,0 82 31,0 41-32,0 122 1,0 42-1,0-1 1,0-204 0,0 0-1</inkml:trace>
  <inkml:trace contextRef="#ctx0" brushRef="#br0" timeOffset="206538.096">24381 20289 0,'0'0'0,"0"-123"16,0 82-1,-41 82 48,41 0-63,-82 41 16,82 0-16,-41 122 15,41-40 1,0-82-1,0-1 1,82-40 0,40-41-1,1 0 17,-41 0-17,0-122-15,-82 40 16,41 41-16,-41 0 15,0-82 1,-41 0 0,-82 83-1,82 40-15,0 0 16,-41 0-16,1 0 16,81 81 15</inkml:trace>
  <inkml:trace contextRef="#ctx0" brushRef="#br0" timeOffset="206954.5991">25321 20698 0,'-41'0'16,"82"0"47,41 0-48,0 0-15,41 0 16,-1 0-16,-40 0 15,0 0-15,-41-41 16,41 41 0,-82-82-1</inkml:trace>
  <inkml:trace contextRef="#ctx0" brushRef="#br0" timeOffset="207238.2852">25567 20289 0,'0'-82'0,"0"123"62,0 82-46,0-1-16,0-40 15,0 41-15,0 0 16,0-42-16,0 1 16,0-41-16,41 41 15,-41 0-15,41-82 16</inkml:trace>
  <inkml:trace contextRef="#ctx0" brushRef="#br0" timeOffset="207727.5428">26589 20289 0,'0'-41'0,"0"-41"15,0 164 48,0 0-63,0-1 16,-40 42-16,40 0 15,0-82-15,40 82 16,42-42-1,82-81 1,0 0 0,-124 0-1,42-41-15,0-40 16,-82-1 0,0-82-1,0 41 1,-41 123-16,-41-81 15,1 81-15,-42 0 16,0 0 0,41 41-1,82 81 1</inkml:trace>
  <inkml:trace contextRef="#ctx0" brushRef="#br0" timeOffset="208714.3038">27980 20780 0,'-41'-82'0,"-40"82"32,40 0-17,82 0 32,490 0-16,-244-41-15,-205 41-16,-1 0 16,-40 0-16</inkml:trace>
  <inkml:trace contextRef="#ctx0" brushRef="#br0" timeOffset="208971.9471">28512 20371 0,'0'-41'16,"0"82"31,0 40-32,0 42-15,0 0 0,0-41 16,0 122 0,0-81-1</inkml:trace>
  <inkml:trace contextRef="#ctx0" brushRef="#br0" timeOffset="209423.3486">29248 20248 0,'0'-41'0,"-40"82"31,40 41-15,-82 81 0,82-81-16,0-41 15,0 41-15,82-41 16,40 41 0,-40-82-1,41-41 1,-82-82-1,0 82-15,-41-41 16,0-41 0,0 42-16,0-1 0,-82 41 31,-41-82-15,0 123-1,123 82 1,0-41-1,0 41-15</inkml:trace>
  <inkml:trace contextRef="#ctx0" brushRef="#br0" timeOffset="209705.0309">30312 20493 0,'82'0'63,"41"0"-63,-1 0 0,1 0 15,-41 0-15,-41 0 16,81 0 0</inkml:trace>
  <inkml:trace contextRef="#ctx0" brushRef="#br0" timeOffset="209955.2792">30680 20166 0,'0'41'47,"0"41"-32,41 0-15,-41-1 16,0 42-16,0-41 15,0 82 1,0-83 0</inkml:trace>
  <inkml:trace contextRef="#ctx0" brushRef="#br0" timeOffset="211155.8527">31948 20248 0,'0'-41'15,"-41"0"17,41 82 14,0 0-46,-41 41 0,41-41 16,0-1 0,-81 1-1,81 82-15,41-123 47,-1 0-31,42 0-1,123 0 1,-123-41 0,-82 0-16,81 41 15,-81-41-15,0-40 32,0 40-17,-40 41 1,40 81 31,0-40-32,0 41 1,0-41-16,0 82 16,0-41-16,0-1 15,40 1 1</inkml:trace>
  <inkml:trace contextRef="#ctx0" brushRef="#br0" timeOffset="211389.4076">31744 21230 0,'122'0'32,"1"0"-17,245 0-15,-40 0 32,-124-82-17</inkml:trace>
  <inkml:trace contextRef="#ctx0" brushRef="#br0" timeOffset="211822.6732">31907 21598 0,'0'-41'32,"82"41"-17,0 0-15,-41 0 16,-41 41 0,82 163-1,-123-81 1,-123 0-1,1-42 1,122-40 0,-41-41-1,123-81 1,81-1 0,42 82-1,-123 0-15,82-41 16,-82 41-1,0 0-15,40 0 16,-81-41 0</inkml:trace>
  <inkml:trace contextRef="#ctx0" brushRef="#br0" timeOffset="212187.0453">32521 21598 0,'0'0'0,"0"-82"0,0 41 16,0 82 31,0 41-32,0 81 1,0-81 0,41-82-16,-41 41 15,123-41-15,-82 0 16,40 0-16,1-41 15,0-41 1,-82-81 15,0 122-15,0 123 0,0-1-1,0 42 1,-41 41-1,41-82-15,0 40 16</inkml:trace>
  <inkml:trace contextRef="#ctx0" brushRef="#br0" timeOffset="212472.3199">33585 20739 0,'-41'0'0,"41"-41"16,41 41-1,40 0 1,83 0 0,-123 0-16,41 0 15,0 0-15</inkml:trace>
  <inkml:trace contextRef="#ctx0" brushRef="#br0" timeOffset="212688.7013">33830 20411 0,'-41'0'0,"41"82"32,0 41-17,0 0-15,41 40 16,-41 83-1,41-1 1</inkml:trace>
  <inkml:trace contextRef="#ctx0" brushRef="#br0" timeOffset="214922.1215">34975 20207 0,'0'-82'16,"0"41"-16,0 123 62,0 41-62,-81-41 16,81-42-16,-123 124 47,246-164 0,-1 0-32,-40 0-15,0 0 16,82 0 0,-83 0-16,-40 0 15,41 0-15,-82-123 47,0 82-31,-41 41-1,41-40-15,0 80 47,0 42-31,0 82 0,0-41-1,0-1 1,0-81-16,0 0 15,0 0-15</inkml:trace>
  <inkml:trace contextRef="#ctx0" brushRef="#br0" timeOffset="215206.4907">34771 21434 0,'41'0'32,"41"0"-17,40 0-15,1 0 16,204 0-1,-40-41 1,-42 41 0,-204 0-1</inkml:trace>
  <inkml:trace contextRef="#ctx0" brushRef="#br0" timeOffset="215673.0807">35057 21884 0,'0'-41'0,"0"0"15,82 41 32,-41 0-47,82 41 16,-123 123-1,-123 40 1,-41-81 0,1-41-1,122-82 1,41-82 31,82 82-32,-42 0 1,124 0 0,41-41-1,-83 41 1,1 0-1,-123-82-15</inkml:trace>
  <inkml:trace contextRef="#ctx0" brushRef="#br0" timeOffset="216039.0358">35712 21925 0,'0'-82'16,"0"41"-1,-41 41 32,41 82-31,0 0-16,0 0 31,41-1-15,0-81-1,40-40 1,1-1-1,-82-41 1,82-41 0,-82 164 15,0 123-15,0-1-1,-41 42 1,41-164-1</inkml:trace>
  <inkml:trace contextRef="#ctx0" brushRef="#br0" timeOffset="216306.4164">36653 21066 0,'81'0'47,"42"0"-47,-41 0 16,0 0-16,0 0 15,-42 0-15,42 0 16</inkml:trace>
  <inkml:trace contextRef="#ctx0" brushRef="#br0" timeOffset="216540.6853">36980 20698 0,'0'0'0,"0"-123"0,0 164 31,-82 41-15,82 41-16,0-1 16,0 246-1,0-204 1,0-123-1</inkml:trace>
  <inkml:trace contextRef="#ctx0" brushRef="#br0" timeOffset="217039.1676">37634 20575 0,'0'-82'16,"0"123"31,0 0-47,0 41 15,0 0-15,-41 40 16,41 83-16,0-123 16,0-41-1,0 0 1,164 40 0,41-81-1,-83-122 1,-81 40-1,-41-123 1,0 124-16,0-1 16,0 41-16,0-41 0,-123 82 15,1-41 1,40 41 0,0 41-16,41 41 15,41 0-15,0 122 16,0-163-1</inkml:trace>
  <inkml:trace contextRef="#ctx0" brushRef="#br0" timeOffset="219476.577">38739 21025 0,'-82'0'0,"82"41"31,82-41-15,41 0-1,204 0 17,-164 0-17,1 0 1</inkml:trace>
  <inkml:trace contextRef="#ctx0" brushRef="#br0" timeOffset="219712.2247">39393 20902 0,'-81'-81'16,"81"121"31,0 83-32,0-41-15,0 0 16,0 0 0,0-1-16,0-40 15</inkml:trace>
  <inkml:trace contextRef="#ctx0" brushRef="#br0" timeOffset="220506.6789">40130 20575 0,'0'-82'16,"81"0"-1,1 1 1,0 81-1,0 0 1,-82 41 0,41-1-16,-41 42 0,-82 123 31,-286 81 0,327-286-31,82 0 47,0 0-31,122 0-1,-40 0-15,123 0 16,-165 0 0,1 0-16,-41 0 15</inkml:trace>
  <inkml:trace contextRef="#ctx0" brushRef="#br0" timeOffset="220773.3789">40007 21557 0,'41'0'32,"82"0"-17,-1 0-15,1 0 16,122 0 0,-122 0-1</inkml:trace>
  <inkml:trace contextRef="#ctx0" brushRef="#br0" timeOffset="221490.4542">39966 21966 0,'0'-41'0,"0"-41"32,123 82-17,-82 0 1,40 82 0,-81-41-16,-40 82 15,-1-1 1,-41-81-16,-82 82 15,123-123 1,82 0 15,41 0-15,0 0 0,122-123-1,-122 123-15,-41-123 16,41 123-16,-82-81 0,82 81 15,-82-82 1,0-41 0,0 41-1,0 164 32,0-41-47,-41 0 16,41 41-1,0-41-15,0 40 16,41-81-16,41 0 31,-42 0-15,83-40-16,-123-1 16,123 0-16,-123-82 15,0 164 32,0 41-47,-41 81 16,41 42-1,0-123 1,0-41 0</inkml:trace>
  <inkml:trace contextRef="#ctx0" brushRef="#br0" timeOffset="221760.1375">41561 20821 0,'41'0'31,"82"0"-15,0 0-16,81 0 16,-163 0-1</inkml:trace>
  <inkml:trace contextRef="#ctx0" brushRef="#br0" timeOffset="221980.7179">41930 20411 0,'0'41'31,"0"82"-15,0 0-16,-82 0 16,82 122-1,0-122-15,0 40 16</inkml:trace>
  <inkml:trace contextRef="#ctx0" brushRef="#br0" timeOffset="222573.812">43034 20575 0,'0'0'0,"0"-82"15,0 0 1,0 42 15,-123 40-15,82 81 0,-81 42-1,122 41 1,82-42-1,81-40 17,-81 0-17,-82 0 1,-41 0 0,-41-1-1,-40-81 1,81 0-16,-41 0 15,82-122 1,0 40 0,163-41-1,-40 1 1,-82 40-16,0 0 16,-41 0-1,0 0 1,-82 82-1,41 0 1,-41 82-16,82-41 16,-40 123-1</inkml:trace>
  <inkml:trace contextRef="#ctx0" brushRef="#br0" timeOffset="222861.1169">42134 21639 0,'0'0'0,"41"0"16,41 0-1,41 0-15,163 0 16,-41 0 0,-81 0 15,-123 0-31</inkml:trace>
  <inkml:trace contextRef="#ctx0" brushRef="#br0" timeOffset="223306.4518">42420 21925 0,'0'0'0,"0"-41"0,0 0 15,0 0 16,82 41-31,0 0 32,-41 0-17,-41 41-15,0 41 16,0-41-16,0 41 16,-123 81-1,1-40 1,40-41-1,164-82 32,-42 0-31,42 0-16,41-82 16,82 41-1,-124-41 1,1 41-1,-82 0 1</inkml:trace>
  <inkml:trace contextRef="#ctx0" brushRef="#br0" timeOffset="223656.8685">43075 21966 0,'0'-41'16,"0"0"-16,0 0 31,0 123 16,0-41-31,0 122-1,-41-81-15,41 41 16,41-82 0,82 41-16,-82-82 31,40 0-16,1-246-15,-82 124 16,0 81 15,0 122-15,0 1 0,-41 82-1,41-41 1,-41-82-1</inkml:trace>
  <inkml:trace contextRef="#ctx0" brushRef="#br0" timeOffset="223923.3002">44220 21025 0,'82'0'47,"41"0"-47,0 0 16,-42 0-16,-40 0 15,-41 41 1</inkml:trace>
  <inkml:trace contextRef="#ctx0" brushRef="#br0" timeOffset="224076.7475">44261 21475 0,'41'0'31,"0"0"-15,0 41-16,41-41 16,0 0-1</inkml:trace>
  <inkml:trace contextRef="#ctx0" brushRef="#br0" timeOffset="226341.0245">45816 20534 0,'0'-82'0,"0"41"0,-41 41 15,41-81-15,0 203 47,0 42-31,0 245-1,-41-286 1,41-41-16,0 40 16,0-81-1,0 0-15</inkml:trace>
  <inkml:trace contextRef="#ctx0" brushRef="#br0" timeOffset="226890.6737">46102 20657 0,'0'0'0,"0"-82"0,-82 164 63,82 0-48,0-41-15,0 0 16,0-1-16,0 42 31,82 0-15,-41-41-16,0-41 16,41 82-16,-41-41 15,-41 0 1,0 40-1,-123-40 1,41-41 0,-41 0-1,123-41 1,0-81 0,82 40-1,0 0 1,41-41-16,-123 82 15,41 41-15,-41-81 32,0 40-17,-123-41 1,41 123 0,0 82-1,0 40-15</inkml:trace>
  <inkml:trace contextRef="#ctx0" brushRef="#br0" timeOffset="227176.7308">45243 21884 0,'82'0'31,"81"0"-31,1 0 16,122 0-1,1 0 1,-124 0-1,-122 0 1</inkml:trace>
  <inkml:trace contextRef="#ctx0" brushRef="#br0" timeOffset="227657.6566">45284 22539 0,'0'-82'15,"41"82"-15,0-41 16,81 41-1,-40 0 1,0 0 0,-82 163-1,-82-40 1,-122 0 0,122-41-1,41-82-15,41 41 0,-82-41 16,164 0 15,-41 0-15,82-82-1,81 82 1,-81 0 0,-41-41-1,0 41 1,-82-82-16</inkml:trace>
  <inkml:trace contextRef="#ctx0" brushRef="#br0" timeOffset="228024.0377">45938 22661 0,'0'0'16,"0"-82"-16,0 1 16,0-1-1,0 41 1,0 82 46,0 0-62,0 81 16,0-81 0,41-41-1,41 0 1,0 0 0,-41 0-1,0-41-15,-41-40 16,0-1-16,0 164 47,0-1-32,0 206 1,0-124 0,0 1-1,0-123 1</inkml:trace>
  <inkml:trace contextRef="#ctx0" brushRef="#br0" timeOffset="228214.5755">46307 23398 0,'0'40'47</inkml:trace>
  <inkml:trace contextRef="#ctx0" brushRef="#br0" timeOffset="243658.8938">4950 24052 0,'0'0'16,"-82"0"-16,41 41 62,41 0-62,0 41 0,0-1 31,0 1-31,0 368 32,0-327-32,0-82 0,0 0 31,0 41-15,245-82-1,-81-82 1,-41 41-1</inkml:trace>
  <inkml:trace contextRef="#ctx0" brushRef="#br0" timeOffset="244176.2241">4868 24011 0,'0'-41'32,"123"41"-17,-1 0-15,-40 0 16,0 0 0,0 0-16,41 0 31,-123 82-31</inkml:trace>
  <inkml:trace contextRef="#ctx0" brushRef="#br0" timeOffset="244409.0146">4909 24502 0,'0'82'0,"41"-82"31,41 0-15,-1 0-16,1 0 15,82 0 1,-41-41-1</inkml:trace>
  <inkml:trace contextRef="#ctx0" brushRef="#br0" timeOffset="244759.1472">5972 24052 0,'0'-82'0,"-41"0"16,1 82 15,-1 41-15,41 82-1,0 163 1,0 42 0,0-83-1,0-163-15,122 41 16,-122-83 0,82-40-16,-82 41 0,82-41 15</inkml:trace>
  <inkml:trace contextRef="#ctx0" brushRef="#br0" timeOffset="245075.838">6995 24093 0,'0'-41'15,"-41"82"48,-41 82-47,41-1-16,-40 1 15,-1 0 1,41 40-16,-41-81 0,-41 82 15,123-123 1,-41 0 0</inkml:trace>
  <inkml:trace contextRef="#ctx0" brushRef="#br0" timeOffset="245328.0302">6381 24297 0,'0'-81'15,"41"81"32,41 0-47,41 81 0,0 124 16,-42-1 15,-40-40-15,-41-123-16,82 41 15</inkml:trace>
  <inkml:trace contextRef="#ctx0" brushRef="#br0" timeOffset="245614.6378">7527 23970 0,'0'0'0,"0"-82"0,0 41 16,82 82 15,-41 41-16,81 164 1,-122-124-16,0 124 16,0-124-16,0 1 15,-41 123 1,-81-83 0</inkml:trace>
  <inkml:trace contextRef="#ctx0" brushRef="#br0" timeOffset="245992.8708">8590 24502 0,'123'0'62,"-41"0"-62,41 0 16,-41 0-16,-42 0 0</inkml:trace>
  <inkml:trace contextRef="#ctx0" brushRef="#br0" timeOffset="246162.8863">8550 24993 0,'40'0'32,"1"0"-32,82-41 15,0 41 1,81 0-1</inkml:trace>
  <inkml:trace contextRef="#ctx0" brushRef="#br0" timeOffset="252243.6283">22826 4663 0,'0'-41'0,"0"0"15,-41 41 1,41-81 0,-41 162 31,-41 328-32,82-163 1,0-83-1,0-40 1,0-82 0,-40 41-16,40 0 15,-82-82 1,82 81 0,-41-81-16</inkml:trace>
  <inkml:trace contextRef="#ctx0" brushRef="#br0" timeOffset="252443.217">22212 5277 0,'82'0'15,"-41"0"1,82 0-16,122 0 15,42 0 1,-165 0 0</inkml:trace>
  <inkml:trace contextRef="#ctx0" brushRef="#br0" timeOffset="252693.8237">23276 5236 0,'-41'0'63,"-41"41"-48,82 41-15,-82-42 16,42 42-16,-83-41 15,41 41 1</inkml:trace>
  <inkml:trace contextRef="#ctx0" brushRef="#br0" timeOffset="252909.8783">22867 5318 0,'0'-41'0,"41"41"31,41 0-15,81 163 0,-40-81-1,-41 41 1,41-123-1</inkml:trace>
  <inkml:trace contextRef="#ctx0" brushRef="#br0" timeOffset="253210.091">23808 4786 0,'0'41'47,"0"41"-31,-82 40-16,82 1 15,0 0-15,-41-41 16,41 122-1,0-163 1,123 41 0,0-82-1</inkml:trace>
  <inkml:trace contextRef="#ctx0" brushRef="#br0" timeOffset="253693.4897">24094 5236 0,'0'-82'0,"41"82"31,41 0-15,-41 0 0,-41 41-1,0 41-15,0 0 16,0-42-1,-41 83-15,-41-123 16,82-41 31,123-81-31,0 40 15,-123 0-31,81 82 15,-81-82-15,0 41 16,-41 82 31,41 123-31,0-1-1,0-122 1,0 41-1,41-41 1</inkml:trace>
  <inkml:trace contextRef="#ctx0" brushRef="#br0" timeOffset="253911.9934">24871 4949 0,'0'0'0,"0"-81"15,0-1 1,41 82 0,41 41-1,-82 81 1,41 1-16,-41 123 16,0-124-16,0 1 15,-123 204 1,-40 1-1</inkml:trace>
  <inkml:trace contextRef="#ctx0" brushRef="#br0" timeOffset="255113.8575">7772 11044 0,'0'0'0,"0"-122"0,0 81 0,0 0 16,-82-41-16,82 41 15,-40 82 17,40 204-1,0 328 0,0-450-31,0 40 16,0-122-16,0 0 15,-41-41 1</inkml:trace>
  <inkml:trace contextRef="#ctx0" brushRef="#br0" timeOffset="255293.6271">7281 11412 0,'0'-40'0,"0"-1"16,41 41 0,82 0-16,245 0 31,-204 0-16,-123 0-15</inkml:trace>
  <inkml:trace contextRef="#ctx0" brushRef="#br0" timeOffset="255514.2031">8059 11331 0,'-41'0'15,"41"41"17,0-1-32,0 42 0,0-41 15,0 82 1,0 40 15,82-122-31</inkml:trace>
  <inkml:trace contextRef="#ctx0" brushRef="#br0" timeOffset="256243.0913">8100 11617 0,'0'-41'0,"-82"41"16,82-41-1,0 82 63,0 0-78,0 0 16,0 41-16,41-41 16,-41 40-1,41-81 1,-1 0-16,42 0 15,-41 0 1,-41-81 0,41 81-1,-41-123-15,0 41 16,0 0-16,0 41 16,0 82 30,0 41-46,0 123 16,0-1 0,0-81-1,0 0 1</inkml:trace>
  <inkml:trace contextRef="#ctx0" brushRef="#br0" timeOffset="256528.5048">8631 11331 0,'0'-82'0,"0"164"47,0 40-32,0-40-15,0 41 16,0 0-16,0 81 31,0-81-15,82-41-16</inkml:trace>
  <inkml:trace contextRef="#ctx0" brushRef="#br0" timeOffset="257009.6111">9081 11576 0,'0'-41'0,"0"123"47,0 0-31,0 0-16,0-42 16,0 42-1,0-41-15,82-41 31,41-82-15,-82-40 0,-41 81-16,0 0 15,0-82-15,0 164 63,0 41-63,0 163 15,0-40 1,0-42 0,0 1-1,-82-82 1,0-82 0,0 0-1</inkml:trace>
  <inkml:trace contextRef="#ctx0" brushRef="#br0" timeOffset="257259.9421">9695 11208 0,'82'0'16,"0"123"0,-82-1-16,81 124 31,1 81-31,-82-41 16,0-122-1</inkml:trace>
  <inkml:trace contextRef="#ctx0" brushRef="#br0" timeOffset="270695.7723">22867 6340 0,'0'-82'16,"0"123"31,41 82-31,-41-82-1,0 41-15,0 40 31,0-40-15,0 41-16</inkml:trace>
  <inkml:trace contextRef="#ctx0" brushRef="#br0" timeOffset="271145.665">23071 6586 0,'0'-41'0,"82"0"16,-41 41 15,0 0-16,0 0 1,-41 82 15,0-41-31,0 40 32,-82 1-32,0-82 15,82 41-15,41-41 63,41 0-48,0 0 1,-41 0-16,41 0 16,-1 0-1,1 0 1</inkml:trace>
  <inkml:trace contextRef="#ctx0" brushRef="#br0" timeOffset="271378.9672">23644 6667 0,'0'-40'16,"0"-1"-16,0-41 31,0 123 0,0 0-15,0 122 0,-41 42-1,41-1 1,-41-40 0,41-123-16</inkml:trace>
  <inkml:trace contextRef="#ctx0" brushRef="#br0" timeOffset="272194.8625">23849 6831 0,'0'-41'0,"82"41"15,-82-41-15,81 41 16,1 0 0,-41 0-1,-41 41 17,-82 41-17,0-41 1,1-41-16,40 41 15,82-41 32,0 0-31,40 0-16,-40 0 16,41 0-1,0 0-15,-41 0 16,41 0-1,-1-41 1,-81-41 0,41 82-1,-41-41 1,0 0-16,0-41 16,0 42 15,0 80 16,0 42-47,0 41 31,0-41-31,41-82 31,41 0-15,-41-41-1,-41-41 1,41 82 0,-41-82-1,0 41 1,0 82 15,0 123-15,0 40-1,0 1 1,0-123 0,0 0-16</inkml:trace>
  <inkml:trace contextRef="#ctx0" brushRef="#br0" timeOffset="274562.2221">22867 8017 0,'0'-81'0,"0"-1"16,0 41 0,-41 41-1,-41 0 16,41 82 1,41-41-17,0 81-15,0-40 16,164-41 15,-82-41-15,-41 82-1,-41-41 17,-123-41-32,82 0 15,-41 0 1,0 0-16,123-82 62,0 41-46,41-41 0,-82 0-1,41 1 1,-41-1 0,0 0-1,-41 82 1,41 82 15</inkml:trace>
  <inkml:trace contextRef="#ctx0" brushRef="#br0" timeOffset="274861.6748">23153 7936 0,'0'-41'16,"0"122"31,0 1-32,0 0-15,0 0 16,0 0-16,0-1 16,0 83-1,0-123 1,0 41 0</inkml:trace>
  <inkml:trace contextRef="#ctx0" brushRef="#br0" timeOffset="275711.9554">23521 8140 0,'41'0'16,"-41"-41"0,82 41-1,-41 0 1,-41 41 0,0 41-1,-41 0 1,-82-1-1,42-40 1,40-41 0,82 0 15,40 0-15,-40 0-1,123 0 1,-82 0-1,41 0 1,-83-41 0,42 41-16,-82-81 15,82 40-15,-82 0 16,0-41 0,0 41 15,0 123 31,0-41-62,0 41 16,0-41-16,0-1 31,41 42-15,0-82-16,41 0 15,0 0 1,-82-41 0,81 0-1,-81-40 1,0-1 0,0 164 15,0-41-31,0 40 15,-41 42 1,41 0 0,-40-82-1</inkml:trace>
  <inkml:trace contextRef="#ctx0" brushRef="#br0" timeOffset="278162.4804">22785 9326 0,'0'-41'0,"-41"41"15,41-41 1,-82 41 31,82 82-32,0 0 1,0 0 0,0-41 15,123-41 0,-41 0-15,0-41-1,-41 0 1,-41 0 0,81 41-1,-81-82 1,0 41 15,-40 41 0,40 82-15,0 0-16,0 82 16,0-83-1,0 1-15,0 0 16,0-41-1</inkml:trace>
  <inkml:trace contextRef="#ctx0" brushRef="#br0" timeOffset="278479.0179">23399 9408 0,'0'0'0,"0"-82"0,0 123 63,0 0-63,0 41 15,-82 286 1,0-123-1,82-122 1,-41 0 0,41-82-1</inkml:trace>
  <inkml:trace contextRef="#ctx0" brushRef="#br0" timeOffset="279313.0826">23685 9981 0,'0'-41'16,"0"0"-1,41 41-15,41 0 16,0 0 0,-41 41-1,-41 41 17,-41 40-17,-82-81 1,123 41-16,-82-82 15,123 0 48,41-41-63,-41 41 16,41 0-16,40-82 15,-81 41 1,123-40-1,-123 40 1,-41-41-16,41 0 16,-41 41-1,0 0 17,0 82 30,0 82-46,0-82-1,0 41 1,81-82 0,1 0-1,-41-41 1,41-41-1,-82 41 1,0-41 0,0 123 31,0 0-32,0 0 1,0 123-1,-41-124-15,41 124 16,0-41-16,0-82 16</inkml:trace>
  <inkml:trace contextRef="#ctx0" brushRef="#br0" timeOffset="283679.5203">11536 11126 0,'0'-41'16,"0"0"-1,-41 41 32,-41 0-31,82 41-16,-41 123 15,41 40 17,0-163-32,0 41 15,82-82 1,0 0-1,0-41 1,-82-41 0,0 41-1,0 1 1,-82 40 15,82 81-15,-82 42-1,82-82 1</inkml:trace>
  <inkml:trace contextRef="#ctx0" brushRef="#br0" timeOffset="283954.6932">12027 11208 0,'0'-123'0,"0"205"62,-82 0-62,82 0 16,0 40-16,0 42 15,0 0-15,0 81 16,0-163 0,-41 81-16</inkml:trace>
  <inkml:trace contextRef="#ctx0" brushRef="#br0" timeOffset="284380.2872">12313 11617 0,'0'0'0,"0"-41"16,0 0-1,82 41 1,0 0-1,-1 123 17,-81 81-32,-40 1 31,-83-82-15,41-42-16,41-81 15,82-40 16,82 40-15,-82-41 0,40 41-16,124-82 15,-164 82-15,0 0 16,41-41-16,-42 41 16,1-41-16</inkml:trace>
  <inkml:trace contextRef="#ctx0" brushRef="#br0" timeOffset="284763.0443">13049 11699 0,'0'0'0,"0"-82"16,0 0-1,0 41 1,-41 82 15,41 0-15,0 123-1,0-1 1,41-81 0,41-82-1,0 0 1,0-82 0,-82 41-16,0 0 15,0 1 1,0-42-16,0 41 0,0 0 15,0 82 17,0 41-32,0 163 15,0 1 17,0-83-17,0 1-15</inkml:trace>
  <inkml:trace contextRef="#ctx0" brushRef="#br0" timeOffset="286671.9882">14849 11126 0,'0'-41'15,"0"123"48,0-41-47,0 0-16,0 41 15,0-41-15,0-1 16,0 42-1</inkml:trace>
  <inkml:trace contextRef="#ctx0" brushRef="#br0" timeOffset="287147.3945">15054 11085 0,'0'0'0,"0"-82"16,0 41 0,82 41-1,-1 0 1,-40 0 0,-41 82-1,0 0 1,0-41-1,-82-41 17,123 0 15,41 0-32,-41 0 1,41 82-1,-82-41 1,0 0 0,-82 40-1,41-81-15,-82 0 16,42 0 0,-1 41-1</inkml:trace>
  <inkml:trace contextRef="#ctx0" brushRef="#br0" timeOffset="287467.263">15708 11085 0,'0'-82'0,"0"123"63,-41 41-63,41 0 15,-41 245 1,41-122-1,0 40 1,0-163 0</inkml:trace>
  <inkml:trace contextRef="#ctx0" brushRef="#br0" timeOffset="287846.7183">15913 11576 0,'0'0'0,"0"-82"16,0 41 0,82 41-1,-1 0 1,1 0-1,-82 123 1,0-82-16,0 0 16,-82 82-16,41-83 15,-40 42 1,40-41 0,0-41-16,164 0 46,-42 0-30,124 0 0,-41-82-1,-124 82-15,-40-81 16</inkml:trace>
  <inkml:trace contextRef="#ctx0" brushRef="#br0" timeOffset="288234.6142">16608 11412 0,'0'-81'16,"0"40"15,0 82 1,0 40-17,0 42 1,0-82-1,41 0 1,41-41 0,0 0-1,0-82 1,-42-41 0,-40 83-16,0-1 15,0 122 32,0 1-47,0 82 16,0-41-1,0-83 1,0 83 0</inkml:trace>
  <inkml:trace contextRef="#ctx0" brushRef="#br0" timeOffset="288930.0525">19144 10881 0,'41'0'47,"0"0"-47,41 0 15,41 0 1,-41 0 15</inkml:trace>
  <inkml:trace contextRef="#ctx0" brushRef="#br0" timeOffset="289266.4959">19063 10881 0,'-41'0'0,"41"41"31,-41 40-15,41 1-1,0-41 1,82-41 0,40 0-1,1 0 1,-82 82-1,41-41 1,-82 0 15,-82-41-15,-41 82 0,82-82-16,0 0 15,-40 0-15</inkml:trace>
  <inkml:trace contextRef="#ctx0" brushRef="#br0" timeOffset="289569.6679">19799 11003 0,'0'0'0,"0"-41"16,-41 123 31,41 0-31,-41 0-16,41 0 15,-82 122 1,41-40-1,0-1 1,41-122-16,0 0 16</inkml:trace>
  <inkml:trace contextRef="#ctx0" brushRef="#br0" timeOffset="289963.9338">20126 11126 0,'0'0'0,"0"-41"16,41 41 0,41 0-1,-41 0 1,-41 82-1,0 41 1,-82-41 0,-41-1-1,82-40 1,41 0 15,123-41-15,41 0-1,-123 0 1,40 0-16,1 0 16,41-82-16,-41 82 15,-82-81-15</inkml:trace>
  <inkml:trace contextRef="#ctx0" brushRef="#br0" timeOffset="290347.6211">20781 11167 0,'0'-41'16,"0"-41"-1,0 123 48,0 0-63,0 41 16,0 41-1,0-82 1,41-41-1,40 0 1,1-41 0,-82-82 15,0 82-31,0 0 16,0 82 15,0 82-16,0 122 1,0-122-16,0 0 16,82 40-16,-82-81 15,0 0-15,0-41 0</inkml:trace>
  <inkml:trace contextRef="#ctx0" brushRef="#br0" timeOffset="292313.6325">11495 23888 0,'41'-41'0,"-82"41"94,0 0-94,-41 0 15,-163 41 1,-205 123 15,368-82-31,41-82 31,41 41-31,123-41 16,-1 0 0,165 0-1,-165 0-15,1 0 16,-82 0 0,-82 41 30,-122 40-30,-1 1-16,0 0 16,-40 41 15,163-123-31,41 41 16,0 0-1,82-41 1,204 0-1,41 0 1,-204 0-16,-41 0 0</inkml:trace>
  <inkml:trace contextRef="#ctx0" brushRef="#br0" timeOffset="292965.1032">10431 25156 0,'0'-81'0,"41"81"31,41 0-15,-41 0-16,0 122 15,-41-40 1,0-41-16,0 0 16,-41 41-16,41-41 15,-82 40 1,82-121 0,0-1-1,123-82 1,0 0-1,-83 1 1,42 40 0,-82 0-1,-41 164 17,41 0-17,-41-42-15,41 83 16,0-41-1,123-41 1,41-41 0,-82 0-1</inkml:trace>
  <inkml:trace contextRef="#ctx0" brushRef="#br0" timeOffset="293630.7643">12395 24011 0,'0'-41'0,"0"0"16,0-41-1,-41 42 32,-123 244-15,164 328-1,0-409-16,0-83 1,0 83 0,0-82-1,-163-41 1,81 0 0,82-123-1</inkml:trace>
  <inkml:trace contextRef="#ctx0" brushRef="#br0" timeOffset="293847.1654">11863 24502 0,'0'-41'0,"82"41"31,0 0-15,-1 0-16,206 0 16,-164 0-16,-1 0 15,-40-82-15</inkml:trace>
  <inkml:trace contextRef="#ctx0" brushRef="#br0" timeOffset="294097.3071">12845 24297 0,'-41'0'63,"0"0"-48,41 82-15,-41-41 0,41 41 16,-123 0-1,123 40-15,-41-40 16,41 0-16,0-41 16,0 0-1</inkml:trace>
  <inkml:trace contextRef="#ctx0" brushRef="#br0" timeOffset="295064.1594">11536 24338 0,'0'0'0,"0"-41"32,0-40-17,-41 81-15,41-41 31,0 0-15,41 41 31,-41 123-31,0-1-1,0-81-15,0 0 16,0 41-16,0-41 15,0-164 48,82 82-47,-82 0-16,40-81 15,42 81 1,-82-82-1,0 82 1,0 82 31,-41 82-31,41 40-1,0-122-15,0 0 16,0 82-16,82-82 15,-41-41 1,41 0-16</inkml:trace>
  <inkml:trace contextRef="#ctx0" brushRef="#br0" timeOffset="295731.6194">12477 24543 0,'0'-41'32,"41"123"14,-41-41-46,122 81 16,205 83 31,-286-205-47</inkml:trace>
  <inkml:trace contextRef="#ctx0" brushRef="#br0" timeOffset="295996.9536">13254 24175 0,'0'0'0,"0"-41"16,-41 82 30,41 41-46,-41 122 16,41-40 15,0-1-15,0-81-16,41-41 16,41-41-16</inkml:trace>
  <inkml:trace contextRef="#ctx0" brushRef="#br0" timeOffset="296447.3965">13499 24420 0,'0'0'0,"41"-82"16,41 1 0,-41 81-1,41 40 1,-82 42-1,-82 82 1,0-41 15,41-83-15,41-80 15,82-42-15,-82 0-16,123 41 15,-123-41-15,41 41 16,-41-40-16,0 40 31,-82 82 1,82 81-17,0 1 1,0-41-1,123 0 1,-83-82 0,1 0-16</inkml:trace>
  <inkml:trace contextRef="#ctx0" brushRef="#br0" timeOffset="296668.1132">14113 24134 0,'0'0'0,"0"-82"16,41 82 15,41 123-15,-82-82-16,81 122 16,-81 42-1,0-42 1,-40-81-1,-1 0-15</inkml:trace>
  <inkml:trace contextRef="#ctx0" brushRef="#br0" timeOffset="296897.4246">15054 24420 0,'82'0'0,"-1"0"16,-40 0-16,41 0 16,0 0-1</inkml:trace>
  <inkml:trace contextRef="#ctx0" brushRef="#br0" timeOffset="297047.9055">15013 24747 0,'82'0'31,"-41"0"-31,-1 0 16,42 0-1,41 0-15,0 0 0</inkml:trace>
  <inkml:trace contextRef="#ctx0" brushRef="#br0" timeOffset="299364.9291">8100 7036 0,'0'-82'16,"0"123"15,0 41-15,0-42-1</inkml:trace>
  <inkml:trace contextRef="#ctx0" brushRef="#br0" timeOffset="299614.1946">8345 9490 0,'41'0'63</inkml:trace>
  <inkml:trace contextRef="#ctx0" brushRef="#br0" timeOffset="300581.2365">24299 7036 0</inkml:trace>
  <inkml:trace contextRef="#ctx0" brushRef="#br0" timeOffset="300781.9077">24381 7158 0,'-41'0'47</inkml:trace>
  <inkml:trace contextRef="#ctx0" brushRef="#br0" timeOffset="302315.0711">17385 23929 0,'-40'-41'0,"-1"41"31,0 0-15,-41 82 0,82 41-16,-82 368 31,82-409-15,164 40-1,-123-122 1,122-82 15,-81 42-31,-41-42 0,-41 41 0,82-82 31,-82 0-15,-82-40 0,0 40-16,-81 82 15,81 41-15,41 0 16,0 82-1,41 82 1,82-83-16,0 1 16</inkml:trace>
  <inkml:trace contextRef="#ctx0" brushRef="#br0" timeOffset="302581.5662">18817 23929 0,'0'0'0,"0"-82"16,0 123 0,-123 41-1,1 123 1,40-42-16,-41-40 15,41 41-15,1-83 0,40 1 16,-41 41 0,0-123-1</inkml:trace>
  <inkml:trace contextRef="#ctx0" brushRef="#br0" timeOffset="302831.9825">17958 24297 0,'0'0'0,"0"-81"15,82 122 32,-41-1-47,0 1 16,81 82-1,1 82 1,0-83 0,-82-122-16</inkml:trace>
  <inkml:trace contextRef="#ctx0" brushRef="#br0" timeOffset="303081.8991">19226 23970 0,'0'0'0,"0"-41"0,-41-41 16,41 164 15,0 41-15,0 122-1,0 1 1,0-42 0,0-122-16</inkml:trace>
  <inkml:trace contextRef="#ctx0" brushRef="#br0" timeOffset="303414.834">19472 24134 0,'0'-82'0,"81"41"15,1 41 1,-41 0 0,-41 82-1,0 41 1,0-42-16,0 1 15,0 41-15,-82-82 0,41 0 16,-40 41 0,162-82 31,1 0-47,0 0 15,82-41 1,-123 41-1</inkml:trace>
  <inkml:trace contextRef="#ctx0" brushRef="#br0" timeOffset="303682.8995">19104 25320 0,'0'0'0,"81"0"62,1 0-62,41 0 16,0-41-16,-1 41 15,-40 0-15,41 0 16,-82 0-16,0 0 0</inkml:trace>
  <inkml:trace contextRef="#ctx0" brushRef="#br0" timeOffset="303997.4956">19308 25606 0,'-41'0'0,"41"41"63,0 0-63,0 0 0,0 41 15,0 41 1,0-82 0,82-41 15</inkml:trace>
  <inkml:trace contextRef="#ctx0" brushRef="#br0" timeOffset="304881.829">19390 25811 0,'0'-41'0,"-82"82"47,0 41-31,41-82-16,-81 0 15,81 0 1,0-41 0,41-41-1,0 41-15,0 0 16,0-41-16,41 82 0,41-81 15,-42 81 1,42 40 0,41 206-1,-164 163 1,-82-245 0,1-1-1,40-122 1,41-41-1,0 0 1,41-123-16,0 82 16,0 1-1,123-42 1,-82 82-16,0 0 16,40 41-16,-40-41 0,41 81 15,0-40 1,41-41-1,-83-41 1,42-40-16,-82-1 16,0 0-16,41-41 15,-41 42-15,0-42 16,0 82 0,0 82 15,0 41-31,0-1 15,0 42 1,0-82 15,0 0-31,82-41 16,-82-41 0,123-82-1,-82 1 1,-41 81-1,0 82 1,0 40 0,0 124-1,0 40 1,0-163-16,0 41 16,0-82-1</inkml:trace>
  <inkml:trace contextRef="#ctx0" brushRef="#br0" timeOffset="305391.9742">20781 24829 0,'0'0'16,"-82"0"-16,82-82 31,82 82-15,368-41 15,-328 41-15</inkml:trace>
  <inkml:trace contextRef="#ctx0" brushRef="#br0" timeOffset="305665.5911">21231 24297 0,'0'0'16,"0"-40"-16,0-1 15,0 82 17,0 204-17,0 41 1,0-163-16,0 0 16,0-41-16,0-42 15,0 42-15,0-41 16</inkml:trace>
  <inkml:trace contextRef="#ctx0" brushRef="#br0" timeOffset="306521.4669">22458 24297 0,'0'-81'15,"0"203"32,0 124-31,0-83 0,0 83 15</inkml:trace>
  <inkml:trace contextRef="#ctx0" brushRef="#br0" timeOffset="306802.1326">23276 24379 0,'0'0'15,"0"-41"1,0 82 15,-82 41-15,82-41-16,-82 0 16,41 41-16,-81 40 15,40-81 1,41 41-1</inkml:trace>
  <inkml:trace contextRef="#ctx0" brushRef="#br0" timeOffset="307016.1202">22908 24338 0,'0'-41'0,"0"123"47,0 0-47,82 0 15,-82 0-15,81-41 16,1 122 0,0-81-1,41-82-15</inkml:trace>
  <inkml:trace contextRef="#ctx0" brushRef="#br0" timeOffset="307565.6788">24012 24216 0,'0'0'0,"0"-41"16,0 0-16,0 0 15,0 82 32,0 82-31,0-1 0,82-81-16,-41 41 15,0-82-15,41 123 0,-41-123 16,41 163-1,-1-81 1,-122-41 0,-40-41-1,-1 0 1,-41 0 0,123-82-1,0-41 1,0 83-1,41-42-15,0 41 16,-41-41-16,123 41 0,-82-82 31,-41 1-15,0 81 0,-82 41-1,0 0 1,-41 82-1,123 40 1,0-81-16</inkml:trace>
  <inkml:trace contextRef="#ctx0" brushRef="#br0" timeOffset="307848.7831">23890 25238 0,'0'0'0,"122"0"46,1-41-46,0 41 16,122 0 0,42 0-1,-206 0 1</inkml:trace>
  <inkml:trace contextRef="#ctx0" brushRef="#br0" timeOffset="308615.2444">23849 25729 0,'0'0'0,"0"-41"16,0-41-1,82 41 1,-1 41 0,42 0-1,-82 164 1,-41 0 0,-164 40-1,-40 1 1,163-164-1,41-123 17,0 41-17,204-82 1,1 82 0,-123 41-16,81-81 15,-81 40 1,0 0-1,-41-41 1,-41 41-16,0-41 16,0 41-1,0-41 1,-82 123 15,82 82 0,0 41-31,0-42 16,123-40 15,-82-82-15,0 0-16,40-41 16,-40-40-16,-41 40 15,0-123 1,0 123-1,0 123 17,0 0-32,0 40 15,0 42 1,0-123-16</inkml:trace>
  <inkml:trace contextRef="#ctx0" brushRef="#br0" timeOffset="308948.8117">25976 24666 0,'41'0'47,"41"0"-32,-1 0-15,1 0 0,82 0 32,-123 0-32</inkml:trace>
  <inkml:trace contextRef="#ctx0" brushRef="#br0" timeOffset="309166.0149">26344 24257 0,'0'40'47,"0"42"-47,0 41 0,0 0 15,0-1 1,0 83-16,0-123 15,0-41-15</inkml:trace>
  <inkml:trace contextRef="#ctx0" brushRef="#br0" timeOffset="309749.0724">27080 24297 0,'0'0'0,"0"-40"0,0-1 31,82 41-15,0 0 0,-82 368 15,-286-164 0,204-163-15,123-41 15,0 0-15,40 0-1,83 0 1,0 0 0,-82 0-16</inkml:trace>
  <inkml:trace contextRef="#ctx0" brushRef="#br0" timeOffset="309999.3081">27980 24379 0,'0'-122'0,"-41"162"46,-40 42-46,40 0 16,-41 41-16,82-41 16,-82 40-1,0 1 1,0-41 0,42-82-16</inkml:trace>
  <inkml:trace contextRef="#ctx0" brushRef="#br0" timeOffset="310216.0608">27530 24338 0,'0'-41'16,"0"82"15,41 41-15,41-41-16,-82 0 15,123 41-15,-41 40 32,-82-40-32,81 0 15,42-82-15</inkml:trace>
  <inkml:trace contextRef="#ctx0" brushRef="#br0" timeOffset="310633.0097">28512 24216 0,'0'-41'0,"-41"41"15,41-41-15,0 0 32,0 82-1,0 41-31,0-1 15,0 42-15,82-41 16,-41-41 0,41-41-1,0-41 1,-42-41 0,-40 0-1,0-122 1,0 163-1,0 164 1,0 122 0,0 0-1,0-40 1,0-41 0,0-123-1</inkml:trace>
  <inkml:trace contextRef="#ctx0" brushRef="#br0" timeOffset="310869.5766">28267 25238 0,'41'0'31,"40"0"-31,1 0 16,82 0 0,-41-41-1,-1 41 1,-81 0 0</inkml:trace>
  <inkml:trace contextRef="#ctx0" brushRef="#br0" timeOffset="311319.181">28267 25811 0,'0'0'0,"0"-41"31,0-41-15,81 82 0,-40 0-16,0 0 15,41 82 1,-82 0-16,0 41 16,-123 81-1,-40-81 1,122-41-1,0-82-15,41-82 32,0-41-1,41 123-31,0-41 16,41 41-16,-1 0 15,1 0 1,0 82-1,-41-82 1,-41-41 0</inkml:trace>
  <inkml:trace contextRef="#ctx0" brushRef="#br0" timeOffset="311782.9792">28921 25770 0,'0'-41'16,"0"0"-1,-41 41 48,41 82-63,0 0 15,0 0-15,0 40 16,0-81 0,41 82-1,41-123 1,-82-82-16,123 0 16,-82 1-1,-41 40-15,0-82 16,0 82-1,0 0 17,0 82-17,0 123 1,0 81 0,0 0-1,0-122-15,0 0 16,-82-123-16</inkml:trace>
  <inkml:trace contextRef="#ctx0" brushRef="#br0" timeOffset="312067.3784">30026 25443 0,'81'0'47,"-40"0"-32,0 0-15,0 0 16,41 0-16,-41 0 16</inkml:trace>
  <inkml:trace contextRef="#ctx0" brushRef="#br0" timeOffset="312220.075">30026 25770 0,'41'0'16,"-1"0"0,1 0-16,0 0 15,41 0 1</inkml:trace>
  <inkml:trace contextRef="#ctx0" brushRef="#br0" timeOffset="314558.1842">31376 24666 0,'0'0'0,"0"-123"0,0 41 0,0 41 15,0 0-15,0-41 32,0 164-1,0 205 0,0 40 0,0-286-31,-82 41 16</inkml:trace>
  <inkml:trace contextRef="#ctx0" brushRef="#br0" timeOffset="315000.0172">31826 24502 0,'0'0'0,"0"-82"16,0 0-1,-82 123 32,82 41-47,-82 0 16,82 163-1,-41-40 1,41-164 0,0 41-1,82-82-15,41 0 16,-83 0 0,42 0-16,0-82 15,0-41 1,-123 82 15,-82 41-15,-40 0-1,81 0-15,41 0 16,41 123-16,0-82 16</inkml:trace>
  <inkml:trace contextRef="#ctx0" brushRef="#br0" timeOffset="315316.6246">31089 25565 0,'-82'0'16,"123"0"15,41 0-15,41 0-16,40 0 15,1 0-15,0 0 16,81 0-16,-40 0 15,-42 0-15,-81 0 0,0 0 16</inkml:trace>
  <inkml:trace contextRef="#ctx0" brushRef="#br0" timeOffset="316332.8215">31539 25975 0,'-82'0'16,"82"40"15,0 42-15,0 0-1,-41-82 1,1 0 15,40-41 1,0 0-32,0-81 15,40 81 1,1 41-1,82 0 1,-82 0-16,-41 41 0,123 204 31,-123 0-15,-82-122-16,41-41 16,-82 0-16,41 0 0,42-42 15,-83 42 1,82-123 15,41 0-31,0-81 16,41-42-1,41 82 1,-1 82 0,42 41-1,-41 82 1,-41-41 15,41-82-15,0 0-16,40 0 15,-81 0-15,41-41 16,-41-82 0,41 0-1,-82-40 1,0 81-16,0 0 15,0 205 32,0-41-47,0-1 16,0 1 0,0 41-16,82-82 15,-1-41 1,-40 0-1,41 0 1,0-164 0,-82 42-1,0-42 1,0 246 15,-41 163-15,41 1-1,-41-83 1,-41 42 0,82-164-1</inkml:trace>
  <inkml:trace contextRef="#ctx0" brushRef="#br0" timeOffset="320749.9809">5318 27324 0,'-41'0'0,"-41"0"0,41 0 15,41-41 16,41 41 1,41 0-32,41 0 15,204 0 17,-286 0-32</inkml:trace>
  <inkml:trace contextRef="#ctx0" brushRef="#br0" timeOffset="321072.5526">5236 27406 0,'-41'0'16,"41"82"46,-82 41-46,82-1-16,0 1 15,0 82 1,0-83-16,0-81 16,41 0-16,0 41 15,82-82 1,81-41-1,42-41 1,-164 82-16,-1-82 16</inkml:trace>
  <inkml:trace contextRef="#ctx0" brushRef="#br0" timeOffset="321300.3134">5113 27938 0,'41'0'32,"41"0"-32,0 0 15,82 0 1,40 0-1,-40-82-15</inkml:trace>
  <inkml:trace contextRef="#ctx0" brushRef="#br0" timeOffset="321583.3643">6300 27447 0,'0'-82'0,"0"41"15,-82 41 48,82 123-63,0 0 16,-41 122-1,41 1 1,0-124-16,0 1 15,82-41-15,0-82 16,40 82 0,1-82-1</inkml:trace>
  <inkml:trace contextRef="#ctx0" brushRef="#br0" timeOffset="322033.7206">6791 27529 0,'0'-82'15,"0"0"-15,0 123 47,0 41-31,0 123-1,81-83 1,1-40 0,0-41-16,-41-41 15,82 0 1,-123-41 0,41-41-1,-41 0-15,0 1 16,0-42-16,0 246 62,0-1-62,0 1 16,0 122 0,0-40-1,0-41 1</inkml:trace>
  <inkml:trace contextRef="#ctx0" brushRef="#br0" timeOffset="322273.4683">7650 27570 0,'0'0'0,"0"-82"16,0 41-16,0 123 47,0 0-32,81 204 1,-81 41 0,0 41-1,0-245-15,-122 0 16,81-82-16</inkml:trace>
  <inkml:trace contextRef="#ctx0" brushRef="#br0" timeOffset="326601.2494">8959 28306 0,'41'0'31,"-1"0"-15,42 0-16,0 0 15,41 0-15</inkml:trace>
  <inkml:trace contextRef="#ctx0" brushRef="#br0" timeOffset="327217.8332">8672 28061 0,'-41'0'16,"82"0"46,41 0-46,0 0-16,41 0 15,122 0-15</inkml:trace>
  <inkml:trace contextRef="#ctx0" brushRef="#br0" timeOffset="328003.6428">11863 27406 0,'0'0'0,"0"-41"16,-82 41 46,0 0-62,-409 164 32,246-82-17,-328 163 16,573-204-31,82-41 32,41 0-17,245 0 1,-82 0 0,-81 0-1,-164 0-15,41 0 16,-164 82 31,0-82-47,-123 123 15,-122 40 1,-41-40 0,164 0-1,122-123 16,82 41-15,122-41 0,328 0-1,-41-82 1,-286 82-16,82-82 16,-164 82-16,40 41 15</inkml:trace>
  <inkml:trace contextRef="#ctx0" brushRef="#br0" timeOffset="328634.607">10799 29001 0,'0'-40'0,"-40"40"16,40-41 0,0 82 30,0 81-46,0 1 16,0-82 0,122 41-1,1-82 1,-82-41 0,-41 0-16,82 0 15,-82-41-15,0 41 0,0-41 31,0 205 1,0 82-17,0 204 1,0-82 0,0 82-1,0-327 1,-123-41-1,0-123 1,-81-82 0,163-163-1,123 204 1,245-40 0,-164 40-1</inkml:trace>
  <inkml:trace contextRef="#ctx0" brushRef="#br0" timeOffset="329384.6123">12231 28102 0,'0'-82'16,"0"41"-1,0 0 1,0-41 0,0 123 15,0 164-16,0-83 1,0-81 0,0 41-1,41-82 1,82-41 0,-82-82-1,-41 42 16,0 40-31,0-41 16,0 164 15,0 81-15,0 205 0,0-204-16,0 0 15,0-1-15,0-40 16,0-41-16,-41 41 15,0-123-15,0 0 16,-41-82 0,-41-123-1,123 1 1,123 40 0,0 82-1</inkml:trace>
  <inkml:trace contextRef="#ctx0" brushRef="#br0" timeOffset="329783.8682">13295 27611 0,'0'-82'16,"-41"0"15,-41 82-15,0 0-1,82 82-15,-82 163 31,82 83-15,41-42 0,41 0-1,-82-204-15,41 0 16,-41-41-16,0 41 0,0-42 16,-123-40-1,1 0 1,-1-163-1</inkml:trace>
  <inkml:trace contextRef="#ctx0" brushRef="#br0" timeOffset="330317.4737">12763 28511 0,'0'-82'0,"123"41"15,-82 41 1,40 0-1,83 0 1,41-82 0,-165 82-1,-40-41 32,0 82 31,0 41-78,123 0 16,-123-41-16,82 40 16,-41-81-16,123 82 31,-124-82-31,1 0 15,-41-41 1,0-40 0,0-1-1,0 164 32,0 40-47,0-40 16,0 82-1,0-1 1,0-81-16</inkml:trace>
  <inkml:trace contextRef="#ctx0" brushRef="#br0" timeOffset="330617.6856">14154 27979 0,'0'0'0,"0"-41"16,0 0 0,0-41-1,0 205 16,0 204-15,0 41 0,123-81-1,-83-206 1,-40 42 0,41-123-16</inkml:trace>
  <inkml:trace contextRef="#ctx0" brushRef="#br0" timeOffset="331118.2884">14481 28306 0,'0'-41'16,"0"0"0,0 123 30,0-41-30,0 0-16,0 41 16,41 0-1,41-82 1,-41 0 0,40-41-1,1-123 16,-82 82-31,0 0 16,0 1-16,0 121 31,0 83-15,0 123 0,0-1-1,41 0 1,41-122-1,-82-82 1,-123-41 15,41 0-31,1 0 16,-1 0 0</inkml:trace>
  <inkml:trace contextRef="#ctx0" brushRef="#br0" timeOffset="331437.5679">15095 27897 0,'0'0'0,"0"-82"15,81 41 1,1 41 15,-41 41-15,41 82-16,-41 81 31,82 42-31,-123-42 31,0 1-15,-41-82-16,41-42 16</inkml:trace>
  <inkml:trace contextRef="#ctx0" brushRef="#br0" timeOffset="331702.3462">16404 28347 0,'41'0'15,"40"0"1,-40 0-1,82 0 1,-82 0 0,41 41-16</inkml:trace>
  <inkml:trace contextRef="#ctx0" brushRef="#br0" timeOffset="331884.6746">16567 28879 0,'0'-41'16,"82"41"-1,0 0 1,41 0 0,-42 0-1</inkml:trace>
  <inkml:trace contextRef="#ctx0" brushRef="#br0" timeOffset="333201.1907">18490 27938 0,'0'-41'16,"-41"41"-16,41-41 15,-82 82 17,82 0-17,-82 41-15,82 245 32,41-122-17,41-205-15,41 81 16,-82-81-16,0 0 15,81 0 1,-40-204 0,-41 40-1,-41 41 1,-41-81 0,-41 122-1,41 0 16,1 82-31,-1 0 16,41 82-16,-82-41 16,82 82-16</inkml:trace>
  <inkml:trace contextRef="#ctx0" brushRef="#br0" timeOffset="333461.8007">19881 27938 0,'0'0'0,"0"-41"0,-41 41 31,-82 82 0,41 81-15,0 1 0,1 0-16,81-82 15,-82-1-15</inkml:trace>
  <inkml:trace contextRef="#ctx0" brushRef="#br0" timeOffset="333752.0005">19267 27938 0,'0'0'0,"0"-41"15,82 41 16,-82 41-15,41 0-16,-41 82 16,82-83-16,-82 42 15,163 41 1,1-82 0,-41 41-16</inkml:trace>
  <inkml:trace contextRef="#ctx0" brushRef="#br0" timeOffset="334134.3957">20535 27856 0,'0'0'0,"0"-41"16,0-41 0,0 1-1,-41 122 16,41 40-15,-81 124 0,40-1-1,41-40 1,41-164-16,40 82 16,-40-82-16,41 0 15,0 0 1,-41 0-1,-41-82-15,0-41 16,-82 1 0,0 122-1,-41 81 1,83 42 0,-42-41-1,82 0-15</inkml:trace>
  <inkml:trace contextRef="#ctx0" brushRef="#br0" timeOffset="334385.5675">20126 28879 0,'123'-41'47,"0"41"-47,-1 0 15,1 0-15,0 0 16,0 0-16,-83 0 16,1 0-1</inkml:trace>
  <inkml:trace contextRef="#ctx0" brushRef="#br0" timeOffset="335185.7582">19963 29492 0,'0'-41'0,"0"1"16,122 40 0,1-82-1,-41 164 1,-82 40 0,0 42-1,-41-41 1,-41-42-1,-41-40-15,42 41 0,40-82 16,0 41 0,41-82-1,0-41 1,82 41 0,40-40-1,-40 81 1,0 0-1,-82 40-15,82-40 16,-82 41-16,41-41 16,122 82-1,-122-82-15,82-41 16,-41-41 0,-82 42-1,0-83 1,0 82-16,0-41 15,0 41 1,0 0 0,0 123-1,0 0 1,0 41 0,0-42-1,41-40 1,40-41-16,1 0 15,-41 0 1,-41-204 0,0 81-1,41 123-15,-41 123 47,0-41-31,0 81-1,0-40 1,0-82-16</inkml:trace>
  <inkml:trace contextRef="#ctx0" brushRef="#br0" timeOffset="335486.3716">21885 28674 0,'0'0'0,"-41"0"0,41-82 15,82 82 16,41 0-15,40 0 0,1 41-1,-82-41 1</inkml:trace>
  <inkml:trace contextRef="#ctx0" brushRef="#br0" timeOffset="335676.2262">22212 28306 0,'0'0'0,"0"41"32,0 0-32,41 368 15,-41-245 16,0-124-31,0 1 16,41-41-16</inkml:trace>
  <inkml:trace contextRef="#ctx0" brushRef="#br0" timeOffset="336568.2825">23644 27979 0,'0'0'0,"0"-41"0,0-82 16,0 205 31,0 41-47,0-1 16,0 83-1,41 81 16</inkml:trace>
  <inkml:trace contextRef="#ctx0" brushRef="#br0" timeOffset="336802.283">24462 27938 0,'0'0'0,"0"-41"15,-41 82 32,1 82-31,-83 40 0,41-81-16,0 41 15,82-82 1,-41-41-16,41 82 15</inkml:trace>
  <inkml:trace contextRef="#ctx0" brushRef="#br0" timeOffset="337035.1439">24053 28102 0,'0'-82'16,"0"0"-1,0 123 17,82 0-17,-41 41-15,0-1 16,82 83 0,-1-82-1,-40 41 1,0-123-16</inkml:trace>
  <inkml:trace contextRef="#ctx0" brushRef="#br0" timeOffset="337251.7733">24953 27938 0,'0'0'0,"0"-82"0,0 41 16,0 123 31,82 163-32,-82 1 1,0-42 0,0-122-16</inkml:trace>
  <inkml:trace contextRef="#ctx0" brushRef="#br0" timeOffset="337719.3628">25321 28102 0,'0'0'0,"0"-41"0,0 0 16,41 41-1,41 0 1,-41 0-16,123 0 16,-123 122-1,-41-40 1,-164 41 0,41-41-1,82-82 1,82-41 15,41 41-15,-41 0-1,41 0-15,0 0 16,-42 82 0,-40 40-1,0-81-15,-40 82 31,-83-82-15,0-41 0,82 0-1,-41 0-15</inkml:trace>
  <inkml:trace contextRef="#ctx0" brushRef="#br0" timeOffset="337970.5063">24830 29247 0,'0'-41'15,"123"41"1,41 0-1,204-41 1,-204 41-16,40 0 16,-163 0-16,41 0 15</inkml:trace>
  <inkml:trace contextRef="#ctx0" brushRef="#br0" timeOffset="338752.4347">25035 29656 0,'0'0'0,"0"-41"16,0-41-1,82 82 1,-41 0-1,41 0-15,-42 41 16,-40 0-16,82 41 0,-82 0 16,-82 81-1,-122-40 1,40-41 0,123-41-16,-40-41 15,81-41 1,40-41-16,1 82 15,123-82 1,0 82 0,-123 0-1,81 0-15,-40 0 16,-41 0 0,41 0 15,-41-82-16,-41-40 1,0 40 0,41 41-1,-41-41 1,0 164 15,0 0-31,0-41 16,0 0-1,0 40-15,81-81 32,-40 0-17,82 0 1,-82 0 0,-41-81-16,0 40 15,0-41 1,0 41-16,0 123 31,0 163-15,0-40-1,0-1 1,41-163 0,-41 0-16</inkml:trace>
  <inkml:trace contextRef="#ctx0" brushRef="#br0" timeOffset="339152.9203">27285 28592 0,'-82'-40'16,"205"40"15,-41 0-15,40 0-16,83 0 31,-164 0-31</inkml:trace>
  <inkml:trace contextRef="#ctx0" brushRef="#br0" timeOffset="339402.6781">27612 28183 0,'0'-41'15,"0"123"17,0 0-17,0 0-15,0 122 32,0-81-32,0 0 0,0 0 15,0-42-15,0-40 16</inkml:trace>
  <inkml:trace contextRef="#ctx0" brushRef="#br0" timeOffset="340320.1707">28226 28265 0,'0'-41'0,"0"-41"16,41 42 15,40 40-31,-40 0 16,41 0-1,-82 81-15,0 247 32,-82-247-32,41-40 15,-40 0 1,162-41 31,-40 0-32,41 0-15,123 0 16,-83-41 0</inkml:trace>
  <inkml:trace contextRef="#ctx0" brushRef="#br0" timeOffset="340552.6463">29167 28102 0,'0'0'0,"41"0"0,-41-82 16,-82 123 15,0 0-15,82-1-16,-82 83 16,0 41-16,82-123 15,-82 81 1,82-40-1</inkml:trace>
  <inkml:trace contextRef="#ctx0" brushRef="#br0" timeOffset="340752.0173">28758 28061 0,'0'0'0,"0"41"15,0-1 1,40 1 0,42 82-1,0-82-15,-41 41 16,41-41-16,-41-41 0,-41 82 16,122-82-16</inkml:trace>
  <inkml:trace contextRef="#ctx0" brushRef="#br0" timeOffset="340918.7338">29617 28102 0,'0'0'0,"81"-82"16,42 82-1,-82 0 1,41 0-1,41 0-15</inkml:trace>
  <inkml:trace contextRef="#ctx0" brushRef="#br0" timeOffset="341235.6011">29698 28020 0,'-41'0'16,"1"0"-16,40 41 15,0 40 1,0-40 0,0 41-1,81 0-15,-40-82 0,0 41 16,0-41-16,41 82 16,-41-82 15,-41 41-16,-82-41 1,41 0-16,-41 0 16,0 0-16,42 41 15,-42 40 1</inkml:trace>
  <inkml:trace contextRef="#ctx0" brushRef="#br0" timeOffset="341441.5049">29412 28838 0,'123'0'47,"-1"0"-47,-40 0 15,123 0 1,-123 0-16,-41 0 16</inkml:trace>
  <inkml:trace contextRef="#ctx0" brushRef="#br0" timeOffset="341885.9572">29453 29288 0,'0'-41'32,"41"41"-17,122 0 1,-122 0-1,-41 123 1,-41 40 0,-81-122-1,-1 41 1,41-82 0,123 0 15,0 0-16,82-41 1,-41 41 0,-42 82-1,42-41 1,-41-41 15,41 0-31</inkml:trace>
  <inkml:trace contextRef="#ctx0" brushRef="#br0" timeOffset="342226.5899">29985 29288 0,'0'0'0,"0"-41"15,0 0-15,0 82 47,0 41-47,0 0 16,0 40-1,0-40 1,82-82 0,-42 0-1,1-123 1,41-40 0,-82 122 15,0 164-16,-41-1 1,41 124 0,0-42-1,0-122-15,0-41 16</inkml:trace>
  <inkml:trace contextRef="#ctx0" brushRef="#br0" timeOffset="342502.7351">31171 28715 0,'0'-82'15,"123"82"17,-1 41-32,-81-41 15,0 0 1,41 41 0</inkml:trace>
  <inkml:trace contextRef="#ctx0" brushRef="#br0" timeOffset="342635.7565">31171 28879 0,'0'0'0,"82"0"16,81 0 15,-122 0-31</inkml:trace>
  <inkml:trace contextRef="#ctx0" brushRef="#br0" timeOffset="346335.6796">32194 28265 0,'0'-41'0,"0"0"16,0-40-1,82 40 1,-42 41-16,1 0 16,41 0-16,-41 122 31,-41 328 0,-245-245 0,245-246 32,41 41-63,40 0 15,1 0 1,41 0-16,0 0 16,-42 0-1,-40 0-15</inkml:trace>
  <inkml:trace contextRef="#ctx0" brushRef="#br0" timeOffset="346757.22">32971 28347 0,'0'-82'15,"0"41"1,82 41 0,-41 0-1,40 0 1,-81 82-1,-40 0 1,-42 41 0,41-123-1,123-41 32,-1 41-31,83 0-1,-82 41 1,-82 81-16,0 1 16,0-82-16,-82-41 15,-82 123 1,-40-82 0,122-41-1</inkml:trace>
  <inkml:trace contextRef="#ctx0" brushRef="#br0" timeOffset="347003.2867">32112 29574 0,'82'0'16,"40"0"0,83-82-16,0 82 15,244 0 1,-39 41 0,-370-41-1</inkml:trace>
  <inkml:trace contextRef="#ctx0" brushRef="#br0" timeOffset="347736.305">32603 30188 0,'0'-41'0,"0"-82"15,82 123 1,-1-41 0,1 41-1,-41 0-15,-41 164 16,0-82-16,-82-1 16,-81 83-1,81-123 1,0 41-1,164-123 17,0 41-17,0-41-15,81-41 16,-40 82 0,0-41-1,-83 41-15,42-82 16,-41 42-1,-41-42 1,82 82-16,-82-82 16,0 0-16,0-41 15,0 82 1,0 82 31,0 123-32,0-82 1,0-41 0,41 41-1,41-82-15,-41 0 16,81-82 0,-122 41-1,41-82 1,-41 246 15,0 0-15,0 122-1,0 0 1,0-204-16</inkml:trace>
  <inkml:trace contextRef="#ctx0" brushRef="#br0" timeOffset="354088.4606">30394 4990 0,'0'-41'16,"0"1"-16,0-42 15,-41 41-15,-41-41 16,41 82 0,0 41 15,-41 82-31,82 408 31,0-408-31,41-41 16,82-41-1,-41-41-15,0 0 16,0 0 0,-1 0-16,42-82 0,0-82 15,0-40 1,-123 81 15,0 0-15,0 83-1,0 80 1,-41 165 0,41-123-16,0 0 15,0 40-15,0-40 16,122-82 0,-40 0-1,0 0 1,0-245-1,-82 163 1,0-41 0,-41 0-1,-82 83 17,82-1-32,-81 41 15,122 41-15,0 40 16,0 83-1,40 0 1,1-83-16,82-40 16,-41-41-16,-41 0 15,81 0 1,-81 0 0,41 0-16,-82-122 15,82 81-15,-82-41 16,0 0-1,0 0 1,0 123 15,0 82 1,0-41-17,41 0 1,41-42-16,-41-40 15,0 0 1,40 0 0,-81-81-16,0-1 15,0 0 1,0 41-16,0-82 16,0 82-1,-41 41 1,41 164-1,0-82-15,0 163 16,0-122 0,0-41-16,41-82 15</inkml:trace>
  <inkml:trace contextRef="#ctx0" brushRef="#br0" timeOffset="354404.4526">32316 4786 0,'0'-82'0,"-40"82"47,40 123-47,-82-1 16,82 1-16,0 0 15,0 0-15,0-42 16,41 83 0,0-123-16,40-41 0,83 0 31,-82-41-31</inkml:trace>
  <inkml:trace contextRef="#ctx0" brushRef="#br0" timeOffset="354687.5148">32930 4949 0,'82'-81'0,"-82"40"16,-82 82 31,41 40-47,41-40 16,-82 41-1,1 82 1,81-123-16,-82 81 15,41-122-15,41 41 16</inkml:trace>
  <inkml:trace contextRef="#ctx0" brushRef="#br0" timeOffset="354921.7697">32603 4868 0,'41'0'31,"0"41"-15,81 81-1,-122-40-15,82 41 16,-41-82-16,-41 0 15,82-41-15</inkml:trace>
  <inkml:trace contextRef="#ctx0" brushRef="#br0" timeOffset="355286.9407">33135 5277 0,'0'41'32,"0"40"-17,0-40 1,0-82 31,81-40-32,-81-1 1,41 82 0,41 41-1,-82 0 1,0 122 0,0-81-16,0 82 15,0-83 1,-41-81-16</inkml:trace>
  <inkml:trace contextRef="#ctx0" brushRef="#br0" timeOffset="355773.0016">33707 4868 0,'0'-41'0,"41"41"47,-41 41-47,0 40 15,82-40-15,0 0 16,0 41 0,-1-82-1,-40 0 17,-41-41-32,0-41 15,0 1 1,0-42-1,0 82 1,0 123 0,0 40-1,0 124 1,0-1 0,0 1-1,0-164 1</inkml:trace>
  <inkml:trace contextRef="#ctx0" brushRef="#br0" timeOffset="356071.0063">34607 4581 0,'0'0'15,"0"-41"-15,0 1 16,82 80 15,41 206-15,-1-1 0,-122-122-16,0 122 15,0-122 1,0 0-16,-122 40 15,-1-81 1</inkml:trace>
  <inkml:trace contextRef="#ctx0" brushRef="#br0" timeOffset="356286.7347">35671 5154 0,'0'0'0,"123"0"0,-42 0 16,1 0-1,41 0 1,-123 41-1</inkml:trace>
  <inkml:trace contextRef="#ctx0" brushRef="#br0" timeOffset="356437.2181">35712 5604 0,'41'0'16,"0"0"-16,-1 0 0,83-82 15,-82 82 1,41 0-16</inkml:trace>
  <inkml:trace contextRef="#ctx0" brushRef="#br0" timeOffset="359288.1603">37593 4704 0,'0'-82'0,"0"0"16,0 1-16,0 40 15,0-41 1,0 164 15,0 40-31,0 451 32,0-327-1,0-206-16</inkml:trace>
  <inkml:trace contextRef="#ctx0" brushRef="#br0" timeOffset="359804.9689">38125 4540 0,'0'-40'0,"-41"40"47,0 40-31,41 1 0,0 41-16,0-41 15,41 41 1,41-82-16,123 123 15,-83-42 1,-122-40 0,0 0-1,0 41 1,-41-82-16,1 41 16,-83-41-1,82 0 1,0 0-16,41-82 15,0 0 1,41 41-16,82-81 16,-123 81-16,41-41 15,-41 0 1,0 41 0,-82-41-1,-41 82 1,82 41-1,41 123 1</inkml:trace>
  <inkml:trace contextRef="#ctx0" brushRef="#br0" timeOffset="360104.7866">37389 5808 0,'-41'0'15,"123"0"16,41 0-15,40 0-16,205-40 16,-40-42-1,-124 82 1</inkml:trace>
  <inkml:trace contextRef="#ctx0" brushRef="#br0" timeOffset="360938.9184">37593 6422 0,'-40'0'16,"40"-82"0,0 41-1,81 41-15,-40 0 16,41 0 0,-82 41-16,0 0 15,0 164 1,-82-83-1,-81 1 1,122-123-16,-41 82 16,41-82-16,41-41 15,0 0 1,82-82 0,-41 123-16,122-41 15,-122 41 1,0 0-16,41 0 15,0 82 1,0-82 0,-42 0-1,83-41-15,-82-40 32,-41-42-17,0 82-15,0-82 16,0 82-1,0 82 17,0 41-17,-82 82 1,82-83-16,0-40 16,0 0-16,82-41 15,41 0 1,-41-122-1,-82-1 1,0 82 0,0 0-1,0 123 17,0 0-17,0 122 1,0-40-1,0-1 1</inkml:trace>
  <inkml:trace contextRef="#ctx0" brushRef="#br0" timeOffset="361383.9373">39925 5440 0,'0'-41'0,"82"41"63,41 0-63,-1 0 15,-40 0-15,0 0 16</inkml:trace>
  <inkml:trace contextRef="#ctx0" brushRef="#br0" timeOffset="362255.5526">42175 4254 0,'-82'-41'16,"82"-41"-1,0 164 32,-41 82-47,41 163 31,0-245-31,0 0 16,0-1-16,0 1 0,0 0 16</inkml:trace>
  <inkml:trace contextRef="#ctx0" brushRef="#br0" timeOffset="362637.9508">42707 4336 0,'0'-41'16,"0"0"-1,-41-41 1,0 82-1,-41 41 1,0 82 0,1 122-1,81-40 1,0-123 0,163 40-1,-81-122 1,0 0-16,-41-41 15,41 41 1,-82-81-16,0-42 16,-164 82 15,41 82-31,41 82 31,1 40-31</inkml:trace>
  <inkml:trace contextRef="#ctx0" brushRef="#br0" timeOffset="362896.5375">41725 5481 0,'-41'0'15,"82"0"32,82 0-47,40 0 0,42-41 16,-41 41 0,245-122-1,-246 122-15,-40 0 16</inkml:trace>
  <inkml:trace contextRef="#ctx0" brushRef="#br0" timeOffset="363693.5905">41970 5972 0,'-40'0'16,"40"-41"15,40 41-31,83 0 16,-41 0-1,-41 0-15,0 82 16,-41 0-16,0 0 15,-82 122 1,-123-40 0,124-82-1,40-82 1,41-82 0,0 0-1,122 41 1,-40 41-1,41 0 1,-41 0 0,41 0 15,-42 0-15,-40-82-1,41 0 1,-82-40-1,0 40 1,0-41 0,-41 123-1,41 82 1,0 163 0,0-122-1,41-41 1,41-82-1,0-41 1,40-41 0,-122 0-1,41 1 1,-41-1-16,0 123 47,0 163-32,0-40 1,0-82-16,0-41 16</inkml:trace>
  <inkml:trace contextRef="#ctx0" brushRef="#br0" timeOffset="364046.0506">44261 4745 0,'0'-82'0,"-82"82"31,1 82-31,-1 0 16,-82 122 0,1-40-1,122 0 1,-82-124-1,123 42-15</inkml:trace>
  <inkml:trace contextRef="#ctx0" brushRef="#br0" timeOffset="364255.7303">43566 4786 0,'0'0'16,"-41"0"-16,41-41 15,82 123 1,-41 0 0,163 81-1,-163-40 1,123 41 0</inkml:trace>
  <inkml:trace contextRef="#ctx0" brushRef="#br0" timeOffset="364672.6408">44875 4622 0,'0'0'0,"0"-82"16,-41 82-16,41-40 16,41 40 15,41 0-31,-41 0 16,40 163-1,-81 1 1,0-82-1,-122 81-15,40-122 16,0-41-16,41 0 16,41 41 15,41-41-15,164 0-1,-42 0 1,-40-41-1,-41 41-15</inkml:trace>
  <inkml:trace contextRef="#ctx0" brushRef="#br0" timeOffset="365204.734">45611 4459 0,'0'-41'15,"41"41"-15,82 0 16,-82 0 0,41 0-1,-1 122 1,-162 83 0,-42-82-1,82-123 1,41-41 15,41 41-15,0 0-1,81-82-15,-81 82 16,41 82 0,-41 0-1,-41-1-15,0 1 16,-82 0-16,0-82 15,-40 41 1,-1-41 0,0 0-1</inkml:trace>
  <inkml:trace contextRef="#ctx0" brushRef="#br0" timeOffset="365471.3448">44711 5604 0,'0'0'0,"82"0"15,41 0 1,286 0-1,0-82 1,-82 0 0,-122 82-1,-164 0 1</inkml:trace>
  <inkml:trace contextRef="#ctx0" brushRef="#br0" timeOffset="366239.751">44425 6340 0,'0'-82'0,"41"1"15,82 81 1,40 0 0,-81 0-1,-82 81-15,82 1 16,-82 0-16,-41 82 16,-164 40-1,42-122 1,81 0-1,41-82 1,41-41 0,164 0-1,40-41 17,-40 82-17,-82-41-15,40 41 16,-81-82-16,0 42 15,-41-42 1,82 82 0,-82-82-1,0 0-15,0-41 16,0 205 46,0-41-62,0 0 16,0 0-16,41 82 16,41-123-1,40 0 17,-122-41-32,82 0 15,-82 0-15,0-41 0,0 41 16,0 0-1,0 82 1,0 41 0,0 82-1,0 40 1,-41-40 0</inkml:trace>
  <inkml:trace contextRef="#ctx0" brushRef="#br0" timeOffset="366879.401">43239 4581 0,'0'-41'0,"-41"41"47,0 0-47,-41 0 16,-123 82-16,-940 491 31,859-450-15,81-1-16,123-40 0,1-82 15,121 41 48,42-41-32</inkml:trace>
  <inkml:trace contextRef="#ctx0" brushRef="#br0" timeOffset="367571.627">42666 3559 0,'0'-41'16,"0"0"0,82 41 15,-82 41 16,-82 163-16,82-163 16,164-41-16,-1 0-15,-40 0-1,-82-82 1,-41 42 0,0-1-1,0-41 1,0 164 15,0-1-15,0 165-1,-82 40 1,82 1 0</inkml:trace>
  <inkml:trace contextRef="#ctx0" brushRef="#br0" timeOffset="370011.7884">43198 3804 0,'-41'0'94,"0"0"-78,0 0-1,-82 0 16,82 0-15,0 0 15,-40 0-31,40-82 16,41 41 0,-41 41-1,41-40 1,0-42-1,0 0 1,0 41 0,0 0 15,41 41-15,81-82-1,-40 82 1,-41 0-1,0 0 1,41 41 0,-41 82 15,-41 0-15,0 40-1,0 42 1,0-164-1,0 40 1,-82-40 0,41 0-1,0 41 1,-41-82 0,1 0-1,121-41 48,1 0-48,-41 0 1,41 41 0,-41-81-1,82 81 1,-41 40-1,0-40 1,41 82 0,-41-82-1,40 41 1,-40-41 0,-41 82-16,82-82 15,-82 41-15</inkml:trace>
  <inkml:trace contextRef="#ctx0" brushRef="#br0" timeOffset="370623.1782">43157 5645 0,'0'-41'16,"-41"41"15,-41 123-31,-41-1 16,42-40-16,-247 123 16,-285 286 15,449-369-31,-122 42 31,245-164-15,123 0 31</inkml:trace>
  <inkml:trace contextRef="#ctx0" brushRef="#br0" timeOffset="371205.8917">41889 7077 0,'0'-41'0,"41"41"15,-41-82 1,81 82-16,1 0 15,-41 0-15,41 0 16,-82 41-16,0 0 16,0 81-1,-123-81 1,-40 123 0,122-164-1,41-41 16,41 0-31,40 41 16,-40 0 0,41 0-1,0 0-15,-82 82 16,0 0 0,-41-82-1,0 81-15,-82-81 16,82 0-16,1 0 15,-1 0 1,-82 0 0</inkml:trace>
  <inkml:trace contextRef="#ctx0" brushRef="#br0" timeOffset="372358.1626">35221 9040 0,'41'0'46,"41"0"-30,-1 0-16,42 0 16,-41 41-1</inkml:trace>
  <inkml:trace contextRef="#ctx0" brushRef="#br0" timeOffset="372505.4519">35180 9490 0,'41'0'47,"0"0"-47,0 0 16,40 0-16,-40 0 15</inkml:trace>
  <inkml:trace contextRef="#ctx0" brushRef="#br0" timeOffset="373360.9634">38943 9367 0,'-81'0'0,"-1"0"16,41 0-16,0 0 15,-41 0 1,0 0-16,-40 0 31,40 0 1,41 0-32,123 0 78,-1 0-78,124 0 15,0 0 1,81 0-16,82 0 0,82 0 16,532 0-1,-41-41 1,-82 41-1,122 0 1,-571-82 0,-247 82-1,-122 0 1,-82 0 109,0 0-109</inkml:trace>
  <inkml:trace contextRef="#ctx0" brushRef="#br0" timeOffset="375321.3653">41234 9981 0,'0'-82'16,"0"41"15,0 0 78,41 41-93,0 0 0,41 0 15,-41 41-15,-41 41-1,0 41 1,0-83-1,0 42-15,-82 41 0,-82 0 16,42-82 15,40 40-15,123-81 46,81 0-46,-81 0 0,41 0-16,163 0 15,-40-81 1,-123 81 0</inkml:trace>
  <inkml:trace contextRef="#ctx0" brushRef="#br0" timeOffset="376413.491">40171 10063 0,'0'-41'0,"-41"41"31,41-41-15,81 41 47,1 0-63,-41 0 15,41 0-15,-41 0 0,0 0 16,41 0-1,-82 82 110,0-1-109,0-40-16,0 0 16,0 82-1,0-41 1,0 40 0,0-40-1,0-41 1</inkml:trace>
  <inkml:trace contextRef="#ctx0" brushRef="#br0" timeOffset="376789.6977">40375 10390 0,'-41'-41'16,"82"41"46,0 0-62,41-41 0,-41 41 16,41 0-1,-1 0 1,-40 0 0,0 0-1,-41-82 1,82 82-1</inkml:trace>
  <inkml:trace contextRef="#ctx0" brushRef="#br0" timeOffset="378831.8338">38493 8345 0,'-81'-41'0,"121"0"47,1 41-32,0 0-15,41 0 0,-41 0 16,0 0-16,0 0 15</inkml:trace>
  <inkml:trace contextRef="#ctx0" brushRef="#br0" timeOffset="379223.72">38493 8263 0,'-41'0'31,"-40"0"-15,81 41-1,0 40 1,0-40 0,0 0-1,41-41 16,-1 0-15,42 0 0,41 0-1,41 82 1,-123 41 0,-41-82-1,0 81-15,-41-40 16,0-82-1,-82 41 1,-41-41 0,123 0-1,41-41 1</inkml:trace>
  <inkml:trace contextRef="#ctx0" brushRef="#br0" timeOffset="379781.6733">39189 8508 0,'0'0'0,"82"-82"0,-82 41 16,0 1 15,0 80 32,0 1-63,0 41 0,0-41 15,0 41 1,0 41-1,41-123 1,40 41-16,-40-41 16,41-41-1,-82 0 1,41 41 0,-41-123-1,0 0 1,0 82-1,0 0 1,0 82 15,0 41-31,0 82 16,0-1 0,0 42-1,0-123-15,0 40 16</inkml:trace>
  <inkml:trace contextRef="#ctx0" brushRef="#br0" timeOffset="380216.4593">40171 8754 0,'81'0'78,"1"0"-78,-41 0 16,0 0-16,0 0 15,41 0 1,-41 0 0</inkml:trace>
  <inkml:trace contextRef="#ctx0" brushRef="#br0" timeOffset="381973.512">41357 8304 0,'0'-41'0,"0"0"15,0-41 1,0 41 15,-41 82 32,41 82-48,-41 81 17,41-163-17,41-41 32,41 0-31,-41 0-16,0 0 15,-1 0-15,42 0 16,0 0 0,-41 0-1,-41-41 1,0-41-1,0 42 1,0-42 15,0 0-15,0 164 31,-82 40-47,82-40 15,0 164 1,0-42 0,41-122-1</inkml:trace>
  <inkml:trace contextRef="#ctx0" brushRef="#br0" timeOffset="382423.7586">42461 8345 0,'0'-82'0,"0"41"15,-81 41 32,-1 82-31,82 40-16,-82 1 15,82 82 1,0-124-16,0 42 16,0-41-1,82-82 1,0 0-16,-1 0 15,-40 0 1,41 0-16,-82-123 16,0 82-1,0-40 1,-82 81 0,-81 0-1,81 163 1,41 1-1,41-123-15</inkml:trace>
  <inkml:trace contextRef="#ctx0" brushRef="#br0" timeOffset="383741.4029">35916 12190 0,'-82'0'0,"1"-41"16,162 41 46,-40 0-46,41 0 0,-41 0-16,-41 41 15,82 40 1,-82-40 0</inkml:trace>
  <inkml:trace contextRef="#ctx0" brushRef="#br0" timeOffset="383890.5492">35630 12476 0,'0'0'0,"41"0"47,0 0-31,81 0-16,-40 0 15,123 0 1</inkml:trace>
  <inkml:trace contextRef="#ctx0" brushRef="#br0" timeOffset="385040.6146">38043 11821 0,'0'0'0,"0"-81"16,0-1 0,0 0-1,-81-41 1,-83 82 15,-41 82 0,205 82-31,0 41 16,0-123-16,82 40 16,0-40-1,41-41 1,-82 82-16,40-82 16,-40 0-1,-41 41-15,0 0 31,-41-41-31,-122 82 32,81-82-32,41 0 15,-41 0-15,41 0 16,41-41 0,41-41-1,0 82-15,0-82 16,41 0-16,-82 41 0,82 1 15,-82-83 1,0 0 0,0 82-1,-41 41 1,-41 0-16,0 0 16,0 41-1,82 82 1,0-41-16,41-41 15</inkml:trace>
  <inkml:trace contextRef="#ctx0" brushRef="#br0" timeOffset="385560.8576">37103 12640 0,'-82'0'0,"41"0"16,82-41 46,41 41-62,40 0 16,206 0 0,162 0 15,-326 0 0</inkml:trace>
  <inkml:trace contextRef="#ctx0" brushRef="#br0" timeOffset="386024.3667">37225 12844 0,'0'0'0,"82"0"62,0 0-62,0-82 16,-41 82-16,0 0 15,81 0 1,-122 41 46,0 0-46,-41 0-16,41 41 16,0-41-16,0 81 15,0-40 1,0 0 0,0 0-1</inkml:trace>
  <inkml:trace contextRef="#ctx0" brushRef="#br0" timeOffset="386390.5575">37839 12885 0,'0'0'0,"0"-41"16,41 41-16,-41-41 15,82 41 1,-1 0 0,42 0-1,-123 123 1,-41 0 0,-82-82-1,83 40 1,-42 1-1,123-82 32,81 0-31,83-41 0,-123 41-16,-41 0 15,0 0-15</inkml:trace>
  <inkml:trace contextRef="#ctx0" brushRef="#br0" timeOffset="391290.5264">39230 12108 0,'0'-41'16,"0"0"31,-41 41 15,164 0 1,-1 0-63,1 0 15,-41 0-15,40 0 31,-40 0-31</inkml:trace>
  <inkml:trace contextRef="#ctx0" brushRef="#br0" timeOffset="391474.4564">39393 12190 0,'41'0'32,"0"0"-17,41 0-15,0 0 16</inkml:trace>
  <inkml:trace contextRef="#ctx0" brushRef="#br0" timeOffset="401558.3925">40498 11617 0,'0'-41'16,"0"0"-16,0 0 31,82 41-16,-82-82-15,163 42 47,-81 162-15,-82-81-32,-41 82 15,0-41-15,-41-1 0,42-40 16,-42 41-1,82 0 1,41-82 47,40-41-48,1 41-15,0 0 16,0 0-1,0 0-15,81 0 16,-122 0-16</inkml:trace>
  <inkml:trace contextRef="#ctx0" brushRef="#br0" timeOffset="402052.2012">40171 12435 0,'40'0'47,"1"0"-32,82 0-15,0-41 16,0 41-16,122 0 15,82-82 1,-122 82 0,-123 0-1,-42 0 1,42 0 0</inkml:trace>
  <inkml:trace contextRef="#ctx0" brushRef="#br0" timeOffset="417171.6166">40661 12721 0,'0'-81'15,"0"121"220,0 42-220,0-41 1,0 82-1,0-82 1,0 41-16,0 40 31,0-81-31</inkml:trace>
  <inkml:trace contextRef="#ctx0" brushRef="#br0" timeOffset="417960.4511">41275 12762 0,'0'-82'0,"0"42"47,-41 40-47,0 0 16,0 0 15,-40 0-15,81 81 15,0 1-15,40 0-1,42 0 1,0-41-1,0-41 1,-82 41 0,0 0-1,0 40 1,-82-81 0,0 0 15,41 0-31,41-41 31,0-40-15,0-1-1,123 82-15,-123-123 16,41 123-16,-41-41 16,0 0-1,0 0 1,-82 41-1,41 0 1,0 0 0</inkml:trace>
  <inkml:trace contextRef="#ctx0" brushRef="#br0" timeOffset="419696.4112">42748 12231 0,'122'0'62,"-40"0"-46,0 0-16,-41 0 16</inkml:trace>
  <inkml:trace contextRef="#ctx0" brushRef="#br0" timeOffset="419895.9695">42707 12435 0,'41'0'47,"0"0"-47,40 0 16,83 0-1,-41 0-15</inkml:trace>
  <inkml:trace contextRef="#ctx0" brushRef="#br0" timeOffset="420194.4287">43811 11535 0,'0'0'0,"0"-41"16,0 82 31,0 0-32,0 82-15,0-41 16,82-1-16,-82 1 15,0 123 1</inkml:trace>
  <inkml:trace contextRef="#ctx0" brushRef="#br0" timeOffset="420443.7526">43566 12353 0,'0'0'0,"41"0"32,81 0-17,-40 0-15,41 0 16,122 0-1,-81 0 1,-82 0 0</inkml:trace>
  <inkml:trace contextRef="#ctx0" brushRef="#br0" timeOffset="420960.8334">44057 12803 0,'0'-82'31,"-82"41"-15,41 41-1,-41 0 1,0 0 0,1 0-1,81 82-15,0 0 16,0 0 15,40-41-15,124-41-1,-82 0 1,-41-82 0,0 41-1,-41 0 1,0-41 0,0 164 15,0 0-31,0 0 15,0 81 1,0-81-16,-82 164 16,82-165-1,0-40-15</inkml:trace>
  <inkml:trace contextRef="#ctx0" brushRef="#br0" timeOffset="439445.985">28798 4131 0,'0'-41'0,"0"-40"32,0 122-1,0-1-31,0 42 16,0 82-16,82 1308 31,41-367-16,-123-614 1,0-82 0,0-205-1,0 42 17,-41-124-32,41 42 15,0-41-15,0-41 16,41 122-1,0 42 1,41-42 0,-41 1-1,-41-124 1,0 42 0,0-41-1,41 0-15,-41 0 16,0-42-1,0 83-15,81 0 16,-81 41 0,0-83-1,0 42-15,41-41 16,-41 81-16,0 1 31,82-41-31,-82-41 16,0-1-16,0-40 0,41 41 15,-41 0 1,82 0 0,-82 0-1,41-82 1,-41 40 0,0 1-16,81 0 15,-40-41 1,-41 123-16,0-41 15,0-41 1,82-41 0,-82 41-16,0-82 62,41 41 79,-41-82-63,0 123 16,41 41-79,-41-1 1,0 1 0,82 0-1,-82-41 1,41-41-1,-41 41 1,163-41 0,42 0-1,40 82 17,-40-82-17,40 0 1,-81 0-16,-41 0 15,-1 0-15,165 0 16,-83 0 0,1 0-1,-82 0 1,-83 0-16,42-41 16,-41 41-16,0 0 15,164 0 1,-164 0-1,40 0 1,1 0-16,0 0 31,0 0-31,-41 0 16,81 41 0,-40-41-1,0 41 1,0-41-1,-41 81 1,41-81-16,-1 41 16,-40-41-16,0 0 15,41 41-15,-41-41 16,41 123-16,-41-123 16,-41 41-1,81 0 1,1 41-1,0-42 1,41-40 0,-82 82-1,0-82 17,40 0-32,83 0 15,-123 0-15,41 0 16,81 0-1,-40 0 1,-82 0-16,41 0 16,-41 0-16,0 0 0,0 0 15,81 0 1,1 0 0,-41 0-1,-41 0 1,41 41-1,-42-41 17,42 0-1,41 0-15,0 82-1,-41-82 1,40 41-1,-81-41-15,82 0 16,-82 0-16,41 0 16,-1 0-1,-40 0 1,82 0 0,-82 0-1,0 0 1,41 0-1,-1 0 1,-40 0 0,0 0-1,0 0 1,41 0 0,0 0-1,-41 0-15,0 0 16,40 0-16,42 0 15,-82 0 1,0 0 0,41 0 15,0 0-31,-1 0 16,42 0-1,-82 41 1,0-41 15,41 0-15,0 0-16</inkml:trace>
  <inkml:trace contextRef="#ctx0" brushRef="#br0" timeOffset="440498.259">38371 13499 0,'-82'0'31</inkml:trace>
  <inkml:trace contextRef="#ctx0" brushRef="#br0" timeOffset="441596.6505">38207 13376 0,'-82'0'15,"123"0"79,82 0-78,-82 0-16,0 0 15,40 0-15,1 0 16,123 0 0,-42 0-1,1 0 1,41-82 0,-124 82-16,1 0 15,0 0-15,-41 0 16,41 0-16,0 0 15,81 0 17,-40 41-32,-41-41 0,-41 0 15,81 0-15,1 0 32,41 41-17,40-41 1,-122 0-16,82 0 15,-82 0-15,-1 0 16,83 0 0,-82 0-1,0 0-15,-42 0 16,1 0-16,41 0 16,0 0-16,123 0 15,-124 41 1,42-41-1,-41 0-15,-41 0 16,0 0 0,41 0-16,-1 0 0,124 0 15,-123 0 17,0 0-32,-1 0 15,-40 0-15,82 0 16,41 0-1,-1 0 1,-40 0 0,-82 0-16,0 0 15,41 0-15,81 0 16,-81 0-16,0 0 16,122-82-1,42 82 1,-83-41-1,83 41 1,-1 0 0,1-82-1,-124 82 1,124 0 0,-82-41-16,40 41 15,205-81 1,205-1-1,-369 82 1,1-82-16,81 0 16,-164 82-16,1 0 15,-41-82-15</inkml:trace>
  <inkml:trace contextRef="#ctx0" brushRef="#br0" timeOffset="443492.1759">29208 3927 0,'81'0'31,"-40"-41"-15,41 41-16,0-82 15,-41 82-15,0 0 16,40 0 0,410 0 15,-245-82-31,81 82 0,941-81 31,-450-1-15,-40 0-1,162 0 1,1 0 0,-491 82-16,450-122 15,-532 122-15,82 0 16,328 0 0,-83 0-1,-409 0-15,-40 0 16,-1 0-16,123 0 15,41 0 1,-81 0 0,-1 0 15,-82 0-31,83 0 16,-124 0-16,42 0 15,122 0 1,41 40-1,-164-40-15,83 0 16,-165 0-16,83 0 16,163 0-1,41 0 1,-82 0 0,-245 0-16,122 0 15,-122 0 1,-1 0-16,42 0 15,0 0 1,-82 0 0,81 0-16,-122 0 15,0 0-15,82 0 32,-82 0-32,40 0 15,1 0 1,0 0-1,41 82 1,-41-82 0,-42 0-1,1 41-15,41-41 16,0 0 15,-41 41-15,41-41-1,-41 0-15,40 0 16,42 0 0,-41 0 15</inkml:trace>
  <inkml:trace contextRef="#ctx0" brushRef="#br0" timeOffset="445162.9789">47984 3600 0,'0'81'15,"0"-40"1,0 41-1,0 41-15,0 0 0,0 367 32,0-367-17,0 286 17,0-286-32,0 122 15,0-122-15,0 0 16,82 81-1,-1 42 1,1-42 0,-82-122-16,0 0 15,0 0-15,0-41 16,0 81 0,0-81-16,0 0 15,0 0-15,0 41 16,0 0-1,0-41-15,0-1 16,0 83 0,0 0-1,0-41 1,0-1 0,0-40-1,0 0 1,0 41-1,0 0 1,41 0 0,-41 81-1,0-81-15,0-41 16,0 0-16,0 0 16,0 41-16,0-1 15,0 1 1,0-41-16,0 82 15,0 0 1,0-82 0,0 81-16,82-122 15,-82 82-15,0 0 32,0 0-17,41 40 1,0-40-1,41-41 1,-82 0 0,0 41-1,0-41 1,-41 0 0,41 40-1,-41 1 1,41-41-1,0 41 1,0 41-16,0-82 16,0 40-1,0 1 1,0 0 0,0 0-1,0 41 1,0-1-1,0-40 1,0-41-16,0 41 16,0-41-16,0 0 0,0 40 15,0 1 1,0 41 0,0-41-1,0 0-15,0-42 16,-82 42-1</inkml:trace>
  <inkml:trace contextRef="#ctx0" brushRef="#br0" timeOffset="446067.7786">48311 11249 0,'0'41'0,"0"81"16,0-40-1,0 0 1,82-41-1,-82 41 1,0-41 0,41 0-1,-41 40 1,0-40 31,0 0-32,0 0 17,0 41-17,41-41 1,-41 0 0,0 41 15,0-1-16,0-40 1,0 0 0,0 41-1,-82-41 32,41-41-16,41 41-15,-41-41 0,41 82-16,0-42 31,-82 1-15,82 41-1,-41-82 1,0 0-1,-122 0 1,81 0 0</inkml:trace>
  <inkml:trace contextRef="#ctx0" brushRef="#br0" timeOffset="446779.8972">50602 10349 0,'0'0'0,"-82"41"0,82 41 31,0-41-15,41-1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4:05:36.2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10881 11003 0,'0'-41'15,"-41"41"17,82 0 30,41-81-46,41 81-16,-41 0 15,-1 0-15,-40 0 16,0 0 0,-82 0 30,-41 41-46,1-41 16,40 0 0,-82 0-1,82 0 1,41 40 31,0 42-32,0-41 1,0 82-16,0-41 16,0 40-16,0 124 15,0-42 1,0-122 0,0 0-1,164-82 1,-123 0-16,81 0 15,-81-82-15,41 0 16</inkml:trace>
  <inkml:trace contextRef="#ctx0" brushRef="#br0" timeOffset="244.1322">10922 11535 0,'-41'-82'15,"82"82"32,41 0-47,0 0 16,204-41-1,-204 41-15</inkml:trace>
  <inkml:trace contextRef="#ctx0" brushRef="#br0" timeOffset="543.7324">12027 10962 0,'0'-40'0,"81"-124"15,-81 123-15,0-41 32,-40 41-17,-1 41 1,-41 41 0,82 41-1,0 245 1,0 82-1,0-41 1,41-245 0,81-41-1,1-82 1</inkml:trace>
  <inkml:trace contextRef="#ctx0" brushRef="#br0" timeOffset="827.085">13008 11167 0,'0'0'0,"0"-82"16,0 41-1,-122 123 16,122 0-15,-82 122 0,0-122-16,82-41 15,-82 41-15,82-41 16,-82-41-16,42 82 16,40-1-1</inkml:trace>
  <inkml:trace contextRef="#ctx0" brushRef="#br0" timeOffset="1044.0581">12518 11249 0,'0'0'0,"0"-82"0,40 164 31,-40-41-16,82 81 1,82 42 0,-41-41-1,-42-123 1</inkml:trace>
  <inkml:trace contextRef="#ctx0" brushRef="#br0" timeOffset="1462.5622">13417 11126 0,'0'-82'16,"0"164"31,0 0-32,41 0-15,-41-41 16,82 40-16,-41 1 16,41-82-1,0 0 1,-41 0 0,-41-163-1,0-83 1,0 164 15,0 1-31,0 121 16,0 42-1,0 123 1,-41 40 0,41-40-1,0-42 1</inkml:trace>
  <inkml:trace contextRef="#ctx0" brushRef="#br0" timeOffset="1761.6189">14236 10840 0,'0'-82'16,"81"82"15,-40 41-15,82 41-16,-41 40 16,0 83-16,-1 163 15,-81-245-15,0-1 16,-40 83-1,-124-41 1</inkml:trace>
  <inkml:trace contextRef="#ctx0" brushRef="#br0" timeOffset="2027.3971">15790 11453 0,'0'0'0,"82"0"46,122 0-30,-81 0-16,-41 0 16,0 41-1</inkml:trace>
  <inkml:trace contextRef="#ctx0" brushRef="#br0" timeOffset="2160.9482">15995 11740 0,'40'0'47,"42"0"-47,0 0 15,82 0 1</inkml:trace>
  <inkml:trace contextRef="#ctx0" brushRef="#br0" timeOffset="3011.0564">18858 10553 0,'0'-40'0,"0"-42"16,-41 82 0,0 41-1,41 81 1,0 42-16,-82 818 47,82-778-47,0 451 31,0-614-31,0-1 16,-81 42-1,40-82-15,-41 0 16,0 0-1,0 0-15,-81-82 16,81 1 0</inkml:trace>
  <inkml:trace contextRef="#ctx0" brushRef="#br0" timeOffset="3543.7924">20535 10513 0,'0'-82'16,"0"0"-1,0 41 1,-82 41-1,1 123 1,-1 286 15,82-123-31,0 532 32,0-695-32,0 0 15,0 40 1,0-122-1,-41 41 1,-82 0 0,41-82-1,1-41 1</inkml:trace>
  <inkml:trace contextRef="#ctx0" brushRef="#br0" timeOffset="4278.2952">20290 13130 0,'0'-81'0,"-41"81"31,41 81-16,-123 1-15,123 0 16,0 0-16,0 81 31,0-122-31,123 0 32,-41-41-32,40-41 31,-122-40-31,-40-165 31,-1 164-15,-41 82-16,82-81 15</inkml:trace>
  <inkml:trace contextRef="#ctx0" brushRef="#br0" timeOffset="4894.7551">20985 10063 0,'0'-41'16,"41"41"-1,-41-41 1,41 41-16,0 0 16,41 0-1,-82 41 1,-164 204 15,82-122 0,82-82-15,123-41 0,-41 41-1,-41 0 1,-41 81 0,0-81-1,0 0 1,0 0-1,-123-41 1,0 82 0</inkml:trace>
  <inkml:trace contextRef="#ctx0" brushRef="#br0" timeOffset="5477.4837">18654 13908 0,'0'81'32,"-41"-40"-32,41 0 15,0 82 1,0-82-1,41-41 1,122-41 15,-40-286 1,-164 245-32,-123-164 31,123 246-31</inkml:trace>
  <inkml:trace contextRef="#ctx0" brushRef="#br0" timeOffset="6328.2054">19063 9858 0,'0'0'0,"0"-82"16,81 41-1,-81 82 48,-40 123-47,40-123-1,0 41 16,40-82-15,83 0 0,-41-41-1,-82 0 17,0 0-1,0 82 31,0 41-62,0-42 16,0 1-16,0 123 16</inkml:trace>
  <inkml:trace contextRef="#ctx0" brushRef="#br0" timeOffset="7960.8696">22008 11208 0,'0'-82'16,"123"-41"-1,-82 123-15,40-81 16,1 81-16,-41 0 15,0 40-15,-41 42 0,0 0 16,0 82 0,-164-1 31,83-163-32,326-286 32,-245 204-31,82 41-16,-82 0 15,0-40-15,0 162 47,-41 83-31,41 0-1,0-42 1,41-81 0,0-41-16,0 0 15,40 0 1,-40 0-16,0 0 0,41-163 16,-41 40 15,-41-41-31,0 205 47,0 41-32,0 0 1,0-41 0,82 0-16,0-41 15,-42 0-15,42 0 16,-41 0-1,-41-123 1,0 0 0,0 41-1,0 164 32,0 41-31,0 0-16,0 122 15,82 0-15,-82-122 16,0 123 0,0-124-1,-82-40 1,-41-82 0,1-163-1,122-1 1</inkml:trace>
  <inkml:trace contextRef="#ctx0" brushRef="#br0" timeOffset="8587.037">23890 10717 0,'0'-82'0,"0"0"16,-41 123 15,41 82-15,-41 163-1,41-163-15,0 163 16,0-204 0,245 82 15,-163-82-31,0-82 0</inkml:trace>
  <inkml:trace contextRef="#ctx0" brushRef="#br0" timeOffset="8978.6867">24462 11085 0,'0'0'0,"0"-41"0,0-41 15,0-40 1,123 122 0,-41 0-1,41 204 1,-123-40 0,-82 0-1,-41-124 16,82 83-31,82-164 47,41 41-31,122-41 0,-163 41-16,82 0 15,-123-81-15,41 81 16</inkml:trace>
  <inkml:trace contextRef="#ctx0" brushRef="#br0" timeOffset="9361.1309">25117 11290 0,'0'-82'0,"0"41"15,82 41 48,-41 0-48,-1 0 1,-40 205 0,0-124-1,0 1 1,-40-82 0,80-41 15,42 0-31,-41-40 15,82-124 1,-123 164 0,0 82 31,0 41-32,0 41-15,0-42 31,41-81-31</inkml:trace>
  <inkml:trace contextRef="#ctx0" brushRef="#br0" timeOffset="9613.1222">25730 11290 0,'41'0'16,"41"0"-16,41 0 31,-41-41-31,40 41 16,1-82-1,-82 41 16</inkml:trace>
  <inkml:trace contextRef="#ctx0" brushRef="#br0" timeOffset="9811.4017">26180 10922 0,'-41'0'0,"41"40"47,0 1-47,0 41 16,0-41-16,0 0 15,0 41-15,0 0 16,0-41 0</inkml:trace>
  <inkml:trace contextRef="#ctx0" brushRef="#br0" timeOffset="10394.9656">26794 10840 0,'0'-41'0,"0"0"31,0 123 32,-41-41-63,41 81 15,0-40 1,0 0-1,41-82 1,0 0-16,82 0 16,-82 0-1,-41-82 1,40 0 0,-40 1-1,0 40 1,0 122 15,0 83-31,0 204 16,0 82-1,0 0 1,-81-286 0,81-123-1,-82-41 16,0 0-31,82-82 16,-82-82-16,82 1 0,0 40 16,82-82-1</inkml:trace>
  <inkml:trace contextRef="#ctx0" brushRef="#br0" timeOffset="10661.372">27449 10676 0,'0'0'0,"40"-41"32,42 41-17,-82 82 1,82 245-1,-82 1 1,0-42 0,-82-41-1,0-122-15,1-82 0</inkml:trace>
  <inkml:trace contextRef="#ctx0" brushRef="#br0" timeOffset="11127.8048">22826 12312 0,'0'0'0,"41"0"78,123 0-78,163 0 15,41 0-15,0-81 16,82 81-16,0 0 16,41 0-16,245 0 15,1 0 17,-778 0 14</inkml:trace>
  <inkml:trace contextRef="#ctx0" brushRef="#br0" timeOffset="11561.9487">24749 12844 0,'0'0'0,"0"-82"16,-41 82-16,-41 0 31,82 41-15,-82 164-1,0 40 1,82-40 0,82-164-1,0 40-15,-41-81 16,0 0-16,41 0 0,-42-41 16,42-40-1,-123-124 1,0 123-16,-81 82 15,40 0-15,-41 0 16,41 164 0,82 40-1,82-163 1,41 41 0</inkml:trace>
  <inkml:trace contextRef="#ctx0" brushRef="#br0" timeOffset="11895.4847">25158 13049 0,'0'0'0,"0"-41"16,0 82 31,0 40-47,0 83 15,41-123 1,122 82 0,-81-123-1,0 0-15,-41 0 0,41-164 16,-41 41 0,-41-40 15,-123 122-16,41 41-15,41 0 16,-41 0-16,41 0 16</inkml:trace>
  <inkml:trace contextRef="#ctx0" brushRef="#br0" timeOffset="12578.8161">28594 11699 0,'0'-41'0,"0"-41"16,-41 82-1,-41-41 1,-81 41 15,40 327 16,123-286-47,123 82 31,-42-123-31,1 0 16,-82-41 0,41-123-1,-41 1 1,0-83 0,0 1-1,0 163-15,0 0 16,0 123 15,0 41-15,0 41-16,0 81 15,0-81 1,82 122-16,-82-163 16,0 0-16,0-41 15</inkml:trace>
  <inkml:trace contextRef="#ctx0" brushRef="#br0" timeOffset="13895.1258">28758 11658 0,'0'0'0,"81"-82"0,1 82 32,-41 0-17,-41 123 1,0-41-1,0-1 1,41-122 31,-41 1-31,123-42-16,-82-41 31,-41 0-16,0 164 1,-41 41 0,41 0-1,0 0-15,0-41 16,0 40-16,0-40 0,82 0 16,-42-41-1,42 0 1,0-41-16,-41 0 15,41-40-15,0-42 16,-82 0 0,0 41-1,0 41 32,-82 41-16,41 0-15,-41 82 0,82 0-16,-82 0 15,82 0-15,0-1 16,41-81 0,41 0-1,0 0 1,-82-40-16,82-42 15,-42 41 1,-40-41-16,0-122 16,0-1-1,0 0 1,0 124 0,0 203 46,0 1-62,0 0 16,0 122-1,0-81 1,0-123 0,123 41-1,0-82 1,-41-123-1,-82 0 1,41-122 0,-41 204-1,0 123 17,0 40-17,0-40 1,0 0-16,0-41 15,0 41-15,81-82 16,42 0 0,-82 0-1,0 0-15,41-123 16,-82-41 0,41 1-1,-41 122 1,0 123-1,0 163 1,0-81 0,0 40-1,0-40 1,0-82 0,0-41-1,0 40-15,-41-81 0,-82 0 31,-41 0-15,83 0-16,-1 0 16,0 0-16,0 0 0</inkml:trace>
  <inkml:trace contextRef="#ctx0" brushRef="#br0" timeOffset="19445.9825">32766 12517 0,'123'0'47,"-41"0"-47,0 0 16,0-41-16,-1 41 16,1-82-16</inkml:trace>
  <inkml:trace contextRef="#ctx0" brushRef="#br0" timeOffset="20213.1011">33871 11740 0,'0'-41'0,"0"0"16,0-41-1,0 41 17,0 123 108,0 0-140,0-41 16,0 0-16,0 40 15,0-40 1,-82 0 0,123-41 31,0 0-47,41 0 15,40 0 1,-40 0-1,-82-82 1,82 82-16,-82-41 16,0 1-1,0-1 1,-41-41 0,41 164 30,0-1-30,0 42 0,0 82-1,0-83-15,0 42 16,0-82-16,0-41 16,0 41-1,-41-82-15</inkml:trace>
  <inkml:trace contextRef="#ctx0" brushRef="#br0" timeOffset="20645.2968">32726 12271 0,'0'-40'0,"-82"40"16,41 0 0,41-41-1,82 41 63,-1 0-62,42 0-16,0 0 16,-41 0-16,-1-82 15</inkml:trace>
  <inkml:trace contextRef="#ctx0" brushRef="#br0" timeOffset="26397.6527">32521 4336 0,'0'-41'16,"0"-41"15,0 41 0,0 0 16,-41 41-31,-41 82-1,82-41 1,0 205-1,0-124 1,41 124-16,-41-165 16,0 1-16,41 82 15,-41-82 1,0 0 0,0-1-1,-41-40 1,-41-41-1,41 0 1,1 0 0,40-41-16</inkml:trace>
  <inkml:trace contextRef="#ctx0" brushRef="#br0" timeOffset="26679.7844">32194 5072 0,'41'0'47,"40"-41"-47,-40 41 16,82 0-1,82-82 1,-124 82-16</inkml:trace>
  <inkml:trace contextRef="#ctx0" brushRef="#br0" timeOffset="27013.1732">33380 5031 0,'0'-41'15,"-41"41"17,0 0-1,-41 41-15,1 41-16,81-41 15,-82 82 1,0 40-1,0-122 1,41 0-16,41 41 16</inkml:trace>
  <inkml:trace contextRef="#ctx0" brushRef="#br0" timeOffset="27263.6149">32848 5072 0,'0'0'0,"0"-82"16,82 82 0,-82 41-1,41 41 1,0-41-16,82 82 15,-123-82 1,40-41-16,42 81 16</inkml:trace>
  <inkml:trace contextRef="#ctx0" brushRef="#br0" timeOffset="27580.6954">33912 4663 0,'0'-41'0,"0"0"16,0-40-1,0 162 32,0 1-47,0 0 16,0 122-1,0-40-15,0-41 32,0-82-17,82 41-15</inkml:trace>
  <inkml:trace contextRef="#ctx0" brushRef="#br0" timeOffset="28064.2178">34157 4868 0,'0'0'15,"0"-82"-15,82 0 16,41 82-1,-41 0 1,-82 41 0,0 82-1,0-42 1,-41 1 15,-41-82-31,82-41 31,41 41-15,-41-122 0,163-1-1,-163 41 1,41 0 0,-41 123 30,0 0-30,-41 0-16,41 82 16,0-1-1,41 1 17,41-123-17</inkml:trace>
  <inkml:trace contextRef="#ctx0" brushRef="#br0" timeOffset="28313.526">34975 4459 0,'0'0'0,"0"-41"16,82 41 30,-82 41-46,41 81 16,-41 42 0,0-82-16,-41 204 31,41-204-31,-41-82 16</inkml:trace>
  <inkml:trace contextRef="#ctx0" brushRef="#br0" timeOffset="28546.3843">35712 4704 0,'82'0'15,"-42"0"-15,83 0 16,-82 0 0,0 41-1</inkml:trace>
  <inkml:trace contextRef="#ctx0" brushRef="#br0" timeOffset="28697.3533">35753 5031 0,'41'0'31,"40"0"-15,-40 0-16,0 0 16,0 0-16</inkml:trace>
  <inkml:trace contextRef="#ctx0" brushRef="#br0" timeOffset="29747.5571">37757 4131 0,'0'-81'15,"0"40"1,-82 41 31,41 81-32,41 1-15,0 41 16,0 491 15,0-328-15,0-41-1,0-40 1,0-82-16,-81-1 16,40-40-16,-41-41 15,41-41 1,-82 0 0,0-41-1,-40-82 1,122 42-1</inkml:trace>
  <inkml:trace contextRef="#ctx0" brushRef="#br0" timeOffset="32247.9187">37348 6749 0,'-82'0'32,"82"82"-17,0-41 1,0 0-1,123 41 17,81-164-1,-204 0-15,-40-41-1,-42 82 1,0 41-1,0 0 1</inkml:trace>
  <inkml:trace contextRef="#ctx0" brushRef="#br0" timeOffset="32997.0784">38084 3477 0,'0'0'0,"0"-41"15,0-41 17,0 123-1,0 0-31,-82 204 31,42-204-15,40 41-1,0 0 1,40-82 15,83 0-31,-41 0 32,-41 0-17,-41-41 1,82 0-1,-82 0 1,0 0 0,-41 41 15,41 41 0,-41 123-15,41-1-1,0-81 1</inkml:trace>
  <inkml:trace contextRef="#ctx0" brushRef="#br0" timeOffset="33763.8498">38862 4500 0,'0'-41'0,"0"-41"16,81 82-16,1 0 31,41 123 0,-246 81 1,-40-40-1,122-164-31,82 0 31,81 0-15,-81 0-1,123 0 1,-123 0 0</inkml:trace>
  <inkml:trace contextRef="#ctx0" brushRef="#br0" timeOffset="34197.3155">39393 4663 0,'0'-41'0,"82"41"32,0 0-17,-82 82 1,0-41 0,0 82-1,-41-123-15,41 41 16,-41-41-16,82-41 47,0 41-47,82-82 15,-82 0 1,40 0 0,-81 0-1,-41 82 16,-40 41-15,81 82 0,0-41-1,41 0 1,81-41 0,-81-41-16,41 0 15</inkml:trace>
  <inkml:trace contextRef="#ctx0" brushRef="#br0" timeOffset="34381.1126">40048 4868 0,'41'0'15,"0"0"1,163 0-1,-40 0 1,-123 0-16</inkml:trace>
  <inkml:trace contextRef="#ctx0" brushRef="#br0" timeOffset="34617.22">40375 4622 0,'0'-41'16,"0"123"31,0-41-31,0 0-16,0 0 15,0 82 1,0-83-1,41 42-15</inkml:trace>
  <inkml:trace contextRef="#ctx0" brushRef="#br0" timeOffset="35997.3656">40743 4500 0,'0'0'0,"0"-41"0,0-41 16,0 123 31,0 41-31,0 40-1,0-81-15,41-41 16,-41 41-16,82-41 15,41 0 1,-41 0 0,-42 0-1,-40-82 1,0 0 0,0 42-1,0-1 173,-81 122 452,81 1-624,0 0-16,0 0 16,0 41-16,0-1 15,0 1 1,0-41-16,-82 81 31,82-40-31,-82-123 16,41 0-1,-41-163 1,82-42 0,82-40-1,82 163 1,-42 0-16,-81 82 15,0 0-15,0 0 16</inkml:trace>
  <inkml:trace contextRef="#ctx0" brushRef="#br0" timeOffset="36332.1148">38862 5399 0,'0'-40'47,"40"40"-47,83 0 16,82 0-16,326 0 31,-203 0-31,244 0 0,-408 0 16,-41 0-1,-82 0-15</inkml:trace>
  <inkml:trace contextRef="#ctx0" brushRef="#br0" timeOffset="36780.7921">39843 5890 0,'0'0'0,"-82"-41"16,42 41 15,-42 0-15,82 82 0,-82 123-1,82-123-15,0-1 16,0 1-16,0 0 0,41-82 15,41 41 1,40-41 0,1-41-1,-82-82 1,-41 41-16,-41 1 16,0 81-16,-41-82 15,1 123 1,-1 0-1,82 40-15,-41 1 16,41 0-16,0 41 0,41-82 16,81-41-1</inkml:trace>
  <inkml:trace contextRef="#ctx0" brushRef="#br0" timeOffset="37101.9309">40293 6054 0,'0'0'16,"0"-41"-16,0 0 16,-41 123 15,41-41-31,0 0 16,0 81-1,41-40 1,41-82-1,41-41 1,-82-40 0,-41 40-1,0 0 1,0-41-16,0 41 0,-41 41 16,-41-41-1,-41 41 1,123 41-16,-41-41 15</inkml:trace>
  <inkml:trace contextRef="#ctx0" brushRef="#br0" timeOffset="37381.3755">42011 5113 0,'-41'-82'0,"123"82"63,41 0-63,0 0 15,-1 0-15,-40 41 16,0-41 0</inkml:trace>
  <inkml:trace contextRef="#ctx0" brushRef="#br0" timeOffset="37530.9844">42175 5399 0,'0'0'15,"82"0"1,-41 0 0,41 0-16,-42 0 15</inkml:trace>
  <inkml:trace contextRef="#ctx0" brushRef="#br0" timeOffset="40082.9226">42502 5236 0,'0'-41'0,"0"0"16,0-41 15,-41 82-16,-81-41 1,-1 41 31,41 0-47,0 41 16,82 0-16,0 41 15,0 41 1,41-1-1,82-40 1,-82-82 0,41-41-1,40-41 1,-40 42-16,-82-42 16,0 41-16,0-41 15,0 0-15,0-122 16,0-1-1,0 164 1,0 0-16,-41 82 47,41 41-31,0 41-1,0 122 1,0-122-16,41 41 15,0-83 1,41-81 0,0 0-1,-41 0 1,-41-163 0,41 40-1,-41 41 1,0 123 15,0 41-31,0 41 16,0-42-1,81-81 17,1 0-17,0 0 1,0 0-1,0-163 1,-82 122-16,0 0 16,0-41-16,-41 164 31,41 41-15,0 163-1,0-81-15,0 81 16,0-204-1,0 0-15,0-42 16,-41 42 0,-41-82-1,41 0 1,0 0-16,-41-41 0,41 0 16,-40-81-1,81-1-15</inkml:trace>
  <inkml:trace contextRef="#ctx0" brushRef="#br0" timeOffset="40281.7008">44016 5236 0,'123'0'31,"-42"0"-15,-40 0-16,0 0 15</inkml:trace>
  <inkml:trace contextRef="#ctx0" brushRef="#br0" timeOffset="40418.782">44057 5481 0,'41'0'32,"40"0"-17,42 0-15,164-82 16</inkml:trace>
  <inkml:trace contextRef="#ctx0" brushRef="#br0" timeOffset="41248.7584">45366 4459 0,'-41'0'15,"41"-82"-15,0 164 47,41 40-31,-41 1-16,41 82 16,-41 81 15</inkml:trace>
  <inkml:trace contextRef="#ctx0" brushRef="#br0" timeOffset="41431.8371">45038 5318 0,'41'-41'31,"41"41"-15,0 0-16,163 0 15,-122 0-15,-41 0 16,0 0-16</inkml:trace>
  <inkml:trace contextRef="#ctx0" brushRef="#br0" timeOffset="41852.493">45325 5686 0,'0'-41'0,"-41"41"0,41-82 16,-41 82-1,-82 41 1,123 41 0,-41 122-1,41 42 1,0-124-16,41 1 16,41-82-16,-41-41 15,-41 41-15,123-41 16,-41 0-1,-42-41 1,-40-41-16,0 0 16,0 1-16,0 40 0,-122 41 31,40 0-15,0 41-1,82 40-15,0-40 16,-41 0-16,41 41 15</inkml:trace>
  <inkml:trace contextRef="#ctx0" brushRef="#br0" timeOffset="42194.5373">45734 5890 0,'0'0'0,"0"-41"0,-82 123 63,82 0-63,0 0 15,0 41-15,0-1 32,41-122-32,82 41 15,-82-41-15,40 0 16,1 0-1,-82-163 1,0 40 0,-41 41-16,-81 41 15,81 41-15,-41 0 16</inkml:trace>
  <inkml:trace contextRef="#ctx0" brushRef="#br0" timeOffset="43732.2573">46838 4663 0,'0'-82'0,"0"41"32,0-40-32,41 81 15,123 163 16,-164-81-15,-82 286 0,41-286-1,-41-41-15,1 41 16,121-82 31,1-41-32,82 41 1,0-82-16,-41 82 16,-41-41-16,81-82 15,-122 42 1,0-1 0,0 41-1,0 0 1,41 82 31,-41 41-32,0-41 1,0-1-16,0 83 16,0-82-16,41-123 62,-41 41-62,123 0 16,-82-122-1,-41 40 1,0 82 0,0 123 15,0 0-16,0 41 1,0-42 0,82-81 15,122 0-15,-163 0-1,0 0-15,-41-163 16,0 122-16,0 0 15,41 0 1,-41 82 15,0 82-15,0-82 0,82 40-1,40-81 1,-40 0-1,-41 0 1,-41-122 0,0 40 15,41 0-31,-41 205 47,0 81-32,0 42 1,0-124-16,0-40 16,0 0-16,0-41 0,0 0 15,0 41 1,-41-82 0,-41 0-1,0 0-15,1 0 16,40-123-1</inkml:trace>
  <inkml:trace contextRef="#ctx0" brushRef="#br0" timeOffset="44015.8168">48802 4909 0,'41'0'31,"0"0"-15,41 0-16,81 0 15,83 0 1</inkml:trace>
  <inkml:trace contextRef="#ctx0" brushRef="#br0" timeOffset="44248.8376">49006 4540 0,'0'0'0,"0"41"63,0 41-63,0 0 0,0 0 15,0 0-15,0-1 16,82 1-1,-41-41 1</inkml:trace>
  <inkml:trace contextRef="#ctx0" brushRef="#br0" timeOffset="44798.2206">49620 4581 0,'41'-41'16,"-41"1"0,0 80 31,0 1-47,0 41 15,82-82-15,-82 82 16,41-82-1,-41 41-15,41-41 16,40 0 0,1 0-1,-82-82 1,0 0 0,41 0-1,-41 164 32,0 0-47,0 0 16,0 122-1,0-81 1,0-82 0,0 41-16,-41-82 62,-41 0-46,82-82 15</inkml:trace>
  <inkml:trace contextRef="#ctx0" brushRef="#br0" timeOffset="45131.6134">50193 4254 0,'0'0'0,"0"-41"0,0-41 16,82 82-1,-82-41-15,40 41 16,1 0-1,0 0 1,-41 123 0,0 0 15,-41-41-31,41-41 16,41-41-1,41 0 1,0 0-1,41 0 1,-42 0 0</inkml:trace>
  <inkml:trace contextRef="#ctx0" brushRef="#br0" timeOffset="45432.411">49702 5481 0,'-82'0'0,"164"0"62,41 0-62,-1 0 16,1-82-16,0 82 15,40 0 1</inkml:trace>
  <inkml:trace contextRef="#ctx0" brushRef="#br0" timeOffset="45781.8661">49906 5768 0,'41'0'47,"41"0"-31,-41 0-1,-41 40 1,0 42 0,-123 123-1,1-82 1,40-83 0,245-80 30,-81 40-46,82-41 16,-1 41 0,-122-123-1</inkml:trace>
  <inkml:trace contextRef="#ctx0" brushRef="#br0" timeOffset="46666.0379">46511 4050 0,'0'-41'47,"82"41"-16,0 0-15,0-82 15,-123 82 1,-41 0-17,0 0 1,0 0 15,82 82 47,0-1-78,0 42 16,0 0-16,0 163 15,41 41 17,-41 42-17,0-83 1,0-163-16,0 40 16,0-122-16,41 41 15,-41 0 1,0-41-1,82 0 1,-41-41-16,81 0 16,83 0-1,40-41 1</inkml:trace>
  <inkml:trace contextRef="#ctx0" brushRef="#br0" timeOffset="47682.5265">51011 3886 0,'0'-41'16,"82"41"15,0 0-15,-1 0 0,-81 286 15,-41 451 0,41 40 16,0-573-31,0-40-1,82-82-15,-82-41 16,0 0-16,-82 40 31,-40-81-15,-1 0-1,82 0 1,0 0-16</inkml:trace>
  <inkml:trace contextRef="#ctx0" brushRef="#br0" timeOffset="48032.9746">51747 5849 0,'0'41'62,"0"41"-62,0-41 16,0 41-1,82 0 1,-41-82-16,0 0 16,82-82-1,-83-41 1,-40 82-1,-40-82-15,-1 42 16,0 81-16,-82-41 16,123 0-1</inkml:trace>
  <inkml:trace contextRef="#ctx0" brushRef="#br0" timeOffset="48566.029">51543 4050 0,'81'-41'15,"-81"-41"17,0 123-1,0 41-15,0-1-1,0 42 1,41-41-1,0-82 1,41 0 0,-41 0-1,-41-41-15,0-41 16,0 41 0,0 0-16,0-40 15,0 121 32,0 165-47,41-41 31,-41 40-15,82 1 0</inkml:trace>
  <inkml:trace contextRef="#ctx0" brushRef="#br0" timeOffset="51415.6766">44711 7772 0,'-82'0'16,"123"0"30,41 0-46,204 0 32,-245 0-32</inkml:trace>
  <inkml:trace contextRef="#ctx0" brushRef="#br0" timeOffset="51566.2605">44589 8181 0,'122'0'31,"-81"0"-15,164 41 0,-83-41-1</inkml:trace>
  <inkml:trace contextRef="#ctx0" brushRef="#br0" timeOffset="51849.7265">46225 7772 0,'0'0'0,"0"-82"0,0 0 16,0 41-1,0 82 17,0 41-1,0 82-15,0 81-1,0-81 1,-82-123-16</inkml:trace>
  <inkml:trace contextRef="#ctx0" brushRef="#br0" timeOffset="52056.6721">45693 8672 0,'-82'0'0,"82"-41"15,82 41 1,0 0 0,0 0-1,163 0 1,-122 0-16,0 41 16,-83-41-16</inkml:trace>
  <inkml:trace contextRef="#ctx0" brushRef="#br0" timeOffset="52452.6361">46020 9122 0,'-82'0'0,"42"0"15,-1 0 1,0 0-1,41 41 1,-82 40-16,82 42 16,0-41-16,0 0 15,0 122 1,41-163 0,82-41-1,-1 0 1,-81-122-1,0 122-15,-41-82 16,0-41-16,-41 123 16,0 0-1,-41 82 1,82-41-16,0 81 16,0-40-1</inkml:trace>
  <inkml:trace contextRef="#ctx0" brushRef="#br0" timeOffset="52783.0403">46675 9204 0,'0'0'16,"0"-41"-16,-82 41 31,0 163-16,82-40 1,0-82 0,82 41-16,-41-82 15,0 0-15,41 0 16,-42 0-16,1 0 0,-41-41 16,123-41-1,-123-41 1,0 82-16,-82 0 15,41 41-15,-81 0 16,81 0 15</inkml:trace>
  <inkml:trace contextRef="#ctx0" brushRef="#br0" timeOffset="53049.6179">47616 7445 0,'-41'-82'0,"82"82"63,81 0-63,-40 0 15,-41 0-15,0 0 16</inkml:trace>
  <inkml:trace contextRef="#ctx0" brushRef="#br0" timeOffset="53316.691">47657 7486 0,'0'40'63,"0"42"-63,0 41 15,0 41-15,0 40 16,0-81-16,-41 163 15,41-81 1,0-164 0,0 40-1,41-81-15,81 0 32,1-122-32</inkml:trace>
  <inkml:trace contextRef="#ctx0" brushRef="#br0" timeOffset="53866.3482">48393 7895 0,'0'0'0,"0"-82"15,0 41-15,0-41 16,82 82-16,-82-41 15,0-41 1,-41 82 15,0 82-15,-41-41-16,82 0 16,0 41-16,0-41 0,0 41 15,82-1 1,81 1-1,-163 0-15,82-82 16,-82 82-16,0 0 0,0-1 16,-41-81-1,0 82 1,-81 0 0,-1-82-1,123-41 1,0-41-16,0 0 15,41-40-15,0-42 32,82 41-32,-123 42 0,0-1 15,0 41-15,0 0 16,-41-41 0,-41 82-1,0 41 1,82 41-1,0 0-15</inkml:trace>
  <inkml:trace contextRef="#ctx0" brushRef="#br0" timeOffset="54333.7028">49006 8140 0,'0'-82'16,"41"82"-1,41 0 1,0 0 0,-82 41-1,0 41-15,0 41 16,0-42-16,0-40 15,-82 0 1,164-82 15,41-81-15,-41-1 0,-1-82-1,-40 124 1,-82 122 15,41 40-15,-41 1-1,41 41 1,0 0 0,0-83-1,82-40-15</inkml:trace>
  <inkml:trace contextRef="#ctx0" brushRef="#br0" timeOffset="54588.1351">50070 8099 0,'41'0'32,"82"0"-32,-42 0 15,-40 0 1</inkml:trace>
  <inkml:trace contextRef="#ctx0" brushRef="#br0" timeOffset="54868.0197">50275 7731 0,'0'0'0,"0"82"63,0 41-63,0-1 16,0 1-16,0 0 15,0 40 1,0 1-1</inkml:trace>
  <inkml:trace contextRef="#ctx0" brushRef="#br0" timeOffset="55616.683">51134 7813 0,'0'-82'16,"0"0"-16,0 41 31,-41 41 0,0 0-15,-41 123 0,82 0-1,0-41-15,0-42 16,82 42-16,-41-82 0,41 82 15,-42-41 1,42 41 0,-82-41-1,-41 0 17,-40-41-32,40 0 15,-41 0 1,82-123 15,0 82-31,41-82 16,81-81-1,-122 122-15,41 41 16,-41-41 0,0 0-16,-41 82 15,-81 0 1,81 0-1</inkml:trace>
  <inkml:trace contextRef="#ctx0" brushRef="#br0" timeOffset="56103.3263">51624 7404 0,'0'-82'16,"0"41"15,123 41-31,-82 0 16,82 0-1,-82 0 1,-41 82 15,0 0-31,0-1 16,0 124 0,0-82-16,-41 40 15,41 1-15,0-82 16,0 40-16,41 124 15,-41-205 1,0 41 0,0-41 15,-82-41-15,-41 0-1,0 122 1,83-81-16,-1-41 15</inkml:trace>
  <inkml:trace contextRef="#ctx0" brushRef="#br0" timeOffset="57016.4352">46225 10840 0,'-41'0'15,"41"-41"32,164 41-47,-1-82 16,83 82-16,-83 0 15,-40 0-15,-82 0 16</inkml:trace>
  <inkml:trace contextRef="#ctx0" brushRef="#br0" timeOffset="57166.6837">46470 11167 0,'82'0'31,"-41"0"-31,41 0 16,0 0-16,-1 0 15,1 0-15,41 0 16</inkml:trace>
  <inkml:trace contextRef="#ctx0" brushRef="#br0" timeOffset="58328.0219">48597 10185 0,'0'-41'16,"82"-40"15,0 81-15,0 0-16,41 0 0,-83 0 16,1 0-16</inkml:trace>
  <inkml:trace contextRef="#ctx0" brushRef="#br0" timeOffset="58718.7721">48761 10144 0,'-82'0'62,"41"0"-15,41 41-31,-82 41-16,82 0 15,0 82 1,0 81-1,0-41 1,41-40 0,-41-123-16,41 0 15,41-41 17,0 0-32,-41 0 15,163 0 1</inkml:trace>
  <inkml:trace contextRef="#ctx0" brushRef="#br0" timeOffset="59233.2916">49334 10472 0,'0'-41'16,"82"41"-1,-42 0 1,83 0 0,-123 41-16,0 0 15,0-1 1,0 42-16,0 0 0,-82 0 15,41-41-15,1 41 16,40-164 15,40 0-15,124-41 0,0 1-1,-42 40 1,-122 0-1,-41 82 1,-40 0 0,40 0-1,-41 164 1,82-42 0,41 1-1,82-41 1,-83-82-1</inkml:trace>
  <inkml:trace contextRef="#ctx0" brushRef="#br0" timeOffset="59416.5208">50193 10594 0,'41'0'31,"0"0"-31,40 0 16,42-41-16,-41 41 15,0 0-15,-41-40 0</inkml:trace>
  <inkml:trace contextRef="#ctx0" brushRef="#br0" timeOffset="59685.3433">50479 10226 0,'0'0'0,"0"-41"0,0 0 16,0 123 30,0 82-30,0 40 0,0 1-1,0-123 1,123-82 0</inkml:trace>
  <inkml:trace contextRef="#ctx0" brushRef="#br0" timeOffset="59936.3483">51052 10226 0,'0'0'0,"0"-41"0,0 0 16,0 82 30,0 41-30,0 82 0,0-123-16,0 0 15,0 40-15,0 1 16</inkml:trace>
  <inkml:trace contextRef="#ctx0" brushRef="#br0" timeOffset="60367.5533">51134 9817 0,'41'0'15,"-41"-41"-15,40 41 32,1 0-17,0 0 17,-41 82-17,0-41 1,82 41-1,-82 40 17,41 1-17,-41 82 1,0-1 0,0-81-16,0 0 15,0-42-15,-123-40 16,1 41-1,122-41-15</inkml:trace>
  <inkml:trace contextRef="#ctx0" brushRef="#br0" timeOffset="61100.0883">49129 10022 0,'0'-41'31,"-82"41"-16,41 0 17,-40 0-32,-124 41 31,164 81-15,-41-81-16,41 82 15,-40-82 1,81 123-16,-82-83 15,82 1-15,0 82 32,0 40-17,41-122 1,122 0-16,-122-41 16,123 41-16,-41-1 15,40-81 1,-122 0-16</inkml:trace>
  <inkml:trace contextRef="#ctx0" brushRef="#br0" timeOffset="62517.7758">47493 11372 0,'-41'0'16,"123"0"62,41 0-78,40 0 16,1 0-16,572-82 31,-695 82 0,-82 0-15</inkml:trace>
  <inkml:trace contextRef="#ctx0" brushRef="#br0" timeOffset="62834.5845">47902 11658 0,'0'41'62,"0"41"-46,0-1-16,0 42 15,0-41-15,0 0 16,0 40 0,0-40-1,0-41-15</inkml:trace>
  <inkml:trace contextRef="#ctx0" brushRef="#br0" timeOffset="63035.9823">48106 11903 0,'0'0'0,"0"-82"0,0 1 31,41 81-31,82-41 15,-41 41 1,0 0-16,-41 0 16,40 0-1</inkml:trace>
  <inkml:trace contextRef="#ctx0" brushRef="#br0" timeOffset="63318.0999">48229 11781 0,'-41'0'16,"41"40"0,0 1-1,0 0 1,41 82 0,82-82-1,-41-41 1,0 41-16,-82 41 15,81-82-15,-122 0 47,1 0-31,-165 0 0,82 0-1</inkml:trace>
  <inkml:trace contextRef="#ctx0" brushRef="#br0" timeOffset="64000.1044">48066 10349 0,'0'-82'0,"0"41"16,0 82 30,-82 41-30,-41 0 0,82-82-1,0 0 17,41-41-17,0 0-15,0-41 16,0 0-1,123 41 1,0 41 0,-42 0-16,-81 82 15,82 82 1,-82 81 0,0-122-16,-163 81 15,81-163-15,0 41 16,-82-41-1,124-41 1,40-123 15,0 42-15,81 81 0,1 0-16,-41 0 15,41 40 1,-41 83-16,41-41 15,-82-41-15,122 0 16</inkml:trace>
  <inkml:trace contextRef="#ctx0" brushRef="#br0" timeOffset="65150.7402">10922 15707 0,'0'-40'47,"82"40"-47,-41 0 15,41 0 1,-41 0 15</inkml:trace>
  <inkml:trace contextRef="#ctx0" brushRef="#br0" timeOffset="65384.5046">10922 15707 0,'0'0'0,"-82"0"16,1 0 15,81 82-15,0 41-1,0 0 1,40-1-16,-40 1 16,0 0-16,41 122 15,41-122 1,-41-82-1,123-41 1,-83-82 0</inkml:trace>
  <inkml:trace contextRef="#ctx0" brushRef="#br0" timeOffset="65617.7901">10759 16280 0,'-41'0'15,"82"0"17,40 0-17,1 0-15,41 0 16,0 0-16,-1-82 15,1 82-15,-41-41 16</inkml:trace>
  <inkml:trace contextRef="#ctx0" brushRef="#br0" timeOffset="65900.7272">11740 15871 0,'0'-41'15,"0"0"1,-41 41 0,-40 0 15,81 205-15,0 81-1,0-163-15,0 0 16,0-1-16,0-40 0,122-41 15,42 41 1,0-82 0,-1-82-1</inkml:trace>
  <inkml:trace contextRef="#ctx0" brushRef="#br0" timeOffset="66154.8265">12886 15871 0,'0'-41'0,"0"82"47,-82 0-47,82 82 15,-123-42-15,82 1 16,-81 123-1,40-123 1,0-1 0</inkml:trace>
  <inkml:trace contextRef="#ctx0" brushRef="#br0" timeOffset="66351.3201">12313 16076 0,'0'-41'0,"82"122"31,-41-40-15,41 82-16,40-82 16,-40 82-1,0-1 1,0-122-16</inkml:trace>
  <inkml:trace contextRef="#ctx0" brushRef="#br0" timeOffset="66604.0505">13049 15707 0,'0'0'0,"0"-40"15,123 40 17,0 204-17,-41 41 1,-82-122-16,0 0 16,0 0-16,-41-1 15,41-40-15,-123 41 16,82-82-16</inkml:trace>
  <inkml:trace contextRef="#ctx0" brushRef="#br0" timeOffset="66801.1828">13949 16157 0,'41'0'0,"0"0"16,41-41-16,41 41 15,-42 0 1,42 0-16</inkml:trace>
  <inkml:trace contextRef="#ctx0" brushRef="#br0" timeOffset="66934.9283">14236 16485 0,'81'0'31,"1"0"-15,-41 0-16</inkml:trace>
  <inkml:trace contextRef="#ctx0" brushRef="#br0" timeOffset="67502.5746">16240 15462 0,'0'-41'0,"0"0"16,0-41 0,-41 123 31,41 41-32,-82 123 1,82-1-16,-82 287 15,82-327-15,0-1 16,0 164 0,0-122-1,0-164-15,0 41 16,-81-82 0,-1 0-1,-82-82 1,123 82-1,-40 0 1</inkml:trace>
  <inkml:trace contextRef="#ctx0" brushRef="#br0" timeOffset="67989.3806">15790 17957 0,'-41'0'16,"41"41"-1,0 0-15,-41 82 16,41 40 0,0-40-1,41-41 1,82-82-16,-82 0 15,41-41-15,40-82 16,-81-40 0,-41-42-1,0 41 1,-163 83 0,81 81-1,0 0 1</inkml:trace>
  <inkml:trace contextRef="#ctx0" brushRef="#br0" timeOffset="68601.4994">16199 14644 0,'0'-41'0,"41"41"15,-41-82-15,82 82 16,-41 0-1,0 0 1,-41 41 0,0 41-1,0 41 1,-82-82 0,123-41 30,0 0-46,81 40 32,-122 42-32,82-41 15,-82 41 1,-82 41 0,-40-82-1,81 40 1,-41-81-1</inkml:trace>
  <inkml:trace contextRef="#ctx0" brushRef="#br0" timeOffset="70555.7334">17099 16280 0,'0'-82'0,"0"-40"16,0 81-1,164 0 32,-82 41-47,-42 286 31,-40-245-31,-81 123 32,-1-164-32,123-82 46,-41 41-30,82-82 0,-1 41-1,1 1-15,-82-1 16,0 0 0,0 41-1,0 123 16,-41 0-31,41-1 16,0 83 0,0-123-16,0 41 15,82-41 1,-41 0-16,41-41 0</inkml:trace>
  <inkml:trace contextRef="#ctx0" brushRef="#br0" timeOffset="71061.3938">18285 16198 0,'0'41'344,"41"-41"-328</inkml:trace>
  <inkml:trace contextRef="#ctx0" brushRef="#br0" timeOffset="72301.9241">19431 15626 0,'0'-41'15,"0"-41"1,41 82-16,-41-41 16,41 41-1,40 0 1,-40 0-1,-41 327 17,-163-122-1,81-164 0,123-41 16,41 0-31,-42 0-16,42 0 15,123 0-15,-123 0 16,-1 0-16</inkml:trace>
  <inkml:trace contextRef="#ctx0" brushRef="#br0" timeOffset="72567.9324">19185 16566 0,'-41'0'0,"123"0"47,0 0-31,204 0-1,42 0 1,-42 0 0,-204 0-16</inkml:trace>
  <inkml:trace contextRef="#ctx0" brushRef="#br0" timeOffset="72803.5096">19226 17057 0,'82'0'31,"0"-41"-15,81 41-1,1 0 1</inkml:trace>
  <inkml:trace contextRef="#ctx0" brushRef="#br0" timeOffset="73306.9046">18735 17139 0,'0'-82'0,"0"41"16,0-40-1,0 162 32,0 1-31,0 41-16,0 122 31,0-163-31,0 0 16,0 41-16,0-42 15</inkml:trace>
  <inkml:trace contextRef="#ctx0" brushRef="#br0" timeOffset="73786.174">19185 17180 0,'0'0'0,"0"-41"16,0 123 46,0 0-62,-41-41 16,41 40-16,0-40 16,0 0-1,41-41 32,82-122-31,-82 122-16,82-41 15,-42 41 1,83 81 0,-123 42-1,-41-82 1,0 82-16,-41-123 15,-41 82 1,0-82 0,-40 0-1,81 0-15</inkml:trace>
  <inkml:trace contextRef="#ctx0" brushRef="#br0" timeOffset="74168.4012">20658 15830 0,'0'-41'16,"-41"41"-16,41 41 31,-82 164-16,82 81 1,0-41 0,0-163-16,82 41 15,-41-123-15,0 41 16</inkml:trace>
  <inkml:trace contextRef="#ctx0" brushRef="#br0" timeOffset="74603.11">20863 16239 0,'0'0'15,"0"-41"-15,0 0 16,81-40 0,42 81-16,-41 0 15,0 40 1,-82 42-1,0-41-15,-41 41 16,0-41-16,-41 0 16,123-41 31,0-82-47,41 0 15,-41 41 1,40-81-16,-81 81 15,0 0 1,-41 82 15,41 40-15,0 1 0,0 41-1,41-41 1,0-82-16,0 0 15</inkml:trace>
  <inkml:trace contextRef="#ctx0" brushRef="#br0" timeOffset="74784.6451">21762 16076 0,'41'0'47,"41"0"-47,41 0 16,41 0-1,-124 0-15</inkml:trace>
  <inkml:trace contextRef="#ctx0" brushRef="#br0" timeOffset="75019.2312">22090 15953 0,'0'82'63,"0"-1"-63,0 1 15,0 82 1,0 0 0,0-124-16</inkml:trace>
  <inkml:trace contextRef="#ctx0" brushRef="#br0" timeOffset="75269.6388">22662 15871 0,'0'41'32,"0"41"-17,0 40 1,0-40-16,0 41 15,0 82 1,0-165 0</inkml:trace>
  <inkml:trace contextRef="#ctx0" brushRef="#br0" timeOffset="75506.2106">22867 15748 0,'0'-41'15,"123"41"-15,-42 0 16,-40 164 15,82-41-31,-123-1 0,0 1 16,0 0-16,-41 122 31,-41-81-31,-81 40 16</inkml:trace>
  <inkml:trace contextRef="#ctx0" brushRef="#br0" timeOffset="75785.4316">23808 16444 0,'0'-41'16,"82"41"-1,-41 0-15,122 0 32,-122 0-17,41 0-15</inkml:trace>
  <inkml:trace contextRef="#ctx0" brushRef="#br0" timeOffset="75935.0295">23931 16689 0,'0'0'0,"40"0"32,42 0-17,123 0 1,-164 0 0</inkml:trace>
  <inkml:trace contextRef="#ctx0" brushRef="#br0" timeOffset="76936.0327">25853 15626 0,'0'41'31,"-41"-41"-31,41 81 0,-82-81 32,42 0-1,-1-81 0,41-42 0,41 123 1,40 41-17,-81 41-15,0-1 16,0 124-1,0-123-15,-81-1 16,-83 83 0,41-123-16,82 41 15,0-82-15,41-41 32,0 0-32,0 0 15,0-82 1,82 82-1,0 41-15,-41 0 16,41 0-16,-82 123 16,82 0-1,-1 41 1</inkml:trace>
  <inkml:trace contextRef="#ctx0" brushRef="#br0" timeOffset="77157.9817">25158 16853 0,'82'0'46,"40"0"-46,1 0 0,0-82 16,163 82 0,-163 0-16,-82 0 15,0 0-15</inkml:trace>
  <inkml:trace contextRef="#ctx0" brushRef="#br0" timeOffset="77418.414">25362 17221 0,'-122'-41'0,"122"82"47,0 41-32,0 40-15,0-40 16,0 41-16,40 0 16,-40-1-1</inkml:trace>
  <inkml:trace contextRef="#ctx0" brushRef="#br0" timeOffset="77620.1492">25649 17221 0,'0'-82'16,"81"82"0,-40 0-16,0 0 15,82 0 1,-82 0-16,-41 41 15</inkml:trace>
  <inkml:trace contextRef="#ctx0" brushRef="#br0" timeOffset="77885.6552">25608 17221 0,'-82'0'15,"41"0"1,41 41-1,0 82 1,41-1 0,41-81-1,40 82 1,42-82 0,-123 41-1,-82-82 1,-41 0-1,0 0 1,1 40-16</inkml:trace>
  <inkml:trace contextRef="#ctx0" brushRef="#br0" timeOffset="78738.418">27203 16403 0,'0'-82'15,"123"0"1,-82 82-16,41 0 16,40 123 30,-244 81-14,40-122-32,41-82 15,82-41 17,0 0-32,81-81 15,-81-1 1,82 41-1,-123 0 1,0 123 15,-41 41-15,41 41 0,0-41-1,41-82 1,82 122-1,-82-122-15,40 0 16</inkml:trace>
  <inkml:trace contextRef="#ctx0" brushRef="#br0" timeOffset="79036.8851">27980 15789 0,'0'0'0,"0"-82"15,0 1 1,0 40 0,41 41-16,41 0 15,-82 82 1,-41 81 0,0-122-1,-41 41-15,41-82 16,41 41-16,123-41 47,123 0-32,-1 82 1</inkml:trace>
  <inkml:trace contextRef="#ctx0" brushRef="#br0" timeOffset="79253.0667">28471 16362 0,'41'0'15,"41"0"1,0 0-16,0 0 15,-1 0 1,-40 0-16,41 0 0</inkml:trace>
  <inkml:trace contextRef="#ctx0" brushRef="#br0" timeOffset="79486.1978">28676 16157 0,'0'-81'16,"0"162"31,0 42-47,0 41 16,0-1-1,82 42 16,-42-205-31</inkml:trace>
  <inkml:trace contextRef="#ctx0" brushRef="#br0" timeOffset="79919.0687">29126 16157 0,'41'0'0,"40"-81"16,1 81 0,0 40-1,0 42 1,-82 41 0,-41-82-1,-82 82 1,123-164 15,41 0-15,-41 0-16,82-123 15,0 82-15,-82 42 16,82-42 0,-164 123 15,82 81-16,0-40-15,0 0 16,0 0 0,82-41-16,-42-41 15,83 0 1</inkml:trace>
  <inkml:trace contextRef="#ctx0" brushRef="#br0" timeOffset="80318.9069">30271 15421 0,'0'0'0,"41"0"47,0 0-32,0 0-15,41 0 16,-1 82 0,-81 0-1,0-41-15,0 81 16,0-40 0,0 41-16,0 122 15,0-122 1,0 41-16,0-83 15,0-40 1,0 41 0,-81 0-1,-1-41 1,0-41-16,41 82 16,-82-82-16</inkml:trace>
  <inkml:trace contextRef="#ctx0" brushRef="#br0" timeOffset="80896.0971">26753 15217 0,'0'-41'15,"82"41"32,0 0-31</inkml:trace>
  <inkml:trace contextRef="#ctx0" brushRef="#br0" timeOffset="83752.4073">26999 18121 0,'-41'41'78,"41"81"-62,0-40-16,0 41 16,0-41-16,0-41 15,0 0-15,0 40 16,204-81 15,-81-204 0,-123 163-15,-41-82-16,0 82 16,-82-81-1,42 122 1,40 0-1</inkml:trace>
  <inkml:trace contextRef="#ctx0" brushRef="#br0" timeOffset="84436.6443">27449 14398 0,'0'-40'15,"81"40"17,-81-82-32,82 82 0,-41 0 15,-41 204 32,-123-40-16,82-123-15,82-41 15,41 0-15,-41 0-1,-41 41 1,0 41 0,0-42-1,-41-40 1,-41 41-16,1-41 16,40 0-16</inkml:trace>
  <inkml:trace contextRef="#ctx0" brushRef="#br0" timeOffset="85570.1497">30476 16362 0,'0'0'0,"0"-41"32,0 0-1,0-41-16,-82 82 17,0 0-17,0 82 1,0 41 0,41 0 15,41-83-31,0 42 15,41-41 1,41-41 0,41 0-1,-41 0 1,40-82 0,-122 1-16,0-1 15,0 0 1,0 0-16,0-163 15,0 122-15,0 41 16,0-41-16,-40 42 16,40 40-16,-41-123 15,41 82 1,0 0 0,0 123 15,0 41-16,0 164 1,0 40 0,0 0-1,0-163-15,0 0 16,0-41-16,0-1 0,0 42 16</inkml:trace>
  <inkml:trace contextRef="#ctx0" brushRef="#br0" timeOffset="86089.8714">30844 16280 0,'0'-82'15,"123"82"17,-42 0-17,-40 82 1,-41 82 0,0-82-16,0 40 15,0-40-15,-122 41 16,81-82-1,0-41 1,41-41 0,82-41-1,81-163 1,-40 122 0,-41 0-1,-123 123 48,0 82-63,41-41 15,-82 82 1,82-1 0,82-81-16,41 41 15,-42-82-15,1 0 16</inkml:trace>
  <inkml:trace contextRef="#ctx0" brushRef="#br0" timeOffset="86303.024">32153 16239 0,'0'-82'16,"82"82"-1,-1 0 1,1 0 0,0 0-16,-41 0 15,0 0-15</inkml:trace>
  <inkml:trace contextRef="#ctx0" brushRef="#br0" timeOffset="86441.6904">32316 16403 0,'82'0'31,"-41"0"-15,0 0-16,41 0 0,0-41 31</inkml:trace>
  <inkml:trace contextRef="#ctx0" brushRef="#br0" timeOffset="94025.9668">26753 15217 0,'-41'0'0,"41"-41"0,0 0 31,-82 41-15,41 0 0,1 41-1,40 40 1,0 247 0,0-83-16,0-40 15,0-42-15,81 83 16,-81-124-16,41 83 15,-41-41 1,0-83 0,0 1-1,0 0-15,0-41 16,-122-41 0,81 82 15,0-82-16,0 0 1,-41 0 0</inkml:trace>
  <inkml:trace contextRef="#ctx0" brushRef="#br0" timeOffset="96239.4306">33912 15626 0,'0'0'16,"-41"-82"-16,41 41 16,0 123 15,0 163-16,0 41 17,0-245-17,-82-41 17,82-41-17,-41-40 1,41-1-1,-82-41 1,82 41 0,0 41-1,0 82 1,0 0 0,0 0-1,0 82 1,-41-82-1,1-41-15,-42 0 32,82-123-17,0 41 1,0-81-16,41 122 16,40-41 15,-40 123-16,41 163 1,-82-81-16,0 0 16,0 122-16,0-163 15,-123 82 1,-40-42 0,122-122-16,-41 82 15,41-82 1,41-82-1,0 41-15,0-122 16,123 81 0,-82 41-16,0 41 15,41 0 1,-42 41-16,42 41 0,-41-41 16,0 0-16,82 81 31,-41-122-31,-1 123 15,1-123 1</inkml:trace>
  <inkml:trace contextRef="#ctx0" brushRef="#br0" timeOffset="96470.4479">33421 17057 0,'0'-41'15,"82"41"1,40-41-16,1 41 16,41-81-1,-1 81-15,1 0 16,-41 0-16,-41 0 0</inkml:trace>
  <inkml:trace contextRef="#ctx0" brushRef="#br0" timeOffset="96737.8156">33666 17344 0,'0'0'0,"0"-41"0,0 163 63,0-40-63,0 0 0,0 163 16,0-81 15,0-41-16</inkml:trace>
  <inkml:trace contextRef="#ctx0" brushRef="#br0" timeOffset="96920.8022">33994 17466 0,'0'0'0,"0"-41"31,81 41-31,1 0 16,82-81 0,-82 81-1,-41 0 1</inkml:trace>
  <inkml:trace contextRef="#ctx0" brushRef="#br0" timeOffset="97171.0643">33994 17425 0,'-123'0'0,"123"82"31,0 0-15,82-82-16,0 123 16,81-41-1,-81-42 1,-41-40-1,-82 82 1,-164 0 0,83-82-1</inkml:trace>
  <inkml:trace contextRef="#ctx0" brushRef="#br0" timeOffset="97474.3924">35425 15871 0,'0'0'0,"-81"0"0,81-82 15,81 41 17,-40 41-32,82 0 31,-41 0-31</inkml:trace>
  <inkml:trace contextRef="#ctx0" brushRef="#br0" timeOffset="97756.4779">35344 15748 0,'-41'0'0,"41"41"47,0 41-47,0 41 16,0 40-16,0 1 15,0 81 1,0-81-16,0-41 0,0-1 16,0-40-16,0 41 31,0-82-16,204-82 1,-81 0-16</inkml:trace>
  <inkml:trace contextRef="#ctx0" brushRef="#br0" timeOffset="98203.6896">36039 16157 0,'0'0'0,"0"-41"16,0-40 0,41 81-16,82 0 15,-82 81 1,40 42 0,-162 164 15,-42-247-16,123 1-15,-82-41 16,164-41 15,0-81-15,40-42 0,1 41-1,-123 82 1,-82 82 15,82 41-15,-41 0-16,41 0 15,0 81 1,82-163 15,0 0-31</inkml:trace>
  <inkml:trace contextRef="#ctx0" brushRef="#br0" timeOffset="98587.8261">36775 15789 0,'0'-41'0,"0"0"15,0-40 1,123 81-1,-82 0 1,-41 41 0,0-1-1,0 1-15,0 41 0,0-41 16,-41 41 0,82-82 30,0 0-30,82 0 0,-123 41-1,0 0 1,0 40-16,-82 42 16,0-123-16,0 123 15,-41-123 1</inkml:trace>
  <inkml:trace contextRef="#ctx0" brushRef="#br0" timeOffset="98838.1847">35957 17180 0,'41'-41'16,"41"41"-1,163-41 1,1 41 0,-1 0-1,-163 0-15</inkml:trace>
  <inkml:trace contextRef="#ctx0" brushRef="#br0" timeOffset="99254.0309">36530 17466 0,'0'-41'16,"41"41"-16,0 0 15,0-40 1,81 40 0,-122 122 15,-82 1-15,42-123-16,40 82 15,40-82 32,1 0-31,0 0-16,82 41 15,-123 40 1,-41 42 15,-82-82-15,1-41-1,-1 0 1,123-41-16</inkml:trace>
  <inkml:trace contextRef="#ctx0" brushRef="#br0" timeOffset="99509.3004">37512 16648 0,'41'0'47,"40"0"-47,-40 0 15,123 0 1,-82 0-16,-1 0 16</inkml:trace>
  <inkml:trace contextRef="#ctx0" brushRef="#br0" timeOffset="99728.0712">37716 16321 0,'0'0'0,"0"-82"16,0 164 15,0 41-31,0-1 16,0 1-16,41 123 31,-41-83-16</inkml:trace>
  <inkml:trace contextRef="#ctx0" brushRef="#br0" timeOffset="100222.5174">38698 16485 0,'0'0'0,"0"-41"0,0-41 16,0 41-1,123 0 1,-42 41 0,-81 41-1,0 41 1,0 81-1,-81-122 1,-1 41 0,82-123 15,41 0-15,41-40-16,-42-1 15,42-41-15,-82 82 16,0 0-1,0 0 1,-41 82 0,-40 123-1,81-41 1,0-42 0,40-40-16,42 41 15,0-82 1</inkml:trace>
  <inkml:trace contextRef="#ctx0" brushRef="#br0" timeOffset="100522.7137">39230 15830 0,'0'0'0,"0"-41"16,41 41 15,40 0-15,-81 41-1,0 41-15,-40 122 16,-83-163 0,123 41 15,0-41-16,41-41-15,41 0 16,40 0-16,42 0 16,-123 0-16</inkml:trace>
  <inkml:trace contextRef="#ctx0" brushRef="#br0" timeOffset="100755.6037">38575 17262 0,'-41'0'16,"82"0"15,41 0-31,0 0 15,163 0 1,-122-41-16</inkml:trace>
  <inkml:trace contextRef="#ctx0" brushRef="#br0" timeOffset="101279.2474">39107 17385 0,'0'0'0,"-82"0"16,82 40-1,-41 42 1,41-41 0,-41-41-1,-40 0 1,40 0-1,41-82 1,0 41 0,41-81-1,-1 122 1,83 82 0,-82 40-1,-41 83 1,-41-83-16,-82 83 15,1-123 1,40 0-16,-82-41 16,82-41-1,82-123 17,82 0-17,0 123 1,-41 0-1,82 0 1,-41 41-16,-42-41 16,42 82-1</inkml:trace>
  <inkml:trace contextRef="#ctx0" brushRef="#br0" timeOffset="101804.8409">39925 15503 0,'0'-82'0,"0"0"16,41 41 15,41 41-15,0 0-16,-41 0 16,40 123-1,1 0 1,-82 122-1,0-81 1,0 163-16,0-122 16,0-42-16,0 164 15,0 1 1,0-165 0,0 1-1,0 40-15,0-81 0,0-41 16,0 0-1,-41 0 1,0-82 0,-122 0-1,81-41 1,0 41-16</inkml:trace>
  <inkml:trace contextRef="#ctx0" brushRef="#br0" timeOffset="102974.1895">41234 17507 0,'0'-41'63,"0"82"359,-82 0-407,82 0-15,0 82 16,-41-41-16,41-42 16,0 1-16,0 41 15,123-82 1,0 0 15,-41-327 0,-164 204-15,-41 82 15,82 41-31,0 0 16,-40 0-16</inkml:trace>
  <inkml:trace contextRef="#ctx0" brushRef="#br0" timeOffset="103421.7949">41111 15544 0,'0'0'0,"82"-41"15,41 41 1,-41 0 0,0 0-1,-82 41 1,0 82-1,-82-83 1,-41 1 0,123 41 15,164-82-15,-83 41-1,42 41 1,-123-41-1,-82 0 1,1-41 0,-42 0-1,41 0 1</inkml:trace>
  <inkml:trace contextRef="#ctx0" brushRef="#br0" timeOffset="104238.5754">42748 16280 0,'-41'0'0,"123"0"47,-1 0-47,42 0 15,-41 0 1,0 0-16</inkml:trace>
  <inkml:trace contextRef="#ctx0" brushRef="#br0" timeOffset="104344.0414">42625 16607 0,'41'0'15,"245"0"1</inkml:trace>
  <inkml:trace contextRef="#ctx0" brushRef="#br0" timeOffset="104940.923">44425 15667 0,'0'0'0,"0"40"32,-82 1-1,41-41-31,0 0 15,-41 0 1,1 0 0,81-41-1,0-40 1,41-1 0,40 0-1,42 82 1,-41 0-1,-41 205 1,-41-83-16,0 1 16,0 0-16,-41-1 0,-41 42 15,-82 0 1,1-123 0,122-41-1,41-82 16,41 0-31,82-82 16,-1 164 0,-81 0-1,0 0-15,41 41 16,-41 0-16,0 0 0,41 82 16</inkml:trace>
  <inkml:trace contextRef="#ctx0" brushRef="#br0" timeOffset="105171.9571">43648 17098 0,'122'-41'31,"1"41"-31,163-41 16,-122-40-1,82 81-15,-165 0 16</inkml:trace>
  <inkml:trace contextRef="#ctx0" brushRef="#br0" timeOffset="105421.9641">44139 17385 0,'-41'0'15,"41"40"16,0 83-31,0 41 16,81 81 0,-40-40-1,-41-164 1,0 0-16</inkml:trace>
  <inkml:trace contextRef="#ctx0" brushRef="#br0" timeOffset="105622.3463">44548 17548 0,'0'0'0,"0"-82"0,81 1 16,1 81-1,41 0 1,-82 0-16,41 0 15,-41 0 1</inkml:trace>
  <inkml:trace contextRef="#ctx0" brushRef="#br0" timeOffset="105904.9741">44589 17507 0,'0'0'0,"0"82"63,40-82-63,1 82 15,0-82-15,41 41 16,-41 41 0,41-82-16,0 81 15,-82-40 1,-82-41 15,41 0-31,-82 0 16,82 82-1</inkml:trace>
  <inkml:trace contextRef="#ctx0" brushRef="#br0" timeOffset="106373.48">45898 15585 0,'-41'-41'15,"82"41"17,40 0-32,206 0 31,-246 0-31</inkml:trace>
  <inkml:trace contextRef="#ctx0" brushRef="#br0" timeOffset="106672.0786">45857 15544 0,'0'41'31,"0"81"-15,0-40-16,0 41 15,41 286 1,-41 0 0,122-245-16,-122 163 15,0-123 1,0-81-16,0 41 15,41-123 1,-41 0-16,41-41 16,82 0-1,0 0-15,-42 0 16</inkml:trace>
  <inkml:trace contextRef="#ctx0" brushRef="#br0" timeOffset="107404.9554">47207 15830 0,'0'-41'0,"40"41"15,-40-41 1,0 0 15,0-40-31,-163 81 31,81 0-15,41 81 0,-41-40-1,82 41-15,0-41 16,0 0-16,82 41 16,-41-82-1,41 0 1,-41 0-1,-41-41 1,82 0 0,-82-41-1,0 41 1,40 41 15,-40 41-31,0 82 16,0 81-1,0 83 1,0-1 0,0-245-1</inkml:trace>
  <inkml:trace contextRef="#ctx0" brushRef="#br0" timeOffset="108149.3504">47984 16403 0,'-41'-82'16,"123"82"46,40 0-62,1-41 16,0 41-16,81 0 15,-163 0 1,0 0-16</inkml:trace>
  <inkml:trace contextRef="#ctx0" brushRef="#br0" timeOffset="108406.6131">48393 16076 0,'0'0'0,"0"-82"15,0 41 17,0 82-1,0 41-31,0 40 15,0-40 1,0 82-16,0-123 16,0 40-16,0-40 15</inkml:trace>
  <inkml:trace contextRef="#ctx0" brushRef="#br0" timeOffset="109024.069">49456 15830 0,'0'-82'16,"0"41"0,0 1-1,-40 40-15,-42-82 31,-41 82 1,-41 245-1,164-81 0,82-164-15,-41 0-1,0-41 1,-41-41 0,82-41-16,-82 82 15,0 1-15,0 162 47,0-40-31,0 163-1,0 1 1,0-123-16,0-1 16,0 1-16,0-41 15</inkml:trace>
  <inkml:trace contextRef="#ctx0" brushRef="#br0" timeOffset="109305.3046">48802 17016 0,'0'0'0,"0"-41"46,123 41-46,-42 0 16,1-40 0,0 40-16,82 0 15,-82 0-15,-42 0 16</inkml:trace>
  <inkml:trace contextRef="#ctx0" brushRef="#br0" timeOffset="109705.4764">48966 17466 0,'81'-81'47,"-40"81"-32,0 0-15,41 0 16,-41 0 0,0 122-1,-41 1 1,-123 0 0,41-82-16,-40 40 15,122-40 1,-41-41-16,82 0 47,-1 0-47,83 0 31,41-41-31,-1 41 31,-163-41-31</inkml:trace>
  <inkml:trace contextRef="#ctx0" brushRef="#br0" timeOffset="110506.086">49784 15257 0,'41'0'31,"40"0"-15,42 0 15,0 41-15,-82 205-1,-41-42 1,0 42 0,0 40-1,0 41 1,0 41 0,0-245-16,0 123 15,0-124 1,0 1-16,0 41 15,0-42 1,0-40 0,-82-41-16,82 41 15,0-41 1,-41-41-16,41 82 31,-123-41-15,41-41-1,42 40 1</inkml:trace>
  <inkml:trace contextRef="#ctx0" brushRef="#br0" timeOffset="111724.2793">50929 16648 0,'41'0'63,"41"0"-47,-41 0-16,0 0 15,81 41 1</inkml:trace>
  <inkml:trace contextRef="#ctx0" brushRef="#br0" timeOffset="111889.5212">50970 16935 0,'41'0'31,"0"0"-15,0 0-16,122 0 16</inkml:trace>
  <inkml:trace contextRef="#ctx0" brushRef="#br0" timeOffset="116120.021">52074 15748 0,'0'-41'16</inkml:trace>
  <inkml:trace contextRef="#ctx0" brushRef="#br0" timeOffset="116706.9757">52279 15707 0,'0'-81'47,"-41"81"-16,-41 0-15,41 0-16,-40 0 16,40 81-16,41-40 15,-82 0-15,82 41 16,0-41 0,163 123 15,1-205 0,-123 0-15,41 41-16,-82-41 15,0-41-15,41 82 16,-41-41 0,0 0-1,0 82 32,-41 82-47,41 40 16,0 1 15,0-123-31,-41 82 16,41-82-16,0 40 15</inkml:trace>
  <inkml:trace contextRef="#ctx0" brushRef="#br0" timeOffset="117092.6357">51993 17016 0,'-41'0'0,"41"-81"31,41 81-16,40 0 1,124 0 0,163-41-1,-204 41-15,40 0 16,-163 0-16,-41 41 47</inkml:trace>
  <inkml:trace contextRef="#ctx0" brushRef="#br0" timeOffset="117339.7072">52238 17507 0,'-41'0'15,"82"0"-15,-41 0 47,82 0-47,41 0 0,-1 0 16,1 0-16,-41-41 16,-41 41-1,41 0-15</inkml:trace>
  <inkml:trace contextRef="#ctx0" brushRef="#br0" timeOffset="117706.637">52320 17507 0,'-41'0'16,"0"0"15,41 82-31,-82-41 15,82 0 1,0 41 0,41-82 15,41 0-31,0 0 16,41 0-1,-42 0 1,1 122-1,0 1 1,-82-41 15,-164 0-31,1-82 32,-1 82-17,123-82-15</inkml:trace>
  <inkml:trace contextRef="#ctx0" brushRef="#br0" timeOffset="135558.2813">10145 20861 0,'41'0'31,"0"0"-31,81 0 16,124-81-1,163 40 1</inkml:trace>
  <inkml:trace contextRef="#ctx0" brushRef="#br0" timeOffset="136058.2866">10963 20371 0,'-41'-123'0,"41"0"16,-41 123-1,41-41-15,-82 41 16,42 0 15,-1 0-15,-41 0-1,41 41 1,41 41 0,0 0-1,0 0-15,0 163 16,0-122-16,0-41 15,0 81 1,0 42 0,0-124-16,0 42 15,-41-41 1,-41-41 0</inkml:trace>
  <inkml:trace contextRef="#ctx0" brushRef="#br0" timeOffset="136575.0708">11331 21066 0,'0'0'0,"0"-82"16,0 41 15,0 82-15,0 123-1,41-42 1,0-40-1,41-82 1,0 0 0,-1-41-1,-81-40 1,0-42 0,0 82-16,0 0 15,0-41-15,0 164 31,0 0-15,0 81 0,0 1-1,0-82-15,0-41 16,0 0-16,0 0 16</inkml:trace>
  <inkml:trace contextRef="#ctx0" brushRef="#br0" timeOffset="136875.8839">12027 20411 0,'0'-40'0,"-82"162"47,82 1-31,0 0-16,0-1 0,0 1 15,82 0 1,-82 0-16,81-42 0,42 1 15,-82 0 1</inkml:trace>
  <inkml:trace contextRef="#ctx0" brushRef="#br0" timeOffset="137308.5671">12477 20821 0,'-41'0'16,"41"81"0,0-40-1,0 41-15,0-41 16,41 82 0,81-123-1,-40 0 1,0-41-1,-41-82 17,-41 82-32,0 0 15,0-41-15,0 42 16,0 80 0,0 83-1,0 0-15,0 204 16,0-204-16,0 0 15,-82 40 1,41-40 0,-41-82-1,41-41-15,41-82 32</inkml:trace>
  <inkml:trace contextRef="#ctx0" brushRef="#br0" timeOffset="137558.2087">13377 20452 0,'0'-41'15,"81"123"16,-40 0-31,41 41 16,0 122 0,-82-122-16,41 81 15,-41-81-15,0-41 16,0-41 0</inkml:trace>
  <inkml:trace contextRef="#ctx0" brushRef="#br0" timeOffset="137792.1162">14358 20698 0,'41'0'31,"41"0"-15,-41 0-16,82 0 16,-82 0-1</inkml:trace>
  <inkml:trace contextRef="#ctx0" brushRef="#br0" timeOffset="137926.804">14358 21066 0,'0'0'0,"41"0"47,123 0-32,40-41 1,-81 0-16</inkml:trace>
  <inkml:trace contextRef="#ctx0" brushRef="#br0" timeOffset="138858.5543">17876 20248 0,'0'-41'16,"0"0"-16,-82-41 16,82 0-16,-40 82 31,-1 0-15,-41 532 15,123 409 0,41-491 0,-123-409-31,-82 82 16,82-123 0,0 0-16,-122 0 15,81 0 1,0 0-1</inkml:trace>
  <inkml:trace contextRef="#ctx0" brushRef="#br0" timeOffset="139245.5271">17672 22743 0,'-41'-82'15,"0"82"17,0 82-17,41 0-15,0 0 16,0-1-1,82-81 17,81 0-17,-81-40-15,-41-1 16,-41 0-16,82-41 0,-82 41 16,-82-82-1,0 82 1,1-40-1,-1 81-15</inkml:trace>
  <inkml:trace contextRef="#ctx0" brushRef="#br0" timeOffset="139825.6426">18326 19634 0,'0'-41'16,"0"0"0,82 41 15,0 0-16,-82 41-15,0 0 16,0 82 0,0-82-16,-41 41 15,-41-41 1,123-41 31,41 0-32,-82 41 1,0 40 0,0 42-1,-123-82 1,41-41 0</inkml:trace>
  <inkml:trace contextRef="#ctx0" brushRef="#br0" timeOffset="143575.9308">19185 20657 0,'0'-82'15,"0"0"1,41 41-1,41 41 1,41 82 15,-123 0-31,-41 245 32,0-245-32,-41-41 15,41 41 1,41-123 15,41 41-15,82-41-1,-41 41-15,-1-82 16,1 82-16,0 0 16,0-41-16</inkml:trace>
  <inkml:trace contextRef="#ctx0" brushRef="#br0" timeOffset="143975.5487">19840 20821 0,'0'-41'15,"0"0"1,0-41-16,82 82 31,-82 41-15,0 41-1,0-1 1,0 1 0,0-123 31,41 41-32,-41-122-15,40 40 16,-40 41-16,82-41 15,-82 123 32,0 41-31,0 0 0,41-1-1,82-40 1,-82-41-16</inkml:trace>
  <inkml:trace contextRef="#ctx0" brushRef="#br0" timeOffset="144159.3211">20535 20739 0,'41'0'46,"82"-82"-30,-41 82-16,40-82 16,1 82-1,-41 0-15,-41-41 0</inkml:trace>
  <inkml:trace contextRef="#ctx0" brushRef="#br0" timeOffset="144376.0179">20863 20411 0,'-82'0'0,"82"123"62,0-41-62,0 0 16,0 0-16,0-1 15,41 124 1,0-164-16</inkml:trace>
  <inkml:trace contextRef="#ctx0" brushRef="#br0" timeOffset="144925.1066">21312 20575 0,'0'-41'16,"0"123"31,0 0-32,0 0 1,0-41-1,41-41 17,41 0-17,0 0 1,0-41 0,-82-123-1,0 123 1,0-41-1,0 123 1,-41 246 0,41 40-1,0 41 1,0-204-16,0-1 16,0-122-1,-41 41 1,-82-82-1,123-41-15,-82-82 32,82 41-32,0-163 15,41 122-15,41 82 16,-41 41-16</inkml:trace>
  <inkml:trace contextRef="#ctx0" brushRef="#br0" timeOffset="145642.3533">16240 20493 0,'0'-82'15,"0"1"1,0 122 31,0-1-31,0 42-16,41 123 15,-41 81 16,0-204-15</inkml:trace>
  <inkml:trace contextRef="#ctx0" brushRef="#br0" timeOffset="145867.1552">15954 21189 0,'41'0'47,"81"0"-32,-40 0-15,0 0 16,0 0-1,0 0-15,40 0 0</inkml:trace>
  <inkml:trace contextRef="#ctx0" brushRef="#br0" timeOffset="146342.4532">15872 21761 0,'0'0'0,"0"-41"0,-82 41 16,82-40-1,-41 40-15,-41 0 31,82 81-31,-81 42 32,81-41-32,0 41 15,0-42-15,0-40 0,0 0 16,81-41 0,42 0-1,-82-41 1,41-81-1,-82 40 1,0 41 0,-82 41-1,41 0 1,41 41-16,0 122 16,0-122-1,0 0-15</inkml:trace>
  <inkml:trace contextRef="#ctx0" brushRef="#br0" timeOffset="146693.2095">16281 21680 0,'0'0'0,"0"-41"0,-41 41 31,41 41-15,-82 81 0,82-40-16,0-41 15,0 41-15,41-82 16,-41 41 0,82-41-16,0 0 15,-41 0 1,-41-82-16,0-41 15,0 41 17,-123-40-17,41 122-15,0 0 16,82 41 0,0-1-16</inkml:trace>
  <inkml:trace contextRef="#ctx0" brushRef="#br0" timeOffset="147277.9105">18735 20330 0,'0'-82'16,"-41"82"-1,-40 82 17,81 40-32,0 42 15,0 572 16,286-449 1,-41-246-17</inkml:trace>
  <inkml:trace contextRef="#ctx0" brushRef="#br0" timeOffset="147828.5348">22008 19798 0,'0'82'16,"41"0"-1,41 40 1,-41 42-16,-41-1 0,81 1 16,-81 0-16,0-1 15,-81 42-15,40-1 16,-82-81-16,-82 163 31</inkml:trace>
  <inkml:trace contextRef="#ctx0" brushRef="#br0" timeOffset="148411.1292">23112 21148 0,'0'0'15,"0"-82"-15,0 41 0,-41-82 16,1 82 0,-42-40-1,41 81 1,-41 0-1,-41 204 17,123-40-17,0-123 1,41 40 0,0-81-16,41 0 15,0 0 1,0-81-1,-82-1-15,0 0 16,0 0-16,0-163 16,0 122-1,0 0-15,0 1 16,0 244 31,0 1-47,0 163 31,0-40-15,0-42-1,0-122-15,81 0 16</inkml:trace>
  <inkml:trace contextRef="#ctx0" brushRef="#br0" timeOffset="148876.9979">23317 20902 0,'0'-41'16,"41"41"15,41 0-16,-82 41-15,41 41 16,-41 0 0,0-41-16,0 82 15,0-83 1,0-80 31,40-1-47,42-123 15,-82 41 1,41 42 0,-41 203 15,0 42-15,0-41-1,0-1 1,82-122 15,41-41-15</inkml:trace>
  <inkml:trace contextRef="#ctx0" brushRef="#br0" timeOffset="149660.979">25035 20739 0,'41'0'31,"41"0"-16,-41 0-15,40 0 0,-40 0 32</inkml:trace>
  <inkml:trace contextRef="#ctx0" brushRef="#br0" timeOffset="149780.3582">24790 21025 0,'0'0'0,"122"-41"47,165 41-31,40-82-1</inkml:trace>
  <inkml:trace contextRef="#ctx0" brushRef="#br0" timeOffset="150110.1396">26671 20002 0,'0'0'0,"-41"-81"0,41 122 63,41 81-63,-41-40 16,0 0-16,0 0 15,41-1-15,-41 124 16,0-164-1</inkml:trace>
  <inkml:trace contextRef="#ctx0" brushRef="#br0" timeOffset="150310.1281">26344 20902 0,'-41'0'0,"123"-81"31,0 81-31,40 0 16,369-41-1,-286-41 1,-123 82 0</inkml:trace>
  <inkml:trace contextRef="#ctx0" brushRef="#br0" timeOffset="150744.2792">26671 21270 0,'0'0'16,"0"-40"-16,-41 40 15,-81 40 17,40 165-17,82 40 1,0-81 0,0-82-1,41-41-15,41 41 16,-1-82-16,1 0 15,0-41 17,-82-41-32,0 41 15,0 0-15,0-41 0,-41 41 16,-41 41 0,0 0-1,42 123 1,40-82-16,0 0 15,0 41-15,40-82 16,42 0-16</inkml:trace>
  <inkml:trace contextRef="#ctx0" brushRef="#br0" timeOffset="151077.5543">27080 21434 0,'0'0'0,"0"82"32,-81 0-17,81 81 1,40-40 0,83-82-1,123-41 1,-124-82-1,-122 0 1,0-122 0,-41 122-16,1 41 15,-1 41-15,-41 0 16,41 0-16,-41 0 16,82 41-1</inkml:trace>
  <inkml:trace contextRef="#ctx0" brushRef="#br0" timeOffset="152477.1775">28594 19962 0,'-82'0'16,"123"0"31,82-41-31,-41 41-16,40 0 15</inkml:trace>
  <inkml:trace contextRef="#ctx0" brushRef="#br0" timeOffset="152809.9662">28594 20002 0,'-41'0'16,"41"41"31,0 41-32,41 368 1,-41-286 0,0 40-16,0 83 15,0-165-15,0-40 16,0-41-1,0 0 1,123-41 0,81 0-1,42 0 1,-124-41 0</inkml:trace>
  <inkml:trace contextRef="#ctx0" brushRef="#br0" timeOffset="153710.5126">29821 20616 0,'0'-82'15,"0"41"1,0 0-1,82 41-15,0 0 16,0 123 15,-205 204 1,82-286-1,41-204 0,164 40-15,-83 41-1,-81-41 1,0 82 0,0-40-1,0 203 16,0-40-15,0 82 0,0-41-1,41-1 1,41-122 0,82 0-1,-82-41-15</inkml:trace>
  <inkml:trace contextRef="#ctx0" brushRef="#br0" timeOffset="154027.0508">30476 20084 0,'0'0'0,"0"-41"0,0 0 15,0 1 1,41 40-1,-1 0 1,-40 122 0,0-40-1,-40 41 1,-42-82 0,0-41-16,82 81 15,41-81 16,41 0-31,-41 0 16,163 0 0,-81 0-16,0 0 15</inkml:trace>
  <inkml:trace contextRef="#ctx0" brushRef="#br0" timeOffset="154293.545">31089 20739 0,'0'0'0,"-41"0"15,164 0 32,-41 0-47,163 0 16,1 0-1,-124-82 1</inkml:trace>
  <inkml:trace contextRef="#ctx0" brushRef="#br0" timeOffset="154527.2977">31580 20371 0,'0'0'0,"0"81"31,0 1-15,41 123-1,41-1 1,-82-40 0,82-123-1</inkml:trace>
  <inkml:trace contextRef="#ctx0" brushRef="#br0" timeOffset="156628.7223">32194 20616 0,'0'-82'16,"0"41"-16,41 41 15,40 0 1,-40 0-16,41 41 16,-82 0-16,0 41 15,0-41-15,0 0 16,-82 81 0,41-122 15,41-122 0,164-124 0,-164 205-31,0 0 16,0-40 0,0 122 30,0 40-30,0 42-16,0 0 16,82-41-16,0-82 15,40 0 1,1 0 0,-123-41-1,82-41 1,-82-41-1,0 82 1,0-41-16,-41 123 47,41 41-47,0 0 16,41-41-1,41-41 16,0 0-15,40 0 0,-122-41-1,41-82-15,-41 82 16,0 0-16,0-40 0,0 122 47,0 81-47,0 42 15,0 327 1,82-246 0,-82-40-1,-41-123 1,41-42-16,-82-40 0,41 0 16,0 0-16,-81 0 15,122-81 1,-82 40-1,82-82 1,82 0-16</inkml:trace>
  <inkml:trace contextRef="#ctx0" brushRef="#br0" timeOffset="157065.1201">33625 19839 0,'0'0'0,"-40"-41"15,121 41 32,1 0-31,0 0-16,0 0 31,-41 82-15,-41 0-1,0 163 1,0 0 0,0-122-16,0 41 15,0-82-15,0-42 16,0 124-1,0-82 1,0-41 0,-82-41-16,-41 0 15,82 0 1,0 0 0</inkml:trace>
  <inkml:trace contextRef="#ctx0" brushRef="#br0" timeOffset="158245.0727">35180 21025 0,'0'-41'0,"-82"41"0,82-41 16,-41 41 0,0 0-16,0 0 15,-81 41 1,122 41 0,0 0-16,-41 163 46,41-204-46,82-41 0,40 0 32,-81 0-32,0-82 15,41 82-15,-82-122 16,0-1 0,-82 0-1,0 0 1,0 123-1</inkml:trace>
  <inkml:trace contextRef="#ctx0" brushRef="#br0" timeOffset="158796.9963">34934 19430 0,'0'-82'0,"41"82"15,-41-41 1,82 41-16,-41 41 16,-41 0-1,0 0-15,0 41 16,0-1-16,0-40 0,-123 41 31,123 0 0,164-82 1,-41 41-1,-123 0-16,-205 122 1,82-81 0,42-82-1,-42 41 1</inkml:trace>
  <inkml:trace contextRef="#ctx0" brushRef="#br0" timeOffset="159043.5928">36284 20371 0,'41'0'32,"82"0"-32,41 0 15,-42 0-15,1 0 16</inkml:trace>
  <inkml:trace contextRef="#ctx0" brushRef="#br0" timeOffset="159178.1986">36448 20739 0,'123'0'31,"-1"0"-31,42 0 16,41-41-16</inkml:trace>
  <inkml:trace contextRef="#ctx0" brushRef="#br0" timeOffset="160878.1876">39148 19921 0,'0'-41'16,"0"-41"-1,0 41 1,0 0 15,-41-41-31,-82 82 32,41 41-17,-40 164 16,81-123-31,41-42 16,0 83-16,123-123 16,-42 0-1,1 0 1,0 0 0,-82-41-16,82 0 15,-82 0-15,41-40 16,-41-1-1,0 0 1,0 123 15,0 41-15,0 40-16,0 42 16,0-82-1,0 0-15,0 40 16,0-40-16,0 0 15,0 41 1,82-123-16</inkml:trace>
  <inkml:trace contextRef="#ctx0" brushRef="#br0" timeOffset="161264.4907">39680 20330 0,'-41'0'16,"123"0"46,40 0-62,42 0 0,245-41 31,-204 41 1</inkml:trace>
  <inkml:trace contextRef="#ctx0" brushRef="#br0" timeOffset="161577.7777">40007 19921 0,'0'0'0,"0"-41"15,0 163 32,0 1-31,0-41-16,0 0 15,0 40-15,0 42 16,0 0 0,0-123-1</inkml:trace>
  <inkml:trace contextRef="#ctx0" brushRef="#br0" timeOffset="162765.6676">40743 19880 0,'41'-41'0,"0"-41"15,41 41 1,41 41-1,-42 41 17,-162 164-1,-1-124-31,41-40 16,123-41 30,-41 0-30,0 0 0,-1 0-16,83 82 15,-123 41 1,0-41 0,0-42-1,-82-40-15,-81 0 16,122 0-16,-41 0 15</inkml:trace>
  <inkml:trace contextRef="#ctx0" brushRef="#br0" timeOffset="163244.5744">41439 20125 0,'0'0'0,"0"-82"16,0 41 0,-41 41-1,41 82 17,0 0-32,0 0 15,82 0 1,-42-82-1,1 0 1,0-41 0,-41 0-1,82-82 1,-82 41 15,0 164-15,82 164 15,-82-1-15,0 0-1,0-163-15,0-41 16,-82 82-16,0-123 16,41 0-1,-40 0 1,81-41-16,-82 41 15,82-82-15,0 0 0</inkml:trace>
  <inkml:trace contextRef="#ctx0" brushRef="#br0" timeOffset="163878.1634">38739 21434 0,'0'-41'15,"-82"41"-15,41-82 16,0 82 15,41-41-31,123 41 47,409 0-31,449 0 15,-694 0-31,163 0 16,-287-81-1,-40 81-15,0 0 16,-82 0 0,-82 0 30,-82 41-30,82-1-16</inkml:trace>
  <inkml:trace contextRef="#ctx0" brushRef="#br0" timeOffset="164294.3704">39884 21639 0,'0'-82'0,"-82"41"15,41 41 17,-40 82-17,81 0 1,-82-1-1,82 83 1,41 0 0,81-124-1,1-40 1,-41 0 0,-82-40-1,0-124 1,-82 123-1,41 41 1,-41 82 0,82-41-16,0 0 15,0 40 1</inkml:trace>
  <inkml:trace contextRef="#ctx0" brushRef="#br0" timeOffset="164632.3617">40416 21761 0,'0'0'0,"-82"0"32,41 0-17,41 123 1,0-41-1,41 0 1,0-82-16,82 0 16,-82 0-1,0 0-15,40-82 16,-81 0 0,0 41-1,-40-41 1,-42 82-1,0-81 1</inkml:trace>
  <inkml:trace contextRef="#ctx0" brushRef="#br0" timeOffset="164896.9796">42502 20821 0,'0'0'16,"123"0"30,-41 0-46,0 0 16,-41 0-16,40 0 16,-40 0-1</inkml:trace>
  <inkml:trace contextRef="#ctx0" brushRef="#br0" timeOffset="165044.7114">42543 21066 0,'0'0'0,"82"0"47,41 0-47,-41 0 15,-1 0-15</inkml:trace>
  <inkml:trace contextRef="#ctx0" brushRef="#br0" timeOffset="166044.5304">44384 20002 0,'0'-40'0,"0"80"62,0 42-62,0 0 16,41 41 0,82-41 15,-42-82 0,1-287 0,-82 205-15,0 1-16,0 122 47,0 204-32,0 41 1,-41-40 0,41-42-1,0-122-15,0 0 16,-81-41-16,-1 41 16,0-82-1,-41 0 1,41-82-1,82-164 1,123 124 0,245-1-1,-163 41 1</inkml:trace>
  <inkml:trace contextRef="#ctx0" brushRef="#br0" timeOffset="166297.6871">45366 20248 0,'-82'0'0,"123"0"62,41 0-46,40 0-16,1 0 0,-41 0 15,0-82 1</inkml:trace>
  <inkml:trace contextRef="#ctx0" brushRef="#br0" timeOffset="166528.4876">45488 20002 0,'0'-81'0,"0"162"47,0 1-47,0 0 16,0 41-16,0 40 15,0 42 1,41-41 0,41-164-1</inkml:trace>
  <inkml:trace contextRef="#ctx0" brushRef="#br0" timeOffset="166944.7899">46061 20002 0,'0'0'0,"0"-40"15,41 40 1,82 0 0,-82 0-1,0 0 1,-41 163-1,0-81 1,-82 41 0,0-123-1,82-41 17,41 41-17,41 0-15,-41 0 16,40 0-1,1 82 1,-82-1 0,-122 1-1,-42 0 1,0 0 0,42-82-1</inkml:trace>
  <inkml:trace contextRef="#ctx0" brushRef="#br0" timeOffset="167445.0245">44261 21352 0,'0'0'0,"-41"0"0,123 0 47,82 0-31,81-41-16,410 41 16,81-163 15,41-83-16,-531 246 1,-124 0 0,-122 41 15,-40-41-15,-1 82-16,0-82 0</inkml:trace>
  <inkml:trace contextRef="#ctx0" brushRef="#br0" timeOffset="167911.1828">45325 21761 0,'0'-41'16,"0"1"0,-41 40 15,0 0-31,-41 81 16,41 83-1,-41 0 1,82-83-16,0-40 15,41-41-15,41 82 16,0-82-16,0 0 16,41-82-1,-1-81 1,-122 81 0,-122 82 15,-83 0-16,82 163 1,123-81-16,-82 0 16,82 0-16,41 41 0,41-123 15,0 41-15</inkml:trace>
  <inkml:trace contextRef="#ctx0" brushRef="#br0" timeOffset="168248.3963">45938 21802 0,'0'0'0,"0"-41"0,0 82 31,-122 41-15,122 0-16,0 81 15,41-81 16,40 0-15,1-82 0,82-123-1,-123 1 1,-41 81-16,0 0 16,0 0-16,-41 41 31,0 0-16,41 41-15,0 0 16</inkml:trace>
  <inkml:trace contextRef="#ctx0" brushRef="#br0" timeOffset="169161.7004">45488 22170 0,'0'-41'16,"0"82"46,0 41-46,-81 41 0,-1-123-16,-82 41 31,82-41-16,41-41 1,41 0-16,0 0 16,0 0-1,0-41-15,0 1 16,0 40-16,0-41 0,123 0 16,-41 0 15,41 41-16,-41 82 1,-82 41 0,0 123-1,0-1 1,-41 42 0,-41-165-16,-41 83 15,0-123-15,42-41 16,-1 82-1,0-82-15,0 0 16,82-41 0,-41 0-1,41-41 1,0 41 0,82 41-16,-41 0 15,82 0 1,-82 0-16,40 41 15,83 82 1,-41-41 0,-1-42-1,-81-40 1</inkml:trace>
  <inkml:trace contextRef="#ctx0" brushRef="#br0" timeOffset="169995.8031">46020 21884 0,'-82'0'31,"82"-82"0,-40 82-31,-1 0 32,-41 246-1,41-1 0,205-204 0,-83-41-15,-40 0-16,41 0 16,-82-123-1,41 82 1,-41-40-1,0-1 1,0 0 0,-41 0-1,-41 41 1,0 41 0,1 41-1,-1 0 1,82 41-1,41 0 1</inkml:trace>
  <inkml:trace contextRef="#ctx0" brushRef="#br0" timeOffset="173961.6573">10431 23970 0,'-122'0'15,"162"0"32,42 0-47,-41 0 16,82 0 0,-41 0-1</inkml:trace>
  <inkml:trace contextRef="#ctx0" brushRef="#br0" timeOffset="174228.5537">10186 24093 0,'0'0'0,"-41"0"47,41 82-32,0 40 1,0 1-16,41 163 16,-41-81-16,41-41 15,81-1 1,-40-122 0,-41-41-16,41 0 15,0 0-15,0 0 16,-1-163-16,1 81 15</inkml:trace>
  <inkml:trace contextRef="#ctx0" brushRef="#br0" timeOffset="174429.6117">10186 24706 0,'-41'0'15,"123"0"32,40-81-47,1 81 16,41-41-16,-41 41 0</inkml:trace>
  <inkml:trace contextRef="#ctx0" brushRef="#br0" timeOffset="174712.1567">11249 24052 0,'-41'-82'16,"41"41"0,-40 41-1,40 41 1,-41 41-1,41 41 1,0 163 0,0-122-16,0-1 15,0-40-15,81-41 0,1-41 16,41 41 0,-41-82-1,0-41-15</inkml:trace>
  <inkml:trace contextRef="#ctx0" brushRef="#br0" timeOffset="175551.1293">11740 24543 0,'0'0'0,"0"-41"0,-41 41 16,41-123 0,0 205 15,0 0-16,0-41 1,0 0-16,0 40 16,82-81-16,0 0 15,-41 0 1,82 0 0,-42 0-16,-81-81 15,0-42 1,0 82-16,0-82 15,-81 82 1,81 123 15,0 82-15,0-41 0,41-42 15,-41-40 16,0 41 62,0 0-78,0 0-15,0 0 0,0-42-16,0 42 15,0 0 1,0 0-16,0-41 15,0 0 1,0 40 0,0 1-16,0-41 15,-82 0 17,0-41-1,41 0-16,-41 0 1,82-82-16,0 0 16,0 1-1,205-83 1,-83 0 0</inkml:trace>
  <inkml:trace contextRef="#ctx0" brushRef="#br0" timeOffset="176047.4787">12599 24093 0,'0'-82'0,"82"82"31,0 82-15,0 0-16,0 0 15,-82-1-15,40 83 16,-40-41-16,0-1 15,-286 492 17,245-614-17</inkml:trace>
  <inkml:trace contextRef="#ctx0" brushRef="#br0" timeOffset="176397.2499">13908 24584 0,'41'0'15,"41"0"1,41 0-16,0 0 16,-1 0-16,-81 0 15</inkml:trace>
  <inkml:trace contextRef="#ctx0" brushRef="#br0" timeOffset="176562.4599">14031 24993 0,'82'0'31,"41"0"-31,163-82 16,-122 0 0</inkml:trace>
  <inkml:trace contextRef="#ctx0" brushRef="#br0" timeOffset="177445.5672">17017 23479 0,'-41'-81'0,"41"40"15,-41 41-15,41-82 0,-40 82 16,-42 123 15,82 122-31,0-41 16,82 492 15,-82-410-15,81-204-16,-81 82 15,0-123-15,-41-41 16,-81 81 0,-83-40-1,42-41 1,81 0-16,0 0 16,0 0-16</inkml:trace>
  <inkml:trace contextRef="#ctx0" brushRef="#br0" timeOffset="178597.2242">11699 24502 0,'0'0'0,"-81"0"0,40 0 16,-41 0-1,41-82-15,-82 41 32,41-81 15,82 81-47,0-41 31,0 41-16,0-41 1,0 123 15,41 0-31,-41 41 16,82 81-16,41 1 16,-41-82-16,-41 0 15,40 40 1,1-81-1,0-41-15,-41 0 16,41 0 0,40-41-1,-122-41 1,41 42-16,-41-1 16,0-41-16,0 41 0,0-41 31,0 0-16,0 1 1,0 40 0,0 0-16,0-41 15,0 123 32,0 41-47,-81 81 16,81 42-1,0-1 1,0 42 0,0-83-1,0-122 1,0 41-16,0-41 16,0 82-16,0-82 15,0 40 1,0 1-16</inkml:trace>
  <inkml:trace contextRef="#ctx0" brushRef="#br0" timeOffset="179479.335">12027 25852 0,'0'-41'15,"-41"41"-15,41-41 16,-82 41 0,41 0-1,0 0 1,41 82 31,41-82-32,41-41 1,0 0 0,-82-41-1,0 41 1,0 0-1,-82 41 1,41 0 0,41 41-1,0 41 1,41-82 31,0-41-32,41 0 1,-82-41 0,-82 1-1,0 81 1,41 0 0,-41 41-1,82 40 1,41-40-1,0-41 1,0 0 0,41 0-1,-82-41 1,0-40 0,-82 40-16,0-41 31,82 123-16,0 0 1,0 0 0,41 40-1,0-81 17,-41-41-17,41 41 1</inkml:trace>
  <inkml:trace contextRef="#ctx0" brushRef="#br0" timeOffset="181030.5032">17058 25484 0,'-82'0'47,"41"0"-31,41 163-1,0-40 1,-40 286 15,121-327-15,42-82-1,-82 0-15,-41-41 16,41 0-16,-41-41 16,82 41-16,-82-122 15,-41 40-15,41 41 16,-164-41-1,82 83 1,41 40 0</inkml:trace>
  <inkml:trace contextRef="#ctx0" brushRef="#br0" timeOffset="181912.9546">17508 23193 0,'0'0'0,"0"-82"0,0 41 32,0 82 14,0 286-14,0-122-1,0-164-15,82-41-1,0-41 1,0 0-1,-82 0 1,0-41 0,0 41-1,0 1 1,-41 80 31,41 42-32,0 41 1,0 41 0,0-1-1,0-81-15</inkml:trace>
  <inkml:trace contextRef="#ctx0" brushRef="#br0" timeOffset="182630.1714">18449 24338 0,'0'0'16,"0"-41"-16,0 1 0,0-42 16,-82 123 46,82 40-62,0 1 16,0 0-1,82-82 17,-41 0-32,41 0 0,0 0 15,-82-41 1,40-41-1,-40 1 1,0-42 0,0 246 31,0-1-47,0 1 15,0 0-15,0 122 16,0-122-1,0-41-15,0 40 16,-81-81 0,-1-41-1,0 0 1,0-122 15,82 81-15,0-41-1,164-41 1,-1-81 0</inkml:trace>
  <inkml:trace contextRef="#ctx0" brushRef="#br0" timeOffset="183496.7929">20167 24379 0,'0'-82'15,"-82"164"32,41 0-31,41 0-16,-122 122 16,40-40 15</inkml:trace>
  <inkml:trace contextRef="#ctx0" brushRef="#br0" timeOffset="183696.3758">19717 24420 0,'-41'-41'15,"82"82"-15,-82-164 16,41 83-16,82 121 31,-41 1-15,41 0-16,-41 0 15,0-41-15,40 40 0,1-81 16,0 82-16,0-82 16,41 0-16</inkml:trace>
  <inkml:trace contextRef="#ctx0" brushRef="#br0" timeOffset="184247.947">21190 24134 0,'0'-41'0,"0"-41"15,0 0 1,0 123 46,0 41-62,0 0 16,0 41 0,0-42-16,0-40 15,41-41 1,40 0-16,42-41 15,-82-40 1,-41-1 0,0-41-1,0 82 1,0 82 15,0 82-15,0 204-1,0 0 1,0-81 0,0-83-1,-41-81 1,-82-82 0,1-41-1,-1-122 1,123-1-1,164 0 1</inkml:trace>
  <inkml:trace contextRef="#ctx0" brushRef="#br0" timeOffset="184464.1598">21803 24297 0,'82'0'31,"41"0"-15,0 0-16,-42 0 16,83 0-1,-123 0 1</inkml:trace>
  <inkml:trace contextRef="#ctx0" brushRef="#br0" timeOffset="184680.2998">22131 23970 0,'0'0'0,"0"-82"0,-41 82 16,41 82-1,0 41 1,41 122 0,-41-40-1,41-42 1</inkml:trace>
  <inkml:trace contextRef="#ctx0" brushRef="#br0" timeOffset="185137.8309">22949 23970 0,'82'0'31,"-42"0"-16,42 0 1,-82 123 0,0 0-1,0-42-15,-41 1 16,-40-82-16,81 82 16,-41-82-1,41-41 16,41 41-15,81 0 0,-81 41-1,-41 41 1,0 0 0,0-1-1,-82 1-15,1-82 16,-1 0-1,-41 0 1,41 0-16,41 0 16,0 0-16</inkml:trace>
  <inkml:trace contextRef="#ctx0" brushRef="#br0" timeOffset="185480.4558">21067 25484 0,'0'0'0,"-41"0"0,123 0 47,122-41-31,369-41-1,164-41 1,-247 41 0,-285 82-16,-1 0 15,-122 0-15,0 0 16,-41 41-1</inkml:trace>
  <inkml:trace contextRef="#ctx0" brushRef="#br0" timeOffset="186415.2613">22499 25934 0,'-41'0'0,"41"41"47,-41-41-47,41 81 16,-41-81-16,41 41 15,-123-41-15,42 0 16,40 0 0,41-82-1,0 42 1,0-83 0,81 41-1,42 82 1,0 0-1,-82 41-15,-41 41 16,82 40-16,-82-40 0,0 0 16,-164 123-1,-41-83 1,-40-40 0,81 0-1,83-123 1,81-123-1,40 83 1,124 81 0,-82 0-1,0 0 1,40 122 0,-81-122-16,0 82 15,82-82 1,-41 0-1,0 0-15,-41-123 16,40 42-16,-81 40 16,0-82-1,0 82 1,0 0-16,-41 123 47,41-41-32,0 41-15,0 40 16,41-40 0,123-82-1,-41-41 17,-42-81-17,-81-1 1,0 41-16,0 0 15,0 41-15,-122 41 16,40 41 0,0 82-1,0 0 1</inkml:trace>
  <inkml:trace contextRef="#ctx0" brushRef="#br0" timeOffset="187613.6877">24585 24829 0,'0'-82'0,"0"1"15,0-1 1,0 41-1,-164 41 17,1 204-1,163-122-15,0 0-1,82-82 1,-1 0-1,1-41 1,-41-163 0,-41 40-1,0 0 17,0 42-17,0 163 16,0 40-15,0 83 0,0 0-1,41-42 1,82-122 0,40 0-1,-122-82 1,82 1-1,-123-1-15,0 0 16,0 41 0,0 82 15,-41 41-15,41 41-1,0-42 1,82-40-1,41-41 1,-1 0 0,-40-122-1,-82 81 1,0-82 0,0 82-16,0 164 31,0 204-16,0 0 1,0 41 0,0-245-1,0-82 1,-41-41-16,-81 0 16,81 0-1,-82 0 1,41-164-1,123-81-15</inkml:trace>
  <inkml:trace contextRef="#ctx0" brushRef="#br0" timeOffset="187833.8384">26180 24625 0,'82'0'16,"-41"0"0,41 0-16,82 0 15,40 0 17,-122 0-17</inkml:trace>
  <inkml:trace contextRef="#ctx0" brushRef="#br0" timeOffset="187964.9975">26385 24952 0,'41'0'32,"41"0"-32,40 0 15,1 0-15,-41-123 16</inkml:trace>
  <inkml:trace contextRef="#ctx0" brushRef="#br0" timeOffset="188752.5938">27776 24461 0,'0'-41'0,"0"-41"16,-41 82-1,41-81-15,0-1 16,-41 82 15,41 286 1,41-122-32,0 122 31,-41-204-16,0 0 1</inkml:trace>
  <inkml:trace contextRef="#ctx0" brushRef="#br0" timeOffset="188980.8445">27244 25279 0,'41'0'31,"41"0"-31,163 0 16,41-41-1,-122 41 1,-123 0-16</inkml:trace>
  <inkml:trace contextRef="#ctx0" brushRef="#br0" timeOffset="189880.5618">27612 25606 0,'0'0'0,"-82"0"16,82 82 15,-41 0-31,-40 0 16,-1 0 0,41-41-1,41-82 16,0-82-15,0 0 0,0 41-1,123 41 17,-1 287-17,1-1 1,-123-122-16,-41 0 15,0-1-15,-81 42 16,40-82-16,0 0 16,-41-41-16,82-41 0,0 0 31,41-164-15,0 82-16,0 0 15,0 1-15,82-1 16,0 82-16,0-41 15,41 82 1,-1 41 0,-81-1-1,41 1 1,0-82 15,40-41-15,-40-81-1,-82-42 1,0 41 0,0 82-1,-41 41 17,41 82-32,0 82 15,0-123 1,41 40-1,123-81 1,-82 0-16,-41 0 16,40-81-1,-81 40-15,0-123 16,-40 41 15,-42 42-31,0 81 16,0 0-16,0 0 15,-40 81 1</inkml:trace>
  <inkml:trace contextRef="#ctx0" brushRef="#br0" timeOffset="190947.1307">30271 24420 0,'0'0'0,"0"-41"0,0-41 16,-41 42-16,41-1 15,0 163 32,0 1-47,0 122 31,164-204 1,40-163-1,-122-83 0,-82 164-15,0-41-16,-41 164 31,41 0-15,0 41-16,0 163 15,0-122 1,0-42 0,0 1-16,0 82 15,41-83 1,-41-81-1,-41-41 1,-41 0 0,1 0-1,40 0 1,0-82 0,41-40-16,0 40 15</inkml:trace>
  <inkml:trace contextRef="#ctx0" brushRef="#br0" timeOffset="191297.5631">31048 23888 0,'0'-122'0,"0"81"15,82 41 17,0 41-17,-82 40 1,0 1-16,-41 41 16,-41-41-16,41-41 15,0-41 1,123 0 15,123 0-15,122 0-1,-204 0 1</inkml:trace>
  <inkml:trace contextRef="#ctx0" brushRef="#br0" timeOffset="191617.1955">31662 24543 0,'123'0'47,"-1"0"-47,1 0 15,0 0 1,122 0-1,-204 0-15</inkml:trace>
  <inkml:trace contextRef="#ctx0" brushRef="#br0" timeOffset="191836.0358">32071 24257 0,'0'0'0,"0"40"32,0 42-32,0 0 15,0 41 1,0 122 0,0-40-1,0-164-15,41-41 16,-41 41-16</inkml:trace>
  <inkml:trace contextRef="#ctx0" brushRef="#br0" timeOffset="192263.8035">32521 24216 0,'0'0'0,"0"-41"16,82 41-16,-41 0 15,0 0 1,40 41 15,-81 40-31,0 42 16,-81-82 15,81 41-31,-82-82 16,164 0 15,-41 0-15,-1 0-16,42 41 15,-82 41 1,41 40 0,-41 1-1,-123-82 1,83-41-16,-83 0 15,82 0 1,-41-41 0,82-41-16</inkml:trace>
  <inkml:trace contextRef="#ctx0" brushRef="#br0" timeOffset="192780.7636">32971 24625 0,'0'41'78,"0"-1"-62,0 42-1,123 0-15,-82-82 16,-1 0 0,42-41 15,-82 0-31,0-41 31,0-40-15,0 204-1,0 40 1,0 165 0,0 40-1,0 41 1,0-286-16,0 81 16,-41-163-16,-81 41 15,40-41 1,-41-122-1,41-165 1,164 165 0,0-1-1</inkml:trace>
  <inkml:trace contextRef="#ctx0" brushRef="#br0" timeOffset="193461.4106">29698 24052 0,'0'-41'15,"0"0"-15,0-41 16,0 41-16,0 1 15,0-42-15,-41 82 16,41-82-16,-40 82 16,-42 164 15,123 613 0,204 286 0,-163-858-15,-82-164 0,-41 0-1,0-41 1,0 0-16,-82 0 16,83 0-1</inkml:trace>
  <inkml:trace contextRef="#ctx0" brushRef="#br0" timeOffset="193847.7845">29862 26547 0,'0'-41'0,"0"82"31,0 41-15,0 82 0,0-1 15,0-122-31,82-41 0,-41 0 15,-41-41 1,82 0-16,-82-81 16,0 81-1,0-41 1,-41 41-16,-41 41 0,41-41 16,-82 41-1,82 0 1,41-82-16</inkml:trace>
  <inkml:trace contextRef="#ctx0" brushRef="#br0" timeOffset="194481.1908">29862 22988 0,'0'-81'16,"0"-1"-1,0 41 17,0 82 15,0 245-32,0-204 1,0-41-1,82-41 32,0 0-31,-1-41 0,-81 0-1,0-41 1,-40 82-1,-1-41 1,41 123 15,0-41-15,0 123 0,0 40-1,41 42 1,-41-165-16</inkml:trace>
  <inkml:trace contextRef="#ctx0" brushRef="#br0" timeOffset="195900.34">33953 24747 0,'0'-81'15,"82"-1"1,-82 0-1,0 41-15,-41-41 16,0 41 0,-82 164 15,82 245 0,41-327-31,41 41 31,41-82-15,-82-41-16,41-41 16,0 0-1,-41-40 1,0-83 0,0 82-16,0-40 15,0-83 1,0 124-1,0 163 1,0 81 0,0 124-1,0-1 1,0-122-16,41-41 16,-41-41-16,40-41 15,-40 81-15,82-81 16,-41 0-1,0-41 1,41-81 0,-82 40-1,0 41 1,0 123 15,0 0-15,0-41-16,0 81 15,41-122 1,0 0 0,41 0-1,-1-82 1,-40-40 0,-41-1-1,0 82 1,0 82 15,0 82-31,-82 122 16,82 1 15,0-124-31,0-40 16,41 41-16,-41-82 15,0 41 1,-81-82-1,-42 0 1,41-82 0,82-82-1</inkml:trace>
  <inkml:trace contextRef="#ctx0" brushRef="#br0" timeOffset="196097.5246">35262 24625 0,'0'0'0,"0"-41"16,82 41-16,40 0 31,-81 0-15,41 0-16</inkml:trace>
  <inkml:trace contextRef="#ctx0" brushRef="#br0" timeOffset="196214.5485">35344 24829 0,'40'0'31,"42"0"-31,82-82 16</inkml:trace>
  <inkml:trace contextRef="#ctx0" brushRef="#br0" timeOffset="197169.4021">36816 24134 0,'0'-41'0,"0"0"15,0 82 16,0 327 1,0-123-1</inkml:trace>
  <inkml:trace contextRef="#ctx0" brushRef="#br0" timeOffset="197398.0962">36489 24952 0,'41'0'47,"41"0"-47,40 0 15,1-41-15,82 41 16,-1 0 0,-163 0-16</inkml:trace>
  <inkml:trace contextRef="#ctx0" brushRef="#br0" timeOffset="198281.9418">36693 25320 0,'0'82'31,"0"0"-15,-40-82-1,40 41 1,-41-41-1,41-82 32,0-41-31,0 82 0,81 41-1,42 164 1,-123 40-1,0 42 1,-204 40 0,163-245 15,-41 41-15,0-82-1,82-82 1,0-41-16,0-40 15,82 122-15,-41 41 16,0 0 0,41 41-1,-42 40 1,42-40 0,41-41-1,-41-81 1,0 40-16,-82-41 15,41 41-15,-41 0 16,0-82 0,0 41-1,0 1 1,0 122 15,-41 81-15,41 1-1,0-82 1,81 41-16,1-82 16,0 0-16,-41 0 15,41-82 1,0-41 0,-82 41-1,-164-163 1,41 163-1,41 123 1,82 41 0,0-41-1</inkml:trace>
  <inkml:trace contextRef="#ctx0" brushRef="#br0" timeOffset="198914.1244">38821 24502 0,'0'0'0,"0"-41"0,0 82 47,0 41-47,0-41 15,0 40-15,0 1 31,122-82 1,-81-122-1,-41 81-31,82-164 31,-82 246 0,0 123-31,0 81 16,0 1 0,0-83 15,0 1-15,-123-123-1,42-41 1,-42 0-1,41-82 1,82-41 0,0 82-16,164-81 15,-83-1-15</inkml:trace>
  <inkml:trace contextRef="#ctx0" brushRef="#br0" timeOffset="199300.7048">39230 24093 0,'0'-123'15,"0"82"1,82 41 0,-1 0-1,-40 0 1,-41 205-1,0-164-15,0 0 16,-122 81-16,162-122 63,42 0-63,0 0 15,-41 0 1,-41 82-1,0 0 1,-205 82 15,124-42-15,-1-122-16</inkml:trace>
  <inkml:trace contextRef="#ctx0" brushRef="#br0" timeOffset="199549.1635">38739 25565 0,'41'-40'15,"41"40"1,40-82-16,165 82 31,-42-82-15,-204 82-16</inkml:trace>
  <inkml:trace contextRef="#ctx0" brushRef="#br0" timeOffset="199981.8337">39025 25893 0,'0'-82'16,"82"82"-1,0 0-15,0 0 16,-82 41 15,0 0-31,-41 81 16,-82-81 15,82 41-31,0-82 16,82 0 15,41 0-16,41 0 1,-82 164 0,-41-42-1,-82-40 1,-41 0-16,41-82 16,-41 0-16,42 0 15,40 0-15,0 0 16,41-123-1</inkml:trace>
  <inkml:trace contextRef="#ctx0" brushRef="#br0" timeOffset="200431.7853">40457 24747 0,'0'-41'0,"41"41"15,41 0 1,40 0-16,42-40 0,-41 40 16,-1 0-1</inkml:trace>
  <inkml:trace contextRef="#ctx0" brushRef="#br0" timeOffset="200665.5626">40743 24216 0,'-82'0'16,"82"81"-1,0 42 1,0 0-1,0 163 1,0-122 0,82-1-1</inkml:trace>
  <inkml:trace contextRef="#ctx0" brushRef="#br0" timeOffset="201132.2057">41357 24216 0,'0'0'0,"0"-41"0,82 41 15,-1 0 1,42 41-1,-123 40 1,0 42 0,-123 0-1,42-82 1,40-41 0,82 0 15,0 0-16,40 0-15,-40 82 16,41-82 0,-82 81-16,0 1 31,0 0-15,-41-82-16,-122 82 15,81-82-15,41 0 16,0 0-1,41-41 1,0 0-16</inkml:trace>
  <inkml:trace contextRef="#ctx0" brushRef="#br0" timeOffset="201647.7673">41725 24584 0,'0'0'16,"0"-41"-16,0 0 0,41 0 16,-41 82 31,0 41-32,0 40 1,82-81-1,0-41 1,-1 0 0,1 0-1,-41-163 1,-41 40 0,0 82-16,0 0 15,0 164 16,0 0-15,0-1-16,0 1 16,0 123-1,82-124-15,-82-40 0,0 82 32,0-123-17,0-1 1,-164-40-1,42-40 1,81-124 0,41 41-1</inkml:trace>
  <inkml:trace contextRef="#ctx0" brushRef="#br0" timeOffset="201985.3122">42380 24093 0,'0'-82'16,"81"82"15,-40 0-15,-41 82-1,0 0 1,0-41-16,-41 0 16,0-41-16,-40 122 15,122-122 17,81 0-17,124 0 1,-164 0-1</inkml:trace>
  <inkml:trace contextRef="#ctx0" brushRef="#br0" timeOffset="202265.6158">41316 25565 0,'0'0'0,"-82"0"0,164 0 32,82-40-32,81 40 15,0-41 1,-40-41-1,-82 82 1</inkml:trace>
  <inkml:trace contextRef="#ctx0" brushRef="#br0" timeOffset="202799.3907">41766 25893 0,'-82'0'16,"82"41"31,-41-41-47,41 41 16,-82-41-16,82 81 0,-81-81 15,-1 0 1,0-41 15,82-40-31,41-1 16,82 0 15,-1 82-15,-40 205-1,-82-1 1,0-40-1,-82-1 1,41-81-16,-81-41 16,40-41-16,0 0 15,41 0-15,-41 0 16,82-123 0,0 82-1,41-40 1,82 81-16,0 40 15,-82-40-15,40 123 16,42 0 0,-41-123 15</inkml:trace>
  <inkml:trace contextRef="#ctx0" brushRef="#br0" timeOffset="203382.5312">38002 24093 0,'0'-41'31,"41"41"-15,41 0-16,-41 0 15,0 0-15,0 0 16,41 0-1</inkml:trace>
  <inkml:trace contextRef="#ctx0" brushRef="#br0" timeOffset="203716.0337">38125 24052 0,'0'0'0,"-82"0"16,82 41 31,0 41-32,0 40-15,0 42 16,0 81-16,41 42 0,41-1 16,41 287-1,-123-205 1,0-204-16,0 40 15,0-81-15,0-41 0,0-1 16,0 1 0,0 41-1,82-41 1,-1-82-16,1 0 16,41 0-16,82-41 15,81 41-15,123-205 16</inkml:trace>
  <inkml:trace contextRef="#ctx0" brushRef="#br0" timeOffset="204808.3433">43607 23888 0,'-82'-41'0,"123"41"78,0 0-78,-41-81 15,41 81 1,-41 81 15,81 288-15,-81-165-16,-40 246 15,40-164-15,0-81 16,0 245 0,0-286-16,0 40 15,0-40-15,0-42 0,0 1 16,0 123 0,0-124-1,81-40 1,-122-82 15,-40 0-31,-83 0 16,82 0 15</inkml:trace>
  <inkml:trace contextRef="#ctx0" brushRef="#br0" timeOffset="205150.0658">44098 26384 0,'0'40'31,"-41"42"-16,41-41-15,0 41 16,0 0-16,41-41 16,40-41-1,-81 41 1,41-41-16,41 0 16,-82-123-1,0 0 1,0 0-16,0 83 15,-82 40-15,1-82 16,-1 82 0,41-82-16</inkml:trace>
  <inkml:trace contextRef="#ctx0" brushRef="#br0" timeOffset="205666.0322">44057 24257 0,'0'-41'0,"0"-41"16,0 123 15,0 0-15,0 40-1,0 1-15,0 0 16,41-82 31,40 0-47,-40 0 15,41-82 17,-41 41-17,-41 0 1,0-40 0,0 162 15,0 1-16,0 82 1,0-82-16,0-1 16,0 1-16,0 41 15,82-41-15,-82 0 16</inkml:trace>
  <inkml:trace contextRef="#ctx0" brushRef="#br0" timeOffset="213534.7016">34894 11862 0,'0'-41'0,"0"1"31,-41 40-15,-41 0 15,41 122-31,41 1 16,-123 0-16,-163 572 31,204-572-31,82-41 16,-41-41-1,41 40-15,0-40 16,82-82 15</inkml:trace>
  <inkml:trace contextRef="#ctx0" brushRef="#br0" timeOffset="214033.3433">35384 11985 0,'0'-41'15,"0"-41"1,0 41 0,0 1 62,41 40-47,-122 0 78</inkml:trace>
  <inkml:trace contextRef="#ctx0" brushRef="#br0" timeOffset="215016.7244">34975 11944 0,'-41'0'16,"1"0"0,-1 0-1,-205 123 16,205-123-15,-40 82 0,162-82 31,42-82-47,-82 82 15,123-123 1,-164 82-1,-41 82 32,-41 41-47,0-41 16,-41 41-16,1 40 16,81-81-1,123-41 16,-1 82-15,1-82 15,-82 41-15,0 41 0,0-41-1,-123 122 1,1-122-1,81 82 1,-41-82-16,123-41 47,41 82-47,-41-82 16,0 0-1,40 0 1,-81 41-16,41-41 31,41-41-15</inkml:trace>
  <inkml:trace contextRef="#ctx0" brushRef="#br0" timeOffset="216033.3657">35548 11862 0,'0'0'0,"-82"0"16,164 0 30,41 0-30,40 0-16,1 0 16,41 0-1,204 0 1,-123 0 0,-204 0-16,-41 0 15,-82 0 16,-41 0-31,-41 0 16,1 0-16,-165-41 16,165 41-16,40 0 15,-41 0 1,82 0 0,41-40-1,41-42 16,41 82-31,204-41 32,-122 41-17,-123 0-15,40-82 16,1 82-16,-41 0 16,-82 0 30,0 0-30,41 82 31,0 0-31,123-1-1,-82 42 1,-41 0-1,-41-41 17,-41 0-32,0-42 15,-122 42-15,122-82 0</inkml:trace>
  <inkml:trace contextRef="#ctx0" brushRef="#br0" timeOffset="216383.6906">35384 11617 0,'-40'0'16,"-42"0"15,82 41-31,-82 82 16,82 40-1,82 1 1,0-123-1,163 0 1,-40-41-16,-42 0 16</inkml:trace>
  <inkml:trace contextRef="#ctx0" brushRef="#br0" timeOffset="216717.9374">37471 11494 0,'-41'-82'16,"41"-40"-16,-41 122 15,41 41 17,0 40-17,0 124 1,0-82-16,0 40 16,0-81-1,0 0-15,0-41 16</inkml:trace>
  <inkml:trace contextRef="#ctx0" brushRef="#br0" timeOffset="217033.179">37675 11535 0,'0'-82'0,"41"41"31,0 41-31,41 0 16,-41 0-1,0 0-15,-41 123 47,0 0-47,0 122 16,0 42 15,0-165-31,0-81 31</inkml:trace>
  <inkml:trace contextRef="#ctx0" brushRef="#br0" timeOffset="217217.2733">37471 11821 0,'0'-40'0,"122"40"31,-40 0-31,41 0 16,81 40-1,-163-40 1</inkml:trace>
  <inkml:trace contextRef="#ctx0" brushRef="#br0" timeOffset="217453.3974">37143 12435 0,'0'0'0,"82"0"16,0 0 0,123 0-1,-83 0-15,-40 0 16,0 0-16,-41 0 16,41 82-1</inkml:trace>
  <inkml:trace contextRef="#ctx0" brushRef="#br0" timeOffset="217669.3708">37471 12762 0,'-41'0'0,"41"82"31,0-41-31,0 41 16,0 81-1,0 1 1,0-82 0,0 0-1</inkml:trace>
  <inkml:trace contextRef="#ctx0" brushRef="#br0" timeOffset="217933.2617">37634 12926 0,'-41'0'16,"41"41"-1,0 41 1,0-1-16,0-40 16,41-41-16,0 82 0,0-82 15,82 0 1,-41-41-1,-82-81 1,0 81-16,-41-123 16,-41 123-16,41 41 15,-82-82 1,42 82 0</inkml:trace>
  <inkml:trace contextRef="#ctx0" brushRef="#br0" timeOffset="218600.2914">37839 11167 0,'0'0'0,"-82"-82"0,0-41 0,0 123 16,-122-81 0,-205-1-1,122 82-15,1-82 16,-41 82-16,-369 0 16,1 0-1,-41 245 1,122-81 15,246 82-15,204-42-16,83 287 15,81-246-15,0 42 16,245 204 0,82-82-1,369 41 1,40-164-1,41-204 1,-40-82 0,-42-287-1,-368 124-15,164-165 16,-327 165 0,-1-1-16,42-245 15,-205 246 1,82-1-16,-82 41 15,-82-245-15,-164 82 32,-326-82-17,-42 81 1,205 165-16,41 122 16,-41 0-16,41 0 0,122 40 15,-163 329 1,368-124-16</inkml:trace>
  <inkml:trace contextRef="#ctx0" brushRef="#br0" timeOffset="219067.1181">34198 13785 0,'82'0'16,"82"-41"-16,40 41 15,205-82-15,-41 82 16,-40 0-16,81-82 16,-82 82-16,-82 0 15,42 0 1,-205 0-16</inkml:trace>
  <inkml:trace contextRef="#ctx0" brushRef="#br0" timeOffset="219367.7325">35098 13744 0,'0'0'0,"-654"0"16,408 82-16,83-82 15,81 0-15,204 0 32,165 0-17,-1 0-15,410-41 16,163-123-1,-614 164 17,-245-41-17,-123 41 1,-40 0 0,-1 0-16,-245 82 15,164-82-15,81 82 16,82-82-1</inkml:trace>
  <inkml:trace contextRef="#ctx0" brushRef="#br0" timeOffset="224269.1706">46061 25156 0,'-41'0'15,"123"0"32,0 0-31,41-81-16,40 81 31,-40 41-15</inkml:trace>
  <inkml:trace contextRef="#ctx0" brushRef="#br0" timeOffset="224400.9599">46102 25484 0,'41'0'31,"0"-41"-31,163 41 16,83-41-1</inkml:trace>
  <inkml:trace contextRef="#ctx0" brushRef="#br0" timeOffset="224819.7485">47329 24257 0,'0'-41'0,"-82"41"16,82-41-16,0 123 47,82 122-32,-41 123 17,-41-286-32,0 0 15</inkml:trace>
  <inkml:trace contextRef="#ctx0" brushRef="#br0" timeOffset="225039.1838">47166 24993 0,'-82'0'15,"123"0"16,41 0-15,-1 0-16,1 0 16,0 0-1,82 0 1,-83 0-16</inkml:trace>
  <inkml:trace contextRef="#ctx0" brushRef="#br0" timeOffset="225917.3521">47288 25443 0,'0'0'0,"-81"0"0,81-41 15,-41 41 1,41 41 31,0 41-32,0-1 1,0-40 0,-41-41 15,41-122 0,0 81-31,0-41 16,122 0-1,1 164 1,-82 41 0,-41 40-1,0-40-15,0 41 16,-82-83 0,41 1-16,-81-41 15,81 0 1,-41-82 15,82-41-15,0 0-1,123 42 1,-1 40 0,-81 0-16,41 0 15,0 0-15,-41 0 16,0 0-1,41 0-15,40-41 16,-122-82 0,41 41-1,-41-41 1,0 42 0,0 121 15,0 83 0,0-41-15,0 0-1,164-82 1,-82 0 0,40-41-1,-40-82 1,-82 0-1,-41 83-15,-82-42 16,42 82 0,40 0-16,0 0 15</inkml:trace>
  <inkml:trace contextRef="#ctx0" brushRef="#br0" timeOffset="226162.9794">48556 23970 0,'0'-41'31,"82"41"-31,-41 0 16,123 0 0,-82 0-16,-1 0 15</inkml:trace>
  <inkml:trace contextRef="#ctx0" brushRef="#br0" timeOffset="226450.8426">48597 24011 0,'0'41'31,"0"82"-15,0-1-16,0 124 15,82 163 1,-82 123-1,82-123 1,0-205 0,-82-163-16,82 41 15,40-82 1,1-82-16,41 0 16,-82 1-1</inkml:trace>
  <inkml:trace contextRef="#ctx0" brushRef="#br0" timeOffset="226884.84">49743 23847 0,'-82'0'47,"41"82"-31,41 41-16,-82 0 16,82-41-16,0 40 15,0-40 1,0 0-1,123-82-15,-41 0 32,0-41-17,-42-41 1,-40 0 0,0 1-16,-81 81 15,40 0 1,-41 163-1,82-40 1</inkml:trace>
  <inkml:trace contextRef="#ctx0" brushRef="#br0" timeOffset="227300.551">50193 23888 0,'0'0'16,"0"-41"-16,0 1 15,0-42 1,0 164 15,0 40-15,0-40-1,0 0 1,82-82 0,-42 0-1,1-41 1,41-41 0,-82 0-1,0 1 1,0 162 15,0 1-15,0 123-1,0 40 1,0-163-16,0 0 0</inkml:trace>
  <inkml:trace contextRef="#ctx0" brushRef="#br0" timeOffset="227551.2633">49661 24993 0,'82'0'62,"40"-41"-62,1 41 16,0-41-16,-41 41 15,0 0 1,-1 0-16</inkml:trace>
  <inkml:trace contextRef="#ctx0" brushRef="#br0" timeOffset="228001.2491">49906 25361 0,'0'0'0,"0"-82"47,41 82-47,41 0 16,0 0-1,-82 82-15,0 0 32,0 40-17,0-40 1,-82-82 0,123 0 15,41-82-16,0 82 1,-1 82 0,-81 41-1,0 0 1,-122-41 0,-1 40-1,82-122 1,0 0-16,-82 0 15,42 0 1</inkml:trace>
  <inkml:trace contextRef="#ctx0" brushRef="#br0" timeOffset="242554.7578">51134 24829 0,'-82'-41'15,"41"41"-15,0 0 16,82 0 31,41 0-47,81-82 31,124 82 0,-206 0-15</inkml:trace>
  <inkml:trace contextRef="#ctx0" brushRef="#br0" timeOffset="242819.2944">51256 24379 0,'0'0'0,"0"-41"0,-81 41 16,81 82 30,40 0-46,-40 0 16,0 0 0,82 81-16,-82 83 15,0-205-15,0-1 16,0 1 0</inkml:trace>
  <inkml:trace contextRef="#ctx0" brushRef="#br0" timeOffset="244644.5043">52074 24461 0,'0'-41'0,"0"0"15,-81 41 1,81-82 0,41 1 15,81 81-15,-40 81-1,-82 1-15,0 0 16,-41 41-16,0-41 15,-41-1-15,-40 42 16,81-123 0,0 0-1,123-82 48,-41 82-63,40 0 15,1-41 1,82-40 0,-82 40-1,-82 0 1,82-41 0,-82-41-16,0 41 15,0 42 1,-41 40-1,41-41 1,0 82 15,0 40-31,0 42 16,0-82 0,41 41-1,-1-82 16,42-41-15,-41-41 0,41-41-1,-82 42 1,0-1 0,0 123-1,0 40 1,0 124-1,0-1 1,0-122-16,0 82 16</inkml:trace>
  <inkml:trace contextRef="#ctx0" brushRef="#br0" timeOffset="245219.6905">53097 23929 0,'0'-82'15,"123"82"48,-82 0-63,0 0 16,-41 82 15,0-41-16,0 164 1,0-42-16,0 287 16,0-245-16,0 40 15,0 205 1,81-123 0,-81-81-1,0-123-15,0-42 16,0 1-16,0 0 0,0-41 15,0 0 17,-40-41-32,-124 0 15,0 82 1,1-41 0,-1 40 15,123-81-31</inkml:trace>
  <inkml:trace contextRef="#ctx0" brushRef="#br0" timeOffset="246953.7012">53793 24870 0,'40'0'31,"1"0"-15,82 0-1,-82 0 1,41 0 0,-41 0-1</inkml:trace>
  <inkml:trace contextRef="#ctx0" brushRef="#br0" timeOffset="247102.9452">53915 25156 0,'41'0'47,"0"0"-32,82 0 1,-82 0-16</inkml:trace>
  <inkml:trace contextRef="#ctx0" brushRef="#br0" timeOffset="249745.2406">24340 28183 0,'-41'0'0,"0"0"0,0 0 16,82 0 31,245-41-16,-204-40-31,82 81 31</inkml:trace>
  <inkml:trace contextRef="#ctx0" brushRef="#br0" timeOffset="250021.4599">24299 28183 0,'0'0'0,"-82"0"0,82 41 47,0 0-31,0 41-16,0 123 16,0-124-1,0 1 1,0 0-16,0-41 0,41-41 15,0 82 1,122-123 0,1 0-16</inkml:trace>
  <inkml:trace contextRef="#ctx0" brushRef="#br0" timeOffset="250236.5833">24381 28470 0,'40'0'31,"42"0"-15,41 0-16,-41 0 15,0-82-15</inkml:trace>
  <inkml:trace contextRef="#ctx0" brushRef="#br0" timeOffset="250521.2396">25280 28020 0,'0'-82'16,"-81"82"0,81-41-16,-41 41 31,41 41-15,-82 82-16,82 81 31,0 42-16,0-165-15,0 42 16,41-123-16,41 82 16,-1-82-1</inkml:trace>
  <inkml:trace contextRef="#ctx0" brushRef="#br0" timeOffset="250787.5606">25976 28102 0,'0'-82'16,"0"0"-1,0 205 32,-123 40-31,0 42-1,83-82 1,-42-42 0,82-40-1</inkml:trace>
  <inkml:trace contextRef="#ctx0" brushRef="#br0" timeOffset="250971.0228">25485 28183 0,'0'0'0,"0"-81"16,41 81 15,41 40-31,-41 1 16,122 123 0,-40-41 15,0-41-31</inkml:trace>
  <inkml:trace contextRef="#ctx0" brushRef="#br0" timeOffset="251379.952">26303 27979 0,'0'-41'0,"0"0"16,0 82 31,0 0-47,0 41 15,82-1 1,-41-81 0,0 0 15,41 0-16,-1-81 1,-81-42 0,0 82-1,0-41 1,0 164 0,0 0-16,0 122 15,0-122-15,0 0 16,0 41-1</inkml:trace>
  <inkml:trace contextRef="#ctx0" brushRef="#br0" timeOffset="251737.7518">26917 27856 0,'41'0'47,"-41"41"-47,122 41 16,-122 41-16,41-1 0,-41 165 31,0-1-16,0-163-15</inkml:trace>
  <inkml:trace contextRef="#ctx0" brushRef="#br0" timeOffset="252953.9302">27858 28429 0,'-41'0'0,"82"0"78,40-41-62,1 41-16,164 0 16,-124 0-1,-40 0-15</inkml:trace>
  <inkml:trace contextRef="#ctx0" brushRef="#br0" timeOffset="253238.0974">29126 27979 0,'-41'0'0,"41"-41"0,41-41 47,0 82-31,0 0-16,40 0 15,-40 0 1,41 0-1,-41 0-15</inkml:trace>
  <inkml:trace contextRef="#ctx0" brushRef="#br0" timeOffset="253492.5433">29085 27979 0,'0'0'0,"0"41"47,-82 122-31,82-40-16,0 0 15,0 0-15,0 81 16,0-163 0,123 41 15,-41-82-31,-1 0 15,1 0-15,-41 0 16</inkml:trace>
  <inkml:trace contextRef="#ctx0" brushRef="#br0" timeOffset="253687.9307">29085 28470 0,'0'0'0,"123"0"47,-42 0-47,42 0 16,-41 0-16,0-82 16</inkml:trace>
  <inkml:trace contextRef="#ctx0" brushRef="#br0" timeOffset="254006.8088">30107 27979 0,'0'-41'16,"-40"41"0,-1 0 15,-41 41-15,0 163-1,82 42 1,0-42-1,82-122 1,-41-82-16,41 0 0</inkml:trace>
  <inkml:trace contextRef="#ctx0" brushRef="#br0" timeOffset="254286.5228">30803 28020 0,'0'-41'0,"0"82"62,-82 0-62,82 40 16,-82 1-16,82 0 15,-82 0 1,1 0 0,40 0-1</inkml:trace>
  <inkml:trace contextRef="#ctx0" brushRef="#br0" timeOffset="254487.8468">30353 27979 0,'82'0'15,"0"41"1,-42 0-16,83 81 16,0 1 15,0-41-16,-42-82-15</inkml:trace>
  <inkml:trace contextRef="#ctx0" brushRef="#br0" timeOffset="254721.0498">31171 27897 0,'0'-82'16,"82"246"31,-82-82-32,82-1-15,-82 1 16,0 0-16,0 0 16,0 0-16,0 40 0,-41 42 31,-41-164-31</inkml:trace>
  <inkml:trace contextRef="#ctx0" brushRef="#br0" timeOffset="255037.6734">31989 28102 0,'0'-41'15,"41"41"16,41 0-15,0 0 0,0 0-1,-1 0-15</inkml:trace>
  <inkml:trace contextRef="#ctx0" brushRef="#br0" timeOffset="255308.4361">31866 28020 0,'0'41'47,"0"40"-47,0 1 15,0 0 1,0 204-1,0-163 1,0 0 0,82-123-1,0 0-15,41 0 16,-41-82 0</inkml:trace>
  <inkml:trace contextRef="#ctx0" brushRef="#br0" timeOffset="255503.5824">31744 28470 0,'0'0'0,"0"-82"16,122 82-1,42 0 16,41 0-15,-124 0-16,1 0 0</inkml:trace>
  <inkml:trace contextRef="#ctx0" brushRef="#br0" timeOffset="255787.25">32562 28102 0,'0'-82'0,"-41"41"32,41 123-1,-41-1-15,41 1-16,0 41 15,0 0 1,0-41-16,0-1 15,0-40-15,0 41 0,0-41 16,205 41 0,-42-82-1</inkml:trace>
  <inkml:trace contextRef="#ctx0" brushRef="#br0" timeOffset="256237.5548">33012 28347 0,'0'0'0,"-41"-82"0,41 0 16,-41 41-1,41 82 48,0 41-63,41-41 15,41 82 1,-41-82 0,40-41-1,-40 0 1,0-82 0,-41-41-1,0 0 1,0 1-1,0 81 1,0 82 15,0 41-31,0 81 16,0 83 15,0-165-15,0 42-1</inkml:trace>
  <inkml:trace contextRef="#ctx0" brushRef="#br0" timeOffset="256536.9321">33625 27897 0,'0'0'0,"0"-41"0,41 41 32,41 0-17,-41 82 1,41 163-1,-41-81-15,-41 81 16,0-122-16,0 41 16,-123 81-1,82-163-15</inkml:trace>
  <inkml:trace contextRef="#ctx0" brushRef="#br0" timeOffset="257254.4867">22376 28879 0,'0'-82'32,"41"82"-17,0 0-15,163 0 31,-81 0-31,82 0 16</inkml:trace>
  <inkml:trace contextRef="#ctx0" brushRef="#br0" timeOffset="257404.9854">22294 29165 0,'0'0'0,"41"0"31,41 0-15,327-82 0,-245 0-1</inkml:trace>
  <inkml:trace contextRef="#ctx0" brushRef="#br0" timeOffset="258937.8863">17426 29042 0,'0'-81'15,"-81"-1"1,81 41 0,-41 41-1,-82-41 17,82 532-1,41-368-16,0-83 1,82-40-16,41 0 16,-83 0-1,1-40-15,82-83 16,-41 41 0,0 0-1,-82 41 1,0-41-16,-41 123 47,41 0-32,0 123 1,41-82 0,0-82-1,40 0 1,42-41-1,-123 0-15,82-82 16,-82 82 0,0-41-16,0 1 15,-82-1 1,41 82 0,-82 0-1,42 0 1,81 82-1,0-1 1,0 1-16,0 0 16,41-41-16,81 41 15,-81-82-15,0 0 16,82-41 0,40-41-1,-40 0-15,-41-40 16,-82 81-1,0-41-15,0 41 32,0-41-17,-41 82-15,41 41 32,0 0-17,0 0 1,0 41-16,0 40 15,0-81-15,82 0 0,-41 41 16,41-82 15,-82-41-15,81 41 0,-81-123-16,0 1 15,0 81-15,0 0 16,0-41-1,0 123 1,0 163 0,0-40-1,0 41 1,82-124 0</inkml:trace>
  <inkml:trace contextRef="#ctx0" brushRef="#br0" timeOffset="259237.7917">19185 28715 0,'0'0'16,"0"-41"-16,0-41 15,0 1 1,-81 162 31,81 42-47,0 245 31,81-245-15,83-41-1,-82-82-15,0 0 0</inkml:trace>
  <inkml:trace contextRef="#ctx0" brushRef="#br0" timeOffset="259497.1741">19840 28674 0,'0'-82'15,"-41"123"32,41 41-31,-82 0-16,82 0 16,-41 40-1,-41 1 1,82-82-16,-41 41 15</inkml:trace>
  <inkml:trace contextRef="#ctx0" brushRef="#br0" timeOffset="259687.2645">19513 28756 0,'0'0'0,"0"-41"0,0 82 31,81 82-15,1-41-1,82 40 1,-41-40 0</inkml:trace>
  <inkml:trace contextRef="#ctx0" brushRef="#br0" timeOffset="260021.3552">20208 29124 0,'0'41'31,"0"0"-31,0 0 15,-41-41 48,41-41-47,0 0-16,0 0 15,41 41 1,-41 82-1,82 0 1,-82 0-16,0 81 16,0-40-16</inkml:trace>
  <inkml:trace contextRef="#ctx0" brushRef="#br0" timeOffset="260555.0128">20494 28715 0,'-41'0'16,"41"-82"-16,0 123 47,0 41-47,0 0 16,0 0-16,82-41 15,0 40 1,0-81-1,-41 0 1,-41-41 0,82-40-16,-82 40 15,0 0-15,0-82 16,0 82 15,0 0-31,-41 41 16,41 41-1,0 164 1,0 40 0,0-81-16,0-41 15,41-1-15,-41-40 0,41 0 16</inkml:trace>
  <inkml:trace contextRef="#ctx0" brushRef="#br0" timeOffset="260871.8671">20985 28592 0,'0'0'0,"0"-40"0,0-1 15,0 82 32,123 163-31,-41 1 0,0-124-16,-82 1 15,122 41-15,-122-41 16,0 0-16,0 122 15,-122-122-15</inkml:trace>
  <inkml:trace contextRef="#ctx0" brushRef="#br0" timeOffset="261317.5708">19267 30924 0,'-123'0'15,"246"0"-15,-368 0 0,163 82 16,0-82-16,41 0 15,82 0 17,123 0-17,122 0-15,491 0 32,-695 0-32</inkml:trace>
  <inkml:trace contextRef="#ctx0" brushRef="#br0" timeOffset="261510.7611">18326 31374 0,'0'0'0,"123"0"47,41 0-32,122 0-15,0 0 16,205-123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3-10-14T14:10:05.8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31089 11617 0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0:49:49.7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21926 7649 0,'0'-82'16,"0"41"-16,0 1 31,123 40 0,-82 40-31,41 206 32,-246-42 15,164-244-1,0-42-46,0 0 16,123 0-16,-42 0 16,1 0-16,-41 42 15,-41-42 1,82 82 0,-164 82 30,41-1-46,-41 124 16,42-1 0,80-81-1,124-123 17,0 0-17,-164-41-15</inkml:trace>
  <inkml:trace contextRef="#ctx0" brushRef="#br0" timeOffset="499.6152">21435 7567 0,'0'-41'15,"-123"41"64,83 123-79,-83-41 15,82-41 1,0-41-16,82 0 47,123 0-16,81 82-15,-163-41-1</inkml:trace>
  <inkml:trace contextRef="#ctx0" brushRef="#br0" timeOffset="732.5">20944 8304 0,'82'0'47,"0"0"-47,0 0 0,81 0 15,-40 0 17,-41 0-32</inkml:trace>
  <inkml:trace contextRef="#ctx0" brushRef="#br0" timeOffset="1349.4517">20453 7649 0,'-40'0'15,"-1"-41"-15,-41 41 32,0 0-32,41 246 31,41 81 0,123-245 16,-82-82-47,81-41 16,-81-41-16,-41 41 15,123-122 1,-123-1-1,-82 123-15,-40-41 16,81 82-16,0 0 16,-82 41-1,123 123 1,0-123-16</inkml:trace>
  <inkml:trace contextRef="#ctx0" brushRef="#br0" timeOffset="1915.7589">23767 7690 0,'0'-41'16,"-82"82"77,41 41-77,-82-41-16,42 41 16,40-41-16,-41 40 15,41-81 1,123 0 15,0 0-31,40 0 16,-40 0-16,41 0 15,0 0 1</inkml:trace>
  <inkml:trace contextRef="#ctx0" brushRef="#br0" timeOffset="2166.572">23235 8385 0,'0'82'62,"123"-82"-62,-41 0 16,-1 0-16,42 0 15,-41-41-15,0 41 16</inkml:trace>
  <inkml:trace contextRef="#ctx0" brushRef="#br0" timeOffset="2585.1564">24708 7608 0,'0'0'0,"0"-41"15,0 0 1,0 82 31,0 0-32,0 41-15,0 41 16,0 81 0,0 42-1,0-205 1</inkml:trace>
  <inkml:trace contextRef="#ctx0" brushRef="#br0" timeOffset="3399.3725">27080 8263 0,'0'41'47,"0"0"-32,0-1 1,0-121 46,0-1-46,0 123 15,0 0 1,0 0-17,-41-41 1,41-123 15,0 41-15,41 82-1,0 0 1,41 164 0,-82-1-1,0-81-15,0 0 16,-82 41-1,82-82-15</inkml:trace>
  <inkml:trace contextRef="#ctx0" brushRef="#br0" timeOffset="3899.3149">27939 7731 0,'0'0'0,"0"-82"16,0 123 46,-41 0-62,41 41 16,0 0-16,0 81 15,0-81 17,0 0-17,82-41-15,41-41 16,-41-82-1,0-82 1,-82 1 0,0 40-1,0 41-15,-82 82 16,41 0 0,-41 0-1,82 123 1</inkml:trace>
  <inkml:trace contextRef="#ctx0" brushRef="#br0" timeOffset="4289.2829">28962 7649 0,'0'41'47,"0"41"-31,-82 0-16,0-41 15,1 40 1,40 1 0,82-82 31,40 0-32,1-41-15,-41 41 16,0 0-16,41 0 15,-41 0-15,0 0 16</inkml:trace>
  <inkml:trace contextRef="#ctx0" brushRef="#br0" timeOffset="4550.3041">28553 8508 0,'82'0'47,"-41"0"-47,0 0 15,81 0 1,-40 0 0</inkml:trace>
  <inkml:trace contextRef="#ctx0" brushRef="#br0" timeOffset="5232.8936">29494 7772 0,'0'-41'0,"-41"82"47,41 0-47,0 0 16,0 41-1,41-1 1,0-81-16,81 0 15,42 0 32,-164-122-47,0-1 32,0 41-32,0 164 46,-41-41-30,41 163 0,0 246-1,0-82 1,0 82 0,0-327-16,-41 41 15,0-123 1,-81-41 15,122-82-31,-41-82 16,41 1-16,0-1 15,0 41-15,41 41 0,122-81 32,-81 122-32</inkml:trace>
  <inkml:trace contextRef="#ctx0" brushRef="#br0" timeOffset="5667.1093">30639 7854 0,'-41'0'62,"41"41"-62,-81 40 16,40-40-16,41 0 15,-123 41 1,82-41 0,41 0-1,82-41 1,41 0 0,81 0-1,-163 0-15,41 0 16,-41 0-1</inkml:trace>
  <inkml:trace contextRef="#ctx0" brushRef="#br0" timeOffset="5999.5846">30639 8672 0,'41'0'47,"0"0"-47,41 0 16,0 0 0,81 0-1,-40 0-15</inkml:trace>
  <inkml:trace contextRef="#ctx0" brushRef="#br0" timeOffset="6333.1683">31785 7895 0,'0'0'0,"0"-41"0,0 0 16,0 123 46,0-41-62,0-1 16,0 42-16,0 0 16,0 41-16,0-1 0,0-40 15,0-41-15</inkml:trace>
  <inkml:trace contextRef="#ctx0" brushRef="#br0" timeOffset="7450.323">11740 8222 0,'0'-82'16,"0"0"-16,0 0 15,-41 1 1,-40 81 15,-1 0-15,82 204 0,0-81-16,41 654 31,-41-654-16,0-41-15,0-1 16,0 42-16,0-82 16,0 0-1,-82-41-15</inkml:trace>
  <inkml:trace contextRef="#ctx0" brushRef="#br0" timeOffset="7667.2944">11249 8508 0,'0'0'0,"82"0"16,0 0-1,0 0 1,122-41-1,-122 41 1,0 0-16</inkml:trace>
  <inkml:trace contextRef="#ctx0" brushRef="#br0" timeOffset="7900.6831">12108 8140 0,'0'-123'0,"0"42"15,0 40 1,-40 41-16,-42 81 31,82 124-15,0-1 0,0 42-1,41-82-15,40-42 16,-40-122-1</inkml:trace>
  <inkml:trace contextRef="#ctx0" brushRef="#br0" timeOffset="8367.2585">12231 8508 0,'0'-82'15,"41"1"1,41 81 0,-41 0-16,41 0 15,-1 40 1,-81 42-16,0-41 16,0 0-16,-40 82 15,-1-82 1,41-82 15,0 0-31,81-82 31,42 0-15,-82 42 0,41-42-1,-82 82 1,-41 82 15,41 0-15,0 82-1,0-42-15,0 42 16,0-82 0,0 41-16,82-82 15</inkml:trace>
  <inkml:trace contextRef="#ctx0" brushRef="#br0" timeOffset="8554.8551">13090 8467 0,'0'-82'0,"0"164"47,0 0-32,0 0-15,0 0 0,0 0 16,0-42 0</inkml:trace>
  <inkml:trace contextRef="#ctx0" brushRef="#br0" timeOffset="9124.5784">13499 8181 0,'0'0'0,"0"41"47,0 0-47,0 41 16,0-42-16,41-40 15,0 41 1,41-41 0,-41 0-1,0-122 1,-41 81 0,0-82-1,0 41 1,0 41-1,0 82 32,0 82-31,0 41 0,0 81-1,0-122-15,0-1 16,0 1-16,0-41 0,0 0 15,0-41 17,-41-41-17,-41 0 1,-41 0 0,82 0-1,41-82 1</inkml:trace>
  <inkml:trace contextRef="#ctx0" brushRef="#br0" timeOffset="9400.0836">13908 8017 0,'0'-41'15,"41"123"17,0 0-17,41 41-15,-82-41 16,41 163 0,-41 0-1,0-40 1,-82-205-1</inkml:trace>
  <inkml:trace contextRef="#ctx0" brushRef="#br0" timeOffset="9624.2026">14440 8304 0,'41'0'15,"41"0"1,-41 0-16,41 0 16,-1 0-16,42 0 15</inkml:trace>
  <inkml:trace contextRef="#ctx0" brushRef="#br0" timeOffset="9784.1095">14645 8549 0,'41'0'31,"-1"0"-31,1 0 15,41 0-15,0 0 16</inkml:trace>
  <inkml:trace contextRef="#ctx0" brushRef="#br0" timeOffset="10487.1629">15626 7936 0,'0'-41'16,"0"-41"0,-40 82 15,40 163-16,-82 1 1,82-41 0,0-41 15,0-42-31,82-40 31,122-40-15,-122-1-1,41 0 1,-123-41 0,0 41-1,0 0 1,0-41 15,-41 82-15,41 41 15,0 0-31,0 0 0,0 164 31,0-124-31,0 1 16,0 123 0,0-164-16</inkml:trace>
  <inkml:trace contextRef="#ctx0" brushRef="#br0" timeOffset="11018.5798">16199 8345 0,'0'-41'0,"0"0"16,41 41-16,0 0 15,0 0 1,41 0 0,-82 122 15,0 1-15,-82-41-1,0-82 1,82-41 15,82 0-31,0-41 16,-41 1-1,-1-42 1,-40 41 0,0 0-1,0 123 32,0 0-31,0 0-16,0 123 31,0-42-15,0-81-1,82-41 1</inkml:trace>
  <inkml:trace contextRef="#ctx0" brushRef="#br0" timeOffset="11834.3974">16895 8099 0,'0'-41'0,"0"-41"31,0 164 32,0 0-63,0-41 15,0 0-15,81 41 16,1-82 0,-41 0-1,82 0 1,-41-41-1,-82-41 1,41 0 0,-41 41-16,0-41 15,0 164 32,0 41-31,0-41-16,-82 163 15,82 82 1,41 1 15,-41-206-31,0-40 16,0 0-16,-41-41 0,0 41 16,-41-82-1,0-82 1,82 0-1,0-41-15,0 1 16,0 40-16,0 41 16,41-41-1,82-41 1</inkml:trace>
  <inkml:trace contextRef="#ctx0" brushRef="#br0" timeOffset="12734.4493">18204 8508 0,'0'82'16,"0"-41"15,0-123 63,0 123-47,0 0-32,0 41 1,0-164 62,0 41-78,0 0 16,0 123 62,81-123-31,-40 0-32,0 41 1,-41 82 15,82 0-31,-82 0 16,0 81-1,-41-40-15,41-82 16,-41 81 0,-41-122-16</inkml:trace>
  <inkml:trace contextRef="#ctx0" brushRef="#br0" timeOffset="25755.6886">12927 10676 0,'0'-41'0,"0"0"32,0 0-17,-41 41 32,0 0-16,0 0-15,-41 41 0,82 123-1,0 40 1,41 83 15,-41-42-15,0-204-1,0 41 1,-41 0 0,0-82-1,0 0-15,-41-123 16</inkml:trace>
  <inkml:trace contextRef="#ctx0" brushRef="#br0" timeOffset="25952.4591">12436 11208 0,'82'-82'31,"-1"82"-15,42-41-16,0 41 16,-1-82-1,83 82-15</inkml:trace>
  <inkml:trace contextRef="#ctx0" brushRef="#br0" timeOffset="26205.6514">13417 10758 0,'0'0'0,"0"-82"16,0 41-1,-40 41 1,-1 0 0,41 123-1,-41 81 1,41 1-1,0-82 1,41-1 15,40-122-15</inkml:trace>
  <inkml:trace contextRef="#ctx0" brushRef="#br0" timeOffset="26636.1997">13458 11167 0,'0'-41'16,"41"41"-16,-41-41 15,82 41 1,0 0 0,-41 41-1,-41 123 1,0-82-1,41-164 48,41 41-63,-42-41 16,-40 41-1,41 41-15,-41-82 16,0 41-16,0 82 47,0 0-32,0 82 1,0 0 0,0-82-1</inkml:trace>
  <inkml:trace contextRef="#ctx0" brushRef="#br0" timeOffset="26852.7232">14236 11290 0,'0'82'78,"0"-42"-78,0 42 0,0-41 15,0 0-15,0 41 16</inkml:trace>
  <inkml:trace contextRef="#ctx0" brushRef="#br0" timeOffset="27368.5129">14522 11126 0,'0'0'0,"0"-82"16,0 123 46,0 0-62,0 41 16,0-41-16,0 41 15,82-82 1,40 0 0,-40 0-1,-82-82 16,82 0-31,-82 0 32,0 0-17,-41 205 1,41-41 0,0 0-1,-82 40-15,82 83 16,0-123-16,0 0 15,0-42 1,0 1-16,-41-41 31,1 0-31,-83 0 16,41 0 0,82-81-1</inkml:trace>
  <inkml:trace contextRef="#ctx0" brushRef="#br0" timeOffset="27652.0788">15136 10840 0,'0'0'0,"81"82"47,1 163-16,-82-122-31,0-1 0,0 1 16,0-41-16,0 0 15,0-41-15,-123 40 16,83-40-1</inkml:trace>
  <inkml:trace contextRef="#ctx0" brushRef="#br0" timeOffset="28137.2217">16404 10962 0,'41'0'94,"40"123"-94,1-123 15,0 41-15,0-41 16,-41 0 0,41 82-1,-123-82 48,0 0-63,0 82 15,-41-41-15,-41 81 16,1 1 0,40 0-1</inkml:trace>
  <inkml:trace contextRef="#ctx0" brushRef="#br0" timeOffset="28402.3614">16976 11535 0,'0'0'0,"-41"0"31,-40 164-15,40-123-16,-41 40 16,41-40-1,-82 82-15,41 0 16</inkml:trace>
  <inkml:trace contextRef="#ctx0" brushRef="#br0" timeOffset="28852.7144">17631 11372 0,'0'-123'15,"0"82"1,0 123 31,0 0-32,0-1-15,0 165 32,0-164-17,82-82 1,40 0 0,-40-123-1,-82-41 1,0-40-1,-123 163 1,1 41 0,81 0-16,-41 41 15,82 41 1,0-42 0</inkml:trace>
  <inkml:trace contextRef="#ctx0" brushRef="#br0" timeOffset="37437.022">12640 13008 0,'0'-41'0,"0"0"16,-41 41 0,0 0-1,41-41 1,-122 246 15,122 776 0,0-694-31,0 367 32,0-531-32,0-41 15,0-1-15,0 1 16,0-41 0,-164-41-1,0-41 1,1-82-1,81 1 17</inkml:trace>
  <inkml:trace contextRef="#ctx0" brushRef="#br0" timeOffset="38053.2423">14277 13253 0,'0'-82'0,"40"-40"16,-40 81-1,0 0 1,0-41 0,-40 82 15,-42 41-15,0 41-16,-41 245 15,123 41 16,0-82-31,0-81 16,0-41-16,0-1 0,0-40 16,0 122-1,0-163 1,-41 0 0,0-82-1,-163 0 1,163 0-1,-41-41-15,41 41 32</inkml:trace>
  <inkml:trace contextRef="#ctx0" brushRef="#br0" timeOffset="38819.9192">13417 15667 0,'82'0'78,"0"0"-78,0 0 16,0 0-16,40 0 15,1 0-15</inkml:trace>
  <inkml:trace contextRef="#ctx0" brushRef="#br0" timeOffset="39370.2053">14317 15503 0,'-40'-82'16,"40"123"31,0 41-47,40-41 15,1 41 1,82-1 0,-41-81-1,0 0-15,-41 0 16,-41-81 0,0-42-1,0 82 16,-41 41-15,-82 82 0,41 81-1,0-163-15,82 82 16,-41-82-16,-40 0 16,40 0 15,41-82-31,0 1 15,0-83 1,0 82 0,122 82-1,-40 82 1,-82 0 0</inkml:trace>
  <inkml:trace contextRef="#ctx0" brushRef="#br0" timeOffset="40338.096">14645 12640 0,'81'40'47,"-81"42"-47,0-41 16,41-41-16,-41 41 16,82-41-16,0 0 15,41 0 16,-123-204 1,0 81-17,0 82 1,-82 82 0,-41 82-1,123-42 1,-82-40-16,41 41 15,-40-82 1,81 82 0,-82-82-1,41-41 1,-41-82 0,82 1-1,0 40 1,82 82-1,-41 0-15,0 0 16,41 0 0,-82 41-16,0 81 15,81-40 1</inkml:trace>
  <inkml:trace contextRef="#ctx0" brushRef="#br0" timeOffset="41019.7735">16485 13539 0,'0'-40'0,"-40"-1"15,40-82 1,-41 82 0,0 41-1,-41 82 16,82 41-31,0 572 32,0-531-32,0-42 15,0 42 1,0-41 0,-82-123-1,-82 0 1,124-82-1</inkml:trace>
  <inkml:trace contextRef="#ctx0" brushRef="#br0" timeOffset="41154.3373">15954 14153 0,'41'0'0,"81"-82"16,-40 82-16,164 0 15</inkml:trace>
  <inkml:trace contextRef="#ctx0" brushRef="#br0" timeOffset="41403.9789">16813 13744 0,'0'0'0,"0"-41"0,0 0 16,0-82-1,0 205 17,-82 82-32,82-41 15,0-1-15,0 124 32,0-124-32,0-40 0,0-41 15,82 0 16</inkml:trace>
  <inkml:trace contextRef="#ctx0" brushRef="#br0" timeOffset="41786.9509">16854 14153 0,'0'0'0,"0"-82"16,41 82-16,-41-82 15,81 82-15,1-81 16,-41 122-1,-41 81 1,0 42 0,0-123-16,0 41 15,-41-82 1,41-82 15,0 41-15,82 0-1,-82-41-15,123 0 16,-82 82-16,-41-81 16,0 121-1,-41 1 1,41 82 0,-41 0-1,41-1 1,0-40-1,82-82-15</inkml:trace>
  <inkml:trace contextRef="#ctx0" brushRef="#br0" timeOffset="41972.6949">17508 14235 0,'0'-41'0,"0"123"47,0-41-31,0 0-16,0 40 15,0 83 1,0-123 0</inkml:trace>
  <inkml:trace contextRef="#ctx0" brushRef="#br0" timeOffset="42472.6599">17917 13826 0,'-41'0'0,"41"-41"0,0 123 62,0-41-46,0 0-16,0 40 16,41-40-1,0-41 1,41 0 0,0-41-1,0-81-15,-82 40 16,0 0-16,0 0 15,0 123 17,0 205-17,-41 81 1,41 0 0,0-82-1,0-204 1,0 0-1,0 41-15,-41-82 16,-41 0 0,0-82-1,41-40 1,-41-1-16</inkml:trace>
  <inkml:trace contextRef="#ctx0" brushRef="#br0" timeOffset="42720.4862">18367 13539 0,'0'0'0,"82"0"31,-41 0-15,41 41-1,-41 205 1,81 40 0,-122-204-16,0 41 15,-81-42-15,40 1 0,-41 41 16</inkml:trace>
  <inkml:trace contextRef="#ctx0" brushRef="#br0" timeOffset="43386.6498">19472 14317 0,'0'-82'0,"0"41"16,0-41-1,0 41-15,0-41 16,-41 42 0,-41-42-16,41 82 31,41 82-31,-82 122 16,82 1-1,0-165 1,0 42-1,41-82 1,41-82 0,-82 42-1,123-124 1,-123-245 0,0 123-1,0 245 1,0-41-1,-41 82 17,41 41-32,0 163 15,0 83 1,0-42 0,122-40-1</inkml:trace>
  <inkml:trace contextRef="#ctx0" brushRef="#br0" timeOffset="43787.8581">19758 13949 0,'0'-41'16,"41"41"-1,41 41 1,-82 40 0,0 83-1,0-123-15,0 0 16,41-123 31,40 41-32,-40-41 1,82-204 0,-123 245-1,0 123 17,0 41-32,0-42 15,0 1-15,0 82 16,0-123-1,41-41-15,41 0 16</inkml:trace>
  <inkml:trace contextRef="#ctx0" brushRef="#br0" timeOffset="44838.03">20617 13949 0,'82'0'16,"-82"-41"-1,0 0 1,0 0 0,0-41 15,-41 82-16,-41 0-15,41 0 16,0 82 0,41 81-1,0 1 1,0-123 0,41 0-1,41-41 16,41-123-15,-123 0-16,0 1 16,41-42-16,-41 41 0,0 42 15,0-42 1,0 82 0,-82 82 46,82 41-62,0 40 0,0 42 16,0 81-1,0-163-15,82 0 16,-41-82-16,-41 41 16,122-41-16,1 0 15,-82-164 16,-41 83-31,0-42 16,0 0-16,0 41 16,0 41-1,0 123 17,0-41-32,0 41 15,0 0-15,0 40 16,0-40-1,41-82-15,82 0 16,-42-41 0,-40-81-1,-41-42 1,0 82 0,0 41-1,0 123 16,0 0-15,0 204 0,-82 123-1,82-163-15,0 81 16,-81-163-16,81-42 0,-82 1 16,-41-41-1,82-82 1,0 0-1,41-82-15,0-123 16,0 83 0,0 40-16,41-82 15,41 83 1</inkml:trace>
  <inkml:trace contextRef="#ctx0" brushRef="#br0" timeOffset="45571.6943">11413 16157 0,'82'41'63,"0"-41"-48,40 0-15,1 0 16,0 0-16,0 0 16</inkml:trace>
  <inkml:trace contextRef="#ctx0" brushRef="#br0" timeOffset="46121.6352">12436 15789 0,'0'0'0,"-41"0"31,41 41 0,41-41-15,122 164-1,-122-164 1,41 0 0,0 0-1,-41 0-15,-41-123 16,0 41 0,-82 82 15,0 82-16,41-41 1,-41 82 0,1-82-1,-1 81 1,0-122-16,41 0 16,41-41-1,0-81 1,0-42-1,82 82 1,-82 41-16,82 41 16,0 41-1,-82 41-15,40 0 16,-40 41 0</inkml:trace>
  <inkml:trace contextRef="#ctx0" brushRef="#br0" timeOffset="47191.3273">12395 12599 0,'-41'-82'16,"41"123"46,82-41-62,-82 82 16,82-82-16,40 0 16,-40-41 30,-82-123-14,-82 82-1,0 82-31,42 123 16,-42-82-16,82 41 15,-123-1 1,82-40-1,-123-41 1,124 0 0,40-122 15,0 40-31,0 0 16,0-41-16,0 82 15,40 41-15,42 41 31,0 41-15,-82 41 0,0-82-16</inkml:trace>
  <inkml:trace contextRef="#ctx0" brushRef="#br0" timeOffset="47920.8992">22008 14153 0,'0'-82'16,"82"82"0,40 0-1,1 0-15,41 0 31,-164 41-31</inkml:trace>
  <inkml:trace contextRef="#ctx0" brushRef="#br0" timeOffset="48037.6963">22131 14317 0,'81'0'31,"124"-82"-16,0 82 1</inkml:trace>
  <inkml:trace contextRef="#ctx0" brushRef="#br0" timeOffset="48754.8481">24176 13090 0,'0'-82'16,"0"41"-1,-41 41 1,0 0 0,0 0-1,41 82-15,-82 408 32,82-326-17,41 654 16,-41-613-31,0-42 16,0 1 0,0-123-16,-81 41 15,40-82-15,-41 0 16,-82 0 0,1 0-1,122-164 1</inkml:trace>
  <inkml:trace contextRef="#ctx0" brushRef="#br0" timeOffset="56705.9633">25362 13212 0,'0'-122'0,"0"40"31,-82 41-31,82-41 31,-40 82 0,-1 123 1,-41 286-1,82 41-16,0-164 1,0 0 0,0-40-1,0-123 1,-82-83 0,82 83-16,-82-123 15,41 0 1,0 0-1,0 0 1,-40-41-16,-1 0 16,41 41-1,41-81 1</inkml:trace>
  <inkml:trace contextRef="#ctx0" brushRef="#br0" timeOffset="57294.271">24994 15789 0,'0'-82'0,"0"42"16,0-1-1,0 82 32,0-1-31,-82 206 15,82-123-31,41-42 0,41-81 16,-41 0-1,0 0 1,82-81 0,-1-42-1,-122 82-15,0-41 16,0 0-16,-41 1 16,-40 81-1,40 0 1,-123 0-1</inkml:trace>
  <inkml:trace contextRef="#ctx0" brushRef="#br0" timeOffset="57772.4337">25853 12640 0,'0'-41'15,"0"0"1,0 123 31,0-1-47,0 1 16,0 123-1,0-42 1,0-122-16</inkml:trace>
  <inkml:trace contextRef="#ctx0" brushRef="#br0" timeOffset="58688.8847">23603 15994 0,'0'-41'31,"-41"41"-15,-40 41-16,-1 81 15,82-81 1,0 0-16,0 41 15,163 0 17,1-205-1,-123 0 0,-41 83-31,-41-83 16,0 82-16,-41 41 15,0-82 1,1 82 0</inkml:trace>
  <inkml:trace contextRef="#ctx0" brushRef="#br0" timeOffset="59463.481">24258 12271 0,'0'-40'16,"0"-1"-1,0 0 1,0 82 31,0 163-16,0-40-15,0-1-1,0-122-15,0 41 16</inkml:trace>
  <inkml:trace contextRef="#ctx0" brushRef="#br0" timeOffset="60462.2796">27203 13621 0,'0'-41'16,"0"-40"-1,-41 81 32,41 204-31,0 246 31,0-409-47,0 82 0,0-42 15,0-40 1,0 41-1,-82 0 1,41-82 15</inkml:trace>
  <inkml:trace contextRef="#ctx0" brushRef="#br0" timeOffset="61572.3877">27203 13867 0,'0'-82'16,"0"41"-1,0 0 17,0 82 77,0 0-93,0 0-16,0 41 15,0-1 1,0 83-1,0-82-15,-82 41 16,82-83-16,0 42 16,41-82 46,41-41-62,0 0 16,-41 41-1,81-81 1,1 40 0,-82 41-1,-41-41 1,0-82 0,0 41 15,0 41-31,0 1 15,0-42-15,0 0 16,0 41 15,0 82 1,0 123-17,0 81 1,0 0-1,0-122-15,0 82 16,0-124 0,0-40-16</inkml:trace>
  <inkml:trace contextRef="#ctx0" brushRef="#br0" timeOffset="62076.5177">27898 14194 0,'0'0'0,"0"-41"16,41 41-1,0 0 1,0 0-16,41 0 15,-41 123 1,-41-1 0,0-81-1,-82 41 1,82-123 15,123-81 0,0-83-15,-42 82 0,-81 82-1,0 123 32,-81-41-47,81 82 16,0-41-1,0-1 1,122 1 0,-40-82-1</inkml:trace>
  <inkml:trace contextRef="#ctx0" brushRef="#br0" timeOffset="62622.1474">28798 14112 0,'0'0'0,"0"-41"16,0-41-16,0 123 62,0 41-62,0-41 16,0 82-1,82-82 1,41-41 0,0 0-1,-82-82 1,-41 0 0,0-41-1,0 42 1,0 40-1,0 82 17,-41 81-17,41 1-15,0 122 16,0-81-16,0 0 16,0 81-1,0-40 1,0-124-1,-164-81 1,41-81 0,1-42-1,122-41 1,0 82 0,81-40-16,42 40 15,82 0-15</inkml:trace>
  <inkml:trace contextRef="#ctx0" brushRef="#br0" timeOffset="63189.6068">30148 13949 0,'0'-82'0,"0"0"16,0 41 0,-41 0 15,-40 41-15,-1 0-1,82 82 1,-82-41-16,82 41 15,0 122-15,0-122 16,0-41 0,41 0-1,41-41-15,0 0 16,-82-41-16,81 0 16,-81-123-1,0 1 1,0-1-1,0 82-15,0 0 16,0 42-16,0-1 16,0 82 31,0 40-47,0 124 31,0 40-16,0 1 1,82-1 0,-41-163-16</inkml:trace>
  <inkml:trace contextRef="#ctx0" brushRef="#br0" timeOffset="63740.6313">30435 14112 0,'0'-82'0,"0"-40"16,122 81 0,-81 41-1,-41-41 1,41 41-1,41 163 1,-82-40 0,-41-82-1,0 82 1,41-164 15,0 0-15,82-82-1,-41 41 1,-41 42 0,82 40-1,-82-82 1,0 41 0,-41 41 30,41 82-30,0-41 0,0 40-1,0 42 1,41-41 0,82-82-1</inkml:trace>
  <inkml:trace contextRef="#ctx0" brushRef="#br0" timeOffset="64806.3501">31294 13867 0,'0'-41'16,"41"41"-16,-41-41 15,0-41 17,-41 82-17,-41 0 1,41 82 0,41-41-1,-41 122 1,41-81-1,0 0 17,82-82-17,41-41-15,-82-82 32,81 1-32,-122-42 31,0-81-16,0 122-15,-41 82 16,41 0-16,-41 41 31,41 82 1,0 0-32,0 0 15,0-1-15,0 124 16,0-82-16,0-82 15,0-1 1,123 1 0,0-41-1,-82-81 17,41-124-32,-1 82 31,-81 1-16,0 162 32,0 1-31,0 0-16,0 82 16,0-82-1,82 0 1,-41-41-1,82 0 1,-123-164 0,41 1-1,-41 122 1,0 0 0,0 123 15,-82 122-16,82-81-15,-41 40 16,41-40-16,0 0 0,0 0 16,0-42-1,0 1-15,0 41 16,0-41 0,-82-41-1,0-41 1,-40 0-1,81 41-15,-82-41 16,82 0 0</inkml:trace>
  <inkml:trace contextRef="#ctx0" brushRef="#br0" timeOffset="65116.6866">30271 14808 0,'0'0'0</inkml:trace>
  <inkml:trace contextRef="#ctx0" brushRef="#br0" timeOffset="67106.5106">33625 13785 0,'41'0'63,"0"0"-63,0 0 15,41 0-15,-41 41 32</inkml:trace>
  <inkml:trace contextRef="#ctx0" brushRef="#br0" timeOffset="67273.5661">33585 14071 0,'40'0'47,"42"0"-47,-41 0 16,0 0-16,41 0 15</inkml:trace>
  <inkml:trace contextRef="#ctx0" brushRef="#br0" timeOffset="68605.533">35098 13294 0,'0'-41'0,"0"-41"31,0 41-16,0 1 17,0 80 46,0 1-63,0 41-15,-82 0 16,82-41-16,-41 41 16,41-41-1,-81-1 1,121-40 31,1 0-32,82 0 1,-82 0-16,82 0 16,-1 0-1,-40-81 17,0 81-32,-82-41 15,41-41 1,-41 0-1,0 0 1,0 1 0,0 40-1,0 82 48,0 163-48,0-122-15,0 163 16,0 1 0,0-83-1,0-122 1,0 41 0</inkml:trace>
  <inkml:trace contextRef="#ctx0" brushRef="#br0" timeOffset="69223.1484">35875 13662 0,'0'0'0,"0"-82"15,0 123 48,0 0-48,0 0-15,41 41 16,-41-41-16,82 0 31,0-41-31,0 0 16,0 0-1,-1-82 1,-81-41 0,82 41-1,-82-40 1,0 163 15,-41 40-15,41 165-1,0-123 1,0 122-16,0-81 16,41-1-16,-41 42 15,0-123 1,0-42 0,-41-40-1,-41 0 1,-40-163-1,81 40 1,41 41 0,0 0-16,163 1 15,-40 81-15,0-123 16,0 82-16</inkml:trace>
  <inkml:trace contextRef="#ctx0" brushRef="#br0" timeOffset="86808.1697">30353 14971 0,'0'41'250,"0"41"-235,0 0-15,0-1 16,0-40-16,0 0 16,0 41-16,0 41 15,0-82 16,0 0 1,0 122-1,0-122-31,0 0 16,0-82 109,0-41-94,-41 82-16,41-41-15,-41 1 47,41-42-15,0 41 14,0 82 17,0 0-47,0 40-1,0-40 1,41 0 15,0-41-15,41 0 15,-41 0 0,-41-41-15,81-40-1,-81 40 1,0 0 15,0 82 110,0 40-94,0-40-16,-40-41-15,40 41-1,-41-41 1,0 0 0,-41 0-1,41 0 1,0 0 15,41-41 16,-41 41-31,41-81-16,0 40 46,0 122 95,0-40-125,0 0-1,41-41 1,41 0 46,-41 0-46,-41-41 0</inkml:trace>
  <inkml:trace contextRef="#ctx0" brushRef="#br0" timeOffset="87246.5759">30680 14480 0,'0'41'79,"-41"41"-64</inkml:trace>
  <inkml:trace contextRef="#ctx0" brushRef="#br0" timeOffset="88670.5421">25240 16444 0,'0'-82'31,"0"123"32,0 82-48,0-1 1,0 83 31,0-164-16,0 40 16,-41-81 62,-41-40-93,41 40 15,41-41-31,-41 41 47,82 0 47,41 0-78,-82 41-1,41-41-15,0 0 16,40 0 15,-40 0-15,0 0 15,-41-41-15,41 41 46</inkml:trace>
  <inkml:trace contextRef="#ctx0" brushRef="#br0" timeOffset="96714.3153">37307 12967 0,'-82'0'15,"123"0"32,41 0-47,0 0 16,81 0 15,-203 41 16</inkml:trace>
  <inkml:trace contextRef="#ctx0" brushRef="#br0" timeOffset="97127.5266">37389 13008 0,'0'0'0,"-41"0"31,-41 0 63,82 82-94,0 40 16,0 42-1,0-1 1,0 83 0,41-42-1,-41 124 1,0-165 0,41 42-1,-41-82 1,0-83-1,0 42 1,0-41 15,123-41-15,-41 0 0,81-41-1,-122 0 1</inkml:trace>
  <inkml:trace contextRef="#ctx0" brushRef="#br0" timeOffset="99259.7176">38207 13499 0,'0'-82'15,"0"41"1,0 0 0,41 41 15,41 0-15,-82 164 15,0-42-16,-82 42 1,82-205 47,41 0-48,41-41 1,-41 41-1,-1 0 1,-40-81 0,0 81-1,0 0 1,-40 41 31,40 82-32,0 0-15,0-1 16,0 83 0,0-41-1,40-82 1,42-41 0,41 0-1,0-164 1</inkml:trace>
  <inkml:trace contextRef="#ctx0" brushRef="#br0" timeOffset="99710.0079">38862 13049 0,'0'-82'0,"0"41"15,81 41 32,-40 82-31,-41-41-1,0 0-15,-41 81 32,-81-81-17,-1 82 1,164-123 46,0 0-46,0 0-16,40 0 0,1 0 16,123 0-1,-164 0 1</inkml:trace>
  <inkml:trace contextRef="#ctx0" brushRef="#br0" timeOffset="100210.6006">38043 14358 0,'-41'0'16,"82"0"62,41 0-62,0-41-16,41 41 15,122 0 1,-40-41-1,-123 41 1,-42 0-16,-80 82 47</inkml:trace>
  <inkml:trace contextRef="#ctx0" brushRef="#br0" timeOffset="100659.6378">38371 14685 0,'0'-41'47,"122"41"-31,-40 0-1,-82 41 1,0 41 0,0-41-16,-82 81 15,41-81 1,1-41-16,-42 82 15,0-82 17,82 82-17,0-123 17,123 41-17,-42-41-15,1 41 16,0-82-16,0 82 0,0 0 15,-41-82-15</inkml:trace>
  <inkml:trace contextRef="#ctx0" brushRef="#br0" timeOffset="101327.6038">39557 12967 0,'0'-41'16,"41"41"-1,41-41 1,-1 41 15,1 82 0,-82-41-31,0 409 32,0-328-32,0 1 15,0 123 1,0-1-1,0 123 1,0-204 0,0-42-1,0-40 1,0-41 0,-82-41 15,42 0-16,-1 0 1,-41 0 0</inkml:trace>
  <inkml:trace contextRef="#ctx0" brushRef="#br0" timeOffset="101776.8458">40457 14562 0,'-41'41'62,"41"0"-62,0 41 16,-41-41-16,41 0 16,0 40-1,82 1 1,0-82-1,0 0 1,-82-123-16,0 83 16,40-1-16,-40-41 15,0-41-15,-40 0 16,-124 42 0,82 81-1,82 40 1</inkml:trace>
  <inkml:trace contextRef="#ctx0" brushRef="#br0" timeOffset="102176.2267">40702 12680 0,'0'0'0,"-41"0"0,41-81 16,0 40 0,0 123 15,0-1-15,0 42-1,0 82 1,0-124-16,0 42 15,0-82-15,0 41 16</inkml:trace>
  <inkml:trace contextRef="#ctx0" brushRef="#br0" timeOffset="103176.7233">34689 12353 0,'0'-41'16,"-41"41"0,41-41-16,-82 41 31,41 0-15,41 41-16,-81 614 31,81-369-16,41 778 17,-41-901-32,0-40 15,0 0 1,-41-1 0,0-81-1,-123-41 1,82 0-1,41 0 1</inkml:trace>
  <inkml:trace contextRef="#ctx0" brushRef="#br0" timeOffset="103568.2693">34198 16035 0,'0'-41'15,"-82"82"16,82 0-31,0 81 16,41 1 0,41-82-1,0-41 1,41-82 0,-123 41-16,81-82 15,-81 83 1,-40-42-16,-124-41 15,0 123 17,123 0-32,41-82 15</inkml:trace>
  <inkml:trace contextRef="#ctx0" brushRef="#br0" timeOffset="104160.9721">35303 11658 0,'-41'-41'0,"41"82"62,0 41-46,0-1-16,0 83 31,0-82-15,0-41-1</inkml:trace>
  <inkml:trace contextRef="#ctx0" brushRef="#br0" timeOffset="105711.1702">41807 13662 0,'0'-82'32,"-41"82"-32,41-81 15,0-1-15,-41 82 16,-41-82 0,-41 82 15,83 450 0,40-327-15,40-82-1,1-41 1,41 0-16,0 0 16,0-205-1,-82 41 1,0-81-1,0 81 17,0 83-32,0 40 15,-41 41 32,41 81-31,0-40-16,0 41 15,0 82 1,41-42 0,0-40-16,0-41 15,40-41 1,1 0 0,-41-41-1,82-122 1,-82-1-1,-41 82 1,0 41 0,0 82 15,0 41-15,0 0-16,0 0 15,0-1 1,82-81-1,40 0 1,-81 0-16,41 0 16,0-81-1,-82-42 1,0 82 0,0-41-1,0 164 16,0 41-31,0 163 32,0 41-17,0-40 1,-41-83 0,0-122-1,-41-82 1,0-123-1,1-204 1,81 245 0,204 0-1,-81 1-15</inkml:trace>
  <inkml:trace contextRef="#ctx0" brushRef="#br0" timeOffset="105866.3349">43198 13826 0</inkml:trace>
  <inkml:trace contextRef="#ctx0" brushRef="#br0" timeOffset="106715.6323">32194 17507 0,'-41'0'0,"123"0"62,163 0-46,-122 0-16,-41 0 15,-41 0-15,-41 41 16</inkml:trace>
  <inkml:trace contextRef="#ctx0" brushRef="#br0" timeOffset="106862.2767">32112 17794 0,'41'0'31,"41"0"1,-1 0-32,124 0 15</inkml:trace>
  <inkml:trace contextRef="#ctx0" brushRef="#br0" timeOffset="107543.9085">33298 17262 0,'0'-82'16,"0"41"0,0 0-1,0 82 48,0 41-48,0 0-15,-41 0 0,41-42 16,-82 83 0,42-82-1,40 41 32,81-82-31,1 0-16,82 0 15,-82 0 17,40 0-17,-122-82 1,0 41 0,0 0-1,0-41 1,0 42-1,-41 80 32,41 1-47,0 41 16,0 123 0,0-1-1,0-81 1,0-82-1,41 41 1</inkml:trace>
  <inkml:trace contextRef="#ctx0" brushRef="#br0" timeOffset="108144.181">33953 17712 0,'0'0'0,"0"-41"15,0 0 17,0 82-1,0 0-16,0 163 1,82-122 0,-42-82-1,1 0-15,82 0 16,-82-82-16,-41 41 16,123-81-1,-123 40 1,0 0-1,0 123 17,0 82-32,-41 40 15,41 165 1,0-165-16,0 83 16,0-83-16,0-40 15,0-41-15,0 81 16,-41-163-1,-123-41 17,123-81-17,-40 40 1,81-41 0,245-81-1,-122 122 1,40-82-16</inkml:trace>
  <inkml:trace contextRef="#ctx0" brushRef="#br0" timeOffset="109494.3518">32971 16526 0,'0'-82'0,"0"0"31,-41 82-31,-41 0 31,82 41-15,-82 777 15,82-491-31,123 614 31,-123-818-31,0-42 16,0 83-1,0-82 1,-82-82 0,-122 0-1,81 0 1,82 0 15</inkml:trace>
  <inkml:trace contextRef="#ctx0" brushRef="#br0" timeOffset="110777.5815">33216 19552 0,'0'-40'0,"-81"-42"16,81 0-1,-41 82 1,-82 41 15,123 204 0,0-204-15,82 0-16,0-41 16,-42 0-1,42-41-15,-41-41 16,-41-40 0,0 40-1,-82 82 1,1-82-1</inkml:trace>
  <inkml:trace contextRef="#ctx0" brushRef="#br0" timeOffset="111364.9184">33257 15789 0,'0'-82'0,"0"123"47,0 0-31,0 0-16,0 82 31,0-82-31,0 81 31</inkml:trace>
  <inkml:trace contextRef="#ctx0" brushRef="#br0" timeOffset="113111.6318">35098 17425 0,'0'-40'0,"0"-42"16,0 41 15,-82 164 0,82 654 0,0-286 1,82-164-17,-82-245-15,41-41 16,41 40-16,-41-81 16</inkml:trace>
  <inkml:trace contextRef="#ctx0" brushRef="#br0" timeOffset="113461.1337">36162 17794 0,'0'0'0,"0"-82"0,0 41 16,0-41-1,-41-41 1,41 42 0,-41 162 15,41 1-16,0 123 1,0-42 0,0-122-16,0 0 15,0 41 1</inkml:trace>
  <inkml:trace contextRef="#ctx0" brushRef="#br0" timeOffset="113695.4123">35630 18366 0,'41'0'31,"41"0"-31,40 0 16,83-82-16,81 82 16,-163 0-16,-82 0 15</inkml:trace>
  <inkml:trace contextRef="#ctx0" brushRef="#br0" timeOffset="114062.4615">35957 18734 0,'0'-41'16,"0"1"0,41 40-16,41 0 15,-41 0 1,0 0-1,-41 122 1,0 1 0,-123 0-1,41-41 1,164-123 46,41 41-62,40-82 16,83-41 0,-164 123-16</inkml:trace>
  <inkml:trace contextRef="#ctx0" brushRef="#br0" timeOffset="114369.9877">36857 17425 0,'0'-122'16,"41"244"30,-41-40-46,123 41 0,-41 163 32,-82 82-17,0-163-15,-41 81 16,41-163-16,-82-82 16</inkml:trace>
  <inkml:trace contextRef="#ctx0" brushRef="#br0" timeOffset="115378.7377">37839 17875 0,'0'-81'15,"0"-1"1,0 0 0,-123 41-1,82 41 1,-41 0 0,82 41-1,-81 163 1,81-81-1,41-41 1,-1-82 0,42-41-1,0-41 1,-82-81 0,41-1-1,-41 0 1,0 83-1,0 40 1,0-41-16,0 164 63,0 0-63,0-1 15,0 42-15,0 0 16,0-82-16,41 40 15,41-81 1,-1 0 0,42-40-1,-41-83 1,-82-41 0,0 82-1,0 123 32,0 41-31,0-41-1,0 0-15,41 41 16,41-82 0,40 0-1,-81-41 1,41-82-1,0 0 1,-82 83 0,-41 80 15,41 42-15,0 205-1,0-42 1,0 0 15,0 42-15,0-165-1,-41-122-15,0 41 16,-41-41 0,-40-41-1,122-40-15</inkml:trace>
  <inkml:trace contextRef="#ctx0" brushRef="#br0" timeOffset="115978.5997">36284 18571 0,'0'0'0,"41"-82"16,-82 123 31,-40 0-47,-1 41 15,-245 245 1,-164 164 15,450-410 0</inkml:trace>
  <inkml:trace contextRef="#ctx0" brushRef="#br0" timeOffset="116620.1564">33994 17385 0,'0'-82'16,"0"41"0,-41 41 15,-41 0-15,82 41-1,-246 245 16,83-122-15,-1-42 0,123-81-1,-41-41-15,82 41 32</inkml:trace>
  <inkml:trace contextRef="#ctx0" brushRef="#br0" timeOffset="117131.1926">33544 16648 0,'0'-41'16,"41"41"46,40 0-46,1 0-16,-41 0 16,-123 123 31,-40-82-32,40 41 16,82 0-15,41-82 15,40 0-15,83-41 0,82 0-1,-124 41 1</inkml:trace>
  <inkml:trace contextRef="#ctx0" brushRef="#br0" timeOffset="121962.5619">40334 17548 0,'-41'0'16,"82"0"15,41 0-31,41 0 16,122 0-1,-204 0 1</inkml:trace>
  <inkml:trace contextRef="#ctx0" brushRef="#br0" timeOffset="122095.3068">40211 17875 0,'41'0'31,"41"0"-31,41 0 16,41-41 0</inkml:trace>
  <inkml:trace contextRef="#ctx0" brushRef="#br0" timeOffset="123229.8997">43116 17262 0,'0'-82'15,"0"41"-15,0-41 31,0 164 16,0 0-31,0-41 0,0 0-16,0 81 15,82-122 1,-41 0-1,40 0 1,1-40-16,0-42 16,-82 0-1,41-41 1,-41 82 0,0 0-1,0 82 32,0 164-31,0 122-1,0 41 1,82-245-16,-82 81 16,0-163-16,0 41 15,-41-82 16,-82 0-15,41-41 0,-40-41-1,122-40 1,40 81-16</inkml:trace>
  <inkml:trace contextRef="#ctx0" brushRef="#br0" timeOffset="123579.1669">43934 16689 0,'0'-41'15,"41"41"-15,41 0 32,-82 41-17,0 41 1,-123 0 0,82 0 15,82-82-16,41 0 1,163 0 0,1 0-1,-205 0-15</inkml:trace>
  <inkml:trace contextRef="#ctx0" brushRef="#br0" timeOffset="124062.529">42175 17262 0,'0'-41'16,"0"0"0,41-41-1,0 82 1,82-41-1,-83 82 1,-40 123 0,0 40-1,-122-40 1,122-82 0,-82-82-16,82 41 15,123-123 16,-42 82-15,42-41 0,0 41-16</inkml:trace>
  <inkml:trace contextRef="#ctx0" brushRef="#br0" timeOffset="124346.1832">42380 18244 0,'-82'0'15,"123"0"16,81 0-31,1 0 16,245-41 0,205 41-1,-246 0 1,-163 0 0</inkml:trace>
  <inkml:trace contextRef="#ctx0" brushRef="#br0" timeOffset="124731.2985">43034 18898 0,'-41'0'16,"82"-82"15,41 82-31,-41 0 0,41 0 16,-82 41-1,0 0 1,0 0-16,0 82 16,-82-82-16,0 40 15,0-40 1,0-41-1,164 0 17,-41 0-32,41 0 15,163-82 1,-122 82 0,0-40-16,-82 40 0</inkml:trace>
  <inkml:trace contextRef="#ctx0" brushRef="#br0" timeOffset="125129.4491">41357 16648 0,'0'-41'31,"82"41"-15,40 0 15</inkml:trace>
  <inkml:trace contextRef="#ctx0" brushRef="#br0" timeOffset="125485.4762">41234 16607 0,'-41'0'31,"41"41"-15,-41 82-1,41 0 1,0-42-16,0 124 31,0 204-15,82 41-1,0-205-15,-82-40 16,0-1-16,0-40 0,82 0 16,-82 40-1,0-40 1,0-1-1,0-40 1,41-123 15,0 0-15,81 0-16,1 0 0,0 0 16,-1-41-1</inkml:trace>
  <inkml:trace contextRef="#ctx0" brushRef="#br0" timeOffset="126146.5208">45120 16485 0,'0'-82'15,"82"82"1,-41 41-1,-41 0 1,82 122 0,-82-81-16,0 491 31,0-410-15,-41 451-1,41-41 32,0-533-31,0 1-1,-41-41 1,-123 0 0,83 0-1,-1 0 1,82 123-16</inkml:trace>
  <inkml:trace contextRef="#ctx0" brushRef="#br0" timeOffset="126579.3528">43525 18898 0,'0'-41'16,"82"41"-1,-82-82-15,-82 123 32,-164 205-1,-244 81 0,449-245-31,-41-41 16,123-123-1</inkml:trace>
  <inkml:trace contextRef="#ctx0" brushRef="#br0" timeOffset="126929.2971">42666 16853 0,'0'-41'0,"-82"123"47,82 40-47,-123-40 16,82 0-16,-40 0 16,-83 122-1,0-40 1,42-41-1,122-82 1</inkml:trace>
  <inkml:trace contextRef="#ctx0" brushRef="#br0" timeOffset="127535.006">46716 18325 0,'-41'-41'15,"41"1"17,-82 40-17,41 0 1,41 40 0,-164 206-1,164-83 1,0-40-1,41-82 1,123-41 0,-82-82-1,-82 0 1,0-122 0,-82-1 15,41 165-31,-41 40 15,0 0-15</inkml:trace>
  <inkml:trace contextRef="#ctx0" brushRef="#br0" timeOffset="127846.0417">46225 16362 0,'0'0'0,"-82"-82"0,82 123 31,0 41-16,41 41 1,0 122 0,-41-122-1,82-82 1</inkml:trace>
  <inkml:trace contextRef="#ctx0" brushRef="#br0" timeOffset="128163.014">47370 17303 0,'41'0'15,"41"0"-15,41-41 16,204 41 15,-286 0-15</inkml:trace>
  <inkml:trace contextRef="#ctx0" brushRef="#br0" timeOffset="128266.8161">47575 17630 0,'41'0'31,"368"-41"0</inkml:trace>
  <inkml:trace contextRef="#ctx0" brushRef="#br0" timeOffset="128813.1935">49252 17016 0,'0'82'47,"0"0"-31,0 0-16,0 204 31,82-122-15,-82-123-1</inkml:trace>
  <inkml:trace contextRef="#ctx0" brushRef="#br0" timeOffset="129080.8183">49865 17425 0,'82'0'31,"41"0"-15,0 0-16,-1 0 16,1 0-1,-41 0-15</inkml:trace>
  <inkml:trace contextRef="#ctx0" brushRef="#br0" timeOffset="129512.8862">51297 17098 0,'0'-41'16,"-41"41"-1,0 0 32,-40 164-31,81 0-1,0 40 1,0-122 0,41 0-16,40-82 15,-40 0-15,0 0 16,41-41-16,-41-82 15,0-41 1,-41-40 0,-82 40-1,-41 123 1,1 82 0,81 82 15,41-82-31</inkml:trace>
  <inkml:trace contextRef="#ctx0" brushRef="#br0" timeOffset="129896.9524">52565 17303 0,'82'0'47,"41"0"-31,41 0 15</inkml:trace>
  <inkml:trace contextRef="#ctx0" brushRef="#br0" timeOffset="130030.7487">52647 17589 0,'0'0'0,"123"0"46,-41-41-46,0 41 0</inkml:trace>
  <inkml:trace contextRef="#ctx0" brushRef="#br0" timeOffset="130329.7182">53465 16975 0,'0'-40'0,"0"-1"15,0 82 32,0 81-31,0-40-1,0 0-15,0 82 16,0-83-16,0 1 16,0 0-1,0-41-15</inkml:trace>
  <inkml:trace contextRef="#ctx0" brushRef="#br0" timeOffset="141297.4192">52156 19593 0,'0'0'0,"82"-41"32,0 41-17,41 0-15,-1-40 0,124 40 31,-164 0-31</inkml:trace>
  <inkml:trace contextRef="#ctx0" brushRef="#br0" timeOffset="145305.4707">15749 6872 0,'-41'0'78,"82"0"78,0 0-140,41 0-16,-41 0 16,0 0-16,81 0 31,1 0-31,0 0 16,-41 0 15,-1 0-31,83 0 15,-82 0-15,41 0 16,-1 0 0,1 0-1,-41 0 1,41 0 0,-1 0-1,-81 0 1,0 0-1,0 0 1,82 0-16,40 0 16,-81 0-1,0 0-15,82 0 16,40 0 15,-122 0-31,82 0 16,-83 0-16,1 0 15,123 0 1,-42 0 0,-81 0-16,0 0 15,0 0-15,122 0 16,-81 0 0,0 0-1,0 0 1,-42 0-16,83-82 15,-82 82 1,-41 0-16,81 0 16,1 0-1,41 0 1,-41 0 15,-42 0-15,1 0-16,-41 0 15,0 0-15,0 0 16,82 0-16,-1 0 16,-40 0-16,0 0 15,122 0 1,1 0 0,122 0-1,-163 0 1,-41 0-1,-42 0 1,83-41 0,-41 41-1,-82 0 1,40 0 15,1 0-15,0 0-16,41 0 15,-41 0-15,-41 0 16,81 0 0,1 0-1,0 0 1,-1 0-16,42 0 16,-82 0-16,0 0 15,81 0 1,1 0-1,-82 0 1,0 0 0,40 0-1,-81 0 17,0 0-17,-41 41 1,-41-41 31</inkml:trace>
  <inkml:trace contextRef="#ctx0" brushRef="#br0" timeOffset="146699.1489">15626 5359 0,'-40'0'0,"40"-41"16,0 163 62,0 42-78,0 0 15,0 204 1,0-164 0,0-81-1,0-41 1,0-123 46,0 0-46,0 0 0,0-41-1,0 0-15</inkml:trace>
  <inkml:trace contextRef="#ctx0" brushRef="#br0" timeOffset="149182.3113">15463 5440 0,'0'0'0,"-41"-81"15,41 40 16,0 0 1,82 41-1,0 0-15,40 0-1,83 0 1,-83 0-16,1 0 15,0 0-15,41 0 16,-42 0-16,124 0 16,-124 0-16,-40 0 15,123 0 1,40 0 0,42 82-1,-42-82 1,0 0-1,1 0 1,-42 0 0,-81 0-16,0 0 15,-82 0 1,41 0-16,327 0 31,82 0-15,-1 0-1,-203 0-15,204 0 16,-287 0-16,42 0 16,81 0-1,287 0 1,-205 0 0,-123 0-1,-41 0 1,-81 0-1,0 0 1,-83 0 0,-40 0-1,41-82 17,-41 41-17,0 41 1,82 0-1,40 0 1,1 0 0,-82-41-16,81 41 15,-122 0-15,0 0 16,123 0 0,-1 0-1,83 0 1,-123 0-1,-1 0 1,42 0 0,0 0-1,-83 0 1,83 0 0,-123 0-16,0 0 15,41 0 1,-1 0-1,-40 0 1,41 0 0,-41 0-1,41 0 1,-41 0 46,0 0-46,0 0 15,40 0 1,-40 0-1,-41 41-16,82-41 1,-41 0 15,41 0-15,-41 0 0,0 0 15,41 0-16,-42 0 32,1 0 47,-41 82-78,0-1-16,0-40 15,0 41 1,0 0 0,0 0-1,0 81 1,0-81-1,0-41 1,0 41 0,0 0-1,0 40 1,0-81 0,0 0-16,0 0 31,0 41 16,0-41-32,0 0 17,0 41-1,-81-82-16,-1 0 1,-41 0 0,82 40-16,-123-40 15,-40 0 1,40 0 15,42 0-15,40 0-16,0 0 15,0 0-15,0 0 16,0 0 0,-81 0-1,-123 0 1,163 0 0,41 0-1,0 0 1,0 0-1,41 0 1,1 0 0,-124 0-1,82 0 17,41 0-17,0 0 1,-41 0-1,42 0 1,-42 0 0,0 0-16,0 0 15,0 0-15,1 0 16,-1 0 0,0 0-1,-82 41 1,1-41-1,40 82 1,41-82 0</inkml:trace>
  <inkml:trace contextRef="#ctx0" brushRef="#br0" timeOffset="156299.2018">43975 3968 0,'0'-41'16,"0"0"-1,0-41 17,-41 205 61,41-82-93,0 41 16,0-1-16,0 1 16,0 0-1,0 204 1,0-81-1,0 40 1,0 83 0,0-42-1,0-163-15,0 81 16,0-122-16,0-41 16,0 41-1,0 81 1,0 83-1,0-124 1,0 42 0,0-41-1,0-41 17,0 122-17,0-122 1,0 122-1,-41-40 1,41-82-16,0 41 16,0-42-16,0 83 15,0 40 1,0-40 0,0 82-1,0 81 1,0 0-1,0-82 1,0 1 0,0-42-1,0 42 17,0-205-17,0-82 32,0 0-47,0-41 0</inkml:trace>
  <inkml:trace contextRef="#ctx0" brushRef="#br0" timeOffset="157409.5808">41520 9367 0,'-81'0'16,"122"0"77,-1 0-77,42 0-16,41 0 16,163 0-1,246-41 1,-82 41-1,41-82 1,82 1 0,-82 81-1,-246 0 1,287-82 0,-205 82-16,0 0 15,246-82 1,-287 82-16,-81 0 15,40 0-15,-81 0 0,0 0 16,204-82 0,0 82-1,-41 0 1,123-82 0,-204 82-1,-42 0 1,42-40-1,-1 40 1,-81 0 0,81 0-16,-122 0 15,0 0-15,122 0 32,0 0-17,83 0 1,-165 0-16,83 0 15,-124-82-15,-40 82 16,82 0 0,0-41-1,-124 41-15,42 0 16</inkml:trace>
  <inkml:trace contextRef="#ctx0" brushRef="#br0" timeOffset="160267.1747">43893 9244 0,'-41'0'15,"41"41"-15,0 0 16,123-82 31,-82-40-32,-41 40 17,-82 41-1,-41 0-15,123 41-16,0-1 15,41-40 16,0 0-15,-41-40 15,-82 40 1,0 0-17,82 40 1,123 42-1</inkml:trace>
  <inkml:trace contextRef="#ctx0" brushRef="#br0" timeOffset="161266.9983">47493 8795 0,'0'-41'0,"-82"82"47,82 40-47,0 1 16,0-41 0,82-41 15,-41 0-16,-41-41 17,0-82-17,-41 42 1,-41 81 0,41 81-1,41 1 1,82-82 15,-41 0 0,-41-82-15,0 42 0,-123 121 15,82-40-16</inkml:trace>
  <inkml:trace contextRef="#ctx0" brushRef="#br0" timeOffset="162416.3933">44016 5686 0,'0'122'16,"-82"-122"-16,82 41 0,0 0 31,0 0 1,82-82-1,-82-41 0,0 1-15,-82 81 15,41 41-15,0 40-1,41-40 1,82-41 15,-41 0-15,-41-41-1,0-40 1,-41 40 0,-41 41-1,41 163 1,41-81-1,41 0 1</inkml:trace>
  <inkml:trace contextRef="#ctx0" brushRef="#br0" timeOffset="162967.5343">44834 5686 0,'-82'0'0,"41"0"32,123 0 30,-41 0-46,41 0-16,-41 0 0</inkml:trace>
  <inkml:trace contextRef="#ctx0" brushRef="#br0" timeOffset="163116.8518">45243 5686 0,'0'-82'16,"82"82"62,-41 0-78</inkml:trace>
  <inkml:trace contextRef="#ctx0" brushRef="#br0" timeOffset="163284.3733">45775 5604 0,'41'-41'15,"41"41"1,-1 0-1,-40 0-15</inkml:trace>
  <inkml:trace contextRef="#ctx0" brushRef="#br0" timeOffset="163466.7356">46470 5563 0,'41'0'47,"0"0"-31,0 0-1,41 0 1</inkml:trace>
  <inkml:trace contextRef="#ctx0" brushRef="#br0" timeOffset="163632.7423">47002 5522 0,'41'0'63</inkml:trace>
  <inkml:trace contextRef="#ctx0" brushRef="#br0" timeOffset="163866.9206">47207 5522 0,'0'41'63,"0"0"-47,0 82-1</inkml:trace>
  <inkml:trace contextRef="#ctx0" brushRef="#br0" timeOffset="164038.395">47207 6177 0,'0'41'15,"40"-41"1,-40 81-1,82-40 1</inkml:trace>
  <inkml:trace contextRef="#ctx0" brushRef="#br0" timeOffset="164200.1257">47329 6708 0,'0'82'31</inkml:trace>
  <inkml:trace contextRef="#ctx0" brushRef="#br0" timeOffset="164549.6726">47411 7486 0,'0'40'0,"0"1"15,0 41 1,0-41 15,0 41-15,0-41 0,0 0-1,0 41 1,0-42-1,0 1 1</inkml:trace>
  <inkml:trace contextRef="#ctx0" brushRef="#br0" timeOffset="164855.3308">47411 8345 0,'0'0'0,"0"81"15,0-40 16,0 0 1,0 0 15,0 41-1,0-41 17</inkml:trace>
  <inkml:trace contextRef="#ctx0" brushRef="#br0" timeOffset="166536.5325">47616 9817 0,'0'-41'16,"0"0"15,0-40 188,0 40-141,41 41 125</inkml:trace>
  <inkml:trace contextRef="#ctx0" brushRef="#br0" timeOffset="167366.9633">51911 8426 0,'0'-41'16,"-41"41"0,41-81 15,41 81-15,41 41-1,122-1 1,1 42 15,-123-41-31,-42-41 31,-40 41-31,41-41 16,-41 82 46,-41 0-46,1-41-16,-42 40 16,-82 83-1,0 41 1,83-83 0</inkml:trace>
  <inkml:trace contextRef="#ctx0" brushRef="#br0" timeOffset="167833.4011">52688 9572 0,'0'-82'0,"0"41"15,41 41 1,41 0 0,-41 0-1,-41 41 17,0 41-32,-41 0 15,-41-1 1,164-122 31,0 1-47,40-124 31,-40 123-15,-82-41-1,0 164 1,-82 41-1,82-82 1,0 0-16,41-41 16,41 0-16,0-82 15,0 0-15</inkml:trace>
  <inkml:trace contextRef="#ctx0" brushRef="#br0" timeOffset="169051.2672">43811 3722 0,'-41'41'47,"41"41"-32,-81-82-15,81 82 16,-41-41 15,41-82 0,0-82-15,81-40 15,1 122-15,-41 41 0,41 81-1,-41-40 1,41 41-16,40 0 15,1-82 1,41 0 0</inkml:trace>
  <inkml:trace contextRef="#ctx0" brushRef="#br0" timeOffset="169753.9921">41725 3968 0,'0'-41'0,"0"0"31,0 82 0,0 41-15,0-1-1,82-81 1,0 0 0,-1 0-1,1 0 1,-82-163-1,0-42 1,0 124 0,0 121-1,0 83 1,0 286 0,0-41-1,0-163-15,0-1 16,0-163-1,0 0-15,-122-41 32,81 0-32,-82-41 0,123-41 15,-82-40 1,82-83 0,246 42-1,-124 163-15</inkml:trace>
  <inkml:trace contextRef="#ctx0" brushRef="#br0" timeOffset="178822.6154">45816 8958 0,'-82'0'141,"82"82"-141,0 0 31,0-41-16,0 0 1,0-82 93,0-41-93,0 0 0,0 41-1,0 82 48,0 41-63,0 0 15,0 40-15,0-81 32,0 41-17,0-41-15,0-82 63,0-41-63,0 41 15,0-245 1,0 204 0,0 41-1,0 123 1,0 123 0,0-83-1,0-40 1,0-41-1,0-123 48,0 41-63,0-40 16,0-83-1,0 123 1,0 82-1,0 41 1,0 0 0,0-1-1,0 1 1,0-123 31,0-41-47,0 1 15,0-83 17,0 82-17,0 123 1,0 41 0,0 0-1,0-164 79,0 41-94,0-41 16,0 164 15,0-41-16,0 82 1,0-82 0,0-82 62,0-41-78,0 0 15,0 0 1,0 164 31,0-41-47,0 41 16,0-41-1,0-82 63,0 0-62,0-41 15,-41 82 32</inkml:trace>
  <inkml:trace contextRef="#ctx0" brushRef="#br0" timeOffset="186553.323">44098 9572 0,'0'82'16,"0"-123"31,0 0-32,81 41 17,-40 0 108,0 0 48,41 0-173,0 0-15,-41 0 0,0 0 16,41 0 0,81 0 15,-81 0-31,0 0 15,-41 0 1,40 0 15,83 0-15,-82 0 0,-41 0-1,41-41 1,-41 41-1,-1 0 1,42-82 0,-41 82 15,0 0 0,-41-41 32,-41 41-32,-41-41-15,41 41-1,1 0 1,-42 0-1,82-82 17,41 82 46,0 0-63,-41 41 1,40-41 0,42 41-1,-41 41 1,-41-41 0,0 0 15,-82 41-16,1-82 1,-42 41 0</inkml:trace>
  <inkml:trace contextRef="#ctx0" brushRef="#br0" timeOffset="187223.3962">44384 9490 0,'0'-41'16,"-41"41"46,-41 0-30,41 0-17,-40 82 1,40-41 0,41 0 15,0 40-16,41-40 1,81-41 0,-122 41-1,41-41 1,0 82 0</inkml:trace>
  <inkml:trace contextRef="#ctx0" brushRef="#br0" timeOffset="188269.4432">43484 9940 0,'0'-41'31,"-82"41"-16,41 0 17,0 164-17,41-1 17,41-163-32,0 41 15,41-41 1,0 0-1,-82-82 1,0 0 0,0-40-1,-41 122 1,41-82-16,-41 82 16,0 0-1,41 123 16</inkml:trace>
  <inkml:trace contextRef="#ctx0" brushRef="#br0" timeOffset="188853.2371">45448 10103 0,'40'0'31,"-40"-40"-15,0 80 46,-81 83-30,81-41-32,0-41 31,41 0-31,-1-41 16,42 0-1,-41 0 1,-41-41-1,0-41-15,0-41 16,-82 82 0,41 41-1,41 41 1</inkml:trace>
  <inkml:trace contextRef="#ctx0" brushRef="#br0" timeOffset="189176.8178">45898 10144 0,'40'0'15,"1"0"1,-41-41 31,0-40-31,0 122 46,0 40-62</inkml:trace>
  <inkml:trace contextRef="#ctx0" brushRef="#br0" timeOffset="189585.7747">46307 9899 0,'0'-41'0,"81"41"47,1 0-31,-41 0-16,-41-82 0,82 82 15,-123 0 32,-41 0-31,41 0-1,-40 0 1,81 41-16,-41 0 16,41 41-1,0 0 1,41-1-1,-1-40 1,-40 0 0,-40-41-1</inkml:trace>
  <inkml:trace contextRef="#ctx0" brushRef="#br0" timeOffset="190693.497">43811 7486 0,'41'0'78,"41"-41"-63,0 41-15,0 0 32,-164 0 30,0 0-31,-41 0-31,82 0 32,123 0 15,-41 0-32,0 0-15,0 0 16,123 0-1,-205 0 32,-41 0-47,-82 0 16,123 0 0,123 0 46,0 0-46</inkml:trace>
  <inkml:trace contextRef="#ctx0" brushRef="#br0" timeOffset="191507.3279">42543 7445 0,'0'-41'16,"-41"41"-1,-41 0 16,82 41-15,0 81 0,41 1 15,41-41 0,-41-164 16,-41 0-47,0-40 16,-41 40-1,-41 82 1,41 0 0,41 82-1,0-1 1</inkml:trace>
  <inkml:trace contextRef="#ctx0" brushRef="#br0" timeOffset="191803.6293">42911 7526 0</inkml:trace>
  <inkml:trace contextRef="#ctx0" brushRef="#br0" timeOffset="192036.9491">43157 7363 0,'41'0'16,"-41"-41"-1,81 41 1,1 0 0,41 0-16,-82 0 15</inkml:trace>
  <inkml:trace contextRef="#ctx0" brushRef="#br0" timeOffset="192285.9859">43320 7322 0,'-41'0'0,"41"41"16,-40-41-1,40 82 1,0-41-1,81-41 1,-40 0 0,-41 40-1,0 42 17,-41-41-17,-40-41 1,-1 82-1,0-82-15,41 0 16</inkml:trace>
  <inkml:trace contextRef="#ctx0" brushRef="#br0" timeOffset="193220.8577">43320 6218 0,'0'-41'15,"0"0"16,82 41 32,-82 82-63,0-1 16,0-40-1,0 0-15,0 0 16,0 41-16,0-41 15,0 41-15,0-42 16,0 42 15,-41-123 79,41 0-79,-41 41-31,0-40 31,-40 40-15,81-82 140,41 82-140,-41-41-1,40 0 1</inkml:trace>
  <inkml:trace contextRef="#ctx0" brushRef="#br0" timeOffset="193954.1837">43320 6218 0,'0'81'109,"0"-40"-109,0 0 16,0 41-16,0 0 15,82 40 1,-82 1 0,0-41-1,41 0 1,-41 0-1,0-41 1,0-1 62,-82-40-62,41 0 31,0 0-32,41-81 1,-40 81 0,40-41-1,-82-41 1,82 41-1,0 82 48,41 41-63,0 0 16,40-1-1,1-81 1,-41 0 15,0 0-15,-41-41-16,0-81 15</inkml:trace>
  <inkml:trace contextRef="#ctx0" brushRef="#br0" timeOffset="194508.4689">43361 6095 0,'-41'0'79,"41"41"-64,-41-41 1,41 41-16,0 0 15,-81-41 1,122 0 47,-41-41-48,40-82 1,-40 82-1,41 41 1,82 0 15,-82 0-31,-41 41 16,41-41 0,-41 82-16,82 40 15,-82-81 1</inkml:trace>
  <inkml:trace contextRef="#ctx0" brushRef="#br0" timeOffset="196220.2666">43934 7404 0,'41'0'78,"41"0"-78,40 0 31,247 0 0,-165 0 0,1 0 1,-124 0-17,1 0 1,0 0 0,0 0-1,-41 0 16,0 0-15,0 0 0,40 0 46,-40 0-31,0 0 1,0 0-1,-41-41 78,0 0-77,0 0-17,0-41 1,0 41-1,0 0 1,0-40 0,0-1-1,0-41 1,0 82 0,0-41-1,0 1 1,0-1-1,0-41 1,0 41 0,0 0-1,0-40 1,0 40 0,0 0-1,0 41 1,0-41-1,0 41 1,0 1 0,0-1-1,0-41 17,0 123 77,-41-41-93</inkml:trace>
  <inkml:trace contextRef="#ctx0" brushRef="#br0" timeOffset="198503.5833">45161 5768 0,'-41'0'47,"-41"40"-31,42-40-16,-42 82 15,-41 0 1,0 0-16,-40 0 15,81-82-15,-41 82 16,82-1 0,0-81-1,82 0 17,0 0-32,123-81 15,-1 40 1,83-82 15,-164 82-31,40 41 16,-122-41-16,41 41 15,-82 0 17,0 0-17,-122 164 1,-83-42-1,1 1 1,122-41-16,82-41 16,41 41 15,123-82-15,-41 0-16,245-82 15,-204 41 1,81-41-1,-122 82-15,-41 0 16,0 0 0,-123 0 15,-41 41-15,-204 123-1,-41-1 1,164-122-1,204 0 1,122-41 0,1 0-1,122-41 1,-122 41 0,-41-41-16,0 41 31,-41 0-31,0 0 31,-41 41 0,-164 82-15,0 0 0,-40-42-1,163-40-15,0-41 16,82 0 15,41 0-31,40 0 16,83 0-1,-1-81 1,-122 40 0,-245 41 46,40 81-62,0-81 16,41 82-1,-81 0 1,245-82 31,-1 0-47,42 0 15,0-41 1,-41 41-16,40-41 16,-81 41-1,0 0 1,-123 0 46,1 0-62,-1 82 16,0-82 0,-41 41-1,246-41 32,-82-82-47,0 41 16,81-122-1,1-83 1,-82 205 0,-41-41-1,0 42 1,-41 40-16,0 0 16,-41 0-16,42 0 15,-1 0-15,-41 0 31,41 0-15,41 81-16,82-81 16,-41-81-1,122-1 1,-40 0 0,-82 41-1,41-82-15,-82 82 16,82 41-1,-164 0 17,-41 41-17,0-41-15,-122 82 16,163 0 0,0-82-1,123 0 16,82 0-15,0 0 0,40-164-1,-40 42 1,-41 40 0,-82 41-1,-82 41 16,-41 0-31,-81 41 16,-328 204 0,450-163-1,41-82 1,123 0 15,-41 0-15,123-82-1,40 0 1,-81 1 0,-41-1-1,-42 82-15,-80 0 32,-124 123-17,-122 122 1</inkml:trace>
  <inkml:trace contextRef="#ctx0" brushRef="#br0" timeOffset="203687.3653">9981 22416 0,'-41'-82'0,"41"41"15,0 123 17,0 41-17,0 40-15,0 1 16,41 531 31,-41-654-47,0 0 31,41-41-31,-41-82 16,0 0-16</inkml:trace>
  <inkml:trace contextRef="#ctx0" brushRef="#br0" timeOffset="203939.1982">9859 22539 0,'0'0'0,"0"-82"0,0 0 15,0 0-15,0 41 16,40-41 0,-40 41-16,123 41 15,-82 0 1,41 82-16,-82 41 16,0 41 15,-82-1-16,41-81-15,-82-41 16,123 41-16,-40-82 16</inkml:trace>
  <inkml:trace contextRef="#ctx0" brushRef="#br0" timeOffset="204704.1002">10309 23275 0,'81'-41'31,"-81"0"-31,82-41 16,0 41-1,-41-81 1,-41 40-16,0 41 15,0-123 1,0 123 0,-82 41-1,0 82 1,41-41-16,41 0 16,0 82-1,82-123-15,-41 0 16,41 0-1,0 0 1,-41 0 0,-41 163-1,0-122 1,0 0-16,0 41 0,0-41 16,41-41-1,40 0 1,-40 0-1,-41-82 1,164-82 0,-164 42-1,0 81 1,0 123 31,0-1-47,0 42 15,0-82 1,41-41 0,41 0-1,-1-123 1,1 41 0,-82-40-1,-41 81 16,-163 41-15,122 41 0,82 81-1,0-81-15</inkml:trace>
  <inkml:trace contextRef="#ctx0" brushRef="#br0" timeOffset="205204.9511">11454 22579 0,'0'-81'0,"-41"81"0,41-82 16,0 41-1,0 82 17,0 82-17,0 122 1,0 0 0,0-122-1,0-82 1,82-41 15,-82-82-31,41-41 16,41-40-1,40 122 1,-81 82 0,0 41-1,-41-1 16,0 1-31,0-41 16,-82-41-16,41 82 0,0-82 16,-40 82-1,40-82-15</inkml:trace>
  <inkml:trace contextRef="#ctx0" brushRef="#br0" timeOffset="205537.1883">12272 22416 0,'0'-41'16,"0"0"-16,0-41 15,0 41 1,-41 41 0,41 82-1,-82 123 1,82 285 0,41-285-1,82-164 1,0 41-1</inkml:trace>
  <inkml:trace contextRef="#ctx0" brushRef="#br0" timeOffset="205989.6283">12640 22457 0,'0'-41'15,"0"82"32,0 41-31,0-1-16,0 42 16,0 41-1,0-123 1,0-1-16,0-80 47,0-1-47,0-164 15,41-245 1,0 409 0,0 41-1,82 82 16,-42 82-15,-81-82-16,0 163 16,0-163-16,0-41 15,0 81 1</inkml:trace>
  <inkml:trace contextRef="#ctx0" brushRef="#br0" timeOffset="206172.6098">12599 22620 0,'41'0'46,"41"0"-46,0 0 16,81-81-16,-81 81 0</inkml:trace>
  <inkml:trace contextRef="#ctx0" brushRef="#br0" timeOffset="206472.5081">13458 22129 0,'0'0'0,"0"-40"0,41 80 47,0 1-32,82 164 1,-123-41 0,0-42-16,0 1 15,0 0-15,-41-1 0,41-40 16,-82 0 0</inkml:trace>
  <inkml:trace contextRef="#ctx0" brushRef="#br0" timeOffset="206725.6213">14440 22579 0,'41'0'47,"164"0"-31,-83 0-1,-81 0 1</inkml:trace>
  <inkml:trace contextRef="#ctx0" brushRef="#br0" timeOffset="206854.3891">14522 22907 0,'0'0'0,"82"0"31,0 0-15,-1 0-16,1 0 16</inkml:trace>
  <inkml:trace contextRef="#ctx0" brushRef="#br0" timeOffset="207587.5923">16854 21884 0,'-82'-82'15,"41"82"1,0 0-1,-41 164 1,82 327 15,0 327 1,0-450-17,-41-327 1,-41 0-1,-40-41 1,81 0-16,-41-41 16,41-41-1,41 41-15,0-41 0,0 41 16</inkml:trace>
  <inkml:trace contextRef="#ctx0" brushRef="#br0" timeOffset="208110.264">18081 22334 0,'0'-123'16,"0"82"-1,0 0 1,-41 41 15,-123 287 16,205 858 0,-41-777-16,-286-245 0,204-123-15,-82 0-16,83 0 16</inkml:trace>
  <inkml:trace contextRef="#ctx0" brushRef="#br0" timeOffset="209488.0079">17958 24502 0,'0'-41'15,"-41"41"1,0 0 15,41 41-15,0 327 15,0-204-15,82-82-1,41-42 1,-82-40-16,41 0 16,-42-81-1,1 40-15,-41-41 16,123 0-1,-123-41 1,-82 1 0,0 81-16,1-41 15,-1 82 1,-41 41 0,123 41-1</inkml:trace>
  <inkml:trace contextRef="#ctx0" brushRef="#br0" timeOffset="210715.6234">18408 21352 0,'0'-41'0,"0"-40"32,0 40-17,-41 41 1,41 41 78,0-1-79,0 42-15,41-41 16,-41 0-16,0 41 15,0 0 1,0 0 0,0-42-1</inkml:trace>
  <inkml:trace contextRef="#ctx0" brushRef="#br0" timeOffset="211004.7844">18694 21311 0,'-40'82'46,"40"41"-46,0-41 16,-82 0 0,82-1-16,-82 124 15,82-123-15,0-1 16,0 1 0,0 0-1</inkml:trace>
  <inkml:trace contextRef="#ctx0" brushRef="#br0" timeOffset="211471.4569">18735 21761 0,'0'-41'31,"82"41"-31,0 0 16,-41 0-1,-41 82 16,0 0-15,0-41 0,-123 41-16,82-82 15,82 0 32,41 0-31,82 0-1,40-82 1,-40 82 0,-164 41 15</inkml:trace>
  <inkml:trace contextRef="#ctx0" brushRef="#br0" timeOffset="215005.8532">20167 22539 0,'0'-82'16,"0"41"-1,0 82 32,0 0-31,-82 40-16,0 42 31,-40 0-15,122-82-16,-41 41 15,82-82 32,0 0-47,0 0 16,81 0-16,1 0 15,-41 0 1,-41 0-16,81-41 16,-40 0 15,-82 0-15,0-41-16,-41 41 31,41 0-16,0 164 32,0-41-47,0 40 16,0 124 0,0 40-1,0-163 1</inkml:trace>
  <inkml:trace contextRef="#ctx0" brushRef="#br0" timeOffset="215538.9543">20863 23070 0,'0'0'0,"0"-82"15,0 42 1,40 40 0,1 0-1,41 0-15,-41 0 16,-41 40-16,0 42 0,0-41 16,0 82-1,-123-41 1,82-82-1,82-41 17,41 0-17,0-41-15,82-41 16,-83 82 0,-81-40-1,41 81-15,-41-82 0,0 41 16,-41 41 15,41 41-15,-81 82-1,81 40 1,0-40 0,0-82-1,0 0-15,122-41 16,-40 0-1,0-41 1</inkml:trace>
  <inkml:trace contextRef="#ctx0" brushRef="#br0" timeOffset="216038.8025">21681 22948 0,'0'0'0,"0"-41"16,0 0-1,0 82 32,0 40-31,0 1-1,0 0 1,81 0 0,1-82-16,0 0 15,-41 0-15,82-82 16,-123 41-1,41-41 1,-41 1-16,0 40 16,0 0-1,0 123 17,0-1-32,0 492 31,0-409-16,0 81 1,0-122 0,0-41-1,-82-82 1,-41-123 0,41-82-1,82 42 1,0 40-1,82 82-15,-41-41 16</inkml:trace>
  <inkml:trace contextRef="#ctx0" brushRef="#br0" timeOffset="216640.1857">22785 22988 0,'0'-81'16,"0"40"15,0 0-16,-82 41 17,41 0-32,-40 82 15,40 81 1,41-81 0,0-41 15,41-41-16,81 0-15,1-41 16,-82 0-16,-41-41 16,123-40-1,-123-42 1,0 0 0,0-40-1,-41 163 1,41 123 31,0 41-32,0-1-15,41 205 16,-41-81 0,41-123 15</inkml:trace>
  <inkml:trace contextRef="#ctx0" brushRef="#br0" timeOffset="217139.4599">23358 23029 0,'0'-81'15,"41"40"-15,-41 0 16,122 41 0,-81 0-1,0 0 1,-41 41 0,0 0-16,0-1 15,0 42-15,0-41 16,-41 0-1,41-82 17,0 0-17,0-81 1,123 81 0,-82-82-1,-41 205 48,0-41-63,-82 0 0,82 40 15,0-40-15,0 41 16,41 0 0,41-82 15</inkml:trace>
  <inkml:trace contextRef="#ctx0" brushRef="#br0" timeOffset="218188.8856">24994 22988 0,'-41'0'0,"41"-40"16,-82 40-1,82-41 1,-41 41 0,41-82-16,-81 82 31,-1 0-16,0 0 1,41 41 0,41 122-1,-41-122-15,41 41 16,0 0-16,41-82 16,41 0-1,0-41 1,0 41-16,-42-82 15,-40 41-15,82-41 16,-82 1-16,0-83 16,0 0-1,0 1 1,0 122 0,0 82 30,0 41-30,0 245 0,0-164-1,0-40 1,82-41 0,0-82-1,-41 0-15,41-123 16,-1 82-1,-81-40-15,82-124 16,-82 164 0,0 0-1,0 123 1,0 41 0,0-1 15,0-81-16,41-41 1,41 0 0,-41-41-1,41-163 1,-41 122 0,-41 123 30,0 41-46,0 41 16,-82-1-16,82 165 16,0-165-1,0 1-15,0 0 16,0-41 15,-41-42-31,0-40 16,-41 0-1,-41 0 1,83 0 0</inkml:trace>
  <inkml:trace contextRef="#ctx0" brushRef="#br0" timeOffset="222105.8693">16117 24216 0,'0'-41'0,"0"123"62,0-1-62,0 1 16,0 0-16,0 0 16,41-82-16,-41 82 15,41-82 17</inkml:trace>
  <inkml:trace contextRef="#ctx0" brushRef="#br0" timeOffset="222390.0607">16526 24257 0,'0'-41'15,"-41"122"16,41-40-15,-40 41-16,40 0 16,-82 0-16,41 81 31,41-40-31,-82 0 31,82-82-15</inkml:trace>
  <inkml:trace contextRef="#ctx0" brushRef="#br0" timeOffset="222773.2659">16567 24788 0,'0'-82'0,"41"82"16,41 0-1,-41 0 1,-41 41 0,0 41-1,0 0 1,-82 0-1,82-41 1,-41-41 0,123 0 31,-41 0-47,41 0 15,204-82 1,-245-41-1</inkml:trace>
  <inkml:trace contextRef="#ctx0" brushRef="#br0" timeOffset="223732.9294">17017 20616 0,'0'-41'31,"-41"41"16,41 41-32,0 164 1,0 204 31,0-328-16,0-122 0,0-163-15,0-1 0,0 83-1,0-42 1,0 123-1,-81 123 48,81 0-63,0 41 16,0 40-1,0-81 1,0 0-1,0-41-15</inkml:trace>
  <inkml:trace contextRef="#ctx0" brushRef="#br0" timeOffset="231279.5142">27039 22784 0,'0'41'63,"82"-41"-47,0 0-16,327 0 31</inkml:trace>
  <inkml:trace contextRef="#ctx0" brushRef="#br0" timeOffset="231491.3066">27080 23275 0,'41'0'47,"41"0"-31,0-41-16,41 41 16,-42 0-16,-40 0 15</inkml:trace>
  <inkml:trace contextRef="#ctx0" brushRef="#br0" timeOffset="233390.8119">30394 22211 0,'0'-82'16,"0"1"0,0-1-1,0 123 48,0 0-63,0 0 15,0 81 1,-82-81-16,0 82 16,0-41-1,41 0 1,82-42 31,41-40-32,0 0-15,41 0 32,40 0-17,-122 0-15,0-122 16,82 81-16,-123 0 31,41 41-15,-41-123-1,0 82 1,-41-41 0,41 42-1,0 121 32,0 83-31,0 41-1,0-124 1,0 124 0,0-123-16,0-41 15,0-1 1,0 42-16</inkml:trace>
  <inkml:trace contextRef="#ctx0" brushRef="#br0" timeOffset="234074.2565">31212 22661 0,'0'-82'0,"0"42"16,0-42 15,0 123 31,0 0-62,0-1 16,0 1-16,0 41 16,0-41-1,41 41 1,0 0 0,41-82-1,-1-41 1,-40-82-1,-41 41 1,82 0-16,-82 1 16,0 162 46,0 42-46,0 0-16,0 40 15,0 247 1,0-288-16,0 1 16,0-41-16,0 40 15,0-81 1,-82-41 0,0 0-1,-40-81 1,81-42-1,82 0 1,204-40 0,-163 81-1</inkml:trace>
  <inkml:trace contextRef="#ctx0" brushRef="#br0" timeOffset="236573.8677">32848 22579 0,'0'-81'32,"82"-1"-17,-41 82-15,41-41 31,0 41 1,-82 286-1,-82-81 0,41-205-15,41-41 15,0-41-15,123 41-16,-1-82 15,-122 83 1,123-83 0,-41 41-16,-82 41 15,82 0 1,-82-41-16,0 1 15,-41 81 1,0 0 0,41 40-1,-41 124 1,41 0 0,0 81-1,0-204 1,0 0-1,41-41 1,41 0 0,-82-41-16,122 0 15,-122 0-15</inkml:trace>
  <inkml:trace contextRef="#ctx0" brushRef="#br0" timeOffset="236934.2284">33953 21884 0,'0'-41'0,"41"-41"31,40 82-15,1 41-1,-82 41 1,-41 0 0,41-41-16,-122 81 15,40-122 17,82 41-17,41-41 1,122 0-1,42 0 1,-82 0-16,-42 0 16,-40 0-16</inkml:trace>
  <inkml:trace contextRef="#ctx0" brushRef="#br0" timeOffset="237291.8672">33257 23193 0,'-41'0'16,"82"0"31,41 0-32,41 0-15,0 0 16,-1 0-16,83-82 15,-82 82 1</inkml:trace>
  <inkml:trace contextRef="#ctx0" brushRef="#br0" timeOffset="237692.4255">33298 23643 0,'41'0'32,"0"0"-32,41 0 15,-41 0 1,41 0-1,-82 41 1,0 41-16,0-1 16,-82-40-16,-41 82 15,82-41 17,0-82-17,82 0 16,123 0-15,40-82 0,42-41-1</inkml:trace>
  <inkml:trace contextRef="#ctx0" brushRef="#br0" timeOffset="238097.8021">32562 22129 0,'0'-81'15,"82"81"63,40 0-78</inkml:trace>
  <inkml:trace contextRef="#ctx0" brushRef="#br0" timeOffset="238481.6187">32562 22048 0,'-41'0'31,"41"41"16,0-1-32,0 1 1,0 0-16,41 246 16,41 163 15,-82-41-15,82-246-16,-82 1 15,40 40-15,-40-81 16,0-82-1,0 41 1,0-41-16,0 41 31,41-42-15,41-40 0</inkml:trace>
  <inkml:trace contextRef="#ctx0" brushRef="#br0" timeOffset="239190.7717">34853 21925 0,'0'-41'15,"0"0"16,81-41-15,-40 82 0,0 82-1,41 164 17,-82-42-17,0 82 1,0 42-1,0-165 1,-41 42-16,41-123 16,0-41-16,0-1 31,0 124-15,-41-164 15,-41 41-16,1-41 1,-42 41 0,82 41-16</inkml:trace>
  <inkml:trace contextRef="#ctx0" brushRef="#br0" timeOffset="239560.3576">35180 23438 0,'0'41'31,"0"0"-16,0 41-15,0-41 16,0 41 0,82 0-1,40-82 1,-40-41 0,-41-41-1,-41-82 1,0 82-1,-82 42 17,-40-83-32</inkml:trace>
  <inkml:trace contextRef="#ctx0" brushRef="#br0" timeOffset="239929.5064">35344 21393 0,'0'0'16,"0"-82"-16,0 164 62,0 0-62,0 0 16,40 41-1,-40-1 1,0-81 0</inkml:trace>
  <inkml:trace contextRef="#ctx0" brushRef="#br0" timeOffset="240174.6561">35671 21475 0,'0'41'47,"0"41"-47,0-41 16,-41 40-16,41 1 15,0-41 1,-41 82-1,41-41 1,0-41 0</inkml:trace>
  <inkml:trace contextRef="#ctx0" brushRef="#br0" timeOffset="240492.1386">35834 21843 0,'0'-41'0,"41"41"0,41 0 31,0-41-15,0 41 0,-82 123-1,-41-41-15,0 0 16,-41-41-16,41 40 15,-41-40 1,164-41 15,123 0-15,81 0 0,-204-82-16</inkml:trace>
  <inkml:trace contextRef="#ctx0" brushRef="#br0" timeOffset="241424.5826">29535 22089 0,'0'-82'16,"0"41"0,-82 123 31,82-1-47,0 42 15,0 204 1,0-122-16,0 40 15,0-40 1,0 40-16,0-40 0,0-1 31,0-122-31,0 0 0,0-41 16,-41 41 0,-41-82-1,0 0 1,-40 0-1,81-82 1</inkml:trace>
  <inkml:trace contextRef="#ctx0" brushRef="#br0" timeOffset="241941.7286">29617 24379 0,'0'-82'15,"0"42"1,0 121 47,0 42-48,0-41 1,0 245 15,0-286 0</inkml:trace>
  <inkml:trace contextRef="#ctx0" brushRef="#br0" timeOffset="242191.5038">29944 24461 0,'-41'82'47,"41"-41"-32,0 0-15,-41 0 0,41 40 16,0 1-1,-82 82 1,82-82-16,0-41 16,0 40-1</inkml:trace>
  <inkml:trace contextRef="#ctx0" brushRef="#br0" timeOffset="242545.7082">30067 24829 0,'0'-82'16,"40"82"0,42 0-1,-41 0 1,-41 41-1,0 41 1,0-41 0,-41 82-1,41-82 1,41-41 46,41 0-62,0 0 0,122-82 16</inkml:trace>
  <inkml:trace contextRef="#ctx0" brushRef="#br0" timeOffset="243275.5291">29985 21352 0,'0'-41'0,"0"-40"15,0 40 17,0 0-1,0 82 16,0 40-47,0 1 15,0 0 1,0 0-16,0-41 16,0 41-1,82-82-15,-82 41 16</inkml:trace>
  <inkml:trace contextRef="#ctx0" brushRef="#br0" timeOffset="244992.8263">37062 22498 0,'0'-41'0,"0"0"16,0-41-1,0 41 1,-82 41 0,0 0-1,0 82 16,-41 163 1,123-122-17,82-123 1,41 0 0,-82-41-1,41-82 1,-41 1-1,-41-165 1,0 42 0,0 122 15,0 82-15,0 82-1,0 41 1,0 82-1,0 81 1,0-163-16,0 0 16,0 0-16,0-42 0,0 42 15,81-82-15,-40 0 32,41 0-17,0-41 1,-82 0-16,82-81 15,-82 81 1,0-41 0,0 123 31,0 0-32,0 41 1,0-1-1,41-40 1,122-41 0,-81-41-1,0-40 1,-82-42 0,0 0-1,0 82 1,0 123 15,0 0-31,-41 163 16,41 83 15,0-124-31,0 42 16,0-124-16,0-40 15,41 0-15,-41-41 16,0 41-16,-82-123 31,0-41-15,-81-123-1,163 164 1,0-40 0,0 40-16</inkml:trace>
  <inkml:trace contextRef="#ctx0" brushRef="#br0" timeOffset="245191.3664">38371 22539 0,'81'0'47,"-40"0"-47,41 0 16</inkml:trace>
  <inkml:trace contextRef="#ctx0" brushRef="#br0" timeOffset="245325.0354">38289 22784 0,'123'0'32,"-1"0"-17,-40 0-15</inkml:trace>
  <inkml:trace contextRef="#ctx0" brushRef="#br0" timeOffset="247150.3762">40457 21761 0,'0'-81'0,"0"40"15,0 0 17,0 123 14,0-1-46,-82 206 32,0-246-17,82-1 1,41-40 15,0 0-15,82 0-1,-41 0 1,-41-40 0,40 40-1,-40-82 1,-41 41 0,0 0-1,0 0 1,0-41 15,0 123 0,0 82-15,0 40 0,0 1-1,0-123-15,0 123 16,0-83-1</inkml:trace>
  <inkml:trace contextRef="#ctx0" brushRef="#br0" timeOffset="247664.2903">40948 22170 0,'0'-41'0,"0"82"47,0 0-32,0 41 1,0 0 0,123-41-1,-1-41 1,-81 0-1,41 0 1,-82-82-16,0 0 16,0 41-16,82 0 0,-82-40 15,0 162 32,-41 42-47,41 123 16,0 40-1,41 41 1,-41-163 15,0-123-31,0 40 16,-41-81 0,-123-81-1,82-83 1,42-81-1,203 81 1</inkml:trace>
  <inkml:trace contextRef="#ctx0" brushRef="#br0" timeOffset="248125.5144">42543 21475 0,'0'-82'0,"0"41"15,-41 41 17,-41 82-1,82 41-31,0 286 15,-81-123 1,81 246-16,0-328 16,0 42-1,122 81 1,-81-204-16,123 0 16,-82-123-16,0 0 15,40-41-15</inkml:trace>
  <inkml:trace contextRef="#ctx0" brushRef="#br0" timeOffset="249875.4518">43198 21516 0,'0'0'0,"0"-82"16,0 41-1,0 82 48,0 41-63,0 0 15,0 0-15,0 40 16,0 1 15,0-41-15,0-41 0,0 0-1</inkml:trace>
  <inkml:trace contextRef="#ctx0" brushRef="#br0" timeOffset="250359.4951">42707 22334 0,'123'0'63,"-1"0"-48,1 0-15,41 0 16,-1 0-16,42-41 16,-42 41-16,42 0 15,-164 0-15,-41 41 141,-82 0-125,41-41-16</inkml:trace>
  <inkml:trace contextRef="#ctx0" brushRef="#br0" timeOffset="251209.417">43443 22866 0,'41'-82'15,"-41"41"1,0 0 15,0-41-15,-41 82 31,0 0 0,41 41-47,-82 0 31,82 0-16,-41 82 1,41-41 0,0-42 15,0 1-15,41 41-1,82-82 1,-41 41-1,41 41 1,-82-41 0,-41 0-1,0 41 1,-41-82 0,0 0-1,0 40 1,-82-40-16,82 0 15,41-81 17,0 40-17,82-41 1,41-41 0,-123 41-1,41 41 1,-41-40-16,0-1 15,-123 82 1,41 0 0,41 0-1</inkml:trace>
  <inkml:trace contextRef="#ctx0" brushRef="#br0" timeOffset="251642.1482">44016 21557 0,'0'-82'16,"0"41"0,41 41 15,163 205-16,124 490 32,-247-286-31,-81-245-16,0-1 16,0-40-16,-41 0 0,-40-41 15,-42 81 1,41-163-1</inkml:trace>
  <inkml:trace contextRef="#ctx0" brushRef="#br0" timeOffset="253130.2146">39925 21802 0,'0'-82'0,"0"1"15,0-1 1,0 41-1,-41 41 1,-41 0 0,41 409 15,123 532 0,-82-287 0,0-572-15,-41 0 0,-40-82 15,-1 0-31,0 0 16,-41 0-1</inkml:trace>
  <inkml:trace contextRef="#ctx0" brushRef="#br0" timeOffset="253542.7344">39721 24175 0,'0'-82'0,"0"41"16,0 123 31,0-41-47,0 41 16,0-42-16,0 42 15,0-41-15,0 0 16,0 41 15</inkml:trace>
  <inkml:trace contextRef="#ctx0" brushRef="#br0" timeOffset="253826.7186">40130 24257 0,'0'-41'16,"0"0"0,-41 82 31,41 40-32,0 1-15,-82 0 0,82-41 16,0 41-1,0 40-15,0-81 16,0 41-16,0-41 31</inkml:trace>
  <inkml:trace contextRef="#ctx0" brushRef="#br0" timeOffset="254159.079">40252 24584 0,'0'-82'16,"41"82"0,41 0-1,-82 41 16,0 82-15,0-42-16,-41-40 31,0 41-31,123-82 63,0-41-63,0 41 15,0-41-15</inkml:trace>
  <inkml:trace contextRef="#ctx0" brushRef="#br0" timeOffset="254793.1781">40171 20902 0,'0'-41'31,"0"1"-16,-41 40 1,41-82 0,0 164 15,0 122 0,0-163-15,0 82-16,0-82 15,0-1 1</inkml:trace>
  <inkml:trace contextRef="#ctx0" brushRef="#br0" timeOffset="256542.5872">45734 22089 0,'0'-123'0,"-82"82"31,41 41-31,0 0 32,-81 123-1,122 163 0,122-163 0,-40-123-15,-41 0 0,0 0-16,41-123 15,0 41-15,-82 41 16,0-81 0,0-165-1,0 165 1,0 40-1,0 41 1,0 123 15,0-1-31,0 83 16,0 41 0,0-83-1,0 1 1,40-123-1,-40 41-15,82-41 16,-41 0 0,-41-41-1,41-41 1,41 0 0,-82-40-1,0 40 1,0 123 15,0 0-15,0 40-1,0 1 1,0 0 0,41-82-1,0 0-15,0 0 16,40-41-1,-81-82 1,0 42 0,0-1-1,0 0 1,0 164 15,0-41-15,0 41-16,0-1 15,0 42-15,0 0 0,0 0 16,82 163 0,-82-123-1,0-81 1,-41-41 0,-40-41-1,40 0 1,-41-41-1,0-41 1,82 1-16</inkml:trace>
  <inkml:trace contextRef="#ctx0" brushRef="#br0" timeOffset="256826.9038">46961 21966 0,'82'0'46,"0"0"-30,0 0 0,-42 41-1</inkml:trace>
  <inkml:trace contextRef="#ctx0" brushRef="#br0" timeOffset="256960.6634">46838 22334 0,'41'0'16,"41"0"-1,0 0-15,0 0 0</inkml:trace>
  <inkml:trace contextRef="#ctx0" brushRef="#br0" timeOffset="257721.3326">40784 21966 0,'0'0'0,"0"-41"31,0 82 1,0 0-17,-245 204 16,163-204-31,-82 164 32,82-205-17,82 41 1</inkml:trace>
  <inkml:trace contextRef="#ctx0" brushRef="#br0" timeOffset="258498.4605">43975 22743 0,'0'41'47,"-82"41"-31,0 0-16,-40 81 15,-165 369 17,42-246-1,245-245-15</inkml:trace>
  <inkml:trace contextRef="#ctx0" brushRef="#br0" timeOffset="258976.4792">43443 24257 0,'41'0'32,"-41"-82"-17,82 82-15,0 0 16,-1 41-1,-81 81 17,0-81-32,0 41 15,0 0-15,-81-41 16,40 41 0,0-82-16,82 0 93,41 0-77,40 0-16,1 0 16,-41-41-16</inkml:trace>
  <inkml:trace contextRef="#ctx0" brushRef="#br0" timeOffset="259943.2947">48925 21761 0,'0'-81'0,"0"-42"16,0 0 0,0 82-1,-41 164 32,41 163-31,0-122-1,0 40 1,0-122 0</inkml:trace>
  <inkml:trace contextRef="#ctx0" brushRef="#br0" timeOffset="260215.8797">48311 22539 0,'-82'0'0,"123"0"47,41 0-47,41 0 15,-1 0-15,1-82 16,82 82 0,-83 0-1,-81 0 1</inkml:trace>
  <inkml:trace contextRef="#ctx0" brushRef="#br0" timeOffset="260793.4818">48720 22825 0,'0'41'31,"0"0"0,-41-41-15,-41 81 0,41-81-1,41-40 1,0-42 0,41 41-1,41-41 1,-41 82-16,41 0 15,0 0 1,-82 41 0,82 163-1,-205 124 1,41-206 0,0-40-16,-122 41 15,122-123-15,41 41 16,0-41-1,41-164 1,41 1 0,82 122-1,-42 41 1,-40 0 0,82 0-16,-82 82 15,0-82 1,41 40-1,81-80 1</inkml:trace>
  <inkml:trace contextRef="#ctx0" brushRef="#br0" timeOffset="261960.9075">51338 21802 0,'0'-82'15,"0"1"1,0 40-1,0 123 32,0 204-15,82-245-1,0-41-16,0 0 1,-42-164 0,-40 82-1,0-40 1,0 163 15,0 40-15,-40 42-16,40 122 15,0 83 17,0-206-32,0 83 15,0-123-15,-41 0 16,41-42 0,-41-40-1,-82 0 1,41 0-1,41-81 1,-40 40 0,81-41-1,0 0-15</inkml:trace>
  <inkml:trace contextRef="#ctx0" brushRef="#br0" timeOffset="262362.318">51624 21270 0,'0'-81'0,"82"81"15,-82-41-15,41 41 16,-41-41 0,41 41-1,-41 82 1,0 40 0,0-81-16,0 0 15,0 82 1,82-123 46,0 0-62,40 0 16,83 0 0,-82 0-1</inkml:trace>
  <inkml:trace contextRef="#ctx0" brushRef="#br0" timeOffset="262693.6595">50970 22498 0,'123'0'62,"40"-41"-62,42 41 16,40-82-16,-40 82 15,122 0 1,-286 0 0</inkml:trace>
  <inkml:trace contextRef="#ctx0" brushRef="#br0" timeOffset="263077.2737">51502 23070 0,'-82'0'0,"164"0"47,40 0-31,-81 0-1,-41 41 1,0 123 0,-122-41-1,-1-42 1,41-40 0,123-41 15,0 0-16,41 0-15,122-82 32,1 1-17,-123 81-15</inkml:trace>
  <inkml:trace contextRef="#ctx0" brushRef="#br0" timeOffset="263411.4632">50315 21189 0,'0'-41'16,"41"41"15,82 0-15,-82 0-1</inkml:trace>
  <inkml:trace contextRef="#ctx0" brushRef="#br0" timeOffset="263777.0942">50193 21148 0,'0'41'47,"-41"-41"-47,41 122 15,0-40-15,0 82 16,0 286 0,41 0-1,41 0 1,-82-41-1,0-41 1,0-245 0,0-42-1,0-40 1,0 0 0,40-41-1,42 0-15,41 0 16,-41 0-16,41-82 15</inkml:trace>
  <inkml:trace contextRef="#ctx0" brushRef="#br0" timeOffset="264411.0092">52811 21066 0,'0'-82'0,"0"41"31,41 41-31,0 0 16,0 0-1,40 0 1,-40 246 15,-41-165-31,82 410 31,-82-368-15,0 0-16,0 163 16,0 41-1,0 41 1,0-204-1,0-41 17,-41-82-17,0 41 1,-41-82 0,82 40-1,-40-40 1,-1 0-1</inkml:trace>
  <inkml:trace contextRef="#ctx0" brushRef="#br0" timeOffset="264845.1146">53465 23029 0,'0'-41'16,"82"41"0,-82 82 46,0-41-62,0 0 16,-41 41-16,41-41 15,0 41 1</inkml:trace>
  <inkml:trace contextRef="#ctx0" brushRef="#br0" timeOffset="265095.7675">53793 23070 0,'0'-41'0,"0"0"32,-41 123-1,41 0-16,-41 123 1,-41-83-16,41 124 31,41 40-15</inkml:trace>
  <inkml:trace contextRef="#ctx0" brushRef="#br0" timeOffset="265427.3312">53915 23561 0,'0'-41'0,"82"41"0,-41 0 31,-41 82-15,0-41 0,-41 123-1,-41-83 1,41-40 0,123-41 15,0 0-16,41-41 1,-1-40-16</inkml:trace>
  <inkml:trace contextRef="#ctx0" brushRef="#br0" timeOffset="265880.6797">52688 20371 0,'0'-41'16,"41"41"-16,-41-41 31,82 41-15</inkml:trace>
  <inkml:trace contextRef="#ctx0" brushRef="#br0" timeOffset="266460.2794">53588 20698 0,'0'82'63,"0"-1"-48,0 1-15,0 0 16,0 0-16,0 0 16,0 40-1,0-244 63,0 40-78,0 0 16,0-41-16,0 42 16,0 40-1,0 0 1,0 163 31,0-81-47,0 41 15,0 0 1,0 41 0,0-82-16,0 40 15</inkml:trace>
  <inkml:trace contextRef="#ctx0" brushRef="#br0" timeOffset="267828.3066">46920 25238 0,'-41'0'15,"82"-41"16,368 41 1,-327 0-32</inkml:trace>
  <inkml:trace contextRef="#ctx0" brushRef="#br0" timeOffset="267944.1574">47002 25565 0,'0'0'0,"82"0"31,41-40-15,-1 40-16</inkml:trace>
  <inkml:trace contextRef="#ctx0" brushRef="#br0" timeOffset="268244.7936">48434 24870 0,'0'-41'0,"0"0"15,0 123 48,0 0-63,0 0 15,0 122 1,0-81 0,0-82-1,0 41-15</inkml:trace>
  <inkml:trace contextRef="#ctx0" brushRef="#br0" timeOffset="268477.7448">47984 25647 0,'122'0'47,"1"0"-31,0 0-16,0 0 15,-1 0-15,83 0 16</inkml:trace>
  <inkml:trace contextRef="#ctx0" brushRef="#br0" timeOffset="269711.6313">48393 26138 0,'0'-41'32,"0"-41"-17,0 123 48,-41 41-63,-41 82 31,41-82 0,41-42 32,82-40-48,0 0 1,0 0 0,-41 0-16,-1 0 15,1 0-15,41 0 0,-41 0 16,-41-40 15,0-42-15,0 41-1,0 0 1,0 82 31,0 0-32,0 0-15,0 163 16,0-81 0,0 0-1</inkml:trace>
  <inkml:trace contextRef="#ctx0" brushRef="#br0" timeOffset="270049.0447">49456 24870 0,'0'-82'15,"0"41"-15,82 41 47,-41 0-31,0 0-16,82-41 31</inkml:trace>
  <inkml:trace contextRef="#ctx0" brushRef="#br0" timeOffset="270361.3942">49375 24747 0,'0'41'32,"0"41"-17,0-41-15,0 204 16,41 164 0,-41 41-1,81-286-15,-81 122 16,0-204-1,0 0-15,41 0 32,41-82-17,-41 0 1,41-123 0,40 41-16</inkml:trace>
  <inkml:trace contextRef="#ctx0" brushRef="#br0" timeOffset="270840.0658">51747 23316 0,'0'41'16</inkml:trace>
  <inkml:trace contextRef="#ctx0" brushRef="#br0" timeOffset="272661.9744">50356 25075 0,'0'-82'16,"-81"0"0,81 164 46,0 0-62,0-1 16,40 83-1,-40 0 1,0-83 0,0-203 46,0 40-62,0 0 16,0 0-16,0 1 15,0-83 1,0 205 15,0 41-15,0 163 0,0-40-1,0-124 1,0-40-1</inkml:trace>
  <inkml:trace contextRef="#ctx0" brushRef="#br0" timeOffset="272928.1599">50765 25402 0,'41'0'47,"82"0"-47,41 0 15,-1 0 1,-81 0 0</inkml:trace>
  <inkml:trace contextRef="#ctx0" brushRef="#br0" timeOffset="273195.394">51952 24993 0,'0'41'63,"0"0"-63,0 40 0,0-40 15,0 41-15,0-41 16,0 82 0</inkml:trace>
  <inkml:trace contextRef="#ctx0" brushRef="#br0" timeOffset="273412.2306">51706 25647 0,'82'0'47,"41"0"-31,0 0-16,40 0 15,-40 0-15,-41 0 16</inkml:trace>
  <inkml:trace contextRef="#ctx0" brushRef="#br0" timeOffset="273828.844">52034 25934 0,'-82'0'15,"82"81"1,0-40 0,0 82-1,0-82-15,0 0 16,0 0-1,41-41-15,81 0 16,-40 0 0,0-82-1,-82-82 1,0 123 0,0 123 15,0 82 0,0-41-31,0 40 16,0-81-16,0-41 15</inkml:trace>
  <inkml:trace contextRef="#ctx0" brushRef="#br0" timeOffset="274394.8476">52524 24625 0,'0'-41'16,"0"-41"15,82 82-31,-41 0 16,0 0 0,41 0-1,0 0 1,-82 123-1,0 122 1,0-40 0,0 81-1,0-41 1,0 1 0,0-83-1,0 42-15,0-82 16,0-42-16,0 42 31,0-82-15,-41-41-1,0 82 1,0-82 0,-41 0-1,0 0 1</inkml:trace>
  <inkml:trace contextRef="#ctx0" brushRef="#br0" timeOffset="274793.1716">53302 25320 0,'-41'0'15,"82"0"16,40 0-31,1 0 0,0 0 16</inkml:trace>
  <inkml:trace contextRef="#ctx0" brushRef="#br0" timeOffset="274944.8727">53343 25565 0,'81'0'47,"-40"0"-47,0 0 15</inkml:trace>
  <inkml:trace contextRef="#ctx0" brushRef="#br0" timeOffset="275700.918">54324 24911 0,'0'-82'15,"0"41"1,41 41-1,-41-41 1,123 41 0,-41 0-16,-82 82 31,0 0-15,-123 0-1,82-41 32,82-41-31,82 0-1,-82 0 1,0 0 0,40 41-1,-81 163 1,-81-122-1,-1-41 1,0-41-16,0 0 16,0 0-1</inkml:trace>
  <inkml:trace contextRef="#ctx0" brushRef="#br0" timeOffset="275995.4415">54365 25729 0,'82'0'31,"0"0"-15,41-41-16,-1 41 15,1 0-15,41 0 16,-83 0 0,-40 0-1</inkml:trace>
  <inkml:trace contextRef="#ctx0" brushRef="#br0" timeOffset="276331.6935">54447 26097 0,'0'-41'0,"0"82"62,0 41-62,0 0 16,0 41-16,0-1 0,0 83 31,0-123-15,0-41-1</inkml:trace>
  <inkml:trace contextRef="#ctx0" brushRef="#br0" timeOffset="276728.9903">54938 26138 0,'0'-82'0,"-41"123"31,41 0-15,-41 0-16,41 123 31,-82-42-15,82-40-16,41 0 15,82-41 1,-82-41 0,41 0-1,-1-82 1,-81-41-1,-40 82 1,-1 41 0,-41 0-1,0 82-15,82 0 16,0 0 0</inkml:trace>
  <inkml:trace contextRef="#ctx0" brushRef="#br0" timeOffset="276944.5608">55265 27038 0,'0'82'63,"0"-41"-48</inkml:trace>
  <inkml:trace contextRef="#ctx0" brushRef="#br0" timeOffset="277332.6613">54161 28306 0,'-41'0'15,"82"0"16,204 0 1,-122 0-32,41-41 31</inkml:trace>
  <inkml:trace contextRef="#ctx0" brushRef="#br0" timeOffset="2.18848E6">44098 6586 0,'-41'0'62,"-41"0"204,123 0-16,41 0-250,-41 0 15,-1 0 32,-80 0 0,-42 0-31,0 0-1,41 0 1,0 0 0,41 41 93,0-82-31,0-41-78,0 123 94,0 0 171,41-41-186,-41-82-48,0 123 16,0 41-16,0-123 31,0 0-46,0 0 0,-41 41 31,41 82-32,0-1 1,0-121 46,41-1-62,-41-41 16,0 0 0,-41 82 15,41 82-16,0 41 1,0-83 15,82-80 1,-82-1-17,41 0 16,-41 82 32,0-82 31,0 0-79,-82 41 32,82 41 0,41-41 156,0 0-172,0 0-15,41 0 15,-42 0 1,42 0-1,0 0-31,-41 0 15,0 0 1,41 0 0,0 0 15,-42 0-15,42 0-16,-41 0 31,41 82-16,0-82 1,0 0 0,-1 0-1,1 0 1,0 0 0,0 0-1,0 0 1,-1-41-1,1 41 1,-41 0 0,0 0-1,41 0 17,-123 0 155,0 0-171,0 0-1,-41 0 1,41 0 0,-81 0-1,81 41 1,-82-41-1,41 0 1,-40 0 0,40 0-1,-41 0 1,41 0 0,41 0-1,0 0 1,-40 0-16,40 0 15,0 0 1,-41 0 0,0 0-1,41 0 1,0 0 0,0 0-1,-40 0 16,40 0-15,0 0 0,-41 0-1,41 0 1,82 0 93,41 0-109,-41 0 16,41 0-16,-1 0 16,1 0-16,123 0 31,-42 0-16,-81 0-15,82 0 16,-82 0-16,-42 0 16,42 0-1,41 0 1,-82 0 0,0 0-16,41 0 46,-41 0 17,-1 0-16,42 0-32,-82-41-15,82 41 16,-41 0 0,0 0 15,-41-41-15,82 41 30,-123 41 33</inkml:trace>
  <inkml:trace contextRef="#ctx0" brushRef="#br0" timeOffset="2.19229E6">44834 7486 0,'-41'0'62,"41"-82"1,0 41 15,-41 41 266,0 0-188,41-41 203,0-41-343,0 41-1,0-41 1,0 1 0,0 40-1,0-41-15,0-82 32,0 1-17,0 40 1,0 41-1,0 0 1,0-40 0,0 40-1,0 41 1,0 0 0,0-41 15,0 41-16,0 0 1,0 0 0,0-40-1,0 122 220,0 40-220,0-40-15,0 0 16,0 41 0,0 41-1,0-41 1,0-1-1,0 124 1,0-164 0,0 81-1,0-40 1,0 0-16,0-41 31,0 0-31,0 0 31,0 41-15,0-1 0,0 1-1,0 41 1,0-41 0,-82-82-16,82 41 15,0 0 1,0 40 15,0-40 0,41-41 16,-41-41 16,41-40-48,-41-1-15,0 41 16,41 0 0,41-123-1,-82 42 1,0-42-1,0 0 1,0 1 0,0 40-1,0 82 1,0-41 0,0 1-1,0 40 1,0-41-1,0 41 1,0 0 0,0 0 15,0-41 0,0 41 0,-41 41 110,-41 0-125,41 0-1,0 0 1,41-41 109,0-40-94,0 122 32,41-41-48,-41 81-15,0-40 32,82-41-17,-82-41 48,0-40-48,0 121 32,0 42-31,41-123 78,-41 0-48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0:56:42.1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11986 12231 0,'0'-82'15,"0"41"1,0 0-1,0 0 1,0-41 15,-82 123 16,82 41-47,-82 531 31,82-40-15,0-327 15,0-83-15,0-81 0,-41-41-1,-41-41 1,-40 0-1,-42-41 1,164 0-16,-41 41 16</inkml:trace>
  <inkml:trace contextRef="#ctx0" brushRef="#br0" timeOffset="313.8968">11045 14317 0,'-41'0'16,"82"0"15,82 0-15,81-41 0,-81 41-16,-41 0 15</inkml:trace>
  <inkml:trace contextRef="#ctx0" brushRef="#br0" timeOffset="897.7239">12190 14071 0,'0'41'47,"0"41"-47,0-41 15,0 0-15,0 41 16,82-82 0,-41 0-1,82 0 1,-123-41 15,0-82-31,-41 41 16,0 0 15,-41 123-15,41 41-1,-41 0-15,41 41 16,41-83-16,-81 42 15,-1-41 1,82-82 15,0-81-15,0-83 0,0 41-1,41 124 1,0 80-1,0 42 17,-41 41-17,0-41-15</inkml:trace>
  <inkml:trace contextRef="#ctx0" brushRef="#br0" timeOffset="1813.2368">12518 11658 0,'-41'0'0,"41"82"47,0-1-47,0 1 15,81 0 1,83-82 15,-164-123 1,0-81-1,-82 286 0,82 40-31,-82-40 31,42 0-15,-1-82 15,41-41-15,-82-123-1,82-81 1,0 204-16,123 41 31,-123 82-15,122 41 0,-122-42-16,82-81 15</inkml:trace>
  <inkml:trace contextRef="#ctx0" brushRef="#br0" timeOffset="2547.3954">14154 12108 0,'0'0'0,"0"-41"0,0-41 0,0 41 16,0-41-1,-41 41 1,0 41 15,-41 287 0,82-124-31,0 42 16,0-41-16,0 81 0,0-40 16,82 122-1,-82-123 1,0-81-1,0-82 1,-205-41 0,1-123-1,122 82 1</inkml:trace>
  <inkml:trace contextRef="#ctx0" brushRef="#br0" timeOffset="2863.8581">13540 14317 0,'-41'0'15,"82"0"48,41 0-63,0 0 0,0 0 15,40 41 1,1-41-16</inkml:trace>
  <inkml:trace contextRef="#ctx0" brushRef="#br0" timeOffset="3397.5492">14399 14194 0,'0'-82'0,"0"123"47,0 0-47,0 41 0,0-41 15,0 0-15,82 40 16,0-81-1,0 0 17,-1 0-17,-81-122 1,0 40-16,-40 41 16,-42-41-16,-41 123 15,82 0 1,-82 163-1,1-81 1,81-82 0,0-41-1,41-82 1,-82 0 0,82-122-1,123 204 16,-123 41-15,82 0-16,-41 81 31,-41-81-31,81-41 0</inkml:trace>
  <inkml:trace contextRef="#ctx0" brushRef="#br0" timeOffset="4264.6054">14645 11617 0,'41'0'63,"-41"41"-63,40-41 16,42 0-1,0 0 1,0-82 15,-82-82 0,-82 205 1,82 41-32,-82 123 15,0-164 1,82 40-16,-40-40 15,-1-41 1,-82-41 15,123-81-15,0-42 0,0 41-1,41 123 1,0 0-16,81 0 15,-122 82-15,41-41 16,-41 82 0,0-82-16</inkml:trace>
  <inkml:trace contextRef="#ctx0" brushRef="#br0" timeOffset="4963.7198">15954 12149 0,'0'0'0,"0"-41"0,-41-82 15,41 82 1,-41 41 0,41 82-1,-82 41 1,82-1-16,0 451 47,0 0-16,-82-532-15,41-41-1,-40 0 1,81-123-16,-82 0 0</inkml:trace>
  <inkml:trace contextRef="#ctx0" brushRef="#br0" timeOffset="5130.5616">15381 12680 0,'123'0'31,"-1"-81"-31,1 81 16,123 0-16,-124-82 16</inkml:trace>
  <inkml:trace contextRef="#ctx0" brushRef="#br0" timeOffset="5364.0231">16281 12271 0,'0'0'0,"-82"-81"16,41 81 15,0 81 1,41 42-32,0 123 15,0 163 1,41-328-1,0-40 1</inkml:trace>
  <inkml:trace contextRef="#ctx0" brushRef="#br0" timeOffset="5784.5076">16363 12599 0,'0'-123'15,"41"82"1,81 41 0,-40 41-1,-82 82 1,0-82-16,0 40 16,-41 1-16,41 0 15,-82-82-15,82-41 47,41-41-31,41 0-16,82-81 15,-82 122-15,-82-41 16,41 0 0,-41 123 15,-82 41-16,82 41 1,0 81 0,0-81-1,82-41 1</inkml:trace>
  <inkml:trace contextRef="#ctx0" brushRef="#br0" timeOffset="5986.1436">17426 12803 0,'0'-82'16</inkml:trace>
  <inkml:trace contextRef="#ctx0" brushRef="#br0" timeOffset="6430.3885">17467 12640 0,'-41'0'0,"41"122"31,0-81-15,0 41-16,-81-41 15,81-82 32,0 0-31,0-41-16,0 41 16,0 0-1,40 41 16,-40 41-15,41-41 0,-41 82-16,0 41 15,0-82-15,0 41 16,-81 81 0,-1-81-16</inkml:trace>
  <inkml:trace contextRef="#ctx0" brushRef="#br0" timeOffset="7081.3327">17713 12517 0,'0'0'0,"0"-41"15,0 82 48,0 0-63,0 0 15,0 40-15,0 1 32,81-82-17,42-41 1,-82-40-16,41 40 15,-82-41-15,0-41 32,0 82-17,-41 164 17,41 122-17,0 124 1,41-42-1,-41-205-15,0 83 16,0-164-16,0 0 16,-123-41 15,41 0-31,41 0 16,-81-82-1,122 0 1</inkml:trace>
  <inkml:trace contextRef="#ctx0" brushRef="#br0" timeOffset="7397.87">18531 12353 0,'0'0'0,"-41"0"0,41-41 16,82 123 46,-82-41-62,41 0 16,-41 41-16,0 122 15,0-122 1,-41 82 0,41-82-16,-82-42 15</inkml:trace>
  <inkml:trace contextRef="#ctx0" brushRef="#br0" timeOffset="8598.1652">19635 12558 0,'0'-82'47,"-82"82"-47,82-41 16,-40 0 0,-42 41-1,0 0 1,-41 0-1,123 41-15,-41 82 16,41-1-16,0-81 16,0 0-1,0 41 1,82-82 0,0-41-1,0-163 1,0 40-1,-82 82 1,0 0-16,0 1 16,0-1-16,0 0 15,0 41 1,-41-41 0,41 164 15,0 0-16,0 122 1,0 1 0,41-41-1,-41-124-15,40 83 16,-40-164 46,0 0-46,0 0 0,0-40-1,0 40 17,0 0-1,0 0 0,82 41-31,-82-82 16,41 82-1,0 0 1,0 0 0,-41 41-1,0 0-15,0 41 16,0 0-1,0-42-15,0 1 32,41-41 15,41-81-47,-82 40 15,82-41-15,-82 41 16,40 41-16,-40-82 15,0 0 1,-40 123 15,40 41-15,-41-41-16,41 41 16,0 0-1,81 40 1,42-122-1</inkml:trace>
  <inkml:trace contextRef="#ctx0" brushRef="#br0" timeOffset="9731.1517">20699 12558 0,'0'-41'31,"0"-41"-31,-41 41 31,-41 41-15,0 0 0,-40 0-1,81 164 1,41-82-1,0-42 1,0 83 0,41-123-1,122-41 1,-122-81 0,-41-1-1,0 41-15,0-82 16,0 83-1,0 40-15,0 123 79,0-42-64,0 42-15,0 0 0,0 0 16,0 0-1,82 40 1,-82-81 0,41-41-1,41 0 1,-82-163 0,82 81-16,-82-41 15,0 41 1,0 123 31,0 41-32,0 41 1,0-82 0,0 40-1,40-81-15,42 0 16,41 0-1,-82-40 1,-41-124 0,0 123-1,0 123 32,0 0-47,0 122 16,0-81-1,0 41 1,0-1-16,0-40 0,0 0 0,0 40 31,-41-81-15,-82 0-16,41-82 16,42 0-1,-42-41 1,0-41-1,82-41 1</inkml:trace>
  <inkml:trace contextRef="#ctx0" brushRef="#br0" timeOffset="9997.106">22212 12599 0,'0'-41'16,"0"-41"15,82 82-31,-41 0 16,41 0-1,0 0-15,81 41 16</inkml:trace>
  <inkml:trace contextRef="#ctx0" brushRef="#br0" timeOffset="10148.8765">22253 12803 0,'0'0'0,"41"0"32,41 0-32,0 0 15,122-82 1</inkml:trace>
  <inkml:trace contextRef="#ctx0" brushRef="#br0" timeOffset="10664.2804">24094 12271 0,'0'-40'15,"0"121"32,0-40-31,0 0-16,0 41 0,0 0 15,-41 40 1,41 42 0,0-82-1,0-41-15,0 0 16,-41-41 46,41-41-62,0-41 16</inkml:trace>
  <inkml:trace contextRef="#ctx0" brushRef="#br0" timeOffset="11976.6101">24053 12394 0,'0'-82'32,"0"41"-1,-41 1-16,-40 40 48,40 0-47,-82 122-1,123-40-15,-82-82 16,82 123-1,-41-123-15,41 82 0,-41-82 16,82-82 31,-41 41-31,41-41-1,41-41 1,-41 82-1,0 1 1,0 40-16,40 0 16,-81-41-1,41 41 32,-41 41-16,0 40-15,41-81 0,-41 41 15,0 0 0,0 41-15,0-41-1,0 82 1,0-1 0,0 42-1,0 40 1,0-163-16,0 0 16,-41 41-1,41-123 32,0 0-16,-81 41 1,40 0-32,0 0 15,-41 0 1,41 0-1,0 0 17,164 0 77,0 0-109,-1 0 0,-40 0 16,0 0-1,41 0 1,-1 0 0</inkml:trace>
  <inkml:trace contextRef="#ctx0" brushRef="#br0" timeOffset="12180.4252">24953 13171 0</inkml:trace>
  <inkml:trace contextRef="#ctx0" brushRef="#br0" timeOffset="160680.404">12763 16403 0,'0'-41'16,"0"-41"0,0 41-1,-82 0 1,0 41 0,1 41 15,-1 532 0,82-246-15,0-163-16,0-1 15,0 1-15,0 40 16,0-40-16,0 0 16,-82-1-1,0 1 1,-122-41-1,122-82 1,0-41 15,-41-82-15,41-82 0,82-81-16</inkml:trace>
  <inkml:trace contextRef="#ctx0" brushRef="#br0" timeOffset="161464.1228">14604 16280 0,'0'0'0,"-41"0"0,41-41 16,-41 41 0,0 0-1,-82 41 1,123 41-1,-41 82-15,41-42 16,0 451 15,0 81 1,0-449-17,0-41 1,0-124-1,-81 83-15,40-41 16,0-82 15,-41 0-15,41 0 0,0 0-16,-82 0 15,83 0-15,-42 0 16</inkml:trace>
  <inkml:trace contextRef="#ctx0" brushRef="#br0" timeOffset="164244.687">14767 18653 0,'0'-41'31,"-41"41"16,41 41-31,-40 122-1,40 1-15,0 122 32,163-204-1,42-287 16,-205 165-47,41-124 15,-41 123-15,0 0 16,0-82 0,0 82-1,-123 41 1,41 0-1</inkml:trace>
  <inkml:trace contextRef="#ctx0" brushRef="#br0" timeOffset="165179.4524">15340 16116 0,'0'-81'16,"0"-1"-1,82 82 17,0 0-32,-82 41 15,0 81 1,-41 42 15,-82-123-31,0 41 31,123 0-31,41-123 63,41 41-47,-41 0-16,82 0 15,-41 0 1,-1 0-1</inkml:trace>
  <inkml:trace contextRef="#ctx0" brushRef="#br0" timeOffset="166248.3182">15872 16730 0,'0'-41'0,"0"-82"15,0 83 1,0-42 15,0 327 0,0-122-31,0 122 16,0-81 0,0-41-16,0-1 15,0-40 1,0-41-1,0-82 48,0-41-47,82-40-1,-41-1 1,-1 41-1,-40 0-15,82 41 16,-82-40-16,41 81 16,-41-41-1,0-41 1,0 123 31,-82-41-47,1 204 31,40-81-15,41-82-1,0 0 17,81-41-17,42 82 1,-82-1-16,41-40 15,-82 0-15,41 41 0,-41 0 16,41-82 0</inkml:trace>
  <inkml:trace contextRef="#ctx0" brushRef="#br0" timeOffset="166598.3163">16854 16771 0,'0'0'0,"0"-41"0,0 0 15,-41 41 32,41 123-31,0 0-16,-82-1 15,82 42-15,0 163 16,0-204 0,41 0-16,82 40 15,-1-81 1,-81-82-1</inkml:trace>
  <inkml:trace contextRef="#ctx0" brushRef="#br0" timeOffset="167047.7081">17345 17057 0,'0'-82'0,"0"1"16,40 40 0,83 41-1,0 0 1,-82 82 15,-41-1-31,-41 83 31,-123-82-15,82 41 0,42-123-1,40 40 1,40-40 15,83 41-15,-41-41-1,-41 0-15,41 0 16,-1 0 0</inkml:trace>
  <inkml:trace contextRef="#ctx0" brushRef="#br0" timeOffset="167447.7805">18449 17344 0,'0'0'0,"0"-41"0,-41 41 16,123 0 46,0 0-46,0 0-16,-1 0 16,83 0-1,-82 0-15</inkml:trace>
  <inkml:trace contextRef="#ctx0" brushRef="#br0" timeOffset="167983.1311">19267 17057 0,'0'-82'15,"41"82"1,41 0 0,0 0-1,-1 82 1,-81 41 0,0-41-1,0 0 1,-81-41-16,81-82 47,41 0-47,-1-41 15,83-41 1,-82 82-16,41 0 16,-82-81-1,0 81 1,-41 41-1,-41 0 1,0 82 0,82-42-1,-81 124 1,81-82 0,40 41-1,42-42 1,82-81-1</inkml:trace>
  <inkml:trace contextRef="#ctx0" brushRef="#br0" timeOffset="168266.6003">20167 16648 0,'0'-41'0,"41"41"63,-41 41-63,0 82 15,41-41-15,-41 40 16,0 42-1,0-41-15,0 0 16,0-42-16,-123 83 16,0-123-1</inkml:trace>
  <inkml:trace contextRef="#ctx0" brushRef="#br0" timeOffset="169097.6136">20985 16607 0,'0'-41'16,"0"1"-1,-41 40 1,-40 122 31,81 328-32,40 246 17,-40-615-17,41-40-15,82 41 16,-82-82-16,82 0 15</inkml:trace>
  <inkml:trace contextRef="#ctx0" brushRef="#br0" timeOffset="169398.4729">21558 16894 0,'0'0'0,"0"-41"0,0-41 16,0 123 46,0 82-46,0-42-16,0 1 15,0 0-15,0 0 16,41 81 0,-41-122-16,0 0 15</inkml:trace>
  <inkml:trace contextRef="#ctx0" brushRef="#br0" timeOffset="169651.4411">22008 17221 0,'0'-82'15,"82"82"32,-41 0-47,40 0 16,1 0-1,164 0 1</inkml:trace>
  <inkml:trace contextRef="#ctx0" brushRef="#br0" timeOffset="170248.3378">22785 16935 0,'0'-41'0,"0"122"78,0-40-63,0 0-15,0 41 16,0-41-16,0 41 16,82-82-1,0 0 1,0 0-1,-42-82 1,-40-41 0,0 82-1,0-40-15,0 203 47,0-40-47,0 164 16,0 40-1,0-123 1,0 287 0,0-327-16,0 0 15,0 0 1,-81-83 0,-1-40-1,41-81 1,-82-1-1,82-41 1,41-81 0</inkml:trace>
  <inkml:trace contextRef="#ctx0" brushRef="#br0" timeOffset="170547.8411">23194 16689 0,'0'-41'16,"82"41"15,-41 0-15,0 41-16,41 0 15,40 245 1,-122-122 0,-81 41-1,-1-124 1,0 1 0</inkml:trace>
  <inkml:trace contextRef="#ctx0" brushRef="#br0" timeOffset="171165.3647">24258 16975 0,'0'-40'16,"0"-42"-1,0 0 1,0 41 0,-82 41-1,41 0 1,0 41-1,-82 82 17,123-82-32,0 81 15,0-81-15,41-41 16,41 0 0,0 0-1,0-82 1,-82 1-1,82-124 1,-82 41 0,-41 83-16,41 40 15,0-41 1,-41 82 15,41 82-31,0 0 31,0 40-31,41 165 16,-41-165-16,0 1 16,41 82-1,-41-83 1</inkml:trace>
  <inkml:trace contextRef="#ctx0" brushRef="#br0" timeOffset="171623.1446">24462 17098 0,'0'-41'16,"41"41"0,41-41-1,-41 41 16,-41 41-15,0 41 0,0 0-1,-41 41 1,41-82 0,0-82-1,82-41 1,41-41-1,-42-41 1,-81 124 0,0-1-1,0 163 32,0-81-47,0 82 16,0-82 15,0 41-31,41-82 16</inkml:trace>
  <inkml:trace contextRef="#ctx0" brushRef="#br0" timeOffset="172748.7887">25362 17057 0,'0'-41'15,"41"-40"1,-41 40 15,0 0-15,0-41-16,-41 82 31,-41 0-15,82 41-1,-81 0 1,81 0-16,0 81 16,0-81-16,0 41 15,0-41 1,41-41-1,122 0 1,-122-123 0,41 1-1,-82-124 1,0-81 15,0 286-31,0-41 16,0 164 62,-82 0-78,82 0 0,0 40 16,0 1-1,41 41 1,0-42-1,41-122 1,-41 0 0,40-41-1,-40-122 1,41 81 0,-82 0-1,0 0 16,0 123 1,0 82-17,0-41 1,0 0 0,0-41-16,0 81 15,82-81 1,-41-41-1,0 0 1,41-123-16,-82 83 16,0-1-16,40-41 15,-40 41-15,0-41 16,0 164 46,0 0-62,0 0 16,0-1 0,-81 124-1,81-1 1,-41-122-16,0 41 16,-41-41-1,0-82 1,41 0-16,-40 0 15,-42-123 1,123 41 0</inkml:trace>
  <inkml:trace contextRef="#ctx0" brushRef="#br0" timeOffset="173039.6787">27367 16648 0,'82'0'47,"-1"0"-31,1 0-16,0 0 15,-41 0-15,41 0 16</inkml:trace>
  <inkml:trace contextRef="#ctx0" brushRef="#br0" timeOffset="173198.4913">27408 16935 0,'0'0'0,"-41"0"16,82 0 15,40 0-31,42 0 16,0 0-16,81-41 15,-163 41-15</inkml:trace>
  <inkml:trace contextRef="#ctx0" brushRef="#br0" timeOffset="175665.1057">12149 19225 0,'-81'0'47,"81"41"-16,-41 0-31,41 286 31,0-286-15,122 41-1,-40-82 1,0 0-16,-41-123 16,41 82-1,-82 0-15,0-163 16,-41 81 15,-41 41-15,0 42-1,0 40 1</inkml:trace>
  <inkml:trace contextRef="#ctx0" brushRef="#br0" timeOffset="176448.7352">13172 15585 0,'0'-82'16,"0"41"0,-41 41 30,41 82-46,0 0 16,0-1 0,0 124 15,0-41 0,0-83-31</inkml:trace>
  <inkml:trace contextRef="#ctx0" brushRef="#br0" timeOffset="181498.1302">15872 18284 0,'-41'0'15,"123"0"63,0 0-62,-42 0 0</inkml:trace>
  <inkml:trace contextRef="#ctx0" brushRef="#br0" timeOffset="184882.4169">13417 21230 0,'0'-123'0,"0"82"31,0 82 0,0 41-31,0 81 16,82 165-1,-82-165-15,0 164 32,0-245-17,0-164 17,0-122-17,41 40 16,82-81-15,-41 81 0,-41 164-16,-41-82 15,0 164 32,0-41-47,-41 41 16,-41 82-1,0-83 1,0-81 0,123 0 31,0 0-47,82 82 15,0 41 16,-42-82-15,-81 41-16,82-1 16,41-81-16</inkml:trace>
  <inkml:trace contextRef="#ctx0" brushRef="#br0" timeOffset="185216.4845">14440 21189 0,'0'0'0,"0"-41"0,0-41 16,0 0-1,-41 82 16,41 41-15,0 41 0,0 204-1,0 82 1,0-163-16,0-1 16,0-122-16,41-41 15,41 41 1,0-82-1</inkml:trace>
  <inkml:trace contextRef="#ctx0" brushRef="#br0" timeOffset="185520.386">14972 21475 0,'0'-41'16,"-41"0"-1,41-41 1,0 123 31,0 41-47,0 204 15,0-40 1,0-83 0,0-40-1</inkml:trace>
  <inkml:trace contextRef="#ctx0" brushRef="#br0" timeOffset="188566.4854">15422 21802 0,'-82'0'32,"123"0"46,0 0-78,0 0 15,0 0-15,41 0 16,-1 0 0,1 0-1</inkml:trace>
  <inkml:trace contextRef="#ctx0" brushRef="#br0" timeOffset="189233.8039">16240 21598 0,'0'-82'31,"0"123"32,0 41-48,0 40-15,0-40 16,0 0-16,0 0 15,82 40 1,-41-40 0,0-82-1,0 0-15,40-41 16,-40-40 0,-41 40-1,0-82-15,0 82 16,0-41-1,0 0 1,0 123 31,0 0-31,0 41-1,0 163 1,41 205-1,-41-204 1,0-1 0,0-163-1,-82 0 1,41-82 0,-81 0-1,-1-123 1,82 0-1,41 1 1</inkml:trace>
  <inkml:trace contextRef="#ctx0" brushRef="#br0" timeOffset="189633.7015">16895 21434 0,'0'-41'16,"0"123"15,40 0-15,-40 0-16,123 81 16,-123-40-16,82 163 31,-82-122-16,0 0 1,-82-83 0,0-81-16</inkml:trace>
  <inkml:trace contextRef="#ctx0" brushRef="#br0" timeOffset="191000.6754">18572 21230 0,'-41'0'31,"164"0"16,-42 0-31,-40 0-16,0 0 15,82 0 17</inkml:trace>
  <inkml:trace contextRef="#ctx0" brushRef="#br0" timeOffset="191417.5276">18449 21270 0,'0'123'63,"0"-82"-48,0 41-15,0 0 16,41 449-1,0-203 1,-41 81 0,0-164-1,0-122 1,0 0-16,0-42 0,0 1 16,0 0-16,0 82 31,0-123-16,82-41 1,-41 40 0,122-40-1,42-40 1,-164-42-16</inkml:trace>
  <inkml:trace contextRef="#ctx0" brushRef="#br0" timeOffset="191967.9034">19472 22129 0,'0'-40'15,"0"-42"1,0 41-1,41 0 17,40 41-17,-40 41 1,-41 41-16,0-1 16,-41 83 15,0-82-16,-81-82 1,81 82 0,82-82 31,41 0-32,-42 0-15,1 0 16,82-41-1</inkml:trace>
  <inkml:trace contextRef="#ctx0" brushRef="#br0" timeOffset="192250.0106">20126 22170 0,'41'0'62,"0"0"-46,41 0-16,0 0 0,-1 0 15,42-41 1,-82-40-16</inkml:trace>
  <inkml:trace contextRef="#ctx0" brushRef="#br0" timeOffset="192750.3531">20944 21925 0,'0'-82'31,"41"82"16,-41 41-31,82 82-1,-82-82-15,0 40 16,0 1 0,-82-82-1,123 0 32,41 0-31,41-204-1,-82 163 1,40-41 0,-81 41-1,-81 41 17,81 123-17,0-82-15,0 41 16,0-1-1,40-81 1,42 0 0</inkml:trace>
  <inkml:trace contextRef="#ctx0" brushRef="#br0" timeOffset="193050.7672">21599 21680 0,'0'-82'0,"41"123"63,-41 0-63,41-1 15,-41 42-15,0 0 0,41 0 16,-41 81 0,0-81-16,-41 82 15,41-123 1,-82 41-16</inkml:trace>
  <inkml:trace contextRef="#ctx0" brushRef="#br0" timeOffset="193637.4119">19513 21680 0,'0'-41'16,"-41"41"-1,41-82 1,-41 82-16,41-82 15,-123 82 17,-81 245-1,204-81-15,-123 163-16,123-204 15,0 0 1,41 40-1,81-81 1,124 0 0,-83-82-1</inkml:trace>
  <inkml:trace contextRef="#ctx0" brushRef="#br0" timeOffset="194383.9663">22008 21352 0,'0'-82'16,"0"42"0,41 40 15,41 0-31,-41 122 31,-41-40-31,0-41 16,-82 82-1,0-82 1,41-41-16,41 81 16,-82-81-16,123 0 46,41 0-30,163 0 0,-163 0-16</inkml:trace>
  <inkml:trace contextRef="#ctx0" brushRef="#br0" timeOffset="195225.3778">19963 22866 0,'0'0'0,"-82"0"16,0 0 0,0 0-1,41 0 1,41 82-16,-82-82 31,-40 0-31,81 0 31,0 0-31,0 0 32,-41 0-1,123 0 63,41 0-79,0 0-15,40 0 0,1 0 16,41 0 0,163 0-16,-122-41 15,-1 41-15,410-82 31,-205 82-15,-164-82 0,-204 82-1,-82 41 63,-41-41-78</inkml:trace>
  <inkml:trace contextRef="#ctx0" brushRef="#br0" timeOffset="196099.7878">20331 23438 0,'0'-40'0,"0"-1"31,0-41-31,0 41 16,41 41 15,163 0 0,-163 286 0,-286-122 1,204-82-32,-41-82 15,82 41 16,41-41-15,41 0 0,-1 0-1,124 0-15,-123-82 16,-41 82-16,41 0 16,-42 0 15</inkml:trace>
  <inkml:trace contextRef="#ctx0" brushRef="#br0" timeOffset="197084.0057">22785 21066 0,'41'0'62,"41"0"-62,-41 0 16,41 0 0,-42 41-1,-40 82 1,82-42-1,-82 42-15,0 368 32,0-368-32,-41 245 31,41 286 0,0-449-15,41-82-1,-41-83 1,0 42 0,-82-82-1,1 0 1,-1 0 0,41 0-16,-41 41 15,-81-41-15,40 0 16</inkml:trace>
  <inkml:trace contextRef="#ctx0" brushRef="#br0" timeOffset="198335.7887">19635 23684 0,'-82'0'16,"42"0"15,80 0 32,42 0-48,-41 0-15,0 0 16,0 0-16,41 0 16,0 0-1,-41 0 1,-82 0 109,-82 0-110,41 0 1,0 0 0,0 0-1,42 0 1,-42 0 15,82 41 0,82-41 16,-42 0-47,1 0 16,41 0 0,0 0-1,-41 0 1</inkml:trace>
  <inkml:trace contextRef="#ctx0" brushRef="#br0" timeOffset="202897.516">23808 23152 0,'0'-41'15,"0"82"32,0 0-47,-41 0 16,41 204-1,0-204 1,41 0 0,41-41-1,-1 0-15,1 0 16,-41 0-16,0-123 31,-41-81-15,0 163-1,0 0-15,-82 41 16,0-82-16,42 82 16</inkml:trace>
  <inkml:trace contextRef="#ctx0" brushRef="#br0" timeOffset="203485.2548">24094 21311 0,'-41'0'0,"41"-81"0,0 40 31,123 41 1,-82 0-32,0 41 15,-41 81 16,0-40-15,-123 82 0,41-123-1,123-41 17,82 0-17,81 0 1,-40 0-1,-123 0 1</inkml:trace>
  <inkml:trace contextRef="#ctx0" brushRef="#br0" timeOffset="205235.5369">29289 16648 0,'0'-41'16,"0"0"0,0 1 15,0 121 0,0 42-31,0 245 31,0-286-31,0 0 16,0-41 0,0 41-16,0-42 15,0-121 32,0-1-31,0-123-1,0 1 1,0 40 0,0 41-1,0 83 1,-41 40 31,41 81-32,-81 1-15,40-41 16,41 0 0,0-82 62,0-41-47,82 82-15,-42 0 15,1 41 0,-41 0-31,82 82 16,-82-41-1,0 81 1,0-81 0,0 0-1,0-41 1,0 41-16,-41-82 0,41 40 31,0 42-15,-41-82-1,0 0 1,1 0 0,-83 0-1,82 0 1,123 0 31,0 0-47,-1 0 15,165 0 1</inkml:trace>
  <inkml:trace contextRef="#ctx0" brushRef="#br0" timeOffset="205989.2942">28103 21884 0,'0'41'16,"41"-41"-1,41 0 1,0-41-16,40 41 31</inkml:trace>
  <inkml:trace contextRef="#ctx0" brushRef="#br0" timeOffset="206118.5103">28062 22170 0,'0'0'15,"0"41"-15,-41-41 0,123 0 47,41 0-47,-1 0 0</inkml:trace>
  <inkml:trace contextRef="#ctx0" brushRef="#br0" timeOffset="206485.3353">29371 21639 0,'0'-82'0,"0"41"16,0 123 77,0 0-93,0 40 16,0 83 0,0-123-16,0 40 15,0-40 1,0 0-1,0-123 1</inkml:trace>
  <inkml:trace contextRef="#ctx0" brushRef="#br0" timeOffset="207703.433">26058 22048 0,'0'-82'0,"0"41"16,0 0-1,0-41 1,-82 82 0,41 0-16,-82 41 15,82 123 16,41-82-31,0 122 32,0-163-17,82-41-15,41 0 16,40-123 15,-81 1-15,-82-83-1,0 41 1,0 83-16,0-83 16,0 123-16,0 0 15,0 82 32,0 205-31,0-42-1,0-40 1,82-123 0,-82-1-1,41-40-15,82 0 16,-82-40-16,81-83 31,-122 41-31,41 41 16,-41 0-16,0-81 15,0 203 17,0 1-17,0 123 1,0-164 0,0-1-1,82-40 1,0-40-1,0-42 1,-82-82 0,0 123-1,0 123 17,0 41-17,0 163 1,0 41-1,-41-81 1,0-83 0,-82-122-1,-81-82 1,163 0 0,-41-122-1,82 122-15</inkml:trace>
  <inkml:trace contextRef="#ctx0" brushRef="#br0" timeOffset="208774.5036">12272 21393 0,'0'-82'16,"0"41"-1,0 1 17,-123 40-1,82 286 0,-40-82-31,122 942 31,-41-942-31,0 1 16,0-82-16,0-42 16,0 1-16,0-41 15,-123 0 1,41-41-1,-82 0 1,83-41 0,-1 41 15</inkml:trace>
  <inkml:trace contextRef="#ctx0" brushRef="#br0" timeOffset="209134.9542">11781 24216 0,'0'41'0,"-41"-41"0,41 122 16,0 1-1,0 122 1,123-204 0,0-41-1,-1-82 1,-81-122 15,-41 122-31,-41-41 16,-40 83-16,-1 40 15,-41 0 1,82 0 0,-41-41-16</inkml:trace>
  <inkml:trace contextRef="#ctx0" brushRef="#br0" timeOffset="209854.5455">11618 20861 0,'0'-81'16,"-41"40"-1,0 123 32,41-1-47,0 1 16,0 0-16,-82 327 47,82-327-32</inkml:trace>
  <inkml:trace contextRef="#ctx0" brushRef="#br0" timeOffset="211651.6878">15545 25279 0,'0'-41'0,"0"-41"16,0 164 31,0 0-47,0 82 15,0-42-15,0 83 16,0-1 31,0-244 0,41-83-32,40-41 1,42 41 0,-82 83-16,82-83 15,-82 41 1,-41 164 31,0 0-32,-82-82-15,-41 81 16,41 1 0,0-41-1,82 41 17,0-41-17,0 0 1,0 41-1,123-1 1,-82-81-16,82 82 16,-123 0-16,82-82 15,-1 82 1</inkml:trace>
  <inkml:trace contextRef="#ctx0" brushRef="#br0" timeOffset="212618.4132">15667 26588 0,'-163'0'16,"81"0"0,41 0-16,0 0 15,0 0 1,82 0 31,41 0-47,0 0 15,0 0-15,204 0 16,-41 0 15,-122 0-15,-41 0-1</inkml:trace>
  <inkml:trace contextRef="#ctx0" brushRef="#br0" timeOffset="213235.6162">15954 27038 0,'-41'123'78,"-82"-41"-63,82-42 1,0-40-16,-41 0 31,82-40-15,0-1 0,0-41-1,41 41-15,41 41 16,-41 0-16,0 0 15,41 41-15,0 82 16,-82 81 0,0-40-1,-205 40 1,82-122 15,82-82-15,-40 0-1,-1-164 1,82 83 0,41 40-1,0 41 1,40 0 0,1 0-16,0 41 15,0 40 1,0 1-1,-1-82 1</inkml:trace>
  <inkml:trace contextRef="#ctx0" brushRef="#br0" timeOffset="213874.3645">14358 26056 0,'0'-41'16,"-41"41"-16,41-81 31,82 81 32,82 41-48,-1-41 1,1 0 0,-123 0-1,-82 0 32,0 0-31,-41 0-1,82 40 1,-41-40 0</inkml:trace>
  <inkml:trace contextRef="#ctx0" brushRef="#br0" timeOffset="214469.5036">16976 25361 0,'0'-41'0,"0"-41"31,-41 82-16,41 41-15,0 0 16,-81 164 0,122 572 15,81-491 0,1-245 0</inkml:trace>
  <inkml:trace contextRef="#ctx0" brushRef="#br0" timeOffset="214752.9127">17385 25811 0,'0'0'0,"0"-41"0,0 0 15,0-41 1,0 41 0,0 123 31,0 41-47,0 41 15,0-1 1,0 1-1,0-42 1</inkml:trace>
  <inkml:trace contextRef="#ctx0" brushRef="#br0" timeOffset="214987.9187">17713 26097 0,'41'0'47,"-1"0"-31,83 0-16,-41 0 15,123 0 1</inkml:trace>
  <inkml:trace contextRef="#ctx0" brushRef="#br0" timeOffset="215503.9088">18449 25852 0,'0'41'63,"0"0"-63,0 0 16,0-1-16,0 42 15,0 0 1,41 0-1,82-82 1,-42-123 0,-40 0-1,-41 1 17,0 40-17,0 123 1,0 82-1,0 122 1,0 82 0,0-81-1,0-83 1,0-81 0,0-41-16,-81-41 31,-1 0-16,41-41 1,0 41 0,41-41-16,0 0 0</inkml:trace>
  <inkml:trace contextRef="#ctx0" brushRef="#br0" timeOffset="215836.5827">19390 25402 0,'0'0'0,"0"-82"0,0 123 62,82 123-46,-82-1-16,81 42 15,-81-42-15,0 165 16,-40 81 15,-42-368-15,0-41-16</inkml:trace>
  <inkml:trace contextRef="#ctx0" brushRef="#br0" timeOffset="216323.2579">20535 25443 0,'-41'0'16,"41"-41"-16,-41 41 46,41 82-46,-81-1 16,81 83-16,163 695 47,124-613-16,-246-246-31</inkml:trace>
  <inkml:trace contextRef="#ctx0" brushRef="#br0" timeOffset="218144.5483">21353 25811 0,'0'-41'0,"0"0"15,0 0 1,-41 41 15,1 0-15,-83 205 15,123 81-15,0 82-1,0-286-15,41-41 16,41 41 0,-1-82-16,83-123 15,-123 82 1,-41 0-16,82-41 15,-82 1-15,82-1 16,-82 0-16,0 0 16,0-41 15,0 42-15,-123-42-1,0 82 1,-41 41-1,124 0 1,-42 0 0,82 123-16,0-41 15</inkml:trace>
  <inkml:trace contextRef="#ctx0" brushRef="#br0" timeOffset="220487.0219">22090 26343 0,'-41'0'0,"123"0"79,-1 0-64,206-41 1,-205 41-1,-1 0 1</inkml:trace>
  <inkml:trace contextRef="#ctx0" brushRef="#br0" timeOffset="221136.6014">22990 26015 0,'0'-81'0,"0"-1"31,0 41 0,0 82 1,0 41-32,0-1 0,-82 42 15,82 41 17,0-123-17,0 0-15,41-41 47,0 0-31,40 0-1,-40 0-15,41 0 16,0-41 0,-82-41-1,0 41 1,0 0-1,0-41 1,0 0 0,-41 123 31,41 0-32,0 82 1,0 81-1,0-81 1,0-82-16,0 41 16,0-41-16,0 0 0</inkml:trace>
  <inkml:trace contextRef="#ctx0" brushRef="#br0" timeOffset="221453.1523">23562 25606 0,'0'0'0,"82"123"47,-82-41-31,82 0-16,-82 0 15,41 122 1,-41-81-16,0-1 16,-41-40-16,0 0 15,-41 0-15,0-41 16</inkml:trace>
  <inkml:trace contextRef="#ctx0" brushRef="#br0" timeOffset="222586.1557">25362 25893 0,'0'-41'16,"0"0"-1,-41-41 1,-40 82 0,-1 0-1,0 82 17,82 0-32,-82 122 15,82-81-15,0-41 16,0 40-1,82-122 1,41 0 0,-42-163-1,1-123 1,-82 40 0,82 1-1,-82 122 1,0 41-1,-41 205 32,41-82-47,0 286 32,0-163-17,0-1 1,82-122-1,-41-41-15,82 0 16,-82-41-16,40 0 16,-40-81-1,0-1 1,-41 82 0,0 0-1,0 82 32,0 0-47,0 0 16,0 82-16,0-83 15,41-40 17,82 0-17,-82 0-15,-41-40 16,81-1-16,-81-41 0,0 41 15,82-82 1,-82 82 0,0 164 15,-41-41-31,41 204 16,-81 123-1,81-82 1,0-204-16,0 0 15,-41-82-15,-41 41 16,0-82 0,82-41-1,-82 0-15,82-123 32,0 82-32,0 1 15,82-1-15,0 41 16,-82 0-16</inkml:trace>
  <inkml:trace contextRef="#ctx0" brushRef="#br0" timeOffset="223607.5684">13458 25075 0,'0'-41'0,"0"-41"0,0 0 16,0 41 0,-41 41-1,1 123 17,40 41-32,0-1 15,0 533 1,0-206-1,0 1 1,0-204 15,-82-206-31,82 42 16,-82-82-16,41-41 0,-41 41 16,0-41-1,-40 0 1,81 0-1,-41 0-15,-41 0 16</inkml:trace>
  <inkml:trace contextRef="#ctx0" brushRef="#br0" timeOffset="224020.7193">12722 28224 0,'0'41'16,"0"0"-1,0 41-15,0 0 16,0-41-16,0 0 16,0 40-16,82-81 15,41 41 1,-42-123 0,1 1-1,-82-83 1,-82 82-1,1 0-15,-1 41 0,41 41 16,-41-81-16,0 81 16,82-41-1</inkml:trace>
  <inkml:trace contextRef="#ctx0" brushRef="#br0" timeOffset="224656.4806">14317 24461 0,'0'-41'16,"0"-41"-1,0 41 1,0 123 15,0 368 16,0-409-47,0 0 16</inkml:trace>
  <inkml:trace contextRef="#ctx0" brushRef="#br0" timeOffset="225520.8093">27244 26056 0,'0'0'0,"-82"0"0,-41 0 16,83 0 0,80 0 30,42 0-46,41 0 16,-41 0-16,81 0 16,-122 0-1</inkml:trace>
  <inkml:trace contextRef="#ctx0" brushRef="#br0" timeOffset="225686.5161">27162 26343 0,'41'0'63,"41"0"-63,0 0 0,0 0 16,40 0-16</inkml:trace>
  <inkml:trace contextRef="#ctx0" brushRef="#br0" timeOffset="226073.543">29453 25688 0,'0'-41'16,"0"82"31,0 41-32,0 41-15,0-1 16,0 1-16,0 82 15,0-42 1,0-122 0,-82-41-16,82-41 47,0 0-32,0-40-15,41-1 0</inkml:trace>
  <inkml:trace contextRef="#ctx0" brushRef="#br0" timeOffset="226358.1636">29412 25770 0,'0'-41'16,"-82"41"15,82 41-16,-41 41 1,41-41-16,-81 81 16,40-81 15,41-122 31,81 81-46,-81-41-16</inkml:trace>
  <inkml:trace contextRef="#ctx0" brushRef="#br0" timeOffset="226737.116">29289 26629 0,'-81'0'0,"121"0"78,42 0-78,41 0 16,0 0-16,-42 0 15,-40 0-15,41 0 16,0 0-1</inkml:trace>
  <inkml:trace contextRef="#ctx0" brushRef="#br0" timeOffset="232576.3878">31662 11781 0,'0'-82'0,"0"0"16,41 82 0,-41 41 46,0 0-62,0 81 16,0-40-16,0 491 47,0-82-16,0-287-16,0-40 1,0 40 0,0-122-1,82 41 1,-82 0 0,0-82-16,0 0 15,41 40-15,-41 1 16,0-41-16,40 123 15,-40-1 17,0-122-32,82 41 0,-82 0 15,0 0-15,0-41 16,0 81 0,41 1-1,-41 0 1,0-42-1,82 1-15,-82 0 16,0 0-16,0-41 16,0 41-1,0-1-15,0 1 16,0-41 0,0 123-1,0-123 1,0 81-1,0-81 1,0 82 0,0 0-16,0-1 31,0-81-31,0 41 16,0 0-16,0 0 15,0 0-15,0 81 16,0-81-16,0 41 15,0 163 1,0-41 0,0-122-16,0 0 15,0 41-15,0 81 16,0 0 0,0 1-1,0-1 1,0-163-1,0 123-15,0-83 16,0 1-16,0 82 16,0-42 15,0-40-31,-41 122 16,41-122-16,0 0 15,0 81 1,0 1-1,0-83-15,0 1 16,0 0-16,0 0 0,0 81 16,0 205-1,-82 41 1,82-41 0,0-245-1,0-1-15,0 1 0,0 245 16,0-41-1,41 164 1,-41-82 15,0-246-31,0 124 16,0-165-16,0 42 16,0 81-1,0-40 1,0-124-16,0 1 15,0 41-15,0-42 0,0 1 16,0 41 0,0-1-1,0-40 1,0-82-16,0 82 16,0-82-1,0-1-15,0 83 16,0 82-1,0-123 1,0-1-16,0 1 16,0 0-16,0 0 0,0-41 31,0 40-15,0-40-16,0 41 15,0-123 1</inkml:trace>
  <inkml:trace contextRef="#ctx0" brushRef="#br0" timeOffset="233971.4853">37839 11699 0,'0'-82'0,"0"41"15,0 82 48,0 82-63,0-42 15,0 124 1,0-82-16,0 122 31,41-245-15</inkml:trace>
  <inkml:trace contextRef="#ctx0" brushRef="#br0" timeOffset="234238.8342">38289 12026 0,'82'0'47,"-41"0"-32,40 0-15,1 0 16,0 0-16,41 0 15</inkml:trace>
  <inkml:trace contextRef="#ctx0" brushRef="#br0" timeOffset="234888.3447">39271 11862 0,'0'-81'15,"0"121"48,0 83-63,0-82 0,0 41 15,0 41 1,0-42 0,41 1-1,-1-82-15,42 0 16,41 0-1,-82-122 1,-41-42 0,0 82-1,0 0 1,0 123 15,0 123-15,0 122-1,0-122 1,0 81-16,0-81 16,41-1-16,-41-40 0,0 82 31,0-124-31,0-40 16,-82-41-1,0 0 1,-41-81-1,1 40 1,81-82 0,41 82-16,0-41 15</inkml:trace>
  <inkml:trace contextRef="#ctx0" brushRef="#br0" timeOffset="235204.8393">40048 11658 0,'0'-41'16,"41"82"15,-41 0-31,82 41 16,-82 163-1,0 0 1,0 42 0,-41-165-16,0-40 15,-41-82-15,41 41 16</inkml:trace>
  <inkml:trace contextRef="#ctx0" brushRef="#br0" timeOffset="235923.7478">37921 11453 0,'0'-41'16,"-41"41"15,41-81-31,-41 81 32,41-41-1,-41 41 31,-41 0-30,41 122-17,41-81 1,-82 164-1,82-82-15,0 204 16,0-123-16,0-81 16,0 122-1,123-122 1,82-123 0</inkml:trace>
  <inkml:trace contextRef="#ctx0" brushRef="#br0" timeOffset="236555.3051">40375 11372 0,'41'-82'16,"41"41"15,0 41-15,-1 0-1,-40 245 17,-204-122-17,40-41 1,82-82-1,82 0 17,41 0-17,41 0 1,-42 0-16,124 0 16,-164 0-16</inkml:trace>
  <inkml:trace contextRef="#ctx0" brushRef="#br0" timeOffset="237021.8157">38534 13253 0,'0'0'0,"-41"0"16,0 0 15,1 0-15,-42 0-1,123 0 17,695-41-1,-286 41-16,-286 0 1,-42 0 0,1 0-16,-41 0 0,-41 0 0,41 0 15</inkml:trace>
  <inkml:trace contextRef="#ctx0" brushRef="#br0" timeOffset="237688.5776">39516 13989 0,'-82'0'16,"82"82"-1,-41-82 1,41 82-16,-41-82 16,-40 82-1,-1-41 1,0-41-1,82-41 1,-41-82 0,41 41-1,82 1 1,41 40 0,-82 41-16,40 0 15,-40 41 1,-41 40-16,82 1 0,-82 41 15,0 40-15,-82 124 32,-163 81-32,40-327 31,164-41-15,-40 0-1,81-164 1,0 82-16,0 42 15,81 40-15,1-41 0,0 41 16,0 0 0,41 0-1,-83 0-15,42 0 16,0 0 0,0 0-1</inkml:trace>
  <inkml:trace contextRef="#ctx0" brushRef="#br0" timeOffset="239461.4048">35753 12190 0,'-82'0'15,"41"0"16,123 0 32,0 0-63,81-82 16,124 82 15</inkml:trace>
  <inkml:trace contextRef="#ctx0" brushRef="#br0" timeOffset="240088.5653">36734 11699 0,'0'0'0,"-41"-41"16,41 82 46,0 41-62,0-1 16,0 1-16,-40 123 15,40-83 1,0-81 0,0 41-1,0-123 17,0-81-17,81 40 1,-81 0-16,123-41 15,-82 82-15,0-81 16,-82 203 47,0-40-48,41 0-15,-123 41 16,82-41-1,41 41 17,0-41-17,123-41 1,0 163 0,-123-81-16,164 41 15,-83-82-15,-40 40 16</inkml:trace>
  <inkml:trace contextRef="#ctx0" brushRef="#br0" timeOffset="240376.7233">36244 13212 0,'81'0'31,"1"0"-15,41 0-16,0 0 15,245-41 1,-246 41 0</inkml:trace>
  <inkml:trace contextRef="#ctx0" brushRef="#br0" timeOffset="241023.0183">36898 13703 0,'0'82'31,"-41"-41"-31,41 41 15,-41-82 1,41 81 0,-82-81-1,41 0 1,41-40 0,0-83-1,0 0 1,41 82-1,41 82 17,0 123-17,-82-1 1,0 42 0,-164 40-1,42-163 1,81-82-1,-41 0 1,41-41 0,41 0-16,0-81 15,0 81-15,82 0 32,41 41-32,-42 0 15,-40 82 1,82-1-1,-41 42 17,-41-123-17,0 0-15</inkml:trace>
  <inkml:trace contextRef="#ctx0" brushRef="#br0" timeOffset="242324.2263">38330 14562 0,'41'0'78,"0"0"-78,-1 0 0,42 0 16,-41 0-16,0 0 15,-82 0 79,-41 0-78,41 0-16,-81 0 15,81 0 1,-41 0-1,123 0 32,41 0-31,-41 0 0,81 0-1,-40-82 1</inkml:trace>
  <inkml:trace contextRef="#ctx0" brushRef="#br0" timeOffset="242983.3321">37225 10962 0,'82'0'63,"0"-40"-47,-41 40-1</inkml:trace>
  <inkml:trace contextRef="#ctx0" brushRef="#br0" timeOffset="243988.9741">37266 10922 0,'-41'0'31,"41"40"1,0 42-1,0-41-31,0 0 16,0 41 15,0 0-31,0 0 15,0-42 17,0 42-32,82 41 15,-82-41 1,0 0 0,0-1-1,0 1 1,0 0-1,0 0 1,0 0 0,0-1-1,0 1 1,-41 82 0,41-41-1,0-42 1,0 42-1,0 0 1,0-41 15,0 81-15,0-81 0,0 0-1,0-41-15,0 0 16,0 81-16,0-81 15,0 0 1,0 123 0,0-41-1,0-1 1,0 1 0,0 0-1,0-42 1,0 42-1,0-82 1,0 82-16,0-41 16,0-41-1,0 122 1,0-81 0,0 82-1,41-42 1,-41-40-1,0 41 1,41-41 0,0-41-1,-41 40 1,123-40 0,-1-41-1,-81 0 1,164 0-16,-123 0 15,-42 0-15</inkml:trace>
  <inkml:trace contextRef="#ctx0" brushRef="#br0" timeOffset="245190.6536">41030 11044 0,'0'-82'15,"41"82"1,-1 0-1,1 0 1,41 0 15,-82 41-31,41 205 32,-41-164-32,0 40 15,82 165 1,-82-1-1,0-163-15,0 122 16,0-81-16,0-42 16,0 124-1,0-1 1,0-122-16,0 0 16,0-1-16,0 1 15,0 0-15,0 81 16,0 1-1,0-1 1,0 42 15,0-82-15,0-1 0,0-122-1,0 41-15,0 0 16,0-1-1,0 1 1,-82 0 0,0-82-16,82 41 15,-82-41-15,82 41 16,-81-41-16,-42 82 16,41-82-1</inkml:trace>
  <inkml:trace contextRef="#ctx0" brushRef="#br0" timeOffset="250056.5444">41970 15257 0,'-40'-40'0,"40"121"47,0 1-31,0 0-16,0-41 0,0 0 15,0 41 1,40-41 0,42-41-1,-41 0-15,41-205 16,-82-40 31,-41 163-47,-82-41 31,42 123-15</inkml:trace>
  <inkml:trace contextRef="#ctx0" brushRef="#br0" timeOffset="251273.6042">41889 10717 0,'0'-82'16,"0"164"46,0 0-62,0 41 0,0-42 16,0 1-1,0-41-15,0 0 0,0 82 16,0-164 46,0 0-46,0-82 0,0 0-16,0 1 15,0 81 1,0-41 0,0 123 15,0 41-31,0 0 15,0 81 1,0-81-16,0 0 16,0 81-1,-41-163-15</inkml:trace>
  <inkml:trace contextRef="#ctx0" brushRef="#br0" timeOffset="251807.0601">42420 12476 0,'-40'0'31,"80"0"16,1 0-31,246 0 15,-246 0-15,40 0-16</inkml:trace>
  <inkml:trace contextRef="#ctx0" brushRef="#br0" timeOffset="252241.2654">43075 12067 0,'0'0'0,"0"-82"15,0 123 32,0 82-31,0-1-1,0-40 1,123-82 15,-42 0-31,1-82 16,-82 42-1,0-1-15,41 0 16,-41-41-16,0 41 16,0 164 15,0-1-15,0 1-16,0 123 15,0-124 1,0-40-16,0 0 15,0-41 1</inkml:trace>
  <inkml:trace contextRef="#ctx0" brushRef="#br0" timeOffset="252506.5637">43729 11985 0,'41'41'32,"-41"82"-32,41-41 15,-41-1-15,0 165 16,0-83 15,0-81-31,-122 82 16,40-164-16,0 82 15</inkml:trace>
  <inkml:trace contextRef="#ctx0" brushRef="#br0" timeOffset="252991.4643">42093 11821 0,'0'-40'15,"-82"121"32,82 42-31,-81 0-16,81 40 0,0 1 15,0 0-15,0 40 16,0-40-16,0-41 16,122-42-16,-40 1 15,0-82-15,163 82 16,-163-82-1</inkml:trace>
  <inkml:trace contextRef="#ctx0" brushRef="#br0" timeOffset="253539.8199">44425 12558 0,'123'0'47,"-42"0"-32,-40 0-15,0 0 16</inkml:trace>
  <inkml:trace contextRef="#ctx0" brushRef="#br0" timeOffset="253706.6565">44343 13008 0,'0'0'0,"82"0"16,0 0 0,0 0-16,81 0 15,-122 0 1</inkml:trace>
  <inkml:trace contextRef="#ctx0" brushRef="#br0" timeOffset="254042.1193">45243 12353 0,'0'-41'16,"0"123"62,0 0-78,0 0 16,0 40-16,0 1 15,0 0 1,0 0-16,0 81 16,0-122-16,0-41 15,0 41 1</inkml:trace>
  <inkml:trace contextRef="#ctx0" brushRef="#br0" timeOffset="255656.476">39598 14071 0,'0'-41'0,"41"41"15,-41-81 1,0 121 31,0 42-31,-409 655 15,0-124 0,368-531-31,41-41 16</inkml:trace>
  <inkml:trace contextRef="#ctx0" brushRef="#br0" timeOffset="256373.1184">36816 13867 0,'0'0'0,"82"0"31,-123 122 16,-82 83-31,-408 572 15,244-450-15,205-204-16,-40 0 15,40-123-15,123 0 47,41 0-47,-41 0 16</inkml:trace>
  <inkml:trace contextRef="#ctx0" brushRef="#br0" timeOffset="257225.7867">43607 11944 0,'-82'0'78,"82"82"-78,-41 0 16,41 0-16,-368 368 31,245-205-15,41-122-1,82-41 1,0-42 15</inkml:trace>
  <inkml:trace contextRef="#ctx0" brushRef="#br0" timeOffset="259341.1098">35957 11903 0,'0'-41'31,"0"123"1,0 0-32,0 41 15,-123-1 1,-204 574 15</inkml:trace>
  <inkml:trace contextRef="#ctx0" brushRef="#br0" timeOffset="260174.7226">42748 12190 0,'0'41'62,"-82"40"-62,82 1 16,-41 0-16,-204 368 31,245-409-15</inkml:trace>
  <inkml:trace contextRef="#ctx0" brushRef="#br0" timeOffset="261890.933">36816 17425 0,'0'-40'0,"0"-42"15,0 204 32,0 1-47,0 163 31,0-122-15,0-82-16,0-41 16,0-123 30,0 0-30,0 0-16,82-81 16,41-1-1,-41 82 1,-1 41 0,-122 123 30,-40-41-30,40 41-16,0 0 16,-82-82-16,123 82 15,0-1 17,41-40-1,0-41-31,82 82 15,-42 82 1,-40-123 0,-41 40-1,123-81-15</inkml:trace>
  <inkml:trace contextRef="#ctx0" brushRef="#br0" timeOffset="262158.3631">37839 17262 0,'0'-41'0,"82"41"47,40 41-47,-40-41 16,0 0-16,0 0 15</inkml:trace>
  <inkml:trace contextRef="#ctx0" brushRef="#br0" timeOffset="262524.9193">37921 17303 0,'-82'82'47,"82"-42"-31,0 83-16,0-41 15,0 41-15,0 286 16,0-82 0,0-41-1,0-204-15,0 41 16,0-82 0,0 0-16,123-41 78,-1 0-78,1 0 15,-82 0-15</inkml:trace>
  <inkml:trace contextRef="#ctx0" brushRef="#br0" timeOffset="263774.4691">38821 17794 0,'0'-41'0,"-41"41"47,-41 0-16,0 0-15,41 204 15,41 123 0,0-286-31,0 41 16,82-82 0,41 0-1,-1 0 1,-40 0-1,-82-82 1,41 1-16,-41-42 16,0 82-1,0 0-15,0-41 16,-82 41 0,1 0-1,-1 41 16,-41 0-15,82 0 0,41 41-1,82-41 1</inkml:trace>
  <inkml:trace contextRef="#ctx0" brushRef="#br0" timeOffset="264526.2855">39802 18121 0,'-41'0'15,"1"0"16,80 0 32,42 0-63,41 0 0,0 0 16,122 0 15,-163 0-16,-164 0 32,41 0-47,-41 0 16,1 0 0,40 0-16,0 0 15,-41 0-15,0 0 31,82 41-15,41-41 15,41 0-15</inkml:trace>
  <inkml:trace contextRef="#ctx0" brushRef="#br0" timeOffset="266700.3436">38698 19307 0,'-123'41'0,"82"-41"31,0 0-16,82 0 126,82 0-125,82-41-16,81 41 15,0 0 1,41-123-16,287 123 16,-368-81-16,-42 81 15,82 0 1,-122 0-1,-82-41 1,-41 41-16</inkml:trace>
  <inkml:trace contextRef="#ctx0" brushRef="#br0" timeOffset="267024.5181">39393 19880 0,'-81'0'15,"121"0"48,1 0-63,41 0 15,0 0-15,41 0 16,122 0 0,-81 0-1,-82 0 1</inkml:trace>
  <inkml:trace contextRef="#ctx0" brushRef="#br0" timeOffset="267291.8999">40375 19634 0,'0'82'78,"0"0"-78,0 41 16,0 163 0,0-41-1,0-163-15,0 0 16,0-41-16</inkml:trace>
  <inkml:trace contextRef="#ctx0" brushRef="#br0" timeOffset="270330.0801">40948 17712 0,'0'-41'16,"0"82"46,0 41-62,0-1 16,0 42 0,-82 163 15,82-204-31,0 82 31</inkml:trace>
  <inkml:trace contextRef="#ctx0" brushRef="#br0" timeOffset="270975.4749">41439 17303 0,'-41'-41'0,"123"-41"63,-1 82-63,42 0 15,-41 0-15,-41 0 16,0 0 0,-41 41-16,0 82 31,0 81-16,0-81-15,0 0 16,0 40-16,0 1 0,0-1 16,0 287-1,0 0 1,0-245-16,82 40 16,-82-81-16,0 0 15,0-1-15,0 83 16,0-83-1,0-122 1,0 41-16,-82-82 16,41 0-1,-41 82 1,-41-82 0,82 41 15,41-82-16</inkml:trace>
  <inkml:trace contextRef="#ctx0" brushRef="#br0" timeOffset="271672.0704">43075 18162 0,'123'-41'32,"-42"41"-17,42 0-15,0 0 16,-41 0-16,0 0 16,-42 0-16</inkml:trace>
  <inkml:trace contextRef="#ctx0" brushRef="#br0" timeOffset="271841.9133">43279 18407 0,'41'0'32,"41"-41"-17,123 41 1,-123 0-16</inkml:trace>
  <inkml:trace contextRef="#ctx0" brushRef="#br0" timeOffset="272142.7416">44507 17589 0,'0'-41'16,"0"164"31,0-41-31,0-1-16,0 42 15,0-41-15,0 0 16,0 0-16,0 40 15,0-40 1,0-41 0</inkml:trace>
  <inkml:trace contextRef="#ctx0" brushRef="#br0" timeOffset="273358.6886">39802 22170 0,'0'-41'0,"0"1"32,0 121 15,0 42-47,0 0 15,0 0-15,0-1 16,0-40-16,0 41 15,0-82-15,0 0 16,0-82 31,0-41-47,0-41 16,82 41-16,82-245 31,-123 245-31,-41 41 15,41 41 1,-123 82 47,41-41-63,-41 41 15,41 0-15,-82 0 31,205-42 48,-41-40-64,41 82-15,-41-82 16,0 82-16,41-82 15,-41 0-15,-1 0 16</inkml:trace>
  <inkml:trace contextRef="#ctx0" brushRef="#br0" timeOffset="273592.4626">40784 22416 0,'82'0'47,"0"0"-47,0 0 16,-41 0-16,-1 0 15</inkml:trace>
  <inkml:trace contextRef="#ctx0" brushRef="#br0" timeOffset="273775.5944">40866 22702 0,'41'0'47,"0"0"-47,41 0 15,-1 0-15</inkml:trace>
  <inkml:trace contextRef="#ctx0" brushRef="#br0" timeOffset="274059.6352">41766 22211 0,'0'0'0,"0"-41"16,0 164 46,0-41-62,0 41 16,0 40-16,0-40 15,0 0 1,0 122 0,0-163-1</inkml:trace>
  <inkml:trace contextRef="#ctx0" brushRef="#br0" timeOffset="274629.7797">38984 22007 0,'0'0'0,"0"-41"15,0-41 17,0 246-1,0 654 0,0-573-15,0-81-1,0-123 1</inkml:trace>
  <inkml:trace contextRef="#ctx0" brushRef="#br0" timeOffset="275872.8239">38984 21843 0,'0'-82'16,"0"1"30,82 81-46,41 0 16,40 0-16,42 0 16,-1 0-16,246 0 15,164 0 1,-328 0 0,-81 0-16,-41 0 15,-1 40-15,-81-40 16,-41 0-1,123 0 1,-124 0-16,-40-81 16,82 81-16,0-41 15,-41 41 1,-41 41 78,0 40-79,0 1 1,0-41-16,0 82 16,0 122 15,0 1-16,0-124-15,0 1 16,0 0-16,0-41 0,0-1 16,0 42-1,0-41 1,0-41 0,0 0 15,0 0-16,-41-41 1,0 0 0,41 82-1,-204-82-15,122 0 16,-41 0-16,-163 40 16,-41-40 15,81 0-31,-122 0 15,204 0-15,-40 0 16,-1 0 0,82 0-1,83 0-15,-42 0 16,-41 0 0,41 0-1,41 0 1,-40 0-1,40 0-15,0 0 32,-41 0-17,41 0 1,0 0 125,41 82-95,41-82-14</inkml:trace>
  <inkml:trace contextRef="#ctx0" brushRef="#br0" timeOffset="311495.6716">42052 8958 0</inkml:trace>
  <inkml:trace contextRef="#ctx0" brushRef="#br0" timeOffset="737786.4458">15463 18448 0,'41'0'15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1:03:11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20535 13294 0,'41'0'47,"0"0"-31,164 0-1,-124 0-15,1 82 32</inkml:trace>
  <inkml:trace contextRef="#ctx0" brushRef="#br0" timeOffset="200.7681">20617 13703 0,'41'0'62,"41"0"-62,0 0 16,-1 0-16</inkml:trace>
  <inkml:trace contextRef="#ctx0" brushRef="#br0" timeOffset="766.8195">22785 12762 0,'0'-82'16,"0"1"-1,-82 40 1,41 41 15,-40 41 0,81 40-31,0 247 16,0 285 0,41-245 15,-41-163-15,0-123-16,0 81 15,0-81 1,0-41-1,-41-41 1,-41 0 0,0 0-1,-82 0 1,83-82 0</inkml:trace>
  <inkml:trace contextRef="#ctx0" brushRef="#br0" timeOffset="1341.1392">22376 15339 0,'0'-82'16,"0"42"-1,-82 121 17,82 1-17,0 41 1,0 122-1,0-204 1,123 41 0,-41-82-1,41-123 1,-123 82-16,40-81 16,-40 40-1,0 0-15,0-82 16,-122 124-1,40 40 17,41 0-32,-82 0 15</inkml:trace>
  <inkml:trace contextRef="#ctx0" brushRef="#br0" timeOffset="2054.9106">22622 11658 0,'0'-82'0,"0"0"15,0 123 48,0 41-47,0 82-1,-41-83 1,41 42-1</inkml:trace>
  <inkml:trace contextRef="#ctx0" brushRef="#br0" timeOffset="2354.2871">22949 11658 0,'0'0'0,"0"-41"16,0 82 47,0 41-63,0-41 15,-82 81 1,82-81-16,-41 82 15,-41-82 1,41 41 0</inkml:trace>
  <inkml:trace contextRef="#ctx0" brushRef="#br0" timeOffset="2883.6595">23112 11862 0,'0'0'0,"0"41"78,-41-41-62,41 82-16,-40-41 31,-1-41-15,41 82 0,41-82-1,-1 0 1,83 0-1,-82 0-15,41 0 16,-82-41 0,41 41-1,-41-41 1,0 0 0,0 82 62,0 0-63,0 41-15,0 0 16,0 40 0,0 1-16</inkml:trace>
  <inkml:trace contextRef="#ctx0" brushRef="#br0" timeOffset="3489.8669">24462 12640 0,'0'-123'16,"0"41"0,0 41-1,-41 0 17,41 82-17,-81 82 1,81 122-1,0 42 1,0 40 15,41 41-15,-41-286 0,0 41-1,-41-42 1,0 1-1,-41-82 1,-82 0 0,42 41-1,-1 82 1</inkml:trace>
  <inkml:trace contextRef="#ctx0" brushRef="#br0" timeOffset="3936.4476">24258 14889 0,'0'-81'16,"-41"121"15,41 42-15,0 0-16,0 41 15,0 40 1,41-163-16,82 41 31,-83-41-31,1 0 0,0 0 31,-41-204-15,0 163-16,0 0 16,0-41-16,-41 41 0,-40 41 15,-1-41 1,0 41-1,0 0-15,82 41 16</inkml:trace>
  <inkml:trace contextRef="#ctx0" brushRef="#br0" timeOffset="15858.2729">24790 11331 0,'0'-41'16,"0"82"62,0 81-78,0-40 16,0 0-16,0 163 47,0-163-47,40-82 31</inkml:trace>
  <inkml:trace contextRef="#ctx0" brushRef="#br0" timeOffset="16177.5732">25117 11617 0,'0'0'0,"0"-82"15,0 123 32,0 0-31,0 41-1,-82 0-15,82-1 16,-82 42-16,41-41 16,-41 0-1,82 40 1,-40-122-16</inkml:trace>
  <inkml:trace contextRef="#ctx0" brushRef="#br0" timeOffset="16785.5187">25280 11944 0,'-40'41'78,"40"0"-78,-82 0 15,41 82 1,41-82 0,0 40-1,82-81 1,81 0 0,-40-41-1,-41 1 16,0 40-15,-82-82 0,0 41 31,-41 41-47,41 41 78,0 41-78,0-42 15,0 1-15,0 123 16,0-82 0,-41-41-1,41 81 1</inkml:trace>
  <inkml:trace contextRef="#ctx0" brushRef="#br0" timeOffset="18135.5747">26958 12640 0,'0'-41'0,"0"0"31,-82 41-15,0 0-1,-123 245 16,205-163-31,0 245 32,0-286-32,41 41 15,82-82 1,-41 0 0,-41-41-1,-41 0 1,0-41 15,0 41-15,-41 41-1,-41 41 1,41 41 0,41-41-1</inkml:trace>
  <inkml:trace contextRef="#ctx0" brushRef="#br0" timeOffset="18518.6728">26385 13826 0,'123'-41'78,"163"41"-62,-163-41-16,122 41 15,-40 0 1,-42 0 0</inkml:trace>
  <inkml:trace contextRef="#ctx0" brushRef="#br0" timeOffset="18802.2366">26712 14071 0,'-41'0'16,"123"0"47,-41 0-63,0 0 15,41 0-15,-41 0 16,0 0-1</inkml:trace>
  <inkml:trace contextRef="#ctx0" brushRef="#br0" timeOffset="19234.9138">26671 14071 0,'0'41'31,"0"41"-15,-41-82-16,41 123 15,0-82-15,0 40 16,0-40 0,0-82 46,41 41-46,-41-41-16,82 41 15,0 0 1,-41 0-16,41 0 16,-41 82-16,-41-41 15,0 41-15,81 82 16,-81-123-16,0-1 15,-122 42 1,81-82-16,-82 0 16,82 0-1,0 0-15,41-41 16</inkml:trace>
  <inkml:trace contextRef="#ctx0" brushRef="#br0" timeOffset="19718.8345">28144 12680 0,'0'-81'16,"0"40"15,-82 163 1,0 410-1,123-41 0,41-409-15</inkml:trace>
  <inkml:trace contextRef="#ctx0" brushRef="#br0" timeOffset="20302.4894">28553 13171 0,'0'0'0,"0"-81"16,0-1-1,41 82 1,82-41 0,-42 82-1,-81 81 1,0-40 0,0 41-1,-81-41 1,81-123 15,0 0-15,81-41-1,83-81 1,-82 122 0,-41-82-1,-41 82-15,0 0 31,-82 41-15,82 123 0,0-82-1,0 122 1,0-81 0,0 41-16,0-41 15,41-82 1,0 0-1</inkml:trace>
  <inkml:trace contextRef="#ctx0" brushRef="#br0" timeOffset="20604.8933">29330 13130 0,'0'0'0,"82"0"62,0 0-62,0 0 0,40 0 16,-40 0 0,-41 0-1,0 0-15</inkml:trace>
  <inkml:trace contextRef="#ctx0" brushRef="#br0" timeOffset="20851.788">29657 12762 0,'0'0'0,"0"41"31,0 41-15,0 41-16,0 122 15,0 1 17,0-42-17,0-163-15</inkml:trace>
  <inkml:trace contextRef="#ctx0" brushRef="#br0" timeOffset="21485.1941">30067 13130 0,'0'-81'15,"0"40"1,0 123 46,0-42-62,0 42 16,0-41-16,81 0 16,-40 41-1,-41-41-15,41-41 16,82 0-16,-82 0 15,0-41 1,81-82 0,-122 0-1,0 83-15,0-42 16,0 164 46,0-1-62,0 42 0,0 245 32,0 0-17,0 82 1,0-327-16,0-41 16,0 41-16,0-42 0,-40-40 15,-1-41 1,-41 0-1,0-204 1,41-42 0,41 42-1,41-83 1</inkml:trace>
  <inkml:trace contextRef="#ctx0" brushRef="#br0" timeOffset="21905.6701">30803 12558 0,'0'0'0,"0"-41"0,0-41 16,0 41 15,82 41-31,40 0 16,-122 123 15,0-82-31,-40 81 31,-1-122-31,41 82 16,-82-82-16,123 41 47,41-41-32,163 0 1</inkml:trace>
  <inkml:trace contextRef="#ctx0" brushRef="#br0" timeOffset="22235.7759">31498 12476 0,'41'82'63,"-41"0"-63,164 40 15,-82 83-15,-82-42 16,81 206-1,-81-247-15,0 1 16,-122 0-16,-83 40 16,123-122-1,1 41 1</inkml:trace>
  <inkml:trace contextRef="#ctx0" brushRef="#br0" timeOffset="23219.8733">32848 13090 0,'0'-82'16,"0"41"-1,0 0 1,0 0 0,-41 41-1,-122 0 17,-1 286-1,164-122-16,41-41 1,41-82 0,-41-41-1,41 0 1,-1-164 0,1 41-1,-82-204 1,0 122 15,0 83-15,0 81-16,0-41 15,0 164 32,0 41-47,0 40 16,0-40-16,0 0 15,0-1-15,0 1 16,0 0-16,0 40 16,82-122-1</inkml:trace>
  <inkml:trace contextRef="#ctx0" brushRef="#br0" timeOffset="23701.867">33216 13049 0,'0'-41'0,"41"41"16,41 0-1,0 0 1,-82 82-1,0 40 1,0 1 0,-41-82-1,-41-41 1,82-82 15,82 41-31,41-163 16,-1-1 15,-122 123-15,-81 123 31,81 0-47,0 41 15,-41 82 1,41-1-1,0-40 1,122-123-16</inkml:trace>
  <inkml:trace contextRef="#ctx0" brushRef="#br0" timeOffset="24902.7591">34444 13049 0,'0'0'0,"0"-82"0,0 0 16,0 0-1,-82 82 1,41-41-1,-41 41 1,-82 41 0,124 82-1,40 41 1,0-83 0,0-40-16,0 41 15,81-82 1,1 0-16,0 0 15,0-82 17,-82 0-32,41-40 15,-41 40-15,0 0 16,0-163 0,0 122-1,0 0 1,0 205 62,0 41-78,0-1 16,0 1-16,0 41 15,0-41 1,41-42-1,40 1 1,42-82-16,-41 0 31,0-41-15,-41-41-16,-41 1 16,0-42-16,81 41 15,-81 41 1,0-41-1,0 164 32,-40-41-47,40 0 16,0 82 0,0-41-1,81-82 1,1 0-16,0 0 15,0-41 1,-82-82 0,82 41-1,-82 0 1,0 123 46,-41 41-62,41 0 0,0 0 16,0 204 0,0 0-1,0-81 1,0-123 0,0 81-16,-41-122 15,-41 41 1,41-82-1,0 0 1,41-82 0,-82 41-16,82-122 15,0 81-15,0 0 16,82 0 0,0-81-1,0 122-15,81-82 16</inkml:trace>
  <inkml:trace contextRef="#ctx0" brushRef="#br0" timeOffset="25104.8848">35875 13253 0</inkml:trace>
  <inkml:trace contextRef="#ctx0" brushRef="#br0" timeOffset="338258.5456">21558 18325 0,'-82'0'16,"123"0"15,41 0-31,-41 0 16,41 0-16,-1 0 0,42-41 16,-82 41-1</inkml:trace>
  <inkml:trace contextRef="#ctx0" brushRef="#br0" timeOffset="338619.1641">21558 17957 0,'41'0'78,"41"0"-78,-1 0 15,124 0 1,-123-82-16</inkml:trace>
  <inkml:trace contextRef="#ctx0" brushRef="#br0" timeOffset="339302.8559">23358 17507 0,'0'-82'15,"-41"1"1,41 40-1,-41 41 1,-41 41 15,82 572 1,0-286-17,0 1 1,0-206-16,0 42 15,0-123-15,0 41 16,0 0 0,-41-82-1,-41 0 1,42 0-16,-124-123 16,123 123-1,-41-82-15,41 82 16,41 41-1</inkml:trace>
  <inkml:trace contextRef="#ctx0" brushRef="#br0" timeOffset="339739.3725">23071 19716 0,'-81'-41'0,"40"41"46,41 41-46,0 0 16,0 41 0,0 81-1,0-81-15,0-41 16,204-41 0,-122 0-1,-41-123 1,-41 42-1,0-1-15,0 41 16,-41 41-16,-41-82 16,41 82-16,-40 0 15</inkml:trace>
  <inkml:trace contextRef="#ctx0" brushRef="#br0" timeOffset="340485.9602">23644 16403 0,'0'-41'0,"0"82"78,82 0-63,-82 41-15,0-42 16,0 1-16,41 82 16,-41-82-16,0 0 15,0 41 1</inkml:trace>
  <inkml:trace contextRef="#ctx0" brushRef="#br0" timeOffset="340871.9718">24135 16607 0,'0'0'0,"0"41"110,-123 41-110,123 0 15,-41 0-15,41-1 16,-81 83 0,40-41-1,41-82 1</inkml:trace>
  <inkml:trace contextRef="#ctx0" brushRef="#br0" timeOffset="341452.6054">24381 17016 0,'0'-41'0,"-41"82"78,41 41-78,-82-41 16,82 0-16,-41-41 15,41 82 1,0-41-1,41-41 17,0 0-32,81 0 15,-40 0 1,-82-82 0,41 82-1,-41-41 16,0 0 1,0 123 46,0-41-78,0 0 0,0 41 15,0 122 1,0-163 0</inkml:trace>
  <inkml:trace contextRef="#ctx0" brushRef="#br0" timeOffset="342326.5635">25730 17303 0,'0'-41'0,"0"-41"31,-40 82-15,-42-41 15,-82 450 1,164-123-17,0-122 1,205-41-1,-83-123 1,-40 0 0,-82-123-1,0 82-15,0-41 16,0-40 0,-123 122-1,83 0-15,-83 81 16,41 1 15,82 0-31,0 0 16</inkml:trace>
  <inkml:trace contextRef="#ctx0" brushRef="#br0" timeOffset="342685.8117">25240 18571 0,'0'0'16,"-41"0"-16,41 82 31,41-82-15,163 0 0,123 0-1,1-41 1,-288 41-1,1 0-15</inkml:trace>
  <inkml:trace contextRef="#ctx0" brushRef="#br0" timeOffset="342935.691">25362 18898 0,'-41'0'15,"123"0"17,-41 0-17,41 0-15,41 0 0,-42 0 16,-40-41-1,0 41 1</inkml:trace>
  <inkml:trace contextRef="#ctx0" brushRef="#br0" timeOffset="343370.2348">25321 18898 0,'-41'0'15,"41"82"17,0 0-17,0-1-15,0-40 32,82-41 30,0-81-46,0 81-1,-41 0-15,41 0 16,40 81 0,-122 42-1,0-41 1,0 0 15,-122-41-15,-1-41-1,82 0-15,0 0 16</inkml:trace>
  <inkml:trace contextRef="#ctx0" brushRef="#br0" timeOffset="343953.4352">26999 17262 0,'0'0'0,"0"-82"16,-41 82 15,-41 123-31,41-41 16,-41 490 15,82-81-15,41-368-1,-41-41-15,164 122 16,-83-163-16,1-41 15,82 0 1,-82 0-16</inkml:trace>
  <inkml:trace contextRef="#ctx0" brushRef="#br0" timeOffset="369054.7837">27898 17753 0,'0'-41'31,"0"-41"-15,0 0-1,123 41-15,-82 41 16,0 0-16,0 0 16,41 0-16,-82 41 15,41 41 1,-123 245 15,41-286 0,41-82 16,0-41-31,82-40-1,-82 81 1,41-41 0,-41 0-1,0 0 1,0 1 0,0 121 30,0 1-46,0 123 16,0-82 0,0 40-1,41-40 1,40-82 15,42-41-15,-82 0-1,-41-40-15</inkml:trace>
  <inkml:trace contextRef="#ctx0" brushRef="#br0" timeOffset="369439.1756">28676 17098 0,'-82'-82'0,"82"41"31,82 41 0,-82 41-15,0 82-1,0-41 1,-82 0 0,0 0-1,41-42 1,82-40 15,41 0-31,-41 0 16,122 0-1,1 0 1</inkml:trace>
  <inkml:trace contextRef="#ctx0" brushRef="#br0" timeOffset="369772.0076">27939 18325 0,'82'0'47,"0"0"-31,-41 0-16,0 0 0,41 0 15,204-41 1,-245 41 15,41 0-31</inkml:trace>
  <inkml:trace contextRef="#ctx0" brushRef="#br0" timeOffset="370406.1315">28512 18571 0,'-41'0'47,"41"82"-31,-82-82-16,82 40 15,-41-40-15,1 0 16,40 41 0,-82-41-16,41 0 31,41-41-16,0-40 1,0 40 0,123 41-1,-42 0 1,-40 82 0,41 122-1,-82-81 1,-123 81-1,-40-81 1,81-41 0,41-82-1,-41-41 1,82-164 15,0 124-15,0-1-1,41 0 1,0 82 0,41 41-16,41 82 15,-123-82-15,40-41 16,-40 122 0,41-81-1,41-41-15</inkml:trace>
  <inkml:trace contextRef="#ctx0" brushRef="#br0" timeOffset="370783.118">29330 17916 0,'0'-41'15,"41"82"32,123-41-31,-123 0 0,40 0-16,-40 0 15,41 0-15,-41 0 16</inkml:trace>
  <inkml:trace contextRef="#ctx0" brushRef="#br0" timeOffset="371056.2729">29657 17671 0,'0'0'0,"0"-41"0,0 0 15,0 123 48,0 41-63,0-1 16,0-40-1,0 41-15,0 40 16,0-122-16,0 0 15,0 0 1</inkml:trace>
  <inkml:trace contextRef="#ctx0" brushRef="#br0" timeOffset="373605.5397">30435 17671 0,'0'-41'15,"0"-41"-15,0 41 32,0 164 14,0-41-30,0-41-16,0 40 16,122 83 15,-40-205 16,0-82-16,-82 42-15,0-1-16,0 164 62,0-1-62,0 1 16,0 0-16,0 164 15,0-124 1,0 1-16,0 41 16,0-83-1,0 1 1,-41-82 15,-41 0-15,1-82-1,-1 1 1,82-42 0,0 0-1,41 41-15</inkml:trace>
  <inkml:trace contextRef="#ctx0" brushRef="#br0" timeOffset="373958.7462">30885 17057 0,'41'0'0,"-41"-41"16,81 41-1,-40 0 1,0 0 0,-41 123-1,0-82-15,0 41 16,0-41-16,-82-41 0,82 82 16,-40-82-1,40 40 1,40-40-1,124 0 1,41 0 0</inkml:trace>
  <inkml:trace contextRef="#ctx0" brushRef="#br0" timeOffset="374772.5936">30967 13335 0,'0'41'16,"40"-41"-1,-40-41 32,41 41 31,-41 41-78</inkml:trace>
  <inkml:trace contextRef="#ctx0" brushRef="#br0" timeOffset="376029.1146">31498 13090 0,'0'-41'16,"0"0"-16,0-41 31,0 164 31,0-41-62,0 40 16,0 1-16,0-41 16,0 82-1,0 0 1,0-83 0,0 83-1,0-164 32,0 0-31,0-40-16,0-1 15,0-41 1,0 41 15,0-40-15,0-1-1,0 41 1,0 123 31,-82 0-47,82 0 16,-40 81-1,40-40 1,0-164 62,0 1-62,81 81-1,-81-41 1,0 0-1,41 41 1,-41 123 47,0-83-63,0 42 15,0-41-15,0 82 16,41-41-1,-41 40 1,0-81 0,0 41-1,0 0 17,-41-82-1,-41 0-16,1 0 1,-1 0 0,123 0 77,41 0-93,-42 0 16,1 0-16,41-41 16,-41 41-16,0 0 15,41 0 32</inkml:trace>
  <inkml:trace contextRef="#ctx0" brushRef="#br0" timeOffset="378012.368">31662 17794 0,'0'40'31,"0"42"-15,0-41-1,0 0-15,0-82 79,0-41-64,0 123 32,0 0-31</inkml:trace>
  <inkml:trace contextRef="#ctx0" brushRef="#br0" timeOffset="378739.5587">31948 17630 0,'-41'-82'0,"41"41"31,41 41-15,41 0-1,41 205 32,-123-164-47,-82 204 47,41-245-16,41-41 1,246-41 15,-246 1-47,40-1 15,-40-41-15,82 41 16,-82 41-1,-82 41 64,82 82-79,0-41 15,-40 0-15,40 123 16,0-42-1,0-40 1,81-82 15,-40 0-31,41 0 16</inkml:trace>
  <inkml:trace contextRef="#ctx0" brushRef="#br0" timeOffset="379523.194">32685 17016 0,'0'-41'0,"-41"41"16,82 0 47,40 0-48,1 0 16,-82 41 48,0 41-64,0 0 1,0 41-1,0-41-15,0-1 16,0 42-16,0-41 0,0 41 16,0 40-1,41 42 1,-41-1 0,0-81-1,0-41 1,0-41 15,-41-41 0,-41 0-31,1 0 32,40 0-17</inkml:trace>
  <inkml:trace contextRef="#ctx0" brushRef="#br0" timeOffset="380456.5642">26876 17221 0,'0'-41'16,"41"41"31,41 0-31,81-82 15,-204 82 0,41 41-31,-82-41 16</inkml:trace>
  <inkml:trace contextRef="#ctx0" brushRef="#br0" timeOffset="381222.0865">26876 17180 0,'-82'0'15,"41"0"16,41 41-15,-41 41 31,41-41-47,0 40 31,0-40-15,0 41-1,0 0 1,0 0 0,0 0-1,0-1 1,0 42 0,0-41-1,0-41 1,0 41-1,0-1 1,0-40 0,0 0-1,0 0 1,0 41 0,0-41-1,0 41 1,0-41 15,0 40-15,0-40-1,0 0 1,0 41-16,0-41 31,0 0-15,0 0-1,41-41 1,41 82 15,0-82-15,0 0 0,40 0-1,-81 0 1,-41 40 46</inkml:trace>
  <inkml:trace contextRef="#ctx0" brushRef="#br0" timeOffset="389691.5841">33544 18734 0,'0'0'0,"0"-41"0,0-40 15,0 40-15,0-41 16,0 41-1,-41 41 32,-41 82-15,41 81-17,41-81 1,0 0-1,41-82 1,123 0 0,-124-41-1,83-82 1,-123 42 0,-41-1-1,-41 0 1,1 82-1,40 0 1</inkml:trace>
  <inkml:trace contextRef="#ctx0" brushRef="#br0" timeOffset="390291.6582">33544 16403 0,'0'0'0,"0"-41"15,0 82 48,0 41-48,0 122 17,0-40-1</inkml:trace>
  <inkml:trace contextRef="#ctx0" brushRef="#br0" timeOffset="390572.8837">33830 16485 0,'0'0'0,"0"-82"15,0 164 17,0-41-32,0 81 31,0 83-15,-82-123-1,0-1 1,82 1-16,-41-82 15,41 41-15</inkml:trace>
  <inkml:trace contextRef="#ctx0" brushRef="#br0" timeOffset="391124.2775">33994 16771 0,'0'0'0,"0"-82"16,0 123 31,0 41-47,0-41 15,0 41 1,-82-42-1,41 42 1,123-82 31,0 0-31,-1 0-1,1 0 1,-82-82 46,0 42-30,0 121 14,0-40-30,0 0-16,0 0 16,0 41-16,0-41 15,0 41 1,0-1-16</inkml:trace>
  <inkml:trace contextRef="#ctx0" brushRef="#br0" timeOffset="392591.443">35057 17548 0,'0'-41'16,"0"-41"0,0 1-1,0 40 1,-82 41-16,41 0 15,-122 0 32,163 82-47,-82 163 32,123-163-17,0-82 1,41 82-1,40-123 1,-81-41 0,-41-41-1,82-40 1,-82-42 0,0 123-16,0 0 15,0 1 1,-41 40-1,41 82 17,0 204-1,0-40-15,41-42-1,-41-122 1,41 82-16,0-123 15,41 0 1,0 0 0,-82-82-1,40 41-15,42-82 16,-82 82 0,0 1-16,41-42 15,-41 123 32,-41 40-47,41 1 16,0-41 15,0 41-31,41-82 16,41 0-1,0 0 1,0-41-1,-82-41 1,0 41-16,41 0 16,-41-81-16,0 244 47,0-40-32,0 41-15,-82 0 16,82 40-16,0 1 15,0 81-15,0 83 16,0-83 15,0-204-15,-82 41-16,41-82 16,-82-82-1,123 0-15,-82-41 16,82-122-1,0 163-15,0 0 16,0 41-16,0 1 0,82-42 16,205-41-1</inkml:trace>
  <inkml:trace contextRef="#ctx0" brushRef="#br0" timeOffset="393642.4017">22049 21189 0,'-82'0'15,"123"0"48,41 0-63,0 0 16,40 0-16,-81 0 15</inkml:trace>
  <inkml:trace contextRef="#ctx0" brushRef="#br0" timeOffset="393791.9816">21885 21639 0,'82'0'32,"0"-41"-17,41 41-15,-1 0 16,1 0-16</inkml:trace>
  <inkml:trace contextRef="#ctx0" brushRef="#br0" timeOffset="394858.7154">25894 20371 0,'0'-41'16,"-82"41"15,41 0-15,0 81-1,41 1-15,0 368 31,0-368-15,82 0 0,0-82-16,0 0 31,81-41-15,-163-41-1,0-41 1,-40 83-1,-42 40-15,0 0 16,0 40-16,82 42 16,-41 0-1</inkml:trace>
  <inkml:trace contextRef="#ctx0" brushRef="#br0" timeOffset="395143.902">25567 21598 0,'41'0'47,"81"0"-32,-40 0-15,0 0 16,41 0-16,122 0 16,-122 0-1</inkml:trace>
  <inkml:trace contextRef="#ctx0" brushRef="#br0" timeOffset="395424.6277">25608 21843 0,'-41'0'0,"82"0"47,0 0-47,40 0 0,42 0 16,-41-41-16,-41 41 15,0 0 1</inkml:trace>
  <inkml:trace contextRef="#ctx0" brushRef="#br0" timeOffset="395848.2924">25690 21843 0,'-41'41'16,"41"41"0,0 0-1,0-1 1,0-40 0,0 41-1,0-123 32,81 0-47,124 41 16,-123 0 15,0 41-15,-1 123-1,-81-41 1,0-1-1,-204-40 1,40-82 0,42 0-1</inkml:trace>
  <inkml:trace contextRef="#ctx0" brushRef="#br0" timeOffset="396309.9754">27121 20371 0,'-41'0'16,"82"0"31,0 0-32,41 0-15,-41 0 16,0 0-16</inkml:trace>
  <inkml:trace contextRef="#ctx0" brushRef="#br0" timeOffset="396658.1431">26958 20534 0,'0'82'62,"0"-41"-62,0 41 0,-41 40 16,41 1 0,0 204-1,0-81-15,0-42 16,0 83-16,0 244 15,0-162 1,0-165 0,0-122-1,0-41-15,41-41 32,81 0-17,-40-82 1,-41 0-16</inkml:trace>
  <inkml:trace contextRef="#ctx0" brushRef="#br0" timeOffset="401431.0953">31007 18489 0</inkml:trace>
  <inkml:trace contextRef="#ctx0" brushRef="#br0" timeOffset="402639.3018">34116 17466 0,'0'41'157,"41"-41"-157</inkml:trace>
  <inkml:trace contextRef="#ctx0" brushRef="#br0" timeOffset="405535.9496">34116 17548 0,'-41'0'2547,"1"0"-2532,-42 82 1</inkml:trace>
  <inkml:trace contextRef="#ctx0" brushRef="#br0" timeOffset="407463.3116">28185 20780 0,'0'-41'16,"0"0"31,0 164 78,0-83-125,0 42 15,0 41 1,0-82-16,0 41 16,0 40-1,0-81 1,0 0 31</inkml:trace>
  <inkml:trace contextRef="#ctx0" brushRef="#br0" timeOffset="407876.0469">27612 21598 0,'41'0'47,"0"0"-47,41 0 16,0 0-16,40 0 16,1 0-1,122-82 1,-204 82-1,82 0 1,-82 0 0,-41 82 31</inkml:trace>
  <inkml:trace contextRef="#ctx0" brushRef="#br0" timeOffset="408509.3318">27571 22211 0,'0'-41'31,"0"0"-31,82 41 16,-41 0-1,41 0 1,-82 82 15,0 0 1,-82 0-1,123-82 16,41 0-32,-1 0 1,-40 0 0,-41 123-1,0-42 1,-81 1-1,-1-41 1,0-41 0,0 0-1,0 0 1,1 0 0,81-41-16</inkml:trace>
  <inkml:trace contextRef="#ctx0" brushRef="#br0" timeOffset="408995.7179">28308 22334 0,'0'0'0,"0"-41"16,0 0 0,40 41-1,42 0 1,0 0 0,-41 41-1,-41 82 1,0-82-1,0 41-15,0-1 16,0-40-16,-82 41 16,0-82-1,82 82 1,-81-82 0,121 0 30,-40-41-30,123 41-16,-41-41 31,82 41-15,-83 0 0</inkml:trace>
  <inkml:trace contextRef="#ctx0" brushRef="#br0" timeOffset="409509.6873">29289 21311 0,'-81'-81'16,"203"81"46,-40 0-62,0 0 16,0 0-16,-1 0 15,-40 0-15,41 0 16,-82 40 31,0 1-31</inkml:trace>
  <inkml:trace contextRef="#ctx0" brushRef="#br0" timeOffset="409843.436">29535 21025 0,'0'-82'16,"0"41"-1,0 82 32,0 41-47,0 41 16,0-41 0,0 122-1,0-122 1,0 0-1,0-41 1,0 0 15</inkml:trace>
  <inkml:trace contextRef="#ctx0" brushRef="#br0" timeOffset="413493.26">30680 20902 0,'0'-81'0,"0"40"15,0 0 17,0 82 30,0 0-46,0 40-16,0-40 15,123 164 17,-41-205 14,-82-41-46,82-82 32,-82 41-17,0 41 1,0-40-16,0 162 47,0 1-47,0 0 15,0 0-15,0 163 16,0-122 0,0-41-16,0 0 15,0-1 1,-41 1 0,0-82-1,0-41 1,41-40-1,-82-42 17,123-41-17,123 41 1,-83 83-16</inkml:trace>
  <inkml:trace contextRef="#ctx0" brushRef="#br0" timeOffset="413926.6976">31294 20575 0,'0'-41'16,"0"0"15,41 41-15,40 0 0,-81 82-1,0 0 1,-40 41-1,-83-42 1,123-40 0,82-41 31,-1 0-47,1 0 15,0 0 1,41 0-16,-41 0 15</inkml:trace>
  <inkml:trace contextRef="#ctx0" brushRef="#br0" timeOffset="414296.2512">30557 21802 0,'-40'0'0,"80"0"62,42 0-46,41 0-16,0 0 15,40 0-15,42 0 16,-42 0 0,-81 0-1,0 0 1,-82 41-1</inkml:trace>
  <inkml:trace contextRef="#ctx0" brushRef="#br0" timeOffset="414944.9303">30885 22293 0,'0'-82'16,"0"41"0,0 82 30,-41 82-30,-41-82 0,41 82-1,0-82 1,123-41 46,0 0-46,0 0-16,-41 0 16,-1 0-1,1 0 1,82 0-16,-82 0 16,-41-41-16,0-41 31,0 41-16,0 0 1,-41 41 31,41 82-31,0-41-16,0 81 15,0 42 1,-41-82-1,41 0 1</inkml:trace>
  <inkml:trace contextRef="#ctx0" brushRef="#br0" timeOffset="416360.7893">32194 20452 0,'-41'0'15,"41"-81"1,41 81 78,41 0-94,-42 0 15,1 0 1,41-41 15,-82 82 16,0 81-31,0-81-16,0 205 15,0-1 1,0 123 0,0-41-1,0 205 1,0-286 15,0-124-15,0 1-1,0-82 1,0 0 0,0 41-1,-41-82 1,-41 0-1,42 0 1,-42 0 0,41 41-1</inkml:trace>
  <inkml:trace contextRef="#ctx0" brushRef="#br0" timeOffset="417693.2821">33871 21311 0,'0'-81'0,"0"40"31,0 0-31,0 0 16,0-41 0,-164 82 15,82 0 0,1 82-15,40 163-1,41-122 1,0-82 0,0 41-1,41-82 1,81 0-1,-81-82-15,0 41 0,41-123 32,0 42-17,0-83 1,-82 123-16,0 1 16,0 40-16,-41 41 15,41-123 1,-41 82-1,41 123 17,0 0-32,0-1 15,0 83 1,0-82-16,0 0 16,0-41-1,82 40-15,-41-81 16,-1 0 15,124 0-15,-123 0-16,41-163 15,-82 122-15,0 0 16,41-41 0,-41 41-16,0 82 46,0 41-30,0-41 0,0 41-1,41-82 1,40 0-16,1 0 16,-41 0-16,41 0 15,-41 0 16,-41-82-31,0-41 16,0 41 0,0 123 15,0 41-15,0 41-16,0 163 15,0-40-15,0-83 16,0 83-1,-82-83 1,82-122-16,-41 82 16,0-123-1,-41 0 1,82-82-16,-40-163 16,40 40-1,40 123 1,124-81-1,-82 122-15,0 41 0,40-164 16</inkml:trace>
  <inkml:trace contextRef="#ctx0" brushRef="#br0" timeOffset="418864.1069">24708 20698 0,'0'-41'0,"0"0"16,0-41-16,0 0 15,-82 82 32,41 164-16,-41-41-31,82 613 32,0-531-32,0 40 15,0 164 1,0-82 0,0-245-16,0 0 15,-41-41-15,0 41 16,-40-42-1,-42-40 1,0 0 0,82-40-1,0-42-15,-40 82 16</inkml:trace>
  <inkml:trace contextRef="#ctx0" brushRef="#br0" timeOffset="419278.1513">23971 23807 0,'0'0'0,"0"-82"16,-81 82 15,81 41-15,0 40-16,0 1 16,0 0-1,41-82 1,40 0-16,-40 0 15,41 0 1,-41-82 0,41 0-1,-82-40-15,-123 81 16,41-41-16,41 82 16,-40 0-1,40-41 1</inkml:trace>
  <inkml:trace contextRef="#ctx0" brushRef="#br0" timeOffset="419918.5321">24012 19798 0,'0'-41'15,"0"-41"1,0 41-1,0 82 32,0 41-31,0 0-16,0 122 16,0-40-1,0-123-15,0 0 31</inkml:trace>
  <inkml:trace contextRef="#ctx0" brushRef="#br0" timeOffset="420196.2502">24258 19962 0,'0'-41'16,"0"82"31,0 40-47,0-40 16,-82 41-16,82 0 15,0 41-15,-82 40 16,41 1 15,41-123-31</inkml:trace>
  <inkml:trace contextRef="#ctx0" brushRef="#br0" timeOffset="420963.2484">24708 20002 0,'0'-81'15,"0"40"1,-41 41 78,41 122-79,-41-122-15,41 41 16,0 0 0,-41-41-16,41 41 15,41-41 63,0 0-62,0 0 0,41 0-1,-42 0 17,-40-41-1,0 0 0,0 82 63,0 0-94,0 82 15,0-41-15,0-41 16,0-1 0,0 42-16,0-41 15</inkml:trace>
  <inkml:trace contextRef="#ctx0" brushRef="#br0" timeOffset="423013.5612">22949 25238 0,'-41'0'0,"82"0"47,81 0-31,1 0-16,0 82 31</inkml:trace>
  <inkml:trace contextRef="#ctx0" brushRef="#br0" timeOffset="423160.5824">22785 25688 0,'41'0'31,"41"0"-31,41 0 16,40 0-16</inkml:trace>
  <inkml:trace contextRef="#ctx0" brushRef="#br0" timeOffset="423761.1892">25976 24747 0,'0'-81'15,"0"40"1,0 0 0,-41 41-1,0 0 1,-41 0 0,-40 82-1,122-1-15,-82 1 16,82 41-16,0-41 15,-41-41-15,41 81 16,82-81 0,-1 41-1,42-82 1,-41 0 15,-82-41-15,0-41-1,0 1 1,-82 81 0,41 0-1,-41 122 1,82-40 0,0 0-16,0-41 15</inkml:trace>
  <inkml:trace contextRef="#ctx0" brushRef="#br0" timeOffset="424111.2457">25485 25729 0,'-41'0'0,"123"0"78,41 0-78,-1-41 15,1 41-15,-41 0 0,-41-41 16,81 41 0,-81 0-1</inkml:trace>
  <inkml:trace contextRef="#ctx0" brushRef="#br0" timeOffset="424431.4337">25567 25934 0,'-82'0'0,"82"41"62,41 40-30,123-81-17,-83 0-15,1 0 16,-82 41 62</inkml:trace>
  <inkml:trace contextRef="#ctx0" brushRef="#br0" timeOffset="424911.9511">25444 26179 0,'0'-41'15,"-41"41"-15,41 41 79,0 41-79,-82-41 0,82 0 15,0 40 1,0 1-1,123-164 48,-41 42-47,0 40-1,0 0 1,-1 0-1,-81 81-15,0 42 16,0-41 0,-122 0-1,-1 0 1,82-82 0,-41 40-16</inkml:trace>
  <inkml:trace contextRef="#ctx0" brushRef="#br0" timeOffset="425445.1406">27285 24338 0,'0'-41'63,"82"41"-48,-41 0-15,40 0 16,1 0 15</inkml:trace>
  <inkml:trace contextRef="#ctx0" brushRef="#br0" timeOffset="425782.7385">27285 24297 0,'0'82'46,"0"-41"-30,-41 0-16,41 41 16,0 122-1,0 205 1,0-204-16,0 245 16,0-205-1,0-40-15,0 122 31,0-81-15,0-165-16,0 1 16,0-41-16,82-41 47,0 0-47,-41 0 15,-1-123-15,83 42 16</inkml:trace>
  <inkml:trace contextRef="#ctx0" brushRef="#br0" timeOffset="429231.1862">28389 24625 0,'0'-82'16,"0"41"15,0 123 0,0-41-15,0 40-16,0 42 16,0-41-16,82 123 31,-41-205-15,41 0 15,0-41-31,-82-41 15,82 0 1,-82 41-16,0-82 16,0 82-1,0-81 1,0 204 31,0-1-32,0 42-15,0 0 16,0 40-16,0 124 16,0-165-1,0-40-15,0 82 16,0-123 0,0 0-1,-41-41 1,-41 0-1,82-41 1,0-82-16,0 41 16,0 0-16,0 1 15,82-1-15,122 0 16</inkml:trace>
  <inkml:trace contextRef="#ctx0" brushRef="#br0" timeOffset="429787.0322">28226 25975 0,'-82'0'0,"123"0"63,41 0-63,40 0 16,42 0-16,0 0 15,-42-41-15,-40 41 16,0 0-16,0 0 15,-41 0 1,0 0 31,-41 41 0</inkml:trace>
  <inkml:trace contextRef="#ctx0" brushRef="#br0" timeOffset="430411.8155">28389 26465 0,'0'-41'16,"0"1"-1,164-42 17,-41 327 15,-328 1 15,123-287-31,246 0 1,-82 41-17,-41 0-15,41 82 16,-82-41-16,0 40 15,-41 1 1,-82 0 0,82-82-1,0 0 1,-82 0-16,42-41 16,40 41-1,41-41 1</inkml:trace>
  <inkml:trace contextRef="#ctx0" brushRef="#br0" timeOffset="430812.7003">28962 26588 0,'0'-82'16,"41"82"-16,-41-41 16,41 41-16,82-81 15,-42 81 1,-40 81 15,-41-40-31,0 0 0,0 0 16,-81 82-16,-1 0 31,0-42-15,41-81-1,82 0 32,41 0-31,-41-41-16,0 41 15,40 0-15,1-40 16</inkml:trace>
  <inkml:trace contextRef="#ctx0" brushRef="#br0" timeOffset="431186.7889">30067 25565 0,'0'0'0,"-82"0"0,82-40 16,41 40 47,81 0-32,-40 0-31,164 0 31</inkml:trace>
  <inkml:trace contextRef="#ctx0" brushRef="#br0" timeOffset="431428.2561">30230 25238 0,'0'-122'16,"0"81"0,0 122 15,0 1-15,0 0-16,0 0 15,0 0 1,0 40-16,0-40 0,0-41 0,82 0 15</inkml:trace>
  <inkml:trace contextRef="#ctx0" brushRef="#br0" timeOffset="432981.7236">31171 24911 0,'-41'-82'0,"41"0"15,0 123 32,0 82-47,0-41 16,0-41-16,123 122 47,-82-163-32,41 0 1,-1-81 0,1-83-1,-82 41 1,0 82 0,0-41-16,0 123 31,0 0-16,0 246 1,0-1 0,0-163-1,0 81 1,0-81 0,0-41 15,-82-82-16,1-82 1,40-41 0,41 82-16,0-41 15,0 1-15,0 40 16</inkml:trace>
  <inkml:trace contextRef="#ctx0" brushRef="#br0" timeOffset="433479.2301">31948 24420 0,'0'-82'16,"41"82"15,41 0-15,-82 41-1,0 0-15,0 0 16,0 82 0,-164 40-1,123-163 1,41-41 31,41 41-47,0 0 15,41 0-15,-41 41 16,41 0 0,-82 0-16,0 82 15,-82 0 16,0-42-15,-41-81 0,83 0-1,-1 0-15</inkml:trace>
  <inkml:trace contextRef="#ctx0" brushRef="#br0" timeOffset="433978.4262">30885 25893 0,'-41'0'16,"41"-41"-1,41 41 16,81 0-15,533-41 15,-491-41-15,245 0 0,-368 82-1,-41 41 48,0 41-48</inkml:trace>
  <inkml:trace contextRef="#ctx0" brushRef="#br0" timeOffset="436395.8224">31376 26220 0,'0'-41'16,"0"-41"0,0 123 30,0 41-30,0 0-16,0 0 16,0-1-16,0 42 15,0-82 1,0 0-16,0 41 16,0-41-1</inkml:trace>
  <inkml:trace contextRef="#ctx0" brushRef="#br0" timeOffset="436845.8008">31826 26220 0,'0'0'0,"0"-82"16,0 41 0,81 41-16,-40 0 31,0 0-15,-41 41-16,82 41 31,-82 41-31,-82-1 15,41-40-15,0-41 16,-40 0 0,-1-41-16,123 0 78,40 0-78,1 0 15,0 0-15,41 0 16,-41 0 0,-1-82-1</inkml:trace>
  <inkml:trace contextRef="#ctx0" brushRef="#br0" timeOffset="437679.7952">32766 24379 0,'0'-41'31,"82"41"-16,0 0 1,0 0 15,0 0-15,-82 123 0,0-41-1,0 163 1,0-122-16,0 0 15,0 122 1,0 1 0,0 81-1,-41-123 1,41 1 0,0-82-1,-41-42 1,-41 1-1,41-41 1,0-41 0,41 41-1,-82-41 1,1 0-16,-1 0 16,0 0 15,82 82-16</inkml:trace>
  <inkml:trace contextRef="#ctx0" brushRef="#br0" timeOffset="438629.2692">33666 25934 0,'0'0'0,"-41"0"47,41 81-31,0 1-16,-81 123 31,81-164-31,41 81 31,40-122-31,83 0 32,-41-245-1,-123 81-16,0 42 1,-41 122-16,-82 0 16,82 0-1,0 41 17</inkml:trace>
  <inkml:trace contextRef="#ctx0" brushRef="#br0" timeOffset="439070.596">33912 23847 0,'0'-40'16,"0"-42"-1,0 41 1,0 123 31,0-1-47,0 1 16,0 164-1,0-205-15,0 81 16,0-81-16,0 0 15,0 41 1</inkml:trace>
  <inkml:trace contextRef="#ctx0" brushRef="#br0" timeOffset="439383.651">34280 24216 0,'0'-82'0,"0"123"62,-82 41-62,82-42 16,-82 42-16,82-41 15,-41 82 1,-40-41 0,81-1-16,-41-40 15,41 0 17</inkml:trace>
  <inkml:trace contextRef="#ctx0" brushRef="#br0" timeOffset="439979.1499">34525 24379 0,'0'0'0,"0"-41"16,0 164 62,-40-82-78,-42 41 16,82 0-1,41-82 48,40 0-63,1 0 15,0 0 1,0 0 0,-41 0 15,-41-41-16,0 0 1,0 0 0,0-41-1,0 123 48,0 0-63,0 0 15,0 41 1,-41 81 0,41-40-1,0-82 1</inkml:trace>
  <inkml:trace contextRef="#ctx0" brushRef="#br0" timeOffset="441499.2745">36980 24870 0</inkml:trace>
  <inkml:trace contextRef="#ctx0" brushRef="#br0" timeOffset="451614.8026">24135 28470 0,'-82'0'16,"164"0"30,41-41-46,0 41 16,-1 0-16,42 0 16,-123 0-1</inkml:trace>
  <inkml:trace contextRef="#ctx0" brushRef="#br0" timeOffset="451748.4081">24258 28715 0,'0'0'16,"41"0"0,0 0-1,204 0 1,-163 0-16</inkml:trace>
  <inkml:trace contextRef="#ctx0" brushRef="#br0" timeOffset="452216.9416">26058 28102 0,'0'0'0,"0"-41"15,0-41 1,0 41 0,-41 41 15,-41 0-15,82 82-16,-82 81 15,82 42 1,0-1-1,41-163 1,0 0-16,82-41 16,-82 0-1,81-41 1,-122-40 0,0-1-1,0 0 1,-163 82-1,81 0 1,41 123 0,41 81-1</inkml:trace>
  <inkml:trace contextRef="#ctx0" brushRef="#br0" timeOffset="452514.5696">25771 29124 0,'-41'0'0,"123"0"47,41 0-47,-41 0 16,0 0-16,40-82 15,1 82 1,-41 0 0</inkml:trace>
  <inkml:trace contextRef="#ctx0" brushRef="#br0" timeOffset="452730.8149">25771 29411 0,'82'0'47,"41"0"-47,-41 0 16,-1 0-16,-40 0 15,41-41 1</inkml:trace>
  <inkml:trace contextRef="#ctx0" brushRef="#br0" timeOffset="453181.122">25812 29533 0,'-82'0'0,"42"82"47,40-41-32,0 41-15,-41 0 16,41-42 0,0 42-1,41-82 1,-1 0 0,83-122-1,-82 81 1,41 41-16,0 0 31,-82 41-31,122 40 0,-122-40 16,41 41-16,-41 82 15,-41-82 1,-81 40 15,40-122-15,0 0-1,0-41-15</inkml:trace>
  <inkml:trace contextRef="#ctx0" brushRef="#br0" timeOffset="453715.225">27080 28306 0,'0'-82'32,"82"82"-17,-41 0-15,0 0 16,0 0-16,41 0 15</inkml:trace>
  <inkml:trace contextRef="#ctx0" brushRef="#br0" timeOffset="454035.6475">27039 28306 0,'0'41'47,"0"41"-31,0 163 0,0 82-1,0 205 1,0-123-1,0-81 1,0-206-16,0-40 16,0 0-16,0-41 0,0 0 15,82-41 17,82 0-17,-41-82 1</inkml:trace>
  <inkml:trace contextRef="#ctx0" brushRef="#br0" timeOffset="456886.8732">28226 29288 0,'-41'0'0,"0"0"16,123 0 46,0 0-62,40 0 16,165 0-1,40 0 1,0 0 0,-122 0-1,-83-82 1,-81 82-16,41 0 15,-41 0 1,-82 41 62</inkml:trace>
  <inkml:trace contextRef="#ctx0" brushRef="#br0" timeOffset="457630.9816">29371 29656 0,'0'0'0,"0"-41"16,0 0 15,-41 41-15,0 0 15,0 41-15,-40 204 15,122-163-16,-1-41 1,165 41 0,-164-41-1,41 41 17,-82-41-17,-41 40 1,-123-81-1,82 0 1,82-40-16,-81 40 16,81-82-16,0 0 15,81-41 1,-40 0 0,41 83-16,-82-83 15,82 82 1,-82 0 15,-41 41-31,-41 0 16,0 0-1,41 82 1,41 0 0</inkml:trace>
  <inkml:trace contextRef="#ctx0" brushRef="#br0" timeOffset="458154.7775">28226 29820 0,'0'-41'15,"-41"41"1,41 81 46,0 1-62,0 0 16,0 0-16,0 0 16,0 0-16,0-1 15,0 42-15,0-41 32,0 41-1</inkml:trace>
  <inkml:trace contextRef="#ctx0" brushRef="#br0" timeOffset="458598.6076">28594 30106 0,'0'-41'0,"41"41"16,-41-41-16,41 41 16,81-82-1,1 164 17,-123 0-17,0 41 1,-82-1-1,41-40-15,1-82 16,40 82-16,-82-82 16,123 0 62,40 0-63,-40 0-15,0 0 16,41-41-16,-41 41 16,41 0-16</inkml:trace>
  <inkml:trace contextRef="#ctx0" brushRef="#br0" timeOffset="459181.9343">28880 28470 0,'0'-41'15,"0"0"1,0-41 0,0 41 15,0 164 16,0-41-32,0 0-15,82 81 32,-41-122-17,-41 0 1,0 82-1</inkml:trace>
  <inkml:trace contextRef="#ctx0" brushRef="#br0" timeOffset="460256.5265">30803 28838 0,'-41'0'0,"82"0"78,41-41-78,0 41 15,163-82 1,0 82 0,-122 0-1,-82 0 1</inkml:trace>
  <inkml:trace contextRef="#ctx0" brushRef="#br0" timeOffset="460564.5245">31335 28511 0,'0'-82'0,"-82"82"16,82-82-1,0 123 17,0 123-17,0 81 1,41-81 0,-41 40-1,0-163-15,0 0 16,0 0-1,41-41 1</inkml:trace>
  <inkml:trace contextRef="#ctx0" brushRef="#br0" timeOffset="474037.0686">9859 23398 0</inkml:trace>
  <inkml:trace contextRef="#ctx0" brushRef="#br0" timeOffset="478433.0477">32398 28347 0,'0'-41'0,"0"-41"15,0 41 16,0 123 16,0 41-47,0 245 32,0-204-17,0-83 1,0 42-1</inkml:trace>
  <inkml:trace contextRef="#ctx0" brushRef="#br0" timeOffset="478766.9027">31662 29329 0,'-41'0'16,"82"0"15,41 0-15,0 0-16,40 0 15,165 0 1,-83 0 0,-122 0-16,-41 0 15,0 0-15,82 0 16,-83 0 0</inkml:trace>
  <inkml:trace contextRef="#ctx0" brushRef="#br0" timeOffset="479271.6033">31703 29942 0,'-41'0'0,"123"-41"63,0 41-63,40 0 15,-40 0-15,0-41 16,0 41-16,0 0 31,-42-40-15,-40 80 46,0 42-46,-81 41-16,81-41 16,0 0-16,0-1 15,0 83 1,0 41 0,0-165-1</inkml:trace>
  <inkml:trace contextRef="#ctx0" brushRef="#br0" timeOffset="479750.7212">32685 29901 0,'0'-81'0,"-41"81"63,41 81-48,-41 1-15,41 0 0,0 0 16,0 81-1,0-122 17,0 82-17,163-123 1,-81 0 0,-82-123-1,0-40 1,0 122-1,-122 82 1,122 0 0,-82 81-1,82-40 1</inkml:trace>
  <inkml:trace contextRef="#ctx0" brushRef="#br0" timeOffset="480353.1243">33175 29820 0,'0'-41'0,"0"0"31,-40 41 16,40 82-31,-82-1-16,82 1 15,0 41 1,41-82-1,40-41 17,1 82-32,0-1 15,-82-40 1,-41-41 15,41 41-15,-82-41-1,41-41 1,41 0 0,0-40-1,82-42 1,0 41 0,-82 0-1,0 41 1,0-40-1,-82 81 17,0 40-17</inkml:trace>
  <inkml:trace contextRef="#ctx0" brushRef="#br0" timeOffset="481187.8471">33503 28061 0,'0'-82'31,"41"82"1,0 0-32,40 0 15,42-41 17,-41 41-17,-82 123 1,0 81-1,0 83 1,0 40 0,0 0-1,0-163-15,82 204 16,-82-205 0,0-40-16,0 123 15,0-42 1,0-122-1,0 41-15,0-83 16,0 1-16,-41 41 31,0-82-15,-41 41 0,41-41-1,0 82 1,-41-82 15</inkml:trace>
  <inkml:trace contextRef="#ctx0" brushRef="#br0" timeOffset="498019.5474">39148 7608 0,'-41'0'15,"0"0"1,82 0 46,0 0-62,123 0 32,-124 0-32,42 0 15,-82 41 1,0 0 0</inkml:trace>
  <inkml:trace contextRef="#ctx0" brushRef="#br0" timeOffset="498202.2183">38984 7936 0,'0'0'0,"82"0"47,0 0-31,-41 0-16,0 0 15,41 0 1</inkml:trace>
  <inkml:trace contextRef="#ctx0" brushRef="#br0" timeOffset="503591.2405">43157 7567 0,'-41'0'0,"-41"0"15,0-41 1,41 41 0,164 0 77,0 0-77,40 0-16,737 0 31,-245 0-15,-410 0-16,42 41 16,285-41-16,-244 0 15,367 0 1,82 0-1,-163 0 1,-410 0-16,124 0 16,-206 0-1,1 0-15,41 0 16,-205 0 62,-82 82-62,82-82-1</inkml:trace>
  <inkml:trace contextRef="#ctx0" brushRef="#br0" timeOffset="504269.7774">44916 8099 0,'-41'0'31,"82"0"0,0 0-15,40 0-16,42 0 15,204 0 17,-286 0-17,-41 41 63,0 0-78,0 82 16,-41-42-16,41 42 16,0 41-16,-81-1 15,81-40 1,0-41 0,0 0-1</inkml:trace>
  <inkml:trace contextRef="#ctx0" brushRef="#br0" timeOffset="504753.397">45979 8263 0,'0'-82'0,"0"41"16,-81 41 47,81 82-63,-82 0 15,82-1-15,0 124 31,0-82-15,0-41-16,41-82 16,81 81-16,-81-81 15,0 0 1,41 0 0,0-122-1,-82 81-15,-41-82 16,41 82-16,-41 41 15,0 0 1,-41 41 0,0 82-1,82-82 1,41 40-16,0-81 16</inkml:trace>
  <inkml:trace contextRef="#ctx0" brushRef="#br0" timeOffset="505253.5689">46675 8345 0,'0'-41'0,"0"0"0,0 0 16,-41-41 15,0 82-15,0 0-1,41 123 1,0-1 0,41 1-1,82-41 1,-42 0 0,-81-41 15,0 0-16,-81-41 1,-1 0 0,0 0-1,0 0 1,82-123 0,82-41-1,41 1 1,-82 81-1,-41 0 1,-41 82 0,-82 0-1,82 0 1,-41 0-16</inkml:trace>
  <inkml:trace contextRef="#ctx0" brushRef="#br0" timeOffset="506219.9061">49865 5972 0,'41'-41'47,"0"41"-47,0 0 16,0 0-16,41 0 16,-41 0-1,0 0 16,-41 82 1,0 123-1,0-124-15,0 165-16,0-83 15,0 1-15,-82 286 16,82 123 15,0-410-15,0-40-16,0 163 15,0-163-15,0 0 16,0 81 0,0-81-1,0-82 1,-82 0-1,0-41 1,-81 82 0,81-82-16,0 0 15</inkml:trace>
  <inkml:trace contextRef="#ctx0" brushRef="#br0" timeOffset="507137.1568">43279 5931 0,'-40'0'16,"40"-41"15,40 41-15,1 0-16,41 0 0,-41 0 15,0 0 1</inkml:trace>
  <inkml:trace contextRef="#ctx0" brushRef="#br0" timeOffset="507823.1371">43239 5931 0,'0'-41'16,"-41"41"30,41 41-30,0 41 0,0-41-1,0 204 1,0-40 0,0 81-1,-82-40 1,82-165-16,0 1 15,0 0-15,0 0 16,0 0-16,0 81 16,0-40-1,0 41 1,0-123-16,0-1 31,0 83-31,0-82 0,0 0 31,0 0-15,0 82 0,0-1-1,0-81 1,0 41 0,0 41-1,0-41 1,0-1-1,0-40 1,0 41 0,0-41-16,0 41 15,0-41 1,0 0 0,41-41-1,41 81 1,-1-81-1,42 0 1,0-81 0</inkml:trace>
  <inkml:trace contextRef="#ctx0" brushRef="#br0" timeOffset="514302.4635">28553 30924 0,'0'41'406</inkml:trace>
  <inkml:trace contextRef="#ctx0" brushRef="#br0" timeOffset="515897.4462">28512 31088 0</inkml:trace>
  <inkml:trace contextRef="#ctx0" brushRef="#br0" timeOffset="518354.4231">44548 6258 0,'0'-81'16,"0"40"-1,0 0 1,0 0-1,-123 41 17,0 0-1,-40 736 0,203-409 0,42-327-15,41 0 0,-41-40-1,0-124 1,-82 41 0,0 82 15,-123 41-31,82 0 15,0 0-15,-41 0 0,82 41 16,-82 123 0,82-41-1,164-42 1</inkml:trace>
  <inkml:trace contextRef="#ctx0" brushRef="#br0" timeOffset="518740.3103">45488 6545 0,'-40'0'0,"-1"0"16,122 41 47,1-41-63,82 0 15,204 0 1,-82-41-1,-204 41-15,0 0 16,-123 41 31</inkml:trace>
  <inkml:trace contextRef="#ctx0" brushRef="#br0" timeOffset="519038.4448">46061 6299 0,'0'0'0,"0"-122"0,0 81 15,0 82 32,0 40-47,0 165 16,0-123-1,0-1-15,0 1 0,0-41 16,0-41-16,0 81 16,0-40 15</inkml:trace>
  <inkml:trace contextRef="#ctx0" brushRef="#br0" timeOffset="520605.2675">47329 6218 0,'0'0'0,"0"-41"0,-82 41 16,82-82-16,0 164 62,0-1-46,0 1-16,0 0 15,0 41-15,0-41 16,0-1-16,41 1 16,-41-41-16,0 0 15,0 0-15</inkml:trace>
  <inkml:trace contextRef="#ctx0" brushRef="#br0" timeOffset="522021.7119">41807 6422 0,'0'-82'0,"0"0"15,0 42 1,0-1 0,-41-41 15,0 164 0,-41 81-31,82 1 16,-82-1-16,82 83 0,0-123 15,0-1 1,82-81 0,123-41-1,-123 0 1,-1-41-1,-81-81 1,0-1 0,-41 82-1,-40 41 1,-42 82-16,41 0 16,82 40-16,0 83 15</inkml:trace>
  <inkml:trace contextRef="#ctx0" brushRef="#br0" timeOffset="522322.0075">41398 7936 0,'-41'0'16,"41"-41"15,41 41-31,81 0 16,1 0-16,204-41 31,1 41-16,-287 0 1,40 0-16</inkml:trace>
  <inkml:trace contextRef="#ctx0" brushRef="#br0" timeOffset="522558.3209">41684 8304 0,'82'0'31,"0"0"-15,40 0-16,-40-41 15,0 41-15,-41 0 31</inkml:trace>
  <inkml:trace contextRef="#ctx0" brushRef="#br0" timeOffset="522938.2923">41602 8345 0,'0'0'0,"0"40"47,0 42-31,-41 0-1,41-41 1,41-41 31,0 0-32,82 0 1,0 0 0,-1 41-1,-40 41 1,-82-41 0,0 40-16,-123 1 15,42-41-15,-1-41 16,-82 82-1,123-82-15,0 0 16</inkml:trace>
  <inkml:trace contextRef="#ctx0" brushRef="#br0" timeOffset="523405.8144">42298 6463 0,'0'-41'31,"-82"82"16,-41 82-31,-81-1-16,81 42 15,-41-41 1,42-41-16,-42 40 16,41-81-16,41 41 0,1-41 15,-1 82 1,41-123 0</inkml:trace>
  <inkml:trace contextRef="#ctx0" brushRef="#br0" timeOffset="524238.2528">46634 8140 0,'0'-41'15,"-41"41"48,-41 41-63,-204 204 31,-1-40-15,-285 122-1,244-204 1,288-82-1,-42-41 1,123 0 31</inkml:trace>
  <inkml:trace contextRef="#ctx0" brushRef="#br0" timeOffset="524688.5666">45611 9572 0,'0'0'0,"-82"-82"15,82 205 32,0-42-31,0 1-16,0 0 16,0 82-1,41-1 1,-41-122-1,41 41-15</inkml:trace>
  <inkml:trace contextRef="#ctx0" brushRef="#br0" timeOffset="525072.1294">45775 9899 0,'0'-82'16,"0"41"-16,82 41 16,-41 0-1,40 0 1,42 0 0,-123 41-16,0 82 15,0-41 1,-82-1-16,0 1 15,1 0 1,40-82 0,41-41 15,41 41-15,40-41-1,1 41 1,-41 0-16,82-41 15,-82 41-15,41 0 16,-82-81-16</inkml:trace>
  <inkml:trace contextRef="#ctx0" brushRef="#br0" timeOffset="525573.5113">46593 9613 0,'0'0'0,"0"-41"15,-41 41 1,41-41 0,-82 41-1,41 0 1,41 123-16,0-83 16,0 42-16,0 0 31,246 123-16,-83-165 1,-81 83 0,-82-82-16,0 0 15,-82-41 1,1 0 0,-83 0-1,123 0 1,41-123-1,0 41-15,82-40 16,0 40 0,-41 41-16,81-41 15,-122-40 1,-122 122 15,40 0-15,-41 0-1,0 81 1,42-40-16</inkml:trace>
  <inkml:trace contextRef="#ctx0" brushRef="#br0" timeOffset="526104.9942">41439 12476 0,'-82'0'0,"164"0"46,40 0-46,1-82 0,82 82 32,-164 0-32</inkml:trace>
  <inkml:trace contextRef="#ctx0" brushRef="#br0" timeOffset="526272.9422">41316 12680 0,'0'0'0,"82"0"47,0 0-31,122 82-16,-40-82 16,-42 0-1</inkml:trace>
  <inkml:trace contextRef="#ctx0" brushRef="#br0" timeOffset="526840.2309">44261 11903 0,'-82'-82'15,"42"82"1,40-40-16,-82 40 15,123 0 32,40 0-47,42 0 16,0 0 0,-41 0-16,40-82 31,-122 123 31,0 0-46,0 40-16,0 1 16,0 41-16,0 0 15,0-42 1,0 42-16,0-41 15,0 0 1,0 0-16</inkml:trace>
  <inkml:trace contextRef="#ctx0" brushRef="#br0" timeOffset="527139.5144">44179 12271 0,'0'-40'0,"-40"40"15,121 0 17,42 0-17,0 0-15,40-82 16,1 82-1,41 0 1,-124 0 0,-40 0-16,-41 82 47,0-42-32</inkml:trace>
  <inkml:trace contextRef="#ctx0" brushRef="#br0" timeOffset="527604.9122">43689 13090 0,'0'0'0,"-82"0"0,0 0 16,205 0 31,81 0-47,123-41 15,451-41 1,-328 82 0,-246 0-1,-122 0 1,-41 0 93</inkml:trace>
  <inkml:trace contextRef="#ctx0" brushRef="#br0" timeOffset="529039.5017">45038 13417 0,'0'-82'16,"-40"41"-1,40 0 17,-41 41-17,-41 0 1,41 123 15,41 327 0,0-409-31,0 41 16,82-42 0,-41-40-16,40 0 15,-81-81 1,123-42-1,-82-204 1,-41 204 0,0 41-1,-82 82 1,0 0 0,42 0-16,-42 0 15,0 0-15,41 123 16</inkml:trace>
  <inkml:trace contextRef="#ctx0" brushRef="#br0" timeOffset="532331.6862">44139 13539 0,'0'-40'15,"0"-42"110,81 82-125,-40 0 32,-82 0 108,-40 0-30</inkml:trace>
  <inkml:trace contextRef="#ctx0" brushRef="#br0" timeOffset="534789.4254">44261 13376 0,'0'-82'16,"-82"82"15,82-41-15,0 123 46,0-41-46,0 82 0,0-42-1,0-40-15,-40-41 16,40 123-16,0-82 31,40-41 47,1 0-78,41 0 16,-41 0-16,0-41 15,41 41 1,0-41 0,-41 0-1,-41-82 17,0 83-17,0-1 1,-41 41-16,41 41 47,0 122-32,0 124 17,0-83-17,0-81-15,0-41 16,0 40-16,0-40 0</inkml:trace>
  <inkml:trace contextRef="#ctx0" brushRef="#br0" timeOffset="535822.7045">43729 13621 0,'0'-41'16,"41"41"-16,-41-41 15,0-40 16,-81 81 1,-1 41-17,82-1-15,-82 410 32,123-245-17,41-164 1,-82 41-16,81-82 15,1 0 1,-41 0 0,-41-82-1,0 0-15,0 0 32,-41 82-32,0-82 15,-40 82-15,-1 41 16,82 41-1,41 164 1,-41-206-16</inkml:trace>
  <inkml:trace contextRef="#ctx0" brushRef="#br0" timeOffset="536142.0789">46511 14439 0,'0'41'47,"-82"-41"-32</inkml:trace>
  <inkml:trace contextRef="#ctx0" brushRef="#br0" timeOffset="536472.7465">43811 15298 0,'82'0'47,"41"0"-31,81 0-1</inkml:trace>
  <inkml:trace contextRef="#ctx0" brushRef="#br0" timeOffset="561812.8581">20903 28961 0,'0'0'0,"-81"0"0,-1 0 16,41 0-16,-41 0 15,41 0 1,123 0 31,204 0-31,492 0 15,-410 81-16,-286-81 17,-164-41-1,0 41-15,82-40-1,-82 40 1,0-41-1,-81-41 1,81 82 0,41-41-1,0 41 1,82 0 31,82 0-32,81 82 1,-122-41 15,0-41-31,-41 81 16,-41-40-16,41-41 16,-41 41-1,-164 123 1,-122 40-1,245-163 1</inkml:trace>
  <inkml:trace contextRef="#ctx0" brushRef="#br0" timeOffset="906478.7406">10759 14767 0,'-41'0'16,"-41"0"15,164 0 94,-41 0-125,-1 0 16,42 0-16,0 0 15,41 0-15,122 0 31,-122 0-31,122 0 16,-163 0-16,0 0 16,0 0-1,0 41 1,122-41 0,-163 0-1,41 0 1,0 0-1,0 0-15,-42 0 32,1 0-1,41 0 31,-41 0-46,0 0 0,0 0-1,82 0-15</inkml:trace>
  <inkml:trace contextRef="#ctx0" brushRef="#br0" timeOffset="907639.1168">15995 14889 0,'0'0'0,"-41"0"16,-41 0-16,41 0 16,0 0-16,-82 0 15,-122 0 17,40 0 14,287 41 17,0-41-63,41 0 16,163 0-1,123 0 1,-163 0-16,122 0 15,-246 0 1,1 0-16,82 0 16,-123 0-1,-1 0 1,-40 0-16,0 0 0,41 0 16,0 0 15,0 0-16,-42 0 1,42 0 0,0 0-1,-41 0 1,41 0 31,-123 0 47,0 0-94,0 0 15</inkml:trace>
  <inkml:trace contextRef="#ctx0" brushRef="#br0" timeOffset="908488.5524">15708 15053 0,'0'0'0,"-41"0"16,82 0 62,41 0-78,41 0 16,81 0-1,83 0-15,40 0 0,164-82 31,-205 82-15,-122 0 0,-123 0-16,0 0 15,40 0 1,-162 0 62,-1 0-78,41 0 16,0 0-16,-123 0 15,42 82 1,-1-82-16,-123 0 16,83 0-1,-1 0-15,-245 0 31,82 82-15,163-82-16,-81 0 16,163 0-16,0 0 15,123 0 32,82 0-47,204 0 16,123-41-1,0 41 1,-286 0-16,-1 0 16,-40 0-16,41 0 15,-42 0 1,-81 0 78,0 0-79</inkml:trace>
  <inkml:trace contextRef="#ctx0" brushRef="#br0" timeOffset="911262.324">22294 6504 0,'0'0'0,"0"-41"16,0 0 31,0-41-31,-41 82-1,0 0 1,-40-41-1,-1 0 1,0-40 0,0-1-1,0 0 1,-40-41 0,40 41 15,41 42-31,-41 40 15,41-82 1,-41 41 0,-40 41-1,40 0-15,41-82 16,0 82-16,-82 0 16,42-41-1,-42 0 1,0 41-1,41-82 1,0 42 0,-40 40-1,-1 0 1,82 0 0,0 0 15,0 0-16,-122 0 1,81 0 0,-41 0-1,41 0 1,-40 0 0,40 0-1,41 0 1,-82 0-1,82 0 1,-41 0 0,-81 0-1,40 0 1,41 0 0,41 0-1,-40 81 16,40-81-15,41 41-16,-123 0 16,82-41-16,41 82 15,-41-82 1,-41 41 0,41-41-16,41 82 15,-41-82-15,-40 81 0,-1 1 16,-41 0-1,0 41 1,42-82 0,-1 41-1,82-42 1,-41 1 0,41 41 15,-41-41-16,-41-41 1,41 41 0,41 0-1,-41 122 1,41-122-16,0 41 16,0 41-1,0-82-15,0 41 16,0-41-1,0 81 1,0-81-16,0 82 16,0-82-1,41 0-15,41 81 16,-41 1 0,123 41 15,-42-82-16,1-1 1,-41-40 0,122 41-1,42-41 1,-42-41 0,1 82-1,-41-82 1,81 0-1,-41 0 1,42 0 0,-1 0-1,-40 0 1,-123-41 0,81 41-1,-122 0-15,41-41 0,123-41 31,40 41-15,-81-41 0,-1 42-1,1-42 1,-82 41 0,0-41-16,-42 82 15,1-82-15,82 41 16,-41-41-1,-82 42 1,41 40-16,-41-123 16,82-41-1,-41 42 1,-41 81 0,81-123-1,-81 0 16,0 42-15,-41 40 0,-40 0-1,-83 82 1,41 0-16,-81 0 16,81 41-16</inkml:trace>
  <inkml:trace contextRef="#ctx0" brushRef="#br0" timeOffset="912366.3046">12190 10799 0,'0'-82'16,"0"41"-1,0-41 1,0 164 46,0 0-46,41 0-16,-41 327 31,0-286-31,0-42 16,0 1-16,0 82 16,0-123-1,-82-164 48,1 41-48,40 82 1,41-41 0,-41 41-1,41-41-15,-82-40 31,82 40-15,0 82 31,0-1-47,41 42 16,-41 0-1,41-41 1,81-41-1,1 0 1,0-82 0,-82-81-1,41 40 1</inkml:trace>
  <inkml:trace contextRef="#ctx0" brushRef="#br0" timeOffset="916762.7303">24585 7608 0,'-82'0'16,"41"0"-1,0 0 1,1 0 0,-83 0 15,-41 0 0,82 0 0,205 0 1,41 0-17,204 0 1,245 0-1,-285-82-15,326 82 16,-367 0 0,-83 0-16,123 0 15,-122 41 1,-41-41 15,-124 0-15,1 0-1,-82 0 32,1 0-47,-1 0 16,-82 0 0,-82 0-1</inkml:trace>
  <inkml:trace contextRef="#ctx0" brushRef="#br0" timeOffset="917174.2728">24953 7526 0,'0'0'0,"-204"0"0,-164 0 16,163 0 0,164 0 15,123 0 0,41 0-15,327 0-1,286 0 1,0 0 0,-286 0-16,246 0 15,-451 0-15,-81 0 16,-42 0-1,-40 0 95,-41 0-95,41 0-15</inkml:trace>
  <inkml:trace contextRef="#ctx0" brushRef="#br0" timeOffset="918448.883">29780 7854 0,'0'0'0,"-82"0"0,1 0 16,-1 0-16,41 0 15,-41 0-15,82-41 16,-82 41-16,0 0 16,82-82 15,164 82 0,122 0-15,164 0-16,369 0 15,-451 0 1,-41 0-16,41 0 16,-82 41 15,-245-41-16,41 0 1,-123 0 62,0 0-62,0 0-16,-122 0 15,-124 0 1,-285 0 0,-1-41-1,82 41 1,328 0 0,40 0-16,0 0 15,0 0 1,123-41 15,491 41-15,409 0-1,0 0 1,-491 0 0,-204 0-1,-164 0 1,-82 0 46,0 0-46,-41 0 0,41 0 15,0 0-16,-41 82 1</inkml:trace>
  <inkml:trace contextRef="#ctx0" brushRef="#br0" timeOffset="930378.1864">6709 16566 0,'0'-40'16,"0"80"78,0 1-94,0 41 15,0 0-15,-41 82 16,41 81 0,0-81-1,0 40 1,0-40-1,0-82-15,0 40 16,0-40 0,0-41-16,0 82 15,0-41 17,0-42-32,0 83 15,0 0 1,0-41-1,0 122 1,0-40 0,0-41-1,0-83-15,-82 83 16,82-82-16,0 41 16,0 81-1,0 1 1,0 0-1,-41-42 1,41 1 0,-82-41-1,82 82 17,-41-42-17,41 1 1,0 41-1,0-83-15,-41-40 16,41 41-16,0 41 0,-81-41 16,81 163-1,-41 1 1,-41-1 0,0 82-1,82-122 1,-41-42-1,41 1 1,-82-82 0,82 40-16,0-40 0,-41 41 15,41 82 1,0-42 15,-81 1-15,81-82-16,0 81 15,0-81-15,0 0 16,0 81 0,0 42-1,0-82 1,0 122 0,0-40-1,0-42 1,0-122-1,0 41-15,0-164 79,0-81-79</inkml:trace>
  <inkml:trace contextRef="#ctx0" brushRef="#br0" timeOffset="931144.1846">3232 23520 0,'0'0'0,"-82"-41"0,0 41 31,41 0-31,-41 0 16,41 0-1,0 0 17,82 41 30,123-41-46,245 0-1,287 82 1,285-82 0,696 0-1,-490 0 17,163 0-17,-205 0 1,-613 0-16,-41 123 15,0-123-15,-41 0 0,-41 82 16,327-82 0,-245 0-1,-205 81-15,-122-81 16,-41 0-16,-1 0 16,1 0-16,82 0 15,-42 0 1,-81-41-1,0 41-15,0 0 16,-82-40 62</inkml:trace>
  <inkml:trace contextRef="#ctx0" brushRef="#br0" timeOffset="933081.6998">12640 18039 0,'0'-82'16,"0"123"62,0 0-78,0 82 15,0 122 1,41 410 15,-41-287 0,0-286-31,0 286 32,0-286-17,0-1-15,0 83 32,0-82-32,0 40 15,0-40-15,0 82 16,0-41-1,0-42 1,0 42 0,0 0-1,0 40 1,0-81 0,0 82-1,0 0 1,0-83-16,0 124 15,0-123 1,0-1-16,0 1 16,0 82-1,0-123 1,0 41 0,0 40-16,0-81 15,0 41 1,0-41-1,0 41 1,0 0-16,0 81 16,0-122-16,0 41 15,0 122 1,0-40 0,0-123-1,0 41 1,0-164 15,0-41-31,-82 1 16</inkml:trace>
  <inkml:trace contextRef="#ctx0" brushRef="#br0" timeOffset="934343.8889">6872 17794 0,'-41'0'0,"-40"0"46,162 0 33,-40 0-64,41 0-15,82 0 16,40 0-1,1 0 1,-42 0 0,42 0-16,-41 0 15,122 0-15,41 0 32,82 0-17,0 0 1,-163 0-16,81 0 15,-163 0-15,-42 40 16,42-40 0,-41 0-1,40 0 1,-40 0-16,123 0 16,-124 0-16,1 0 15,41 0 1,-83 0-1,83 0 1,-82 0 0,0 0-1,-41 0 17,81 0-32,-40 0 15,-41 0-15,41 0 16,0 0-1,0 41 1,-42-41 15,1 0-15,41 0 15</inkml:trace>
  <inkml:trace contextRef="#ctx0" brushRef="#br0" timeOffset="937098.3369">4868 24257 0,'-41'0'0,"0"0"16,-41 0 0,82 81-1,-82 1 1,82 41-16,41 81 31,0-204-31,205 0 31,-124-81-31,-40 40 16,-41-41-16,-41 0 16,0-41-1,-204 82 1,81-40-1,82 81-15,-41 163 32,82-81-32,0-41 0,41-41 15</inkml:trace>
  <inkml:trace contextRef="#ctx0" brushRef="#br0" timeOffset="937699.4384">12967 24379 0,'-40'0'0,"40"-82"16,0 123 15,0 41-31,0 0 16,0 286 15,0-163-16,0-164 1</inkml:trace>
  <inkml:trace contextRef="#ctx0" brushRef="#br0" timeOffset="939215.8957">5645 17385 0,'0'-82'0,"-41"41"16,41 82 62,0 81-62,0-40-16,0 0 15,0 327 17,0-450 15,0-41-47,0 1 15,0-83 1,0 41-16,0-81 15,0 122 1,0 0-16,0 41 16,0 0 15,-122 123-15,122 0-1,-82 122 1,-41-122-1,123 0 1,0-123 31,41-41-31,-41 41-16,82-40 15,0-1 1,-42 82 15,-40 82 0,41-41-31,-41 122 32,0-40-17,0 40 1,0-122-1,0 41 1,0-41 0</inkml:trace>
  <inkml:trace contextRef="#ctx0" brushRef="#br0" timeOffset="939372.278">5318 18080 0,'0'0'0,"-82"0"15,164 0 48,41-41-63,-1 41 15,42-41-15,81 41 32,-163-82-32</inkml:trace>
  <inkml:trace contextRef="#ctx0" brushRef="#br0" timeOffset="940365.9048">12804 18203 0,'0'0'0,"-123"0"0,41 0 16,41 0 15,123 0 0,82-82-31,572 0 32,-204-41-17,-287 41-15,-81 82 16,0-81-16,-42 81 0,-40 0 16,-82-41-1,-41 41 32,0 0-47,-81 0 16,81 0 15,-82 0-15,41 0-1,-40-82 1,81 82-1,122 0 17,-40 0-17,123 0 1,-82 0 0,0 41-1,-42 41 1,-40-41-16,0 81 15,-40-81 1,-42-41-16,0 82 16,82 0 15</inkml:trace>
  <inkml:trace contextRef="#ctx0" brushRef="#br0" timeOffset="941017.8991">15176 17630 0,'0'-82'16,"0"41"0,0 123 46,0-41-62,0 41 0,0 40 16,0-40-16,0 41 15,0-41 17,0-123 14,0 0-46,0-41 16,-40-204 0,40 81-1,0 164-15,40-40 16,42 81 0,0-41-1,0 41-15,-41 0 16,-41 41-1,0 122 1,-123-40 0,41 0-1,0-82 17,82-1-17,0 42 1,82-82-1,-41 41 1,82 82 0,122 41-1,-163-42 1,0-81 0</inkml:trace>
  <inkml:trace contextRef="#ctx0" brushRef="#br0" timeOffset="941230.1802">16322 18162 0</inkml:trace>
  <inkml:trace contextRef="#ctx0" brushRef="#br0" timeOffset="941724.7083">15340 19266 0,'-41'0'0,"246"-82"63,163 1-48,-41-1-15,246 0 32,-410 0-17,-122 82 1,-41-41-1</inkml:trace>
  <inkml:trace contextRef="#ctx0" brushRef="#br0" timeOffset="955755.8115">9368 23561 0,'0'-41'0,"0"82"79,0 41-79,0-41 0,0 0 15,41-123 63,-41 0-62,0-41 0,0 205 15,0 0-16,0 0-15,0-41 16,0 81-16,0-162 63,0-83-48,0 82-15,0 0 16,0 82 31,0 0-32,0 41 1,0-123 31,0-41-32,0 123 32,0 41-31,0-41 0</inkml:trace>
  <inkml:trace contextRef="#ctx0" brushRef="#br0" timeOffset="956333.7587">9122 24461 0,'0'-41'0,"0"82"63,0 0-63,0 41 16,0 0-16,0-1 15,0 1 1,0 0 15,0-123-15</inkml:trace>
  <inkml:trace contextRef="#ctx0" brushRef="#br0" timeOffset="956601.0699">9368 24584 0,'0'0'0,"0"82"47,-41-42-31,41 1-16,-41 41 0,41 41 15,-82-82 1,82 0-16,-41 41 0,41-1 15,0 1-15,-82 41 16,82-82 0,0 0-1</inkml:trace>
  <inkml:trace contextRef="#ctx0" brushRef="#br0" timeOffset="957133.5352">9490 24952 0,'0'0'0,"0"-41"0,0 123 78,-81 0-63,81-41 17,81-41 14,-40 0-30,0 0-16,41-41 16,0 0-1,-82 0 1,41 41 0,-41-82-1,-82 246 48,82-123-63,0-1 15,-41 42 1,41 41 0,0-82-16</inkml:trace>
  <inkml:trace contextRef="#ctx0" brushRef="#br0" timeOffset="958000.5259">6463 20411 0,'-82'0'15,"1"0"1,81 41 0,-41-41-1,123 0 32,81 0-16,-81 0 1,-164 0 14,41 0-46,-41 0 16,1 41 0,-1-41-1</inkml:trace>
  <inkml:trace contextRef="#ctx0" brushRef="#br0" timeOffset="958434.5021">4663 20166 0,'0'-82'0,"0"41"15,0 123 48,0-41-63,0 41 16,0-41-16,0 41 15,0-42 1,0 42-1</inkml:trace>
  <inkml:trace contextRef="#ctx0" brushRef="#br0" timeOffset="958651.42">4991 20166 0,'0'0'0,"0"-41"15,0 82 32,0 41-31,-82 0-16,82-41 15,-41 163 1,-41-40 0,41-123-1,41 40-15</inkml:trace>
  <inkml:trace contextRef="#ctx0" brushRef="#br0" timeOffset="959167.9928">5032 20616 0,'0'0'0,"0"82"47,0-41-31,0 0-16,-41 40 15,41-40 1,-82 0 0,164-41 30,-1 0-30,-40 0-16,82-82 16,-41 82-1,-82-40 1,41-1 0,-41 0 15,-82 41 31,82 41-62,0 40 16,0 83 0,0 0-1,0-42 1,41-122-16</inkml:trace>
  <inkml:trace contextRef="#ctx0" brushRef="#br0" timeOffset="961173.8779">6381 20411 0,'82'0'78,"41"0"-62,-82 0-16,123 0 16,-1 0-1,42 0 1,-83 0 0,1 0-1,-82 0-15,82 0 16,-82 0-1,40 0 1,-40 0-16,164 0 31,-164 0-15,41 0 0,-41 0-1,40 0 1,-40 0-16,82 0 15,0 0 1,-82 0 0,81 0-1,-81 0 1,0 0-16,41-81 16,-41 81 30,41-41-30,0 41-16,-1 0 16,83 0-1,-123 0-15,0 0 47,41 0 0,-1 0 0,1 0-31,-41 0 15,0 0 0,41 0 16,-123 82 15,41-1-46,-41-40-16,41 41 0,0 41 31,0-82-31,0 41 16,0 40 0,0-81-16,0 0 15,0 41 1,-82 0-16,82 40 15,0-81 1,-41-41-16,41 41 31,0 0-31,-41-41 16,41 123-16,0-82 16,0 0-1,0 40 1,-81 1-1,81 41 1,0-41 0,-41 0-1,41 40 1,0-40 0,0 0-1,-82 41 1,82-42-1,0-40 1,0 0 0,0 41-1,0-41 1,0 0 0,0 0 15,0 41-16,41-42 1,-41 1 0,0 41-1,0-41 1,0 0 0,0 41-1,0-41 1,41-41 15,-41 41-15,0 0-1,0 40 1,0-122 31,0-40-32</inkml:trace>
  <inkml:trace contextRef="#ctx0" brushRef="#br0" timeOffset="962641.6415">7036 22579 0,'0'82'94</inkml:trace>
  <inkml:trace contextRef="#ctx0" brushRef="#br0" timeOffset="962823.8116">7281 22661 0,'-40'0'0,"-1"0"31</inkml:trace>
  <inkml:trace contextRef="#ctx0" brushRef="#br0" timeOffset="963081.6423">7609 22539 0,'0'-41'16,"-41"41"125</inkml:trace>
  <inkml:trace contextRef="#ctx0" brushRef="#br0" timeOffset="963241.3962">7568 22457 0</inkml:trace>
  <inkml:trace contextRef="#ctx0" brushRef="#br0" timeOffset="965502.7089">19472 8713 0,'-41'0'16,"41"-82"-1,-41 82-15,-41 0 16,41 0 0,164 0 30,163 0-30,737-164 15,-819 164-15,-285 0 15,-124 41-15,41 0-1,83-41 1,162 0 15,165 0-15,-123 0 0</inkml:trace>
  <inkml:trace contextRef="#ctx0" brushRef="#br0" timeOffset="966435.3708">7895 20534 0,'0'0'0,"-41"0"31,-82 41-15,1 82-16,-287 286 31,0 0-15,204-205-16,0 1 16,83-41-16,-1-83 0,123-40 15,41-41 16,123-122-31,40-1 16</inkml:trace>
  <inkml:trace contextRef="#ctx0" brushRef="#br0" timeOffset="966685.367">8672 20821 0,'0'-41'15,"-41"82"1,-81 40 0,-247 206-1,-81 81 1,1 123 0,-1-123-1,286-123 1,164-204-1,204-204 1</inkml:trace>
  <inkml:trace contextRef="#ctx0" brushRef="#br0" timeOffset="966918.695">8754 21393 0,'-41'41'31,"-122"82"-15,-42 40-16,-40 83 15,-369 245 1,82 40 0,369-408-16,122 0 15,122-123 1,83-123-1</inkml:trace>
  <inkml:trace contextRef="#ctx0" brushRef="#br0" timeOffset="967168.3347">9000 22129 0,'0'0'0,"-41"0"31,0 82-31,-123 82 32,-81 122-17,-205 82 1,163-163-16,-163 286 16,287-369-16,81-40 15,82 0 1,41-123-1</inkml:trace>
  <inkml:trace contextRef="#ctx0" brushRef="#br0" timeOffset="967335.7429">8550 23275 0,'-82'41'16,"0"0"-1,-41 81-15,-163 124 32,163-164-32,0 40 0</inkml:trace>
  <inkml:trace contextRef="#ctx0" brushRef="#br0" timeOffset="968191.6202">5482 24502 0,'122'0'141</inkml:trace>
  <inkml:trace contextRef="#ctx0" brushRef="#br0" timeOffset="969061.3178">9490 24134 0,'-41'0'500,"-40"0"-500</inkml:trace>
  <inkml:trace contextRef="#ctx0" brushRef="#br0" timeOffset="969953.6433">6095 23520 0,'41'0'125,"0"0"-109,41 0-16,40 0 16,165 0-1,408 0 16,-327 0-15</inkml:trace>
  <inkml:trace contextRef="#ctx0" brushRef="#br0" timeOffset="970636.7363">9490 23561 0</inkml:trace>
  <inkml:trace contextRef="#ctx0" brushRef="#br0" timeOffset="971314.1257">6259 22089 0,'-41'0'0,"0"0"16,0 0 0,82 0 93,0 0-109</inkml:trace>
  <inkml:trace contextRef="#ctx0" brushRef="#br0" timeOffset="971658.0553">9000 21884 0</inkml:trace>
  <inkml:trace contextRef="#ctx0" brushRef="#br0" timeOffset="971978.6511">6013 21352 0,'41'0'62,"41"0"-62,0 0 16</inkml:trace>
  <inkml:trace contextRef="#ctx0" brushRef="#br0" timeOffset="972249.0704">8836 21107 0,'0'0'0,"82"0"16</inkml:trace>
  <inkml:trace contextRef="#ctx0" brushRef="#br0" timeOffset="972602.1155">6054 20739 0,'41'0'78,"0"0"-78,0 0 16</inkml:trace>
  <inkml:trace contextRef="#ctx0" brushRef="#br0" timeOffset="972864.7115">9000 20371 0,'81'0'47</inkml:trace>
  <inkml:trace contextRef="#ctx0" brushRef="#br0" timeOffset="973089.3138">6504 20493 0</inkml:trace>
  <inkml:trace contextRef="#ctx0" brushRef="#br0" timeOffset="974008.4359">5727 23479 0,'0'-41'141,"0"1"-141</inkml:trace>
  <inkml:trace contextRef="#ctx0" brushRef="#br0" timeOffset="974686.1655">5931 23111 0,'0'-82'16,"0"41"15,0-40-15,0 40-16</inkml:trace>
  <inkml:trace contextRef="#ctx0" brushRef="#br0" timeOffset="989120.3364">6545 20411 0,'123'0'125,"-41"0"-110,40 0-15,42 0 16,122 0-16</inkml:trace>
  <inkml:trace contextRef="#ctx0" brushRef="#br0" timeOffset="990570.0955">5604 20534 0,'41'0'94,"0"0"-78</inkml:trace>
  <inkml:trace contextRef="#ctx0" brushRef="#br0" timeOffset="990838.2225">6831 20452 0,'0'-41'47,"41"41"-16,41 0-31,0 0 16,-41 0 0,0 0-16</inkml:trace>
  <inkml:trace contextRef="#ctx0" brushRef="#br0" timeOffset="991004.2237">7445 20411 0,'41'0'16,"-41"-40"-1,41 40 1,41 0 0,-1 0-1,42 0 1,0 0 0</inkml:trace>
  <inkml:trace contextRef="#ctx0" brushRef="#br0" timeOffset="991171.5227">8386 20371 0,'0'0'0,"82"0"16,-41 0 15,0 0-15,81 0 0,-40 0-1,164-41 1,-165 41-16</inkml:trace>
  <inkml:trace contextRef="#ctx0" brushRef="#br0" timeOffset="991322.1373">9449 20411 0,'41'0'16,"41"0"0,0 0 15,-41 0-31,0 0 15,41 0-15,-1 0 16,-40 0-16,0 0 0</inkml:trace>
  <inkml:trace contextRef="#ctx0" brushRef="#br0" timeOffset="991461.1865">10186 20411 0,'0'0'0,"82"0"0,-82-40 31,41 40-15,81 0-1,-81 0 1,41 0-16,0 0 16,41 0-1</inkml:trace>
  <inkml:trace contextRef="#ctx0" brushRef="#br0" timeOffset="991635.6527">11290 20371 0,'-41'0'47,"82"0"0,41 0-47</inkml:trace>
  <inkml:trace contextRef="#ctx0" brushRef="#br0" timeOffset="992004.5302">11945 20411 0,'82'-40'31,"40"40"-15,-81 0-16,41 0 31,0 0-31,0 0 16,0 0-16,40 0 15,42 0 1,-82 0 0,-1 0-1,-40 0 1,0 0 15,41 0-15,-41 0-1,41 0 1,-41 0 0</inkml:trace>
  <inkml:trace contextRef="#ctx0" brushRef="#br0" timeOffset="993068.1653">13663 20371 0,'82'0'79,"-41"0"-79,0 0 15,81 0 1,-81 81-1,0-81 1,-82 0 859,-41-81-875</inkml:trace>
  <inkml:trace contextRef="#ctx0" brushRef="#br0" timeOffset="993654.714">9449 17262 0,'0'0'15,"0"-82"-15,0 41 31,41 41 32,-41 82-63,0 41 16,0-82-1</inkml:trace>
  <inkml:trace contextRef="#ctx0" brushRef="#br0" timeOffset="993838.2944">9490 18693 0,'0'0'0,"0"41"31,0 0 0,0 41-15,0 0 0,0-41-16</inkml:trace>
  <inkml:trace contextRef="#ctx0" brushRef="#br0" timeOffset="993959.823">9490 19184 0,'-81'82'15,"81"-41"1,0 0 15,0 41-15</inkml:trace>
  <inkml:trace contextRef="#ctx0" brushRef="#br0" timeOffset="994109.562">9409 19757 0,'0'41'16,"40"-41"0,-40 41-1,0 41 1</inkml:trace>
  <inkml:trace contextRef="#ctx0" brushRef="#br0" timeOffset="994310.0479">9572 20371 0,'0'81'32,"0"-40"-17,0 0 1,0 0-1,0 82 1</inkml:trace>
  <inkml:trace contextRef="#ctx0" brushRef="#br0" timeOffset="994489.0625">9572 21311 0,'0'41'15,"0"41"1,0 0 0,-82 41-1,82-82-15,-41 81 16</inkml:trace>
  <inkml:trace contextRef="#ctx0" brushRef="#br0" timeOffset="994722.4324">9449 22293 0,'0'0'0,"0"41"0,0 41 16,0-41-1,0 41 1,0-1 0,0 1-1,0-41 1,0 41-1,0 41 1,0-42 0</inkml:trace>
  <inkml:trace contextRef="#ctx0" brushRef="#br0" timeOffset="994755.7561">9449 23152 0,'-81'82'0,"162"-164"0,-162 246 16,40-82-16</inkml:trace>
  <inkml:trace contextRef="#ctx0" brushRef="#br0" timeOffset="994928.3084">9286 23684 0,'0'41'15,"0"41"1,0-42 15</inkml:trace>
  <inkml:trace contextRef="#ctx0" brushRef="#br0" timeOffset="1.36916E6">6259 22089 0,'0'-41'47,"0"0"47,0 82-32,-82 0-46,82 81-16,0-40 16,41-82 30,41 0-30,-82-41 0,81 41-1,-81-41-15,0-41 16,-40 1 0,-1 81-1,-41 0 1,0 122-1,82-81 1,82 41 0,0-82-1,-1-41 1,-81 0 15,0 0-15,0-81-1,-40 122 1,-42-41-16,0 41 16,41 0-16,-41 41 15,82 81 1,0-40 0,0-41-1,82-41 1,0 0-1,-41 0 1,-41-41 0,0-82-16,0 83 15,-41-42 1,0 82 0,-41 0-1,82 82-15,-41 40 16,41-40-1,41-82 17,82 0-17,-82 0 1,-41-82 0,0 0-1,0 1 1,-82 81-1,0 81 1,0 42 0,82-82-16,0 41 15,41-82 1,41 0 0,-41 0-1,-41-41-15,82 0 16,-82-41-1,0 41 17,-41 41-17,0 41 1,-41 82 0,82-82-1,41-41 1,41 0-1,-41 0 17,-41-82-17,0 0 1,-82 82 15,41 0-15,41 41-1,0 0 17,0-123 140,-41 82-157,82 0 313,41 0-296,-41 0-1,41 0 0,-42 0-15,42 0-1,-41 0 1,0 0 15,41 0-15,-41 0-1,41 41 1,-41-41 0,40 0 15,-40 0-31,0 0 16,41 0-1,0 0 1,-41 0-1,0 0 1,40 0 0,1 0-1,41 0 1,0 0 0,-42 0-1,42 0 1,-82 0-1,0 0-15,41 0 16,-41 0-16,0 0 16,122 0-1,-122 0-15,0-41 16,0 41-16,82 0 16,-82 0-1,0 0 1,-1 0-1,42 0 17,-41 0-17,0 0 1,41 0 0,41 0-1,-1 0 1,-40 0 15,-41 0 16,0 0-31,41 0 30,-41 0-30,0 0 15,-1 0 157,-80 0-32,-1 0-140,-41 0-1,41 0 17,0 0-1,-41 0 47,41 0-47,0 0-15,1 0 15,-42 0-15,41 0 15,0 0-15,-41 0 15,41 0-16,-41 0 17,41 0-17,-40 0 17,40 0-17,-41 0 1,41 0-1,-41 0 1,0 0 0,1 0-1,40 0 1,0 0 0,-41 0-1,-41 0 1,123-41-16,-41 41 15,0 0-15,0 0 32,-40 0-17,40 0 1,0 0 0,41-41-16,-82 41 15,41 0 1,-41 0 15,1 0-15,-1 0-1,0 0 1,41 0 0,0 0 15,0 0 0,-82 0-15,42 0-16,40 0 15,0 0 1,0 0 0,-41 0 15,41 0 0,0 0-15,41 41-1,-82-41 1,1 0 0,40 0-1,0 0 1,-41 0-1,41 0 17,0 0-1,0 0 0,82 0 563,0 0-563,41 0-15,-41 0-1,-41 82 1,123-82 15,163 0 1,-204 41-17,0-41 1,-42 0-1,83 0 17,-82 0-17,41 0 1,0 0 0,-41 0-16,40 0 15,1 0-15,0 0 16,0 0-1,0 0 1,-1 0 0,42 0-1,-41 0 1,0 0 0,0 0-1,81 0 16,-81 0-15,41 0 0,-82 0-1,81 0 1,-81 0-16,82 0 16,-82 0-16,41 0 15,41 0 1,-83 0-1,42 0 1,0 0 0,0 0-1,0 0 1,-1 0 0,1 0-1,0 0 1,-41 0-1,0 0 17,-82 0 140,0 0-172,-41 0 15,41 0-15,-40 0 16,-1 0-16,-82 0 31,1 0-15,40 0-1,41 0 1,-41 0 0,82 0-16,-81 0 15,81 0-15,41-41 16,-164 41-1,41 0 1,1 0 0,40 0-16,-41 0 15,82 0 1,-41 0-16,1 0 16,-42 0-1,-41 0 1,82 0-1,1 0 1,-1 0-16,41 0 0,0 0 16,-41 0-1,0 0 1,1 0 0,-42 0-1,-41 0 1,82 0-1,41 0 1,1 0-16,-1 0 16,-41 0-1,123 0 188,0 0-203,0 0 16,40 0-16,1 0 16,164 0-1,204 0 1,-205 0 0,0 0-1,-81 0 1,-82 0-1,-41 0 1,41 0-16,-1 0 0,-40 0 16,82 0-1,-41 0 1,41 0 0,-82 0-16,40 0 15,1 0 1,-41 0 171,0 0-187,41 0 32,-82-41-32,82 41 15,-41 0 1,-1 0-1,1 0 17,-82 0 46</inkml:trace>
  <inkml:trace contextRef="#ctx0" brushRef="#br0" timeOffset="1.37168E6">7404 23684 0,'41'0'15,"-41"-41"32,0 0-16,0 0-15,0 0 0,0-81-16,0-1 31,0 82-31,0-205 47,0 124-47,0 81 15,0 0 1,0-82 0,0-40-1,0 81 1,0 0 0,0-41-1,0 82-15,0 0 16,0 1-16,0-83 15,0 82 1,0 0 0,0 0-1,0-41 1,0-40 0,0 40-1,0 41 1,0 0-1,0-41 1,0 0 0,0 41-1,0 1 1,0-42 0,0 41 15,0 0-16,0 0 17,0-41-17,0 41 1,0 0 0,82-81-1,-82 81 16,41 0-15,-41-41 31,0 41 0,0 0 0,0 0-32,0-40 1,0 40 0,0 122 155,0-40-155,0 0-16,-41 41 0,41 0 16,0 82-1,0 40 1,0-122 0,0 41-1,0-1 1,0-40 15,0 0-15,82 0-1,-82 40 1,0 42 0,0-123-1,0 41 1,0 0-1,0-1 1,0-40 0,-41 82-1,41-82 1,0 0 0,0 41-1,0-41 1,-41-1 15,41 1-15,0 41-1,0-41-15,0 41 16,0 0 0,0-41-1,0 40 1,0-40-1,0 0 1,0 41 0,0-41-1,0 0 1,0 82 15,0-83-15,0 1 15,0 41 32,0-41-32,0-82 109,0-41-140,0 41 16</inkml:trace>
  <inkml:trace contextRef="#ctx0" brushRef="#br0" timeOffset="1.59433E6">6095 22211 0,'0'-82'62,"0"123"1,0-82 30,0 1-61,-41 40-17,41 81 32,-41-81-47,41 41 16,0-123 62,0 42-47,0 121 32,0-122 30,0 82 267,41-41-345,0 0 1,41 0 0,-41 41-1,0-41 1,41 0-1,81 0 32,-81 0-31,82 0 0,-123 0-16,40 0 15,42 0 1,0 0-1,-41 0 1,40 0 0,42 0-1,81 0 1,-81 0 0,0 0-1,-123 0 1,-1 0-16,1 0 15,41 0 17,-41 0-17,41 0 17,122 0-17,1 0 1,-41 0-1,-123 0-15,-1 0 32,42 0 15,-41 0-16,0 0 0,0 0 0,41 0-15,-41 0 15,-123 0 157,0 0-188</inkml:trace>
  <inkml:trace contextRef="#ctx0" brushRef="#br0" timeOffset="1.59554E6">5972 22293 0,'-81'0'63,"121"0"-17,42 0-30,123 0 0,81 0-1,-122 0-15,-1 0 16,1 0-16,-41 0 16,40 0-16,165 0 15,-83 0 1,-122 0-1,0 0-15,-1 0 16,-40 0-16,0 0 16,41 0-1,-1 0 1,-81 0-16,0 0 16,41 0-16,-41 0 15,82 0 1,-42 0-1,-40 0 1,0 0 0,0 0-1,41 0 1,-41 0 0,0 0-1,41 0 16,-1 0-31,1 0 16,0 0-16,-41 0 47,-82 0 94,-41 0-126,0 0-15,-40 0 16</inkml:trace>
  <inkml:trace contextRef="#ctx0" brushRef="#br0" timeOffset="1.59812E6">9409 22866 0,'0'0'16,"0"286"-16,0-81 0,0-42 16</inkml:trace>
  <inkml:trace contextRef="#ctx0" brushRef="#br0" timeOffset="1.5992E6">24381 14685 0,'40'0'62,"-40"-82"-62,0 41 16</inkml:trace>
  <inkml:trace contextRef="#ctx0" brushRef="#br0" timeOffset="1.76709E6">24667 8181 0,'0'0'0,"123"0"15,-42 0-15,42 82 16,0-82-16,40 0 15,1 0 1,-41 0-16</inkml:trace>
  <inkml:trace contextRef="#ctx0" brushRef="#br0" timeOffset="1.76975E6">6218 22661 0,'0'0'0,"-41"287"0,41-1 16,0-41-16,0-81 16,0 40-16,0-122 15,0 82 1</inkml:trace>
  <inkml:trace contextRef="#ctx0" brushRef="#br0" timeOffset="1.7715E6">10513 14317 0,'-41'0'0,"-41"0"47,164 0 31,0 0-78,41 0 16,81 0-16,492 0 15,285 0 1,165 0 0,-246 0-1,82 0 1,-573 0 0,-246 0-1,-163-41 1,41 41-16,-123 0 172,-40 0-172,-42 0 15,-41 0-15,1 0 16,-42 0-16,-40 0 16</inkml:trace>
  <inkml:trace contextRef="#ctx0" brushRef="#br0" timeOffset="1.77295E6">11740 14726 0,'-286'0'0,"81"0"16,83-41-1,-42 41 1,123 0-16,0 0 16,-41 0-16,123 0 78,0 0-78,82 0 15,41 0-15,326 0 16,206 0 0,-205 0-1,654 82-15,-531-82 16,-42 0-1,656 81 1,-206-81 0,83 82-1,-778-82 1,-286 0 0,-82 0 30,-41 0-30,-40 0-16,-1 0 16,-327-41-1,-491-40 1,123-1 0,-82 82 15,-164-82-16,-776 82 1,817 0 0,205 0-1,286 0 1,246 0 0,245 0-16,163 0 31,83 0-16,695 0 1,-409 0-16,81 0 16,-40 0-16,123 0 15,40 0-15,451 0 16,-124 41 0,-81-41-1,-532 0 1,164 82-1,-450-82-15,-42 0 16,-40 0 0,-82 0 31,-40 0-47,-42 0 15,-245 0 1,163 0-16,-81-41 15,-1 41-15,-367 0 16,-164 0 0,0-82-1,-41 82 1,409 0-16,41 0 16,-450 41-1,531-41-15,-163 82 31,328-82-15,163 41 15,41 40 32,81-81-63,-40 0 15,-41 0 1,41 0 0,-41 0-1,41 0 32,-41 0-31,-1 0-1,124 0 1,122 0 0,42 0-1,40 0 1,-123 0-16,42 0 16,-42 0-16,82 0 0,1 0 15,244 0 1,-204 0-1,-122 0 1,-123 41-16,-1-41 16</inkml:trace>
  <inkml:trace contextRef="#ctx0" brushRef="#br0" timeOffset="1.7738E6">18163 14930 0,'41'0'328,"40"41"-312,-81 41-16,41-82 15</inkml:trace>
  <inkml:trace contextRef="#ctx0" brushRef="#br0" timeOffset="1.77683E6">6586 20411 0,'-41'0'15,"0"0"17,82 0 108,0 0-124,0 0-16,82 0 16,-1 0-1,42 0 16,0 0-15,-83 0-16,-40 0 16,41 0-16,-41 0 0,0 0 15,82 0 1,-42 0 0,42 0-1,-41 0 1,0 0-1,-41 0 1,81 0 0,-40 0-16,0 0 15,0 0 1,-41 0 0,41 0-1,-1 0 16,-40 0-15,0 0 0,41 0-1,82 0 1,-82 0 0,-1 0-16,1 0 15,0 0 1,-41 0-1,0 0 1,81 0 0,-81 0 15,0 41 0,41-41-15,-41 0-1,0 0 32,-41 41 78,0 0-109,0 41 0,0 41-1,0-41-15,0-1 16,-82 83 15,82-82-31,0 0 16,0-42-16,-41 83 15,41 0 1,0-41 0,-41 40-1,41 42 1,0-41-1,0-82 1,0 81 0,0 1-1,0-41 1,0-41 0,0 41-1,-82 40 16,82-40-31,0 0 16,0-41-16,0 0 31,-40-41-31,40 82 16,0-1 0,0-40-1,0 0 1,-41 41-1,41-41 1,0 0-16,-82 41 16,82-1 15,-41-81-15,41 41-16,0-122 78</inkml:trace>
  <inkml:trace contextRef="#ctx0" brushRef="#br0" timeOffset="1.77877E6">25321 15585 0</inkml:trace>
  <inkml:trace contextRef="#ctx0" brushRef="#br0" timeOffset="1.77947E6">25362 12271 0</inkml:trace>
  <inkml:trace contextRef="#ctx0" brushRef="#br0" timeOffset="1.78029E6">22622 16157 0</inkml:trace>
  <inkml:trace contextRef="#ctx0" brushRef="#br0" timeOffset="1.78163E6">27776 15257 0,'41'0'157</inkml:trace>
  <inkml:trace contextRef="#ctx0" brushRef="#br0" timeOffset="1.7824E6">34444 14521 0,'41'0'15,"-1"0"1,42 0-16,-41 0 15,0 0 48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1:32:27.9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19022 10349 0,'0'-41'0,"0"-82"16,0 82 0,0 0-1,0 1 1,-82 40-1,41 0 1,-41 40 15,82 42-31,-82 327 32,82-327-32,0-41 31,123-41-16,-41 0-15,0-82 16,-82 0 0,41-81-1,-41 40 1,0 41 0,0 164 15,0 82 0,0-42-15,0-40-16,0 0 15,41-82 1,81 0 0,-81-41-1,82-122 1</inkml:trace>
  <inkml:trace contextRef="#ctx0" brushRef="#br0" timeOffset="267.02">19513 10103 0,'0'-40'0,"40"121"62,-40 1-62,0 0 16,82 41-16,-82-41 16,0 81-1,-163 164 1,40-286-1</inkml:trace>
  <inkml:trace contextRef="#ctx0" brushRef="#br0" timeOffset="650.0617">18449 10022 0,'0'-41'16,"0"-41"-1,-82 82 17,0 123-32,82-42 15,-81 206 1,81-42 0,40-40-1,1-123 1,41-42-16,41 42 15,0-82-15</inkml:trace>
  <inkml:trace contextRef="#ctx0" brushRef="#br0" timeOffset="1384.0615">21967 10185 0,'0'-82'16,"0"1"-1,0 40 1,-82 41 0,0 0-1,41 0 1,-40 163-1,81 328 17,0-450-32,163 41 31,-122-82-31,0 0 16,123-41-1,-164 0 1</inkml:trace>
  <inkml:trace contextRef="#ctx0" brushRef="#br0" timeOffset="1666.8402">22417 10472 0,'82'0'62,"0"0"-46,40 0-16,-40 0 15,0 0-15,0-41 16</inkml:trace>
  <inkml:trace contextRef="#ctx0" brushRef="#br0" timeOffset="1850.7776">22540 10635 0,'41'0'47,"0"0"-47,40 0 16,1 0-16,41 0 16</inkml:trace>
  <inkml:trace contextRef="#ctx0" brushRef="#br0" timeOffset="2317.2823">24381 10063 0,'0'-82'63,"0"41"-32,0 82 32,0 0-48,0 40-15,0-40 0,0 0 16,0 82-1,0-41 1,0 41 0,0-83-1</inkml:trace>
  <inkml:trace contextRef="#ctx0" brushRef="#br0" timeOffset="2600.2997">23726 10840 0,'-41'0'15,"123"0"16,41 0-15,40 0-16,83-41 16,408 41-1,-408 0 1,-205 0 0</inkml:trace>
  <inkml:trace contextRef="#ctx0" brushRef="#br0" timeOffset="3316.6467">24176 11453 0,'0'-81'16,"0"121"15,-41 83-15,-41-41-1,41 0 1,-40-82 15,40 0-15,0-123 15,41 0-15,41 82-1,40 41 1,1 123 0,-82 41-1,0 122 1,-122-163 0,-1-41-1,0-41 1,82-41-1,41-82 17,0-41-17,82 41 1,0 82 0,41 0-1,-83 0-15,42 82 16,0 41-1,-82-82 1,41-41 0,0 0-1</inkml:trace>
  <inkml:trace contextRef="#ctx0" brushRef="#br0" timeOffset="3567.2881">24585 11740 0,'0'0'0,"0"-41"0,0-41 32,0 164-1,0-41-15,41 40-1,-41 165 1,0-123-1,0-82 1,0 40-16,82-81 16</inkml:trace>
  <inkml:trace contextRef="#ctx0" brushRef="#br0" timeOffset="3938.3259">24994 11821 0,'0'0'0,"0"-40"15,0 80 48,0 42-47,0 82-1,0-123-15,0 41 16,0-41-16,82 40 15,-41-81 1,82-41 0,-83-40-1,-40-42 1,0 41-16,82 0 0,-82 41 16,0 0-16,-41-40 15,-81 40 1,40 41 15,-82 122-15,164-81-1</inkml:trace>
  <inkml:trace contextRef="#ctx0" brushRef="#br0" timeOffset="4114.1988">25649 12026 0</inkml:trace>
  <inkml:trace contextRef="#ctx0" brushRef="#br0" timeOffset="4784.3336">21067 9817 0,'0'-82'16,"0"1"0,0 162 15,-41 83-31,41 40 15,0 83-15,0-1 16,123 41-16,-123 42 0,0 162 31,41-40 1,-41-368-1,0-369-16</inkml:trace>
  <inkml:trace contextRef="#ctx0" brushRef="#br0" timeOffset="5935.3289">21067 9367 0,'0'-41'15,"82"41"63,41 0-78,-1-82 16,83 82-16,81 0 16,1 0-16,408 0 15,123 0 1,-368 0-16,-82 0 16,-41 41-16,-40-41 15,-124 0-15,42 0 31,-41 0-31,-1 0 32,-81 0-17,-41 0 1,-41 82 46,0 0-62,0 41 16,0-82 0,0 122-1,0 83 1,0-83-16,0 165 16,0-124-1,0 1-15,82 285 16,-82-244-1,0-83 1,82 42-16,-82 81 16,0-122-1,0-82 1,0 0 0,0-42-16,-82-40 31,82 41-16,-41 41 1,0-82 0,-41 41-1,41 41 1,-122 0 0,40-41-1,41-41 1,-163 0-16,122 81 15,-82-81-15,-163 0 32,-82-81-17,-41-1 1,246 82-16,-164 0 16,163-82-16,42 82 15,-82 0 1,122 0-1,-41 0 1,287 0 125,41 0-126</inkml:trace>
  <inkml:trace contextRef="#ctx0" brushRef="#br0" timeOffset="7367.9637">27612 7404 0,'-41'0'0,"41"-41"0,-82 41 16,42 0-1,-1 0 17</inkml:trace>
  <inkml:trace contextRef="#ctx0" brushRef="#br0" timeOffset="32503.7186">40743 8181 0,'-41'0'31,"41"-41"-31,0 82 94,0 41-78,-41 40-1,41 1 1,0 82-1,0 122 1,0-163 0,0-1-1,0 83 1,0-83 15,0-81-31,0 123 16,0-124-16,0 1 15,0 123 1,0-1 0,0 83-1,0-1 1,0-41 0,0-40-1,0-42 1,0-40-16,0 41 15,0-82 1,0-1-16,0 165 16,0-42-1,0 165 17,-81-83-32,81-41 31,-82-40-16,82-82-15,0-1 16,-41 1-16,41-41 0,0 0 16,0 122-1,0 1 1,-82-124-16,82 1 16,0 0-16,0 82 15,0 40 1,0-81-1,-41 41 1,41-1 0,0-81-16,-82 82 15,82-83 1,0-40-16,0 82 16,-41 0 15,41-41-16,0-1 1,0-40 0,-40 0 15,40-164 0</inkml:trace>
  <inkml:trace contextRef="#ctx0" brushRef="#br0" timeOffset="33313.3223">38166 15421 0,'0'0'0,"-123"-41"0,82 41 15,1 0 1,80 0 46,83 0-46,82 0-16,81 0 16,532 0-1,82 41 1,246-41 0,-533 0-16,410 82 15,-573-82-15,41 0 16,409 82-1,-82-82 1,-205 0 0,-408 0-1,204 0-15,-204 0 16,40 0-16,246 0 16,-164 0-1,-41 82 1,1-82-16,163 0 15,-123 0 1,41 0 0,0 0-1,-204 0 1,-123 0-16,41 0 16,-41 0-1,-123 0 63</inkml:trace>
  <inkml:trace contextRef="#ctx0" brushRef="#br0" timeOffset="35269.5171">43279 15094 0,'-40'-41'16,"40"164"31,0-1-47,0 1 15,0-41-15,0 41 16,0-82-16,0-1 15,0 1 17,0-82-1,0-245 0,0 82-15,-82 122-1,82 123 1,0 40 0,0 1-16,0 41 15,0-82-15,0 41 16,0-164 46</inkml:trace>
  <inkml:trace contextRef="#ctx0" brushRef="#br0" timeOffset="35903.9835">43279 16485 0,'0'81'31,"0"-40"-31,-81 0 0,40 82 16,-41-123 0,41 0 15,41-82-15,-41 41-16,41-81 31,0 81-31,82 41 15,-41 0 1,-41 122 0,0 206-1,0-206-15,-82 124 16,41-164-16,-41-1 16,-40 1-1,40-41 1,82-82-1,-41-163 1,82 81 0,82 123-1,-42 0 1,42 82 15,-123 0-31,82-1 16,-41-81-16,-41 82 15,122-82-15</inkml:trace>
  <inkml:trace contextRef="#ctx0" brushRef="#br0" timeOffset="36756.0076">48679 15339 0,'0'-41'16,"0"0"0,0 82-1,0 82 1,-41-41-16,41 41 16,0-42-16,0 1 15,-41-41 1,41 0 15,0-245 0,0-1 16,0 287-31,0 0-1,0-1 1,0 1 0,0-41-16,0-123 62</inkml:trace>
  <inkml:trace contextRef="#ctx0" brushRef="#br0" timeOffset="37191.5657">48925 16975 0,'0'0'0,"0"-81"0,0-1 15,-82 82 17,0 41-17,-41 163 1,123 42-1,0-124 1,0-40-16,205-41 16,-123-41-1,-1 0-15,42 0 16,-41-123 0,-82 42 15,-164-1-16,1 164 1,122-1 0,0 42-1</inkml:trace>
  <inkml:trace contextRef="#ctx0" brushRef="#br0" timeOffset="39588.7">40416 15380 0,'-41'0'16,"0"0"-1,0 41 1,41 0 0,-82 41-16,82 0 15,82-82 16,-82-41-15,123 41-16,-123-246 31,0 205-15,0-40 0,-82 81-1,41 40 1,41 1-16,0 82 15,0-82 1,82-41 0,-41 0-1,41-123 1,-82 41 0,0 1-1,-82 81 1,0 41-1,0 122 1,82-122 0,123-41-1,-41 0 1</inkml:trace>
  <inkml:trace contextRef="#ctx0" brushRef="#br0" timeOffset="40421.6309">40334 10185 0,'-41'0'16,"123"0"31,41 0-47,40 0 15,-40 0-15,-41 0 16,-41 0 0,41 0 15,-410 0 0,206 0-15,-1 0-1,164 0 48,41 0-63,40 0 15,42 0 1,-123 0-16</inkml:trace>
  <inkml:trace contextRef="#ctx0" brushRef="#br0" timeOffset="40805.9632">39189 10022 0,'0'0'0,"-123"0"15,123-41 17,82 41-17,41 0-15,-42 0 16,42 0-1,-82 0 17</inkml:trace>
  <inkml:trace contextRef="#ctx0" brushRef="#br0" timeOffset="41104.8116">39066 9981 0,'-41'0'16,"82"0"-16,-123 0 15,82 41 1,-41-41 0,41 81-1,0 1 1,123-82 0,82 0-1,-124 41 1,-81 0-16,82-41 15,-82 82-15,-41-41 32,-40-41-17,40 0-15,-82 0 16</inkml:trace>
  <inkml:trace contextRef="#ctx0" brushRef="#br0" timeOffset="43122.4161">42911 10185 0,'0'-82'15,"0"164"126,0-41-125,0 82-1,0-41 1,0 0-16,0 163 31,0-204-15,0 122-1,82-81 1,-82 0 0,0 41-1,0-82 1,0 41 15,0-1-31,0-40 16,0 82-16,0 0 15,0-42 1,0 1 0,0 0-1,0 41 1,0-41 0,0 40-1,0-40 1,0 0-1,0 0-15,0 0 16,0-1 0,0 1-1,0 0 1,0 0 0,0 41-1,0-42 1,0 1-1,0 0 1,0 0 0,-41 81-1,41-40 1,0 0 0,0-82-1,0 41-15,0-1 16,0-40-1,0 82 1,0-41 0,0 0-16,0-42 15,0 1 1,0 123 15,0-82-15,0 0-1,0 40 1,0-40 0,0 0-1,0-41 1,0 82 0,0-83-16,0 83 15,0-82 1,0 41-16,0-41 15,0-82 64,82-123-64</inkml:trace>
  <inkml:trace contextRef="#ctx0" brushRef="#br0" timeOffset="53179.3785">48679 10063 0,'0'-41'16,"0"0"15,41 41-15,-41-82-16,0 123 93,0 41-77,0-1 0,0 1 15,0 41-15,0-82-16,-41 41 15,41-41-15,0 40 16,0 42-1,0 0 1,0-82-16,0 0 16,0 0-16,0 40 15,0-40-15,0 82 16,0-41 0,0-41-1,0 81 1,0-40-1,0 0 1,0 41 0,0-41 15,0-1-31,0-40 0,0 82 16,0-82-1,-41 82 1,41-42-1,0 83 1,0-82 0,0 41-1,0-1 1,0-40 0,0 0-1,0 0 1,0 0-1,0-1 1,0 1 0,0 0-1,0-41-15,0 0 16,0 0 0,0 40-1,0-40 1,0 41-1,0 0 1,0 0 0,0 0-1,0-41 1,0-1-16,0 42 16,0-41-1,0 0 1,0 41-16,0-41 15,0 0 1,0 40 0,0 1 15,0-41-15,0 0 15,0 0-16,0 41 17,0-41-17,0 0-15,0 0 16,0 40 0,0 1-1,0-41 1,0 0-1,0 82 1,0-42 0,0-40-1,0 0 1,0 41 0,0-41-1,0 0 1,0 0-1</inkml:trace>
  <inkml:trace contextRef="#ctx0" brushRef="#br0" timeOffset="54972.8812">42952 9940 0,'-41'0'31,"123"0"32,0 82-48,0-82-15,40 0 16,-40 0-16,41 0 16,-41 0-1,327 0 16,0 41 1,-245-41-17,-1 0 1,-81 0-16,-41 0 16,41 0-1,0 0 1,-1 0-16,1 0 15,-41 0-15,82 0 16,-41 0 0,-1 0-1,1 0 17,82 0-17,-82 0 1,0 0-1,-42 0 1,42 0 0,164 0-1,-1 0 1,-40 0 0,-42 0-1,-122 0 1,0-41-1,0 41 1,82 0 15,-41-82-31,40 82 32,1 0-17,-82 0 1,0 0-1,41 0 1,-41 0 0,-1 0-1,42 0 1,41 0 0,-41 0-16,40 0 15,-81 0 16,0 0-15,-41-41-16,41 41 31,82 0-15,-82 0 0,0 0-1,41-82 1,-42 82 15,-40 41 16,0 41-31</inkml:trace>
  <inkml:trace contextRef="#ctx0" brushRef="#br0" timeOffset="62988.9523">9327 15176 0,'-41'0'16</inkml:trace>
  <inkml:trace contextRef="#ctx0" brushRef="#br0" timeOffset="119213.128">18858 30638 0,'0'0'0,"41"0"32,41 0-17,0 0-15,-1-41 16</inkml:trace>
  <inkml:trace contextRef="#ctx0" brushRef="#br0" timeOffset="138343.2646">12927 14971 0,'0'41'172</inkml:trace>
  <inkml:trace contextRef="#ctx0" brushRef="#br0" timeOffset="142371.5455">17794 25443 0,'0'82'390</inkml:trace>
  <inkml:trace contextRef="#ctx0" brushRef="#br0" timeOffset="143511.025">8100 27447 0</inkml:trace>
  <inkml:trace contextRef="#ctx0" brushRef="#br0" timeOffset="173021.2109">13213 27733 0</inkml:trace>
  <inkml:trace contextRef="#ctx0" brushRef="#br0" timeOffset="176441.6729">45898 15462 0,'0'41'78,"0"41"-62,0 0-1,0-164 63,0-41-78,0 41 16,0 41 0,0 0-1,0 82 1,0 41 0,0 82-1,0-123-15,0 40 16,0 1-1,0-164 32,0 42-31,0-42-16,0 123 62,0 40-46,0-121 62,0-42-78,0 41 0,0-41 16,0 123 31,0 41-32,0 0 1,0-42 0,0-80 30,0-42-30,0 41 0,0-41-1,0 123 1,0 0 0,0 0-1,0 41 1,0-123 46,0 0-62,0 0 0,0-41 16,0 41 0,0 0-1,0 123 1,0 41-1,0-41 1,0 81 0,0-122-1,40-82 17,-40 0-17,0 0-15,0-122 16,0 81-1,0 0-15,0 123 32,0 41-17,0 81 1,0-81 0,0-123 46,82 41-46</inkml:trace>
  <inkml:trace contextRef="#ctx0" brushRef="#br0" timeOffset="177502.2071">45775 16566 0,'0'-40'16,"0"121"62,0-40-62,0 41-16,-82-41 15,82 0-15,-41 41 16,41-1-1,82-81 32,-41 0-31,41 0-16,40-81 31,-81 81-31,41-41 16,-41 41 15,-41-82-31,0 41 31,0 0-15,-41 41 15,41 41 16,0 82-47,0-41 16,0 122-1,0-122 1,0 0 0,41-82-1</inkml:trace>
  <inkml:trace contextRef="#ctx0" brushRef="#br0" timeOffset="178339.7995">40334 11658 0</inkml:trace>
  <inkml:trace contextRef="#ctx0" brushRef="#br0" timeOffset="178920.0006">40334 11372 0,'-41'0'15,"-41"0"1,123 0 46,41 0-46,0 0-16,0-82 16,245 41 15,-245 41-15,-164 0 30,41 0-46,0 0 16,-41 0-16,1 82 16,-1-82-1,41 41-15,0-41 16,82 0 31,0 0-32,82 0 1,-83 0-16</inkml:trace>
  <inkml:trace contextRef="#ctx0" brushRef="#br0" timeOffset="179486.1638">39148 11658 0,'-41'-41'16,"41"82"31,0 41-32,0-41-15,82 40 0,-82-40 16,41 0-1,0-41 1,40 0 0,-40-82-1,-41-122 1,0 122 0,0 41 15,0-41-31,0 164 15,0 0 1,82 82 0,-82 40-1,41 42 1,41-165 0</inkml:trace>
  <inkml:trace contextRef="#ctx0" brushRef="#br0" timeOffset="191220.0945">40580 11494 0,'41'0'32,"-41"41"-32,81-41 15,-81 82 1,287 82 15,-165-83-15,-40 42-1,41-41 1,-123 0-16,82-82 16,-82 82-16,82-42 15,-1 42 1,1-41-1,0 0 1,0 0 0,-41-41-1,0 82-15,-41-41 16,81-41 0,-81 41-1,41-41 1,-41 81-1,82-81 1,-82 41 0,41-41-1,-41 41 1,41-41-16,-41 41 16,82-41-1,0 0 1,-41 82-16,40-82 15,1 41 1,-41-41 0,0 82-1,41-41 32,-41-1-31,0-40-1,-41 82 1,81-41 0,83 0-1,-123 41 1,41-82 0,-82 41-1,41 0 1,0-41-16,40 81 15,-40-81 17,-41 41-32,41-41 15,41 123 1,0-123 15,0 82-15,-82 0-1,41-41 1,-1 0 0,42 40-1,-41-40 1,-41 0 0,41 41-1,41-82 1,-82 41-1,41 0 1,0 41 0,41-82 31,-82 40-32,40 1 1,1 41-1,41-41 1,-41-41 0,-41 82-1,41-82 1,41 82 0,-82-41-1,41-41 1,-41 41-1,41-41-15,-41 81 16,81-40 0,-40 0-1,41-41 1,-82 123-16,41-123 16,-41 41-1,82-41 1,0 41-16,-41-41 31,-41 81-15,81-81-1,-40 0 1,-41 41 0,41-41-1,41 41 1,-41-41-1,-41 41 1,41-41 47,-41 82-17,41-82-30,41 0 0,-82 41-16,40-41 15,42 41 1,0 41 0,0-82-1,-41 41 1,0-41 140,-41 40-156,82-40 31,-82 82-31,40-82 16,1 82 0,82-41-1,-41 41 1,0-82-1,40 122 1,1-81 0,-41 0-1,0 0 1,-41-41 15,40 82-31,1-82 16,0 41-1,0 0 1,0 82 0,0-42-1,-1-40 1,42 0 0,0 41-1,-82-82-15,41 41 16,-42-41-16,42 82 15,-41-82-15,82 122 16,-41-40 0,81 0-1,83 123 17,-83-124-32,-81 1 31,41 0-16,-41-82-15,-82 82 16,41-82-16,-41 41 16,-82-41 15,82-41-31,-41-82 16</inkml:trace>
  <inkml:trace contextRef="#ctx0" brushRef="#br0" timeOffset="192703.1892">40989 11740 0,'-41'-41'0,"-41"41"31,41 0-15,0-41 15,-41-41 0,41 41-15,1 41-1,-42-82 1,-41 82 15,41-41-15,41 1-1,0-42 1,-40 82 0,40-41-16,0 41 15,-82-41 1,82-41 0,-41 82-1,0-41 1,-81 0-1,40-41 1,0 42 0,42-42-1,40 41 1,-82 0 0,-41-41 15,123 41-16,-81-41 1,40 42-16,41-42 16,-82 41-1,1-41 1,-1 0 0,41 41-1,0 41 1,0-82-16,1 82 15,-1 0 1,41-40 0,-41 40-16,41-82 15,0 82-15,-41-82 16,42 41-16,-42 41 31,0-82-15,41 82-16,41-41 15,-41 41 1</inkml:trace>
  <inkml:trace contextRef="#ctx0" brushRef="#br0" timeOffset="194463.3319">48106 17344 0,'-40'0'16,"40"-41"15,40 41 63,42 0-63,-82 41-15,41-41-1,0 0 1,-41 81-16,123-81 16,-41 41-1,-1 0 1,-40 41 15,41-82-15,41 123-1,-41-82 1,-41 0 0,40 40-1,-40-40 1,41-41 0,-41 82-16,82-82 15,-82 41-15,81 41 16,-40-41-1,0 41 1,-41-82 0,-41 40-16,123 1 15,-1-41 1,-40 82-16,41-41 31,-82 0-15,122 41-1,-81-41 1,0-41 0,-82 41-1,41-41-15,-41 40 16</inkml:trace>
  <inkml:trace contextRef="#ctx0" brushRef="#br0" timeOffset="195171.4239">49456 19593 0,'-40'0'0,"40"-81"15,0-1 1,0 0 0,122 82 15,42 245 0,-164-163-31,0 41 16,0-82-1,0-82 17,82 0-32,-82-82 15,0 82 1,0-40-1,0-1 1,0 164 31,0-1-47,0 1 31,81 41-15,83 0-1,-41-123 1</inkml:trace>
  <inkml:trace contextRef="#ctx0" brushRef="#br0" timeOffset="195377.6438">50070 19675 0,'41'0'31,"0"0"-15,41 0-16,-1-41 16,1 41-16,0-82 15,0 82-15</inkml:trace>
  <inkml:trace contextRef="#ctx0" brushRef="#br0" timeOffset="195606.823">50275 19471 0,'-41'-82'15,"82"164"32,-41-1-47,40-40 16,-40 41-16,82 41 15,41 0 17,-123-42-32</inkml:trace>
  <inkml:trace contextRef="#ctx0" brushRef="#br0" timeOffset="196120.3279">50643 19552 0,'-41'-40'0,"41"80"62,0 42-62,0-41 16,123-41-16,-42 82 15,1 0 1,0-82 15,-41-82-15,-41 41-16,0-82 15,0 82-15,0-40 16,0 162 15,0 42-15,0 0-16,41 163 16,0-163-16,-41 0 15,82-1-15,-82-40 16,0-41-1,0 82 1,-41-123 0,-82-82-1,82 41 1,41 0 15,0-41-31,0 1 0</inkml:trace>
  <inkml:trace contextRef="#ctx0" brushRef="#br0" timeOffset="196372.9637">51461 19757 0,'0'0'0,"41"-82"32,41 82-17,-42-41 1,1 41-16,41 0 31</inkml:trace>
  <inkml:trace contextRef="#ctx0" brushRef="#br0" timeOffset="196504.5563">51420 20002 0,'0'0'0,"82"0"32,40-122-32,42 81 15,-123-41 1</inkml:trace>
  <inkml:trace contextRef="#ctx0" brushRef="#br0" timeOffset="196921.5526">51993 19266 0,'0'-41'0,"0"123"47,0-41-47,0 41 16,81 0 0,1-1-1,0-81 1,0-41-1,-82-40-15,41-1 16,-41 0 0,0 41-16,0 0 15,0 164 17,0 122-17,0 42 1,82-83-1,-41-163 1</inkml:trace>
  <inkml:trace contextRef="#ctx0" brushRef="#br0" timeOffset="203105.1371">27898 7281 0,'-40'0'15,"-1"0"1,-41 0 15,41 0-15,82 0 109,82 0-94,-83 0-31,83 0 16,82 0-1,-42 0 1,-40-41-1,-41 41-15,0 0 16,0 0-16,-42 0 16,42 0-1,41 0 1,0 0 0,-82 0-16,81 0 15,-40 0 1,41 0-16,81 0 15,-81 0 1,-82 0 0,82 0-1,-82 0-15,0 0 0,122 0 32,-40 0-32,-41 0 15,-41 0-15,40-82 0,-40 82 16,82 0-1,0 0 1,0 0 0,-42 0-1,1-41 1,-41 41 0,0 0-1,0 0 1,41 0-1,-41 0 1,-1 0 0,42 0 15,-41 0-15,0 0-1,0 0 16,41 0-15,0 0 0,-1 0-1,-40 0 1,0 0 15,41 0 0,-82 41-15,41-41 0,0 0 31,41 0-16,-41 0 16,-41-41-32,41 41 1,-41-122 0,0 81-1,0 0 1,0-41-1,0-82 1,0 124 0,0-42-16,0 0 15,0 41-15,0-82 32,0 42-17,0-1-15,-82 0 16,82 0-16,-41 41 15,41 0 1,0-41 0,-41 82-1,41-40-15,-82-1 16,82-41 0,-41 82-16,41-41 15,-82 41 79,41 0-63,-40 0-31,-1 0 31,41 0-31,0 0 16,-164 82 0,-122 0-1,82-1 1,-123 1 0,-1 41-1,124-123 1,-41 82-1,-1-82 1,-40 41 0,163-41-1,42 0-15,-1 0 16,41 0-16,-41 81 0,-40-81 31,81 0-15,0 0-16,0 0 15,41 0 1,-40 0 0,-1 0 15,0 0-15,41 0-16,0 0 31,-41 0-16,42 0 32,40 41 16,-41-41-48,-41 82 17,41-82-17,41 41 17,-41-41-32,41 41 15,0 0 1,0 41-1,0-41 1,0 81-16,0-40 16,41-41-16,0 82 15,41 40 17,-82-122-17,41 41 188,40-82-187,-81-41 0</inkml:trace>
  <inkml:trace contextRef="#ctx0" brushRef="#br0" timeOffset="204898.355">31253 7404 0,'41'0'640,"41"0"-624,-42 0-1</inkml:trace>
  <inkml:trace contextRef="#ctx0" brushRef="#br0" timeOffset="206755.4327">37757 5604 0,'-41'-82'15,"0"82"17,-41 0-17,82-41-15,-81 41 32,-165 0-1,164 0-31,-368 0 31,328 0-31,-1 0 0,-204 0 31,204 0-15,0 0 0,41 0-1,42 0-15,-42 0 16,0 0-16,41 0 15,-41 0-15,-41 82 16,1-82 0,40 41-1,-82-41 17,42 82-17,-1-82 1,-41 41-1,42 40 1,-1-81-16,41 0 16,-41 82-16,41-82 0,1 0 15,-1 41-15,41-41 16,-82 82 0,-122-41-1,204-41 1,-82 82-1,41-41 1,41 0 0,0-41-1,41 122-15,-122-122 16,40 82-16,41-82 16,-41 82-1,82-41 1,-82 81-1,82-40 1,41 41 0,123 41-1,-82-42 1,81-40 0,-81-82-16,123 82 15,-83 0 1,1-82-16,164 0 15,244 0 1,-122 0 0,0-41-1,41 41 17,123-205-17,-205 205 1,-81-81-1,-83 81 1,42-41 0,-42-82-1,1 82 1,-83 0 0,1 41-1,-82-82-15,41 82 16,-41-41-1,0 41-15,40-81 0,1 40 16,0 0 0,-41 41-1,-41-82-15,41 82 16,-41-41-16,0-41 16,0 41-1,0-163 1,-123 81-1,-40 0 1,81 123-16,0-122 16,0 122-16,-41 0 0,1-41 15,-124 41 1,42 82 0,-83 163-1,246-204 1</inkml:trace>
  <inkml:trace contextRef="#ctx0" brushRef="#br0" timeOffset="207578.9074">30435 7404 0,'41'0'47</inkml:trace>
  <inkml:trace contextRef="#ctx0" brushRef="#br0" timeOffset="207873.1527">37103 6913 0,'-41'0'0</inkml:trace>
  <inkml:trace contextRef="#ctx0" brushRef="#br0" timeOffset="208155.8732">30721 7158 0,'0'0'0,"41"0"31,0 0-16,82 0-15</inkml:trace>
  <inkml:trace contextRef="#ctx0" brushRef="#br0" timeOffset="208453.1186">37553 6340 0,'-82'0'16,"41"0"46,0 0-46</inkml:trace>
  <inkml:trace contextRef="#ctx0" brushRef="#br0" timeOffset="208772.2127">30598 7445 0,'0'0'0,"41"0"31,41 0-15,-41 0-16</inkml:trace>
  <inkml:trace contextRef="#ctx0" brushRef="#br0" timeOffset="209109.4195">36489 6299 0,'0'0'0,"-82"0"78,41 0-62,0 0-1</inkml:trace>
  <inkml:trace contextRef="#ctx0" brushRef="#br0" timeOffset="209372.2162">30476 6627 0,'0'0'0,"41"0"31,40 0-15,-40 0-1,41 0-15</inkml:trace>
  <inkml:trace contextRef="#ctx0" brushRef="#br0" timeOffset="213333.7327">41520 10185 0,'0'0'0</inkml:trace>
  <inkml:trace contextRef="#ctx0" brushRef="#br0" timeOffset="213590.5544">42011 11044 0,'0'0'0,"-41"0"16,82 0 15,0 0-31,0 0 16</inkml:trace>
  <inkml:trace contextRef="#ctx0" brushRef="#br0" timeOffset="213820.4626">42952 10063 0,'-41'0'0</inkml:trace>
  <inkml:trace contextRef="#ctx0" brushRef="#br0" timeOffset="229091.8859">49006 12885 0,'0'0'0,"0"205"31,-40-124-31,-1-40 15,41 82-15,-41-41 16,0-82 0,41 82-1,-82-1 1,41-81-16</inkml:trace>
  <inkml:trace contextRef="#ctx0" brushRef="#br0" timeOffset="262228.3833">16690 14439 0,'41'0'63,"41"0"-63,0 0 15,-1 0-15,124-81 16,81 81 15</inkml:trace>
  <inkml:trace contextRef="#ctx0" brushRef="#br0" timeOffset="262427.7913">16813 14848 0,'0'0'0,"-41"0"15,123 0 32,-1 0-31,1 0-16,164-81 15,81 81 1,-163-41 0</inkml:trace>
  <inkml:trace contextRef="#ctx0" brushRef="#br0" timeOffset="262911.3388">18776 14030 0,'0'-81'0,"-41"-42"16,41 82-1,0 82 32,0 41-31,41 204-1,0-163-15,-41-1 16,82 1-16,-82-41 0,0-41 16,41 82-1,-41-1 1,0-81-1,0 0-15,41-41 16</inkml:trace>
  <inkml:trace contextRef="#ctx0" brushRef="#br0" timeOffset="263262.5">19717 14439 0,'82'0'63,"0"0"-63,0 0 15,-1 0-15,42 0 16,-41 0-16,122 0 16,-163 0 15,0 41-31</inkml:trace>
  <inkml:trace contextRef="#ctx0" brushRef="#br0" timeOffset="263910.68">21762 14030 0,'0'-81'0,"0"40"15,0 0 1,0 123 15,0-1-15,0 42-16,82 0 15,0 327 17,-82-409-32,0 0 15,0-1 1,41-40 15,-41-81-31</inkml:trace>
  <inkml:trace contextRef="#ctx0" brushRef="#br0" timeOffset="264244.9255">22008 13908 0,'0'-82'16,"-82"82"-16,82-41 16,0-41-1,0 41 1,41 41 0,0 0-16,123 0 15,-83 0-15,-40 0 16,-41 123-1,0-41 1,-41 81 0,-81-81-1,-1 41-15,41-41 16,41-41-16,41 40 16</inkml:trace>
  <inkml:trace contextRef="#ctx0" brushRef="#br0" timeOffset="264594.8963">22867 13785 0,'0'-41'16,"0"0"0,-41-41-1,41 164 17,-41 123-1,41 122-16,0 0 1,82-41 0,0-204-16,0-41 15,-42 41-15,42-82 16,0 0-16</inkml:trace>
  <inkml:trace contextRef="#ctx0" brushRef="#br0" timeOffset="264961.4286">24094 14112 0,'0'-82'0,"0"1"15,-82 162 48,41 1-63,41 0 0,-163 0 15,40 122 1,41 1 0,41-123-1</inkml:trace>
  <inkml:trace contextRef="#ctx0" brushRef="#br0" timeOffset="265194.6413">23440 14194 0,'0'-41'0,"41"41"47,40 41-31,-40 41-16,41-41 15,-41 40-15,123 124 16,-42-41 0,-81-83-1</inkml:trace>
  <inkml:trace contextRef="#ctx0" brushRef="#br0" timeOffset="265515.9109">24544 14480 0,'82'0'63,"0"0"-63,40 0 16,1-41-16,-41 41 15,-41 0 1,41 0-1</inkml:trace>
  <inkml:trace contextRef="#ctx0" brushRef="#br0" timeOffset="265811.2456">24749 14194 0,'0'-41'16,"0"82"31,0 0-47,0 82 15,41-42-15,-41 1 16,0 82-1,0-1 1,40-40 0</inkml:trace>
  <inkml:trace contextRef="#ctx0" brushRef="#br0" timeOffset="266478.9574">25362 14071 0,'0'-41'16,"-82"-40"-1,82 162 17,41-40-17,-41 0-15,164 82 16,-82-41 0,0-41 15,-1-41-16,-40 0 1,-41-82 0,0-82-1,0 123-15,0-41 16,0 42 0,0-1-16,0 122 31,-81 1-16,81 82 1,0-41-16,40 163 16,-40-163-1,0-42-15,41 83 16,41-123 0</inkml:trace>
  <inkml:trace contextRef="#ctx0" brushRef="#br0" timeOffset="267095.2047">26958 13989 0,'0'-40'16,"-41"40"30,-41 81-30,0 1-16,41-41 0,0 41 16,-81 0-1,-1 40 1,82-81 0,41 0 30,82-41-30,163 0 0,-40 0-1,-83 0 1,-81 0 0</inkml:trace>
  <inkml:trace contextRef="#ctx0" brushRef="#br0" timeOffset="267611.5537">27408 13989 0,'0'-81'15,"0"40"1,0 82 46,0 0-62,0 40 16,0 1 0,0 0-1,0-41 1,81-41-1,42 0-15,-82 0 16,41-41 0,-82 0-16,0-41 15,0-81 17,0 204 14,0 40-46,0 1 16,0 0 0,0 41-16,0 122 15,0-122-15,82 0 16,-82-42 0,41-81-1</inkml:trace>
  <inkml:trace contextRef="#ctx0" brushRef="#br0" timeOffset="267912.396">28103 13499 0,'0'0'0,"0"-41"15,41 82 17,82 81-17,-1 246 1,-122-245-16,82 82 16,-82-42-16,0-40 0,0 41 15,0 81 1,-41-40-1,-81-205-15</inkml:trace>
  <inkml:trace contextRef="#ctx0" brushRef="#br0" timeOffset="284253.0947">20985 16771 0,'0'0'0,"0"-41"0,-41 41 31,41 82 0,0 0-31,0 40 16,0-40-16,0 245 47,0-245-47,0 0 16,0-41-16,0 0 0,0 0 15</inkml:trace>
  <inkml:trace contextRef="#ctx0" brushRef="#br0" timeOffset="284565.6633">20944 17057 0,'0'-82'0,"0"-40"16,0 40-1,0 0 1,0 41 0,41 41-16,123 0 31,-82 0-15,-1 82-1,-81 41 1,0-82-16,-122 40 15,122-40-15,-164 82 16,41-41 0,83 0-1</inkml:trace>
  <inkml:trace contextRef="#ctx0" brushRef="#br0" timeOffset="284900.9869">21803 16730 0,'0'0'0,"0"-82"0,0 41 15,0 0 1,-81 41-1,40 41 17,41 82-17,0 41-15,0 163 16,0-163-16,0-1 16,0 83-1,81-206 1,124 1-1</inkml:trace>
  <inkml:trace contextRef="#ctx0" brushRef="#br0" timeOffset="285333.0543">23112 16730 0,'0'-41'15,"-81"41"17,81 123-17,-123-41-15,41 81 16,41-40-1,-163 204 1,122-204 0,82-41-1</inkml:trace>
  <inkml:trace contextRef="#ctx0" brushRef="#br0" timeOffset="285563.2169">22417 17098 0,'-41'0'15,"41"-41"-15,41 41 32,0 0-17,82 205 1,-1-82-1,1 40 1,0 42 0,-82-164-16,0-41 0</inkml:trace>
  <inkml:trace contextRef="#ctx0" brushRef="#br0" timeOffset="285881.2895">23440 17303 0,'-41'0'15,"41"-41"-15,82 41 47,-1 0-31,42 0-16,0 0 16,81 0-1,-122 0-15,-41 0 16</inkml:trace>
  <inkml:trace contextRef="#ctx0" brushRef="#br0" timeOffset="286163.2401">23767 17057 0,'0'0'0,"0"-82"16,41 164 31,-41 0-31,41 41-16,-41 40 15,0 1 1,0 41-1</inkml:trace>
  <inkml:trace contextRef="#ctx0" brushRef="#br0" timeOffset="286813.7086">24421 16894 0,'0'-41'16,"-81"41"15,122 0-16,-41 41 1,81 40-16,-81-40 16,82 82-1,0-41 1,0-82 0,-41 0-16,0 0 31,-41-123-16,0 0 1,0 1 0,0 40-1,0 123 17,0 41-17,0-1 1,0 42-16,0 41 15,0-41-15,0-1 0,0 1 16,122 41 0,-81-124-1</inkml:trace>
  <inkml:trace contextRef="#ctx0" brushRef="#br0" timeOffset="287217.052">25812 17139 0,'0'-41'31,"-82"123"16,42-41-31,-83 82-16,82-82 0,0 40 15,-82-40 1,82 0 0,82-41 30,0 0-46,123 0 16,40 0 0,-122 82-1,82-82 1</inkml:trace>
  <inkml:trace contextRef="#ctx0" brushRef="#br0" timeOffset="287780.7408">26303 17098 0,'0'-82'16,"0"123"47,0 41-48,0-41-15,0 0 16,0 41-1,0-41 1,82-41 0,82 0-1,-124 0 1,-40-123-16,0 41 16,0 0-1,0 41 1,0 123 62,0-41-78,0 41 16,0 41-16,0-42 15,0 124 1,0-82-1,0-82 1</inkml:trace>
  <inkml:trace contextRef="#ctx0" brushRef="#br0" timeOffset="288118.0989">26958 16689 0,'41'0'31,"-1"82"-31,42 0 15,-41 0 1,82 368 0,-123-123-1,-82-82 1,-41 1 0,82-165-16,-40-40 15,40-41-15</inkml:trace>
  <inkml:trace contextRef="#ctx0" brushRef="#br0" timeOffset="288830.3855">25730 20698 0,'0'0'0,"-40"0"0,-83 0 16,164 0 30,41 0-30,327 0 15</inkml:trace>
  <inkml:trace contextRef="#ctx0" brushRef="#br0" timeOffset="289014.5097">25526 21148 0,'123'0'47,"40"0"-47,42-82 15,-1 82-15,42-82 16</inkml:trace>
  <inkml:trace contextRef="#ctx0" brushRef="#br0" timeOffset="289681.2232">29535 19266 0,'0'-41'0,"-41"41"15,0-82 17,-41 123-17,0 205 17,82 695-1,0-369-16,0 124 1,0-410 0,0-82-1,0-122 1,-41 0 0,-40-82-16,-42 0 15,41 0 1,-41 0-16,1 0 0,-42-41 15,82-41 1,82 1 0</inkml:trace>
  <inkml:trace contextRef="#ctx0" brushRef="#br0" timeOffset="290368.6922">31089 19430 0,'0'-82'0,"0"41"31,0 0 0,-82 41-15,42 327-1,40 410 17,0-287-17,40 40 17,-40-244-32,82 81 15,-82-204-15,0-41 16,0 81-1,-82-81 1,1-82 0,-42 0-1,82 0 1,0 0 0,0 0-1</inkml:trace>
  <inkml:trace contextRef="#ctx0" brushRef="#br0" timeOffset="291881.383">32766 20248 0,'0'-82'15,"0"41"-15,0 0 16,-40 41 0,40-41-16,-82 41 15,41 0 1,-41 41-1,0 368 17,123-204-1,41-205-31,-41 0 16,0 0-16,41 0 15,-42 0-15,1-41 16</inkml:trace>
  <inkml:trace contextRef="#ctx0" brushRef="#br0" timeOffset="292247.4883">33503 19757 0,'0'0'0,"0"-41"16,-41 41-1,-41 0 16,0 82-31,82 41 16,-82-1 0,82 287-16,0-245 15,0 0 1,82 40 0,41-81-1,-41-123-15,0 0 0</inkml:trace>
  <inkml:trace contextRef="#ctx0" brushRef="#br0" timeOffset="292681.2616">34035 20248 0,'0'0'0,"0"-82"0,0 41 16,0 0-16,0-41 15,40 82 17,42-40-32,0 40 15,0 81 1,-82 1-16,0 0 15,-82 204 1,-122-163 0,81 0-1,164-123 32,41 0-31,-1 0-16,83 0 15,0 0 1,-83-41 0</inkml:trace>
  <inkml:trace contextRef="#ctx0" brushRef="#br0" timeOffset="293147.7582">34689 20493 0,'0'-122'0,"0"40"16,41 82-1,41 0 1,-41 0 0,-41 122-1,0 1 1,0-82-1,0 82-15,0-164 47,0 0-31,41 0 0,40-245-1,1 163 1,-82 82-1,0 82 17,-41 82-17,41-1 1,0 1 0,82-82-1,82 41 1,-82-82-1</inkml:trace>
  <inkml:trace contextRef="#ctx0" brushRef="#br0" timeOffset="294732.4893">32726 20043 0,'0'-41'16,"-41"41"-1,41-40-15,0 80 63,0 42-63,0 41 16,0 163-1,0-122-15,0 163 31,0-245-15,0-123 31,0-41-31,0-40-1,-41-124 1,41 1-1,0 40 1,0 123-16,-82 1 16,41 81 31,-41 81-32,82 1-15,-82 123 16,41-42-1,-40-40 1,122-205 47,-41 41-63,81-41 15,-81 1 1,82-1-16,0-41 15,0 82 1,-41 41 31,-41 82-47,0 41 16,0 81-1,0 42 1,0-83-1,0-122 1,0 0-16,0 41 16,-82-82 46,0 0-46,0 0-1,0 0 1,42 0 0,-42 0-16,41 41 15,123-41 48,40 0-63,-40 0 15,41 0-15,122-82 16,-40 82 0,-42 0 15,-122 0-15</inkml:trace>
  <inkml:trace contextRef="#ctx0" brushRef="#br0" timeOffset="295036.7625">32153 21598 0,'-82'0'0,"123"0"47,82 0-31,-42 0 0,247-82-1,81 0 1,-246 82-16,1 0 15,-82 82 1</inkml:trace>
  <inkml:trace contextRef="#ctx0" brushRef="#br0" timeOffset="295682.3594">32685 21843 0,'-41'0'15,"-41"41"17,82 41-17,-41-82-15,41 82 16,-41-41-1,-41-41 1,41 0 0,0-41 15,41-41-31,0 41 16,0-41-1,41 0 1,41 82-1,-41 82 1,-41 41 0,0 81 15,0-122-31,-41 82 16,-41-82-16,41-41 15,-81 40 1,40 1-1,0-123 1,82-41 0,0 1-1,0-1-15,41 41 16,41 0 0,41 41-1,-83 0-15,42 0 16,0 41-1,-41 0 1,0-41 0</inkml:trace>
  <inkml:trace contextRef="#ctx0" brushRef="#br0" timeOffset="295922.7217">32807 21843 0,'0'-41'31,"0"123"1,0-41-32,0 0 15,0 41-15,0 122 16,0-40-1,0-123 1,0 41-16</inkml:trace>
  <inkml:trace contextRef="#ctx0" brushRef="#br0" timeOffset="296348.4102">33175 22007 0,'0'-82'0,"-40"82"47,40 41-31,0 0-1,-41 81-15,41 1 16,0 0-1,41-82 1,40-41 0,83 0 15,-123-41-31,41-41 16,-82 41-16,0 0 15,0-163 1,0 81-1,-82 0 1,-41 123 0,82 41-1,41 41 1,41-82 0</inkml:trace>
  <inkml:trace contextRef="#ctx0" brushRef="#br0" timeOffset="296948.1038">35507 20371 0,'123'0'47,"-41"0"-47,0 0 15,163 0 1,-122 0 0</inkml:trace>
  <inkml:trace contextRef="#ctx0" brushRef="#br0" timeOffset="297181.8358">35916 20084 0,'0'0'0,"-82"0"0,82-41 15,-40 41 17,40 82-17,0 82 1,0 40 15,0-81-31,0 0 0,81-1 16,-81 1-16</inkml:trace>
  <inkml:trace contextRef="#ctx0" brushRef="#br0" timeOffset="297748.2954">36489 20371 0,'0'0'0,"0"-41"0,0-41 16,0 123 46,0 0-62,0 0 0,0 81 16,82-81 0,0 41 15,40-82-31,-40 0 16,-41 0-1,-41-123 1,0 1-1,0 40 1,0 164 31,0 40-47,0 83 16,0 245-1,0-287-15,0 206 16,0-247-1,0-40-15,0-41 16,-41 0 0,-82-41 15,82-41-31,-81-82 16,122 82-16,-82-40 15,82-83 1</inkml:trace>
  <inkml:trace contextRef="#ctx0" brushRef="#br0" timeOffset="298082.0332">37184 20043 0,'0'0'0,"0"-81"16,0 40-1,41 41 17,82 81-17,-82 124 1,-41 40-1,82 1 1,-82-42 0,0-40-1,0-123-15,-82-41 16</inkml:trace>
  <inkml:trace contextRef="#ctx0" brushRef="#br0" timeOffset="299198.2903">38166 20371 0,'0'-82'16,"0"41"0,0-41-1,-82 82-15,41 0 16,0 0 0,-122 245 15,163 205 0,82-409-15,-1-41 15,1 0-31,-82-81 16,82 40-16,0-82 15,-82 0 1,0-163-1,0 0 1,0-1 0,0 205-1,0 164 32,0 0-47,0 123 16,0 81-1,0 0 1,41-81 15,-41-164-31,82-41 0</inkml:trace>
  <inkml:trace contextRef="#ctx0" brushRef="#br0" timeOffset="299698.7354">38575 20207 0,'0'0'0,"0"-41"0,0 0 16,41 41-1,41 41 1,-82 82-1,0-1 1,0-40 0,-41 0-1,41-123 32,41-41-47,-41 41 16,164-163-1,-83 81 1,-81 41 0,0 42-16,-41 80 47,41 1-47,-81 82 15,81 41 1,0 40-1,122-122 17,1 41-17,-41-123-15</inkml:trace>
  <inkml:trace contextRef="#ctx0" brushRef="#br0" timeOffset="300865.1824">39884 20330 0,'0'-82'0,"0"0"16,0 0 0,0 0-1,0 1 1,-82 81-16,41-41 15,1 41 1,-42 0 15,41 245-15,41-81 0,0-42-1,82-81 1,-41-41-1,40-41 1,1-81 0,0-42-1,-82 1 1,0-42 0,0 123-16,0 0 15,0 1 1,0 40-1,0 122 32,0 1-31,0 0 0,0 123-1,0-83-15,0 42 16,41-82-16,41 0 15,-41-82 1,40 0 0,1-41-1,-82 0-15,82-82 16,-41 41-16,-41 0 16,0-40-1,0 81 16,0 123 1,0-41-17,0 40 1,0 124 0,0-82-16,0-42 15,82 1 1,-41-82-1,0 0-15,122-82 16,-122-40 0,41-83-1,-82 164 1,0 0 0,0 123 46,0 41-46,-41 0-16,41 40 15,0 246 1,0 0 0,0-122-1,0-83 1,0-163-1,-41 0-15,-82-41 16,83-41-16,-42-41 16,41-163-1,-41 40 1,246 83 0,-42 81-16,1-82 15</inkml:trace>
  <inkml:trace contextRef="#ctx0" brushRef="#br0" timeOffset="323951.9863">43075 14685 0,'-41'0'156,"41"-41"-31,-82 41-46,82-41 546,0 82-579,0 0-14,0-82 46,0 82-16,0-82 32,0 0-63,41 41 126,-82 0 108,41 82-62</inkml:trace>
  <inkml:trace contextRef="#ctx0" brushRef="#br0" timeOffset="325367.6414">31007 22866 0,'0'-41'16,"-81"41"31,81 41-47,0 41 15,0-42-15,-123 165 47,0-164-16,82-41-15,41-123 0,0 0-1,82 42 1,0-1-1,0 82 1,-82 123 0,41 40-1,-41-40-15,-82 163 16,0-163 0,41-41-16,-82 122 15,1-122 1,81-82-1,-41 82-15,0-82 32,41-41-17,41-82 1,0 41 0,41-40-1,82 81 1,0 41-1,-83 0-15,42 0 16,-41 82-16,41 40 16,0 83-1,-82-123 1,82 0 0,-1-82-1</inkml:trace>
  <inkml:trace contextRef="#ctx0" brushRef="#br0" timeOffset="326741.6795">44384 14726 0,'-41'0'172,"41"82"-172,0-42 31</inkml:trace>
  <inkml:trace contextRef="#ctx0" brushRef="#br0" timeOffset="330118.7948">49865 21230 0,'-40'0'16,"40"-41"0,0-41-1,0 0 1,0 41-1,204 41 17,-204 409-1,0-245 0,0-205 0,41 0-15,-41-41 0,82-122-1,41 122-15,-83-82 16,-40 123-16,0 0 16,0 82 30,0 41-46,-40 164 16,40-42 0,0 1-1,40-164 1,-40 40 0,205-81-16,-164 0 15</inkml:trace>
  <inkml:trace contextRef="#ctx0" brushRef="#br0" timeOffset="330321.4942">50888 21434 0,'0'-41'0,"41"41"47,0 0-47,82 0 16,-82 0-16,0 0 15</inkml:trace>
  <inkml:trace contextRef="#ctx0" brushRef="#br0" timeOffset="330473.6437">50847 21639 0,'41'0'31,"41"0"-15,0 0-16,81-41 16</inkml:trace>
  <inkml:trace contextRef="#ctx0" brushRef="#br0" timeOffset="331186.6221">51665 21066 0,'0'-41'16,"0"0"-1,0 82 79,0 82-94,0-41 16,-41-1-16,41 1 15,0-41-15,0 82 16,-81-82 0,162 41 31,1-82-32,0 0 16,0-41-15,-41 0 0,41 41-1,-82-41 1,0 0 0,0-41-16,0 41 15,0 0 1,0-41-1,0 164 48,0 0-63,0-41 16,-41 0-16,41 123 15,0-83 1,0 1-1,0 0-15,0 0 0,0-41 0,0 0 32</inkml:trace>
  <inkml:trace contextRef="#ctx0" brushRef="#br0" timeOffset="331485.7022">52279 21720 0,'-41'0'31,"82"0"32,0 0-63,41 0 15,40 0-15,-40 0 16,0 0 0,0 0-1</inkml:trace>
  <inkml:trace contextRef="#ctx0" brushRef="#br0" timeOffset="332124.208">53015 21393 0,'0'0'0,"0"-41"16,0-41 0,0 123 46,0 0-62,0 0 0,0 0 16,0 41-1,41-41 1,41 0 0,0-41-1,0 0 1,-41-82 0,-41-41-1,0 82 1,0 0-1,0 123 17,0 0-17,0 163 1,0 328 0,0-327-1,-82-83 1,41-122-1,0 0 1,-41-123 0,-41-81-1,123 40 1,41 41 0,41 82-1,123-82 1</inkml:trace>
  <inkml:trace contextRef="#ctx0" brushRef="#br0" timeOffset="333601.7732">53383 20902 0,'-40'-81'0,"40"40"15,-82 41 1,82-82-16,-41 82 0,41-41 16,-164 0-1,-122-82 16,-41 41 1,204 42-32,-41 40 15,82 0 1,42-82-16,-83 82 16,0 0-1,41 0 1,41 0-1,0 0-15,-40 0 0,-1 0 16,-123 0 0,42 0-1,-1 0 1,82 0-16,0 41 16,-40-41-1,122 41-15,-123-41 16,0 40-1,41 42 1,-81-41 0,81 41-1,-41-41 1,41-41 0,82 82-1,-40-41-15,-1-41 16,41 41-16,-82 40 31,41 1-15,0-82-16,41 123 15,-82-123-15,82 82 0,0-1 16,0-40 0,0 82-1,41 41 1,82-82-16,40 40 15,-81-81 1,0 41-16,204 41 16,-40-1-1,-82-122-15,40 123 16,-40-123-16,40 123 16,-81-123-16,122 41 15,-40 41 16,-1-42-15,-81-40-16,123 0 16,-124 0-16,-40 0 15,82 0 1,-1 0 0,1 0-1,0 0 1,-42-40-1,83-42 1,-123 82 0,40-41-1,-40-41 1,0 82 0,-41-41 15,41-41-31,-41 0 15,-41 1 1,82-1 0,-1 0-1,-81 0 1,0-122 0,0 40-1,-41-81 1,-81-1-1,-42 83 1,41 40-16,-245-41 16,82 164-1,-41-82-15,-410 123 16,124 123 0</inkml:trace>
  <inkml:trace contextRef="#ctx0" brushRef="#br0" timeOffset="336220.0795">31171 18162 0,'-41'-41'0,"41"0"15,0-41 1,-41 82 0,41-123 15,0 205 16,0-41-32,-82 41-15,82-41 16,0 0-16,-40-41 16,40 82-16,0-1 31,0-40 16,81-41-32,1 0 1,41 0 0,-82-41-16,0 41 15,40 0-15,-81-41 16,0 1 15,0-1 0,-40 41-15,40-82-16,0 123 63,0 41-48,0-1 1,0 42-1,0-41-15,0 0 16,0-41-16,0-1 0,0 42 16,0 0-1,40-82 1</inkml:trace>
  <inkml:trace contextRef="#ctx0" brushRef="#br0" timeOffset="336485.5092">31662 18530 0,'41'0'78,"82"0"-63,-83 0 1,1 0-16,41-41 0,41 41 16,-82 0-1</inkml:trace>
  <inkml:trace contextRef="#ctx0" brushRef="#br0" timeOffset="337186.0102">32316 18121 0,'0'-41'16,"0"82"46,0 0-62,0 0 0,0 40 16,0 1-1,41-41 1,41-41 0,0 0-1,-41 0 1,-41-82-1,0-40 1,0 40 0,0 123 31,0 0-32,0 0-15,0 40 16,41 165-1,-41 40 1,0-204-16,0 41 16,0-82-1,0 40 1,-41-162 15,41-42-15,0 0-16,0 41 15,0 0-15,41 1 0,0-1 16,163 41 0,-163-41-16</inkml:trace>
  <inkml:trace contextRef="#ctx0" brushRef="#br0" timeOffset="376738.1742">12518 24952 0</inkml:trace>
  <inkml:trace contextRef="#ctx0" brushRef="#br0" timeOffset="401961.6848">11249 19921 0,'-41'0'31,"41"41"31,0-1-46</inkml:trace>
  <inkml:trace contextRef="#ctx0" brushRef="#br0" timeOffset="406709.4675">43361 13294 0,'0'-82'16,"0"41"-1,-122 41 17,-42 164-1,82-164-31,-41 164 31,164-164 16,0-41-47,82-82 16,0 0 15,-42 82-31,-81 0 31,-81 41-15,-42 82-1,0 0 1,1-41 0,162-41 15,1 0-16,82-41 1,-82-41 0,82 0-16,-123 1 15,-82 81 17,-41 81-17,41-40-15,41-41 16,-40 82-1,40 0-15,123-123 47,-42 41-31,1-41 0,82-41-1,-123 1 1,-41 121 15,0-40-31,0 82 16,41-41-1</inkml:trace>
  <inkml:trace contextRef="#ctx0" brushRef="#br0" timeOffset="408546.4706">43811 12803 0,'41'0'47,"-41"-82"-47,82 82 16,0 0-16,-82 82 31,0-41-16,0 0-15,-41 82 16,-123-1 15,205-122 16,123-40-16,-41 40-31,40-41 16,-122 41-16</inkml:trace>
  <inkml:trace contextRef="#ctx0" brushRef="#br0" timeOffset="408760.3075">44425 12967 0,'0'82'78,"-41"-41"-62,41-1-16,0 83 16,-41-41-1</inkml:trace>
  <inkml:trace contextRef="#ctx0" brushRef="#br0" timeOffset="409127.984">44589 12885 0,'0'-82'15,"40"82"1,-40-41 0,82 41-16,0 0 15,-82 41 1,0 123 0,-82-41 15,41-83-31,123-40 62,0 0-46,-41 0-16,0 0 16,81-81-1,-122 40 1</inkml:trace>
  <inkml:trace contextRef="#ctx0" brushRef="#br0" timeOffset="409360.871">45079 12680 0,'0'82'62,"82"0"-62,-82 0 16,0 0-16,0 0 15,-41 81 1,-81-40 0,40-123-16</inkml:trace>
  <inkml:trace contextRef="#ctx0" brushRef="#br0" timeOffset="409677.1958">43852 12599 0,'0'-82'0,"-82"82"15,41 41 17,41 81-17,0 83 1,0-82-1,0-41-15,41-1 16,41-81-16,-41 82 16</inkml:trace>
  <inkml:trace contextRef="#ctx0" brushRef="#br0" timeOffset="410843.5118">42952 15953 0,'0'-123'109,"82"82"-93,-82 0-16,0-40 15,41-124 1</inkml:trace>
  <inkml:trace contextRef="#ctx0" brushRef="#br0" timeOffset="412106.6564">42952 13335 0,'0'-41'46,"-41"41"-14</inkml:trace>
  <inkml:trace contextRef="#ctx0" brushRef="#br0" timeOffset="413322.121">28512 23602 0,'-82'0'63,"82"41"-48,0 0 1,0 122 0,82 124 15,-82-205-31,123-82 31,-82 0-31,41-41 16,-1-82-1,1 0 1,-82 1 0,0 40-1,0-41 1,0 82 0,-123 41 15,42 0-16,40 0 1</inkml:trace>
  <inkml:trace contextRef="#ctx0" brushRef="#br0" timeOffset="414395.442">28758 18571 0,'0'-82'16,"81"82"-1,-81-41 1,82 41-1,0 0-15,41 0 32,-123 41-17,0 41 1,-82 163 31,0-163-32,123-82 48,41 0-63,0 0 16,81-123-1,-40 82 1,-41 0-1</inkml:trace>
  <inkml:trace contextRef="#ctx0" brushRef="#br0" timeOffset="426409.5709">28758 24175 0</inkml:trace>
  <inkml:trace contextRef="#ctx0" brushRef="#br0" timeOffset="427961.8996">28758 24502 0,'0'-41'968,"0"0"-921,-41 41-31</inkml:trace>
  <inkml:trace contextRef="#ctx0" brushRef="#br0" timeOffset="432395.5628">17590 17548 0,'-41'0'16,"0"-41"-1,-41 41 1,41 0 0,1 0-1,121 0 63,124 0-62,163 0 15,-123 0-15,-40 0-1,-41 0 1,-123 0 0,40 0-16,-40 0 15,-41-41 32,0-40-31,0 40-1,-82 41-15,42-41 16,-83 41 0,0-82-1,41 41 1,123 41 31,41 0-32,41 0 1,-41 82 0,-1 41-1,-40-42 1,-41 42 0,-41-82-16,-40 41 15,-1-41-15,0 40 0,0-81 16,-41 82-1</inkml:trace>
  <inkml:trace contextRef="#ctx0" brushRef="#br0" timeOffset="436715.2992">29289 24175 0</inkml:trace>
  <inkml:trace contextRef="#ctx0" brushRef="#br0" timeOffset="438019.5602">42952 15830 0,'0'-41'219,"0"0"-203,0-40 15,0 40-31,0-82 0,0 41 15</inkml:trace>
  <inkml:trace contextRef="#ctx0" brushRef="#br0" timeOffset="438344.6616">42911 13130 0,'0'-81'31,"0"122"32</inkml:trace>
  <inkml:trace contextRef="#ctx0" brushRef="#br0" timeOffset="440096.7244">39721 15503 0,'-41'0'0,"-41"-41"15,0 41 1,82-41-16,-82 41 16,41 0-1,41-82-15,82 82 47,41 0-31,81 0-16,696 41 31,-736-41-15,163 0-16,-204 0 15,-41 82-15,-41-82 32,-123 0-17,0 0 1,-122 0-1,-83 0 1,-40 0 0,122 0-16,42 0 15,-1-41-15,0 41 0,42 0 16,-42 0 0,123 0-1,82 0 16,245-82-15,246 0 0,-82 82-1,-245 0 1,-1-40-16,-81 40 16,-41 0-16,-205 0 31,0 0-16,-81 0 1,-819 40 0,369 42-1,245-82 1,245 41 0,287-41 15,81 0-31,410-41 15,81-41 1,-204 82 0,-286 0-1,-1 0 1,-122 0-16,-164 0 31,-40 0-15,-42 0-1,-82 0-15,-204 0 16,287 0-16,40 41 16,0-41-1,164 0 17,287 0-17,244 0 1,-40 0-1,-246 0 1,-245 0-16,-123 0 47,-40 0-47,-369 0 31,205 0-31,-287 82 16,368-82-16,83 0 15,81 0 1,82 41 15,40-41-31,83 82 16,-82-82-16</inkml:trace>
  <inkml:trace contextRef="#ctx0" brushRef="#br0" timeOffset="441029.6121">40621 12926 0,'0'-41'32,"-41"0"15,-82 41-32,0 0 1,-163-123 15,368 123 16,-1 0-47,451-81 31,-450 81-31,0 0 16,41 0-1,-123-41-15</inkml:trace>
  <inkml:trace contextRef="#ctx0" brushRef="#br0" timeOffset="447899.9485">30680 23684 0</inkml:trace>
  <inkml:trace contextRef="#ctx0" brushRef="#br0" timeOffset="642094.336">38616 21270 0,'-41'0'0,"0"0"31,41 41 0</inkml:trace>
  <inkml:trace contextRef="#ctx0" brushRef="#br0" timeOffset="643184.7336">26753 26179 0,'-41'0'16,"82"0"46,41-41-46,41 41-16,-42 0 15,83-82 1,-41 82 0</inkml:trace>
  <inkml:trace contextRef="#ctx0" brushRef="#br0" timeOffset="643384.4833">26917 26424 0,'0'0'0,"-41"0"16,123 0 31,-41 0-47,122-40 16,1 40-1,-41 0 1</inkml:trace>
  <inkml:trace contextRef="#ctx0" brushRef="#br0" timeOffset="645026.0887">28676 25565 0,'0'-81'0,"0"40"15,-82 41 1,82-82 0,-41 82-16,41 41 62,0 491-31,41-287-15,-41-122 0,0-82-1,0 81 1</inkml:trace>
  <inkml:trace contextRef="#ctx0" brushRef="#br0" timeOffset="645318.2781">28185 26629 0,'-41'0'16,"82"0"46,41 0-46,40-41-16,1 41 15,0 0-15,40-41 16,287-41 0,-368 82-1</inkml:trace>
  <inkml:trace contextRef="#ctx0" brushRef="#br0" timeOffset="646118.6851">28430 27243 0,'-82'0'0,"82"-41"0,0 82 63,-40-41-48,40 122-15,-41-81 16,-41-41 15,41 0 1,41-41-17,-41-41-15,41 1 16,41 40-1,0-41 1,41 82 0,40 164-1,-40-83 1,-82 124-16,0-123 16,0 0-16,-123 122 15,1-40 1,-1-123 15,82-41-15,-41-82-1,82-82 1,0 82 0,0-40-1,123 122-15,-41 0 16,-41 0-16,41 0 15,-1 41 1,-40 40 0,0-81-1,-41 82 1,82-82 0,-82-41-1</inkml:trace>
  <inkml:trace contextRef="#ctx0" brushRef="#br0" timeOffset="646391.4887">28758 27365 0,'0'-82'16,"0"1"0,0-1-1,0 41 1,0 82 15,0 41-15,0 81-1,0 42 1,0-123 0,0-1-16,0 1 15</inkml:trace>
  <inkml:trace contextRef="#ctx0" brushRef="#br0" timeOffset="646851.9243">29167 27283 0,'0'-81'15,"0"40"1,0 123 47,0-1-48,0 1-15,0 0 16,0-41-1,0 123 1,81-124 0,1-40-1,41-40 1,0-83 0,-123 82-16,0-123 15,0 123-15,0 0 16,0-40-1,-123 81 1,-41 0 0,83 41-1,81-1 1,0 1 0</inkml:trace>
  <inkml:trace contextRef="#ctx0" brushRef="#br0" timeOffset="656200.0556">34198 21230 0</inkml:trace>
  <inkml:trace contextRef="#ctx0" brushRef="#br0" timeOffset="656477.9617">35016 21189 0</inkml:trace>
  <inkml:trace contextRef="#ctx0" brushRef="#br0" timeOffset="659336.2751">33503 24502 0,'-82'-41'15,"41"0"-15,41 0 16,0-41 0,0 42-1,164 40 32,-83 409-16,-81-328-31,-122 247 32,81-287-17,-41-41 1,164 0 46,-41-82-62,0 82 16,81 0 0,83-41-1</inkml:trace>
  <inkml:trace contextRef="#ctx0" brushRef="#br0" timeOffset="659870.2828">34035 24706 0,'0'-40'16,"0"-1"-1,122-41 1,-40 82-1,-41 82 1,-41-41-16,0 40 16,0 42-1,0-82 1,-82 82 15,82-164-15,82-41 15,0-41-15,41 41-16,-42 1 15,-40-1-15,-41 41 0,123 41 16,-123-41 0,0-41-1,-82 82 1,0 123-1,82 41 1,0-1 0,0 1-1,0-82 1,41-82-16,41 41 16,-41-41-16,0 0 0</inkml:trace>
  <inkml:trace contextRef="#ctx0" brushRef="#br0" timeOffset="660619.4926">34853 24216 0,'0'0'0,"0"-41"0,41-41 15,40 0 1,-40 0 0,0 82 31,-41 123-32,0-82-15,0 123 31,0-83-15,-41-81 0,82 0 15,0 0-31,123 0 31,-42 0-31</inkml:trace>
  <inkml:trace contextRef="#ctx0" brushRef="#br0" timeOffset="661019.783">33912 25525 0,'-82'0'0,"164"0"47,0 0-32,40-41-15,-40 41 16,41 0-16,0-41 16,122 41-1,-40 0 1,-165 0-16</inkml:trace>
  <inkml:trace contextRef="#ctx0" brushRef="#br0" timeOffset="661626.181">34485 25729 0,'-41'0'16,"41"41"0,0 0-1,0 41 1,-41-82 0,41 41-1,-41-41 1,-41 0-1,82-82 17,0 0-17,82 41-15,0 41 16,-1 0 0,-40 82 15,-41 122-16,0-81-15,0 41 16,-81-82-16,40 40 16,-82-81-1,82 41 1,-82-82 0,41 0-16,82-41 15,-40-82-15,40 82 16,81 1-1,42-1 1,0 41 0,0 0-1,-42 41 1,1-1 15,41-40-15,-82 0-16</inkml:trace>
  <inkml:trace contextRef="#ctx0" brushRef="#br0" timeOffset="662055.4714">35548 25034 0,'82'0'63,"0"0"-63,0 0 15,-1 0-15,42 0 16,-41 0-16,41 0 15,-82 0 17</inkml:trace>
  <inkml:trace contextRef="#ctx0" brushRef="#br0" timeOffset="662291.0059">35998 24747 0,'0'0'0,"-41"0"0,41-41 16,0 82 31,0 41-47,0 41 16,0 0-16,0 122 15,0-163-15,0 0 16,0-1-1,0-40-15</inkml:trace>
  <inkml:trace contextRef="#ctx0" brushRef="#br0" timeOffset="669385.6802">37184 24379 0,'0'-41'16,"0"0"15,-41 41-15,41-81-1,0 122 17,0 40-17,0 1-15,0 327 32,0-286-32,0-82 15,0 0 1,0 41-16,41-82 125</inkml:trace>
  <inkml:trace contextRef="#ctx0" brushRef="#br0" timeOffset="670354.4531">37307 24461 0,'0'-41'0,"-82"0"31,82-41-15,-41 82 31,41 82-47,0 123 31,0-83-31,0 206 31,0-287-31,82 0 16,-41 40-16,41-81 31,-41 0-31,-41-41 16,41-81-1,41 40 1,-82-82-1,0 123 1,0-81 0,0 81-1,0 0 1,0 82 31,-41 41-32,41 163 1,41 246 0,-41-246-1,40-81 1,-40 40 0,0-122-16,0-41 15,-81-41 16,-1-123-15,0 1 0,82-42-1,82 0 1,122-40 0</inkml:trace>
  <inkml:trace contextRef="#ctx0" brushRef="#br0" timeOffset="671037.9376">38043 24543 0,'0'-82'15,"0"41"1,82 41-16,0 0 15,41 41 1,-123 0 0,0 368 15,-164-245 0,164-205 0,0-41-15,41-82 0,123-40-1,-123 122 1,40 0 15,-81 0-15,-41 123 15,41 41-15,-81 82-1,81 40 1,0-81 0,41-41-1,122-82 1,-40 0-1,0-41 1</inkml:trace>
  <inkml:trace contextRef="#ctx0" brushRef="#br0" timeOffset="671606.7394">39230 23970 0,'0'-82'15,"0"41"1,0 1 0,41 40-1,163 40 48,-204 738-16,0-615-47,-82 614 47,82-654-47,0 327 46,-41-368-30,-81-41 0,40-41-1,-82 82 17,123-82-32,-163 0 0</inkml:trace>
  <inkml:trace contextRef="#ctx0" brushRef="#br0" timeOffset="672588.6396">32971 24134 0,'0'-82'15,"41"82"48,0 0-63,-41-41 15,82 41-15,-1 0 32</inkml:trace>
  <inkml:trace contextRef="#ctx0" brushRef="#br0" timeOffset="673038.7984">32930 24011 0,'0'0'16,"-41"0"-1,0 0 1,-41 0 31,82 82-47,0-41 16,-40 41-1,40 40 1,0 83-1,0-82-15,0 40 16,0 42-16,0 40 16,0-81-16,40 163 15,-40-122 1,0 40 15,0-81-15,-40-42-1,40-40 1,-41-41 0,41 41-1,0-41 1,41 0 0,-1 40-1,42-81 1,123 0-1,-42 0 1</inkml:trace>
  <inkml:trace contextRef="#ctx0" brushRef="#br0" timeOffset="674187.9182">40048 25443 0,'0'82'32,"0"-42"-17,0 1-15,-41-41 16,41 82-16,-82-41 15,41-41 17,0-123-1,41 82-15,0-40-1,0-1-15,82 41 16,0 41-1,0 0 1,-82 82 0,41 40-1,-41 42 1,-164 0 0,123-123-16,0-41 15,-41 122-15,41-122 16,1 0-16,-42 0 15,82-41 1,0-40 0,0-1-1,41 82 17,81 0-17,1 41 1,-82 0-1,0-41 1,0 0 0,41 0-16</inkml:trace>
  <inkml:trace contextRef="#ctx0" brushRef="#br0" timeOffset="674971.3115">40252 23438 0,'-41'-81'15,"41"40"1,0 0 0,0 82 62,0 0-78,-81 40 15,81-40-15,0 0 0,-41-41 16,0 164 15,82-164 32,0 0-63,40 0 15,-40 0-15,41 0 16,-41 0 0,41-41 15,-82 0 0,0 0 0,0 0-15,0 82 46,0 0-46,0 82-16,0-41 16,0 81-1,-41 1 1,41-82-16</inkml:trace>
  <inkml:trace contextRef="#ctx0" brushRef="#br0" timeOffset="675271.4746">40743 23888 0,'0'-41'15,"82"41"48,-41 0-47,41 0-16,-41 0 15,0 0-15,0 0 16,40 0-16</inkml:trace>
  <inkml:trace contextRef="#ctx0" brushRef="#br0" timeOffset="675921.5163">41357 23684 0,'0'-41'16,"0"0"0,0 82 62,0 41-63,0 0 1,0-42 0,82-40-1,-1 0 1,1 0 0,0 0-1,-82-40 1,82-83-1,-82 0 1,0 82 0,0 82 31,0 41-47,-41 163 15,41 42 1,0 163-1,41-205 1,-41-122 0,0 0-16,-123-42 15,82-81 1,41-41 0,-41-163-1,41-42 1,0 83-1,41 40 1,82 82-16,-82-41 16</inkml:trace>
  <inkml:trace contextRef="#ctx0" brushRef="#br0" timeOffset="677005.0926">31621 24297 0,'0'0'0,"0"-40"15,-82 40-15,41 0 32,0 0-1,41 122-16,-81 83 1,81 122 0,0-41-1,0-81-15,40 40 16,-40 1-16,0-42 16,0 83-1,0-83 1,0 1-1,-81-164-15,81-1 16,-41-40-16,-41 82 16,0-82-1,0 0 1,1-41 0,-1 0-16,41 41 15</inkml:trace>
  <inkml:trace contextRef="#ctx0" brushRef="#br0" timeOffset="677477.2096">31212 27979 0,'-41'0'15,"41"41"16,0 0-15,0 0-16,0 81 16,0-40-1,82-82 17,-41 0-17,0 0 1,-41-164-1,0 42 1,0 81-16,0-41 16,-82 82-16,82-41 15,-82 41-15</inkml:trace>
  <inkml:trace contextRef="#ctx0" brushRef="#br0" timeOffset="678771.5585">31826 23847 0,'-41'-81'15,"41"40"16,0 0-15,41 41 15,81 0-15,-81 0 15,-41 82-15,0 40-1,-82 42 1,1-123 0,121-41 46,42 0-62,-41-82 16,0 82-16,41-41 15</inkml:trace>
  <inkml:trace contextRef="#ctx0" brushRef="#br0" timeOffset="680523.0744">43157 24584 0,'0'-82'15,"0"-41"1,-82 82 0,41 41-1,-41-41 16,-81 246 1,163-123-32,0 81 31,0-81-31,81-82 31,1-41-15,41-41-1,-123 42-15,41-83 16,-41-41 15,0-81-31,0 40 32,0 164-32,0 0 15,0-40-15,-82 244 47,82-40-31,0 122-1,0-40 1,0-82 0,82-1-1,-41-122 1,0 0-1,81-41 1,-81-163 0,41 122-1,-82 0 17,41 41-17,-41 82 16,0 82-15,0 0 0,0-41-1,82-82 1,-41 0 0,81 0-1,-81 0 1,-41-164-1,0 82 1,0 0 0,0 164 15,0 0-15,0 122-1,0 83 1,0 40-1,0-82 1,0-163-16,0 0 16,0 0-16,0-41 15,-81-41 1,40-82 0,41-82-1,41-81 1,81 163-1</inkml:trace>
  <inkml:trace contextRef="#ctx0" brushRef="#br0" timeOffset="680687.688">44384 25075 0</inkml:trace>
  <inkml:trace contextRef="#ctx0" brushRef="#br0" timeOffset="681771.8469">28389 29860 0,'-41'0'0,"1"0"16,121 41 31,1-41-47,41 0 16,245-41-1,-122 41 1</inkml:trace>
  <inkml:trace contextRef="#ctx0" brushRef="#br0" timeOffset="681955.893">28594 30188 0,'41'0'31,"82"0"-31,-1 0 16,124 0-1,-164-82-15</inkml:trace>
  <inkml:trace contextRef="#ctx0" brushRef="#br0" timeOffset="682338.9402">29944 29042 0,'0'-41'0,"0"1"16,0-1-16,0-41 15,0 123 48,0 163-48,0-81-15,82 41 16,-82 40 0,41-163-1,-41 0 1</inkml:trace>
  <inkml:trace contextRef="#ctx0" brushRef="#br0" timeOffset="682589.9515">29698 29779 0,'41'0'31,"82"0"-15,-41 0-16,0 0 16,-1 0-16,83 0 15,-123 0 1</inkml:trace>
  <inkml:trace contextRef="#ctx0" brushRef="#br0" timeOffset="683272.5385">29862 30188 0,'0'41'63,"0"40"-48,0 1 1,-41-82-1,0 0 17,41-82-17,0 1-15,0 40 16,0-82 0,41 123-16,41-41 15,0 82 1,-82 0-1,82 41-15,-82 81 16,-82 124 0,-41-124-1,82-122 1,-41-41 15,0 0-15,82-123-16,0 1 15,0 81-15,41-41 16,82 82 0,-41 0-1,0 82 1,-41 0 0,40 40-1,1-122 1</inkml:trace>
  <inkml:trace contextRef="#ctx0" brushRef="#br0" timeOffset="683522.6352">30435 30229 0,'0'0'0,"0"-41"0,0-41 15,0 123 32,0 41-31,0-41-16,0-1 16,0 83-1,0-41 1,0 0-1</inkml:trace>
  <inkml:trace contextRef="#ctx0" brushRef="#br0" timeOffset="683905.2209">30639 30270 0,'0'81'47,"0"-40"-31,0 41-16,0-41 16,0 0-16,0 41 15,123-82 1,-41 0-1,-41 0 1,0-164 0,-41 82-1,-41-40 17,-41 122-17,-41 0 1,82 0-1</inkml:trace>
  <inkml:trace contextRef="#ctx0" brushRef="#br0" timeOffset="684859.9862">33257 28265 0,'0'-82'16,"-82"82"-1,82 41 16,-40 655 1,40-492-32,0 573 31,0-654-31,0-41 16,0 41-1,0-82 1,-82-41-1,0 0 1,0 0 15,0 0-31,1 0 32,81 40-17</inkml:trace>
  <inkml:trace contextRef="#ctx0" brushRef="#br0" timeOffset="685247.7914">33094 30719 0,'-41'0'0,"-41"41"32,82 41-17,0-41-15,0 41 16,0 41 0,0-42-1,164-81 1,-83-40-1,1-83 1,-82-41 0,-82 41-1,-40 83 1,81 40-16,-41 0 16,41 0-1</inkml:trace>
  <inkml:trace contextRef="#ctx0" brushRef="#br0" timeOffset="685956.2996">33585 27897 0,'0'0'0,"0"-82"16,0 41 0,81 41-1,-40 0-15,82 41 31,-123 82-15,0-41 15,-41 0-31,0-42 0,-82 42 16,205-82 31,41 0-32,41 0 1,-83 0 0,42 0-1</inkml:trace>
  <inkml:trace contextRef="#ctx0" brushRef="#br0" timeOffset="687322.4869">34771 26097 0,'-41'0'15,"0"0"1,-41 0 0,0 41-1,1 0-15,-328 327 31,245-286-15,-41 41 15,205-1-31</inkml:trace>
  <inkml:trace contextRef="#ctx0" brushRef="#br0" timeOffset="687928.1719">33953 24461 0,'-41'0'47,"0"0"-31,-41 82 0,-41 41-1,-286 245 16,287-246 1</inkml:trace>
  <inkml:trace contextRef="#ctx0" brushRef="#br0" timeOffset="689226.7702">35671 28224 0,'0'-122'16,"0"40"-1,0 41 1,0 82 46,0 41-62,-41 122 32,41-81-17,-41-41 1,82-82 46,0-41-62,41 41 16,-41 0-16,81-41 16,-40-41-1,-41 82 1,-41-41-1,0 0 17,0 0-1,0 82 31,0 0-46,0 82-16,0 0 16,0 81-1,0 1 1,0-165 0</inkml:trace>
  <inkml:trace contextRef="#ctx0" brushRef="#br0" timeOffset="689489.4205">36448 28552 0,'82'0'47,"0"0"-32,-1 0-15,1 0 16,123 0 0,-164 0-1</inkml:trace>
  <inkml:trace contextRef="#ctx0" brushRef="#br0" timeOffset="690072.412">37471 28347 0,'0'-82'16,"0"164"31,0 0-47,0-41 15,0 163 1,41-163 0,-41 82-16,81-123 15,-40 0 1,82 0-1,-123-41-15,41-41 16,-41-41 0,0-40-16,0 122 15,0-41 1,0 164 31,0 122-32,0 124 1,0-1 0,0-163-16,0-42 15,0 1-15,0-82 16,0 41 0,-82-82-1,0-41 1,41-123-1,41 41 1,82 1 0,0 40-1</inkml:trace>
  <inkml:trace contextRef="#ctx0" brushRef="#br0" timeOffset="690391.7902">38166 28306 0,'0'-82'16,"0"41"15,0 82 16,41 82-47,-41-41 15,82 163 1,-82 42 0,0-1-1,-41-122 1,41-83-16,-82-81 15</inkml:trace>
  <inkml:trace contextRef="#ctx0" brushRef="#br0" timeOffset="690989.5174">35384 28102 0,'0'-82'15,"-81"82"32,-1 0-31,41 450 15,41-287-31,0 410 31,41-450-31,41-82 16,122 40 0,-40-81-16,-41 0 15</inkml:trace>
  <inkml:trace contextRef="#ctx0" brushRef="#br0" timeOffset="691689.5489">38166 27938 0,'0'-41'0,"0"-41"15,0 41 17,82 41-32,41 0 31,-82 205 0,-41-123-15,-41-1 15,41 1-31,-123-82 16,205 0 30,-41 0-46,0-41 16,204 41 0,-204 0-16</inkml:trace>
  <inkml:trace contextRef="#ctx0" brushRef="#br0" timeOffset="692075.5764">39066 28633 0,'-41'0'16,"123"0"30,245 0-30,-204 0-16,122 0 31</inkml:trace>
  <inkml:trace contextRef="#ctx0" brushRef="#br0" timeOffset="692340.0136">39557 28429 0,'0'0'0,"-41"-82"15,41 41 1,0 82 31,0 41-47,0 81 15,0 1 1,82-82 0,-82 0 15,82-41-31</inkml:trace>
  <inkml:trace contextRef="#ctx0" brushRef="#br0" timeOffset="724542.6902">40457 28429 0,'0'0'0,"0"-41"0,0-41 16,0 41-16,0 0 15,0 164 32,0 0-31,0 204-1,245-245 17,-40-164 14,-205 0-46,0-122 32,0 163-32,0 82 47,0 163-32,0 123 1,0 42-1,0-124 1,0-163-16,-41 0 16,41-42-16,-41 42 15,0-82 1,-41 0 0,82-82-16,-41-163 15,82 41 16,123 81-15,-123 123-16</inkml:trace>
  <inkml:trace contextRef="#ctx0" brushRef="#br0" timeOffset="724909.5217">41480 28183 0,'0'-81'16,"0"40"-1,0-41 17,-41 164-17,41 40 1,0 328 0,0-122-1,0-206-15,0-40 16,0 0-16,41-82 0,40 82 15</inkml:trace>
  <inkml:trace contextRef="#ctx0" brushRef="#br0" timeOffset="725377.088">41848 28388 0,'0'0'0,"0"-82"16,0 0 0,0 164 31,0 41-47,0 40 15,0 42 1,0-123-1,0 0 1,82-82-16,-1 0 16,1-41-1,-41-82 1,-41-82 0,0 83-1,0 40 16,0 123-15,0 0 0,0 286-1,0-245 1,0 40-16,0 42 16,0-41-16,0-82 15,82 0 1</inkml:trace>
  <inkml:trace contextRef="#ctx0" brushRef="#br0" timeOffset="725643.3778">42502 29001 0,'0'-81'0,"41"81"63,0 0-48,41 0-15,0 0 16,40 0-16,1 0 15</inkml:trace>
  <inkml:trace contextRef="#ctx0" brushRef="#br0" timeOffset="726228.2306">43443 28674 0,'-82'-41'0,"82"0"15,0 82 32,0 0-31,0 41-16,0-41 15,0 0 1,0 41 0,41-82-16,0 0 15,41 0 1,0 0 0,-82-41-16,82-41 15,-82-82 16,0 83-15,0 162 0,0 42-1,0 0 1,-41-1-16,41 124 16,0-123-16,0-1 15,0 83 1,0-164-1,0 41-15,-41-82 16,-41 0 0,41 0-16,0 0 15,-82-123 1,82 41 0,41 41-16,0 0 0</inkml:trace>
  <inkml:trace contextRef="#ctx0" brushRef="#br0" timeOffset="726560.5297">43975 28142 0,'0'-81'16,"82"162"31,0 1-31,-82 0-16,81 41 15,-81 40-15,0 165 16,0-206-1,-81 42 1,-1-82-16,41 0 16,-82-82-16</inkml:trace>
  <inkml:trace contextRef="#ctx0" brushRef="#br0" timeOffset="729271.5998">44875 28388 0,'-41'0'16,"82"0"47,0 0-63,0 0 15,81 0-15,-40 0 16,41 0-16,0 0 15,-42-82-15</inkml:trace>
  <inkml:trace contextRef="#ctx0" brushRef="#br0" timeOffset="729843.623">45857 27693 0,'0'0'16,"0"-41"-16,0 0 15,0 82 48,0 40-63,0 1 15,0 82 1,0-41 0,0-83-1,0 42 1,122-82 0,1 0-1,0-41 1,-123-40-1,0-42 1,0 0 0,0 82-1,0 123 48,0-41-63,0 82 15,0 40 1,0 1 0,0-41-16,0-82 15,0 40-15,0 1 16</inkml:trace>
  <inkml:trace contextRef="#ctx0" brushRef="#br0" timeOffset="735243.4929">40252 26302 0</inkml:trace>
  <inkml:trace contextRef="#ctx0" brushRef="#br0" timeOffset="736646.3062">46757 28183 0,'-41'0'16,"82"41"31,-1-41-47,1 0 15,82 0 1,0 0-16,0 0 15</inkml:trace>
  <inkml:trace contextRef="#ctx0" brushRef="#br0" timeOffset="737761.6613">48025 27815 0,'0'0'15,"0"123"17,0-82-17,0 0-15,-41 41 16,0-1-1,0-81 1,0 0 0,-41-41-1,82-122 1,0 40 0,82 82 15,82 41-16,-83 123 1,-40 81 0,-41-40-1,-81 41 1,-83-83 0,123-40-1,-41-82 1,82-41-1,0-122 1,0 122 0,41 41-1,0 41 1,-41 40 0,82-81-16,-82 41 15,41-41-15,41 0 16,-1 0-1,-81-41 1,82-81 0,-82-42-1,0 82 1,0 123 15,0 0-31,0 0 16,0 0-16,0 82 15,123-42 1,-82-81 0,0 82-16,81-82 15,-81-122 1,-41 81 0,41-82-1,-41 82 16,0 123 16,0 0-47,0 40 16,0 165 0,0-124-16,0 83 15,0-124-15,0 1 16,-41-82-1,41 0 1,-81-41-16,-1-82 16,41-81-1,41-1 17,0-41-32,163 42 31,-81 81-31</inkml:trace>
  <inkml:trace contextRef="#ctx0" brushRef="#br0" timeOffset="738543.0101">49006 27406 0,'0'-41'0,"-40"41"15,80-82 17,1 82-17,41 0-15,-41 0 16,0 0-16,41 41 15,-82 0 17,0 0-17,0 41-15,0 0 16,0 900 15,0-83 0,0-612-15,0-124 0,0-122-16,-41 82 15,-41-123 1,0 0 0,-40 0 15,122-41-31,-82 41 15,0 0-15</inkml:trace>
  <inkml:trace contextRef="#ctx0" brushRef="#br0" timeOffset="739846.09">50602 28511 0,'0'-41'0,"0"0"32,0 0-32,-41 41 15,-123-164 17,1 164 14,163 82-46,-82 0 16,82 0-16,-41 0 0,41-42 16,0 42-1,0 41 1,82-123 0,0 0-16,-1-41 15,1 41 1,-82-123-16,41-40 15,-41-83 1,82 42 0,-82 81-1,0 82-15,0 0 16,0 0 0,-41 41 15,41 41-16,-41 205 1,41 81 0,0-163-1,0-124 1,82 42-16,41-82 16,-82 0-16,-1 0 15,42-122 1,-41-1-1,0-123 1,-41 205 0,0 82 31,0 82-32,0 41 1,0-42-1,0-40 1,123-41 0,-41-41-16,-41 0 15,40 0-15,1-123 16,-82 42 0,0-124-1,0 123-15,0 41 16,0 164 15,0 0-15,0 40-16,-41 246 15,41-245 1,-82 163-16,42-204 16,40-41-16,-82-41 31,41 41-31,-41-82 15,82-41 1,-123-82-16,123-41 16,0 123-16,0 1 15,164-83 1,0 82 0</inkml:trace>
  <inkml:trace contextRef="#ctx0" brushRef="#br0" timeOffset="743211.4156">24012 19512 0,'0'40'63,"0"42"-63,0 41 0,0 82 31,0 408 0,0-449-31,41 327 32,-41-369-32,0 328 31,0-204-16,0-83 1,0 1 0,0 0-1,0-83 1,0 42-16,0-41 16,82 81-16,-41 1 15,-41 0 16,0 81-15,82-40 0,-82-42-1,0-40 1,0 0 0,0-82-16,0 0 15,0 81-15,0-40 0,0-41 16,0 82-1,41-1 1,-41-40 0,0 82-1,0-41 1,0-1 0,0-40 15,0-41-31,0 41 15,0-41-15,0 40 16,0 1 0,82 0-1,-82 41 1,0-82-16,0 41 16,40 40-1,-40-81 1,0 82-1,0-82 1,0 0 0,0 0-1,0 40 1,0-40 0,0 41-1,0 0 1,0-41-1,0 0 17,-81-41-17,81 41 1,0 40 0,-41-40-1,41 0 1,0 41-16,0 0 15,0 0 1,0-1 0,0-40 31,-41-41-32,41 82 1,-82-41-1,82 41-15,0 0 16,0-41 0,0 122-1,0-122 1,0 0 31,0 41-32,0-41 1,41 0 0,-41 81-1,0-40 17,0-41-32,0 0 31,0 41-16,0 0 1,0 40 0,0-40-1,0 41 1,0-82 0,0 41-1,0-1 1,0 1-1,0 0 1,0-41 0,0 41-1,-41-41 1,41 0 15,0 40-31,0-40 16,0 0-16,0 0 31,0 41-15,0 41-1,0-83-15,0 42 16,0 0-16,0 0 16,0 0-1,0 0 1,0-42-1,0 42 17,0-41-17,-41-41 1</inkml:trace>
  <inkml:trace contextRef="#ctx0" brushRef="#br0" timeOffset="749175.881">23931 19471 0,'-41'0'79,"-41"0"-64,41 0 1,-205 41 15,-81-41 0,204 0-15,42 0 0,40 0-1,-82 0-15,82 0 16,-82-41-1,-40 41 1,-205 0 0,204 0-1,-41 0 1,-81 0 0,-123 0-1,245 81-15,-204-81 16,205 0-1,-1 0-15,-163 0 16,-1 0 0,-203 0-1,203-40 1,42 40 15,0-41-15,-1 41-1,165-82-15,-124 82 16,124-82-16,-1 82 16,0 0-16,0-41 15,-122 41 1,-123-82 0,163 82-1,1 0 1,-42 0-1,1 0 1,122 0-16,-122 0 16,122-41-1,0 41-15,-163 0 32,122 0-32,-40 0 0,-42 0 15,83 0-15,-1 0 16,-286 0-1,82 0 1,0 0 0,40 0-1,165 0-15,-124 0 16,124 0-16,40 0 16,-122 0-1,-1 0 1,124 0-16,-124 0 15,164 0 1,0 0-16,-122 0 16,40 0-1,1 82 1,81-82 0,-82 0-16,82 0 15,1 0 1,-124 41-1,123-41-15,0 0 16,-40 82-16,-124-82 16,1 41-1,-1 41 1,1-82 0,-82 41-1,163 40-15,-245 1 16,245-82-16,-40 82 15,-123 0 1,204-82 0,0 0-16,0 0 0,1 41 15,-1-41 1,41 0 15,0 0-15,41 0-16,1 0 15,-83 0-15,0 0 16,82 82 0,-41-82-1,1 40 1,40-40 0,0 0-1,-41 41 1,-123-41-1,124 0 1,40 0-16,0 0 16,-41 0-1,-41 0 1,82 82-16,-40-82 31,40 0-31,-82 0 16,82 0-16,0 0 15,-82 0 1,1 0 0,40 0-1,41 0-15,-41 0 16,0 0-16,41 0 16,0 0 15,-40 0 0,40 0 0,0 0-15,-41 0-16,41 0 31,0-41-15,-41 41-1,41 0 17,123-41 93</inkml:trace>
  <inkml:trace contextRef="#ctx0" brushRef="#br0" timeOffset="752662.652">6054 20371 0,'-41'-82'0,"41"41"15,0 82 32,0 41-47,0-1 16,0 124 0,0 122 15,0-286 0</inkml:trace>
  <inkml:trace contextRef="#ctx0" brushRef="#br0" timeOffset="752930.203">5563 21311 0,'0'0'0,"41"0"47,82 0-32,0 0-15,163 0 16,41 0-1,-81-81 1,-205 81-16</inkml:trace>
  <inkml:trace contextRef="#ctx0" brushRef="#br0" timeOffset="753620.0972">5972 21761 0,'-81'41'62,"-1"41"-46,0 0 0,0-82-1,41-82 16,41 41-15,0 0 0,0 0-16,0-81 15,82 122-15,-82-41 16,82 41 0,0 122-1,-41 165 1,-41-42-1,-123 1 1,0-83 0,41-122-1,1-41 1,-1 0-16,41-41 16,41-41-1,0-40 1,0-1-1,163 0 1,-81 123 0,41 82-1,-41 41 1,-82 0-16,82-83 16,-82 1-16,0 41 15</inkml:trace>
  <inkml:trace contextRef="#ctx0" brushRef="#br0" timeOffset="753879.3425">6300 21884 0,'-41'0'15,"41"-82"-15,0 164 63,0 0-48,0 41-15,0 163 16,0-82 0,0-122-1,0-41 1</inkml:trace>
  <inkml:trace contextRef="#ctx0" brushRef="#br0" timeOffset="754246.0623">6709 21884 0,'0'0'0,"0"-41"15,0 123 32,0 0-47,0 0 16,0 204-1,0-204 1,122 0 0,-40-123-1,82-123 1,-123-41-1,-41 42 1,-164-1 0,123 164-1,0-41-15,-40 41 16,40 0-16</inkml:trace>
  <inkml:trace contextRef="#ctx0" brushRef="#br0" timeOffset="754862.7611">8345 20043 0,'0'-81'0,"0"40"31,-82 163 16,82 42-47,0 40 16,0 287 0,0 491 15,0-859-31,-82 163 31,1-204-31,-1-82 16,0 0-1,0-41 1,0 0 0,41 41-16</inkml:trace>
  <inkml:trace contextRef="#ctx0" brushRef="#br0" timeOffset="755233.9342">8100 22866 0,'-41'-41'0,"41"164"32,-41-42-32,41 1 15,0 123 1,0-164-16,0 40 16,82-81-16,-1 0 15,1-81 16,-82 40-31,0-164 16,0 164 0,-163-41-1,40 82 17</inkml:trace>
  <inkml:trace contextRef="#ctx0" brushRef="#br0" timeOffset="755922.235">8672 19839 0,'0'-41'0,"0"0"15,82 41 32,-41 0-31,-41 41-1,-41 204 17,-41-163-17,0-82 1,164 0 31,0 0-47,164 0 15,-206 0 1,42 0-16</inkml:trace>
  <inkml:trace contextRef="#ctx0" brushRef="#br0" timeOffset="757947.258">9531 20493 0,'0'-41'15,"0"123"48,0 0-47,0 204-1,0-81 16,0-164-15,0 41 0</inkml:trace>
  <inkml:trace contextRef="#ctx0" brushRef="#br0" timeOffset="758413.884">9940 20616 0,'0'0'0,"0"-82"0,0 0 32,0 123 14,0 41-30,0 0-16,0 122 16,0-40 15,0 0-31,0-123 31,41-41-31,0 0 16,82 0-1,-82-82 1,-41 0 0,0 0-1,-41 0 1,-123 1 0,82 81-1,42 122 1,40-81-16,0 0 15,40 41 1</inkml:trace>
  <inkml:trace contextRef="#ctx0" brushRef="#br0" timeOffset="758697.5802">10472 20821 0,'-41'0'15,"41"40"48,82-40-48,0 0-15,41 0 16,-42 0-16,83 0 16,-123-40-16</inkml:trace>
  <inkml:trace contextRef="#ctx0" brushRef="#br0" timeOffset="758985.6448">10759 20575 0,'0'0'0,"-41"0"0,41-82 15,0 164 32,0 0-47,0 122 16,0 1-1,0-1 17,41-40-17</inkml:trace>
  <inkml:trace contextRef="#ctx0" brushRef="#br0" timeOffset="759581.9462">11168 20943 0,'0'-82'0,"0"164"63,0-41-63,0 0 15,0 0-15,0 41 16,0 0 0,40-1-1,42-81 1,0 0-1,41-81 1,-41-42-16,-82 0 16,81 82-16,-81 0 15,0-40 1,0 162 31,-40 42-47,40 82 15,-82 163 1,82-164 0,0 42-16,0-83 0,0 1 31,0-82-31,0 40 0,0-40 16,-82-82-1,0-41 1,41 41-1,-82-41 1,1-40 0,122-83-1,0 82-15,0-41 16,82 1-16</inkml:trace>
  <inkml:trace contextRef="#ctx0" brushRef="#br0" timeOffset="760031.9604">11904 20248 0,'0'-82'0,"0"41"16,82-41 15,0 82-31,-1 41 16,-81 41 0,0-41-1,-41 82 1,41-82-16,-122-1 15,81-40 1,82 0 31,163 0-31,-81 0-1,-41 0 1,-41 0-1</inkml:trace>
  <inkml:trace contextRef="#ctx0" brushRef="#br0" timeOffset="760431.2995">12436 21107 0,'-41'0'0,"123"0"46,-1 0-30,1 0-16,0 0 16,41 0-16,-41 0 15,-42 0 1,1 0-16</inkml:trace>
  <inkml:trace contextRef="#ctx0" brushRef="#br0" timeOffset="768965.0989">13745 20657 0,'0'-82'16,"-41"82"-1,41-41-15,-123 41 31,82 0 1,-41 287-1,246-83 0,41-163-15,-83 41-1,-40-82 1,-82 41 0,-123 0-1,-40 40 17,81-81-32,41 0 15,-41 0-15,82-122 47,0-1-47,0 82 16,41-82-1,0 42 1,-41-42 0,82 82-1,-82-123 1,-41 164 15,41-41-31,-41 41 16,41 123 15</inkml:trace>
  <inkml:trace contextRef="#ctx0" brushRef="#br0" timeOffset="769564.6494">14236 20821 0,'0'-41'0,"0"82"47,-41-1-32,41 42-15,0-41 16,0 0 0,0 41-1,41-82 1,81 0-1,1-41 1,-123-41 0,0 0-1,0 1 1,0 40 0,0 82-1,0 40 1,0 165-1,0 367 1,82-326 0,-82-83 15,-41-163-15,0 0-16,0-41 15,-82 0 1,123-82-16,-40 0 15,40-163 1,0 122-16,0 41 16,40 42-16,-40-42 15</inkml:trace>
  <inkml:trace contextRef="#ctx0" brushRef="#br0" timeOffset="769898.0618">14972 21107 0,'-41'0'16,"123"0"31,0 0-31,-1-82-16,1 82 15,0 0-15,41 0 16</inkml:trace>
  <inkml:trace contextRef="#ctx0" brushRef="#br0" timeOffset="770181.2367">15299 20657 0,'0'0'0,"-82"0"0,82-41 16,0 82 31,0 41-47,0 40 15,0 42 1,0-82-1,0 0-15,41-1 16,-41 1-16,41-41 16</inkml:trace>
  <inkml:trace contextRef="#ctx0" brushRef="#br0" timeOffset="770680.9298">15790 20616 0,'0'-82'16,"0"41"-1,0 123 48,0 0-63,0 0 15,0 0-15,0-42 16,41 42 0,0-82-1,0 0 1,0 0-1,-41-122 1,0-1 0,0 82-1,0 0 1,0 82 0,0 123-1,0-1 1,0 42-1,0-83 1,81-40 0</inkml:trace>
  <inkml:trace contextRef="#ctx0" brushRef="#br0" timeOffset="771198.8848">16240 21025 0,'0'-41'16,"0"82"46,0 41-62,0-41 0,0 41 16,41-82-1,41 0 1,0 0 0,-1-41 15,-81 0-31,41-41 16,-41 41-16,0 0 15,0-41 1,0 164-1,0 41 1,0 0 0,-82 286-1,82-164 1,0-81 0,0-123-1,-122-41 1,40 0-1,0-41 1,82 0 0,0-82-1</inkml:trace>
  <inkml:trace contextRef="#ctx0" brushRef="#br0" timeOffset="771683.3976">16976 21107 0,'-81'0'0,"121"0"32,42 0-17,-41 0-15,0 0 16,82 0-1,-41 0 1,-41 0-16</inkml:trace>
  <inkml:trace contextRef="#ctx0" brushRef="#br0" timeOffset="772249.0582">17508 20902 0,'0'-41'0,"0"82"63,0 0-48,0 0-15,0 41 16,0-41-16,0 0 15,0 81 1,82-122 0,-41 0-1,0-40 1,-41-42 0,0-41-1,0 82-15,0 0 16,0 0-16,0 123 47,0 123-32,0 122 1,0 0 0,0 123-1,0-327 1,-41-82-1,0-41 1,-41 0 15,-41-164-15,83 82 0,40-81-1,40 40-15,42 0 0</inkml:trace>
  <inkml:trace contextRef="#ctx0" brushRef="#br0" timeOffset="772619.2926">17835 20411 0,'0'-40'16,"41"40"0,0 0-1,41 0 1,-82 40 0,0 42-1,0 0 1,-164 41-1,123-41 1,164-82 31,0 0-47,0 0 16,40 0-1</inkml:trace>
  <inkml:trace contextRef="#ctx0" brushRef="#br0" timeOffset="773165.9968">18531 21230 0,'82'0'47,"-41"0"-31,40 0-16,83 0 16,-41 0 15,-82 0-16</inkml:trace>
  <inkml:trace contextRef="#ctx0" brushRef="#br0" timeOffset="773648.5177">19349 20861 0,'0'-40'16,"0"-1"0,0 122 46,0 1-46,0 0-16,0-41 15,0 41-15,0-41 16,0 40 0,41-81-1,41 0 1,-1-40 0,-40-42-1,-41 0 1,0-123-1,0 287 32,0 0-47,0 0 16,0 81 0,0-40-16,0 41 15,0-123 1,0 41-16</inkml:trace>
  <inkml:trace contextRef="#ctx0" brushRef="#br0" timeOffset="773937.1878">19922 21230 0,'41'0'63,"40"0"-63,1 0 0,41 0 15,-41 0-15,40 0 16,-40 0 0</inkml:trace>
  <inkml:trace contextRef="#ctx0" brushRef="#br0" timeOffset="775181.4571">20985 20739 0,'0'41'47,"-41"-41"-32,41 81-15,-81-81 16,40 0 15,41-40-15,-41 40-16,41-123 15,0-41 17,0 123-32,82 41 15,-1 41 17,-81 41-32,41 0 15,-41 0-15,0 40 0,0-40 16,-41 82-1,-81-1 1,-1-122 0,41-41-1,82-41 17,0-40-32,0-83 15,41 164 1,41 0-16,0 0 31,-1 123-31,1-42 31,-41-40-15,41-41 0,-41-41-1,0-40 1,-41-1-1,0-41 1,0 82 0,0 82 15,0 0-31,0 41 16,0 0-1,0-1 1,82-40-1,-1-41 1,-40-41 0,-41-122 15,0 122-15,0-41-1,0 123 1,0 41-1,0 122 1,0 42 0,0-42-1,0 42 1,0-164-16,0-1 16,-122-40-1,40-41 1,41 0-16,0 0 15,-82 0 1,82-82-16,41 1 16,0-1-16</inkml:trace>
  <inkml:trace contextRef="#ctx0" brushRef="#br0" timeOffset="775514.8732">21640 20411 0,'0'-81'0,"41"81"31,40 0 0,-81 81-31,123 206 31,-82 81-15,-41-204-16,0 163 16,-41-123-16,-41-81 15,-40 82 1,40-165-16</inkml:trace>
  <inkml:trace contextRef="#ctx0" brushRef="#br0" timeOffset="776633.0856">9245 20289 0,'0'-41'31,"-82"41"-15,82 82-16,-123 286 31,83 164-15,40-123-1,0 0 1,0-287-16,163 1 16,42-82-1,-42 41-15,287-82 16</inkml:trace>
  <inkml:trace contextRef="#ctx0" brushRef="#br0" timeOffset="778367.5204">22253 21270 0,'0'-40'16,"0"-42"-16,41 0 31,-41-82 1,-82 123-1,1 41-16,-1 123 1,82 41 0,0-123-16,0 0 15,0 40 1,41-81 0,81 0-1,-40 0 1,-41-163-1,-41 122-15,0-123 32,0 82-32,82-40 15,-82-1 1,0 82-16,0-41 16,0 0-1,0 164 32,-82 0-31,82 0-16,0 122 15,0-40 1,0 0 0,82-123-1,0-41 1,41 0-1,-42-123 17,-81 82-32,0 0 0,41-41 15,-41 41-15,0 0 16,0 82 15,0 0-15,0 41-1,0 0 1,0-41 0,82-41-1,0 0 1,0 0 0,-82-123-1,41 41 1,-41 0-1,0 123 17,0 41-17,-82 123 1,41 81 0,41-81-16,0 122 15,0-205-15,0 1 16,0 82-1,0-123 1,-82-82 15,41 0-31,-122-123 16,-1 41 0,0 41-1</inkml:trace>
  <inkml:trace contextRef="#ctx0" brushRef="#br0" timeOffset="780615.5724">12108 20084 0,'0'0'0,"0"-41"15,82 41-15,-123 41 63,-40 123-48,-42-41-15,-164 245 32,42 0-17,122-245-15,-122 122 16,163-122-16,41-82 15,-41 40 1,1 1-16,81-41 31,-41-41-31,82 0 32,40 0-32,-40 0 15</inkml:trace>
  <inkml:trace contextRef="#ctx0" brushRef="#br0" timeOffset="781489.9445">18285 20330 0,'0'-41'0,"-81"123"78,81-42-63,-246 451 1,123-82 0,-40-163-1,81-123 1,41-83-16,41 1 0,-82 41 15</inkml:trace>
  <inkml:trace contextRef="#ctx0" brushRef="#br0" timeOffset="785554.0563">10799 23643 0,'0'-41'16,"-81"0"15,81 0 0,-41 41-15,41 41 140,0 0-156,0 41 16,0 0-16,0-1 15,0 42 1,0 0 0,0-41-1,0 0 1,0-42-1</inkml:trace>
  <inkml:trace contextRef="#ctx0" brushRef="#br0" timeOffset="786217.0698">11618 23602 0,'0'41'31,"0"41"-16,0-41-15,-82 0 16,82 81 0,-41-122-1,0 0 1,-41 0 0,82-41-1,0-81 1,0 40-1,123 0 17,0 82-17,-83 0-15,42 82 16,-82 163 0,0-81-1,-82 0 1,1-1-1,-42-40 1,41-123 0,82-41-1,0-82 1,0 41 0,0 42-16,82-42 15,0 82 1,0 41-1,-82 0 1,40 40 0,42 83-1,-82-82 1,41 0 0</inkml:trace>
  <inkml:trace contextRef="#ctx0" brushRef="#br0" timeOffset="786484.9831">12231 24257 0,'41'40'47,"82"-40"-32,-41 0-15,-1 0 16,1 0 0,0 0-16,82-40 15</inkml:trace>
  <inkml:trace contextRef="#ctx0" brushRef="#br0" timeOffset="789500.0089">13663 23766 0,'-41'0'0,"0"-82"16,0 82 0,-41 0-1,-40 82 1,122-1-16,-41 247 31,41-246-31,82 122 31,-1-204-15,1 82 0,41-164 30,-123-41-46,0 82 0,0 1 16,-41 40-16,41-41 16,-123 41-1,41 41 1,82 122 0,41-122-1,41 41-15</inkml:trace>
  <inkml:trace contextRef="#ctx0" brushRef="#br0" timeOffset="790050.1533">14113 24011 0,'0'-41'0,"0"-41"16,-41 82 15,41 82-15,0 123-1,0-164 1,0 81 0,82-40-1,-41-82 1,41 0-1,-1-41-15,-81-81 16,0 81-16,0 0 16,0 0-1,0-41-15,0 123 32,0 163-17,0 83 1,0 81-1,0 41 17,-41-123-17,1-204 1,-1-82 0,-41-41-1,-41-41-15,123-40 16,0-165-16,0 206 15,246-124 1,-83 82-16</inkml:trace>
  <inkml:trace contextRef="#ctx0" brushRef="#br0" timeOffset="791450.522">9940 23316 0,'0'-41'15,"-81"41"-15,81-82 16,-41 82 0,41-82-1,-123 287 16,41 1063 1,82-532-1,0-695-15,0 41-1,-41-82 1,-82 0-1,42 0 17,-1 0-17</inkml:trace>
  <inkml:trace contextRef="#ctx0" brushRef="#br0" timeOffset="791803.6639">9531 26261 0,'0'-41'16,"-41"-41"-16,41 0 16,-41 164 15,41-41-16,0 0-15,0 0 16,0 82 0,41-123-16,41 0 15,0 0 1,0 0 0,-82-123-1,-82 0 1,0 82-1,-41-41 1,123 42-16,-40 40 16,40-82-16</inkml:trace>
  <inkml:trace contextRef="#ctx0" brushRef="#br0" timeOffset="792484.4332">10227 22948 0,'-41'-41'0,"41"-41"31,0 41-16,41 41 1,41 0 0,-42 0-1,-40 82 1,-40 40 0,-83-40-1,41-41 1,123-41 31,41 0-32,163 0 1,-122 0-16,41-82 16,-124 82-16,42 0 15</inkml:trace>
  <inkml:trace contextRef="#ctx0" brushRef="#br0" timeOffset="794067.4249">16281 24216 0,'0'0'0,"0"-82"0,0 0 16,0 41-1,0-82 1,-286 42 15,122 408 0,164-123-15,0-81 0,82-123-1,40 0 1,-81-123 15,82 1-15,-82-42-1,-41 41-15,0-122 16,0 163-16,0 0 16,-41 205 15,41 163-16,0-40 1,0-124 0,41-81-1,0 41 1,0-82 0,41 0-16,-1-123 15,-81 83 1,41-42-16,-41 41 15,0-41-15,0-82 32,0 246-17,0 41 1,0-82 0,0 41-1,0 40 1,82-122-1,82 0 1,-82-41 0,-82-122-1,41 40 1,-41 205 31,0 41-32,0 40 1,0 1-16,0 122 16,0-163-16,0-41 15,-82 81 1,-82-40 0,82-123-1,0-82 1,1-122-1,81-1 1,0 164-16,122 41 16,1-122-16,0 122 0</inkml:trace>
  <inkml:trace contextRef="#ctx0" brushRef="#br0" timeOffset="795184.1526">6463 23725 0,'0'-82'16,"0"164"31,0 40-32,0 165 1,0-83 15,-82-40-15</inkml:trace>
  <inkml:trace contextRef="#ctx0" brushRef="#br0" timeOffset="795468.751">5563 24911 0,'123'0'47,"-41"0"-47,41-41 15,286 41 1,-41 0 0,-82-41-1,-163 41 1</inkml:trace>
  <inkml:trace contextRef="#ctx0" brushRef="#br0" timeOffset="796134.0161">5809 25443 0,'0'41'31,"0"40"-15,-41-40-1,-41-41 1,41 0-1,0 0 1,41-41 0,0-81-1,0 81 1,41 41 0,41 0-16,-41 82 15,41-1 1,-82 42-16,0 41 31,-164 163-15,41-204-1,42-41 1,-1-82 0,41-82-1,41 0 1,0 0-16,0-81 15,82 122 1,40 41 0,-40 41-1,-82-1-15,82 83 16,0-82 0,-41 41 15,0-82-31</inkml:trace>
  <inkml:trace contextRef="#ctx0" brushRef="#br0" timeOffset="796371.8085">6341 25606 0,'0'0'15,"0"-81"-15,0-1 16,0 123 31,0 40-47,0 83 15,0 41 1,0-42 0,0-122-1,0 41-15</inkml:trace>
  <inkml:trace contextRef="#ctx0" brushRef="#br0" timeOffset="796733.9878">6668 25647 0,'0'-82'15,"0"123"16,0 0-31,0 41 16,0 0 0,0 41-16,0-1 15,41-81 1,41-41 0,-42 0-16,83-82 31,-41 42-31,-82-42 0,41 0 15,-41 41-15,0-123 32,-123 164-17,41-41 1,-40 41 0</inkml:trace>
  <inkml:trace contextRef="#ctx0" brushRef="#br0" timeOffset="797519.092">3641 21516 0,'-41'0'0,"0"0"16,164 0 15,-1 0-15,1 0 0,0 0-16,-41 0 15,40 0 1</inkml:trace>
  <inkml:trace contextRef="#ctx0" brushRef="#br0" timeOffset="797734.544">3477 21843 0,'0'0'0,"41"0"47,41 0-47,0 0 15,-1 0 1,1 0-16,123 0 16,-164 0-16</inkml:trace>
  <inkml:trace contextRef="#ctx0" brushRef="#br0" timeOffset="798486.2796">3845 25156 0,'82'0'31,"41"0"-15,-41 0-16,40 0 31,-81 0-31,41 0 16</inkml:trace>
  <inkml:trace contextRef="#ctx0" brushRef="#br0" timeOffset="798652.3808">3845 25484 0,'41'0'16,"82"0"-1,81-82 1,1 82-1</inkml:trace>
  <inkml:trace contextRef="#ctx0" brushRef="#br0" timeOffset="799152.4907">3845 28511 0,'-122'0'0,"81"0"0,0 0 16,41 41 0,41-41 15,40 0-15,42 0-16,82-82 31,-123 82-31,-42 0 0</inkml:trace>
  <inkml:trace contextRef="#ctx0" brushRef="#br0" timeOffset="799288.686">3845 28838 0,'41'0'31,"41"0"-31,0-82 15,204 41 1</inkml:trace>
  <inkml:trace contextRef="#ctx0" brushRef="#br0" timeOffset="804304.9152">10840 27079 0,'0'-82'0,"-41"41"15,41-41 1,-81 1 0,81 122 15,0 81-31,0 451 31,-41-164 0,41-327-15</inkml:trace>
  <inkml:trace contextRef="#ctx0" brushRef="#br0" timeOffset="804735.0806">11168 27243 0,'0'0'0,"0"-41"16,0-41 0,0 0-1,81 0 1,124 82-1,-164 41 1,0 82-16,-41 40 16,0-81-1,-123 41-15,41 41 0,-81-42 16,40 1 0,41-123-1,164 0 32,-41 0-31,41 0-16,40 0 15,-40 0-15,0 0 16,41 0 0,-42 0-16</inkml:trace>
  <inkml:trace contextRef="#ctx0" brushRef="#br0" timeOffset="805287.3896">11822 27611 0,'0'-41'0,"0"0"15,0-41 1,0 41 0,0 123 46,0-41-62,0 0 16,0 82-1,82-83 1,-41 42 0,122-82-1,-122-41-15,0-40 16,-41 40-16,0-41 15,0 0 1,0 0-16,0 41 16,0 82 15,0 41-15,0 41-16,0 122 15,0 205 16,0-245-15,0-124 0,0 1-1,-41-82 1,-81 0-16,81-122 16,-41 81-16,82-41 15,0 0 1,41-41-1,0 82-15</inkml:trace>
  <inkml:trace contextRef="#ctx0" brushRef="#br0" timeOffset="805707.9865">12845 27611 0,'41'0'63,"40"0"-63,1 0 16,0 0-16,-41 0 15,41 0-15,-41 0 31,0 0 16,0 0-31</inkml:trace>
  <inkml:trace contextRef="#ctx0" brushRef="#br0" timeOffset="806503.6902">14481 27079 0,'0'-41'16,"0"-41"-1,0 41 1,-82 41 0,0 0 15,1 0-31,-1 409 31,0-245-31,82-82 16,0 0-16,41-41 15,82 81 1,-82-122 0,81 0-1,1-82 16,-123 1-15,-82-42 0,0 82-1,-40 41 1,40 123 0,82-41-16,41 81 15,-41-122-15,82-41 16</inkml:trace>
  <inkml:trace contextRef="#ctx0" brushRef="#br0" timeOffset="807051.6396">14808 27447 0,'0'0'0,"0"-41"0,0 0 0,0-41 16,0 42 15,0 80-15,0 1-1,0 82 1,0-82-16,0 41 16,0 0-16,41-82 31,41 0-16,0-41 1,-82-41 0,0 41-16,41-82 15,-41 82 1,0 123 15,0 0-31,0 163 31,0 42-15,0-83 0,0-81-16,-82-82 15,82 41-15,-41-82 16,0 0 0,-41-41-1,82-41 1,-82-82-1,82 1 1,41 81-16</inkml:trace>
  <inkml:trace contextRef="#ctx0" brushRef="#br0" timeOffset="807387.9828">15258 26997 0,'0'0'0,"0"-41"16,0-41-1,41 82 17,0 41-32,-41 0 15,0 41 1,0 0-1,-82 0 1,82-41 0,82-41 15,41 0-15,-41 0-16,163 0 15,-122 0 1,-1 0-1</inkml:trace>
  <inkml:trace contextRef="#ctx0" brushRef="#br0" timeOffset="807688.4406">14399 28265 0,'0'0'0,"-41"0"16,-40 0-16,121 0 62,42 0-62,41 0 16,41-41 0,40 41-16,82-82 15</inkml:trace>
  <inkml:trace contextRef="#ctx0" brushRef="#br0" timeOffset="808301.9715">14563 28470 0,'0'41'62,"0"40"-46,-82-40 0,41-41-1,0 0 1,0 0 0,-40 0-1,81-81 1,0-1-1,40 82 1,42 0 0,41 0-16,-41 0 15,-82 41 1,0 40-16,0 83 16,-164 0-1,123-123 1,-81 40-1,40-81-15,0-41 47,82-40-47,41 81 16,0 0 0,41 0-1,-1 41 1,1-1-1,41-40 1,-82 0 0</inkml:trace>
  <inkml:trace contextRef="#ctx0" brushRef="#br0" timeOffset="809051.8975">9940 26670 0,'41'0'31,"41"-41"-15,0 41-16,0 0 15,-41 0-15,40 0 32</inkml:trace>
  <inkml:trace contextRef="#ctx0" brushRef="#br0" timeOffset="809434.845">9899 26711 0,'0'41'63,"0"0"-63,0 40 16,0 42-16,0 82 15,0 40-15,0-40 16,0 40-16,0-40 0,0-1 15,-81 164 1,40-122 0,41-83-1,0-122-15,0 41 16,0-41 15,41 41 0,40-82-15,-40 0-16,123 0 16,-82 0-16</inkml:trace>
  <inkml:trace contextRef="#ctx0" brushRef="#br0" timeOffset="810286.2962">16404 26834 0,'0'-82'15,"0"41"1,41 0-1,40 41 17,1 41-17,-82 327 1,0 41 0,0 0-1,0-82 16,-41-163-31,41-41 16,0-1-16,-82 42 0,82-41 16,-40 40-1,40-122 1,-82 41 0,41-82-1,-41 0 1,0 0-1</inkml:trace>
  <inkml:trace contextRef="#ctx0" brushRef="#br0" timeOffset="810657.4479">16854 28920 0,'0'-41'0,"0"82"63,-41 81-48,41-81-15,0 41 16,41-82-1,81 82 1,1-123 0,-41-82-1,-82 1 1,0 81 0,-41-41-1,-41 82-15,41 0 31,-41 0-31,82-41 16</inkml:trace>
  <inkml:trace contextRef="#ctx0" brushRef="#br0" timeOffset="811185.7644">17140 26588 0,'0'-82'15,"0"41"1,41 41 0,41 0-1,-41 0 1,40 246 0,-162-164-1,40-1 1,-41-40-1,205-41 32,40 0-47,83 0 16,-83 0 0,-122 0-1,-82 41 32,0-41-31</inkml:trace>
  <inkml:trace contextRef="#ctx0" brushRef="#br0" timeOffset="812085.627">7445 27324 0,'0'41'94,"-41"0"-78,41 0-16,0 82 15,0-41 1,0 40 0,0-40-1,0 0 1</inkml:trace>
  <inkml:trace contextRef="#ctx0" brushRef="#br0" timeOffset="812402.5289">7036 28347 0,'-41'0'15,"123"0"48,0 0-63,0 0 16,40 0-16,1 0 15,0 0-15,122 0 31,-163 0-31,-41 0 0</inkml:trace>
  <inkml:trace contextRef="#ctx0" brushRef="#br0" timeOffset="813019.5377">7322 28715 0,'-41'41'31,"41"41"-15,-81 0-1,81-41 1,-41-41 31,-41-41-32,82 0 1,0-41-16,0 41 16,0-41-16,41 82 15,0 0 1,41 82-1,-1 82 1,-81 40 0,-41-40-1,-163-1 17,163-122-32,0-41 0,41 82 15,-82-82-15,0-82 16,82 41-1,0 1 1,0-165 0,41 164-1,0 41 1,82 82 0,-41 0-1,-41 0-15,81-42 16,-40-40-1</inkml:trace>
  <inkml:trace contextRef="#ctx0" brushRef="#br0" timeOffset="813252.5818">7650 28879 0,'0'82'47,"0"-42"-32,0 1-15,0 0 0,0 41 16,0 0 0,0-41-1,0 41-15</inkml:trace>
  <inkml:trace contextRef="#ctx0" brushRef="#br0" timeOffset="813619.0876">8018 28838 0,'0'0'0,"0"-41"0,0 123 31,0 0-15,-82-1 0,82 83-1,0-82 1,0 0-16,164-82 16,-124 0-16,1 0 15,82-123 1,0-41-1,-123 82 1,-164 1 0,1 40-1,-1 82 1,164 40 0,0-40-16,82 41 15</inkml:trace>
  <inkml:trace contextRef="#ctx0" brushRef="#br0" timeOffset="814402.9983">14931 28674 0,'-41'0'16,"0"0"15,-82 41-16,42 0-15,-533 286 32,205-122-17,82-82 1,286-123 0,164-41 15,-42 0-16,1-41-15</inkml:trace>
  <inkml:trace contextRef="#ctx0" brushRef="#br0" timeOffset="814869.5257">14399 27202 0,'0'-41'16,"82"41"-16,-123 0 78,0 41-78,-41 0 16,42 81-16,-42-40 15,-82 164 1,-40-1 0,163-163-16,0 0 15,-41-1 1,123-81 15</inkml:trace>
  <inkml:trace contextRef="#ctx0" brushRef="#br0" timeOffset="815374.7834">13949 26506 0,'0'-82'0,"0"-40"15,82 122 1,-82-41-16,82 41 31,-41 123-15,-41-1-1,0-81 1,0 41-16,-82-41 16,0-41-16,123 0 47,0 0-32,0 0-15,82 0 16,-82 0-1,-41 82 1,0-41 0,0 0-1,-82-41-15,-41 81 16,82-81 0</inkml:trace>
  <inkml:trace contextRef="#ctx0" brushRef="#br0" timeOffset="816161.1138">17426 27447 0,'41'0'31,"0"0"-31,41 0 15,0 0-15,0 0 16,-1 0-16</inkml:trace>
  <inkml:trace contextRef="#ctx0" brushRef="#br0" timeOffset="816336.4108">17508 27815 0,'0'0'0,"41"0"47,82 0-47,122 0 15,-163 0 1</inkml:trace>
  <inkml:trace contextRef="#ctx0" brushRef="#br0" timeOffset="816686.556">18858 26956 0,'0'0'0,"0"-82"0,0 42 31,0 162 0,0-40-15,0 0-1,0 81 1,0-81-16,0 82 16,0-123-16</inkml:trace>
  <inkml:trace contextRef="#ctx0" brushRef="#br0" timeOffset="816902.8264">18367 27897 0,'41'0'31,"41"0"-15,0 0-16,163-41 31,42-41-16,-206 82-15</inkml:trace>
  <inkml:trace contextRef="#ctx0" brushRef="#br0" timeOffset="817535.8673">18490 28224 0,'0'41'47,"0"82"-32,0 0-15,0-82 31,-41-41-15,-41 0 15,82-41-15,0-41 0,0 0-1,0 41 1,123-41-1,-41 164 1,0 82 0,-82 40-1,-82 1 1,0-123 0,0-42-16,0 83 15,41-123-15,0 0 31,41-82-15,0-122 0,82 163-1,0 41 1,41 41 0,-82 41-1,-41-1 1,41-81-16,81 0 31</inkml:trace>
  <inkml:trace contextRef="#ctx0" brushRef="#br0" timeOffset="817736.9352">18899 28470 0,'0'0'0,"0"-82"16,0 123 15,0 41-15,0 81-1,0 1 1,0-41 0,0-83-16</inkml:trace>
  <inkml:trace contextRef="#ctx0" brushRef="#br0" timeOffset="818069.8208">19185 28429 0,'0'82'31,"0"-1"-31,0 83 31,0 0-15,0-83-16,41-40 16,41-41-16,0 41 15,0-41-15,-41 0 16,40-41-16,-81-40 16,0-83-1,0 0 1,-163 42-1,81 122 1,0 0 0,82 41-1</inkml:trace>
  <inkml:trace contextRef="#ctx0" brushRef="#br0" timeOffset="818469.6452">20413 26793 0,'0'-41'0,"0"0"31,-41 41-15,-82 82 15,123 40-31,-41 246 31,41-204-31,0 245 16,0-204-16,41-83 16,41 42-1,81-123 1,-81-41-16</inkml:trace>
  <inkml:trace contextRef="#ctx0" brushRef="#br0" timeOffset="819456.4556">20535 27243 0,'0'-82'0,"0"41"31,0 0-15,205 41 15,-164 0-15,-41 123-1,-41-1 1,0-40-16,-82 0 16,82-82-1,41 123-15,-41-123 16,82 0 46,41 0-62,0 0 16,41-41-16,-42 41 16,1 0-16,-41 0 0,-41-41 15,82 41 1</inkml:trace>
  <inkml:trace contextRef="#ctx0" brushRef="#br0" timeOffset="819926.0101">21231 27079 0,'0'-41'15,"0"0"17,0 82 14,0 41-46,0-41 16,0 0-16,0 40 16,0-40-1,41 0 1,40-41 0,1 0-1,-82-41-15,41 0 16,-41-81-1,0 40-15,0 41 16,0-41 0,0 123 15,0 41-15,0 0-16,0 122 31,0-40-16,0-82-15,0 81 16,41-122-16</inkml:trace>
  <inkml:trace contextRef="#ctx0" brushRef="#br0" timeOffset="820338.7037">21885 27447 0,'82'0'62,"0"0"-62,0-41 16,-41 41-16,40 0 15,1 0 1,-41 0 0</inkml:trace>
  <inkml:trace contextRef="#ctx0" brushRef="#br0" timeOffset="822537.1529">22744 27161 0,'0'-82'0,"0"164"63,0 0-63,0 40 15,0 1-15,-41-41 16,41 81 0,0 42 15,0-164-16</inkml:trace>
  <inkml:trace contextRef="#ctx0" brushRef="#br0" timeOffset="822895.8892">23031 27406 0,'-41'-82'15,"41"41"-15,41 1 32,40 40-17,-40 0 1,41 122 0,-123 42-1,-82-41 1,1-82-1,81 40 1,123-81 31,-41 0-31,-1 0-16,124 0 31,-82 0-31,0-41 15</inkml:trace>
  <inkml:trace contextRef="#ctx0" brushRef="#br0" timeOffset="823303.6485">23358 26793 0,'41'41'78,"-41"40"-78,82 1 16,-82 41-16,122 40 15,-122 165 1,-122 81-1,-42-164 1,41-204 0</inkml:trace>
  <inkml:trace contextRef="#ctx0" brushRef="#br0" timeOffset="824054.2337">19308 29820 0,'0'-41'47,"41"41"-31,82 0-1,-42 0 17</inkml:trace>
  <inkml:trace contextRef="#ctx0" brushRef="#br0" timeOffset="824236.9673">19185 30065 0,'-41'0'15,"82"0"17,82 0-17,-41 0 1,41 0 0,-83 0-16</inkml:trace>
  <inkml:trace contextRef="#ctx0" brushRef="#br0" timeOffset="825303.6136">20617 29165 0,'0'-41'16,"0"82"265,0 41-265,0 41-16,0-1 15,0-40-15,0 0 0,0 0 16,0 0 0,0-42-16,-41 83 15,41-82 16,41-123 1</inkml:trace>
  <inkml:trace contextRef="#ctx0" brushRef="#br0" timeOffset="825704.1665">20863 29615 0,'0'-41'0,"-41"41"15,41-82 1,41 1 0,40 40-1,-40 41 1,0 0-1,-41 122 1,0-40 0,-82 41-1,-81 0 17,204-123-1,40 0-16,42 0 1,-41 0-16,41 0 16,-82 0-16,40 0 15,-40 0 1</inkml:trace>
  <inkml:trace contextRef="#ctx0" brushRef="#br0" timeOffset="826219.2508">20085 30310 0,'41'-40'62,"82"40"-46,41 0-16,613-123 47,-573 123-16</inkml:trace>
  <inkml:trace contextRef="#ctx0" brushRef="#br0" timeOffset="826671.1969">19963 30638 0,'0'0'0,"-41"0"16,41-82-16,41 41 15,40-41 1,1 82 0,-41 0-1,-41 82 1,0 82-1,-82-1 1,41-122 0,-40 0-16,40-41 0,-41 82 15,123-82 48,0 0-63,40-41 15,1 41 1,41-41 0</inkml:trace>
  <inkml:trace contextRef="#ctx0" brushRef="#br0" timeOffset="826953.6014">20494 30597 0,'0'-82'32,"0"123"30,0 41-62,0-41 16,0-1-1,0 42-15,0-41 16,0 0 0,41 41-1</inkml:trace>
  <inkml:trace contextRef="#ctx0" brushRef="#br0" timeOffset="827320.529">20781 30597 0,'-41'0'31,"41"41"-15,0 40-16,0-40 15,0 0 1,0 41-1,0 41 1,82-123 0,-1 0-1,-40-82 1,-41-41 0,0 1-1,-41 40 1,-40 82-1,-1 0 1,0 0 0</inkml:trace>
  <inkml:trace contextRef="#ctx0" brushRef="#br0" timeOffset="827721.0862">21885 29901 0,'-41'0'0,"123"0"31,-41 0-15,41 0-16,-41 0 15,41 0-15,-42 0 16</inkml:trace>
  <inkml:trace contextRef="#ctx0" brushRef="#br0" timeOffset="827870.8085">21844 30147 0,'0'0'0,"41"0"31,164-41 0,-164 41-31</inkml:trace>
  <inkml:trace contextRef="#ctx0" brushRef="#br0" timeOffset="833222.5776">22785 29451 0,'0'-40'15,"0"-1"1,0-41-1,123 41 17,81 82-1,-163 163 0,-41-163-31,-245 164 31,245-123-15,-41-82-16,164 0 94,-42 0-79,1 0-15,0-82 16,0 82-16,0 0 16,40 0-1,-81 0 1</inkml:trace>
  <inkml:trace contextRef="#ctx0" brushRef="#br0" timeOffset="833680.6974">22622 30147 0,'-82'0'0,"123"0"47,81 0-47,-40 0 16,41 0-16,204-41 15,-41 41 1,-81 0 0,-82 0 15,-82 0-31</inkml:trace>
  <inkml:trace contextRef="#ctx0" brushRef="#br0" timeOffset="836388.1629">22744 30597 0,'-41'-82'16,"41"41"-1,0 0 1,0-41-1,41 82 1,123 41 15,-164 164 16,0-164-47,-82-41 16,82 122-16,-82-122 15,82 41-15,-82-41 32,164 0-1,0 0-15,0 0-1,-41 82 1,-41-41-1,0 82 1,0-82 0,-164 0-1,82-41 17,41-41-17,41 0 1,0-41-16</inkml:trace>
  <inkml:trace contextRef="#ctx0" brushRef="#br0" timeOffset="836671.4814">23399 30515 0,'0'-41'0,"122"-41"62,-40 82-62,-41 0 0,0-41 16,41 41-1,-41 0 1</inkml:trace>
  <inkml:trace contextRef="#ctx0" brushRef="#br0" timeOffset="837055.6635">23358 30556 0,'0'41'31,"-82"0"-15,82 40-1,0-40 1,123-41 62,-82 0-78,0 0 16,-1 0-16,42 0 15,-41 82 1,-41-41 0,0 41-1,-82-41 1,-40 41-1,81-41 1,-41-41 0</inkml:trace>
  <inkml:trace contextRef="#ctx0" brushRef="#br0" timeOffset="891227.626">29126 14562 0,'0'0'0,"82"0"47,-1 0-32,42 0-15,122 0 16,-163 0 0</inkml:trace>
  <inkml:trace contextRef="#ctx0" brushRef="#br0" timeOffset="891694.0012">29044 14071 0,'0'0'15,"-82"0"-15,123 0 63,82 0-48,-41 0-15,-1 0 0,1 0 16,41 41 0,-41-41-16,-1 0 15</inkml:trace>
  <inkml:trace contextRef="#ctx0" brushRef="#br0" timeOffset="892996.2183">30230 13580 0,'0'-41'16,"0"1"-16,0-42 31,0 41 16,0 82-32,0 286 17,0-204-32,0 81 15,0-122-15,0 0 16,0 0-1,0-1 1,0-121 47,0-42-48,0 0-15,0 0 16,0 0-1,0 1-15,0-83 16,0 123-16,0 0 16,0-41-1,0 41 17,0 123-1,0 41-31,82 0 15,-82 204 1,0-164 0,0-81-1,0 41 1,0-82 0</inkml:trace>
  <inkml:trace contextRef="#ctx0" brushRef="#br0" timeOffset="893436.629">30926 14071 0,'-82'0'0,"41"0"16,123 0 46,0 0-46,-1 0-16,42 0 16,0 0-16,-41 0 15,40 0 1,-81 0 31</inkml:trace>
  <inkml:trace contextRef="#ctx0" brushRef="#br0" timeOffset="894344.8102">32480 13785 0,'0'-41'0,"0"-41"15,41 82 1,-41 41 31,0 0-16,0 0-15,-41-41-1,-41 0-15,41 0 16,0 0 0,-40 0 15,81-82-31,0 0 16,41 0 15,40 82-31,-40 0 15,41 0-15,0 0 16,-82 82 0,82 41-1,-82 41 1,-82 40 0,-204-40-1,122-42 1,123-122-1,41-81 17,0-42-17,0 41 1,82 82 0,-41 0 15,41 0-31,40 0 15,-122 41-15,41-41 16,0 82 0,-41 0-16,41-82 15,-41 41-15,123-41 16</inkml:trace>
  <inkml:trace contextRef="#ctx0" brushRef="#br0" timeOffset="894711.4433">31580 14726 0,'123'0'47,"40"0"-31,1 0-16,41 0 15,40-41-15,-81 41 16,-42 0-16,1 0 15,-41 0-15,0 0 0,-123 0 63</inkml:trace>
  <inkml:trace contextRef="#ctx0" brushRef="#br0" timeOffset="895410.399">32071 14930 0,'0'41'31,"-41"-41"32,0 0-32,41-41 16,82 41-32,0 0 1,0 0 0,-82 82-1,0 0 1,-82 41-1,0-83 1,0-40 0,41 0-1,82 0 32,41 0-31,-41 0-16,41 0 15,-41 0-15,-41 82 16,0-41 0,0 41-16,0 0 15,-41-82-15,41 41 16,-164-41 0,123 0-1,-41 0 1,-40-41-16,122-41 15,0 41-15,0-41 16</inkml:trace>
  <inkml:trace contextRef="#ctx0" brushRef="#br0" timeOffset="895628.1118">32439 15135 0,'0'-41'0,"41"41"31,82-82-15,-41 82-16,-1 0 16,1 0-1</inkml:trace>
  <inkml:trace contextRef="#ctx0" brushRef="#br0" timeOffset="895978.1832">32398 15094 0,'0'0'0,"0"41"15,0 0 1,0 40 15,41-81 0,41 0-15,-41 0-16,41 0 16,40 41-1,-122 0-15,0 41 16,41 41-1,-41-41-15,0-41 16,-122-41 0,81 0-16,-41 0 15,41 0 1,41-123 0</inkml:trace>
  <inkml:trace contextRef="#ctx0" brushRef="#br0" timeOffset="896215.3777">33585 14644 0,'0'-41'31,"40"41"-15,42 0-16,0 0 0,0 0 15,41 0 1</inkml:trace>
  <inkml:trace contextRef="#ctx0" brushRef="#br0" timeOffset="896377.728">33585 14767 0,'0'0'0,"40"0"31,42 0-15,205-82-1,-246 82 1</inkml:trace>
  <inkml:trace contextRef="#ctx0" brushRef="#br0" timeOffset="898015.8281">34853 13703 0,'0'-123'0,"0"82"16,41 41-1,122-40 1,-81 162 31,-246 42-16,83-82-31,40 0 31,82-82 1,-1 0-32,83-41 15,-82 41 1,41 122-1,-82 1 1,0 0 0,-82-123-1,0 82-15,41-82 0,0 0 16,41 40-16,-81-40 16,-1 0 15,82-122-16</inkml:trace>
  <inkml:trace contextRef="#ctx0" brushRef="#br0" timeOffset="898461.8661">35507 13867 0,'0'-123'16,"0"41"-1,82 82-15,0-41 16,41 41 0,-123 41-1,0 123 1,-41-123 0,-41 41-16,41-42 15,-41 42 1,82-123 31,82 0-32,41 41 1,-82 0 0,40 123-1,-81 0 1,0 0-1,-81-123-15,-42 81 16,41-40 0,41-41-16,0 0 15</inkml:trace>
  <inkml:trace contextRef="#ctx0" brushRef="#br0" timeOffset="898728.3707">34730 14767 0,'41'0'31,"82"0"-31,-1 0 16,42 0-16,40 0 16,-40 0-16,82 0 15,-124 0 1,-40 0-16,0 0 16</inkml:trace>
  <inkml:trace contextRef="#ctx0" brushRef="#br0" timeOffset="899244.4727">34975 15217 0,'41'0'32,"0"-82"-17,41 82-15,-41 0 16,0 41 0,-41 40-1,0 42 1,-123 0-1,82-82 1,-41-41 0,164 0 15,-41 0-15,82-82-1,-41 164 1,-82-41-16,0 81 15,0-81 1,0 41 0,-123-82-16,0 41 15,0-41 1,42-123 0,81 42-1</inkml:trace>
  <inkml:trace contextRef="#ctx0" brushRef="#br0" timeOffset="899446.5672">35671 15380 0,'0'-41'31,"123"41"-31,-1 0 16,42-82 0,-123 82-1,0 0-15</inkml:trace>
  <inkml:trace contextRef="#ctx0" brushRef="#br0" timeOffset="899751.1917">35671 15380 0,'0'41'32,"41"-41"-32,0 0 15,-41 82-15,122-82 16,-81 82-1,0-41 1,-41 0 0,-82 40 15,1-81-15,40 0-16,0 0 15,-41 41 1</inkml:trace>
  <inkml:trace contextRef="#ctx0" brushRef="#br0" timeOffset="901145.2058">36489 13867 0,'0'0'0,"0"-82"0,-82 41 16,82 0-1,-41-82 1,41 82-16,-82-40 16,1-1-16,-1 0 15,-41 0 1,41 82 0,0-41-1,1-40 1,-42 81-1,41 0 1,-41 0 0,82 0-16,-81 0 15,81 0 1,-41 40-16,-41 42 16,1 0-1,40-41 1,41 0-16,-41 82 0,41-42 15,-82 83 1,42-41 0,-42 81-1,82-81 1,41-41-16,-82 122 16,82-81-16,0-41 15,0 81 1,0-81-16,0-41 15,0 82-15,0 0 16,41-1 0,0-40-1,41 41 1,-82-82 0,0 41-1,41-82-15,-41 81 0,41-81 16,0 82-1,40-41 1,-40 41 0,0-41-1,-41 41 1,41-42 0,41 1-1,41 41 1,81-82-1,-122 41 1,41-41 0,-42 0-1,1 0 1,0 0-16,0 0 16,-41 0-16,41 0 31,40-41-16,-122 0-15,41 41 16,41-82-16,0 82 16,-82-122-1,82 81 1,40-41 0,-40-82-1,82 83 1,-82-42-1,-41 0 1,-1-40 0,42 40 15,-82 0-31,0 41 0,0 1 16,0 40-16,0-82 31,-41-41-16,0 1 1,-40-83 0,-1-40-1,0 204-15,0 41 16,41 41-16,-40-123 0,-42 123 16,-123 0-1,1 41 1,204-41-16,0 41 15</inkml:trace>
  <inkml:trace contextRef="#ctx0" brushRef="#br0" timeOffset="901728.8881">34730 16485 0,'-41'0'0,"164"0"63,40 0-63,42-41 15,-41 41-15,81 0 16,-81 0 0</inkml:trace>
  <inkml:trace contextRef="#ctx0" brushRef="#br0" timeOffset="901895.2169">34975 16607 0,'0'0'0,"41"0"32,82 0-17,286-41 1,-286-40-16</inkml:trace>
  <inkml:trace contextRef="#ctx0" brushRef="#br0" timeOffset="903778.4649">5563 14644 0,'0'-41'16,"-81"41"15,-247 41 0,-204 82 1,451-123-32,-206 41 31,206-41-16,81 81-15,40-81 94,42-41-78,0 41-16,0-40 15,0 40-15,-1-82 16,-40 41 0,41 41-16,-82-41 15,-82 41 48,1 0-48,-1 0 1,0 0 0,41 0-1,0 0 79,-41 0-47,41 0 0,1 0-32,-42 82 1,41-41 0,41 40-1,0-40 1,0 41 0,82-82-1,40 41 1,165-41-1,-124 0-15,-81 0 0</inkml:trace>
  <inkml:trace contextRef="#ctx0" brushRef="#br0" timeOffset="904562.3276">3027 14808 0,'0'0'0,"0"-41"16,0-82-1,41 82-15,0 41 16,0 0-16,0 0 15,-41 82 1,-41 163 15,-123-122 1,205-123 14,0 0-46,82 0 16,-41 0 0,-1 0-1,-81 82 1,0 0-16,-41-1 16,-40 1-1,-1-82 1,41 82-16,0-82 15,-41 0-15,0 0 16,82-82 0,0 41-16</inkml:trace>
  <inkml:trace contextRef="#ctx0" brushRef="#br0" timeOffset="904962.8097">3354 14889 0,'0'-122'16,"82"40"-1,82 0 1,-123 82 0,-41 41-1,0 41 1,0 0-16,-41-1 15,-41 1 1,123-82 31,41 0-31,-41 0-16,0 0 15,-41 41 1,0 0-1,-41 41 1,0 0 0,-82-42-1,82-40 1</inkml:trace>
  <inkml:trace contextRef="#ctx0" brushRef="#br0" timeOffset="905212.2209">3068 15994 0,'0'0'0,"82"-123"31,0 123-15,81-82-16,205-40 16,-204 122-1,0 0-15,-42 0 16,-40 0-16</inkml:trace>
  <inkml:trace contextRef="#ctx0" brushRef="#br0" timeOffset="905711.9927">3354 16485 0,'0'-82'15,"41"82"1,82-41-16,-41 41 16,-41 0-16,0 0 15,-41 123 1,0-82-16,-41 81 31,-41-40-15,41-41-1,41-82 17,0-41-17,41 82-15,41 0 16,0 82-16,-82-41 16,40 82-1,-40-42 1,-40 1-1,40 0-15,-164-82 16,123 0 0,-41 0-16,0-41 15,82 0 1</inkml:trace>
  <inkml:trace contextRef="#ctx0" brushRef="#br0" timeOffset="905912.3959">4009 16444 0,'0'-41'16,"0"0"-16,41 41 15,122-82 1,-81 82-1</inkml:trace>
  <inkml:trace contextRef="#ctx0" brushRef="#br0" timeOffset="906179.6286">3886 16444 0,'0'82'16,"0"-42"-1,0 42 1,123-82 0,122 82-1,-40-82 1,-123 41 0,-41-41-16,-41 82 15,-82-82 1,-82 41-1,1-41 1,122 0 0</inkml:trace>
  <inkml:trace contextRef="#ctx0" brushRef="#br0" timeOffset="907345.8712">4254 14685 0,'0'-41'0,"-41"-82"31,41 82-31,-81-41 16,81 42-1,-82 40-15,82-123 16,-82 123-16,41-82 16,-123 41-1,-163-122 17,123 163-1,163 0-31,-82 0 15,41 81 1,41-81-16,-81 41 16,-1 123-1,82-82 1,-82 122-16,123-81 16,-41 0-1,41 367 1,0-326-1,0 286 1,82-205 0,0 1-1,-41-1 1,-41-122-16,123 41 16,-123-42-16,81-40 0,-81 0 15,82 82 1,41-42-1,-41 1 1,0-123-16,-1 123 16,1-41-1,0-82-15,163 0 16,42-82 15,81-123-15,-164 123-16,1-81 15,-123 122-15,-41 41 16,41-123 0,-1-40-1,-81-42 1,0 41 0,0-40-1,0 40 1,0 82-16,-41 42 15,41-83-15,-40-82 16,-83-40 0,41 40-1,-82 83 1,123 40 0,-122-82-1,81 42-15,-41 40 16,-122-205-1,-41 42 1,122 163 0,41 82-16,-40 123 15,40 40-15,82-40 16,-41 0-16</inkml:trace>
  <inkml:trace contextRef="#ctx0" brushRef="#br0" timeOffset="964469.4336">44098 14439 0,'0'-81'282,"0"40"-235</inkml:trace>
  <inkml:trace contextRef="#ctx0" brushRef="#br0" timeOffset="973544.3723">49170 11290 0,'0'82'16,"-164"-42"327,124-40-343,-1 82 16,-41-82-16</inkml:trace>
  <inkml:trace contextRef="#ctx0" brushRef="#br0" timeOffset="974171.2626">45202 11331 0</inkml:trace>
  <inkml:trace contextRef="#ctx0" brushRef="#br0" timeOffset="984602.8841">45243 15176 0</inkml:trace>
  <inkml:trace contextRef="#ctx0" brushRef="#br0" timeOffset="986314.2407">43157 11617 0,'0'41'31</inkml:trace>
  <inkml:trace contextRef="#ctx0" brushRef="#br0" timeOffset="986553.8241">43116 11576 0</inkml:trace>
  <inkml:trace contextRef="#ctx0" brushRef="#br0" timeOffset="987625.7374">42952 13580 0,'0'-81'187,"0"40"-155,0 0-17,0-41-15,0 41 16</inkml:trace>
  <inkml:trace contextRef="#ctx0" brushRef="#br0" timeOffset="991202.894">45979 15994 0,'0'41'141</inkml:trace>
  <inkml:trace contextRef="#ctx0" brushRef="#br0" timeOffset="1.01114E6">46061 11331 0,'0'41'94,"0"-1"-78</inkml:trace>
  <inkml:trace contextRef="#ctx0" brushRef="#br0" timeOffset="1.01143E6">46102 15748 0,'0'-81'16</inkml:trace>
  <inkml:trace contextRef="#ctx0" brushRef="#br0" timeOffset="1.01198E6">46102 14194 0,'0'-41'0,"0"0"16,0 0-1</inkml:trace>
  <inkml:trace contextRef="#ctx0" brushRef="#br0" timeOffset="1.01992E6">46225 9367 0,'41'0'16,"0"0"-16,40 0 15,206 0 1,-124 0-16</inkml:trace>
  <inkml:trace contextRef="#ctx0" brushRef="#br0" timeOffset="1.05256E6">44302 5645 0,'0'-82'16,"-82"82"-16,82-41 15,0 0-15,41-41 16,41 82-1,0 0 17,-82 41-32,82 82 15,-82-82-15,0 41 16,-82-41 0,41 40-1,41-121 16,0-1-31,205-82 16,-83 0 0,-81 41 15,-41 164 0,0 0-31,-82 123 31,82-124-31,0-40 16,41 41-16,41-82 16,-41 0-16</inkml:trace>
  <inkml:trace contextRef="#ctx0" brushRef="#br0" timeOffset="1.05274E6">45079 5727 0,'41'0'31,"41"0"-15,0 0-16,82 0 16</inkml:trace>
  <inkml:trace contextRef="#ctx0" brushRef="#br0" timeOffset="1.05296E6">45366 5522 0,'-41'0'0,"41"-41"16,0 123 30,0 41-30,0-41-16,-41 81 16,41 1-1</inkml:trace>
  <inkml:trace contextRef="#ctx0" brushRef="#br0" timeOffset="1.05352E6">45693 5481 0,'0'0'0,"0"-41"16,41 41 31,-41 82-47,0-41 15,0 0-15,0 41 16,0 0 0,82-1-1,-41-81 1,0 0 0,40-41 15,-81-40-31,41 81 15,-41-82-15,0 123 63,0 41-63,0 40 16,0 1-16,0 0 15,0-1-15,0 124 16,0-164-16,0-1 15,0-40 1,-82 41-16,42-82 16,-42-41-1,0-163 1,0 81 0,82 41 15,41 0-31,164-40 15</inkml:trace>
  <inkml:trace contextRef="#ctx0" brushRef="#br0" timeOffset="1.05371E6">46429 5768 0,'123'0'32,"0"-41"-32,-1 41 15,-81 0 1</inkml:trace>
  <inkml:trace contextRef="#ctx0" brushRef="#br0" timeOffset="1.05384E6">46552 5890 0,'82'0'31,"41"0"-15,-42 0-16,-40-41 16</inkml:trace>
  <inkml:trace contextRef="#ctx0" brushRef="#br0" timeOffset="1.05423E6">47370 5359 0,'0'-41'0,"0"82"46,0 40-46,0-40 16,0 0-16,0 41 16,41-82-1,0 0 1,41 0 0,41-82-1,-123-81 1,40 81-1,-40 123 17,-40 81-32,40 328 15,0-41 1,0-327 0</inkml:trace>
  <inkml:trace contextRef="#ctx0" brushRef="#br0" timeOffset="1.06448E6">43034 14685 0,'0'41'32,"0"-123"936,0 123-921,0 0-15,41-41 30,-41-82-46,0 0 15,0 164 0,0 0-15,0-41-1,0-123 79,0 41-78,-41 41 31,82 0 2500,0 0-2516,41 0 16,-41 0-32,-1 0 1,42 0 15,-41 0-15,0 0-1,41 0 17,0 0-17,-41 0 17,0 0-17,-1 0 1,42 0-1,-41 0 1,0 0 0,0 0-1,41 0 1,-41 0 0,0 0 15,40 0-16,-40 0 1,0 0 15,41 0-15,-41 0 109,0 0-78,-82 0 47,-82 0-79,41 0 1,1 0-1,-1 0 1,0 0 0,41 0-1,-41 0 1,41 0 0,-40 0 15,40 0-16,-41 0 1,0 0 0,41 0-1,0 0 1,-41 0 0,41 0-1,-40 0 1,40 0-1,-41 0 1,41 0 15,0 0-15,0 0 15,82 0 79,82 0-95,-82 0-15,0 0 16,40 0-16,1 0 15,-41 0 1,41 0-16,0 0 16,0 0-1,-1 0 1,-40 0 15,0 0-15,0 0-1,41 0 1,-41 0-16,0 0 16,41 0 15,-41 0-15,-1 0-1,1 0 1,41 0 46,-41 0-46,0 0 15,41 0 0,-123 0 79,0 0-1,0 0-78,41 82-31,41-82 79,-41-41-64,0-41 1,0 41-1,0 82 17,-41-41-17,41 41-15,0 41 32,41-82 14,-41-82-30,0 0 0,0 123 31,-41 0-32,41 0 1,0 41 15,41-82-31,0-41 31,-41 0-15,0-41 0,0 0-1,-41 82 1,-82 41-1,123 41 1,0-41 15,41-41 1,41 0-32,-82-41 31,0-41-16,-41 82 32,-82 0-47,123 82 16,0 0 0,0-41-1,41-41 1,0 0-1,0 0 1,-41-41 0,0-41-1,0-41 1,-123 164 15,123 0-31,-41-41 16,41 123-1,41-123 32,0 0-31,-41-41 0,0-41-1,0 0 1,-41 82-1,41 41 1,-41 0 0,41 41-1,41-82 17,41 0-17,0-41 1,-82 0-1,-41 41 32,41 82-31</inkml:trace>
  <inkml:trace contextRef="#ctx0" brushRef="#br0" timeOffset="1.06535E6">51584 22375 0,'0'82'31</inkml:trace>
  <inkml:trace contextRef="#ctx0" brushRef="#br0" timeOffset="1.06883E6">46429 6831 0,'0'-82'16,"82"82"15,-41 0-15,-41 41-16,123 41 31,-123 0-31,-82-41 16,41 41-1,41-123 16,41-41-15,41 82-16,0-82 16,-1-82-1,-81 123 17,-41 82-1,-40 123-16,81 0 1,0-42 0,81-81-1,-40-41-15</inkml:trace>
  <inkml:trace contextRef="#ctx0" brushRef="#br0" timeOffset="1.069E6">47166 6995 0,'81'0'32,"-40"0"-32,41 0 15,0 0-15</inkml:trace>
  <inkml:trace contextRef="#ctx0" brushRef="#br0" timeOffset="1.06915E6">47166 7240 0,'81'-41'31,"1"41"-15,41 0-16,0-82 15</inkml:trace>
  <inkml:trace contextRef="#ctx0" brushRef="#br0" timeOffset="1.06955E6">48188 6708 0,'0'-41'15,"-41"41"1,41 82 15,0-41-15,0 123 0,41-1-1,41-163 1,-41 0-1,123-40 1,-164-42-16,41 0 16,-41-41-1,0 82-15,0 82 47,0 41-31,0 41-16,0 122 15,0-122-15,0-41 16,0-41-16</inkml:trace>
  <inkml:trace contextRef="#ctx0" brushRef="#br0" timeOffset="1.06975E6">48802 7158 0,'82'0'47,"0"0"-47,-1 0 0,42 0 15</inkml:trace>
  <inkml:trace contextRef="#ctx0" brushRef="#br0" timeOffset="1.07026E6">49456 6995 0,'-40'0'16,"40"41"30,0 40-30,0 1 0,40-82-1,-40 41 1,123-41-16,0 0 31,-82-82-15,-41 1-16,0 40 15,0-82 1,0 205 15,0 163-15,0 1 0,0-124-16,0 83 15,-82-123 1,82-1-16,-41 1 15,-41-82 1,41 0 0,0-163-1,41 40-15,0 41 0,41-41 32,82 42-17,41 40 1,-123 41-16</inkml:trace>
  <inkml:trace contextRef="#ctx0" brushRef="#br0" timeOffset="1.0704E6">50275 7404 0</inkml:trace>
  <inkml:trace contextRef="#ctx0" brushRef="#br0" timeOffset="1.07125E6">50111 6831 0,'0'0'0,"0"-82"0,-41 0 16,0 1 0,-41 81-16,0-123 15,-286-41 17,0 83-17,-164-1 1,1 0-1,244 82-15,-326 0 16,326 0-16,42 0 16,-82 0-1,163 0 1,41 0 0,1 82-16,40 0 15,0-42 1,41 42-16,-82 41 15,41-41-15,82-41 16,-40 40 0,40 1-16,0 0 0,0 0 15,81 82 17,206-42-17,204 42 1,-123-164-16,368 82 15,-286-82-15,0 0 16,-82 0-16,-41 0 16,205 0-1,-245 0-15,40-41 16,-204-82-16,-1 82 16,83-82-1,-82 1 1,-83-83-1,42-122 1,-245 122 0,-410 124 15,-41 81-15,42 163-1,122 83-15</inkml:trace>
  <inkml:trace contextRef="#ctx0" brushRef="#br0" timeOffset="2.62126E6">30721 23643 0,'0'82'125,"0"-41"-62</inkml:trace>
  <inkml:trace contextRef="#ctx0" brushRef="#br0" timeOffset="2.622E6">31498 19348 0,'82'0'250,"-41"0"-234,41 0-16</inkml:trace>
  <inkml:trace contextRef="#ctx0" brushRef="#br0" timeOffset="2.62301E6">43075 14767 0,'41'0'187,"41"0"-171</inkml:trace>
  <inkml:trace contextRef="#ctx0" brushRef="#br0" timeOffset="2.62349E6">45038 14480 0</inkml:trace>
  <inkml:trace contextRef="#ctx0" brushRef="#br0" timeOffset="2.62438E6">43320 16035 0,'0'-82'453,"0"0"-437</inkml:trace>
  <inkml:trace contextRef="#ctx0" brushRef="#br0" timeOffset="2.78152E6">30762 23561 0</inkml:trace>
  <inkml:trace contextRef="#ctx0" brushRef="#br0" timeOffset="2.78219E6">30885 19103 0</inkml:trace>
  <inkml:trace contextRef="#ctx0" brushRef="#br0" timeOffset="2.78286E6">29208 23643 0,'0'-123'156</inkml:trace>
  <inkml:trace contextRef="#ctx0" brushRef="#br0" timeOffset="2.78327E6">28676 19307 0,'0'-41'31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1:51:20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17140 4131 0,'-41'0'16,"164"0"62,40 0-62,42 0-16,40 0 0,42-41 15,-42 41-15,1 0 16,40 0 0,-41 0 15</inkml:trace>
  <inkml:trace contextRef="#ctx0" brushRef="#br0" timeOffset="362.4357">17794 4377 0,'0'0'0,"-122"0"15,81 0 1,-82 0 0,205 0 31,41 0-47,81-41 15,533 41 1,-206-82-1,-285 82 1,-246 41 78,-82-41-79</inkml:trace>
  <inkml:trace contextRef="#ctx0" brushRef="#br0" timeOffset="1766.7608">32766 4990 0,'0'-122'0,"0"81"16,0 0 0,-81-41-1,-42 82 17,123 286 14,0 205-30,0-245-16,0-83 16,0 1-16,0 122 15,-82-81 1,-82-1 0,83-163-1,40-41 1,-82-163-1,82-42 1,41 123 0</inkml:trace>
  <inkml:trace contextRef="#ctx0" brushRef="#br0" timeOffset="1950.1035">31948 6095 0,'0'-41'16,"41"0"0,41 41-1,163-82 1,-81 82-16,-41 0 16,0 0-16,-42 0 0</inkml:trace>
  <inkml:trace contextRef="#ctx0" brushRef="#br0" timeOffset="2216.8666">33380 6054 0,'0'-82'16,"0"123"31,-82 0-47,82 41 0,-41 40 15,41-40 1,-82 0-16,1 82 16,81-83-16,-41-40 15</inkml:trace>
  <inkml:trace contextRef="#ctx0" brushRef="#br0" timeOffset="2416.7477">32971 6136 0,'82'41'46,"-41"40"-30,40-40-16,-40 41 16,41-41-16,-41 41 15,82 0 1</inkml:trace>
  <inkml:trace contextRef="#ctx0" brushRef="#br0" timeOffset="2684.0403">33871 5481 0,'0'0'0,"0"-82"0,0 42 16,-41-83-1,41 205 16,-41 81-15,41 164 0,0 1-1,41-83 1,41-163 0</inkml:trace>
  <inkml:trace contextRef="#ctx0" brushRef="#br0" timeOffset="3116.7027">34116 5849 0,'0'0'0,"0"-81"16,82 81 0,-41 0-1,0 0-15,-41 40 16,82 83-1,-82-82-15,0 41 16,-82-41 0,41 41-16,41-123 31,0-82-15,205-122-1,-83 81 1,-122 82-1,0 41 1,-41 123 15,41 0-31,-40 81 16,40-81 0,0 82-1,0-123-15,81 41 16,1-82-1,-82-41-15</inkml:trace>
  <inkml:trace contextRef="#ctx0" brushRef="#br0" timeOffset="3333.6514">34771 5481 0,'0'-41'15,"0"0"1,82 41 15,-41 41-15,-41 41-16,81 123 15,-81-83 1,0 206-16,-41-165 16,41-81-16,-122 0 15</inkml:trace>
  <inkml:trace contextRef="#ctx0" brushRef="#br0" timeOffset="4233.6553">39107 4827 0,'0'-41'0,"0"0"16,-41-82 0,0 123-1,-82 164 16,123-1-31,0 778 32,0-736-32,0-42 15,0 83 1,0-123-16,-40-83 16,-42 42-16,41-82 15,-123-82 1,1-163-1</inkml:trace>
  <inkml:trace contextRef="#ctx0" brushRef="#br0" timeOffset="4400.5965">38289 6013 0,'0'-41'16,"82"41"-1,-41-82 1,368 82-1,-82 0 1,-123 0 0,-122 0-16</inkml:trace>
  <inkml:trace contextRef="#ctx0" brushRef="#br0" timeOffset="4783.9805">39475 5849 0,'0'41'63,"0"0"-63,0 41 0,41-41 31,41 0-31,0-41 31,-1 0-15,-81-123 0,0 0-1,0 42 1,0 121 15,0 42-31,0 123 16,82 40-1,-82-81 1,41-1 0</inkml:trace>
  <inkml:trace contextRef="#ctx0" brushRef="#br0" timeOffset="5067.6332">40130 5277 0,'0'0'0,"0"-41"0,0 0 16,0 123 30,0 81-30,0 1-16,0 163 16,81 0-1,-81-163 1,164-82 0</inkml:trace>
  <inkml:trace contextRef="#ctx0" brushRef="#br0" timeOffset="5601.1033">40948 5686 0,'-82'0'0,"82"-41"16,0-41-1,0 164 48,0 0-63,0 40 15,0-40-15,41 0 16,41-82 0,0 82-1,40-82-15,-40-82 16,-82 41-1,0-41 1,82-40-16,-82-1 16,0 41-16,0 0 15,0 164 17,-41 123-32,41-83 15,0 1-15,0 122 16,0-122-1,0-41-15,0 122 16,0-163 0,-41 41-1,0-82 1,-82 0-16,83 0 16,-1 0-16,0 0 31,41-123-31</inkml:trace>
  <inkml:trace contextRef="#ctx0" brushRef="#br0" timeOffset="5900.1685">41684 5604 0,'0'-123'16,"0"82"0,0 0-1,41 41 17,82 123-17,-123 41 1,82 408-1,-123-244 1,-123-83 0,82-204-16</inkml:trace>
  <inkml:trace contextRef="#ctx0" brushRef="#br0" timeOffset="6750.6514">31826 8058 0,'-82'0'16,"164"0"31,40 0-31,1 0-16,0 0 15,40 0 1</inkml:trace>
  <inkml:trace contextRef="#ctx0" brushRef="#br0" timeOffset="6884.0928">31744 8304 0,'0'0'0,"41"0"16,40 0-1,1 0 1,41 0-16</inkml:trace>
  <inkml:trace contextRef="#ctx0" brushRef="#br0" timeOffset="9300.3223">34116 7976 0,'0'-40'0,"41"40"15,-82 0 48,-40 40-47,-1 42-16,-82 0 15,-204 41 1,245-41-16,41-82 15,1 81-15,81-40 32,81-41-17,42 0 1,0 0-16,0 0 16,81 0-1,-163 82-15,41-82 16,0 0-1,-82 41 1,-82 41 0,0-82-1,-245 163 1,81-122 0,205-41-1,-40 0-15,81 82 16,40-82 15,1 0-31,164 0 16,-82 0-1,-1 0-15,-40 0 16,0 0-16</inkml:trace>
  <inkml:trace contextRef="#ctx0" brushRef="#br0" timeOffset="9900.3394">33135 9572 0,'0'0'0,"40"-41"16,-40 82 31,0 41-47,0-1 31,82 1-16,0 0 1,-41-82 0,41-41-1,-82-82 1,41 1 0,-41 81-1,0 123 16,0 40-31,0 165 16,0 81 0,0-164-1,-82 1 1,0-164 15,0-41-15,0-123-1,42-122 1,40 81-16,81-204 16,1 204-16,82 41 15</inkml:trace>
  <inkml:trace contextRef="#ctx0" brushRef="#br0" timeOffset="10351.2969">34730 8304 0,'0'0'0,"0"-41"16,0-41 0,0-41-1,0 82 17,-82 164-17,82 0 1,-82 245-1,82-204-15,0 122 16,0-163 0,41-42-16,-41 83 15,0-123 1,0 41 15,-82-82-31,-40 0 16,40-41-16</inkml:trace>
  <inkml:trace contextRef="#ctx0" brushRef="#br0" timeOffset="10684.479">34403 8754 0,'0'0'0,"163"-82"16,-81 82-1,82-41 1,40-41-1,-204 0-15,82 0 16,-82 1 0,0-1-1,-41 0 17,41 0-17,-41 82 1,41 82-1,0 41 1,-41 40-16,41 165 16,0-165-16,0-40 15,0 0 1</inkml:trace>
  <inkml:trace contextRef="#ctx0" brushRef="#br0" timeOffset="11117.342">35139 8795 0,'0'-82'16,"41"82"-16,-41-41 16,41 41-16,82 0 31,-83 41-16,-40 81 1,0-81 0,0 41-1,0-123 32,0 0-47,82-81 16,0-1-1,-82 41 1,0 205 31,-41-41-31,41-1-1,0 1-15,0 82 16,41-164-16,-41 82 15,41-82 1</inkml:trace>
  <inkml:trace contextRef="#ctx0" brushRef="#br0" timeOffset="11317.4838">35794 8917 0,'0'82'63,"0"-41"-48,0 0-15,0 0 16,0 81 0</inkml:trace>
  <inkml:trace contextRef="#ctx0" brushRef="#br0" timeOffset="11850.6292">36366 8467 0,'0'-41'0,"0"123"78,0 0-78,0-41 15,0 0-15,0 41 16,0-1 0,41-81-16,41 0 31,41 0-16,-82-40 1,-41-42 0,0-41-1,0 82 1,0 123 15,0 122-15,0 42-1,0-42 1,0-81 0,0-41-1,0 0 1,-123-82 15,82 0-31,-41-41 16,0 41-16,82-123 15</inkml:trace>
  <inkml:trace contextRef="#ctx0" brushRef="#br0" timeOffset="12125.3995">36939 8345 0,'0'0'0,"0"-41"16,0-41 0,41 82 15,82 82-15,-123 204-1,0 82 1,-82 41-1,-123-82 1,123-245-16</inkml:trace>
  <inkml:trace contextRef="#ctx0" brushRef="#br0" timeOffset="16552.2311">35344 5277 0,'0'-41'15,"0"0"1,0 0 0,0-41-1,-82 82 1,41-82 15,-41 1-31,-82-42 31,83 123-31,40 0 16,-82-41 0,41 41-1,0 0-15,41 0 16,1 0-16,-42-82 15,41 82-15,-41 0 16,0 0 0,41 0-1,-81 0 17,-1 0-17,0 0 1,-81 0-1,122 0-15,0 0 16,41 0-16,0 0 0,-41 0 16,0 0-1,42 41 1,-42-41 0,41 0-1,-41 0 1,-41 41-1,42-41 1,-1 0 0,41 0-1,-41 82-15,41-82 16,-41 41 0,0 40-1,-40-40 1,40 41-1,-41-41 1,41 82 0,-40-41-1,81-41 1,-41 40 0,41 1-1,41 41 1,-41-41-1,41-1-15,-82 1 16,82 0 0,0-41-16,0 41 15,0 41 17,0-83-32,0 42 15,0-41-15,0 0 0,0 0 16,0 82-1,0-42 1,0 1 0,0 0-1,82 0 1,0 0 0,0 0-1,0-1 1,-82 1-16,81-41 15,42-41 1,-41 82 0,0-82-16,0 0 15,81 41 1,-81 0 15,0-41-15,0 0-1,-1 0 1,-40 0-16,82 0 16,-82 0-16,41 0 15,0 0 1,-1 0 0,165 0-1,-164 0 1,40-82-1,1 82 1,-41-41 0,0 41-1,0-41-15,-1 41 16,-81-82-16,123 82 31,-41-41-31,-41 41 16,0 0-16,81-41 15,-40 41 1,0-81 0,0 40-1,-41 41 1,-41-41-16,122-41 16,-40 82-16,-41-41 15,41-41 1,41 0-1,-1-40 1,-40-1 0,0 41-1,-41 0 1,0 1 15,-41 40-15,0 0-1,0-164 1,0 164-16,0 0 16,0-40-16,0-83 15,0 82 1,0-40 0,-82-42-1,0 123-15,0-41 16,-40 41-16,-1-41 15,0 82-15,1-40 16,81 40 0,-41 0-1,82 81 1</inkml:trace>
  <inkml:trace contextRef="#ctx0" brushRef="#br0" timeOffset="17704.1207">34812 4459 0,'0'-41'15,"0"0"17,0 0 15,0-82-16,0 41 0,0 1-15,0 121 31,0 1-47,0 0 15,0 41-15,0 41 16,0 0-16,0 40 15,0-40-15,0 40 16,0-40 0,0-82-1,0-123 63,-82 82-62,82-82-16,-41 82 16,41-81-16,-41 81 15,41-41 1,0 0 46,-82 41-62,82 41 63,41-41-63,-41 82 16,41-82-16,-41 81 15,82-81 1,-82 82-16,82-82 15,0 0-15,-1 0 16,1 0 0,-41-41-1,-82 0 32</inkml:trace>
  <inkml:trace contextRef="#ctx0" brushRef="#br0" timeOffset="20851.4823">40211 8304 0,'-81'0'0,"162"0"47,1 0-47,-41 0 0,41 0 15,0 0-15,0 81 16</inkml:trace>
  <inkml:trace contextRef="#ctx0" brushRef="#br0" timeOffset="21002.6132">40048 8672 0,'123'0'47,"-1"0"-47,124 0 15,-124 0 1</inkml:trace>
  <inkml:trace contextRef="#ctx0" brushRef="#br0" timeOffset="21635.1974">42461 7854 0,'0'-41'15,"0"0"1,-41 41 31,-81 0-47,-206 164 31,-40-42-15,82-40-1,245-82 1,164 0 15,-1 0-31,42 0 16,0 82-16,-42-82 15,-40 0-15,0 41 0,-41 41 16,-41-42 15,-82-40-15,0 82-16,-163-41 15,81-41 1,42 82-16,-42-82 16,123 0-1,41 41 17,164-41-17,163 0 1,-82 0-1,-40 41 1</inkml:trace>
  <inkml:trace contextRef="#ctx0" brushRef="#br0" timeOffset="22185.2467">43157 7936 0,'0'0'0,"0"-123"15,0 82 1,0 82 46,0 41-46,0-41-16</inkml:trace>
  <inkml:trace contextRef="#ctx0" brushRef="#br0" timeOffset="22838.6568">41111 9490 0,'0'-41'0,"0"-41"15,41 82 1,0-82-16,82 82 16,-41 0-1,-82 123 17,0-41-17,0 0-15,-82-41 16,0 0-16,82-82 47,41 41-47,41-82 15,0-41 1,-1 82-16,-40-82 16,41 1-1,-82 81 1,-41 41-1,0 41-15,0 81 32,-40-81-32,81 41 0,0 0 15,122-82 1,124 41 15,-164-41-31,-1-41 0</inkml:trace>
  <inkml:trace contextRef="#ctx0" brushRef="#br0" timeOffset="23352.3511">43075 7854 0,'0'-41'0,"0"0"16,0-41-1,0 41 17,0 0-17,-123 41 17,1 41-17,122 0-15,-41 245 16,41-122-1,0 0-15,41 163 16,-41-82 0,40 1-1,-80-164 17,-124-82-17,123 0 1,-82-82-16,123 0 0</inkml:trace>
  <inkml:trace contextRef="#ctx0" brushRef="#br0" timeOffset="23586.4743">42625 8549 0,'41'0'16,"41"-41"0,0 41-16,122 0 15,1-82 17,-42 41-17,-122 41-15</inkml:trace>
  <inkml:trace contextRef="#ctx0" brushRef="#br0" timeOffset="23835.0086">43484 8140 0,'0'-41'0,"0"-41"16,0 41-1,0 82 48,0 41-63,-41 41 15,41-41-15,0 40 16,0-40 0,-82 0-16,82 0 0,0 0 15,0-1-15</inkml:trace>
  <inkml:trace contextRef="#ctx0" brushRef="#br0" timeOffset="24301.9402">43607 8385 0,'0'0'0,"0"-40"16,41-42 15,0 82-31,40 0 16,-40 163-1,-41-40 17,0-82-17,-82-41-15,123-41 47,0 41-47,41-82 16,-41 0-1,41-40 1,-82 40 0,0 164 30,0-41-46,0 40 16,0 124 0,0-164-1,82 41 1</inkml:trace>
  <inkml:trace contextRef="#ctx0" brushRef="#br0" timeOffset="24502.1601">44261 8508 0,'0'-41'16,"0"82"15,0 0-15,0 41-16,0-41 15,0 41 1,0-1-16,0 83 15</inkml:trace>
  <inkml:trace contextRef="#ctx0" brushRef="#br0" timeOffset="25003.1091">44629 8140 0,'-40'0'0,"40"-82"0,0 123 63,0 41-63,0-41 15,0 0-15,81 41 16,-40-42-1,0-40 1,41 0-16,-41 0 16,41-204-1,-1 81 1,-81 82 15,0 82 0,0 41-15,-40 123 0,40-42-1,-41 1 1,-41 81 0,0-204-1,41 41 1,0-82-1,41-41-15,0-41 16</inkml:trace>
  <inkml:trace contextRef="#ctx0" brushRef="#br0" timeOffset="25253.08">45079 7486 0,'41'0'16,"82"0"-16,-82 0 15,82 81 1,-123 165 0,0-1-1,0-122-15,-82 41 16,41-1-16,-164 83 15,124-124 1,40-122-16</inkml:trace>
  <inkml:trace contextRef="#ctx0" brushRef="#br0" timeOffset="33670.464">10922 9244 0,'0'-81'15,"0"-1"1,0 41 0,0 0 15,-82 41-15,82-41-1,-81 41 1,-1 82-1,82 0 1,0 81-16,0-81 16,0 41-16,41 81 31,-41-81-15,0 0-1,0-82-15,0 41 16,-41-1-16,-41-40 15,0-41 1,0 0 0,82-41-1,-41-40 1</inkml:trace>
  <inkml:trace contextRef="#ctx0" brushRef="#br0" timeOffset="33886.7599">10390 9776 0,'-41'-82'0,"41"42"31,123 40-15,-82 0-1,82 0 1,0 0-16</inkml:trace>
  <inkml:trace contextRef="#ctx0" brushRef="#br0" timeOffset="34186.9783">11331 9654 0,'0'40'63,"-41"42"-48,41-41-15,-41 41 16,-40 0 0,40 40-1,41-81 1,-82 82-16</inkml:trace>
  <inkml:trace contextRef="#ctx0" brushRef="#br0" timeOffset="34437.0602">11045 9858 0,'0'-82'15,"41"123"32,-41 0-31,82 0-16,-82 41 0,81-41 15,42 81 1,-41-40 0</inkml:trace>
  <inkml:trace contextRef="#ctx0" brushRef="#br0" timeOffset="34753.6003">11740 9408 0,'0'0'0,"0"-82"0,-41 82 47,41 82-31,0 123 0,0-124-16,0 83 15,0-123 1,0 41-16,41 40 15,0-122 1</inkml:trace>
  <inkml:trace contextRef="#ctx0" brushRef="#br0" timeOffset="35304.4308">11986 9654 0,'0'0'0,"0"-41"16,0-41-1,0 41 1,41 41 0,40 41-1,-81 82 1,0-42-1,0 1 1,-40 0-16,-1-82 16,41-41 15,0-41-15,41 41-1,-1-40 1,42-42-1,-82 41 1,0 41 0,0 0-1,0 123 32,0-41-31,0 0-16,0 82 15,0-42 1,82 42 0,-41-123 15,0 0-31</inkml:trace>
  <inkml:trace contextRef="#ctx0" brushRef="#br0" timeOffset="35587.1375">12558 9285 0,'0'-81'16,"0"121"30,0 1-46,41 0 16,-41 41-16,82 41 16,-82-41-16,0-1 15,0 1-15,0 0 0,-41 82 32,0-83-17</inkml:trace>
  <inkml:trace contextRef="#ctx0" brushRef="#br0" timeOffset="35854.127">12927 9490 0,'40'0'63,"42"0"-63,0 0 15,-41 0-15,0 0 16,41 0-1</inkml:trace>
  <inkml:trace contextRef="#ctx0" brushRef="#br0" timeOffset="36054.8225">12927 9776 0,'-41'0'0,"122"0"47,1 0-47,0 0 15,-41 0-15,0 0 16,82 0 0</inkml:trace>
  <inkml:trace contextRef="#ctx0" brushRef="#br0" timeOffset="37322.561">10227 15748 0,'0'-122'15,"0"40"-15,-41 41 16,41 0 0,-41 41-1,-41 409 17,123 368-1,-123-245 16,82-450-32,-41-82 1,0 0 0,-40-82-16</inkml:trace>
  <inkml:trace contextRef="#ctx0" brushRef="#br0" timeOffset="37487.3461">9613 16444 0,'0'0'0,"123"-41"16,-41 41-16,40 0 15,247 0 1,-206 0-1,-40 0-15</inkml:trace>
  <inkml:trace contextRef="#ctx0" brushRef="#br0" timeOffset="37971.0229">10595 16607 0,'0'41'78,"0"41"-78,41-41 16,-41 0-16,82 82 15,-41-123 1,40 0 0,-40 0-1,-41-41 1,0-82 0,0 41-1,0 41 1,0-41-16,0 123 31,0 123-15,0 40-1,0-81-15,0 0 16,0 0-16,0 40 16,0-81-1,-41 0 1</inkml:trace>
  <inkml:trace contextRef="#ctx0" brushRef="#br0" timeOffset="38270.5772">11331 16035 0,'0'0'0,"-41"0"0,41-41 15,-41 41 1,41 41 0,-81 40-1,81 42-15,0 41 16,0-1-1,0 1-15,0-41 0,40 81 16,1-204 0</inkml:trace>
  <inkml:trace contextRef="#ctx0" brushRef="#br0" timeOffset="38822.8062">11577 16444 0,'0'-41'16,"0"123"47,0-41-63,0 81 15,0-81 1,81 41-1,42-82 1,-82 0-16,0 0 16,41 0-1,-82-82 1,41-41 0,-41 42-1,0 40 1,0 123 31,0-1-47,0 1 15,0 164 1,0-83-16,0 124 16,0-165-1,0-40-15,0 82 16,0-123-1,-41-41 1,-82 0 0,0-41 15,82-123-15,41 123-16</inkml:trace>
  <inkml:trace contextRef="#ctx0" brushRef="#br0" timeOffset="39103.8221">12272 16198 0,'0'0'15,"0"-41"-15,0-40 16,41 162 15,-41 1-31,123 164 31,-41-83-31,-82 1 16,81-1-16,-81-40 0,0-41 16,-41 41-1,-40-41 1</inkml:trace>
  <inkml:trace contextRef="#ctx0" brushRef="#br0" timeOffset="39304.6112">12967 16689 0,'41'-82'15,"82"82"1,-41 0 0,-41 0-1,0 41 1</inkml:trace>
  <inkml:trace contextRef="#ctx0" brushRef="#br0" timeOffset="39436.7985">13008 17016 0,'41'0'31,"41"0"-31,0-41 16,41 41-16</inkml:trace>
  <inkml:trace contextRef="#ctx0" brushRef="#br0" timeOffset="40853.9138">21885 8754 0,'-41'0'0,"41"-41"15,-41 41 1,41-82-16,-81 82 0,40 0 15,-41-41-15,0 41 16,-123 0 31,83 0-47,-165 41 31,247-41-31,-1 82 16,-82 40-1,0 124 1,0-42 0,42 83-1,40-83 1,41 42 0,0-42-1,0-40 1,0-82-1,204 81-15,-163-81 16,41-41-16,123 41 31,-83-82-31,-40 82 16,41-82-16,-41 0 0,-1 0 16,83 40-1,-82-40 1,122 0-1,-122-81-15,0-1 16,41-41-16,-123 82 16,122-122-1,-40-1 1,0 0 0,0-122-1,-82 163 1,0-81-1,-82 40 1,-41 82 0,42-40-1,-1 81-15,-41 41 0,-41-82 16,-81 82 0,-1 82-1,165 40-15,-1-40 16,41 0-16</inkml:trace>
  <inkml:trace contextRef="#ctx0" brushRef="#br0" timeOffset="41792.9249">23481 11003 0,'40'0'47</inkml:trace>
  <inkml:trace contextRef="#ctx0" brushRef="#br0" timeOffset="45320.9228">11168 18530 0,'-41'0'16,"0"0"31,-41 0-16,82-41-15,-123 41-1,-40 0 16,-42 0-31,123 0 16,41 0 15,-40-41-31,121 41 78,83 0-78,82 0 16,81-123-16,287 123 16,-82 0-1,-164 0 1,-163 0 0,-205 0 30,-82 0-46,-245 41 32,122 41-32,-204 0 15,246-82-15,-42 0 16,-122 82 0,-41-82-1,82 81 1,204-81-16,41 0 15,0 0-15,42 0 0,162 0 79,42 0-79,122-40 15,82 40-15,532-82 16,-81 82-1,-206 0 1,-449 0 0,40 0-1,-163 0-15,-123 0 47,-245 0-31,-246 41-1,-81-41 1,286 81-16,41-81 16,-1 0-16,42 82 15,81-82-15,124 0 16,121 0 31,124-41-47,122 41 15,-40 0 1,-82 0 15,-83 0-15,42 41 0,-82-41-16</inkml:trace>
  <inkml:trace contextRef="#ctx0" brushRef="#br0" timeOffset="46538.4495">20535 18162 0,'0'0'0,"-122"0"0,81 0 16,0 0-16,0 0 16,-82 0-1,82 0 1,41-41 15,655 41 0,899-82 1,-1267 82-17,-83 0-15,41 0 16,-163 0-1,-41 0 1,-123 0 31,-204 0-31,-41 0-1,204 0-15,-41 82 16,1-82-16,-1 0 0,1 0 15,-124 0 1,-81 82 0,123-82-1,122 0 1,246 0 15,-1 0-15,83 0-16,368-41 31,-328 41-31,164 0 0,-327 0 16,-41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1:56:00.8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12313 22825 0,'0'41'78</inkml:trace>
  <inkml:trace contextRef="#ctx0" brushRef="#br0" timeOffset="215264.5167">15708 7240 0,'-41'-82'15,"-40"41"1,40-40 0,0 81 15,-41 286 0,82 532 0,41-573-31,-41-40 16,0-123 0,0 0-16,0-41 15,0 81 1,-41-122 15,-82 0-15,41-163-1,82 81-15</inkml:trace>
  <inkml:trace contextRef="#ctx0" brushRef="#br0" timeOffset="215485.9205">14972 8181 0,'-82'0'16,"123"-82"15,0 82-31,41 0 16,0 0 0,163 0-1,-122 0-15,-41 0 16,-1 0-16</inkml:trace>
  <inkml:trace contextRef="#ctx0" brushRef="#br0" timeOffset="216165.2477">16322 7486 0,'0'-82'0,"-123"82"16,82 82 15,41-1-31,0 369 32,82 123-1,-82-450-16,41-82 1,41-41 0</inkml:trace>
  <inkml:trace contextRef="#ctx0" brushRef="#br0" timeOffset="216681.978">16567 7936 0,'0'0'0,"0"-82"16,0 41 0,41 0 15,0 41-31,82 0 15,-41 164 1,-82-1 0,0-40-1,-123-123 17,164-82-1,0 41-16,81-82 1,-122 83-16,82-42 16,-82 0-1,0 41-15,0 123 47,0 0-31,-41 204-1,41-163 1,0-1 0,123-122-1</inkml:trace>
  <inkml:trace contextRef="#ctx0" brushRef="#br0" timeOffset="216918.7338">17385 8304 0,'0'-82'0,"0"123"62,0 0-62,0 0 16,0-1-16,0 83 15,0-41 1</inkml:trace>
  <inkml:trace contextRef="#ctx0" brushRef="#br0" timeOffset="217452.6799">17958 7772 0,'0'-41'15,"-82"41"1,82 82 15,0 0-15,0 81-1,41-40 1,0-41 0,41-82-1,41 0 17,-123-41-32,0-41 15,41 41-15,-41-41 16,0 1-16,0-83 15,0 246 32,0 0-47,0 40 16,0 124 0,0-42-1,0-40 1,0-123-16,0 41 15,0-1 1,-82-81 15,-41 0-15,123-81 0</inkml:trace>
  <inkml:trace contextRef="#ctx0" brushRef="#br0" timeOffset="217750.1399">18694 7486 0,'-81'-41'16,"122"122"31,-1 1-47,42 0 0,-41 41 15,-41 0-15,82 122 32,-82 0-17,-123-163-15,41 0 16,42 0-16,-42-82 15</inkml:trace>
  <inkml:trace contextRef="#ctx0" brushRef="#br0" timeOffset="217968.617">19881 7895 0,'82'0'16,"-42"-41"-1,83 41-15,-41 0 16,0 0 0,0 0-1</inkml:trace>
  <inkml:trace contextRef="#ctx0" brushRef="#br0" timeOffset="218138.7569">20003 8140 0,'123'0'16,"-41"-41"-16,-41 41 15,0 0-15,41 0 16,-82-41-16,41 41 15</inkml:trace>
  <inkml:trace contextRef="#ctx0" brushRef="#br0" timeOffset="219082.2186">22662 7486 0,'0'-82'16,"0"41"-16,0-41 15,0-41 1,-81 123 0,-1-81 15,-41 612 0,164-449-31,41 0 16,-41 0-16,81 0 15,-40 40 1,-41-81 0,-41 0-1,-82 41 1,41-82-16,-81 0 15,81 0 1,0 0-16,41-41 31,0 0-31,0 0 16,123-122 0,-1 81-16,-81-41 15,0 0 1,-41 1-1,0 40 1,-41 82-16,-41 0 16,1 0-1,40 82 1,41-1-16,0-40 16</inkml:trace>
  <inkml:trace contextRef="#ctx0" brushRef="#br0" timeOffset="219382.7264">22131 8508 0,'0'0'0,"-41"0"16,123 0 31,40 0-47,246-41 16,1-41-1,-1 82 1,-286-40-16</inkml:trace>
  <inkml:trace contextRef="#ctx0" brushRef="#br0" timeOffset="219899.1596">22703 9163 0,'-81'-41'0,"81"-41"15,81 82 1,-40-41 0,82 41-1,-82 0 1,-41 164-1,-123-42 1,41 1 0,-40-82-1,203-123 32,1 82-31,0 0-1,41 0 1,-1 123 0,-122-41-1,0 40 1,-81-40-16,-1-82 16,0 82-16,-122-82 15,40 0 1,82-164-1,82-40 1</inkml:trace>
  <inkml:trace contextRef="#ctx0" brushRef="#br0" timeOffset="220465.9857">23849 8058 0,'0'-82'16,"0"42"-1,82 40 1,-1 0 0,-40 40-1,-41 42-15,0 0 32,-41 0-32,0-41 15,-40 41-15,40-82 16,41-41 15,82 0-31,-42-82 16,83 41-16,0-81 15,-123 81-15,0 41 16,0 0 0,-82 41 15,41 123-16,41 40 1,0 1 0,0-123-1,82 41 1,0-82 0</inkml:trace>
  <inkml:trace contextRef="#ctx0" brushRef="#br0" timeOffset="220882.4546">24667 7117 0,'0'0'0,"0"-81"15,82 81 32,-82 122-31,0-40-16,0-41 15,-41 0 1,41 0-16,41-41 47,40 0-32,-40 0-15,0 0 16,41 123 0,-82-83-1,-41 42 1,0-82-16,-81 82 16,40-82-16,41 41 15,-41-41 1,0 0-1</inkml:trace>
  <inkml:trace contextRef="#ctx0" brushRef="#br0" timeOffset="221485.9145">25403 7895 0,'0'-41'0,"0"82"62,0 40-46,0-40-16,0 0 16,0 41-1,41-82 1,82 0 0,0 0-1,-42-82 1,-81-40-1,0 40 1,0 123 15,0 81-31,-41 42 16,41 40-16,0 42 16,41-82-16,-41 81 15,0-41-15,0 42 16,0-164-1,-81-41 1,-42-123 0,41-82-1,82-40 1,82 40 15,41 41-31,-1 82 16,-40-40-16</inkml:trace>
  <inkml:trace contextRef="#ctx0" brushRef="#br0" timeOffset="222432.8296">31171 7526 0,'-41'-40'0,"41"-1"0,0-41 16,82 82-1,163 163 16,-326 247 1,40-370-17,41-121 32,81 40-31,-40-82-16,82-41 15,-41 83-15,-82-1 16,41 0 0,-41 41-1,0 82 1,-41 204 0,-41 1-1,82-123 1,41-83-1,0-40-15,41 82 0,81-82 16,1-82 0,-164 42-1</inkml:trace>
  <inkml:trace contextRef="#ctx0" brushRef="#br0" timeOffset="222815.9744">30312 7690 0,'0'0'16,"0"-82"-16,-41 123 62,-82 0-62,42 41 16,-83 41 0,82-82-1,82 40 1,41-81-1,245 0 1,-163 0 0,-82 0-1,-41 41 1</inkml:trace>
  <inkml:trace contextRef="#ctx0" brushRef="#br0" timeOffset="222998.9948">29657 8467 0,'0'0'0,"41"0"31,82 0-15,0 0-1,0-41-15,-1 41 16,1 0-16,-41 0 0,-41-81 15</inkml:trace>
  <inkml:trace contextRef="#ctx0" brushRef="#br0" timeOffset="223499.8383">29044 7731 0,'0'0'0,"-82"-82"15,82 0 1,-41 82-1,0 0 1,-41 123 0,82-41-16,0 163 15,0-163-15,0 0 16,41-41 0,41 41-1,82-123 1,-41-82-1,-83 0 1,-40-40 0,-81 40-1,-1 41-15,41 0 16,-41 82 0,0 123-1,82 41 1,82-123-16</inkml:trace>
  <inkml:trace contextRef="#ctx0" brushRef="#br0" timeOffset="224099.8958">32971 7036 0,'0'41'32,"-41"-41"-17,41 81-15,-123-40 16,42 41-16,-1-41 16,-82 82-1,41-82 16,287-41 1,-41 0-32,122 0 15,-163 0-15,0 0 16,0 81 0,-42-81-16</inkml:trace>
  <inkml:trace contextRef="#ctx0" brushRef="#br0" timeOffset="224286.2924">32480 7976 0,'0'0'0,"41"0"16,0 0-1,286-40 1,-122-1 0</inkml:trace>
  <inkml:trace contextRef="#ctx0" brushRef="#br0" timeOffset="224599.4316">34035 7117 0,'0'0'0,"-41"0"0,41-81 16,0 162 31,0 42-47,0 0 15,41 327 1,-41-205 0,40-204-1</inkml:trace>
  <inkml:trace contextRef="#ctx0" brushRef="#br0" timeOffset="224916.0752">34730 8099 0,'0'123'0,"0"-82"31,82-123 32,-41 123-32,-41 41-31,0 40 15,0-40-15,0 0 16,0 0-16,-82 0 16</inkml:trace>
  <inkml:trace contextRef="#ctx0" brushRef="#br0" timeOffset="225849.378">37962 7158 0,'0'0'0,"0"-41"16,0 82 15,0 41-15,0 41-16,0 81 31,0-122-15,81-82-1,-40 0 1,41-41 0,-82-122-1,0-42 1,0 287 31,0 122-47,0 1 15,0 0-15,0 40 16,0 205 0,0-164-1,0-81 1,0-164-16,-82-41 15,0-41 1,82-41 0,-81-163-1,81-1 1,81 82 0,1 83-16,0-42 15</inkml:trace>
  <inkml:trace contextRef="#ctx0" brushRef="#br0" timeOffset="226235.4834">37021 7322 0,'0'-82'0,"0"0"32,-123 205-1,41-82-31,0 41 15,1-41-15,-1 0 16,82 81 15,122-122-15,1 0 0,409-41-1,-368 41 1</inkml:trace>
  <inkml:trace contextRef="#ctx0" brushRef="#br0" timeOffset="226449.6502">36693 8099 0,'82'0'47,"41"0"-31,0 0-16,-1 0 15,1-41 1,-41 41-16,0 0 0</inkml:trace>
  <inkml:trace contextRef="#ctx0" brushRef="#br0" timeOffset="226799.4774">35875 7281 0,'0'0'0,"0"-82"0,0 41 31,0 0-15,0 123 15,0 245-16,0-40 1,41 40 0,-41-204-1</inkml:trace>
  <inkml:trace contextRef="#ctx0" brushRef="#br0" timeOffset="227382.5518">39189 7199 0,'0'-41'16,"-82"123"31,0-41-32,-122 123 17,204-123-1,81-41-31,1 0 16,164 0-1,-205 0 1,40 0-1</inkml:trace>
  <inkml:trace contextRef="#ctx0" brushRef="#br0" timeOffset="227582.8678">38902 7936 0,'-40'0'0,"80"0"47,42 0-47,0 0 16,41 0-16,122-41 16</inkml:trace>
  <inkml:trace contextRef="#ctx0" brushRef="#br0" timeOffset="228016.8682">40089 7445 0,'0'-123'16,"41"82"0,40 41-1,1 0 1,0 41 0,-82 163-1,-164 124 1,124-246-1,-42-1 1,123-81 15,81 0-15,83-41 0,-41 41-1,-42 0 1,-81 0-1,41 0-15</inkml:trace>
  <inkml:trace contextRef="#ctx0" brushRef="#br0" timeOffset="229300.0434">16158 12067 0,'0'-82'0,"-41"41"15,41 0-15,0-41 16,-41 42-16,0-1 16,-40 41 15,81 81-31,0 533 31,0-450-15,41 408 15,-41-326-15,0-124-16,0-81 15,0 0-15,-82-41 16,41 0-1,-41 0 1,0-41 0,82-81-16,-82-1 0</inkml:trace>
  <inkml:trace contextRef="#ctx0" brushRef="#br0" timeOffset="229499.878">15422 12926 0,'41'0'47,"41"0"-47,40-82 0,-40 82 16,41 0-1,122-82 1,-81 82-16</inkml:trace>
  <inkml:trace contextRef="#ctx0" brushRef="#br0" timeOffset="229816.7897">17263 12762 0,'0'0'0,"0"-82"16,0 42-1,-82 80 17,82 1-17,-164 246 1,42-124-1,40 42 1,41-123 0,-41-1-1</inkml:trace>
  <inkml:trace contextRef="#ctx0" brushRef="#br0" timeOffset="230038.9539">16567 12967 0,'0'0'0,"0"-82"0,41 82 47,41 41-32,123 82 1,-83-1-1,1 1 1,-41 0-16,41-82 16,-83-41-16</inkml:trace>
  <inkml:trace contextRef="#ctx0" brushRef="#br0" timeOffset="230383.7332">17835 12231 0,'0'0'0,"0"-41"0,-41 41 16,1 0 15,40 122-15,-82 124-1,82-1 1,41 1 0,-41-165-16,41 42 15,81-123 1,-81 41-16</inkml:trace>
  <inkml:trace contextRef="#ctx0" brushRef="#br0" timeOffset="230883.597">18081 12680 0,'0'0'0,"0"-40"15,0-42 1,0 0 0,41 82-16,41 0 15,-42 0 1,-40 41 0,0 82-1,0-1 1,0-81-16,-81-41 15,81 41 32,0-123-31,81 41-16,-40-40 16,41 40-16,-41-41 0,-41 41 15,41-82 1,-41 41-1,-82 123 17,82 0-17,0 123 1,0 40 0,82-40-1,41-164 1</inkml:trace>
  <inkml:trace contextRef="#ctx0" brushRef="#br0" timeOffset="231151.6806">18940 12231 0,'0'-82'0,"0"41"32,41 41-17,0 41 1,41 163 0,-1-81-16,-81 122 15,0-122 1,0 0-16,-41 81 15,41-163 1</inkml:trace>
  <inkml:trace contextRef="#ctx0" brushRef="#br0" timeOffset="231400.3743">19676 12680 0,'41'0'16,"82"-81"15,-82 81-31,41 0 0,-42 0 15,42 0 1</inkml:trace>
  <inkml:trace contextRef="#ctx0" brushRef="#br0" timeOffset="231550.4705">19881 12885 0,'-82'0'16,"164"0"-1,0 0 1,40 0-16,1 0 16,82-41-1</inkml:trace>
  <inkml:trace contextRef="#ctx0" brushRef="#br0" timeOffset="232316.9875">23808 11412 0,'0'0'0,"0"-81"16,0-1-16,0 0 15,0 0-15,0 41 0,-41 41 16,41-41 0,-41 41-1,41 41-15,-82 532 31,82-369-15,123 983 15,-41-942-31,-82-81 16,0-42-16,0 1 16,0-82-1,-41-41 1,-82 0-1,41 0-15,-40-82 16,81 82-16,0 0 16,0 0-16,41 41 31</inkml:trace>
  <inkml:trace contextRef="#ctx0" brushRef="#br0" timeOffset="234535.1464">25035 11331 0,'0'-41'16,"0"0"-16,-82 41 31,-41 0 1,123 41-32,0 41 31,41-42-31,41 1 15,-41 41 1,41 0 0,0 0-1,-82 40 1,-123-40 0,82 0-1,0-82 1,41-41-1,0-41-15,0 1 16,0-42-16,41 0 31,0 41-31,-41 1 16,0 40-16,0 0 16,-123 41 15,82 0-16,-40 82 1,40-1-16,41-40 16,0 0-16</inkml:trace>
  <inkml:trace contextRef="#ctx0" brushRef="#br0" timeOffset="234816.8599">24626 12476 0,'123'-41'31,"-1"41"-16,1 0-15,0-41 16,81 41 0,-81 0-1</inkml:trace>
  <inkml:trace contextRef="#ctx0" brushRef="#br0" timeOffset="235267.9387">24994 12885 0,'0'0'15,"0"-41"1,41-41 0,41 82-1,-41 0 1,0 0-16,40 0 15,-81 41 1,0 41-16,0-41 16,-163 82-1,122-82 1,82-82 31,41 41-47,-41 0 15,40 0 1,-81 122 0,0-40 15,-41-82-31,-122 123 16,81-123-16,41 0 15,0 0 1,-41-41-1,82-82-15</inkml:trace>
  <inkml:trace contextRef="#ctx0" brushRef="#br0" timeOffset="235800.6131">25935 11862 0,'0'-41'16,"0"-40"-1,123 81 1,-82 0-1,-1 81 1,-40 42 0,0-41-1,-81 0 1,81-41-16,0-82 47,0-41-47,81-41 15,42-122 1,-123 204 0,0-41 15,0 123-15,-41 0-1,41 0-15,0 41 16,0 122-16,0-122 15,41 41 1,82-82 0,0-41-1</inkml:trace>
  <inkml:trace contextRef="#ctx0" brushRef="#br0" timeOffset="236217.7374">26630 11044 0,'0'0'0,"0"-82"16,82 82 0,0 0-1,-41 0 1,-41 82-1,0 41 1,-41-123-16,-41 82 16,123-82 46,0 0-62,82 0 16,-123 41-1,41 0 1,-41 40 0,-41-81-1,-41 41-15,0 41 16,41-82-16,-82 0 16</inkml:trace>
  <inkml:trace contextRef="#ctx0" brushRef="#br0" timeOffset="236850.6563">27530 11535 0,'0'41'62,"0"0"-62,0 41 16,0 0-16,0-1 15,0 1 1,41-82-16,41 0 16,41 0-1,-1-41 1,-81 0 0,-41-81-1,0 40 1,0 0-1,0 123 17,0 82-17,-81 327 1,81 245 0,0-368-1,0-81 1,0-205-1,-82-1 1,-41-40-16,41-81 16,82-1-16,-82-41 15,82-245 1,287 123 0,-124 163-16</inkml:trace>
  <inkml:trace contextRef="#ctx0" brushRef="#br0" timeOffset="238017.9128">29576 11740 0,'0'-82'15,"0"41"1,0-41 0,-82 41-1,0 41 1,0 0-1,0 0 1,1 82-16,81 82 31,0-83-15,41 1 0,40-82-1,42-82 1,-41-40-1,-82 40 1,41-82 0,-41-81-1,0 122 1,0 82 0,-41 82 30,41 0-30,0 41-16,0 82 31,0-83-31,0 1 16,0 0-16,41-41 16,41 41-1,-1-82 1,-40 0-1,41 0-15,0-123 16,-82 0 0,0 41-1,0 1 1,0 122 31,0 40-32,0-40-15,0 0 16,41 41 15,41 0-31,-41-82 16,40 0-16,1 0 16,-41-41-1,0-41 1,-41-82-1,0 124 1,0-1 0,0 82-1,0 40 1,0 42-16,0 245 16,0-122-1,0 40-15,0 123 16,41-82-1,-41-204 1,-41 41-16,0-164 16,-41 0 15,-40-123-15,122-286-1,81 286 1,124 41-1,-82 0-15</inkml:trace>
  <inkml:trace contextRef="#ctx0" brushRef="#br0" timeOffset="239118.4752">23931 14358 0,'0'0'0,"0"-41"0,0-41 16,0 123 31,0 41-32,0-1-15,0 83 16,0-123-1,0 0-15,0 41 16,0-123 31,0 0-31,0-123-1,0 82-15,0-122 16,0 163-16,0 0 15,0 82 17,-123 82-17,82-82 1,-41 40 0,123-122 46,0-40-46,-41 40-1,82 41 1,-82-82-16,0 123 47,0 0-47,0 0 15,0 245 1,0-163 0,0-82-1,0 40 1,0 1 0,0-41 15</inkml:trace>
  <inkml:trace contextRef="#ctx0" brushRef="#br0" timeOffset="239285.7969">23726 15012 0,'-82'0'15,"123"0"32,0-41-31,41 41-16,41-82 15,81 41 1,1-81 0</inkml:trace>
  <inkml:trace contextRef="#ctx0" brushRef="#br0" timeOffset="240301.9242">22703 10717 0,'0'-82'16,"-41"82"31,41 82-32,-81 41 1,-1-82-16,0-41 16,82 41-1,-41-41-15,41-41 32,0 0-32,0 0 15,41-123 16,41 164-15,41 0 0,-123 123-1,40 41 1,-40-42-16,-81 42 16,-1-82-1,0 0-15,-41-42 16,1 83-1,122-205 17,0 1-1,0-1-15,40 82-1,83 0 1,0 82-1,0 40 1,-1-81 0,1 82-1</inkml:trace>
  <inkml:trace contextRef="#ctx0" brushRef="#br0" timeOffset="240984.9601">20863 17671 0,'-82'0'15,"41"0"-15,123-82 32,40 82-17,1 0-15,0-41 32,-41 82-32</inkml:trace>
  <inkml:trace contextRef="#ctx0" brushRef="#br0" timeOffset="241084.0291">20781 17957 0,'0'41'0,"0"-82"0,122 82 47,42-41-47,163-41 16</inkml:trace>
  <inkml:trace contextRef="#ctx0" brushRef="#br0" timeOffset="242151.2156">25690 16280 0,'0'-82'15,"0"0"1,0 42-16,0-42 15,-82 82 1,82-41 0,-164 41-1,41 245 17,369-40-1,-42-1 16,-122-40-32,-82-123-15,-82 0 16,41-41-16,1 122 0,-42-122 16,0 0-1,82-40 1,0-1-1,41-246 1,82 1 0,-42 122-1,-81 83 1,-81-1 0,81 41-16,-123 41 15,41 41 1,82 81-1,0-40-15,0 82 16</inkml:trace>
  <inkml:trace contextRef="#ctx0" brushRef="#br0" timeOffset="242452.4294">25076 17589 0,'-41'0'0,"123"0"31,0-41-16,40 41-15,1-41 16,0 41-16,163-82 16,-81 82 15,-124 0-31</inkml:trace>
  <inkml:trace contextRef="#ctx0" brushRef="#br0" timeOffset="242952.6157">25526 17957 0,'0'-41'15,"41"41"1,0-82-16,122 82 15,-81 0 1,0 82 15,-82 41-15,-123 0 0,1-82-1,81-41 1,82 0 15,-1 0-15,83 0-1,-82 0 1,41 0-16,-82 81 16,0 42-1,-82 0 1,-41-123-1,42 0 1,-42 0 15,82-123-15,41 82-16</inkml:trace>
  <inkml:trace contextRef="#ctx0" brushRef="#br0" timeOffset="244194.3639">26630 16771 0,'0'-123'16,"0"41"0,41 82-16,82 0 15,-41 41 1,-82 0-16,0 0 15,0 41 1,0 41 15,0-42-31,0-121 47,0-42-31,41-82-1,81 41 1,-122 83-16,82-1 16,-82-41-16,0 41 15,-82 123 48,82 40-63,0-40 0,0 82 31,0-82-15,82-1-1,-41-81-15,41 0 16,-41 0-16</inkml:trace>
  <inkml:trace contextRef="#ctx0" brushRef="#br0" timeOffset="244751.9819">27285 15953 0,'0'-41'16,"0"-41"-16,82 82 31,-41 0-15,-41 123-1,0-41 1,0-1 0,-82 1-1,123-164 48,41 82-48,-42 0 1,-40 41 0,82 41-1,-82 0 1,-41-41 0,-40 41-1,40-82 1</inkml:trace>
  <inkml:trace contextRef="#ctx0" brushRef="#br0" timeOffset="245318.0763">28308 16035 0,'-41'0'15,"41"-41"1,81 41-1,42 0 1,0 0-16,0-82 16,-1 82 15</inkml:trace>
  <inkml:trace contextRef="#ctx0" brushRef="#br0" timeOffset="245621.3707">28471 15994 0,'0'41'47,"0"81"-31,0 83-1,0 81 1,41 246-1,-41-41 1,41-287-16,-41-40 16,0-41-16,0-41 15,82-42-15,-41-40 32,0 0-17,81 0-15,124-204 16</inkml:trace>
  <inkml:trace contextRef="#ctx0" brushRef="#br0" timeOffset="246202.1781">29453 16444 0,'0'0'16,"0"-41"-16,0 0 0,0-82 15,-41 123 32,41 82-31,0 41-16,0-41 15,0-1 1,41-81 15,82 0-15,-42-81 0,-40 40-1,-41-164 1,0 164-1,0 82 17,0 41-17,82 286 1,-41-163 0,-41-42-1,0-81 1,-41-41 15,-41-41-31,1 0 31,-1-41-15,82-41-16,0 41 0</inkml:trace>
  <inkml:trace contextRef="#ctx0" brushRef="#br0" timeOffset="246535.6435">29985 15748 0,'0'-81'15,"41"81"-15,0 0 16,-1 0-16,42 0 31,-82 81-15,-122 124-1,40-82 1,0-83 0,123-40-1,41 0 1,163 0-1,123 0 1,-327 0-16</inkml:trace>
  <inkml:trace contextRef="#ctx0" brushRef="#br0" timeOffset="246785.7525">29167 17507 0,'0'0'0,"122"0"31,42-82-15,368-40-1,-123 40 1,-286 41 0</inkml:trace>
  <inkml:trace contextRef="#ctx0" brushRef="#br0" timeOffset="247335.6154">29985 17712 0,'-41'0'0,"41"82"31,-82-42-15,41 42-1,0-82 1,-41 41-1,41-41 1,41-123 15,0 83-31,41-83 16,41 123 0,-41 0-1,41 0-15,-82 82 16,0-1-16,0 42 15,-82 41 17,-41-41-17,82-123-15,-40 40 16,40-40-16,0 0 16,41-40-1,0-1-15,0-41 16,41 82-1,122 0 1,-81 41 0,123-41-1,-42 0 1,-122-41-16</inkml:trace>
  <inkml:trace contextRef="#ctx0" brushRef="#br0" timeOffset="247835.4939">30803 15257 0,'0'0'0,"0"-40"16,41 40 15,0 0-31,81 0 16,1 0-1,-41 81 1,-82 83-1,41-41 1,-41 204 0,0-163-16,0 40 15,0 205 1,0-163-16,0-42 16,0 82-16,0 1 15,0-83 1,0-81-1,0-82 1,-41-41 0,-41 0-1,0 0 1</inkml:trace>
  <inkml:trace contextRef="#ctx0" brushRef="#br0" timeOffset="248102.8298">32194 17507 0,'0'-41'15,"0"82"17,0 41-32,0 0 15,0 0-15,41 40 16,-41-81-16,0 41 16,0-41-16,0 41 15</inkml:trace>
  <inkml:trace contextRef="#ctx0" brushRef="#br0" timeOffset="249335.8054">32194 15462 0,'0'-41'0,"0"0"15,41-82-15,40 123 16,1 0 15,-123 246 1,-122-82-1,204-164 16,163-41-32,42 41 1,-124-41-16</inkml:trace>
  <inkml:trace contextRef="#ctx0" brushRef="#br0" timeOffset="249577.8454">33339 16362 0,'0'0'0,"41"-41"32,82 41-17,-1-41-15,1 41 16,-41 0-16</inkml:trace>
  <inkml:trace contextRef="#ctx0" brushRef="#br0" timeOffset="249715.0797">33503 16526 0,'0'0'0,"-41"0"0,123 0 47,40 0-47</inkml:trace>
  <inkml:trace contextRef="#ctx0" brushRef="#br0" timeOffset="250669.1018">35303 15421 0,'0'0'0,"0"-82"16,0 41-16,0-40 16,-82 40-1,41 41 1,-41 81 0,0 247 15,123-206-16,41-81-15,-41 41 16,41-82-16,0 82 16,-42-41-1,-40 0 1,0 81 0,-40-40-1,-42-82-15,41 41 16,0-41-16,41-41 15,0 0 1,0-163 0,164-205-1,-83 204 1,-81 83 0,0 81-1,-122 41 16,40 41-31,82 81 32,0 1-32</inkml:trace>
  <inkml:trace contextRef="#ctx0" brushRef="#br0" timeOffset="250939.8109">34975 16444 0,'-81'0'16,"162"0"30,42 0-46,0-41 16,0 41-16,-1-41 16,1 41-1,-41 0-15,41 0 16</inkml:trace>
  <inkml:trace contextRef="#ctx0" brushRef="#br0" timeOffset="251389.1342">35139 17098 0,'-41'-41'16,"41"0"-16,0 0 16,82-40-16,41 40 15,-1-41 1,-40 123 15,-82 122-15,-82-40-1,-40-41 1,40 0 0,164-82 15,-1-123-16,42 123 1,-41 41 0,-41 0-16,-41 82 15,0-82 1,-41-1-16,-82 83 16,1-41-1,40-82 1,0-123-1</inkml:trace>
  <inkml:trace contextRef="#ctx0" brushRef="#br0" timeOffset="251908.0164">35875 15789 0,'0'0'0,"0"-82"15,41 82-15,0-40 16,41 40 0,41 40-1,-123 165 1,-82-41 15,-41-42-15,123-163 15,0-40-15,123-1-1,-82-82 1,41 123-16,-82-81 15,0 81 1,0 122 31,0-40-47,0 82 16,41 41-1,40-123 1,42 40 15,-82-81-31,0-41 16</inkml:trace>
  <inkml:trace contextRef="#ctx0" brushRef="#br0" timeOffset="252335.8096">36571 15176 0,'0'-82'15,"0"41"1,0 0 0,82 41-1,-1 0 1,-81 82-1,0 41-15,-41-83 32,-40 42-17,122-82 17,40 0-17,-40 0 1,0 0-1,-41 41 1,0 41 0,-82 0-1,41-82 1,-40 0 0</inkml:trace>
  <inkml:trace contextRef="#ctx0" brushRef="#br0" timeOffset="252836.4032">37471 14971 0,'41'-82'31,"0"82"-15,204-41-1,-204 1 1</inkml:trace>
  <inkml:trace contextRef="#ctx0" brushRef="#br0" timeOffset="253236.4771">37471 14808 0,'-41'0'16,"41"81"62,0-40-78,0 41 0,0 0 16,0 0-16,0 40 15,41 206 1,-41 244 0,0-122-1,82-41 1,-42-204 15,1-42-15,41-122-1,41-41 1,0-122 0,81-1-1,-122 82-15</inkml:trace>
  <inkml:trace contextRef="#ctx0" brushRef="#br0" timeOffset="254569.5393">38534 15094 0,'0'-41'16,"0"0"0,0-41-1,0 123 48,0 41-63,-41-41 15,-163 122 17,204-81-32,-41-82 15,164 0 48,-42 0-63,83 0 15,-41 0 1,-41-82 0,-82 42 15,0-1-16,0 0 1,0-41 15,0 164 32,0 0-63,0-1 15,0 83 1,0-82-16,0 122 16,0-163-16,0 0 15</inkml:trace>
  <inkml:trace contextRef="#ctx0" brushRef="#br0" timeOffset="254819.6428">39230 15421 0,'41'0'46,"40"0"-46,1 0 16,41-41-16,-41 41 16,40 0-1,-81 0-15</inkml:trace>
  <inkml:trace contextRef="#ctx0" brushRef="#br0" timeOffset="255070.5232">40171 14930 0,'0'-41'16,"0"123"31,0-41-32,0 41-15,0 0 16,0-1-16,0 124 16,40-123-1</inkml:trace>
  <inkml:trace contextRef="#ctx0" brushRef="#br0" timeOffset="255460.269">38698 16280 0,'0'0'0,"-82"0"0,205 0 63,40 0-63,369-82 16,82 0 15,-205 82-31,-205-81 15,-163 81 17,-122 122 15</inkml:trace>
  <inkml:trace contextRef="#ctx0" brushRef="#br0" timeOffset="255836.5026">39557 16689 0,'-41'0'15,"41"-82"1,82 1-1,81 81 1,-40 0 0,-41 40-1,-82 83 1,-245 41 0,163-82-1,41-82-15,-41 40 16,123-40 15,204 0-15,1-122-1,-83 40 1,1 0 0</inkml:trace>
  <inkml:trace contextRef="#ctx0" brushRef="#br0" timeOffset="256323.8023">40825 14562 0,'0'0'0,"-41"-41"16,41 0 31,41 41-47,41 0 15,0 0 16,-41 164-15,-41 40 0,0-40-16,0 163 15,0-81-15,81-42 16,-81 246 0,0-286-16,0 40 15,82-40-15,-82-41 16,0-1-16,0 1 15,0-41 1,-41-82 0,-40 0-1,40 0-15,0 0 16,-41 0-16</inkml:trace>
  <inkml:trace contextRef="#ctx0" brushRef="#br0" timeOffset="256769.6141">40211 16485 0,'0'-41'0,"-81"123"46,-42 40-30,-41 1-16,42 0 16,-42-1-1,-368 206 1,164-206 0,204-40-1,164-123 16</inkml:trace>
  <inkml:trace contextRef="#ctx0" brushRef="#br0" timeOffset="257359.0518">35630 15585 0,'0'-41'15,"0"0"1,41 41 0,-82 0 15,-245 164 0,-205 163-15,286-286-1,82 81 1,123-81 0</inkml:trace>
  <inkml:trace contextRef="#ctx0" brushRef="#br0" timeOffset="258055.9842">33994 14398 0,'0'-81'0,"0"40"16,0 0-16,81-41 15,-81 164 48,-40 41-63,40-83 15,-82 83 1,0 0 0,41-41-1,41 0 1,41-82 15,0 0-31,0 0 16,41 0-1,-1 0-15,-81-41 16,82 41-16,-41-41 16,41-41-1,-82 41 16,0 0-15,0 0 15,0 82 16,0 0-31,0 41-16,0 0 15,0 122 1,0 1 0,0-164-1</inkml:trace>
  <inkml:trace contextRef="#ctx0" brushRef="#br0" timeOffset="259924.038">35180 17875 0</inkml:trace>
  <inkml:trace contextRef="#ctx0" brushRef="#br0" timeOffset="260853.2662">41930 15789 0,'81'0'47,"1"0"-31,0 0-16,-41 0 16</inkml:trace>
  <inkml:trace contextRef="#ctx0" brushRef="#br0" timeOffset="260986.4812">41848 16198 0,'0'0'0,"0"-41"16,163 41-1,-40-81-15</inkml:trace>
  <inkml:trace contextRef="#ctx0" brushRef="#br0" timeOffset="261729.1668">42993 15217 0,'-82'-82'0,"82"41"16,-41 41 0,41-41-1,-40 0 1,40 123 46,-82 0-62,82-41 0,0 40 16,-41 83 0,41-82-1,0-41 16,41-41 1,41 0-17,81 0 1,-40-41 0,-82 41-1,81-41 1,-122 0-1,0 0 1,0-41 0,-40 41-1,40 0 17,0 82 14,0 41-46,0-41 16,0 0 0,0 164-1,0-42 1,0-40 0,0-82-16,0 0 15,81-41-15</inkml:trace>
  <inkml:trace contextRef="#ctx0" brushRef="#br0" timeOffset="262253.9997">43484 15707 0,'0'-81'0,"0"162"0,0-244 16,41 163-1,41-41 1,40 41 0,-81 41-1,-41 41-15,0 81 16,0-81-16,0-41 16,-122 41-1,40-41 1,82-82 15,41 0-31,81-82 16,1 0-1,-41 1 1,-82 40 0,0 0 15,0 41-16,0 82 1,-41 41 0,41 82-1,0-42 1,0 1 0,0-82-1,41-41 1,41 0-16</inkml:trace>
  <inkml:trace contextRef="#ctx0" brushRef="#br0" timeOffset="262654.1574">44220 15094 0,'0'0'0,"0"-41"16,0-41-16,0 0 31,41 82-15,-41 82-1,0-41 1,0 0 0,0 82-1,-41-123 1,82 0 15,41 0-15,0 0-1,-41 41 1,-41-1 15,-82-40-15,41 82-16,-41-82 31</inkml:trace>
  <inkml:trace contextRef="#ctx0" brushRef="#br0" timeOffset="267744.3252">15136 21925 0,'0'-41'0,"-41"41"0,122 0 78</inkml:trace>
  <inkml:trace contextRef="#ctx0" brushRef="#br0" timeOffset="268237.659">16076 20411 0,'0'0'0,"0"-81"16,0-1 0,-41 82-1,-40-41 1,40 41-1,0 123 17,41-42-32,0 124 15,0 40 1,0-122-16,0 41 16,0-123-1,0 40-15,0 1 31,0 0-15,0 0-16,0-41 16,-82-41-16,41 41 15,0-41 1,-41-41 15,82 0-31</inkml:trace>
  <inkml:trace contextRef="#ctx0" brushRef="#br0" timeOffset="268420.453">15381 21148 0,'0'-41'15,"82"-41"1,-41 82-1,204-41 1,-122 41-16,204-82 16,-204 1-16</inkml:trace>
  <inkml:trace contextRef="#ctx0" brushRef="#br0" timeOffset="268954.9033">16567 20943 0,'0'-41'15,"-41"41"1,41-41-16,0 82 62,0 41-62,0 41 16,0-82 0,82 0-16,-82 40 15,82-81-15,-82 82 0,82-82 16,-41 0 0,41 0-1,-82-41 1,40-81-1,-40-1 1,0 41 0,0 0-1,0 41 1,0 123 15,0 82 0,0-82-31,0 40 16,0 42-16,0 0 0,0-42 16,0 83-1,0-164 1,0 0 0</inkml:trace>
  <inkml:trace contextRef="#ctx0" brushRef="#br0" timeOffset="269271.218">17590 20248 0,'0'-41'16,"0"82"15,0 41-31,0-1 16,0 42-16,0 0 16,0 122-1,0-81 1,0-41-1,123-123-15,-42 41 16</inkml:trace>
  <inkml:trace contextRef="#ctx0" brushRef="#br0" timeOffset="269873.0109">18163 20698 0,'0'0'16,"0"-82"-16,-41 0 15,41 41 1,0 123 31,0 0-47,0 0 15,0 40 1,0-40 0,82-82-1,-1 0 1,-40 0-16,41-41 16,-82-40-1,0 40-15,0-82 31,0 0-15,0 82-16,0 164 47,0 0-47,0-1 16,-41 124-1,41 245 1,0-205-1,0-163 1,0-41 0,-204-42-1,81-80 1,0-124 0,123-81 15,0 122-31</inkml:trace>
  <inkml:trace contextRef="#ctx0" brushRef="#br0" timeOffset="270195.568">18040 20861 0,'0'-81'0,"0"-1"16,-41 82-1,41 41 17,82 0-17,41 163 1,-83-40-1,42-1 1,-82 42 0,0-41-1,0-124-15,-41 42 16</inkml:trace>
  <inkml:trace contextRef="#ctx0" brushRef="#br0" timeOffset="271154.3727">17958 20698 0,'0'-41'16,"0"82"78,0 41-79,0-1-15,0-40 16,0 0-16,41 123 31,41-164-15,-41 0-1,0 0 1,40 0-16,-40 0 16,0-41 15,41 41-16,-41-41 1</inkml:trace>
  <inkml:trace contextRef="#ctx0" brushRef="#br0" timeOffset="271670.9976">18899 20125 0,'-41'0'0,"41"82"47,41 0-32,41 327 1,-123 163 31,-123-367-16</inkml:trace>
  <inkml:trace contextRef="#ctx0" brushRef="#br0" timeOffset="271958.9066">19513 20575 0,'40'0'47,"1"0"-47,41 0 15,0 0-15,0 0 16,41 0 0</inkml:trace>
  <inkml:trace contextRef="#ctx0" brushRef="#br0" timeOffset="272139.7066">19553 20943 0,'41'41'32,"82"-41"-32,-41 0 15,0 0-15,40-82 31</inkml:trace>
  <inkml:trace contextRef="#ctx0" brushRef="#br0" timeOffset="272937.7123">24053 19512 0,'0'-82'0,"0"41"16,0 0-16,0-41 16,-41 82-1,41-82-15,-41 82 16,-40 0 0,40 532 15,163 491 0,-122-819-15,0 287-1,0-450 1,-40-41-16,-1 82 16,-41-82 15,-41 0-16,-41 0 1,83 0 0,40 0-1</inkml:trace>
  <inkml:trace contextRef="#ctx0" brushRef="#br0" timeOffset="274922.8427">25240 19757 0,'0'-41'15,"0"0"1,-41-41 0,0 82-1,0 41 1,-41 287 31,123-206-32,82-40 1,-1 0 0,-122 0-16,41-82 15,-41 41-15,0 40 16,-82-81-16,42 82 16,-83-82-1,82 0 1,41-123-1,0-122 1,82 122 0,-41 42-1,40-42 1,-81 41-16,0 41 31,-40 41-15,-83 0-1,41 0 1,82 205 0,0-164-16</inkml:trace>
  <inkml:trace contextRef="#ctx0" brushRef="#br0" timeOffset="275188.4536">24708 20821 0,'0'0'0,"41"0"62,40 0-62,1 0 16,123-41 0,81 0-1,-245 41-15</inkml:trace>
  <inkml:trace contextRef="#ctx0" brushRef="#br0" timeOffset="275655.9867">25035 21230 0,'41'-82'31,"0"82"-15,0 0-16,41 0 15,-82 122 17,0-40-17,-41-41-15,-82 41 16,164-123 46,0 41-62,0 0 16,-41 41-16,81 41 16,-81 41-1,0-1 1,-81-81 0,-42 82-1,82-123-15,-41 0 16,41 0-1,0-41-15,41 0 16,0 0-16,0-82 16</inkml:trace>
  <inkml:trace contextRef="#ctx0" brushRef="#br0" timeOffset="276205.6916">26058 20371 0,'0'-41'0,"0"-41"16,81 41 15,-40 41-31,0 0 16,-41 82-1,82 0 1,-205 163 0,42-163-1,81-164 16,81 41-15,-40 0-16,41-163 16,0 122-1,-82 0-15,41-82 16,-41 124 15,0 80-15,0 42-1,-82 164 1,82-83 0,0-81-16,0 0 15,82 0-15,-41-82 0,0 41 16,40-41 0</inkml:trace>
  <inkml:trace contextRef="#ctx0" brushRef="#br0" timeOffset="276623.9048">26671 19675 0,'0'-82'0,"0"41"15,123 41 16,-41 0-15,-82 41 0,0 123-1,-41-123 1,-41 0 0,41-41-16,82-41 46,0 41-46,41 0 16,0 0 0,-82 41-16,41 41 15,-41 40 1,-82-40 0,0-41 15,0-41-16</inkml:trace>
  <inkml:trace contextRef="#ctx0" brushRef="#br0" timeOffset="277306.2856">27735 20207 0,'0'-82'46,"0"41"-30,-41 41 0,-41 0-1,0 0 1,-40 123 0,122 0-1,0-42 1,41 1-1,-1-82 1,83-41 0,-82-81-1,0 81 1,-41-41-16,0 0 0,0-41 16,0 42-1,0-83-15,0 123 31,-41-41-15,41 41 0,0 123 93</inkml:trace>
  <inkml:trace contextRef="#ctx0" brushRef="#br0" timeOffset="278354.5832">27326 19757 0,'0'-41'0,"0"-41"15,0 41 17,0 0-1,-41 41 16,41 82-32,0-41 1,0 41 0,0 82-1,0-83-15,0 1 16,0 82-1,0-123-15,82 41 16,-41-82 0,0 0-1,81 0 1,-40 0 0,-82-82-1,0 0-15,41-41 16,-41 41-16,0 1 15,0-1 1,0 0 0,0 41-1,0 0 1,0 123 46,0 0-62,0 41 16,0 40 0,0 164-1,0 42 1,82 121 0,-82-326-1,0-82 1,-82-41-1,0-41 1,41 0-16,-41-164 16,1 82-1,81 0-15,0-40 16,81-42 0,206-40-1</inkml:trace>
  <inkml:trace contextRef="#ctx0" brushRef="#br0" timeOffset="279105.5137">29126 20125 0,'0'-82'15,"41"82"1,-41-41-16,0 1 16,0-42-1,-82 82 1,-164-41 15,246 82-31,-122 368 31,122-327-15,41 40 15,40-122-15,1 0-1,0-82 1,0-40 0,-82-42-1,0 1 1,0-124 0,0 246-1,-41-41 1,41 205 15,0 82-15,0 40-1,0 41 1,41-40 15,-41-164-31,82-82 0</inkml:trace>
  <inkml:trace contextRef="#ctx0" brushRef="#br0" timeOffset="279571.5196">29412 20125 0,'0'0'15,"0"-41"-15,41 0 16,82 41-1,-82 0 1,-41 41-16,0 41 16,0 41-1,0-41 1,0-123 31,0 0-32,0-41 1,81 41-16,42-82 16,-123 82-16,0-40 15,0 40 1,-41 82 15,41 40-31,-41 1 16,41 82-1,0-82 1,82-82 0,0 0-16,163 0 15,-122-82 1</inkml:trace>
  <inkml:trace contextRef="#ctx0" brushRef="#br0" timeOffset="279675.3863">30517 20043 0</inkml:trace>
  <inkml:trace contextRef="#ctx0" brushRef="#br0" timeOffset="281574.5125">23399 22416 0,'-41'0'16,"41"-41"-16,-41 41 31,-41 0 0,82 41-31,0 41 16,0 204 15,0-245-15,0 41-16,123-82 15,-82 0-15,41-82 16,-82 41 0,81-82-1,-81 82-15,0-40 16,-41 40-16,1-41 15,-42 41-15,-41-41 16,82 82 0</inkml:trace>
  <inkml:trace contextRef="#ctx0" brushRef="#br0" timeOffset="282205.7096">22990 18898 0,'0'-82'0,"0"41"16,0 164 46,0 82-46,41 40 0,-41-163-1,0 0 1,81-82 0</inkml:trace>
  <inkml:trace contextRef="#ctx0" brushRef="#br0" timeOffset="283022.4878">31294 20043 0,'122'0'16,"-40"0"-1,0-81-15,0 81 16,122 40 15</inkml:trace>
  <inkml:trace contextRef="#ctx0" brushRef="#br0" timeOffset="283158.0018">31580 20411 0,'41'0'31,"0"0"-15,41 41-16</inkml:trace>
  <inkml:trace contextRef="#ctx0" brushRef="#br0" timeOffset="293968.8338">33380 19348 0,'0'-41'16,"0"-41"-1,0 41 1,-41 41 31,-41 0-31,0 82-1,42 204 16,80-163-15,83-41 0,0-41-1,-82-41-15,41 82 16,-82-41-16,0 0 16,0 40-1,-41 1 1,-123 0-1,82-82 1,41 0 0,41-123-1,0 41 1,82-122 15,-41 122-15,-41-41-1,0 1 1,0-1 0,-123 123-1,82 0 1</inkml:trace>
  <inkml:trace contextRef="#ctx0" brushRef="#br0" timeOffset="294433.2202">32521 20657 0,'82'0'47,"41"0"-32,-1 0-15,42-41 16,40 41 0,-40-82-16,-41 82 15,-41 0-15,40-41 16,-81 41-1</inkml:trace>
  <inkml:trace contextRef="#ctx0" brushRef="#br0" timeOffset="294957.0479">33135 21107 0,'0'-41'16,"81"-41"-1,1 82-15,0-82 16,-41 82 0,41 82-1,-82 41 1,0-41 0,-123 40-1,82-40 1,41-164 15,0 1-15,82-1-1,41 82-15,-42 0 16,-81 82 15,0-1-15,0 1-1,-40 0-15,-83-41 16,41-41-16,41 0 16,-41 0-1,0 0-15,82-82 16,-40 0-16,40 0 16</inkml:trace>
  <inkml:trace contextRef="#ctx0" brushRef="#br0" timeOffset="295774.4606">34198 20125 0,'0'-82'16,"-41"82"-1,0-41 17,41 164 30,0 82-31,0-164 1,205-82-1,-164-82-15,-41 0-1,0 82-15,0 0 16,0 1-1,0 80 32,0 42-47,0 164 32,0-1-17,0 1 1,0-42-1,0-122-15,0 41 16,0-1 0,-41-122-16,-82 0 15,41-82 1,82-81 0,0-1-1,82-40 1,123 81-1,-123 82 1</inkml:trace>
  <inkml:trace contextRef="#ctx0" brushRef="#br0" timeOffset="299847.2169">35303 19389 0,'-41'0'16,"123"-41"46,-42 41-62,1 0 16,41 0-16,-41 0 16</inkml:trace>
  <inkml:trace contextRef="#ctx0" brushRef="#br0" timeOffset="300211.0968">35180 19430 0,'0'0'0,"0"41"62,0 40-46,0 1 0,0 205-16,0 81 15,0 82 17,-41-205-17,41-122-15,0 40 16,0-81-16,0 41 0,0-41 15,0-41 1,0 41 0,0-42-16,41-40 15,82 0 1,-1-40 0</inkml:trace>
  <inkml:trace contextRef="#ctx0" brushRef="#br0" timeOffset="300991.1299">36039 19839 0,'0'-41'16,"0"0"0,41 41 15,41 0-16,0 245 17,-164-40-1,-41-205-31,123-41 47,41-41-32,0 41-15,82-81 16,-42 40 0,-81 0-1,0 41 17,0 0-17,-41 123 16,41 0-15,-81 81 0,81 1-1,81-41 1,1-123 0,41 0-1,-82-41-15</inkml:trace>
  <inkml:trace contextRef="#ctx0" brushRef="#br0" timeOffset="301575.5111">36734 19430 0,'-41'-41'0,"41"-41"16,-40 164 62,40 0-78,-82-1 16,82-40-16,0 82 15,0-82 17,82-41-17,-42 0 1,1-41 0,82 0-1,-82 41 1,-41-41-1,0 0 32,0 82 47,0 0-94,0 0 16,0 41-16,0-41 15,0 0-15,0 41 16</inkml:trace>
  <inkml:trace contextRef="#ctx0" brushRef="#br0" timeOffset="301973.9084">35916 20657 0,'-41'0'0,"-40"41"15,121-41 48,42 0-63,41 0 0,41-41 15,-42 41 1,124 0 0,-124 0-16,1 0 15,-82 0-15,-41 82 32</inkml:trace>
  <inkml:trace contextRef="#ctx0" brushRef="#br0" timeOffset="302574.5878">36121 21189 0,'0'-82'16,"-41"82"-16,41-82 15,0 41 1,0 123 31,-41-41-47,41 0 16,-82 41-16,82 40 15,-41-81 1,41 41-1,41-82 17,0 0-32,82-41 31,-41 41-15,-1 0-16,1 0 15,-41 0 1,0 0-1,-41-41 1,0-41 15,0 41-15,0-40 0,0 122 15,0-1-16,0 1-15,0 123 16,0-82 0,0 0-16,41 40 15,0-40 1</inkml:trace>
  <inkml:trace contextRef="#ctx0" brushRef="#br0" timeOffset="303274.2441">37634 19143 0,'0'-40'16,"0"-1"15,41 41-15,82 122 15,-123 83-15,0 40-1,0 42 17,0 244-17,0-326 1,0-41-16,0 122 15,0-163-15,0-1 16,0 42 0,0-123-1,0 41 1,-82-41 0,-41-41-1,83 0-15,-42 0 16,82 81-16,-82-81 15,82 41 1</inkml:trace>
  <inkml:trace contextRef="#ctx0" brushRef="#br0" timeOffset="303739.9958">38207 21148 0,'0'0'0,"0"41"78,0 0-78,0-1 15,0 42-15,0-41 0,0 82 32,82-82-17,0-41 1,-1 0-1,-40 0-15,-41-164 16,0 123-16,0-41 16,-41-122-1,41 163-15,-81 41 16,81-41-16,-82 41 16</inkml:trace>
  <inkml:trace contextRef="#ctx0" brushRef="#br0" timeOffset="304143.9441">38412 18939 0,'0'-41'0,"0"0"16,0 0-1,0 123 64,0 0-79,0 0 15,0-1-15,0 42 16,0 41-1,-82-82-15,82-1 16,0-40-16</inkml:trace>
  <inkml:trace contextRef="#ctx0" brushRef="#br0" timeOffset="304480.6243">38780 19921 0,'82'0'47,"-1"0"-31,42 0-16,-41 0 16,0 0-16,-41 0 15</inkml:trace>
  <inkml:trace contextRef="#ctx0" brushRef="#br0" timeOffset="304657.6357">38902 20207 0,'-40'0'16,"121"0"31,1-41-47,41 41 15,-41 0-15,0 0 16,-1 0-16</inkml:trace>
  <inkml:trace contextRef="#ctx0" brushRef="#br0" timeOffset="304916.1896">40661 19552 0,'0'0'0</inkml:trace>
  <inkml:trace contextRef="#ctx0" brushRef="#br0" timeOffset="305624.8562">40825 19225 0,'0'0'15,"0"-82"-15,0 42 16,0-165 15,-82 164 16,-40 205-16,122-123-15,0 245 15,40-286-31,124 164 32,-123-124-17,-41 42 1,0 0-1,-82 0 1,-41-82 0,83 0-1,40-82 1,0-41 0,122-81-1,-81 81 1,41 41-1,-82 41-15,0-40 16,0-1 0,-41 0-1,-41 82 1,41 41 0,41 41-1,0 40 1,0-81-16</inkml:trace>
  <inkml:trace contextRef="#ctx0" brushRef="#br0" timeOffset="305959.4607">40375 19921 0,'0'0'0,"-82"0"16,123 0 30,82 0-46,-41 0 16,122-82 0,-81 82-16,0 0 15,-1 0-15,-40 0 16,0 0 0</inkml:trace>
  <inkml:trace contextRef="#ctx0" brushRef="#br0" timeOffset="306508.3284">40702 20371 0,'-81'-82'0,"81"41"31,81 0 0,-40 41-31,41 0 16,0 41 0,-82 41-1,-82-1 1,82 1-16,-164-41 15,164 41 1,-40-82-16,40-41 31,0-41-15,122 82 0,-40 0-1,0 41 1,-82 82-1,0-82 1,0 41-16,-82-1 16,41-81-16,0 0 15,-81 0 1,-1-40 0,41-83-1,82 41 16</inkml:trace>
  <inkml:trace contextRef="#ctx0" brushRef="#br0" timeOffset="307147.3648">41561 19552 0,'0'-81'16,"0"-1"0,0 41-1,-41 41 32,41 164-47,0-83 16,0 1 15,41-41-15,0-41-1,41 0-15,0 0 16,-82-82-16,41 82 15,-41-204 1,0 122 0,0 41-1,0 123 17,0 41-17,0 122 1,0-122-16,0 122 15,0-122 1,0-41-16,0 81 16,0-81 15,-82-82-15,41-123-1,41 42 1,0-42-1,41 0 1,41 41-16</inkml:trace>
  <inkml:trace contextRef="#ctx0" brushRef="#br0" timeOffset="307475.358">42420 18653 0,'0'0'0,"0"-82"16,82 82 31,0 0-47,41 0 16,-82 0-1</inkml:trace>
  <inkml:trace contextRef="#ctx0" brushRef="#br0" timeOffset="307825.921">42339 18734 0,'0'-41'16,"0"123"15,0-41-31,0 41 16,-41 82-16,41 286 15,0-246-15,0 42 16,0 203 0,0-121-1,0-83 1,0-163-1,0-41-15,41-82 47,40 41-31,42-205 0</inkml:trace>
  <inkml:trace contextRef="#ctx0" brushRef="#br0" timeOffset="308291.6406">43034 19266 0,'0'-82'0,"0"41"15,0 82 48,0 0-47,0 41-16,0 0 15,0 122 16</inkml:trace>
  <inkml:trace contextRef="#ctx0" brushRef="#br0" timeOffset="308525.4061">42789 19880 0,'0'0'0,"41"-41"47,-1 41-47,1 0 15,246 0 16,-124 0-31,-122 41 16</inkml:trace>
  <inkml:trace contextRef="#ctx0" brushRef="#br0" timeOffset="309008.9189">42993 20166 0,'0'-41'0,"-82"123"63,82-41-48,0 0-15,0 0 16,0 40-16,0 1 16,41-82 15,82 0-15,-41-41-1,-82-40 1,82 40-16,-82-82 15,0 82 1,0 82 15,0 0-15,0 82-16,0 40 16,0-81-1,-41 0-15,41 81 16</inkml:trace>
  <inkml:trace contextRef="#ctx0" brushRef="#br0" timeOffset="309375.5921">43729 19716 0,'41'0'47,"41"0"-31,-41-82-16,41 82 15,82 0 1</inkml:trace>
  <inkml:trace contextRef="#ctx0" brushRef="#br0" timeOffset="309925.1916">44670 19225 0,'0'-82'0,"0"42"31,-41 40-15,1 0 15,40 81-15,0 42 0,0 0-1,40-82 1,42 0-1,41-41 1,0-41 15,-123-82-15,41 0 0,-82-40-1,41 122-15,-41 0 16,-41 41-16,41 0 15,41 41 1,-82 122 0,82-40-16,0-82 15</inkml:trace>
  <inkml:trace contextRef="#ctx0" brushRef="#br0" timeOffset="310209.7986">44507 20043 0,'-82'0'15,"82"-41"1,41 41-1,0 0-15,41 0 16,122-40 0,1 40-1,-42 0 1,-122 0 0</inkml:trace>
  <inkml:trace contextRef="#ctx0" brushRef="#br0" timeOffset="310642.3519">44916 20166 0,'-82'0'15,"82"82"32,0-41-31,0 0-16,0 40 15,41 1 1,0-82 0,81 0-1,-81-41 1,-41-40-1,41-1 1,-41 164 31,0 40-31,0 246-1,0-245 1,0-82-1,0 41 1</inkml:trace>
  <inkml:trace contextRef="#ctx0" brushRef="#br0" timeOffset="311159.9337">45448 18203 0,'0'0'0,"-41"0"15,41-41 1,81 41-1,-40 0 1,82 0 0,-41 122-1,-41 1 1,-41 82 0,0-124-16,0 165 15,0-123 1,0 40-16,0 164 15,0-40 1,0 122 0,0-246 15,0 83-15,0-164-1,0 0 1,-123-1-1,41-40 1,0-41-16</inkml:trace>
  <inkml:trace contextRef="#ctx0" brushRef="#br0" timeOffset="314276.9416">40171 21966 0,'0'0'0,"-41"0"16,122 0 46,1 0-62,0 0 16,41 0-16,40 0 31</inkml:trace>
  <inkml:trace contextRef="#ctx0" brushRef="#br0" timeOffset="314408.8171">40211 22334 0,'41'0'31,"82"0"-15,0 0-16,0 0 16</inkml:trace>
  <inkml:trace contextRef="#ctx0" brushRef="#br0" timeOffset="314859.3885">41275 21925 0,'0'-41'15,"0"0"-15,0-41 16,82 41-1,0 41 1,-1 0 0,-81 41-1,41 82 1,-82 0 0,-122 40-1,122-81 1,0-82-1,82 0 17,82 0-1,-1 0-15,-40-82-16,0 82 15,0 0-15,0 0 0</inkml:trace>
  <inkml:trace contextRef="#ctx0" brushRef="#br0" timeOffset="315128.2764">41193 22743 0,'0'0'0,"123"0"47,-41 0-31,0 0-16,-1-82 15,1 82-15,0 0 16,82 0-1</inkml:trace>
  <inkml:trace contextRef="#ctx0" brushRef="#br0" timeOffset="315675.9059">41520 23029 0,'0'0'0,"0"-41"0,-122 41 15,122-81 1,0 40 0,163 41-1,-81 0 1,0 0-1,0 41 1,-82 81 0,-123 1-1,0 0 1,82-82 0,1-41-16,80 0 46,42 0-30,-82-82-16,82 82 16,-41 0-1,-41 41-15,0 82 16,0-42 0,-82 1-1,41-82 1,-204 41-1,163-41 1,82-41 0,0-82-16</inkml:trace>
  <inkml:trace contextRef="#ctx0" brushRef="#br0" timeOffset="316360.0524">42298 22334 0,'0'0'0,"0"-82"16,0 123 46,0 0-62,0 0 16,0 41-16,0 0 15,41-82 1,-41 40 0,81-40-16,-40 0 15,0 0 1,82-245 15,-123 122 0,0 246 1,0 82-17,-41 40 1,41-122-16,0-1 16,0 1-1,0 0-15,0-82 0,-82 0 16,0 40-1,42-81 1,-42-204 15,82 81-15,41 41 0,122 1-1,-122 40-15</inkml:trace>
  <inkml:trace contextRef="#ctx0" brushRef="#br0" timeOffset="316567.9698">43402 22907 0,'0'41'47,"0"-1"-31</inkml:trace>
  <inkml:trace contextRef="#ctx0" brushRef="#br0" timeOffset="322808.9858">11618 8426 0,'-123'0'0,"246"0"78,81 0-78,1 0 16,40 0-16,164-81 16,0-1 15,-368 82-16,164-41 17</inkml:trace>
  <inkml:trace contextRef="#ctx0" brushRef="#br0" timeOffset="323243.739">11822 7936 0,'0'-41'32,"-82"41"-1,41 41-15,0-41-16,-81 163 15,40-122 1,0 41-1,41 0-15,41-41 16,41 40 0,41 1-1,-41-82 1,122 82 0,-40 0-16,245 41 15,-245-123 1,-41 40-16</inkml:trace>
  <inkml:trace contextRef="#ctx0" brushRef="#br0" timeOffset="324260.0033">3804 6995 0,'0'0'0,"0"-82"0,0 41 15,0-41 1,0 123 31,0 41-32,0 1022 17,82-736-32,-82 82 15,123 41-15,41 409 16,-83-123-1,-81-408-15,82-42 16,-82-41-16,0 0 16,0 164-1,0 0 1,0-409 0,0 0-1,0-82 16,0-41-31</inkml:trace>
  <inkml:trace contextRef="#ctx0" brushRef="#br0" timeOffset="324880.9518">1391 12353 0,'82'0'78,"40"0"-78,42 0 0,81 0 15,492 0 1,245-82 0,408 1-1,165 81 1,-819-123-16,941 123 16,-899 0-1,-165 0-15,328-82 16,-286 0-1,-328 82 17,-245-41-32,-1 41 15,-121 0 63</inkml:trace>
  <inkml:trace contextRef="#ctx0" brushRef="#br0" timeOffset="326676.7505">9040 3763 0,'-40'-41'15,"-83"-40"1,0 40 0,41 41-1,-286-82 16,0 82 1,82 82-1,122-1-15,-41 1-1,83 0 1,-42 0-16,41 0 15,42-41-15,-83 81 32,82 1-17,0-41-15,41 0 16,-81-1-16,122-40 16,-41 123-1,-41 40 1,82-122-16,0 41 15,0 0-15,0 40 16,41-40-16,41 122 16,-1 42-1,42-83 1,82 1 0,-1-82-1,-40-123 1,81 40-1,83-40 1,122 0 15,-205 0-15,-81-81 0,-42 40-16,-81 41 15,41-123-15,82 41 16,-42-40-1,-40-1 1,41 41 0,0-41-1,-42-40 1,1-1 0,-82 0-1,0 124 1,41-83-16,-41 82 15,0-41-15,0 0 0,0-122 32,0 122-17,0-41 1,0 41 0,-41 82-16,-122-204 15,40 163-15,-41 41 16,-204-123-1,41 123 1,204 0-16,-40 82 16,81-82-1</inkml:trace>
  <inkml:trace contextRef="#ctx0" brushRef="#br0" timeOffset="329493.4838">8590 11862 0,'0'-41'15,"0"-40"1,0 122 46,0 40-62,0 1 0,0 164 32,0-165-17,0-40-15,0-122 47,0-1-31,0 0-1,-40-204 1,40 245 0,-41 122 30,41 1-46,0 82 16,0-82 0,0-164 46,0 0-62,0 41 16,0-41-16,0-40 15,0 203 32,0-40-31,0 0 0,0 41-16,0-123 62,0 0-46,0 0-1,0 123 17,0 0-32,0 41 15</inkml:trace>
  <inkml:trace contextRef="#ctx0" brushRef="#br0" timeOffset="331527.8338">4418 12026 0,'-41'-41'0,"-41"41"31,41 0 1,41 164-17,0-123 16,82-41-15,-41-82 0,0 41-1,-41 0 1,-41 41 31,41 82-32,0-41-15,0 41 32,41-82-1,0 0-15,-41-41-1,0-41 1,-82 82 15,41 0-15,41 123-1,0-83 1,41-40 0,41 0 15,-82-81 0</inkml:trace>
  <inkml:trace contextRef="#ctx0" brushRef="#br0" timeOffset="332258.7406">3927 10226 0,'-41'0'16,"0"0"-16,-41 0 15,205-82 32,0 82-31,163-81 0,1-42 15,-206 123-16,-162 0 1,-1 0 0,-41 82-1,82-82-15,-82 41 32,42-41-32,40 0 31</inkml:trace>
  <inkml:trace contextRef="#ctx0" brushRef="#br0" timeOffset="333279.0753">3723 7772 0,'-41'0'16,"0"0"15,41-41 0,82 41-15,531-164 31,-490 83-32,-41 81 1,-123 0 0,-41 40-1,41-40 1,-82 41-1,42-41 1,-42 82 0,82-82-1,41-41 48,82 41-48,-41 0 1</inkml:trace>
  <inkml:trace contextRef="#ctx0" brushRef="#br0" timeOffset="333544.9172">3886 7690 0</inkml:trace>
  <inkml:trace contextRef="#ctx0" brushRef="#br0" timeOffset="336794.3465">3927 7690 0,'82'0'93,"0"-41"-77,-41 41-16,122 0 31,164-82 1,-122 82-1,0-41 0,-83 41-15,-40 0-16,-41-81 15,82 81 1,-82 0-16,81 0 16,-40 0-1,41-41 1,0 41 15,-1 0-15,1 0-1,41 0 1,-83-82-16,1 82 16,41 0-16,-82 0 15,82 0 1,-82 0-1,122 0 1,1-41 0,-82 41-1,40 0 1,42 0 0,-41 0-1,122-82-15,-163 82 16,-41 0-16,82-41 31,-83 41-15,1 0-1,41 0 1,0 0 0,-82-41-1,41 41 1,0 0-1,41 0 1,-41 0 0,-1 0-1,1 0 17,41 0 14,-82 41 33,41 41-64,-41-41 1,0 0-1,0 41 1,0 0 0,0-1-1,0-40 1,0 0 0,0 82-1,0-41 1,0 0 15,0 40-15,0 1-1,82-41 1,-82 0 0,41-1-1,-41 42 1,0-41-1,41-41 1,-41 0 0,0 41-1,0-1 1,0-40 0,82-41-16,-82 41 31,0 41-31,0-41 47,0 0-16,0 0 16,-41 40-16,0-40-15,-41 41-1,41-82 1,0 41 0,-41 0-1,0-41 1,-40 82 15,81-82-31,-123 41 16,123-41-16,-41 0 15,-81 0 1,-42 82 0,123-82-16,42 40 15,-42-40-15,41 0 0,0 0 16,0 0 15,-82 82-15,42-82-1,-1 0 1,41 0-16,-82 0 16,41 41-1,0-41 1,42 0-1,-1 0-15,-41 82 0,41-82 0,-123 41 32,82-41-17,1 82 1,-83-82 0,41 41-1,1-41 1,40 0-1,-41 0 1,41 40 0,0-40-1,1 0 1,40 0 0,-41 0-1,-41 0-15,-40 0 16,40 0 15,41 0-15,41 0-16,-41 0 15,-40 0 1,81 0 0,-41 0-1,0 0 1,-41 0-1,82 0-15,1 0 16,-83 82-16,82-82 16,-123 0-1,123 41 1,-40-41 0,-1 0-16,123 0 78,81-82-78</inkml:trace>
  <inkml:trace contextRef="#ctx0" brushRef="#br0" timeOffset="339253.813">5195 7895 0,'0'0'0,"0"-41"16,-41 41 47,-81 41-63,40 40 15,-41 1-15,-613 368 47,531-245-31,123-205-1,164 0 1,286-82 0,164-123-1,-123 42 1,-245 81-16,81-41 15,-163 123 1,0-82-16,41 82 16,-42 0-1,-81 41 17,-286 164-17,0 81 1,-42-40 15,206-165-31,163-81 31,122-40-15,328-206 0,41 1-1,41-1 1,-246 205-1,-123-40 1,-122 81 0,-41 0-1,-82 122 1,-163 83 0,-246 163-1,122-123 1,1-40-16,0-42 15,204-40-15,41-82 16,82 41 0,123-82-1,123-164 1,694-245 0,-449 164-1,-245 122 1,-205 0-1,40 123-15,-81 82 47,0 0-47,-163 123 16,-123 122 0,122-205-1,-41 42-15,124-164 16,121 0-1,83 0 1,41-41 0,327-204-1,-328 163-15,83-41 16,-205 123-16,0-41 16,-41 123 30,-82-41-46,-82 164 16,82-83 0,-40 1-1,40-41 1,164-123 15,40 0-31,42-82 16,-41-81 15,-42 122-31,1-123 16,-82 124-16,0-1 15,0-82 1,0 41 0,0 42-1,0-1 1,0-41-1,41 41 1,41-40 0,-41 81-1,-41-41 17,0 41 30,-123 41-31,41 41-15,-40 0-16,-83 82 16,-327 122-1,-163 0 1,40 1-1,205-42 1,369-204-16,122-122 31,449-165-15,42-40 0,-205 163-16,1-122 31,-246 245-31,-1-41 0,-40 41 31,-204 164 16,-83 0-31,-40 41-16,-41-1 15,-369 164 1,410-204-16,40-41 15,246-41-15,123-123 47,82 0-47,40-41 16,491-245 0,-408 205-1,-165 81 1,-122 41 15,-41 82-15,-41 123-1,-654 531 1,408-450 0,1 42-16,-287-1 15,492-245-15,244-123 31,124-41-15,326-163 0,-326 122-16,40 42 15,-245 122 1,-1-41-16,-40 41 16</inkml:trace>
  <inkml:trace contextRef="#ctx0" brushRef="#br0" timeOffset="341526.1646">5686 8631 0,'-41'0'0,"0"0"31</inkml:trace>
  <inkml:trace contextRef="#ctx0" brushRef="#br0" timeOffset="342195.3728">5727 8672 0,'0'82'63,"0"-1"-48,0 1-15,41 82 31,41-1-15,-82-122 0,0 41-16,0-123 47,0-41-32,-41-81 1,41 40-16,0-122 15,0 122 1,0 0-16,0 1 16,41 122-1,40 0-15,1 40 16,-82 42 0,0 0-16,0 82 15,-41-82 16,-40-1-31,40-81 16,-41 82-16,41-82 0,0 0 16,82 0 15,41 0-15,0 0-1,-1 0-15,42 82 16,-82 41-16,41-42 15,0-40 1,-1 82 0,1-82-16,41-41 15,-82 0 1</inkml:trace>
  <inkml:trace contextRef="#ctx0" brushRef="#br0" timeOffset="343200.7538">20903 10185 0</inkml:trace>
  <inkml:trace contextRef="#ctx0" brushRef="#br0" timeOffset="348662.1144">13090 13171 0,'-82'0'15,"41"0"16,123 0 16,-41 0-31,164 0 0,40 0-1,-40 0 1,-42 0-1,-122 0-15,41 0 16,0 0 0,-82-41-16,41 41 0,-41-40 31,0-42 0,-82 82-15,-41-41-1,41 41 1,42 0 0,80 0 46,83 0-46,-123 123-1,-41 40 1,-81 1 0</inkml:trace>
  <inkml:trace contextRef="#ctx0" brushRef="#br0" timeOffset="349441.0287">24585 14971 0,'41'0'47</inkml:trace>
  <inkml:trace contextRef="#ctx0" brushRef="#br0" timeOffset="361219.9597">1964 16771 0,'0'0'0,"-41"0"0,0 0 15,123 0 48,40 0-48,42 0-15,81-41 16,1 41-16,122-82 16,-41 82-16,41 0 15,450-122 1,696-42 15,-1228 164-31,778-164 31,-860 164-31,42-82 16,122 82 0,-122 0-1,-206 0-15,1 0 16,-41-40-1,-41 40 79</inkml:trace>
  <inkml:trace contextRef="#ctx0" brushRef="#br0" timeOffset="362780.9534">1882 16648 0,'0'-41'0,"-41"41"16,0 0-1,41 123 1,0-82-1,41 82 1,122-123 15,-163-41 16,-40-82-16,-42 123-15,82 41 0,0 82-1,0-42 1,41-81 15,-41-40-15,81-1-1,-81 0 1,0 0-16,-40 41 16,-1 0-1,41 41 17,0 41-17,0-42 1,81-40 15</inkml:trace>
  <inkml:trace contextRef="#ctx0" brushRef="#br0" timeOffset="363814.3753">8590 16076 0,'0'-82'15,"0"41"-15,-40 0 32,-1 41-17,41 41-15,-41 122 31,41-81 1,41-82-1,40 0-31,-40-122 31,-41-1-31,0 41 16,-41 82-1,-40 0 1,-1 164 0,82-83-1,0 1 1,82-82 15,-41-41-15,-41 0-1,0 1 1,-82 40 15,0 0-31</inkml:trace>
  <inkml:trace contextRef="#ctx0" brushRef="#br0" timeOffset="365347.9609">1759 18080 0,'0'0'0,"0"-41"16,0 0 0,-41 41 15,-41 0-15,41 205 15,41-83-16,0-40 1,82-82 15,-41 0-31,82-41 32,-41-81-32,-41 81 0,-41-41 15,0-41 1,-41 0-1,-82 82 1,82 41 0,-41 41-1,0 0-15,82 82 16,123-41 0,-41-82-16</inkml:trace>
  <inkml:trace contextRef="#ctx0" brushRef="#br0" timeOffset="366162.8236">8550 16730 0,'0'-41'15,"0"82"32,0 41-47,0 0 16,-41 40-16,41 1 15,0-41-15,0 0 16,0 0-16,0-1 16,0-122 46,0-449-31,0 244-15,0 164-16,0 41 16,0 123 15,0 164-15,0 40-1,0-163-15,0-41 16,0-1-16,0 1 15,0-41 1</inkml:trace>
  <inkml:trace contextRef="#ctx0" brushRef="#br0" timeOffset="371548.0024">6054 15421 0,'0'0'0,"0"-82"0,0 41 16,0 0-1,0-40 1,0 162 47,0-40-48,0 0-15,-41 246 31,0-246-15,41 40 0,41-81 15,123 0-15,0-81-1,-42 40 1,-40-41-1,-82 41 17,0-41-1,-41 82 0,41 41-15,0 0-1,0 123 1,0-83 0</inkml:trace>
  <inkml:trace contextRef="#ctx0" brushRef="#br0" timeOffset="372017.0933">6709 15462 0,'0'-82'15,"82"41"1,-1 41 0,1 0-1,-82 41 1,0 82-1,0-41 1,-41 0 0,41-164 31,0 41-47,123-82 15,0 0 1,-123 42-1,0 121 32,0 42-47,-41 0 32,41 0-17,123-82 1,-42 0-1</inkml:trace>
  <inkml:trace contextRef="#ctx0" brushRef="#br0" timeOffset="372398.2761">7322 14808 0,'41'-82'16,"41"82"0,0 0-1,-82 122 32,-41-81-31,0 0-1,164-41 32,-82 0-31,-41 41 15,0 82-15,-123 0-1,82-123 1</inkml:trace>
  <inkml:trace contextRef="#ctx0" brushRef="#br0" timeOffset="375831.7818">3477 23520 0,'0'0'16,"-41"0"-16,0 0 0,-41 0 16,82 82-1,-40-82 1,-1 0 15,122 0 16,1-41-47,246-41 16,244 1-1,205-1 1,164-123-1,327-81 1,-449 204 0,-124-41-1,-204 42 17,-328 81-32,1-82 15,-82 82-15,-41 0 0,0 0 16</inkml:trace>
  <inkml:trace contextRef="#ctx0" brushRef="#br0" timeOffset="381366.1836">4050 25034 0,'0'-82'16,"-41"41"77,41 0-15,0-41-15,0 123 46,0 0-109,0 0 16,41 41-16,-41 0 16,0-41-16,82 122 15,-82-81 1,0-41-1,0-82 48,0-82-47,0 82-16,0-40 15,-41-83 1,41 82-1,0 0 1,-41-40 0,41 81-1,-41 41 1,-41 41 15,82-1-15,-41 124-1,0-123 1,41 0 15,0-82 32,0-41-48,41 82-15,-41-82 16,82 1 0,-41 81 15,-41 40-15,41 1-1,-41 41-15,0 0 16,82 82-1,-82-123-15,0 81 16,0-40 0,0 0-1,-41-41 17,-82 41-17,41-82 1,41 0-1,41-41 32,41 41-47,0 0 16,245-82 0,-40-41-1,-83-40 1</inkml:trace>
  <inkml:trace contextRef="#ctx0" brushRef="#br0" timeOffset="382236.9284">9859 23029 0,'0'41'31,"-41"-41"-15,-41 164 15,-123-123 16,205-82-32,0-41-15,41 41 32,41 0-17,41 41 1,-41 82-1,-82-41-15,40 82 16,-40-82-16,0 81 16,0 42-1,-204 40 1,-1-81 0,164-123-1,41-41 16,0 0-31,0 0 16,82-40 0,41 122-1,-82-41-15,0 81 0,41-40 32,-1-41-17,-40 0-15</inkml:trace>
  <inkml:trace contextRef="#ctx0" brushRef="#br0" timeOffset="382423.6274">10063 24052 0</inkml:trace>
  <inkml:trace contextRef="#ctx0" brushRef="#br0" timeOffset="382715.7049">3682 26261 0,'0'0'0,"122"0"0,-40 0 16,164-41-16</inkml:trace>
  <inkml:trace contextRef="#ctx0" brushRef="#br0" timeOffset="383001.0088">9409 24257 0</inkml:trace>
  <inkml:trace contextRef="#ctx0" brushRef="#br0" timeOffset="384832.8369">5236 20371 0,'0'-41'0,"82"-41"15,0 0 1,0 82-1,-42 123 17,-162 286 15,40-368-16,164-41 0,81-82-15,-40 82-1,41-41 1,-123 41 0</inkml:trace>
  <inkml:trace contextRef="#ctx0" brushRef="#br0" timeOffset="385083.6528">5277 21352 0,'0'-41'31,"41"41"-15,41-81-16,81 40 16,83-123-1,-164 164-15,40-82 16,-81 82-16</inkml:trace>
  <inkml:trace contextRef="#ctx0" brushRef="#br0" timeOffset="385517.1809">5686 21393 0,'0'-41'47,"82"41"-31,0 0-1,-82 82 17,0 0-17,-82-82 1,82 82-16,-82-82 16,164 0-1,-41-41 1,0 41-1,81 0-15,-81 0 16,41 41 0,-82 41-1,-41-82 1,-82 81 0,1 1-16,-42-82 15,123 0-15,0 0 16,41-41-1,0-81-15</inkml:trace>
  <inkml:trace contextRef="#ctx0" brushRef="#br0" timeOffset="386015.9492">6422 20657 0,'0'-82'0,"0"41"15,0 123 32,0-41-31,0 41 0,0-41-1,82-41 1,41 0-1,-82-82 1,41-41 0,-82 0-1,0 82 1,41 41 15,-41 82-31,122 164 16,1 122-1,-41-123 1,-82-122 0,0 0-1,0-41-15,-82-82 16,-41 0 0,123-82-1,-41-205 1,164 83-1,123 81 1</inkml:trace>
  <inkml:trace contextRef="#ctx0" brushRef="#br0" timeOffset="386982.9982">7118 19839 0,'0'0'0,"0"-82"15,-82 82-15,41-82 16,0 82 0,41-41-1,-245 0 17,-123 41-1,204 0-16,82 0-15,-122 0 16,122 0-16,41 0 16,-123 0-1,1 82 1,-246 82 0,204-1-1,82-81 1,41 82-1,82 204 1,0 123 0,123 82-1,123-42 17,-124-285-32,165 163 15,-124-287-15,42 1 16,40-41-1,123-82 1,82-164 0,123-245-1,-327 123 1,-83 41 0,-81 40-1,0 41 1,-82 42-16,0-1 0,0 0 15,0 1-15,-82-206 16,-123 83 15,124 163-31,-42-41 16,0 82-16,41 41 0,1-81 16,-42 81-1</inkml:trace>
  <inkml:trace contextRef="#ctx0" brushRef="#br0" timeOffset="1.70224E6">33503 4581 0,'-82'0'0,"41"0"16,-41 0 0,0 0-1,82-41-15,-122 41 16,81 0-1,204 0 48,206-81-63,449-42 31,0 123-15,-327-82-1,-328 82 1,-40 0 78</inkml:trace>
  <inkml:trace contextRef="#ctx0" brushRef="#br0" timeOffset="1.7029E6">37757 4622 0,'0'0'0,"-204"0"0,40 0 16,-163 0-1,-42 0 1,83 0-1,204 0 1,205 0 31,122-82-31,83 82-16,-1 0 15,82-81 1,-82 81-16,-122 0 0,-1 0 0,-81 0 15,-82 0 1,0 0 0,-123 0 15,-368 0-15,-368 41-1,0-41 1,450 0-16,-82 81 15,286-81 1,41 41-16,164-41 47,450-41-47,205 41 31,-42-81-15,-245 81-1,-327 40 1,-41-40-16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44.20712" units="1/cm"/>
          <inkml:channelProperty channel="Y" name="resolution" value="44.39306" units="1/cm"/>
          <inkml:channelProperty channel="T" name="resolution" value="1" units="1/dev"/>
        </inkml:channelProperties>
      </inkml:inkSource>
      <inkml:timestamp xml:id="ts0" timeString="2024-05-26T12:03:08.1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40621 6381 0,'0'0'0,"-123"0"0,0 0 16,0 41-16,42-41 16,121 0 46,1-41-46,82 41-1,204-82 17,-81 82-32,40 0 0,0 0 15,410-81-15,81-1 31,-163 0-15,81 0 0,-245 0-1,-245 0 1,-246 82 46,-41 41-62,41-41 16,0 0-16,-82 41 16,-40 41-1,-164-41 1,204 41 0</inkml:trace>
  <inkml:trace contextRef="#ctx0" brushRef="#br0" timeOffset="949.4079">41480 6463 0,'0'0'0,"-205"0"15,-40 0 1,40 82 0,123-82-1,205 0 48,41 0-63,40 0 15,205-123-15,532 41 16,123 0 0,-123 1-1,-164 81 16,-573 0-31,1 0 16,-205-41 15,-82 41-15,-245 0 0,-246 0-1,-41 41 1,-163 40-1,-41 1 1,450-82-16,-287 82 16,410 41-1,0-123-15,-42 122 16,164-81 0,83-41 15,121 0-16,328 0 1,205-81 0,-164 81-16,0-123 15,0 123-15,491-82 16,-164-41 0,-163 42-1,-246-1 1,-245 41-1,-164 41 17,-82 0-17,-368 41 1,-736 163 15,368-81-31,82 41 31,204-83-15,409-40 0,205-41 31,41 0-47,0 0 15,40 0 1,1 0-1,-82 0 1,41 0-16</inkml:trace>
  <inkml:trace contextRef="#ctx0" brushRef="#br0" timeOffset="1686.9076">41970 6299 0,'0'41'31,"0"82"-15,0 0-1,123 654 48,-123-614-32,41-81 0,-41-164 1,-41 82-17,-41-81 1,1-42-1,40 123 1,-41 0 15,82-41-31,0 82 47,0 0-47,41 82 31,0-83-15,163 42 0,-81 0-1,-41-123 1,40-41 0,-40 41-1,-164 41 32</inkml:trace>
  <inkml:trace contextRef="#ctx0" brushRef="#br0" timeOffset="3400.1186">17835 6708 0,'0'-41'16,"-41"1"15,1 40-16,-1 81 32,41 42-47,0 245 16,0 0 0,0-81 15,0-205-31,0-1 15,0 1-15,0-41 0,0 0 16,-82-41 15,41 0-15,-82-82 0,41-41-1,1 42-15</inkml:trace>
  <inkml:trace contextRef="#ctx0" brushRef="#br0" timeOffset="3633.9731">17385 7813 0,'82'0'16,"-41"0"-1,205-82 1,-1 41 0,-163 41-16</inkml:trace>
  <inkml:trace contextRef="#ctx0" brushRef="#br0" timeOffset="3983.4409">18817 7813 0,'0'-41'16,"0"-41"-1,0 164 32,-123 0-47,123 0 16,-81-1-16,-1 124 15,-41-42 1,41-40 0,41-123-1</inkml:trace>
  <inkml:trace contextRef="#ctx0" brushRef="#br0" timeOffset="4200.0666">18285 7936 0,'0'-41'0,"82"82"47,0-41-47,0 163 16,-41-122-16,0 0 15,81 82 1,-81-123-16</inkml:trace>
  <inkml:trace contextRef="#ctx0" brushRef="#br0" timeOffset="4483.8889">19226 7363 0,'0'-82'16,"0"123"31,-82 123-47,82-42 15,0 1-15,0 122 16,82-122 0,0 0-1,-41-123 1</inkml:trace>
  <inkml:trace contextRef="#ctx0" brushRef="#br0" timeOffset="4987.2686">19513 7731 0,'0'-82'16,"0"41"15,40 0-15,1 41-16,82 0 15,-82 41 1,-41 205 0,-41-124-1,-41-40 1,82-164 31,0 1-32,41-42-15,82-41 16,-123 82-16,82 1 16,-82 40-1,0-41 1,0 123 31,0 82-47,0-42 15,0 83 1,0-123-16,0 41 16,0 0-1,41-82-15,0 0 16</inkml:trace>
  <inkml:trace contextRef="#ctx0" brushRef="#br0" timeOffset="5266.5712">20658 6995 0,'0'0'0,"0"-41"16,0 82 30,41 0-30,-41 40-16,123 83 16,-82 41-1,-41-124-15,0 42 16,0 0 0,-41-41-16,-41-1 0,-41-40 15</inkml:trace>
  <inkml:trace contextRef="#ctx0" brushRef="#br0" timeOffset="5516.3971">21599 7363 0,'41'0'31,"0"0"-31,81 0 16,42 0 0</inkml:trace>
  <inkml:trace contextRef="#ctx0" brushRef="#br0" timeOffset="5683.4442">21681 7813 0,'-41'0'0,"123"-41"31,-1 41-31,1 0 16,0-41-16,0 41 15,-41 0 1</inkml:trace>
  <inkml:trace contextRef="#ctx0" brushRef="#br0" timeOffset="22864.1561">24830 6995 0,'0'-41'31,"-40"41"-15,40-82-16,-41 82 15,41-41 1,-41 41 0,-41 0 31,41 82-32,41 204 1,0-122-16,0 163 15,0-163 1,0-1-16,41 205 16,-41-204-16,0-41 15,0-41 1,0-1-16,0-40 0,0 0 31,-123-41-15,82 0-1,0 0 1,-81-82-16,-42-81 16,82 81-16,41 41 15</inkml:trace>
  <inkml:trace contextRef="#ctx0" brushRef="#br0" timeOffset="24047.7378">38902 4213 0,'41'0'140</inkml:trace>
  <inkml:trace contextRef="#ctx0" brushRef="#br0" timeOffset="24438.0854">40130 4254 0</inkml:trace>
  <inkml:trace contextRef="#ctx0" brushRef="#br0" timeOffset="24952.6509">43075 4254 0,'41'0'78</inkml:trace>
  <inkml:trace contextRef="#ctx0" brushRef="#br0" timeOffset="27418.5374">25649 7281 0,'0'-41'16,"0"-41"0,41 82-1,-41-81 1,122 81-16,-40 0 16,-41 40-1,-41 83 1,-41 82-1,-123-124 17,164-121 15,82 40-32,0-82 1,0 123-1,0 40 1,-82 42 0,0-82-1,-82 41-15,0 0 16,0-82-16,41 0 16,-40 0-1,81-41 1,-82-82-16</inkml:trace>
  <inkml:trace contextRef="#ctx0" brushRef="#br0" timeOffset="27736.5624">25526 7976 0,'82'0'47,"0"0"-32,40 0-15,-40 0 16,123 0-16,-83 0 16,124 0-1</inkml:trace>
  <inkml:trace contextRef="#ctx0" brushRef="#br0" timeOffset="28201.9907">25690 8508 0,'0'-41'16,"0"0"0,40-40-1,1 81-15,41 0 32,0 40-32,-82 1 15,0 0-15,0 82 16,-41 41-1,-41-42 1,-40-40 0,81-82-1,-41 0-15,123 0 47,0 0-47,0 0 16,163 0-1,-40 0 1,-83-82 0</inkml:trace>
  <inkml:trace contextRef="#ctx0" brushRef="#br0" timeOffset="28602.111">26917 7281 0,'-82'-41'0,"41"41"31,0 0 1,41 82-17,-82 163 1,82 1-1,0-123-15,0 40 16,41-122-16,-41 41 16,123-41-1</inkml:trace>
  <inkml:trace contextRef="#ctx0" brushRef="#br0" timeOffset="29186.3865">27080 7813 0,'0'-82'15,"0"0"1,0 41-1,41 0 1,41 41 0,-41 0-1,-41 41-15,0 41 16,0 0-16,0-41 16,0 82-1,-41-123-15,41-41 63,0-82-48,82 41-15,-82 41 16,123-41 0,-123 41-16,41 41 0,-41-81 15,0 40 1,0 82 31,-82 40-32,82-40-15,0 41 16,0 41 0,0-41-1,41 0 1,122-82-1,-122-41 1</inkml:trace>
  <inkml:trace contextRef="#ctx0" brushRef="#br0" timeOffset="29535.8351">27735 7117 0,'0'-81'0,"0"40"15,41 41 1,0 0 0,-41 82 15,0-42-31,0 42 15,-82 0 1,82 0 0,-41-82-16,123 0 47,-41 0-32,81 0 1,-81-82-16</inkml:trace>
  <inkml:trace contextRef="#ctx0" brushRef="#br0" timeOffset="29903.412">28308 7649 0,'0'0'0,"40"0"32,42-41-17,0 41-15,0 0 16,163 0 0,-40-41-1</inkml:trace>
  <inkml:trace contextRef="#ctx0" brushRef="#br0" timeOffset="30170.3439">28717 7322 0,'0'0'0,"0"-82"0,0 123 78,0 41-78,0 41 16,0-42-16,0 83 16,0 0-1,41-42 1</inkml:trace>
  <inkml:trace contextRef="#ctx0" brushRef="#br0" timeOffset="30752.4387">29289 7404 0,'0'-82'0,"0"123"47,0 0-31,0 0-16,0 40 15,0-40-15,0 0 16,0 82-1,82-123 17,41 0-17,-123-123 1,41 41 0,-41-40-1,0 40 1,0 123 31,0 41-47,-41 40 15,41 83 1,0 122 0,41-81-1,-41-124-15,0 42 16,0-82-1,0-41 1,-82-82 15,-41-82-31,41 41 32,82-81-32</inkml:trace>
  <inkml:trace contextRef="#ctx0" brushRef="#br0" timeOffset="31186.3983">29698 6954 0,'0'-41'32,"41"0"-1,82 41-16,-123 41 1,0 41 0,-123 81-1,41-122 1,123-41 31,41 0-32,41 0-15,-41 0 16</inkml:trace>
  <inkml:trace contextRef="#ctx0" brushRef="#br0" timeOffset="31570.4437">30394 6954 0,'0'-41'15,"82"123"48,-82 0-63,163 531 47,-163-531-47,-286 286 47</inkml:trace>
  <inkml:trace contextRef="#ctx0" brushRef="#br0" timeOffset="32889.025">31580 7404 0,'0'0'0,"0"-82"15,-41 82-15,41-41 0,-41 41 31,0 0-15,-163 123 15,163 163 1,123-204-1,0-82-16,40 0 1,-122-123 0,41 41-16,-41 41 15,0-122-15,0-83 32,0 42-17,0 122 1,0 41-1,-41 164 1,41 0 0,0 122-1,0 0 1,0-163-16,41 41 16,0-123-1,-41 41-15,41-41 16,41 0 15,41-41-31,-83-41 0,-40 41 16,0 0-16,82-81 31,-82 81-15,0-82-1,0 164 16,0 41-31,0 0 16,0 40 0,0 1-1,41-82 1,41-41 0,0 0-1,-41-82 1,-41-122-1,0 163 1,0 82 31,0 163-31,0 42-1,0-1 1,0 41-1,0-204-15,0 123 16,0-164-16,-82-41 16,0 40-1,-41-80 1,82-124 0,41-82-1</inkml:trace>
  <inkml:trace contextRef="#ctx0" brushRef="#br0" timeOffset="33686.4269">24299 9531 0,'0'-41'16,"-41"41"15,-41 41-15,41 286 15,41-286-31,0 0 16,41-41-16,-41 82 15,123-82 1,-41 0-16,40-41 16,-40 0-16,-82-41 15,82 0 1,-123-40 0,-123-1-1,123 123 1,-40 0-1,40 0 1</inkml:trace>
  <inkml:trace contextRef="#ctx0" brushRef="#br0" timeOffset="35382.1285">23808 6504 0,'-41'0'0,"41"-82"16,0 123 31,0 41-32,0 0 1,0-42 0,0 42 15,0-41 0,0 41 0,0 0-15,0-41 0,0 0 15,0-82 16,0 0-32,0 0-15,0-41 16,0-41 0,0 82-1,0-81-15,0 81 16,0 0 15,-82 41-15,41 0 15,0 82-15,41 40 15,-82-81-15,82-122 62,41 81-78,-41-82 15,0 41 1,41 41 0,0 0 15,-41 82 16,0-1-47,0 1 31,82 82-15,-82-123-1,0 82 1,0-83-1,-41-40 32,0 0-31,0 0 15,-41 0-15,164 0 46,-41 0-46,82-40 0,41 40-1,-1 0 1,-81-41-16,0 41 15,-41 0-15,0 0 94</inkml:trace>
  <inkml:trace contextRef="#ctx0" brushRef="#br0" timeOffset="288973.5787">20740 15503 0,'0'-41'0,"0"0"31</inkml:trace>
  <inkml:trace contextRef="#ctx0" brushRef="#br0" timeOffset="304889.7818">19308 16076 0,'0'-41'31,"0"-41"16</inkml:trace>
  <inkml:trace contextRef="#ctx0" brushRef="#br0" timeOffset="340152.0115">22294 12394 0,'0'0'16,"41"0"31,41 0-47,41 0 15,-1-41-15,1 41 16</inkml:trace>
  <inkml:trace contextRef="#ctx0" brushRef="#br0" timeOffset="341119.3493">22335 11699 0,'0'41'47,"-41"-41"-32,123 0 95,0 0-95,0 0-15,0 0 16,-1 0-16</inkml:trace>
  <inkml:trace contextRef="#ctx0" brushRef="#br0" timeOffset="342052.0252">26385 10922 0,'0'-82'0,"0"-41"15,0 82 1,82 41 31,0 41-31,-82 82 15,-123 81-16,0-122 1,82-82 0,82 0 31,0 0-32,41 0-15,-41 82 16,0-41-1,-41 163 1,-41-122 0,-164 0-1,82-41 17,1-41-17,81 0-15,-82-82 16,82 82-16,41-41 15</inkml:trace>
  <inkml:trace contextRef="#ctx0" brushRef="#br0" timeOffset="342385.405">25976 11944 0,'82'0'62,"-1"0"-46,42-82-16,0 82 16,0-81-16,-1 81 15,42 0 1,-82 0 0,0 40-1</inkml:trace>
  <inkml:trace contextRef="#ctx0" brushRef="#br0" timeOffset="342802.569">26221 12353 0,'41'-82'47,"41"82"-32,-41 0-15,0 0 16,-41 41-16,82 82 16,-82 41-1,-123-1 1,82-81-16,-41-41 15,41-41 1,0 82-16,0-82 16,41-41 15,82 0-15,41-41-1,41 82 1,40-41-1,-40 41 1</inkml:trace>
  <inkml:trace contextRef="#ctx0" brushRef="#br0" timeOffset="343169.0353">27817 10594 0,'0'-41'63,"81"41"-47,-40 0-16,41 0 15,-41 0-15,82 0 16,-82 0-1</inkml:trace>
  <inkml:trace contextRef="#ctx0" brushRef="#br0" timeOffset="343525.9708">27653 10676 0,'-41'0'0,"41"41"47,0 41-32,0-41-15,0 41 16,0-1-16,0 247 16,0-124-16,0-40 15,0 122 1,0-204-16,0 0 15,0-41-15,0 40 16,0 1 0,0-41-1,41-41 1,41 0 0,0 0-1,-41 0-15,122 0 16,-122-82-16</inkml:trace>
  <inkml:trace contextRef="#ctx0" brushRef="#br0" timeOffset="344505.3574">28594 11412 0,'-82'-81'0,"82"-1"16,0 41 0,41 41-1,41 0-15,0 0 16,-41 82-1,-41 204 32,-82-163-47,82-82 32,0-123-1,0 41-16,82-82 1,-42 1-16,-40 40 16,82 41-16,-82-41 15,0 0 1,0 164 31,-41 41-47,41 81 15,0-40 1,0-123 0,0 41-1,164-82 17,-41-41-17</inkml:trace>
  <inkml:trace contextRef="#ctx0" brushRef="#br0" timeOffset="344873.5848">29208 10840 0,'0'-82'0,"0"41"15,40 41 17,42 0-17,-82 123 1,0-82 0,-41 81-1,0-81 1,-81 0-1,204-41 17,-42 0-17,206 0 1,-164 0 0</inkml:trace>
  <inkml:trace contextRef="#ctx0" brushRef="#br0" timeOffset="348885.961">29821 11167 0,'0'-41'15,"0"0"17,0-41-17,0 123 32,0 246-16,0-206-15,0 1-16,0 0 16,82-82 31,41-41-32,-82-82 1,-41 42-1,0-1 1,0 0 0,0 41-1,0 0 1,0 82 31,-41 123-47,41-1 15,0 1 1,0 163-16,0-122 16,0 40-16,0 41 31,0-204-31,0 0 16,0 0-16,-41-82 0,41 41 15,-41-41 1,0-41-1,-82-164 1,82-40 0,41 163-16,0-41 15,41 123-15,82-81 16,122-42 0,-81 41-16</inkml:trace>
  <inkml:trace contextRef="#ctx0" brushRef="#br0" timeOffset="349590.0566">30762 11372 0,'-41'0'15,"41"-41"32,82 41-47,0 0 16,163 0-1,-81 0 1,-1 0 0,-122 0-1</inkml:trace>
  <inkml:trace contextRef="#ctx0" brushRef="#br0" timeOffset="349923.2849">31048 10962 0,'0'0'0,"0"-81"15,0 162 32,0 42-31,0 82-1,41-1 1,-41 1 0,0-123-16,0-1 15,0 1 1</inkml:trace>
  <inkml:trace contextRef="#ctx0" brushRef="#br0" timeOffset="351319.2079">32071 11085 0,'0'-41'16,"0"0"-1,0 82 32,0 41-47,0-41 16,0 41-16,82 41 31,-41-123 0,0 0-15,40-41 0,1-82-1,-82 41 1,41 41-1,-41 0 1,0-41 0,0 123 31,0 82-47,0-41 15,0 327 1,41 0-1,-41-204 1,0-83 15,0-81-31,0 41 16,-82-82 0,0-41-1,82 0 1,-81-122-1,81 81-15,0-123 16,0 82-16,81 1 16</inkml:trace>
  <inkml:trace contextRef="#ctx0" brushRef="#br0" timeOffset="351802.7178">32848 10431 0,'82'0'31,"-41"0"-31,0 0 15,-41 41 1,0 40 0,0 1-1,-41-82-15,-41 123 16,82-82 0,-41-41-16,82 0 62,41 0-46,0 0-1,-82 41-15,0 41 32,0-1-17,-123 42 1,82-82-1,-41-41-15</inkml:trace>
  <inkml:trace contextRef="#ctx0" brushRef="#br0" timeOffset="352153.5766">31866 11821 0,'82'0'47,"0"0"-47,0 0 16,41 0-16,40-40 16,42 40-16,204 0 15,-286 0 1</inkml:trace>
  <inkml:trace contextRef="#ctx0" brushRef="#br0" timeOffset="352703.3598">32316 12640 0,'82'0'47,"-41"-82"-47,41 82 15,0 0-15,0 0 16,-41 0-16,-1 41 15,-40 40 1,0 42 0,0-82-16,-122 41 15,-1-41 17,41-41-17,164-41 16,-41 41-15,0 0-16,41 0 16,-41 41-16,-1 41 15,-40 40 1,0 1 0,-163-82-1,122 41-15,-82-82 16,82 0-1,0-41-15,-40-82 16,81 0 0</inkml:trace>
  <inkml:trace contextRef="#ctx0" brushRef="#br0" timeOffset="353489.1487">33871 10513 0,'0'-41'47,"82"41"-32,-41 0 1,0 0-1,40 0 17,-81 81-1,0 369 0,0-204-15,41 40-1,-41 41 1,0-122-16,0-41 16,0-42-16,0 165 15,0-83 1,0-81 0,0-41-16,-82-82 15,82 81-15,-40-81 16,-1 41-1,-41-41 17,0 0-32,0 0 31</inkml:trace>
  <inkml:trace contextRef="#ctx0" brushRef="#br0" timeOffset="353920.2474">34812 12394 0,'0'0'0,"0"82"62,-41 0-62,41 0 16,0-1 0,0 42-1,0-41 1,41-82-1,41 0 1,40-82 0,-122-41-1,0-81 1,-41 122 0,-40 41-1,-1 41 1,41 0-1</inkml:trace>
  <inkml:trace contextRef="#ctx0" brushRef="#br0" timeOffset="354287.0306">34853 10472 0,'0'0'0,"0"-41"15,0-41-15,0 0 16,0 123 46,0 82-46,0-41-16,0-1 16,0 42-1,0 41 1,0-123-16</inkml:trace>
  <inkml:trace contextRef="#ctx0" brushRef="#br0" timeOffset="357920.2037">23726 15585 0,'0'0'0,"41"0"47,123-41-47,-1 41 15</inkml:trace>
  <inkml:trace contextRef="#ctx0" brushRef="#br0" timeOffset="358453.4163">25935 14644 0,'0'-82'31,"0"41"-15,41 41-16,41 0 0,-1 0 15,1 0 1,-41 0-16,-41 123 16,-82 0 15,-40-1-15,40-81-1,41-41-15,82-41 31,82 41-15,81 0 0,-122 0-16,-41 82 15,41-41 1,-82 0-16,-41 82 16,-123-1-1,-40-40 1,122-82-1,-41 0-15,41 0 16,82-41 0,0 0-16</inkml:trace>
  <inkml:trace contextRef="#ctx0" brushRef="#br0" timeOffset="358755.2389">25690 15667 0,'81'0'62,"1"0"-62,0 0 16,41 0-16,-1 0 15,206 0 1,-124 0 0,-122 0-16</inkml:trace>
  <inkml:trace contextRef="#ctx0" brushRef="#br0" timeOffset="359137.2413">26180 16280 0,'0'-41'15,"0"0"1,41 41-1,205 0 1,-205 0 15,-41 123-15,-82 41 0,-123-1-1,123-122-15,42 0 16,-1-41-16,82-41 47,81 0-32,83-41 1,-82 1 0</inkml:trace>
  <inkml:trace contextRef="#ctx0" brushRef="#br0" timeOffset="359621.0912">27285 14726 0,'0'-82'0,"-41"82"0,41-41 47,82 41-32,0-41 1,81 41 15</inkml:trace>
  <inkml:trace contextRef="#ctx0" brushRef="#br0" timeOffset="359953.7464">27285 14685 0,'-41'0'0,"41"41"47,0 41-31,0 40-1,0 1-15,0 245 16,0-163-16,0-42 15,41 124 1,-41-42 0,0-163-16,0-41 15,0 0 1,0 0 0,41-41 15,82 0-16,40 0 1,42-164 0</inkml:trace>
  <inkml:trace contextRef="#ctx0" brushRef="#br0" timeOffset="361621.5149">28226 15217 0,'0'-41'16,"0"0"-1,0-41 1,41 82-16,81 0 31,-81 41-31,41 163 31,-82-163-31,-123 123 32,82-164-1,41-82-15,82 41-1,0-82 1,-82 83-16,123-83 15,-123 82 1,41 41-16,-41-82 16,0 0 15,0 123-15,-82 82-1,82 81 1,0 1-1,41 0 1,0-205 0,41 0-1,40-41 1,-122 0 0</inkml:trace>
  <inkml:trace contextRef="#ctx0" brushRef="#br0" timeOffset="361988.0874">28962 14562 0,'0'-41'0,"41"0"16,41 41-1,-41 0 1,81 82 0,-122 0-1,-122 41 1,81-42-16,-41-40 16,41-41-1,123 0 32,122 0-47,-40 0 31,-41 0-15</inkml:trace>
  <inkml:trace contextRef="#ctx0" brushRef="#br0" timeOffset="362622.3447">30230 15094 0,'-41'0'0,"123"0"62,0 0-62,0 0 16,163 0-1,-122 0-15,0-82 16</inkml:trace>
  <inkml:trace contextRef="#ctx0" brushRef="#br0" timeOffset="362888.0666">30680 14848 0,'0'0'0,"0"-40"31,0 121 16,0 1-47,0 0 16,41 245-1,-41-122 1,41-164 0,-41 0-16</inkml:trace>
  <inkml:trace contextRef="#ctx0" brushRef="#br0" timeOffset="363154.1498">31498 14848 0,'0'41'47,"0"41"-32,0 0-15,0 0 16,0 0-16,0-1 16,0-40-16,0 41 15</inkml:trace>
  <inkml:trace contextRef="#ctx0" brushRef="#br0" timeOffset="363373.0205">31130 15830 0,'41'0'32,"0"0"-32,82 0 15,122 0 1,-122 0-16,0 0 16</inkml:trace>
  <inkml:trace contextRef="#ctx0" brushRef="#br0" timeOffset="363838.2787">31457 16157 0,'0'0'0,"0"-41"0,0 1 15,41 40 1,41-41-1,0 41 1,-82 122 15,0-81-31,-82 164 16,0-164 0,0 0-1,82-82 16,82-82-15,-41 123-16,41-41 31,0 82-15,-41 123 0,-41-42-1,-164-40 1,0-82-1,83 0-15,-42 0 16,82 0-16,-41-82 16</inkml:trace>
  <inkml:trace contextRef="#ctx0" brushRef="#br0" timeOffset="364388.3432">32357 14358 0,'0'-41'16,"41"-41"-1,0 82 1,41 0-16,123 0 16,-165 41-1,42 81 1,0 124-1,-82-82 1,0 163 0,-41-123-16,41-40 0,0 204 31,0 41-15,0 82-1,0-327 1,-41-124-1,41 1 1,-82-41-16,1 0 16,-1 0-1,-41 123 1,0 0 0,82-123-16</inkml:trace>
  <inkml:trace contextRef="#ctx0" brushRef="#br0" timeOffset="366772.2267">23440 18407 0,'-82'0'15,"0"0"16,123 0 32,0 0-47,41 0-16,-1 0 15,-40 0-15</inkml:trace>
  <inkml:trace contextRef="#ctx0" brushRef="#br0" timeOffset="366940.6859">23153 18939 0,'0'0'16,"41"0"15,41 0-16,0 0-15,0 0 16</inkml:trace>
  <inkml:trace contextRef="#ctx0" brushRef="#br0" timeOffset="368774.7285">26999 18203 0,'0'-41'0,"0"-41"16,0 41 15,81 41-15,165-41 15,-164 246 0,-82-124-31,-41-40 16,-41 41-16,0-41 15,123-41 48,0 0-47,41 0-16,0 0 15,-42 0 1,-40 82-1,0-41-15,0 41 16,0-42 0,-81 42-16,-1-82 0,0 82 15,-82-82 1,123 0-16,1 0 16,-42 0-16,82-82 31</inkml:trace>
  <inkml:trace contextRef="#ctx0" brushRef="#br0" timeOffset="369321.3686">27735 18530 0,'0'-41'0,"0"-41"15,82 82 1,-82-41-16,81 41 31,-40 0-15,0 0-16,-41 123 16,0-82-16,0 41 15,-41 81 1,0-122-1,41 41 1,0-164 15,0-41-31,0 83 16,123-83 0,-123 82-16,41 0 15,-41-82 1,0 82-1,0 82 48,0 41-63,0-41 16,0 82-1,0-41 1,82 40-1,122-122 1,-163-41 0</inkml:trace>
  <inkml:trace contextRef="#ctx0" brushRef="#br0" timeOffset="369654.7724">28471 17875 0,'0'-41'15,"41"-40"1,0 81 0,-41 41-1,82 40 1,-82 42-1,-123 0 1,82-41 0,-41-82-16,123 0 47,82 0-32,0 0-15,-41 0 16</inkml:trace>
  <inkml:trace contextRef="#ctx0" brushRef="#br0" timeOffset="369921.6586">29085 18530 0,'123'0'47,"-1"0"-32,1 0-15,0 0 16,-1-82-16,1 82 15</inkml:trace>
  <inkml:trace contextRef="#ctx0" brushRef="#br0" timeOffset="370193.1251">29617 18284 0,'0'0'0,"-82"-81"16,82-1 0,0 164 31,0-1-32,0 1-15,0 123 16,41 122 15,0-245-15</inkml:trace>
  <inkml:trace contextRef="#ctx0" brushRef="#br0" timeOffset="370472.2346">30148 18080 0,'0'0'0,"0"-82"0,0 164 63,0 0-63,0 0 15,0-1-15,0 83 32,0 40-17,0-122-15</inkml:trace>
  <inkml:trace contextRef="#ctx0" brushRef="#br0" timeOffset="370871.4209">27817 19552 0,'0'0'0,"-41"0"0,-41 0 16,164 0 31,40 0-32,206 0 1,-83 0-16,328-40 15,-369 40-15,1 0 16,204-82 0,-204 82-1,-124 0 1</inkml:trace>
  <inkml:trace contextRef="#ctx0" brushRef="#br0" timeOffset="371555.3709">28962 20002 0,'0'82'47,"0"-41"-31,-82 41-16,41-82 15,0 82-15,-40-82 16,-1 0 15,41 0-31,41-41 31,0-82-31,0 41 16,82 82 0,40 0-1,-40 41 1,0 82-1,-82 163 1,-41-81 0,-82-42-1,1-122 1,81 0 0,-41-41-16,82-41 15,-82 0 1,82-40-16,41-1 15,41 0 17,82 41-17,-42 41 1,1 0 0,-41 82-1,0-41-15,-82 41 16,41-82-1</inkml:trace>
  <inkml:trace contextRef="#ctx0" brushRef="#br0" timeOffset="375072.3405">17754 18366 0,'0'-41'16,"0"0"-16,0 1 0,0-42 15,-41 41 1,41-41 0,-82 82-1,0 164 1,82 245-1,41 695 32,41-899-47,-82-1 16,0-163-16,0 41 16,-41-82-1,-41 0 1,0-41-1,0-123 1,1 83-16</inkml:trace>
  <inkml:trace contextRef="#ctx0" brushRef="#br0" timeOffset="375275.3436">17263 19512 0,'0'-41'32,"82"41"-17,-1-41 1,42 41 0,0-82-16,-1 82 15,1 0-15,0 0 16</inkml:trace>
  <inkml:trace contextRef="#ctx0" brushRef="#br0" timeOffset="375562.2846">18694 19430 0,'0'-82'0,"-40"82"16,-42 0 15,41 204-15,-82 42-1,41-1 1,0-122-1,82-82-15,-40-41 16</inkml:trace>
  <inkml:trace contextRef="#ctx0" brushRef="#br0" timeOffset="375772.9122">18204 19634 0,'81'41'31,"-40"41"-15,41-41-16,0-41 16,82 123-1,-1-42 1</inkml:trace>
  <inkml:trace contextRef="#ctx0" brushRef="#br0" timeOffset="376089.1641">19226 18775 0,'0'0'0,"0"-41"0,0 0 16,-41 41-1,41 82 1,-81 41 0,81 41-1,0-1-15,0 164 16,0-122-16,40-82 15,42-1-15,-41-40 16,82-41 0,-82 0-1</inkml:trace>
  <inkml:trace contextRef="#ctx0" brushRef="#br0" timeOffset="376606.2659">19472 19430 0,'0'-82'16,"0"0"-1,41 82 1,81 0 0,-81 0-1,-41 82 1,0 82-1,-41-83 1,0 42 0,41-164 15,0-41-31,41-40 16,82-1-1,-41 0 1,-41 82-1,-41-40 17,0-1-32,0 164 62,0-1-62,0 1 16,0 0-16,0 82 15,0-83-15,0-40 16,82 41 0,81-82-1</inkml:trace>
  <inkml:trace contextRef="#ctx0" brushRef="#br0" timeOffset="376839.9864">20208 18898 0,'0'-41'15,"82"123"32,-82 0-47,0 40 16,41 165-1,-41-124 1,0-40-16,0 0 16,-82 0-16,0-42 15</inkml:trace>
  <inkml:trace contextRef="#ctx0" brushRef="#br0" timeOffset="380521.8234">10881 22948 0,'0'-82'16,"0"123"15,0 81-31,0 42 15,41 450 17,0-369-17,-41-40 1,0-165 0</inkml:trace>
  <inkml:trace contextRef="#ctx0" brushRef="#br0" timeOffset="380822.9139">10963 23029 0,'0'0'0,"0"-81"0,0 40 15,0-41 1,82 82 0,0-82-16,-1 82 15,83 82-15,-123-41 16,-41 0-16,0 81 16,0 42-1,-245 81 1,81-163-1,123 0 1,0-41 0</inkml:trace>
  <inkml:trace contextRef="#ctx0" brushRef="#br0" timeOffset="381159.2867">11863 22784 0,'0'0'0,"0"-82"16,-82 82-1,41 123 16,41 0-15,0 613 0,0-204-1,0-164 1,123-205 0,0-163-1,-82 0 1</inkml:trace>
  <inkml:trace contextRef="#ctx0" brushRef="#br0" timeOffset="381462.9936">13213 23193 0,'0'-123'0,"-164"287"63,123-41-63,-40-1 15,-1 83-15,0-1 16,0-40 15,0-123-15,1 0-1</inkml:trace>
  <inkml:trace contextRef="#ctx0" brushRef="#br0" timeOffset="381693.8984">12558 23152 0,'-81'0'0,"162"0"31,1 123-15,0-82-16,41 81 15,-41 1-15,122 163 16,-40 42 15,-82-246-15</inkml:trace>
  <inkml:trace contextRef="#ctx0" brushRef="#br0" timeOffset="382089.9753">14317 23438 0,'0'-40'15,"-40"80"16,-42 1-15,0 82 0,-123 82-1,124-83-15,-1-81 16,41-41-16,41 82 16,41-82 15,0 0-16,81-41-15,42 41 16,-82 0-16,0 0 16,81-41-1</inkml:trace>
  <inkml:trace contextRef="#ctx0" brushRef="#br0" timeOffset="382623.4966">15217 23193 0,'0'0'0,"-41"-123"16,41 164 31,0 0-47,0 41 15,0 41 1,-40 163 15</inkml:trace>
  <inkml:trace contextRef="#ctx0" brushRef="#br0" timeOffset="382895.0966">15504 23275 0,'0'-41'15,"0"82"32,-41 41-31,41-1-16,-82 42 0,82 0 15,-82 81 1,0 1 0,82-164-1</inkml:trace>
  <inkml:trace contextRef="#ctx0" brushRef="#br0" timeOffset="383306.5784">15872 23807 0,'0'-82'16,"0"41"15,41 41-15,41 41 0,-82 81-1,-41 1 1,-123 82 15,82-164-15,41 0-1,123-41 17,0 0-17,122 0 1,165-82-1,-206 82 1</inkml:trace>
  <inkml:trace contextRef="#ctx0" brushRef="#br0" timeOffset="383656.8226">16731 23029 0,'0'-41'0,"41"41"31,82 82-15,-83 0-16,42 164 16,41 163-1,-123-205-15,0-40 16,-82 40-16,-81 123 16,81-204-1</inkml:trace>
  <inkml:trace contextRef="#ctx0" brushRef="#br0" timeOffset="384209.7027">18204 23684 0,'0'0'0,"-41"0"0,122 0 46,42-82-46,0 82 16,0 0-16,-42 0 16,-40 0-16</inkml:trace>
  <inkml:trace contextRef="#ctx0" brushRef="#br0" timeOffset="384392.4126">18163 24011 0,'0'0'0,"81"0"31,1 0-31,41-82 16,245 82 0,-245 0-1</inkml:trace>
  <inkml:trace contextRef="#ctx0" brushRef="#br0" timeOffset="385495.1068">21640 22620 0,'0'-81'0,"0"40"15,-41-41-15,41 41 16,-82 41-16,0 0 31,-81 368 0,163-204-31,40 613 32,42-573-17,-82 165 1,0-288-1,0 83 1,-41-164-16,-40 41 16,-42-41-1,-41 0 1,123 0-16,0 0 16</inkml:trace>
  <inkml:trace contextRef="#ctx0" brushRef="#br0" timeOffset="386693.7043">21067 25647 0,'0'0'0,"0"-82"15,0 42 1,-41 40-16,0-41 47,-41 41-32,82 204 1,0-40 0,0-1-1,123-122 1,41 0-1,-42-41 1,-40-82 0,-82-40-1,0 81-15,0 0 16,-41-41-16,-40 41 16,-42-41-1,0 82 16,82 0-15,41 41-16</inkml:trace>
  <inkml:trace contextRef="#ctx0" brushRef="#br0" timeOffset="387357.588">20944 21270 0,'0'0'0,"0"-40"0,0-42 16,-41 82-16,41-41 16,0 123 30,0 40-46,0-40 16,0 0-16,0 82 16,41-42 15</inkml:trace>
  <inkml:trace contextRef="#ctx0" brushRef="#br0" timeOffset="387622.3048">21476 21270 0,'0'0'0,"-41"0"31,-41 123-15,1 0-1,40 41 1,-41 40 0,41-40-1,41-123-15,-82 40 16</inkml:trace>
  <inkml:trace contextRef="#ctx0" brushRef="#br0" timeOffset="388183.9919">21762 21557 0,'0'0'0,"41"-82"31,0 82-15,41 41 0,-82 41-1,0 40 1,-41-81-16,0 82 31,-41-82-15,42-41-1,80 0 17,124 0-17,0-82 1,-42 82-16,-40-41 15,41 41 1,-41 0-16</inkml:trace>
  <inkml:trace contextRef="#ctx0" brushRef="#br0" timeOffset="391197.5149">23317 22825 0,'0'-82'16,"41"82"15,41 0-31,-1 0 16,-40 123 15,-41 81 0,-81-204-31,-1 82 32,123-164-1,40 82-16,42 0 1,-82 41 0,-41 41-1,0 0 1,0 0-16,-123-1 16,1-81-1,40 0 1,41 0 15,41-122-15</inkml:trace>
  <inkml:trace contextRef="#ctx0" brushRef="#br0" timeOffset="391707.49">24012 23111 0,'0'-41'0,"41"-41"31,41 82-15,0 41-1,-82 82 1,0-82-1,0 0-15,-41 123 16,-41-164-16,82 40 16,0-80 15,41 40-15,41-164-1,0 82 1,-82-41-1,0 82 1,0-40-16,0 162 63,-41 1-63,41 164 15,41-124 1,0-40 15,0-82-15,81-41-16</inkml:trace>
  <inkml:trace contextRef="#ctx0" brushRef="#br0" timeOffset="392024.1131">24667 22498 0,'0'0'0,"82"-82"31,-41 82-15,-1 0 0,-40 82-1,0-1 1,-81-40-16,-42 41 31,82-82-31,0 0 16,82 0 15,0 0-15,41 0-16,40 0 15,-40 0-15,0 0 0</inkml:trace>
  <inkml:trace contextRef="#ctx0" brushRef="#br0" timeOffset="392243.6648">24871 23234 0,'82'0'47,"41"0"-47,-41 0 0,40 0 15,-40-41 1,41 41-16</inkml:trace>
  <inkml:trace contextRef="#ctx0" brushRef="#br0" timeOffset="392491.0076">25362 22907 0,'-82'-82'16,"82"123"46,0 41-62,0-1 0,0 1 16,41 0 0,-41 0-16,0 0 15,0-1-15,41-40 0,0-41 16</inkml:trace>
  <inkml:trace contextRef="#ctx0" brushRef="#br0" timeOffset="392707.5288">25894 22661 0,'0'0'0,"0"-82"0,0 42 16,0 80 15,0 42-15,0 0-16,0 163 31,0 42-15,0-205-1</inkml:trace>
  <inkml:trace contextRef="#ctx0" brushRef="#br0" timeOffset="393023.9539">23890 24134 0,'0'0'0,"-82"0"16,0 0-16,164 0 47,81 0-47,42-123 15,0 123 1,694-164 0,-449 164-1,-368-40-15</inkml:trace>
  <inkml:trace contextRef="#ctx0" brushRef="#br0" timeOffset="393591.3436">25199 24093 0,'-82'82'47,"82"0"-32,-82-82 1,0 40 0,0-40-1,41 0 1,41-81 15,0 40-31,41-41 16,82 41-1,0 41 1,-123 41-16,82 123 16,-82-42-1,0 1-15,-82 41 31,-82-1-15,-81-40 0,163-123-1,82-41 1,-41-123 0,41 123-16,41-40 15,0 81-15,0 0 16,41 0-16,-1 0 15,42 41 1,-41-41 0,0 0-1</inkml:trace>
  <inkml:trace contextRef="#ctx0" brushRef="#br0" timeOffset="394259.2047">27489 23520 0,'0'-82'0,"-40"1"16,40 40-1,-82 41-15,41-41 31,-41 41-15,-41 0 0,123 41-16,-82 41 15,82-42-15,0 83 16,0 0 0,0-82-1,82-41 1,0 0-1,41-123 1,-41 0 0,-82-40-1,0-42 1,0 82 0,0 1-16,0 40 15,0 164 16,0 40-15,0 124 0,0-1-1,41-40 1,40-123 0,1-82-1</inkml:trace>
  <inkml:trace contextRef="#ctx0" brushRef="#br0" timeOffset="394707.6282">27817 23398 0,'0'0'0,"0"-41"16,41 41 0,-1 0-1,42 81 1,-82-40-1,0 41 1,-41 41 0,-81-123-16,122 41 15,81-82 17,1-82-17,0 0 1,-41 1-1,-41 81-15,0 0 16,0 82 15,-41 0-15,41 81 0,0-81-1,0 41-15,0 0 16,82-82-1,0 0 1,0 0 0,-42 0-16</inkml:trace>
  <inkml:trace contextRef="#ctx0" brushRef="#br0" timeOffset="395474.0426">21190 27774 0,'0'0'0,"82"-41"47,40 41-47,206 0 31,-206 0-31,-40 0 16</inkml:trace>
  <inkml:trace contextRef="#ctx0" brushRef="#br0" timeOffset="395625.203">21394 28061 0,'-41'0'0,"123"0"31,41 0-31,-41 0 16,40 0-16,42 0 16</inkml:trace>
  <inkml:trace contextRef="#ctx0" brushRef="#br0" timeOffset="396560.4161">24585 26793 0,'-82'-82'16,"82"164"31,0-1-47,0 1 16,0 0-16,-41 245 31,41-286-31,0 0 15</inkml:trace>
  <inkml:trace contextRef="#ctx0" brushRef="#br0" timeOffset="396808.1972">23890 27774 0,'0'0'0,"-41"0"0,123 0 47,122-41-31,82 41-1,83-81 1,-124 81-1,-163 0-15</inkml:trace>
  <inkml:trace contextRef="#ctx0" brushRef="#br0" timeOffset="397410.4865">24503 28061 0,'0'81'47,"0"1"-31,-82 0-1,42-41 1,-42-41-1,82 82-15,-82-82 16,0-41 0,82-41-1,0 41-15,123-41 16,-82 82 0,0-41-16,0 41 0,40 0 15,1 82 16,-82 164-15,-41-83 0,-81 1-1,-1-82 1,0-41 0,82-41-1,41-82 1,0-41-1,0 82 1,41-41-16,82 82 16,-82 0-1,41 41-15,-1 41 16,1 0 0,0-41-1,-41-41 1,0 0-1</inkml:trace>
  <inkml:trace contextRef="#ctx0" brushRef="#br0" timeOffset="398258.2031">27203 26752 0,'0'-82'15,"0"164"-15,0-205 16,82 123-16,82-82 31,-83 287 1,-285-1-1,163-122 0,41-164-15,82 0-1,40 82 17,-81 0-32,82 205 15,-123-1 16,-123-122-15,1 0 0,40-82-1,-82 0 1,164-123 0,0 82-1</inkml:trace>
  <inkml:trace contextRef="#ctx0" brushRef="#br0" timeOffset="398724.8666">27776 26915 0,'82'0'0,"-82"-81"15,81 81-15,-40-41 16,0 41-1,41 0 1,-41 122 0,-41 83-1,0-123-15,-123-41 16,123 40-16,-41-81 16,82-81 15,-41 40-31,82-82 15,0-41 1,0 42 0,-82 40-1,0 164 32,-41-41-31,41 40-1,0 1-15,0 41 16,41-123-16,-41 41 16,204-41-1,-163 0-15</inkml:trace>
  <inkml:trace contextRef="#ctx0" brushRef="#br0" timeOffset="399092.0648">28635 26343 0,'0'0'0,"0"-82"15,41 82 17,0 0-17,-41 41 1,0 41-1,0-1 1,-41-40 0,82-41 31,0 0-47,40 82 15,-81-41 1,41 0-1,-123 82 1,1-123-16,-1 81 16,0-81-1,41 0-15</inkml:trace>
  <inkml:trace contextRef="#ctx0" brushRef="#br0" timeOffset="399374.6667">27326 27897 0,'0'0'0,"82"0"31,81 0-31,1 0 16,245-82-1,-245 82-15,-42 0 16,1 0 0,-41 0-16</inkml:trace>
  <inkml:trace contextRef="#ctx0" brushRef="#br0" timeOffset="399825.5149">28103 28142 0,'-41'0'0,"123"0"31,-41 0-31,41 0 15,-1 0 1,-81 82 0,-81 41-1,-1-41 1,0-82 0,41 0-1,123 0 16,41 0-15,-1 0 0,-40 0-1,-82 82 1,-41 40 0,-122-81-1,-1-41 1,123 0-16,0 0 15,-41-41 1,82 0-16</inkml:trace>
  <inkml:trace contextRef="#ctx0" brushRef="#br0" timeOffset="400160.1695">29453 27120 0,'41'0'62,"41"0"-62,40 0 16,1 0-16,-41 0 16,0 0-16,0 0 15</inkml:trace>
  <inkml:trace contextRef="#ctx0" brushRef="#br0" timeOffset="400374.984">29821 26834 0,'0'0'0,"-82"0"0,82 81 47,0 1-47,41 0 16,-41 41-16,0 81 15,41 1 1,-41-164 0</inkml:trace>
  <inkml:trace contextRef="#ctx0" brushRef="#br0" timeOffset="400925.8808">30598 26997 0,'0'0'0,"0"-41"15,82-41 1,-41 82-16,164 0 31,-205 82-15,0 0-1,-82 41 1,41-82-16,0-41 16,41-41 31,41-41-47,0 41 15,82-123 1,-42 83-1,-81-1 1,-41 123 15,41 41-31,-81 81 16,81 42 15,41-124-15,81 1-1,-81-41-15,0-41 0</inkml:trace>
  <inkml:trace contextRef="#ctx0" brushRef="#br0" timeOffset="401359.6887">31621 26220 0,'0'0'0,"0"-41"16,82 41 15,0 0-31,-1 0 16,-40 0 15,-41 41-16,0 204 1,0 164 0,0 41-1,0-204-15,0 122 16,0-245-16,0-1 16,-41 42-1,1 0 1,-83-42-1,82-122 1,0 41 0,-82 0-1,-40-41 1</inkml:trace>
  <inkml:trace contextRef="#ctx0" brushRef="#br0" timeOffset="402210.1991">26671 26343 0,'0'-41'31,"-41"41"-15,-40 0 0,-1 0-16,41 0 15,0 41-15,-82-41 16,82 0-1,41 41 17,-41 163-1,41 1-15,41 122-1,-41 0 1,82 164-1,-82 0 1,-41-246 0,41 1 15,-41-205-31,41-1 16,0 83-16,0-82 15,82-41 1,41 0-1,245 0 1,164 0 0,-287 0-16</inkml:trace>
  <inkml:trace contextRef="#ctx0" brushRef="#br0" timeOffset="402908.4917">32439 28224 0,'0'-41'0,"0"-40"15,-82 121 32,41 165-31,41-41 0,0-123-1,82 40 1,0-81-1,0-41-15,-41 1 16,0-83 0,-41 82-16,0-82 15,-82 82 1,0-41 0,0 82-16,41 0 15,41 41 1,-81-41-16</inkml:trace>
  <inkml:trace contextRef="#ctx0" brushRef="#br0" timeOffset="403290.1448">32603 25688 0,'0'-82'0,"0"1"16,0 162 62,0 1-78,0-41 0,0 0 16,0 0-16,0 41 15,0-41-15,0 0 16,0 40-16</inkml:trace>
  <inkml:trace contextRef="#ctx0" brushRef="#br0" timeOffset="403559.2277">33012 25770 0,'-82'82'62,"82"-41"-62,-41 41 16,41-1-16,0 1 16,-82 123-1,82-83 1,0-81-1,0 41-15</inkml:trace>
  <inkml:trace contextRef="#ctx0" brushRef="#br0" timeOffset="403860.6131">33175 26179 0,'82'-82'0,"0"82"16,-41 0 0,41 41-1,-82 41 1,0-41 0,-123 82-1,0-83 1,123 42 15,82-82-15,41 0-16,245-41 15,-204 41 1,-1-81-16</inkml:trace>
  <inkml:trace contextRef="#ctx0" brushRef="#br0" timeOffset="404575.3959">28594 27897 0,'-82'41'62,"41"41"-62,-41 0 16,41-1-16,-40 42 15,40 0-15,-41-41 16,0 40-16,0 1 16,-122 0-1,163-1 16</inkml:trace>
  <inkml:trace contextRef="#ctx0" brushRef="#br0" timeOffset="404942.0313">27694 26956 0,'0'0'0,"0"-82"15,-41 164 32,-41 41-47,41-41 16,-40 40-16,-42 124 16,-41 40 15,1-163-16,163-41 1</inkml:trace>
  <inkml:trace contextRef="#ctx0" brushRef="#br0" timeOffset="405708.6952">34975 27161 0,'0'-41'15,"82"41"16,0 0-31,41 0 0,-41 0 16,-42 0-16,1 0 16</inkml:trace>
  <inkml:trace contextRef="#ctx0" brushRef="#br0" timeOffset="405842.2737">34975 27324 0,'41'0'31,"164"0"-15,40-41-1</inkml:trace>
  <inkml:trace contextRef="#ctx0" brushRef="#br0" timeOffset="406110.303">36244 26424 0,'0'82'62,"0"-41"-46,0 0-16,0 41 0,81 0 16,-81 0-1,0-1-15,0-40 0,0 41 16</inkml:trace>
  <inkml:trace contextRef="#ctx0" brushRef="#br0" timeOffset="406325.9247">35998 27324 0,'0'0'0,"82"-81"31,41 81-31,-1 0 16,165 0-1,-83 0 1</inkml:trace>
  <inkml:trace contextRef="#ctx0" brushRef="#br0" timeOffset="406692.2099">35875 27856 0,'41'0'15,"41"0"1,0-82-16,0 82 16,40 0-1,-81 0 1,-41 164-1,0-123-15,-122 163 16,-1-163 0,41-41-16,41 82 15,-41-82 17,205 0-17,0 0 1,81-41-1,1 0 1,-82 41-16</inkml:trace>
  <inkml:trace contextRef="#ctx0" brushRef="#br0" timeOffset="407543.3992">37307 26302 0,'-82'-41'15,"164"41"17,0 0-32,41 0 15,81 0 1</inkml:trace>
  <inkml:trace contextRef="#ctx0" brushRef="#br0" timeOffset="407875.6456">37225 26384 0,'0'81'31,"0"42"-31,0 0 16,41 163 0,41 123-1,0 246 1,-82-410-1,0-163 1,0 0 0,0-41-1,204-41 1,83-123 0</inkml:trace>
  <inkml:trace contextRef="#ctx0" brushRef="#br0" timeOffset="408178.5413">38330 26629 0,'-41'0'0,"41"-82"16,0 164 31,0 0-31,0 0-16,0-41 15,0 40-15,82-40 16,-82 82-1,0-82 1</inkml:trace>
  <inkml:trace contextRef="#ctx0" brushRef="#br0" timeOffset="408376.4919">38043 27324 0,'41'0'32,"41"0"-32,164 0 15,-83 0 1,-122 0 0</inkml:trace>
  <inkml:trace contextRef="#ctx0" brushRef="#br0" timeOffset="408892.7667">38412 27693 0,'-82'0'15,"82"-41"-15,-41 41 47,0 0-47,41 81 16,0 1-1,41 0 1,122-82 15,1 41-15,-164 41-16,82-82 15,-82 41-15,0 0 16,-82 40 0,0-81-1,0 0-15,42 0 16,-1 0-16,41-41 16,0-81-1,41-1 1,40 0-1,1 82-15,-82-40 16,0 40 0,-123 41 15,42 0-15,81 82-1</inkml:trace>
  <inkml:trace contextRef="#ctx0" brushRef="#br0" timeOffset="409161.2289">39025 27038 0,'0'-41'31,"123"41"-15,-41 0-16,0 0 16,81 0-1,-81 0 1</inkml:trace>
  <inkml:trace contextRef="#ctx0" brushRef="#br0" timeOffset="409377.2634">39271 26711 0,'-41'-82'0,"41"123"47,0 41-47,0 0 16,0-1-16,82 1 15,-82 0-15,40 122 16,1-163 0</inkml:trace>
  <inkml:trace contextRef="#ctx0" brushRef="#br0" timeOffset="409645.0787">40293 26465 0,'0'-122'0,"0"203"47,0 1-31,0 41-16,0-41 15,0 0-15,0 81 16,41 1 15</inkml:trace>
  <inkml:trace contextRef="#ctx0" brushRef="#br0" timeOffset="409810.2057">39966 27283 0,'123'0'31,"-1"0"-15,1 0-16,123-81 15,-124 81 1</inkml:trace>
  <inkml:trace contextRef="#ctx0" brushRef="#br0" timeOffset="410209.5421">40293 27733 0,'0'-81'15,"0"40"1,82 0 0,0 41-16,41 0 15,-82 0-15,-1 0 16,-40 41-16,0 0 15,0 81 1,-122 1 0,-1-41-1,82-82 1,82 0 31,82-41-32,204-82 1,-163 41 0</inkml:trace>
  <inkml:trace contextRef="#ctx0" brushRef="#br0" timeOffset="410743.4649">41030 25893 0,'0'-82'15,"41"82"32,40 0-47,1 0 16,0 82 0,-82 40-1,82 83 1,-82 245-1,0-41 1,0-82 0,0-40-1,0-165 1,0 1-16,0-41 16,0 81-1,0-122 1,0 41-1,-82 0 1,0-82 0,41 0-1,0 41 1</inkml:trace>
  <inkml:trace contextRef="#ctx0" brushRef="#br0" timeOffset="411279.0887">42420 27120 0,'41'-82'47,"0"82"-47,41 0 15,0 0-15,-41 0 16</inkml:trace>
  <inkml:trace contextRef="#ctx0" brushRef="#br0" timeOffset="411426.2302">42461 27365 0,'-41'0'15,"82"0"1,82 0-1,41-82-15</inkml:trace>
  <inkml:trace contextRef="#ctx0" brushRef="#br0" timeOffset="416593.7566">44098 26179 0,'0'-41'15,"0"0"32,41 41-31,40 0-16,1 0 15,41 0 1,0 0 0,-246 0 15,-41 0-15,42 0-1,40 0 1,0 0-1,82 41 1,0 82 0,0-82-1,0 41 17,0-42-32,41-40 31,0 0-16,41 0 1,-42 0 0,165 41-1,-164 82 1,82 0 0,-123-41-1,-41-82-15,-82 81 16,82-81-1,-41 41-15,0-41 16,42 0 15</inkml:trace>
  <inkml:trace contextRef="#ctx0" brushRef="#br0" timeOffset="416826.6785">43852 27079 0,'41'0'32,"82"0"-17,-41 0-15,122 0 16,42 0-1,-42 0 1</inkml:trace>
  <inkml:trace contextRef="#ctx0" brushRef="#br0" timeOffset="417343.2908">44384 27611 0,'0'0'0,"0"-123"0,-82 82 16,41 41 0,-41 0-1,42 0 1,40 123-1,0-41 1,81-1 0,42 1-1,-82-41 17,82 82-32,-123-82 15,-41 0 1,-41-41-1,0 0 1,41 0 0,41-41-1,0 0-15,41-82 16,0 41-16,0 1 16,41-1-1,-82 41 1,-41-41-1,-82 82 1,82 0 0</inkml:trace>
  <inkml:trace contextRef="#ctx0" brushRef="#br0" timeOffset="421243.7302">43034 26752 0,'0'-82'0,"0"41"16,0 0 0,0-41 15,0 123 16,0 0-32,0 41-15,41 0 16,-41 40 0,41 1-1,-41-41 1,0 0 0</inkml:trace>
  <inkml:trace contextRef="#ctx0" brushRef="#br0" timeOffset="421511.2236">42952 27243 0,'41'0'32,"82"0"-17,0 0 1,-1 0 0,-81 0-1</inkml:trace>
  <inkml:trace contextRef="#ctx0" brushRef="#br0" timeOffset="422110.5358">43198 27611 0,'0'41'32,"0"81"-17,0-40 1,-41-41 0,0-41-1,41 41-15,-41-41 16,-41 0 15,82-82-15,0 41-16,41-41 15,-41 42 1,41 40 0,0 0-16,0 0 15,-41 122 1,0 42-1,0-82-15,0 81 16,-82-81-16,41 41 16,-82-82-1,82 41 1,1-82 0,-42-41-16,82-41 15,0 0 1,41 82-1,40 0 1,1 0 0,-41 0-16,41 0 15,0 82 1</inkml:trace>
  <inkml:trace contextRef="#ctx0" brushRef="#br0" timeOffset="422494.8065">43729 27079 0,'0'82'62,"-40"-41"-62,40 40 16,-82-40-16,82 0 16,-41 41-16,41-41 15,-41-41-15,41 82 16</inkml:trace>
  <inkml:trace contextRef="#ctx0" brushRef="#br0" timeOffset="422727.3517">43525 27079 0,'0'-82'16,"0"123"-1,41 41 1,41 41 0,-1-42-1,1 1 1</inkml:trace>
  <inkml:trace contextRef="#ctx0" brushRef="#br0" timeOffset="423111.2414">45202 27038 0,'0'-41'15,"41"41"16,82 0-15,-1 0 0,-81 0-1</inkml:trace>
  <inkml:trace contextRef="#ctx0" brushRef="#br0" timeOffset="423277.598">45079 27243 0,'0'0'0,"41"0"47,0 0-47,0 0 16,0 0-16,82 0 15,-1 0 1</inkml:trace>
  <inkml:trace contextRef="#ctx0" brushRef="#br0" timeOffset="423560.8887">45979 26424 0,'0'-40'15,"82"40"17,-82-41-32,123 41 15,0 0 1,-82 0-1</inkml:trace>
  <inkml:trace contextRef="#ctx0" brushRef="#br0" timeOffset="423894.2076">45938 26424 0,'-81'0'31,"81"41"-31,0 0 16,0 0 0,41 41-1,40-82 1,42 41 0,-41-41-1,41 82 1,-82-41-1,-41 0 1,0 40 0,-123-40 15,82-41-31,-82 82 16,82-82-16,0 0 15,-40 0-15</inkml:trace>
  <inkml:trace contextRef="#ctx0" brushRef="#br0" timeOffset="424181.5205">45816 27324 0,'82'0'31,"-1"0"-31,1 0 0,82 0 31,-41 0-31,-42 0 16,1 0-16,0 0 15</inkml:trace>
  <inkml:trace contextRef="#ctx0" brushRef="#br0" timeOffset="424461.9811">45979 27652 0,'0'0'16,"0"-41"0,0 82 15,0 0-15,0-1-1,0 42-15,0 0 16,0 0-16,0 0 0,0 40 15,-81 42 1,81-82 0</inkml:trace>
  <inkml:trace contextRef="#ctx0" brushRef="#br0" timeOffset="424853.8836">46266 27815 0,'0'0'0,"-41"0"62,41 82-62,-123 41 16,123-41-16,0-1 15,-41 42 1,41 0 0,82-82-1,0-41 1,0 0 0,-82-82-1,0 41-15,0-41 16,-41 82-1,-41 0 1,0 41 0,82 82-1,0-41 1,0-41-16</inkml:trace>
  <inkml:trace contextRef="#ctx0" brushRef="#br0" timeOffset="425101.4342">45857 29247 0,'0'0'15,"-41"0"-15,0 41 0</inkml:trace>
  <inkml:trace contextRef="#ctx0" brushRef="#br0" timeOffset="425397.8855">44670 29901 0,'0'0'0,"-81"0"0,-1 0 16,0 41-16,41-41 15,82 0 17,82 0-32,327-82 15,81 1 17,-122 40-17</inkml:trace>
  <inkml:trace contextRef="#ctx0" brushRef="#br0" timeOffset="425578.0538">44834 30474 0,'0'0'0,"-123"0"0,123 41 15,-41-41 1,287 0-1,163-82 1,0-41 0</inkml:trace>
  <inkml:trace contextRef="#ctx0" brushRef="#br0" timeOffset="447082.9013">37634 20452 0</inkml:trace>
  <inkml:trace contextRef="#ctx0" brushRef="#br0" timeOffset="1.19864E6">17754 21680 0,'0'0'0,"-41"0"0,-41 0 15,41 0-15,0 0 0,0 0 16,-41 0 0,41 0-16,-245 81 31,82-81 0,163 41 0,122-41 1,83 0-17,491-41 1,-246-40-16,-82 81 16,0-82-16,246 82 15,-41-82 1,-164 0-1,-205 82 1,-203 0 31,-1 0-47,-82 0 16,0 0-1</inkml:trace>
  <inkml:trace contextRef="#ctx0" brushRef="#br0" timeOffset="1.19893E6">17713 21925 0,'0'0'0,"-123"0"0,41 0 15,0 0 1,123 0 31,123 0-47,368 0 15,327-41 17,-450 41-32,-287-41 31,1 41-16,-123-82-15</inkml:trace>
  <inkml:trace contextRef="#ctx0" brushRef="#br0" timeOffset="1.20197E6">24381 9899 0,'0'41'32,"81"-41"30</inkml:trace>
  <inkml:trace contextRef="#ctx0" brushRef="#br0" timeOffset="1.20544E6">23808 6913 0,'0'41'469,"0"41"-79,0-41 157,0-1-344</inkml:trace>
  <inkml:trace contextRef="#ctx0" brushRef="#br0" timeOffset="1.26887E6">38616 4909 0,'-41'0'31,"0"0"32,-41 0-63,42 0 15,-1 0 1,41-82 0,-82 82-1,41 0 1,164 0 31,40 41-32,42-41-15,408-41 16,-122 41 0,-82 0-1,-327 0 95</inkml:trace>
  <inkml:trace contextRef="#ctx0" brushRef="#br0" timeOffset="1.2697E6">42502 4909 0,'-41'-41'15,"0"41"-15,-81 0 16,-83-82 0,123 82-16,1 0 15,-1 0-15,0 0 0,0 0 16,41 0-1,0 0 1,164 0 31,41 0-47,327 0 16,81-82-1,-367 82 1,-42 0-1,42 0-15,-82 0 16,-82-41 0,-1 41-1,-80 0 17,-206 0-17,-40 0 1,-164 82-1,204-82-15,1 82 16,40-82-16,1 0 16,-1 82-16,83-82 15,162 0 32,329-41-47,285-82 31,-204 41-15,-164 41 0,-204 41-16,0 0 15,-123 0 17,-41 0-17,-163 0 1,-41 205-1,286-123 1,0-42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31A929-8DAA-4EBD-BEE1-D31D65BD25E1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9CCB30-0B0A-4EE9-8D53-5E2A09CF0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586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48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74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baseline="0" dirty="0" smtClean="0"/>
              <a:t>1/210</a:t>
            </a:r>
          </a:p>
          <a:p>
            <a:pPr marL="228600" indent="-228600">
              <a:buAutoNum type="alphaLcParenBoth"/>
            </a:pPr>
            <a:r>
              <a:rPr lang="en-US" baseline="0" dirty="0" smtClean="0"/>
              <a:t>33/35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607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US" dirty="0" smtClean="0"/>
              <a:t>½(1-ln2)</a:t>
            </a:r>
          </a:p>
          <a:p>
            <a:pPr marL="228600" indent="-228600">
              <a:buAutoNum type="alphaLcParenBoth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252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9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2.P(X ≤ 1,Y = 1) = 5/27</a:t>
            </a:r>
          </a:p>
          <a:p>
            <a:r>
              <a:rPr lang="en-US" dirty="0" smtClean="0"/>
              <a:t>3. P(Y=1) = 1/3</a:t>
            </a:r>
          </a:p>
          <a:p>
            <a:r>
              <a:rPr lang="en-US" dirty="0" smtClean="0"/>
              <a:t>4. </a:t>
            </a:r>
            <a:r>
              <a:rPr lang="en-IN" dirty="0" smtClean="0"/>
              <a:t>P(X ≤ 1|Y = 1) = 5/9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743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2.P(X ≤ 1,Y = 1) = 5/27</a:t>
            </a:r>
          </a:p>
          <a:p>
            <a:r>
              <a:rPr lang="en-US" dirty="0" smtClean="0"/>
              <a:t>3. P(Y=1) = 1/3</a:t>
            </a:r>
          </a:p>
          <a:p>
            <a:r>
              <a:rPr lang="en-US" dirty="0" smtClean="0"/>
              <a:t>4. </a:t>
            </a:r>
            <a:r>
              <a:rPr lang="en-IN" dirty="0" smtClean="0"/>
              <a:t>P(X ≤ 1|Y = 1) = 5/9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2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2.P(X ≤ 1,Y = 1) = 5/27</a:t>
            </a:r>
          </a:p>
          <a:p>
            <a:r>
              <a:rPr lang="en-US" dirty="0" smtClean="0"/>
              <a:t>3. P(Y=1) = 1/3</a:t>
            </a:r>
          </a:p>
          <a:p>
            <a:r>
              <a:rPr lang="en-US" dirty="0" smtClean="0"/>
              <a:t>4. </a:t>
            </a:r>
            <a:r>
              <a:rPr lang="en-IN" dirty="0" smtClean="0"/>
              <a:t>P(X ≤ 1|Y = 1) = 5/9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30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609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lphaLcParenBoth"/>
            </a:pPr>
            <a:r>
              <a:rPr lang="en-IN" dirty="0" smtClean="0"/>
              <a:t>72x1(1 − x3)(1 − x1 − x3)</a:t>
            </a:r>
            <a:r>
              <a:rPr lang="en-IN" baseline="30000" dirty="0" smtClean="0"/>
              <a:t>2</a:t>
            </a:r>
          </a:p>
          <a:p>
            <a:pPr marL="228600" indent="-228600">
              <a:buAutoNum type="alphaLcParenBoth"/>
            </a:pPr>
            <a:r>
              <a:rPr lang="en-IN" dirty="0" smtClean="0"/>
              <a:t>0.53125</a:t>
            </a:r>
          </a:p>
          <a:p>
            <a:pPr marL="228600" indent="-228600">
              <a:buAutoNum type="alphaLcParenBoth"/>
            </a:pPr>
            <a:r>
              <a:rPr lang="en-IN" dirty="0" smtClean="0"/>
              <a:t>18x1 − 48x1</a:t>
            </a:r>
            <a:r>
              <a:rPr lang="en-IN" baseline="30000" dirty="0" smtClean="0"/>
              <a:t>2</a:t>
            </a:r>
            <a:r>
              <a:rPr lang="en-IN" dirty="0" smtClean="0"/>
              <a:t> + 36x1</a:t>
            </a:r>
            <a:r>
              <a:rPr lang="en-IN" baseline="30000" dirty="0" smtClean="0"/>
              <a:t>3</a:t>
            </a:r>
            <a:r>
              <a:rPr lang="en-IN" dirty="0" smtClean="0"/>
              <a:t> − 6x1</a:t>
            </a:r>
            <a:r>
              <a:rPr lang="en-IN" baseline="30000" dirty="0" smtClean="0"/>
              <a:t>5</a:t>
            </a:r>
            <a:r>
              <a:rPr lang="en-IN" dirty="0" smtClean="0"/>
              <a:t> , 0 ≤ x1 ≤ 1</a:t>
            </a:r>
            <a:endParaRPr lang="en-IN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CCB30-0B0A-4EE9-8D53-5E2A09CF0CF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378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NULL"/><Relationship Id="rId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customXml" Target="../ink/ink12.xml"/><Relationship Id="rId7" Type="http://schemas.openxmlformats.org/officeDocument/2006/relationships/customXml" Target="../ink/ink1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NUL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7.xml"/><Relationship Id="rId5" Type="http://schemas.openxmlformats.org/officeDocument/2006/relationships/image" Target="NULL"/><Relationship Id="rId4" Type="http://schemas.openxmlformats.org/officeDocument/2006/relationships/customXml" Target="../ink/ink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customXml" Target="../ink/ink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emf"/><Relationship Id="rId4" Type="http://schemas.openxmlformats.org/officeDocument/2006/relationships/customXml" Target="../ink/ink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emf"/><Relationship Id="rId4" Type="http://schemas.openxmlformats.org/officeDocument/2006/relationships/customXml" Target="../ink/ink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0.emf"/><Relationship Id="rId4" Type="http://schemas.openxmlformats.org/officeDocument/2006/relationships/customXml" Target="../ink/ink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customXml" Target="../ink/ink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customXml" Target="../ink/ink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5" Type="http://schemas.openxmlformats.org/officeDocument/2006/relationships/customXml" Target="../ink/ink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NULL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22718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7200" b="1" dirty="0">
                <a:latin typeface="+mj-lt"/>
              </a:rPr>
              <a:t>Joint Probability </a:t>
            </a:r>
            <a:r>
              <a:rPr lang="en-US" sz="7200" b="1" dirty="0" smtClean="0">
                <a:latin typeface="+mj-lt"/>
              </a:rPr>
              <a:t>Distributions (Continuous)</a:t>
            </a:r>
            <a:endParaRPr sz="6600" b="1" dirty="0">
              <a:latin typeface="+mj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5095440" y="1987920"/>
              <a:ext cx="11030400" cy="79081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86080" y="1978560"/>
                <a:ext cx="11049120" cy="792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84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9790" y="1006475"/>
            <a:ext cx="14097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Consider </a:t>
            </a:r>
            <a:r>
              <a:rPr lang="en-US" sz="3600" dirty="0"/>
              <a:t>the joint density function of the random variables X and Y</a:t>
            </a:r>
            <a:r>
              <a:rPr lang="en-US" sz="3600" dirty="0" smtClean="0"/>
              <a:t>: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742950" indent="-742950">
              <a:buAutoNum type="alphaLcPeriod"/>
            </a:pPr>
            <a:r>
              <a:rPr lang="en-US" sz="3600" dirty="0" smtClean="0"/>
              <a:t>Find marginal pdfs</a:t>
            </a:r>
          </a:p>
          <a:p>
            <a:pPr marL="742950" indent="-742950">
              <a:buAutoNum type="alphaLcPeriod"/>
            </a:pPr>
            <a:r>
              <a:rPr lang="en-US" sz="3600" dirty="0" smtClean="0"/>
              <a:t>Find P(X&gt;1/2)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735560" y="3504600"/>
              <a:ext cx="191880" cy="150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6200" y="3495240"/>
                <a:ext cx="210600" cy="152136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5250" y="1791970"/>
            <a:ext cx="8541733" cy="17361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736200" y="1015920"/>
              <a:ext cx="18688320" cy="92484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6840" y="1006560"/>
                <a:ext cx="18707040" cy="926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702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29790" y="1006475"/>
            <a:ext cx="14097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Consider </a:t>
            </a:r>
            <a:r>
              <a:rPr lang="en-US" sz="3600" dirty="0"/>
              <a:t>the joint density function of the random variables X and Y</a:t>
            </a:r>
            <a:r>
              <a:rPr lang="en-US" sz="3600" dirty="0" smtClean="0"/>
              <a:t>: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/>
            </a:pPr>
            <a:r>
              <a:rPr lang="en-US" altLang="en-US" sz="3600" dirty="0" smtClean="0">
                <a:solidFill>
                  <a:srgbClr val="333333"/>
                </a:solidFill>
              </a:rPr>
              <a:t>Find 𝑅</a:t>
            </a:r>
            <a:r>
              <a:rPr lang="en-US" altLang="en-US" sz="3600" baseline="-25000" dirty="0" smtClean="0">
                <a:solidFill>
                  <a:srgbClr val="333333"/>
                </a:solidFill>
              </a:rPr>
              <a:t>𝑋𝑌</a:t>
            </a:r>
            <a:r>
              <a:rPr lang="en-US" altLang="en-US" sz="3600" dirty="0">
                <a:solidFill>
                  <a:srgbClr val="333333"/>
                </a:solidFill>
              </a:rPr>
              <a:t> and show it in the x−</a:t>
            </a:r>
            <a:r>
              <a:rPr lang="en-US" altLang="en-US" sz="3600" dirty="0" smtClean="0">
                <a:solidFill>
                  <a:srgbClr val="333333"/>
                </a:solidFill>
              </a:rPr>
              <a:t>y</a:t>
            </a:r>
            <a:r>
              <a:rPr lang="en-US" altLang="en-US" sz="3600" dirty="0">
                <a:solidFill>
                  <a:srgbClr val="333333"/>
                </a:solidFill>
              </a:rPr>
              <a:t> plane.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 startAt="2"/>
            </a:pPr>
            <a:r>
              <a:rPr lang="en-US" altLang="en-US" sz="3600" dirty="0">
                <a:solidFill>
                  <a:srgbClr val="333333"/>
                </a:solidFill>
              </a:rPr>
              <a:t>Find the constant </a:t>
            </a:r>
            <a:r>
              <a:rPr lang="en-US" altLang="en-US" sz="3600" dirty="0" smtClean="0">
                <a:solidFill>
                  <a:srgbClr val="333333"/>
                </a:solidFill>
              </a:rPr>
              <a:t>𝑐</a:t>
            </a:r>
            <a:r>
              <a:rPr lang="en-US" altLang="en-US" sz="3600" dirty="0">
                <a:solidFill>
                  <a:srgbClr val="333333"/>
                </a:solidFill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 startAt="3"/>
            </a:pPr>
            <a:r>
              <a:rPr lang="en-US" altLang="en-US" sz="3600" dirty="0">
                <a:solidFill>
                  <a:srgbClr val="333333"/>
                </a:solidFill>
              </a:rPr>
              <a:t>Find marginal PDFs, </a:t>
            </a:r>
            <a:r>
              <a:rPr lang="en-US" altLang="en-US" sz="3600" dirty="0" smtClean="0">
                <a:solidFill>
                  <a:srgbClr val="333333"/>
                </a:solidFill>
              </a:rPr>
              <a:t>𝑓</a:t>
            </a:r>
            <a:r>
              <a:rPr lang="en-US" altLang="en-US" sz="3600" baseline="-25000" dirty="0" smtClean="0">
                <a:solidFill>
                  <a:srgbClr val="333333"/>
                </a:solidFill>
              </a:rPr>
              <a:t>𝑋</a:t>
            </a:r>
            <a:r>
              <a:rPr lang="en-US" altLang="en-US" sz="3600" dirty="0">
                <a:solidFill>
                  <a:srgbClr val="333333"/>
                </a:solidFill>
              </a:rPr>
              <a:t>(𝑥) and </a:t>
            </a:r>
            <a:r>
              <a:rPr lang="en-US" altLang="en-US" sz="3600" dirty="0" smtClean="0">
                <a:solidFill>
                  <a:srgbClr val="333333"/>
                </a:solidFill>
              </a:rPr>
              <a:t>𝑓</a:t>
            </a:r>
            <a:r>
              <a:rPr lang="en-US" altLang="en-US" sz="3600" baseline="-25000" dirty="0" smtClean="0">
                <a:solidFill>
                  <a:srgbClr val="333333"/>
                </a:solidFill>
              </a:rPr>
              <a:t>𝑌</a:t>
            </a:r>
            <a:r>
              <a:rPr lang="en-US" altLang="en-US" sz="3600" dirty="0">
                <a:solidFill>
                  <a:srgbClr val="333333"/>
                </a:solidFill>
              </a:rPr>
              <a:t>(𝑦).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 startAt="4"/>
            </a:pPr>
            <a:r>
              <a:rPr lang="en-US" altLang="en-US" sz="3600" dirty="0">
                <a:solidFill>
                  <a:srgbClr val="333333"/>
                </a:solidFill>
              </a:rPr>
              <a:t>Find P(Y≤</a:t>
            </a:r>
            <a:r>
              <a:rPr lang="en-US" altLang="en-US" sz="3600" dirty="0" smtClean="0">
                <a:solidFill>
                  <a:srgbClr val="333333"/>
                </a:solidFill>
              </a:rPr>
              <a:t>X/2).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lphaLcPeriod" startAt="4"/>
            </a:pPr>
            <a:r>
              <a:rPr lang="en-US" altLang="en-US" sz="3600" dirty="0" smtClean="0">
                <a:solidFill>
                  <a:srgbClr val="333333"/>
                </a:solidFill>
              </a:rPr>
              <a:t> Find</a:t>
            </a:r>
            <a:r>
              <a:rPr lang="en-US" altLang="en-US" sz="3600" dirty="0">
                <a:solidFill>
                  <a:srgbClr val="333333"/>
                </a:solidFill>
              </a:rPr>
              <a:t> P(Y≤</a:t>
            </a:r>
            <a:r>
              <a:rPr lang="en-US" altLang="en-US" sz="3600" dirty="0" smtClean="0">
                <a:solidFill>
                  <a:srgbClr val="333333"/>
                </a:solidFill>
              </a:rPr>
              <a:t>X/4|Y</a:t>
            </a:r>
            <a:r>
              <a:rPr lang="en-US" altLang="en-US" sz="3600" dirty="0">
                <a:solidFill>
                  <a:srgbClr val="333333"/>
                </a:solidFill>
              </a:rPr>
              <a:t>≤</a:t>
            </a:r>
            <a:r>
              <a:rPr lang="en-US" altLang="en-US" sz="3600" dirty="0" smtClean="0">
                <a:solidFill>
                  <a:srgbClr val="333333"/>
                </a:solidFill>
              </a:rPr>
              <a:t>X/2</a:t>
            </a:r>
            <a:r>
              <a:rPr lang="en-US" altLang="en-US" sz="3600" dirty="0">
                <a:solidFill>
                  <a:srgbClr val="333333"/>
                </a:solidFill>
              </a:rPr>
              <a:t>)</a:t>
            </a:r>
          </a:p>
          <a:p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10735560" y="3504600"/>
              <a:ext cx="191880" cy="150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6200" y="3495240"/>
                <a:ext cx="210600" cy="15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651250" y="1827466"/>
                <a:ext cx="9530080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p>
                                  <m:sSup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     0≤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0,                  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250" y="1827466"/>
                <a:ext cx="9530080" cy="13730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" name="Ink 2"/>
              <p14:cNvContentPartPr/>
              <p14:nvPr/>
            </p14:nvContentPartPr>
            <p14:xfrm>
              <a:off x="0" y="1649160"/>
              <a:ext cx="20043000" cy="9586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9360" y="1639800"/>
                <a:ext cx="20061720" cy="960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149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0650" y="1463675"/>
            <a:ext cx="113920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/>
              <a:t>Conditional Probability Density Function (Conditional PDF)</a:t>
            </a:r>
            <a:endParaRPr lang="en-IN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49" y="2729015"/>
            <a:ext cx="8333967" cy="47544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1398320" y="3504600"/>
              <a:ext cx="3991320" cy="4919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88960" y="3495240"/>
                <a:ext cx="4010040" cy="493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686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746250" y="1037590"/>
            <a:ext cx="150235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Consider the joint probability density function of the random variables X and Y: 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50" y="2225674"/>
            <a:ext cx="7924800" cy="64745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88200" y="1398960"/>
              <a:ext cx="19837080" cy="98960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840" y="1389600"/>
                <a:ext cx="19855800" cy="99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522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264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355850" y="1387475"/>
            <a:ext cx="127915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Consider the joint density function of the random variables X and Y: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2530475"/>
            <a:ext cx="7543800" cy="67624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10735560" y="3504600"/>
              <a:ext cx="191880" cy="1502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26200" y="3495240"/>
                <a:ext cx="210600" cy="152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2856960" y="1148760"/>
              <a:ext cx="16950600" cy="101019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47600" y="1139400"/>
                <a:ext cx="16969320" cy="1012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2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565160" y="1281240"/>
              <a:ext cx="15419160" cy="97635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5800" y="1271880"/>
                <a:ext cx="15437880" cy="978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792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4182480" y="1207440"/>
              <a:ext cx="11987640" cy="7716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73120" y="1198080"/>
                <a:ext cx="12006360" cy="773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59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1540871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7200" b="1" dirty="0" smtClean="0">
                <a:latin typeface="+mj-lt"/>
              </a:rPr>
              <a:t>Multivariate Distributions</a:t>
            </a:r>
            <a:endParaRPr sz="6600" b="1" dirty="0">
              <a:latin typeface="+mj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88507" y="4435475"/>
            <a:ext cx="1295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/>
              <a:t>We </a:t>
            </a:r>
            <a:r>
              <a:rPr lang="en-US" sz="3600" dirty="0"/>
              <a:t>frequently need to examine two </a:t>
            </a:r>
            <a:r>
              <a:rPr lang="en-US" sz="3600" dirty="0" smtClean="0"/>
              <a:t>or more </a:t>
            </a:r>
            <a:r>
              <a:rPr lang="en-US" sz="3600" dirty="0"/>
              <a:t>(discrete or continuous) random variables simultaneously</a:t>
            </a:r>
            <a:r>
              <a:rPr lang="en-US" sz="3600" dirty="0" smtClean="0"/>
              <a:t>.</a:t>
            </a:r>
          </a:p>
          <a:p>
            <a:endParaRPr lang="en-US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11089080" y="2017440"/>
              <a:ext cx="6524280" cy="312228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79720" y="2008080"/>
                <a:ext cx="6543000" cy="31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404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235075"/>
            <a:ext cx="9677400" cy="61476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755160" y="1840680"/>
              <a:ext cx="10956960" cy="8673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45800" y="1831320"/>
                <a:ext cx="10975680" cy="869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174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3450" y="1006475"/>
            <a:ext cx="15468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For three or more variables </a:t>
            </a:r>
            <a:endParaRPr lang="en-US" sz="3600" b="1" dirty="0" smtClean="0"/>
          </a:p>
          <a:p>
            <a:r>
              <a:rPr lang="en-US" sz="3600" dirty="0" smtClean="0"/>
              <a:t>Let </a:t>
            </a:r>
            <a:r>
              <a:rPr lang="en-US" sz="3600" dirty="0"/>
              <a:t>X</a:t>
            </a:r>
            <a:r>
              <a:rPr lang="en-US" sz="3600" baseline="-25000" dirty="0"/>
              <a:t>1</a:t>
            </a:r>
            <a:r>
              <a:rPr lang="en-US" sz="3600" dirty="0"/>
              <a:t>,X</a:t>
            </a:r>
            <a:r>
              <a:rPr lang="en-US" sz="3600" baseline="-25000" dirty="0"/>
              <a:t>2</a:t>
            </a:r>
            <a:r>
              <a:rPr lang="en-US" sz="3600" dirty="0"/>
              <a:t>,...,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be n random variables, discrete or continuous, with joint probability distribution f(x</a:t>
            </a:r>
            <a:r>
              <a:rPr lang="en-US" sz="3600" baseline="-25000" dirty="0"/>
              <a:t>1</a:t>
            </a:r>
            <a:r>
              <a:rPr lang="en-US" sz="3600" dirty="0"/>
              <a:t>, x</a:t>
            </a:r>
            <a:r>
              <a:rPr lang="en-US" sz="3600" baseline="-25000" dirty="0"/>
              <a:t>2</a:t>
            </a:r>
            <a:r>
              <a:rPr lang="en-US" sz="3600" dirty="0"/>
              <a:t>,..., 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) and marginal distribution f</a:t>
            </a:r>
            <a:r>
              <a:rPr lang="en-US" sz="3600" baseline="-25000" dirty="0"/>
              <a:t>1</a:t>
            </a:r>
            <a:r>
              <a:rPr lang="en-US" sz="3600" dirty="0"/>
              <a:t>(x</a:t>
            </a:r>
            <a:r>
              <a:rPr lang="en-US" sz="3600" baseline="-25000" dirty="0"/>
              <a:t>1</a:t>
            </a:r>
            <a:r>
              <a:rPr lang="en-US" sz="3600" dirty="0"/>
              <a:t>), f</a:t>
            </a:r>
            <a:r>
              <a:rPr lang="en-US" sz="3600" baseline="-25000" dirty="0"/>
              <a:t>2</a:t>
            </a:r>
            <a:r>
              <a:rPr lang="en-US" sz="3600" dirty="0"/>
              <a:t>(x</a:t>
            </a:r>
            <a:r>
              <a:rPr lang="en-US" sz="3600" baseline="-25000" dirty="0"/>
              <a:t>2</a:t>
            </a:r>
            <a:r>
              <a:rPr lang="en-US" sz="3600" dirty="0"/>
              <a:t>),..., </a:t>
            </a:r>
            <a:r>
              <a:rPr lang="en-US" sz="3600" dirty="0" err="1"/>
              <a:t>f</a:t>
            </a:r>
            <a:r>
              <a:rPr lang="en-US" sz="3600" baseline="-25000" dirty="0" err="1"/>
              <a:t>n</a:t>
            </a:r>
            <a:r>
              <a:rPr lang="en-US" sz="3600" dirty="0"/>
              <a:t>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), respectively</a:t>
            </a:r>
            <a:r>
              <a:rPr lang="en-US" sz="3600" dirty="0" smtClean="0"/>
              <a:t>.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 </a:t>
            </a:r>
            <a:r>
              <a:rPr lang="en-US" sz="3600" dirty="0"/>
              <a:t>The random variables X</a:t>
            </a:r>
            <a:r>
              <a:rPr lang="en-US" sz="3600" baseline="-25000" dirty="0"/>
              <a:t>1</a:t>
            </a:r>
            <a:r>
              <a:rPr lang="en-US" sz="3600" dirty="0"/>
              <a:t>,X</a:t>
            </a:r>
            <a:r>
              <a:rPr lang="en-US" sz="3600" baseline="-25000" dirty="0"/>
              <a:t>2</a:t>
            </a:r>
            <a:r>
              <a:rPr lang="en-US" sz="3600" dirty="0"/>
              <a:t>,...,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 </a:t>
            </a:r>
            <a:r>
              <a:rPr lang="en-US" sz="3600" dirty="0" smtClean="0"/>
              <a:t>are </a:t>
            </a:r>
            <a:r>
              <a:rPr lang="en-US" sz="3600" dirty="0"/>
              <a:t>said to be mutually statistically independent if and only if f(x</a:t>
            </a:r>
            <a:r>
              <a:rPr lang="en-US" sz="3600" baseline="-25000" dirty="0"/>
              <a:t>1</a:t>
            </a:r>
            <a:r>
              <a:rPr lang="en-US" sz="3600" dirty="0"/>
              <a:t>, x</a:t>
            </a:r>
            <a:r>
              <a:rPr lang="en-US" sz="3600" baseline="-25000" dirty="0"/>
              <a:t>2</a:t>
            </a:r>
            <a:r>
              <a:rPr lang="en-US" sz="3600" dirty="0"/>
              <a:t>,..., 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) = f</a:t>
            </a:r>
            <a:r>
              <a:rPr lang="en-US" sz="3600" baseline="-25000" dirty="0"/>
              <a:t>1</a:t>
            </a:r>
            <a:r>
              <a:rPr lang="en-US" sz="3600" dirty="0"/>
              <a:t>(x</a:t>
            </a:r>
            <a:r>
              <a:rPr lang="en-US" sz="3600" baseline="-25000" dirty="0"/>
              <a:t>1</a:t>
            </a:r>
            <a:r>
              <a:rPr lang="en-US" sz="3600" dirty="0"/>
              <a:t>)f</a:t>
            </a:r>
            <a:r>
              <a:rPr lang="en-US" sz="3600" baseline="-25000" dirty="0"/>
              <a:t>2</a:t>
            </a:r>
            <a:r>
              <a:rPr lang="en-US" sz="3600" dirty="0"/>
              <a:t>(x</a:t>
            </a:r>
            <a:r>
              <a:rPr lang="en-US" sz="3600" baseline="-25000" dirty="0"/>
              <a:t>2</a:t>
            </a:r>
            <a:r>
              <a:rPr lang="en-US" sz="3600" dirty="0"/>
              <a:t>)··· </a:t>
            </a:r>
            <a:r>
              <a:rPr lang="en-US" sz="3600" dirty="0" err="1"/>
              <a:t>f</a:t>
            </a:r>
            <a:r>
              <a:rPr lang="en-US" sz="3600" baseline="-25000" dirty="0" err="1"/>
              <a:t>n</a:t>
            </a:r>
            <a:r>
              <a:rPr lang="en-US" sz="3600" dirty="0"/>
              <a:t>(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) for all (x</a:t>
            </a:r>
            <a:r>
              <a:rPr lang="en-US" sz="3600" baseline="-25000" dirty="0"/>
              <a:t>1</a:t>
            </a:r>
            <a:r>
              <a:rPr lang="en-US" sz="3600" dirty="0"/>
              <a:t>, x</a:t>
            </a:r>
            <a:r>
              <a:rPr lang="en-US" sz="3600" baseline="-25000" dirty="0"/>
              <a:t>2</a:t>
            </a:r>
            <a:r>
              <a:rPr lang="en-US" sz="3600" dirty="0"/>
              <a:t>,..., </a:t>
            </a:r>
            <a:r>
              <a:rPr lang="en-US" sz="3600" dirty="0" err="1"/>
              <a:t>x</a:t>
            </a:r>
            <a:r>
              <a:rPr lang="en-US" sz="3600" baseline="-25000" dirty="0" err="1"/>
              <a:t>n</a:t>
            </a:r>
            <a:r>
              <a:rPr lang="en-US" sz="3600" dirty="0"/>
              <a:t>) within their range.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17920" y="1943640"/>
              <a:ext cx="10927440" cy="53017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8560" y="1934280"/>
                <a:ext cx="10946160" cy="532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63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4617"/>
          <a:stretch/>
        </p:blipFill>
        <p:spPr>
          <a:xfrm>
            <a:off x="2584450" y="1235075"/>
            <a:ext cx="109728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28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13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84450" y="1014730"/>
            <a:ext cx="17145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Cumulative distribution </a:t>
            </a:r>
            <a:r>
              <a:rPr lang="en-IN" sz="3600" b="1" dirty="0" smtClean="0"/>
              <a:t>function</a:t>
            </a:r>
          </a:p>
          <a:p>
            <a:endParaRPr lang="en-IN" sz="3600" dirty="0" smtClean="0"/>
          </a:p>
          <a:p>
            <a:r>
              <a:rPr lang="en-IN" sz="3600" dirty="0"/>
              <a:t>Let X, Y be random variables (discrete or continuous). Their joint (cumulative) distribution function is </a:t>
            </a:r>
            <a:endParaRPr lang="en-IN" sz="3600" dirty="0" smtClean="0"/>
          </a:p>
          <a:p>
            <a:r>
              <a:rPr lang="en-IN" sz="3600" dirty="0" smtClean="0"/>
              <a:t>F</a:t>
            </a:r>
            <a:r>
              <a:rPr lang="en-IN" sz="3600" baseline="-25000" dirty="0" smtClean="0"/>
              <a:t>X,Y</a:t>
            </a:r>
            <a:r>
              <a:rPr lang="en-IN" sz="3600" dirty="0" smtClean="0"/>
              <a:t> </a:t>
            </a:r>
            <a:r>
              <a:rPr lang="en-IN" sz="3600" dirty="0"/>
              <a:t>(x, y) = P(X ≤ x, Y ≤ y</a:t>
            </a:r>
            <a:r>
              <a:rPr lang="en-IN" sz="3600" dirty="0" smtClean="0"/>
              <a:t>)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If we know the joint </a:t>
            </a:r>
            <a:r>
              <a:rPr lang="en-US" sz="3600" dirty="0" err="1"/>
              <a:t>cdf</a:t>
            </a:r>
            <a:r>
              <a:rPr lang="en-US" sz="3600" dirty="0"/>
              <a:t>, then we can compute the joint pdf by taking partial derivatives of the above </a:t>
            </a:r>
            <a:r>
              <a:rPr lang="en-US" sz="3600" dirty="0" smtClean="0"/>
              <a:t>:</a:t>
            </a:r>
          </a:p>
          <a:p>
            <a:endParaRPr lang="en-US" sz="3600" dirty="0"/>
          </a:p>
          <a:p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850" y="6625553"/>
            <a:ext cx="5390122" cy="15743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/>
              <p14:cNvContentPartPr/>
              <p14:nvPr/>
            </p14:nvContentPartPr>
            <p14:xfrm>
              <a:off x="4005720" y="2856960"/>
              <a:ext cx="10294200" cy="534564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96360" y="2847600"/>
                <a:ext cx="10312920" cy="536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569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21590" y="1321678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42710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1249" y="1482554"/>
            <a:ext cx="8034386" cy="221086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7200" b="1" dirty="0" smtClean="0">
                <a:latin typeface="+mj-lt"/>
              </a:rPr>
              <a:t>Expectation and Variance in Joint random variables</a:t>
            </a:r>
            <a:endParaRPr sz="6600" b="1" dirty="0">
              <a:latin typeface="+mj-lt"/>
              <a:ea typeface="Roboto Medium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/>
              <p14:cNvContentPartPr/>
              <p14:nvPr/>
            </p14:nvContentPartPr>
            <p14:xfrm>
              <a:off x="4447440" y="1973160"/>
              <a:ext cx="15654600" cy="86443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8080" y="1963800"/>
                <a:ext cx="15673320" cy="866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899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1425" y="984250"/>
            <a:ext cx="1653539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/>
              <a:t>Expectation</a:t>
            </a:r>
          </a:p>
          <a:p>
            <a:endParaRPr lang="en-US" sz="4400" b="1" dirty="0" smtClean="0"/>
          </a:p>
          <a:p>
            <a:r>
              <a:rPr lang="en-US" sz="3600" dirty="0" smtClean="0"/>
              <a:t>The </a:t>
            </a:r>
            <a:r>
              <a:rPr lang="en-US" sz="3600" dirty="0"/>
              <a:t>mean, expected value, or expectation of a random variable X is written as E(X) or µ</a:t>
            </a:r>
            <a:r>
              <a:rPr lang="en-US" sz="3600" baseline="-25000" dirty="0"/>
              <a:t>X</a:t>
            </a:r>
            <a:endParaRPr lang="en-IN" sz="3600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5" y="3444875"/>
            <a:ext cx="15240000" cy="2858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1425" y="5959475"/>
            <a:ext cx="14959331" cy="372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8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32050" y="1022350"/>
            <a:ext cx="1607820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Variance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The variance of a random variable X is a measure of how spread out it is. 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850" y="2759075"/>
            <a:ext cx="10471361" cy="194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850" y="1006475"/>
            <a:ext cx="10864914" cy="28760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0" y="1001520"/>
              <a:ext cx="20057760" cy="102934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9360" y="992160"/>
                <a:ext cx="20076480" cy="1031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72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908104" y="1006475"/>
            <a:ext cx="16459200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smtClean="0"/>
              <a:t>Covariance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Covariance is a measure of the association or dependence between two random variables X and Y . Covariance can be either positive or negative</a:t>
            </a:r>
            <a:r>
              <a:rPr lang="en-US" sz="3600" dirty="0" smtClean="0"/>
              <a:t>.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(Variance is always positive</a:t>
            </a:r>
            <a:r>
              <a:rPr lang="en-US" sz="3600" dirty="0" smtClean="0"/>
              <a:t>.)</a:t>
            </a:r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Let X and Y be any random variables.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smtClean="0"/>
              <a:t>The </a:t>
            </a:r>
            <a:r>
              <a:rPr lang="en-US" sz="3600" dirty="0"/>
              <a:t>covariance between X and Y is given by </a:t>
            </a:r>
            <a:endParaRPr lang="en-US" sz="3600" dirty="0" smtClean="0"/>
          </a:p>
          <a:p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              </a:t>
            </a:r>
            <a:r>
              <a:rPr lang="en-US" sz="3600" dirty="0" err="1" smtClean="0"/>
              <a:t>cov</a:t>
            </a:r>
            <a:r>
              <a:rPr lang="en-US" sz="3600" dirty="0" smtClean="0"/>
              <a:t>(X</a:t>
            </a:r>
            <a:r>
              <a:rPr lang="en-US" sz="3600" dirty="0"/>
              <a:t>, Y ) = E </a:t>
            </a:r>
            <a:r>
              <a:rPr lang="en-US" sz="3600" dirty="0" smtClean="0"/>
              <a:t>{ </a:t>
            </a:r>
            <a:r>
              <a:rPr lang="en-US" sz="3600" dirty="0"/>
              <a:t>(X − µ</a:t>
            </a:r>
            <a:r>
              <a:rPr lang="en-US" sz="3600" baseline="-25000" dirty="0"/>
              <a:t>X</a:t>
            </a:r>
            <a:r>
              <a:rPr lang="en-US" sz="3600" dirty="0"/>
              <a:t>)(Y − µ</a:t>
            </a:r>
            <a:r>
              <a:rPr lang="en-US" sz="3600" baseline="-25000" dirty="0"/>
              <a:t>Y</a:t>
            </a:r>
            <a:r>
              <a:rPr lang="en-US" sz="3600" dirty="0"/>
              <a:t> ) </a:t>
            </a:r>
            <a:r>
              <a:rPr lang="en-US" sz="3600" dirty="0" smtClean="0"/>
              <a:t>} </a:t>
            </a:r>
            <a:r>
              <a:rPr lang="en-US" sz="3600" dirty="0"/>
              <a:t>= E(XY ) − E(X)E(Y ), </a:t>
            </a:r>
            <a:endParaRPr lang="en-US" sz="3600" dirty="0" smtClean="0"/>
          </a:p>
          <a:p>
            <a:r>
              <a:rPr lang="en-US" sz="3600" dirty="0"/>
              <a:t> </a:t>
            </a:r>
            <a:endParaRPr lang="en-US" sz="3600" dirty="0" smtClean="0"/>
          </a:p>
          <a:p>
            <a:r>
              <a:rPr lang="en-US" sz="3600" dirty="0" smtClean="0"/>
              <a:t>where </a:t>
            </a:r>
            <a:r>
              <a:rPr lang="en-US" sz="3600" dirty="0"/>
              <a:t>µX = E(X), µY = E(Y )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930400" y="2179440"/>
              <a:ext cx="13077720" cy="60084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21040" y="2170080"/>
                <a:ext cx="13096440" cy="602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90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28197"/>
          <a:stretch/>
        </p:blipFill>
        <p:spPr>
          <a:xfrm>
            <a:off x="2432050" y="709930"/>
            <a:ext cx="12573000" cy="31921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1296000" y="102960"/>
              <a:ext cx="18526320" cy="10985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6640" y="93600"/>
                <a:ext cx="18545040" cy="11004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535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98650" y="709930"/>
            <a:ext cx="158654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Suppose X and Y both take values in [0,1] with density f(x, y) = 4xy. </a:t>
            </a:r>
            <a:endParaRPr lang="en-US" sz="3600" dirty="0" smtClean="0"/>
          </a:p>
          <a:p>
            <a:r>
              <a:rPr lang="en-US" sz="3600" dirty="0" smtClean="0"/>
              <a:t>Show </a:t>
            </a:r>
            <a:r>
              <a:rPr lang="en-US" sz="3600" dirty="0"/>
              <a:t>f(x, y) is a valid joint pdf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 </a:t>
            </a:r>
            <a:r>
              <a:rPr lang="en-US" sz="3600" dirty="0"/>
              <a:t>visualize the event A = ‘X &lt; 0.5 and Y &gt; 0.5’ and find its probability.</a:t>
            </a:r>
            <a:endParaRPr lang="en-IN" sz="3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3549240" y="1296000"/>
              <a:ext cx="16346520" cy="8894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9880" y="1286640"/>
                <a:ext cx="16365240" cy="891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7487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750" y="701675"/>
            <a:ext cx="8458200" cy="292354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652200" y="1207440"/>
              <a:ext cx="15846120" cy="10087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42840" y="1198080"/>
                <a:ext cx="15864840" cy="1010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85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11192040" y="4182120"/>
              <a:ext cx="360" cy="36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82680" y="41727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050" y="1235075"/>
            <a:ext cx="11273731" cy="289003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961440" y="3224880"/>
              <a:ext cx="12326400" cy="7260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52080" y="3215520"/>
                <a:ext cx="12345120" cy="72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770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432050" y="1158875"/>
            <a:ext cx="58996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 </a:t>
            </a:r>
            <a:r>
              <a:rPr lang="en-US" sz="3600" dirty="0"/>
              <a:t>Let X and Y have joint density</a:t>
            </a:r>
            <a:endParaRPr lang="en-IN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50" y="2044869"/>
            <a:ext cx="8077200" cy="15110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9250" y="4130675"/>
            <a:ext cx="4081736" cy="129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/>
              <p14:cNvContentPartPr/>
              <p14:nvPr/>
            </p14:nvContentPartPr>
            <p14:xfrm>
              <a:off x="1030680" y="1929240"/>
              <a:ext cx="17039160" cy="92628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1320" y="1919880"/>
                <a:ext cx="17057880" cy="92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329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051051" y="1058664"/>
            <a:ext cx="18592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Suppose that the random variables X and Y have a joint density function given </a:t>
            </a:r>
            <a:r>
              <a:rPr lang="en-US" sz="3600" dirty="0" smtClean="0"/>
              <a:t>by</a:t>
            </a:r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r>
              <a:rPr lang="en-US" sz="3600" dirty="0"/>
              <a:t>Find </a:t>
            </a:r>
            <a:endParaRPr lang="en-US" sz="3600" dirty="0" smtClean="0"/>
          </a:p>
          <a:p>
            <a:r>
              <a:rPr lang="en-US" sz="3600" dirty="0" smtClean="0"/>
              <a:t>(</a:t>
            </a:r>
            <a:r>
              <a:rPr lang="en-US" sz="3600" dirty="0"/>
              <a:t>a) the constant c</a:t>
            </a:r>
            <a:r>
              <a:rPr lang="en-US" sz="3600" dirty="0" smtClean="0"/>
              <a:t>,</a:t>
            </a:r>
          </a:p>
          <a:p>
            <a:r>
              <a:rPr lang="en-US" sz="3600" dirty="0" smtClean="0"/>
              <a:t>(b) </a:t>
            </a:r>
            <a:r>
              <a:rPr lang="en-US" sz="3600" dirty="0"/>
              <a:t>P(X </a:t>
            </a:r>
            <a:r>
              <a:rPr lang="en-US" sz="3600" dirty="0" smtClean="0"/>
              <a:t>+ </a:t>
            </a:r>
            <a:r>
              <a:rPr lang="en-US" sz="3600" dirty="0"/>
              <a:t>Y </a:t>
            </a:r>
            <a:r>
              <a:rPr lang="en-US" sz="3600" dirty="0" smtClean="0"/>
              <a:t>&gt; </a:t>
            </a:r>
            <a:r>
              <a:rPr lang="en-US" sz="3600" dirty="0"/>
              <a:t>4</a:t>
            </a:r>
            <a:r>
              <a:rPr lang="en-US" sz="3600" dirty="0" smtClean="0"/>
              <a:t>)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50" y="1704995"/>
            <a:ext cx="8498692" cy="183000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898200" y="1899720"/>
              <a:ext cx="18658800" cy="9321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8840" y="1890360"/>
                <a:ext cx="18677520" cy="9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731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701675"/>
            <a:ext cx="8534400" cy="32748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3050" y="4511675"/>
            <a:ext cx="5638800" cy="23000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/>
              <p14:cNvContentPartPr/>
              <p14:nvPr/>
            </p14:nvContentPartPr>
            <p14:xfrm>
              <a:off x="3387240" y="1458000"/>
              <a:ext cx="12959640" cy="530136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77880" y="1448640"/>
                <a:ext cx="12978360" cy="53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06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006475"/>
            <a:ext cx="15110088" cy="16002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500760" y="1266480"/>
              <a:ext cx="15978600" cy="81878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1400" y="1257120"/>
                <a:ext cx="15997320" cy="82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6102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\bar{x} "/>
          <p:cNvSpPr>
            <a:spLocks noChangeAspect="1" noChangeArrowheads="1"/>
          </p:cNvSpPr>
          <p:nvPr/>
        </p:nvSpPr>
        <p:spPr bwMode="auto">
          <a:xfrm>
            <a:off x="6540500" y="-136525"/>
            <a:ext cx="1333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016" y="1158875"/>
            <a:ext cx="15814668" cy="1295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917160" y="1516680"/>
              <a:ext cx="12856680" cy="94690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7800" y="1507320"/>
                <a:ext cx="12875400" cy="948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70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2589</TotalTime>
  <Words>661</Words>
  <Application>Microsoft Office PowerPoint</Application>
  <PresentationFormat>Custom</PresentationFormat>
  <Paragraphs>95</Paragraphs>
  <Slides>31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Cambria Math</vt:lpstr>
      <vt:lpstr>Roboto</vt:lpstr>
      <vt:lpstr>Roboto Medium</vt:lpstr>
      <vt:lpstr>Trebuchet MS</vt:lpstr>
      <vt:lpstr>Office Theme</vt:lpstr>
      <vt:lpstr>Joint Probability Distributions (Continuous)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Multivariate Distributions</vt:lpstr>
      <vt:lpstr>PowerPoint Presentation</vt:lpstr>
      <vt:lpstr>PowerPoint Presentation</vt:lpstr>
      <vt:lpstr>PowerPoint Presentation</vt:lpstr>
      <vt:lpstr>PowerPoint Presentation</vt:lpstr>
      <vt:lpstr>Expectation and Variance in Joint random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Sakshi Singhal</cp:lastModifiedBy>
  <cp:revision>67</cp:revision>
  <dcterms:created xsi:type="dcterms:W3CDTF">2021-04-08T12:59:42Z</dcterms:created>
  <dcterms:modified xsi:type="dcterms:W3CDTF">2024-05-26T14:10:31Z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