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369" r:id="rId2"/>
    <p:sldId id="295" r:id="rId3"/>
    <p:sldId id="296" r:id="rId4"/>
    <p:sldId id="299" r:id="rId5"/>
    <p:sldId id="300" r:id="rId6"/>
    <p:sldId id="301" r:id="rId7"/>
    <p:sldId id="302" r:id="rId8"/>
    <p:sldId id="303" r:id="rId9"/>
    <p:sldId id="304" r:id="rId10"/>
    <p:sldId id="331" r:id="rId11"/>
    <p:sldId id="305" r:id="rId12"/>
    <p:sldId id="319" r:id="rId13"/>
    <p:sldId id="321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261" r:id="rId4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42" d="100"/>
          <a:sy n="42" d="100"/>
        </p:scale>
        <p:origin x="8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0:43:51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13540 6627 0,'0'-82'0,"-41"0"16,164 82 62,-82 0-63,41 0 1,-82 41 31</inkml:trace>
  <inkml:trace contextRef="#ctx0" brushRef="#br0" timeOffset="568.2053">13663 6545 0,'-41'-82'16,"41"41"-16,0 0 31,-41 41 0,41 246-15,0 285 31,0-326-31,0-164-1,0 41 1,0-42-1</inkml:trace>
  <inkml:trace contextRef="#ctx0" brushRef="#br0" timeOffset="950.9468">13581 6545 0,'0'-82'31,"41"82"1,82 0-17,-82 0-15,40 0 16,124 204-1,0 42 1,-165-82 0,42-1-1,-82-81-15,-122 82 16,40-83 0,-41-40-16,-82 41 15,124-41 1,40-41-16,-41 0 15,41 0-15,41-41 16</inkml:trace>
  <inkml:trace contextRef="#ctx0" brushRef="#br0" timeOffset="1319.4383">14604 7117 0,'0'0'0,"0"-40"16,0-1 0,0-41-1,0 41 1,0 123 46,0 40-62,0 1 16,0 82 0,41-83-1,-41-40-15,0-41 16,41-41-1,40 0 1</inkml:trace>
  <inkml:trace contextRef="#ctx0" brushRef="#br0" timeOffset="1452.7977">14726 6627 0</inkml:trace>
  <inkml:trace contextRef="#ctx0" brushRef="#br0" timeOffset="1850.3152">15095 6913 0,'0'-41'31,"0"0"-15,-82 41 15,41 41-31,41 41 16,-41-41-1,41 81-15,41-40 16,82-41 15,-82-41-31,-41 82 16,81-82 0,-81 41-1,-81-41 1,-1 0-1,0 0-15,41 0 16</inkml:trace>
  <inkml:trace contextRef="#ctx0" brushRef="#br0" timeOffset="3484.8957">15586 7158 0,'0'0'0,"0"-81"16,0-42-1,0 82 1,-41 41-1,41 41 1,-82 122 0,82 1-1,0-41 1,163-41 0,-122-82-1,41 0 1,0-41-1,0-82 1,-82 82 0,0-82-1,0 82-15,0-40 16,0 40 0,-41 41 15,41 122-16,0-81 1,41 0 0,41-41-1,-82 41 1,81 123 0,-81-42-1,0-81-15,0 0 16,41-41-1,0 0 1,82 0 15,-82 0-31,-41-122 16,0 81-16,41-82 16,-41 0-1,0 205 48,82-41-48,-42-41 17,1 0-17,-41-82 1,0-122-1,0 122 17,-41 82-17,41 41 1,-81 122 0,81 42-1,0-123 1,81-1-1,42-81 1,41-81 0,-41-83-1,-123 82-15,81-40 16,-81 40-16,82-164 16,-82 83-1,0 40 1,0 41-1,0 41 17,-82 41-1,82 82-15,0 204-1,0-163-15,0 163 16,0-122-16,0-41 15,41 81 1,41-163 0,0-41-1,122-123 1,-163-40 0,-41-1-1,0 82 1,0 123 31,0 41-32,0 0 1,0-41 0,82-41 15,-41 0-16,-41-82-15,0 41 16,0-122 0,0 81-1,0 164 1,-82-1 0,41 165-1,41-124 1,0-81 15,123-41-15,-41 0-16,-41-81 15,41 40-15,-42-41 0</inkml:trace>
  <inkml:trace contextRef="#ctx0" brushRef="#br0" timeOffset="3738.1734">16649 6790 0,'164'-41'31,"81"41"-15,287 0-1,-123-82-15</inkml:trace>
  <inkml:trace contextRef="#ctx0" brushRef="#br0" timeOffset="4986.0631">27776 6463 0,'0'0'0,"0"-41"0,0-41 15,0 0 1,0-40 0,-82 122-16,41 0 31,-163 450 0,326 204 0,83-572 1,-83-82-17,-40-82 1,-82 41-1,41-81-15,-41-1 16,0 0 0,82 41-16,-82 41 31,0 123-15,0 123-1,-41-42 1,41-40-1,41-123-15,-41 41 16,123-41-16,-41 0 16,-42 0-16,1-41 15,41-82 1,-82 42 0,-41-206-1,-81 246 1,81-41-1,-41 164 17,0 0-32,82 41 15,0-41-15,164 81 16</inkml:trace>
  <inkml:trace contextRef="#ctx0" brushRef="#br0" timeOffset="5506.962">28717 6995 0,'0'-82'16,"0"0"-1,0 41 1,41 41 0,40 0-1,-81 82 1,41 163 0,-41-163-16,0 82 15,0-123-15,0 0 16,0-82 31,0-123-32,82-40 1,-41-1 0,41 205-1,0 0 1,-41 164-16,-41 40 31,0 1-31,81-83 31,-81-40-15,41-41-16,41-41 16</inkml:trace>
  <inkml:trace contextRef="#ctx0" brushRef="#br0" timeOffset="6568.5424">29657 6463 0,'0'-41'0,"0"0"0,0-41 15,0 1 1,0 121 31,0 42-47,0 41 15,41 41-15,-41 122 32,0-122-32,0-42 15,0-40-15,41 0 0,-41-41 16,41-41 0,41 0-1,-41 0 1,-41-123-1,0 41-15</inkml:trace>
  <inkml:trace contextRef="#ctx0" brushRef="#br0" timeOffset="6769.4576">29412 6749 0,'41'0'32,"41"0"-17,81 0 1,1 0 0,-123 0-16</inkml:trace>
  <inkml:trace contextRef="#ctx0" brushRef="#br0" timeOffset="7033.3388">30067 6708 0,'0'-81'16,"0"121"30,0 1-46,0 41 16,0 41-16,0 0 16,0-1-1,0 1 1,0-41-16,0-41 16</inkml:trace>
  <inkml:trace contextRef="#ctx0" brushRef="#br0" timeOffset="7191.6815">30026 6177 0,'41'41'15,"-41"40"1</inkml:trace>
  <inkml:trace contextRef="#ctx0" brushRef="#br0" timeOffset="7685.2176">30312 6831 0,'0'-82'15,"0"0"1,0 42 0,0 121 31,82 1-32,-82 0-15,0 123 16,0-165 15,0 1-31,0-82 47,0-40-31,41-1-16,-41 0 15,82-41-15,-82 82 0,40 0 16,42-40-1,-41 81 1,0 81 0,-41 165-1,0-42 1,0-40 0,41-123-1,-41 0 1,82-41-16</inkml:trace>
  <inkml:trace contextRef="#ctx0" brushRef="#br0" timeOffset="9285.9274">31007 7036 0,'0'-123'16,"0"246"-16,0-287 0,0 123 16,0-41-16,0 0 15,0 164 32,0 41-31,0 41-1,0-83 1,82 42 0,-41-123-1,41 0 1,0 0-1,0-204 1,-82-42 15,0 123-15,0 205 31,0 82-32,0 0 1,0-42 0,40-81-1,42 0 1,0-41 0,41-123-1,-41-40 1,-82-42 15,0 164-15,0 82 31,0 41-47,0 0 15,0 41 1,0-42-1,0 1 1,81-82 0,1 0-16,-41-41 15,-41-41 1,0 42-16,0-124 16,0 41-1,0 0 1,-82 83-1,-40 40 17,40 122-17,41 1-15,41 82 16,0-165-16,0 1 16,82 41-1,40-41 1,-81-41-16,41 0 15,41 0-15,0-123 0,-82 123 16,40-204 0,-40 81-1,-41 82 1,0-82 0,0 164 77,0 0-93,0 82 16,0 41 0,0-123-1,0 40 1,41-81-1,164 0 1,-164-41 0,-41-204-1,0 40 1,0 165-16,0-1 16,0 82 30,0 40-30,0 124 0,0-82-1,0-42 1,41-81 0,40 0-1,1 0-15,41-122 16,-123 40-16,41-41 15,41-122 1,-82 163 0,0 123 31,0 41-32,0-41-15,0 81 31,81-81-31,1 41 0,-41 0 16,-41-41 0,-82 41-1,0-82 1,1 0-16,-83 40 16,123-40-1</inkml:trace>
  <inkml:trace contextRef="#ctx0" brushRef="#br0" timeOffset="10787.0309">17672 3763 0,'0'0'0,"-82"0"47,82 82-47,-123 41 15,82-41-15,-245 327 47,204-368-47,-41 81 16,42 1 0,40-123-1</inkml:trace>
  <inkml:trace contextRef="#ctx0" brushRef="#br0" timeOffset="11035.5579">16813 4050 0,'0'0'0,"0"-82"0,0 41 15,0 0-15,0-41 31,122 164 1,-40 82-17,0-1 1,0 1 0,0 81-1,40-163 1</inkml:trace>
  <inkml:trace contextRef="#ctx0" brushRef="#br0" timeOffset="11669.5255">18981 4418 0,'0'0'0,"-82"0"47,41 0-31,0 163-16,-82-122 15,42-41-15,40 82 16,-205 82 0,83-123-1,122-41 1,41-41 15,82-41-31,-1 41 31,1-41-31,41-163 0,-123 163 16,82 0-16,-82-82 31,0 124-31,0-42 16,-123 82 15,82 0-15,41 82-1,0 81 1,41 42 0,82 40-1,-41 1 1,-1 81 0,-81-164-1</inkml:trace>
  <inkml:trace contextRef="#ctx0" brushRef="#br0" timeOffset="12185.8781">19472 4295 0,'0'0'0,"0"-41"0,0-41 16,0 0-1,0 42 1,0 80 31,0 83-32,0-82 1,0 41 0,163 0-1,-81-82 1,0 0 0,-41 0-1,0-41 1,-41-123-1,0 82 1,0 164 31,0 0-31,0 41-16,0 204 15,0-163 1,0-42-16,0-40 0,0 0 15,0-41-15</inkml:trace>
  <inkml:trace contextRef="#ctx0" brushRef="#br0" timeOffset="12569.5687">16895 5563 0,'0'0'0,"-82"0"16,123 0 31,122 0-47,124 0 16,367-82-1,451 0 1,-369 82-1,-532 0-15</inkml:trace>
  <inkml:trace contextRef="#ctx0" brushRef="#br0" timeOffset="13041.1992">17672 5727 0,'-123'0'0,"82"0"16,41-41 15,164 41-15,40 0-16,369 0 16,-123 0-1,-123 0 1,-163 0-16,40 0 31,-163 0-31</inkml:trace>
  <inkml:trace contextRef="#ctx0" brushRef="#br0" timeOffset="14651.9595">13458 10185 0,'0'-41'0,"0"-40"16,0 40-1,0 0 1,0-82 15,-81 82 16,-42 123-16,123 163-15,0 1-16,0-42 16,0 1-16,41 40 0,-41-81 15,0 40 1,0-40-1,0-82 1,-164-41 0,82-41-1,0 0 1,82-205 0,-81 83-1</inkml:trace>
  <inkml:trace contextRef="#ctx0" brushRef="#br0" timeOffset="14836.7013">12804 10676 0,'41'-41'16,"0"41"-1,40 0-15,1-82 16,41 82-16,0 0 15,-1 0-15,-40 0 0,0 0 16,0 0-16</inkml:trace>
  <inkml:trace contextRef="#ctx0" brushRef="#br0" timeOffset="15190.9943">14113 10513 0,'0'-82'0,"0"0"15,0 0 1,-41 82-1,-41 41 17,82 41-17,0 41-15,0 163 16,0-163 0,0-1-16,0 124 15,41-124 1,82-81 15</inkml:trace>
  <inkml:trace contextRef="#ctx0" brushRef="#br0" timeOffset="15702.4684">14481 10840 0,'-82'0'16,"82"-82"-16,0-41 16,0 82-1,164 41 1,-82 41 0,-82 41-1,0-41-15,0 0 0,0 41 16,0-41-16,0-1 31,0 1-15,0-163 15,0 81-15,81-82-1,42-81 1,-123 163-16,41 41 15,-41-82-15,-41 164 47,41-1-47,-82 1 16,82 164 0,0-124-1,41-40 1,123-41 15,-123-41-31,0 0 0</inkml:trace>
  <inkml:trace contextRef="#ctx0" brushRef="#br0" timeOffset="15977.5862">15176 10513 0,'0'0'0,"0"-82"15,0 0 1,-40 82 0,40-41-1,0 82 63</inkml:trace>
  <inkml:trace contextRef="#ctx0" brushRef="#br0" timeOffset="16552.9745">15340 11126 0,'0'-41'94,"0"0"-78,0 123 31,0-41-32,0 41 17,0-123-1,0-82-16,0 82 1,0-41 0,41 82-1,82 82 1,-123-41 0,0 41-16,0 0 15,0 0-15,0-1 0,0 1 16,-41 82-1</inkml:trace>
  <inkml:trace contextRef="#ctx0" brushRef="#br0" timeOffset="17202.228">15708 10758 0,'0'-82'16,"0"0"0,0 164 46,0 41-62,0-41 16,0-1-16,0-40 15,82 41 1,-41-82 0,41 0-1,0 0 1,-42 0-16,-40-123 15,0 83-15,0-124 32,0-41-17,0 165 1,0 162 15,0 205-15,0-163-16,0 286 15,0-286 1,0-42-16,82 124 16,-82-164-1,-41-1 1,-81-81 0,-1-40-1,41-42 1,82 0 15,0-41-31,0 41 0</inkml:trace>
  <inkml:trace contextRef="#ctx0" brushRef="#br0" timeOffset="17519.3381">16240 10431 0,'0'0'0,"0"-41"16,41 41 15,41 82-16,40 40 1,-81 83 0,82-1-1,-123-81-15,0-41 16,0 41-16,-82-42 16,41 1-16,0-82 0</inkml:trace>
  <inkml:trace contextRef="#ctx0" brushRef="#br0" timeOffset="20239.0414">3232 10553 0,'-82'-40'0,"123"40"62,41 0-46,40 0-16,1 0 31,0-82 0,-164 82 1,0 0-1,0 0-31,41 41 15,0 81 1,0 83 0,0-1-1,0-122-15,0-41 16,0 0-16,0 41 16,-41-82-1,-82 0 1,42 0 15,-1 0-31,41-82 16,41 41-16,-82 0 0,123 41 31</inkml:trace>
  <inkml:trace contextRef="#ctx0" brushRef="#br0" timeOffset="20637.3188">3682 10922 0,'0'-41'16,"0"0"0,0 82 30,0 0-46,0 40 16,0 124 0,41-123-1,-41-41-15,81-41 16,-40 0-16,0 0 16,-41-41-1,82-82 1,-82 41-1,-41-41 1,-123 42 0,124 81-1,40 41 1,0 40 0</inkml:trace>
  <inkml:trace contextRef="#ctx0" brushRef="#br0" timeOffset="20872.0407">4091 11003 0,'0'-81'16,"0"121"31,0 1-32,0 41-15,0 0 16,82 0-16,-82 81 16,0-122-1</inkml:trace>
  <inkml:trace contextRef="#ctx0" brushRef="#br0" timeOffset="21000.0945">4132 10594 0,'0'41'16</inkml:trace>
  <inkml:trace contextRef="#ctx0" brushRef="#br0" timeOffset="21469.9574">4336 11126 0,'0'-41'16,"0"0"-1,82 41 1,-41 0-1,-41 41 1,0 41 0,0 0-1,0 0 1,0-164 15,0 0-15,82-82-1,-1 83-15,-81-42 16,41 41-16,41 41 16,-41 82 15,-41 41-31,82 163 16,-82-122-16,0 82 31,41-205-31,-41 40 0,82-40 31,40-40-15,-122-42-16</inkml:trace>
  <inkml:trace contextRef="#ctx0" brushRef="#br0" timeOffset="21686.9402">5277 10513 0,'0'-82'0,"0"41"16,-41 0-1,41-41-15,0 164 32,0 0-32,0 40 15,0 206 1,41-206-16,-41 83 16,41-82-1,-41-42-15,82-81 16</inkml:trace>
  <inkml:trace contextRef="#ctx0" brushRef="#br0" timeOffset="21837.1414">5113 10840 0,'0'-41'0,"41"41"31,41 0-15,0 0-16,0 0 16</inkml:trace>
  <inkml:trace contextRef="#ctx0" brushRef="#br0" timeOffset="22420.2301">6177 10758 0,'0'0'0,"0"-82"16,-82 82-16,82-82 15,0 123 32,0 82-47,0 0 16,0 122 0,0-163-1,41 82-15,-41-83 16,0-122 15,0-81-15,0 40-1,0-245 1,-41 40 0,0 83-1,41 40 1,0 123-16,0 0 15,82 41 1,-41 0-16,82 82 16,-42 41-1,-81 0 1,-163 81 0,40-81-1,123-82 1</inkml:trace>
  <inkml:trace contextRef="#ctx0" brushRef="#br0" timeOffset="23186.4689">6422 11167 0,'0'-41'16,"41"0"-16,-41-41 15,123 1 1,-123-83 0,0 82-16,0-122 15,0 163 1,0-41-16,-41 82 16,0 0-1,-41 123 1,82-42 15,41 1-15,41 0-1,0-41 1,0-41-16,-41 41 16,-41 41-16,0-1 15,0 1 1,0 0-1,41-82 1,40 0 0,42-123-1,-123 42 1,41-42 0,-41 82-1,0 0 1,0 82 15,0 0-15,0 82-1,0-42 1,82-40 0,-41-41-1,41 0 1,-1 0-16,-81-163 15,0 122 1,0 0-16,0-82 16,0 82-1,-81 41 1,-42 0-16,82 82 16,41 82-1,0-83 16</inkml:trace>
  <inkml:trace contextRef="#ctx0" brushRef="#br0" timeOffset="23660.0469">7527 10431 0,'0'0'15,"0"-82"-15,0 41 0,-41 0 16,41 123 31,0 163-31,0 1-1,41-83 16,-41-81-31,0 0 16,0-123 15,0-41-15,0 41-16,41-81 16,-41 40-16,41 41 15,40 41 1,-40 0-1,-41 82 1,41 40 0,-41-40-1,-82 0 1,-40-41 0,81-41-1,0 0 1</inkml:trace>
  <inkml:trace contextRef="#ctx0" brushRef="#br0" timeOffset="23875.4608">8059 11003 0,'0'-41'47</inkml:trace>
  <inkml:trace contextRef="#ctx0" brushRef="#br0" timeOffset="26253.7443">6136 12149 0,'0'0'0,"0"41"31,0 0-31</inkml:trace>
  <inkml:trace contextRef="#ctx0" brushRef="#br0" timeOffset="37355.3181">6341 12067 0,'-41'0'15,"41"-82"-15,-41 82 16,41-41-1,-82 41 1,41 0 0,41 205-1,0 122 1,82 41 0,0-163-16,-82-1 15,0-163-15,0 0 16,0 41-1,-82-82 1,41-41 0</inkml:trace>
  <inkml:trace contextRef="#ctx0" brushRef="#br0" timeOffset="37508.8442">6013 12680 0,'41'-81'16,"82"40"0,-82 41-16,41 0 15,-1 0 1,42 0-16,41 0 16</inkml:trace>
  <inkml:trace contextRef="#ctx0" brushRef="#br0" timeOffset="37925.9995">6872 12803 0,'0'41'47,"0"0"-47,0 41 16,0-164 62,0 41-62,41 0-16,-41-41 15,82 82-15,-82-41 16,41 41-1,-41 123 1,41-41 0,-41 0-1,0-41-15,0 0 16,0 0-16</inkml:trace>
  <inkml:trace contextRef="#ctx0" brushRef="#br0" timeOffset="38422.0456">7118 12067 0,'0'0'0,"0"-82"15,82 123 32,-82 0-31,0 0-1,0-82 48,41-41-48,-41 41-15,122-41 32,-40 123-17,0 123 1,-82-82 0,0 40-1,0-40-15,0 0 0,41-82 31</inkml:trace>
  <inkml:trace contextRef="#ctx0" brushRef="#br0" timeOffset="39522.3854">29330 9899 0,'0'-41'16,"0"0"-16,-41 41 15,41-82-15,-81 82 0,40 0 32,41 328-1,41 244 0,-41-490-31,0 82 16,0-123-16,0-1 15,0 42 1,-41 0 0,0-82-16</inkml:trace>
  <inkml:trace contextRef="#ctx0" brushRef="#br0" timeOffset="39721.6282">28676 10472 0,'0'-41'15,"41"41"1,286 0-1,-82-82 1,-40 82 0,-123-41-16</inkml:trace>
  <inkml:trace contextRef="#ctx0" brushRef="#br0" timeOffset="39955.2878">29821 10063 0,'0'-82'0,"-41"82"16,41-41-16,-82 41 47,41 82-31,41-1-1,0 42-15,0 123 16,0-124-16,0-40 15,82 41 1,0-123-16,-41 82 0</inkml:trace>
  <inkml:trace contextRef="#ctx0" brushRef="#br0" timeOffset="40406.4551">30107 10513 0,'0'0'0,"0"-82"15,0 41-15,0 0 16,0 0 0,82 41-1,0 41 1,-82 123 0,0-124 15,0 42-16,0 0-15,0-123 32,0-41-17,82-40 1,0 40 0,-82 0-16,0 41 15,0 82 16,0 41-15,0 0 0,0-41-1,0 81-15,0-81 16,41 41 0,40-82-16,-40 0 15</inkml:trace>
  <inkml:trace contextRef="#ctx0" brushRef="#br0" timeOffset="40588.5782">30803 10553 0,'0'-81'0,"0"122"62,0-1-62,0 1 16,0 82-1,0 0 1</inkml:trace>
  <inkml:trace contextRef="#ctx0" brushRef="#br0" timeOffset="41105.974">31130 10349 0,'0'0'0,"0"-123"16,0 82 0,-41 41-1,41 82 17,0 0-17,0 0-15,0 0 16,0-42-16,0 1 15,41-41-15,41 82 16,-41-82 0,41-123-1,-82 83 1,81-83 0,-81 41-16,0 0 0,0-41 31,0 164 0,0 205-15,0-1-1,0 82 1,0 1 0,-40-83-1,-1-163 1,-41-82-1,-41-82 1,123 0 0,0 1-16,0-42 15</inkml:trace>
  <inkml:trace contextRef="#ctx0" brushRef="#br0" timeOffset="41338.9723">31498 10022 0,'0'-82'15,"0"41"-15,123 82 32,-41 41-17,122 163 1,-81 41-1,-41-81-15,-82 122 16,-82-163 0,0-82-16</inkml:trace>
  <inkml:trace contextRef="#ctx0" brushRef="#br0" timeOffset="43357.0718">13540 13212 0,'0'-82'16,"0"42"0,-41 40-1,0 0 1,-163 0 15,40 163-15,123-163-16,0 82 15,-40-82-15,40 123 16,0-123 0,82 0 15,122 0-16,83 0 1,-164 0 0,-42 0-1,42 0 17,-123 0-17,-40 41-15,-83 40 31,-41 83-15,-40-82 0,163 0-1,0-41 1,164-41 15,82 0-15,40 0-1,124 0 1,-1 0 0,-245 0-1</inkml:trace>
  <inkml:trace contextRef="#ctx0" brushRef="#br0" timeOffset="44177.1093">11781 12803 0,'0'-41'0,"0"-41"16,-82 82 15,82 41-31,-286 655 31,204 817 16,164-940-31,82-369-16,-1-122 15,-40-82-15</inkml:trace>
  <inkml:trace contextRef="#ctx0" brushRef="#br0" timeOffset="52681.2188">14686 13130 0,'0'-81'16,"-41"-1"0,0 41-1,0 41 16,-41 573 1,82-328-17,0-81 1,0-83 15,0 42-15,-41-82-16,-82 41 15</inkml:trace>
  <inkml:trace contextRef="#ctx0" brushRef="#br0" timeOffset="52889.9158">13949 13662 0,'41'0'0,"-41"-41"0,205-41 16,-42 82 0,1 0-1,-41-40 1,40 40 0,-122 0-16</inkml:trace>
  <inkml:trace contextRef="#ctx0" brushRef="#br0" timeOffset="53112.5902">14972 13335 0,'0'-82'16,"0"0"0,0 1-1,0 40 1,-41 122 15,41 124-15,0 40-1,0 1 1,41-164 0,-41-41-1,82-41-15</inkml:trace>
  <inkml:trace contextRef="#ctx0" brushRef="#br0" timeOffset="53573.1532">15217 13458 0,'0'0'0,"0"-41"0,0 0 15,41-41 1,82 41-16,-82 41 16,82 0-16,-123 41 15,41 82 1,-41-41-1,0 40 1,-82-122-16,0 41 16,123-82 31,0-41-32,81-81 1,-40 40-1,-82 82-15,82 41 16,-82-41-16,-82 82 47,82 82-31,-41 41-1,41-42 1,0-81-16,0 41 15,82-82 1</inkml:trace>
  <inkml:trace contextRef="#ctx0" brushRef="#br0" timeOffset="53775.127">16035 13580 0,'0'-122'0,"0"163"63,0-1-63,0 1 15,0 41-15,0 41 16,0 0 0</inkml:trace>
  <inkml:trace contextRef="#ctx0" brushRef="#br0" timeOffset="54290.5085">16322 13294 0,'0'-41'0,"0"-41"15,0 164 32,0 0-47,0-41 16,0 82-1,0-42 1,41-81 0,41 0-16,-1 0 15,-81-41 1,41 41-16,-41-163 15,0 122-15,0-41 16,0 0 0,0 164 31,0 41-32,0 0-15,0-1 16,0 1-16,0 41 15,0-1 1,0-122-16,0 0 16,-82-41-1,1 0 1,40 0 0,41-41-1</inkml:trace>
  <inkml:trace contextRef="#ctx0" brushRef="#br0" timeOffset="54573.8">16772 13090 0,'0'0'0,"0"-82"15,41 164 32,41-1-47,-82 1 16,40 164 0,-40-124-16,0 83 15,0-123 1,-40 40-16,-42 1 15</inkml:trace>
  <inkml:trace contextRef="#ctx0" brushRef="#br0" timeOffset="55106.3295">17672 13458 0,'-82'-82'0,"41"82"16,123 0 30,204 0-30,-122 41 15</inkml:trace>
  <inkml:trace contextRef="#ctx0" brushRef="#br0" timeOffset="55256.4415">17672 13703 0,'0'0'0,"41"0"32,40 0-17,165-82 1,40 82 0</inkml:trace>
  <inkml:trace contextRef="#ctx0" brushRef="#br0" timeOffset="55523.2846">19022 13130 0,'0'-40'0,"0"-42"15,0 0 1,-41 82-1,41 82 17,0 0-32,-41-1 15,41 165 1,0-42 0,0-122-16,0 0 15</inkml:trace>
  <inkml:trace contextRef="#ctx0" brushRef="#br0" timeOffset="56474.6669">13622 15053 0,'0'0'15,"0"-41"-15,0-41 16,-41 82-16,41-41 16,-82 41-1,82 41 1,-82 41-16,82 41 16,0 81-1,0 1-15,0 286 31,0-450-31,0 81 32,-40-122-17</inkml:trace>
  <inkml:trace contextRef="#ctx0" brushRef="#br0" timeOffset="56673.6046">13090 15585 0,'0'-41'31,"41"41"-15,164-82 0,40 82-1,1 0 1,-124-41-16</inkml:trace>
  <inkml:trace contextRef="#ctx0" brushRef="#br0" timeOffset="56890.7735">14113 15298 0,'0'-41'0,"0"1"16,-41 40 0,41-41-1,-41 82 16,41-1-15,0 83-16,0 164 16,0-124-1,0-40-15,0-41 16,0 40-16,0-81 16,82-41-16</inkml:trace>
  <inkml:trace contextRef="#ctx0" brushRef="#br0" timeOffset="57373.7976">14440 15585 0,'0'-41'0,"0"0"16,0-41-16,41 82 15,0 0 1,-41 41-1,0 204 1,0-122 0,-41-82-1,41-82 32,41-41-31,41-40-1,40-83 1,-40 82 0,-82 1-1,-41 122 32,41 81-47,-81 1 16,81 123-1,0-123-15,0 40 16,0-81 0,0 0-16,40-41 15,42 0 1</inkml:trace>
  <inkml:trace contextRef="#ctx0" brushRef="#br0" timeOffset="57607.4818">15136 15626 0,'0'-82'0,"0"41"15,0 123 48,0-41-63,0 0 15,0 40-15,0 42 16,0-41 0</inkml:trace>
  <inkml:trace contextRef="#ctx0" brushRef="#br0" timeOffset="58145.8124">15545 15339 0,'0'0'0,"0"-82"16,0 42-16,0 121 62,0 83-62,0-41 16,41-82-1,-1-41 17,42 0-17,0-82 1,-82 0-1,0-41 1,0 82 0,0 82 15,0 82-31,0 0 16,0 163-1,0-41 1,0-163-16,0 82 15,-82-164 1,82 41-16,-82-41 16,42 0-1,-1 0 17,41-205-17</inkml:trace>
  <inkml:trace contextRef="#ctx0" brushRef="#br0" timeOffset="58441.0278">16035 15012 0,'0'0'0,"0"-41"15,0 82 32,41 0-47,41 123 32,0 81-17,-82-163-15,0 41 16,0-42-16,0 1 15,-82 0 1</inkml:trace>
  <inkml:trace contextRef="#ctx0" brushRef="#br0" timeOffset="58940.8563">16772 15176 0,'82'41'78,"-41"-41"-78,40 40 16,-40-40-16,0 0 15,41 82 1,0-82-1,-123 0 48,0 0-63,0 82 16,-82 41-1,42 0 1,-1-42-1,82 1-15</inkml:trace>
  <inkml:trace contextRef="#ctx0" brushRef="#br0" timeOffset="59207.4087">17426 15789 0,'-41'0'31,"1"0"-15,40 41-1,-123 41 1,41-41-16,0 82 15,82-83-15,0 42 16</inkml:trace>
  <inkml:trace contextRef="#ctx0" brushRef="#br0" timeOffset="59693.0961">17876 15217 0,'0'-41'16,"0"0"-1,0 82 48,0 0-63,0 40 15,0 42-15,0 82 16,41-124 0,41-81-1,41 0 1,-82 0-16,81-81 15,-122 40 1,82-82-16,-82-122 16,-41 122-1,-41 41 1,1 82 15,40 0-15,41 82-1</inkml:trace>
  <inkml:trace contextRef="#ctx0" brushRef="#br0" timeOffset="60457.0928">19881 12190 0,'41'0'31,"40"41"-16,42 122-15,41 205 16,81 614 31,-245-777-47,-327 735 31,204-735-31,41-42 16,1-40-1,40-41 1</inkml:trace>
  <inkml:trace contextRef="#ctx0" brushRef="#br0" timeOffset="61274.9511">29044 11944 0,'0'-82'15,"0"1"1,0 121 15,-82 860 0,123 777 1,245-1104-1,-122-573-15,-82 0-16</inkml:trace>
  <inkml:trace contextRef="#ctx0" brushRef="#br0" timeOffset="62524.2002">32889 11699 0,'0'-82'0,"0"41"16,-41-41-1,0 82 17,0 82-17,41 41 1,0 40 0,0 42-16,0 245 31,0-368-31,0-1 0,-81 83 31,-124-164 0,164 0-15,-41-41 0,82-122-16</inkml:trace>
  <inkml:trace contextRef="#ctx0" brushRef="#br0" timeOffset="62924.5629">33625 11576 0,'0'0'0,"0"-82"16,0 0 0,0 42-1,-81 40 1,40 0 0,0 122-1,41 83 1,0 40-1,0 1 1,82-124 0,-82-40-1,41 0-15,-41 0 16,-41-41 0,0-41-1,-41 0-15,0 0 16,41 0-1</inkml:trace>
  <inkml:trace contextRef="#ctx0" brushRef="#br0" timeOffset="63341.1232">34485 11740 0,'0'0'0,"0"-82"0,0 0 15,-41 0 1,-41 82 15,0 82-15,82 0-1,0 163 1,0 1 0,0 40-1,0-245 1,0 82-1,0-82 1,-41-41 0</inkml:trace>
  <inkml:trace contextRef="#ctx0" brushRef="#br0" timeOffset="63491.0116">34116 12271 0,'0'-40'0,"41"40"15,41-82 1,164 82 0,-1-41-1,-122 41-15</inkml:trace>
  <inkml:trace contextRef="#ctx0" brushRef="#br0" timeOffset="63724.8504">35016 11862 0,'0'-81'0,"0"-1"16,-41 82 31,-40 82-32,81-1 1,0 124-1,0-1 1,40-40 0,42-82-16,-41-82 0</inkml:trace>
  <inkml:trace contextRef="#ctx0" brushRef="#br0" timeOffset="65077.7002">12436 13294 0,'0'-41'31,"-41"82"16,-41-41-31,0 41-16,0-41 15,-122 82 1,163-41-16,0-41 15,-41 41 1,82 40 31,41-81-31,0 0-16,82 0 15,-41 0 1,40 0-1,-204 0 48,82 41-63,-81-41 16,-1 41-1,-41 82 1,82-123-16,0 82 15,-81-41-15,122 40 32,40-81-1,42 0-31,0 0 16,41 0-1,-41 0 1,40 0-1,42 0 1</inkml:trace>
  <inkml:trace contextRef="#ctx0" brushRef="#br0" timeOffset="66975.1179">13131 14317 0,'-41'0'32,"41"-41"-17,41 41 32,41 0-31,-41 82 15,-41-42-31,-41 165 31,-41-205-31,82-41 63,41-41-63,41-40 15,0 81 1,-41 0 0,-41 0 15,0 82 0,0 0-15,0 81-1,0-81 1,40-41 0,124 0-1</inkml:trace>
  <inkml:trace contextRef="#ctx0" brushRef="#br0" timeOffset="67894.5958">11413 14398 0,'0'-81'0,"0"40"32,-41 41-32,41 82 46,0-1-30,82-40 0,-41-41-1,0 0 1,-41-41 0,82 0-1,-1-40 1,-81 40-1,0 82 32,0 40-47,0 42 16,0 82 0,0-83-16,-41-40 15,1 41 1,-42-123-1,82-41 17,0-82-17,0 42 1,204-124 0,-40 123-16</inkml:trace>
  <inkml:trace contextRef="#ctx0" brushRef="#br0" timeOffset="69258.4708">35548 11985 0,'0'-82'16,"82"82"0,0 41-1,-82 41 1,-41 82 15,-41-83-15,164-203 31,-41 81-47,41-82 31,-82 82-31,81-41 16,-81 1-16,-41 121 46,41 83-30,-40 41 0,40-82-1,81-1 1,-40-81-16</inkml:trace>
  <inkml:trace contextRef="#ctx0" brushRef="#br0" timeOffset="69443.881">36203 12067 0,'0'0'0,"0"82"47,0 40-32,0-81-15,0 0 16,0 41-1</inkml:trace>
  <inkml:trace contextRef="#ctx0" brushRef="#br0" timeOffset="69908.5271">36407 11903 0,'0'-41'15,"0"82"17,0 0-32,0 0 15,0 41 1,0-41 0,41 41-16,41-82 15,-41 0 1,0 0-1,0 0 1,-41-164 0,0 123-16,0-41 15,0 0 1,0 123 15,0 82-31,0 41 16,0-1-1,0 1 1,-41-82 0,-41 40-1,41-122 17,0 0-17,-41 0-15</inkml:trace>
  <inkml:trace contextRef="#ctx0" brushRef="#br0" timeOffset="70192.3173">36775 11740 0,'0'-82'16,"82"205"15,-82-42-31,82 1 16,-82 0-16,0 0 16,0 0-1,0 40-15,0-40 16,0 0-16,0-41 0,-82-41 15,82 82-15</inkml:trace>
  <inkml:trace contextRef="#ctx0" brushRef="#br0" timeOffset="70808.497">37553 12026 0,'0'0'0,"0"-41"16,0 0-1,0-41 1,0 41-1,-41 41 1,41-40 0,-82 40-16,41 0 15,41 40-15,-82 1 16,82 82 0,-82 0-1,164-41 1,-41-82-1,41 0 1,-41 0 0,41-123 15,-1-41-15,-81-40-1,0 40 1,0 41-1,0 205 32,0 0-47,0 0 16,0 41-16,0-1 16,0 1-16,0-41 15,0 0-15,0 81 16,41-163-1</inkml:trace>
  <inkml:trace contextRef="#ctx0" brushRef="#br0" timeOffset="71241.5947">37798 11985 0,'0'0'0,"0"-41"0,0 0 15,41 41 1,0 0-1,41 41 17,-82 0-32,0 0 15,-41 82 1,41-82 0,0-82 15,0-41-16,41 41-15,81-82 16,-81 82 0,41-40-16,-41 40 31,-41 0-15,0 123 15,0-1-31,-82 42 15,82-41 1,0 0 0,123-82-1,-41 0-15</inkml:trace>
  <inkml:trace contextRef="#ctx0" brushRef="#br0" timeOffset="72258.9544">38902 11985 0,'-81'-82'0,"81"41"16,-41 41-1,0-41 1,-41 41 0,41 0-1,0 0 1,41 41-16,-82 0 16,82 0-16,0 41 15,0 0 1,41-82-1,0 0 1,0 0 0,41-41-1,0-41-15,-82-41 32,0-81-17,0 122-15,0 41 16,0 0-16,0 82 47,0 41-32,0 163 1,82-81 0,-1-123-1,1 41 1,-41-82-1,0 0-15,82-41 16,-123-41 0,0 41-16,0-41 31,0 0-15,0 42-16,0 121 46,0 1-30,0-41 0,0 41-16,41-82 15,40 0 1,1 0 0,-41-41-1,-41-82 1,0 41-16,0 42 15,0 80 32,0 42-31,0 41-16,-82 41 16,82-83-16,0 1 15,0 41 1,0-82-1,-41-41 1,-40 0 0,-1 0-1,41 0 1,41-41 0</inkml:trace>
  <inkml:trace contextRef="#ctx0" brushRef="#br0" timeOffset="72492.4129">39802 11862 0,'82'0'31,"-41"0"-31,41 0 16,-41 0-16,0 0 16,81 0-1</inkml:trace>
  <inkml:trace contextRef="#ctx0" brushRef="#br0" timeOffset="72642.5958">39966 12026 0,'-41'0'0,"123"0"47,-41 0-31,122 0 0,42-41-16</inkml:trace>
  <inkml:trace contextRef="#ctx0" brushRef="#br0" timeOffset="72892.1026">40989 11535 0,'0'-123'15,"0"164"32,0 41-31,0 0-16,0 0 15,0 40 1,0 1-16,0 82 16,0-164-16</inkml:trace>
  <inkml:trace contextRef="#ctx0" brushRef="#br0" timeOffset="73658.5434">34566 13458 0,'0'-41'0,"0"0"0,0-41 16,0 41-1,-41-41-15,1 82 32,-1 41-17,41 82-15,0 531 31,0-204 16,0-409-47,-41 41 16,0-82-16,0 0 16,41-41-1,0 0-15</inkml:trace>
  <inkml:trace contextRef="#ctx0" brushRef="#br0" timeOffset="73825.3245">34157 13949 0,'41'0'16,"0"-41"0,41 41-16,41 0 15,-1 0-15,124-82 16,-124 82-1</inkml:trace>
  <inkml:trace contextRef="#ctx0" brushRef="#br0" timeOffset="74009.1249">34975 13662 0,'0'-123'16,"0"42"-1,-81 122 32,81 40-47,0 1 16,0 123-1,0-83-15,40 83 16,-40-123 0,82-82-16</inkml:trace>
  <inkml:trace contextRef="#ctx0" brushRef="#br0" timeOffset="74442.6363">35262 13908 0,'41'-123'16,"0"123"0,40 0-1,-81 82 1,0-41-1,0 40 1,0 42 0,0-205 31,41 82-47,-41-81 15,41-83 1,41 82-1,-82 0 1,-41 164 15,41-41-15,0 41 0,0 41-1,0-42 1,41 42-1,0-123-15</inkml:trace>
  <inkml:trace contextRef="#ctx0" brushRef="#br0" timeOffset="74626.2552">35794 13949 0,'0'-41'31,"0"122"0,0-40-15,0 0-16,0 41 0,0 82 31,0-123-31</inkml:trace>
  <inkml:trace contextRef="#ctx0" brushRef="#br0" timeOffset="75108.9325">36039 13744 0,'0'-82'16,"0"164"30,0-41-46,0 0 0,0 41 32,0-1-32,123-81 31,-1 0-15,-81-81-1,41-42 1,-82 0-1,0 82 1,0 123 15,0 82-15,0 40 0,0-81-16,0 0 15,0-1 1,-41-40-16,41-41 0,-82 41 15,1-82 17,-1 0-17,41 0-15</inkml:trace>
  <inkml:trace contextRef="#ctx0" brushRef="#br0" timeOffset="75425.8069">36734 13621 0,'0'-41'31,"41"41"-15,-41 41-16,82 123 31,-82-82-31,41 0 16,-41-1-16,0 1 15,0 41-15,-41-41 16,-41-82-16</inkml:trace>
  <inkml:trace contextRef="#ctx0" brushRef="#br0" timeOffset="75860.2502">37389 13539 0,'0'0'0,"-41"0"0,82 41 47,0-41-32,82 82 1,-42 0-16,1-82 16,-41 0-1,41 41-15,-41-41 16,-41 82 31,-82-82-47,-41 82 15,41-1 1,1 83 15,-1-164-31,82 82 0</inkml:trace>
  <inkml:trace contextRef="#ctx0" brushRef="#br0" timeOffset="76109.5214">37962 14235 0,'-41'0'62,"-41"41"-62,41-41 16,-41 82-16,82-42 16,-82 42-1,82 0-15</inkml:trace>
  <inkml:trace contextRef="#ctx0" brushRef="#br0" timeOffset="76509.8671">38412 13826 0,'-41'0'62,"41"82"-62,0-41 16,0-1-16,0 83 31,0-82-15,81 41-16,1-82 16,-41-82-1,41-41 1,-82 42-1,0-42 1,-41 123-16,-41 0 16,41 0-16,0 0 15,-40 0-15,81 82 16</inkml:trace>
  <inkml:trace contextRef="#ctx0" brushRef="#br0" timeOffset="77144.2632">41439 10799 0,'0'0'0,"0"-41"0,81 164 62,1 81-62,205 287 16,-165-246-16,124 696 31,-246-736-15,-246 449 15,83-408-31,-165 81 16</inkml:trace>
  <inkml:trace contextRef="#ctx0" brushRef="#br0" timeOffset="82531.9361">2904 18039 0,'0'41'31,"0"41"-16,0 0-15,0-1 16,82 287 15,-82-327-31,0 123 32</inkml:trace>
  <inkml:trace contextRef="#ctx0" brushRef="#br0" timeOffset="83026.8494">2823 18039 0,'0'-82'16,"40"82"-1,1 0 1,0 0-16,82 123 16,-41-41-1,-82 0-15,41 81 16,41-122 0,-82 41-1,40-123 16,-40-82-15,82 41-16,-41-204 31,-41 122-15,0 42 0,41 122-1,-41 41 16,0 81-31,0 165 16,0 163 0,82-164-1,-82-163-15,82-1 16,-82-40-16,41 0 16,0-82-1</inkml:trace>
  <inkml:trace contextRef="#ctx0" brushRef="#br0" timeOffset="84476.9371">4091 18693 0,'0'0'0,"0"-40"0,0-1 15,0-82 1,0 41-1,0 41 1,-82 41 15,41 41-15,41 41-16,-82 204 16,82-122-1,41-41 1,0-123-1,0 41-15,41-41 16,-41 0 0,-41-123-1,41 82 1,-41 0-16,0-41 16,0 0-16,0-81 15,0 122 1,0 123 15,0-1-31,0 83 16,81-123-1,-40 0 1,0-41 0,41-41-1,41-123 1,-82 1-1,-41-42 17,0 164-17,0 0-15,-41 41 16,41 41 0,0 82-1,0-41 1,81-82-1,-40 0 1,41 0 15,-82 82-15,0 122 0,0-122-1,0 0 1,41-82-1,82-41 1,-41 0 0,81-123-1,-163 83-15,82-42 16,-82-41 0,0 123-16,0 0 15,41 41 16,0 0-15,-41 82 0,0 0-16,0-164 78,-82 82-63,41 0 1,0 0 0,41 123-1,0 0 1,0-42-16,0-40 16,0 0-16,0 41 15,82-82 16,-82-82-31,123 41 16,-123 0-16,41-81 16,-41 81-1,0-41-15,0 41 16,0 82 15,0 82-31,0 163 16,0 0-1,0 42 1,0-83 15,0-122-31,0-82 16,0 0-16,-82-41 31,-41 0-31,123-123 16,0 82-1,-41-41-15,41-81 16,41 40-16,41-41 16,0 42-16</inkml:trace>
  <inkml:trace contextRef="#ctx0" brushRef="#br0" timeOffset="84795.3853">5686 18203 0,'0'0'0,"0"-41"16,0 123 31,0 40-32,0 1-15,0 122 16,0-122 0,0-82-1</inkml:trace>
  <inkml:trace contextRef="#ctx0" brushRef="#br0" timeOffset="84940.0578">5645 17834 0,'0'0'0</inkml:trace>
  <inkml:trace contextRef="#ctx0" brushRef="#br0" timeOffset="85396.1021">6136 18244 0,'-41'0'15,"41"81"48,0-40-48,0 41-15,0 0 16,0 0-16,0-41 16,0-82 31,0 0-47,82-164 15,-41 83 1,0 40-1,41 82 17,-42 41-17,-40 163 1,0 1 0,0-124-16,0-40 15</inkml:trace>
  <inkml:trace contextRef="#ctx0" brushRef="#br0" timeOffset="86094.7407">6831 18366 0,'0'-82'0,"0"42"15,-40 40 1,40-41 0,-41 41-1,0 0 1,-82 81 0,123 124-1,0 40 1,0-204-1,41 41 1,41-82 0,-41-123-1,40 42 1,-81-124 0,0 123-1,0 41-15,0 164 47,0 0-47,0 81 31,0-163-31,41 41 16,0-82-16,82 0 31,-123-41-31,82-41 16,-41-122-1,-41 122-15,0-123 16,0 83-16,0-1 16,0-41-1,0 123 1,0 82 0,-82 205-1,82 81 1,0-82-1,41-81 1,-41-82-16,41-41 16,81-41-1</inkml:trace>
  <inkml:trace contextRef="#ctx0" brushRef="#br0" timeOffset="86289.0377">7486 18898 0,'0'0'0</inkml:trace>
  <inkml:trace contextRef="#ctx0" brushRef="#br0" timeOffset="87095.9177">3313 19921 0,'-40'0'0,"-42"0"31,82-82 63,82 82-94,40 0 15,83-41-15,81 41 16,1 0-16,285-82 16,-81 82-1,-286 0 1,81 0-16,-245 0 15,-41 41 17</inkml:trace>
  <inkml:trace contextRef="#ctx0" brushRef="#br0" timeOffset="87426.8226">3600 20125 0,'0'0'15,"-41"0"-15,164 0 31,286-41 1,613-163-17,-408 122 1,-164 82 0,-286 0-1,-124 0 1</inkml:trace>
  <inkml:trace contextRef="#ctx0" brushRef="#br0" timeOffset="89127.1612">12149 17548 0,'0'-41'15,"0"0"1,-81 41-1,40 0 1,41 41 15,0 246-15,41 408 15,-41-409-15,0-163-1,0-41 17,0-41-32,-82-41 15,0 0-15,0-41 16,82-41-16</inkml:trace>
  <inkml:trace contextRef="#ctx0" brushRef="#br0" timeOffset="89344.5419">11618 18284 0,'40'0'31,"42"0"-15,-41 0-16,41-40 0,163 40 15,1-82 17,-164 82-32</inkml:trace>
  <inkml:trace contextRef="#ctx0" brushRef="#br0" timeOffset="89660.2087">12804 18407 0,'0'0'0,"0"-41"16,-82 41 30,41 123-30,41-41 0,-123 81-1,83-40 1,-42-82 0,82 41-16</inkml:trace>
  <inkml:trace contextRef="#ctx0" brushRef="#br0" timeOffset="89895.3492">12436 18407 0,'-41'0'15,"41"-82"-15,41 123 47,0 0-31,0 41-16,40 41 15,42-1 1,0-40 0,-123 0-16,82-82 15</inkml:trace>
  <inkml:trace contextRef="#ctx0" brushRef="#br0" timeOffset="90244.1104">13377 17834 0,'0'-81'16,"0"40"-1,-82 41 32,82 122-47,0-40 16,-41 164-1,41 122 1,82-164 0,-41-122-1,-41-41-15</inkml:trace>
  <inkml:trace contextRef="#ctx0" brushRef="#br0" timeOffset="90760.2819">13622 18244 0,'0'-82'0,"0"0"16,0 41-1,82 41 16,-41 82-15,-41 0 0,0 81-1,-41-122-15,-41 0 16,82 41 0,0-123 15,0 0-31,41-82 15,41 42 17,-82-1-32,82 0 15,-82-41-15,81 123 16,-81-41 0,-81 82 15,40 41-16,41 123 1,0-42 0,0-122-16,0 41 15,81-41 1,1-41 0</inkml:trace>
  <inkml:trace contextRef="#ctx0" brushRef="#br0" timeOffset="91028.9181">14072 17875 0,'0'0'0,"-41"0"0,41-81 16,0 40-1,0 122 16,123 83-15,-82 82 0,-41-1-1,0 82 1,-123-163 0,41-123-16</inkml:trace>
  <inkml:trace contextRef="#ctx0" brushRef="#br0" timeOffset="95251.0221">15176 18121 0,'41'0'63,"41"0"-63,-41-82 15,0 82-15,41 0 0,-41 0 32</inkml:trace>
  <inkml:trace contextRef="#ctx0" brushRef="#br0" timeOffset="95445.0264">15136 18407 0,'0'0'0,"81"0"47,1 0-47,205-41 15,-42-41 1</inkml:trace>
  <inkml:trace contextRef="#ctx0" brushRef="#br0" timeOffset="99795.5524">18449 17957 0,'0'-82'16,"0"41"0,-82 41 15,41 41-16,41 41-15,-82 409 32,42-246-1,-42-245-15,82 41-16,-41-41 31</inkml:trace>
  <inkml:trace contextRef="#ctx0" brushRef="#br0" timeOffset="99978.3075">17999 18366 0,'41'0'31,"0"41"-31,82-41 15,40 0 1,42-41 0,-123 41-16,-1-41 15</inkml:trace>
  <inkml:trace contextRef="#ctx0" brushRef="#br0" timeOffset="100245.541">18940 18162 0,'-41'0'16,"41"-41"-16,-41 41 47,0 0-31,41 41-16,0 0 15,-82 81 1,82-40-1,41 41 1,0-41 0,41-82-1</inkml:trace>
  <inkml:trace contextRef="#ctx0" brushRef="#br0" timeOffset="100745.4331">19063 18325 0,'0'-41'16,"41"41"-16,-1 0 15,42 0 1,0 0-1,-82 123 1,0-41 0,-41-41-1,41-82 48,82-82-48,-41 41 1,41 1 0,-82-1-16,81 41 15,-162 82 32,81 0-47,-41 41 16,41-1-1,0-40 1,41 41 0,40-82-1,1-41 1</inkml:trace>
  <inkml:trace contextRef="#ctx0" brushRef="#br0" timeOffset="101246.1936">19799 18366 0,'0'-41'16,"0"82"30,0 0-46,-82 164 16,41 81 15</inkml:trace>
  <inkml:trace contextRef="#ctx0" brushRef="#br0" timeOffset="101730.8887">19963 18244 0,'0'-41'0,"0"82"62,0-1-62,0 42 0,0-41 16,40 0 0,1-41-1,41 0 1,41 0 0,-82-82-1,-41-40 16,0-1-15,0 205 15,0-1-15,-41 165 0,41-123-16,0 163 15,0-163-15,0-42 16,0 1-1,-41 0 1,-82-82 0,123-123-1</inkml:trace>
  <inkml:trace contextRef="#ctx0" brushRef="#br0" timeOffset="102011.8665">20535 17957 0,'0'82'47,"41"0"-32,-41-41-15,82 41 16,-82-1-16,0 83 16,-82 0-1,41-124 1,41 42 0</inkml:trace>
  <inkml:trace contextRef="#ctx0" brushRef="#br0" timeOffset="111462.4539">17672 17589 0,'-41'0'63,"0"41"-48,-41-41-15,-41 82 16,42-41-16,-1 40 15,0-40 1,0-41-16,-163 164 31,163-164-31,82 41 32,82-41-17,204 0 1,-40-82-1,-1 82 1,-204 0 0,-82 41 15,-41-41-31,-41 41 16,1 41-1,-42 0 16,82-1-31,-81 1 16,122 0 0,163-82 31,-40 0-32,41 0-15,-41 0 16,81 0-1,-81-41-15,0 41 16,-41 0-16</inkml:trace>
  <inkml:trace contextRef="#ctx0" brushRef="#br0" timeOffset="112380.8071">16935 18980 0,'0'-41'15,"0"0"16,0 82 188,0 0-219,0 41 16,0-41 15,41-41-15,41 0-16,41 0 15,-123-41 1,41-41 0,-41 0-1,0 0 1,0 41-1,0 123 17,0 0-32,0 204 15,0 164 1,0-204 0,0-124-1,0-40-15,0-41 16,-41-41-16,41 82 15,-82-82 1,82-41 0,0-204-1,0 122-15,164-123 16,-42 83-16,1 40 16</inkml:trace>
  <inkml:trace contextRef="#ctx0" brushRef="#br0" timeOffset="113462.9536">12436 20493 0,'0'0'0,"0"-82"15,0 42-15,0-1 16,-123-82-1,41 123 1,-81 368 15,163 205 1,0-491-32,0 163 31,0-163-16,-123-82-15,41 0 16</inkml:trace>
  <inkml:trace contextRef="#ctx0" brushRef="#br0" timeOffset="113631.8154">11618 21107 0,'0'0'0,"0"-41"0,81 41 16,1 0 0,82 0-1,-1 0 1,-81 0-16,123 0 16</inkml:trace>
  <inkml:trace contextRef="#ctx0" brushRef="#br0" timeOffset="114063.9915">12518 21066 0,'0'41'62,"0"41"-46,0-1 0,81-81-1,1 82 1,-41-82 0,41-41-1,-82 0 1,0-40-16,0-42 15,0 41 1,0 41-16,0 82 31,0 41-31,0 0 16,0 286 0,0-164-1,0-81 16</inkml:trace>
  <inkml:trace contextRef="#ctx0" brushRef="#br0" timeOffset="114313.4364">13377 20575 0,'0'0'16,"-41"0"-16,41-82 0,0 123 47,0 82-47,0 204 15,0-81 16,0-165-31,41 1 0</inkml:trace>
  <inkml:trace contextRef="#ctx0" brushRef="#br0" timeOffset="114830.3697">13827 20943 0,'-41'-82'0,"0"123"47,41 0-31,0 0-16,0 82 31,0-41-15,82-82-1,40 0-15,-40 0 16,-41 0 0,-41-82-1,0-123 1,0 164 0,0 1-1,0 121 1,-41 165-1,41-1 1,0 1 0,0-83-1,0-122 1,-41 41 0,0-82-1,-41 0-15,-40 0 16,122-41-1,0-41 1,0 41-16</inkml:trace>
  <inkml:trace contextRef="#ctx0" brushRef="#br0" timeOffset="115070.1581">14236 20698 0,'0'0'16,"0"-82"-16,0 164 31,122 122-15,1 42 0,-123-1 15,0-40-16,0-123-15,0-42 16</inkml:trace>
  <inkml:trace contextRef="#ctx0" brushRef="#br0" timeOffset="115296.8187">15217 21189 0,'0'0'0,"82"0"47,41 0-47,0 0 0,40-41 15,-122 41 1</inkml:trace>
  <inkml:trace contextRef="#ctx0" brushRef="#br0" timeOffset="115439.7646">15504 21393 0,'0'0'0,"-82"0"16,123 0 15,41 0-15,-1 0-16,165 0 15,-164-41 1</inkml:trace>
  <inkml:trace contextRef="#ctx0" brushRef="#br0" timeOffset="116246.8303">18081 20411 0,'0'0'0,"82"0"16,-82-40-16,81 40 0,-121 40 47,-42 1-32,-82 41-15,-40 41 16,-83 41-1,83-124 1,122 83-16,123-123 47,41 0-31,-1 0-16,1 0 15,82 0 1,-82 0-16,-1 0 15,-40 0 1,-41 82 0,-81-82-1,40 41-15,-164 41 16,123-82-16,1 81 16,-83 1-1,164-41 16,82-41-15,0 0-16,204 0 16,164-41-1,-205 41 1</inkml:trace>
  <inkml:trace contextRef="#ctx0" brushRef="#br0" timeOffset="116813.5654">17263 21966 0,'0'0'0,"0"-41"16,0 0-1,41 41 1,0 0-16,40 0 15,-81 123 1,0-82 0,-81 122 15,81-204 0,163-122 0,-163 122-31,82-41 16,-82 41 0,0 123 15,0 0-15,0 81-16,0-81 31,123-82-16,122-41-15</inkml:trace>
  <inkml:trace contextRef="#ctx0" brushRef="#br0" timeOffset="117366.7554">19022 20371 0,'0'0'0,"0"-41"0,0-82 16,-123 123 31,123 41-47,-82 41 16,82 368 15,0-287-31,0 83 15,0-165-15,0 42 16,0-41 0,-41 0-1,-41-82 1</inkml:trace>
  <inkml:trace contextRef="#ctx0" brushRef="#br0" timeOffset="117518.8261">18654 20984 0,'0'-41'0,"122"41"15,1-82-15,0 82 16,-1-40-16,124-42 31</inkml:trace>
  <inkml:trace contextRef="#ctx0" brushRef="#br0" timeOffset="117747.0987">19472 20534 0,'-41'0'15,"41"-41"1,-41 41 15,41 82-31,-82 123 16,82 40-1,0 0 1,0-122 0,82-123-16,-82 82 15,123-82-15,-83 0 16</inkml:trace>
  <inkml:trace contextRef="#ctx0" brushRef="#br0" timeOffset="118164.0394">19717 20943 0,'0'0'0,"0"-41"0,0 0 16,0-40-1,41 81 1,41 0-16,-82 41 16,41-1-16,-41 83 15,0-41 1,0 0-1,-41-82 1,41-41 15,0 0-31,123-82 16,-42 1 0,-81 40 15,41 0-16,-41 164 1,0 0 0,0 40-1,-82 42 1,123-41 0,41-123-1,-41 0-15</inkml:trace>
  <inkml:trace contextRef="#ctx0" brushRef="#br0" timeOffset="118347.6034">20331 20984 0,'0'41'63,"0"0"-63,0 0 0,0 0 15,0 41 1,0-1 0</inkml:trace>
  <inkml:trace contextRef="#ctx0" brushRef="#br0" timeOffset="118799.1892">20576 20780 0,'0'-41'16,"0"123"31,0-42-47,0 1 15,41 82 1,41-123-1,0 0 1,-41-41 0,40 0-1,1-122 1,-82 81 0,0-41-1,0 164 1,0 41-1,0 81 1,0 124 0,0-205-1,-41 40 1,0-81 0,-40-41-1,40 0 1</inkml:trace>
  <inkml:trace contextRef="#ctx0" brushRef="#br0" timeOffset="119064.1833">21231 20289 0,'41'-41'16,"40"41"0,1 0-1,-41 245 1,41 123 15,-123-122-31,-41-83 31,0-81-31</inkml:trace>
  <inkml:trace contextRef="#ctx0" brushRef="#br0" timeOffset="120082.8701">29371 17016 0,'0'-81'0,"0"40"16,0-41 0,-82 41 15,41 123-16,41 327 17,0 0-17,0-246 1,0-40-16,0 0 16,0-41-16,0-41 0,0 40 15,-81-40 1,40 41-1,-41-82 1,0 0 0</inkml:trace>
  <inkml:trace contextRef="#ctx0" brushRef="#br0" timeOffset="120263.4272">28594 17712 0,'0'-41'15,"41"41"1,82-82-16,204 41 16,123 41-1,-41-82 1,-286 1 0</inkml:trace>
  <inkml:trace contextRef="#ctx0" brushRef="#br0" timeOffset="120801.3">30312 17753 0,'0'41'31,"0"-1"-15,-82 42-16,0-41 15,41 0-15,1 41 16,40-41-16,-82 0 16</inkml:trace>
  <inkml:trace contextRef="#ctx0" brushRef="#br0" timeOffset="120967.8062">29903 17753 0,'0'0'0,"0"41"31,41-1-15,82 83-1,-1 0 1,42-82 0</inkml:trace>
  <inkml:trace contextRef="#ctx0" brushRef="#br0" timeOffset="121230.7431">30844 16935 0,'0'0'0,"0"-41"0,-41 0 0,41-41 16,-41 123 15,41 41-31,0-1 16,0 165-1,0-82-15,0 122 16,41-204 0,-41-1-16,164-81 15</inkml:trace>
  <inkml:trace contextRef="#ctx0" brushRef="#br0" timeOffset="121680.3227">31171 17303 0,'0'-82'0,"0"0"16,41 82-1,82 0 1,-82 0 0,-1 123-1,-40 40 1,-40-81-1,-42-41 1,82-82 15,122-122-15,1-1 15,-41 82-15,-82 0-1,0 123 17,-41 41-17,41 123 1,0-124 0,41 1-1,82-82 1</inkml:trace>
  <inkml:trace contextRef="#ctx0" brushRef="#br0" timeOffset="121882.9481">31866 17016 0,'0'0'0,"0"-81"16,0 40-1,0 82 16,41 163-15,41 1 0,-82 40-1,-123 41 1,83-245 0</inkml:trace>
  <inkml:trace contextRef="#ctx0" brushRef="#br0" timeOffset="122436.1809">33503 17221 0,'-41'0'16,"82"0"15,41 41-15,-1-41-16,1 0 15,0 0-15</inkml:trace>
  <inkml:trace contextRef="#ctx0" brushRef="#br0" timeOffset="122585.0264">33503 17630 0,'82'0'47,"-1"-41"-47,42 41 0,0-41 16</inkml:trace>
  <inkml:trace contextRef="#ctx0" brushRef="#br0" timeOffset="123014.2704">35753 16689 0,'0'0'0,"0"-82"0,0 1 15,0 40-15,-82-41 31,41 82 1,-123 286-1,164 328 0,41-83-15,-41-408-1,0-82 1,-82 41 0,41-82-16,-40 0 15,-1 0 1,41 0-16,41-41 0,-82-123 16</inkml:trace>
  <inkml:trace contextRef="#ctx0" brushRef="#br0" timeOffset="123682.209">35712 17998 0,'41'0'78,"40"0"-62,42 0-16,-41 0 15</inkml:trace>
  <inkml:trace contextRef="#ctx0" brushRef="#br0" timeOffset="124214.2621">36366 17712 0,'0'41'32,"0"40"-17,82-40-15,-82 0 16,41 41-16,41-41 16,-41-41-1,0 0 1,40 0-1,-81-82 17,0 41-32,-81-81 15,40 122 1,-82 0 15,82 40-31,-41 42 16,-40 41-16,81-82 15,41-82 32,0-41-31,0-41 0,0 42-1,81 81 16,1 0-31,0 122 16,0-81 0</inkml:trace>
  <inkml:trace contextRef="#ctx0" brushRef="#br0" timeOffset="125147.3388">36366 16239 0,'0'-41'15,"0"123"32,82 0-31,0-82 15,0 0-15,-41 0-1,40-82 1,-81 0 0,0 41-1,-41 41 1,1 0-1,40 82-15,-82 82 16,-41-82 0,82-1-16,0-40 15,-81 41 1,81-82 15,41-82-15,0-40-1,41-83 1,-41 164-16,40 41 16,1 0-16,41 0 15,-82 82 1,123 41 0,-41 40-1</inkml:trace>
  <inkml:trace contextRef="#ctx0" brushRef="#br0" timeOffset="125813.9137">37962 16730 0,'40'-41'0,"-40"0"16,0-41-1,0 42 1,0-1 0,-81 41 30,40 204-30,41 246 15,0-41 16,-82-327-31,0-41-1,0-41-15</inkml:trace>
  <inkml:trace contextRef="#ctx0" brushRef="#br0" timeOffset="125987.9037">37348 17057 0,'123'-82'15,"-41"82"-15,40 0 16,124 0 0,-83-40-1,-40 40-15,-41 0 16</inkml:trace>
  <inkml:trace contextRef="#ctx0" brushRef="#br0" timeOffset="126248.0391">38534 16648 0,'0'-41'15,"0"0"17,-82 41-17,1 41 1,81 0-16,-82 41 15,82 123 1,41 40 0,41-81-1,-1-123 1</inkml:trace>
  <inkml:trace contextRef="#ctx0" brushRef="#br0" timeOffset="126714.451">38780 16935 0,'0'-82'15,"82"41"1,-1 41-1,-81 41 1,0 122 0,0-122-1,-41 82 1,-40-123 0,122-41 15,-41 0-16,81 41-15,-40-82 16,-41 1-16,123 40 0,-123 0 16,41-82-1,-41 164 17,0 0-17,-82 204 1,82-163-1,41 0 1,82 0 0</inkml:trace>
  <inkml:trace contextRef="#ctx0" brushRef="#br0" timeOffset="126898.0139">39434 17139 0,'0'-82'15,"0"123"32,0 41-31,0-41-16,0 41 16,0-41-16,0 40 15</inkml:trace>
  <inkml:trace contextRef="#ctx0" brushRef="#br0" timeOffset="127393.0197">39802 16812 0,'0'0'0,"0"-41"15,0 0 1,0 82 15,0 0-15,0 0-16,0 41 15,0-42-15,41 1 0,0 41 16,0-82 0,41 0-1,-82-41 1,82-41-16,-82 1 15,41-1 1,-41 0-16,0 41 16,0-41-1,0 164 17,0 82-17,0-1 1,0 42-1,0-82 1,0-42 0,-82-81-16,41 41 15,-41-41 1,41 0 0</inkml:trace>
  <inkml:trace contextRef="#ctx0" brushRef="#br0" timeOffset="127697.4567">40375 16485 0,'0'-41'0,"0"-41"16,82 164 15,-82 0-15,82 40-16,-82 1 16,0 0-16,0-1 0,0 1 15,-41 41 1,0-82-1,-82-42-15</inkml:trace>
  <inkml:trace contextRef="#ctx0" brushRef="#br0" timeOffset="128664.8759">41398 16894 0,'0'-82'0,"0"0"16,0 0 0,-41 82-1,-41 0 16,41 0-31,-41 123 16,41 81 0,41-122-1,0 0 1,82-82 15,-41 0-15,82 0-1,-82-164 1,-41 124-16,41-124 16,-41 41-16,0 1 15,0-42 1,0 123 0,0 82 15,0 41-16,0 40-15,0 124 16,0-83 0,0-122-16,0 0 15,81 41 1,-40-82 0,41-41-1,-82-82 1,41 1-1,-41-1 1,41 123 0,-41 82 15,0 0-15,0-41-16,0 40 15,82-81-15,0 0 16,-41 0-1,40 0 1,1-122 0,-41-1-1,-41 82 17,0 0-32,0 164 31,0 81-16,0 42 1,-82 81 0,82-204-16,-82-1 15,82-40-15,-163-41 16,40-41 0,41-41-1,0-81 1</inkml:trace>
  <inkml:trace contextRef="#ctx0" brushRef="#br0" timeOffset="129515.2729">29739 19552 0,'0'-40'0,"0"-1"0,0-41 16,0 41-16,-41 41 16,41-82-1,-122 246 17,122 449-1,0-490-31,0 0 15,0-82 1,0 40 0,-41 1-1,-41-82 1,0 0 0,41-41-16</inkml:trace>
  <inkml:trace contextRef="#ctx0" brushRef="#br0" timeOffset="129665.6599">29003 20043 0,'0'0'0,"82"0"31,0 0-15,204 0 0,41 0-1,-40 0 1</inkml:trace>
  <inkml:trace contextRef="#ctx0" brushRef="#br0" timeOffset="130039.9841">30230 19962 0,'0'-41'16,"0"82"31,0-1-47,41 42 15,0-41 1,41 41 0,0-82-1,-1 0 1,1-41 0,-82-82-1,0 1 1,0 81-1,0 123 17,0 81-17,0 83 17,0-42-17,0-163-15,0 0 16</inkml:trace>
  <inkml:trace contextRef="#ctx0" brushRef="#br0" timeOffset="130315.0467">31048 19552 0,'0'0'0,"0"-81"0,0-1 15,0 41 1,0 123 15,-81 40-31,81 124 16,0-123 0,0 122-1,0-163-15,0 0 16,122-82-1,-40 0-15</inkml:trace>
  <inkml:trace contextRef="#ctx0" brushRef="#br0" timeOffset="130797.6568">31416 19798 0,'0'82'63,"0"-41"-63,0 0 15,0-1-15,0 42 16,0-41 0,82-41-1,41 0 1,-41-41-1,-82-41-15,41 1 16,-41-1-16,0 41 16,0 0-1,0 0-15,0 123 47,0 0-47,0 163 16,0 82-1,0-81 1,0-123-16,-123-1 16,123-81-1,-41-41-15,-82 82 32,1-82-17,40 0-15,41-82 16,-41 0-16,82 41 0</inkml:trace>
  <inkml:trace contextRef="#ctx0" brushRef="#br0" timeOffset="131090.4116">32071 19552 0,'0'0'0,"0"-40"16,0-1-1,123 163 17,-123 1-17,82 123 1,-1-124-16,-81 1 15,0 0-15,0-1 16,-41-40-16,41-41 16</inkml:trace>
  <inkml:trace contextRef="#ctx0" brushRef="#br0" timeOffset="131315.304">33094 20084 0,'122'0'31,"-40"0"-31,41 0 15,-41 41 1</inkml:trace>
  <inkml:trace contextRef="#ctx0" brushRef="#br0" timeOffset="131465.5339">33216 20411 0,'82'0'31,"0"0"-31,41 0 16,-41 0-16</inkml:trace>
  <inkml:trace contextRef="#ctx0" brushRef="#br0" timeOffset="132065.3939">35753 19266 0,'0'0'16,"0"-82"-16,0 1 0,0-1 16,0 0-16,-82 123 31,82 122-15,-123 83-16,123-1 15,-82 860 16,82-901 1,-41-163-17,-122-41 17,-1 0-17,41-82 1,42 82-1</inkml:trace>
  <inkml:trace contextRef="#ctx0" brushRef="#br0" timeOffset="132365.1293">34812 21516 0,'0'-41'15,"41"41"16,81-41-15,1 41-16,-41 0 0,0 0 16,0 0-1,-42 0-15</inkml:trace>
  <inkml:trace contextRef="#ctx0" brushRef="#br0" timeOffset="132914.8663">35834 21311 0,'0'0'0,"0"82"46,0-41-46,0 0 16,41 82 0,82-123-1,-41 82 1,-41-123 0,0-82-1,-41 82-15,0-82 16,0 41-1,-82 82 17,0 82-32,41-41 15,-82 123 1,123-41-16,-81-83 0,-1 42 31,0-82-15,82-41-1,0-81 1,0-42 0,41 41-1,41 123 1,-41 0-16,81 0 16,-122 82-1,82-41-15,0 41 16</inkml:trace>
  <inkml:trace contextRef="#ctx0" brushRef="#br0" timeOffset="133731.8978">36162 19143 0,'0'-40'16,"0"121"31,0-40-47,0 0 16,41 41-16,40-41 15,1-41 1,41 0 15,-123-286 0,0 204 1,-82 82-17,0 82 1,1-1-16,-1 1 15,0 0 1,0-82 0,0 0-1,41 0-15,41-82 16,0 41 0,82-81-1,-41 122 1,41 40-1,-82 1 1,41 41 0,0 82-16,-41-42 15,82-122-15</inkml:trace>
  <inkml:trace contextRef="#ctx0" brushRef="#br0" timeOffset="134498.7484">37553 19798 0,'0'-82'0,"0"41"15,0 0-15,0 0 16,0-40 0,-41 81-1,0 0 1,41 40 0,-82 83-16,82 532 31,0-369-16,0-122 1,0-123-16,-41 40 16,-41-81-1,-41 0 1</inkml:trace>
  <inkml:trace contextRef="#ctx0" brushRef="#br0" timeOffset="134665.3111">36980 20452 0,'0'0'0,"0"-41"16,163 41-1,42-40 1,40-42 0,1 0-1,-83 0 1</inkml:trace>
  <inkml:trace contextRef="#ctx0" brushRef="#br0" timeOffset="134850.1099">38084 19839 0,'0'-82'0,"0"41"15,0-41 1,-41 82 0,-40 0-1,81 82 1,-41 204-1,-41 205 1,82-286 0,0-164-1</inkml:trace>
  <inkml:trace contextRef="#ctx0" brushRef="#br0" timeOffset="135281.8813">38207 20330 0,'0'0'16,"0"-41"-16,41 41 15,41 0 1,-41 41 0,-41 0-1,0 81 1,0-81-1,0 41-15,0-123 47,0-41-31,0 41-16,81-81 16,-40 81-1,-41-41-15,0 41 16,0 0-1,0 123 17,0 41-32,-81-1 15,81 42 17,81-82-17</inkml:trace>
  <inkml:trace contextRef="#ctx0" brushRef="#br0" timeOffset="135481.8947">38862 20534 0,'0'41'47,"0"41"-32,0-41-15,0 0 16,0 0-16,40 40 16,-40-40-1</inkml:trace>
  <inkml:trace contextRef="#ctx0" brushRef="#br0" timeOffset="135948.7545">39312 20043 0,'0'0'0,"0"-41"16,0 1-1,0 80 17,0 42-17,0-41-15,0 0 16,0 41-1,40-82-15,42 0 16,0 0 15,-41 0-31,41-164 32,-82 82-17,0 42-15,0-42 16,0 164-1,-41 40 1,41 205 0,0-40-1,-41-83 1,41-122-16,-82-41 16,41 0-16,-41-41 15,1 0 1,40 0-1,-41 0-15</inkml:trace>
  <inkml:trace contextRef="#ctx0" brushRef="#br0" timeOffset="136215.8004">39598 19798 0,'0'0'16,"0"-82"-16,41 123 47,-41 0-32,122 41-15,-122 163 16,0 1-1,0-83 1,-40-81 0</inkml:trace>
  <inkml:trace contextRef="#ctx0" brushRef="#br0" timeOffset="136832.5952">40784 20166 0,'0'-82'0,"0"41"15,-41 0 1,0-40 0,-40 81-1,-1 0 1,0 0 0,82 81-1,-82 124 1,82-123-16,0 0 15,0-1 1,41-81 0,41 0-1,41 0 1,-42-81 0,-81-42-1,41-82 1,-41 42-1,0-42 1,0 123 0,-82 41-16,82 82 31,0 41-15,0 41-16,0 122 15,0-81-15,0-41 16,41 81-1,41-81 1</inkml:trace>
  <inkml:trace contextRef="#ctx0" brushRef="#br0" timeOffset="137265.3056">41111 20166 0,'0'-82'0,"0"0"16,41 82 0,41 0-1,-82 82 1,0-41-16,0 205 31,-41-124-15,-41-122-1,82 41-15,41-123 32,82-81-17,0-1 1,-41-40 0,-82 163-16,0 0 15,0 123 16,0 81-15,-123 124 0,82-206-1,41-40-15,41 41 16,41-82 0,-1 0-16</inkml:trace>
  <inkml:trace contextRef="#ctx0" brushRef="#br0" timeOffset="137389.2998">42216 20330 0</inkml:trace>
  <inkml:trace contextRef="#ctx0" brushRef="#br0" timeOffset="140067.5134">3150 24011 0,'0'-82'16,"0"41"-1,0 0 17,0 1-17,-41 40 48,0 0-48,41 163 1,0 83 0,0-42-1,0-122-15,0-41 16,0 0 0,41-41-16,41 0 15,0 0 1,-1 0-1,42-164 1,-123 123 0,41-81-16,-41 81 15,82 0-15,-82-41 32,0 41-17,0 82 1,0 0-1,0 82 1,0-1 0,0-40-16,0 0 15,41-82 1,41 0 0,-42 0-16,83-41 15,-82-41 1,-41 0-1,0-40 1,0 40 0,-123-41-1,42 123 17,40 82-17,-41 82 1,82-42-1,41-122-15</inkml:trace>
  <inkml:trace contextRef="#ctx0" brushRef="#br0" timeOffset="140504.4039">4091 24175 0,'0'0'0,"0"-82"0,0 41 16,41 41 15,40 41-15,-81 41 0,0 0-1,0-1 1,41-81 46,0-122-46,-41 40-16,82 0 16,-41 0-1,0 82 1,-41 82-1,0 0 1,0 122-16,0-122 16,0 41-16,82-82 31,-82 0-31</inkml:trace>
  <inkml:trace contextRef="#ctx0" brushRef="#br0" timeOffset="142382.884">5072 24216 0,'0'-41'15,"-40"41"1,40-82-16,-41 82 16,41-41-16,-82 41 15,0 0 1,41 0-1,41 41-15,-82 0 16,82 204 31,0-204-47,82-41 31,-41 0-31,41 0 16,0-82-1,-41-40 1,-41-42 0,0 41-16,0 41 15,0 1-15,0-83 16,0 0 0,0 205 15,0 82-31,0 0 15,0-1 1,0 124-16,0-123 16,0-42-16,122 83 31,-81-123-15,0-41-1,41-41 1,0-82-1,-82-40 1,0 81-16,0 41 16,0 0-16,0 82 31,0 0-15,0 123-1,0-124-15,0 1 16,0 0-1,41-41-15,40 0 16,42-41 0,-41 0-1,-82-40-15,41 40 16,-41-123 0,41-40-1,-41-1 1,0 82-16,0 42 15,0 40-15,0-41 16,-41 41 0,41 123-1,0 40 1,0 42-16,0 0 16,0-42-16,0 83 15,0-41 1,0-83-1,41-40 1,163-41 0,-40 0-1,-123-122 17,-41 40-17,0 0-15,0 41 16,0 82 31,0 0-32,0 41-15,0-1 16,0-40 0,0 41-1,0 0 1,82-82-1,-41-123 1,-41 41 0,40-40 15,42 81-15,-82 0-1,0 164 16,0-82-15,0 40-16,0-40 16,41 0-1,0-41 17,41 0-17,-82-82-15,0 41 16,0-40-1,0 40 17,0 0-17,0-41 1,-41 41 15,0 41 0,0 0 1,41 82-17,0 41 1,0-82-16</inkml:trace>
  <inkml:trace contextRef="#ctx0" brushRef="#br0" timeOffset="142866.1076">6831 24134 0,'0'0'0,"0"-82"31,0 164 32,0 0-47,0 40-16,0-81 0,0 0 15,0 0 1,41-82 31,0 0-47,82-122 15,-123 81 1,41 0 0,-41 0-16,82 41 15,-82 82 1,0 41-1,0 123 1,0-124-16,0 1 16,0-41-16,41 0 15,0-41-15</inkml:trace>
  <inkml:trace contextRef="#ctx0" brushRef="#br0" timeOffset="143533.0951">7609 24134 0,'0'-41'15,"0"-41"1,0 41-16,0 0 16,0-41 15,-41 82-16,-41 0 1,-41 123 0,123 0-1,-41 81 1,41-163-16,0 41 16,82-82 15,41 0-16,-123-41-15,82-81 16,-41-83 0,-41 41 15,0 287 0,0-41-15,0 82-1,0-42 1,0-81 0,40-41-1,206-82 1,-205-81 0,-41-42-1,0-122 1,0 163-1,0 42-15,0 40 0,0 164 47,-82 81-31,82 205 0,0-204-16,0 41 15,0-124-15</inkml:trace>
  <inkml:trace contextRef="#ctx0" brushRef="#br0" timeOffset="143916.3157">5563 23807 0,'0'-82'16,"123"82"31,0 0-31,-1 0-16,206-123 31</inkml:trace>
  <inkml:trace contextRef="#ctx0" brushRef="#br0" timeOffset="144077.1142">6381 23561 0,'0'-41'16,"-40"41"46</inkml:trace>
  <inkml:trace contextRef="#ctx0" brushRef="#br0" timeOffset="144244.4493">5318 23520 0,'0'82'47</inkml:trace>
  <inkml:trace contextRef="#ctx0" brushRef="#br0" timeOffset="145036.255">11004 23438 0,'0'-40'15,"0"-1"-15,0-41 0,0 41 16,-41 41-16,41-41 16,-82 41-16,41 0 31,41 82-31,-81 490 31,81-81 16,0-368-47,0-82 16,-41 0-16,0 41 15,-41-82 1</inkml:trace>
  <inkml:trace contextRef="#ctx0" brushRef="#br0" timeOffset="145216.1947">10309 24011 0,'81'-82'0,"1"82"16,0 0-16,123-41 15,-1-40 1,1 40 0</inkml:trace>
  <inkml:trace contextRef="#ctx0" brushRef="#br0" timeOffset="145688.2589">11413 23398 0,'0'0'0,"0"-41"16,-41 41-1,41-41 1,-82 41 15,82 82-31,0 327 32,0-41-1,41-286-31,0-42 15</inkml:trace>
  <inkml:trace contextRef="#ctx0" brushRef="#br0" timeOffset="146166.38">11536 23807 0,'0'0'0,"0"-41"0,41-82 16,40 123 0,1 0-1,-41 0 1,-41 123 0,0-1-1,0-81-15,-41 41 16,41-41-1,0-82 17,0 0-17,41-41 1,-41 41-16,82 1 16,0-124-16,-82 123 15,-41 82 32,41 82-31,0 40-1,0-40 1,41-123-16,-41 82 16,82-82-16,-41 0 15,40 0-15,-40 0 16</inkml:trace>
  <inkml:trace contextRef="#ctx0" brushRef="#br0" timeOffset="146349.4189">12272 24011 0,'0'-82'0,"0"0"15,41 82 17,-41 82-1,0 123-16,0-42 1,0-40 0,0-41-1</inkml:trace>
  <inkml:trace contextRef="#ctx0" brushRef="#br0" timeOffset="147005.2455">12558 23847 0,'0'0'0,"0"-40"16,0-42-1,0 41 1,0 82 46,0 0-46,0 40-16,0 1 16,41 0-16,0-41 15,41-41 1,0 0-1,0-41 1,-82-41 0,41-81-1,-41 81 1,0 41 0,0 82 93</inkml:trace>
  <inkml:trace contextRef="#ctx0" brushRef="#br0" timeOffset="147532.9229">12272 23479 0,'0'-41'16,"0"1"-1,0-42 1,0 123 47,0 81-48,0 1-15,0 163 16,0 123-1,41-81 1,-41-83 0,0-163-1,0 0-15,0 0 16,0-123 15</inkml:trace>
  <inkml:trace contextRef="#ctx0" brushRef="#br0" timeOffset="148416.7213">12599 23847 0,'0'-40'15,"0"-1"1,-41 41 15,41-82-15,0 123 15,0 41-15,0-1-1,0-40 1,41-41-1,41 0 1,0 0 0,-41 0-1,0-41 1,-41-40 0,0-1-1,0 41-15,0 0 16,0 123 31,0 40-32,0 1 1,0 41-16,0 327 16,0-246-16,0-81 15,0 40 1,0-81-1,0-41 1,-41-82 0,-41-82-1,-41-123 1,123 83-16,0-124 16,82 83-1,-41 81-15,41 0 16</inkml:trace>
  <inkml:trace contextRef="#ctx0" brushRef="#br0" timeOffset="148717.242">13049 23684 0,'0'-41'16,"41"123"31,0 0-47,-41 40 16,82-40-16,-82 0 15,123 163 1,-123-122-16,-41 122 31,41-163-31,-82-41 0</inkml:trace>
  <inkml:trace contextRef="#ctx0" brushRef="#br0" timeOffset="148950.11">13827 24175 0,'81'-41'16,"42"41"-1,-82 0-15,123 0 16,-1 0-1</inkml:trace>
  <inkml:trace contextRef="#ctx0" brushRef="#br0" timeOffset="149068.3082">14113 24338 0,'82'0'16,"40"0"-1,1-41-15</inkml:trace>
  <inkml:trace contextRef="#ctx0" brushRef="#br0" timeOffset="149670.5308">16485 23561 0,'0'0'0,"0"-82"0,0 41 16,0 1-16,0-1 16,0-41-1,-40 82-15,-42 82 16,82-1-1,0 165 1,0-123-16,0 286 31,0-368-31,0 81 32,-41-122-32,-123 41 31</inkml:trace>
  <inkml:trace contextRef="#ctx0" brushRef="#br0" timeOffset="149817.0509">15913 23929 0,'41'0'0,"0"0"0,81-82 15,1 82 1,82-81-16,-1 81 15,1-123-15,-1 41 16</inkml:trace>
  <inkml:trace contextRef="#ctx0" brushRef="#br0" timeOffset="150033.3156">17140 23398 0,'-41'-41'0,"0"-41"31,-41 164 0,82-41-31,0 40 16,0 124-1,0-82-15,0-1 16,0 42 0,41-82-1,0-41-15,0-41 0</inkml:trace>
  <inkml:trace contextRef="#ctx0" brushRef="#br0" timeOffset="150416.7406">17304 23725 0,'0'0'16,"0"-123"-16,41 123 31,-1 0-15,-40 41-16,0 41 15,0 40 1,0-81 0,0-82 46,41 41-62,-41-81 16,82 40-1,0-82 1,-82 41-16,-41 164 31,41 0-15,0 0 0,0-41-16,0 40 15,41-40 1</inkml:trace>
  <inkml:trace contextRef="#ctx0" brushRef="#br0" timeOffset="150616.4375">17917 23807 0,'0'-41'16,"0"82"46,0 40-62,0-40 16,0 0-16,0 41 15,82 0 1</inkml:trace>
  <inkml:trace contextRef="#ctx0" brushRef="#br0" timeOffset="151084.2511">18285 23520 0,'0'-82'15,"0"42"1,0 80 15,0 165-15,0-82-1,0-82 1,41 40 0,41-81-1,41-81 1,-82-42 0,-41 0-1,0 82 1,0 0-16,0 123 31,0 0-15,0 0-16,0 163 31,0-122-31,0 0 16,0-1-16,-82-81 15,41 41 1,-41-82-1,0 0 1,82-41-16,0-41 0</inkml:trace>
  <inkml:trace contextRef="#ctx0" brushRef="#br0" timeOffset="151333.8191">18940 23193 0,'41'0'31,"82"82"-31,-123 0 16,40 40-1,-40 124 1,0-124-16,0 1 15,0 41-15,0-41 0,-122-42 16,81-40-16</inkml:trace>
  <inkml:trace contextRef="#ctx0" brushRef="#br0" timeOffset="151699.815">15545 24543 0,'0'0'0,"122"0"47,451-41-32,327-41 1,123 82 0,-287 0-1,-409-82 1,-286 82 0,41 0-1,-41 0 1,82 0-1,-42 0 1</inkml:trace>
  <inkml:trace contextRef="#ctx0" brushRef="#br0" timeOffset="152333.4285">17017 25034 0,'0'-82'0,"0"41"0,0 0 16,0-41-1,-41 82-15,-40 0 16,-1 0-1,82 82 1,-82 368 15,123-205 1,-41-163-17,0 0 1,-123-41-1,0-41 1,82 0-16</inkml:trace>
  <inkml:trace contextRef="#ctx0" brushRef="#br0" timeOffset="152867.0075">16322 25484 0,'41'-41'16,"41"41"-16,122-82 15,42 82 1,-42-41 0,-81 41 15,-123-82-15,0 41 30,0 82 1,0 0-47,0 41 16,0 0 0,41 0-1,41-82-15,-1 0 16,1 0-1,-41 0-15,0 0 16,-41-82 15,0 0-15,0 0 0,0 164 15,0-41-16,0 0-15,0 122 16,0-40-16,0-41 16,0 0-1</inkml:trace>
  <inkml:trace contextRef="#ctx0" brushRef="#br0" timeOffset="153133.7289">17999 25034 0,'0'-41'0,"0"0"16,0-41-1,0 164 16,0 0-15,0 163 0,0-122-16,0-41 15,0-41-15,82 40 16,41-81 0</inkml:trace>
  <inkml:trace contextRef="#ctx0" brushRef="#br0" timeOffset="153600.1618">18408 25156 0,'0'-81'15,"-41"40"1,41 123 15,0-42-15,0 42-1,0 41 1,123-123 15,-41 0-31,-82-82 16,41 0 0,-41 1-1,0-1-15,0 41 16,0 82 31,0 41-47,0 327 31,0-164-15,0-40-1,0-83 1,-82-40-1,0-82 1,41-41 0,41-122-1</inkml:trace>
  <inkml:trace contextRef="#ctx0" brushRef="#br0" timeOffset="153817.8357">18940 25034 0,'0'0'0,"41"0"15,41 41 1,-82 40 0,81 1-1,-81-41-15,0 123 16,-40-82-16,40-1 15,-123-40 1</inkml:trace>
  <inkml:trace contextRef="#ctx0" brushRef="#br0" timeOffset="160051.638">3273 25361 0,'-123'0'15,"41"0"-15,0 0 16,41 0-16,0 0 15,246-41 32,40 41-31,737-82 0,-655 82-1,287 0-15,-409 0 16,-42 0-16,42 0 15,-124 0 17,-81 41-32,-40-41 47,-42 41-32,0-41 1,0 0-16,0 0 0</inkml:trace>
  <inkml:trace contextRef="#ctx0" brushRef="#br0" timeOffset="160399.6291">3232 25688 0,'-123'0'0,"41"0"15,0 0 1,123 0 0,82 0-1,450 0 1,245-41 0,-409 41-16,0 0 15,-82-82-15,164 82 16,-286 0-1</inkml:trace>
  <inkml:trace contextRef="#ctx0" brushRef="#br0" timeOffset="164219.251">24790 23561 0,'-82'0'0,"0"-41"15,41 41 1,123 0 46,81 0-62,1310-122 32,-327 122-1,-819-41-15,-286 41-16,-82 0 62,-41 0-46,82-82-1,-82 82 1,-81 0 0,40-41-1,82 41-15,0 0 16,-41-41-16,123 41 47,82 0-47,-41 0 15,163 0 1,-122 0 0,-82 41-1,-41 41 1,-41-41-1,-41-41 1,-163 122-16,122 1 16,0-123-16</inkml:trace>
  <inkml:trace contextRef="#ctx0" brushRef="#br0" timeOffset="168119.0954">29330 23847 0,'82'-40'47,"0"-1"-31,-41-41-16,122-41 15,-81 41 1,0 1-1,-82-42 1,0 82 0,0 0-16,0 82 47,0 41-32,0 0 1,82 81-1,-41-122 1,-41 41 0,0-41-16,0 41 15,-41-82 1,-41 0-16,41 0 16,-41 0-1,0 0 1,1-82-16,81 41 15,-82 41-15,123 0 63,-41 123-63,122-123 16,-40 81-1,0-81 1,41 0-1,81-122 1,-163-1 0,41 0-1,0-81 1,-82 163-16,41 41 31,41 41-15,-82 0-16,41 81 15,-41-81 17,40-41-32,-40-41 62,-40 41-62,-1-122 16,-82 40-1,41 41 1,0 123 15,82 0-31,0 81 16,0-40 0,41-82-1,0-41 1,0 0-1,123-41-15,-83-82 32,-81 41-17,0 41 1,0-81-16,0 81 16,0 123 15,0 40-16,0-40 1,41 0 0,0-82-1,82 0 1,0-41 0,-82-82-1,122-40 16,-163 122-31,41 41 32,-41 41-17,0 41 1,0-1-16,0-40 16,82-41 30,-82-41-30,41 41-16,-41-163 16,41 122-1,41 0 1,-42 41 0,1 41-16,-41 0 15,0 81 1,82-81-1,-41-41 17,-41-41-17,82-40 1,0-42 0,-41 123 15,-41 164-16,0-83 1,0 1 0,81-41-1,-40-41-15</inkml:trace>
  <inkml:trace contextRef="#ctx0" brushRef="#br0" timeOffset="168420.8209">32030 23234 0,'0'0'0,"41"0"32,-41 82-17,41-82 17,-41-41-17,0 0 1,0 0-1,-82 41 17,82 41-32,-41 82 15,41-82 1,41-1 0,41-40-1,82 0 1</inkml:trace>
  <inkml:trace contextRef="#ctx0" brushRef="#br0" timeOffset="172252.6903">12027 26384 0,'0'-82'16,"0"0"-1,0 41 1,0-41-1,-82 82 17,82 164-17,-41-1 1,41 451 0,0-532-1,0 0-15,-82 40 16,82-81 15,-41-41-15,0 0-1,-41 0 1,42-41-16</inkml:trace>
  <inkml:trace contextRef="#ctx0" brushRef="#br0" timeOffset="172402.5028">11331 27038 0,'0'0'15,"41"0"17,0 0-32,164-82 15,-42 82 1,83-41 0,-124-40-1,42 81-15</inkml:trace>
  <inkml:trace contextRef="#ctx0" brushRef="#br0" timeOffset="172635.9539">12640 26424 0,'0'-81'16,"-41"40"0,-40 82 15,81 0-16,0 40-15,0 206 16,0 40 0,0-82-1,0-204 1,40 41 0</inkml:trace>
  <inkml:trace contextRef="#ctx0" brushRef="#br0" timeOffset="173152.4235">12845 26834 0,'0'0'0,"0"-82"16,0 0-16,0 123 31,0 41-15,0 40-1,41-81 1,40 41 0,-40-82-16,41 0 15,-41 0-15,0 0 16,41-41-16,-41 0 16,-41-122-1,0 81 1,0-41 15,0 164-15,0 41-1,0 163 1,0-81-16,0-41 16,0-1-16,0 124 15,0-164 1,0-42-1,0 42 1,-164-82 0,123-82-1,-82-81 1,246-42 15,-41 83-31</inkml:trace>
  <inkml:trace contextRef="#ctx0" brushRef="#br0" timeOffset="173435.8252">13622 26506 0,'0'0'0,"0"-41"0,0-81 31,-41 81-15,41 123 0,0 40-1,0 124 1,0 204 0,0-246-1,0-81 1,0-82-1</inkml:trace>
  <inkml:trace contextRef="#ctx0" brushRef="#br0" timeOffset="173905.452">13786 26874 0,'0'0'0,"0"-40"0,41 40 16,40 0 0,1 0-1,-82 122 1,0-40 0,0 0-1,0-41 1,0-164 31,0 41-32,41 0 1,41 1-16,-82 40 16,41 41-16,-41-41 0,0 82 62,0 41-62,0-1 16,0 42-1,0-41 1,82-82 15</inkml:trace>
  <inkml:trace contextRef="#ctx0" brushRef="#br0" timeOffset="174140.739">14481 26506 0,'0'0'0,"0"-82"16,-41 82-1,41 41 16,0 164-15,82 40 0,-82 1-1,0-1 1,-41-163-16,0-41 16</inkml:trace>
  <inkml:trace contextRef="#ctx0" brushRef="#br0" timeOffset="174489.8444">16117 26915 0,'0'-41'16,"41"41"15,82 0-15,-82 0-16,41 41 15</inkml:trace>
  <inkml:trace contextRef="#ctx0" brushRef="#br0" timeOffset="174621.4809">16199 27202 0,'41'0'47,"204"-41"-32</inkml:trace>
  <inkml:trace contextRef="#ctx0" brushRef="#br0" timeOffset="175069.5722">17876 26465 0,'0'-41'0,"0"1"16,0-42-16,0 41 15,-82 41-15,42 123 47,40 367-15,0-367-32,0 41 15,-41-82-15,41-1 16,-82-81-1</inkml:trace>
  <inkml:trace contextRef="#ctx0" brushRef="#br0" timeOffset="175236.3979">17304 26915 0,'81'0'0,"1"0"0,41-81 15,0 81-15,122-41 32,-122 41-32,-41 0 15,-1-82-15</inkml:trace>
  <inkml:trace contextRef="#ctx0" brushRef="#br0" timeOffset="175436.3342">18326 26670 0,'0'0'0,"0"-41"16,0-41-1,0 0 1,0 41-1,-82 41 17,42 82-17,40 41-15,0 122 16,0-40 0,0-82-16,0-1 15,0-81 1,40-41-16,1 41 0</inkml:trace>
  <inkml:trace contextRef="#ctx0" brushRef="#br0" timeOffset="175836.5633">18490 26915 0,'0'-81'15,"41"81"-15,0-82 16,81 82 15,-81 41-31,-41 81 16,0-40-1,-41-41 1,41 0 0,0-123 15,41 41-16,-41-41 1,82 42-16,-82-1 16,82-41-16,-82 0 15,0 164 17,-41-41-17,41 122 1,0-81-1,0 41 1,41-123-16</inkml:trace>
  <inkml:trace contextRef="#ctx0" brushRef="#br0" timeOffset="176027.1658">19226 26793 0,'0'0'0,"0"81"47,0-40-32,0 0-15,0 0 16,0 41 0,0-41-16,0 0 15</inkml:trace>
  <inkml:trace contextRef="#ctx0" brushRef="#br0" timeOffset="176491.1152">19676 26547 0,'-41'-41'15,"41"82"32,0 0-47,0 0 16,0 41-16,0-41 15,41 41 1,41-1 0,41-81-1,-41-41 1,-82-40-1,81-42-15,-81 0 16,0 82-16,0 0 16,0 164 15,-41 41-15,41 40-1,0 1 16,0-123-15,-81-1 0,-1-40-16,-41-41 15,82 0 1</inkml:trace>
  <inkml:trace contextRef="#ctx0" brushRef="#br0" timeOffset="176736.5266">20413 26343 0,'0'0'0,"40"0"16,83 0-1,-123 81 1,41 124-1,-41 40 1,0-40 0,-82-41-1,41-83-15,-40-81 0</inkml:trace>
  <inkml:trace contextRef="#ctx0" brushRef="#br0" timeOffset="177203.9873">17754 27652 0,'163'0'47,"42"0"-31,81 0-16,41 0 15,1 0-15,-1 0 16,327 0-1,-367 0-15,81-41 16,-327 41-16,0 0 16,-41-41-1,82 41 1,-164 0 62,41 0-78</inkml:trace>
  <inkml:trace contextRef="#ctx0" brushRef="#br0" timeOffset="177699.9771">18449 28142 0,'0'-81'0,"0"40"15,0 0 1,-82 41 31,82 123-32,0-42-15,0 165 16,0 122 15,0-327-15,-41 82 15,-41-123-31</inkml:trace>
  <inkml:trace contextRef="#ctx0" brushRef="#br0" timeOffset="177852.9078">17958 28592 0,'0'0'0,"0"-81"0,41 40 16,0 41-1,41 0-15,163-82 16,-122 82-16,0 0 16,122 0-1</inkml:trace>
  <inkml:trace contextRef="#ctx0" brushRef="#br0" timeOffset="178087.1554">19104 28429 0,'-82'0'31,"82"82"-31,-123-41 16,41 163-1,0-81 1,82-82-1,-81 0 1</inkml:trace>
  <inkml:trace contextRef="#ctx0" brushRef="#br0" timeOffset="178286.6357">18694 28429 0,'82'41'47,"0"81"-47,-41-81 15,-41 41-15,41 0 16,41 0 0,-41 0-1</inkml:trace>
  <inkml:trace contextRef="#ctx0" brushRef="#br0" timeOffset="178539.2783">19349 28224 0,'0'0'0,"0"-82"16,0 42-1,0 80 17,-82 124-17,82 41 1,0 40 0,41-81-1,0-123 1</inkml:trace>
  <inkml:trace contextRef="#ctx0" brushRef="#br0" timeOffset="178970.3299">19635 28347 0,'0'-41'16,"41"41"15,-41 41-15,82 41-16,-82-41 15,0 41 1,-82 40 0,82-163 30,41 0-46,-41-40 16,164-42 0,-164 0-1,41 123-15,-41-41 16,0 123 31,-41 41-47,41-41 31,0 40-15,82-81-16</inkml:trace>
  <inkml:trace contextRef="#ctx0" brushRef="#br0" timeOffset="179177.236">20208 28061 0,'0'0'0,"0"-41"16,0 82 15,41 40-15,-41-40-16,82 82 16,-82 0-1,-41-41 1,-41 122-1</inkml:trace>
  <inkml:trace contextRef="#ctx0" brushRef="#br0" timeOffset="180053.5086">26017 26343 0,'0'0'0,"-123"0"0,0 0 16,42 0-16,-1 0 0,0 0 15,-41 0 32,287 0-16,81 0-31,82 0 16,1 0-16,40 0 0,-41 0 16,205 0-1,-368 0 1,-205-41 62,-82 41-62,82-41-16,0 41 0,-82-41 15,164 41 32,82 0-31,41 0-1,-83 41 1,-40 82 0,-41-1-1,-41 1 1,-40-82-1</inkml:trace>
  <inkml:trace contextRef="#ctx0" brushRef="#br0" timeOffset="181653.6827">28594 26752 0,'123'-82'47,"-42"0"-31,-81 41-16,41 41 16,41-204-1,-82 122 1,0 0-1,0 41 1,-41 41 0,41 123 15,41-41-31,0 40 16,41-81-1,-82 82 16,0-41-15,-41-82 0,-82 0-1,82 0-15,0 0 16,-40 0-16,40 0 16,82 0 46,0 0-62,-1 0 16,1 0-16,41 0 15,-41 0-15,41 0 16,41-41 0,-42-41-16,1-82 31,0 83-31,-41-1 15,-41 41 17,41 41-32,41 41 15,-41 41 1,40-1 15,-122-162 32,1 40-48,-42 41 17,82 41-32,-82 81 15,82-40 1,0 0 15,123-82-15,-82 0-1,-1 0 1,-40-41 0,0-123-1,82 124 1,-82 121 15,0-40-15,0 0-16,0 82 15,41-123 1,0 41 0,41-41-1,41-164 16,-123 82-15,81 1 0,-81 40-16,41 41 15,-41 41 1,0 81 0,0-81-1,0 41 1,82-123 31,-82 0-32,41-41-15,0 1 16,-41-1 0,82 123 15,-82 40-16,0 1 1,0-41 0,0 0-1,82-41 1,-41 0 0,122-82-1,-122 0 1,-41 42-16,41 40 15,-41 40 1,0 42 0,0-41-1,123-41 32</inkml:trace>
  <inkml:trace contextRef="#ctx0" brushRef="#br0" timeOffset="181954.2031">30967 26384 0,'0'0'0,"0"-41"16,81 41 31,-40 0-16,-41-41 0,0-41-15,0 123 31,-82 82-47,82-1 16,0 1-1,41-82 1,246-41 15,-83-41-31</inkml:trace>
  <inkml:trace contextRef="#ctx0" brushRef="#br0" timeOffset="182125.2784">31744 26343 0,'0'-41'16,"0"82"-16,0-41 109,0 41-109,0 40 16</inkml:trace>
  <inkml:trace contextRef="#ctx0" brushRef="#br0" timeOffset="182559.6799">30639 27283 0,'-41'0'15,"82"0"48,123 0-48,40-40-15,1 40 16,40-82 0,-163 0-16,41 0 15,-82 82 1</inkml:trace>
  <inkml:trace contextRef="#ctx0" brushRef="#br0" timeOffset="185371.4995">3191 29124 0,'0'-82'16,"0"41"30,82 41-46,-42 0 16,1-40 0,41 40-1,0 0 1</inkml:trace>
  <inkml:trace contextRef="#ctx0" brushRef="#br0" timeOffset="185637.6717">3068 29083 0,'0'82'62,"0"-41"-62,0 41 16,0-41-16,0 0 15,0 0 1,0 81-16,82-122 31,0 0-15,-1 0 0</inkml:trace>
  <inkml:trace contextRef="#ctx0" brushRef="#br0" timeOffset="185854.5213">2945 29329 0,'82'0'47,"0"0"-47,163 0 16,-122-41-1</inkml:trace>
  <inkml:trace contextRef="#ctx0" brushRef="#br0" timeOffset="186509.6539">3641 29247 0,'82'0'47,"40"0"-31,-122 82-1,0 0 1,0-1-1,-41-81 1,82-41 31,0-40-31,-41 40-16,123-82 15,-82 41 16,-82 123 1,41 0-17,0 82 1,0-41 0,82-42-1,40-40 1,42 0-1,-123-163 1,41 40 0,-82 82-16,0-82 15,0 1 1,0 40-16,0 41 16,0 0-1,0 82 1,0 41-16,0 163 31,0 83-15,0-165-16,0 83 15,0-124-15,0 1 16,0-41-16,0-41 16</inkml:trace>
  <inkml:trace contextRef="#ctx0" brushRef="#br0" timeOffset="186787.9763">4500 29370 0,'0'0'0,"0"-82"0,0 0 16,41 82-1,81 0-15,-40 0 31,0 41-15,-82 41 0,-123 0-1,1-1 1,81-40 0,0-41-1</inkml:trace>
  <inkml:trace contextRef="#ctx0" brushRef="#br0" timeOffset="187449.537">4786 29411 0,'41'0'31,"0"0"-31,41 0 16,-41 0-16,81-123 31,-40 41-15,-82-41-1,0 41 1,0 42 0,-123 40-1,123 122 1,-81 1-1,122-41 1,40-41 0,1-41-1,0 0 1,41-82 0,-82 0-1,0 0 16,-41 0-15,0 123 0,0 0-1,0 0 1,0 41-16,0 0 16,40-82-1,83-41 16,-82-41-15,41 0 0,-41 0-1,0 82 17,-41 41-32,0 41 0,0 0 31,0 0-31,0 41 15</inkml:trace>
  <inkml:trace contextRef="#ctx0" brushRef="#br0" timeOffset="190053.759">5727 28838 0,'0'-41'0,"0"0"31,-41 41-15,0 41-16,-41 245 31,82-40 0,205-124 1,-42-162-1,-81-42-15,-82 0-16,41 0 15,-41 41-15,0-122 31,0-1-15,0 41 0,0 82-1,0 123 17,0 0-32,0 41 15,0 245 1,0-245-1,0-42 1,41-81 0,41 0-1,0 0 1,-41-81-16,81-1 16,-122 41-16,0-82 15,41 41 1,41 164 31,-82-41-32,0 82 1,0-41 0,0-123 46,0-41-46,0 41-1,0 0-15,0 0 16,-41 41-16,0 0 31,-41 82-15,82 41-1,0-1 1,41-40 0,0-82-1,0 0 1,41 0 0,-41-123-1,-41 42 1,0-1-16,0 41 15,0 0-15,0 123 47,0 0-47,0-41 16,0 40 0,82-81-1,40 0 16,1 0-15,-123-81-16,41 40 16,-41 0-16,0-164 15,0-40 1,0 81 0,0 41-1,0 42 1,0 122-1,0 163 1,0 41 0,0 1-1,0-164 1,0 40-16,82-81 16,-41-41-1,0 0 1,0 0-1,122-163 1,-163 81 0,0 0-1,0 0 1,0 164 15,0-41-15,0 82-1,0-82 1,41 40 0,82-81 15,-82 0-15,-41-122-1,0 40 1,0 41-1,41 41 1,-41 41 0,0 82-1,0-42 1,81-40 0,-40-41-1,0 0 1,41 0-16,-82-81 31,0 40-31,0-82 16,-41 41-1,-41 82 1,1 0 0,81 123 15,0-41-16,0-41 1,0 40-16,81-81 16,42 0-1,-41-81 1,-41-1 0,41-41-1,-82 41 1,41 82-1,-41 41 1,0 41 0,0-41-1,40 41 1,83-82 15,-82-41-15,41-41-16,0 0 31,-41 164-15,-41-41-1,41-41 1,40 0 15,-40 0-31,0-41 16,41-41-16</inkml:trace>
  <inkml:trace contextRef="#ctx0" brushRef="#br0" timeOffset="190308.9913">7118 28961 0,'-82'0'0,"82"-41"32,123 41-17,-1 0-15,1 0 16,0 0-16,-41 0 15,40-82-15</inkml:trace>
  <inkml:trace contextRef="#ctx0" brushRef="#br0" timeOffset="190638.0918">5850 28920 0,'0'0'0,"81"0"47,42 0-32,41 0-15,122 0 16,-204-82 0</inkml:trace>
  <inkml:trace contextRef="#ctx0" brushRef="#br0" timeOffset="193706.2287">4295 29738 0,'-41'0'0,"-40"0"47,81 41 47,40-41-79</inkml:trace>
  <inkml:trace contextRef="#ctx0" brushRef="#br0" timeOffset="194242.4563">4132 29820 0,'41'0'78,"40"0"-62,1 0-1,0 0-15,163 0 16,-81 0-16,0 0 16,408 0-1,-40-82 1,-123 82-1,-286 0-15,81 0 16,-163 0 0,0 0-16,82 0 15,41-82 1,-123 82 0,-82 0 77,-41 41-77</inkml:trace>
  <inkml:trace contextRef="#ctx0" brushRef="#br0" timeOffset="196654.7101">15504 29574 0,'-82'-82'0,"41"82"16,41-41 31,41 41-32,82 0-15,122 0 32,-204 0-17</inkml:trace>
  <inkml:trace contextRef="#ctx0" brushRef="#br0" timeOffset="196955.2503">15381 29492 0,'-41'0'16,"-41"41"30,82 41-30,0-41-16,0 41 16,0 0-16,0 81 15,41-81 1,0 0 15,82-82-15,-82 0-16,163 0 15,-122-41-15,-41 41 16,41-41-16</inkml:trace>
  <inkml:trace contextRef="#ctx0" brushRef="#br0" timeOffset="197172.1368">15340 29901 0,'82'-81'32,"-41"81"-17,122 0 1,-81 0-16</inkml:trace>
  <inkml:trace contextRef="#ctx0" brushRef="#br0" timeOffset="197788.049">16404 29288 0,'0'-41'15,"-41"41"16,41 82-31,-82 40 16,82 1 0,0 327 15,409-123 0,-327-327-31</inkml:trace>
  <inkml:trace contextRef="#ctx0" brushRef="#br0" timeOffset="200423.3638">19758 29574 0,'0'-41'16,"123"41"15,-82 82-15,81 123-1,-81-124-15,-41 83 16,0-82 0,0 41-16,-122-42 31,40 1-31</inkml:trace>
  <inkml:trace contextRef="#ctx0" brushRef="#br0" timeOffset="200888.7314">21517 29860 0,'0'0'0,"-82"0"15,123 0 17,41 0-17,0 0-15,81 0 16,-122 0 0</inkml:trace>
  <inkml:trace contextRef="#ctx0" brushRef="#br0" timeOffset="201022.9711">21312 30147 0,'41'0'47,"82"0"-47,0 0 16,122 0-1</inkml:trace>
  <inkml:trace contextRef="#ctx0" brushRef="#br0" timeOffset="201640.7541">23358 29574 0,'0'-41'16,"123"41"-16,-83-82 15,42 82-15,-82-40 16,41 40 0,-164 0 30,42 0-46,-1 0 16,-123 81 0,123-81-1,-122 41-15,122 41 16,41-82 0,123 0 15,41 0-16,122 0 1,-81 0 0,-123 41-1,-41 0 1,-164 41 0,-40-41-1,40 40 1,0-40-1,205-41 32,82 0-47,163 0 16,-122 0 0,-82 0-16,-41 0 15</inkml:trace>
  <inkml:trace contextRef="#ctx0" brushRef="#br0" timeOffset="202238.3681">24667 29411 0,'0'0'0,"0"-82"16,0 41-1,-82 82 17,41 204-17,41 246 32,0-286-31,0-165-1,-41 42 1,-41-82 0,1 0-1,-1-41-15,41 0 0</inkml:trace>
  <inkml:trace contextRef="#ctx0" brushRef="#br0" timeOffset="202372.8063">24135 30024 0,'0'-82'0,"82"82"0,122-41 16,1-40 0,40 40-1,-40-41 1</inkml:trace>
  <inkml:trace contextRef="#ctx0" brushRef="#br0" timeOffset="202589.4913">25117 29492 0,'0'-41'16,"-41"41"31,41 82-31,0 0-16,0 0 15,-82 41-15,82-42 16,0 1-16,0 0 15,0-41-15,0 41 16,82-82 0</inkml:trace>
  <inkml:trace contextRef="#ctx0" brushRef="#br0" timeOffset="202977.8798">25240 29738 0,'40'-82'15,"1"82"1,41 0 0,-82 41-1,41 0 1,-41 163 0,-82-204-1,123 0 16,-41-41-15,123 41-16,-82-122 16,41 122-16,-82-82 15,81 0-15,-81 41 16,0 82 31,-81 41-32,81 0 1,0 40 0,41-40-1</inkml:trace>
  <inkml:trace contextRef="#ctx0" brushRef="#br0" timeOffset="203174.1538">25976 29860 0,'0'-81'16,"0"162"15,0 1-15,0-41-1,0 82 1,-41-82-1</inkml:trace>
  <inkml:trace contextRef="#ctx0" brushRef="#br0" timeOffset="203658.5799">26426 29615 0,'0'41'47,"0"0"-47,0 41 16,0-41-16,0-1 31,82 42-15,-1-82-1,1 0-15,41 0 16,-82-82 0,-41 1-1,0-42 1,41 82 0,-41 82 15,0 41-31,0 81 15,0 42 1,0-82-16,-82-82 16,82-1-16,-41-40 15,41 82-15,-82-82 16,0 0 0,42 0-1,40-82 1</inkml:trace>
  <inkml:trace contextRef="#ctx0" brushRef="#br0" timeOffset="203922.0942">27080 29451 0,'0'0'0,"0"-40"0,82 40 31,0 81-15,0 1-16,-82 82 15,0-1 1,0-81 0,-123 123-1,41-123-15,0-42 16</inkml:trace>
  <inkml:trace contextRef="#ctx0" brushRef="#br0" timeOffset="215106.7649">16772 29860 0,'0'-81'16,"0"40"-1,0 0 1,0-41 15,-123 164 1,41 41-17,82-83 1,41 42-1,0-82 1,41 0 0,0-41-1,-41-40 1,-41-83 15,0 123-15,0 123-1,0 0 1,0-1 0,0 1-16,0 164 15,0-164-15,41 40 16,-41-40 0,0 0-1,0-41 1,-41-41-1,-41 0 1,0-82 0,82 0-1</inkml:trace>
  <inkml:trace contextRef="#ctx0" brushRef="#br0" timeOffset="215428.0939">17181 29574 0,'0'-82'15,"-41"82"1,0 123 15,41 0-15,0-41-16,0-1 15,0 83-15,0-123 16,0 41-16,0 0 31,82-1-15,41-81-16</inkml:trace>
  <inkml:trace contextRef="#ctx0" brushRef="#br0" timeOffset="215857.4143">17467 30024 0,'0'0'0,"0"-82"0,0 0 16,0 42-1,41 40 1,41 0-1,-41 40 1,-41 83-16,0-82 16,0 0-16,0 82 15,0-82 17,0-123-1,0 0-16,163-41 1,-122 41 0,-41 1-16,0 40 15,-41 123 17,41-42-17,-81 83 1,81 41-1,41-123 1,40 0 0</inkml:trace>
  <inkml:trace contextRef="#ctx0" brushRef="#br0" timeOffset="216029.2923">18081 30065 0,'0'-41'0,"0"82"62,0 0-46,0 41-16,0-41 16,0 0-16,0-1 15</inkml:trace>
  <inkml:trace contextRef="#ctx0" brushRef="#br0" timeOffset="216556.7069">18490 29983 0,'0'0'0,"0"-41"0,0-41 16,0 164 46,0-41-46,0 0-16,0 41 15,0-41-15,0 0 16,0 0 15,82-41-31,-41 0 16,0-82-1,-41 0 1,0 0 0,0-41 15,0 83-15,0 121 15,0-40-31,0 41 15,0 123 1,0-83 0,0-81-16,0 82 15,0-41 1,-82-82 0,0 41-1,0-41 1,0 0-16,41 0 15</inkml:trace>
  <inkml:trace contextRef="#ctx0" brushRef="#br0" timeOffset="216857.4597">18776 29738 0,'0'-82'0,"82"82"32,41 41-17,-82 0 1,-41 41-16,82 81 15,-82 1 1,0-41 0,-41-42-16,0 1 15,0-41-15</inkml:trace>
  <inkml:trace contextRef="#ctx0" brushRef="#br0" timeOffset="218307.7524">28103 29656 0,'0'-41'15,"0"0"1,0 0 0,-82 41 30,0 164-14,82-123-17,41 41 1,0-82 0,41 0-1,0-41-15,0 41 16,-82-41-1,0 0 1,0-41 0,0 164 31,0 204-32,0-40 1,0-1-1,0-163-15,0 0 16,-41-41-16,41-1 0,-41-40 16,-41 82-1,0-82 1,0-41 0,1-81-1,81-1 1,122 0-1</inkml:trace>
  <inkml:trace contextRef="#ctx0" brushRef="#br0" timeOffset="218608.3689">28512 29779 0,'0'-82'0,"0"0"16,0 41 0,0 82 31,0 41-32,-41 41-15,41-42 16,0 206 15,0-246-31,0 40 16</inkml:trace>
  <inkml:trace contextRef="#ctx0" brushRef="#br0" timeOffset="219073.6006">28676 29820 0,'0'0'0,"0"-82"16,0 41-1,41 41 1,40 0 0,1 41-1,-82 41 1,0-42-16,0 1 15,0 41 1,0 0 0,0-123 15,0 0-15,41-82-1,82 42 1,-82-42-1,-41 82 1,0 82 31,0 0-47,0 82 16,0-42-1,0-40 1,0 82-1</inkml:trace>
  <inkml:trace contextRef="#ctx0" brushRef="#br0" timeOffset="219310.7655">29576 29983 0,'0'-41'15,"0"-41"1,0 123 31,0 0-47,0 82 16,0-41-1,-82 0 1</inkml:trace>
  <inkml:trace contextRef="#ctx0" brushRef="#br0" timeOffset="219908.2036">29780 29615 0,'0'-41'0,"0"82"62,0 41-62,0-41 16,41 0-16,-41 40 16,82-81-16,41 123 31,-42-123-15,42 0-1,-123-82 1,41-40-1,-41 81-15,0-41 16,0 41-16,0 0 16,0 123 15,0 82-15,0-1-1,0 42 1,0-123-1,0 40 1,0-81 0,-123-41-1,1 0 17,40 0-17</inkml:trace>
  <inkml:trace contextRef="#ctx0" brushRef="#br0" timeOffset="220157.3859">30394 29370 0,'0'0'16,"123"0"-1,-123 81-15,81 83 16,-40 81 0,-41 1-1,-82-42 17,-40-40-17,40-164-15</inkml:trace>
  <inkml:trace contextRef="#ctx0" brushRef="#br0" timeOffset="223119.3045">36775 28183 0,'0'-41'63,"82"41"-63,0-40 15,0 40-15,163 0 47</inkml:trace>
  <inkml:trace contextRef="#ctx0" brushRef="#br0" timeOffset="223408.3317">36734 28265 0,'0'0'0,"-41"0"31,41 41-15,0 41 0,0-41-1,0 41 1,0-41-16,0 81 15,41 1 1,-41-82 15,41 0-31,41-41 16,-41 0-16,82 0 16,40 0-1,-81 0-15,0-82 0</inkml:trace>
  <inkml:trace contextRef="#ctx0" brushRef="#br0" timeOffset="223674.2949">36775 28592 0,'41'-40'15,"0"40"1,41 0 0,245-82-1,-122 82 1,-123 0-16</inkml:trace>
  <inkml:trace contextRef="#ctx0" brushRef="#br0" timeOffset="223958.5347">37880 28142 0,'0'-81'0,"0"-1"16,0 41 15,0 82 0,-82 0-15,82 163 0,0 42-1,41-83 1,41-40-1,40 0 1,-81-123-16,0 0 0</inkml:trace>
  <inkml:trace contextRef="#ctx0" brushRef="#br0" timeOffset="224576.025">38493 28265 0,'0'-82'0,"0"41"16,0 1 15,0-1-15,-81 41 15,-1 122-15,82-40-1,0 0 1,0 0-16,82-82 31,-42 0-15,1-41-1,-41-41 1,82 0-16,-82-40 16,0 40 15,0 123 0,0 81-15,0 83-1,0 81 1,0-40 0,0-165-16,0 42 15,0-82-15,-41-41 16,0 123 0,0-123-1,1 0 1,-42-82-1,82-41 1</inkml:trace>
  <inkml:trace contextRef="#ctx0" brushRef="#br0" timeOffset="224907.6152">38862 28142 0,'0'0'0,"0"-40"16,0-1-1,40 0 1,-40-41 0,0 164 30,-81 0-30,81 40-16,0 124 31,0-124-31,41 1 16,-1-41-16,42-82 16,0 82-1,41-82-15</inkml:trace>
  <inkml:trace contextRef="#ctx0" brushRef="#br0" timeOffset="225409.3569">39516 28224 0,'0'-41'31,"0"0"110,0 123 0,-41-82-141,41 82 15,-123 0-15,123-41 16,-81 41 0,40-1-1,41 1-15</inkml:trace>
  <inkml:trace contextRef="#ctx0" brushRef="#br0" timeOffset="225892.5104">39271 28306 0,'0'-41'16,"-41"41"-1,41-82 48,0 123-48,0 0 1,163 41 0,-81 41-1,-82-41 17,82-1-32,-82-40 15</inkml:trace>
  <inkml:trace contextRef="#ctx0" brushRef="#br0" timeOffset="226225.3471">39843 28061 0,'0'0'16,"0"-82"-16,0 0 16,82 82 15,41 82-15,-82 41-1,-41 40 1,0 1-1,-123 40 1,0-81 0,82-123-16</inkml:trace>
  <inkml:trace contextRef="#ctx0" brushRef="#br0" timeOffset="226714.2078">40293 27856 0,'41'-41'15,"0"41"1,41 41 0,41 164-1,-42 326 16,-285-162 1</inkml:trace>
  <inkml:trace contextRef="#ctx0" brushRef="#br0" timeOffset="226975.1424">41439 28306 0,'0'-41'15,"81"41"1,-40 0-16,82 0 15,41 0 1,-82 0 0</inkml:trace>
  <inkml:trace contextRef="#ctx0" brushRef="#br0" timeOffset="227112.4628">41561 28552 0,'123'0'47,"0"0"-47,204 0 16,-245 0 15</inkml:trace>
  <inkml:trace contextRef="#ctx0" brushRef="#br0" timeOffset="230575.5643">44384 28265 0,'0'-82'16,"0"41"15,-41 41-31,-41 0 16,41 0-1,0 82 1,41-41 0,0 123-1,0-123-15,0 0 16,82-41 0,-41 0-1,41 0 1,-82-41-16,41 0 15,-41-41 1,0-41 15,0 82-15,0 123 15,0 82-15,0 81-1,0 1 1,0-1 0,0-204-16,0 0 15,-41 41-15,-41-82 16,0 0 0,1 0-1,81-41 1,0-41-1,0 0 1</inkml:trace>
  <inkml:trace contextRef="#ctx0" brushRef="#br0" timeOffset="230893.7113">44875 28142 0,'0'-81'0,"0"40"32,-41 41-1,41 82-16,-41-1-15,41 83 16,0 41 15,0-124-15,82 42 0,0-123-16</inkml:trace>
  <inkml:trace contextRef="#ctx0" brushRef="#br0" timeOffset="231425.0296">45652 28102 0,'-41'0'47,"0"40"-47,0 1 15,-163 205 17,122-205-17,41 41 1</inkml:trace>
  <inkml:trace contextRef="#ctx0" brushRef="#br0" timeOffset="231666.1729">45202 28061 0,'0'41'125</inkml:trace>
  <inkml:trace contextRef="#ctx0" brushRef="#br0" timeOffset="241745.0704">44016 27979 0,'-41'0'47,"0"0"-32,0 41-15,-41-41 16,-40 41-16,-1-41 0,0 81 15,0-81-15,42 82 16,-124 0 0,287-82 31,163 0-32,-40 0 16,-205 82 1,-41-82-17,-123 82 1,-40 122 0,163-163-16,-41-41 15,82 41-15,-41-41 0,123 0 47,0 0-47,40 0 16,124 0-1,81 0 1</inkml:trace>
  <inkml:trace contextRef="#ctx0" brushRef="#br0" timeOffset="242293.4713">45161 28142 0,'41'82'62,"-41"0"-46,82-41-16,163 245 31,-163-245-15</inkml:trace>
  <inkml:trace contextRef="#ctx0" brushRef="#br0" timeOffset="242864.3349">45734 27856 0,'0'0'0,"41"0"15,0 41 1,41 41-16,-42-41 15,-40 41-15,82 122 32,-164 205-1</inkml:trace>
  <inkml:trace contextRef="#ctx0" brushRef="#br0" timeOffset="243183.5331">46879 28224 0</inkml:trace>
  <inkml:trace contextRef="#ctx0" brushRef="#br0" timeOffset="243493.3183">46838 27938 0,'0'-41'15,"0"-41"1,-41 82-1,1 0 1,40 82 0,-82 41-1,82-41-15,0-1 16,0 1-16,0 0 0,41 0 16,-41 0-1,0 40 1,0-40-1,-82-41 1,41-41-16,-123 0 16,123-41-1,41-41-15,-81 1 0</inkml:trace>
  <inkml:trace contextRef="#ctx0" brushRef="#br0" timeOffset="243593.1958">46388 28347 0,'123'0'16,"-82"0"-1,41 0-15,122 0 16,-40-82 0</inkml:trace>
  <inkml:trace contextRef="#ctx0" brushRef="#br0" timeOffset="243842.8459">47247 28265 0,'0'-41'15,"-81"123"32,81-41-47,-82 41 16,82-41-16,-41 0 15,41 40-15,0 1 32,-82 0-32</inkml:trace>
  <inkml:trace contextRef="#ctx0" brushRef="#br0" timeOffset="244064.1095">47002 28183 0,'82'82'47,"0"41"-32,-1-82-15,1 82 16,-82-83-1,205 42 1</inkml:trace>
  <inkml:trace contextRef="#ctx0" brushRef="#br0" timeOffset="244326.5323">47861 27938 0,'0'-82'0,"0"41"16,0 123 31,-82 0-47,82 0 0,0-1 15,0 1 1,0 123-16,0-123 15,41-41-15,82 40 16</inkml:trace>
  <inkml:trace contextRef="#ctx0" brushRef="#br0" timeOffset="244746.9671">48188 28061 0,'0'-41'16,"0"82"15,41-41-15,-41 81-16,0-40 16,0 82-1,0-82 1,0-82 15,0-41-15,82 0-1,41-40 1,-123 40 0,-41 164 30,41-41-46,0 0 16,0 40 0,0 1-1,41-41-15,41-41 16</inkml:trace>
  <inkml:trace contextRef="#ctx0" brushRef="#br0" timeOffset="244960.8087">48638 27815 0,'0'0'0,"0"82"47,82 41-47,-82-41 15,0 81 1,0 83-1,0-1 1,-41-163-16</inkml:trace>
  <inkml:trace contextRef="#ctx0" brushRef="#br0" timeOffset="245648.0044">45038 28183 0,'0'-41'16,"41"41"15,41 0-15,0 0-1,-82 82 1,0 41-1,0-82-15,0 41 16,-41-41 31</inkml:trace>
  <inkml:trace contextRef="#ctx0" brushRef="#br0" timeOffset="245927.1841">45202 28511 0,'41'0'0,"41"-82"16,0 41-1,-41 41 1,81-123 0,-40 82-1,0-41 1,-82 42 0,0-1-1,-41 41 32,-41 41-31,82 40-1,-41 206 1,41-124 0,41-81-1,164 0 1,40-82-1</inkml:trace>
  <inkml:trace contextRef="#ctx0" brushRef="#br0" timeOffset="248510.6548">36898 29820 0,'41'0'31,"0"0"-15,0 0-16,41 0 16,-42 0-16,42 0 15</inkml:trace>
  <inkml:trace contextRef="#ctx0" brushRef="#br0" timeOffset="248811.1383">36898 29901 0,'-41'0'47,"41"41"-31,0 0-16,0 41 15,0 286 1,0-204 0,0-123-1,0 40 1,205-81 0,-124 0-1,83 0-15,-123 0 16,-41-40-16,82 40 15</inkml:trace>
  <inkml:trace contextRef="#ctx0" brushRef="#br0" timeOffset="249027.4103">36898 30392 0,'82'0'31,"-41"0"-31,81 0 16,124-82-1</inkml:trace>
  <inkml:trace contextRef="#ctx0" brushRef="#br0" timeOffset="249327.0526">37839 29901 0,'0'-81'0,"0"-1"32,-41 82-17,-41 163 1,82 42 0,0 122 15,0-204-31,0 81 0,41-122 15,0 0-15,0-82 16</inkml:trace>
  <inkml:trace contextRef="#ctx0" brushRef="#br0" timeOffset="250627.8149">38780 30106 0,'0'-41'0,"0"-41"31,-41 82-31,-41 0 16,41 0 0,-123 246 15,205-124 16,82-122-32,-41 0 1,-41-41 0,41-81-1,-82 40 1,0 0-1,-41 82 1,41 41 0,0 204-1,41 83 1,-41-206-16,0 42 16,0-123-1,0 41-15,-41-41 16,0 0-1,0-41 1,-41 0 0,0-41-1,82-123 1,0 82-16</inkml:trace>
  <inkml:trace contextRef="#ctx0" brushRef="#br0" timeOffset="250944.2255">39148 29942 0,'0'0'0,"0"-41"0,0-40 16,0 121 46,0 42-62,-82 41 16,82 41 0,0-1-1,82 1 1,0-123-1</inkml:trace>
  <inkml:trace contextRef="#ctx0" brushRef="#br0" timeOffset="251395.5563">39434 30106 0,'0'-41'16,"0"-41"-16,0 123 47,0 41-31,0-41-1,82 82 1,82-83-1,-83-40 1,1 0 0,-82-81-1,0 40-15,0-41 16,0 0 0,0 41-16,0 0 15,0 82 16,0 0-15,0 164 0,0-1-1,0 1 1,0-83 0</inkml:trace>
  <inkml:trace contextRef="#ctx0" brushRef="#br0" timeOffset="251661.6651">40048 29983 0,'0'-82'0,"41"164"31,41 41-15,-82-41-16,122 40 16,-122 1-1,82 41 1,-82-82-16,0-1 16,-82 124-16,41-164 15,0-41-15</inkml:trace>
  <inkml:trace contextRef="#ctx0" brushRef="#br0" timeOffset="252033.9773">41152 30270 0,'-41'0'16,"41"-41"-16</inkml:trace>
  <inkml:trace contextRef="#ctx0" brushRef="#br0" timeOffset="252345.4399">40784 29779 0,'82'81'63,"41"83"-63,-41-41 16,-1 40-16,1-40 0,-82 0 15,0 245 1,-123-204 15,83-123-15,-83 40-16</inkml:trace>
  <inkml:trace contextRef="#ctx0" brushRef="#br0" timeOffset="252577.7657">41970 30474 0,'0'0'16,"82"-41"15,0 41-31,-41 0 16,0 0-16,41 0 15,-41 0 1</inkml:trace>
  <inkml:trace contextRef="#ctx0" brushRef="#br0" timeOffset="252711.2595">42011 30760 0,'0'-41'16,"82"41"-1,41-40 1,-41 40-16</inkml:trace>
  <inkml:trace contextRef="#ctx0" brushRef="#br0" timeOffset="253828.6462">44589 29901 0,'0'-41'15,"-82"41"32,41 0-47,0 0 16,-82 123-16,41-82 15,-245 164 1,204-164 15,205-41 16,286 0-16,-245 0-15,-82 0 0,-41 81-1,-123-81 1,-40 82-1,-1-41 1,0 82 0,123-82-1,123-41 17,41 0-32,204 0 15,-204 0 1,82 0-16,-124 0 15,-40 0 1</inkml:trace>
  <inkml:trace contextRef="#ctx0" brushRef="#br0" timeOffset="254427.8785">45284 30270 0,'0'-82'0,"0"41"31,0 0-31,-41 41 32,-41 0-17,0 0 1,1 82-1,81 0-15,0-1 32,0 1-17,122-82 1,-40-41 0,0-41-1,-41 1 1,-41 40-16,0-82 15,0 82 1,0 123 15,0 163-15,0 1 0,0 40-1,82-40 1,-82-124 15,-41-40-15,0-82-1,0 0 1,-82-82 0,82 0-16,41-163 15,41 163-15,82 0 16,41-81-1</inkml:trace>
  <inkml:trace contextRef="#ctx0" brushRef="#br0" timeOffset="254713.5338">45816 30106 0,'0'-41'0,"0"0"31,0 82 48,-82 41-79,82 41 15,0-42-15,0 42 16,41 41-1,0-42 1,0-40 0</inkml:trace>
  <inkml:trace contextRef="#ctx0" brushRef="#br0" timeOffset="255243.8432">46184 30229 0,'0'0'0,"-41"0"16,41-41-16,0-41 31,0 123 32,0 82-48,0-42 1,41-40 0,82-41-1,-82 0-15,40 0 16,-81-41 15,41 41-31,-41-81 16,0-1-16,0 0 15,0 41 1,0 82 15,0 0-15,0 122-1,0-40-15,0-41 16,0-41-16,0 0 16,0 0-16,0 81 15,0-81 1</inkml:trace>
  <inkml:trace contextRef="#ctx0" brushRef="#br0" timeOffset="255536.4807">46634 29942 0,'0'0'0,"0"-82"16,0 42-1,0 121 32,123 1-31,-123 0-16,40 204 15,-40-163-15,0 0 16,0-41-16,-40 40 16,-1-81-16,-41 0 31,82 41-31</inkml:trace>
  <inkml:trace contextRef="#ctx0" brushRef="#br0" timeOffset="255928.3145">47820 29983 0,'0'0'0,"0"-82"16,0 1 0,0 40-1,-41 41 1,0 0-1,-40 0 1,81 163 0,0 83-1,0-1 1,0-163-16,0-41 16,0 41-16,0-1 0,0-40 15,0 0 1,-41 41-1</inkml:trace>
  <inkml:trace contextRef="#ctx0" brushRef="#br0" timeOffset="256488.635">47452 30556 0,'0'-82'15,"41"82"1,0 0-16,122 0 31,-40-41-15,-41 41-1,0-82 1,-82 41 0,0 1-1,0-1 16,0 82 16,0-1-47,0 83 16,41-82 0,-41 41-1,81-41-15,-40-41 16,0 0 15,0 0-15,-41-205-1,0 164 1,0-40 0,0 121-1,0 83 1,0 0-1,0 0 1,0-1 0,0-81-16,0 0 15</inkml:trace>
  <inkml:trace contextRef="#ctx0" brushRef="#br0" timeOffset="256794.7579">48516 29942 0,'0'0'0,"0"-41"0,0-40 15,0 162 32,0 1-31,0 0-16,0 82 15,0-83 1,0 1-16,40 82 16,-40-123-1,41-41 1</inkml:trace>
  <inkml:trace contextRef="#ctx0" brushRef="#br0" timeOffset="257331.866">48720 30188 0,'0'-41'16,"0"123"46,0-41-62,0 40 16,0-40-16,0 0 16,0 0-16,41 41 15,41-82 1,-41 0-1,0-41 17,40-41-32,-81 0 15,0 1-15,0 40 16,0 0 0,0-41-1,0 164 1,-40-41-1,40 163 1,0 42 0,0-83-1,0 124 1,0-206 0,-41 1-1,0-82 16,-123 0-15,123-82-16,41-40 16</inkml:trace>
  <inkml:trace contextRef="#ctx0" brushRef="#br0" timeOffset="257615.324">49252 29901 0,'123'41'63,"-123"41"-63,81 0 0,-81 0 15,0 40-15,0 83 32,-40 40-17,-1-163-15,-41 0 16</inkml:trace>
  <inkml:trace contextRef="#ctx0" brushRef="#br0" timeOffset="257852.2085">50684 30760 0</inkml:trace>
  <inkml:trace contextRef="#ctx0" brushRef="#br0" timeOffset="258645.2638">50234 28142 0,'81'0'0,"-81"-40"15,41-42 1,41 41 0,0 41-16,0-41 15,0-41 1,-41 82 0,-41 41 15,-41 123-31,41-1 31,0 83-15,0-83-1,81-40 1,1-123-16,-41 82 16,41-82-16,-82-82 46,-41 82 1,41 82-47,0 327 16,41 409 0,-41-286 15,0-246-31,0-81 31,0-164-31,-41-41 16,0 0-16,-122 0 15,40 0 1,0 0 0,41 0-1</inkml:trace>
  <inkml:trace contextRef="#ctx0" brushRef="#br0" timeOffset="262612.0793">15340 29001 0,'82'0'63,"0"0"-48,40 0-15,1 0 16,736 0 15,-613 82-15,-1-82-1,-81 41 1,40-41 0,-122 0-1,0 0-15,0 0 16,122 0-16,1 0 31,-83 0-31,1 0 16,0 0-16,0 0 15,-1 0-15,42 0 16,-41 0-16,-41 0 16,81 0-1,1 0 1,40 0-1,-122 0-15,82 0 16,-42 0-16,-40 0 16,82 0-1,40 0 1,-122 0 0,82 0-16,-82 0 15,81 0 1,-122 0-16,41 0 31,0 0-31,0 0 16,-1 0-1,42 0 1,41 0 0,286 0-1,-123 0 1,0 0-1,41 0 1,-40 0 0,-124 0-16,83 0 15,-83 0 1,42 0-16,-42 0 0,246 0 16,-123 0 15,1 0-16,-206 0-15,83 0 16,-82 0 0,-83 0-1,-40 41-15</inkml:trace>
  <inkml:trace contextRef="#ctx0" brushRef="#br0" timeOffset="263478.3824">26467 27774 0,'-41'0'0,"41"-41"32,-82 41-32,41 82 62,41 0-46,0 41-16,0 122 31,0-122-31,0 204 31,0-245-31,0 41 31,0-82 1</inkml:trace>
  <inkml:trace contextRef="#ctx0" brushRef="#br0" timeOffset="264328.9801">26099 27774 0,'0'-81'47,"81"81"-32,1 0 1,41 0-16,0 0 16,40 0-16,1 0 0,0 0 15,367 0 1,1 0 0,368 0-1,-368 0 1,41-82-1,-83 82 1,-121-82 0,-83 82-1,-163-41-15,204 41 16,-163 0 0,-42 0-16,124-82 15,245 82 16,-164-82-15,0 82 0,-81 0-1,-124 0-15,1 0 16,41-41-16,-42 41 16,-40 0-16,123 0 15,-83-81-15,1 81 16,123-41-1,81 41 1,-123-82 0,-40 82-1,41 0 1,81 0 0,-122 0-1,-1 0-15,-40 0 16,0 0-16,81-82 15,1 82 1,-83 0-16</inkml:trace>
  <inkml:trace contextRef="#ctx0" brushRef="#br0" timeOffset="265678.5758">36284 27120 0,'-40'0'16,"80"-41"47,42 41-63,41 0 15,245 0 16,0 0-15,82 0 0,327 0-1,-245 0 1,41-82 0,-123 82-1,-123 0 1,-163 0-16,-41 0 15,-1 0-15,-40 0 0,0 0 16,122 0 0,-40 0-1,81-82 1,1 82 0,-1 0-1,-40 0 16,-82 0-31,-42 0 16,1 0-16,82 0 16,0 0-1,-42-41 1,42 41 0,81 0-1,-163 0 1,41 0-1,0 0 1,-1 0 0,42 0-1,-82 0 1,81 0-16,-122 0 16,0 0-16,41 0 15,-41 0 32,41 0-16,-41 0-15,81 0 0,1 0-1,-41 0 1,0 0-1</inkml:trace>
  <inkml:trace contextRef="#ctx0" brushRef="#br0" timeOffset="276430.3017">45488 5154 0,'0'-82'16,"0"0"-16,0 1 16,-40-1-1,-83 41 17,41 41-1,0 204-16,41-81-15,41 0 16,0 0-16,0-42 0,0-40 16,123 41-1,41-82 1,-83 0-16,42-41 16,-41 41-16,-41-82 15,41 1 1,-82-42-1,0 41 1,0 123 31,0 41-47,-41 81 16,41-81-1,0-41 1,0 0-16,82-41 15,-1 0 1,-40 0 0,41 0-1,0-82 1,-82 0-16,0 1 16,0-1-16,0 41 15,-41-82 1,-41 123-16,0-41 15,1 82 1,-1 123 0,82-1-1,82 1 1,-41-123 0,122 41-1,-81-82-15,0 0 16,41 0-1,-1-41 1,-122-41-16,41 0 16,-41 0-16,0 41 15,0 1 1,0-42 0,0 164 15,0-1-16,0 42 1,82-41 0,0 0-1,0-82 1,-1-82 0,1-41 15,-41 82-31,-41 0 15,0-40-15,0-1 0,0 0 16,0 41 0,0 0-1,0 82 1,-41 286 0,0-163-1,41-1 1</inkml:trace>
  <inkml:trace contextRef="#ctx0" brushRef="#br0" timeOffset="276930.3917">47616 4827 0,'0'0'0,"0"-82"0,0 41 15,0 0-15,-41-41 31,-82 164 1,82 532-1,82-205 0,0-368-31,82 0 16,-82-41-1,40 0-15</inkml:trace>
  <inkml:trace contextRef="#ctx0" brushRef="#br0" timeOffset="277196.5073">48229 4990 0,'0'0'0,"0"-41"15,0 82 32,0 41-31,-82 0-16,-40 82 16,40 40-1,0-163 1,82 0-1,-82-41-15</inkml:trace>
  <inkml:trace contextRef="#ctx0" brushRef="#br0" timeOffset="277397.7959">47738 5113 0,'41'82'47,"41"-41"-47,-41 41 15,-41-41-15,123-1 16,-42 42 0,-81 0-16</inkml:trace>
  <inkml:trace contextRef="#ctx0" brushRef="#br0" timeOffset="277719.604">48679 5604 0,'0'82'0,"0"-41"15,0 0 16,0-123 32,0 41-47,41-41-1,0 123 1,-41 82-1,0-1 1,0-81-16,0 0 16</inkml:trace>
  <inkml:trace contextRef="#ctx0" brushRef="#br0" timeOffset="278180.7758">48884 4949 0,'0'0'0,"0"-81"16,0 162 31,41-81-47,0 164 15,40-123 1,-81 0-16,82-41 16,0 0-1,41 0 1,-82-41 0,-41 0-1,0-82-15,0 42 31,0 162 1,0 1-17,0 41 1,0 0-16,0 122 16,-41-122-16,41-41 15,0-1 1,0-40-16</inkml:trace>
  <inkml:trace contextRef="#ctx0" brushRef="#br0" timeOffset="278463.9483">49743 4827 0,'0'-41'0,"0"-41"16,0 123 15,82 41-15,40 163 0,-81 42-1,-41-165-15,0 124 16,-41-124-16,0-40 15,-81 41 1,81-123 0</inkml:trace>
  <inkml:trace contextRef="#ctx0" brushRef="#br0" timeOffset="278697.47">50193 5399 0,'82'0'47,"-1"0"-47,1 0 16,-41 0-16,0 82 15,-41-41 1</inkml:trace>
  <inkml:trace contextRef="#ctx0" brushRef="#br0" timeOffset="278848.5109">50152 5849 0,'-41'0'15,"123"0"1,0 0-1,122 0 1,1 0 0,-124 0-16,-40-81 15</inkml:trace>
  <inkml:trace contextRef="#ctx0" brushRef="#br0" timeOffset="321372.0976">47288 7322 0,'0'0'15,"0"41"63,-81 0-78,81 0 16,-41 163 0,41 42-1,0-83 1,0-122-16,0 41 15,81-82-15,1 0 16,164 0 0,-83 0-1,-81 0-15,-41-41 16</inkml:trace>
  <inkml:trace contextRef="#ctx0" brushRef="#br0" timeOffset="321818.1828">47288 7363 0,'0'-41'0,"82"41"47,-41-41-31,82 41 0,163 0 15,-245 0-16,0 0 1</inkml:trace>
  <inkml:trace contextRef="#ctx0" brushRef="#br0" timeOffset="322051.1466">47247 7731 0,'41'0'47,"0"0"-47,41 0 15,41 0 1,-41 0-16,-1-41 0</inkml:trace>
  <inkml:trace contextRef="#ctx0" brushRef="#br0" timeOffset="322451.8701">48475 7486 0,'0'-41'15,"0"-41"1,-82 123 46,82 41-62,0-1 16,0 42-16,0 82 16,0 81-1,41-204 1,81 40-16,-81-122 15,41 0 1,0 0-16</inkml:trace>
  <inkml:trace contextRef="#ctx0" brushRef="#br0" timeOffset="322718.3859">49252 7772 0,'0'0'0,"82"-82"0,-82 0 16,0 41 0,0 123 31,-41 0-47,-82 82 15,82 40 16,-163 1-31,122-124 32</inkml:trace>
  <inkml:trace contextRef="#ctx0" brushRef="#br0" timeOffset="322952.5623">48802 7813 0,'0'-41'16,"41"123"31,41-82-31,-41 122-16,40-81 15,-40 41-15,82 41 16,-41 40-1</inkml:trace>
  <inkml:trace contextRef="#ctx0" brushRef="#br0" timeOffset="323786.0597">49579 8140 0,'0'0'0,"0"-41"15,0-41 126,0 41 0,0 1-126,-41 40 1,41-41-16,0-41 16,0 41 15,0 0 0,-41 41 0,41 41 1,41 41-17,0 0 1,0 40-1,82-81 1,-41-41 0,-42 0-1,1 0 1,-41-163 0,0 81-1,0-41 1,0 82 15,0 82 0,0 123-15,0 40 0,0-122-16,0 82 15,0-83-15</inkml:trace>
  <inkml:trace contextRef="#ctx0" brushRef="#br0" timeOffset="324072.9223">50193 7772 0,'0'0'15,"0"-82"-15,0 41 16,41 82 15,-41 0-15,41 123 0,-41-1-1,0 1 1,-82-1-1,82-122-15</inkml:trace>
  <inkml:trace contextRef="#ctx0" brushRef="#br0" timeOffset="324335.5466">50929 7936 0,'123'0'63,"-41"0"-48,-1 0-15,1 0 16,0 0-16</inkml:trace>
  <inkml:trace contextRef="#ctx0" brushRef="#br0" timeOffset="324618.676">52115 7526 0,'0'-40'0,"-41"40"15,82-41 32,41 41-47,0 0 16,-41 0-16,0 0 15,41 0-15</inkml:trace>
  <inkml:trace contextRef="#ctx0" brushRef="#br0" timeOffset="324885.9586">52034 7445 0,'-41'0'15,"41"41"17,0 40-17,0 1-15,0 0 16,0 0-16,0 0 15,0-41-15,81 40 0,-40 1 16,0-82 0,82 0-1,-41 0 1,0 0-16</inkml:trace>
  <inkml:trace contextRef="#ctx0" brushRef="#br0" timeOffset="325085.7263">51952 7813 0,'82'0'31,"40"0"-16,1 0-15,0 0 16,-41-82-16</inkml:trace>
  <inkml:trace contextRef="#ctx0" brushRef="#br0" timeOffset="325384.879">52852 7404 0,'0'-41'15,"0"82"32,-82 122-31,82-81-1,0 123 1,0-83 0,82-81-16,122 41 15,-122-41 1,0-41-16,41 0 16</inkml:trace>
  <inkml:trace contextRef="#ctx0" brushRef="#br0" timeOffset="325652.1018">53874 7567 0,'0'-81'0,"41"81"16,-41-41-1,-41 122 32,41-40-47,-41 41 16,1 0-1,-42 41 1,41-123 0,41 41-16,-82-41 15</inkml:trace>
  <inkml:trace contextRef="#ctx0" brushRef="#br0" timeOffset="325886.0055">53424 7526 0,'41'0'31,"0"0"-15,41 0-16,0 0 16,81 164-1,-81-123-15,-41 82 16,0-123 0</inkml:trace>
  <inkml:trace contextRef="#ctx0" brushRef="#br0" timeOffset="326152.4586">54120 7445 0,'0'-82'15,"41"82"16,-41 41-15,82 0-16,-82 0 16,0-1-16,40 165 15,-40-41 1,-122-1 0</inkml:trace>
  <inkml:trace contextRef="#ctx0" brushRef="#br0" timeOffset="326636.1664">52729 8754 0,'-41'0'0,"123"0"47,41 0-47,-1 0 16,1 0-1,-41 0 1</inkml:trace>
  <inkml:trace contextRef="#ctx0" brushRef="#br0" timeOffset="326885.2994">52811 8795 0,'-41'0'15,"41"40"17,0 83-17,0 82 1,0-1-1,0-81 1,0-41-16,0-41 16,164-41-1,-1-41 1,-122-41 0</inkml:trace>
  <inkml:trace contextRef="#ctx0" brushRef="#br0" timeOffset="327089.2125">52770 9122 0,'-41'0'31,"123"0"-15,0 0-16,40 0 15,124 0 1,-124 0 0</inkml:trace>
  <inkml:trace contextRef="#ctx0" brushRef="#br0" timeOffset="327352.9366">53629 8672 0,'0'-41'16,"-41"41"-16,0 41 47,41 0-32,0 286 1,0-82-1,0-81 1,82-41 0,41-123-1</inkml:trace>
  <inkml:trace contextRef="#ctx0" brushRef="#br0" timeOffset="327802.6616">53997 8917 0,'0'0'16,"0"-41"-16,-41-40 15,41 40 1,0 122 15,0 1-15,0 0-1,82 0 1,-82-41-16,82-41 16,41 0-1,-83 0-15,1-41 16,41-82 0,-82 41-1,0-40 16,-82 122 1,82 41-17,0 40-15,0 124 16,0-123-16,-41-1 16,41 42-1,0 0 1,0-82-1</inkml:trace>
  <inkml:trace contextRef="#ctx0" brushRef="#br0" timeOffset="328070.2781">54815 8631 0,'0'41'47,"82"82"-31,-82-1-16,0 1 0,0 0 15,-123 122 1,-122 41-1,-41-81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32:47.4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28553 6463 0,'123'0'47,"-1"0"-31,-40 0-1,82-82-15,-41 82 16,-1 0-16,1-82 15</inkml:trace>
  <inkml:trace contextRef="#ctx0" brushRef="#br0" timeOffset="5297.1363">28676 7117 0,'0'-81'0,"41"-42"16,40 123-1,42-41-15,123 41 16,-165 82 31,-244 204-16,81-204-15,0-82-1,123 0 16,82 0-15,0 41 0,-83 82-1,42-42 1,-82 42 0,-163-41-1,-1 0 1,82-82-1,0 0 1,41 0-16,41-82 16,0-41-1</inkml:trace>
  <inkml:trace contextRef="#ctx0" brushRef="#br0" timeOffset="5644.8436">29821 7117 0,'0'0'0,"0"41"63,0 0-63,0 0 15,0 41-15,82-41 16,-41 0-16,0-41 15,81 0-15,1 82 0,123-82 32,-42-41-17,-122-41-15,-82 0 16,0 0 0,-164 0-1,-81 1 1,40 203-1,83-40 1</inkml:trace>
  <inkml:trace contextRef="#ctx0" brushRef="#br0" timeOffset="6047.1246">27858 8263 0,'0'0'0,"81"0"62,124 0-62,122 0 16,0 0-16,42 0 16,531 0-1,531 0 1,-735-41 0,-451 41-1,-327 0 48,-40 0-48</inkml:trace>
  <inkml:trace contextRef="#ctx0" brushRef="#br0" timeOffset="6510.8983">27858 9040 0,'0'0'16,"0"-41"-16,0-41 15,-41 82 17,-41 246-17,41 81 1,41 0-1,0-81 1,0-165-16,0 42 16,0-82-1,-82-41 1,-41 0 0,42-82-1,81 0 1,0-81-1</inkml:trace>
  <inkml:trace contextRef="#ctx0" brushRef="#br0" timeOffset="6845.7168">27858 8999 0,'0'0'0,"0"-82"15,163 0 1,1 82 0,449-81-1,615-1 1,-328 82 0,81-82-1,-244 82 1,-574 0-1,-122 0-15,-82 0 63,-40 0-47,40 0-16,-82 123 0</inkml:trace>
  <inkml:trace contextRef="#ctx0" brushRef="#br0" timeOffset="7394.6994">28798 9490 0,'-81'0'0,"81"-41"31,0 0 0,41 41-31,-1 0 16,42 41 0,0 123-1,-82-1 1,-164 1 0,-81-41-1,204-42 1,-41-81 15,82-41-15,41-81-1,0 81 1,123 41 0,-82 41-1,40 41 1,-81-82-16,82 40 15,-82-40-15,41 0 16</inkml:trace>
  <inkml:trace contextRef="#ctx0" brushRef="#br0" timeOffset="7561.992">29412 9613 0,'0'-41'15,"41"41"-15,0 0 16,41 0-16,40-82 16,1 82-1</inkml:trace>
  <inkml:trace contextRef="#ctx0" brushRef="#br0" timeOffset="7816.1698">29371 9531 0,'0'0'0,"0"82"31,0-1-15,82 1-16,-41-41 16,41 41-1,-82 0 1,0-41-16,0 0 15,-123-41 17,82 0-17,-41 0-15</inkml:trace>
  <inkml:trace contextRef="#ctx0" brushRef="#br0" timeOffset="8049.3086">30680 9613 0,'0'0'0,"0"-41"0,-82 82 47,41 40-31,-40-40-16,-1 82 31,0-82-15,82 82-1</inkml:trace>
  <inkml:trace contextRef="#ctx0" brushRef="#br0" timeOffset="8245.5025">30271 9613 0,'0'41'31,"41"-1"-31,41 42 16,-41 0-16,41 41 16,-1-41-1,1-1 1</inkml:trace>
  <inkml:trace contextRef="#ctx0" brushRef="#br0" timeOffset="8479.0557">31089 9654 0,'0'0'0,"0"-41"15,0 0 1,0 82 31,0 40-47,0 42 15,0-41 1,82 0 0</inkml:trace>
  <inkml:trace contextRef="#ctx0" brushRef="#br0" timeOffset="8879.1602">31335 9572 0,'0'0'0,"0"-82"16,0 123 15,0 41-15,0-1-1,0 1-15,0-41 16,41 41 0,40-82-1,-40 0 1,82 0-16,-123-82 16,0 41-1,41-81-15,-41 81 16,0 0-1,0 123 17,0-1-17,0 124 1,0-164-16,0 0 16,0 0-16,0 81 15,82-122 1</inkml:trace>
  <inkml:trace contextRef="#ctx0" brushRef="#br0" timeOffset="9211.5746">32071 9531 0,'0'0'0,"0"82"31,0-41-16,0-1 1,0 42 0,41-82-1,41 0 1,0 0 0,-1-41-16,1-81 15,-82 40-15,0 41 16,0 82 15,0 41-31,-41 40 16,41 1-16,-41 82 15,41-165 1,0 1-16</inkml:trace>
  <inkml:trace contextRef="#ctx0" brushRef="#br0" timeOffset="10237.506">22212 6749 0,'0'0'0,"0"-82"0,-40 82 16,162 0 31,410 246-31,736 327 15,-613-246-16,-83-164 1,-367-163-16,-1 0 16,-122 0-16,-41 0 15,-41-40 32,0-1-31,-163-41-16,-1 0 31,-41 41-15,83-41-1,40 82 1,82-41-16,82 41 31,163 0-15,1 82-1,-124-41-15,42 82 16,-123-41 0,-41-41-16,0 40 15,-41 42 1,-164 0 0,42-1-1,-1 42-15,123-123 16</inkml:trace>
  <inkml:trace contextRef="#ctx0" brushRef="#br0" timeOffset="12023.1698">28594 6258 0,'82'0'16,"-123"0"62,0 0-78,0 0 16,41 82-1,-82 82 17,82-82-32,123-82 31,0 0-31,-42 0 15,42-82 1,-82-41 0,0 123-16,-41-163 15,0 81 1,0 41 0,-123 41-1,1 0 1,-42 82-16,41 40 15,123-81-15,0 41 16,41-82 15,41 0-15,0 0-16,40-41 16,-122 0-16,82 41 15,-41-82 1,-41 1-1,-82 81 32,41 81-47,41 1 16,0-41 0,82-41-1,82 0 1,-41 0 15,40-123-15,-122 123-16,41-122 15,-82 81-15,0-41 16,-82 82 0,0 0-1,-40 41-15,81 0 16,0 41-16,41-1 15,-82-81-15,82 41 16,41-41 0,41 0-1,0 0 1,40-81 0,-81 40-1</inkml:trace>
  <inkml:trace contextRef="#ctx0" brushRef="#br0" timeOffset="15311.9572">33953 8140 0,'41'0'15,"40"0"1,1 0-16,0 0 16</inkml:trace>
  <inkml:trace contextRef="#ctx0" brushRef="#br0" timeOffset="15762.841">34035 7772 0,'81'0'31,"-40"0"-15,41 0-16,82 0 15,-82 0 1</inkml:trace>
  <inkml:trace contextRef="#ctx0" brushRef="#br0" timeOffset="16262.1578">35466 7649 0,'0'-41'16,"-82"41"-1,1 0 16,40 82-15,41 0 0,0 163-1,0-163 1,0-41-16,122 41 16,-40-82-16,0 0 15,0 0 1,41-123-1,-123-40 1,-41-42 0,-82 0-1,41 205 1,41 0 0,-41 41-16,42 0 15,40 0-15,0 41 0,40 0 31,42-82-31</inkml:trace>
  <inkml:trace contextRef="#ctx0" brushRef="#br0" timeOffset="16429.0081">36284 7813 0,'0'-41'0,"41"41"62</inkml:trace>
  <inkml:trace contextRef="#ctx0" brushRef="#br0" timeOffset="16645.7347">36530 7486 0,'0'0'0,"0"-41"0,0 0 15,123 41 17,-1 0-17,-40 0 1,0 0-1,-41 0-15</inkml:trace>
  <inkml:trace contextRef="#ctx0" brushRef="#br0" timeOffset="16945.9886">36693 7404 0,'0'0'0,"-40"0"15,40 41-15,-82 81 31,41-40-15,41 0 0,123 0-1,40-82 1,-40 0 0,-82 41-1,0-41-15,-41 82 31,-41-1-15,-41-81-16,0 41 16,-41 0-1,83-41 1</inkml:trace>
  <inkml:trace contextRef="#ctx0" brushRef="#br0" timeOffset="17181.3007">35507 8917 0,'41'0'31,"123"0"-15,122-41-16,164 41 16,-41 0-16,573 0 15</inkml:trace>
  <inkml:trace contextRef="#ctx0" brushRef="#br0" timeOffset="17445.4499">35834 9531 0,'0'0'0,"-40"0"16,162 0 15,42 0-15,163 0-16,614-41 15,-450-82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39:00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40048 4500 0,'-41'0'0,"41"-82"15,0 41-15,0-41 16,-82 0 0,-41 0 15,-40 328 0,40-83-31,123 287 16,0-286-1,41-41-15,163-1 16,-40-122 0,-82 0-1,82 0 1,-83-40-16,1-1 16,-41-123-1,-41 0 1,0-40-1,0 163 1,0 123 15,0 0-31,0-1 16,0 42-16,0 0 16,0-41-1,82-82 1,0 0-1,0 0 1,-1 0 0,-40-164-16,-41 41 31,0-81-15,-163 40-1,81 123 1,-41 41-1,41 123 1,82 81 0,0-81-16,0-41 15,41-41-15,41-41 0,-41 82 16,82-82 0,-42 0-1,42-41 1,-123-41-16,41 0 15,-41 41 1,0-81 0,0 81-1</inkml:trace>
  <inkml:trace contextRef="#ctx0" brushRef="#br0" timeOffset="1583.835">39925 4622 0,'-82'-82'15,"41"82"-15,0 0 16,-40 0-16,40 0 0,0 0 16,41 82-16,-82 0 15,82 41-15,0-1 16,0 1-1,0-41-15,245 41 32,-122-123-32,204-41 31,-327-41-15,0-41-1,-81-163 1,-124 163-1,164 123 1,0 0-16,0 0 16,-81 246-16,122-124 15,0-40 1,163 82 0,287-123-1,-286-41 1,-41 0-1,-82-205 1,-41 1 0,-41 81-16,-82-82 15,0 124-15,41 40 16,1 41-16,-83 82 16,41 204-1,123-82 1,0-163-16,246 41 15,-124-82 1,-40 0-16,41-41 16,-41-41 15,-82 41-31,0 1 16,0-42-16,-82 0 0,41 41 15,-123 41 1,-40 82-1,163 204 1,205-122 0,-1-164-16</inkml:trace>
  <inkml:trace contextRef="#ctx0" brushRef="#br0" timeOffset="2234.5385">43852 4336 0,'0'0'0,"-82"-41"0,82 0 16,0 82 31,0 82-32,41-1-15,123 83 31,-164-123-31,164-82 32,-83 0-17,1-246 1,-82 1 0,0 40-1,0 164 1,0 82 15,0 82-31,-41 245 16,41-163 15,0-123-31</inkml:trace>
  <inkml:trace contextRef="#ctx0" brushRef="#br0" timeOffset="3067.3701">44875 4459 0,'0'0'0,"-41"-82"16,41 41-1,-41 41-15,0-82 16,-41 82 15,41 205-15,41-1 0,0-81-1,0-41 1,0-41-16,82-41 15,0 0-15,0 0 16,-41 0 0,-41-82-1,0-41 1,0 41-16,0-81 16,0 204 30,0 81-46,0-40 16,0-41 0,0 0-1,0 41-15,41-82 16,40 0 0,42-41-1,-82-82 1,-41-41-1,0 1 1,0 122 0,0 0-16,0 82 31,0 41-15,0 40-1,82-81 1,-41-41-1,41 0 1,-82 41 15,0 82-15,0-41 0,0-41-16,0 0 15,0-1-15,41-40 31,122 0-15,-40-40-16</inkml:trace>
  <inkml:trace contextRef="#ctx0" brushRef="#br0" timeOffset="3353.5079">45938 4213 0,'0'-123'16,"0"83"0,-40 40-1,-1 122 16,41 83-15,0 122 0,0-82-1,163-122 1,-40-123-16</inkml:trace>
  <inkml:trace contextRef="#ctx0" brushRef="#br0" timeOffset="3850.6619">46838 4540 0,'0'-81'16,"-41"81"-1,1-82 1,40 0-1,-41 82 1,-41 0 0,41 0-16,0 82 15,-41 41 1,82-42-16,0 1 0,0 0 16,41-41-1,82 82 1,0-123-1,-42-82 1,1 0 0,-82-163 15,0 163-31,0 41 16,0 0-16,0 82 31,0 41-31,0-1 15,0 165 1,0-164 0,41-82-1,41 0-15</inkml:trace>
  <inkml:trace contextRef="#ctx0" brushRef="#br0" timeOffset="4136.0139">47820 4295 0,'0'-41'0,"0"0"16,-82 82 31,41 41-47,-40 41 15,-42 163 1,0-122 0,82-124-1</inkml:trace>
  <inkml:trace contextRef="#ctx0" brushRef="#br0" timeOffset="4350.9639">47329 4295 0,'0'0'15,"0"41"16,0 41-15,82 0-16,-82-1 16,82 83-16,0-41 15,40 81-15,-40-163 16</inkml:trace>
  <inkml:trace contextRef="#ctx0" brushRef="#br0" timeOffset="4583.5716">48106 4827 0,'82'0'46,"0"0"-30,41 0-16,0 0 0,-1 0 16,1-41-16</inkml:trace>
  <inkml:trace contextRef="#ctx0" brushRef="#br0" timeOffset="4833.4562">48597 4377 0,'-41'0'0,"41"-82"16,-81 164 31,81 0-47,0-1 15,0 42-15,0 41 16,0 40 0,0-40-1</inkml:trace>
  <inkml:trace contextRef="#ctx0" brushRef="#br0" timeOffset="5301.065">49006 4459 0,'0'-82'0,"0"123"31,0 41-15,0-1-16,0 42 15,-81 122 1,81-122 0,0-41-16,0-41 15,0-82 17,81-41-17,42-163 1,0 163-1,-41 82 1,0 123 0,-82-42 15,0 42-15,-82-82-1,-82 0 1,0-41-1,83-41 1</inkml:trace>
  <inkml:trace contextRef="#ctx0" brushRef="#br0" timeOffset="5567.6248">49579 4131 0,'41'82'47,"41"0"-47,-41 82 15,-41-42-15,0 42 16,0 122-1,-41-122 1,0-164-16</inkml:trace>
  <inkml:trace contextRef="#ctx0" brushRef="#br0" timeOffset="5979.0237">45857 6749 0,'122'0'31,"1"0"-15,-41 0-16</inkml:trace>
  <inkml:trace contextRef="#ctx0" brushRef="#br0" timeOffset="6133.8669">45816 7077 0,'0'0'0,"122"-41"16,1 41 0,41 0-16,-41 0 15</inkml:trace>
  <inkml:trace contextRef="#ctx0" brushRef="#br0" timeOffset="6900.868">48066 6749 0,'0'-82'0,"0"1"31,-41 81-31,-82-82 16,0 205 15,41 408 0,246-408 16,-82-123-47,-41 0 16,0 0-16,-41-41 0,81-41 16,-81-40-1,0-42 1,0 82-16,0 41 15,0 123 17,0 82-17,0-1 1,0-122 0,82 0-16,0-41 15,-41 0 1,41 0-16</inkml:trace>
  <inkml:trace contextRef="#ctx0" brushRef="#br0" timeOffset="7204.3388">48393 6299 0,'0'-81'0,"-41"81"0,41-41 15,41 41 1,41 0 0,40 41-1,-122 40-15,0 1 16,-81 0 0,40-41-16,0 41 15,-41-82 1,164 0 15,81 0-15,246 0-16</inkml:trace>
  <inkml:trace contextRef="#ctx0" brushRef="#br0" timeOffset="7704.3101">49416 6913 0,'0'-41'0,"0"-41"15,40 82 32,-40 123-31,82 81 0,-41-81-1,41-41 1,-41-41-1,41-41 1,-41-123 0,-41 0-1,0-122 1,0 163-16,0 41 16,0 82 15,0 205-16,-41-42 1,41 42 15</inkml:trace>
  <inkml:trace contextRef="#ctx0" brushRef="#br0" timeOffset="8484.7019">50234 6995 0,'0'0'0,"0"-82"15,0 41 1,-41 41 0,0-82-1,-41 82 1,82 82-16,-82-41 15,82 41 1,0 0-16,0-1 0,0 42 31,0-41-15,82-82-16,-41 0 16,0 0-16,0 0 0,41-41 15,-1-82 1,-81-40-1,0-1 1,0 123-16,0 82 31,0 41-15,0 81 0,0-40-1,0-41 1,123-82-1,0 0 1,-41-164 0,-82 123-1,41-40 1,-41-124-16,0 164 16,0 0-1,0 82 32,0 41-31,81-82-1,-40 41 1,-41 0 0,41-41-16,-41 163 15,0-81 1,0 41-1,0-82 1,164-82 0,-1-82 15,-163 82-31</inkml:trace>
  <inkml:trace contextRef="#ctx0" brushRef="#br0" timeOffset="8784.4698">51993 6545 0,'0'-41'0,"-41"123"47,0-1-32,-41 1-15,0 41 16,41 41 0,-163 81-1,163-122 1,-41-82-1</inkml:trace>
  <inkml:trace contextRef="#ctx0" brushRef="#br0" timeOffset="9033.9558">51461 6749 0,'0'-41'15,"82"123"17,-41 0-17,40 0-15,-40 41 16,82-1 0,0 1-1,-41-82 1</inkml:trace>
  <inkml:trace contextRef="#ctx0" brushRef="#br0" timeOffset="9230.8483">52361 7322 0,'123'0'63</inkml:trace>
  <inkml:trace contextRef="#ctx0" brushRef="#br0" timeOffset="17368.7618">11045 7117 0,'0'-81'0,"0"-1"15,0-41 17,-82-41-1,41 164 0,-41 328 0,82-206-31,0 1 16,0-41-16,41 41 0,-41-82 16,82-1-1,0-40 1,-41 0-16,41-81 16,-1-1-1,-81 41-15,0-82 16,82 82 15,-82-40-31,0 162 47,-41 83-31,41-41-1,82-42 1,0-81-1,41-40 1,-1-83 0,-81 0-1,-41 82-15,0 0 16,0-40-16,0 40 16,0 0-16,-163-41 15,81 0 1,41 82-1,-41 82-15,82 122 16,-41-81 0,41 41-1,0-82 1,205-42 0,-164-40-16,0 0 15,-1 0-15,42-40 0,-41-1 16,82-82-1,-41 0 1,-82-40 0,0 81-1,0 123 32,0 41-47,0-1 16,0-40-1,82-41 1,40 41 15,-122 41-31,41 0 16,-41 0-16,0-1 16,0-40-1,41-41 1,0 0-1,41-41 1,-41 0-16,81-81 16,-122 40-16,82-41 15,-82-40 1,0 122-16,0 0 16,0-41-1,-41 82 16,41 41-31,-41 41 32,41 0-17,0-42 1,82 42 0,-41-41-1,0 82 1,-41-41-1,0-1 1,82-81 15,0-40-31,-1-1 16,1-41-16,-41 41 16</inkml:trace>
  <inkml:trace contextRef="#ctx0" brushRef="#br0" timeOffset="17886.5585">13540 6831 0,'0'-82'0,"0"41"15,-82 82 16,82 82-15,0 0-16,-41 81 0,41-40 16,0-1-16,0 1 15,0-41-15,41-41 16,0-1-16,41-81 16,41 0-16,40 0 15</inkml:trace>
  <inkml:trace contextRef="#ctx0" brushRef="#br0" timeOffset="18171.5698">14931 6954 0,'0'0'0,"-41"0"16,-41 0-1,41 41 1,-40 81-16,-1-40 16,82 41-1,-41-82-15,41 82 16,-82-42-1</inkml:trace>
  <inkml:trace contextRef="#ctx0" brushRef="#br0" timeOffset="19221.1458">14277 6995 0,'0'-41'15,"0"-41"1,81 82-1,-40 0 1,82 123 0,-41 122 15,-82-204-31,-82 164 31,0-205-15,82 40-16,-41-40 15,41-40 32,82-83-31,41 41 0,-82-41-1,0 42 1,-41-42-1,81 41 1,-81 0 0,-81 164 31,40 41-47,-41-1 15,82 1 1,-82 0-16,82-41 15,0-41-15,0 40 0,82-40 32,81-41-17,-40 0-15,41-122 16</inkml:trace>
  <inkml:trace contextRef="#ctx0" brushRef="#br0" timeOffset="19591.7913">15504 7445 0,'0'81'0,"-82"-81"15,82 41 1,0-82 47,41 41-63,-41-81 0,123 81 15,-83 0 16,-40 204-15,-81 42 0,40-83-1</inkml:trace>
  <inkml:trace contextRef="#ctx0" brushRef="#br0" timeOffset="20085.2439">16240 7158 0,'0'-41'0,"0"1"15,0-42-15,-41 0 16,-41 82-1,0 0 1,-40 82 0,40 122-1,41 1 1,41-83 0,0-40-1,41-82 1,41 0-16,0-82 31,-1-40-15,1-1-1,-82 41-15,0-81 16,0 122-16,41 41 16,-41 41-1,0 81 1,0 42-1,0-82-15,0 40 16,41-122-16,-41 41 16,82-41-1</inkml:trace>
  <inkml:trace contextRef="#ctx0" brushRef="#br0" timeOffset="20385.0417">16731 7404 0,'0'-41'15,"-41"41"1,123 0 46,0 0-62,-1 0 16,-40 0-16,0 0 16,82 0-1</inkml:trace>
  <inkml:trace contextRef="#ctx0" brushRef="#br0" timeOffset="20885.5641">17467 7117 0,'0'0'0,"0"-81"15,41 40 17,0 41-32,82 0 15,-41 41 1,-82 163 0,-41-40-1,0-82 1,-41-42-16,41-40 15,82-40 17,41-42-17,40-41 1,1 41 0,-41-40-1,-82 81 1,-41 41 15,0 163-15,-41 1-1,82-123-15,0 0 16,0 40 0,82-81-1</inkml:trace>
  <inkml:trace contextRef="#ctx0" brushRef="#br0" timeOffset="21152.6601">18204 6790 0,'0'0'0,"0"-82"16,81 82 15,1 0-31,-41 41 16,41 123-1,-82-82-15,0 122 16,0-81 0,-41-41-16,0 122 15,-123-163 1</inkml:trace>
  <inkml:trace contextRef="#ctx0" brushRef="#br0" timeOffset="21419.3052">19185 7117 0,'82'0'47,"41"0"-31,-41 0-16,-41 41 15</inkml:trace>
  <inkml:trace contextRef="#ctx0" brushRef="#br0" timeOffset="21554.8543">19308 7404 0,'41'0'31,"41"0"-31,0 0 0</inkml:trace>
  <inkml:trace contextRef="#ctx0" brushRef="#br0" timeOffset="23102.9943">21640 6913 0,'0'-41'16,"0"0"-16,0-41 15,-41 41 1,0 41 0,-82 41-1,41 205 1,41-124-16,123 247 31,-41-369-31,164 40 31,81-244 1,-286 81-17,0 1 1,0 40-1,-41 164 17,41-1-17,-41 83 1,41-41 0,0-42-1,123-81-15,-41 41 16,0-41-16,-1 0 15,-81-81 1,82-42 0,-82 41-1,0 0-15,-41 0 16,-40 82 0,81-122-16,-123 122 15,0 122 1,123-40-1,0 82 1,0-123-16,0 41 16,82-1-1,82-81 1,-42 0 0,-40-41-16,0-40 15,0 40-15,-82-41 16,41 0-1,-41-41 1,0 83 0,0 121 31,0 1-47,81 123 31,-40-124-31,41-81 15,-41 0 17,41 0-32,-82-40 15,41-83-15,-41 82 16,0-123 0,0-40-1,0 163 1,0 82 15,0 41-31,0 122 16,0-122-1,0-41 1</inkml:trace>
  <inkml:trace contextRef="#ctx0" brushRef="#br0" timeOffset="23405.9928">23603 6749 0,'0'0'0,"-41"-82"0,41 42 16,0-1-1,0 122 17,-122 42-17,122 41-15,-41 163 16,41-204 0,0-1-16,41 1 15,0-41 1,-1-82-16</inkml:trace>
  <inkml:trace contextRef="#ctx0" brushRef="#br0" timeOffset="23877.3134">24012 7077 0,'0'-41'0,"0"-82"16,41 123 15,41 82-15,0 0 0,-82 40-1,0-81 1,-41 0-16,-41-41 15,82-41 17,41 0-17,82-81 1,0-1 0,-83 0-1,1 41 1,-122 82 15,-1 205-15,82 40-1,0-81 1,0-123-16,0 0 16</inkml:trace>
  <inkml:trace contextRef="#ctx0" brushRef="#br0" timeOffset="24096.2415">24953 7199 0,'0'0'0,"0"41"46,0 0-46,0 0 16,0 123 0,0-124-16,0 1 15</inkml:trace>
  <inkml:trace contextRef="#ctx0" brushRef="#br0" timeOffset="24553.6104">25771 6954 0,'0'-82'15,"0"0"1,-41 82 15,-40 0-31,40 246 16,-82-1-1,123-122 1,41-41 0,0-82-1,122-41 1,-81-123-1,0 41 17,-82 42-32,0-42 15,0 82-15,0 123 32,0 0-17,0 122 1,0-81-1,0-82-15</inkml:trace>
  <inkml:trace contextRef="#ctx0" brushRef="#br0" timeOffset="24769.9536">26344 7199 0,'82'0'47,"0"0"-47,-1 0 16,42 0-1,-41 0-15,-41 0 0</inkml:trace>
  <inkml:trace contextRef="#ctx0" brushRef="#br0" timeOffset="25269.8459">27244 6995 0,'0'-82'0,"0"41"31,41 41-15,41 0 0,-82 41-1,82 123 1,-123-124 0,41 42-16,-82 0 15,0-82-15,123-41 63,41 41-48,-41-41-15,81-81 16,-81-1 0,-41 82-16,0-41 15,0 123 32,0 41-31,-82 41-1,82-83-15,0 42 16,41-82-16,0 82 16,82-82-1,-82-41-15</inkml:trace>
  <inkml:trace contextRef="#ctx0" brushRef="#br0" timeOffset="25471.3164">27898 6627 0,'0'0'0,"0"-82"16,82 164 31,-82-1-47,0 165 31,0-123-31,0 40 16,-82 1-16,1-42 0,40-40 15,-123 0 1</inkml:trace>
  <inkml:trace contextRef="#ctx0" brushRef="#br0" timeOffset="26086.1185">21722 8099 0,'0'0'0,"204"0"78,123 0-78,42 0 16,80 0-1,738 0 1,449 0 0,-859 0-16,1 0 15,-165 0-15,369 0 16,-450 0 0,-451 0-1,-81-41 1,-40 41 15,-42 0-31,0 0 16,-41 0-16</inkml:trace>
  <inkml:trace contextRef="#ctx0" brushRef="#br0" timeOffset="26772.1071">21190 8835 0,'0'-40'0,"0"80"78,0 83-78,0 0 0,0 40 16,0 1 0,0 0-16,0-42 0,0 1 15,0-41-15,0 82 16,-123-124 31,-41-40-16,42-122-15,81-42-1,41 41-15</inkml:trace>
  <inkml:trace contextRef="#ctx0" brushRef="#br0" timeOffset="27152.9677">21149 8713 0,'-82'-82'16,"82"0"-1,41 82 17,327 0-17,328 0 1,-206 0-16,42 41 16,164-41-16,81 0 0,205 0 15,940 0 1,-817 0-1,-614 0 1,-450 0 0,-41-41-1,-41 41 48,-41 0-63</inkml:trace>
  <inkml:trace contextRef="#ctx0" brushRef="#br0" timeOffset="27996.0768">22090 9285 0,'0'-41'16,"41"123"15,40 123-31,-81-42 16,82-40-1,-82 0-15,205 81 31,-164-204-15,0 0 0,-41-122-1,81-42 1,-81-81 0,0 40-1,-40 205 1,40 82 15,-41 41-15,41 122-1,0-122-15,0-41 16,0-42-16,0 42 0</inkml:trace>
  <inkml:trace contextRef="#ctx0" brushRef="#br0" timeOffset="28769.3396">22990 9735 0,'0'0'0,"0"-81"0,0 40 16,0-41-16,0 0 16,-41 123 30,41 41-30,-82 0 0,82 81-1,0-122-15,0 41 16,41-41-16,0-41 16,0 0-1,-41-41 1,81 41-16,1-164 15,-82 82-15,0 1 16,0-83 0,0 123-1,-41 82 1,41 204 0,0-81-1,0-123 1,41 41 15,41-82-31,0 0 16,0-41-16,-41-41 15,40-41 1,-40 1 0,-41-42-1,0 41-15,-81 82 16,40 41-1,0 41 1,41 41-16,0-41 16,41 41-1,0-82-15,81 0 16,-40 0 0,-41 0-1,-41 82 1,0-41-16,0-1 15,0 83 1,0-82 0,0 41-1,41-82 1,41 0-16,0 0 16,-1-41-16,-40 41 15,-41-123-15</inkml:trace>
  <inkml:trace contextRef="#ctx0" brushRef="#br0" timeOffset="29003.2364">24217 9163 0,'-41'0'0,"41"-41"0,0 82 31,-82 81-15,82 1 0,0 123-1,0-124-15,0 42 16,41-82-16,41-82 16,0 0-1</inkml:trace>
  <inkml:trace contextRef="#ctx0" brushRef="#br0" timeOffset="29253.5101">24953 9449 0,'-82'0'16</inkml:trace>
  <inkml:trace contextRef="#ctx0" brushRef="#br0" timeOffset="29722.4122">24585 9490 0,'0'-41'16,"82"41"-1,-41 0-15,41 82 32,-42 41-17,-40 40 1,-40-122-16,-42 0 16,123-41 30,0-82-46,40 41 16,-81 0-16,82-81 16,-82 40-1,-41 123 17,-41 122-17,82-40 1,0-82 15,41 41-15,82-82-16,-41 0 15</inkml:trace>
  <inkml:trace contextRef="#ctx0" brushRef="#br0" timeOffset="29919.7679">25199 9285 0,'41'41'31,"-41"41"-31,81 41 16,-81-41-16,0 81 16,0 1-1,-122-1 16,40-163-31</inkml:trace>
  <inkml:trace contextRef="#ctx0" brushRef="#br0" timeOffset="30654.4484">26303 9449 0,'0'-82'0,"41"205"47,41 81-47,-82-40 15,82-41-15,-82-41 16,122-1 0,1-40 15,41-204 0,-123 40-15,-41 0-16,0-122 15,0 163-15,0 0 16,0 123 15,-41 41-31,41 82 16,0-1 0,0 83-1,0-165-15,0-40 0,0 41 16</inkml:trace>
  <inkml:trace contextRef="#ctx0" brushRef="#br0" timeOffset="31440.0518">27326 9776 0,'0'0'0,"0"-41"0,0-40 16,0 40-1,0-41 1,-41 82 0,-41 0-16,41 204 15,41-81 1,0 0-16,0 81 16,0-122-1,0-41 1,82-41-1,0 0 1,0-164 0,-41-40-1,-41 40 1,0 123 0,0 123 15,0 41-31,0 0 15,0-42-15,0-40 16,0 82 0,40-123 15,83-82-15,-82 0-16,-41 1 15,82-124 1,-82 82-1,-41 82 17,0 41-17,41 82 1,0 0 0,0 0-1,123-82 1,-41 0-1,-42-41 1,-40-41 0,0 164 31,0 0-47,0 81 15,0-122 1,0 0 15,82-41-31,0 0 16</inkml:trace>
  <inkml:trace contextRef="#ctx0" brushRef="#br0" timeOffset="31719.8924">28308 9449 0,'0'0'0,"0"-41"0,0 0 15,-41 41 17,41 82-17,0 41-15,-82-1 16,82 83-16,0-41 15,0 81 1,0-122 0,82-1-1,-41-122-15</inkml:trace>
  <inkml:trace contextRef="#ctx0" brushRef="#br0" timeOffset="32223.2773">29044 9694 0,'0'-81'15,"0"-1"1,-82 82-1,41 0 1,0 0 0,-41 82-1,82-41-15,-40 122 16,40-81-16,0 0 16,0 0-1,40-42 1,42-40-1,41 0 1,-82-163 0,-41 40-1,0 82-15,0 0 16,0 123 31,0 0-32,0 0 1,41-41 0,-41 81-1,82-122-15</inkml:trace>
  <inkml:trace contextRef="#ctx0" brushRef="#br0" timeOffset="32453.9901">29535 9735 0,'-41'0'0,"82"0"62,41 0-62,-1 0 0,1 0 16,0 0 0,0 0-16</inkml:trace>
  <inkml:trace contextRef="#ctx0" brushRef="#br0" timeOffset="32970.1485">30067 9572 0,'0'-82'0,"0"0"16,81 82-1,1 0 1,0 0-16,-41 123 31,-41 0-15,0 81-1,0-122-15,-123-41 16,164-123 31,0 41-47,41-41 15,41-81 1,-42-42 0,-81 123-1,-41 164 32,41 0-47,-81 82 16,81-1 15,0-81-31,41-41 16,-41 0-16,122-41 15</inkml:trace>
  <inkml:trace contextRef="#ctx0" brushRef="#br0" timeOffset="33189.8336">30885 9163 0,'0'0'0,"41"122"47,40-40-31,-81 41-16,41-41 15,-41 0-15,0 163 31,0-163-31,-81 81 16,-1-163-16,41 0 16</inkml:trace>
  <inkml:trace contextRef="#ctx0" brushRef="#br0" timeOffset="33912.7792">28594 8590 0,'123'0'78,"-42"0"-62,42 0-16,41 0 16,204 41-1,0-41 17,-327 0-32,41 0 31,-41 0 16,0 0-16,40 0-15</inkml:trace>
  <inkml:trace contextRef="#ctx0" brushRef="#br0" timeOffset="36270.2558">11290 12517 0,'0'-82'15,"0"0"1,-82 0 0,42 82-16,-1 0 15,-41 0 1,82 41-16,-82 409 31,205-286 0,-82-123-31,163-82 32,-122-41-32,82-82 31,-164 83-31,41-1 15,-41 41-15,0 0 16,0 0-16,0 82 31,0 82-15,0 204 0,40-286-1,83 41 16,-41-82-15,41-82 0,-123 41-16,82 0 15,-82-41-15,0 41 0,0 0 16,-82-81 0,0-1-1,-82 82 1,82 41-1,1 164 1,81 40 0,41-40-1,81-123-15,-81-41 16,41 82-16,0-82 16,41 0-16,-42-41 15,42-41 16,-82-123-15,-41 124 0,0-1-1,0 0 1,0 123 15,0 122-15,82-40-1,0-41 1,-1 0 0,-40-82-1,41-41 1,-82-82 0,41 0-1,-41-40 16,0 40-31,0 0 16,-82 123-16,82 41 16,0 82-1,0 0 1,0-1-16,0 124 16,0-164-16,0 0 15</inkml:trace>
  <inkml:trace contextRef="#ctx0" brushRef="#br0" timeOffset="36721.3235">13581 12312 0,'0'-41'0,"-123"-40"0,123 40 16,-41 41-16,1-41 16,-42 286 30,41 492-14,123-533-17,40-163 1</inkml:trace>
  <inkml:trace contextRef="#ctx0" brushRef="#br0" timeOffset="37187.7706">13786 12680 0,'0'-40'0,"0"-1"16,41-41-1,81 82 1,-40 41-1,-82 0-15,41 81 16,-41 1-16,0-82 16,-123 0-1,123 41 1,0-123 15,123-82-15,0 0-1,-123 82-15,82-40 16,-82-1 0,0 123 15,0 41-31,-82 81 16,82 1-1,0-1 16,41-122-15,81 41-16</inkml:trace>
  <inkml:trace contextRef="#ctx0" brushRef="#br0" timeOffset="37387.2689">14604 13008 0,'0'-41'15,"0"123"32,0-1-47,0 1 0,0 82 16,0-1 0</inkml:trace>
  <inkml:trace contextRef="#ctx0" brushRef="#br0" timeOffset="37873.5135">15136 12844 0,'0'0'0,"0"-41"0,0-82 15,0 1 1,0 81 15,-41 41-31,-82 41 16,41 163 0,82-40-1,0-82 1,0 0-1,41-42-15,41-40 16,0 0 0,-41 0-1,40-81 1,-81-42 0,0 0-1,0 82 1,0 164 15,0 82-15,0-42-1,0-81 1,41-82-16,-41 82 16,41-82-16</inkml:trace>
  <inkml:trace contextRef="#ctx0" brushRef="#br0" timeOffset="38086.9028">15545 13049 0,'81'0'46,"1"0"-46,0-41 16,0 41-16,-41 0 16,0 0-1</inkml:trace>
  <inkml:trace contextRef="#ctx0" brushRef="#br0" timeOffset="38554.0808">16363 12844 0,'0'0'0,"-41"0"0,41-41 16,82 41 0,-41 0-1,40 0 1,-81 123-1,0 0 1,0-82 0,0 40-16,-122-40 15,122-82 17,41 0-17,-41-40-15,122 40 16,-40-41-1,0-41-15,-82 82 0,41 41 16,-41-41 0,0 82-1,-82 41 1,82 123 0,-41-83-1,41-40 1,123-82-1,-41 0-15</inkml:trace>
  <inkml:trace contextRef="#ctx0" brushRef="#br0" timeOffset="38773.0876">17058 12476 0,'0'0'0,"0"-41"15,41 41 1,0 123 0,41-41-1,-82-1-15,41 124 16,-41-123-16,0 40 16,-82 42-1,-41-123 1</inkml:trace>
  <inkml:trace contextRef="#ctx0" brushRef="#br0" timeOffset="38970.6406">17754 12926 0,'0'-41'15,"40"41"-15,1 0 16,123 0 0,-41 0-1</inkml:trace>
  <inkml:trace contextRef="#ctx0" brushRef="#br0" timeOffset="39090.0861">17876 13090 0,'41'0'32,"41"0"-32,41 0 15</inkml:trace>
  <inkml:trace contextRef="#ctx0" brushRef="#br0" timeOffset="40723.17">19553 12558 0,'0'-123'16,"0"82"0,-81 123 31,40 41-47,41-1 15,0 1-15,0 0 16,0 0-1,0-42-15,245 42 32,-204-123-32,0 0 0,123-123 31,-83 1-15,-81-1-1,0 0 1,0 82-1,0 123 17,0 0-32,0 122 15,0-122 1,82 0 0,-41-82 15,0 0-31,82-82 31,-123-40-15,0 81-16,0-82 15,-41 82-15,41-41 0,-123 0 16,41 41 0,41 41-1,-40 123 1,81 82-1,163-83 17,-81-81-32,123-41 15,-164 0 1,-1 0-16,42 0 16,-82-81-16,82-42 15,-82 0 16,0 82-31,0 0 16,0 0-16,0 123 47,0 0-47,0 0 16,0 0-16,41-1 15,-41-40-15,41-41 0,-41 41 16,82-41-16,0 0 15,-42 0 1,42-122 0,-82-42-1,0 0 1,0 1 0,0 122-1,0 82 16,0 204-15,0-81 0,0-42-16,0-81 15,0 0-15,82-41 16</inkml:trace>
  <inkml:trace contextRef="#ctx0" brushRef="#br0" timeOffset="41172.1086">21803 12271 0,'0'-81'16,"-81"81"15,81 122-31,-41 42 16,41 368 15,0-410-31,0 1 0,0 0 15,122-41 1</inkml:trace>
  <inkml:trace contextRef="#ctx0" brushRef="#br0" timeOffset="41637.8575">22090 12721 0,'0'0'16,"0"-81"-16,41 81 15,40 0 1,-40 40 0,41 124 15,-82-123-31,-41 82 15,-81-82-15,162-82 47,1-41-31,82-41 0,-41 0-1,-41 1 1,-82 204 31,41 40-47,-82 83 15,82-42 1,123-40 0,-82-82-1</inkml:trace>
  <inkml:trace contextRef="#ctx0" brushRef="#br0" timeOffset="41854.8414">22785 13008 0,'0'-41'16,"41"41"-1,-41 41 16,0 0-31,0 122 16,0 1 0,0-41-1</inkml:trace>
  <inkml:trace contextRef="#ctx0" brushRef="#br0" timeOffset="42338.0763">23767 12844 0,'0'0'0,"0"-41"0,0-41 15,-41-40 1,-41 122-1,0 0 1,-40 204 0,122-40-1,-82-1 1,164-122 0,40-41 15,-81 0-16,41-81 1,0-42 0,-82-41-1,0 82-15,0 41 16,0 123 15,0 0-31,0 41 16,0 40-1,0-81-15,82-41 16,0-41 0,-1 0-1</inkml:trace>
  <inkml:trace contextRef="#ctx0" brushRef="#br0" timeOffset="42554.6795">24135 12435 0,'0'0'0,"-41"0"0,123 41 31,-41 82-15,41 204 0,0-82-1,-82-163-15,-82 123 16,41-124-16,-41 1 15,0-82-15</inkml:trace>
  <inkml:trace contextRef="#ctx0" brushRef="#br0" timeOffset="43288.1229">25362 13130 0,'-41'0'0,"0"-81"16,164 81 47,0 0-63,0 0 15,-1 0-15,42 0 16</inkml:trace>
  <inkml:trace contextRef="#ctx0" brushRef="#br0" timeOffset="43494.611">25649 12721 0,'0'0'0,"-82"-41"16,82 82 31,0 82-47,41 0 15,-41 204 1,0-204-16,0-41 16,41-1-16</inkml:trace>
  <inkml:trace contextRef="#ctx0" brushRef="#br0" timeOffset="44554.7355">26508 12844 0,'0'-82'0,"0"-40"0,0-1 31,-41 82-15,-41 123 15,0 163-15,82 1 0,41-83-1,123-81 1,-83-82-1,-40 0-15,82-82 16,-41-40 0,-82 81-16,82-164 15,0 82 1,-82 82 0,0-40-16,0 122 31,0 40-16,0-40 1,0 0-16,0 41 16,0-41-16,0 0 0,40-41 15,42 41 1,41-41 0,-41-82-1,-41 82-15,-41-164 16,0 123-16,0 0 15,-41-81 1,-164 81 0,164 41-16,-40 0 15,-1 163 1,82 1 0,41 0 15,81-42-16,42-122 1,-41 0 0,-41-122-1,-1 40 1,-40 0-16,-41 41 16,0 0-16,0 0 0,0-40 15,0 121 16,0 1-15,0 164 0,82-1-1,0-163 1,-82 0 0,41-41-16,0 0 15,40-41 1,-81-40-16,0-42 31,0-41-15,0 123-16,0 123 47,0 0-47,0 0 15,0 0 1,0 40-1,41-122-15</inkml:trace>
  <inkml:trace contextRef="#ctx0" brushRef="#br0" timeOffset="45405.7498">28635 12476 0,'0'0'0,"0"-41"0,0-82 31,0 246 1,-82 82-32,164 490 31,-82-572-15,245 40-1</inkml:trace>
  <inkml:trace contextRef="#ctx0" brushRef="#br0" timeOffset="45854.9323">29208 13008 0,'0'0'0,"-41"-82"0,41 41 16,0 0-1,122-41 1,-81 164 0,41 0-1,-82 41 1,-82-42 0,0-40-1,82-122 16,41 40-15,41 0 0,82-123-1,-123 82-15,0 0 16,-41 1 0,-41 162 15,-41 1-16,82 41-15,-41 41 16,41-83 0,0 1-16,123-41 15,40 41 1</inkml:trace>
  <inkml:trace contextRef="#ctx0" brushRef="#br0" timeOffset="46421.8549">30148 13171 0,'-41'82'15,"41"-41"-15,-40-41 79,40-41-33,0-41 64,0 1-95,0 40 1,81 41 0,-40 0-1,-41 122 1,0 1 0,0-41-1,-41 81 1,41-122-16,-81 41 15,-1-41-15</inkml:trace>
  <inkml:trace contextRef="#ctx0" brushRef="#br0" timeOffset="46721.2028">30557 13008 0,'-40'0'16,"121"0"30,1 0-30,0 0-16,0-82 16,0 82-16,-41 0 15,40 0-15</inkml:trace>
  <inkml:trace contextRef="#ctx0" brushRef="#br0" timeOffset="47593.4038">31171 12762 0,'0'-82'15,"41"82"1,41-40-1,-41 40-15,0 40 16,40 206 15,-162-205-15,-1 82 15,123-205 0,0 41-15,40-41-16,42-41 16,-123 1-16,41 40 15,-41 0 1,-82 164 31,82 0-47,0 81 15,0-40 1,123-82 0,-41-41-1,81 0-15</inkml:trace>
  <inkml:trace contextRef="#ctx0" brushRef="#br0" timeOffset="47855.0092">32071 12271 0,'0'0'16,"0"-40"-16,0 121 31,82 42-15,0 163-1,-41-204-15,-41 164 16,-41-1 0,-123 41-1,41-245 1</inkml:trace>
  <inkml:trace contextRef="#ctx0" brushRef="#br0" timeOffset="48754.967">18408 14644 0,'-41'0'0,"82"0"47,82 0-31,-82 82-1</inkml:trace>
  <inkml:trace contextRef="#ctx0" brushRef="#br0" timeOffset="48888.8401">18408 15012 0,'0'0'0,"82"0"47,41-41-47,122 0 15</inkml:trace>
  <inkml:trace contextRef="#ctx0" brushRef="#br0" timeOffset="51496.4501">21312 14521 0,'0'-41'0,"-40"-41"31,-42 82 1,41 0-32,0 123 31,-41 41-15,82-41-16,0 81 15,0-122-15,41 0 16,123-1-1,-83-81 1,42 0 0,-41-40-16,41-42 15,-123 0 1,82 41-16,-82-123 31,0 1-15,-41 81-16,-82-82 15,41 123 1,-41 41 0,42 0-1,-42 123 1,82-82-16,41 82 16</inkml:trace>
  <inkml:trace contextRef="#ctx0" brushRef="#br0" timeOffset="52055.969">23849 14808 0,'82'0'47,"40"81"-32,-40-81-15,0 0 0,0 41 16,-41-41-16,40 0 15,-40 0-15</inkml:trace>
  <inkml:trace contextRef="#ctx0" brushRef="#br0" timeOffset="52308.8428">24299 14603 0,'-41'-41'0,"41"123"63,0 41-63,0-42 15,0 1-15,0 0 16,0 82-1,0-83-15,0 1 16</inkml:trace>
  <inkml:trace contextRef="#ctx0" brushRef="#br0" timeOffset="54173.598">24503 14971 0,'0'-41'16,"-41"-41"-16,41 42 15,-41 40-15,41-82 0,-81 82 16,40-41-1,-82 123 17,82 204-1,41-245 16,41-41-32,41-41 1,0-41 0,-82 0-1,0-81 1,-82 163 0,0 0-1,41 286 1,41-122-1,0-123 1,0 40-16,82-81 16,0 0-1,-82-41 1,82 41-16,-1-163 31,-81 40-15,-81 0-1,-1 123 1,41 0-16,-41 82 16,82 123-1,0-164 1,41 40 0,41-81-1,0-40 1,-42-42-1,-40-41 1,-81 0 0,40 1-1,0 122-15,41-41 16,-82 41-16,41 82 16,41-1-1,0 83 1,0-123-16,0 41 15,82-82-15,-82 41 0</inkml:trace>
  <inkml:trace contextRef="#ctx0" brushRef="#br0" timeOffset="54565.161">25035 15012 0,'-41'0'0,"123"0"62,41 0-62,-1 0 16,-40 0-16,0 0 15,0 0 1,0 0 0</inkml:trace>
  <inkml:trace contextRef="#ctx0" brushRef="#br0" timeOffset="55083.3134">26139 14808 0,'0'-82'47</inkml:trace>
  <inkml:trace contextRef="#ctx0" brushRef="#br0" timeOffset="56323.039">26385 14644 0,'0'-41'16,"0"-41"0,-41 82-1,0 41 1,41 0-16,-82 164 31,41 122 0,287-245 1,-205-82-32,122-123 31,-122 41-16,-41 41-15,0-41 16,0-40 0,0 163 31,0 40-47,-82 83 31,82-41-16,82-42 1,41-40 0,-82-41-1,41-122 1,0-1 0,-82 82-16,0-82 15,0 82-15,-82 1 16,0-42-1,0 82 1,0 204 0,0-40-1,82-41 1,123-42 0,41-81 15,-41-41-16,81-122 1,-122 40 0,-82 0-1,0-40 1,0 81 0,0 164 30,0 41-30,0 40 0,0-40-1,123-82 1,-42-41 15,1 0-15,0-41-1,-82-164 1,41 83 0,-41 40-16,0-82 15,0 205 32,-41 41-47,41 82 16,-41-1-1,41-122 1,-41 41 0</inkml:trace>
  <inkml:trace contextRef="#ctx0" brushRef="#br0" timeOffset="57006.455">28103 14521 0,'0'0'0,"0"-41"16,-123 164 30,123 0-46,0-1 16,0 42-16,0-41 16,41-1-16,-41-40 15,164 82 1,-82-164-16</inkml:trace>
  <inkml:trace contextRef="#ctx0" brushRef="#br0" timeOffset="57462.067">28553 15053 0,'0'-41'15,"41"41"-15,82 0 16,-82 0-1,40 0 1,-81 123 0,0-41-1,0-1 1,-122-40-16,163-123 47,-1 42-32,83-83 1,-41 82 0,0-123-16,-82 83 15,-41 162 32,41-40-31,-82 82-1,82-41 1,0-41 0,41 81-16,0-122 15</inkml:trace>
  <inkml:trace contextRef="#ctx0" brushRef="#br0" timeOffset="57696.0118">29617 15094 0,'0'-82'15,"0"123"17,0 0-17,0 41 1,0-41-16,0 81 15,0 42 1,0-123-16,0 0 16</inkml:trace>
  <inkml:trace contextRef="#ctx0" brushRef="#br0" timeOffset="58306.191">30067 15012 0,'0'-41'31,"0"-41"-15,0 41 0,0 1-1,40 40 1,83 0 0,-41 40-1,-82 83 1,0 41-1,0-42 1,0-81 0,41-163 31,41 81-32,-41-41 1,81-123-1,-122 42 1,-41 326 15,41 83-15,-81-42 0,81-81-1,81-41 1,1-82-1,0-41 1</inkml:trace>
  <inkml:trace contextRef="#ctx0" brushRef="#br0" timeOffset="58490.0091">30844 14726 0,'0'0'0,"82"0"16,-1 82 15,-81-1-31,0 1 16,82 82-16,-82 81 15,-82-122-15,1-41 16,-83 0-16</inkml:trace>
  <inkml:trace contextRef="#ctx0" brushRef="#br0" timeOffset="59039.9178">19267 17221 0,'-82'0'16,"164"0"31,0 0-47,82 0 15,-42 0 1</inkml:trace>
  <inkml:trace contextRef="#ctx0" brushRef="#br0" timeOffset="59196.783">19308 17425 0,'41'0'46,"0"0"-46,0 0 16,41 0-16,-42 0 16</inkml:trace>
  <inkml:trace contextRef="#ctx0" brushRef="#br0" timeOffset="59489.9595">20535 17425 0,'-82'0'16,"164"0"46,41 0-46,0 0-16,-1 0 15,1 0-15,-41 0 16,0 0 0</inkml:trace>
  <inkml:trace contextRef="#ctx0" brushRef="#br0" timeOffset="60027.4246">21558 16975 0,'-82'-122'16,"123"163"47,-41 40-48,82 42-15,-82 0 16,82 0-16,-82-1 15,41-81-15,-41 0 16,0 0 0,40-41-16,83 0 31,-123-123-15,41 42-1,-41-124 1,0 0-1,0 83-15,0 81 16,0 0-16,0 82 47,0 82-47,0-42 16,0 124-1,0-123-15,0-41 16</inkml:trace>
  <inkml:trace contextRef="#ctx0" brushRef="#br0" timeOffset="60856.8913">22540 17016 0,'0'-81'16,"0"-1"0,-41 0-1,0 82 1,-41 0 0,82 41-16,-82 204 15,82-81-15,0 0 16,0 40-1,0-163 1,0 0 0,82-41-16,82-41 15,-123-82 1,40-40 15,-81-42-15,0 123-16,41 0 15,-41 123 17,0 41-32,0 0 15,-81 163 1,81-163 0,81-82-1,1 0 1,41-82-1,-41 42 1,-1-124-16,-81 82 16,0 0-16,0-40 15,0 40 1,0 41 0,-81 41-1,40 41 1,41 0-1,0 40 1,82-81 0,-1 41-16,-40-41 15,41 0-15,-82 123 47,0-41-47,0 41 16,0-1-1,0-81 1,41-41 15,41 0-31</inkml:trace>
  <inkml:trace contextRef="#ctx0" brushRef="#br0" timeOffset="61807.541">23971 16894 0,'0'-41'32,"0"82"61,-40 40-93,40 42 16,0 0-16,-82 41 16,82-83-16,0 83 15,0-41 1,122-82-1</inkml:trace>
  <inkml:trace contextRef="#ctx0" brushRef="#br0" timeOffset="62289.5448">24340 17221 0,'0'0'0,"0"-123"0,41 82 16,-1 41-1,83 0 1,-82 0 0,-41 123-1,0 0 1,-123-82-1,123 0-15,-122-41 16,163-41 15,-1 0-15,83-82 0,0 0-1,-41 41 1,-82 1-1,-41 81 17,0 163-17,41 1 1,0-123-16,0 41 16,41-41-1,81-41 1,-81 0-16,41 0 15</inkml:trace>
  <inkml:trace contextRef="#ctx0" brushRef="#br0" timeOffset="62490.3357">25076 16771 0,'0'0'0,"0"-41"15,82 41 16,0 123-15,-82 40 0,0 83-1,-123-83 1,41-81-16</inkml:trace>
  <inkml:trace contextRef="#ctx0" brushRef="#br0" timeOffset="71646.6661">36448 11372 0,'0'0'0,"0"-41"0,0-41 15,41 82 17,0 123-17,41-42-15,81 206 31,-122-206-15,41 42 0,0-123-1,-41 0 1,0-82 0,-41-81-1,0-42 1,0 83-1,0-83-15,0 164 16,0 164 15,0 0-15,0 81 0,0-40-1,0-83-15,0 1 16</inkml:trace>
  <inkml:trace contextRef="#ctx0" brushRef="#br0" timeOffset="72474.1924">37471 11576 0,'0'-82'15,"0"-40"1,0 40 0,0 41-1,-41 41 17,-41 204-17,41-40 1,41 0-1,0-124-15,0 1 16,41-41-16,0 0 16,41-41-1,-82 1 1,41-165 0,-41 1-1,0 163 1,0 163 15,0 42 0,0-41-31,0-82 32,81-41-17,1 0 1,0-41-1,-41-123 1,41 41 0,-82 42-16,0 40 15,-41 41 17,-41 0-32,82 81 15,0 1 1,82-82 15,-41 0-15,0-41-1,40 82 32,-81 123-31,0-123-1,41 41-15,41-1 32,-41-81-32,0 0 15,82-41 1</inkml:trace>
  <inkml:trace contextRef="#ctx0" brushRef="#br0" timeOffset="73108.9769">38780 11126 0,'0'-41'0,"0"-41"16,-82 205 31,82 41-47,0-1 15,0 287 1,0-245 0,41-164 15,41 41-31</inkml:trace>
  <inkml:trace contextRef="#ctx0" brushRef="#br0" timeOffset="73577.8805">39557 11535 0,'0'0'16,"0"-41"-16,0-41 0,0 42 16,0-42-1,-82 0-15,41 41 16,0 41-1,-81 82 1,122 41 0,-82-1-16,82 1 15,0 41-15,0-124 16,41-40 0,41 41-1,-1-41 1,1 0-1,-82-81-15,82-42 16,-82 82-16,0-82 16,0-40-1,0 122 1,0 123 15,0-1-31,0 124 16,0-123-1,0-41-15,0-1 16,0 42-16,41 0 16</inkml:trace>
  <inkml:trace contextRef="#ctx0" brushRef="#br0" timeOffset="73791.3066">39966 11699 0,'0'-41'0,"41"41"47,0 0-47,0 0 15,41 0-15,40 0 16,-81 0-16</inkml:trace>
  <inkml:trace contextRef="#ctx0" brushRef="#br0" timeOffset="74258.4133">40621 11453 0,'0'0'0,"0"-81"0,40 40 32,83 41-17,-82 41 1,0 81 0,-41-40-1,-82 0-15,41 0 16,-41-82-1,123 0 32,41-164-47,-41 123 0,82-122 32,-41-1-17,-82 123 1,0-41-16,0 164 31,-82 82-15,41-1-1,41-122-15,0 0 16,82 41 0,-41-82-16,0 0 15</inkml:trace>
  <inkml:trace contextRef="#ctx0" brushRef="#br0" timeOffset="74491.0657">41316 11126 0,'0'0'0,"0"-41"0,41 123 46,0 0-30,-41 0-16,122 40 16,-122 42-1,-81 122 1,-83-245 0</inkml:trace>
  <inkml:trace contextRef="#ctx0" brushRef="#br0" timeOffset="74740.9387">42216 11576 0,'123'0'32,"-1"0"-32,-40 0 15,82 0 1,-164 41 0</inkml:trace>
  <inkml:trace contextRef="#ctx0" brushRef="#br0" timeOffset="74876.2209">42339 11781 0,'81'0'15,"42"0"1,0 0 0,-41 0-16</inkml:trace>
  <inkml:trace contextRef="#ctx0" brushRef="#br0" timeOffset="76238.324">43852 11290 0,'0'-41'0,"-41"41"16,41-82-16,0 123 31,0 123-15,0-42-16,164 205 31,-164-286-31,82 82 16,-41-123-1,0 0 1,40-82 0,-81 0-16,0-81 31,0-83-15,0 42-1,0 163-15,0 164 47,0-1-47,0 1 16,0 123-1,0-124-15,0 1 16</inkml:trace>
  <inkml:trace contextRef="#ctx0" brushRef="#br0" timeOffset="77041.3447">44711 11494 0,'0'-41'16,"0"0"-16,0-40 15,-41-42 1,-40 123-1,40 0 1,-41 123 0,82-1-1,-82 1-15,82 82 16,0-165-16,0 42 16,82-41-1,-41-41 1,41 0-1,-1-123 1,-40-40 0,-41-1 15,0 82-31,0 42 16,0 121 15,0 83-16,0 40 1,0-122 0,41-82-1,0 0 1,164-41 0,-165-40-16,-40 40 15,123-41-15,-123 0 16,0 0-16,0-81 15,0 122 1,-41 41 0,-41 41 15,82 40-15,0 1-1,82-82 1,41 0-1,-82 41 1,-41 41 0,0 0-1,0 40 1,0-40 0,41-41-1,82-41 16,-83 0-31</inkml:trace>
  <inkml:trace contextRef="#ctx0" brushRef="#br0" timeOffset="77390.9617">45857 11249 0,'0'0'0,"-82"-41"0,82-41 15,-41 82 32,41 123-47,0 163 16,0-40 15,0-124-31,0 42 16,0-123-16,82-41 15</inkml:trace>
  <inkml:trace contextRef="#ctx0" brushRef="#br0" timeOffset="77815.9965">46266 11494 0,'0'-82'0,"0"42"0,0-1 15,0-41 1,-82 82 15,0 0-31,-41 286 16,123-122 15,41-123-15,41 40-16,0-81 15,-41 0 1,0 0-1,-41-204 1,0 122 0,0 0-16,0-40 15,0 81-15,0 82 32,0 163-17,0-40 1,0-42-1,82-122 1,-82 82-16,40-82 16</inkml:trace>
  <inkml:trace contextRef="#ctx0" brushRef="#br0" timeOffset="78029.2185">46593 11167 0,'0'0'0,"0"-41"0,0 0 16,123 164 15,-82 122-15,-41 1 0,0 40-1,0-204 1,-205-41-16</inkml:trace>
  <inkml:trace contextRef="#ctx0" brushRef="#br0" timeOffset="78611.0286">47452 11617 0,'-41'0'0,"123"0"62,82 0-62,-42 0 16,1 0-16,163 0 31</inkml:trace>
  <inkml:trace contextRef="#ctx0" brushRef="#br0" timeOffset="78841.4182">47984 11290 0,'0'0'0,"0"-41"0,0 82 47,0 41-47,0 163 15,0 0 1,0-40 0,0-123-1</inkml:trace>
  <inkml:trace contextRef="#ctx0" brushRef="#br0" timeOffset="79976.1531">48884 11331 0,'-41'0'0,"41"-82"16,0 123 31,0 81-47,0 1 16,82-41-16,81 204 31,-81-204-16,0-82 17,-41-41-17,-41-122 1,0-42 0,0-122-1,0 204-15,0 82 16,0 82-1,0 82 1,0 163 0,0-40-1,0-165-15,0 42 16</inkml:trace>
  <inkml:trace contextRef="#ctx0" brushRef="#br0" timeOffset="80775.6953">49906 11535 0,'0'0'0,"0"-123"0,0 42 16,0 40 0,-41-82-1,1 123 1,-1 41-1,-82 163 1,82 1 0,41-123-16,0 40 15,0-81 1,41-41-16,82 0 16,-42 0-1,-40-163 1,-41 40-1,0-81 1,0 40 0,0 205 15,0 82-15,0 40-1,0 1 1,0-82-1,41-82 1,82 0 0,-41-41-1,-41-82 1,-41 82-16,0-204 16,0 163-1,0 0-15,0 41 16,-41 41 15,-41 82-15,82 0-16,41-41 31,82 40-15,-42-81-1,-40 0 1,-41 41 15,0 82-15,0-41-1,0-41-15,0 81 16,0-81 0,41-41-1</inkml:trace>
  <inkml:trace contextRef="#ctx0" brushRef="#br0" timeOffset="81108.5649">51175 10962 0,'0'-81'16,"-41"81"0,41 81-1,-82 206 1,82-1-1,0-81 1,41-1 15,81-81-15,-81-123-16,0 0 0</inkml:trace>
  <inkml:trace contextRef="#ctx0" brushRef="#br0" timeOffset="81341.9097">51543 11535 0,'-82'0'0,"164"0"46,40 0-30,1 0-16,0 0 16,0 0-16,-1 0 15,-81 0-15</inkml:trace>
  <inkml:trace contextRef="#ctx0" brushRef="#br0" timeOffset="81808.9285">52484 11453 0,'0'-81'16,"40"81"15,1 0-31,82 40 16,-123 83-1,0-82 1,-41 82-16,-41-82 16,164-41 46,-41-82-62,41 0 16,-41 0-1,41-40 1,-82 81 0,0-41-1,0 205 1,-41 40 0,41 1-1,0-82 1,0-1-16,41-81 15,40 82-15,-40-82 16</inkml:trace>
  <inkml:trace contextRef="#ctx0" brushRef="#br0" timeOffset="82025.7637">53302 11126 0,'0'0'15,"0"-82"-15,0 123 32,0 41-17,81 123 1,-81-124-16,0 42 16,0 0-1,0-1-15,-81 83 0,-165 122 16</inkml:trace>
  <inkml:trace contextRef="#ctx0" brushRef="#br0" timeOffset="83692.1514">43361 13335 0,'41'0'47,"82"0"-47,204 0 31,-286 0-15</inkml:trace>
  <inkml:trace contextRef="#ctx0" brushRef="#br0" timeOffset="83843.7804">43361 13662 0,'0'0'0,"41"0"31,41 0-15,0 41-16,122-41 31,-163 0-31</inkml:trace>
  <inkml:trace contextRef="#ctx0" brushRef="#br0" timeOffset="93893.8537">46388 12394 0,'-81'0'0,"40"82"94,0-41-79,-41 41-15</inkml:trace>
  <inkml:trace contextRef="#ctx0" brushRef="#br0" timeOffset="100227.0968">45652 13417 0,'0'-41'32,"0"0"15,-41 41-1,-41 0-14,82 41-17,-41 0 1,41 41 0,0 40-1,0 1 1,0-82-16,0 41 15,0 0 1,82-42 0,0-40-1,0 0 1,0 0 0,0 0-16,-42 0 15,1-81 1,41 40-1,-82 0 1,41-41 0,-41 41-16,0-41 15,0 41 1,0-40 0,0 40-1,-41 41 1,-82-41-1,42-41 1,-42 82 0,82 0-1,41 41-15</inkml:trace>
  <inkml:trace contextRef="#ctx0" brushRef="#br0" timeOffset="101433.2577">52034 12190 0</inkml:trace>
  <inkml:trace contextRef="#ctx0" brushRef="#br0" timeOffset="101824.2408">52074 12026 0</inkml:trace>
  <inkml:trace contextRef="#ctx0" brushRef="#br0" timeOffset="103094.5046">47125 13662 0,'0'0'0,"41"0"63,81 0-48,1 0-15,123 0 16,-124 0-1,165 0 17,-247 0-32</inkml:trace>
  <inkml:trace contextRef="#ctx0" brushRef="#br0" timeOffset="103360.745">47738 13417 0,'-81'0'16,"81"-41"-16,0 82 46,0 41-30,0-1-16,0 1 16,0 0-1,0 0-15,0 41 16,0-83-16</inkml:trace>
  <inkml:trace contextRef="#ctx0" brushRef="#br0" timeOffset="103711.5287">48720 13376 0,'0'0'0,"0"-82"16,0 41 15,-41 41-15,-122 82 0,163 0-1,-41 0-15,41-1 16,0 42-16,0 0 0,0-41 15,0 81 1,81-122 0,-40 41-16</inkml:trace>
  <inkml:trace contextRef="#ctx0" brushRef="#br0" timeOffset="103962.9466">48884 13703 0,'0'0'0,"82"0"47,-42 41-32,42-41-15,0 0 16,41 0-16,-41 0 16,-41 0-16</inkml:trace>
  <inkml:trace contextRef="#ctx0" brushRef="#br0" timeOffset="104211.4201">49702 13499 0,'0'-41'15,"0"122"48,0-40-63,0 41 15,0 0-15,0 41 16,0-1 0</inkml:trace>
  <inkml:trace contextRef="#ctx0" brushRef="#br0" timeOffset="104477.9022">50152 13376 0,'0'0'0,"0"-82"16,41 82 15,41 82-15,-1 81-1,-81 42 1,0 40 0,-81-81-1,40-82-15,-82-41 16</inkml:trace>
  <inkml:trace contextRef="#ctx0" brushRef="#br0" timeOffset="104862.1154">50438 13253 0,'82'-82'15,"0"1"1,0 81 0,-1 0-1,-81 81 1,0 1 0,0-41-16,-163 41 15,81 0 1,205-82 31,-1 0-32,42 0 1,-41 0-16,-82 0 16</inkml:trace>
  <inkml:trace contextRef="#ctx0" brushRef="#br0" timeOffset="105661.6202">51993 13662 0,'0'-41'16,"0"0"-1,0 82 48,0 41-48,41 0 1,40 82 15,42-164 1,-82 0-32,41-205 46,-82 123-46,0 0 0,0 1 16,0 40 0,0 122 15,0 1-15,0 82-1,0-41 1,0-42-1</inkml:trace>
  <inkml:trace contextRef="#ctx0" brushRef="#br0" timeOffset="106427.5863">52688 13580 0,'0'-41'0,"0"-40"0,0 40 15,-41 41 17,-82 41-17,123 40 1,0 124 0,0-82-1,41-1 1,41-122 15,-82-40-15,82-124-1,-82 123-15,0-82 16,0 82 0,0 123 15,0-41-16,0 82-15,41-82 32,-41 0-17,82-41 1,81 0 0,-81 0-1,-82-123 1,0 0-1,0 82-15,0 0 16,0 82 47,41 41-48,41-82 1,-41 0-1,-41 41 17,41-41-17,-41 82 1,0 0 0,0-41-1,0 40 1,41-81-1,81 0 1</inkml:trace>
  <inkml:trace contextRef="#ctx0" brushRef="#br0" timeOffset="106678.7954">53915 13417 0,'0'-123'0,"0"82"16,0 123 31,0 0-47,0 0 0,-82 40 16,82-40-1,-163 204 1,163-245-1</inkml:trace>
  <inkml:trace contextRef="#ctx0" brushRef="#br0" timeOffset="106944.8745">53506 13253 0,'0'0'0,"41"0"31,0 82-15,41 41 0,-41-42-16,81 83 15,-40-82-15,-82 41 16,164 40-1,-41-122 1,-82-41-16</inkml:trace>
  <inkml:trace contextRef="#ctx0" brushRef="#br0" timeOffset="107044.7779">54406 14112 0,'0'-82'46</inkml:trace>
  <inkml:trace contextRef="#ctx0" brushRef="#br0" timeOffset="107661.7911">43525 15421 0,'82'0'47,"40"0"-47,165 0 31,-246 41-16</inkml:trace>
  <inkml:trace contextRef="#ctx0" brushRef="#br0" timeOffset="107795.0303">43607 15707 0,'0'0'0,"-41"0"0,164 0 47,122 0-47,-122 0 15</inkml:trace>
  <inkml:trace contextRef="#ctx0" brushRef="#br0" timeOffset="108444.7167">45693 15544 0,'0'-123'0,"0"0"16,41 205 15,-41 0-15,82 0-16,-82 0 15,82-1-15,-1 83 32,1-164-1,-41 0-16,41-123 1,-82 1 0,0-83-1,0 1 1,0 122 0,0 164-1,0 163 1,0-40-1,0-1 1,0-122 0</inkml:trace>
  <inkml:trace contextRef="#ctx0" brushRef="#br0" timeOffset="109228.2931">46797 15585 0,'0'-82'0,"0"41"16,0 0-16,0-41 15,-40 41 1,-1 0 0,0 41-1,-41 164 1,0 204-1,82-163 1,0-164 0,41 0-1,41-41 1,41-164 0,-83 82-1,-40-122 16,0 81-31,0 41 0,0 164 47,0 122-31,0-40 0,0-123-1,164 41 1,-82-82-1,-41-123 1,41 0 0,-82 42-16,81-1 15,-81 0 1,0 0-16,0-41 0,-81 123 31,81 82-15,-41-82-16,82 205 31,40-205-15,1 0-1,0 0 1,-82 41 15,0 81-15,0 1-1,0-82 1,0 41 0,123-82-1,-41 0 1</inkml:trace>
  <inkml:trace contextRef="#ctx0" brushRef="#br0" timeOffset="109495.2369">48311 15380 0,'0'0'0,"0"-41"0,0-41 16,-82 164 31,41 0-47,-41 41 15,42 0-15,-83 40 16,123-81 0,-82 41-16,82-82 15,-41 40 1</inkml:trace>
  <inkml:trace contextRef="#ctx0" brushRef="#br0" timeOffset="109728.1582">47861 15298 0,'0'0'0,"-41"-41"0,41 82 47,82 82-32,-41-41-15,41 41 16,-82-42-16,81-40 16,-81 0-16,82 41 15,0-41 1,0-41-16,0 0 0</inkml:trace>
  <inkml:trace contextRef="#ctx0" brushRef="#br0" timeOffset="109894.1342">48966 15912 0</inkml:trace>
  <inkml:trace contextRef="#ctx0" brushRef="#br0" timeOffset="112562.7779">13458 20861 0,'0'0'0,"-41"-40"16,41-42-16,0 41 15,0 0-15,0 0 16,-40-41-16,40 41 16,0 0-1,-82 41 1,-82 369 15,164-206-31,41 287 31,41-450-31,-82 41 16,163-41 0,-40-82-1,-82 41-15,41-81 16,-41 81 0,-41-41-16,0-41 15,0 246 32,0 0-31,0 40-1,0-122 1,163 41 0,-122-82-16,82-41 15,-82 41-15,-41-82 16,82-41-1,0 42 1,-82-1-16,0 41 16,-82-41-16,41 41 15,41 0 1,-41 41 0,0 0-1,-41 0 16,41 41 1,0 41-17,-40-41 1,40 41 0,41-41-1,0 0 1,82 40-1,-1-81-15,1 0 16,-41 0 0,82-81-16,0-1 15,40 0 1,-122 0 0,0 82-1,-41-82-15,0 1 16,0-1-1,0 123 32,-41-41-31,41 81 0,0-40-1,82 0 1,41 164-1,-123-123 1,0-1 0,0 1-1,81-82 17,1-123-17,0 1 1,0-42 15,-82 123-31,0 0 16,0-40-1,-41 81 1,-41 81 0,82-40-16,0 0 15,82-41 1,-41 0-1,41 82 1,-1 0 0,-81 81-1,0-81 1,41 0 0,0-82 15,41 0-31,41-123 31,0 41-31,-42-40 0</inkml:trace>
  <inkml:trace contextRef="#ctx0" brushRef="#br0" timeOffset="113095.9812">16117 20452 0,'0'0'16,"-41"123"15,41 82-16,0-1-15,-81 1 16,162 286 15,83-451-15</inkml:trace>
  <inkml:trace contextRef="#ctx0" brushRef="#br0" timeOffset="113545.9067">16649 21066 0,'0'0'0,"0"-82"16,0 0 0,41 82-1,41 0-15,-41 0 0,0 164 31,-41-82-31,0 0 16,-82 122 0,-41-122-1,123-123 17,123-82-17,0-40 1,-83 81-16,42-41 15,-41 41 1,-41 41-16,0 1 16,0 80 15,-41 42-31,41 41 16,-82-41-16,82 0 15,0 81-15,0-81 16,41 0-1</inkml:trace>
  <inkml:trace contextRef="#ctx0" brushRef="#br0" timeOffset="113761.5805">17426 21352 0,'0'-82'0,"0"42"15,0 80 17,0 42-17,0 0-15,-41 164 16,41-124 0,0-40-16,0-41 15</inkml:trace>
  <inkml:trace contextRef="#ctx0" brushRef="#br0" timeOffset="114245.3816">18163 21311 0,'0'-122'0,"0"-1"16,0 82-1,0-82 1,0 82 0,-41-40-16,0 81 15,0 0 1,41 122 0,-123 1-16,123 82 15,0-124 1,0 42-1,41-123-15,-41 123 16,41-123 0,0 0-1,41-41-15,0-82 16,-82 0 0,40-40-1,-40 81 1,0 164 15,0 0-31,0 81 16,0 42-1,82-164 1,-82 0 0</inkml:trace>
  <inkml:trace contextRef="#ctx0" brushRef="#br0" timeOffset="114461.9195">18694 21270 0,'82'0'31,"0"0"-31,0 0 15,82 0 1,-1-81 0</inkml:trace>
  <inkml:trace contextRef="#ctx0" brushRef="#br0" timeOffset="114929.7116">19513 21107 0,'0'-82'0,"81"82"32,1 82-17,-82-41 1,0 0-16,0 40 15,-82 42 1,41-82 0,82-82 31,41-41-47,41-81 15,-82 40 1,41 41-1,-82 0-15,0 123 32,-41 41-17,41-41 1,0 41-16,-41 41 16,41-83-16,0 42 15,0 0 1,204-82-1,-163 0-15</inkml:trace>
  <inkml:trace contextRef="#ctx0" brushRef="#br0" timeOffset="115147.5679">20249 20575 0,'0'0'16,"41"0"15,41 41-15,-41 82-16,40 40 15,-81-81-15,0 41 16,0 163 0,-81-40-1,-1-205-15</inkml:trace>
  <inkml:trace contextRef="#ctx0" brushRef="#br0" timeOffset="115347.0959">21844 20821 0,'41'0'15,"0"0"1,123 0 0,-123 0-1</inkml:trace>
  <inkml:trace contextRef="#ctx0" brushRef="#br0" timeOffset="115478.7004">21844 21107 0,'82'0'31,"0"0"-15,0 0-16,81 0 15,-81-82 1</inkml:trace>
  <inkml:trace contextRef="#ctx0" brushRef="#br0" timeOffset="118296.553">24258 20657 0,'-123'0'0,"82"0"16,164 0 31,368-41-32,-409 41 1,81 0-1</inkml:trace>
  <inkml:trace contextRef="#ctx0" brushRef="#br0" timeOffset="119378.9334">25403 20371 0,'0'-41'15,"0"0"1,0 82 31,0 40-31,164 83 15,-1-82 0,-122-82-15,41-41 15,-82 0-31,0-123 16,0-122 15,-41 204-16,41 1 1,0 162 0,0 287-1,0-204-15,0 82 16,0-165-16,41-40 16</inkml:trace>
  <inkml:trace contextRef="#ctx0" brushRef="#br0" timeOffset="120146.5353">26426 20493 0,'0'-41'0,"0"-40"0,0-42 16,0 82-1,-41 41 1,41-82-16,-41 82 16,0 0-16,-82 82 15,123 0 1,-81 122 0,81-81-1,0-41-15,40-82 16,-40 41-16,41-41 0,41 0 15,-41-41 1,-41-41 0,82-82-1,-82 1 1,0 81 0,0 164 30,0 81-30,0-122 0,82 41-1,-41-82 1,40 0-16,42 0 16,-82 0-16,41-41 15,-41-82 1,41-40-1,-82 122-15,0 0 16,-41 41 15,0 41-31,41 0 16,0 41 0,0-1-1,123-81 16,-42 41-15,-40 0 0,-41 41-16,0 41 15,0 0 1,41-123 15,123 0-31,-1-82 16</inkml:trace>
  <inkml:trace contextRef="#ctx0" brushRef="#br0" timeOffset="120429.0052">28308 20166 0,'0'0'0,"0"-41"16,-82 82 31,-41 82-47,41-41 15,-122 81 1,163-40-16,-82-82 15,123 41-15,-41-82 16</inkml:trace>
  <inkml:trace contextRef="#ctx0" brushRef="#br0" timeOffset="120629.3286">27612 20125 0,'123'82'32,"0"0"-32,-42 0 15,1-1 1,-41 42-16,82 41 16,-123-123-16,123 81 15</inkml:trace>
  <inkml:trace contextRef="#ctx0" brushRef="#br0" timeOffset="121116.0681">24012 21557 0,'0'0'0,"-163"0"15,40 0-15,82-41 16,205 41 15,613 0-15,368 41-1,-572-41 1,0 0-16,-41 82 0,367-82 16,-203 0 15,-492 0-31,-285 0 47,-1 0-32,-123 41 1,83-41-16</inkml:trace>
  <inkml:trace contextRef="#ctx0" brushRef="#br0" timeOffset="121695.9694">23685 22498 0,'-82'-41'0,"82"-41"16,-41 205 15,-40 490 0,81 164 0,-82-654-31,82 0 16,-41-123 0,-41 0 15,41-82-31,-82-123 15,42 42 1,81 81 0</inkml:trace>
  <inkml:trace contextRef="#ctx0" brushRef="#br0" timeOffset="122014.0464">23358 22702 0,'123'-82'31,"122"82"-31,82 0 16,573-81 0,-327 81-16,0 0 15,-1-82-15,1 82 16,41-82-16,408 82 15,-408 0 1,-532 0 0,-123 0 15,-82 0-15,-41 0-1</inkml:trace>
  <inkml:trace contextRef="#ctx0" brushRef="#br0" timeOffset="122743.9549">23358 23438 0,'0'-40'16,"82"40"30,-41 81-46,-41 1 16,245 164 0,-81-165 15,-83-81-15,1 0 15,-82-41-31,82-122 31,-82 122-31,0-82 16,0 82-1,0 82 126</inkml:trace>
  <inkml:trace contextRef="#ctx0" brushRef="#br0" timeOffset="123316.2656">23644 23520 0,'0'-41'0,"0"0"31,0 82 0,0 41-31,0 0 16,41 82-1,41-1 1,0-81 0,0-82-1,-1 0 1,42-123-1,-123 1 1,0-1 0,0 41-16,0 0 0,0 0 15,0 1 1,0-1 0,0 123-1,0 41-15,0 81 31,0 83-15,0-124-16,0 42 16</inkml:trace>
  <inkml:trace contextRef="#ctx0" brushRef="#br0" timeOffset="124096.5642">24626 23561 0,'0'0'0,"0"-41"0,0-41 16,0 1-1,-41 81 1,0 0 0,-82 163 15,123-81-31,0 0 15,0 41-15,0-42 0,0-40 16,41 41 0,41-82-1,-41 0-15,41 0 16,-82-82 0,82-81-1,-82-42 1,0 164-1,0 82 17,-41 82-32,41 40 15,41-40 1,40-41 0,-40-82-1,82 0-15,-82-41 16,0 41-1,41-164 1,-82 124-16,0-42 16,0-41-16,0 41 0,0 0 15,-41 42 1,-41 40 0,82 40-1,-41 83 1,82-82-1,41-41 1,0 0 0,-1 0-1,-81 82 1,0-41 0,0 122-16,0-81 15,0 0 1,0-41-1,82-41 1,0 0 0,82 0-1,-82-82-15</inkml:trace>
  <inkml:trace contextRef="#ctx0" brushRef="#br0" timeOffset="124479.4643">25976 23398 0,'0'-123'0,"-41"123"15,41-82 1,-41 82 15,-82 286-15,123 1-1,0-1 1,0-163-16,0-1 16,123-122-1,-41 0-15,-41 0 16</inkml:trace>
  <inkml:trace contextRef="#ctx0" brushRef="#br0" timeOffset="124696.5314">26467 23725 0,'0'0'0,"0"-82"0,-41 164 47,0 0-32,-82 122 1,0 82-1,83-204 1</inkml:trace>
  <inkml:trace contextRef="#ctx0" brushRef="#br0" timeOffset="124884.4625">26099 23725 0,'0'0'0,"81"82"32,-40-1-17,82 124 1,-41-41 0,-82-124-16,41-40 15,-41 41-15</inkml:trace>
  <inkml:trace contextRef="#ctx0" brushRef="#br0" timeOffset="125118.0671">26958 23520 0,'0'0'0,"81"41"31,1 123-15,-41 40 0,-41-40-1,-41 81 1,-41-81 0</inkml:trace>
  <inkml:trace contextRef="#ctx0" brushRef="#br0" timeOffset="125696.6562">27898 23725 0,'-40'-41'0,"40"-82"16,0 205 31,81 0-47,-81 0 15,82 40 17,-82-81-32,41 41 31,0-82-31,82-41 31,-123-41-31,41-368 31,-41 328-31,0 81 16,0 163 15,0 165-15,0-42-1,81-122 1</inkml:trace>
  <inkml:trace contextRef="#ctx0" brushRef="#br0" timeOffset="126396.3342">28839 23520 0,'0'0'0,"0"-41"0,0-40 16,0-1 0,-41 41-1,1 41 1,-165 123 0,205 40-1,0 1 1,0-82-1,41-42-15,0-40 16,41 0 0,-1 0-1,1-163 1,-82-1 0,0 42 15,-82 203-16,82 42 1,0 0 0,0-41-16,0-42 15,0 42-15,41-82 16,41 0 0,0 0-1,-41-122 1,82 40-16,-123-82 15,0 82 1,0 41-16,-41 41 31,0 0-15,41 41 15,82-41-15,-1 82-1,-81 41-15,41-82 16,-41 0-16,0 81 16,0 1-1,0-82-15,82-41 16,0 0 0,41 0-1,-1 0-15</inkml:trace>
  <inkml:trace contextRef="#ctx0" brushRef="#br0" timeOffset="126646.5256">29821 23193 0,'0'41'31,"0"41"-15,-41 122-1,41-122-15,0 0 16,41 41 0,82-83-1</inkml:trace>
  <inkml:trace contextRef="#ctx0" brushRef="#br0" timeOffset="126901.0209">30639 23111 0,'0'-82'16,"-41"123"15,41 0-15,0 41-1,0 0-15,-41 204 16,41-204-16,0-41 16,0 82-1</inkml:trace>
  <inkml:trace contextRef="#ctx0" brushRef="#br0" timeOffset="127197.0262">30394 23275 0,'-82'0'16,"82"-41"-16,41 41 63,82 82-48,-42 40-15,42 42 16,-41 0-1,41-83 1,-41-81-16</inkml:trace>
  <inkml:trace contextRef="#ctx0" brushRef="#br0" timeOffset="127439.029">31376 23193 0,'0'0'0,"0"-41"16,0 0 0,40 41 31,-40 82-47,82 0 15,-82 163 1,0-40-1,0-123-15,0-1 16,-41-81 0</inkml:trace>
  <inkml:trace contextRef="#ctx0" brushRef="#br0" timeOffset="128330.4955">29044 22334 0,'123'0'47,"40"0"-47,83 0 15,81 0-15,900 41 32,-900 41-17,-245-82 1,-82 41 62,-41-41-62,41 81-16</inkml:trace>
  <inkml:trace contextRef="#ctx0" brushRef="#br0" timeOffset="129548.158">32766 21475 0,'0'0'0,"-81"0"0,-1 0 16,123 0 15,81 0-15,42 0-16,81 82 31,-204-82-31</inkml:trace>
  <inkml:trace contextRef="#ctx0" brushRef="#br0" timeOffset="129670.8961">32848 21843 0,'-41'0'16,"82"0"-16,-41 0 15,82 0 1,41 0-16,-1 0 15,-40 0-15</inkml:trace>
  <inkml:trace contextRef="#ctx0" brushRef="#br0" timeOffset="130335.6361">34607 21393 0,'-82'0'0,"42"0"16,121 0 46,42 0-62,0 0 0,-1 0 16,-40 0 0,0 0-16,0 0 0,0 0 15</inkml:trace>
  <inkml:trace contextRef="#ctx0" brushRef="#br0" timeOffset="130586.1764">35753 21066 0,'0'-82'31,"0"123"0,0 41-31,-41 0 16,41-1-1,0 42-15,0 0 16,0 0-16,0-1 16,0 1-16,0 122 15</inkml:trace>
  <inkml:trace contextRef="#ctx0" brushRef="#br0" timeOffset="131036.6992">34403 23602 0,'0'0'0,"-123"0"0,0 0 0,82 0 15,164 0 32,82 0-31,122-82-16,205 82 16,-41 0 30</inkml:trace>
  <inkml:trace contextRef="#ctx0" brushRef="#br0" timeOffset="131230.4836">34730 23847 0,'0'0'0,"-41"0"0,82 0 31,409 0-15,204-81 0,-163 81-1,-368 0 1</inkml:trace>
  <inkml:trace contextRef="#ctx0" brushRef="#br0" timeOffset="161951.3259">43198 3763 0,'0'82'63,"0"-41"-48,0 41 1,0 81-16,0 124 15,0 122-15,0 1227 32,0-1350-32,0 246 31,0-409-31,-82-1 16,82-81-1,0-122 32,41-42-31,-41-41-16</inkml:trace>
  <inkml:trace contextRef="#ctx0" brushRef="#br0" timeOffset="163774.1863">43361 3681 0,'0'-40'15,"41"40"64,82 0-64,41 0-15,490 0 16,901 0 15,940 0 16,-1595 40-31,0 42-1,-246 0 1,-163-82-1,-327 0-15,81 0 16,-122 0-16,0 0 16,81 0-1,-40 0 1,-41 0 0,-42 0 15,-40 0-16,0 0 1,-41 41-16,82-41 31,-82 82 1,41-82-1,-41 41 31,41-41 16,-41 41-62,82 40 0,-82 1-1,0-41-15,0 0 16,0 164 0,0-83-1,0 42-15,0 245 16,0-205-16,0 42 15,41 81 1,-41-163-16,81 163 16,-81-204-16,0-42 15,0 42 1,0 0 0,0-82-1,0 41-15,0-1 16,0 1-1,0-41 1,0 0 0,0 82-1,0-1 1,0-40 0,-81 41-1,81-41 1,-41-82-1,41 82-15,-123-82 16,41 41-16,-41-41 16,-204 0-1,-82 0 1,204 0-16,-408 0 16,286 0-1,-1 0-15,-326 0 16,-42 0-1,-81 0 1,409 0 0,-368 0-16,490 0 15,-40 0 1,-205 0 0,-41 0-1,-40 0 1,326 0-1,42 0 1,40 0 0,41 0-1,1 0-15,-42 0 16,82 0 0,-41 0-16,1 0 0,-1 0 15,-123 0 1,1 81-1,245-40 32,82-41 16,122-41-63</inkml:trace>
  <inkml:trace contextRef="#ctx0" brushRef="#br0" timeOffset="176276.8621">37389 12680 0,'-82'0'16,"41"0"15,82 0 32,123 0-63,204 41 15,41-41-15,409 0 16,-204 0-1,-328 82-15,41-82 32,-245 0-32,-164 0 47,0 0-32,-40 82-15,-124-82 16,124 0-16</inkml:trace>
  <inkml:trace contextRef="#ctx0" brushRef="#br0" timeOffset="176639.6979">37716 12967 0,'0'0'0,"-123"0"0,42 0 0,-1 0 16,164 0 15,122 0-15,82 0-1,819 0 1,-451 0 0,-204 0-1,-286 0 1,-205 0 46,-41 0-46,1 0 0,81 41-16</inkml:trace>
  <inkml:trace contextRef="#ctx0" brushRef="#br0" timeOffset="178171.5039">38698 18816 0,'-41'-82'16,"41"41"0,0 82 30,0 82-30,0 41-16,82-42 16,41 83 15,-123-123-31,81-82 16,1 0-16,0-41 15,0-82 1,-82 82-1,0-163 1,0-83 0,0 165-16,0 81 15,0 0 1,0 82 0,0 41-1,0 40-15,-41 206 16,41-206-1,0 124-15</inkml:trace>
  <inkml:trace contextRef="#ctx0" brushRef="#br0" timeOffset="178968.6246">39639 19021 0,'0'-41'0,"0"0"16,0-82 0,0 41-1,-82 82-15,82-81 16,-41 81 0,-41 204-1,-40 1 1,122-83-1,0-40 17,0-41-32,40-41 15,1 0 1,41 0 0,-41-164-1,-41 42 1,0-42-1,0 123 1,0 123 15,0-41-31,0 41 16,0 0-16,0-42 16,82 1-1,-41-41 1,0 0-16,40 0 15,1-81 17,0-83-17,-82 41 1,0 82-16,0-41 16,-41 82 15,41 41-16,0 0 1,41 0 0,0 0-1,0 82 1,-41-41 0,0 40-1,0-81 1,0 0-16,0 41 15,41-82 1,82 0 0,40-82-1,-40 0-15,0 41 0</inkml:trace>
  <inkml:trace contextRef="#ctx0" brushRef="#br0" timeOffset="179425.5989">40743 18366 0,'0'0'0,"0"-82"0,0 42 16,-41 162-1,41 1 1,-41 81-16,41-40 16,0 0-16,0 204 31,0-327-31,164 41 31,-123-82-31</inkml:trace>
  <inkml:trace contextRef="#ctx0" brushRef="#br0" timeOffset="179670.2314">41030 19062 0,'-82'0'15,"164"0"32,-1 0-47,1 0 0,164 0 16,-124 0-1</inkml:trace>
  <inkml:trace contextRef="#ctx0" brushRef="#br0" timeOffset="180187.9593">41930 19062 0,'0'-82'15,"0"41"1,40 41 0,83 0-1,-82 0 1,41 123-1,-82-1 17,-41-122-32,-82 82 15,123-164 32,123 1-31,-82-1-16,82-82 15,-42 41 1,-40 82 0,-82 41 15,1 123-15,-42 41-1,82-1 1,0-122 15,41 0-31,81-41 16</inkml:trace>
  <inkml:trace contextRef="#ctx0" brushRef="#br0" timeOffset="180419.005">42830 18980 0,'40'0'31,"42"0"-15,0 0-1,0 0-15,0 0 16,40 0-1,-81 0-15</inkml:trace>
  <inkml:trace contextRef="#ctx0" brushRef="#br0" timeOffset="180637.3736">43034 18653 0,'0'-82'15,"0"123"17,0 81-17,0-40-15,0 0 16,0 41-16,0-41 16,-41 40-1</inkml:trace>
  <inkml:trace contextRef="#ctx0" brushRef="#br0" timeOffset="181107.5448">43770 18980 0,'0'0'0,"0"-123"16,0 41-1,0 0 1,-41 42 0,1 40-1,-42 0-15,-41 81 16,123 1 0,-82 41-16,82 41 15,0-83 1,41 1-1,0-82 1,41 0 0,0-41-1,-82-41-15,81 42 16,-81-1-16,0-82 16,41 82-16,-41 0 15,0 123 16,0-41-31,0 0 16,0 41-16,0-42 16,0 1-16,0 41 15,82-82 1</inkml:trace>
  <inkml:trace contextRef="#ctx0" brushRef="#br0" timeOffset="181336.0194">44261 18448 0,'0'0'0,"0"-82"0,0 0 16,0 123 15,41 82-15,-41 122-1,0 205 1,-82-245 0,1-123-16</inkml:trace>
  <inkml:trace contextRef="#ctx0" brushRef="#br0" timeOffset="182068.9516">41357 19552 0</inkml:trace>
  <inkml:trace contextRef="#ctx0" brushRef="#br0" timeOffset="182280.8682">41561 19471 0</inkml:trace>
  <inkml:trace contextRef="#ctx0" brushRef="#br0" timeOffset="182529.4752">41357 19471 0,'-82'0'16,"41"0"15,123 0 32</inkml:trace>
  <inkml:trace contextRef="#ctx0" brushRef="#br0" timeOffset="182735.3989">41152 19471 0,'0'0'0,"41"0"47</inkml:trace>
  <inkml:trace contextRef="#ctx0" brushRef="#br0" timeOffset="183303.4239">44916 19143 0,'-41'0'16,"82"0"31,81 0-47,-40 0 15,41 82 1</inkml:trace>
  <inkml:trace contextRef="#ctx0" brushRef="#br0" timeOffset="183470.9458">44998 19389 0,'0'0'0,"-82"0"0,164 0 31,-1 0-15,42 0-1,0 0-15</inkml:trace>
  <inkml:trace contextRef="#ctx0" brushRef="#br0" timeOffset="183886.3989">46225 19143 0,'-41'0'16,"123"0"46,0 0-62,40 0 16,1 0-16,0 0 15,-1 0 1,-81 0 0,-41-40 31,82 40-32</inkml:trace>
  <inkml:trace contextRef="#ctx0" brushRef="#br0" timeOffset="184191.8292">47207 18775 0,'0'-41'0,"0"-40"15,0 121 48,0 42-63,0 0 16,0 41-16,0 0 15,0-42-15,0 1 0,-41 41 31,41-82-31,0 0 16</inkml:trace>
  <inkml:trace contextRef="#ctx0" brushRef="#br0" timeOffset="184502.961">47534 18857 0,'0'-82'0,"0"41"47,41 41-16,81 82-16,-122 41 1,41 0-16,-41-1 16,0 1-16,0 0 0,0-1 15,-81 42 1,-42-82 0,82-41-16</inkml:trace>
  <inkml:trace contextRef="#ctx0" brushRef="#br0" timeOffset="184937.7463">46143 18489 0,'-41'0'15,"41"-41"1,-41 41-1,41-41 1,-82 41 0,-40 0-1,-83 246 1,123 204 0,82-164-1,0-82-15,82 1 0,0-82 16,0-42-16,245 1 15,0 0 1</inkml:trace>
  <inkml:trace contextRef="#ctx0" brushRef="#br0" timeOffset="185386.545">48188 18571 0,'0'0'0,"0"-82"15,0 41 1,41 41 0,-41 41-1,0 123 16,-82-83-15,41-40 0,123-41 15,246 0-15,-83-41-1</inkml:trace>
  <inkml:trace contextRef="#ctx0" brushRef="#br0" timeOffset="186118.6702">48188 6708 0</inkml:trace>
  <inkml:trace contextRef="#ctx0" brushRef="#br0" timeOffset="187603.4569">49129 19184 0,'-82'0'16,"123"123"15,-41-41-15,164 122-1,-123-122 1,-41 0 15,41-82-15,41-41-1,-42-163 1,-40-1 0,0 1-1,0 122-15,0 164 31,0 40-15,0 42 0,0 81-1</inkml:trace>
  <inkml:trace contextRef="#ctx0" brushRef="#br0" timeOffset="188369.6245">49988 19225 0,'0'0'16,"0"-41"-16,0 0 16,-41-40-1,0 81 1,0 0-1,-40 122 1,81 42 0,0-123-16,0 0 15,0 41 1,41-82-16,40 0 16,1-41-1,-41 0 1,-41 0-16,82-123 31,-82 1-15,0 81-16,-41 164 31,41 81-15,0-40-1,0-41 1,41-82-1,82 0 1,-1 0 0,-40-123-1,-82 0 1,0 42-16,0-1 16,0 0-1,-41 82 1,41 41-1,-41-41 1,41 163 0,82-163-1,0 0 1,0 0 0,-82 41-1,41 41-15,-41 0 16,0 0-1,0 40 1,0-81 0,41-41-1,81-41 1,42-81 0</inkml:trace>
  <inkml:trace contextRef="#ctx0" brushRef="#br0" timeOffset="188654.3402">51461 18898 0,'0'-41'0,"-82"82"47,82 41-47,-82 41 16,82-42-16,-82 83 15,82-82 1,0-41-16,0 40 16,164-81 15</inkml:trace>
  <inkml:trace contextRef="#ctx0" brushRef="#br0" timeOffset="188919.6966">51788 19021 0,'-41'82'63,"0"-1"-47,-41 1-16,42 0 15,-42 0 1,0-41-1,41 0-15</inkml:trace>
  <inkml:trace contextRef="#ctx0" brushRef="#br0" timeOffset="189119.2291">51502 19103 0,'82'81'31,"-82"-40"-15,122 0-16,-122 41 15,41-41-15,0 0 16,-41 81 0,41-122-16</inkml:trace>
  <inkml:trace contextRef="#ctx0" brushRef="#br0" timeOffset="189320.4533">52115 18939 0,'0'0'16,"41"0"0,41 123-1,-82-42 1,0 83-1,-41 122 1,-122-122 0</inkml:trace>
  <inkml:trace contextRef="#ctx0" brushRef="#br0" timeOffset="191107.9823">43402 19552 0,'41'0'47,"0"0"-31,41 0-16,122 0 47,-245 0-16,-40 0-15,-1 0-1,0 0 1,41 0 0,123 0 46,0 0-62,0 0 16,-1 0-16,1 0 15,-164 0 48,41 0-48,1 0 1,-1 0 15,41 41 141,0 41-156,0 0-16,-41 82 15,41 40 1,0 42 0,0-165-1,0 1 1,0-123 31,0 0-32,-41 0-15,41-40 16,0-1-16,0 41 16,0-41-1,0 41 1,0-41 0,0 123 93,0 0-78,-41-41 63</inkml:trace>
  <inkml:trace contextRef="#ctx0" brushRef="#br0" timeOffset="191481.0607">43443 20330 0,'0'41'63,"82"40"-63,-82-40 15,82-41 1,-82 82-16,82-82 0,-42 41 16,42-41-1,-41 0 1,-41-41-1,0-41 1,0 0 0,0 42-1</inkml:trace>
  <inkml:trace contextRef="#ctx0" brushRef="#br0" timeOffset="193620.34">41234 20616 0,'0'-41'63,"0"0"-32,-41 41 16,-41 82-32,82 0-15,-40 204 32,40-204-17,40-82 16,42 0-15,-41 0 0,41 0-1,-41-164 1,-41 83 0,82-1-16,-82 41 15,0 123 16,0-1-15,-41 42 0,41 0-1,41-41 1</inkml:trace>
  <inkml:trace contextRef="#ctx0" brushRef="#br0" timeOffset="194004.1169">41520 20943 0,'0'-41'0,"0"0"16,82 41-1,-82-81 1,82 162 0,-82 1-1,0 41 1,-41-41-1,41-41 1,82-41 31,0-82-47,41-41 16,-123 82-1,81-81-15,-162 203 63,81 1-63,0-41 15,0 0 1,40 41 0,42-82-1</inkml:trace>
  <inkml:trace contextRef="#ctx0" brushRef="#br0" timeOffset="194179.7328">42339 21066 0,'81'0'31,"1"0"-31,41 0 31,-82 0-31,-41-41 16,123 41-16</inkml:trace>
  <inkml:trace contextRef="#ctx0" brushRef="#br0" timeOffset="194387.0263">42666 20739 0,'0'0'0,"-82"0"0,82-82 0,0 123 47,0 41-47,0 122 15,0-40 1,0-1 0</inkml:trace>
  <inkml:trace contextRef="#ctx0" brushRef="#br0" timeOffset="194804.3151">43157 20739 0,'0'0'0,"0"-41"15,0 82 16,0 41-15,0 40-16,0-40 16,0 41-1,0-82 1,0 0 0,0-82 15,82-82 0,40 82-15,-81 41-1,41 82 1,-82 0 0,-41-1-1,-82 1 1,1-82-1</inkml:trace>
  <inkml:trace contextRef="#ctx0" brushRef="#br0" timeOffset="196006.8381">53220 19471 0,'41'-41'47,"41"41"-47,40 0 16,206 0 15</inkml:trace>
  <inkml:trace contextRef="#ctx0" brushRef="#br0" timeOffset="196254.5496">53547 19103 0,'0'0'0,"0"-123"0,-41 123 16,41 82 15,0 40-15,0 1-1,0 0-15,0 122 16,0-163-16,0 0 16,0-41-16</inkml:trace>
  <inkml:trace contextRef="#ctx0" brushRef="#br0" timeOffset="196660.5669">54161 19225 0,'0'0'0,"0"-41"15,0 82 16,0 41-15,0 82 0,0-1-1,0-122 1,122 41 0,-40-82-16,-41 0 15,0 0-15,82 0 0,-41-82 16,-41 0-1,-41-122 1,0 81-16,0 41 16,-82 41-16,-41-40 15,-41 81 1,-40 81 0,163 83-1,41-82 1,0 0-1,0-41-15</inkml:trace>
  <inkml:trace contextRef="#ctx0" brushRef="#br0" timeOffset="197610.0132">46307 21639 0,'0'0'0,"-41"0"0,41-41 32,82 41-32,449 0 47</inkml:trace>
  <inkml:trace contextRef="#ctx0" brushRef="#br0" timeOffset="197754.8093">46470 21925 0,'82'0'31,"163"0"-15,-122 0-16</inkml:trace>
  <inkml:trace contextRef="#ctx0" brushRef="#br0" timeOffset="199204.0366">48352 21352 0,'-41'0'0,"41"-82"15,41 123 32,-41 41-47,82 0 16,40 82 15,-81-123-15,0-41-1,41-41 1,-82-41 0,41-41-1,-41-81 1,0 163 0,0 0-1,0 82 1,0 40-16,0 124 31,0 0-15,0-165-16</inkml:trace>
  <inkml:trace contextRef="#ctx0" brushRef="#br0" timeOffset="199941.4494">49252 21434 0,'0'-41'0,"0"-41"16,0 1-1,-82 81 1,41 0 0,-41 81-1,1 83 1,81-41 15,40-41-15,1-82-1,0 0 1,41-82 0,0-41-1,-82 0 1,0 1-1,0 162 17,-41 124-17,41-41 1,41-41 0,0-82-1,82 0 16,-1 0-15,-81-82 0,-41-123-1,0 164-15,0 0 16,0 82 31,0 0-32,0 41 1,41-82 0,41 82-1,-82 0 1,0 40 0,0-40-1,82-82 16,-41 0-15,81-41-16</inkml:trace>
  <inkml:trace contextRef="#ctx0" brushRef="#br0" timeOffset="200188.1559">50275 21311 0,'0'-41'0,"0"1"32,0 80-17,0 1 1,-82 41-16,82 41 16,0-82-1,0 41 1,0-41-1,82 40-15,-42-81 16,1 0-16,41 0 0</inkml:trace>
  <inkml:trace contextRef="#ctx0" brushRef="#br0" timeOffset="200408.5742">51256 21189 0,'0'-41'16,"-41"41"0,-81 41-1,81 40-15,-82 42 16,0 0 0,82-82-1,41 0 1,-81-41-16,81 82 0</inkml:trace>
  <inkml:trace contextRef="#ctx0" brushRef="#br0" timeOffset="200637.3384">50684 21107 0,'0'-41'0,"81"82"31,42 122-15,0 42-1,-41-82 1,0-41 0,-82-42-16,81-40 15,-81 41-15</inkml:trace>
  <inkml:trace contextRef="#ctx0" brushRef="#br0" timeOffset="200857.4643">51543 20984 0,'0'0'0,"0"-41"0,81 41 15,-40 0 1,82 246-1,-123-1 1,0 1 0,-82 81-1,0-123-15,-204 164 16</inkml:trace>
  <inkml:trace contextRef="#ctx0" brushRef="#br0" timeOffset="208056.2712">31580 17589 0,'0'41'62,"0"41"-62,0 0 16</inkml:trace>
  <inkml:trace contextRef="#ctx0" brushRef="#br0" timeOffset="1.37783E6">24953 5195 0,'-82'0'15,"41"0"1,-40 0-1,40 0 17,123 0 46,40 0-78,-40 0 15,164 0 1,-42 0 0,-81 0-1,-82 0-15,41 0 16,-123 0 31,-41 0-32,0 0-15,-82 0 16,83 41 0,-1-41-16,-123 0 15,164 0 1,0 41 0,123-41 15,0 0-16,41 0 1,163 0 0,-163-41-16</inkml:trace>
  <inkml:trace contextRef="#ctx0" brushRef="#br0" timeOffset="1.37879E6">29003 5113 0,'0'0'0,"-41"0"0,-41 41 16,-40-41-1,-42 0 17,41 0-32,82 0 47,123 0-32,82 0-15,1145 0 47,-818 0-16,-450 0-31,-123 0 78,41 0-62,-41 0-16,-123 0 16,-81 0-1,0 41 1,40-41 0,165 0-1,-83 0-15,123 0 16,164 0 31,122 0-32,287 0 1,82 0 0,-328 0-1,-163 0 1,-123-82 31,-41 82 0,0 0-16,41 41-16</inkml:trace>
  <inkml:trace contextRef="#ctx0" brushRef="#br0" timeOffset="1.38018E6">25321 5440 0,'-41'0'0,"41"82"78,0 41-62,0-41-1,0-1 1,0 1 0,0-41 15,164-41 0,41 0-15,81 0-1,41 0 1,-81 0-16,204-41 16,-246 41-1,42 0-15,81 0 16,-82 0 0,1 0-1,122 0 16,-204 0-15,40 0 0,1 0-1,-124 0 1,1-41 0,0 41-1,-41-41 1,-41-40-16,41 40 15,-41-41 1,82 0 0,-82-41-1,41 83 1,-41-1 15,0 0 0,0 82 16,0 40-31,0-40 0,0 0-1,0 82 1,0-41-1</inkml:trace>
  <inkml:trace contextRef="#ctx0" brushRef="#br0" timeOffset="1.38225E6">36244 20739 0,'-41'-41'16,"41"0"15,-41 41-16,41-82 17,-82 82-1,82-41-31,-41 41 31,41-41-31,-41 41 31,41-82-31,-123 82 32,123-40-17,-41 40-15,1 0 32,40-41-32,-41 41 15,-41 0 1,41-82-1,0 82 1,-41 0 0,41 0-1,41-41 1,-41 41 0,-40 0-1,40 0 1,0 0-1,0 0 1,-41 0 0,0 0-16,41 0 15,-41 0 1,1 82 0,40-41-1,41 40 1,-41-81-1,41 41 1,-82-41 0,82 41-1,-41 0 1,-41 41 0,1-41-1,40 41 1,0-41-1,41 0 1,0 40-16,0-40 16,0 41-1,0 0 1,0 41 0,0-42 15,0 1-31,0 0 15,0-41-15,0 41 16,0 0 0,41-1-1,40 124 1,-40-82 0,123-1-1,-41-40 1,-82 0-1,40-82-15,1 41 16,0-41 0,41 0-1,-41 82 1,-42-82 0</inkml:trace>
  <inkml:trace contextRef="#ctx0" brushRef="#br0" timeOffset="1.38255E6">36407 21475 0,'0'-41'16,"0"-41"-16</inkml:trace>
  <inkml:trace contextRef="#ctx0" brushRef="#br0" timeOffset="1.38298E6">36407 21843 0,'0'41'94</inkml:trace>
  <inkml:trace contextRef="#ctx0" brushRef="#br0" timeOffset="1.3832E6">36284 22334 0</inkml:trace>
  <inkml:trace contextRef="#ctx0" brushRef="#br0" timeOffset="1.38458E6">30107 5072 0,'-40'0'141</inkml:trace>
  <inkml:trace contextRef="#ctx0" brushRef="#br0" timeOffset="1.3848E6">30067 4909 0,'0'40'63</inkml:trace>
  <inkml:trace contextRef="#ctx0" brushRef="#br0" timeOffset="1.38499E6">30067 4949 0</inkml:trace>
  <inkml:trace contextRef="#ctx0" brushRef="#br0" timeOffset="1.3852E6">30067 4949 0</inkml:trace>
  <inkml:trace contextRef="#ctx0" brushRef="#br0" timeOffset="1.38548E6">30026 4909 0</inkml:trace>
  <inkml:trace contextRef="#ctx0" brushRef="#br0" timeOffset="1.38739E6">29330 4745 0,'82'0'1297,"0"0"-1297,41 0 15,-1 0-15,-40 0 16</inkml:trace>
  <inkml:trace contextRef="#ctx0" brushRef="#br0" timeOffset="1.38819E6">35180 21475 0,'0'41'63,"82"-41"-48,-82 41-15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51:22.2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15381 8140 0,'-82'0'0,"41"0"16,123 0 31,-41 0-47,41 0 16,81 0-1,83 0-15,736 0 31,-778 0-31,205 0 32,-327 0-17,-41 0-15,0 0 16,-41-82 46,-41 82-46,0 0 0,-41 0-16,0-41 15,1 41 1,40-41 0,-41 41-1,-41-81 1,82 81-1,123 0 32,0 0-47,0 0 16,122 0 0,-122 81-16,0 42 15,-41-82 1,-41 41-1,-82 41 1,0-123 0,-41 81-16,83-81 15,40 41-15,-41-41 0</inkml:trace>
  <inkml:trace contextRef="#ctx0" brushRef="#br0" timeOffset="715.2879">20535 7608 0,'0'-41'62,"82"41"-62,0 0 16,163-81 0,-204 81 15</inkml:trace>
  <inkml:trace contextRef="#ctx0" brushRef="#br0" timeOffset="1031.9166">20699 7567 0,'0'0'0,"-41"0"15,41 41 79,0 41-94,0 0 16,0 0-16,-82 0 15,82-1-15,0 83 31,0-82-15,41-41 0,123-41-1,-82 0 1,40 0 0</inkml:trace>
  <inkml:trace contextRef="#ctx0" brushRef="#br0" timeOffset="1314.7741">20535 7976 0,'41'0'63,"41"-81"-63,-41 81 16,0 0-16,41 0 15,40 0 1,-81 0-16</inkml:trace>
  <inkml:trace contextRef="#ctx0" brushRef="#br0" timeOffset="1648.404">21435 7526 0,'0'-40'16,"0"-42"15,-41 164 16,41 40-31,0 1-16,-41 163 15,41-81 1,41-123 0,41-1-1,0 1-15,-41-82 16,0 0-16,41 0 16</inkml:trace>
  <inkml:trace contextRef="#ctx0" brushRef="#br0" timeOffset="2181.1063">22131 7731 0,'-82'-82'0,"123"82"94,41 0-94,-1 0 15,42 0-15,-82 0 16,41 0-1,-41 0 1,-41 41 0,-41 41-1,0-82 1,-82 82 0,41 0-1,1 40 1,40-81-1,-41 41 1,123-82 15,0 0-31,0 0 16,122 0 0,-81 0-16,0 0 15,0-41 1</inkml:trace>
  <inkml:trace contextRef="#ctx0" brushRef="#br0" timeOffset="2532.2338">22867 7567 0,'0'0'0,"0"-41"0,82 41 63,0 164-48,-82-41 1,40-41-16,-40 163 31,0-40-15,-122-124-1,40 1 1,41-41 0</inkml:trace>
  <inkml:trace contextRef="#ctx0" brushRef="#br0" timeOffset="2748.7027">23767 8099 0,'0'-41'0,"41"41"15,82 0 17,81-41-17,-163 41-15</inkml:trace>
  <inkml:trace contextRef="#ctx0" brushRef="#br0" timeOffset="2915.6651">23931 8222 0,'81'0'47,"1"0"-47,0 0 16,0 0-1</inkml:trace>
  <inkml:trace contextRef="#ctx0" brushRef="#br0" timeOffset="4500.8242">25771 7608 0,'0'-41'0,"-41"41"32,41-41-32,41 41 46,41-40-30,0 40 0,122 0 15</inkml:trace>
  <inkml:trace contextRef="#ctx0" brushRef="#br0" timeOffset="4831.365">25608 7526 0,'0'82'63,"0"-41"-48,0 0-15,0 41 16,-41 41-16,41-42 16,0 1-1,0 0 1,0 0-16,82-82 16,40 0-1,42 0 1,40-41-1,-122-41-15</inkml:trace>
  <inkml:trace contextRef="#ctx0" brushRef="#br0" timeOffset="5099.0818">25730 7854 0,'-81'0'0,"122"0"63,-1 0-48,1 0-15,0 0 16,41 0-16,163 0 16</inkml:trace>
  <inkml:trace contextRef="#ctx0" brushRef="#br0" timeOffset="5415.8531">26712 7486 0,'0'-82'0,"0"0"16,-41 82 30,41 41-30,0 82-16,-82 81 16,82 164-1,0-204-15,164 122 16,82-204 0,-83 0-1</inkml:trace>
  <inkml:trace contextRef="#ctx0" brushRef="#br0" timeOffset="5783.8352">27489 8058 0,'-81'-82'16,"-1"82"-1,123 0 48,81 0-48,-40 0-15,41 0 16,81 0 0,-122 0-16</inkml:trace>
  <inkml:trace contextRef="#ctx0" brushRef="#br0" timeOffset="6398.3227">29126 7608 0,'-41'0'78,"41"41"-78,-82-41 16,82 41 0,-82-41-1,41 0 1,-41 0-1,82-82 1,0-40 0,41 40-16,41 82 15,-41-41-15,0 41 16,41 0-16,-41 41 16,41 41-1,-82-1-15,0 206 31,0-165-31,-123 83 16,41-164-16,41 41 16,-82-41-1,42-41 1,40 0 0,-41-123-1,82 82 1,41-41-1,41 82-15,-42 0 16,42 0-16,-41 0 16,0 82-16,82-41 15,0 0 1,-42-41 0</inkml:trace>
  <inkml:trace contextRef="#ctx0" brushRef="#br0" timeOffset="6672.4362">30230 7526 0,'0'-81'15,"-41"81"32,41 81-47,-82 1 0,42 41 16,-42 41-1,0-1 1,0-122 0,41 41-16</inkml:trace>
  <inkml:trace contextRef="#ctx0" brushRef="#br0" timeOffset="6884.9715">29780 7608 0,'0'-41'0,"0"82"62,82 0-62,-41 41 0,41 0 16,-41 41-16,-41-42 16,122 83-1,-81-82-15,-41-41 16</inkml:trace>
  <inkml:trace contextRef="#ctx0" brushRef="#br0" timeOffset="7466.9354">30598 7895 0,'-41'0'15,"82"0"17,41 0-17,41 0-15,122 0 31,-40 0-15,-164 0-16</inkml:trace>
  <inkml:trace contextRef="#ctx0" brushRef="#br0" timeOffset="7765.2204">31007 7567 0,'-40'0'0,"40"-41"16,0 164 46,0-41-62,0 41 16,0 122 0,0-40-1,0-42 1,0-122-16</inkml:trace>
  <inkml:trace contextRef="#ctx0" brushRef="#br0" timeOffset="8316.103">31498 7772 0,'0'0'0,"0"-41"0,0 82 63,0 41-63,0 0 15,0-1-15,0 42 16,0-41 0,0-41-1,41-41 1,0 0-1,41 0-15,0 0 16,0-82 0,-42 0-1,-40 41-15,0 0 32,0 0-32,0-40 31,0 40-16,0 123 32,0 40-31,0 83 0,0-123-16,0-1 15,0 1-15,0-41 0,0 41 16</inkml:trace>
  <inkml:trace contextRef="#ctx0" brushRef="#br0" timeOffset="8799.205">32153 7936 0,'0'-82'0,"0"0"16,0 123 31,41 0-47,-41 0 15,82 122 1,40-122-1,-40 82 1,-41-123-16,0 0 31,-41-82-15,0 0 0,0 0-16,0-40 31,0 40-31,0 123 47,0 41-32,0-1-15,0 83 16,0-82-16,0 41 16,0-1-1,0-81 1</inkml:trace>
  <inkml:trace contextRef="#ctx0" brushRef="#br0" timeOffset="9048.9229">33094 8263 0,'-41'0'16,"123"0"15,-1 0-15,1 0-16,0 0 15,0 0-15</inkml:trace>
  <inkml:trace contextRef="#ctx0" brushRef="#br0" timeOffset="9535.838">34075 7731 0,'0'-82'15,"0"41"1,41 41 0,82 0-1,-123 41-15,41 41 16,-41-41-16,0 0 16,0 0-16,-123 81 15,41-122-15,42 123 16,-42-123-1,82-82 32,41 82-47,81-41 16,-81 41 0,82 0-1,-82 123 1,-41-41-1,0-41 1,0 82 0,-123-83-1,82-40-15,-41 0 16,1 0-16,40 0 16</inkml:trace>
  <inkml:trace contextRef="#ctx0" brushRef="#br0" timeOffset="9916.5211">34525 7445 0,'-81'-41'0,"162"41"47,42 122-32,0 1-15,-82 41 16,-41-82-16,122 81 15,-122 83 1,0-42 0,-81-163-16,40 41 15,-41-41 1,0-41 0</inkml:trace>
  <inkml:trace contextRef="#ctx0" brushRef="#br0" timeOffset="10182.3208">36244 7895 0,'0'0'0,"-82"0"16,164 0 31,40 0-47,1 0 15,0 0 1,-42 0-16,-40 0 0</inkml:trace>
  <inkml:trace contextRef="#ctx0" brushRef="#br0" timeOffset="10349.3978">36162 8263 0,'41'0'31,"40"0"-16,1 0-15,82 0 16,-41 0 0</inkml:trace>
  <inkml:trace contextRef="#ctx0" brushRef="#br0" timeOffset="17316.4998">37716 7772 0,'-123'0'16,"164"0"46,0 0-46,0 0-16,41 0 16,532-41 15,-492 41-31</inkml:trace>
  <inkml:trace contextRef="#ctx0" brushRef="#br0" timeOffset="18411.6182">40621 7322 0,'-41'-41'16,"41"0"46,122 41-46,1 0-16,-41 0 0,-41 0 16,41 0-1</inkml:trace>
  <inkml:trace contextRef="#ctx0" brushRef="#br0" timeOffset="18705.4761">40416 7322 0,'0'41'62,"0"41"-62,0-1 16,0 165 0,0-123-16,0 81 15,0-163 1,41-41-16,0 41 16,82-41 15,40 0-16,-122-123 1</inkml:trace>
  <inkml:trace contextRef="#ctx0" brushRef="#br0" timeOffset="18917.2244">40375 7772 0,'0'0'0,"41"0"47,41 0-31,41 0-16,327-82 31,-328 82-31</inkml:trace>
  <inkml:trace contextRef="#ctx0" brushRef="#br0" timeOffset="19200.5621">41480 7322 0,'0'0'0,"0"-41"0,-41 41 16,-41 41 15,82 41-15,0 204-1,0-163 1,0 81-16,0-122 16,41 0-16,81-41 15,1-41 16,-41 0-31</inkml:trace>
  <inkml:trace contextRef="#ctx0" brushRef="#br0" timeOffset="19450.455">42093 7486 0,'0'0'0,"0"-82"0,0 41 31,0 82 1,0 41-32,-41 163 15,-41-81 1,42-42 0,-1-40 15,-41-41-16</inkml:trace>
  <inkml:trace contextRef="#ctx0" brushRef="#br0" timeOffset="19668.7924">41807 7526 0,'0'0'0,"0"-40"15,41 121 17,81 83-17,1 41 1,-82-165 0,82 124-16,-41-123 15</inkml:trace>
  <inkml:trace contextRef="#ctx0" brushRef="#br0" timeOffset="19933.8636">42543 7445 0,'0'0'0,"-41"0"0,41-41 16,41 41 15,0 0-31,-41 82 16,41 122-1,-41-40 1,0 81-16,0-163 16,-41 0-16,0 81 31</inkml:trace>
  <inkml:trace contextRef="#ctx0" brushRef="#br0" timeOffset="20167.5245">43198 7772 0,'0'0'0,"41"0"32,81 0-17,42 0-15,163 0 16,-122 0 0,-123 0-1</inkml:trace>
  <inkml:trace contextRef="#ctx0" brushRef="#br0" timeOffset="20450.2838">43648 7486 0,'0'-41'0,"0"0"32,0 123 15,0 40-47,0 42 0,0 122 31,0-122-31,0-41 15,0-42-15,0 1 0</inkml:trace>
  <inkml:trace contextRef="#ctx0" brushRef="#br0" timeOffset="21151.2906">44711 7731 0,'0'-82'16,"0"0"-16,0 1 15,0-1 1,41 164 47,-41-1-63,246 165 46,-83-205-14,-122-41-17,-41-205 1,41 82 0,-41 1-1,0 81 1,0 164 15,0 40-15,0 83-1,41-42 1,-41-122 0,0 0-16</inkml:trace>
  <inkml:trace contextRef="#ctx0" brushRef="#br0" timeOffset="22127.3387">45898 7445 0,'0'-41'15,"40"41"16,83-41-31,-41 41 0,-41 0 16,0 0-16,41 0 16</inkml:trace>
  <inkml:trace contextRef="#ctx0" brushRef="#br0" timeOffset="22400.2899">46020 7363 0,'0'0'0,"0"41"63,0 41-47,0-1-16,0 165 15,0-1 1,41-81-1,0-82 1,41-41 0,41-41-16,-42 0 15,-40 0 1,41-123 0</inkml:trace>
  <inkml:trace contextRef="#ctx0" brushRef="#br0" timeOffset="22600.5334">45938 7854 0,'82'0'31,"0"0"-31,0 0 15,41 0-15,122 0 16,-40-82 0</inkml:trace>
  <inkml:trace contextRef="#ctx0" brushRef="#br0" timeOffset="22867.5101">46920 7404 0,'-41'-82'0,"41"41"16,-41 41 31,41 41-47,0 41 15,0 0-15,0 204 16,0-122-1,0-42-15,41 42 16,41-123 0,0-41-1</inkml:trace>
  <inkml:trace contextRef="#ctx0" brushRef="#br0" timeOffset="23318.128">47329 7608 0,'0'0'0,"0"-82"0,0 42 15,0 80 32,41 83-31,0 0-1,41-41 1,0-82 0,40 0-1,-81 0 1,0-123 0,-41 82-1,0-41 1,0 41-16,0 0 15,-82 123 32,82 0-31,0 0-16,0 41 16,0 122-1,0-81 1,0-83-1</inkml:trace>
  <inkml:trace contextRef="#ctx0" brushRef="#br0" timeOffset="23617.0279">48025 7404 0,'0'-41'0,"0"0"16,0 82 15,0 41-15,41 204-1,-41-81 1,0-1-1,-123-40 1,82-123 0,-82-41-1</inkml:trace>
  <inkml:trace contextRef="#ctx0" brushRef="#br0" timeOffset="23917.6986">49129 7608 0,'0'0'15,"-41"0"-15,123 0 47,0 0-31,0 0-16,163 0 31,-163 0-31,-41 41 0</inkml:trace>
  <inkml:trace contextRef="#ctx0" brushRef="#br0" timeOffset="25834.1638">50356 7199 0,'-41'0'0,"41"-41"0,0-40 31,41 81-15,41 0-16,41 0 15,0 163 16,-123-81-31,-246 122 47,205-204-47,-41 41 0,164-41 47,41 0-31,0 0-1,-41 0 1,-1 82 0,-81-41-16,0 41 15,0 0-15,0-41 16,-163 40 0,-42-81-1,82 0-15,1 0 16,40-40-1,82-1-15</inkml:trace>
  <inkml:trace contextRef="#ctx0" brushRef="#br0" timeOffset="26901.3822">37471 9367 0,'82'0'78,"-1"0"-78,1 0 15,41 0-15,-41 0 16</inkml:trace>
  <inkml:trace contextRef="#ctx0" brushRef="#br0" timeOffset="27067.1652">37593 9776 0,'-40'0'0,"80"0"62,42 0-62,41 0 16,0 0-16,40-82 15</inkml:trace>
  <inkml:trace contextRef="#ctx0" brushRef="#br0" timeOffset="28784.7555">44875 7445 0,'0'-41'16,"-41"41"0,41-82-1,0 41 16,0 123 48,0 0-64,0-41 1,0-1-16,0 42 15,0-41-15,0 0 16,0 41 0,0 0-1,0-41 32,82-41-31,0 0-1,-1 0 1,1-41-16,-41 41 16,-41-41-1,0 0 1,82 41 0,-82-82-1,0 41-15,0 0 16,0 0-1,0-40 1,-41 40 0,0 163 62,41-40-78,0 0 15,0 0-15,0 0 16,0-1 0,0 1-16,0 82 15,0-123-15,0 41 16,0-1 0</inkml:trace>
  <inkml:trace contextRef="#ctx0" brushRef="#br0" timeOffset="29585.0793">39025 9735 0,'-82'0'16,"164"0"47,0-41-48,0 41-15,122 0 16,42 0-1,-124 0 1</inkml:trace>
  <inkml:trace contextRef="#ctx0" brushRef="#br0" timeOffset="30150.8606">40498 9367 0,'0'41'47,"-82"-41"-31,41 82-16,0-82 46,41-123-14,0 41-32,0 41 15,82 1 1,0 40 15,0 81-15,-82 1-16,0 123 15,0-83-15,0-40 16,-82 82 0,-82-41-1,82-123 1,41 0 0,1-82-1,40 41 1,0 0-16,0-41 15,81 82 1,-40 0-16,82 0 16,-82 82-1,41-82 1,40 82-16,-81-82 16</inkml:trace>
  <inkml:trace contextRef="#ctx0" brushRef="#br0" timeOffset="30436.1873">41480 9531 0,'-41'0'0,"0"0"47,41 82-47,-82-41 16,0 40-16,41-40 0,0 41 15,41-41 1,-122 82 0,40-123-16,82 41 15,-41-41 1</inkml:trace>
  <inkml:trace contextRef="#ctx0" brushRef="#br0" timeOffset="30635.3768">40907 9572 0,'0'-41'0,"41"41"31,-41 41-16,163 41-15,-81-1 16,41 42 0,0-41-1,-82-82 1</inkml:trace>
  <inkml:trace contextRef="#ctx0" brushRef="#br0" timeOffset="31121.83">41889 9367 0,'0'0'0,"0"-41"0,41 41 16,-1-41-1,165 41 1,-164 0-16,0 82 15,-41 41 1,-82 41 0,0-42-1,0-40 1,41-41-16,-40 0 16,122-41 30,81 0-30,42 0 0,-41 0-1,-1 0 1,-122-41 0</inkml:trace>
  <inkml:trace contextRef="#ctx0" brushRef="#br0" timeOffset="31801.5163">43934 9735 0,'-82'0'0,"41"0"15,123 0 63,123-81-62,326 81 15,-449 0-15</inkml:trace>
  <inkml:trace contextRef="#ctx0" brushRef="#br0" timeOffset="32051.1641">44343 9326 0,'0'-41'16,"0"82"31,0 41-47,0 0 15,0 82 1,41-42-16,-41-40 16,41 0-16,41 0 15</inkml:trace>
  <inkml:trace contextRef="#ctx0" brushRef="#br0" timeOffset="32484.3248">45120 9326 0,'0'-41'15,"0"0"1,0 82 15,0 0-31,0 0 16,82 82-1,-41-41 1,41-82 0,0 0-1,40 0 1,-40-41-1,-41-82 1,-41 0 0,0 82-1,0-40 1,0 162 0,0 1-1,0 123 1,0-82-16,0-1 15,0-40-15,0 0 16,0 0-16,0-41 16,0 40-16</inkml:trace>
  <inkml:trace contextRef="#ctx0" brushRef="#br0" timeOffset="32724.1538">46634 9326 0,'0'82'32,"-123"0"-32,41 41 15,41-42 1,-163 124-1,163-123 1</inkml:trace>
  <inkml:trace contextRef="#ctx0" brushRef="#br0" timeOffset="32934.7599">46143 9449 0,'0'0'16,"0"-82"-16,41 82 16,41 164-1,0-41 17,122 122-17,-81-122 1,-41-123-16</inkml:trace>
  <inkml:trace contextRef="#ctx0" brushRef="#br0" timeOffset="33352.0228">47207 9367 0,'0'0'0,"0"-41"0,81 41 16,1-41-1,-41 41-15,82 0 16,-123 123 0,0-82-1,0 0-15,0 41 16,-123-41-16,82 81 16,-41-122-1,82-81 16,82 81-15,0-41 0,0 41-1,0 122 1,-82 1 0,-41-41-1,-123 0 1,41-82-1,1 0 1,122-82 0</inkml:trace>
  <inkml:trace contextRef="#ctx0" brushRef="#br0" timeOffset="33586.1418">48106 9776 0,'0'-41'0,"82"41"16,-41 0-1,41 0-15,0 0 16,81 0-1,-122-41 1</inkml:trace>
  <inkml:trace contextRef="#ctx0" brushRef="#br0" timeOffset="34034.719">49334 9408 0,'0'-41'16,"82"0"-16,-1 41 16,42 0-1,-41 0 1,-41 41 0,-41 41-1,-123 0 1,82 0-16,-82-82 15,205 0 48,-41 0-63,41 0 0,-41 0 31,0 41-15,-41 122-1,0-40 1,-164-41 0,1-1-1,-1-81 1,123 0 0,41-40-16,0-1 15</inkml:trace>
  <inkml:trace contextRef="#ctx0" brushRef="#br0" timeOffset="34268.0839">50520 9817 0,'41'0'32,"0"0"-32,41 0 15,-1 0-15,1 0 16,0 0-16,-41 0 0</inkml:trace>
  <inkml:trace contextRef="#ctx0" brushRef="#br0" timeOffset="34451.5945">50684 10063 0,'0'0'0,"122"0"31,-40 0-15,164 0-1,-165-82-15</inkml:trace>
  <inkml:trace contextRef="#ctx0" brushRef="#br0" timeOffset="34752.8659">52034 9367 0,'0'0'0,"40"-41"47,42 41-47,0 0 15,82 0 1,-42 0 0,-81 0-1</inkml:trace>
  <inkml:trace contextRef="#ctx0" brushRef="#br0" timeOffset="35169.4079">51952 9449 0,'0'41'16,"-41"-41"0,41 82-1,-82 0 1,82-42-1,82-40 32,-41 0-31,41 0 0,-1 0-16,83 0 15,-82 0 1,-41 41-1,-41 0 1,0 82-16,0 0 16,0-82-1,-123-41 1,82 0 0,0 0-16,-41 0 15,41 0-15,1 40 0</inkml:trace>
  <inkml:trace contextRef="#ctx0" brushRef="#br0" timeOffset="38003.3136">19676 8345 0,'-82'-41'15,"82"0"1,-41 41-16,41-82 16,0 0-1,-40 82-15,40-41 16,-41 41 31,41 123-32,0 245 17,81-245-1,1-123-16,0-41 1,-41-41 0,-41 0-16,0 0 15,0 42-15,0-1 32,0 0-17,0 123 1,0 40-1,0-81 1,0 41 0,82-82-1,81 0 1</inkml:trace>
  <inkml:trace contextRef="#ctx0" brushRef="#br0" timeOffset="38223.6568">20003 8140 0,'0'82'47,"82"0"-47,-82 40 15,0-40 1,0 0-16,0 0 15,0 41 1,-163 40 0</inkml:trace>
  <inkml:trace contextRef="#ctx0" brushRef="#br0" timeOffset="38535.6272">18981 8304 0,'0'-41'0,"0"163"47,0 1-32,0 0-15,0 0 16,0-1-16,0-40 16,41 0-1,0-82-15,40 123 16,42-123-16,41 0 16,-123 0-1</inkml:trace>
  <inkml:trace contextRef="#ctx0" brushRef="#br0" timeOffset="39535.6703">19758 13049 0,'0'41'62,"0"81"-62,0 1 16,-41 41-16,41-42 16,0-40-16,0 0 15,0-41-15,0 41 16,0-1 0,41-81 15,-41-204 0,41 122-15,41-41-16,-82 82 15,41 41-15,0 0 32,81 41-17,-122 82 1,41-41-1,-41 0 1,-41 0-16,-41-1 16,1-40-1,-1-41 1,0 0 0,82-82-1</inkml:trace>
  <inkml:trace contextRef="#ctx0" brushRef="#br0" timeOffset="39851.8676">20290 13212 0,'0'-82'15,"0"42"1,82 80 15,-41 1-15,40 164 0,-40-82-16,-41 204 15,0-245 1,-41 81-16,-163 124 15,40-165 1,123-122 0</inkml:trace>
  <inkml:trace contextRef="#ctx0" brushRef="#br0" timeOffset="40186.2978">19267 13335 0,'0'-41'15,"-41"41"1,41 123 0,-82-1-16,82 247 15,41-83 17,41-163-32,-41-1 15,41-81-15,41 41 0,-42-82 16,1 41-16</inkml:trace>
  <inkml:trace contextRef="#ctx0" brushRef="#br0" timeOffset="41852.6818">21967 13703 0,'0'-82'0,"0"41"31,0 0-31,0-40 16,0 40 15,-82 41-15,0 122-1,1 1 1,81 245 15,40-245-15,42-41-1,41-82 1,-41-82 0,0 82-16,-41-82 15,40 41-15,-81-40 0,0 40 16,41-82 0,-41 41-1,0 0 1,0 164 15,0-41-15,0 41-16,0 81 15,0-122 1,0 41 0,82 0-1,0-82 1,0 0-1,81-164 1,-122 42 0,-41 40-1,0-82 1,-122 123 0,81-41-16,-41 82 15,0 0 1,0 123-1,82-41 1,0 0 0,41 0-16,82 40 15,0-122 17,81 0-17,-81 0 1,-1-41-1,-81-122 1,-41 122 0,0-41-1,0 0 1,0 0-16,0 164 62,0 0-62,0-41 16,82 0 0,-41 41-16,-41 0 15,41-82-15,41 0 16,-41 0 15,0-41-15,-41-41-1,0 0 1,0-82 0,0 123-16,0 1 15,0 121 17,0 1-17,0 164 1,0-83-1,0-40 1</inkml:trace>
  <inkml:trace contextRef="#ctx0" brushRef="#br0" timeOffset="42136.653">24094 13417 0,'0'-82'16,"-82"82"31,82 82-47,0 40 15,-41 42-15,41-41 16,0-41-16,82 163 16,41-122-1,82-82 1</inkml:trace>
  <inkml:trace contextRef="#ctx0" brushRef="#br0" timeOffset="42436.5441">24953 13539 0,'0'41'31,"-41"0"-15,41 41-16,-82 41 15,1-41-15,-1 40 32,41 1-17,-82-41 1,82-82-16</inkml:trace>
  <inkml:trace contextRef="#ctx0" brushRef="#br0" timeOffset="42652.4266">24462 13785 0,'0'-41'16,"82"82"15,-41 0-15,41 41-16,-41-41 15,41 40-15,40 42 32,-81-82-32,41 0 15</inkml:trace>
  <inkml:trace contextRef="#ctx0" brushRef="#br0" timeOffset="42942.3104">25444 14112 0,'0'-41'0,"0"0"15,41 41 48,-41 82-63,0-41 16,0 0-1,0 123 1,0-42-1</inkml:trace>
  <inkml:trace contextRef="#ctx0" brushRef="#br0" timeOffset="43452.3466">25730 13539 0,'0'0'0,"0"-40"15,0 121 32,41-40-31,-41 0-16,0 41 15,82-41 1,-41 41 0,0-82-16,41 0 15,0 0 1,-42-41 0,-40-82-1,0 41-15,0-81 16,0 122-1,0-41 1,0 123 15,0 0-15,0 122 0,0 42-1,0 40 1,0-122-16,0-41 15,0 0-15,0-41 0</inkml:trace>
  <inkml:trace contextRef="#ctx0" brushRef="#br0" timeOffset="43787.1478">26630 13335 0,'0'0'16,"0"-82"0,41 205 15,41-41-16,-41 81 1,82 83 0,-123-42-1,0-122-15,-123 82 16,41-42-16,41-81 16</inkml:trace>
  <inkml:trace contextRef="#ctx0" brushRef="#br0" timeOffset="44052.8173">27694 13949 0,'0'-41'16,"123"41"-1,-42 0 1,83 0 0,-82 0-1</inkml:trace>
  <inkml:trace contextRef="#ctx0" brushRef="#br0" timeOffset="44204.8897">27858 14194 0,'40'0'31,"42"0"-31,0 0 15,41 0 1</inkml:trace>
  <inkml:trace contextRef="#ctx0" brushRef="#br0" timeOffset="65856.2221">21844 15012 0,'-82'-41'16,"1"41"-16,81-41 15,-82 41-15,0 0 16,123 0 62,163 0-62,287 0-1,164 0 1,163 41-1,-409-41-15,409 0 16,-491 0-16,-40 0 16,122-41-1,-123-41 1,-204 82-16,-82-40 47,-82 80 0,0-40-47</inkml:trace>
  <inkml:trace contextRef="#ctx0" brushRef="#br0" timeOffset="66554.7937">21149 15667 0,'0'0'0,"0"-82"0,-82 0 15,82 205 32,0-1-31,0 42-16,0 81 16,0 42-1,0-165-15,-41 124 31,-41-246 1,-40 0-17,-1 0 1,82-82-16,-82-41 16,123 82-1,0 1-15,0-124 16</inkml:trace>
  <inkml:trace contextRef="#ctx0" brushRef="#br0" timeOffset="66954.8144">20903 15585 0,'0'0'0,"-122"0"0,122-41 15,163 41 17,369 0-17,0 0 1,82-82 0,326 82-1,1 0 1,-491 0-1,205 0-15,-410 0 16,-81 0-16,40 0 31,-163 0-31,-41-41 16,-123 123 46,42-82-62</inkml:trace>
  <inkml:trace contextRef="#ctx0" brushRef="#br0" timeOffset="67771.9092">21394 16198 0,'-41'-82'15,"41"123"48,123 82-63,-123-82 16,41 41-16,41 81 31,-41-163-16,0 0 17,40-81-17,-81 40 1,0-205 0,0 83-1,0 122 1,0 123 15,-40 81-15,40 42-1,0-83 1,0-81 0</inkml:trace>
  <inkml:trace contextRef="#ctx0" brushRef="#br0" timeOffset="68641.1776">22253 16239 0,'0'-41'0,"0"0"15,0-40 1,0 40 15,-81 41-15,-1 41-1,82 81 1,-41-81-16,41 123 16,0-82-1,0-1-15,0-40 16,41 0-1,0-41 1,0 0 0,81 0-1,-81-122 1,-41-1 0,0 41-1,0 0-15,0 164 47,0 0-47,0 0 16,0-1-1,0 1 1,41-82 15,41 0-31,-82-41 16,123-40-1,-123-42-15,0 82 16,0 0 0,0-82-1,0 41 1,-41 82 0,-41 82-1,82 0 1,41 0-1,82-82 1,-83 0-16,1 0 16,0 0 15,-41 41-31,0 82 16,0-83-1,0 83-15,0-82 16,123-41 46,-82 0-62,0 0 16</inkml:trace>
  <inkml:trace contextRef="#ctx0" brushRef="#br0" timeOffset="68952.1973">23358 16362 0,'0'-82'16,"82"41"-1,-1-41 1,-121 82 46,-1 123-62,-41-41 16,41 41 0,-41 40-1,82-122-15,0 0 16,-41 82-16</inkml:trace>
  <inkml:trace contextRef="#ctx0" brushRef="#br0" timeOffset="69173.1121">23153 16321 0,'0'0'0,"82"82"47,0-41-32,-41 41-15,41-42 16,40 165 0,-81-123-1,-41 0 1</inkml:trace>
  <inkml:trace contextRef="#ctx0" brushRef="#br0" timeOffset="69922.4521">24503 16403 0,'0'-82'15,"-41"82"-15,41-41 0,0 82 32,41 41-17,-41 0-15,82 40 16,0-40-1,-41 41 17,81-164-1,-122-327 0,0 204-15,0 123-1,0 123 17,0 0-17,0 0 1,0 0-16,0 122 16,0-163-16,41 0 15</inkml:trace>
  <inkml:trace contextRef="#ctx0" brushRef="#br0" timeOffset="70672.7924">25403 16239 0,'0'0'0,"0"-41"0,0-41 16,-41 82-16,0-81 31,0 81-15,1 0-1,-83 204 1,123-40 0,0-41-1,0-42-15,41-40 16,41-41-1,-42 0 1,1-82 0,-41-40-1,0 81-15,0-41 16,0 41 0,0 164 15,0-41-16,0-1-15,0 1 32,82 0-17,0-82 1,0-82 0,0-40-1,-82 40-15,41-82 16,-41 123-16,0-41 15,0 41 1,-41 41 0,0 0-1,41 82 1,0-41 0,82-41-1,-42 0 1,42 0-16,-41 41 31,-41 123-15,0-82-1,0-1-15,0-40 16,41-41 15,0 0-31</inkml:trace>
  <inkml:trace contextRef="#ctx0" brushRef="#br0" timeOffset="71138.4872">26099 15871 0,'0'0'15,"0"-41"-15,0 82 47,0 0-31,81 82 0,-40-82-1,0 40 1,41-81-1,-41 0 1,0 0 0,-41-81-1,0-42 1,0 82 0,0-41-16,0 205 31,0-41-16,0 40-15,0 287 32,0-163-17,0-83 1,0-122-16</inkml:trace>
  <inkml:trace contextRef="#ctx0" brushRef="#br0" timeOffset="72806.094">29289 14030 0,'0'0'0,"0"-41"15,0-40-15,0-1 16,0 41 0,-81 41 15,81 123-16,-82 327 17,286-328-1,-163-122-31,82 0 16,-123-41-1,82 41-15,-41-122 16,-41-1-1,0 82 1,0-41 0,0 123 15,0 0-15,0 41-16,0-41 15,0 0-15,0 40 16,40-81-1,83 0 1,-82 0-16,41 0 16,0-81-1,-82-42 1,0 0 0,-82 82-1,0-40 1,41 81-1,-82 0 1,83 0-16,40 81 16,0-40-1,0 0 1,0 41-16,122-82 16,-40 0-16,41 0 15,-41 0 1,122-82-1,-122-41 1,0-40 0,-82 81-1,-82 82 1,41 0 0,-41 0-1,82 41 1,0 82 15,41-82-31,0-41 16,41 81-16,0-40 15,-41 82 1,40 41 0,-81-83-1,41 1 1,41-82-1,41-82 1,-82 41 0,41-81-1,-41-42 1,-41 41-16,0 42 16,0 40-1,-41 41 32,41 41-16,41 40-15,40 1 0,-40 0-1,-41 0 1,82 41-1,-82-1 1,41-81 0,41-41 15,122-41-15,42-41-1,-124-40 1</inkml:trace>
  <inkml:trace contextRef="#ctx0" brushRef="#br0" timeOffset="73372.8038">32112 13785 0,'0'-164'0,"0"123"16,0 0-1,0 164 17,-41 245-17,41 205 16,82-491-15,81 0 0,-81-82-16,0 0 15,0 0-15</inkml:trace>
  <inkml:trace contextRef="#ctx0" brushRef="#br0" timeOffset="73623.8375">33339 13867 0,'0'0'0,"-41"0"16,-82 41 15,83 40-31,-42 42 16,41-41-1,-41 41-15,0-42 16,82-40 0,-41 41-1</inkml:trace>
  <inkml:trace contextRef="#ctx0" brushRef="#br0" timeOffset="73839.0641">32726 13989 0,'0'-81'0,"40"81"31,83 41-15,-82 40-1,82 42 1,-1 82-16,-40-124 31,-41-81-31</inkml:trace>
  <inkml:trace contextRef="#ctx0" brushRef="#br0" timeOffset="74072.795">33707 14358 0,'0'0'0,"0"40"63,0 1-47,0 0-16,0 41 15,0-41-15,0 41 16,0 0-1</inkml:trace>
  <inkml:trace contextRef="#ctx0" brushRef="#br0" timeOffset="74547.5184">34198 13989 0,'0'-122'0,"0"81"0,0 0 15,41 123 48,41 0-48,-41-1 1,122 1 0,-81-82-1,0 0-15,0 0 16,-82-41 0,82-122-1,-82 40 1,0 82-1,-41 41 17,41 41-32,-41 82 15,41 81 1,0-40 0,0-82-1,0 81-15</inkml:trace>
  <inkml:trace contextRef="#ctx0" brushRef="#br0" timeOffset="74822.8301">35262 13621 0,'0'0'0,"0"-41"0,41 82 47,40 82-47,-81 41 15,41-1-15,-41 42 16,0 122 0,0-204-16,-81 122 15,-42-122 1,41-123-1</inkml:trace>
  <inkml:trace contextRef="#ctx0" brushRef="#br0" timeOffset="75272.8726">36857 14521 0,'0'-41'31,"123"41"-15,409-41 0,-123 41 15</inkml:trace>
  <inkml:trace contextRef="#ctx0" brushRef="#br0" timeOffset="75440.5899">37307 14685 0,'0'0'16,"409"0"31,-327-41-47,-41 41 0,-41-41 15</inkml:trace>
  <inkml:trace contextRef="#ctx0" brushRef="#br0" timeOffset="75662.7961">37675 14235 0,'0'0'0,"0"-82"0,41 82 31,0 0-15,123 82 0,-83 81-1,-81 1 1,-122 41 0,-1-124-16,-41 1 15</inkml:trace>
  <inkml:trace contextRef="#ctx0" brushRef="#br0" timeOffset="76989.8508">39107 13826 0,'0'0'0,"0"-41"0,0 0 0,0-41 16,-41 82-1,-41 0 17,-40 409-1,203-163 0,206-165 0,-165-81-15,-40-163 0,-41 40-1,-41 41-15,0 41 16,0 164 31,0-41-32,0 41 1,0-82 0,0 40-1,123-81 1,-41-41 0,-1 41-16,-40-122 15,-41 40-15,0 41 16,0-82-1,0 1 1,-204 81 0,81 41-1,123 122 1,0 1 0,0 0-1,82-123 1,-82 41-16,82-41 15,-41 0-15,0 0 0,81 0 32,1 0-17,-41-123-15,-82 82 16,0 0-16,0 0 0,0-40 16,0-1-1,0 164 32,0-1-31,0 1-16,0 41 15,41-41 1,-41-1 0,82-81-16,-82 41 15,81-41-15,-40 0 16,41-122-1,-82-1 17,0 0-32,0 41 15,0 1-15,-41 40 0,0 41 47,41 163-31,0 1-1,0-41 1,0-1 0</inkml:trace>
  <inkml:trace contextRef="#ctx0" brushRef="#br0" timeOffset="77307.0516">40948 13744 0,'0'-41'0,"-41"41"16,41 41 15,-41 41-31,41 0 16,0 40-16,0 124 15,41-42 1,0-81 0,82-82-1,-83-41 1,1 0-16</inkml:trace>
  <inkml:trace contextRef="#ctx0" brushRef="#br0" timeOffset="77543.2954">41725 13867 0,'0'0'0,"0"-41"16,-41 123 31,41-1-47,-123 1 15,82 82 1,41-1 0,0-122-1,-81-41-15</inkml:trace>
  <inkml:trace contextRef="#ctx0" brushRef="#br0" timeOffset="77744.3953">41357 13826 0,'41'0'31,"-41"41"-31,122 41 15,1 40 1,0-40 0,-123 0-16,82-41 15</inkml:trace>
  <inkml:trace contextRef="#ctx0" brushRef="#br0" timeOffset="78023.2286">42298 14112 0,'0'-82'16,"0"123"46,41 123-46,-41-82-16,0-1 15,0-40-15,0 123 16,0-123 0</inkml:trace>
  <inkml:trace contextRef="#ctx0" brushRef="#br0" timeOffset="78489.4784">42666 13826 0,'0'0'0,"0"-82"16,0 123 31,0 0-32,0 0-15,82 41 0,-82-42 16,82 42 0,40-82-1,-40 0 1,0-163 15,-82 122-31,0 0 16,0 0-16,0-82 15,0 164 32,0 82-31,0 81-1,0 42 1,0-42 0,0-122-16</inkml:trace>
  <inkml:trace contextRef="#ctx0" brushRef="#br0" timeOffset="78740.1576">43361 13785 0,'0'0'0,"0"-82"0,0 0 16,82 82 15,0 164-15,-82 122-1,0 123 1,-246-41 0,124-204-16</inkml:trace>
  <inkml:trace contextRef="#ctx0" brushRef="#br0" timeOffset="81047.2431">44507 14112 0,'0'0'0,"-82"0"16,123 0 15,41 0-15,40-41-16,83 41 16,-82 0-1,-83 0-15</inkml:trace>
  <inkml:trace contextRef="#ctx0" brushRef="#br0" timeOffset="81190.4853">44589 14439 0,'0'-41'16,"81"41"0,-40-40-1,41 40-15,0 0 16,41 0-16,-1 0 15</inkml:trace>
  <inkml:trace contextRef="#ctx0" brushRef="#br0" timeOffset="81728.1733">46552 13949 0,'0'0'0,"-123"0"0,123-82 16,0 41 0,0 0-1,-41 41 16,1 82-15,40 0 0,-82 122-1,82-81-15,0-1 16,82-40 0,-42-82-1,42 0-15,123 0 16,-164-41-1,40-81 1,1 40-16,-82 0 16,0-82-1,-41-40 1,41 163-16,-81 0 16,-1 41-16,41 0 15,-41 0 1,0 123-1,82-41 1,164 40 0</inkml:trace>
  <inkml:trace contextRef="#ctx0" brushRef="#br0" timeOffset="82027.9184">47125 14112 0,'82'0'47,"-82"-82"-16,0 41-15,0 82 15,0 0-31,0 0 16,0 41 0</inkml:trace>
  <inkml:trace contextRef="#ctx0" brushRef="#br0" timeOffset="82456.6034">47697 13580 0,'0'-41'0,"0"-40"0,0 40 15,-40 41 16,-42 82-15,41 163 0,41-122-16,0 122 15,0-122 1,0-41-16,123-41 16,-1 40-1,1-122 1,-41-163 15,0-1-15,-82 124-1,-123 81 1,82 0 0,-82 41-1,82 122 1,41-40-1</inkml:trace>
  <inkml:trace contextRef="#ctx0" brushRef="#br0" timeOffset="82706.9634">49047 13662 0,'-41'0'31,"-40"0"-15,81 82-16,-82 0 16,0 41-1,0-42 1,82 1-16,-82-41 15,41 41 1</inkml:trace>
  <inkml:trace contextRef="#ctx0" brushRef="#br0" timeOffset="83001.6264">48475 13703 0,'41'0'47,"-1"82"-31,83 41-16,-41-42 16,41 124-1,-82-123-15,40-41 16,1 81-16</inkml:trace>
  <inkml:trace contextRef="#ctx0" brushRef="#br0" timeOffset="83807.151">50152 13499 0,'0'-41'0,"0"0"15,0 123 17,0 245-1,0 164 0,0-369-31,0-40 16,-41-82-16,41 82 15,-41-82 1,-82 0 0,82 0-1,0-41 1,-40-41 0,81 0-1,0 42 1</inkml:trace>
  <inkml:trace contextRef="#ctx0" brushRef="#br0" timeOffset="84209.6275">50070 13253 0,'-41'-82'16,"164"82"15,163 0-15,82-81-16,369 81 16,-328 0-1,613 0-15,-531 0 16,0 0-16,82 0 15,-409-41 17,-205 41 46,0 0-63,-41 0-15,0 41 16</inkml:trace>
  <inkml:trace contextRef="#ctx0" brushRef="#br0" timeOffset="85257.7659">50847 13867 0,'0'-82'16,"0"0"-1,0 123 32,-82 82-31,-81 204 15,122-245-15,82-82 31,41 0-47,40 0 15,-81 0-15,0 0 16,41 0-16,-41 0 16,0-41-16,41 41 15,-82-41 1,81 41 15,-81-41-15,0 0-1,0-82 1,0 83 0,-40 80 15,40 83-16,0 41 1,0-1 0,0-40-16,0-82 15,0 41 1</inkml:trace>
  <inkml:trace contextRef="#ctx0" brushRef="#br0" timeOffset="85523.7454">52115 13908 0,'0'0'0,"0"41"31,-81 40-31,40 1 16,-41 0-16,0 82 16,0-124-1,82 42-15,-82 0 16,41-82 0</inkml:trace>
  <inkml:trace contextRef="#ctx0" brushRef="#br0" timeOffset="85740.4651">51584 14030 0,'0'-41'16,"0"82"15,81 41-31,1-41 15,0 41-15,41 41 16,-82-42 0,40 1-1</inkml:trace>
  <inkml:trace contextRef="#ctx0" brushRef="#br0" timeOffset="85941.0964">52565 14071 0,'82'-41'16,"0"41"0,-41 0-1,82 0 1,-82 0-16</inkml:trace>
  <inkml:trace contextRef="#ctx0" brushRef="#br0" timeOffset="86241.8404">52320 14153 0,'-82'41'15,"82"41"-15,0 0 16,41-1 0,41-81-1,0 41 1,40-41-16,42 82 16,-123-41-16,-41 41 31,-123-82-16,-122 0 1,81 0 0,41 41-1</inkml:trace>
  <inkml:trace contextRef="#ctx0" brushRef="#br0" timeOffset="86483.5313">53220 15298 0,'0'82'47,"-41"-41"-47,-41 41 16</inkml:trace>
  <inkml:trace contextRef="#ctx0" brushRef="#br0" timeOffset="87375.0361">45161 15953 0,'-82'0'0,"164"0"47,82 0-32,40 0-15,-40 41 32</inkml:trace>
  <inkml:trace contextRef="#ctx0" brushRef="#br0" timeOffset="87507.75">44998 16444 0,'0'0'15,"40"-41"1,42 41 0,41 0-16,122 0 15,-122 0 1,-41 0-16</inkml:trace>
  <inkml:trace contextRef="#ctx0" brushRef="#br0" timeOffset="89924.6292">47493 16076 0,'0'-41'15,"0"-41"1,0 41 15,-41 41-31,-41 0 16,41 0 15,-41 327-15,82 82 15,0-368-31,82 41 16,41-82-1,0-41 1,-41-82 0,-1-40-1,-81 81 1,0 0-1,0 0-15,-41-81 0,1 81 16,-83 41 0,82-82-1,-41 123-15,41 82 16,41-41-16,0 41 16,82 122-1,0-163-15</inkml:trace>
  <inkml:trace contextRef="#ctx0" brushRef="#br0" timeOffset="90192.493">48066 16485 0,'0'0'0,"0"-41"78,0-41-62,0 41 0,0 82 15,0 0-31,0 41 15</inkml:trace>
  <inkml:trace contextRef="#ctx0" brushRef="#br0" timeOffset="90624.4774">48597 16157 0,'0'0'0,"0"-41"0,0-40 16,-41 81 0,-40 0 15,81 41-31,-82 40 16,82 165-1,0-83 1,41-122-1,41 41 1,-1-82-16,1 0 16,-41 0-1,41 0 1,-82-82-16,0-40 16,-41 40 15,0 82-31,-41 0 15,-40 82 1,122 40 0,0 1-1,40-82-15</inkml:trace>
  <inkml:trace contextRef="#ctx0" brushRef="#br0" timeOffset="90991.1197">49416 16116 0,'0'0'0,"0"-81"16,0 122 30,-82 40-30,82 1 0,0 245-1,0-163 1,0-41 0,-82-123 30,0-41-30,41 41 0,41-41-1</inkml:trace>
  <inkml:trace contextRef="#ctx0" brushRef="#br0" timeOffset="91245.7712">49497 16116 0,'0'-40'16,"0"-42"-16,82 41 16,-41 41-1,123-82 1,40 82-1,42 0 1,-42 0 0,-204 41-1</inkml:trace>
  <inkml:trace contextRef="#ctx0" brushRef="#br0" timeOffset="91641.5682">49743 16526 0,'0'-41'31,"41"0"0,40 41-31,-40 0 16,0 0-16,41 0 16,-82 82-1,-41 40 1,-122 1 15,122-82-31,122-41 63,1 0-63,0 0 15,82 0 1,-123-82-16</inkml:trace>
  <inkml:trace contextRef="#ctx0" brushRef="#br0" timeOffset="91957.6978">50479 16566 0,'0'-81'0,"0"122"63,-82-1-63,82 1 15,0 41-15,0-41 16,0 0-1,123 41 1,-41-82 0,0-41-1,-1-82 1,-81 41 0,0 1-1,-204-1 1,-1 204-1,42 1 1</inkml:trace>
  <inkml:trace contextRef="#ctx0" brushRef="#br0" timeOffset="92340.7791">45979 18284 0,'-41'0'0,"205"-40"47,-41 40-31,0 0-16,-42 0 15,-40 0 1</inkml:trace>
  <inkml:trace contextRef="#ctx0" brushRef="#br0" timeOffset="92491.1441">46061 18530 0,'41'0'15,"41"0"-15,82 0 16,-1 0 0,-122-41-16</inkml:trace>
  <inkml:trace contextRef="#ctx0" brushRef="#br0" timeOffset="93091.2755">47452 17794 0,'0'0'0,"0"-82"15,-41 82 16,-41 0-31,41 0 16,-40 368 15,81 0-15,81-286 0,42 0-1,0-41 1,-41-82-1,-1 0-15,-81-41 16,41 41 0,-41-41-16,0 0 0,0-81 15,0 40-15,-122 0 16,-1 82 0,41 41 15,0 41-16,82 41 1,0 41-16,41-123 0</inkml:trace>
  <inkml:trace contextRef="#ctx0" brushRef="#br0" timeOffset="93374.8272">47943 18366 0,'41'-41'63,"-41"-40"-48,0 40 1,0 82 15,0-1-15,0 42-1,0 0 1</inkml:trace>
  <inkml:trace contextRef="#ctx0" brushRef="#br0" timeOffset="93628.6259">48434 17998 0</inkml:trace>
  <inkml:trace contextRef="#ctx0" brushRef="#br0" timeOffset="94575.3851">47657 18203 0,'-82'-82'15,"82"41"-15,-82-41 16,41 82 0,-41 0-1,0 368 16,82-327-31,328 41 32,-247-82-17,42-82 1,-123 0 0,0-40-1,0-83 16,-82 164-31,-40 41 16,81 0-16,-41 41 16,0 205-1,41-83-15,41 1 16,41-123-16,0-41 16,123 81-1,-42-121 1,-81 40-16,-41-123 15,123 82-15,-123 0 16,0-41-16,0-163 16,-41 163-1,-41 41 1,-81 287 0,163-83-1,41-40 16,-1-123-31</inkml:trace>
  <inkml:trace contextRef="#ctx0" brushRef="#br0" timeOffset="94893.281">48884 17998 0,'0'-41'0,"0"-82"15,0 83 1,0 80 31,-41 42-47,41 41 15,0 82 1,0-42 0,0-40-1,0-41 1</inkml:trace>
  <inkml:trace contextRef="#ctx0" brushRef="#br0" timeOffset="95242.0119">49252 18325 0,'-41'0'31,"41"-81"63,0 40-78,41 41 15,-41 41-31,0 81 16,41-81-1</inkml:trace>
  <inkml:trace contextRef="#ctx0" brushRef="#br0" timeOffset="95626.3195">49579 18039 0,'0'0'15,"0"-41"-15,41 41 16,82-82 0,-82 82-1,-41 41 1,41 164-1,-41-1 1,-82-40 0,0-123-16,41-41 15,41 82-15,-41-82 16,82 0 46,41 0-62,0 0 16,81 0 0,-122 0-1,0 0-15</inkml:trace>
  <inkml:trace contextRef="#ctx0" brushRef="#br0" timeOffset="96025.8964">50397 18039 0,'0'-41'15,"0"164"32,0-41-31,0 40-16,0 1 15,0 82 1,0-83 0,0-40-1,0-41 1,-41-41-1,-40 0 1,-42-41 0,41 0-1,82 0 1,0-81 0</inkml:trace>
  <inkml:trace contextRef="#ctx0" brushRef="#br0" timeOffset="96259.5047">50315 18039 0,'0'-82'16,"0"0"15,82 82-31,0 0 16,0-41-16,122 41 15,1-81 1,-82 81 0,-82 0-1</inkml:trace>
  <inkml:trace contextRef="#ctx0" brushRef="#br0" timeOffset="96491.5532">50847 18244 0,'-41'0'16,"123"-41"15,-41 41-31,0 0 15,82-41 1,-82 41 0</inkml:trace>
  <inkml:trace contextRef="#ctx0" brushRef="#br0" timeOffset="96842.1981">50765 18284 0,'-40'0'0,"-1"41"31,-41 41-15,82-41 0,0 0-1,82-41 1,-1 82-1,-40-82-15,0 41 16,41-41 0,-82 41-16,0 40 15,0-40 17,-41 41-17,0-82 1,-81 0-1,40 41 1</inkml:trace>
  <inkml:trace contextRef="#ctx0" brushRef="#br0" timeOffset="97032.1995">51543 18939 0,'-41'82'47</inkml:trace>
  <inkml:trace contextRef="#ctx0" brushRef="#br0" timeOffset="98875.673">19635 20616 0,'0'-41'31,"0"0"-15,0 0-1,-41 41 17,-40 0-17,-1 0 1,41 328 0,41-124-1,0-81 16,123-123-15,-1 0 0,1 0-1,-41-82-15</inkml:trace>
  <inkml:trace contextRef="#ctx0" brushRef="#br0" timeOffset="99174.9236">20085 20493 0,'0'-82'0,"0"1"16,0 122 31,82-1-32,0 83 1,-82 41 0,0 40-1,0-81-15,-41 41 16,-41-123-16,41 40 16,-81 1-1,81-82-15</inkml:trace>
  <inkml:trace contextRef="#ctx0" brushRef="#br0" timeOffset="99475.6607">19144 20616 0,'0'0'0,"0"-82"0,-40 82 16,-42 41 15,-41 164-15,123 245-1,82-205 1,122-122-1,83-41 1,-124-82 0</inkml:trace>
  <inkml:trace contextRef="#ctx0" brushRef="#br0" timeOffset="100291.5563">21108 20657 0,'0'0'0,"0"-82"0,-41 82 0,41 41 47,41 41-47,-41-41 16,82 41-16,122 122 47,-163-204-47,41 0 15,-41 0 17,-41-82-17,0-40 1,0-124 0,0 1-1,0 204 1,0 123 15,0 40-15,0 1-16,0 0 15,0-1 1,0-40-16,0 0 0,0 0 16,0 0-16,41-1 15</inkml:trace>
  <inkml:trace contextRef="#ctx0" brushRef="#br0" timeOffset="101149.8887">22294 20657 0,'0'0'0,"0"-82"15,-41 0 1,0 0 0,1 82-1,-42 0 1,41 41 0,41 82-1,0-41 1,0 0-16,0 81 15,0-122-15,0 41 16,82-41 0,-41-41-1,40 0 1,1-82 0,0-41-1,-82-40 1,0 40-1,0 82 1,-41 82 15,41 41-31,0 122 16,0-163 0,123 0 15,-41-41-16,-1-41 1,1 41-16,0-81 16,-82-42-16,0 82 15,0-41-15,0 41 16,0-41 0,0 1-1,-82 121 1,82 42-1,0-41 1,123-41 0,-41 0-1,-41 0 1,-41 82 15,0 0-15,0-41-16,0 122 15,0-122-15,0 41 16,0-41 0,81-41-1,124 0 1,-82-41-16,-41 41 16,-42-123-16</inkml:trace>
  <inkml:trace contextRef="#ctx0" brushRef="#br0" timeOffset="101492.7881">23849 20248 0,'0'0'0,"0"-41"0,-41 41 31,-41 82-15,82 40 0,-41 124-1,41-123-15,0-1 16,41-40-16,41 0 15,0 41-15,81 40 16,-40-163 0,-82 0-1</inkml:trace>
  <inkml:trace contextRef="#ctx0" brushRef="#br0" timeOffset="101959.3171">24462 20493 0,'-41'0'0,"82"0"62,41 0-46,0-82-16,41 82 15,-42 0-15,-40 0 16,0 0 0,-41 82 30,-122 0-30,-1 41 0,82 0-1,41-42 1,0-40 0,41-41-1,41 0 1,81 0-1,-122 0-15,0 0 16</inkml:trace>
  <inkml:trace contextRef="#ctx0" brushRef="#br0" timeOffset="102242.0121">25321 20289 0,'41'0'32,"82"82"-17,-123-1-15,123 83 16,-123-41-16,0 81 15,0-81 1,0 0-16,-164 122 16,0-122-1</inkml:trace>
  <inkml:trace contextRef="#ctx0" brushRef="#br0" timeOffset="113277.1385">3804 15503 0,'0'-41'16,"0"-41"-16,0 41 16,0 123 15,205 368 0,-41-245 0,-42-165-31,-81-40 16,0 0 0,-41-40-1,41 40-15,-41-123 16,0 41-16,0-122 16,0 81-16,0 41 15,-82 41 1,82-41-1,0 123 1,0 82 0,0 204-16,41-163 15,-41-42-15,82 83 32,-82-123-32</inkml:trace>
  <inkml:trace contextRef="#ctx0" brushRef="#br0" timeOffset="114127.0093">4991 15707 0,'0'0'0,"0"-40"0,0-42 0,0 0 16,-82 41-1,41 41 1,41-82 0,-82 82-1,82 82 1,-82 41 0,82-1-16,0 124 15,0-205-15,0 41 16,164-42-1,-123-40 1,41 0 0,-41-81-1,-1-42 1,-40-41 0,0-40-1,0 163 1,-81 123 15,81 0-31,0 122 16,81 1-1,-40-205 1,41 0 15,-41 0-15,-41-41-16,82-41 15,-82 0-15,123 0 0,-123 0 16,0-81 0,0 81-1,0 41 1,-41 41 0,-41 41-1,82 41 1,41-82-1,41 0 1,-1 0 0,-40-41-1,0 41 17,-41 41-17,82 41-15,-82 81 16,41-81-16,-41 0 15,0-41 1,82-41 0,-41 0-1,163-82 1</inkml:trace>
  <inkml:trace contextRef="#ctx0" brushRef="#br0" timeOffset="114660.5437">6504 14930 0,'0'0'0,"0"-41"0,-41 41 15,41-81-15,-82 121 31,82 42-15,0 82-16,0-1 16,41 369 15,164-286-15,-123-246-1</inkml:trace>
  <inkml:trace contextRef="#ctx0" brushRef="#br0" timeOffset="115181.7483">7322 15257 0,'0'0'0,"0"-81"16,0 40-1,0 0 1,-41 41 0,-40 0-1,-1 0-15,41 0 16,-41 82 0,82 81-1,0 1 1,0-82-16,41 0 15,41-82 1,-41 0 0,41 0-1,-1 0 1,-81-123 0,0 82-16,0-82 15,0 41-15,0 1 16,0 40-1,0 122 17,0 42-17,0 0 1,41-82-16,41 41 16,-41-82-1,41 0 1</inkml:trace>
  <inkml:trace contextRef="#ctx0" brushRef="#br0" timeOffset="115476.9748">8345 14971 0,'0'-41'16,"0"0"0,-123 164 31,123-41-47,-122 0 15,122-1-15,-82 1 16,0 123-1,0-164 1,82 41 0</inkml:trace>
  <inkml:trace contextRef="#ctx0" brushRef="#br0" timeOffset="115710.5682">7650 15094 0,'0'0'0,"0"-41"16,81 41 15,42 123-15,41-1-1,-42 1 1,42 41-1,-123-164 1</inkml:trace>
  <inkml:trace contextRef="#ctx0" brushRef="#br0" timeOffset="115943.9445">8550 15176 0,'-82'0'0,"204"0"47,-40 0-47,164-41 15,-83 41 1,-122-82-1</inkml:trace>
  <inkml:trace contextRef="#ctx0" brushRef="#br0" timeOffset="116193.7634">8836 14767 0,'0'0'0,"0"-82"15,-41 82 17,41 41-32,0 81 15,0 124 1,0-123-16,82 122 16,0-122-1,-82-41-15,41-42 16,-1 42-1</inkml:trace>
  <inkml:trace contextRef="#ctx0" brushRef="#br0" timeOffset="116643.7661">9327 14603 0,'0'-41'15,"0"82"17,0 41-32,0 41 15,82 122 1,-82-41 0,0-122-1,0-41 1,0-123 31,0 41-47,81-81 15,-81 81 1,82 41 0,41 0-16,-82 0 15,82 0 1,-83 123-1,-40-42 1,-81-40 0,-1 41-1,-41-82 1,82 0 0</inkml:trace>
  <inkml:trace contextRef="#ctx0" brushRef="#br0" timeOffset="116893.4884">9695 14439 0,'41'0'0,"-41"-41"15,41 41 1,163 82-1,-40 205 1,-41 81 0,-123-82-1,0-163-15,-41 0 16,0 40-16,-41-81 0,41-82 16</inkml:trace>
  <inkml:trace contextRef="#ctx0" brushRef="#br0" timeOffset="117648.766">6831 17466 0,'0'-81'0,"0"-1"15,0 0 1,-40 41-1,-1 41 1,-41 0 15,0 450 1,82-368-32,82 0 15,0-42 1,-41-40-1,40 0 1,-81-40-16,41-42 16,-41 0-1,82-41-15,-82 41 16,0-40-16,0 81 31,0 123-15,0 40-1,41 124 1,-41-42 0,82-163-1,-41 0 1,0-82 0</inkml:trace>
  <inkml:trace contextRef="#ctx0" brushRef="#br0" timeOffset="117960.9815">7241 17057 0,'0'0'0,"-41"-41"0,41-40 16,41 81 15,81 122-16,-40 83 1,-82-42 0,-82-81-16,41-41 15,-40 41-15,81-123 47,40 41-47,42-41 16,41 41-1,122-82-15,-163 82 16</inkml:trace>
  <inkml:trace contextRef="#ctx0" brushRef="#br0" timeOffset="118537.473">8263 17466 0,'0'0'0,"0"-81"0,-41 81 16,41-41-16,123 122 62,-41 83-46,0-41-1,-1-82 1,1 81 0,-41-122 15,-41-81-31,0-1 16,0-82-1,-41-81 1,41 204-1,0 123 17,0 40-17,41-40-15,-41 41 32,41-41-32,-41-41 15,82-1-15</inkml:trace>
  <inkml:trace contextRef="#ctx0" brushRef="#br0" timeOffset="119297.5066">9245 17221 0,'0'-41'0,"0"0"0,-82 41 16,41-82-1,-41 82 1,1 123 0,81 41-1,0-83 1,0 83 0,41-123-16,40 41 15,1-82 1,0 0-1,-82-41-15,41 41 16,-41-82-16,0 41 0,41 0 16,-41-163-1,0 40 1,0 123 0,0 82 15,0 82-16,0-82-15,0 0 16,0 40 0,41-81-16,40 0 15,1 0-15,-41 0 32,0-81-17,41-124 1,-82 82-1,-41 42 1,-41 121 15,82 1-15,0 0 0,82 41-1,0-82-15,-41 82 16,41 0-1,-82-41 1,40 81-16,1-122 16,-41 41-16,123-41 47,-41 0-32,0-82 1</inkml:trace>
  <inkml:trace contextRef="#ctx0" brushRef="#br0" timeOffset="119896.9714">10349 16689 0,'0'0'0,"0"-123"0,0 246 47,0 0-32,0 0-15,0 40 16,205 205 15,-82-286-15,-41-82-16,81-41 16</inkml:trace>
  <inkml:trace contextRef="#ctx0" brushRef="#br0" timeOffset="120144.1767">11249 16771 0,'0'0'16,"0"-82"-16,-81 205 47,81-41-47,-41-1 15,-41 83 1,82-82-16,-41-41 16,41 0-16,0 41 0,-41-82 15,41 40 1,-82-40-16</inkml:trace>
  <inkml:trace contextRef="#ctx0" brushRef="#br0" timeOffset="120360.899">10677 16853 0,'41'82'32,"0"-42"-17,81 42 1,42-41-1,-82 41-15,-41-82 16,-1 123-16,42-82 16</inkml:trace>
  <inkml:trace contextRef="#ctx0" brushRef="#br0" timeOffset="121078.267">11577 16485 0,'0'-82'0,"0"164"63,81-1-63,1 1 15,41 123 1,-82-42 0,-41-40-1,0 0 1,-41-41-1</inkml:trace>
  <inkml:trace contextRef="#ctx0" brushRef="#br0" timeOffset="121311.9723">12190 16894 0,'0'-82'16,"82"0"15,0 82-15,0 0-16,0-41 15,-1 41 1,42 0-16,-82 0 0</inkml:trace>
  <inkml:trace contextRef="#ctx0" brushRef="#br0" timeOffset="121627.8967">12436 16321 0,'0'0'0,"0"-82"15,0 164 32,0 82-31,41-1-1,0 42 1,40-42 0,-81-122-16,0 41 15,41-41-15</inkml:trace>
  <inkml:trace contextRef="#ctx0" brushRef="#br0" timeOffset="122801.9516">12599 16526 0,'-41'0'16,"41"-82"-16,-81 41 31,-1 82 0,0 81-31,82 287 31,0-368-31,82 41 32,41-82-17,-83 0-15,42-41 16,0-41-1,-82-122 17,0 122-32,-123-163 31,42 163-31,40 82 16,-41 0-16,82 123 15,-82-1 1,82 124-1,41-164-15,-41 40 16,82-81-16,-41-41 0,81 0 16,-40 0-1,0-41 1,-82-41 0,0 42-16,0-124 15,0 41 1,0 1-16,-164-42 15,83 164 1,40 0 0,-41 123-16,82-42 15,-41 83 1,41 0 0,0-83-1,41 1 1</inkml:trace>
  <inkml:trace contextRef="#ctx0" brushRef="#br0" timeOffset="123330.9918">5154 18325 0,'41'-41'63,"41"41"-63,0 0 0,122-40 31,-81 40-16</inkml:trace>
  <inkml:trace contextRef="#ctx0" brushRef="#br0" timeOffset="123494.6886">5359 18612 0,'41'0'47,"41"0"-47,-42-41 0,1 41 16,82 0-1</inkml:trace>
  <inkml:trace contextRef="#ctx0" brushRef="#br0" timeOffset="128361.6585">3600 20125 0,'0'-82'0,"-82"41"16,123 123 31,41 0-32,122 204 17,-122-204-17,0-82 1,-41 0-16,0 0 16,-41-41 30,0 0-46,0-122 16,0-1 0,0 123-1,-82-41 1,82 42-16,0 80 31,0 42-15,0 123-1,0-42 1,41-40 0,0-123-16</inkml:trace>
  <inkml:trace contextRef="#ctx0" brushRef="#br0" timeOffset="129214.0523">4663 20002 0,'0'-81'0,"0"-1"16,0 41 0,-122-41-1,81 82 16,41 82-31,-41 0 16,41 81 0,0-81-16,0 82 15,0-123-15,82-41 16,-41 41 0,40-41-1,-40 0 1,0-41-1,-41-82 1,0 41 0,0-41 15,-41 83-15,41 121-1,0 1 1,0 82-1,0-42 1,41-122-16,0 41 16,0-41-1,82-41 1,-82-40 0,-41 40-16,0-82 15,0 82 1,0-122-1,-41 122 1,0-41 0,41 123 15,0 41-15,0-42-1,41-40 1,-41 41-16,41-41 15,40 0-15,-81 82 16,41 41 0,-41 0-1,0-42 1,41-40 0,0-41 15,82 0-16,-123-82-15,41 82 16</inkml:trace>
  <inkml:trace contextRef="#ctx0" brushRef="#br0" timeOffset="129546.1139">5441 19634 0,'0'0'0,"0"-41"0,0 164 46,0 0-46,0 0 16,0-42-16,81 83 16,42-41 15,82-1-15,-42-81-1,-122-41-15</inkml:trace>
  <inkml:trace contextRef="#ctx0" brushRef="#br0" timeOffset="129782.1842">6504 19634 0,'0'0'0,"0"-82"16,-41 82-1,0 82 16,41 41-15,-81 0-16,81 40 16,-41-81-1,41 41 1,0-41-16,-41-82 16</inkml:trace>
  <inkml:trace contextRef="#ctx0" brushRef="#br0" timeOffset="129994.8838">5972 19798 0,'0'0'0,"0"-41"16,41 82 15,41 41-31,41-41 15,81 122 1,-81-81 0,-41 0-1</inkml:trace>
  <inkml:trace contextRef="#ctx0" brushRef="#br0" timeOffset="130312.1104">7118 19798 0,'-41'0'15,"41"-41"32,82 41-47,0 0 16,-1 0-16,1-41 16,123 41-1,-164 0 1,-1 0-16</inkml:trace>
  <inkml:trace contextRef="#ctx0" brushRef="#br0" timeOffset="130570.161">7281 19512 0,'0'0'0,"0"-82"15,0 123 32,0 40-47,0-40 16,82 41-16,-82 41 16,82-41-1,-41 40 1,-41-81-16,82 82 15</inkml:trace>
  <inkml:trace contextRef="#ctx0" brushRef="#br0" timeOffset="131013.7801">7731 19471 0,'0'-41'0,"-41"41"0,41-41 15,41 82 32,41 41-31,41-1 0,-82 1-16,82-41 15,-123 41-15,81-82 16,-40 0-1,-41-41 1,0-82 0,0 82-16,0-81 15,0 81-15,-82 41 16,82-123 0,0 246 15,0 81-16,0 42 1,41-42 0,0-40 15</inkml:trace>
  <inkml:trace contextRef="#ctx0" brushRef="#br0" timeOffset="131248.1843">8427 19348 0,'0'0'0,"0"-82"16,41 205 15,81-41-31,-81 163 15,82 82 1,-123 82 15,-164-245-15</inkml:trace>
  <inkml:trace contextRef="#ctx0" brushRef="#br0" timeOffset="131628.1274">5195 21966 0,'-82'0'16,"123"-82"30,41 82-46,41-82 16,40 82-16,1-82 16,41 82-1</inkml:trace>
  <inkml:trace contextRef="#ctx0" brushRef="#br0" timeOffset="131812.4595">5482 22007 0,'40'0'47,"83"0"-32,0 0-15,0-82 16,40 41-16</inkml:trace>
  <inkml:trace contextRef="#ctx0" brushRef="#br0" timeOffset="132062.3103">5645 21516 0,'0'0'0,"0"-82"0,-82 82 31,82 41 0,82 204-15,123 42 0,-124-83-1,1 1 1,0-164-16</inkml:trace>
  <inkml:trace contextRef="#ctx0" brushRef="#br0" timeOffset="132946.4356">7200 21802 0,'0'-122'0,"0"40"0,-41 41 16,41 0-1,-82 41-15,82-82 16,-41 82 0,41 82 31,0 41-47,164 122 31,-83-204-16,1 41 1,0-82 0,0 0 15,-82-41-15,0-41-1,0-41 1,-41-122-1,41 163 1,-41 0 0,41 164 31,0 0-47,0 82 15,0 40 1,82-81-1</inkml:trace>
  <inkml:trace contextRef="#ctx0" brushRef="#br0" timeOffset="133763.4236">7936 21475 0,'0'0'0,"0"-82"16,0 0 0,0 41-1,-41 41 1,0 0 0,0 41-1,41 205 1,0-123-1,0-83 1,0 42 0,82-82 15,82 0-15,-123-82-1,-41-40 1,0-1-1,0 0 1,-82 164 15,82 41-15,0 41 0,0-41-16,41-1 15,0-81 1,-1 0-1,42 0 1,-82-41-16,82-40 16,0-83 15,-82 41-15,0 82-16,0 0 15,-82 41 1,82 41-1,0 0 1,41-41 15,82 0-15,-41 0 0,-82 82-16,40 41 15,-40 0 1,41-42-1,-41-40 1,164-41 0,-82 0 15,0-82-31</inkml:trace>
  <inkml:trace contextRef="#ctx0" brushRef="#br0" timeOffset="134012.309">9040 21148 0,'0'0'0,"-40"-41"0,40-41 16,0 164 31,0 0-47,0 81 15,0 1 1,81-82 15,-40 0-15,41-82-16</inkml:trace>
  <inkml:trace contextRef="#ctx0" brushRef="#br0" timeOffset="134237.9943">9654 20861 0,'0'0'0,"0"-40"16,0 121 15,0 42-15,-82 0-16,41 81 15,41-122 1,-122 0-16,122 0 31,-41-82-31</inkml:trace>
  <inkml:trace contextRef="#ctx0" brushRef="#br0" timeOffset="134469.4733">9245 20984 0,'0'0'0,"41"0"47,41 123-47,-1-41 15,42 81 1,0-81-1,-123 0 1,164 0-16</inkml:trace>
  <inkml:trace contextRef="#ctx0" brushRef="#br0" timeOffset="134747.0053">9777 20739 0,'0'0'0,"0"-82"15,41 82 17,0 0-32,40 41 15,1 0-15,41 163 16,-123-81-1,0 0-15,0 122 16,0-81 0</inkml:trace>
  <inkml:trace contextRef="#ctx0" brushRef="#br0" timeOffset="135013.0075">10554 21107 0,'0'0'0,"-41"0"0,41-82 47,82 82-16,41 0-31,-1 0 16,83-41-1,-164 41-15,0 0 16</inkml:trace>
  <inkml:trace contextRef="#ctx0" brushRef="#br0" timeOffset="135263.1814">10718 20493 0,'0'0'0,"0"123"63,0-41-63,0 0 0,81-1 15,-81 42 1,123 123-16,-82-165 16,-41 1-16,82 41 31</inkml:trace>
  <inkml:trace contextRef="#ctx0" brushRef="#br0" timeOffset="135712.7399">11208 20698 0,'0'0'0,"0"-41"0,0 0 16,0 123 30,123-41-46,-41 81 16,0 1 15,-41-123-31,0 41 16,40-41 0,-81-82-1,0 41 1,0-122-1,0 81-15,-40-82 16,-1 123-16,41-40 16,0 121 31,0 42-47,0 82 15,81-41 1,-40-82-1,-41 40-15,82-40 16</inkml:trace>
  <inkml:trace contextRef="#ctx0" brushRef="#br0" timeOffset="136612.3959">12231 20616 0,'0'0'0,"-41"0"16,41-41-16,0-41 15,-41 41 1,0 0 0,-40 41-1,40 0 16,-41 41-15,82 41-16,0 123 31,0-123-15,41-1 0,41-81-16,-41 0 15,-1 0 1,83 0-1,-123-81 1,41-1-16,-41 41 16,0-41-16,0-41 15,0 82 1,0 82 15,0 82-15,0-82-1,0 41 1,41 0 0,82-82 15,-82-41-15,0-82-1,-41 0 1,0-40-1,0 122 1,-41 41 15,41 81 1,81-81-1,1 0-16,0 0 1,-82 41-16,41-41 16,0 41 15,-41 41-15,0-41-1,82-41 1,-82 41-16,41-41 15,-1 0 1,42 0 0</inkml:trace>
  <inkml:trace contextRef="#ctx0" brushRef="#br0" timeOffset="136962.9449">12967 19880 0,'0'-123'0,"0"164"62,0 0-62,0 0 16,0 41-16,82-42 16,-41 124-1,0-82 1,82 0 0,-123-41-16,41-41 15,0 0 1,40 0-1,1 0-15,0-82 16</inkml:trace>
  <inkml:trace contextRef="#ctx0" brushRef="#br0" timeOffset="137484.8486">13295 19757 0,'41'41'78,"-41"41"-78,41-82 16,-41 82-16,40-82 0,42 40 31,-41-40-15,0 0 0,-41-40-1,0-1 1,0-41-16,0 0 15,0 0-15,-82 0 16,82 123 47,0 41-63,41 41 15,-41 40 1,41-122-1,-41 41-15,0-41 16,82 0-16,-82 41 16</inkml:trace>
  <inkml:trace contextRef="#ctx0" brushRef="#br0" timeOffset="137764.2761">13827 19675 0,'0'0'0,"0"-82"0,0 1 16,81 244 31,-81-40-32,41 0-15,-41 122 32,0-122-32,0-1 15,0 1-15,0 0 0,-82 0 16,42-1-16</inkml:trace>
  <inkml:trace contextRef="#ctx0" brushRef="#br0" timeOffset="142934.4533">3273 19839 0,'0'-82'16,"-41"82"46,41 41-46,-123 41-16,-123 163 15,83-81 1,-123-1-16,245-81 16,-41-41-1,164-41 17,-1 0-17,42-41-15,82 41 16,-124 0-16,1 0 15,0 82 1,-82 123 0,-41 81-1,-41-82 1,1-40 0,-1-123-1,82 41 1,41 0 31,0-1-32,81 83 1,165 450 0,-83-1-1,-81 42 1,-41-83-1,0-40 1,-82-246-16,81 246 16,1-327-16,0-1 15,82 123 1,-42-204 0,1-123-1,-41-41-15,0-41 16,-82-81-16</inkml:trace>
  <inkml:trace contextRef="#ctx0" brushRef="#br0" timeOffset="145913.8928">6095 23561 0,'-41'0'16,"-41"0"-1,1 0-15,-206 123 47,369-123-15,82-41-17,817-327 1,-162 163-1,40-40 1,-246 122 0,-204 82-1,-286 41-15,-41-82 16,81 82 0,-203 0-1</inkml:trace>
  <inkml:trace contextRef="#ctx0" brushRef="#br0" timeOffset="146297.2231">7118 23684 0,'0'0'0,"-164"0"15,1 82-15,40-82 16,41 122-16,-41-122 16,123 41-1,82-41 17,82-82-32,368-204 15,-205 163 1,41-40-16,82 81 0,-82 0 15,-41 0-15,164 1 32,-409 81-17,-41 0-15,-82 0 32,-82 81-17,41-81-15</inkml:trace>
  <inkml:trace contextRef="#ctx0" brushRef="#br0" timeOffset="150616.4589">32644 21393 0</inkml:trace>
  <inkml:trace contextRef="#ctx0" brushRef="#br0" timeOffset="178167.0511">26549 20902 0,'-41'0'15,"82"0"32,40 0-31,42 0-16,-41 0 16,41 0-16,-1 0 15,124 0-15</inkml:trace>
  <inkml:trace contextRef="#ctx0" brushRef="#br0" timeOffset="178384.0096">26712 21189 0,'41'0'63,"41"0"-63,0 0 15,0 0-15,40 0 16,1 0-16</inkml:trace>
  <inkml:trace contextRef="#ctx0" brushRef="#br0" timeOffset="179617.5013">28226 20698 0,'0'0'0,"-82"-82"15,82 0 1,-41 82-16,41-82 16,-41 82-1,-41 0 17,82 82-17,-41 164-15,41-42 31,0-122-15,123 0 0,-41-82-16,-41 0 15,0 0-15,81 0 16,1-123 0,-41 41-1,-82 0-15,0 42 16,41-1-16,-41-41 15,0 41 1,0 123 47,0-41-63,0 0 0,0-1 31,0 83-16,82-123-15,-82 41 16,122-41-16,-40 0 16,0-41-1,-41 0 1,-41-41 0,0-40-1,0 81-15,0 0 16,0-41-16,-41 82 15,0-82 1,-41 82 0,-40 123-1,122 0 1,41-82 15,-41 40-31,81-81 16,-40 0-16,41 0 15,0 0-15,122 0 16,-163 0-16,41 0 16,-82-81-1,0-1 1,0 0 0,0 0-1,0 41 1,0 123 31,0-41-47,0 82 15,0-82 1,82 40 15,-41-40-31,0-41 16,41 0-1,-42 0 1,-40-122 0,0 40-1,0 0-15,0 0 16,0 41 0,0 123 15,-40 0-16,40 41 1,0-42 0,-41 1-1</inkml:trace>
  <inkml:trace contextRef="#ctx0" brushRef="#br0" timeOffset="180038.0134">30271 20371 0,'0'-41'0,"-41"-41"16,41 41 15,-82 41-15,82 82-1,-81 40 1,81 1-16,0 123 16,0-124-16,0-40 15,81 41 1,83 0 0,-82-123-1</inkml:trace>
  <inkml:trace contextRef="#ctx0" brushRef="#br0" timeOffset="180533.865">31007 20452 0,'0'0'0,"-40"0"0,40-41 16,40 41 47,42 0-63,41 0 15,-41 0-15,0 0 16,-1 0-16,-40 0 15,-123 82 32,42-41-31,-1 41-16,-41-41 16,41 41-1,-41-41-15,0 40 0,41 1 16,82-82 31,41 0-32,41 0 1,0 0 0,-83 0-16</inkml:trace>
  <inkml:trace contextRef="#ctx0" brushRef="#br0" timeOffset="181154.4281">31826 20943 0,'0'41'47,"0"41"-31,0-123 77,0 0-77,0 123 78,0-41-63,-82-82 0,82 0-15,0 0 0,82 41 30,-1 0-30,-81 82 0,0 0-1,0 0 1,-41-42-16,1 42 16,-1-41-1</inkml:trace>
  <inkml:trace contextRef="#ctx0" brushRef="#br0" timeOffset="181718.1684">32603 20575 0,'0'-41'0,"-82"41"0,205 0 62,-1 0-46,-40 0-16,-41 0 15,82 0 1,-82 0 0,0 0-1,-41 82 48,-41-82-48,41 123-15,-123-41 16,82-1 0,-41 1-1,82-41 1,41-41 15,41 0-15,41 0-1,-1-82 1,1 41-16</inkml:trace>
  <inkml:trace contextRef="#ctx0" brushRef="#br0" timeOffset="182034.3898">33585 20207 0,'0'-41'0,"0"82"47,81 41-32,1 0-15,-82 40 16,41 124 0,-41-1-1,-245 1 1,-83-1 0,206-163-16</inkml:trace>
  <inkml:trace contextRef="#ctx0" brushRef="#br0" timeOffset="183656.8604">26508 22416 0,'0'0'0,"81"0"62,1 0-46,41 0-16,-82 0 16,0 0-1</inkml:trace>
  <inkml:trace contextRef="#ctx0" brushRef="#br0" timeOffset="183817.8693">26549 22661 0,'40'0'32,"1"0"-17,41 0-15,164-41 16,-165 41-1</inkml:trace>
  <inkml:trace contextRef="#ctx0" brushRef="#br0" timeOffset="184950.3589">27776 22252 0,'0'0'0,"0"-123"16,-82 83 0,41 40-1,0 0-15,0 0 32,-41 81-32,82 42 15,0 123 1,0-42-1,41-163 1,41 41-16,82-82 16,-82 0-1,-1-41-15,83-82 16,-82 0 15,-41-40-15,-41 81-16,0-41 15,0 205 32,0-41-31,0 41-16,0 0 16,0 40-1,0-81 1,82 0-1,-1-41-15,42 0 16,-41-41 0,-82-41-1,0 42 1,0-42-16,0 41 16,0-82-1,-41 41-15,-41 0 16,0 82-1,1 0 1,-1 123 0,82 0-1,0 0 1,41-123-16,-41 81 16,122-81-16,-40 0 15,0 0-15,41 0 16,-41 0-1,-42 0-15,1-40 16,41-42 0,-82-41-1,0 82 1,0 0-16,0-41 16,-41 82 15,41 82-16,0 123 1,0-123 0,82 40-1,0-40 1,-41-82-16,0 0 16,41 0-1,-42-82 1,-40 0-1,0-81 1,0 81-16,0 0 16,0 164 31,0 41-47,-81-41 15,81 40 1,0-40-16,0-41 0,-41 0 15,41 41-15</inkml:trace>
  <inkml:trace contextRef="#ctx0" brushRef="#br0" timeOffset="185902.6479">30067 22048 0,'0'0'0,"0"-82"0,0-41 16,0 41-1,0 41 1,-82 123 31,82 82-32,0-1-15,0 83 16,0 122 15,163-245-15</inkml:trace>
  <inkml:trace contextRef="#ctx0" brushRef="#br0" timeOffset="186473.3344">30517 22539 0,'-41'0'31,"82"0"16,40 0-32,1 0-15,41 0 16,0 0-16,-1 0 16</inkml:trace>
  <inkml:trace contextRef="#ctx0" brushRef="#br0" timeOffset="186851.4597">31376 22293 0,'0'-41'0,"40"-41"31,206 82 0,-164 0-15,0 82-1,-82 41-15,-41 41 16,0-83-16,-41 1 16,0 0-1,0-41 1,123-41 15,0 0-15,82 0-1,-41 0 1,40 0-16,-40 0 0,-41-82 16</inkml:trace>
  <inkml:trace contextRef="#ctx0" brushRef="#br0" timeOffset="187134.2346">32807 22375 0,'0'0'0,"0"-82"0,-81 82 47,81 41-31,-82 0-16,82 0 15,-123 163 1,41-163 0,82 41-1,-41-82 1</inkml:trace>
  <inkml:trace contextRef="#ctx0" brushRef="#br0" timeOffset="187351.5578">32398 22293 0,'82'0'62,"-41"41"-46,41 0-16,-41 82 15,81-1 1,-81-81 0</inkml:trace>
  <inkml:trace contextRef="#ctx0" brushRef="#br0" timeOffset="188251.6755">33585 22498 0,'0'-82'0,"40"82"47,42 0-32,41 0-15,0 0 16,81 0 0,-81 0-1</inkml:trace>
  <inkml:trace contextRef="#ctx0" brushRef="#br0" timeOffset="188503.0619">33789 22170 0,'0'-81'16,"0"162"46,41 1-62,-41 41 16,41-41-16,-41 40 16,0-40-16,0 0 15,0-41-15,82 41 0</inkml:trace>
  <inkml:trace contextRef="#ctx0" brushRef="#br0" timeOffset="189001.2989">34403 22211 0,'0'0'0,"0"-82"0,0 1 15,0 40 1,0 82 31,0 0-32,82 81 1,-42-81 0,124 82-1,-123-82 1,0-41-1,-41-82 1,0 41 0,0 0-1,0-82-15,0 83 16,0-1 0,0 82 15,0 40-16,0 83 1,0 41 0,0-42-1,82-81 1</inkml:trace>
  <inkml:trace contextRef="#ctx0" brushRef="#br0" timeOffset="189413.475">35344 22211 0,'0'-41'16,"0"0"31,-41 41 93</inkml:trace>
  <inkml:trace contextRef="#ctx0" brushRef="#br0" timeOffset="190226.2593">34362 22211 0,'0'-41'0,"0"0"16,0-40 0,0 40 15,0 163 16,0-40-32,0 0-15,0 0 32,0 0-32,82 0 15,-82-42 1,41-40-1,40 0 1,1 0-16,-41 0 16,-41-81-16,41-42 15,-41 0 1,0 82 0,0 0-1,0-40 1,0 121 62,0 42-78,0-41 16,0 0-1,0 82 1,0-41-1,0 40 1,0-81-16,0 41 16,82-41-16</inkml:trace>
  <inkml:trace contextRef="#ctx0" brushRef="#br0" timeOffset="190802.7306">35221 22089 0,'-41'0'16,"41"40"31,0 1-32,82-41-15,0 123 16,-42-123-16,42 41 15,41-41 1,-82 0 0,0 0-1,-41-82 17,0 0-17,0-40 1,0 81-1,0 123 17,0 81-17,0 1 1,0 40 0,0-40-1,0-123 1</inkml:trace>
  <inkml:trace contextRef="#ctx0" brushRef="#br0" timeOffset="191056.0277">36244 22416 0,'-41'0'16,"41"-82"0,81 82 31,1 0-47,82 0 15,-41 0 1</inkml:trace>
  <inkml:trace contextRef="#ctx0" brushRef="#br0" timeOffset="191535.7229">36898 22048 0,'0'-41'16,"82"41"0,0 0-1,-41 0-15,-1 0 16,42 41 0,-82 40-16,0 1 15,-41 0 1,-40-41-16,40-41 0,41 41 15,-82-41 1,82-41 31,82 41-31,40 0-1,-40 0 1,-82 82-1,82 0 1,-82-1-16,-82-40 16,-41-41-1,1 82 1,40-82 0</inkml:trace>
  <inkml:trace contextRef="#ctx0" brushRef="#br0" timeOffset="191901.7951">38166 22579 0,'0'41'47,"0"-122"31,82 81-78,0 0 32,-82 81-17,0 1-15,0 123 16,-123-83 0</inkml:trace>
  <inkml:trace contextRef="#ctx0" brushRef="#br0" timeOffset="192819.4673">38657 22416 0,'-41'0'16,"82"0"31,41 0-31,0 0-16,40 0 15,-40 0-15,0 0 16</inkml:trace>
  <inkml:trace contextRef="#ctx0" brushRef="#br0" timeOffset="193185.5732">39516 22089 0,'0'0'0,"0"-41"16,82-41 0,-41 82-1,122 41 1,-122 81 0,-41-81-16,0 82 15,-41-41 1,0-41-16,-122 41 15,122-41 1,123-41 47,0 0-63,40 0 15,-40 0 1,-41 0-16,0 0 0</inkml:trace>
  <inkml:trace contextRef="#ctx0" brushRef="#br0" timeOffset="193469.0189">40784 22129 0,'0'-81'0,"-41"122"47,-41-1-31,42 42-16,40-41 15,-82 82 1,0-41-1,41 40 1</inkml:trace>
  <inkml:trace contextRef="#ctx0" brushRef="#br0" timeOffset="193689.2352">40416 22089 0,'41'0'47,"41"81"-31,0-40-16,-1 0 0,42 82 31,0 41-15,0-124-16</inkml:trace>
  <inkml:trace contextRef="#ctx0" brushRef="#br0" timeOffset="193951.6559">41316 22375 0,'82'0'47,"0"0"-32,-1 0 1,165-82-1,-205 82-15</inkml:trace>
  <inkml:trace contextRef="#ctx0" brushRef="#br0" timeOffset="194218.4138">41480 22048 0,'0'81'78,"40"-40"-78,-40 41 0,82 0 16,-82 41-1,0 40 1,0-81 0</inkml:trace>
  <inkml:trace contextRef="#ctx0" brushRef="#br0" timeOffset="194937.1723">42134 22170 0,'0'-81'0,"0"-42"16,0 82-1,0 123 48,0-41-63,0 40 16,0-40-16,0 82 15,0-82 1,82-41-1,-41 0 1,82 0-16,-83 0 31,-40-164-31,82 83 32,-82-1-17,0 41 1,0 0-1,0 82 126,0 0-125,0 0-16,0 40 15,0 1 1,0 82 0,0-82-16,0 0 15,0-42-15,0 42 16</inkml:trace>
  <inkml:trace contextRef="#ctx0" brushRef="#br0" timeOffset="195451.9245">42789 22007 0,'0'0'0,"0"-41"15,41 82 48,-41 41-63,122-82 15,-122 122 1,123-122-16,0 82 16,-82-41-16,40-41 15,1 0 1,-82-41 0,0-41-1,0-40 1,0 81-1,0 0 1,0 82 31,0 40-31,0 1-1,0 0-15,0 41 16,0-41-16,0-41 0,0-1 15</inkml:trace>
  <inkml:trace contextRef="#ctx0" brushRef="#br0" timeOffset="195718.8038">43975 22375 0,'0'0'0,"41"0"78,41 0-78,-1 0 15,42 0 1,-41-82-16</inkml:trace>
  <inkml:trace contextRef="#ctx0" brushRef="#br0" timeOffset="196204.2852">44752 21843 0,'0'-82'15,"41"82"1,41 0 0,0 41-1,-82 41 1,0 41-1,0-82 1,-41-41-16,-41 81 16,0-40-16,0-41 15,123 0 32,41-41-31,0 41-1,0 41 1,-1-41 0,-81 123-16,0-82 15,41-41-15,-41 82 0,0 0 32,-41-82-17,-81 81-15,40-81 16,41 0-16,0 0 0,0 0 15,-81-40 1</inkml:trace>
  <inkml:trace contextRef="#ctx0" brushRef="#br0" timeOffset="196635.7356">45284 21434 0,'0'-41'15,"82"41"17,-41 41-17,40 82-15,-40 0 16,-41 40-1,123 42-15,-123-42 0,0 205 16,-82-122 0,-81-123-1,-1-42-15,0 1 16</inkml:trace>
  <inkml:trace contextRef="#ctx0" brushRef="#br0" timeOffset="201269.6911">25608 24584 0,'-41'0'16,"123"0"31,-1 0-32,1 0-15,82 0 16</inkml:trace>
  <inkml:trace contextRef="#ctx0" brushRef="#br0" timeOffset="201422.2825">25649 24911 0,'81'0'16,"42"0"0,0 0-1,0-41-15</inkml:trace>
  <inkml:trace contextRef="#ctx0" brushRef="#br0" timeOffset="203653.5455">28267 24216 0,'0'-41'16,"0"0"-1,0-41 1,-82 82-16,82-41 15,-41 41 1,0 0 15,0 409 1,41-245-17,0-123 1,123 40-1,-82-81-15,41 0 0,-1-40 16,42-42 0,-82-123-1,-41 83 17,0 81-32,0-82 15,0 164 16,0 41-15,0-41-16,0 40 16,0 1-16,0 41 15,41-82 1,82-41 0,-42 0-1,42 0 1,-123-123-1,0 0 1,0 1 0,0 81-1,-82-41 1,41 82 0,1 0-16,40 41 15,-82 41 1,82-41-1,41 122 1,122-81 0,-81-82-1,82 0 1,-82-41 0,-1-82-1,-81 42 1,0-1-1,0-41 1,0 82 0,0 123 31,0-41-32,41 122 1,0-122-1,0 41 1,41-82 0,-41-41-1,-41-41 1,0 1 0,0-42-1,0 0 1,0 205 15,0 82-15,0-42-1,0 42 17,0-123-32</inkml:trace>
  <inkml:trace contextRef="#ctx0" brushRef="#br0" timeOffset="203936.2733">29985 23807 0,'-41'0'0,"41"-41"15,0 82 17,0 40-32,0 42 15,0-41 1,0 0-16,0 81 16,0-40-16,0-82 15,123 0 1,-83 41-16,42-82 0</inkml:trace>
  <inkml:trace contextRef="#ctx0" brushRef="#br0" timeOffset="204219.1868">30394 24297 0,'0'-81'0,"-41"81"0,123 0 63,0 0-63,-1 0 15,1 0-15,0 0 16,82 0 0</inkml:trace>
  <inkml:trace contextRef="#ctx0" brushRef="#br0" timeOffset="204637.5568">31376 23970 0,'0'0'0,"-41"0"16,41-82 0,0 41-1,0-40 1,122 81-1,-81 0 1,41 0-16,-82 81 16,0 1-16,0-41 0,0 0 15,-82 82 1,0-82 0,1 81-1,122-122 32,40 0-31,-40 0-16,0 0 15,41 0 1,-41 0-16,41 0 0</inkml:trace>
  <inkml:trace contextRef="#ctx0" brushRef="#br0" timeOffset="205441.2463">32276 23888 0,'0'-41'15,"0"123"32,-41 0-47,41-41 16,-164 41-16,164-41 0,-82 0 16,82 40-1,-41-40-15,41 0 16</inkml:trace>
  <inkml:trace contextRef="#ctx0" brushRef="#br0" timeOffset="205686.4783">31866 23847 0,'0'0'0,"0"-40"0,82 121 47,-41-40-31,-41 0-16,123 41 16,-41-41-1,-41 41-15,0-41 16,40 40-16,-40-81 0</inkml:trace>
  <inkml:trace contextRef="#ctx0" brushRef="#br0" timeOffset="205953.4774">32726 24175 0,'0'-41'16,"0"123"31,0-41-31,0-1-16,0 1 15,0 82-15,0-82 16,0 41-1</inkml:trace>
  <inkml:trace contextRef="#ctx0" brushRef="#br0" timeOffset="206236.2088">33135 24011 0,'-82'0'16,"164"0"46,-1 0-62,-40 0 16,41 0-16,-41 0 16,41 0-16</inkml:trace>
  <inkml:trace contextRef="#ctx0" brushRef="#br0" timeOffset="206641.2772">33953 23847 0,'0'0'0,"-82"-81"0,82 40 31,41 41-16,82 0 1,-83 0 0,1 122-1,-41-81-15,0 123 16,-81-41 0,40-82-16,-82 0 15,123 40 1,123-81 31,-42 0-47,83-41 31,-82 1-31</inkml:trace>
  <inkml:trace contextRef="#ctx0" brushRef="#br0" timeOffset="206894.7043">34607 23847 0,'0'-40'15,"-41"80"32,0 42-31,41-41-16,-122 0 15,122 82-15,-82-41 16,82-1 0,-41 1-1,41-41 1</inkml:trace>
  <inkml:trace contextRef="#ctx0" brushRef="#br0" timeOffset="207136.8639">34280 23970 0,'0'-41'16,"41"41"15,41 41-16,-82 0-15,82 82 16,-1-82 0,42 122-16,-82-122 15,0-41 1,41 82-16</inkml:trace>
  <inkml:trace contextRef="#ctx0" brushRef="#br0" timeOffset="207408.7278">35139 23847 0,'-41'0'0,"41"-81"15,123 81 16,-41 122-15,-41-40-16,40 82 31,-81-41-31,0-1 16,0 1-16,-81 122 16,-83-122-1</inkml:trace>
  <inkml:trace contextRef="#ctx0" brushRef="#br0" timeOffset="210720.6044">35794 24297 0,'81'0'78,"42"0"-62,123-40 0,40 40 15,-204 0 0</inkml:trace>
  <inkml:trace contextRef="#ctx0" brushRef="#br0" timeOffset="210973.5517">36244 23970 0,'-41'-41'0,"41"-41"31,0 123 1,0 41-32,0 82 15,0 81 1,0-40-1,0-42 1,41-122 0</inkml:trace>
  <inkml:trace contextRef="#ctx0" brushRef="#br0" timeOffset="212453.3636">38043 23970 0,'-81'-82'0,"81"41"16,-41 41 0,41-81-1,-82 162 1,82 42-16,-82 41 15,82-41-15,0 81 16,164-40 31,122-205-16,-204 41-31,-82-82 16,41 0-16,-41 41 0,0 0 15,0-163 1,0 81 0,-41 205 31,41 41-47,0-1 15,0-81 1,41 82-1,0-123 1,40 0-16,42 0 31,-123-41-31,82 41 16,-82-82-16,0 0 16,0-40-1,0-1 1,-123 82-1,123 0-15,-82 41 16,1 0-16,81 82 16,-41 82-1,41-1 1,0-122-16,0 41 16,204-41-1,-122-41 1,41 0-1,0-82 1,-83-82 15,-40 124-15,0-42-16,0 0 16,0 0-1,0 123 1,0 41-1,0 41 1,0 40 0,41-122-1,41-41 1,0 41-16,-41-41 16,0 0-1,-41-82 1,0 41-16,0-122 15,0 40 1,0 82 15,0 123-15,0 0 0,0-41-1,0 81 1,0-81-16,0 41 15,0 0-15,82-82 16</inkml:trace>
  <inkml:trace contextRef="#ctx0" brushRef="#br0" timeOffset="212709.951">39721 23807 0,'0'0'0,"0"81"47,0 42-31,0 41-16,0-42 15,0 124 1,81-83-1,1-122-15,-41-41 16,41 82-16</inkml:trace>
  <inkml:trace contextRef="#ctx0" brushRef="#br0" timeOffset="212987.0304">40171 24257 0,'-41'-41'0,"82"41"62,40 0-62,1 0 16,41 0-16,-41 0 16,-41 0-16</inkml:trace>
  <inkml:trace contextRef="#ctx0" brushRef="#br0" timeOffset="213389.0221">40907 24011 0,'0'0'0,"0"-41"0,0-41 16,41 82 15,0 0-16,0 41 1,40 41 0,-81 0-16,-40 163 15,-1-204 1,-41 0-16,41 41 16,0-82-1,82 0 32,41 0-31,0 0-1,81-41 1,-122 41 0</inkml:trace>
  <inkml:trace contextRef="#ctx0" brushRef="#br0" timeOffset="213841.3803">41848 23929 0,'0'-41'0,"-41"123"63,-41 0-63,41 0 0,-41 0 15,-40 122 16,122-122-15</inkml:trace>
  <inkml:trace contextRef="#ctx0" brushRef="#br0" timeOffset="214058.1109">41439 23888 0,'0'-41'16,"0"82"15,81 82-15,-40-41-16,82 41 16,0-42-1,0 1 1</inkml:trace>
  <inkml:trace contextRef="#ctx0" brushRef="#br0" timeOffset="214288.8159">42175 24257 0,'0'0'0,"0"81"63,0-40-48,0 41-15,0-41 16,0 0-16,0 0 16,0 41-1</inkml:trace>
  <inkml:trace contextRef="#ctx0" brushRef="#br0" timeOffset="215070.6013">42666 24011 0,'0'-123'15,"0"82"1,0 123 31,0-41-32,0 41 1,82 0 15,-41-82-15,0 0-16,40 0 16,1-82-1,-82 0 1,0 41-16,0 0 15,0-40 1,0 40-16,0 82 31,0 40-15,0 42 0,0 123-1,-41-42 1,41-163-1</inkml:trace>
  <inkml:trace contextRef="#ctx0" brushRef="#br0" timeOffset="215771.3113">43320 23929 0,'0'-41'0,"0"0"31,0 1 78,0 80-30,41-40-79,-41 82 0,41-82 15,-41 82-15,82-82 16,0 82-1,-41-82 1,0-41 0,-41 0 15,0 0-31,0-82 16,0 83-16,0 121 62,0-40-62,0 0 16,0 123-1,0 40 1,0-163-16</inkml:trace>
  <inkml:trace contextRef="#ctx0" brushRef="#br0" timeOffset="216371.2483">43975 23643 0,'0'-82'0,"0"0"31,41 82-15,0 0-1,163 287 17,-204-206-32,0 124 31,0-123-15,0 0-1,0-1-15,0 1 16,0-41-1,-122 0 17,-42 41-32,0-82 15</inkml:trace>
  <inkml:trace contextRef="#ctx0" brushRef="#br0" timeOffset="217622.366">44793 24011 0,'-82'0'16,"164"0"30,82-41-46,-1 41 16,124 0-16,-42 0 31</inkml:trace>
  <inkml:trace contextRef="#ctx0" brushRef="#br0" timeOffset="217855.6781">45284 23766 0,'0'0'0,"0"-41"0,0 123 63,0-1-63,0 1 15,0 123-15,0-123 16,0-1-16,0 1 16</inkml:trace>
  <inkml:trace contextRef="#ctx0" brushRef="#br0" timeOffset="218924.5414">45938 23847 0,'0'0'15,"0"-40"-15,-40 40 0,40-41 16,-82 41 15,41 122-15,41 42-1,0 41 17,0-165-32,82 1 15,-1-41 1,1 0 0,0-41-1,0-81 1,-82-42-1,0 123 1,0 82 31,0 0-47,0 82 16,41-82-1,41 40 1,40-81-1,-40 0 1,0-40 0,-82-42-16,0-41 15,0 82 1,-41-82 0,-123 1-1,83 122 1,40 41-1,-41 40 1,82 1-16,0 0 16,0-41-16,41 41 15,163 0 1,-81-82 0,-41 0-1,81-123 1,-163 0-1,0 82 1,0-82 15,0 83-31,0 80 47,0 42-31,0 0-1,41-82-15,-41 82 16,41 0-16,41-82 16,-41 0-1,0-41 1,-41-41 0,0 41-16,0-82 15,0 82 1,0 1-16,0-42 15,0 41 17,0 82-17,0 122 1,0-81 0,0 0-16,0-41 15,0 0-15,0 0 0</inkml:trace>
  <inkml:trace contextRef="#ctx0" brushRef="#br0" timeOffset="219338.4809">47616 23398 0,'-41'0'31,"0"40"-15,41 83-16,0 123 16,0-1-1,0 82 1,123-286-1,-42-41 1</inkml:trace>
  <inkml:trace contextRef="#ctx0" brushRef="#br0" timeOffset="219588.2489">47779 24011 0,'-41'0'0,"123"0"47,0 0-31,0 0-16,0 0 15,-1 0-15,42 0 16</inkml:trace>
  <inkml:trace contextRef="#ctx0" brushRef="#br0" timeOffset="219988.4623">48679 23643 0,'0'-41'0,"0"0"32,82 41-17,-41 0 1,41 0-16,-82 123 15,0-82 1,0 81 0,-82-81-16,41 41 0,-82 0 31,82-82-15,82 0 15,41 0-16,82 0 1,-42 0-16,-81 0 16,0 0-16</inkml:trace>
  <inkml:trace contextRef="#ctx0" brushRef="#br0" timeOffset="220223.6384">49702 23684 0,'0'0'0,"-41"0"47,-82 0-31,41 41-1,-40 81 1,40 1-1,0 41 1</inkml:trace>
  <inkml:trace contextRef="#ctx0" brushRef="#br0" timeOffset="220454.9182">49170 23602 0,'0'0'0,"123"41"47,-123 0-47,82 0 16,-1 81-1,-81-40-15,82 41 16,-82-41-16,123-41 15</inkml:trace>
  <inkml:trace contextRef="#ctx0" brushRef="#br0" timeOffset="220804.8839">50029 24134 0,'0'41'16,"-41"0"-16,41 0 15,0 40 1,-41-81 0,41-41 30,0 1-30,0-1 0,41 41-1,41 122 1,-82 1 0,0-41-1,-82 0 1</inkml:trace>
  <inkml:trace contextRef="#ctx0" brushRef="#br0" timeOffset="221171.282">50806 23970 0,'0'0'0,"-81"0"16,162 0 31,42 0-31,-41 0-16,-41 0 15,0 0-15</inkml:trace>
  <inkml:trace contextRef="#ctx0" brushRef="#br0" timeOffset="221605.047">51297 23684 0,'0'-82'31,"41"82"-31,82 0 15,-82 0 1,-41 41 0,82 41-16,-82 0 15,-41 40 1,-82-81 0,0 41-1,205-82 32,-41-82-47,0 82 16,41 0-16,-41 41 15,-41 0-15,81 0 16,-81 82 0,0-82-1,-41 81 1,-81-81-16,40-41 15,0 0 1</inkml:trace>
  <inkml:trace contextRef="#ctx0" brushRef="#br0" timeOffset="221905.1174">51952 23479 0,'0'0'0,"41"0"31,40 82-16,-81 41-15,41 163 16,-41 246 15,-81-328-15,-83 1 0,41-205-16</inkml:trace>
  <inkml:trace contextRef="#ctx0" brushRef="#br0" timeOffset="223035.6923">28430 25934 0,'-41'0'15,"82"0"32,41 0-47,41 0 16,0 0 0,-42 0-16,42 0 0,-82 0 15</inkml:trace>
  <inkml:trace contextRef="#ctx0" brushRef="#br0" timeOffset="223288.2475">28880 25565 0,'0'0'0,"-41"0"0,41-40 15,0 80 32,0 83-47,0 0 16,0 122 0,0-163-16,0 0 15</inkml:trace>
  <inkml:trace contextRef="#ctx0" brushRef="#br0" timeOffset="224474.7681">29780 25811 0,'0'-41'16,"0"-41"0,0 41-1,-41 41 17,0 0-17,41 41-15,-81 123 16,81-1-1,122-40 17,1-41-17,-41-82 1,41-41 0,-123 0-16,81-41 15,-81 1-15,0 40 16,0-41-1,0-41 1,0 205 31,0 0-47,0 0 16,0-1-1,0 1 1,41-82-16,41 0 15,41 0 17,0-41-17,-42-41-15,-81 1 16,0-42 0,-81 0-1,-83 82 1,123 0-1,-41 123 1,0 82 0,82-1-1,41-81 1,41 0-16,-41-82 16,41 0-1,0 0-15,-1 0 0,83-41 31,-41-41-31,-123 1 16,0-83 15,0 82-15,0 41 0,-41 41-1,41 41 16,0 41-15,41 0 0,0 40-1,41-40 1,-1 41 0,1-123-1,0 0 1,-82-41-1,41-82 1,-41 42-16,0-42 31,0 0-15,0 82 0,0 82 15,0 82-16,0-41 1,0-1-16,0-40 16</inkml:trace>
  <inkml:trace contextRef="#ctx0" brushRef="#br0" timeOffset="224805.315">31744 25484 0,'0'0'0,"0"-41"0,-41 41 16,41-82-1,-82 205 17,82 81-17,0 42 1,0-124 0,41-40-16,-41 0 0,164 82 15,-83-164 1</inkml:trace>
  <inkml:trace contextRef="#ctx0" brushRef="#br0" timeOffset="225289.1713">32153 25647 0,'0'0'0,"0"-41"0,0-40 15,0-1 1,0 164 31,0 122-31,0-81-1,41-82 1,0 41-1,0-82 1,81 0 0,-81-123-1,-41 41 1,0 0-16,0 41 16,0 0-16,0 0 0,0-40 15,0 122 16,0 40-15,0 42-16,0 123 16,0-124-1,0-40-15,-41 82 16,41-42 0</inkml:trace>
  <inkml:trace contextRef="#ctx0" brushRef="#br0" timeOffset="225811.2628">32930 25729 0,'0'0'0,"0"-41"0,0-41 15,-82 82 1,82 41 31,41 41-32,-41 0-15,164 122 32,-42-122-17,-40-82 1,0-41 0,0-40-1,-82 40-15,0-41 16,0 41-16,0 0 0,0-41 15,-41 205 32,41-41-31,0 40-16,0 42 16,0 0-1,0-42 1</inkml:trace>
  <inkml:trace contextRef="#ctx0" brushRef="#br0" timeOffset="226129.0225">33789 26220 0,'0'82'16,"0"-164"47,41 0-48,0 82 16,-41 82-15,0 0-16,0 0 16,0 40-1,0-81-15,0 0 16</inkml:trace>
  <inkml:trace contextRef="#ctx0" brushRef="#br0" timeOffset="227376.1356">34157 26220 0,'0'-41'94,"82"41"-79,-41 0 1,0 0-16,0 0 16,41 0-16,-41 0 15,-1 0-15,42 0 16,-123 0 31</inkml:trace>
  <inkml:trace contextRef="#ctx0" brushRef="#br0" timeOffset="227840.0597">34934 25729 0,'0'-41'31,"82"41"16,-41 0-31,41 0 0,-82 123-16,0-82 15,0 41 1,0 40-1,-41-122-15,-41 82 16,41-82-16,123 0 78,0 0-78,0 0 16,0 0-16,81 0 15,-122 0 1</inkml:trace>
  <inkml:trace contextRef="#ctx0" brushRef="#br0" timeOffset="228126.2993">36244 25770 0,'-41'0'47,"0"0"-47,0 82 15,-41-41-15,-41 81 16,82-81-1,0 41 1,-40-41-16,40-41 0,41 41 0,-41-41 31,41 82-31</inkml:trace>
  <inkml:trace contextRef="#ctx0" brushRef="#br0" timeOffset="228359.1469">35671 25729 0,'0'0'15,"41"0"17,41 41-17,-42 41-15,42-41 16,-41 41-16,41-42 15,0 42 17,-41-82-32</inkml:trace>
  <inkml:trace contextRef="#ctx0" brushRef="#br0" timeOffset="228624.6572">36489 25525 0,'41'81'47,"-41"1"-47,123 0 16,-123 0-16,0 41 15,0-1-15,-41 246 32,-82-204-17,82-164-15</inkml:trace>
  <inkml:trace contextRef="#ctx0" brushRef="#br0" timeOffset="229378.5014">37143 26097 0,'-40'0'16,"121"-41"156,-40 41-172,41 0 0,0 0 15,122-41 1,-122 41-16,-41 0 16,41 0-1,-41 0-15</inkml:trace>
  <inkml:trace contextRef="#ctx0" brushRef="#br0" timeOffset="230455.4554">37553 25606 0,'0'-81'16,"0"203"15,0 1-15,81 0-16,-81-1 16,0 369 15,0-368-16</inkml:trace>
  <inkml:trace contextRef="#ctx0" brushRef="#br0" timeOffset="231597.3663">38534 26097 0,'0'-122'0,"0"40"16,0 41 0,0 0-1,0-41 1,-82 82 15,1 164-15,81 81-1,0-204-15,0 0 16,41 41-16,81-41 16,-40-41-1,0 0 1,41-41 15,-42-164-15,-81 83-1,0 40 1,0 123 15,0 122-15,0-40-1,0-41 1,82-82 0,0 0-1,41-41 1,-123-41 0,0 0-1,0-40 16,-41 81-31,-41-82 0,41 123 16,0 0 15,-41 41-15,82 41-16,0-1 16,0 1-16,41-41 15,82 41 1,0-82-1,0 0 1,-83 0-16,42-41 16,0-41-1,-82 0 1,0 1-16,0-1 16,0 0-1,0 41-15,0 123 47,0-41-31,0 0-1,0 0-15,0 81 16,41-40 0,41-82-1,-41 0 1,40-41-1,-81-81 1,0-1 0,0 41-1,0-41 1,0 205 15,0 41-15,0-41-16,0 40 31,0-40-31,0 82 16</inkml:trace>
  <inkml:trace contextRef="#ctx0" brushRef="#br0" timeOffset="232256.2266">40375 25525 0,'-82'0'31,"82"81"-15,0 206-1,82 285 16,123-408 1,-124-164-32</inkml:trace>
  <inkml:trace contextRef="#ctx0" brushRef="#br0" timeOffset="233040.3814">40866 25647 0,'0'-41'0,"0"-81"16,0 163 15,82 40-15,-82 1-16,0 82 31,41-41-31,0-42 15,40-81 17,1 0-17,0 0 1,-41-122 0,-41 40-1,0-41 1,0 82-1,0 82 17,0 41-32,0 41 15,0-82-15,0-1 16,0 42-16,0-41 16,0 0-16,0 41 15</inkml:trace>
  <inkml:trace contextRef="#ctx0" brushRef="#br0" timeOffset="233506.1512">41520 25606 0,'0'0'0,"0"-41"16,0-40-1,0 162 17,82 124-17,0-82 1,0-41 0,0-82-1,-41 0 1,40 0 15,-40-41-15,-41-164-1,0 123 1,0 41-16,0-40 16,0 121 15,0 83-16,0-41-15,0 0 16,0 0-16,0-1 16,0 1-16,0 41 15</inkml:trace>
  <inkml:trace contextRef="#ctx0" brushRef="#br0" timeOffset="233706.6963">42420 26056 0,'0'0'0,"0"41"47,0 0-32,0 0-15,0 41 16,-40-41-16,40 81 15,-41-81-15</inkml:trace>
  <inkml:trace contextRef="#ctx0" brushRef="#br0" timeOffset="234211.668">42789 25647 0,'0'-82'0,"0"164"47,0 0-32,41-41-15,-41 0 16,81 41-1,-40-41 1,0-41 0,82 0-1,-123-41 1,41-82 0,-41 41-1,0-41 1,0 83-1,0 121 48,0 1-63,0 0 16,0 123-1,0-124 1,0 42-1,-82-82 1</inkml:trace>
  <inkml:trace contextRef="#ctx0" brushRef="#br0" timeOffset="234756.2899">43443 25606 0,'0'-41'15,"41"82"32,-41 0-31,41 0-16,-41 41 15,41-41-15,41 41 16,-41-82 0,-1 82-1,83-82 1,-82-82 15,-41 41-31,0-82 16,0 41-16,0 41 15,0-40 1,0 40 0,0 82-1,0 40 1,0 124-1,0-41 1,0-42 0,0-81-16,0 0 15,0 0 1</inkml:trace>
  <inkml:trace contextRef="#ctx0" brushRef="#br0" timeOffset="235043.0612">44261 25525 0,'0'0'16,"0"-41"-16,0 0 15,82 82 16,-82 81-15,123 42-16,-123 81 16,41-122-16,-41 0 15,0 163 1,-164-163 0,82-41-1,0-41-15</inkml:trace>
  <inkml:trace contextRef="#ctx0" brushRef="#br0" timeOffset="237007.1301">44998 25893 0,'-41'0'47,"163"-41"0,42 41-47,0 0 16,40 0-16,-81 0 15,-41 0-15</inkml:trace>
  <inkml:trace contextRef="#ctx0" brushRef="#br0" timeOffset="237290.3372">45570 25647 0,'-41'-41'16,"41"82"31,-81 41-47,81 41 15,0 40 1,0-81 0,0 0-16,0 0 15,40 0-15</inkml:trace>
  <inkml:trace contextRef="#ctx0" brushRef="#br0" timeOffset="238409.9825">46184 25893 0,'0'0'0,"0"-41"0,0-41 16,0 41 0,0 82 15,-82 123-15,82-42-1,41-40 1,-41 0-1,123-82-15,-82 0 16,0 0-16,-1 0 16,83-41-1,-82 0 1,82-41 0,-123-81-1,0 81 1,0 123 15,0 0-15,-41 122-1,41-122 1,82 41 0,-41-82-1,40 0 16,1-82-15,-82 0 0,0 42-1,0-42-15,0 0 16,-41 82-16,41-41 0,-122 41 16,40 0-1,41 41 1,0 82-1,41 40 1,164-163 0,-42 41-1,1-41 1,-82-41 0,123-122-1,-164 40 16,0 82-15,0 0 0,0 82 15,0 0-15,40 82-1,83-1 1,-82-40-16,0-41 15,41-41-15,-41 0 32,0-123-17,-41 82-15,0 1 16,0-1-16,0-82 31,0 82-31,0-41 16,0 123 15,0 82-15,0 0-1,0-42 1,0 1 0</inkml:trace>
  <inkml:trace contextRef="#ctx0" brushRef="#br0" timeOffset="239157.4665">48066 25606 0,'0'-81'0,"0"40"16,0-41-1,0 0 1,-123 246 31,123 81-16,0-122-31,0 81 16,0-122-16,0-41 15,82 41 1,40-41 0,-81-41-16</inkml:trace>
  <inkml:trace contextRef="#ctx0" brushRef="#br0" timeOffset="239608.6235">48434 25647 0,'0'-82'16,"0"42"-1,0 80 32,0 42-31,0 0-1,0-41-15,0 0 16,0 41-16,82-82 16,-1 0-1,42 0 1,-82-123-1,-41 82 1,0 0-16,0-122 16,0 122-1,0 122 17,0 1-32,0 82 15,0 40 1,0-122 15,0-41-15</inkml:trace>
  <inkml:trace contextRef="#ctx0" brushRef="#br0" timeOffset="240091.3187">49047 25606 0,'0'-81'0,"0"40"31,0 82 16,0 40-47,82-40 16,41 82-1,41-41 1,-83-82 0,-40 0-1,0-41 1,-41-82-1,0 0 1,0 83 0,0-42-16,0 164 47,0-42-47,0 124 15,0 41 1,0-124 15,0 1-31</inkml:trace>
  <inkml:trace contextRef="#ctx0" brushRef="#br0" timeOffset="240328.9308">49988 25852 0,'0'82'63,"0"-41"-63,0 40 15,0-40-15,0 0 16,0 0-16,0 41 31</inkml:trace>
  <inkml:trace contextRef="#ctx0" brushRef="#br0" timeOffset="240658.4019">50438 25852 0,'41'0'78,"41"0"-62,-41 0-16,0 0 15,0 0-15,40 0 16,-40 0 0</inkml:trace>
  <inkml:trace contextRef="#ctx0" brushRef="#br0" timeOffset="241156.9727">51215 25647 0,'0'-82'16,"41"42"0,41 40-1,41 0 1,-41 0 0,-82 122-1,-41-81 1,-82 41-1,82 0-15,123-164 79,-41 82-79,41 0 15,-1 41 1,-81 41-1,0 0 1,0-42 0,-122 42-1,-1-82 1,82 0 0,-41 0-1</inkml:trace>
  <inkml:trace contextRef="#ctx0" brushRef="#br0" timeOffset="241423.3031">51788 25320 0,'41'0'16,"82"41"-1,-123 41 1,82 204 0,-1-81-1,-81-42 1,-81 42 0,-124-123-1,164-1-15</inkml:trace>
  <inkml:trace contextRef="#ctx0" brushRef="#br0" timeOffset="243590.1124">30312 27202 0,'0'-82'0,"0"0"31,-82 82-31,82-41 0,-41 41 16,0 0-1,0 0 1,-40 409 31,81-245-47,0 81 15,0-204-15,0 0 16,122-41 0,1 82-1,-82-82-15,41-41 16,-41 41-16,41-82 15,-82 41-15,81-81 16,-40-1 0,-41 82-1,0 82 17,0 122-17,0 1 1,0-123-1,0 0 1,82-41 0,0 0-1,0 0 1,-41-82 0,40-82-1,-121 1 1,-42 40-1,41 82 1,-82 41-16,82 0 16,0 41-1,41 123 1,0-1 0,123-122-1,-41 41 1,0-82-16,-41 0 15,40 0 1,1-41 0,0-82-1,-82 1 1,0 81-16,0-82 16,0 41-1,0 41 1,0 82 15,0 41-15,0 41-1,0 0 1,0-83 0,41 42-1,-41 0-15,82-82 31,-41 0-15,-1 0 0,42-41-1,-41 0 1,41-122 0,-82 81-1,0 0-15,0 41 16,0 0-16,0-41 15,-41 82 1,41 82 31,0 41-47,0 41 16,0-1-1,0-40 16,41-82-15,-41 0-16</inkml:trace>
  <inkml:trace contextRef="#ctx0" brushRef="#br0" timeOffset="243864.371">32357 27283 0,'0'-81'16,"0"-1"-1,-81 164 32,81 40-31,-41 124-1,41 40 1,41-122 0,122-123-1</inkml:trace>
  <inkml:trace contextRef="#ctx0" brushRef="#br0" timeOffset="244090.7467">32644 27774 0,'0'0'0,"0"-41"16,82 41 31,-42 0-32,83 0 1,-82 0-16</inkml:trace>
  <inkml:trace contextRef="#ctx0" brushRef="#br0" timeOffset="244540.2169">33339 27406 0,'0'0'0,"-41"0"0,41-41 16,0 0 0,41 41-1,82 0 1,-82 41 0,-41 82-1,-41 0 1,-82-1 15,82-40-31,-41-82 16,123-41 15,41 41-15,0 0-1,41 0 1,-42 41-1,-81 41 1,0 0-16,-40-41 16,-124-41-1,41 82 1,82-82 0</inkml:trace>
  <inkml:trace contextRef="#ctx0" brushRef="#br0" timeOffset="244782.1632">33912 27856 0,'0'-82'0,"0"123"32,0 41-1,0 0-31,0-41 16,0 0-16,0 0 15</inkml:trace>
  <inkml:trace contextRef="#ctx0" brushRef="#br0" timeOffset="245077.5814">34198 27570 0,'82'0'47,"0"0"-31,0 0-16,-41 0 15,-1 0-15,42 0 16</inkml:trace>
  <inkml:trace contextRef="#ctx0" brushRef="#br0" timeOffset="245477.0053">34812 27406 0,'0'-82'16,"0"41"0,41 41 15,0 0-31,-1 0 16,42 41 15,-82 41-31,0 0 15,0-41-15,-41 41 16,-81 40 0,40-122-1,82 41 17,41-41-17,0 0 1,122 0-1,-40 0 1,-82 0 0</inkml:trace>
  <inkml:trace contextRef="#ctx0" brushRef="#br0" timeOffset="245741.0342">35753 27365 0,'0'-41'16,"-82"41"31,41 82-32,0-41-15,-41 82 0,41-41 16,-81 40-1,81-40 1,41-41 0</inkml:trace>
  <inkml:trace contextRef="#ctx0" brushRef="#br0" timeOffset="245957.5527">35303 27406 0,'0'0'0,"0"-41"16,41 41 15,-1 0-15,83 82 0,-41 123-1,0-83 1,0-81-1,-41-41-15</inkml:trace>
  <inkml:trace contextRef="#ctx0" brushRef="#br0" timeOffset="246191.295">35957 27161 0,'0'0'0,"0"-41"15,41 41 1,82 82 0,-41-1-1,-41 124 1,-41-41 0,0-1-1,-123-40 1,41-41-16</inkml:trace>
  <inkml:trace contextRef="#ctx0" brushRef="#br0" timeOffset="246707.9527">36775 27529 0,'41'0'47,"82"0"-31,0 0-16,-1 0 15,42 0 1</inkml:trace>
  <inkml:trace contextRef="#ctx0" brushRef="#br0" timeOffset="246957.1977">37266 27202 0,'-41'0'0,"41"81"47,0 1-31,0 0-16,0 0 15,0 0-15,0 0 16,82 40-1,-41-122-15</inkml:trace>
  <inkml:trace contextRef="#ctx0" brushRef="#br0" timeOffset="248080.6392">38330 27406 0,'0'0'0,"0"-41"16,0-81-1,-41 81 1,0 41 0,-41 0-1,0 81 1,82 42-1,0 41 1,41-41 0,-41-83-16,164-40 15,-123 0 1,41 0-16,-1 0 16,1-122-1,-41-1 16,-41-82-15,0 165 0,0 80 31,0 42-47,0-41 15,0 41 1,0 0-1,164 0 1,-82-82 0,-1-41-1,1-82 1,-82 41 0,0 0-1,-82 1-15,1 81 16,81-123-1,-82 123 1,41 41 0,-41 81-1,82-81-15,0 0 16,41 41-16,-41-41 0,123-41 16,-1 82-1,-40-82 1,-41 0-16,164-123 15,-164 123 1,-41-82-16,81 0 16,-81 1-1,0-1 1,-41 41 0,1 41 15,40 41-16,0 41 1,40 122 0,42-122-1,0 0 1,0-82 0,0 0-1,-41-82-15,-41 41 16,0 0-16,0 0 0,0-41 15,0 1 1,0-1 0,0 123 31,0 0-47,0 81 15,0 83 16,0-123-31,0-41 16</inkml:trace>
  <inkml:trace contextRef="#ctx0" brushRef="#br0" timeOffset="248391.0797">40580 26874 0,'0'0'0,"0"-40"16,-41 40-1,41 40 1,-82 165 15,82-82-31,0 40 16,0 1-16,0-41 0,0-1 15,0-40 1,82-82 0</inkml:trace>
  <inkml:trace contextRef="#ctx0" brushRef="#br0" timeOffset="248625.2722">40784 27488 0,'41'0'47,"82"0"-47,-41 0 16,-41 0-16,-1 0 15,42 0 1</inkml:trace>
  <inkml:trace contextRef="#ctx0" brushRef="#br0" timeOffset="249066.5939">41561 27202 0,'0'-41'0,"0"0"16,41 0 0,41 41-1,0 0 1,-82 123 15,-41-42-15,-82 1-1,82 0 1,82-82 15,41 0-15,-41 0-1,41 0 1,-82 41-16,82 0 16,-82 41-1,0 0 1,-82-82-16,0 81 31,0-81-31,41 0 0,0 0 16</inkml:trace>
  <inkml:trace contextRef="#ctx0" brushRef="#br0" timeOffset="249307.7233">42298 27611 0,'0'82'63,"0"-42"-63,0 1 16,0 41-1,0-41-15,0 0 0</inkml:trace>
  <inkml:trace contextRef="#ctx0" brushRef="#br0" timeOffset="250241.4263">42789 27120 0,'0'-82'0,"0"0"16,0 41 0,0 82 31,0 82-32,0-41-15,0-41 16,0 40-16,0 42 31,122-123-15,-81 0-1,82-82 17,-123 1-17,0 40-15,82 41 31,-82-41-15,0 0 0,-41 41 31,41 41-47,0 0 15,0 0-15,0 40 16,0 1-16,0-41 15,0 82 1,0-82 0</inkml:trace>
  <inkml:trace contextRef="#ctx0" brushRef="#br0" timeOffset="250724.6453">43361 27079 0,'0'-41'0,"82"41"78,-82 123-78,41-123 16,-41 82-16,41-42 15,41-40 1,0 0 0,-42 0 15,1-122-16,-41 40 1,0 0 0,0 41-1,0 123 32,0-41-47,0 0 16,0 245-1,0-163 1,0-41 0</inkml:trace>
  <inkml:trace contextRef="#ctx0" brushRef="#br0" timeOffset="250991.1883">44057 26997 0,'0'0'0,"0"-41"15,41 41 32,-41 82-47,81 0 16,-81 0-16,0 163 15,0-122 1,0 0-16,0-42 16,-40-40-16,40 0 0,-82-41 15</inkml:trace>
  <inkml:trace contextRef="#ctx0" brushRef="#br0" timeOffset="251751.4044">44998 27529 0,'81'-41'47,"42"41"-47,41 0 16,-1-82-16,1 82 15,-41 0-15,-1-82 16</inkml:trace>
  <inkml:trace contextRef="#ctx0" brushRef="#br0" timeOffset="252007.8503">45529 27202 0,'0'0'0,"-81"-41"0,81 0 31,0 82 0,0 204 1,0-163-32,0 245 31</inkml:trace>
  <inkml:trace contextRef="#ctx0" brushRef="#br0" timeOffset="253126.4062">46266 27161 0,'0'0'0,"-41"0"15,41-82-15,-41 82 47,-41 82-31,82 0-16,0 81 15,0-40 1,82-41 0,122-82-1,-122 0 16,0-41-15,-82-82-16,82 0 16,-82 82-16,0 1 15,0-42 1,-41 123 31,41 40-47,0 1 15,0 0 1,41-41 0,82-41-1,-83 0 1,42-82 0,-82-41-1,0 42 16,0-83-15,-82 82 0,-40 82-1,81 0-15,0 0 16,41 205 0,0-123-1,0-1 1,164-40-1,-83-41 1,1 0-16,41 0 16,-41-82-1,-82 1 1,0 40 0,0-41-1,0 41 16,0 123 1,0-41-17,0 81 1,0-40 0,122 0-1,-40-82 1,0 0-16,-41 0 15,-41-123 17,0 42-32,0-1 15,0 41 1,0-82 0,0 205 15,0 41-16,0-42 1,0 206 0,0-164-1</inkml:trace>
  <inkml:trace contextRef="#ctx0" brushRef="#br0" timeOffset="253576.5562">48025 26997 0,'0'-123'0,"0"42"16,-82 81-16,82-82 15,0 123 17,-41 41-17,41-1-15,0 165 16,41-1 0,-41-163-1,41 41 1,0-123-16,-41 41 15,81-41-15</inkml:trace>
  <inkml:trace contextRef="#ctx0" brushRef="#br0" timeOffset="253825.1518">48516 27120 0,'-41'0'0,"122"0"47,1 0-47,0 0 16,0 0-1,41 0-15</inkml:trace>
  <inkml:trace contextRef="#ctx0" brushRef="#br0" timeOffset="254258.7089">49047 26915 0,'82'-41'0,"0"41"16,-41 0 0,41 0-1,0 0 1,-82 41 0,0 41-16,-82 0 15,-82 41 16,123-123-15,82 0 15,0-41-31,41 41 16,41 41 0,-83 40-1,-40 42 1,0-41-1,-40-41 1,-42-41 0,0 0-1,-41 0 1</inkml:trace>
  <inkml:trace contextRef="#ctx0" brushRef="#br0" timeOffset="254525.9742">49947 27406 0,'0'82'63,"0"-41"-63,0 0 15,0 41-15,0-41 0,-82-1 16,82 42 0,-40-82-16</inkml:trace>
  <inkml:trace contextRef="#ctx0" brushRef="#br0" timeOffset="254792.0489">50275 27243 0,'-82'-82'15,"164"82"32,-1 0-31,1 0-16,-41 0 16,41 0-16</inkml:trace>
  <inkml:trace contextRef="#ctx0" brushRef="#br0" timeOffset="255226.3762">50806 26915 0,'82'0'31,"41"0"-16,-123 41 17,0 41-32,0 0 15,-82 0 1,41-41 0,-41-41 15,123 0-16,0 0 1,0 0 0,41 0-1,-82 40-15,82 83 16,0-82-16,-82 82 16,-82-82 15,41-41-31,-82 0 15,41 0 1,0 0 0</inkml:trace>
  <inkml:trace contextRef="#ctx0" brushRef="#br0" timeOffset="255508.3479">51338 26793 0,'0'0'0,"41"0"0,0 0 16,41 0-1,-41 204 1,-41 42-1,0 40 1,-82-41 0,41-163-1,-164 123-15,124-164 16</inkml:trace>
  <inkml:trace contextRef="#ctx0" brushRef="#br0" timeOffset="256491.8618">27735 28961 0,'0'0'0,"82"0"47,40 0-32,1 0-15,-82 0 16,0 0 0</inkml:trace>
  <inkml:trace contextRef="#ctx0" brushRef="#br0" timeOffset="256626.7825">27653 29370 0,'82'0'31,"0"0"-15,204 0-1,-122 0-15,-1-123 0</inkml:trace>
  <inkml:trace contextRef="#ctx0" brushRef="#br0" timeOffset="257817.7548">31048 24666 0</inkml:trace>
  <inkml:trace contextRef="#ctx0" brushRef="#br0" timeOffset="258232.6287">33994 24543 0,'-41'0'47,"-82"0"-32</inkml:trace>
  <inkml:trace contextRef="#ctx0" brushRef="#br0" timeOffset="259439.9543">29208 25034 0,'-41'0'0,"-41"0"31,41 0-16,164 0 48,40 0-47,42 0-16,286-82 31,409 82-16,-123 0 1,-82 0 0,-204-123-1,-368 123-15,0 0 16,-83 0-16</inkml:trace>
  <inkml:trace contextRef="#ctx0" brushRef="#br0" timeOffset="261375.9224">30067 28879 0,'0'-82'32,"0"41"-32,0 0 15,0 82 79,-41 41-78,41-41-1,-41 41 1,-41-1-16,41 1 16,41-41 93,164-41-93,-83 0-1,1 0-15,41 0 16,82-41-1,-124 41 1,-40 0 0,-41-41-1,0 0 1,0 0 0,0-40-1,0 40 1,0 0-1,-41 41 17,41 41 15,0 41-47,0 163 31,0-204-31,0 0 15,0 0-15,0 41 16,0-1 0,0 1-1</inkml:trace>
  <inkml:trace contextRef="#ctx0" brushRef="#br0" timeOffset="267093.9194">31539 29042 0,'-82'-41'0,"82"82"63,0 41-48,82 0 1,0 0-1,0 0 1,-41-82 0,41 0-1,-82-82 17,40 0-17,-40 41 1,0-82-1,0 82-15,0-40 16,0 122 62,0 40-78,0 1 16,0-41-16,0 0 15,0 123 1,0-123-16</inkml:trace>
  <inkml:trace contextRef="#ctx0" brushRef="#br0" timeOffset="268009.9304">32357 29042 0,'0'0'0,"0"-41"16,0 1 15,0-1-15,-81 41-1,-1 0 1,0 41 0,82 40-1,0 42 1,0 0 0,82-82-1,-41-41 1,40 0-1,-40 0 1,-41-123 0,0 82-1,41-82-15,-41 82 16,0 1-16,0-1 31,0 122 0,0-40-15,0 41 0,0 0-1,0 0-15,41-82 16,-41 41-16,41-41 16,82 0-1,0 0 1,-83-82-1,42-41-15,-82 41 16,0 41 0,0-40-16,0 40 15,-41 41 1,0 0 0,1 0-1,40 82 1,40-82-1,1 0 1,41 0 0,-82 40 31,0 1-32,0 41-15,0-41 16,0 41-1,0-41 1,41-41 0,41 0-1,-41 0-15,41 0 16</inkml:trace>
  <inkml:trace contextRef="#ctx0" brushRef="#br0" timeOffset="268326.3575">33421 28920 0,'0'-41'15,"0"-41"1,0 123 31,0 41-32,0-1-15,0 1 16,0-41 0,0 82-1,41 0 1,0-42-1,81-81-15</inkml:trace>
  <inkml:trace contextRef="#ctx0" brushRef="#br0" timeOffset="268609.6163">34648 28961 0,'-41'0'16,"41"-41"-16,-82 41 47,1 81-31,81-40-1,-82 41 1,-82 0-1,82 0 1,82-41-16,-41-41 16,41 41-16</inkml:trace>
  <inkml:trace contextRef="#ctx0" brushRef="#br0" timeOffset="268836.3748">34075 29042 0,'0'0'0,"0"-41"16,41 41 15,41 0-15,-41 82-1,41 0 1,41 41-1,-42-41-15,1-1 16</inkml:trace>
  <inkml:trace contextRef="#ctx0" brushRef="#br0" timeOffset="269110.1692">34812 28920 0,'0'-123'16,"0"82"-1,41 41 1,40 41 0,-81 0-1,123 0 1,-82 122-1,-41 1 1,0-41 0,-164-82-1</inkml:trace>
  <inkml:trace contextRef="#ctx0" brushRef="#br0" timeOffset="270149.0203">40580 24706 0</inkml:trace>
  <inkml:trace contextRef="#ctx0" brushRef="#br0" timeOffset="271747.5263">35630 29165 0,'41'0'62,"41"0"-62,-1 0 16,42 0-16,-41 0 16,41 0-1,-1-82 17</inkml:trace>
  <inkml:trace contextRef="#ctx0" brushRef="#br0" timeOffset="272377.5379">36775 28920 0,'0'0'0,"0"-41"16,0 0-1,0 0 1,0-41-1,-82 82 1,1 0 15,81 41-31,-41 41 32,41 0-17,0-1 1,41-40-16,81 41 15,-40-82-15,-41 41 16,0 0 0,41 41-1,-82-41 1,-41 0 0,-82 40-1,41-81 1,1 0-1,81-81 1,0-42-16,0 82 16,40 0-16,42-82 15,-41 42 1,41-1 15,-82 0-15,-41 41-1,0 41 1,0 0 0,0 82-1,41-41 1</inkml:trace>
  <inkml:trace contextRef="#ctx0" brushRef="#br0" timeOffset="273677.3186">37593 29042 0,'0'-41'15,"0"1"1,-40 40 0,40-41-1,-41 41 16,-41 41-15,82 40 0,0 1-1,41 41 17,0-41-17,40-82 1,42 0-1,-41-41 1,0-41 0,-41 82-16,-41-82 15,0 41-15,0-81 16,0 81 0,0 82 30,0 40-30,0-40 0,0 41-1,0 0 1,81-82-16,1 0 31,0 0-15,-41 0-16,-41-41 15,0 0 1,0-41 0,-41 0-1,-82-40 1,42 122 0,81-41-1,-41 82 1,41 81-1,41-81 1,81 0 0,-40 41-1,-41-82 1,82 0 0,-82 0-16,40 0 15,-81-82 1,82 41-1,-82 0 1,0-81 0,-41 81-1,41 82 32,0 41-47,0-1 16,41 1-1,0 0 1,0-82 0,41 0-1,-41 0 17,-41-82-17,41 41-15,-41 0 16,0-40-16,0 40 15,0-41 1,0 123 15,0 81-15,0-40 0,-41 41-1,41-82 1</inkml:trace>
  <inkml:trace contextRef="#ctx0" brushRef="#br0" timeOffset="274111.4612">39148 28756 0,'0'-41'15,"0"0"1,-82 123 31,82 0-31,0 0-16,0-1 15,0 1 1,0 0-1,164 41 1,-42-82 0,-81-41-1</inkml:trace>
  <inkml:trace contextRef="#ctx0" brushRef="#br0" timeOffset="274422.2424">39761 28879 0,'0'-41'0,"41"41"16,-41-82-1,-41 123 16,-40 82-15,81-82 0,-82 40-16,0-40 15,82 41 1,-41 0-16,41-41 31</inkml:trace>
  <inkml:trace contextRef="#ctx0" brushRef="#br0" timeOffset="274660.0922">39434 28961 0,'0'-41'15,"41"82"32,0 40-31,82 1-1,-41 41 1,-1-82 0</inkml:trace>
  <inkml:trace contextRef="#ctx0" brushRef="#br0" timeOffset="274994.262">40171 29165 0,'0'-41'15,"0"82"48,0 0-48,0 41 1,0-41-16,0 0 0,0 122 16,0-81-1</inkml:trace>
  <inkml:trace contextRef="#ctx0" brushRef="#br0" timeOffset="275595.9961">40539 29042 0,'0'-81'16,"0"40"-1,0 0 1,0 123 62,82-1-62,-42 1-1,1-82 1,-41 41 0,82-41-16,-41 0 15,0 0 1,-41-82 0,0 0-1,0 42 1,0-1-1,0-41 1,-41 82 31,41 82-31,0-41-1,0 40 1,0 83-1,0-41 1,0-82 0</inkml:trace>
  <inkml:trace contextRef="#ctx0" brushRef="#br0" timeOffset="275949.8449">41152 28715 0,'0'-41'15,"41"41"48,41 41-48,-82 0-15,82 41 0,-82 0 16,41 81 0,-41 1-1,0-82-15,-82 0 16,41-1-16,-41 1 15</inkml:trace>
  <inkml:trace contextRef="#ctx0" brushRef="#br0" timeOffset="279649.2595">47166 24666 0,'-82'0'0,"0"0"15,0 0 1,41 0 0,-41 0 15,42 0 0,-1-41 0,82 41 16,163 0-15,164 0-17,82 0 1,-163 0-16,40 0 15,-41 0-15,246 0 16,-205 0 0,-163 0-1,-82 0 1,-164 0 62,41 0-78,-41 0 16,-41 0-16,1 0 15,-1 0-15,-122 0 32,-42 0-17,124 0-15,-42 0 16,0 41-16,83-41 0,-42 0 15,-122 0 1,40 0 0,165 0-16,40 0 15,-41 0-15,205 0 63,40 0-63,124 0 15,-1 0-15,327 0 16,-244 0 0,-1 0-16,286 0 15,-245-41 17,-327 41-32,0 0 15,-123 0 95,41-41-64,-41 41-46,0 0 688,41 41-672,-82-41-16</inkml:trace>
  <inkml:trace contextRef="#ctx0" brushRef="#br0" timeOffset="281644.5112">41807 29165 0,'0'-41'94,"123"41"-79,-1-82 1,1 82-16,0-41 15,122 41 1,-40 0 15,-164 0-31</inkml:trace>
  <inkml:trace contextRef="#ctx0" brushRef="#br0" timeOffset="281912.0378">42298 28633 0,'0'0'0,"0"41"62,0 41-62,0 0 16,0 81-1,0 42 1,0-41 0,0-83-1</inkml:trace>
  <inkml:trace contextRef="#ctx0" brushRef="#br0" timeOffset="282444.8372">43116 28592 0,'0'0'0,"0"-40"16,-41 80 31,41 1-32,0 41-15,0 123 16,0-83-1,0-81 1,41 82 0,41-123-16,-1 0 15,-40 0 1,41 0 0,-41 0-16,-41-41 15,82 41-15,-82-123 0,82 1 16,-82 81-1,0-82 1,-82 41 0,0 0-1,0 82-15,0 0 16,1 0 0,81 41-16,-82 0 15,82 82 1</inkml:trace>
  <inkml:trace contextRef="#ctx0" brushRef="#br0" timeOffset="282763.2186">43934 29001 0,'41'0'47,"41"0"-32,0 0-15,-1 0 16,1 0-16,41 0 16,-82 0 15</inkml:trace>
  <inkml:trace contextRef="#ctx0" brushRef="#br0" timeOffset="282980.3077">44220 28756 0,'0'0'0,"-81"-41"15,81 0 1,0 123 15,0 123-15,0-42-1,0-81 1,40 123-16,-40-83 16</inkml:trace>
  <inkml:trace contextRef="#ctx0" brushRef="#br0" timeOffset="285478.8051">44057 28961 0,'0'-41'15,"0"-41"17,0 123-1,0 0-15,0 81-1,0-40 1,41 0-1,40-82 1,-40 0 0,0 0-1,-41-123 1,0 41-16,0 42 16,0-1-1,0-41 1,-41 82-16,-40 82 15,81 40 1,0 124 0,0-83-1,0-40 1,122-123-16,-81 0 16,0-82 15,-41 1-16,0 40-15,0-164 16,0 41 0,-123 124 15,82 40-15,41 122-1,0-40-15,0 41 16,0-82-1,82-41-15,-41 0 32,-41-41-17,41 41-15,-41-82 16,0 0 0,0-41-1,-82 123 1,41 41-1,41 41-15,41 82 16,0-123 0</inkml:trace>
  <inkml:trace contextRef="#ctx0" brushRef="#br0" timeOffset="285879.0466">44998 29124 0,'-41'0'16,"41"-41"0,81 41 62,42 0-78,-41 0 15,0 0-15,0 0 16,-41 0 0,40 0-1</inkml:trace>
  <inkml:trace contextRef="#ctx0" brushRef="#br0" timeOffset="286913.11">45938 28756 0,'0'-41'15,"0"-41"-15,0 41 16,0 1 0,-40 40 15,-1 0 0,41 122-31,41 124 31,40-246-31,-81 81 16,82-40 0,-41 0-1,-41 41 1,-41 0 0,-41-41-1,1-41 1,-1 0-1,82-82 1,82 0 15,40-41-15,-40 1 0,0-1-1,-82 82-15,0-41 16,0 1-16,0 40 15,-123 41 1,41 0 0,1 81-1,40 83 1,41-41 0</inkml:trace>
  <inkml:trace contextRef="#ctx0" brushRef="#br0" timeOffset="288346.7587">46675 29001 0,'0'-40'16,"-82"-42"-16,82 41 31,-82 82 0,82 0-31,0 81 16,-82-40-1,82-41 1,41 41 0,0-82 15,0 41-15,41-41-1,-41 0 1,0 0-1,40 0 1,-40 0 0,0 0 15,-41-82-15,82 41-1,-82 0 1,0-41-1,0 41 17,-41 41 46,41 41-63,0 41 1,0 0 0,0-41-16,0 0 15,0 41-15,41-82 16,0 81 0,0-81-1,41 0 1,0-81-1,-82-42 1,0 0 0,0 82-1,0-41 1,-41 42 0,0 40-1,0 0 1,0 0-1,-41 122 1,82 1 0,0-41-1,164-82 1,-82 0 0,-1 0-16,1 0 15,0-41 1,-41 0-1,-41-41 1,41 0-16,-41 41 16,0-40-1,0 40 1,0 82 46,0 40-46,41 1 0,41-82-16,-42 82 15,83-41 1,-82-41 0,0 0-1,-41-82 1,0-41-1,0 83 1,0-1-16,0-41 16,0 123 31,0 41-32,0 40 1,0-40-1,0 41 1,0-82 0</inkml:trace>
  <inkml:trace contextRef="#ctx0" brushRef="#br0" timeOffset="288895.1076">48311 28715 0,'0'0'0,"0"-41"16,0-41-1,0 42 1,-41 40 15,-41 286 0,82-41-15,0-40 0,41-82-1,82-42 1,-123 1-16,82-82 16</inkml:trace>
  <inkml:trace contextRef="#ctx0" brushRef="#br0" timeOffset="290849.3826">49252 28838 0,'0'0'0,"0"-82"32,-41 123-1,41 0-15,-82 0-16,82 41 15,-204 122 16,40-40 1</inkml:trace>
  <inkml:trace contextRef="#ctx0" brushRef="#br0" timeOffset="291112.0426">48679 29001 0,'0'-122'0,"41"122"62,41 41-62,-41-41 16,41 122-16,-41-81 15,40 41 1,1 0 0,41-41-1</inkml:trace>
  <inkml:trace contextRef="#ctx0" brushRef="#br0" timeOffset="291366.6241">49538 29124 0,'0'-41'15,"82"82"48,-82 41-48,0 0 1,0-41 0,0 0-16,0 40 15</inkml:trace>
  <inkml:trace contextRef="#ctx0" brushRef="#br0" timeOffset="291879.4194">49784 28838 0,'0'-41'16,"0"-41"-16,0 41 16,0 123 46,81 41-46,-81-82-1,41-41-15,-41 81 16,82-81-16,0 0 16,0 0-1,-41 0 1,-41-81-1,0-42 17,0 82-32,0 0 15,0-41-15,0 164 63,0 0-48,0 0-15,0 0 16,0 81 0,0-122-16,0 41 15,0 0-15,0-41 16</inkml:trace>
  <inkml:trace contextRef="#ctx0" brushRef="#br0" timeOffset="292179.6075">50561 28715 0,'-41'-82'0,"41"1"15,41 81 32,0 81-47,-41 1 16,123 0-16,-123 82 15,0-42-15,0-40 16,-41 41 0,-41-41-1,82-41-15</inkml:trace>
  <inkml:trace contextRef="#ctx0" brushRef="#br0" timeOffset="294592.5615">51420 28838 0,'41'0'78,"41"0"-62,-41 0-16,40 0 0,-40 0 15,41 0-15,0 0 16</inkml:trace>
  <inkml:trace contextRef="#ctx0" brushRef="#br0" timeOffset="294879.4959">51584 28633 0,'0'-81'0,"0"162"78,0 1-63,0 41-15,0 0 16,0-1-16,0 1 16,0 0-1,81-82 1</inkml:trace>
  <inkml:trace contextRef="#ctx0" brushRef="#br0" timeOffset="295179.1809">52034 28674 0,'0'0'0,"0"-41"15,0-40 1,0 121 31,0 83-32,0-41-15,0 122 16,0-40 0,0-41-1,0-82 1</inkml:trace>
  <inkml:trace contextRef="#ctx0" brushRef="#br0" timeOffset="295617.1072">52443 28674 0,'0'-41'16,"-82"82"31,82 82-31,-82 0-16,82-42 15,0 1-15,0 41 16,41-82-1,82 41 1,-82-82 0,81 0-16,-81 0 15,0 0 1,-41-82 0,0-41-1,0 0 1,-41 123-1,-82 82 1,83 41 0,40-41-16,0-41 15</inkml:trace>
  <inkml:trace contextRef="#ctx0" brushRef="#br0" timeOffset="295938.7074">53056 29001 0,'0'-81'0</inkml:trace>
  <inkml:trace contextRef="#ctx0" brushRef="#br0" timeOffset="298079.3353">52852 28838 0,'0'-82'47,"0"164"-15,0 0-32,0-1 15,122 165 16,-40-164-15,-41-82 15,0 0-15,-41-41 15,0 0-31,0-123 16,0 1-1,0 122 1,0-82 0,0 164 15,0 41-15,0 0-16,0 81 15,0-81-15,0-41 16,0 0-1,0 0-15</inkml:trace>
  <inkml:trace contextRef="#ctx0" brushRef="#br0" timeOffset="298879.8697">53465 29124 0,'0'-123'15,"0"42"1,0-1 0,0 41-1,-41 41 17,0 0-17,1 164 1,40-1-1,0-122-15,0 41 16,40-82 0,1 0-1,41 0 1,-41-82 15,-41 41-31,0-82 16,0 1-1,0 204 32,0-1-31,0 83 0,0-82-1,41-41 1,82-41-1,-82 0 1,-41-82 0,41 0-1,-41-122 1,0 122 0,0 123 46,40 0-31,1-41-15,0 81 0,-41 42-1,0-41 1,0 0-1,0 0 1,82-82 0,0 0-1</inkml:trace>
  <inkml:trace contextRef="#ctx0" brushRef="#br0" timeOffset="299280.7444">54038 28633 0,'0'-41'31,"0"123"63,0 41-94,0-41 15,0 0-15,0-1 16,0 1-16,82 82 31,0-123-15,-41 81 0,40-122-16</inkml:trace>
  <inkml:trace contextRef="#ctx0" brushRef="#br0" timeOffset="299796.4634">54365 28715 0,'0'0'0,"0"-82"0,-82 82 16,82-41-1,0 82 32,41 41-31,0 41 0,82-82-1,-82-41 1,41 0-1,-41 0 1,40 0 0,-81-82-1,0 0 1,0 0 0,-40 82 46,40 82-46,0-41-1,0 164 1,0-42 0,0-40-1</inkml:trace>
  <inkml:trace contextRef="#ctx0" brushRef="#br0" timeOffset="300097.2366">54979 28552 0,'0'0'0,"0"-41"15,0 0 1,0 123 15,0-1-15,82 124 0,-82-82-16,0-1 15,0 42-15,0-82 0,-41 0 16,-82 81-1,41-122 1,0 41-16</inkml:trace>
  <inkml:trace contextRef="#ctx0" brushRef="#br0" timeOffset="301357.956">47697 26220 0,'123'0'94,"0"0"-78,-41 0-16</inkml:trace>
  <inkml:trace contextRef="#ctx0" brushRef="#br0" timeOffset="301639.3657">51175 26384 0</inkml:trace>
  <inkml:trace contextRef="#ctx0" brushRef="#br0" timeOffset="302480.3623">32439 30638 0,'82'0'62,"41"0"-46,-1 0-16,1 0 0,368-82 47,-368 82-47</inkml:trace>
  <inkml:trace contextRef="#ctx0" brushRef="#br0" timeOffset="302713.075">33135 30392 0,'-41'-82'0,"41"164"62,0 0-62,0 0 16,0 0-16,0 40 15,0 1-15,0 0 16</inkml:trace>
  <inkml:trace contextRef="#ctx0" brushRef="#br0" timeOffset="304384.8245">34934 30392 0,'0'-82'16,"-81"82"-16,40 0 31,-41 0-15,0 82-1,82 286 17,41-81 14,82-287-46,-1 0 32,-40-41-17,0 41-15,0-123 16,-82 82-16,0-82 16,0 1-1,-123-42 1,-40 41-1,122 123 1,-41 41 0,0 41-1,82 82 1</inkml:trace>
  <inkml:trace contextRef="#ctx0" brushRef="#br0" timeOffset="304697.2007">35548 30638 0,'41'0'47,"41"0"-31,41 0-16,122 0 16,-40 0-1,-83 0 1</inkml:trace>
  <inkml:trace contextRef="#ctx0" brushRef="#br0" timeOffset="304897.0909">36039 30351 0,'0'0'0,"-41"-41"16,41 123 31,0 41-47,0-41 0,0 0 15,0 122 1,0-40 0</inkml:trace>
  <inkml:trace contextRef="#ctx0" brushRef="#br0" timeOffset="306063.408">37143 30188 0,'0'-82'16,"-81"82"-16,-1 0 31,0 82 0,82 40-31,-82 328 32,82-368-17,82 41 1,-41-123-16,82 0 16,-82 0-1,-1 0-15,42-41 31,0-41-31,-82 41 0,0-41 16,0-81 0,-123-1-1,1 1 1,40 163 0,41 81-1,41 1-15,0 123 16,82-164-16</inkml:trace>
  <inkml:trace contextRef="#ctx0" brushRef="#br0" timeOffset="306297.3634">37634 30719 0,'41'0'31,"0"0"-31,41 0 16,0 0-1,122-40 1,-122 40-16,41-41 16,-41 41-1,-82-82 1</inkml:trace>
  <inkml:trace contextRef="#ctx0" brushRef="#br0" timeOffset="306497.3323">38125 30270 0,'0'0'0,"0"-82"0,-41 82 16,41-41 0,0 123 15,0-1-31,0 83 15,82 81 17,0-81-17,-41-82-15</inkml:trace>
  <inkml:trace contextRef="#ctx0" brushRef="#br0" timeOffset="306921.4277">38821 30310 0,'0'0'0,"0"-40"0,-41 121 62,41 1-62,0 41 16,0 0 0,0-1-1,41-40 1,81-82 0,-81 0-16,82-41 15,-41-82 1,-41 1-1,-41-83 1,0 123-16,0 42 16,-82-42-16,41 82 15,-41 0 1,0 82 0,82-42-1,0 1-15,0 0 16</inkml:trace>
  <inkml:trace contextRef="#ctx0" brushRef="#br0" timeOffset="307214.0339">39516 30515 0,'41'0'31,"0"0"-15,0 0-16,41 0 15,-42 0-15,83-82 16,-41 82-1</inkml:trace>
  <inkml:trace contextRef="#ctx0" brushRef="#br0" timeOffset="307463.7052">39802 30270 0,'-41'0'0,"41"-41"0,0 122 79,0 1-79,0 0 15,0 41-15,0 81 16,0-122-1,0 0-15,0-41 16</inkml:trace>
  <inkml:trace contextRef="#ctx0" brushRef="#br0" timeOffset="307915.3325">40375 30515 0,'0'-41'16,"0"-41"-1,0 0 1,-41 82 0,41 41 15,-41 41-31,41 41 15,0 40 17,82-40-17,41-123 1,40 0 0,-81-41-1,-41-81 1,-41-42-1,0 82-15,-41 41 16,-81-41 0,40 82-16,0 41 15,41 82 1,41 0 0</inkml:trace>
  <inkml:trace contextRef="#ctx0" brushRef="#br0" timeOffset="308155.0449">42134 30801 0,'-82'0'32,"82"41"15,0 0-32</inkml:trace>
  <inkml:trace contextRef="#ctx0" brushRef="#br0" timeOffset="308430.3599">41480 31169 0,'0'0'0,"-82"0"0,-41 0 16,0 0 0,246 0 31,41 0-47,-1 0 15,165-40 1</inkml:trace>
  <inkml:trace contextRef="#ctx0" brushRef="#br0" timeOffset="308601.3857">41480 31251 0,'-123'0'15,"246"0"1,163 0 0</inkml:trace>
  <inkml:trace contextRef="#ctx0" brushRef="#br0" timeOffset="313252.3811">13417 28961 0,'0'-82'0,"-81"82"15,122 0 32,81 0-31,574 0 15</inkml:trace>
  <inkml:trace contextRef="#ctx0" brushRef="#br0" timeOffset="313465.0747">13377 29329 0,'0'0'16,"163"0"31,42 0-47,-1 0 15,1 0 1,40 0-16,-81 0 0</inkml:trace>
  <inkml:trace contextRef="#ctx0" brushRef="#br0" timeOffset="314665.9441">26999 28142 0,'0'-40'0,"0"162"62,0 83-62,0-1 16,0 42-16,0 286 16,-82 286 15,82-696-15,0-40-16</inkml:trace>
  <inkml:trace contextRef="#ctx0" brushRef="#br0" timeOffset="316304.1217">26876 28102 0,'-41'-41'0,"-41"41"15,82-41 1,-82 41-16,41 0 15,-204-123 17,40 82-1,164 41-15,1 0-16,-42 0 15,41 0-15,-41 0 0,-122 0 16,-42 0 15,123 0-31,-40 0 16,-1 0-16,-40-82 0,81 82 15,-163 0 1,-1 0 0,42 0-1,122 0-15,-41 0 16,1 0-16,40 0 0,0 0 15,-81 0 1,81 0 0,-41 0-1,1 0 1,81 0 0,-123 0-1,42 0 1,81 0-1,0 0 1,0 0-16,-40 41 0,40-41 16,-164 0-1,-40 41 1,41-41 0,-164 0-1,286 0-15,0 0 16,0 0-16,-40 0 15,-124 0 1,1 82 0,122-82-16,-204 82 15,205-82 1,-1 0-16,-245 0 16,82 82-1,-205-82 1,327 0 15,-40 40-15,40-40-1,124 0-15,-42 0 16,0 0-16,0 0 0,1 0 16,-165 0-1,83 82 1,-42-82-1,-122 41 1,164-41 0,-42 82-1,42-82 1,122 0 0,0 0-16,0 0 0,-40 0 15,81 0-15,-82 41 16,41-41 15,41 0 32</inkml:trace>
  <inkml:trace contextRef="#ctx0" brushRef="#br0" timeOffset="318849.6788">14808 28552 0,'0'-82'16,"0"0"-1,-82 82-15,82-41 16,0 82 31,0 41-32,0 0-15,0-1 16,0 42 0,0-82-1,0 0 16,41-41-15,123 0 0,-41 0-1,-41 0 1,-1-41 15,-81-82-15,0 82-1,0 0 1,-41-40 0,41 40-1,0 82 17,0 122-17,0-40 1,0-82-16,0 122 15,0-122 1,0 0-16,41-41 16</inkml:trace>
  <inkml:trace contextRef="#ctx0" brushRef="#br0" timeOffset="319132.8115">16281 28552 0,'-123'122'47,"82"-81"-47,-41 41 15,42-41-15,-42 0 16,41 41 0,41-1-16,0-40 15</inkml:trace>
  <inkml:trace contextRef="#ctx0" brushRef="#br0" timeOffset="319398.5805">15790 28592 0,'41'0'31,"0"41"-15,0-41-16,41 82 15,40 0 1,42 122 0,0-163-1,-83-41 1</inkml:trace>
  <inkml:trace contextRef="#ctx0" brushRef="#br0" timeOffset="321436.7371">16935 28592 0,'0'-40'15,"0"-83"1,0 82-16,0 164 62,0-42-46,-81 1 0,81 41-16,0-41 15,41-41 16,163-41-15,-122 0-16,82 0 16,-124 0-16,-40-41 15,82-41 1,-82 0 0,0 0-1,0 41 1,-41 41-1,41 41 17,0 41-32,0 82 15,0-82 1,0 40 0,0-81-1,0 41 1,41-82-1</inkml:trace>
  <inkml:trace contextRef="#ctx0" brushRef="#br0" timeOffset="321868.9945">18081 28879 0,'-41'0'0,"123"-82"78,0 82-62,40 0-16,-40 0 15,41 0-15,-82-41 16,0 41 0,40 0-1,-121 0 48,-1 0-63</inkml:trace>
  <inkml:trace contextRef="#ctx0" brushRef="#br0" timeOffset="322899.0627">19635 28511 0,'0'-82'0,"0"41"0,0-41 15,0 41 1,0-41 15,-82 82-15,1 164 15,81-82-31,41 41 16,-1-83-16,42-40 15,41 82 1,-41 0 0,0-41-1,-82 0 1,-41 41-16,-82-41 16,0-41-1,1 0 1,81 0 15,41-123-15,163 0-1,-40 0 1,-82 42 0,41 81-16,-82-82 15,0-41-15,-41 123 16,-41-41-1,0 41 1,0 0 0,82 82-1,0 41 1,82-123 0</inkml:trace>
  <inkml:trace contextRef="#ctx0" brushRef="#br0" timeOffset="323217.379">20781 28347 0,'0'0'15,"-82"0"32,82 82-47,-82-41 16,0 122 0,41-81-1,0 0 16,41-41-15</inkml:trace>
  <inkml:trace contextRef="#ctx0" brushRef="#br0" timeOffset="323454.6733">20453 28388 0,'0'0'0,"-81"0"0,81-82 0,81 164 31,-40-82-15,41 82 0,0 0-16,0-82 15,-82 40-15,82 42 31,-1-82-15</inkml:trace>
  <inkml:trace contextRef="#ctx0" brushRef="#br0" timeOffset="327716.2608">21190 28265 0,'-82'-82'15,"82"1"1,0 121 31,0 42-47,0 82 31,0 204 0,0-327-15</inkml:trace>
  <inkml:trace contextRef="#ctx0" brushRef="#br0" timeOffset="328015.7866">21435 28674 0,'0'-41'94,"0"-81"-78,0 163 31,0-1-47,0 1 15,0 41 1,82-82-16</inkml:trace>
  <inkml:trace contextRef="#ctx0" brushRef="#br0" timeOffset="328366.5696">21681 28306 0,'0'0'0,"0"-41"0,0-41 16,122 82 15,-40 0-15,-82 82-1,82-41 1,-82 0-16,0 82 16,-41-82-16,0 40 15,-82 1 1,164-82 46,0 0-46,0 0-16,82 0 16,0 0-1</inkml:trace>
  <inkml:trace contextRef="#ctx0" brushRef="#br0" timeOffset="328816.0414">22499 28224 0,'0'0'0,"0"-82"0,0 42 15,0 80 48,0 83-63,0 0 0,0-41 16,-41 0-1,41 40 1,0-40-16,0-41 15,0 0 1,-41-41 15,-41 0-15,41 0 15,41-41-31,0-41 16</inkml:trace>
  <inkml:trace contextRef="#ctx0" brushRef="#br0" timeOffset="329115.6788">22417 28102 0,'0'-41'16,"123"-41"15,-41 82-15,40-41 0,42-41-1,-123 82 1,41 0-1,-1 0 1,-81 41 0,-41 0-1</inkml:trace>
  <inkml:trace contextRef="#ctx0" brushRef="#br0" timeOffset="329399.1978">22826 28265 0,'41'-41'62,"41"41"-46,-41 0-16,0-41 15,81 41 1</inkml:trace>
  <inkml:trace contextRef="#ctx0" brushRef="#br0" timeOffset="329783.2674">22826 28306 0,'0'0'0,"-41"0"32,41 82-17,-82 0 1,82 0-1,41-82 17,41 0-1,-41-41-31,41 41 16,0 0 15,-1 81-16,1-81-15,-82 41 16,0 41-16,0-41 16,-82-41-1,1 82 1,-42-41 0,82-41-16</inkml:trace>
  <inkml:trace contextRef="#ctx0" brushRef="#br0" timeOffset="333967.4863">16158 30270 0,'-82'0'16,"123"0"46,0-41-62,41 41 16,0 0-1,163 0 1,-122 0-16,0 0 0</inkml:trace>
  <inkml:trace contextRef="#ctx0" brushRef="#br0" timeOffset="334568.1148">17345 29901 0,'0'0'0,"0"-41"0,0-40 16,0-1 0,-82 0-1,41 123 16,41 0-15,-82 82 0,82-42-1,164 42 1,-123-123-16,122 123 16,-122-41-16,41-41 15,-82 40 1,-41-40-1,0 0 1,-82-41 0,42 0-1,-1-41 1,82 0 0,0-81-1,122-42 1,-81 123-16,-41-41 15,82 0 1,-82 1 0,0 40-1,-82 41 1,1 0 0,81 41-1,0 0 1,0-1-16</inkml:trace>
  <inkml:trace contextRef="#ctx0" brushRef="#br0" timeOffset="334936.3891">18204 30147 0,'-41'0'15</inkml:trace>
  <inkml:trace contextRef="#ctx0" brushRef="#br0" timeOffset="335221.6344">18694 29860 0,'-40'0'31,"-1"41"-15,-164 328 15,41-165 0</inkml:trace>
  <inkml:trace contextRef="#ctx0" brushRef="#br0" timeOffset="335484.4321">18204 29983 0,'0'0'0,"0"-82"15,81 123 17,1-41-17,-41 82-15,82 41 31,0 0-15,-83-83-16,42 42 16,-82-41-16</inkml:trace>
  <inkml:trace contextRef="#ctx0" brushRef="#br0" timeOffset="336350.5354">19308 29942 0,'0'-41'16,"0"0"-1,0-40 1,0 122 31,0 327-16,0-205-15,0-81-1,41 0 1,41-82-16</inkml:trace>
  <inkml:trace contextRef="#ctx0" brushRef="#br0" timeOffset="336601.0443">19676 30270 0,'41'0'47,"-41"-82"-31,0 41 0,0-41-1,0 123 32,82 41-31</inkml:trace>
  <inkml:trace contextRef="#ctx0" brushRef="#br0" timeOffset="336966.8006">19963 29983 0,'0'-41'16,"81"41"15,42 0-15,-82 0-1,-41 82 1,0-41-16,0 123 15,-82-42 1,0-81 0,123-41 46,0 0-46,41 0-16,-41 0 15,41 0 1,-41 0-16,40 0 0</inkml:trace>
  <inkml:trace contextRef="#ctx0" brushRef="#br0" timeOffset="337404.0884">20740 29983 0,'0'-82'31,"0"123"31,0 41-62,0 0 0,0 0 16,0 122 0,41-81-1,-41-41 1,-41-82 15,-41 0-15,41 0 15,41-82-15</inkml:trace>
  <inkml:trace contextRef="#ctx0" brushRef="#br0" timeOffset="337766.3394">20863 29860 0,'81'-40'31,"1"40"-15,0-82-16,122 82 15,124-41 1,-246-41 0,204 82 15,-41 0-16,-204 0 1,-82 41 15,-40 0-15</inkml:trace>
  <inkml:trace contextRef="#ctx0" brushRef="#br0" timeOffset="338684.5364">21312 30147 0,'0'-41'109,"-40"41"-93,80 0 77,83-82-93,-41 82 16,0 0-16,-41-41 16,81 41-1,-203 0 32,40 0-31,0 0-16,-82 0 15,41 0 1,41 41 0,0-41 15,41 82-16,-81-82-15,81 82 16,0 0-16,0-42 16,81-40 31,-40 0-47,41 0 15,0-81 1,-41 81-1,0 0 1,0 122 0,-41-40-1,-41 0 1,-82-82 0,41 41-1,41-41 1,0 0-16</inkml:trace>
  <inkml:trace contextRef="#ctx0" brushRef="#br0" timeOffset="352061.5404">29248 27733 0,'-40'0'47,"40"41"94,40-41-126</inkml:trace>
  <inkml:trace contextRef="#ctx0" brushRef="#br0" timeOffset="352256.4156">29535 27774 0</inkml:trace>
  <inkml:trace contextRef="#ctx0" brushRef="#br0" timeOffset="352457.8341">30230 27856 0</inkml:trace>
  <inkml:trace contextRef="#ctx0" brushRef="#br0" timeOffset="356654.6319">35262 28102 0,'82'0'3234,"-42"0"-3218</inkml:trace>
  <inkml:trace contextRef="#ctx0" brushRef="#br0" timeOffset="358728.3026">43729 27570 0</inkml:trace>
  <inkml:trace contextRef="#ctx0" brushRef="#br0" timeOffset="361575.8929">36939 27693 0,'0'-82'0,"-41"82"31,82-41 78,82 41-109,-1 0 16,-40 0 0,82-82-1,-1 82 1,-122 0-1,-82 0 95,-81 0-95</inkml:trace>
  <inkml:trace contextRef="#ctx0" brushRef="#br0" timeOffset="362990.4533">37103 27161 0,'0'-41'0,"0"0"31,0 82 63,0 41-79,40-41-15,-40 40 0,0 1 16,0 41 0,41-41-16,-41-41 15,0 0-15,0 40 16,0 1-1,0-41 1,0-82 62,0-82-78,0 83 16,0-165-1,0 164 1,0 0-16,0-41 0,0 41 16,0-40-1,0 40 1,0-41 0,0 164 46,0 0-62,0-1 16,0 1-16,0 0 15,0 0-15,0-41 0,0 41 16,0-1 15,0-122 32,0 1-63,0-1 15,0-41-15,0-41 16,0 41 0,0 41-16,0-81 15,0 81-15,-81 41 0,81 122 47,0 42-31,0 122-1,40 1 1,-40-165 0,0-81-16,41 41 15,-41-123 48,0 0-63,0 0 15,0-81-15,0 40 32,0-41-17,0 82 1</inkml:trace>
  <inkml:trace contextRef="#ctx0" brushRef="#br0" timeOffset="363808.0677">36734 27693 0,'-81'0'0,"162"0"62,-40 0-46,41 0-16,0 0 15,82 0 1,40-41 0,-122 41-16,0 0 15,0-82-15,-1 82 16,-40 0-1,-163 0 64,-1 0-79,82 41 15,-41-41-15,0 0 16,0 0-1,1 0-15,-124 0 16,164 0-16,0 0 16,-41 0-1,1 0 1,81 41-16,41-41 62,81 0-46,-40 0-16,123 0 31,-42-82-31,1 82 32,-123 0-32,0 0 15,-82 0 79,-41 0-63</inkml:trace>
  <inkml:trace contextRef="#ctx0" brushRef="#br0" timeOffset="371477.6917">28798 27652 0,'82'0'78,"41"0"-78,41-82 15,-1 82-15,-40 0 16,0 0-16,-1 0 16,-81 0-16</inkml:trace>
  <inkml:trace contextRef="#ctx0" brushRef="#br0" timeOffset="371753.7975">29248 27161 0,'0'0'0,"0"-41"0,-40-41 15,40 41 1,0 123 31,0 41-32,0 122 1,0 123 0,40-122-1,-40-205 1</inkml:trace>
  <inkml:trace contextRef="#ctx0" brushRef="#br0" timeOffset="393806.7753">18735 31210 0,'41'0'62,"0"0"-62,41 0 16,-41-41-16,0 41 15,41 0-15,-41 0 16,-1 0-16,42-40 16</inkml:trace>
  <inkml:trace contextRef="#ctx0" brushRef="#br0" timeOffset="394093.7698">18981 30965 0,'-41'0'15,"41"-41"-15,0 82 79,0 41-64,0 0-15,0-42 16,0 42-16,0-41 15,0 0 1,0 0-16</inkml:trace>
  <inkml:trace contextRef="#ctx0" brushRef="#br0" timeOffset="394440.7012">19390 30924 0,'0'-82'16,"-41"164"46,41-41-46,0 0-16,0 0 15,0 41 1,0 40 0,0 1-1,41-123 1</inkml:trace>
  <inkml:trace contextRef="#ctx0" brushRef="#br0" timeOffset="394889.5063">19717 30924 0,'0'-41'0,"0"0"31,0 82 32,-82 41-63,82-41 15,0 82 1,0-42-16,0-40 15,0 82-15,82-123 16,0 0 0,0 0-1,-41 0 1,-41-41 15,0-41-15,0 0-1,-41 82 1,-41 41 0,82 0-1,0 0 1,41-41-16</inkml:trace>
  <inkml:trace contextRef="#ctx0" brushRef="#br0" timeOffset="395179.3594">20658 30965 0,'-41'41'63,"41"41"-63,-41-41 15,41-1-15,-82 42 16,82-41-16,-41 41 16,1-82-1</inkml:trace>
  <inkml:trace contextRef="#ctx0" brushRef="#br0" timeOffset="395456.952">20413 31006 0,'0'-41'15,"40"41"32,-40 41-31,41 41-16,82-1 16,-82 1-1,41-41 1,-41 41-1</inkml:trace>
  <inkml:trace contextRef="#ctx0" brushRef="#br0" timeOffset="396875.8862">21312 30760 0,'-40'0'15,"80"0"48,1 0-47,123 0-1,-82 0 32,-123 0-16</inkml:trace>
  <inkml:trace contextRef="#ctx0" brushRef="#br0" timeOffset="397256.5856">21476 30760 0,'0'0'0,"-82"0"16,0 41-1,1-41-15,81 41 16,-41-41-1,41 41 1,0 41 0,-41-41-1,41 0 1,82-41 78,40 0-79,-40 0-15,0 0 32,-41 0-32,-41 41 15,0 0 1,0 40-1,0-40 1,-164 0 0,123-41-16,0 0 31</inkml:trace>
  <inkml:trace contextRef="#ctx0" brushRef="#br0" timeOffset="397874.2343">23235 30147 0,'82'0'47,"41"0"-47,-42 0 16,-40 0-16,0 0 15</inkml:trace>
  <inkml:trace contextRef="#ctx0" brushRef="#br0" timeOffset="398023.3069">23317 30392 0,'0'0'0,"41"0"31,0 0-31,163-82 16,42 82 0</inkml:trace>
  <inkml:trace contextRef="#ctx0" brushRef="#br0" timeOffset="426827.494">49825 6504 0,'0'82'62,"0"-1"-46,81 1-1,-40-82 1,0 0 0,41 0-1,0-41 1,-82-40-1,0-1-15,0-41 16,0 164 31,0 0-47,0 82 31,0-83-15,41 42-1,0-82-15</inkml:trace>
  <inkml:trace contextRef="#ctx0" brushRef="#br0" timeOffset="427224.6873">52484 6299 0</inkml:trace>
  <inkml:trace contextRef="#ctx0" brushRef="#br0" timeOffset="509502.2262">45366 23193 0,'0'41'47,"82"0"-47,-82 82 15,40-83-15,-40 42 16,0 0-16,82 0 15,-82 41-15,0-42 16,41 1-16,-41 0 16,0 82-1,82 163 17,-41-123-1,0 42 0,41-123-15,-82-42-1,41-40 1,-41 41 15,0 0-15,0 0-1,0-1 1,0 1 0,0 0-16,0-41 15,0 41-15,0-41 0,0 41 16,0-42 0,0 83-1,0 0 1,0-41-1,0-1 1,0-40 15,0 41-15,0-41 0,0 41-1,-41-82 16,41 41-15,-82-41 0,41 0-1,-82 82 1,41-82 0,1 0-1,-124 81 1,82-40-1,-81 41 1,81-41 0,-41-41-16,83 0 15,-42 0-15,-82 82 32,-40 0-32,-82-82 31,122 41-31,-81-41 15,163 0-15,0 0 16,-122 0 0,-41 0-1,163 81-15,-123-81 16,124 0-16,-1 0 16,-123 0-1,1 0 1,122 0-1,1 0-15,-1 0 0,0 0 16,0 0-16,-122 0 16,-41 0-1,81 0 1,1-41 15,81 41-31,-123 0 16,124 0-16,-1 0 15,-163 0 1,122 0-16,-41-40 16,-40 40-16,81 0 15,-81-82 1,0 82 0,122 0-16,0-82 15,-41 82-15,42 0 16,-42 0-16,-163-41 15,81 41 1,1-82 0,0 82-1,122 0 1,-82-41 0,123 41-16,1 0 15,-165 0 1,42-81-1,-83 81 1,124 0 0,-42 0-1,1 0 1,40 40 0,82-40-16,-41 41 15,-40-41-15,81 82 16,-41-82-1,-40 41 1,-124 0 0,83 41 15,-42-82-31,1 82 31,-1-42-15,124-40-16,-124 82 15,124-82-15,40 0 16,-82 41 0,41-41-1,-40 82 1,122-82-16,-82 41 16,82-41-16,-41 82 15,1-82 1,-1 0 15,41 0 0,0 0 1,-41 41-17,41 0 16,41 40-15,0-40 15,-41-41-15,41 41 0,0 41-1,0 0-15,0 0 16,82-82-1,-41 40-15,123-40 16,122 82 0,123-82-1,-245 0 1,-1 0-16,1 0 16,41 0-16,-1-41 0,42 41 31,-1 0-16,-163-41-15,0 41 16,-1 0-16,-40 0 0,0 0 16,82 0-1,-41 0 1,40 0 0,-81 0-16,82 0 15,-82 0-15,0 0 16,82 0-1,-42 0 1,1 0-16,0-81 16,0 81-16,41 0 0,122 0 15,123 0 1,-41 0 15,1-82-15,-124 82-16,164 0 15,-122 0-15,-42 0 16,246 0 0,0 0-1,368 0 1,-286 0 0,41 0-1,0 0 1,-287 0-16,0 0 15,1 0-15,-42 0 16,42 0-16,285 0 16,42-82-1,-123 82 1,122 0 15,-285 0-15,40-82-1,-82 82 1,-163 0-16,0 0 16,-1 0-16,1 0 0,-41 0 15,81 0 1,42 41 0,40-41-1,-81 0-15,122 0 16,-122 0-1,-41 0-15,122 0 16,1 0 0,122 0-1,-205 0 1,124 0 0,-124 0-16,1 0 15,204-41 1,123 41-1,-164 0 1,82 0 0,-41 0-1,1-82 1,-42 82 0,-163 0-16,81-40 15,-122 40-15,-1 0 16,124-82-1,-83 82 1,-122 0 0,41-41-16,0 41 15,-82-41-15,82-41 16,41 41 15,-1 41-15,-122-41-16,205-41 15,-164 82-15,-41-40 16,82-1 0,-42 41-16,-40-82 15,123 82-15,-123-123 0,41 123 16,-41-123 0,41 1-1,-41 40 1,82-41-1,-82 82 1,0-81-16,0 81 16,41 0-16,-41-82 15,0 0 17,0 1-32,0-42 15,0 82-15,0 41 16,-82-81-1,41 81 1,41-82-16,-41 41 16,41 41-16,-82 0 0,82-40 15,-41-1 1,-122-41 0,40 0-1,82 41-15,-82 1 16,82 81-1,-40-164-15,-83 82 16,82 41 0,-41-81-1,83 122 1,-124-41 0,82 41-16,0 0 0,1 0 15,-42-41 1,0 41-1,-122-82 1,163 82 0,-41-41-1,41 41 1,-40-82 0,40 82-1,0 0 1,41 0-1,-41-41 17,41 41-17,-41-81 17,1 81-17,40-41 1,-123 41-1,-40 0 1,-42-82 0,1 82-1,-123-41 1,40-82 0,83 123-1,-41-82 1,-1 42-1,83 40 1,40 0 0,82 0-1,0 0 17,1 0-32,40 0 15,-41 0 1,-41 0-1,82 0 1,0 0-16,-40 0 16,-1 0-1,0-41 1,-41 41 0,82 0-16,-41 0 15,1 0 1,-42 0-1,41 0 17,41 0-32,0 0 15,41 41 1,-82-41 0,42 81-1,-1-81 16,41 41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00:58.4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22622 6177 0,'-41'0'32,"-41"0"14,164 0 17,-1 0-63,83 0 16,0 0-16,122 0 31,-122 0-16,-1 0 1,-81 0-16,41 0 16,-82 0-16,41 0 15,-1 0 1,1 0 0,-82-41 46,-41 41-46,-41 0-1,82-82 1,-40 82-16,-42 0 31,0-41-31,0 0 31,0 41-15,82-82 0,41 82 31,41 82-32,0-82-15,0 82 16,-1-82-1,-81 82-15,41-41 0,-41 81 16,0-40 0,-81-41-1,-42 41 1</inkml:trace>
  <inkml:trace contextRef="#ctx0" brushRef="#br0" timeOffset="3552.9423">29985 4540 0,'0'-40'15,"41"40"95,0 0-110,40 0 15,83 0 1,-82 0-16,245-41 31,-327-41-15,41 82-1,-41-82 17,0 41-1,0-41-16,0 41 1,-41 0 0,-41 41-1,0 41 17,82 0-32,-40 41 15,40 41-15,0 286 16,0-286-1,0-42-15,0 1 16,0-41-16,0 82 16,-82-82-1,41-41 1,-41 41 15,0-82-15,41-41-16</inkml:trace>
  <inkml:trace contextRef="#ctx0" brushRef="#br0" timeOffset="4084.2859">31457 4254 0,'0'-82'0,"0"41"16,0 0-1,-81 41 1,40 0-1,41 82 32,0 573-15,0-369-1,41-163-16,122-82 1</inkml:trace>
  <inkml:trace contextRef="#ctx0" brushRef="#br0" timeOffset="4602.7827">32562 4418 0,'0'-82'16,"-41"123"31,41 0-31,-368 368 15,163-246 0,164-122-15</inkml:trace>
  <inkml:trace contextRef="#ctx0" brushRef="#br0" timeOffset="4900.0322">31907 4418 0,'0'0'0,"0"-82"15,0 41 1,0 0 0,82 82 15,0 41-16,41 122 1,-1 1 0,1-1-1,-41-163 1,0 41 0,0-82-1</inkml:trace>
  <inkml:trace contextRef="#ctx0" brushRef="#br0" timeOffset="5284.0528">32971 4909 0,'0'81'0,"0"1"32,0-41-32,-82-82 78,82 0-63,0-41 1,82 123 15,-82 0-31,41 82 16,-41-82 0,0 0-1,0 41-15,0-41 0,-82-41 0</inkml:trace>
  <inkml:trace contextRef="#ctx0" brushRef="#br0" timeOffset="6191.5311">33585 4459 0,'0'-82'0,"0"41"16,-41 41 0,41-41-1,0 82 79,0 41-94,81-41 0,-81 0 16,41 40-16,-41-40 15,82 0 1,0-41-1,-41 0 1,41 0 15,-82-41-31,0-81 16,0 81 0,0 0-1,0-41-15,0 123 63,0 0-48,0 0-15,0 0 16,0 163 0,0-122-1,0 0-15,0-1 16,0 1-1</inkml:trace>
  <inkml:trace contextRef="#ctx0" brushRef="#br0" timeOffset="6516.5196">34444 4254 0,'-41'-41'16,"41"123"30,82 0-46,-1 81 16,-81 1-16,82 0 16,-82-1-16,0 83 15,-82-83 1,41-81-16,-81 41 16</inkml:trace>
  <inkml:trace contextRef="#ctx0" brushRef="#br0" timeOffset="7683.4125">35834 4786 0,'82'0'31,"41"0"-16,-41 0-15</inkml:trace>
  <inkml:trace contextRef="#ctx0" brushRef="#br0" timeOffset="7850.0712">35794 5031 0,'40'-41'31,"574"41"1,-369-81-32</inkml:trace>
  <inkml:trace contextRef="#ctx0" brushRef="#br0" timeOffset="27947.7564">18285 8795 0,'41'0'218</inkml:trace>
  <inkml:trace contextRef="#ctx0" brushRef="#br0" timeOffset="29558.7166">28798 8426 0,'41'0'438,"41"0"-407,0 0-16</inkml:trace>
  <inkml:trace contextRef="#ctx0" brushRef="#br0" timeOffset="75273.2904">16035 15094 0,'0'0'0,"0"-82"0,0-41 31,-40 164 16,-83 123-16,41-41-31,-204 286 32,286-368-32,-82-41 15,82 81 1,0-122 15</inkml:trace>
  <inkml:trace contextRef="#ctx0" brushRef="#br0" timeOffset="75620.6769">15299 15012 0,'-41'-41'0,"123"82"47,0 0-47,0 82 15,81-42 1,-40 83-16,-41-82 16,122 41-1,-163-123-15,0 41 16,-41 40 93,82-81-93</inkml:trace>
  <inkml:trace contextRef="#ctx0" brushRef="#br0" timeOffset="76890.8444">21026 14848 0,'0'0'0,"0"-40"0,0-42 16,0 123 15,0 40-15,82 206 15,163-124 0,-163-163-31,-41 0 16,41 0-16,0-122 16,-82 40-1,0-82 1,0 82-16,0-40 16,0 81-1,0 123 16,0-1-31,0 42 16,0 0 0,0 163-16,0-163 15,0-41-15,41 81 32,-41-122-32</inkml:trace>
  <inkml:trace contextRef="#ctx0" brushRef="#br0" timeOffset="77091.0766">22172 15339 0,'0'-82'0,"40"82"31,42 0-31,41 0 15,0 0-15,81 0 16,-122 0 0</inkml:trace>
  <inkml:trace contextRef="#ctx0" brushRef="#br0" timeOffset="77225.6381">22458 15462 0,'123'0'47,"-1"0"-31,1 0-16,-41 0 15</inkml:trace>
  <inkml:trace contextRef="#ctx0" brushRef="#br0" timeOffset="77724.5974">23849 15217 0,'0'0'0,"0"-41"0,0 0 32,0-41-32,-41-41 31,0 123-16,0 0-15,-82 0 16,123 41-16,-82 41 16,82 82-1,0 40 1,0-163-16,0 0 16,82-41-1,0 0 1,0 0-1,0-123 1,0-163 0,-82 163-1,0 205 32,0 0-31,0 81-1,0 1 1,0-82 0,81-82-16,-40 0 0</inkml:trace>
  <inkml:trace contextRef="#ctx0" brushRef="#br0" timeOffset="78024.2607">25035 14848 0,'0'0'0,"0"-40"0,-82 40 46,41 122-30,-41-40-16,42 41 16,-124 122-1,82-122 1,41-82 0</inkml:trace>
  <inkml:trace contextRef="#ctx0" brushRef="#br0" timeOffset="78240.7078">24503 14930 0,'0'0'0,"-82"-41"0,82 0 16,41 41 15,0 41-15,82 164-1,0-1 1,-42-40 0,83 0-1,-123-164-15</inkml:trace>
  <inkml:trace contextRef="#ctx0" brushRef="#br0" timeOffset="78474.7543">25608 15257 0,'0'0'0,"122"0"47,1 0-32,0 0-15,0 0 16,-1 0 0,1 0-16,-82 0 0</inkml:trace>
  <inkml:trace contextRef="#ctx0" brushRef="#br0" timeOffset="78708.1722">25976 14889 0,'0'82'62,"0"41"-62,0 40 16,0 1-1,0-41-15,0 81 16,0-163-16</inkml:trace>
  <inkml:trace contextRef="#ctx0" brushRef="#br0" timeOffset="79190.5689">26712 14848 0,'0'0'15,"0"-81"-15,0 122 32,0 40-17,0 42 1,0 0-16,0 40 15,0 1-15,0-41 0,0-1 16,0-81 0,0 41-1,0-164 17,0-40-17,164-124 1,-123 205-1,41 82 1,-1 41-16,-81 0 16,0-41-1,0 41-15,0-42 16,-163 1 0,81 41-1,-41-82 1,82 0-16,41-82 15</inkml:trace>
  <inkml:trace contextRef="#ctx0" brushRef="#br0" timeOffset="79624.8023">30271 15667 0,'0'0'0,"0"-41"15,41-82-15,-41 205 47,0 204-31,0-163-1,0 245 1</inkml:trace>
  <inkml:trace contextRef="#ctx0" brushRef="#br0" timeOffset="80107.7174">32194 15257 0,'0'0'0,"0"-40"0,0-83 16,0 41-1,-82 82-15,-41 0 32,82 41-32,0 163 15,-40 1 1,81-41 0,40-123 15,83-41-16,-82-41 1,41-82 0,0-41-1,-82 42-15,0-83 16,0 246 15,0 41-15,0 204-1,41-163 1,-41-41 0,81-82-1</inkml:trace>
  <inkml:trace contextRef="#ctx0" brushRef="#br0" timeOffset="80460.4525">32930 14930 0,'-82'0'0,"82"-41"31,82 41 0,41 82-31,40 0 16,-40-82-1,-41 41 1,-164 41 62,41-82-78,-82 81 16,42-81-16,40 82 15,-41 0 1,0-82 0</inkml:trace>
  <inkml:trace contextRef="#ctx0" brushRef="#br0" timeOffset="80883.2493">34035 14889 0,'0'0'0,"0"-41"16,-41 123 31,41-41-47,0 41 15,0 122 1,0-81 0,81-41-1,83-82 1,-82 0 0,41-123-1,-123-40 1,0 40-16,-41 41 15,0 0 1,0 82-16,-123 0 16,123 41-1,-40 41 1,81-41-16</inkml:trace>
  <inkml:trace contextRef="#ctx0" brushRef="#br0" timeOffset="81094.2203">35221 15380 0</inkml:trace>
  <inkml:trace contextRef="#ctx0" brushRef="#br0" timeOffset="82544.9011">12027 8917 0,'-123'0'0,"0"0"0,-40 0 16,-1 0-16,0 0 16,-40 0-16,81 0 15,41 0-15,0-41 16,42 41 31,80 0-47,983 0 31,-614 0-31,-41 0 16,287 0-1,-42 0 1,-408 0-16,204-81 16,-327 81-16,0 0 15,-82-41 16,-41 41-15,-82 0-16,-122 0 16,-1 0-1,-40 0 17,81 0-32,-40 0 15,40 0-15,-40 0 0,40 81 16,-245-81-1,164 0 1,41 0 0,204 0-1,0 0-15,82 0 32,122-81-32,124 81 15,531 0 1,-409 0-16,491 0 15,-573 0 1,-82 0-16,205 0 16,-163 0-1,-205 0 1,-82-41 31,-41 41-32,82 0 95</inkml:trace>
  <inkml:trace contextRef="#ctx0" brushRef="#br0" timeOffset="83825.0978">18572 7567 0,'0'-81'16,"-41"81"-16,41-41 15,0 0 1,0 0 0,-41-41-1,-82 0 32,82 82-31,0-82-1,-40 82 1,40 0 0,0 0-1,-41 0 1,82 82 0,-82-82-16,82 41 15,-82-41-15,82 41 0,-41-41 16,0 41-1,41 41 1,-81 0 0,40 40-1,41-40 1,0 41 15,0-82-15,0 41-1,0-1-15,122 1 16,-40 0-16,-41 41 16,41-82-1,-41-1 1,0-40 0,82 82-1,-42-82 1,42 0-1,-82 0 1,41-41-16,41 0 16,-42-40-1,-40 40 1,41-41 0,-82 0-1,41 0 1,-41 1-1,0-42 1,0 82-16,0-41 16,0 41-16,0 0 0,-164-81 15,83-1 1,-42 82 0,0 0-1,-81 41 1,122 164-1,41-42 1</inkml:trace>
  <inkml:trace contextRef="#ctx0" brushRef="#br0" timeOffset="85841.8059">34116 10308 0,'-41'0'16,"82"0"46,82 0-62,1022 41 32,-163 82-17,-491-123-15,205 0 16,-410 0-16,-123 0 16,1 0-1,-205 0 32,0 0-47,-81 0 16</inkml:trace>
  <inkml:trace contextRef="#ctx0" brushRef="#br0" timeOffset="86044.6867">35753 10553 0,'0'0'0,"-82"0"0,245 0 47,451 0-31,81 0-1,-367 0-15,122 0 16</inkml:trace>
  <inkml:trace contextRef="#ctx0" brushRef="#br0" timeOffset="87242.6415">19185 8917 0,'0'-41'0,"0"-81"15,-41 122 1,41-82-16,-122 82 16,81-82-16,0 82 15,-82-41-15,41 41 16,1 0 0,-42 0-16,-327 205 31,368-164-31,-123 245 31,165-41-15,40-40-1,0 40 1,245-40 0,-163-123-16,0-42 15,204 42-15,-163-82 16,122 0-1,1 0 1,122-122 0,-205-42-1,-81-81 1,-82-1 0,-123-245 15,-40 328-16,-42 122 1,42 41 0,-42 122-1,164-40-15</inkml:trace>
  <inkml:trace contextRef="#ctx0" brushRef="#br0" timeOffset="89438.5104">12477 12599 0,'-123'0'0,"41"0"15,0 0 17,205 0 30,163 0-62,123 0 16,41 0-16,123 0 15,613 0 1,369 0 0,163 0-1,327 41 1,-818-41-1,-327 81 1,-245-81 0,-491 0-1,-42 0-15,-81 0 16,-164 0 46,1 0-62</inkml:trace>
  <inkml:trace contextRef="#ctx0" brushRef="#br0" timeOffset="89984.9174">15831 12926 0,'0'0'0,"-286"0"0,40 0 16,42 0-16,40 0 31,369 0 0,613 0-15,327 0 0,-286-82-16,246 82 15,40 0-15,778-123 16,-1 123 0,-735 0-1,-369 0 1,-532 0-16,-81-41 15,-124 41-15,-122 0 157,1 0-142,-42 0-15</inkml:trace>
  <inkml:trace contextRef="#ctx0" brushRef="#br0" timeOffset="90992.6492">16690 20002 0,'123'0'47,"-1"0"-47,42-40 0,0 40 15,40-123-15,-81 41 16,0 41 0,-42-41-16,42-81 31,-123 122-31,0-41 16,-123-41-1,1 82 1,40 41-1,0 41 1,41 164 0,41-83-1,41 1-15,-41 0 16,41 41-16,-41-1 0,0 1 31,0-82-15,0-1-16,-41-81 15,-41 82-15,-40-41 16,-42-41 0,82 0-1,82-41-15</inkml:trace>
  <inkml:trace contextRef="#ctx0" brushRef="#br0" timeOffset="91276.0898">18572 19389 0,'0'0'0,"0"-41"0,0 0 16,-82 41 15,82 82-15,0 245-1,0-163-15,0 286 16,0-328-16,0-40 16,82 82-1</inkml:trace>
  <inkml:trace contextRef="#ctx0" brushRef="#br0" timeOffset="91727.0614">19308 20002 0,'0'-81'15,"0"40"-15,0 0 16,-41-41-16,0 41 15,-41 41 1,-40 41 0,40 204-1,82-40 1,0-82-16,0-1 16,0-81-16,41-41 15,41 0-15,-41 41 16,40-41-1,-81-41-15,82-41 16,-41-122 0,-41 122-1,0 0-15,0 1 16,0 40-16,0 122 31,0 1-15,0 0-1,0 0-15,82 81 16,0-122 0</inkml:trace>
  <inkml:trace contextRef="#ctx0" brushRef="#br0" timeOffset="91942.3481">20249 19716 0,'0'-41'0,"-82"41"0,82-41 16,-82 82-1,41 164 1,-81 81 15,-42 82-15,123-245-1</inkml:trace>
  <inkml:trace contextRef="#ctx0" brushRef="#br0" timeOffset="92142.4782">19635 19880 0,'0'-41'15,"82"123"17,-41-1-32,41 42 15,-41-41-15,81 82 32,-40-83-32,-41 1 0</inkml:trace>
  <inkml:trace contextRef="#ctx0" brushRef="#br0" timeOffset="92359.1721">20576 20330 0,'-41'-41'0,"123"41"46,41 0-46,40 0 16,-40 0-16,82 0 16,-164 0-1</inkml:trace>
  <inkml:trace contextRef="#ctx0" brushRef="#br0" timeOffset="92576.2397">20944 19880 0,'0'0'0,"-81"-123"16,81 205 31,40 41-47,-40 122 15,41 82 1,-41-122-1</inkml:trace>
  <inkml:trace contextRef="#ctx0" brushRef="#br0" timeOffset="93027.3264">21517 19757 0,'0'82'47,"0"41"-47,0-1 16,0 1-16,0-41 15,0 122 1,0-163-16,0 0 15,0-82 32,0-82-31,41 1 0,123 40-1,-83 82 1,1 82-16,-82-41 15,41 40-15,-41-40 16,0 41-16,0-41 16,0 0-16,-123 82 15,-40-123 1,122 0 0,-41 0-16,82-82 15</inkml:trace>
  <inkml:trace contextRef="#ctx0" brushRef="#br0" timeOffset="93266.4752">22499 20452 0,'0'123'63,"0"-41"-48,-41 0-15,41 0 16,0-1-16,0 1 16</inkml:trace>
  <inkml:trace contextRef="#ctx0" brushRef="#br0" timeOffset="93892.0155">23808 19880 0,'0'-41'0,"0"0"15,-41 41 1,41-82-16,-41 82 16,-41 0-1,-81 491 16,163-327-15,122-42 0,-40-122-1,0 0 1,0 0-16,81-41 0,-81-40 0,0 40 16,0-41-16</inkml:trace>
  <inkml:trace contextRef="#ctx0" brushRef="#br0" timeOffset="94309.9092">24299 19348 0,'0'0'0,"0"-82"16,0 123 15,0 41-31,0 41 15,82 40 1,-1-122 0,1 41-16,-82 0 15,82-82-15,0 0 32,0-41-17,-82 0-15,0-82 16,0 41-16,0 1 15,0-83 1,0 123 0,0 164-1,0-41 1,0 163 0,0 0-1,0-40 1,0-164-16</inkml:trace>
  <inkml:trace contextRef="#ctx0" brushRef="#br0" timeOffset="94542.4203">25321 19921 0,'0'-41'16,"82"41"15,41 0-15,0 0-16,-42 0 16,1 0-16,123-82 15,-83 82 1</inkml:trace>
  <inkml:trace contextRef="#ctx0" brushRef="#br0" timeOffset="94766.2252">25812 19512 0,'0'0'0,"-82"-82"0,82 164 47,0-1-31,0 165-1,0-1 1,0-163-16,0 0 16</inkml:trace>
  <inkml:trace contextRef="#ctx0" brushRef="#br0" timeOffset="95309.7237">26753 19798 0,'0'-82'0,"0"41"47,-41 41-16,0 0-15,-41 41 0,1 0-16,40 41 15,41 81 1,0-40-1,0-82-15,82 41 16,-42-41 0,42-41-1,41-41 1,-41-123 0,0 1-1,-82-83 1,0 123-16,0 1 15,0-1-15,0 0 16,0 42 0,0 121-1,0 124 1,0 163 0,0-163-16,0 204 15,0-245 1,0-41-16,41-42 15</inkml:trace>
  <inkml:trace contextRef="#ctx0" brushRef="#br0" timeOffset="95542.9861">27530 19143 0,'0'0'0,"41"0"16,-41 41 0,82 246-1,0 81 1,-82-164-16,-82 124 16,-41-165-16,42 1 15,-42-82 1</inkml:trace>
  <inkml:trace contextRef="#ctx0" brushRef="#br0" timeOffset="108327.1899">28798 19716 0,'82'0'31,"0"0"-31,41 0 16,0 0-16,-1 0 15,-40 0-15,0 0 16</inkml:trace>
  <inkml:trace contextRef="#ctx0" brushRef="#br0" timeOffset="108497.4324">28921 19962 0,'41'0'31,"41"0"-15,122 0-1,42 0 1</inkml:trace>
  <inkml:trace contextRef="#ctx0" brushRef="#br0" timeOffset="109094.6785">30680 19716 0,'0'0'0,"0"82"15,0-41-15,41 82 16,0-123 0,82 0-16,-1 0 15,-81 0 1,41-41-16,-41-41 15,0 82 1,-41-82-16,0 41 16,82-82-16,-82 42 0,-41-124 31,0 164-15,0-41-1,41 123 1,-164 123-16,124 122 15,-42-81-15,82-42 16,0 165 0,0-247-16,0 83 15,0-123 1,0 41 0,0 0-16,-41-82 15,-41 40 1,0-40-1,0 0 1,41 0-16,1 0 16</inkml:trace>
  <inkml:trace contextRef="#ctx0" brushRef="#br0" timeOffset="109477.8888">31907 19512 0,'0'-82'16,"0"0"0,-41 82 15,-81 164-15,40 245-1,82-41 1,0-123-16,41 42 15,82-165-15,-83-40 16,83 0 0,-82-82-16</inkml:trace>
  <inkml:trace contextRef="#ctx0" brushRef="#br0" timeOffset="109744.563">32766 20002 0,'0'0'0,"0"-81"0,-40 81 47,-42 41-31,-41 122-1,41-40 1,-41 0 0,1-42-1,40 1-15</inkml:trace>
  <inkml:trace contextRef="#ctx0" brushRef="#br0" timeOffset="109961.5697">32112 19962 0,'0'0'0,"0"-41"15,82 82 1,-41-1 0,81 124-1,1 41 1,-41-124-16,-41 1 15,-41 0-15,82-41 16</inkml:trace>
  <inkml:trace contextRef="#ctx0" brushRef="#br0" timeOffset="110204.4891">33380 20452 0,'-41'41'62,"41"0"-62,0 82 0,-41-41 16,41 0-1,0-42-15,-82 42 16</inkml:trace>
  <inkml:trace contextRef="#ctx0" brushRef="#br0" timeOffset="110697.536">33666 19880 0,'0'0'16,"0"-41"-16,41 123 62,-41-1-46,41-40-16,-41 0 15,82 41 1,-41-82 0,0 0-1,41 0-15,40-41 16,-122 0 0,41-41-16,-41-40 15,0-1 1,0 41-1,0 41 1,0 164 15,0 0-15,0 163 0,0-122-1,0 40 1,0-40-1</inkml:trace>
  <inkml:trace contextRef="#ctx0" brushRef="#br0" timeOffset="110964.1419">34607 19757 0,'0'-82'16,"0"41"0,41 41 15,41 205-15,-82 81-1,0-163-15,0 0 16,0-1-16,0 1 15,-205 204 1,1-245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06:19.9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9981 12844 0,'0'0'0,"-41"0"0,-40 0 16,40 0-1,41 82 48,41-82-47,40 0-16,288 0 31,-124 0-16,-40 0 1,-42-41 0,-122 41-1,-41-41 63,-82 41-62,0 0 0,1 0-1,-1 0 1,41-82 0,41 41 30,41 41 1,41 0-31,-41 41-16,-1 41 16,-40 0-1,0 41 1,-81-1-1,-1-81 1,0 82 0</inkml:trace>
  <inkml:trace contextRef="#ctx0" brushRef="#br0" timeOffset="2637.2039">33503 9285 0,'-41'0'0,"41"-41"0,-82 41 15,82-40-15,-82 40 16,82-82-1,-41 123 17,41 204-17,0 123 17,0-81-32,0-83 15,0-40-15,0-42 0,0-40 16,0 82-1,0-123 1,-163 81 0,122-81-16,-41-41 15,0-41 1</inkml:trace>
  <inkml:trace contextRef="#ctx0" brushRef="#br0" timeOffset="2822.2035">32644 10185 0,'0'-41'31,"82"41"-31,122-81 31,82 40-15,-163 41-16,0 0 15,0 0-15</inkml:trace>
  <inkml:trace contextRef="#ctx0" brushRef="#br0" timeOffset="3149.3956">34035 9449 0,'0'-41'0,"-82"41"62,82 123-62,0 0 16,0-1-16,0 1 16,0 163-1,41-81 1,-41-164-16,41 0 16</inkml:trace>
  <inkml:trace contextRef="#ctx0" brushRef="#br0" timeOffset="3666.4268">34321 9940 0,'0'0'0,"0"-41"15,0-41 1,82 82-1,0 0 1,-42 41 0,-40 41-1,0 41 1,-81-83 0,81 42-1,0-164 16,41 42-15,-1-42-16,83 0 16,0-41-1,-123-40 17,-41 163-1,41 81-16,0 42 1,-41 41 0,41-1-1,0 1 1,0-82 0,41-82-16</inkml:trace>
  <inkml:trace contextRef="#ctx0" brushRef="#br0" timeOffset="3970.9895">35262 9531 0,'0'0'0,"0"-123"16,-82 82-1,82 164 32,-41 0-47,41-1 16,0 287 0,0-81-1,0-83 1,0-81-1,0-123 1</inkml:trace>
  <inkml:trace contextRef="#ctx0" brushRef="#br0" timeOffset="4616.6926">35630 9899 0,'0'0'16,"0"-82"-16,0 0 31,0 164 32,0-41-48,0 0-15,0 41 16,82-82 0,0 82-1,-1-82 1,-40-41-1,41 41-15,-82-82 16,0 41-16,41 0 0,-41-41 16,0 41-1,0 0 1,0 82 31,0 41-47,0 82 15,-82 122 1,82 82 0,0-204-1,41 81-15,-41-122 16,0-41-16,-41 0 31,0-1-15,-122-81-1,40-204 1,123-1 0,41 1-1</inkml:trace>
  <inkml:trace contextRef="#ctx0" brushRef="#br0" timeOffset="4932.9393">36284 9531 0,'0'0'0,"0"-82"15,41 123 32,41 0-47,-41 41 16,41 204-1,-82-41 1,-123 1 0,0 81-1</inkml:trace>
  <inkml:trace contextRef="#ctx0" brushRef="#br0" timeOffset="7433.9372">37553 9694 0,'-41'0'16,"122"0"15,247 0 1,-247 0-32</inkml:trace>
  <inkml:trace contextRef="#ctx0" brushRef="#br0" timeOffset="7567.6066">37553 9940 0,'0'0'0,"122"0"47,42 0-31,122-82-16</inkml:trace>
  <inkml:trace contextRef="#ctx0" brushRef="#br0" timeOffset="8167.1998">41234 8835 0,'0'0'0,"0"-122"0,-123 81 16,123 0-16,-40-41 15,40 41 1,-41 41-16,41 205 31,0 940 16,0-818-31,0-204-1,0 0 1,-82-82-16,41 0 16,-41-41-16,41 0 15,-82 0 1,83-82 0,-83 0-16</inkml:trace>
  <inkml:trace contextRef="#ctx0" brushRef="#br0" timeOffset="8367.7932">40457 9613 0,'0'-41'16,"41"41"15,41 0-15,81 0-16,1 0 15,204-82 1,-82 82 0,-163-123-16</inkml:trace>
  <inkml:trace contextRef="#ctx0" brushRef="#br0" timeOffset="8616.3882">41807 8713 0,'0'0'0,"-41"0"0,41-41 15,0 82 17,-41 81-17,41 165 1,0 40-1,0-41 1,82-81 0,-41-164-16</inkml:trace>
  <inkml:trace contextRef="#ctx0" brushRef="#br0" timeOffset="9084.6888">42093 9449 0,'0'0'16,"0"-41"-16,0-41 0,0 41 15,82 41 17,-41 0-17,-41 123 1,0-41-1,0-41-15,0 41 16,-82-41-16,82-82 47,82-41-31,-41 41-16,0-41 15,41 41-15,-82 0 16,40-41-16,-40 42 15,0-42 1,0 164 31,0-1-31,0 1-1,0 82 1,0-41-16,0-42 15,41-40-15</inkml:trace>
  <inkml:trace contextRef="#ctx0" brushRef="#br0" timeOffset="9302.4968">42666 9572 0,'0'0'0,"0"-82"16,0 123 31,0 0-47,0 81 15,0 42 17,0-41-17</inkml:trace>
  <inkml:trace contextRef="#ctx0" brushRef="#br0" timeOffset="9820.0902">43320 9244 0,'0'-40'15,"-41"40"-15,41-123 16,0 164 15,0 41-15,0 40-16,0 1 31,0-41-31,0-41 0,0 0 16,82-41-1,0 0 1,0 0-1,-82-82-15,82 41 16,-82 0-16,0-41 0,0-41 16,0 83-1,0-1 1,0 82 15,0 81-31,0 83 16,0 40-1,0 1 1,0-124 0,0-40-1,-41-41-15,-41-41 16,0 0 0,41 0-1,-41 0 1,42 0-16</inkml:trace>
  <inkml:trace contextRef="#ctx0" brushRef="#br0" timeOffset="10084.1598">43770 8795 0,'0'-41'0,"82"122"47,-82 1-47,123 41 16,-123 286-1,0-123 1,-41-40-1,-82-42 1</inkml:trace>
  <inkml:trace contextRef="#ctx0" brushRef="#br0" timeOffset="10510.6754">40784 10717 0,'0'0'0,"-41"0"0,0 0 16,246 0 31,81 0-32,573-82 1,82 82 0,-491-82-16,-123 82 15,1 0-15,-83-81 16,-81 81-16,-82 0 15,-42-41 1</inkml:trace>
  <inkml:trace contextRef="#ctx0" brushRef="#br0" timeOffset="11267.778">41930 11208 0,'-82'-123'16,"82"82"-16,-41 41 15,41-41 1,-41 41-1,-41 82 1,82 327 15,0 82 1,0-409-32,0 0 15,0 0-15,-41-1 16,-41-81 15,82 41-31,-122-41 16,40 0-16,41 0 15,0 0-15,41-122 0,-123 40 16</inkml:trace>
  <inkml:trace contextRef="#ctx0" brushRef="#br0" timeOffset="11450.7235">41234 11781 0,'41'0'32,"41"0"-17,0 0-15,122 0 16,-40-41-1</inkml:trace>
  <inkml:trace contextRef="#ctx0" brushRef="#br0" timeOffset="12034.8055">42093 11862 0,'-41'0'15,"41"-81"-15,0 121 63,0 1-63,0 0 16,82 82-1,123 0 16,-1-164 1,-204-41-17,0 0 1,0 0 0,0 41-16,-41 41 15,41 41 16,0 82-15,0 123 0,0-83-1,0-81 17,41-82-32</inkml:trace>
  <inkml:trace contextRef="#ctx0" brushRef="#br0" timeOffset="12351.1403">42993 11412 0,'0'0'16,"-41"-81"-16,41 40 0,-41 41 47,41 82-32,0 204 17,0-163-32,0 81 15,0-122-15,0-41 16,82 82-1,-41-123 1,0 0-16</inkml:trace>
  <inkml:trace contextRef="#ctx0" brushRef="#br0" timeOffset="12850.9002">43239 11576 0,'0'82'63,"0"41"-47,0-83-16,40 1 15,1 41 1,0-82-16,41 0 15,0-82 1,-41 1 0,-41 40-1,0-82 1,0 205 31,0 0-32,0 40-15,0 42 16,0-82 0,0 81-16,0-81 15,0 0 1,0-41 15,-82-41-15,0 41-1</inkml:trace>
  <inkml:trace contextRef="#ctx0" brushRef="#br0" timeOffset="13169.3255">43975 11249 0,'41'123'46,"-41"-1"-30,82 1-16,-82 41 0,41-42 16,-41 1-1,0 0-15,-82 163 16,0-163-16,41-41 16,-82-1-1</inkml:trace>
  <inkml:trace contextRef="#ctx0" brushRef="#br0" timeOffset="14085.0164">33544 14808 0,'0'-82'0,"-41"82"15,41-41-15,-41 41 16,0 0 0,0 0-1,0 900 16,82-409 1,-41-246 15,-82-122-32,-41-123 1,83 0-16,-1 0 15,0 0-15,-41-123 0</inkml:trace>
  <inkml:trace contextRef="#ctx0" brushRef="#br0" timeOffset="14284.4616">32889 15748 0,'0'-81'15,"164"40"17,-1 41-32,42-82 31,40 41-15,-122 41-16</inkml:trace>
  <inkml:trace contextRef="#ctx0" brushRef="#br0" timeOffset="14554.5008">34035 14971 0,'0'-41'0,"0"0"0,-41 41 16,41-122-1,0 81 1,-41 41-1,41 41 1,0 368 0,0 82-1,41-82 17,-41-287-32,41 124 15,81-205-15,-81-41 16</inkml:trace>
  <inkml:trace contextRef="#ctx0" brushRef="#br0" timeOffset="15802.492">34689 15503 0,'0'-41'15,"0"0"1,-41 41-16,41-123 0,0 42 16,-41 81-16,41-41 15,0 122 17,0 42-17,164 204 16,-82-286-15,-1-41 0,1 0-1,-82-81 1,82-42 0,-82 41-16,0 41 15,41-82 1,-41 42-1,0 162 1,0 42 0,0 286-1,0-41 1,0-204-16,0-41 16,0-42-16,0 1 15,0 0 1,-82-82 15,0 0-15,41-164-16,41 83 31,0-42-15,164-82-1,82-40-15</inkml:trace>
  <inkml:trace contextRef="#ctx0" brushRef="#br0" timeOffset="16086.8708">35671 15094 0,'0'-82'0,"0"0"15,-41 41 16,41 123 1,0 41-17,0 0-15,0 122 32,0 246-17,0-287 1,0-163-1</inkml:trace>
  <inkml:trace contextRef="#ctx0" brushRef="#br0" timeOffset="16618.4636">35834 15503 0,'0'-41'0,"0"0"15,82-41 1,-41 82 0,41 0-1,-82 41 1,123 41-1,-123 82 1,-82-42 0,0-122-1,82-81 17,82-42-17,41 41-15,-1-82 16,-122 123-1,41-40-15,-41 40 16,0 0 0,0 82 15,-82 81 0,82-40-31,0 0 16,0 0-16,0 0 0,0-41 15,0 40 1,0 1 0,82-82-16</inkml:trace>
  <inkml:trace contextRef="#ctx0" brushRef="#br0" timeOffset="16900.9711">37184 14930 0,'0'0'0,"0"-41"16,41 41 15,82 123-15,-41 41-1,-82 40 1,0-81-16,0 0 16,0-1-16,-41 42 0,-41 0 15,41-42 1</inkml:trace>
  <inkml:trace contextRef="#ctx0" brushRef="#br0" timeOffset="17084.4512">38125 15421 0,'0'-41'0,"123"41"31,-41 0-31,0 0 15,40 0-15</inkml:trace>
  <inkml:trace contextRef="#ctx0" brushRef="#br0" timeOffset="17235.425">38330 15585 0,'41'0'47,"40"0"-47,1 0 0</inkml:trace>
  <inkml:trace contextRef="#ctx0" brushRef="#br0" timeOffset="17853.4749">41234 14603 0,'0'0'0,"0"-82"0,0 41 0,0 0 16,-41-40-16,41 40 16,-41 41-16,-40 41 46,81 81-46,0 206 16,0-42 0,0 0-1,0-163 1,0 122 0,0-163-16,0 0 15,-41-41 1,-41-41-1,-41-41 1,41-164 0</inkml:trace>
  <inkml:trace contextRef="#ctx0" brushRef="#br0" timeOffset="18018.2619">40580 15217 0,'0'-41'16,"41"41"-16,163 0 16,123 0 15,-40-82-31</inkml:trace>
  <inkml:trace contextRef="#ctx0" brushRef="#br0" timeOffset="18268.9444">41725 14685 0,'0'-41'15,"-41"-41"1,41 123 15,-82 41-31,82 0 16,0 122-1,0-81 1,0 122-16,82-122 16,-82-41-16,82-41 15,0 41 1</inkml:trace>
  <inkml:trace contextRef="#ctx0" brushRef="#br0" timeOffset="18718.3724">42011 15094 0,'0'0'15,"0"-82"-15,41 82 32,41 0-17,-82 164 1,0-83-1,-41 42 1,0-82 0,41-82 31,41-82-32,41 42 1,-82-1-16,82 41 15,-82 0-15,0-41 16,-41 164 47,41-41-63,0 41 15,0 0-15,0 40 16,41 1-1,0-123 1</inkml:trace>
  <inkml:trace contextRef="#ctx0" brushRef="#br0" timeOffset="18917.9343">42543 15176 0,'0'41'63,"0"40"-63,0 1 15,0 41-15,82 41 16,-41-83 0,-41-40-1</inkml:trace>
  <inkml:trace contextRef="#ctx0" brushRef="#br0" timeOffset="19401.7162">43075 15094 0,'0'0'0,"0"-82"0,0 123 62,0 0-62,0 0 0,0 41 16,41-1-1,82-81 1,-42 0 0,-40 0-1,-41-41-15,41-81 16,-41 81-1,0 0-15,0-41 16,0 123 31,0 123-31,0 81-1,0-40 1,0-124-16,0 1 15,0 0-15,0-41 16,0 0 0,-82-41-1,1 0 1,-1-82 0</inkml:trace>
  <inkml:trace contextRef="#ctx0" brushRef="#br0" timeOffset="19654.7891">43689 14726 0,'81'41'31,"-40"40"-15,-41 42-16,82 41 16,-82 122-1,-82 123 1,-40-204 0</inkml:trace>
  <inkml:trace contextRef="#ctx0" brushRef="#br0" timeOffset="20085.7668">40621 16648 0,'0'0'0,"-82"0"0,41 0 16,41-41-1,41 41 1,122 0 0,369 0-1,-205 0-15,451-81 16,-328 81-1,-41 0-15,163 0 16,-408-41 15,-82 41-15,-82-82 0,0 123 30,-41-41-30</inkml:trace>
  <inkml:trace contextRef="#ctx0" brushRef="#br0" timeOffset="21018.5378">41561 17671 0,'0'-41'16,"-41"-41"0,41 41-1,-40 41-15,40-82 16,-41 82-16,41-40 15,-82 121 17,82 1-32,41 286 31,0 82 0,-41-409-15,0 41-1,-82-82 1,41 0 0,-82 0-16,41-41 31,82 0-31</inkml:trace>
  <inkml:trace contextRef="#ctx0" brushRef="#br0" timeOffset="21185.6201">41071 18080 0,'0'-82'0,"122"82"31,124 0-15,81-41-1,-41 41 1</inkml:trace>
  <inkml:trace contextRef="#ctx0" brushRef="#br0" timeOffset="21437.9056">42298 17957 0,'0'-82'0,"0"123"47,-123 0-47,123 0 15,-41 123 1,-41-42 0,41 1-1,41-82 1</inkml:trace>
  <inkml:trace contextRef="#ctx0" brushRef="#br0" timeOffset="21652.0627">42011 18039 0,'0'-41'16,"82"82"15,-41 41-31,41-41 16,-41 81-1,41 1 1,-1-123-16</inkml:trace>
  <inkml:trace contextRef="#ctx0" brushRef="#br0" timeOffset="21935.7908">42789 17671 0,'0'-41'16,"-41"0"-16,41-82 15,-82 123 1,82 123 15,-41 41-15,41-42-16,0 1 15,0 0-15,0 81 16,82-40 0,0-82-1</inkml:trace>
  <inkml:trace contextRef="#ctx0" brushRef="#br0" timeOffset="22402.6426">42993 17998 0,'0'0'15,"-82"0"-15,82-82 0,41 0 31,41 82-15,-41 41-16,41 41 16,-82 41-1,0-82-15,-41 0 16,-41 81 0,82-203 30,0 40-30,41 0-16,123-82 31,-164 82-31,40-41 0,-40 41 16,0 123 46,0-41-46,0 41-16,0-41 16,0 82-1,0-82-15,41-41 16,-41 81-16,82-81 16</inkml:trace>
  <inkml:trace contextRef="#ctx0" brushRef="#br0" timeOffset="22618.7991">43648 17589 0,'0'82'31,"0"0"-15,0-1-16,81 42 15,-81 82 1,-40 40 0,-83-81-1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07:00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13336 4622 0,'-82'0'0,"164"0"78,-1 0-63,42 0-15,41 0 0,40 0 16,-40-82 0,0 82-16,-1 0 0,-40 0 15,0 0-15,-42 0 16,1 0-16</inkml:trace>
  <inkml:trace contextRef="#ctx0" brushRef="#br0" timeOffset="316.1483">13704 4868 0,'-41'0'0,"82"0"0,41 0 63,81-41-63,1 41 15,0-82-15,-1 82 16,1-82 0,-42 82-16,1 0 15</inkml:trace>
  <inkml:trace contextRef="#ctx0" brushRef="#br0" timeOffset="1335.2252">40702 3886 0,'-41'0'16,"41"-41"31,123 41-32,164-82 17,-124 82-17,-122 0 1</inkml:trace>
  <inkml:trace contextRef="#ctx0" brushRef="#br0" timeOffset="1683.2306">40784 3886 0,'-82'0'15,"41"123"79,41-42-94,0 42 16,0 0-16,0-41 15,0 81 1,0-40 0,82-82-1,-41-41 1,41 0-1,41 0 1,-41 0 0,40-82-1</inkml:trace>
  <inkml:trace contextRef="#ctx0" brushRef="#br0" timeOffset="1968.3753">40621 4377 0,'-82'0'16,"123"0"31,40 0-47,42 0 15,0 0-15,122 0 16,-40-82 0</inkml:trace>
  <inkml:trace contextRef="#ctx0" brushRef="#br0" timeOffset="2283.0552">41602 4009 0,'0'-41'15,"0"0"1,0-41-1,-41 82-15,41 41 47,-81 0-31,81 41-16,0 122 16,0 42-1,0-124 1,40 1-16,83-41 15,-82-82-15,82 0 16</inkml:trace>
  <inkml:trace contextRef="#ctx0" brushRef="#br0" timeOffset="3818.7013">42339 4131 0,'0'-41'16,"0"1"62,-82 40 203,41-82-234,0 82-31,-41 0-1,82 41 1,-41 81 15,41-81-15,0 82-16,0-82 15,41-41 1,41 0 0,41-41-1,-82 0 1,-41-41-1,0 0 17,0 1-17,0 162 32,0-40-47,0 41 16,0 205-1,0-1 1,0-163-16,0 163 16,0-204-1,0-41-15,0 40 16,-41-40 0,-41-41-1,-41 0 1,82-204-16,41 40 15,41 1 17,205 40-17,-165 82-15</inkml:trace>
  <inkml:trace contextRef="#ctx0" brushRef="#br0" timeOffset="4216.4078">42870 3927 0,'0'-41'15,"0"0"1,-81 41 0,81-82-16,-41 164 46,41 82-30,0 40 0,0-81-16,41 41 15,40-83 1,1-81-16,41 41 16</inkml:trace>
  <inkml:trace contextRef="#ctx0" brushRef="#br0" timeOffset="4566.3913">43566 3927 0,'0'-41'31,"-41"41"32,41 82-63,-41-82 16,41 122-16,-82-40 15,41 0 16,-41 0-31,82 0 32,-40 0-32,40-42 15</inkml:trace>
  <inkml:trace contextRef="#ctx0" brushRef="#br0" timeOffset="4783.4011">43198 4050 0,'81'40'47,"-40"-40"-31,41 82-16,0 41 15,0-82 1</inkml:trace>
  <inkml:trace contextRef="#ctx0" brushRef="#br0" timeOffset="5066.9251">44057 4295 0,'-82'0'0,"82"-41"16,0 82 31,0 41-47,0 122 31,0-81-15,0-82-1,0 41-15</inkml:trace>
  <inkml:trace contextRef="#ctx0" brushRef="#br0" timeOffset="5499.924">44098 4090 0,'0'-40'0,"0"-1"31,0 122 16,41-40-47,-41 41 15,81-82-15,1 82 32,0-82-17,0 0 1,-41-41 0,-41-123-1,0 124-15,0-42 16,0 123 31,0 163-32,0-40 1,0-82-16,0 81 16,0-81-1,0-41 1</inkml:trace>
  <inkml:trace contextRef="#ctx0" brushRef="#br0" timeOffset="5768.7769">44916 3927 0,'0'0'0,"-41"-82"0,41 41 16,82 123 15,-41 0-15,40 40-16,-40 83 16,-41 40-1,0-40 1,-82-123-1,42 0 1</inkml:trace>
  <inkml:trace contextRef="#ctx0" brushRef="#br0" timeOffset="6003.357">45857 4254 0,'0'-41'16,"122"41"-16,-40 0 16,164 0-1</inkml:trace>
  <inkml:trace contextRef="#ctx0" brushRef="#br0" timeOffset="6133.9151">45938 4581 0,'82'-41'31,"41"41"-15,-41 0-16</inkml:trace>
  <inkml:trace contextRef="#ctx0" brushRef="#br0" timeOffset="6902.138">48434 3559 0,'0'0'0,"0"-41"15,0-41-15,0 0 16,-82 82 0,41 0 15,0 164-15,41 654 15,82-205 16,-82-408-32,-41-123 1,-41-82 0,41 0-1,-81 0-15,40-82 16,41 41-16,0-82 15,-41 42-15</inkml:trace>
  <inkml:trace contextRef="#ctx0" brushRef="#br0" timeOffset="7337.1413">49088 3559 0,'0'0'0,"0"-82"0,0 41 16,-82 41 15,42 0-16,-42 41 1,82 82-16,0-1 16,0 42-16,0 163 15,0 0 1,41-81 0,-41-123-1,0-83 1,0 83-1,-41-123-15,-41 0 16,-41 0 0,82 0-1,-81-41 1,122 0 0</inkml:trace>
  <inkml:trace contextRef="#ctx0" brushRef="#br0" timeOffset="8317.8979">49947 4254 0,'0'-82'16,"-82"0"0,42 1-1,-42 81 1,41 0 0,0 327 30,41-245-46,41-82 32,41 0-17,-82-41-15,81 41 16,-81-82-16,41 82 0,-41-82 16,0 0-1,0 41 1,0 123 15,0 123-15,0 81-1,0 41 1,0-245 0,0 0-16,0-41 15,0 41-15,-41-82 31,-40 0-15,40 0 0,-41-82-16,41-123 15,41 83-15,0-1 16</inkml:trace>
  <inkml:trace contextRef="#ctx0" brushRef="#br0" timeOffset="8603.247">50397 3968 0,'0'-41'16,"-82"41"-1,42 41 16,40 0-15,0 40-16,0 165 16,0-164-16,0 0 15,0 40 1,163-40 0,-122-82-16</inkml:trace>
  <inkml:trace contextRef="#ctx0" brushRef="#br0" timeOffset="9017.6552">50684 4172 0,'0'-41'16,"81"0"15,-40 41-15,-41 123-16,0 0 31,0-82-15,0 0-1,41-164 32,41 41-47,-41 41 16,41-81-1,-82 81 1,0 122 15,0-40-15,-41 41-16,41-41 16,0 0-1,0 41-15,0-41 0,123 0 16,-82-41-1</inkml:trace>
  <inkml:trace contextRef="#ctx0" brushRef="#br0" timeOffset="9184.605">51338 4254 0,'0'-41'0,"0"123"46,0-41-46,0 41 0,0 0 16,0 40 0,82-40-1</inkml:trace>
  <inkml:trace contextRef="#ctx0" brushRef="#br0" timeOffset="9668.4903">51624 4131 0,'0'0'0,"0"-41"0,0 82 47,0 0-32,0 82 1,0-41-1,41-82 1,41 0 0,0-82-1,-41-41 1,-41 41 0,0 42-1,0 121 32,0 1-31,-82 123-1,82-83-15,0 1 16,0 41-16,0 81 0,0-163 16,0 41-1,-41-41 1,0-82-1,-41-82 1,82-41 0</inkml:trace>
  <inkml:trace contextRef="#ctx0" brushRef="#br0" timeOffset="9917.8712">52074 3927 0,'82'0'31,"-41"0"-15,-41 41-16,82 81 15,-82-40-15,0 0 16,0 41-16,0 40 15,0 1 1</inkml:trace>
  <inkml:trace contextRef="#ctx0" brushRef="#br0" timeOffset="10252.0047">53056 3722 0,'0'0'0,"0"-81"0,-82 40 16,42 41 15,-1 0-16,-41 163 1,82-40-16,0 0 16,0-1-16,41 124 15,0-83 1,-41 1 0,0-123-1,0 0 1,-82-41-16</inkml:trace>
  <inkml:trace contextRef="#ctx0" brushRef="#br0" timeOffset="10401.6643">52565 4213 0,'41'-41'0,"41"41"15,41 0-15,-41-82 16,40 82-16,-40-81 15,123-1 1</inkml:trace>
  <inkml:trace contextRef="#ctx0" brushRef="#br0" timeOffset="10601.5283">53383 3722 0,'0'-41'0,"0"1"31,-40 40 0,-42 40-15,82 42 0,0 0-16,0 204 15,0-163-15,0 0 16,82 81 0,-1-163-1</inkml:trace>
  <inkml:trace contextRef="#ctx0" brushRef="#br0" timeOffset="11002.7454">53424 4254 0,'0'-41'16,"0"-41"0,41 82-1,0 0-15,0 0 16,41 41-1,-82 41 1,0 41 0,-82-82-1,82 0 1,0-82 0,82-82-1,-82 41 1,82 0-1,-41 1 1,-41 121 31,0 42-31,0 41-16,0 0 15,0-82 1</inkml:trace>
  <inkml:trace contextRef="#ctx0" brushRef="#br0" timeOffset="11217.2471">54161 4295 0,'0'0'0,"0"41"47,0 82-31,0-42-1,0 42 1,0-82 0</inkml:trace>
  <inkml:trace contextRef="#ctx0" brushRef="#br0" timeOffset="11750.5038">54283 4131 0,'0'-81'0,"0"162"62,41-81-62,-41 82 16,41-82-16,-41 82 15,41-82 1,41 0 0,-41 0-1,0-41 1,-41-82 0,0 42-1,0 203 16,0-40-15,0 41-16,0 0 16,0-42-16,0 1 15,0 0-15,0 82 16,-82-83 0,41-81 15</inkml:trace>
  <inkml:trace contextRef="#ctx0" brushRef="#br0" timeOffset="11978.4579">54693 3845 0,'40'0'15,"42"41"1,0 123 0,-82-1-1,0 1 1,0-41 0,-41-42-16,-41 1 0,41 0 15</inkml:trace>
  <inkml:trace contextRef="#ctx0" brushRef="#br0" timeOffset="12617.7758">51338 5727 0,'0'-41'16,"0"-41"-1,0 41 1,0-41 0,-82 82-16,1 0 31,-206 205 0,328 81 0,164-204 1,-124-82-32,-40-41 15,41-123 1,-82 83-16,82-83 16,-82-81-1,0 163 1,0-82-16,0 246 47,-82 41-32,82-1-15,0 124 16,0-124-16,41-40 16,0 41-1,41-41 1</inkml:trace>
  <inkml:trace contextRef="#ctx0" brushRef="#br0" timeOffset="13418.3365">51665 5645 0,'41'-123'0,"0"123"46,-41 82-46,0-41 16,0 0-16,0 0 16,0 40-1,0-40 1,0-82 15,123-40-15,-123 40-16,82-123 15,-82 123-15,41 41 16,-41-41 0,0 123-1,0 82 1,0-1 0,41-122-1,40 0 16,1-41-31,-41 0 0,0 0 16,41-41-16,-41-41 16,-41 42-1,0-83 1,0 82 0,0-41-16,0 123 46,0 0-30,0 82 0,0-82-16,82-1 15,-42-40 17,1 0-17,41 0 1,-41-81-16,-41-1 31</inkml:trace>
  <inkml:trace contextRef="#ctx0" brushRef="#br0" timeOffset="14350.7566">52729 5522 0,'0'-82'0,"0"41"15,-41 41 1,41-40 0,-82 40-1,0 0-15,1 0 16,40 122-1,41-40-15,0 123 16,0-124 0,0 1-1,41-82 1,163-82 0,-163 1-1,41-42 16,-82 0-31,0 41 16,0 1-16,0-1 0,0 41 16,0-41-1,0 41 1,0 123 15,0 0-15,0 81-1,0 42 1,0-123-16,82-1 16,0-81-1,-1 0 1,-40 0-16,82-40 16,-82-83-1,-41-123 1,0 206 15,0 121 0,0 1-15,0 0-16,0 41 16,0-82-16,0-1 15,41-40 1,41 0-1,81-40 1,-163-83 0,41 82-1,-41-41 1,0 164 0,0 122-1,0 1 1,0 0 15,-123-42-15,42-81-16,40-41 15,-41-41-15,82-41 32,0-41-32,0 0 15</inkml:trace>
  <inkml:trace contextRef="#ctx0" brushRef="#br0" timeOffset="14505.9939">53874 5849 0,'0'82'31,"0"-41"-15</inkml:trace>
  <inkml:trace contextRef="#ctx0" brushRef="#br0" timeOffset="29855.6411">40907 7322 0,'82'0'62,"0"0"-62,-1 0 16,1 0 0,0 0-16,-41 0 15</inkml:trace>
  <inkml:trace contextRef="#ctx0" brushRef="#br0" timeOffset="30203.3182">40907 7363 0,'-82'0'78,"82"82"-63,0-1-15,0 83 0,0 0 16,41 122 0,-41-41-1,41-81 1,-41-123-1,82 41-15,0-82 16,-42 0 0,42-82-16,41-41 15,-41 41 1</inkml:trace>
  <inkml:trace contextRef="#ctx0" brushRef="#br0" timeOffset="30470.6968">40948 7936 0,'-41'0'0,"82"0"47,0 0-32,41 0 1,-1 0-16,42 0 0,41 0 16</inkml:trace>
  <inkml:trace contextRef="#ctx0" brushRef="#br0" timeOffset="32106.2721">42175 7363 0,'-41'-82'0,"0"41"16,-41 41 15,41 0-31,41 82 16,-81 41-1,81 40-15,0 614 32,0-654-32,122 82 31,1-205-15,-82 0-16</inkml:trace>
  <inkml:trace contextRef="#ctx0" brushRef="#br0" timeOffset="32719.7011">42830 7854 0,'0'-82'15,"0"0"1,0 0 0,0 0-1,-41 82 1,41-81-16,-82 81 16,41 0-16,41 41 15,-82 81 1,0 83-1,123-82 1,41-123 0,41 0-1,-41 0 1,-1-123 0,-81 0 15,0 82-16,0-41 1,0 164 0,0 0-1,41 204 1,-41 42 0,0-42-1,0-82 1,0-163-16,0 41 15,-82-82-15,42 0 32,-42 0-32,82-123 15,0-245 1,0 286 0</inkml:trace>
  <inkml:trace contextRef="#ctx0" brushRef="#br0" timeOffset="33003.8233">43443 7567 0,'0'-81'15,"-41"81"1,41-41-16,-82 41 31,82 122-15,-41-40-1,41 164-15,0-124 16,0 1-16,0 0 16,82-41 15,41-82-31</inkml:trace>
  <inkml:trace contextRef="#ctx0" brushRef="#br0" timeOffset="33236.0541">44098 7608 0,'0'0'0,"-41"-41"0,0 123 47,41 0-47,-82 82 15,0 40 1,41-122 0,41 0-16,0-41 15,-82-41-15</inkml:trace>
  <inkml:trace contextRef="#ctx0" brushRef="#br0" timeOffset="33472.2547">43689 7731 0,'0'0'16,"0"-41"-16,40 123 31,42-41-15,0 41-16,-41-41 0,82-1 15,40 83 1,-122-41 0</inkml:trace>
  <inkml:trace contextRef="#ctx0" brushRef="#br0" timeOffset="33720.2566">44384 7486 0,'0'0'0,"0"-82"16,0 41-16,41 82 46,41 0-46,-41 40 16,-41 1-16,81 0 16,-81 0-1,0 0-15,0 0 0,0 122 16,0-163 0</inkml:trace>
  <inkml:trace contextRef="#ctx0" brushRef="#br0" timeOffset="34057.9895">44793 7281 0,'-41'0'0,"41"-41"15,41 41 17,41 0-17,-41 41-15,41 164 16,-42-83-16,-40 1 15,0 122 1,-81 1 0,-1-83-16,-41-40 15</inkml:trace>
  <inkml:trace contextRef="#ctx0" brushRef="#br0" timeOffset="34571.0545">46348 8058 0,'40'0'46,"42"0"-46,0 0 16,82 0 0</inkml:trace>
  <inkml:trace contextRef="#ctx0" brushRef="#br0" timeOffset="34686.1058">46388 8385 0,'0'0'15,"82"-40"1,41 40 0,41-41-16,-42 41 15</inkml:trace>
  <inkml:trace contextRef="#ctx0" brushRef="#br0" timeOffset="35123.4104">48147 7158 0,'0'0'0,"0"-41"0,0-40 15,-41 40 1,-40 41 0,40 0 15,0 122-31,41 124 31,0 81-15,0 82-1,0-245-15,0-42 16,0-40-16,0 0 0,0 0 16,0-41-1,-41 0 1,-41-41-16,41 0 16,-41 0-16,-40-41 15,122-82 1</inkml:trace>
  <inkml:trace contextRef="#ctx0" brushRef="#br0" timeOffset="36270.1858">49129 7772 0,'0'-82'0,"0"0"16,0 0 0,-82 42-1,-40 40 16,40 327 1,82-245-17,0 40-15,82-122 16,-1 0 0,-40 0-1,0 0 1,0-122-1,-41 40 1,0-41 0,0 82-1,0 82 17,0 164-17,0 122 1,0-41-1,82-40 1,-82-165 0,0 1-1,-164-82 1,83 0 0,-1-82-1,41-163 1,41 163-16,0 41 15,163-81-15</inkml:trace>
  <inkml:trace contextRef="#ctx0" brushRef="#br0" timeOffset="36608.5369">49865 7322 0,'0'0'0,"-40"-41"0,40-41 31,-41 82-15,41 41-1,-82 0-15,82 41 16,0 0-16,-82 81 0,82-81 16,0 82-1,0-42 1,123-40 0,81-41-1</inkml:trace>
  <inkml:trace contextRef="#ctx0" brushRef="#br0" timeOffset="36870.2043">50438 7486 0,'0'0'0,"0"-41"15,0 82 32,-123 40-31,123-40-16,-122 41 15,122-41-15,-41 0 16,41 82-16,-41-82 16,41 40-16,-82-81 15</inkml:trace>
  <inkml:trace contextRef="#ctx0" brushRef="#br0" timeOffset="37103.6458">50029 7486 0,'0'-41'0,"41"41"47,0 81-47,41-40 16,0 82-1,-1 0 1,1-82 0,-82 0-16</inkml:trace>
  <inkml:trace contextRef="#ctx0" brushRef="#br0" timeOffset="37403.5765">50765 7240 0,'0'0'0,"-81"0"0,81-82 0,41 82 47,-1 82-31,83 82-1,-41 40 1,0 42 0,-123 40-1,-82-122 1,82-164-1</inkml:trace>
  <inkml:trace contextRef="#ctx0" brushRef="#br0" timeOffset="38091.3143">52115 7445 0,'0'0'0,"0"-41"0,-81-41 16,81 0-1,-41 82 1,41-41 0,-123 41-1,123 82 1,-82 123-16,82-83 16,0 1-16,0 122 31,0-122-31,0 0 15,0-41-15,0 40 0,0-81 16,0 0 0,-41 41-1,-41-82 1,41 0-16,41-82 16,-40 0-16</inkml:trace>
  <inkml:trace contextRef="#ctx0" brushRef="#br0" timeOffset="38255.4255">51502 7936 0,'0'-41'0,"41"-41"16,40 82 0,1 0-1,205 0 1,81 0-1</inkml:trace>
  <inkml:trace contextRef="#ctx0" brushRef="#br0" timeOffset="38521.7468">52606 8017 0,'0'-41'16,"-82"41"15,82 41-15,-40 41 0,40 0-16,-41 0 0,41 0 15,0-1-15,-82-40 16,82 0-1,0 41-15</inkml:trace>
  <inkml:trace contextRef="#ctx0" brushRef="#br0" timeOffset="38738.1377">52320 8017 0,'0'41'47,"0"41"-47,123-41 15,-123 0-15,122 41 16,-40-1 15,0-81-31</inkml:trace>
  <inkml:trace contextRef="#ctx0" brushRef="#br0" timeOffset="39019.5415">53015 7690 0,'0'-82'0,"0"41"16,-41 0-16,41-40 15,0 162 32,0 42-47,0 123 16,0-1 15,0 0-15,0-163-16,41 41 15,41-123-15</inkml:trace>
  <inkml:trace contextRef="#ctx0" brushRef="#br0" timeOffset="39486.2959">53220 7976 0,'0'0'16,"0"-81"-16,0 40 15,41 41 17,41 0-17,-82 122 1,0-81 0,0 0-1,0 41-15,-41-41 0,41 0 16,0-82 31,41-82-32,40 1 1,1-1 0,-82 41-1,0 164 48,0-41-63,0 0 0,0 40 15,0 1 1,0 0-16,0 0 16,82-41-1,-41-41-15</inkml:trace>
  <inkml:trace contextRef="#ctx0" brushRef="#br0" timeOffset="39720.598">53833 7486 0,'0'0'0,"41"81"46,-41 1-30,82 0-16,-82 0 16,0 0-1,0 163-15,0-81 16,-123-1-16,1 1 16</inkml:trace>
  <inkml:trace contextRef="#ctx0" brushRef="#br0" timeOffset="41054.5215">52034 9408 0,'0'-41'0,"0"0"31,-41 41-15,-41 0-1,82 41 1,-123 368 15,164-368 1,0-41-32,41 0 15,40-163 1,-81 81-1,-41-123 1,0 42 0,0 122-1,0 0-15,0 123 47,0 40-31,0 83-1,0-82-15,0 122 16,0-204-16,41 0 16</inkml:trace>
  <inkml:trace contextRef="#ctx0" brushRef="#br0" timeOffset="41405.9419">52402 9613 0,'0'0'0,"0"41"47,0 40-31,0-40-16,0 41 31,82-82 0,-1 0-15,-40-204 0,-41 163-16,0 0 15,0 123 17,0 122-17,0-122 1,82-41-1,41-82 1</inkml:trace>
  <inkml:trace contextRef="#ctx0" brushRef="#br0" timeOffset="43320.8261">41111 10635 0,'0'-41'0,"-40"41"0,80 0 46,42-81-30,0 81-16,0 0 16,0 0-1</inkml:trace>
  <inkml:trace contextRef="#ctx0" brushRef="#br0" timeOffset="43570.6693">40989 10676 0,'0'-41'16,"0"123"31,0 0-31,0 41-16,0 40 15,0-40 1,0 0-16,0-42 15,41 1-15,0-82 16,40 0 0,124-82-1,-164 42-15,-41-1 0</inkml:trace>
  <inkml:trace contextRef="#ctx0" brushRef="#br0" timeOffset="43753.8148">41030 11044 0,'0'0'0,"-82"0"16,123 0 15,41 0-15,204-82-1,82 42 1,-286 40-16</inkml:trace>
  <inkml:trace contextRef="#ctx0" brushRef="#br0" timeOffset="44004.3847">42093 10472 0,'0'0'0,"0"-41"16,-41 41-1,41 82 17,-82 40-32,82 287 15,0-41 1,41-204 15,82-82-15,-41-82-16</inkml:trace>
  <inkml:trace contextRef="#ctx0" brushRef="#br0" timeOffset="44537.9464">42584 11044 0,'0'-82'0,"0"42"15,-41 40 1,41-82-16,-41 82 16,0 0-1,-40 82 1,40-1 15,41 1-31,0-41 16,0 0-16,81-41 15,42 0 1,-82 0 0,-41-41-16,41-82 15,-41 42 1,0 40 0,0 122 15,0 1-16,0 41-15,0 286 16,0-82 0,0-81-1,-82-83 17,41-81-32,0-82 15,-40 0-15,40-41 16,41-81-1,0-42-15,0-82 16,41 124-16,81-1 16</inkml:trace>
  <inkml:trace contextRef="#ctx0" brushRef="#br0" timeOffset="44838.2016">43075 10676 0,'0'-41'0,"-41"41"16,41-82-1,0 123 16,0 205-15,0-1 0,0-81-1,82-1 1,-82-122-16,123-41 16</inkml:trace>
  <inkml:trace contextRef="#ctx0" brushRef="#br0" timeOffset="45275.9819">43443 10758 0,'0'-82'16,"0"41"-1,0 123 32,0-41-47,0 41 16,41-41-16,-41 0 15,82-41-15,-41 81 16,0-81 0,40-81-1,-81 40-15,0 0 16,0-123-1,0 123 1,0-41 0,0 164 15,0 0-15,-40 0-16,40 163 15,0-122-15,0 0 16,0 122-1,40-163 1</inkml:trace>
  <inkml:trace contextRef="#ctx0" brushRef="#br0" timeOffset="45554.1776">44016 10635 0,'0'-82'0,"0"42"15,41 80 17,0 42-17,40 82 1,-81-41-16,41 122 15,-41-122-15,0-41 16,0 40 0,-41-40-1</inkml:trace>
  <inkml:trace contextRef="#ctx0" brushRef="#br0" timeOffset="45937.832">44875 10349 0,'0'0'0,"-41"0"0,41-41 0,82 123 47,40 81-32,-40-40-15,-41 0 16,-41 0-16,82 81 15,-82-40-15,0-42 16,-41 1-16,0 0 16,41-41-16,-123-1 15</inkml:trace>
  <inkml:trace contextRef="#ctx0" brushRef="#br0" timeOffset="46238.7803">45979 11249 0,'-81'-41'0,"121"41"31,1 0-31,123 0 32,41 0-17</inkml:trace>
  <inkml:trace contextRef="#ctx0" brushRef="#br0" timeOffset="46370.8363">45938 11535 0,'0'0'0,"41"0"32,82 0-17,0 0-15,40 0 16</inkml:trace>
  <inkml:trace contextRef="#ctx0" brushRef="#br0" timeOffset="49621.4996">48066 10758 0,'0'-82'16,"0"41"-16,0-41 15,0 42 1,-41 40 15,41-82-31,-123 204 31,41 247 1,82-206-32,0 451 31,0-492-31,0-40 15,0 82 1,0-82 0,-82-82-16,-40 82 15,40-82-15,-41 0 16,0 0 0,82-41-1,-40-123 1</inkml:trace>
  <inkml:trace contextRef="#ctx0" brushRef="#br0" timeOffset="50308.3345">48761 11167 0,'0'-41'0,"-41"41"16,41-82-16,0 0 15,-41 82 1,0 0 0,-41 0-1,82 287 17,0-164-17,0-83 1,82-40-1,-41 0 1,41-81 0,-82-1-1,41 82-15,-41-82 16,0 0 0,0 205 15,0 0-31,0 40 15,0 369 1,0-246 0,-82-163-1,41-41 1,-41-82 15,-40 0-15,40-164-1,0-163 1,82 122 0,205 83-1</inkml:trace>
  <inkml:trace contextRef="#ctx0" brushRef="#br0" timeOffset="50622.0127">49006 10922 0,'0'-82'0,"0"41"16,-40 41 0,40 41 30,0 41-30,0 40-16,40 124 16,-40-164-16,0-1 15,0 1 1,41 0 0,123-82-1</inkml:trace>
  <inkml:trace contextRef="#ctx0" brushRef="#br0" timeOffset="51043.7412">49334 11003 0,'0'-81'15,"0"40"1,0 82 31,0-1-47,0 42 15,0-41-15,41 0 16,-41 41 0,81-82-16,-40 0 15,41 0 1,0 0-1,-41-123 1,-41 0 0,0 83-1,0 162 32,-82 1-31,82 122-1,0 42 1,0-205-16,0-1 16</inkml:trace>
  <inkml:trace contextRef="#ctx0" brushRef="#br0" timeOffset="51322.067">50070 10717 0,'-82'-41'0,"123"41"31,0 123-15,41 40-1,41 206 1,-123-124 0,-82-122-1,0-41 1</inkml:trace>
  <inkml:trace contextRef="#ctx0" brushRef="#br0" timeOffset="51972.0883">51175 10962 0,'0'-40'0,"0"-1"0,-41-41 16,41 0 0,-82 82-16,41 0 15,0 41 1,41 41 0,-82 163-1,123 369 16,-41-328 16,-123-204-15,1-164-32</inkml:trace>
  <inkml:trace contextRef="#ctx0" brushRef="#br0" timeOffset="52121.6542">50520 11412 0,'41'-81'15,"41"81"-15,-41-41 16,204 41 0,123 0-1,-286 0 1</inkml:trace>
  <inkml:trace contextRef="#ctx0" brushRef="#br0" timeOffset="52572.0078">51420 11372 0,'-41'0'0,"41"81"47,0 42-32,0-82 1,0 0-16,0 41 16,82-82-1,-41 0 1,0 0-1,0-123 1,-41 41 0,0 41 15,0-81-15,0 203-1,0 42 1,0 41-1,0-83 1,0 1-16,0-41 16,0 0-16,0 82 15,81-123-15</inkml:trace>
  <inkml:trace contextRef="#ctx0" brushRef="#br0" timeOffset="52888.3386">51952 11085 0,'0'0'16,"-41"-82"-16,41 1 15,-41 121 32,41 42-47,0 41 16,0 122 0,0-122-16,0 0 15,41-41 1,41-82-1</inkml:trace>
  <inkml:trace contextRef="#ctx0" brushRef="#br0" timeOffset="53371.0923">52238 11126 0,'-41'0'0,"41"-41"15,0 123 17,0 0-17,0 0-15,0-41 16,0 40-16,82-40 16,0-41-1,41 0 1,-42 0-1,-40-204 1,-41 163 0,0-41-1,0 123 32,0 123-31,0 122-1,0-123 1,0 42 0,0-164-16,0 0 15,-82-41 1,1 0 0,40-82-1,41 41-15</inkml:trace>
  <inkml:trace contextRef="#ctx0" brushRef="#br0" timeOffset="53615.737">52770 10799 0,'82'0'16,"-41"41"0,-41 81-1,81 165 1,-81-1 0,0-163-16,-40 40 15</inkml:trace>
  <inkml:trace contextRef="#ctx0" brushRef="#br0" timeOffset="54729.4312">53629 11372 0,'0'-82'0,"0"0"15,0 41 1,0-41 0,0 41-1,-41 41 1,-41 0-1,-41 164 1,123 0 0,0-1-1,0-122 17,41 41-17,41-82 1,0 0-1,-41-123 1,41-40 0,-82 81-16,0-123 15,0 123-15,0 41 16,0 1 0,0-83-1,-41 205 32,41 40-47,0 124 16,0-42-1,0-122 1,0 41 0,82-123-16,-82 41 15,41-41 1,81-41-1,-81-41 1,-41 41-16,0-82 16,0 83-16,0-1 15,0 0 1,0 123 31,0-1-47,0 1 15,0 41 1,41-123 0,-41 41-16,82-41 15,41 0-15,-82 0 16,-1 0 0,-40-82-1,82 0-15,-82 41 16,0 0-16,0-40 0,-41 81 31,-40 81-15,81 42-1,-41 0-15,41 40 16,0 1-16,0-41 16,0-1-16,0 165 15,-82-124 1,41-122-16,-41-41 15,0 0 1,0-82 0,1-81-1,81-1 17,81 82-17,-40 82-15</inkml:trace>
  <inkml:trace contextRef="#ctx0" brushRef="#br0" timeOffset="54922.6212">54693 12353 0,'0'0'0,"-82"41"47,82 0-31</inkml:trace>
  <inkml:trace contextRef="#ctx0" brushRef="#br0" timeOffset="55438.7456">50356 14153 0,'-122'0'0,"-42"0"15,41 0-15,41 0 16,1 0-16,-1 0 16,205-41 46,81 41-46,123-123-16,82 123 15,410-122 1,-83 40 0,-368 82-1,-163 0 1,-124 0-16,-40-82 16,-41 123 46,-81-41-46,40 41-16,-82-41 15</inkml:trace>
  <inkml:trace contextRef="#ctx0" brushRef="#br0" timeOffset="55655.483">50765 14276 0,'-122'0'16,"163"0"15,204 0-31,1 0 16,81 0-16,0 0 15,-41 0-15,-40-41 16,-123 41-16,-83 0 15,1 0-15</inkml:trace>
  <inkml:trace contextRef="#ctx0" brushRef="#br0" timeOffset="57944.9575">39516 3518 0,'0'-41'0,"-82"41"47,82 82-31,0 40-16,0 42 15,0 0-15,0 81 16,0-40-16,82 163 16,-82 0-16,0-41 15,0 818 1,0-40 15,0 40 0,0-286 16,0-532-47,41-40 32,-41-164-32,0 122 15,0-163-15,0-41 16,82 81-1,-82-81-15,0 0 16,0 41-16,0-41 0,0 0 16,0 82-1,0-42 1,0-40 0,0 0-1,0 123 1,0-82-1,0-1 1,0 42 0,0-82-1,0 0 17,0 0-17,0 41 48,0-41-48,41-41 1,-41 40-16,81-40 16,83 82-1,41-82 1,122 41-1,-123 41 1,42-82-16,-1 123 16,1-123-16,-1 81 0,328-81 31,122 82-15,-122-82-1,-287 0-15,246 82 16,-368-82-16,-1 0 15,246 82 1,-40-82 0,-83-41-16,0 41 15,42 0-15,285 0 16,1 0 0,40 0-1,1 0 1,-328 0-1,82 0-15,-204 0 16,-83 0-16,-81 0 16</inkml:trace>
  <inkml:trace contextRef="#ctx0" brushRef="#br0" timeOffset="59340.4783">38616 15503 0,'-82'0'16,"164"0"31,0 0-32,0 0-15,0 0 16,-42 0 0</inkml:trace>
  <inkml:trace contextRef="#ctx0" brushRef="#br0" timeOffset="59705.5299">38493 15626 0,'-41'0'16,"41"81"46,0 1-46,0 41-16,0 0 15,0 122 1,0-163-16,0 122 16,0-81-1,0-82 1,82-41-1,82 0 1,40 0 0,-163-123 15,-41 82-31</inkml:trace>
  <inkml:trace contextRef="#ctx0" brushRef="#br0" timeOffset="59922.3976">38452 16321 0,'-81'0'0,"122"0"63,81 0-63,1-41 15,-41 41-15,0 0 16,-1 0-16,1-82 16</inkml:trace>
  <inkml:trace contextRef="#ctx0" brushRef="#br0" timeOffset="60489.1229">39721 15544 0,'0'-41'0,"0"-41"15,0 41 1,0-41-16,0 205 62,-82 409-30,82-41-32,41-205 15,81-81 17,-81-165-32,82 42 15,-82-82-15</inkml:trace>
  <inkml:trace contextRef="#ctx0" brushRef="#br0" timeOffset="61056.1269">40171 16157 0,'0'0'15,"0"-41"-15,-82 1 0,82-42 16,0 0 0,41 82-1,0 0 1,40 0-16,83 0 16,-164 82-16,82 0 15,-82 81 1,-164 83-1,82-205 1,41-41-16,1 81 16,40-122-1,0 1-15,0-1 16,204-205 0,-163 123-1,41 1 1,-82 40-1,0 41 1,0 123 31,0 81-31,0-40-1,0 0-15,0 163 16,0-204-16,0-41 15,204 41 1,-122-82 0,82-82-1</inkml:trace>
  <inkml:trace contextRef="#ctx0" brushRef="#br0" timeOffset="61339.956">41071 15789 0,'0'0'0,"-41"0"0,41-122 15,0 81 1,-82 41 0,82 41-1,0 163 1,41 123-1,-41 1 1,82-83-16,-82 41 16,0-163-16,0-41 15,40-41 1,42-41-16</inkml:trace>
  <inkml:trace contextRef="#ctx0" brushRef="#br0" timeOffset="61905.7778">41439 16321 0,'0'0'0,"0"-41"15,0-41-15,0 164 47,0 41-31,0-41-1,0-1-15,81 1 16,1-82 0,0 0-1,0-41 1,0-81-1,-82 81 1,0-82-16,0 41 16,0 41-16,0 0 15,0 164 17,-82 0-17,82 163 1,0 205-1,82-82 1,0-41 0,-82-204-1,0-123-15,-41-41 16,0 0 0,0 0-16,-82 0 15,41-82 1,82-82-1,0 82 1</inkml:trace>
  <inkml:trace contextRef="#ctx0" brushRef="#br0" timeOffset="62222.2445">42380 15871 0,'0'0'0,"-41"-41"0,41-41 16,0 123 31,81 82-32,42 0-15,-41 163 16,-41-41 0,-41 83 15,-82-165-15,82-122-16</inkml:trace>
  <inkml:trace contextRef="#ctx0" brushRef="#br0" timeOffset="62477.5635">43525 16280 0,'82'0'16,"-41"0"-16,0 0 0,81 0 31,-81 82-15,-41-41-16</inkml:trace>
  <inkml:trace contextRef="#ctx0" brushRef="#br0" timeOffset="62589.3372">43525 16771 0,'164'0'47,"-1"0"-31,-81 0-16</inkml:trace>
  <inkml:trace contextRef="#ctx0" brushRef="#br0" timeOffset="71340.2224">45652 15339 0,'0'-41'15,"0"0"1,-82 41 0,41 0 30,41 41-46,0 246 16,0 367 15,0-204-15,0-286-16,41 81 16,-41-163-16,0 41 15,0-41 1,-82-1-1,42-81-15,-42 0 16,0 0-16,41 0 16,-82 0-1,82 0 1,-40-122-16</inkml:trace>
  <inkml:trace contextRef="#ctx0" brushRef="#br0" timeOffset="83211.8012">49416 15544 0,'0'-41'15,"-82"41"-15,82-41 16,-82-41-1,41 82 1,-41-41 0,-81 450 15,326 369 16,-163-615-16,0-40-15,-82-41-16,-40-82 15,40 0 1,-41-164 0</inkml:trace>
  <inkml:trace contextRef="#ctx0" brushRef="#br0" timeOffset="83391.8364">48597 16362 0,'41'-123'16,"0"123"-16,82 0 16,0-41-16,122 41 15,1-82 1,-165 42-1</inkml:trace>
  <inkml:trace contextRef="#ctx0" brushRef="#br0" timeOffset="83646.2655">49661 15707 0,'0'-81'16,"0"40"-16,0-41 15,-41 82 17,-41 164-17,82 40 1,0 41 0,41 1-1,0-82 1,41-83-1,0-40-15</inkml:trace>
  <inkml:trace contextRef="#ctx0" brushRef="#br0" timeOffset="84142.0733">50070 16035 0,'0'0'0,"0"-82"16,0 41-1,82 41 1,0 0 0,-41 123-1,-41-42 1,-41 1 15,0-41-15,41-123 15,82 1-15,40-1-1,-81 0 1,-41 0-16,0 41 15,-41 41 17,41 123-17,-41-82-15,41 41 16,0-41-16,0-1 16,0 42-1,82-82-15,0 82 16,0-82-1</inkml:trace>
  <inkml:trace contextRef="#ctx0" brushRef="#br0" timeOffset="84441.3674">50847 15707 0,'0'-122'15,"-41"81"1,41 164 31,0-1-31,0 1-16,0 122 15,41-81 1,-41-41-16,0-1 15,82 1-15,-82 0 0,0 0 32,41-123-17</inkml:trace>
  <inkml:trace contextRef="#ctx0" brushRef="#br0" timeOffset="84992.3602">51175 16076 0,'0'-82'0,"0"164"78,0-1-78,0-40 16,0 41-1,40-41 1,42-41 0,82 0-1,-123 0 1,-41-164-1,0 42 1,0 81 0,0 123 15,0 122-15,0 82-1,0 83 1,0-124-1,0-163 1,0 0 0,0-41-16,-41-41 31,0 0-31,-41 0 16,41-82-16,41 41 15,-41 0-15,41-82 0,0 0 16</inkml:trace>
  <inkml:trace contextRef="#ctx0" brushRef="#br0" timeOffset="85259.3043">51788 15585 0,'0'-82'15,"0"123"17,123 41-32,-82 40 15,-41 42 1,122 286 0,-122-205-1,-81-81 1,-42-82-16</inkml:trace>
  <inkml:trace contextRef="#ctx0" brushRef="#br0" timeOffset="86470.5147">40539 17139 0,'-41'0'0,"82"0"78,41-41-62,-42 41-1,-121 0 63,40 41-78,0-41 16,-82 41 0,164-41 46,41 0-46,-41 0-1</inkml:trace>
  <inkml:trace contextRef="#ctx0" brushRef="#br0" timeOffset="87459.3474">47084 16280 0,'-41'-41'0,"41"0"31,0 0-15,123 41 15,40 82 16,-163 0-47,0 0 16,-41 0-16,0-1 15,41-121 48,0-83-63,0 41 15,82-123 1,0 42 0,-41 163-16,-41-82 15,0 205 17,0-1-17,0 1-15,0 82 16,0-42-1,82-122 17,0-41-17,81 0 1,-81 0-16,0-82 0</inkml:trace>
  <inkml:trace contextRef="#ctx0" brushRef="#br0" timeOffset="88325.2586">53015 16076 0,'0'-82'16,"-41"0"0,-40 0-1,40 82-15,-41 0 16,-41 41-1,123 41 1,-41 327 15,246-368 1,-82-123-1,-1-41-16,-122 1 1,0-1-16,0 0 16,0-81-1,0-1 1,-41 164 0,41 82-1,0 82 1,0 122-1,41-122-15,-41 0 16,0-1-16,0 1 16,0-41-16,41 0 15,-41 0 1</inkml:trace>
  <inkml:trace contextRef="#ctx0" brushRef="#br0" timeOffset="88761.4934">53302 16157 0,'41'-81'15,"-1"81"17,42 81-17,-82-40 1,0 0-16,-41 41 15,41 0 1,0-123 31,41 41-47,41-164 16,0 42-1,0-1 1,-82 164 31,-82 81-32,82 1 1,0-41 0,82-41-1,0-41-15,40 0 16,-40 0-16,-82-41 15</inkml:trace>
  <inkml:trace contextRef="#ctx0" brushRef="#br0" timeOffset="92882.5101">28389 12967 0,'0'0'0,"-122"41"62,40-41-46,-41 82-16,-122-1 15,-1 42 1,-40-41 0,245-82-1,164 0 32,-1 0-31,1 0-16,123 0 31,-165 0-31,42 82 16,-164-1 31,0-81-47,-41 82 15,-122 0 1,-41 0-1,40 41 1,164-42 0,-41-81-16,82 41 15,41-41 1,164 0 0,163 0-1,-164-41 1,42 41-1,-123 0-15</inkml:trace>
  <inkml:trace contextRef="#ctx0" brushRef="#br0" timeOffset="93493.7913">29167 13662 0,'0'-41'15,"0"-41"1,81 82 15,-40 0-15,0 123 0,-41 0-1,0-82 1,-82 0-1,164-82 17,-82-41-17,82 41-15,-82 0 16,82-41 0,-82 1-16,0 162 62,0 42-62,-82-41 16,82 82-1,41-42 1,123-81 0,-124-41-16,124 0 15,-82 0-15,-82-123 16</inkml:trace>
  <inkml:trace contextRef="#ctx0" brushRef="#br0" timeOffset="94275.5637">31130 13376 0,'0'-82'0,"0"-41"16,0 82 0,0-40-16,0 40 15,0 0-15,-41-123 32,-41 164-17,1 0 16,-1 287-15,82 122 0,41-205-1,0-122-15,-41 0 16,0 0-16,41-1 16,-41 1-1,-82-41 1,-41-41-1,41-41 1</inkml:trace>
  <inkml:trace contextRef="#ctx0" brushRef="#br0" timeOffset="94449.5427">30476 13662 0,'41'-82'16,"81"82"-1,-40-81 1,204 81 0,-40-82-1,-164 82-15,-1 0 16,1-41-16</inkml:trace>
  <inkml:trace contextRef="#ctx0" brushRef="#br0" timeOffset="94676.3667">31621 13212 0,'0'-82'0,"-41"82"16,41-81-16,0 40 16,-41 41-1,41 82 17,-82 40-32,82 1 15,0 204-15,0-204 16,0 0-16,82 81 31,41-163-15,-82-41-16</inkml:trace>
  <inkml:trace contextRef="#ctx0" brushRef="#br0" timeOffset="95115.3409">31826 13580 0,'0'0'0,"0"-41"16,81 41 15,1 0-15,-82 41-16,0 82 16,-41-41-1,0 0 16,41-123 1,41-82-17,41 0 1,41 1 0,-123 81-16,0 0 15,-41 82 16,41 0-15,0 163 0,0-122-16,0 41 15,0-82 1,82 81 0,0-122-16,40-41 15</inkml:trace>
  <inkml:trace contextRef="#ctx0" brushRef="#br0" timeOffset="95343.1311">32562 13376 0,'-82'-82'16,"82"0"0,0 123 30,0 82-46,0 40 16,0-40-16,41 123 16,-41-1-1,123-122 1,-82-123 0</inkml:trace>
  <inkml:trace contextRef="#ctx0" brushRef="#br0" timeOffset="95876.31">32971 13580 0,'0'-81'16,"0"40"-1,0 122 32,0 1-47,0-41 0,0 0 16,82 41-1,-41-41-15,81-41 32,1 0-32,-82-123 15,-41 41 16,0 41-31,0-81 16,0 40 0,0 123 15,0 81-15,0 1-16,0 0 15,0 0-15,0-1 0,0 1 16,0 0-16,0-41 15,0 81 1,0-122-16,0 0 31,-82-41-31,0 0 16,1 0 0,-1-123-1,82 82 1</inkml:trace>
  <inkml:trace contextRef="#ctx0" brushRef="#br0" timeOffset="96143.2071">33789 13130 0,'41'164'47,"41"0"-31,-82-1-16,82 369 16,-123-287-1,-41-40 1,41-205-1</inkml:trace>
  <inkml:trace contextRef="#ctx0" brushRef="#br0" timeOffset="97076.9007">27408 14767 0,'-82'-82'16,"82"41"15,82 41 0,-41 0-31,-41 164 31,0-83-15,-82 1 0,123-123 30,-41-41-30,122 42 0,-122-1-16,41-41 15,-41 0-15,0 164 47,0-41-31,-82 163-1,123-81 1,41-123 0,82 0-1,-82-82 1</inkml:trace>
  <inkml:trace contextRef="#ctx0" brushRef="#br0" timeOffset="105010.6792">38371 17794 0,'-123'0'16,"41"0"-1,82 81 1,41-81 15,204 0-15,1024 0 15,-738 0-15,-408 0-16</inkml:trace>
  <inkml:trace contextRef="#ctx0" brushRef="#br0" timeOffset="105261.1335">38575 18284 0,'-286'82'15,"81"-82"-15,83 0 0,81 41 16,82-41 15,81 0-15,492-41 0,-164 41-1,-164-41 1,-81 41-1</inkml:trace>
  <inkml:trace contextRef="#ctx0" brushRef="#br0" timeOffset="105967.4874">37634 15135 0,'-81'-41'0,"81"164"31,0 531-15,163-245-1,1 409 1,-82 328 15,-82-983-31,0 83 32</inkml:trace>
  <inkml:trace contextRef="#ctx0" brushRef="#br0" timeOffset="107747.753">37757 14971 0,'0'0'0,"-41"0"15,41-41-15,-82 41 16,164 0 15,0 0-15,82 0-16,408 0 15,-204-122 1,410 122-16,-328 0 16,81-82-16,942 82 15,-696 0 1,41-123-1,-204 123-15,122 0 0,-81 0 16,572 0 0,-368 0-1,123-82 1,0 82 0,163-82-1,-572 82 1,-82 0-1,-164 0 1,-163-81-16,-83 81 16,-40 0-1,41 0-15,-41 0 16,82 0 15,-82 0-31,0 0 16,40 0-16,165 0 15,-1 0 1,123 40 0,-81-40-1,-205 0-15,40 82 16,-40-82-16,0 0 16,-41 0-1,82-41 1,-83 41-16,1 0 15,41 0 1,41 0 0,-82 0-1,0 0 17,-41 123-1,0 0-16,0-41 1,0 81-16,81 42 16,-81 40-16,82 1 0,-82-83 15,82 246 1,0-81 0,0 40-1,0-164-15,-82-40 16,0-41-16,81-1 15,-81 1-15,0 41 16,0-1 0,0-81-1,0 0 17,-122 0-32,-1-82 31,82 0-31,0 41 15,-41-41-15,0 0 0,1 0 16,-206 81 0,-163 1-1,-122 41 1,285-41-16,1-82 16,-41 81-16,-369 1 15,-40-82 1,-82 82-1,204-82 1,287 0-16,0 0 16,-1 82-16,-40-82 15,0 0-15,-327 82 16,-83-82 0,369 82-1,82-82 1,82 0-16,-42 0 0,1 0 15,-164 0 1,0 81 0,82-81-1,-328 0 1,369 0 0,0 0-1,0 0 1,122 0-16,42 0 15,-1 0-15,-163 0 16,40 0 0,-40 0-1,0 82 1,163-82 0,1 0-16,-1 0 15,41 0-15,0 82 0,-163-82 31,82 0-15,122 0 0,41 0-1,41 41 32,82-41-31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10:37.7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43320 4213 0,'0'-82'0,"0"1"16,0 40-1,0 0 1,-41 41-16,-40-41 31,40 41-15,-41 163-1,82 778 32,0-654-47,41 326 32,-41-531-32,0 0 15,0 81 1,-82-122-16,0 82 15,0-123 1,42 0 0,-83-82-1,123-122 1</inkml:trace>
  <inkml:trace contextRef="#ctx0" brushRef="#br0" timeOffset="483.0895">44425 4377 0,'0'0'0,"0"-41"16,0-41-1,0 0-15,-41 82 16,0 0 15,-41 287-15,82-1-1,0 41 1,82-40 15,0-165-31,-82 1 16,0-41-16,41 81 16,-41-40-1,-123-41 1,0 0-1,42-41 1,40-82 0,41 0-16</inkml:trace>
  <inkml:trace contextRef="#ctx0" brushRef="#br0" timeOffset="1717.9403">45938 4663 0,'0'-82'16,"0"1"-1,0-1 1,0 0-16,-40 82 15,40-82-15,-41 82 16,41-41 0,-41 41-1,41 368 1,0 41 15,41-327-15,81-82-1,-40-123 1,0 1 0,-82 81-1,0-41 1,0 0-16,0-81 16,-41 122-1,41 123 16,0-1-15,0-40-16,0 164 16,41-164-16,0 40 15,41-81 1,0 0 0,-1-40-1,-40-83 1,-41-41-1,0 82 1,0 1-16,0 40 16,0 0-16,0-41 31,0 123-15,0 123-1,0-83 1,82 1-16,-41-41 15,0-41-15,41 0 16,-1 0 0,1 0-1,-82-164 1,0 42 0,0 81-1,0 0 1,0 82-1,0 41 1,0 122-16,0-40 16,0-1-16,0 165 31,0-247-31,0-40 16,0 0-16,0 41 15,-41-82 1,41-82-1,0 0 1,0-122 0</inkml:trace>
  <inkml:trace contextRef="#ctx0" brushRef="#br0" timeOffset="2050.9434">45816 5481 0,'-41'0'0,"164"0"47,40 0-47,42 0 15,40 0-15,-40 0 16,245-41 0,-82 41-1,-286 0 1</inkml:trace>
  <inkml:trace contextRef="#ctx0" brushRef="#br0" timeOffset="2600.0782">46348 6218 0,'0'0'0,"-82"0"15,82-41 17,82 41-1,-82 41-31,40-1 15,-40 42-15,0 82 32,-40-123-32,40 41 0,-41-42 31,82-121 0,81-83-15,-40-40-1,-41 122 1,-41 0 0,-41 164 15,41 0-15,0 81-1,0-40 1,0-41-1,164-82 1</inkml:trace>
  <inkml:trace contextRef="#ctx0" brushRef="#br0" timeOffset="2900.4662">46838 6054 0,'0'-41'16,"41"41"-1,41 0 1,-82 123 15,-82-41-15,0 40-1,42-122 1,80 0 15,42 0-15,123-41 0,-1-40-16</inkml:trace>
  <inkml:trace contextRef="#ctx0" brushRef="#br0" timeOffset="3601.8088">47943 5031 0,'0'-82'16,"-82"-40"0,41 40-1,-41 82 1,41 0-1,-40 82 1,81 245 0,41-163 31,-1-164-32,42 0 1,-41-123-1,-41 82-15,0-164 16,0 83-16,0-1 16,0-122-1,0 81 1,-82 123 0,82 123 15,0 0-31,0 163 15,0-122 1,41 0-16,-41 40 16,82 42-16</inkml:trace>
  <inkml:trace contextRef="#ctx0" brushRef="#br0" timeOffset="4050.3084">47984 4827 0,'0'0'0,"82"-41"15,-42 41 1,1 0 0,41 0-1,-82 82-15,0-1 16,-41 42-1,41-82 1,0-123 15,41 41-15,-41-40 0,205-165-1,-205 164 1,0 164 31,-41 0-47,41 82 15,0-1 1,82-122 0,-1-41-1,1 0-15</inkml:trace>
  <inkml:trace contextRef="#ctx0" brushRef="#br0" timeOffset="5000.325">49170 4622 0,'0'0'0,"0"-41"0,0 0 15,-41 41 16,-122 0-15,122 164 0,41-41-1,0-1 1,0-40 0,41-41-16,81-41 15,-40 0 1,0-82-1,-41-40 1,-41 81 0,0-164-1,0 83-15,0 40 16,0-41 0,0 41-1,-41 123 16,41 41-15,0 122 0,0 1-1,82-1 1,-41-122 0,40-82-1,1-82 1,-82 42-1,82-1-15,-82-41 16,0-41-16,0 82 16,0 82 31,0 41-32,0 41 1,0-82-1,82 40 1,-41 42-16,41-123 16,-42 0-1,-40-82-15,41 0 16,-41-40 0,0 81-1,0 0-15,0-41 16,0 123 15,0 204-15,0-122-1,0 82 1,0-42-16,0 1 0,82 40 16,-41 83-1,-41-42 1,-41-204-16,41 41 15,-82-82-15,41 0 16,-40 0 0,-42-164-1,123 83-15</inkml:trace>
  <inkml:trace contextRef="#ctx0" brushRef="#br0" timeOffset="5217.4785">50397 5072 0,'41'-82'31,"41"82"-16,0 0-15,0 0 16,-1 0-16</inkml:trace>
  <inkml:trace contextRef="#ctx0" brushRef="#br0" timeOffset="5350.714">50438 5440 0,'41'0'31,"41"0"-31,0 0 16,40 0-16</inkml:trace>
  <inkml:trace contextRef="#ctx0" brushRef="#br0" timeOffset="5756.4556">51624 4540 0,'0'0'0,"0"-81"16,0 40-16,0 0 31,0 82 0,0 163-15,82 83-1,-82-165-15,0 83 16,41-82-16,-41-42 16,0-40-1,0 0 1</inkml:trace>
  <inkml:trace contextRef="#ctx0" brushRef="#br0" timeOffset="7853.8607">44589 6504 0,'0'0'0,"0"-41"16,0 123 31,0 0-32,0-1-15,0 124 16,0-82 15,0-82-31,0 40 16,0-162 31,0-1-32,-82-164 1,41 42 0,41 163-1,0 0 1,-82 41 15,82 82-15,-41 0-16,41 40 15,-41-81 1,41 0 15,0-82 1,0-82-17,0 42 1,41 40-1,41-41 1,-82 0 0,41 123 15,-41 41-15,82 81-1,-82-40 1,0 82-1,41-123 1,-41-1-16,0 1 16,0 0-1,0-41 1,-41-41 15,0 0-15,-82 0-1,82 0 1,82 0 78,41 0-79,0 0-15,-1 0 16,-40 0-16,82-82 16</inkml:trace>
  <inkml:trace contextRef="#ctx0" brushRef="#br0" timeOffset="8920.4845">44834 3559 0,'0'41'31,"0"40"-15,0 1-1,123 0 17,-82-82-17,40 0 1,-40-82-1,-41-40 1,0 40 0,0-41 15,-122 164 0,122 0-31,-41 41 16,-41 204-1,-41-122 1,41-83 0,1-81-1,40 0 1,-41-81 0,82-42-1,0-41 1,41 1-1,41 122 1,-42 41 0,42 0 15,0 122-15,-82 1-1,0-41-15,0 0 16</inkml:trace>
  <inkml:trace contextRef="#ctx0" brushRef="#br0" timeOffset="11152.7052">43198 7322 0,'0'-82'15,"-82"0"-15,82 41 16,0 1 0,-41 40-1,0 0 1,-41 81 15,82 83-15,0 163 15,82-245-15,41-82-1,-1 0 1,-40 0 0,-82-82-16,0 0 15,0 41 1,0 1-16,-41-124 31,-40 82-15,40 82-1,0 0 1,41 123 0</inkml:trace>
  <inkml:trace contextRef="#ctx0" brushRef="#br0" timeOffset="12350.5271">42707 3068 0,'0'-41'15,"0"0"1,0 123 47,0 81-48,82 42 1,-82-164-1,0 41-15,0-205 94,0 82-94,0-41 16,0 41-16,0-40 15,-41 40-15,41-41 16,0 123 15,0 41-15,0 40 0,0-81-16,0 41 15,0 0 1,0-41-1,0 0 1,0 40 0</inkml:trace>
  <inkml:trace contextRef="#ctx0" brushRef="#br0" timeOffset="13125.5938">41357 5440 0,'-82'0'0,"82"-41"0</inkml:trace>
  <inkml:trace contextRef="#ctx0" brushRef="#br0" timeOffset="13583.6408">41111 5399 0,'-81'0'16,"122"0"93</inkml:trace>
  <inkml:trace contextRef="#ctx0" brushRef="#br0" timeOffset="281697.1614">41193 8876 0,'0'-81'0,"-41"81"16,-40-205-1,-42 164 17,-41 164-1,41-41-15,123 327 15,0-328-31,41-40 0,41 0 15,0-41 1,0-41 0,41-81-1,-123 40 1,40 0 0,-40 0-16,0 0 15,0 1-15,0 40 0,0 0 16,0-41-1,0 123 17,0 82-32,0 81 15,0-81 1,0-82 0,82 41-1,0-82 16,0 0-31,81-41 16</inkml:trace>
  <inkml:trace contextRef="#ctx0" brushRef="#br0" timeOffset="285364.7334">46348 8222 0,'-41'0'16,"163"0"31,-81 0-47,0 0 15,82 0 1,-82 0 0</inkml:trace>
  <inkml:trace contextRef="#ctx0" brushRef="#br0" timeOffset="285747.2598">46266 8345 0,'-82'0'47,"82"81"-32,0-40-15,0 41 16,0 0-16,0 0 15,0 0-15,0 40 16,0 42-16,0-82 16,0-1-16,0 165 15,0-82 1,0-42 0,0 42-16,-41-123 15,41 41-15,0-1 31,0-40-15,0 41 0,41-82-16,0 0 15,41 0-15,-1 0 0,-40 0 16</inkml:trace>
  <inkml:trace contextRef="#ctx0" brushRef="#br0" timeOffset="289200.823">48925 7976 0,'0'0'0,"0"-40"15,0-1 17,41 41-17,40 0 1,1 0 0,-41 0-1,0 41 16,-41 81-15,82 42 0,-82 81-1,0 83 1,0-165-16,0 42 16,0-42-16,0-40 0,0 41 15,0 122 1,0-163-1,-41-1 1,41 1 0,-41-41-1,-41-41 1,41-41 0,-41 41 15,42 41-16,-1-82 1</inkml:trace>
  <inkml:trace contextRef="#ctx0" brushRef="#br0" timeOffset="296931.4833">49988 9899 0,'0'41'47,"0"41"-47,0 40 16,0 1-16,0 0 16,0 0-16,0-1 15,0-81-15,0 0 16,0-82 31,0-204-16,0-1-15,-41 83-1,41 122 1,0 0-16,-41 41 31,-40 41-15,81 41-1,-82-42-15,82 1 16,0 41-16,-41-82 16,41 82-1,0-164 16,41 0-15,41 1 0,-42-42-1,42 41 1,0 82 15,0 82-15,0 81-1,-82 42 1,0-82 0,0-82-16,0 0 0,0-1 15,-41 42-15,41 0 16,0-41 15,-41-41-15,0 0-16</inkml:trace>
  <inkml:trace contextRef="#ctx0" brushRef="#br0" timeOffset="297081.128">49988 10758 0,'-82'0'16,"1"0"0,40 0-1,82 0 48,40 0-63,42 0 15,163-164 1</inkml:trace>
  <inkml:trace contextRef="#ctx0" brushRef="#br0" timeOffset="298231.2926">49947 8099 0,'0'-41'15,"-82"41"32,82 82 0,41 0-31,0 0-1,41-82 1,0 0 0,0 0-1,-41-41 1,-41 0-1,0 0 1,0-82 0,-82 41-1,41 82 1,-41 41 0,0 82-1,-40 0 1,81-123-16,0 82 31,41-123 16,0-82-31,0 41-16,0 41 15,0 0 1,82-40-16,-42 81 15,1 81 1,-41 42 0,0-41-16</inkml:trace>
  <inkml:trace contextRef="#ctx0" brushRef="#br0" timeOffset="309432.8546">47125 9040 0,'0'0'0,"0"-41"0,-41 41 16,123 0 78,-41 0-94,40 0 0,1 0 15,368 0 32,-368-41-47</inkml:trace>
  <inkml:trace contextRef="#ctx0" brushRef="#br0" timeOffset="309668.3477">48066 8713 0,'0'-41'15,"-41"41"16,41 82 1,0 81-17,0 42 17,41-42-17,-41-122-15</inkml:trace>
  <inkml:trace contextRef="#ctx0" brushRef="#br0" timeOffset="309983.8567">47370 9735 0,'0'0'0,"41"-41"47,0 41-47,41 0 15,41 0-15,-42 0 16,165-40-1,122 40 1,-286 0 0,-41 0-16</inkml:trace>
  <inkml:trace contextRef="#ctx0" brushRef="#br0" timeOffset="310849.0329">47534 10144 0,'0'-41'16,"0"-40"-1,0 40 1,0 0 15,41 41 0,122 204 1,-122-122-17,-41 41 1,0-82-1,0 41-15,0-123 79,0 0-79,0 0 15,41-123 1,41 1-1,-41 81 1,-41 41 0,0 123 15,0 0-15,-82 163-1,82-204-15,0 0 16,0 0-1,41-41-15,163 0 16,42-41 0</inkml:trace>
  <inkml:trace contextRef="#ctx0" brushRef="#br0" timeOffset="312483.3594">44098 8549 0,'0'-41'0,"-41"-82"16,0 83 15,-41 80-16,82 42 1,0 41-16,0 777 47,41-736-47,-41 204 31,0-287-31,0-40 16,-82-41 15,-122 0-15,122 0-16,0 0 15</inkml:trace>
  <inkml:trace contextRef="#ctx0" brushRef="#br0" timeOffset="312865.982">43566 10922 0,'0'122'31,"0"-81"-31,0 82 16,0-41-16,82-41 15,-82 0-15,81-41 16,42 0 0,0-82-1,-123 0 1,0 41-16,0-41 15,-82 41 1,-41-41-16,42 42 0,40 40 16,-41-82-1</inkml:trace>
  <inkml:trace contextRef="#ctx0" brushRef="#br0" timeOffset="313393.9848">44711 8099 0,'0'41'47,"0"0"-31,0 41-16,0 0 15,0-42-15,0 42 16,0-41-16,0 0 16</inkml:trace>
  <inkml:trace contextRef="#ctx0" brushRef="#br0" timeOffset="314982.6448">51215 8917 0,'0'-41'16,"-81"0"-1,40 41 1,0 0-1,-41 41 1,82 41 0,0 0-16,0 163 31,0-204-31,82-41 31,0-41-15,-82 0-16,122-40 15,-122 40 1,82-123-16,-82 41 16,0 1-16,0-42 15,0 41 17,0 42-17,0 121 16,-82 42-15,82 0-16,0 0 16,0 122-16,41-81 15,-41-41 1,41-41 0,0-41-16,0 0 15,41 0 1,40 0-1,-122-82 1,41-41 0,-41 42-1,0 40 1,0 122 15,0-40-15,0 41-1,0 0 1,41-82 0,82 0-1,-82 0 1,0 0-16,-41-82 16,0-41-1,0 42 1,0 203 31,0 42-47,0 204 31,0-41-15,0-40-1,0-206-15,-82 42 16,41-123 15,41-41-31,-82-81 16,82-1-16</inkml:trace>
  <inkml:trace contextRef="#ctx0" brushRef="#br0" timeOffset="316267.1025">45161 9244 0,'0'-40'16,"-41"-42"0,41 123 31,0 40-47,0 83 31,82-82 0,0-82-31,0-41 31,-82-41-31,0-81 32,0 122-32,0 0 15,0 123 16,0-1-15,0 42-16,0 123 16,0-124-1,0 1 1,0-82-16,-82 41 16,41-41-1,0-41 1,41-41-1,0 0 1,0-82 0,0 41-1,164 0 1,-82 1-16</inkml:trace>
  <inkml:trace contextRef="#ctx0" brushRef="#br0" timeOffset="316816.8766">52524 8958 0,'82'0'47,"0"0"-47,123 0 15,-83 0 1</inkml:trace>
  <inkml:trace contextRef="#ctx0" brushRef="#br0" timeOffset="316966.8256">52647 9244 0,'0'0'0,"82"0"31,0 0-16,163 0 1,-163 0-16</inkml:trace>
  <inkml:trace contextRef="#ctx0" brushRef="#br0" timeOffset="317174.134">53629 8508 0,'0'-41'0,"-82"41"0,82 41 31,0 41-15,-41 82 0,41 122-1,0-122-15,0 81 16,0-204-16</inkml:trace>
  <inkml:trace contextRef="#ctx0" brushRef="#br0" timeOffset="319860.7076">45938 12312 0,'-81'0'0,"122"0"110,-82 0-17</inkml:trace>
  <inkml:trace contextRef="#ctx0" brushRef="#br0" timeOffset="320881.5549">46511 12353 0,'0'-82'0,"-41"1"15,41 40 1,0-41 15,0 41 0,82 82-15,0 163 0,0-40-1,-41-123 1,-41 41-16,0 0 16,40-82-1,42 0 1,-41-41-1,41-41 1,-82-41 0,0 82-1,0-41 1,0 1-16,-41 81 31,0 81-31,-41 42 16,1-41-1,40 41 1,-41-1 0,41-40-1,-41-82 1,82 41-16,-41-41 16,0 0 30,41-41 1</inkml:trace>
  <inkml:trace contextRef="#ctx0" brushRef="#br0" timeOffset="321572.4212">46838 12517 0,'0'-41'16,"0"-41"-1,0 41 1,0-41 0,0 42-1,-81-42 1,-1 82-1,0 0 1,0 0-16,0 163 16,82-81-16,-81 41 15,81 122 1,0 1 0,40-164-16,83 40 15,-41-122 1,0 41-16,81-41 15,42-41 1,-82-81 15,-42 40-31,-81-123 16,41 123-16,-41-40 16,0 40-1,0 0 1,-122 0-16,-42 0 15,41 82-15,41 0 16,-81 0 0,-1 82-1,42 123 1,122-123-16,-41 81 16,41-40-1,0-41-15,0 0 16,41-1-1,81-40-15,-40-41 16</inkml:trace>
  <inkml:trace contextRef="#ctx0" brushRef="#br0" timeOffset="323226.3964">48025 12803 0,'-82'0'16,"0"0"-1,164 0 64,-41 0-64,0 0-15,40 0 16,83 0-1,-123 0 1,0 0 0,-82 0 62,0 0-78,0 0 15,0 0-15,-41 0 16,-40 0 0,-1 0-1,82 0 1,123 0 46,-41 0-46,41 0-16,-1 0 0,1 0 16,82 0 15,-123 0-15</inkml:trace>
  <inkml:trace contextRef="#ctx0" brushRef="#br0" timeOffset="323970.927">49784 10103 0</inkml:trace>
  <inkml:trace contextRef="#ctx0" brushRef="#br0" timeOffset="325024.5491">48147 12558 0,'0'0'16,"0"-41"-16,0-41 16,-41 82-1,41-41 1,0 82 31,0 164-32,0 163 1,0-246 0,0-81-1,0 41 1,41 0-16,0-82 31</inkml:trace>
  <inkml:trace contextRef="#ctx0" brushRef="#br0" timeOffset="325317.4656">48720 12476 0,'0'-82'16,"0"41"-1,0 123 32,0 0-47,0 0 16,0 40-16,82 42 16,-82-41-1,0-41 1,0-42-1</inkml:trace>
  <inkml:trace contextRef="#ctx0" brushRef="#br0" timeOffset="325817.6125">49047 12026 0,'82'0'47,"-41"0"-31,41 0-16,-41 0 15,0 0 17,-41 123-17,0-82 1,0 163 0,82-40-1,-82 122 1,0-204-16,40 122 15,-40-122-15,0 41 16,82 0 0,-82-82-1,-41 81 1,-40-81-16,40-41 16,0 0-16,-41 0 15,41 0-15,-82 0 16,-40-41-1</inkml:trace>
  <inkml:trace contextRef="#ctx0" brushRef="#br0" timeOffset="326451.3915">46675 11985 0,'-82'0'0,"82"-41"15,-41 41 1,0 0 0,-82 0-1,83 0 1,-83 41-1,0 0 1,123 41 0,-41-82-16,41 41 47,0 41-32,0 40 1,0 205-1,41 123 17,-41 0-17,0-286-15,0-41 16,0-41-16,41-42 0,-41 42 16,82-41-1,0-41 1,122-41-1,-40 0-15,-42-81 0</inkml:trace>
  <inkml:trace contextRef="#ctx0" brushRef="#br0" timeOffset="327402.6944">43770 12190 0,'0'-82'0,"-81"0"16,-1 123 0,82 41-1,-82 654 17,82-450-17,0 164 1,0-409-1,-41 41-15,-123 0 32,83-82-17,-42 0 1,41 0 0</inkml:trace>
  <inkml:trace contextRef="#ctx0" brushRef="#br0" timeOffset="327742.71">43279 14439 0,'-40'82'0,"40"-41"15,0 0 1,0 82 0,0-82-1,40 40 1,42-81-16,41-81 16,-41-1-1,-82-41 1,0 41-1,-164 0 1,82 82-16,41 0 16,1 0-16</inkml:trace>
  <inkml:trace contextRef="#ctx0" brushRef="#br0" timeOffset="328068.9978">44261 11658 0,'0'-41'16,"0"82"31,0 41-47,0 531 46</inkml:trace>
  <inkml:trace contextRef="#ctx0" brushRef="#br0" timeOffset="328668.1468">44670 12803 0,'0'0'0,"0"-82"16,0 123 31,0 41-47,0-41 15,0 0 1,0 0 0,82 41-1,0-82 1,0 0-16,40-41 16,-122-41-16,0 41 15,41-82 1,-41 41-1,0 205 17,0 204-17,-81 123 1,81-41 0,0-204-1,0-123-15,0 0 16,-82-42-1,41-40-15,-82 0 32,0-122-17,123-1-15,-81 0 16,81 42-16,0-1 0,163 0 16,205-41-1,-204 0-15</inkml:trace>
  <inkml:trace contextRef="#ctx0" brushRef="#br0" timeOffset="329868.7466">50397 12517 0,'-41'0'0,"41"-82"0,-41 0 16,1 82-1,-83 41 1,82 0-1,-41 327 17,246-327-1,-82-41-31,-82-82 16,81 41-16,1-81 15,-82-42 1,0 0-1,0-81 1,0 163 15,0 205 1,0 122-17,0 1 1,123-124-1,-41-81 1,0-41 0,40-81-1,-122-83 1,82 82-16,-82 41 16,0-41-16,0 164 46,0 41-46,0 41 32,41-83-17,41-81 1,41-81 0,-83-1-1,-40 0-15,0 0 16,0 41-16,0 0 0,0 205 47,0 0-32,0 40-15,0 205 16,0-245 0,0-42-16,0 1 15,0-41 1,-122-41-1,81-41-15,0 0 0,-41 0 16,0-82 0,82 0-16,0-40 15</inkml:trace>
  <inkml:trace contextRef="#ctx0" brushRef="#br0" timeOffset="330068.2104">52811 12599 0,'41'0'15,"41"0"1,-1 0-16,83 0 15</inkml:trace>
  <inkml:trace contextRef="#ctx0" brushRef="#br0" timeOffset="330201.4288">52770 12926 0,'123'-41'16,"-1"41"-1,1-82-15</inkml:trace>
  <inkml:trace contextRef="#ctx0" brushRef="#br0" timeOffset="330434.8673">54161 11944 0,'-82'0'0,"82"82"31,41 82-15,-41-42-16,82 42 15,-82 0 1,0 40-16,0 1 15</inkml:trace>
  <inkml:trace contextRef="#ctx0" brushRef="#br0" timeOffset="331769.2198">41193 13049 0,'0'-82'15,"0"0"1,0 0 0,-82 0-1,42 1 1,-42 162 15,82 1-15,-82 41-16,82 409 31,0-451-31,0-40 16,82-41 15,-41-122-16,0-42 17,-41 82-32,0 0 15,0 1-15,0-1 0,0 41 16,0 164 15,0-42-15,0 1-16,0 41 15,0-82 1,81-41 0,1 0-1,0 0 1,-41 0-16,82 0 16</inkml:trace>
  <inkml:trace contextRef="#ctx0" brushRef="#br0" timeOffset="333335.4175">47493 14767 0,'0'-41'0,"0"123"32,0 40-17,41-40-15,41 41 32,-1-123-17,1 0-15,0 0 16,0-41-1,-82-41 17,0 0-17,0 0 1,-41 82 0,41 82-1,0 0 1,0 286-1,0-122 1,0-124 0,0 42-1,0-123 1,-41-41-16,0 0 16,-41 0-1,-40 0 1,81 0-1,41-82 1</inkml:trace>
  <inkml:trace contextRef="#ctx0" brushRef="#br0" timeOffset="333785.9048">48270 14603 0,'-41'0'0,"41"-41"16,82 41 46,-41 82-46,-41 0 0,0-41-16,0 0 15,0 40 1,-123 1-1,41-82 1,123 0 15,41 0-15,-41 0-16,164 0 16,81 0-1</inkml:trace>
  <inkml:trace contextRef="#ctx0" brushRef="#br0" timeOffset="334153.579">47329 15830 0,'0'0'0,"-82"0"0,42 0 15,80 0 32,83 0-47,245-41 16,-40 41-1,122 0 17,-287 0-17,-163 82 17</inkml:trace>
  <inkml:trace contextRef="#ctx0" brushRef="#br0" timeOffset="334623.1721">47452 16648 0,'0'0'0,"0"-41"32,41 41-17,82 0 1,-42 0-1,-81 123 1,0-82-16,-81 82 16,40-42-16,-41-40 15,-41 41 1,41-82 0,82-41-1,164 0 1,0-40 15,-1 40-15,83 41-1,-205-123-15</inkml:trace>
  <inkml:trace contextRef="#ctx0" brushRef="#br0" timeOffset="334968.302">46675 14930 0,'0'-41'0,"41"41"31,0 0-15,40-41-16,-40 41 15,0 0 1,-82 0 15,-41 0-15</inkml:trace>
  <inkml:trace contextRef="#ctx0" brushRef="#br0" timeOffset="335307.3747">46675 14848 0,'-82'0'16,"164"0"-16,-205 0 16,123 82 30,0 82-14,0 81-17,0-40-15,0 40 16,41 1-16,-41 163 16,0 0-1,41-123 1,-41-122-1,0-123 1,0 40-16,0 1 16,0-41-1,82-41 1,-41 0 0,286-41-1,-82-81 1</inkml:trace>
  <inkml:trace contextRef="#ctx0" brushRef="#br0" timeOffset="335834.6414">49129 14930 0,'0'-82'16,"41"82"15,0 164 0,-41-41-31,0 695 31,-41-532-31,41 328 32,0-451-32,0 42 15,-41-82 1,41-82-16,0-1 16,-41-40-1,-81 0 1,81 0-16,-41 0 31,41-81-31</inkml:trace>
  <inkml:trace contextRef="#ctx0" brushRef="#br0" timeOffset="336203.5361">49375 17057 0,'0'41'16,"0"82"-1,0-41-15,0 0 16,0-1-1,81-81 1,42 0 15,-41-81-15,0-42 0,-164 0-1,41 123-15,-41-82 16,0 82-16,1 0 15,40 0-15</inkml:trace>
  <inkml:trace contextRef="#ctx0" brushRef="#br0" timeOffset="336485.8448">49784 14848 0,'0'-40'16,"0"80"15,0 42-15,0 0-16,0 41 15,0-41-15,0-1 16,0 83 0,0-82-16</inkml:trace>
  <inkml:trace contextRef="#ctx0" brushRef="#br0" timeOffset="337254.3535">45325 16035 0,'0'-41'16,"0"-41"-1,0 41 1,-82-41-1,41 41 17,-123 491-1,124-122 0,80-328 0,42 0-15,41-82 0,-41-41-1,0 0 1,-82 1 0,0 81-1,0 163 1,0-40-1,0 164 1,0-124-16,0-81 16,0 0-16,81 41 15,124-82 1</inkml:trace>
  <inkml:trace contextRef="#ctx0" brushRef="#br0" timeOffset="337735.2024">50888 15830 0,'0'0'0,"123"-41"47,-41 41-32,0 0-15,-42 0 16</inkml:trace>
  <inkml:trace contextRef="#ctx0" brushRef="#br0" timeOffset="337834.9144">50970 16116 0,'123'0'31,"-1"-40"-15,1 40-16</inkml:trace>
  <inkml:trace contextRef="#ctx0" brushRef="#br0" timeOffset="338170.1186">52443 15339 0,'0'-41'0,"0"123"47,0 0-47,0 0 16,0 122 0,0-40-1,0-82 1</inkml:trace>
  <inkml:trace contextRef="#ctx0" brushRef="#br0" timeOffset="339035.27">46634 18939 0,'0'0'0,"0"-82"0,-41 41 16,0-82 0,41 42-16,-123 81 15,-40 204 17,81-81-17,82 204 16,123-327-31,-42 41 16,-40-41 0,82-123-1,-123 82 1,41 1-16,-41-83 16,41 41-16,-41 0 15,0 0 1,0 205 15,0 0-31,0 81 16,0-81-1,82-41 1,81-82 0,-81-41-1</inkml:trace>
  <inkml:trace contextRef="#ctx0" brushRef="#br0" timeOffset="339252.3998">47493 18857 0,'0'0'0,"-82"82"46,82 0-46,-82 0 16,82-1-16,-122 1 16,122 82-1,-41-164-15</inkml:trace>
  <inkml:trace contextRef="#ctx0" brushRef="#br0" timeOffset="339452.1606">47043 19021 0,'0'41'16,"82"0"0,0 81-1,40 1 1,42 0-1,0-123 1</inkml:trace>
  <inkml:trace contextRef="#ctx0" brushRef="#br0" timeOffset="339668.8976">48106 18980 0,'0'0'0,"-40"-41"0,40 82 47,0 41-31,0 81 0,0 42-1,0-123 1</inkml:trace>
  <inkml:trace contextRef="#ctx0" brushRef="#br0" timeOffset="339855.3232">47779 19716 0,'0'0'15,"0"-41"1,82 41-1,0 0 1,245 0 0,-163 0-1</inkml:trace>
  <inkml:trace contextRef="#ctx0" brushRef="#br0" timeOffset="340186.3778">47984 20084 0,'0'-41'16,"41"41"0,40-41-16,42 41 15,-82 41 1,-41 123-1,-41-82 1,-122 81 0,122-40-16,-41-82 15,41 41 1,123-82 15,122-82-15,42 0-1</inkml:trace>
  <inkml:trace contextRef="#ctx0" brushRef="#br0" timeOffset="340437.3415">49293 19389 0,'41'0'47,"41"0"-47,-1 0 16,-40 0-16</inkml:trace>
  <inkml:trace contextRef="#ctx0" brushRef="#br0" timeOffset="340569.4484">49293 19757 0,'82'0'16,"-1"0"-16,42 0 15,-41 0-15</inkml:trace>
  <inkml:trace contextRef="#ctx0" brushRef="#br0" timeOffset="340819.5843">50520 18898 0,'0'123'47,"0"-1"-47,0 1 15,0 0-15,0 122 16,0-204-1</inkml:trace>
  <inkml:trace contextRef="#ctx0" brushRef="#br0" timeOffset="341285.9878">51829 19348 0,'0'0'16,"-82"0"-16,41 0 15,123 0 17,0 0-32,0 0 15,40 0 1</inkml:trace>
  <inkml:trace contextRef="#ctx0" brushRef="#br0" timeOffset="341404.0879">51747 19593 0,'0'0'15,"82"0"1,41 0-16,-1-41 16,-40 41-16</inkml:trace>
  <inkml:trace contextRef="#ctx0" brushRef="#br0" timeOffset="341635.6456">52115 19225 0,'0'0'0,"-81"-82"16,81 1 0,40 81-1,124 41 1,-164-1-1,82 42-15,-82 41 16,0 122 0,0-81-1,0-41 1,-82-123-16</inkml:trace>
  <inkml:trace contextRef="#ctx0" brushRef="#br0" timeOffset="342174.5724">53506 19143 0,'0'0'0,"0"-40"0,0-1 0,0-82 15,0 82 17,-41-41-17,0 82-15,-40 0 16,-42 41 0,41 164-1,82 40 1,0-81-1,123-42 1,-82-122 0,81-41-1,-81-81 1,-41-42 0,0-81-1,0 163 1,0 164 31,0 122-32,0-40 1,0-1 0,41-40-1,41-123-15,-41 0 16,0 0-16</inkml:trace>
  <inkml:trace contextRef="#ctx0" brushRef="#br0" timeOffset="342368.8213">53874 19225 0,'0'0'0,"82"0"63,41 41-63,-41-41 15,0 0-15,-42 0 0</inkml:trace>
  <inkml:trace contextRef="#ctx0" brushRef="#br0" timeOffset="342535.7152">54038 19593 0,'0'0'0,"0"-41"15,82 41 1,0 0-16,81 0 16,-163-40-1</inkml:trace>
  <inkml:trace contextRef="#ctx0" brushRef="#br0" timeOffset="343070.0342">54774 19062 0,'0'41'31,"0"-1"-15,0 1-1,-41-41 1,-40 82 0,40-82-1,41-41-15,0-81 16,0-1-1,122 82 17,-40 41-17,0 82 1,-41 81 0,-41 42-1,-123 40 1,41-204-16,42 0 15,-1-41-15,41-82 32,0 41-17,0 0-15,0 1 16,41 40 0,-1 0-1,83 0 1,-82 0-16,0 0 15</inkml:trace>
  <inkml:trace contextRef="#ctx0" brushRef="#br0" timeOffset="343603.4551">55183 18734 0,'0'0'0,"0"-81"15,-81 40-15,81-41 16,-164-41 0,82 82-16,-163-81 15,81 122 1,-81-123-16,-205 123 16,122 0-1,124 0 1,-42 82-1,165-1-15,-1 83 0,0 81 32,41 83-17,41-165-15,0 1 16,82 81-16,-41-40 0,82-82 16,326 163-1,124-122 1,-41-164-1,-287 0-15,-81 0 16,41-164-16,-83 82 0,1-81 16,-82-247-1,82-39 1,-123-1 0,0 286-1,-164-81-15,0 163 16,42 41-16,-124 41 31,1 0-15,163 0-16,41 0 0</inkml:trace>
  <inkml:trace contextRef="#ctx0" brushRef="#br0" timeOffset="348787.1663">29208 6177 0,'0'41'46,"0"-1"1,-82-40-31,41 0 15,0 0-15,-41 0-1,41 0 1,41-81 15,0 40-15,0 0 0,41-41-1,41 82 16,0 0-15,-82 41 0,82-41-16,-42 123 15,-40-82 1,0 81 0,0 1-16,-122 41 31,-1-124-31,41-40 31,41 82-15,0-82-1,41-41 1,0 0 0,0 1 15,82 40-16,-41 0 1,41 0 0,0 0-1,-41 81 1,-41-40 0,81-41-16,-40 0 15</inkml:trace>
  <inkml:trace contextRef="#ctx0" brushRef="#br0" timeOffset="350019.6201">29289 6340 0,'-81'0'47,"40"0"-16,0 0-15,0 0-1,-41 0 1,41-82 15,41 42-15,-41-1 15,41-41-15,0 41-1,41 41 1,0 0 0,0-41-1,41 41 1,-41 0-1,-41 123 1,41-1 0,-41 124-1,0-83 1,-41-81 0,-41-82-1,41 0 1,0 0 15,-41-41 0,82 0-15,0 1 0,41-42-1,41 82 1,-41 0-1,41 82 1,-82-42 0,41 1-16,-41 82 15,122-82 1,-40 82 0</inkml:trace>
  <inkml:trace contextRef="#ctx0" brushRef="#br0" timeOffset="351706.7333">1391 5727 0,'0'-82'16,"-41"0"-1,0 41 1,0-41 0,-41 82-1,41 0 1,41 368 15,41 287 0,-41-246 1,0-368-17,-41-41 16,-40 0-15</inkml:trace>
  <inkml:trace contextRef="#ctx0" brushRef="#br0" timeOffset="351920.3172">900 6381 0,'41'0'16,"41"-82"-16,40 82 15,1 0-15,0-41 16,122 41 0,-81 0-1,-123 0-15</inkml:trace>
  <inkml:trace contextRef="#ctx0" brushRef="#br0" timeOffset="355236.5215">2127 5686 0,'0'-82'0,"0"0"15,-41 82 1,-41 82 15,82 0-31,0 0 16,0 204 0,123 205 15,0-287 0,0-122-31,-1-82 16,-81-41-1</inkml:trace>
  <inkml:trace contextRef="#ctx0" brushRef="#br0" timeOffset="355871.5596">2782 5972 0,'-41'-82'16,"41"0"-1,-41 82 1,41 41 31,0 41-47,0-41 0,0 0 15,0 82 1,163-82 15,-81-41-31,-41 0 31,82-82-31,-82 0 16,-41 0 0,0 0-1,0 123 48,0 82-63,0 0 0,0-1 15,0 165 1,0-42 0,0-122-16,0 0 15,0-82 1,0 40 0,-41-81 15,-41 0-16,0-286 1,0 0 0,123 163-1,123 0-15</inkml:trace>
  <inkml:trace contextRef="#ctx0" brushRef="#br0" timeOffset="356220.0872">3518 5645 0,'0'-82'0,"0"41"16,0-41-1,0 164 32,0 41-47,0 0 16,0 122 0,0 41-1,0-204-15,0 41 16,0 0-16,0-1 15,41-81 1,-41 41 0</inkml:trace>
  <inkml:trace contextRef="#ctx0" brushRef="#br0" timeOffset="356836.7506">3845 5890 0,'0'-82'0,"0"42"31,82 40-15,0 40-1,-82 42 1,0-41-16,0 41 16,0 0-1,-82 0 16,82-123 1,41-82-17,-41 82 1,82 0-16,0-82 16,-82 83-16,81 40 15,-81-123 1,-40 123 46,40 82-62,0-41 16,0-1-16,0 83 16,0-41-1,81-41 16,42-41-15,-82 0-16</inkml:trace>
  <inkml:trace contextRef="#ctx0" brushRef="#br0" timeOffset="357137.0959">4459 5359 0,'0'0'0,"0"-82"0,0 0 15,-41 82 1,123 82 15,0 0-15,-42 40-16,42 83 31,0-42-31,-82 124 16,0-124-16,-41 1 15,-82 81 1,1-81 0</inkml:trace>
  <inkml:trace contextRef="#ctx0" brushRef="#br0" timeOffset="362454.2374">5850 5768 0,'41'0'47,"40"0"-47,1 0 15,0 0-15,0 0 16,-41 0-16,41 0 15</inkml:trace>
  <inkml:trace contextRef="#ctx0" brushRef="#br0" timeOffset="362623.5838">5972 6218 0,'82'0'47,"82"0"-32,-82 0-15</inkml:trace>
  <inkml:trace contextRef="#ctx0" brushRef="#br0" timeOffset="363054.2026">7650 5399 0,'0'-40'0,"0"-1"16,0-41-16,-41 41 16,41-41-1,-123 0 1,41 82 0,41 82-1,41 123 1,0 40-1,82 123 1,-82-286-16,41 163 16,-41-204-1,0 0-15,0 82 16,-41-82 0,-82-41 15,42 0-31,40 0 0</inkml:trace>
  <inkml:trace contextRef="#ctx0" brushRef="#br0" timeOffset="363254.967">6995 5890 0,'41'0'15,"41"0"-15,0 0 16,40 0 0,42 0-16,122-41 15,-163 41 1,-41 0-16</inkml:trace>
  <inkml:trace contextRef="#ctx0" brushRef="#br0" timeOffset="363504.214">8181 5522 0,'0'-41'16,"0"0"0,0 0-1,-41-40 1,1 122 15,40 122-15,0 83-1,0-1 1,0 0 0,0-204-16,81 41 15,1-82 1</inkml:trace>
  <inkml:trace contextRef="#ctx0" brushRef="#br0" timeOffset="363953.3044">8345 5890 0,'0'0'0,"0"-82"15,0 1 1,82 81 0,-82-41-16,82 41 15,-41 0-15,-41 41 16,0 0-1,0 163 1,0-81 0,-82-123-1,123-82 17,40-41-17,-81 82 1,123-81-1,-82 81 1,-41-82 0,0 82-1,0 123 17,0-41-32,0 0 15,0 81 1,0-81-16,0 41 15,0 0-15,0 0 16</inkml:trace>
  <inkml:trace contextRef="#ctx0" brushRef="#br0" timeOffset="364154.6277">8918 5808 0,'0'41'32,"0"0"-17,0 0-15,0 41 16,0 41 0,0-82-16</inkml:trace>
  <inkml:trace contextRef="#ctx0" brushRef="#br0" timeOffset="364656.1424">9286 5604 0,'0'-82'0,"0"41"31,0 123 0,0-41-15,0 41-16,0-41 15,0 0 1,0 40-16,41-81 16,-41 41-16,82-41 0,-1 0 15,1-82 1,-82 42-1,41-124 1,-41 41 0,0 82-1,0 123 32,0 41-31,0 0-16,0 204 15,0-204-15,0-1 16,0 42 0,0-123-16,-41-41 15,41 82-15,-163-82 16,81 0 0,41-41-1</inkml:trace>
  <inkml:trace contextRef="#ctx0" brushRef="#br0" timeOffset="364910.04">9859 5359 0,'0'0'0,"81"0"31,-81 40-15,123 165-1,-123 40 1,0-81-16,0 0 16,0-1-16,0 83 15</inkml:trace>
  <inkml:trace contextRef="#ctx0" brushRef="#br0" timeOffset="365321.6264">7650 6872 0,'-123'0'0,"82"0"0,-41 0 31,123 0 0,82 0-15,449 0-1,-203 0-15,408-82 16,-409 82 0,-82 0-16,-40 0 15,-246 41 48,-123 41-63,82-82 15</inkml:trace>
  <inkml:trace contextRef="#ctx0" brushRef="#br0" timeOffset="365756.3406">7445 7813 0,'0'0'0,"0"-41"0,0-41 16,0-41-1,0 82 1,-82 1 15,41 40-15,41 81-16,-41 328 31,41 41 0,0-327-15,0-41 0,-81 0-1,40-82 1</inkml:trace>
  <inkml:trace contextRef="#ctx0" brushRef="#br0" timeOffset="365938.65">6913 8263 0,'0'-41'15,"82"41"1,0-82 0,0 82-16,122 0 15,-81 0-15,-41 0 16,40 0-16</inkml:trace>
  <inkml:trace contextRef="#ctx0" brushRef="#br0" timeOffset="366172.2706">8059 8181 0,'-41'0'47,"41"82"-47,-123-41 15,123 40-15,-82-40 16,41 82 0,0-82-1,41 0 1</inkml:trace>
  <inkml:trace contextRef="#ctx0" brushRef="#br0" timeOffset="366372.1967">7731 8140 0,'0'0'0,"82"41"46,-41-41-30,41 82-16,-41-82 16,82 122-1,-42-81 1</inkml:trace>
  <inkml:trace contextRef="#ctx0" brushRef="#br0" timeOffset="366641.6911">8631 7731 0,'0'0'16,"0"-82"-16,-41 0 16,41 123 30,0 82-30,0 82 0,0-1-1,41 1 1</inkml:trace>
  <inkml:trace contextRef="#ctx0" brushRef="#br0" timeOffset="367089.1299">8918 7936 0,'-41'-82'16,"41"0"0,41 82-1,41-41 1,-42 41-1,-40 123 1,0-1 0,-40-81-16,-1 82 15,41-164 17,0 0-17,41-81 1,-41 81-16,122-41 15,-81 0 1,-41 41 0,0 82 31,0 41-47,0 0 31,0-1-31,0 1 15,82-41 1</inkml:trace>
  <inkml:trace contextRef="#ctx0" brushRef="#br0" timeOffset="367306.7197">9490 7486 0,'41'40'32,"-41"1"-17,41 0-15,-41 41 16,0-41-16,0 123 16,0-42-1,-41 1 1,-41 41-16</inkml:trace>
  <inkml:trace contextRef="#ctx0" brushRef="#br0" timeOffset="377291.6224">28880 13785 0,'0'-82'0,"0"41"0,0 0 16,0 0-16,0-40 16,-41 81-16,41-41 15,-41 41-15,-40 122 31,81 42-15,0 450 0,0-369 15,-41-122 0</inkml:trace>
  <inkml:trace contextRef="#ctx0" brushRef="#br0" timeOffset="377472.6847">28348 14480 0,'0'-82'0,"41"82"0,41-40 16,41-1-1,0 41-15,-42 0 16,1 0 0,-41-82-16</inkml:trace>
  <inkml:trace contextRef="#ctx0" brushRef="#br0" timeOffset="377706.3636">29289 14235 0,'-81'41'63,"81"41"-63,-82-1 15,82 1-15,-82 82 16,41-82-1,41-1 1</inkml:trace>
  <inkml:trace contextRef="#ctx0" brushRef="#br0" timeOffset="377910.3953">28962 14439 0,'0'-81'0,"41"121"47,41-40-47,-82 82 16,82 0 0,-1-82-16,-81 41 15,41-41-15</inkml:trace>
  <inkml:trace contextRef="#ctx0" brushRef="#br0" timeOffset="378139.9819">29739 13989 0,'0'0'0,"0"-81"0,-41 40 15,41-41 1,-81 82-1,81 82 1,-41 40 0,41 124-1,0-123-15,41 122 16,-41-204-16,40-41 16</inkml:trace>
  <inkml:trace contextRef="#ctx0" brushRef="#br0" timeOffset="378575.3239">29944 14235 0,'0'-123'0,"0"41"16,0 41-1,123 41 1,-42 0-1,-81 82 1,0 123 0,-41-123-1,41-42-15,-40-40 16,80-81 15,42-42-15,41-41-1,-82 42 1,-41 81 0,0 123 31,-41 81-47,41 1 31,0-123-31,0 0 15,123-41 1</inkml:trace>
  <inkml:trace contextRef="#ctx0" brushRef="#br0" timeOffset="378807.286">30680 13744 0,'0'0'16,"0"-41"-16,0 0 15,82 82 17,-41 164-17,41 40 1,-82 0 15,-41-81-15,0-164-16</inkml:trace>
  <inkml:trace contextRef="#ctx0" brushRef="#br0" timeOffset="378989.3883">31212 14071 0,'41'0'15,"41"-41"-15,-41 41 16,-1 0-16,42 0 16,-82 41-1</inkml:trace>
  <inkml:trace contextRef="#ctx0" brushRef="#br0" timeOffset="379107.234">31253 14439 0,'82'-41'31,"-41"41"-15,81 0-16</inkml:trace>
  <inkml:trace contextRef="#ctx0" brushRef="#br0" timeOffset="379789.6914">33380 13212 0,'0'-41'0,"0"0"15,0 1 1,-82 40-1,41 40 17,41 615-1,0-205-15,0-41-1,0-164 1,-41-163-1,-40 0-15,-1 0 16,0-82 0,0 0-1,0 0 1,41-41-16,1 41 16,-42-123-1,82 41-15</inkml:trace>
  <inkml:trace contextRef="#ctx0" brushRef="#br0" timeOffset="382557.3965">34157 13376 0,'0'-41'15,"0"-41"-15,0 41 16,41 41 0,164 0 15,-205 164-16,0-82-15,-82 122 16,0-163 0,41 41-16,-41-82 15,82 41 1,82-41 31,123 0-32,-83-82 1,-40 41-16,-41 41 16,0-82-16,41 82 15,-82-41-15,0 0 16,0-40 0,0-1-1,0 41 16,0 123 1,-41 40-17,41-81-15,0 0 16,0 41 0,41-82-16,-41 82 15,123-82 1,-83-41-1,42 41-15,-41-123 16,41 41-16,-82 42 16,0-83-1,0 82 1,0 123 15,0 40-31,0 124 16,0-1-1,0-40 1,0-82 0,-41-42-1,0-81 17,-41 0-17,1 0 1,81-81-16,0 40 0</inkml:trace>
  <inkml:trace contextRef="#ctx0" brushRef="#br0" timeOffset="382823.7624">34075 14480 0,'0'0'0,"82"0"31,41 0-15,41 0-16,-1 0 15,124 0 1,-83 0-1,-122 0-15</inkml:trace>
  <inkml:trace contextRef="#ctx0" brushRef="#br0" timeOffset="383341.0355">34321 15094 0,'0'-82'32,"82"41"-17,-41 41 1,0 0-1,40 123 1,-81-41 0,-41 40-1,-40-122 1,122 0 15,40-122-15,-40-1-1,82 0 1,-123 82 0,0 123 31,0 0-32,0 0-15,0-41 16,0 81-16,41-81 15,82 41 1,-83-82-16</inkml:trace>
  <inkml:trace contextRef="#ctx0" brushRef="#br0" timeOffset="383657.0193">35057 14767 0,'0'-41'0,"0"-41"31,82 82-31,0 41 32,-82 122-17,0-40 1,-123-41-1,0-82-15,123 41 16,123-82 15,-41 41-31,0-41 16,122-41 0,-81 82-16</inkml:trace>
  <inkml:trace contextRef="#ctx0" brushRef="#br0" timeOffset="384757.7454">36162 14112 0,'0'-82'16,"0"1"-1,-41 81 1,41-82-16,-82 0 16,41 82-1,-41 0 1,0 82-1,82 40 1,0-40 0,0 82-16,0-123 15,0 0 1,82-41 0,0 0-1,0-123 1,-82 41-1,82-81 1,-82 81-16,0 0 16,0 0-16,-41 0 15,41-81 1,-41 204 31,41 40-47,0 124 15,0-1 1,0-40 0,82-123-1,0 0 1,-1-41 0,42 0-1,-41-41 1,-41-82-1,-41 82-15,0-40 16,0-42-16,0 82 0,0 0 16,0-41-1,0 164 17,0 0-17,0 163 1,0-163-1,0 0 1,82-82 0,-42 0-1,42 0 1,-41-123-16,-41 41 31,0-81-15,0 285 15,0 1-15,0 163-1,-41 124 1,41-288-16,0 1 16,0-41-16,0 0 15,0-42-15,-41-40 16,0 41-1,-40-41-15,81-41 16,-82-40 0,82 40-16,0 0 0,0-82 15</inkml:trace>
  <inkml:trace contextRef="#ctx0" brushRef="#br0" timeOffset="386557.1316">33175 15748 0,'-81'0'31,"40"123"-15,41-82 0,0 286 15,163-286 0,-40-82-15,-82 41-16,41-82 15,-41 1 1,-41 40-16,0-82 16,-82 82-1,-41-82 17,82 123-17,41 41 1</inkml:trace>
  <inkml:trace contextRef="#ctx0" brushRef="#br0" timeOffset="387158.4381">33707 12640 0,'0'-41'15,"0"82"32,0 40-31,0 1-1,0 0-15,0 163 32</inkml:trace>
  <inkml:trace contextRef="#ctx0" brushRef="#br0" timeOffset="387740.3987">32398 17548 0,'-41'0'16,"123"0"30,41 0-46,0 0 0,-42 0 16,-40 0-16</inkml:trace>
  <inkml:trace contextRef="#ctx0" brushRef="#br0" timeOffset="387873.5223">32521 17875 0,'41'0'31,"41"0"-15,0-81-1,40 81-15,42-82 0</inkml:trace>
  <inkml:trace contextRef="#ctx0" brushRef="#br0" timeOffset="388491.3369">35262 16566 0,'0'0'0,"0"82"62,-82 0-46,0-82 0,82 82-16,-41-82 15,-41 0 1,82-41-1,0-82 1,0 1 15,82 81-31,0 41 16,0 41-16,-82 40 16,0 42-1,0 41 1,-41 40-1,-41-122-15,-41 82 16,42-164-16,81 41 16,-41-41-16,41-41 31,0-82-15,41 82-1,40 41 1,83 0-1,-41 123 1,-41-41 0,-1-82-1</inkml:trace>
  <inkml:trace contextRef="#ctx0" brushRef="#br0" timeOffset="389306.9087">36121 16444 0,'41'0'47,"41"-82"-32,-1 82-15,1 0 16,0 0-1</inkml:trace>
  <inkml:trace contextRef="#ctx0" brushRef="#br0" timeOffset="389595.6537">36080 16444 0,'0'82'47,"0"-42"-47,0 1 16,0 82-16,0 204 15,0-81 1,41-83 0,-41 1-16,0 0 0,0-42 15,82-40 1,-82-41-16,41-41 15,40 0 1,1-41-16,41 0 16</inkml:trace>
  <inkml:trace contextRef="#ctx0" brushRef="#br0" timeOffset="390124.6843">36939 16648 0,'0'0'0,"-41"0"0,41-41 16,0 123 30,0 41-30,0-82 0,41 41-1,82-82 1,-82-41 0,40-41-1,-81 0 1,0-41-1,0 82-15,0 82 47,0 41-47,82 123 32,-82 163-17,0-245 1,0-83-1,-82 1 1,41-41 0,41-41-1,-40-245 1</inkml:trace>
  <inkml:trace contextRef="#ctx0" brushRef="#br0" timeOffset="390407.3506">37512 16403 0,'0'-123'15,"41"123"17,40 0-17,1 123 1,-82 0-1,-204 122 1,204-204 15,41-41-15,122 0 0,-81 0-16,-41 0 15</inkml:trace>
  <inkml:trace contextRef="#ctx0" brushRef="#br0" timeOffset="390642.4516">36734 17630 0,'41'0'32,"41"0"-32,41 0 15,163-82 1,-163 82-16,0 0 16</inkml:trace>
  <inkml:trace contextRef="#ctx0" brushRef="#br0" timeOffset="390974.2068">37225 17794 0,'41'0'47,"0"0"-47,0 0 15,-41 81 1,0-40 0,-41 82-1,-41-123-15,41 123 16,0-123-16,82 0 47,164-41-32,40-41 1,-81 0 0</inkml:trace>
  <inkml:trace contextRef="#ctx0" brushRef="#br0" timeOffset="391407.2047">38207 16362 0,'0'0'0,"41"0"0,-41-82 15,41 82 16,41 0 1,-82 82-32,0 163 15,0 83 17,0 122-17,0-164 1,0-204-16,0-1 15,0 1-15,0 0 16,-41-82 0,-82 0-1,0 0 1,82 0 0</inkml:trace>
  <inkml:trace contextRef="#ctx0" brushRef="#br0" timeOffset="391741.6812">38698 17712 0,'0'0'16,"0"41"15,0 0-31,0-1 16,0 42-16,0-41 15,0 0-15,41-41 32,41 0-17,-82-41-15,122-41 16,-122 41-16,0-81 15,-41 122 1,1-41-16,-83 41 16,82 0-1</inkml:trace>
  <inkml:trace contextRef="#ctx0" brushRef="#br0" timeOffset="392352.4609">38821 15994 0,'0'-41'31,"0"0"16,0 123 31,0 0-78,0-1 16,0-40-16,81 41 15,-81-41 1,0 41-1,0 0 1</inkml:trace>
  <inkml:trace contextRef="#ctx0" brushRef="#br0" timeOffset="392978.4526">34648 17712 0,'0'0'15,"41"0"32,41 0-31,41 0-16,163 0 15,-122 0 1,286 0 0</inkml:trace>
  <inkml:trace contextRef="#ctx0" brushRef="#br0" timeOffset="393524.7228">35139 18080 0,'-41'0'31,"164"0"0,-41 0-15,-82 123 0,0-82-16,0 81 31,-41-81-31,0 41 16,41-123 15,0 0-16,163-122 1,-122 40 0,41 0-1,-82 41 1,0 164 31,0 41-47,0 40 15,0-81 1,0 0-16,0-41 16,0 82-16,41-123 31,82 0-15,-123-41-16</inkml:trace>
  <inkml:trace contextRef="#ctx0" brushRef="#br0" timeOffset="393792.6593">35834 18039 0,'0'-82'0,"41"82"47,-41 41-31,0 41-16,0-41 15,-41 0 1,1-41-16,40 82 16,-41-82-16,82 0 31,40 0-15,1-41-1,0 41-15,163-41 16</inkml:trace>
  <inkml:trace contextRef="#ctx0" brushRef="#br0" timeOffset="394224.88">37512 17753 0,'-41'41'47,"-41"-1"-47,41 42 15,-41-41-15,-41 164 16,1-42-1,40-122 1,82 41 0</inkml:trace>
  <inkml:trace contextRef="#ctx0" brushRef="#br0" timeOffset="394708.2708">35589 16607 0,'-41'0'32,"0"0"-17,-82 82-15,42 0 16,-42 82-16,-41-42 16,1 42-16,81-41 15,-82 122 1,123-204-1</inkml:trace>
  <inkml:trace contextRef="#ctx0" brushRef="#br0" timeOffset="395858.6295">39271 17139 0,'81'0'31,"1"0"-15,41 0-16,0 0 15,-1 0 1,-81 0-16</inkml:trace>
  <inkml:trace contextRef="#ctx0" brushRef="#br0" timeOffset="395991.1891">39557 17425 0,'82'0'47,"81"-40"-32,-40 40-15</inkml:trace>
  <inkml:trace contextRef="#ctx0" brushRef="#br0" timeOffset="396308.6286">40866 16607 0,'0'-81'15,"-41"81"1,41 81 31,0 1-47,0 0 16,0 122-1,0 1 1</inkml:trace>
  <inkml:trace contextRef="#ctx0" brushRef="#br0" timeOffset="396543.7367">40375 17548 0,'0'0'0,"-82"0"0,123 0 32,205-41-32,122-41 31,-82 82-15,-122 0-1,-123 0-15</inkml:trace>
  <inkml:trace contextRef="#ctx0" brushRef="#br0" timeOffset="397095.4622">40621 18080 0,'0'-41'0,"40"0"31,42 41-15,-82 41-1,41 123 1,-41-1-1,-41 1 1,-41-82 0,82-41-16,0-123 31,41 41-15,82-123-1,0-40 1,-82 163-1,-41 0 1,0 82 31,0 122-31,0 1-1,0 41 1,0-124-1,41-81-15,40 82 16,1-164 0</inkml:trace>
  <inkml:trace contextRef="#ctx0" brushRef="#br0" timeOffset="397442.6397">41316 17916 0,'0'-41'16,"41"41"-1,-41-41 1,123 41 0,-42 41-1,-81 82 1,-81 0-1,-1-82 1,82 0 0,41-41 31,81 0-47,42 0 15,-41 0 1,-82 0-1</inkml:trace>
  <inkml:trace contextRef="#ctx0" brushRef="#br0" timeOffset="399668.2269">11249 6586 0,'82'0'47,"-41"0"-31,0 0-16,41 0 16,0 0-16,-41 0 15</inkml:trace>
  <inkml:trace contextRef="#ctx0" brushRef="#br0" timeOffset="399843.8012">11290 6995 0,'41'0'31,"41"0"-16,82 0 1,-83-41-16</inkml:trace>
  <inkml:trace contextRef="#ctx0" brushRef="#br0" timeOffset="401260.6997">12640 5686 0,'0'-82'16,"0"0"0,123 0 15,-41 82-31,81 41 31,-285 368 0,-83-204 1,123-205-17,205 0 48,-82-41-63,0 41 15,41-41 1,122 0 0,-122-41-1,-41 41 1,-41-40-1,0-42-15,0 41 16,0 41 15,-41 123 1,41 0-17,0 0 1,0 40-16,0-81 15,0 0 1,41-41-16,41 0 16,0 0-1,-42 0 1,42-82-16,-82 0 16,0 42-1,82-83 1,-123 205 15,41 40-15,0 124-1,0-1 1,0-163-16,0 0 16,0 0-16,-41-41 15,-41 40 1,1-81-1,-1 0 1,0-81-16,82-1 16,0-41 15,205 0-31</inkml:trace>
  <inkml:trace contextRef="#ctx0" brushRef="#br0" timeOffset="401512.4903">13827 5563 0,'0'0'0,"0"-41"16,0 82 30,0 41-46,0 204 16,-82-40 0,82-124-1,-41 1 1,41-41-16,0 81 16</inkml:trace>
  <inkml:trace contextRef="#ctx0" brushRef="#br0" timeOffset="402008.6454">14031 6054 0,'0'0'0,"0"-82"0,0 41 16,41 41-1,41 0 1,-41 123 0,-41 41 15,-41-83-15,0 1-1,41-205 16,0 83-15,41-83 0,41 82-1,-1-164 1,-81 287 31,0 0-47,-40 41 15,40 40 1,0-40 15,122-123-15,-81 0-16</inkml:trace>
  <inkml:trace contextRef="#ctx0" brushRef="#br0" timeOffset="402325.1141">14604 5645 0,'0'-41'16,"0"-41"0,41 82-1,0 0 1,-41 41-1,0 0 1,0 82-16,0-1 16,-41-40-16,-41-41 31,123-41 0,41 0-15,122 0-1,-81 0-15</inkml:trace>
  <inkml:trace contextRef="#ctx0" brushRef="#br0" timeOffset="402781.6474">12927 7036 0,'-123'0'16,"41"0"-1,123 0 32,41 0-47,81 0 16,42 0-16,327-41 16,40 41-1,-163-82 1,-204 82-1,-205 41 32,-41 0-15,-41-41-17</inkml:trace>
  <inkml:trace contextRef="#ctx0" brushRef="#br0" timeOffset="403359.2656">13172 7486 0,'0'-82'16,"0"41"-1,0 82 17,41 163-1,-41 124 0,41-247-15</inkml:trace>
  <inkml:trace contextRef="#ctx0" brushRef="#br0" timeOffset="403609.2365">13745 7404 0,'-82'122'47,"82"-40"-32,0 0-15,-82 41 16,82 40-16,-41-40 15,-41 123 1,82-124 0,-41-122-16</inkml:trace>
  <inkml:trace contextRef="#ctx0" brushRef="#br0" timeOffset="404175.9279">13908 8017 0,'0'-41'16,"41"41"0,0 0-1,82 0 1,-123 164-1,0 41 1,0-124-16,-82 83 16,41-123-16,41-82 62,82-41-46,-82 0-1,82 41-15,-41-81 16,41-1 15,-82 82-31,0 0 16,0 0-16,0 123 62,0 0-46,-82 0-16,82 0 16,0 40-1,41-40 1,81 0 0,-81-123-1,82-41 1</inkml:trace>
  <inkml:trace contextRef="#ctx0" brushRef="#br0" timeOffset="404475.75">14604 7608 0,'0'-122'16,"0"81"-1,82 41 1,-1 0 0,-81 163-1,-41-40 1,1-82 0,-42 0-1,123-41 16,0 0-31,122-82 16,-40 0 0</inkml:trace>
  <inkml:trace contextRef="#ctx0" brushRef="#br0" timeOffset="404760.1724">16076 6708 0,'41'0'47,"0"0"-32,0 0-15,0 0 16</inkml:trace>
  <inkml:trace contextRef="#ctx0" brushRef="#br0" timeOffset="404909.2141">16117 7036 0,'82'0'47,"0"0"-47,41 0 15</inkml:trace>
  <inkml:trace contextRef="#ctx0" brushRef="#br0" timeOffset="406159.4299">17304 6136 0,'0'82'47,"0"-42"-16,-41-40-15,0 0-1,0 0 1,-41 0-1,41-40 1,41-124 0,0 82-1,0 0 1,41 82 0,41 0-16,-41 123 15,-41-41 1,0 0-16,0 122 15,-82 82 1,-41-163 15,82-123-31,-40 123 16,81-164 15,0 0-31,0-41 16,0 0-16,163 1 15,-122 81 1,0 81 0,-41-40-1,0 0 1,82 41-16,-41-82 16,81 0-1,-81 0 1,41-41-16,-41-82 15,-41 42 1,0-42-16,0 41 16,82 41-16,-82 123 62,0 0-62,0-41 16,0 41-1,82-1 1,40-81 0,42-81-1,-164-42 1,82-41 0,-82 42-1,-41 285 32,41-40-47,0 245 31,0-163-31,0 81 16,0 0-16,41 164 16,-41-82-1,-82-286 1,41-82-1,-41-164 1,0-122-16,82-287 16,0 369-16,41 81 15,82-40 1,82 81 0,-164 82-16</inkml:trace>
  <inkml:trace contextRef="#ctx0" brushRef="#br0" timeOffset="409509.9964">1186 14194 0,'82'0'47,"82"0"-31,40-41-16,42 41 31</inkml:trace>
  <inkml:trace contextRef="#ctx0" brushRef="#br0" timeOffset="409843.6503">1186 14358 0,'-41'0'15,"41"40"16,0 42-15,41 41 0,-41 163-1,0 42 1,0-124 0,0-163-16,0 0 15,41-41 1,41 0-1,82 0 1,-83-123-16,1 123 16</inkml:trace>
  <inkml:trace contextRef="#ctx0" brushRef="#br0" timeOffset="410060.7847">1227 14930 0,'0'-41'16,"41"41"0,41 0-16,82-122 15,245 40 1,-246 82-16</inkml:trace>
  <inkml:trace contextRef="#ctx0" brushRef="#br0" timeOffset="410385.6982">2741 14030 0,'0'0'0,"0"-41"0,-41 41 15,41-122 1,-41 81-16,41 164 31,0 40-15,0 164-1,0 164 1,82 41 0,40-287-1,-40-122-15,41-41 16,-82-82 0</inkml:trace>
  <inkml:trace contextRef="#ctx0" brushRef="#br0" timeOffset="411026.5628">3313 14889 0,'0'-41'0,"0"1"16,0-42-1,0 164 32,0-1-47,0 1 16,0-41-1,41 0-15,0 41 16,0-82-16,82 0 31,-82-41-31,82-41 16,-123-41 0,0-40-1,0-42 1,-41 164-1,41 164 1,0 41 0,0 163-1,0 82 1,0 123 0,41-328-1,-41-163 1,-82 0-1,0-82 1,0-163 15,82 81-31,0-123 16,82 124-16,0-42 16,-41 41-16</inkml:trace>
  <inkml:trace contextRef="#ctx0" brushRef="#br0" timeOffset="411345.6032">4132 14480 0,'-82'-82'16,"82"42"-16,0-42 15,-41 82-15,41 122 47,0 1-31,0 0 0,0 41-16,41 81 15,-41 123-15,82-163 16,-82-42-16,0-40 15,0 0 1</inkml:trace>
  <inkml:trace contextRef="#ctx0" brushRef="#br0" timeOffset="411860.2509">4582 15094 0,'0'-41'15,"0"0"-15,0-82 16,40 123 15,42 0-31,0 0 16,-82 82-1,0 41 1,-41-82 0,-41 41-1,123-123 17,41-82-17,0 41 1,41-41-1,-123 83 17,-82 40-1,82 40-15,-41 206-1,41-83 1,41-40-1,82-82 1,40-41 0,-81 0-16</inkml:trace>
  <inkml:trace contextRef="#ctx0" brushRef="#br0" timeOffset="421215.7041">5195 14071 0,'0'-41'0,"41"41"47,41 123-31,41 41-16,81 204 16,-122 204 15,-327 1 16</inkml:trace>
  <inkml:trace contextRef="#ctx0" brushRef="#br0" timeOffset="421500.0081">6831 14767 0,'0'0'0,"41"0"16,41 0 0,0 0-1,41 0-15,-41 0 16,-42 0-16</inkml:trace>
  <inkml:trace contextRef="#ctx0" brushRef="#br0" timeOffset="421661.523">6791 15176 0,'-82'0'0,"164"0"31,40 0-15,42-41-16,-41 41 15</inkml:trace>
  <inkml:trace contextRef="#ctx0" brushRef="#br0" timeOffset="422360.3808">9613 13580 0,'0'-81'16,"-123"121"0,123 1-1,0 41-15,0 41 16,0 0-16,0-1 15,0 165-15,0 244 47,0-408-47,0 123 32,-41-246-17,-40 40 1,-42-40-1,82 0-15,0 0 16,-41 0-16,41-81 16</inkml:trace>
  <inkml:trace contextRef="#ctx0" brushRef="#br0" timeOffset="426129.333">10759 14194 0,'0'-82'0,"0"0"15,0 41 17,0 82-1,0 82 0,0 41 0,40-164-15,42 0 0,0 0-1,0-82 1,-82 0-1,41-41 1,-41 42 0,0 40-1,0 122 17,0 1-17,0 41-15,0 163 16,41-40-1,-41 122 1,41-205-16,-41-81 16,0 0-1,0 0 1,-82-123 15,82-41-15,-41-163-1,41 81-15,-82 1 16,82 81-16,0-41 16,82 82-16,122-82 15,1 42 1</inkml:trace>
  <inkml:trace contextRef="#ctx0" brushRef="#br0" timeOffset="426568.5172">12354 13989 0,'0'-40'16,"0"-42"-1,-82 164 17,41-1-17,0 1-15,-41 0 16,-163 327 15,163-327-15</inkml:trace>
  <inkml:trace contextRef="#ctx0" brushRef="#br0" timeOffset="426813.4686">11822 14071 0,'82'82'47,"0"-41"-31,-82 0-16,122 41 16,-81-41-16,41 40 15,41 1 1,-41 0-1</inkml:trace>
  <inkml:trace contextRef="#ctx0" brushRef="#br0" timeOffset="427263.5058">13172 13744 0,'0'0'0,"0"-41"0,0-41 16,0 0-1,0 1 1,-41 81 15,41 41-15,-82 204-1,82-81-15,0-42 16,0 1 0,0 0-16,0-41 0,0-1 15,0-40-15,0 82 16,0-82-1,0 41 1,-41 40 0,-40-122-16,-1 0 15,0 0 1</inkml:trace>
  <inkml:trace contextRef="#ctx0" brushRef="#br0" timeOffset="427495.514">12763 14235 0,'0'-41'15,"82"-41"1,-41 82-1,81-41 1,-81 41 0,164 0-1,-123-82-15,-1 82 0</inkml:trace>
  <inkml:trace contextRef="#ctx0" brushRef="#br0" timeOffset="427779.2057">13704 13621 0,'0'-41'16,"0"-40"-1,-41 81-15,0 0 47,41 81-47,-82 124 31,82 40-31,0 1 32,0-124-32,0 42 15,82-82-15,-82-41 16,41 0 0,41 41-16</inkml:trace>
  <inkml:trace contextRef="#ctx0" brushRef="#br0" timeOffset="428344.2748">13949 14030 0,'0'0'0,"0"-41"0,0-40 15,0 162 48,0-40-63,0 0 15,41 41 1,41-41 0,41-41-1,-41 0 1,-1-123-1,-81 41 1,0-81 0,0 81-1,0 205 32,0-1-47,0 1 16,0 41-1,0-1-15,0 1 0,0-41 0,0 122 32,41-122-17,-41-41 1,-41-82 0,-81-82-1,81-204 1,41 122-1,0 82-15,122-41 16,-81 82 0</inkml:trace>
  <inkml:trace contextRef="#ctx0" brushRef="#br0" timeOffset="428628.4532">14645 13580 0,'-41'-81'15,"41"203"48,0 165-48,0-165-15,0 206 16,0-42 0,41-82-1,-41-163-15</inkml:trace>
  <inkml:trace contextRef="#ctx0" brushRef="#br0" timeOffset="429178.5297">14931 14235 0,'0'-41'0,"0"0"15,82 41 17,-41 0-32,0 0 15,0 82 1,-41 0 0,0-41-1,0 81 1,-41-122-16,41-41 47,0 0-32,41-81 1,40 81-16,1-82 16,-82 82-16,0-41 15,-41 82 32,41 164-31,0 0-1,0-83 1,41 1 0,-41-41-1,82-41-15,0 0 16</inkml:trace>
  <inkml:trace contextRef="#ctx0" brushRef="#br0" timeOffset="429445.1627">15586 13908 0,'0'-82'16,"0"0"-16,81 82 47,-81 123-32,82 40-15,-82 246 32,0-286-32,0 123 15,-123-42 1,42-122-1</inkml:trace>
  <inkml:trace contextRef="#ctx0" brushRef="#br0" timeOffset="430895.3584">16567 14235 0,'0'0'0,"0"-82"15,0 0 1,0-40 0,-82 40-1,-81 82 17,81 327-1,82 0 0,41-286-15,41-41-1,0 0 1,-1-204 0,1 40-1,-82-41 1,0-40 15,0 163-31,-41-122 16,41 163-16,0 0 15,-41-41 1,41 123 15,0 204-15,0 1-1,41 40 1,-41-204-16,41 0 16,-41 0-16,82-82 15,-82 81-15,82-81 16,81 0 0,-40-81-1,-82 40 1,-41 0-16,41-82 15,-41 41-15,0 0 16,0 1 0,0-1-1,0 205 17,0 40-17,0 1 1,0-42-1,41-81 1,41-41 0,0 0-1,-42-81 1,42 40 0,-82 0-16,0-82 0,0 0 15,-41 205 32,41 0-31,0 41-16,-41 122 15,41-122-15,0 0 16,0 122 0,0 0-1,0-163 1,-81-82-16,40 0 15,41-41 1,-82-163 0,82-42-1,0 165-15,123-42 16,-42 41 0</inkml:trace>
  <inkml:trace contextRef="#ctx0" brushRef="#br0" timeOffset="431045.3417">18408 14398 0</inkml:trace>
  <inkml:trace contextRef="#ctx0" brushRef="#br0" timeOffset="433879.0513">9327 15994 0,'-41'0'734,"41"41"-734,-41 40 16,41 1-16,0 0 15,0 0-15,0-41 16,0 41-16,0-41 16,82-41-1,40 40 16,1-40 1,-41 0-32,-41-40 15,-41-42-15,41 41 16,-41-82 0,0 41-1,0-40 1,-123 122-1,41 0 1,-40 40 0,122 1-1</inkml:trace>
  <inkml:trace contextRef="#ctx0" brushRef="#br0" timeOffset="434846.0238">9899 13376 0,'0'-82'15,"0"41"-15,0 0 16,0 0-1,0-40 1,0 40 15,0-41 1,0 0-1,0 123-16,0 82 1,0 81 0,0 1-1,0-124-15,0 1 16,0-123 62,0 0-78,0 1 16,0-83-1,0 41 1,0 0 0,0 123 15,41 41-16,-41 122 1,0-81-16</inkml:trace>
  <inkml:trace contextRef="#ctx0" brushRef="#br0" timeOffset="435429.3908">7731 18816 0,'0'0'16,"123"0"31,0 0-31,0-82-16,-1 82 15,-40 0-15,-82 41 16,82 41-16</inkml:trace>
  <inkml:trace contextRef="#ctx0" brushRef="#br0" timeOffset="435563.2352">8018 19225 0,'41'0'31,"163"-41"-15,42 0-1</inkml:trace>
  <inkml:trace contextRef="#ctx0" brushRef="#br0" timeOffset="436212.3065">10268 17712 0,'0'-41'16,"-41"0"-1,-41 41 17,-41 286-1,123 410 0,41-574-31,-41 287 31,0-327-31,0 0 16,0 0 15,-82-82 1,41 0-17,-40 0 1,40 0 15</inkml:trace>
  <inkml:trace contextRef="#ctx0" brushRef="#br0" timeOffset="437579.4327">11290 18121 0,'0'-41'0,"-41"41"31,41 82 0,0 0-31,0 122 32,82-204-32,-82 41 15,82-41-15,0 0 16,-41 0 0,81-41-1,-81-41 1,-41 0-16,0-40 15,0 81 1,0-41-16,0 41 16,0 164 15,0 0-31,0 245 16,0 41-1,0-164 1,0 1 15,0-206-15,-81-40-1,40-81 1,41-1 0,-82-123-1,82 124-15,0-42 16,41 41-16,0 41 15,122-41 1</inkml:trace>
  <inkml:trace contextRef="#ctx0" brushRef="#br0" timeOffset="438029.042">12599 18121 0,'0'-82'15,"0"41"17,-122 205 61,122-123-93,-82 40 16,82 1 0,-205 123-1,205-164 1,0 0 0</inkml:trace>
  <inkml:trace contextRef="#ctx0" brushRef="#br0" timeOffset="438246.9072">12272 18121 0,'82'82'46,"-82"-41"-46,82 40 16,-82-40-16,82 0 16,-1 41-1,42 0 1</inkml:trace>
  <inkml:trace contextRef="#ctx0" brushRef="#br0" timeOffset="439130.5191">13254 17957 0,'0'0'0,"0"-41"16,0 0-1,82-40 1,-1 40 0,1 41-1,41 41 1,-123 122 0,-41 1-1,-82-1 1,1-122-1,122 41 1,-41-82-16,163 0 47,-40-41-31,0 41-16,123-163 31,-124 122-16,-81 0 1,0-82 0,0 41-1,0 41 1,0 123 15,0 41-15,0 41-1,82-42 1,-41-122 0,41 0-1,41-41 1,-41-81 0,-82-1 15,0 82-16,0-41 1,0 164 0,-41 123-1,41 81 1,0-41 0,0 1-1,0-164-15,0-1 16,-41 1-16,-41-82 31,41-41-15,41-163-1,0-42 1</inkml:trace>
  <inkml:trace contextRef="#ctx0" brushRef="#br0" timeOffset="440096.3901">15340 18162 0,'0'-41'0,"0"0"16,-41-41-1,-41 82 1,82-41 0,-41 41-16,-40 0 15,40 41 1,41 0-16,-82 123 16,82 40 15,41-122-16,41-82 1,-1 0 0,1 0-1,-82-82-15,82 0 16,-82-40-16,0 40 16,0-123-1,0 83-15,0 40 16,0 41-16,0 164 62,0-1-62,0 124 16,0-124 0,41 42-16,41-164 15,-82 41 1,82-41-1,40-41 1,-122 0-16,123-82 16,-123 1-16,41 40 15,-41 41 1,0 82 31,0 41-47,0-41 15,82 40 1,-41-81 0,81 0-1,-40-81 1,0-83 0,-82 41-1,0 82 16,0 82-15,-41 205 0,41 40-1,0-41 1,0 1 0,-41-123-1,-82-82 1,42-41-1,-83 0 1,82 0-16</inkml:trace>
  <inkml:trace contextRef="#ctx0" brushRef="#br0" timeOffset="440697.4796">10186 19880 0,'-41'-41'15,"0"41"1,41 41 0,-82 41-16,82 40 15,0-40-15,0 0 16,0-41-16,0 0 15,205-41 17,-42-205-1,-163 123-15,-81 1-1,-42 40 16,41 41-15</inkml:trace>
  <inkml:trace contextRef="#ctx0" brushRef="#br0" timeOffset="441029.4263">10472 17221 0,'0'-82'0,"0"123"63,0 41-48,0-41-15,0 41 16,0-1-16,0 42 16,0 41-1</inkml:trace>
  <inkml:trace contextRef="#ctx0" brushRef="#br0" timeOffset="441697.0152">10513 22089 0,'-41'0'16,"164"0"15,0 0-31,81 0 31,-81 0-31</inkml:trace>
  <inkml:trace contextRef="#ctx0" brushRef="#br0" timeOffset="441832.0153">10677 22416 0,'41'0'16,"40"0"-1,42 0-15,82-41 16</inkml:trace>
  <inkml:trace contextRef="#ctx0" brushRef="#br0" timeOffset="443262.745">13499 21311 0,'-82'-122'16,"82"40"-1,0 41-15,0-41 16,82 0-1,-41 82 1,41 0 0,0 368 15,-82-245-15,-164 204-1,82-286 1,82-82 46,82 41-46,41-122 0,163 81-1,-163-41 1,-41 41-1,-41 0 1,-41-41 0,0 1-16,0 40 15,0-41 1,-82 205 31,82-42-32,0 83 1,0-82 0,123 0-1,-42-82 1,-40 0-16,0 0 16,41-41-16,-82-41 15,41 41 1,-41-82-1,0 82 1,0 82 15,0 82-31,0 122 16,0 1 0,82-123-1,-82 40 1,0-122-16,-41 0 15,0 41 1,0-82 0,-163-41-1,163 0-15,-41-82 16,82 41-16,0 1 16</inkml:trace>
  <inkml:trace contextRef="#ctx0" brushRef="#br0" timeOffset="443631.8883">14890 20575 0,'0'-41'15,"0"82"-15,82-82 0,0 41 16,-41 0-1,40 123 1,-121 41 0,-1-83-1,-41 1 1,123-82 31,0 0-47,40 0 15,1 0 1,-82 41 0,-41 41-16,-81 0 15,-83-1 1</inkml:trace>
  <inkml:trace contextRef="#ctx0" brushRef="#br0" timeOffset="443879.7226">13499 22048 0,'0'0'0,"123"0"47,41 0-47,40 0 15,42-82-15,40 82 16</inkml:trace>
  <inkml:trace contextRef="#ctx0" brushRef="#br0" timeOffset="444346.1563">14113 22457 0,'82'0'31,"-41"0"-16,0 0-15,40 41 16,-81 40 0,-81 42-1,-42-82 1,82-41 0,-41 82-16,123-123 46,0 41-30,82 0 0,-42 164-1,-81-42 1,0 1 0,-81-123-16,-1 82 15,41-82-15,-41 0 16,-41 0-16,1 0 15,81-41 1,-41-82 0</inkml:trace>
  <inkml:trace contextRef="#ctx0" brushRef="#br0" timeOffset="444643.4944">12967 20902 0,'0'-81'16,"0"40"15</inkml:trace>
  <inkml:trace contextRef="#ctx0" brushRef="#br0" timeOffset="445013.5808">12763 20861 0,'0'0'0,"-82"0"16,41 0 15,41 41 1,-41 41-17,41 0-15,0-41 16,0 82-16,0 122 15,0-81 1,0-1-16,0 205 16,82 1-1,-82-1 1,0-246 0,0 83-1,0-164-15,0 0 16,0 41-1,123-82 32,-41 0-47,40 0 16,-40-82-16</inkml:trace>
  <inkml:trace contextRef="#ctx0" brushRef="#br0" timeOffset="445663.7296">15872 20493 0,'0'-82'16,"0"42"0,82 40-1,-1 0 1,83 204 15,-164 123-15,0-163-16,-41 40 15,41 1-15,-82 0 0,82-42 16,0 164 0,0-81-1,0-83 1,0-81-1,-81-82 32,-1 0-15,41 0-32</inkml:trace>
  <inkml:trace contextRef="#ctx0" brushRef="#br0" timeOffset="445996.9842">16404 22375 0,'0'41'15,"0"41"1,0-41-16,0 40 16,0-40-1,81 0-15,1-41 16,41 0 0,-82-82 15,-41 41-31,0-122 15,-41 122-15,-41 41 16,0-123 0,1 123-1,-1-41 1</inkml:trace>
  <inkml:trace contextRef="#ctx0" brushRef="#br0" timeOffset="446264.183">16649 20452 0,'0'0'0,"0"-81"0,0 121 46,82 42-30,-82 41 0,82 122-1,-82-163-15,0 82 16,41-164-16</inkml:trace>
  <inkml:trace contextRef="#ctx0" brushRef="#br0" timeOffset="446730.6199">18163 21393 0,'41'0'31,"40"0"-31,1 0 16,0 0 0</inkml:trace>
  <inkml:trace contextRef="#ctx0" brushRef="#br0" timeOffset="446848.307">18244 21761 0,'41'0'31,"41"-81"-31,82 40 16</inkml:trace>
  <inkml:trace contextRef="#ctx0" brushRef="#br0" timeOffset="447274.3611">19553 20861 0,'0'-40'0,"0"-42"0,0 41 16,0 0-1,41 41-15,0 0 16,0 0-16,41 0 15,-82 123 1,-41 122 0,-163-81-1,163-83-15,0-81 16,123 0 46,40 0-62,1 0 16,82-40 0,-42 40-1,-122 0 1</inkml:trace>
  <inkml:trace contextRef="#ctx0" brushRef="#br0" timeOffset="447580.5693">19267 21925 0,'-41'0'15,"41"-41"17,123 41-17,0-41-15,40 41 0,42-82 16,40 82 0,-81 0-1,-123 0 1,0 0-1</inkml:trace>
  <inkml:trace contextRef="#ctx0" brushRef="#br0" timeOffset="448064.1552">19635 22498 0,'-41'0'16,"41"-41"-16,41 0 15,41 41 1,123-82 0,-124 82-1,-81 82 1,0 0-1,-122 40 1,81-40 0,0-82-1,41-41 1,41 0 0,41 41 15,40 0-16,-40 0 1,-82 82-16,0 0 16,0-41-16,-41 41 15,-41-82-15,42 81 16,-42-81-16,0 0 16,-82 0-1,123 0 1</inkml:trace>
  <inkml:trace contextRef="#ctx0" brushRef="#br0" timeOffset="448305.0535">21353 22620 0,'0'82'78</inkml:trace>
  <inkml:trace contextRef="#ctx0" brushRef="#br0" timeOffset="448716.6784">19799 23929 0,'0'0'0,"-82"0"0,0 0 0,41 0 31,82 0 16,491-122-16,123-1 1</inkml:trace>
  <inkml:trace contextRef="#ctx0" brushRef="#br0" timeOffset="448947.324">19922 24175 0,'0'0'0,"-82"0"0,164 0 32,122-123-17,1 123 1,40-164-16,287 1 15,-368 163-15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19:02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16649 11658 0,'82'0'47,"82"-82"-31,-1 82-16,-40-41 0</inkml:trace>
  <inkml:trace contextRef="#ctx0" brushRef="#br0" timeOffset="457.645">16608 11126 0,'-41'-82'15,"123"82"32,0 0-31,0 0-16,40 0 15,1 0-15,0 0 16,0-41-16</inkml:trace>
  <inkml:trace contextRef="#ctx0" brushRef="#br0" timeOffset="1100.3283">19104 10472 0,'0'0'0,"-41"0"15,122 0 32,1 0-47,41 0 16,-41 0-16,81 0 16</inkml:trace>
  <inkml:trace contextRef="#ctx0" brushRef="#br0" timeOffset="1449.269">19063 10676 0,'-41'0'62,"41"82"-62,0 41 16,0-42-16,0 42 0,0 41 15,-41 81 1,41-163-16,0-41 16,0 41-1,0-41-15,41-41 31,41 0-15,-42 0 0,42 0-16,123-82 15,-164-41-15</inkml:trace>
  <inkml:trace contextRef="#ctx0" brushRef="#br0" timeOffset="1699.4455">18981 11290 0,'0'-41'31,"82"41"0,-1 0-31,1-82 16,164 82-1,-124-41-15</inkml:trace>
  <inkml:trace contextRef="#ctx0" brushRef="#br0" timeOffset="3299.4292">40661 3722 0,'0'-81'0,"0"-1"15,41 82 32,-41 82-47,41 40 16,82 205 15,-41-245-15,-41-82-1,0 0 16,40 0-31,-81-82 16,41-122 0,-41-82-1,0 163 1,0 164 15,0 245-15,-81 41-1,81-163 1</inkml:trace>
  <inkml:trace contextRef="#ctx0" brushRef="#br0" timeOffset="4067.7965">41439 3804 0,'0'0'0,"0"-41"0,-41 41 63,41 82-48,0 41-15,0-1 16,0-40-16,0 0 15,0 0 1,41-82 0,-41-41-1,81-41 1,1 41-16,-82-41 16,0-40-1,0-1-15,0 41 0,0 41 31,-41 41-15,41 123 0,0 41-1,0-83 1,41 1 0,0-82-1,0 0 1,82-41-1,-82-122 1,-41-1 0,0 82-1,0 1-15,0 121 47,0 42-31,41-82 15,0 0-15,-41 41-1,81 0 1,-81 164 0,0-124-1,0 1 1,0 0-1,41-82 1,0 0 0,41-41-16,-41-82 15</inkml:trace>
  <inkml:trace contextRef="#ctx0" brushRef="#br0" timeOffset="4356.8654">42461 3559 0,'0'-41'0,"0"0"16,0 123 46,0 40-62,-81 1 16,81 41-16,0 81 15,81-81 1,42-164 0,0 123-16,40-123 15</inkml:trace>
  <inkml:trace contextRef="#ctx0" brushRef="#br0" timeOffset="5185.3222">43239 3763 0,'0'-41'16,"-41"41"0,-41 41-1,-41 0-15,41 41 16,41-41-16,-40 41 15,81-41-15,-41-1 16,41 42 0</inkml:trace>
  <inkml:trace contextRef="#ctx0" brushRef="#br0" timeOffset="5389.8526">42748 3641 0,'0'0'0,"0"-41"32,41 122-1,0 1-31,81 41 16,1 41-1,-82-124 1,41 42-1</inkml:trace>
  <inkml:trace contextRef="#ctx0" brushRef="#br0" timeOffset="5617.2968">43648 3559 0,'0'0'0,"0"-41"0,81 41 47,-40 41-47,41 122 15,-82 42 1,0 81 0</inkml:trace>
  <inkml:trace contextRef="#ctx0" brushRef="#br0" timeOffset="5800.1991">44343 3968 0,'0'-82'0,"123"82"15,-82 0-15,41 0 16,-42 0 0</inkml:trace>
  <inkml:trace contextRef="#ctx0" brushRef="#br0" timeOffset="5934.4298">44343 4131 0,'0'0'0,"82"0"47,-41 0-47</inkml:trace>
  <inkml:trace contextRef="#ctx0" brushRef="#br0" timeOffset="6167.2091">45734 3763 0,'-41'0'0,"82"0"0,-82-41 31,164 41-16,-41 0-15,40 0 16,1 0-16</inkml:trace>
  <inkml:trace contextRef="#ctx0" brushRef="#br0" timeOffset="6433.6475">45734 3681 0,'-41'41'32,"41"41"-17,0 0-15,0 163 16,-41-81 0,41 41 15,41-165-16,164-40 1,-42 0 0,-122-122-16</inkml:trace>
  <inkml:trace contextRef="#ctx0" brushRef="#br0" timeOffset="6603.6303">45652 4050 0,'0'40'31,"82"-40"-31,41 0 16,-1 0 0,42 0-16,41-40 15</inkml:trace>
  <inkml:trace contextRef="#ctx0" brushRef="#br0" timeOffset="6850.4723">46757 3600 0,'0'-41'16,"-82"123"30,82 40-46,-123 1 16,41 204 0,82-204-16,123 122 15,-41-204 1,0-41-16,-1 82 16</inkml:trace>
  <inkml:trace contextRef="#ctx0" brushRef="#br0" timeOffset="7083.2665">47657 3845 0,'-41'41'31,"41"41"-31,-82 0 15,-82 204 1,41-82 0,123-122-16,-40 0 15,40-41 1</inkml:trace>
  <inkml:trace contextRef="#ctx0" brushRef="#br0" timeOffset="7300.7059">47125 4131 0,'41'41'31,"40"41"-31,-40 41 16,164 81-1,-123-163 1,0 41-16</inkml:trace>
  <inkml:trace contextRef="#ctx0" brushRef="#br0" timeOffset="7600.766">47943 3804 0,'0'0'0,"0"-41"31,82 41-31,-1 0 16,1 0 0,-82 41-1,0 0 1,0 0-16,-122 41 15,40 0-15,82-42 47,41-40-47,163 0 16,-122 0 0</inkml:trace>
  <inkml:trace contextRef="#ctx0" brushRef="#br0" timeOffset="8066.681">48884 3763 0,'0'0'0,"41"0"32,40 0-32,42 123 15,0 204 1,-287 246 15,1-369 0</inkml:trace>
  <inkml:trace contextRef="#ctx0" brushRef="#br0" timeOffset="8266.445">49906 4459 0,'41'0'47,"41"0"-47,0 0 16,41-82-16</inkml:trace>
  <inkml:trace contextRef="#ctx0" brushRef="#br0" timeOffset="8475.918">51215 4090 0,'0'0'0,"0"-40"16,41 40-1,164 0 1,-123 0-16,81 0 16</inkml:trace>
  <inkml:trace contextRef="#ctx0" brushRef="#br0" timeOffset="8734.0103">51297 4050 0,'0'0'0,"0"81"31,0 1-15,0 0-16,0 204 31,0-122-31,0-82 16,0-41-16,41 40 15,123-81 1,-1-40 0,-122-83-1</inkml:trace>
  <inkml:trace contextRef="#ctx0" brushRef="#br0" timeOffset="8918.5777">51215 4418 0,'0'0'16,"82"0"15,41 0-31,204 0 31,-204 0-31</inkml:trace>
  <inkml:trace contextRef="#ctx0" brushRef="#br0" timeOffset="9155.069">52074 4009 0,'0'-82'16,"-81"205"15,81-42-15,-41 1-16,41 41 16,0 41-16,-82 204 15,123-205 16,0-81-31,81-82 16</inkml:trace>
  <inkml:trace contextRef="#ctx0" brushRef="#br0" timeOffset="9384.004">52688 4090 0,'0'41'47,"0"0"-32,-82 41-15,82 0 16,-122 41-16,40 81 16,41-81-1</inkml:trace>
  <inkml:trace contextRef="#ctx0" brushRef="#br0" timeOffset="9583.1909">52361 4131 0,'41'123'31,"-41"-82"-15,82 0-16,40 123 16,-40-1-1,0-122 1</inkml:trace>
  <inkml:trace contextRef="#ctx0" brushRef="#br0" timeOffset="9851.308">53097 3968 0,'0'0'0,"0"-41"15,0 82 16,82 81-15,-41 83 0,-41-82-16,0 163 15,0-163 1,-82-41-16,41-1 16</inkml:trace>
  <inkml:trace contextRef="#ctx0" brushRef="#br0" timeOffset="10353.5675">53465 3927 0,'0'0'0,"0"-41"16,41 41-16,41 0 31,0 0-15,-41 0 0,-41 123-1,-41-1 1,0-81-1,-41-41 1,123 0 0,245 0-1,1-41 1,-124 0 0,-163 82 109</inkml:trace>
  <inkml:trace contextRef="#ctx0" brushRef="#br0" timeOffset="11252.0665">51052 3845 0,'-82'82'32,"0"-41"-32,82 41 15,-82 81-15,82 1 16,0 122 0,0-163-16,164 286 31</inkml:trace>
  <inkml:trace contextRef="#ctx0" brushRef="#br0" timeOffset="12000.9038">53097 3886 0,'0'-41'0,"82"41"62,-41 0-46,-41 82-16,82 81 31,-1-40-31,-81 286 31,-40-327-31,-1 0 0,-82 122 32,41-122-32,-41 123 31</inkml:trace>
  <inkml:trace contextRef="#ctx0" brushRef="#br0" timeOffset="14667.9748">20290 10513 0,'82'0'15,"-82"-41"1,-41 41 15,0 0 0,41 327-15,0-164 0,0 615 15,0-656-31,0 1 15,82-82 1,40-41-16,-40 0 0</inkml:trace>
  <inkml:trace contextRef="#ctx0" brushRef="#br0" timeOffset="15017.024">21599 10799 0,'0'-82'16,"-41"205"31,0-41-32,-41-1-15,82 1 16,-82 41-16,82-41 16,-81 0-16,-42 81 15,123-122 1</inkml:trace>
  <inkml:trace contextRef="#ctx0" brushRef="#br0" timeOffset="15268.1915">21067 10922 0,'0'-82'0,"41"164"47,0-1-47,41 1 16,-41 0-16,40 41 16,1-1-1,0-40 1,-41-41-1</inkml:trace>
  <inkml:trace contextRef="#ctx0" brushRef="#br0" timeOffset="15684.5947">21885 10594 0,'0'-41'16,"0"1"15,41 40-15,41 0-16,-41 0 0,0 40 31,-41 83-31,0-41 16,-82 41-1,0-42 1,41-40-16,82-41 62,41 0-62,41 0 16,122-81 0,-204 81-16</inkml:trace>
  <inkml:trace contextRef="#ctx0" brushRef="#br0" timeOffset="16186.8747">22826 10635 0,'-82'0'0,"82"-122"0,0 81 31,0 122 0,0 492 1,0-205-17,0-41 1,0-245 0,0 41-16,-41-41 15,41-123 32,0 0-31,0 0-16</inkml:trace>
  <inkml:trace contextRef="#ctx0" brushRef="#br0" timeOffset="16793.191">23235 10799 0,'0'0'0,"0"-123"16,-41 123-16,41-41 15,0 123 32,0 0-31,82 0-16,-82-1 15,41 42 1,0-41-16,41-41 16,-41-41-1,40 0 17,-81-41-32,0-82 15,0 41 1,0 1-1,0-42-15,0 82 16,0 164 31,0 81-31,0 42-1,-81-1 1,81 1-1,0-165-15,0-40 16</inkml:trace>
  <inkml:trace contextRef="#ctx0" brushRef="#br0" timeOffset="17085.2336">24135 10553 0,'0'0'15,"0"-40"-15,0-1 16,41 41 15,0 81-31,123 206 16,-164 81-1,0-82 1,-123 1 0,82-124-1,-41-163 1</inkml:trace>
  <inkml:trace contextRef="#ctx0" brushRef="#br0" timeOffset="17601.3121">25894 11167 0,'0'0'16,"-41"0"-16,0 0 15,123 0 32,41 0-47,286 0 32</inkml:trace>
  <inkml:trace contextRef="#ctx0" brushRef="#br0" timeOffset="17884.4122">27612 10635 0,'0'0'0,"-82"-41"0,82 0 47,41 41-31,41 0-16,41 0 16,-1 0-16,-81 0 31,0 0-31</inkml:trace>
  <inkml:trace contextRef="#ctx0" brushRef="#br0" timeOffset="18153.0314">27530 10717 0,'0'0'0,"-81"0"0,81 41 46,0 41-46,0 40 16,0 1-16,-41 82 16,41-83-1,0-40-15,0 82 16,122-164 15,-40 0-31,0 0 0,0 0 16,0-82-16,-82 41 15,40-41-15</inkml:trace>
  <inkml:trace contextRef="#ctx0" brushRef="#br0" timeOffset="18335.1667">27408 11208 0,'81'0'47,"83"0"-47,0 0 15,40-41-15,-122 41 0</inkml:trace>
  <inkml:trace contextRef="#ctx0" brushRef="#br0" timeOffset="18617.6662">28512 10594 0,'-41'-81'15,"0"162"16,-41 165-15,82 81 0,0-122-1,0-124 1,123 124 0,41-164-16,-82-41 15</inkml:trace>
  <inkml:trace contextRef="#ctx0" brushRef="#br0" timeOffset="18874.3279">29617 10799 0,'-41'-82'0,"0"82"31,41 82-15,-123 0-16,-41 163 16,42-81-1,40-1 1,82-122 0,-41 0 15</inkml:trace>
  <inkml:trace contextRef="#ctx0" brushRef="#br0" timeOffset="19085.1705">29003 10962 0,'0'-81'16,"0"162"30,82 1-46,-41-41 16,41 41-16,-1 0 16,42 41-1,-41-123 1,-82 81-16</inkml:trace>
  <inkml:trace contextRef="#ctx0" brushRef="#br0" timeOffset="19385.8682">29985 10717 0,'0'-41'0,"0"-41"15,-41 82 32,41 82-47,0 41 16,0 122-1,0-122 1,0 122-16,0-163 16,0 41-16,0-82 31</inkml:trace>
  <inkml:trace contextRef="#ctx0" brushRef="#br0" timeOffset="19885.1598">30435 10676 0,'0'-41'0,"0"123"78,41 0-78,-41 41 16,0-42-16,81 1 15,-40-41 1,0 41 0,41-82-1,0 0-15,-41-41 16,41-41-16,-82 41 16,0-81-1,0 40 1,0 0-1,-41 82 17,41 41-32,-41 204 15,41-122 1,0 0-16,0-1 16,0 83-16,0-41 15,0-124 1</inkml:trace>
  <inkml:trace contextRef="#ctx0" brushRef="#br0" timeOffset="20184.6748">31253 10799 0,'0'-41'15,"82"41"17,-1 82-17,-81 0-15,82 245 31,-82-164-31,0 83 16,-82-123-16,42-1 16,-83 42-1</inkml:trace>
  <inkml:trace contextRef="#ctx0" brushRef="#br0" timeOffset="20601.5908">31785 10676 0,'122'0'31,"-81"82"-31,41 0 16,-82 40-16,82-40 15,-82 41-15,0 204 16,0-204 0,-41 0-16,-82 163 15,-40-81 1,81-205 0</inkml:trace>
  <inkml:trace contextRef="#ctx0" brushRef="#br0" timeOffset="21152.5472">27121 10513 0,'-41'-82'0,"0"82"15,1 0 1,-165 204 0,246 901 15,818-165 16,-695-940-47</inkml:trace>
  <inkml:trace contextRef="#ctx0" brushRef="#br0" timeOffset="21738.6867">32439 10431 0,'0'-41'0,"0"-41"31,0 41-15,123 41 0,0 0 15,-123 41-31,0 123 31,-123-42-31,205-122 47,40 0-31,1 0-16,82-41 15</inkml:trace>
  <inkml:trace contextRef="#ctx0" brushRef="#br0" timeOffset="32684.9206">13581 9367 0,'41'0'141</inkml:trace>
  <inkml:trace contextRef="#ctx0" brushRef="#br0" timeOffset="33293.8212">15381 9326 0,'0'-41'31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19:58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44834 3804 0,'82'-41'47,"0"41"-31,40 0-16,-40 0 15,0-82-15,0 82 16,-41 0-16</inkml:trace>
  <inkml:trace contextRef="#ctx0" brushRef="#br0" timeOffset="319.051">44793 3763 0,'-82'0'16,"82"82"0,0 0-1,-41 41 1,41 122 0,0-122-16,0 81 15,0-122 1,0-41-1,41-41 1,41 0-16,82-41 31,-83 41-31,83-204 16</inkml:trace>
  <inkml:trace contextRef="#ctx0" brushRef="#br0" timeOffset="561.0448">44711 4254 0,'41'0'47,"41"0"-47,82-82 16,-1 82-1,83-82-15</inkml:trace>
  <inkml:trace contextRef="#ctx0" brushRef="#br0" timeOffset="861.9824">45816 3763 0,'0'0'0,"0"-122"16,0 81-16,0 0 31,-82 41-15,41 204-1,41 42 1,0 40 0,0-122 15,0-83-31,41 1 16,0 0-16,41-82 15,-41 0-15</inkml:trace>
  <inkml:trace contextRef="#ctx0" brushRef="#br0" timeOffset="1437.7698">46143 4090 0,'0'0'0,"0"-122"15,0 81 1,0 164 31,0-42-47,82 124 31,41-164-15,-42-41-1,42 0 1,-82-41-1,-41-82 1,0 0 0,0 83-1,0-42 1,0 164 31,0 40-47,0 42 15,0-41 1,0 122-16,0-81 16,0-1-16,0 42 31,0-82-15,0-83-1,0 1 1,-82-82 46</inkml:trace>
  <inkml:trace contextRef="#ctx0" brushRef="#br0" timeOffset="2128.0792">46634 5359 0,'-41'0'0,"-41"81"15,41 1 1,-41-82-1,42 0 1,-1-41 31,41-368-16,81 327-31,124-122 16,-123 163-16,-41-41 15</inkml:trace>
  <inkml:trace contextRef="#ctx0" brushRef="#br0" timeOffset="2444.9728">46920 4090 0,'0'-81'0,"0"40"15,0 0 1,0 123 46,0 40-62,0 1 16,0 41-16,0 204 16,0-205-16,0-40 15,0 0 1</inkml:trace>
  <inkml:trace contextRef="#ctx0" brushRef="#br0" timeOffset="3014.0095">47411 4254 0,'-41'-82'16,"41"41"15,82 41-15,0 0-16,0 0 16,-82 82-1,-41 41 1,-41-82-1,82 41 1,-41-82-16,82 0 31,-41-82-15,123 0 0,-1 0-1,-40 0-15,0-40 16,-82 40-1,0 41 1,-41 82 15,-41 82-15,82 40 0,0 42-1,0-164 1,0 0-16,82-41 15</inkml:trace>
  <inkml:trace contextRef="#ctx0" brushRef="#br0" timeOffset="3279.07">48229 3886 0,'-41'-123'0,"41"246"47,0-41-32,123 0-15,-123-1 16,0 42-16,0 0 16,0-41-16,-123 122 15,41-122 1,82-41-16,-40-41 15</inkml:trace>
  <inkml:trace contextRef="#ctx0" brushRef="#br0" timeOffset="3496.0105">48843 4213 0,'82'0'47,"-41"0"-47,-1 0 16,42 0-1,-82 41-15</inkml:trace>
  <inkml:trace contextRef="#ctx0" brushRef="#br0" timeOffset="3611.7931">48761 4500 0,'82'0'47,"41"0"-32,-1 0-15</inkml:trace>
  <inkml:trace contextRef="#ctx0" brushRef="#br0" timeOffset="4194.9911">49988 3804 0,'41'0'47,"-41"82"-32,0-41 1,-82 41 0,41-82-1,-40 0 1,40-41-1,41-41 1,0 41 0,41-41-1,81 82 1,-81 82 0,41-41-16,-82 82 15,0-42 1,0-40-16,-123 123 15,41-123 1,1-41-16,40 82 16,0-82-1,41-41 1,0 0 0,41 0-1,41 41 1,40 0-1,-81 0 1,82 0 0,-82 0-1,41 0-15</inkml:trace>
  <inkml:trace contextRef="#ctx0" brushRef="#br0" timeOffset="4430.9518">50520 3886 0,'0'-41'16,"0"0"0,0 123 46,0 0-62,-82 40 16,82 42-16,-82 0 15,41 122 1,41-163-16,0-1 16,-81 1-1</inkml:trace>
  <inkml:trace contextRef="#ctx0" brushRef="#br0" timeOffset="4862.3841">50725 4459 0,'81'-41'16,"-40"41"0,-41-41-1,82 41 1,-41 41-1,-41 81 1,0-81-16,-82 123 16,0-123-16,41-41 15,1 41 1,40-82 15,81 0-31,1 41 16,-41 0-1,-41 41 17,0 41-17,-41 40 1,-122-81 0,-1 41-1,41-82-15,82 0 0</inkml:trace>
  <inkml:trace contextRef="#ctx0" brushRef="#br0" timeOffset="5711.7566">45243 6504 0,'0'-82'16,"-41"0"-1,0 0 1,-41 82 0,1 164 15,81 163-15,0 1-1,0-124-15,0-81 16,0-41-16,0-1 0,0-40 15,-82 82 1,41-82 0,0-41-1,-41 0 1,0-41-16</inkml:trace>
  <inkml:trace contextRef="#ctx0" brushRef="#br0" timeOffset="5879.5396">44589 7077 0,'0'0'0,"40"-41"16,1 41 0,82 0-16,0 0 15,-1 0-15,-40 0 0,41 0 16,0 0-16</inkml:trace>
  <inkml:trace contextRef="#ctx0" brushRef="#br0" timeOffset="6614.605">45898 7240 0,'0'-82'31,"-41"82"344,41 41-359,-41 0-1,41 0 1,-41-41-16,-41 205 15,-82 40 32,83-163-15,40-82-17</inkml:trace>
  <inkml:trace contextRef="#ctx0" brushRef="#br0" timeOffset="6846.5446">45529 7363 0,'0'-41'16,"123"82"46,-82 0-46,-41 41-16,82-1 15,41 83 1,40-41 0,-81-123-1</inkml:trace>
  <inkml:trace contextRef="#ctx0" brushRef="#br0" timeOffset="7245.4323">46757 6790 0,'0'0'0,"0"-82"0,0 1 15,-82 81 16,0 122-15,82 1 0,0 0-16,0-1 15,0 1-15,0 0 16,0-41-16,123 40 16,-82-81-1</inkml:trace>
  <inkml:trace contextRef="#ctx0" brushRef="#br0" timeOffset="8783.1273">46879 7158 0,'0'-81'0,"0"40"15,41 41 1,41-41 0,41 41-1,-82 0 1,-41 82 0,0-42-1,0 42 1,-41 0-1,41-41-15,-41-41 16,41-41 109,0-41-94,41 82 16,-41-41-16,41 41-15,-41-41 15,81 41-15,-81-40 671,41-42-640,-41 41-31,0 0 0,0-41 15,41 82-31,-41 82 78,0 41-78,-82-42 16,82 1-16,0 41 15,0-41 1,123 0-1,-41-82 17</inkml:trace>
  <inkml:trace contextRef="#ctx0" brushRef="#br0" timeOffset="9130.9657">47820 6831 0,'0'-82'0,"0"41"15,82 123 48,-82 0-63,82 0 15,-82 0-15,0-1 16,0 124 0,0 40-1,-82-204 1,82 0-16</inkml:trace>
  <inkml:trace contextRef="#ctx0" brushRef="#br0" timeOffset="9346.8378">48638 7077 0,'41'0'32,"41"0"-17,82 0 1,-83 0 0</inkml:trace>
  <inkml:trace contextRef="#ctx0" brushRef="#br0" timeOffset="9479.4635">48720 7322 0,'82'0'47,"0"0"-31,0 0-16,-1 0 15</inkml:trace>
  <inkml:trace contextRef="#ctx0" brushRef="#br0" timeOffset="10165.8972">50438 6667 0,'0'0'0,"-41"-81"16,41 40-16,0 123 47,0 81-32,41 1-15,0 204 31,41-327-31,-82 41 16</inkml:trace>
  <inkml:trace contextRef="#ctx0" brushRef="#br0" timeOffset="10380.3923">50111 7567 0,'-41'0'0,"164"0"47,40 0-31,1 0-16,81 0 15,124 0 1,-247 0-16</inkml:trace>
  <inkml:trace contextRef="#ctx0" brushRef="#br0" timeOffset="10862.5067">50397 8426 0,'0'-122'16,"41"122"-16,41-41 15,-41 41 1,-41 41 0,41 122-1,-41-40 1,-41-41-16,41 41 15,-41-83-15,41 1 0,-82-41 16,164-41 15,-41-40-15,123-165 0,-164 1-1,0 163 1,0 0-1,0 164 1,0 41 0,0 81-1,0-122-15,0 0 16,0 81 0,81-163-1,1-40-15</inkml:trace>
  <inkml:trace contextRef="#ctx0" brushRef="#br0" timeOffset="11146.4057">51134 7936 0,'0'0'0,"81"0"31,-40 0-16,-41 40-15,0 42 32,-81 0-17,81 0-15,-41-82 16,82 0 15,245-41-15,123-82-1,-205 82-15</inkml:trace>
  <inkml:trace contextRef="#ctx0" brushRef="#br0" timeOffset="11946.5136">44302 9572 0,'0'-41'0,"0"-41"15,0 41-15,-41 0 16,0 41 15,41 41-31,-81 82 16,-1 531 15,82-490-15,-41-41-1,41-42 1,-123-40 0,41-41-1,0-41 1</inkml:trace>
  <inkml:trace contextRef="#ctx0" brushRef="#br0" timeOffset="12112.76">43648 10226 0,'41'-41'0,"40"-41"15,1 82 1,205-40 0,-42 40-1,-81-82 1</inkml:trace>
  <inkml:trace contextRef="#ctx0" brushRef="#br0" timeOffset="12364.385">44711 9654 0,'0'0'0,"0"-82"15,-82 82 16,42 122-15,40 42 0,-82 0-16,82 204 15,0-245-15,0-1 16,0 42 0,41-123-1,0-41-15</inkml:trace>
  <inkml:trace contextRef="#ctx0" brushRef="#br0" timeOffset="12863.5896">44875 10185 0,'0'0'0,"0"-41"16,0 0-1,0 82 32,41 82-47,41-41 31,-1 0-15,42-82 0,-41-82-1,-82 0 1,0 0-1,0 0-15,0 42 16,0 121 15,0 42-15,0 123 0,0-124-1,0 1-15,0 41 0,0-42 16,0-40-16,-82 82 15,41-123 1,0-41 15,-41 0-31,82-164 16,-40 82-16,40 0 16,81-40-1,124-1 1</inkml:trace>
  <inkml:trace contextRef="#ctx0" brushRef="#br0" timeOffset="13146.3965">45734 9899 0,'0'-82'15,"0"123"32,0 123-31,0-1-16,0-40 0,0 41 16,0-1-1,0 1-15,0 40 16,0-122-16,0-41 15</inkml:trace>
  <inkml:trace contextRef="#ctx0" brushRef="#br0" timeOffset="13635.5615">45979 10594 0,'0'0'0,"0"-41"0,0-40 16,41 81 15,82-82-15,-82 82-16,41 41 16,-82 41-16,0-42 15,-41 83 1,-41-82-1,82-82 32,0 0-47,0-41 16,123-40 0,-123 81-16,41 0 15,-41-41 1,0 123 46,0 0-62,0 0 16,0 82 0,0-83-1,0 42 1,81-82-16,42 0 15</inkml:trace>
  <inkml:trace contextRef="#ctx0" brushRef="#br0" timeOffset="13879.4367">46757 9899 0,'0'-41'16,"0"-41"15,0 123-15,122 123-1,-40 122 1,-82-40 0,-41-1-1,-41-163-15,-40 0 16,122-42-16</inkml:trace>
  <inkml:trace contextRef="#ctx0" brushRef="#br0" timeOffset="14096.4998">48597 10431 0,'-81'0'16,"81"-41"-16,40 41 16,42 0-1,41 0 1,0 0-16,-1 0 16</inkml:trace>
  <inkml:trace contextRef="#ctx0" brushRef="#br0" timeOffset="14247.1769">48679 10635 0,'82'0'32,"41"0"-32,-41 0 15,40 0-15</inkml:trace>
  <inkml:trace contextRef="#ctx0" brushRef="#br0" timeOffset="15263.992">50561 9899 0,'0'41'16,"-82"0"-16,82 0 0,-41 40 15,-41 1 1,41-41 0,1-41-1,-42 0 1,41-41-1,41-122 17,0 122-17,123 0 1,-1 41 0,-81 163-1,-41-40-15,0 41 16,0-82-16,-82-1 15,1 42-15,-42-82 16,41-41-16,0 82 16,41-82-16,-41 0 15,82-82 1,0-41 0,123 42-1,0 40 1,-41 122-1,-41-40 17,40 41-17,-40-82-15,82 0 16,-41 0 0,0 0-16,0-41 15,-1-41-15,-81 42 16,0-83-1,0 82 1,0 0-16,0 82 31,0 0-15,0 163 0,0-163-16,0 0 15,0 41 1,41-41-16,41-41 0,-41 0 15,82 0 17,-41-82-17,-82 41-15,40-122 16,-40 40-16,0 0 16,0 41-1,0 164 1,0 41-1,0 40-15,0 83 16,0-42-16,0-81 16,-81 82-1,-1-83 1,-82-122 0,41 0-1,1 0 1,-83-41-1</inkml:trace>
  <inkml:trace contextRef="#ctx0" brushRef="#br0" timeOffset="16597.2721">29289 6136 0,'-81'0'94,"40"0"-79,0 0 1,-41 0 0,82-123 31,0 41-32,123-41 32,-82 123-47,40 123 31,-81-41-31,0 0 16,0 0-16,0-1 0,-81 42 16,-42 0-1,82-41 1,-82-1-1,41-81 1,41 0 0,41-81-1,41-42 1,82 41 0,-82 82-1,0 0 1,0 82-1,41-41 17,-82 41-17,0-1-15,0-40 16,41-41 0,-1 82-1</inkml:trace>
  <inkml:trace contextRef="#ctx0" brushRef="#br0" timeOffset="29266.0214">4827 13785 0,'0'-41'0,"-41"41"0,41-41 15,41 82 48,41 41-63,-41 0 15,204 163 17,-204-163-32,82-82 15,-82 0 17,-41-41-17,0 0 1,0-123-1,0 42-15,-41-42 16,41 123 0,0-41-1,0 164 17,0-41-32,0 41 15,0 82 1,0-42-16,0-40 0,0 41 15</inkml:trace>
  <inkml:trace contextRef="#ctx0" brushRef="#br0" timeOffset="30147.7894">5972 13744 0,'0'0'0,"0"-82"0,0 41 16,0 0 15,-41 41-15,-40 0-1,-1 82 1,82 41 0,-41 41-1,41-42 1,0-40 0,82-82-16,0 0 15,-42 0 1,42-123-1,-82 42 1,0-1-16,0 0 16,0 41-1,0-41-15,0 41 16,0 123 15,0 0-15,0 0-1,0 0 1,41-42 0,41-40-1,-41-40 1,41-42 0,-41-41-1,-41 0 1,0 41-1,0 123 32,-41-41-47,41 82 16,41-41 0,0-41-1,40 0 1,-40 0 15,41 0-15,-82 82-16,0 0 15,0-41-15,0 0 0,0 40 16,0 1 0,41-82-1,82-41 1,-1-41-1,-40 1 1</inkml:trace>
  <inkml:trace contextRef="#ctx0" brushRef="#br0" timeOffset="30449.6917">6954 13458 0,'0'-82'0,"0"41"16,-82 41 31,82 41-31,0 41-16,0 163 15,0-122-15,0 0 16,41 122-1,123 0 1,40-122 0,-40-123-1,-82 0 1</inkml:trace>
  <inkml:trace contextRef="#ctx0" brushRef="#br0" timeOffset="30949.6838">7609 13785 0,'-82'0'0,"82"-82"15,-41 41 1,41 0-1,0 82 32,0 0-47,41 41 16,41 0 0,40-82-1,42 0 16,-123 0-15,41 0-16,-82-82 16,0 0-16,0 0 15,0 0 1,0 1 0,0 203 15,0 83-16,0-1 1,0 42 0,0-1-1,0-122-15</inkml:trace>
  <inkml:trace contextRef="#ctx0" brushRef="#br0" timeOffset="31264.4924">8550 13499 0,'0'0'0,"0"-41"0,0 0 16,0 82 46,0 40-62,0 165 16,0-1 0,0 1-1,0-124 1,0 83-1,0-164-15</inkml:trace>
  <inkml:trace contextRef="#ctx0" brushRef="#br0" timeOffset="31604.4254">9409 13703 0,'0'-41'16,"0"0"0,-41 41 30,-41 82-46,41 0 16,-82 122 0,41-81-1,42 0 1,40-82 0,-41-41-1</inkml:trace>
  <inkml:trace contextRef="#ctx0" brushRef="#br0" timeOffset="31850.1289">8877 13703 0,'0'0'0,"-41"0"15,41-41-15,82 123 47,40 0-31,42 163-1,-41-40 1,-41 40 0,-1-163-16,-40-41 15</inkml:trace>
  <inkml:trace contextRef="#ctx0" brushRef="#br0" timeOffset="32182.5957">9695 13580 0,'0'-41'0,"0"-40"16,0 122 15,41 40-15,82 124-1,-1 122 1,-122 0-1,-41-204-15,-81 163 16,122-204-16,-82-41 16</inkml:trace>
  <inkml:trace contextRef="#ctx0" brushRef="#br0" timeOffset="32432.1395">10595 14358 0,'0'-82'15,"82"82"1,0 0-1,163 0 1,-81 0 0</inkml:trace>
  <inkml:trace contextRef="#ctx0" brushRef="#br0" timeOffset="32615.2866">10595 14603 0,'0'0'0,"82"-41"47,0 41-47,40 0 16,124-41-1,-83-41 1</inkml:trace>
  <inkml:trace contextRef="#ctx0" brushRef="#br0" timeOffset="121424.0446">12272 13621 0,'-41'-41'31,"123"41"63,0 0-94,41 0 0,-42 0 15,-40 0-15,0 0 16,41 0 0,-123 0 31,0 0-32,-41 0 1,1 82-1,-1-82 1,0 0 0,41 0-1,0 0-15,41-41 16,-82 82 31,82 41-32,0-41 1,0 41-16,0 122 16,0-81-1,0 0 1,0-82 0,82-1 15,-41-40-16,82 0 1,-41 0-16,-42 0 16,-40-40-16</inkml:trace>
  <inkml:trace contextRef="#ctx0" brushRef="#br0" timeOffset="121676.8276">12108 14112 0,'0'0'16,"0"-41"15,41 41-15,0 0-1,82 0 1,-41 0-16,122-82 16,-122 82-16,-41 0 15</inkml:trace>
  <inkml:trace contextRef="#ctx0" brushRef="#br0" timeOffset="122024.8994">13131 13662 0,'0'-82'16,"0"41"0,-41 41 46,41 41-62,0 41 16,0 41-16,0 0 15,0 286 1,0-164 0,0-81-1,164-82 1,-82-82-1,-1 0-15</inkml:trace>
  <inkml:trace contextRef="#ctx0" brushRef="#br0" timeOffset="122607.511">13704 13785 0,'0'-41'16,"0"0"-1,-41 41 1,41 82 31,0-41-47,0 0 16,82 41-16,-41-42 15,0 1 16,40-41-15,42 0 0,-82 0-1,-41-81 1,0 40-16,0-41 16,0 41-16,0 0 0,0 0 31,0 123 0,0 0-31,0 0 16,0-1-16,0 124 15,0-123 1,0-41-16,0 81 16,0-81-1</inkml:trace>
  <inkml:trace contextRef="#ctx0" brushRef="#br0" timeOffset="122990.7386">14399 13662 0,'0'-82'16,"0"1"0,41 81-1,0 0 1,41 0-16,-41 40 16,-41 42 15,0 0-16,-123 0 1,82-82 0,82 0 15,41 0-15,41 0-1,-1 0 1</inkml:trace>
  <inkml:trace contextRef="#ctx0" brushRef="#br0" timeOffset="123307.8018">15095 13580 0,'-41'0'16,"41"82"47,0 41-63,0 0 15,0 163 1,0-41-1,0-40 1,0-123-16,0 0 16,0-42-1</inkml:trace>
  <inkml:trace contextRef="#ctx0" brushRef="#br0" timeOffset="123643.34">15749 13908 0,'0'-41'31,"-41"123"32,0-42-63,41 1 16,-81 41-16,81-41 15,-41 0 1,0 82-1</inkml:trace>
  <inkml:trace contextRef="#ctx0" brushRef="#br0" timeOffset="123892.6532">15422 13949 0,'0'-82'16,"0"123"15,82 0-31,0 40 16,-42-40-16,83 82 16,-41-41 15,0 40-16,-41-122-15</inkml:trace>
  <inkml:trace contextRef="#ctx0" brushRef="#br0" timeOffset="124141.9144">16117 13785 0,'0'-41'32,"41"41"-17,41 41-15,0 123 16,-82-1 0,0 42 15,0-83-31,-82 83 15,82-164-15</inkml:trace>
  <inkml:trace contextRef="#ctx0" brushRef="#br0" timeOffset="124687.895">17140 14235 0,'41'0'47,"82"0"-31,40 0-16,-40 0 15,41 0-15,-83 0 16</inkml:trace>
  <inkml:trace contextRef="#ctx0" brushRef="#br0" timeOffset="125009.0185">18654 13867 0,'40'0'47,"42"0"-31,-41 0-16,0 0 16,82 0-1</inkml:trace>
  <inkml:trace contextRef="#ctx0" brushRef="#br0" timeOffset="125276.9901">18572 13867 0,'0'82'47,"0"-1"-47,0 1 16,0 0-16,0 0 15,0 122 1,0-163 0,0 41-1,122-82 1,1 0-1,-82-123 1</inkml:trace>
  <inkml:trace contextRef="#ctx0" brushRef="#br0" timeOffset="125508.6077">18490 14358 0,'41'0'47,"41"0"-47,-1 0 0,1 0 15,82-41 1,-82 41-16</inkml:trace>
  <inkml:trace contextRef="#ctx0" brushRef="#br0" timeOffset="125808.2416">19390 13785 0,'0'-41'16,"-82"164"31,82-41-47,0-1 15,0 124 1,0 40-1,82-122 1,0-41 0,81-82-1</inkml:trace>
  <inkml:trace contextRef="#ctx0" brushRef="#br0" timeOffset="126307.607">19799 14030 0,'-41'-122'0,"41"81"31,0 123 16,0-42-47,0 1 0,0 0 16,82 41 15,-41-82-31,41 0 16,-42 0 15,-40-41-31,82 0 15,-82 0-15,0-40 16,0 40-16,0 0 16,0 0-16,0 82 47,0 41-47,0-1 15,-41 83 1,41 40-1,0-81 1,0-82 0,-41 41-1</inkml:trace>
  <inkml:trace contextRef="#ctx0" brushRef="#br0" timeOffset="126594.4679">20535 13744 0,'0'-82'16,"-41"164"46,41 41-62,0-1 16,-41 42-16,41-41 15,0-1-15,0 83 16,0-123 0,0-41-16</inkml:trace>
  <inkml:trace contextRef="#ctx0" brushRef="#br0" timeOffset="126892.4257">21272 14030 0,'-82'82'47,"41"0"-31,-41 41-16,41-42 16,41-40-1,-123 82 1,83-41-1,-1-82-15</inkml:trace>
  <inkml:trace contextRef="#ctx0" brushRef="#br0" timeOffset="127108.7153">20822 14153 0,'0'-41'0,"81"41"31,-40 41-15,0 41-16,41-41 15,-41 41-15,82 40 16,-82-81 15,-41 0-31</inkml:trace>
  <inkml:trace contextRef="#ctx0" brushRef="#br0" timeOffset="127391.1754">21558 13908 0,'0'-82'15,"41"82"32,41 82-31,-82 40-16,81-40 16,-81 0-1,0 0-15,0 122 16,0-122-16,-81 41 0,40-82 15,0-41-15</inkml:trace>
  <inkml:trace contextRef="#ctx0" brushRef="#br0" timeOffset="127841.4252">22253 13662 0,'0'-123'0,"82"123"47,-82 41-32,82 41-15,41 409 32,-123-205-17,-82 1 17,0-205-32,41-1 0</inkml:trace>
  <inkml:trace contextRef="#ctx0" brushRef="#br0" timeOffset="128507.82">18490 13621 0,'0'-41'15,"-41"41"1,41-41-1,-82 41 1,-41 287 15,123 940 1,205-1023-17,122-122 1,-163 0-16</inkml:trace>
  <inkml:trace contextRef="#ctx0" brushRef="#br0" timeOffset="129111.8865">23031 13294 0,'0'-41'15,"81"41"32,42 0-31,-82 41 0,-41 82-1,0-82-15,0 40 16,-82-81-16,0 82 15,82-41 32,287-41-15,-42 0-32,-122 0 15</inkml:trace>
  <inkml:trace contextRef="#ctx0" brushRef="#br0" timeOffset="129255.3041">23890 13908 0,'0'81'0</inkml:trace>
  <inkml:trace contextRef="#ctx0" brushRef="#br0" timeOffset="129808.7888">19594 15339 0,'41'0'94,"0"0"-79,0 0-15</inkml:trace>
  <inkml:trace contextRef="#ctx0" brushRef="#br0" timeOffset="129998.6467">21026 15298 0,'41'0'47</inkml:trace>
  <inkml:trace contextRef="#ctx0" brushRef="#br0" timeOffset="132818.3853">29248 13376 0,'82'0'78,"0"0"-63,0 0 1,0 0-16,40 0 0,-81 0 16,0 0-1</inkml:trace>
  <inkml:trace contextRef="#ctx0" brushRef="#br0" timeOffset="133175.2205">29371 13376 0,'0'0'16,"-41"0"15,41 123 31,0-83-62,-82 1 0,82 41 16,-40 245 0,40-122-1,0-82 1,0-42 0,0-40-1,0 0-15,81-41 16,42 0-1,-41 0 1,41 0 0,-123-82-16</inkml:trace>
  <inkml:trace contextRef="#ctx0" brushRef="#br0" timeOffset="133425.895">29126 14071 0,'0'-41'31,"41"41"-31,40 0 15,42 0 1,-41 0-16,82 0 16,-83-41-16,1 41 15</inkml:trace>
  <inkml:trace contextRef="#ctx0" brushRef="#br0" timeOffset="133759.0915">30271 13458 0,'0'-41'15,"0"-41"1,-41 82 31,0 82-32,41-41 1,-82 163 0,82 123-1,0-163-15,0 0 16,0-42-16,41 42 16,41-123-1,41 82 1,0-164-1</inkml:trace>
  <inkml:trace contextRef="#ctx0" brushRef="#br0" timeOffset="134297.5874">30803 13826 0,'0'-82'16,"0"41"0,0 82 46,0 0-46,0 0-16,0 82 15,82-42 1,0-81 0,40 0-1,1 0 1,-82 0 0,0-41-16,-41 1 0,0-83 31,0 41-16,0 0-15,0 0 16,0 164 31,0 41-31,0-41-16,0 40 15,0 1-15,0 82 16,0-124-1,0 1-15,0-41 16,0 82 0</inkml:trace>
  <inkml:trace contextRef="#ctx0" brushRef="#br0" timeOffset="134681.1865">31662 13458 0,'0'-41'0,"0"-41"16,41 82 15,41 0-16,-82 41 1,41 0-16,-41 81 16,0-40-1,-82 0 1,0-41 15,123-41 0,41 0-15,81 0 0,-81 0-16,0 0 15,-41 0-15</inkml:trace>
  <inkml:trace contextRef="#ctx0" brushRef="#br0" timeOffset="135043.1442">32316 13539 0,'0'0'0,"0"-40"15,0 121 48,-40 42-48,40 0-15,0 0 16,-82 245 0,82-205-16,0-40 15,0 0-15,0-1 16,0-40-16,0 0 15,0 0 1</inkml:trace>
  <inkml:trace contextRef="#ctx0" brushRef="#br0" timeOffset="135376.2396">33380 13744 0,'0'-41'16,"-41"41"15,-82 164-15,1-1-1,-1 42 1,82-164 0,-82 41-1</inkml:trace>
  <inkml:trace contextRef="#ctx0" brushRef="#br0" timeOffset="135608.8045">32766 13867 0,'0'-82'16,"41"82"31,41 82-47,-41-41 15,41 40-15,-41 1 16,41 41 0,-1-41-16,-81-41 0,41-41 15,-41 41-15</inkml:trace>
  <inkml:trace contextRef="#ctx0" brushRef="#br0" timeOffset="135943.8506">33707 13621 0,'0'-82'16,"0"1"-16,82 162 63,-82 1-63,123 0 15,-123 41-15,0-41 16,41 163-1,-41-40 1,-41-42 0,-41-40-1,41-41 1</inkml:trace>
  <inkml:trace contextRef="#ctx0" brushRef="#br0" timeOffset="136543.136">34975 13989 0,'0'0'0,"123"0"46,0 0-46,81 41 32</inkml:trace>
  <inkml:trace contextRef="#ctx0" brushRef="#br0" timeOffset="136712.781">35098 14276 0,'82'0'31,"0"0"-15,204 0 0</inkml:trace>
  <inkml:trace contextRef="#ctx0" brushRef="#br0" timeOffset="137526.6976">37553 13008 0,'0'-82'0,"-41"82"32,41-41-32,-82 41 47,82 41-47,0 82 15,0-1-15,0 83 16,0 286-1,0-287-15,0 205 16,0-245-16,0-41 16,0 81-1,-205-40 1,83-82 0,40-82-1,-41-82 1,82-41-1,41 41 1,0 0-16</inkml:trace>
  <inkml:trace contextRef="#ctx0" brushRef="#br0" timeOffset="138243.0117">38289 13826 0,'0'-82'15,"0"41"1,-41 41 47,41 41-63,0 82 0,0-1 15,0-40 1,0 41-1,82-82 1,0 41 0,40-123-1,-40-41 1,-82-41 0,0 41-16,41-81 15,-41 122 1,0-41-1,0 164 17,0 41-32,0 163 15,0 41 17,0 41-17,0-163 1,0-164-16,0 81 15,0-81 1,-82-41-16,0 0 16,1 0-1,40-81 17,41 40-32,0-82 15,0-41 1</inkml:trace>
  <inkml:trace contextRef="#ctx0" brushRef="#br0" timeOffset="138698.6238">38902 13335 0,'0'0'0,"0"-41"15,41 41-15,41 0 16,-41 0 0,41 0-1,-82 82 1,0 0 0,-82-41-1,0-41 1,82 81-1,41-81 32,41 0-47,0 0 16,0 0-16,-1 0 16,1 0-16,-41 0 0,0 0 31,-41 41 31</inkml:trace>
  <inkml:trace contextRef="#ctx0" brushRef="#br0" timeOffset="140383.7095">40293 13621 0,'0'-41'15,"0"0"-15,0 1 32,-41 40-17,41-82 16,-81 82 1,40 163-1,41 1-15,0-82-16,0 122 15,0-163 1,0 0-16,0 82 15,0 0 1,0-83 0,-41-40 62</inkml:trace>
  <inkml:trace contextRef="#ctx0" brushRef="#br0" timeOffset="140659.4509">39925 14071 0,'0'0'0,"0"-82"31,82 82 0,0 0-15,81-40-1,-40 40-15,-82 0 16,0 0-16</inkml:trace>
  <inkml:trace contextRef="#ctx0" brushRef="#br0" timeOffset="141076.4271">40743 13458 0,'0'-41'16,"-41"41"46,41 41-62,0 40 16,0 42-16,0 164 15,0 81 1,0-246 0,0 1-16,82-123 15,0 82-15,-41-82 16</inkml:trace>
  <inkml:trace contextRef="#ctx0" brushRef="#br0" timeOffset="141647.9677">41193 13867 0,'0'-123'0,"0"164"46,0 0-30,0 0-16,0 81 16,41-40-1,41-82 1,-41 0 0,41 0-16,-1 0 15,1 0 1,-82-163-1,0 81 1,0-41 0,0 82-1,0 123 17,0 0-32,0 0 15,0 368 1,0-164-1,0-41 1,0-122 0,0-82-1,-41-41 1,-40 0 0,40 0-16,41-41 15,-41-41 1,41 0-16,0 1 15,0-1-15,163-164 16</inkml:trace>
  <inkml:trace contextRef="#ctx0" brushRef="#br0" timeOffset="141962.0507">41889 13539 0,'0'-40'16,"0"-1"15,0 82 16,0 40-47,0 42 15,0 123 1,0-1 0,0-41-1,0-81-15,0-41 16</inkml:trace>
  <inkml:trace contextRef="#ctx0" brushRef="#br0" timeOffset="142578.9681">42257 13908 0,'0'-41'15,"0"0"1,82 41 15,-41 0-15,-41 82-1,0-1 1,0 1 0,-41-41-1,-41-41 1,164 0 15,-82-82-15,81 82-16,-81-81 15,82 81-15,-82-82 0,41 82 16,-41-41 0,0 0-1,-41 41 48,41 82-48,0-41-15,0 81 16,0-81 0,0 0-16,0 41 15,41-82 1</inkml:trace>
  <inkml:trace contextRef="#ctx0" brushRef="#br0" timeOffset="142844.8854">42830 13458 0,'-82'0'0,"123"41"31,-41-1-15,81 42-16,-40 82 15,-41 0 1,0-1 0,0-81-1,-81 41 1</inkml:trace>
  <inkml:trace contextRef="#ctx0" brushRef="#br0" timeOffset="144094.7831">44261 13580 0,'0'-41'0,"-41"-40"32,-40 40-17,40 41 1,0 0-1,-41 0 1,0 82 0,0 81-1,82 1 1,0-123 0,0 41-16,41-82 15,41 0-15,0 0 31,-41 0-31,0 0 16,-41-41-16,122 0 16,-122-123-16,41 0 15,-41 1 17,0-1-17,0 82 1,0 1-1,0 162 32,0 1-47,0 82 16,0-1 0,0 1-1,82-82 1,-41 0-1,0-82 1,82 0 0,-42-82-1,-40-41 17,-41 0-17,0 42 1,0 40-1,0 123 17,0-42-17,0 83 1,0-82 0,0 0-16,82-41 15,-41 82 1,0-82-1,41-41 1,-82 0 0,41 41-16,-41-82 15,0 41-15,0-41 16,0 1 0,-41 203 15,41-40-16,0 286 1,-41 41 0,41 82-1,0-204 1,-82-83 0,41-122-1,-41-82 1,1-82-1,81 0 1,-41-40-16,41-1 0,0-163 16,0 81-1,122 123 17,1-41-32</inkml:trace>
  <inkml:trace contextRef="#ctx0" brushRef="#br0" timeOffset="144284.1863">45816 13989 0</inkml:trace>
  <inkml:trace contextRef="#ctx0" brushRef="#br0" timeOffset="146079.5811">37143 15830 0,'0'-41'16,"-40"41"15,-1 41 0,0 205 0,163-206 1,-40-40-32,-41-40 15,-41-1-15,82-41 16,-82 41-16,0-82 15,0 82 1,-41-40 0,0 40 15,-41 41-15</inkml:trace>
  <inkml:trace contextRef="#ctx0" brushRef="#br0" timeOffset="146692.9252">37675 12190 0,'0'81'47,"0"-40"-32,0 41-15,0 0 16,0 163 15,0-163-15</inkml:trace>
  <inkml:trace contextRef="#ctx0" brushRef="#br0" timeOffset="147460.6458">36244 17385 0,'-82'0'16,"41"0"0,41 81-16,123-122 62,-42 41-62,124-40 31,-164 40-15,41 0 0</inkml:trace>
  <inkml:trace contextRef="#ctx0" brushRef="#br0" timeOffset="147660.7393">36325 17712 0,'41'0'46,"41"0"-46,-41 0 16,41-41-16,-41 41 16</inkml:trace>
  <inkml:trace contextRef="#ctx0" brushRef="#br0" timeOffset="253338.6361">39680 16444 0,'-41'-123'0,"41"82"15,-41 41-15,41-41 16,-82 41-16,41-82 31,-82 164 0,123 41-31,0 572 32,0-490-32,41 204 31,-41-327-31,0-41 15,0 40-15,-41 1 16,41-41-16,-81 41 16,-42-41-1,0-41 1,41-82 0</inkml:trace>
  <inkml:trace contextRef="#ctx0" brushRef="#br0" timeOffset="253788.2973">39148 18612 0,'-41'0'16,"41"81"-16,0 83 16,41 0 15,245-287 31,-408-204-15,-83 245-16,205 41-15</inkml:trace>
  <inkml:trace contextRef="#ctx0" brushRef="#br0" timeOffset="254188.9348">40211 15912 0,'-40'0'16,"40"-82"-1,0 41-15,-41 41 16,41-82 0,0 123 15,0 41-16,0 0-15,0 82 32,0-83-32,0 83 15,0-82-15</inkml:trace>
  <inkml:trace contextRef="#ctx0" brushRef="#br0" timeOffset="254937.7365">40989 17016 0,'0'0'0,"-41"-81"15,41 40 1,0 82 31,0 81-47,0 83 31,0-123-15,82-82-16,-41 0 15,40 0 1,1 0 0,-82-82-1,0-41 1,0 82 0,0 0-1,-41 82 1,41 41-1,0 41-15,0 122 16,0-81-16,0-1 16,0 83-1,0-42 1,-41-81 0,0-82 15,-81-41-31,40 0 31,0-41-31,82-41 0,0 0 16,0 1-1,41-42-15</inkml:trace>
  <inkml:trace contextRef="#ctx0" brushRef="#br0" timeOffset="255289.387">41398 16730 0,'0'0'0,"0"-41"16,41 41 15,0 0-31,40 41 15,-81 123 17,-41-42-17,41-81-15,-40-41 16,40 82-16,81-82 47,1 0-32,41 0-15,0-41 16,-42 41-16</inkml:trace>
  <inkml:trace contextRef="#ctx0" brushRef="#br0" timeOffset="256538.5631">43075 16771 0,'0'0'0,"-82"82"47,82 40-47,-82-40 16,82 0-1,-204 204 1,163-245-1,41 41 1</inkml:trace>
  <inkml:trace contextRef="#ctx0" brushRef="#br0" timeOffset="256771.9507">42543 16812 0,'41'41'47,"41"41"-47,-41-42 16,41 83-16,-41-82 15,81 82 1,1-41-1</inkml:trace>
  <inkml:trace contextRef="#ctx0" brushRef="#br0" timeOffset="257788.3269">43770 16648 0,'0'82'47,"0"41"-31,-41-82-1,1-41 16,-1 0-15,41-82 0,0 41-1,0 0-15,0-41 16,81 82 0,1 41-1,0 164 1,-82-42 15,0-81-31,0-41 16,0 41-16,-123-41 0,1 81 15,81-122 1,0 0 0,41-40-1,0-42 1,41 82 15,-41 41-31,82-41 16,-82 81-16,81-81 15,-81 41 1,82-41-16,-41 0 16,82-41-1,-41-81 1,-82 81-16,0-123 31,0 123-15,0 0-1,0 82 1,0 41 0,0-41-16,0 82 15,41-123-15,-41 82 16,81-82-1,1 0 1,41-123 0,-123 0-1,0 41 1,0-40 0,0 203 15,0 1-31,0 164 31,0 81-31,0 0 31,0-204-31,0 40 16,0-122-16,0 0 16,-41 0-1,-41-41 1,-81-82-1,81 1-15,41-83 16,41 82-16,0 0 16</inkml:trace>
  <inkml:trace contextRef="#ctx0" brushRef="#br0" timeOffset="258738.5825">45202 16935 0,'0'-82'0,"-41"82"16,41-41-1,-41 41 1,-41 0-1,1 0 1,-1 245 0,82-163-16,0 0 15,0 0-15,0-41 16,41-41-16,41 81 16,-1-81-1,-40-81 1,41-124 15,-82-81-15,0 40-1,-41 124 1,41 40 0,-41 205 15,41-1-31,0 1 15,0 204 1,123 41 0,-41-286-1,0-82 17,-1-41-17,-81-41-15,82 1 16,-82-124-1,0 123-15,0 41 16,0 123 15,0 0-15,0 41 0,0-82-1,82 40 1,-41-81-16,82 0 15,-41-40 1,-82-42 0,0-82-1,0 123 1,0 164 15,0-41-31,0 204 16,0 41 15,0-163-31,0-41 16,-82 40-16,41-81 15,-41-41 1,-41 41 0,1-82-1,-1-41-15</inkml:trace>
  <inkml:trace contextRef="#ctx0" brushRef="#br0" timeOffset="261824.1247">47697 17630 0,'41'0'32,"41"-41"-17,0 41-15,122 0 16</inkml:trace>
  <inkml:trace contextRef="#ctx0" brushRef="#br0" timeOffset="262438.7101">47657 17180 0,'-41'0'0,"82"0"47,-1 0-47,42 0 16,0 0-16,0 0 15,41 0-15,-83 0 16</inkml:trace>
  <inkml:trace contextRef="#ctx0" brushRef="#br0" timeOffset="263723.5204">49743 16607 0,'0'41'63,"-123"0"-63,82-41 15,0 0 1,-81 82-1,40-82 17,82-82-32,0-122 31,122 163-15,1 41-1,0 41 1,-123 40-16,82 42 15,-82 0-15,0 0 16,0-1-16,-82 165 16,-82-124-1,-40-81 1,163-41 0,0-82-1,41-41-15,0-81 16,41 40 15,41 123-15,-1 0-1,83 41 1,-82 41 0,41-1-1,-83-81-15,83 0 16,-123-40-16,82 40 15,0-123 1,-82 0 0,0 82-16,0 0 15,0-41-15,0 42 16,0-1 0,-41 41-16,41 41 31,0 40-31,0 124 31,0-164-15,41 41-1,41-82 1,-1 0-16,1 0 16,-82-41-16,41-41 15,-41 0 1,0-41-1,0 82 1,0 123 0,0 205-1,0-1 1,0-122 0,0-1-16,0-40 0,0 0 15,0-42 1,0 42-1,0-82-15,-41-41 16,-41 0 0,1 0-1,40-123 1,41 82 0,0-81-16</inkml:trace>
  <inkml:trace contextRef="#ctx0" brushRef="#br0" timeOffset="264288.8942">50929 16566 0,'0'-40'15,"-82"40"-15,82-41 16,0 122 31,0 1-31,0 0-1,0 0-15,-41 0 16,41-1-1,41-81 17,0 0-17,41-40-15,0-1 16,0 41 0,-82-82-1,0 41 1,0 0 15,0 123 47,0 0-62,0 40-16,0 1 15,81 0-15,-81 0 16,41-83-16</inkml:trace>
  <inkml:trace contextRef="#ctx0" brushRef="#br0" timeOffset="264589.5298">49334 18284 0,'-41'0'16,"82"-40"15,81 40-31,1 0 16,286-82-1,-204 82 1,-42 0-16,-40 0 0,0 0 16</inkml:trace>
  <inkml:trace contextRef="#ctx0" brushRef="#br0" timeOffset="265023.0499">49743 18775 0,'0'-41'0,"0"82"31,0 41-15,0 41-16,0 0 15,0-1-15,0-40 16,0 0-16,163-41 16,-81-41-1,-41 0 1,41 0-16,-82-82 15,41 41-15,-41-41 0,0-81 32,0 326-1,0-40-15,0 81-1,0-40 1,0-123-1</inkml:trace>
  <inkml:trace contextRef="#ctx0" brushRef="#br0" timeOffset="265373.1592">48434 15871 0,'0'-41'31,"41"41"-15,40 0-16,1 0 16,-41 0-1</inkml:trace>
  <inkml:trace contextRef="#ctx0" brushRef="#br0" timeOffset="265772.6824">48393 15871 0,'0'0'0,"-41"0"16,0 0 15,41 123-16,-82 122 1,82 42 0,0-124-16,123 246 15,-123-245 1,82 81-16,-82 205 16,0 82-1,0-246 1,-82-81 15,82-82-15,0-42-1,0 83 1,41-164 0,-41 82-16,123-82 15,-42 0-15,1 0 16,205 0-1,-165 0-15</inkml:trace>
  <inkml:trace contextRef="#ctx0" brushRef="#br0" timeOffset="266330.5425">51461 16730 0,'0'0'0,"0"-82"0,0 41 0,0 0 15,0 1-15,82-42 16,-1 0 0,-40 82-1,41 204 32,-82-40-47,82 777 31,-82-696-31,82 1 16,-82 81 0,0-41-1,0-204-15,-41 41 16,41-82-1,-41-41-15,0 82 16,-41-42 0,41 42-1</inkml:trace>
  <inkml:trace contextRef="#ctx0" brushRef="#br0" timeOffset="266689.0891">52688 18612 0,'-41'0'47,"41"41"-47,-82 40 15,82 1-15,0 41 16,0-41-16,0-41 16,0 0-16,82 40 15,0-81 1,0-41 0,-82-122-1,0-1 16,-41 41-31,0 83 16,0-1-16,-41 41 16,0-82-1,82 41-15,0 0 0</inkml:trace>
  <inkml:trace contextRef="#ctx0" brushRef="#br0" timeOffset="266939.7186">52647 16403 0,'0'0'0,"0"-82"0,0 41 16,0 164 30,0-41-30,0 40-16,0 124 16,0-124-16,0-40 15,0-41-15</inkml:trace>
  <inkml:trace contextRef="#ctx0" brushRef="#br0" timeOffset="267173.9911">53179 17385 0,'41'0'16,"41"0"-1,-1 0 1,83 0 0,-123 40-16</inkml:trace>
  <inkml:trace contextRef="#ctx0" brushRef="#br0" timeOffset="267306.4822">53261 17834 0,'41'0'32,"40"0"-32,1 0 15,0 0-15</inkml:trace>
  <inkml:trace contextRef="#ctx0" brushRef="#br0" timeOffset="267639.9703">54038 17221 0,'0'-82'15,"0"41"1,0 0-1,0 123 32,0 0-31,0 0-16,41 122 31,-41-40-31,0-41 31</inkml:trace>
  <inkml:trace contextRef="#ctx0" brushRef="#br0" timeOffset="267856.1707">53833 18121 0,'0'-41'16,"82"41"15,0 0-31,41-41 16,0 41 0,-42 0-1</inkml:trace>
  <inkml:trace contextRef="#ctx0" brushRef="#br0" timeOffset="268440.0291">54243 18530 0,'-41'0'16,"-41"41"-1,41 41 1,0-42 0,-41-40-1,41 0 1,41-40 0,0-83-1,123 41 16,-41 82-15,0 0 0,-41 0-1,-41 41-15,0 82 16,0-42-16,0 1 16,-82 123-1,-41-42 1,82-81-16,-82-41 15,82-41 1,41-82 15,41-40-15,41 122 0,0 0-1,-41 41 1,41-1-1,-41 42 1,-41 0 0,41-82-1,40 0 1</inkml:trace>
  <inkml:trace contextRef="#ctx0" brushRef="#br0" timeOffset="268589.77">54406 19266 0</inkml:trace>
  <inkml:trace contextRef="#ctx0" brushRef="#br0" timeOffset="270351.4389">11495 17221 0,'0'0'0,"-41"0"0,123 0 62,0-41-62,-1 41 16,42 0-16,-82 0 16,41 41-1</inkml:trace>
  <inkml:trace contextRef="#ctx0" brushRef="#br0" timeOffset="270523.1324">11454 17630 0,'0'0'16,"0"-41"15,41 41-15,204-41-1,-81 41-15,40-82 16</inkml:trace>
  <inkml:trace contextRef="#ctx0" brushRef="#br0" timeOffset="270840.108">13377 16730 0,'0'0'0,"-41"0"0,41-82 16,0 41 0,0 123 30,0 41-46,0 122 16,0-40 0,0-42-1,0-40 1,0-82 0</inkml:trace>
  <inkml:trace contextRef="#ctx0" brushRef="#br0" timeOffset="271123.1433">12722 17753 0,'-41'0'0,"82"0"47,82 0-47,40 0 16,1-41-16,204 41 15,-163 0 1,-123 0 0,-1 0 15</inkml:trace>
  <inkml:trace contextRef="#ctx0" brushRef="#br0" timeOffset="272624.92">13336 18284 0,'-41'0'47,"41"82"-47,0-41 16,-41 41-16,41-41 15,-41 0 1,-82 41 15,82-246 0,41 0-15,0 1 0,41 122-16,0 41 15,41 0 1,0 245 0,0 1-1,-82-1 16,-82 41-15,-41-163 0,41-41-1,0-82 1,82-41 0,-41 0-16,41-82 15,0 83-15,0-1 16,0-41-1,82 0 1,82 164 0,-41-41-1,-82 41 1,81-1 0,-40 1-1,0-82 1,-41 0-16</inkml:trace>
  <inkml:trace contextRef="#ctx0" brushRef="#br0" timeOffset="272990.2452">14767 17630 0,'0'-82'0,"-81"82"16,121 0 46,1 0-62,41 0 16,0 0-16,0 0 16,81 0-1,-122 0 1</inkml:trace>
  <inkml:trace contextRef="#ctx0" brushRef="#br0" timeOffset="273644.8192">16854 16526 0,'-41'0'15,"0"0"1,-82 286-1,123-41 1,-82 532 0,82 287 15,0-941-15,164 122 15,-82-245-31,163-82 15</inkml:trace>
  <inkml:trace contextRef="#ctx0" brushRef="#br0" timeOffset="277524.7356">18081 17057 0,'0'-41'16,"0"82"46,-82-41-62,82 82 16,-82-82-16,0 0 15,41 0 1,41-41 0,0-41 15,0 1-16,164-1 17,-82 82-17,0 163-15,-82-81 16,0 0-16,0 82 16,-82-42 15,-41-40-31,82-82 15,-41 82-15,42-82 0,40-123 47,0 82-31,122 41 0,-81 0-1,82 0 1,41 41-1</inkml:trace>
  <inkml:trace contextRef="#ctx0" brushRef="#br0" timeOffset="277774.0204">17631 18162 0,'0'0'0,"82"0"47,-1 0-31,42-82-16,164 0 15,-42 82 1</inkml:trace>
  <inkml:trace contextRef="#ctx0" brushRef="#br0" timeOffset="278257.7795">18040 18448 0,'82'-82'31,"-41"82"-15,0 0-16,-1 0 0,42 41 31,-82 0-31,0 82 15,-41-41 1,-81-1 0,81-81-1,82 0 32,40-81-31,-40 81-1,41 81 1,0 42 0,-82-41-1,-41 0 1,-41-82-16,-40 82 16,81-82-16,-41 0 15,82-41 1,-41-123-1</inkml:trace>
  <inkml:trace contextRef="#ctx0" brushRef="#br0" timeOffset="278584.137">18735 17262 0,'0'0'0,"0"-82"15,41 82 17,0 164-17,123 81 1,-82-40-16,-82 245 15,0-287 1,0 1-16,-41 204 16,-123-164-1,82-122 1</inkml:trace>
  <inkml:trace contextRef="#ctx0" brushRef="#br0" timeOffset="278995.3341">19267 16894 0,'0'0'0,"0"-82"0,0 0 16,82 82 15,0 0-15,-82 41-16,0 163 15,-41-122 1,-82 41 0,246-123 46,0 0-62,-1-41 16,83 41-1,-123-82-15,-41 82 16,-41 41 0,0 0-1</inkml:trace>
  <inkml:trace contextRef="#ctx0" brushRef="#br0" timeOffset="279623.9656">12845 21107 0,'-82'0'16,"164"0"31,0 0-47,40 0 15,1 0 1,-82 0-16</inkml:trace>
  <inkml:trace contextRef="#ctx0" brushRef="#br0" timeOffset="279774.1116">12804 21598 0,'-41'0'16,"123"0"15,0-41-16,40 41-15,1 0 16</inkml:trace>
  <inkml:trace contextRef="#ctx0" brushRef="#br0" timeOffset="280857.9205">14604 20657 0,'-41'-82'0,"41"164"47,0 0-31,0-41-1,-82 40-15,82 1 0,0 0 16,0 0-16,0-41 16,0 41-16,41-82 15</inkml:trace>
  <inkml:trace contextRef="#ctx0" brushRef="#br0" timeOffset="281074.1831">14154 21598 0,'-41'0'0,"82"0"47,41 0-47,-1 0 16,42 0-16,123 0 15,-165 0 1</inkml:trace>
  <inkml:trace contextRef="#ctx0" brushRef="#br0" timeOffset="281640.6158">14522 22089 0,'0'0'0,"0"40"15,0 1 1,0 41-1,-41-82-15,41 82 16,-41-41 0,-41-41-1,41 0 1,41-82 15,0 41-31,41-82 16,0 123-16,41-81 15,41 81 1,-82 0-16,-41 81 16,41-40-16,-41 41 0,0 0 15,0 204 1,-164-122 0,-122-41-1,245-42 1,0-162-1,41-1 1,0-82 0,41 123-1,0 41 1,122 0-16,-122 0 16,0 123-1,41-82-15,0-41 31,-1 0-31</inkml:trace>
  <inkml:trace contextRef="#ctx0" brushRef="#br0" timeOffset="281892.2719">15626 21475 0,'-40'0'0,"80"0"47,83 0-31,0 0-16,0 0 15,40-41 1</inkml:trace>
  <inkml:trace contextRef="#ctx0" brushRef="#br0" timeOffset="282474.9509">17099 20780 0,'0'0'0,"0"-41"16,-41 41-16,41 41 62,0 0-62,0-1 16,0 42-16,0-41 15,-82 82 1,82-41 0,0-41-1,41-1 1,82-40-1,0 0 1,-41-40 0,-1-165-1,-81 123 1,0 0 15,0 123 0,0 0-15,0 0-16,-81 82 16,81-41-16,0-41 15,0 81 1,0 1 0,0-41-16</inkml:trace>
  <inkml:trace contextRef="#ctx0" brushRef="#br0" timeOffset="282691.1777">16935 21761 0,'82'0'47,"0"0"-47,41 0 16,204 0-1,-204 0-15,-1 0 0</inkml:trace>
  <inkml:trace contextRef="#ctx0" brushRef="#br0" timeOffset="283142.3764">17304 22252 0,'0'-41'0,"-41"41"15,-82 0 16,123 41-15,-41 41-16,0 41 16,41-82-16,0 0 15,0-1 1,82-40 0,0-40-1,41-83 1,-123 0-1,0 41 1,0 123 15,0 41-31,0 123 16,0 122 15,0-123-15,0-81-1</inkml:trace>
  <inkml:trace contextRef="#ctx0" brushRef="#br0" timeOffset="283408.6292">18776 21802 0,'0'-41'16,"41"41"15,0 0-31,41 0 15,41 0 1,-82 0 0</inkml:trace>
  <inkml:trace contextRef="#ctx0" brushRef="#br0" timeOffset="283558.5756">18735 22089 0,'0'0'0,"82"0"31,0-41-15,0 41-16,81-41 15</inkml:trace>
  <inkml:trace contextRef="#ctx0" brushRef="#br0" timeOffset="284285.4352">20903 22048 0,'0'0'0,"-40"0"0,-1 0 0,-41 0 15,41 0 1,164 0 47,122 0-63,410 0 31,-205-82-31,449 0 15,-449 82-15,41-123 16,450 123 0,-532-81-16,-81 81 15,-83 0-15,-81 0 16,-124 0-16,-121 81 78,-1-81-62</inkml:trace>
  <inkml:trace contextRef="#ctx0" brushRef="#br0" timeOffset="284785.9808">22253 22334 0,'0'0'0,"0"82"47,0 41-47,0-1 15,0 1-15,0 0 16,0-42-16,0 1 15,0-41-15,0 0 16,0 41 0</inkml:trace>
  <inkml:trace contextRef="#ctx0" brushRef="#br0" timeOffset="285342.8019">22785 22498 0,'0'0'0,"0"-41"16,0 0 0,-82 41 15,1 41-16,81 41 1,0 40 0,81-81-1,42 41 1,0 0 0,-1 0-16,-122-1 15,41-81 1,-41 123-1,-41-82 1,-204-41 0,204 0-1,-41-123 1,123 1 0,0 40-16,82-41 15,-82 41-15,41 41 16,-82-40-16,40 40 15,-80 0 17,-42 41-32,-82 0 15,123 41 1</inkml:trace>
  <inkml:trace contextRef="#ctx0" brushRef="#br0" timeOffset="286393.7129">21149 20739 0,'0'0'16,"0"-41"-16,0 0 0,-41-41 16,0 0-1,-41 82 1,41 0-1,-40 82 1,81 164 0,40-42 15,42-204 0,41-204 0,-123 122-15,0 41 0,0 164 15,0-42-15,0 42-1,0 245 1,0-245-1</inkml:trace>
  <inkml:trace contextRef="#ctx0" brushRef="#br0" timeOffset="286625.3206">21885 21148 0,'0'-41'16,"41"41"15,41 0-15,41-82-1,40 82-15,246 0 0,-245-123 16</inkml:trace>
  <inkml:trace contextRef="#ctx0" brushRef="#br0" timeOffset="287159.0051">23644 20534 0,'0'-82'16,"-41"41"-16,41 1 0,-82-42 16,42 82 15,-42 82-15,82-42-16,-123 124 31,164 0-16,82-123-15,-1 40 16,1-81-16,-41 82 0,0-82 16,-41 123-1,-41 41 1,-246-42 0,83-122-1,122-41 1,-41-81-1,123-42 1,0 41 0,40 42-16,42-1 15,-82-41-15,-41 82 0,82 0 16,-123-41 0,-123 82 15,123 41-16,-40 82 1,81-82-16</inkml:trace>
  <inkml:trace contextRef="#ctx0" brushRef="#br0" timeOffset="287649.0588">27571 21680 0,'0'0'0,"-82"0"16,164 0 15,0 0-31,41 0 15,-41 0-15,40 0 16</inkml:trace>
  <inkml:trace contextRef="#ctx0" brushRef="#br0" timeOffset="287791.974">27612 22129 0,'0'-40'31,"123"40"-15,81-41-16,-40-41 16,-41 82-16</inkml:trace>
  <inkml:trace contextRef="#ctx0" brushRef="#br0" timeOffset="288058.2366">28962 21066 0,'-41'-123'16,"-41"246"31,82 0-32,0-1-15,0 1 16,0 0-16,0 81 16,0-163-1</inkml:trace>
  <inkml:trace contextRef="#ctx0" brushRef="#br0" timeOffset="288241.8176">28471 22170 0,'123'-41'31,"0"41"-15,204 0-1,-163 0-15,-83 0 16</inkml:trace>
  <inkml:trace contextRef="#ctx0" brushRef="#br0" timeOffset="288525.5315">28512 22620 0,'0'0'0,"-41"0"0,41-41 16,0 82 15,0 164-15,0 81-1,0-40 1,41-124-1,0-40-15</inkml:trace>
  <inkml:trace contextRef="#ctx0" brushRef="#br0" timeOffset="289025.37">29003 22784 0,'-41'-82'16,"0"82"15,41 82-31,-123 0 16,123 81 0,0-81-1,123-41 1,123 41-1,-165 0 1,-81 40 0,0-40-1,-163 0 1,122-41 0,-82-41-1,82-41-15,41 0 16,0-41-1,0-122 1,82 81-16,41-41 16,-123 42-16,41 81 15,-41 0 1,0-41 0,-41 82-1,-41 0-15,82 82 16,-82 0-1,82 0 1,41-82-16</inkml:trace>
  <inkml:trace contextRef="#ctx0" brushRef="#br0" timeOffset="289424.8559">28594 24175 0,'-41'0'15,"82"0"32,41-41-31,40 41-16,1-82 15,0 82-15,0-82 16,122 82 0,-204 0-16</inkml:trace>
  <inkml:trace contextRef="#ctx0" brushRef="#br0" timeOffset="289626.8436">28553 24420 0,'0'0'0,"-41"0"0,82 0 47,41 0-31,245-123-1,0 1 1,-204 122-16</inkml:trace>
  <inkml:trace contextRef="#ctx0" brushRef="#br0" timeOffset="309294.0511">39843 21557 0,'0'-82'0,"0"0"31,-41 82-31,41-82 0,-41 82 16,41-41 0,-81 41-16,-124 205 47,82 572-16,328-736-16,-41 82 1,-124-123 0,42 0-16,-41-82 15,-41 0 1,-41-41 0,-81 83-1,40 80 1,82 42-1,-41 82-15,41-82 16,0-41-16,41 40 16</inkml:trace>
  <inkml:trace contextRef="#ctx0" brushRef="#br0" timeOffset="309578.2106">40293 21720 0,'0'0'0,"41"0"63,-41-81-16,0 122-16,0-1-15</inkml:trace>
  <inkml:trace contextRef="#ctx0" brushRef="#br0" timeOffset="309777.5837">40334 22334 0,'0'-41'16,"0"0"0,0-41-1,0 123 16,0 41-31,0-41 16</inkml:trace>
  <inkml:trace contextRef="#ctx0" brushRef="#br0" timeOffset="310511.2686">40866 21802 0,'0'0'0,"0"-82"16,-82 123 31,82 0-47,0 41 15,0-41-15,0 41 16,0-41-1,82 0-15,0-41 16,0 0 0,-41 0-16,-1 0 31,-40-123-31,0 82 16,0-41-16,0 41 0,0 0 15,-40-40 1,-83 81-1,82 0-15,-41 0 16,123 0 0,41 0-1,122 0 1,42-123 0,-164 123-16,-1-41 15,-40 41-15,0 0 16,-41 41 15,0 41-15,0-1-1,0 1 1,0-41 0,123-41-1,-41 0 1,81 0-1,-122-41-15,-41-41 16,41-40 0,-41 81-1,-82-82 1,-204 123 0,163 123-1,123 0 1,0-83-1</inkml:trace>
  <inkml:trace contextRef="#ctx0" brushRef="#br0" timeOffset="311044.3839">42625 21434 0,'-41'123'63,"41"-82"-48,0 41-15,0 40 0,0 1 16,0 0-1,0 81-15,0-163 16,0 41-16,0-41 16,0-82 15,0 0-15,0-204-1,0-83 1,0 206-1,0 81 1,123 41 0,0 0-1,-83 0 1,-40 41 15,-81 81-15,-1-122-16,-123 82 15,164-41 17,0 41-32</inkml:trace>
  <inkml:trace contextRef="#ctx0" brushRef="#br0" timeOffset="311511.6027">40293 23193 0,'0'0'15,"-82"0"-15,1 0 0,40 0 32,82 0-1,81 0-16,451 0 1,-205 0-16,41-82 16,-41 82-16,-40 0 15,-42 0-15,82-82 16,-286 82-16,-41-41 16,82-40-1,-42 81 1</inkml:trace>
  <inkml:trace contextRef="#ctx0" brushRef="#br0" timeOffset="311858.1192">40130 23766 0,'0'0'0,"-164"0"0,41 0 0,41 41 16,164-41 0,123 0-1,163 0-15,655-287 16,-492 205-1,-81 82-15,164-81 16,-491 81 0,-41 0-1,-42 0 1,1-82 0</inkml:trace>
  <inkml:trace contextRef="#ctx0" brushRef="#br0" timeOffset="312644.87">43320 21720 0,'0'0'0,"-41"0"0,41-40 15,0 121 32,0-40-31,0 41-16,0 41 15,0-41 1,0-1 0,-40-81 15,40-41 0,0 1-31,0-42 16,40-41-1,124 41 1,-41 82 0,-82 123-1,-41-41 1,0-41 0,82-82 46,-82 0-62,40-41 16,-40 0-16,123 41 31,-82 82-15,-41 0-1,0 41-15,0-41 16,82 122-16,-41-163 15,0 41 1</inkml:trace>
  <inkml:trace contextRef="#ctx0" brushRef="#br0" timeOffset="313237.9717">44548 21639 0,'0'-41'0,"0"0"16,0-41 0,-123-41-1,-204-40 1,-42-1-1,-81-40 1,164 122-16,-41 82 16,0-123-16,-1 123 0,1-82 15,-286 82 1,40 0 0,82 164-1,41 40 1,327-122-1,-40 123-15,122-83 16,-41-40-16,41 123 16,-41-42 15,82-81-31,-41 164 16,41-124-16,0-40 15,0 82 1,41-1-1,123 42 1,572 40 0,41-163-1,1-82 1,-42-41 0,-491 41-16,1-163 15,-83 81 1</inkml:trace>
  <inkml:trace contextRef="#ctx0" brushRef="#br0" timeOffset="313429.4474">43443 22416 0,'0'0'0,"205"-205"16,-124 83 0,42-1-16,0-204 31,-123 163-15,-41 0-1,-82 1 1,1 81-16,-42 41 15,0 41-15,-40 0 0,-42 0 16,-204 0 0,164 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35:20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34566 16444 0,'0'0'0,"0"-41"0,0 0 31,41 41 32</inkml:trace>
  <inkml:trace contextRef="#ctx0" brushRef="#br0" timeOffset="5314.4942">41316 6627 0,'0'-82'0,"0"0"16,-41 82-16,41-82 16,-82 82-1,41-41-15,0 41 31,-40 41-15,-1 491 0,82-246-1,0 451 17,0-615-32,0-40 0,0 41 31,-41-41-16,-41-42 1,0-40 0,0 0-1,1-163 1</inkml:trace>
  <inkml:trace contextRef="#ctx0" brushRef="#br0" timeOffset="5579.1794">40661 7404 0,'0'-41'16,"41"41"-1,0 0-15,41-41 16,123 41 0,-42-82-1,1 82 1,-82 0-16,40 0 0</inkml:trace>
  <inkml:trace contextRef="#ctx0" brushRef="#br0" timeOffset="5896.1488">41725 6831 0,'0'-41'0,"-41"-41"15,41 1 1,-41 81-1,41 40 17,0 247-17,0 40 1,0 82 0,0-163-1,0-124 1,0-81-16,82 41 15,0-82 1</inkml:trace>
  <inkml:trace contextRef="#ctx0" brushRef="#br0" timeOffset="6480.0267">42257 7281 0,'0'0'0,"0"-123"16,0 82 0,0 123 46,0-41-46,0 41-16,0-41 15,0 0-15,82 41 16,-1-82 0,42 0-1,-41-41 1,-82-123 15,0 41-15,0 42-16,0 40 15,0 82 17,0 40-17,-41 410 1,-41-164 0,82-81-1,-41-42 1,41-163-16,-81 41 31,40-82-31,0 82 31,-41-164-31,41-122 16,41-42 15,123 83-31,-1 81 0</inkml:trace>
  <inkml:trace contextRef="#ctx0" brushRef="#br0" timeOffset="6796.6189">43075 6954 0,'0'-82'16,"0"41"-1,0-41 1,-41 82 0,-41 0 15,82 82-15,0 204-1,0 42 1,0-42-16,0-122 15,0-1-15,0-40 0,0 0 16,0 40 0</inkml:trace>
  <inkml:trace contextRef="#ctx0" brushRef="#br0" timeOffset="7346.6568">43198 7731 0,'0'-82'16,"0"0"-1,81 82 1,-81-41-16,41 41 15,41 0-15,-41 0 32,-41 82-17,0 0 1,-41 0-16,-41 41 16,82-205 30,82 0-30,-82 41-16,205-82 16,-123 82-1,-82-81 17,0 81-17,0 82 16,-82 41-15,82-42-16,0 1 16,0 82-16,0-82 15,41 41 1,40-41 0,83-41-1</inkml:trace>
  <inkml:trace contextRef="#ctx0" brushRef="#br0" timeOffset="7613.1596">44261 7036 0,'0'-41'15,"0"-41"1,0 123 15,82 41-15,-82 81-1,41 83 1,-41-1 0,-123 164-1,41-286 1</inkml:trace>
  <inkml:trace contextRef="#ctx0" brushRef="#br0" timeOffset="7863.1406">45202 7404 0,'0'0'0,"82"0"47,245 0-32,-204 0-15,-41 0 0</inkml:trace>
  <inkml:trace contextRef="#ctx0" brushRef="#br0" timeOffset="8030.5177">45448 7731 0,'81'0'47,"1"0"-47,0 0 15,0 0 1,0 0-16</inkml:trace>
  <inkml:trace contextRef="#ctx0" brushRef="#br0" timeOffset="8747.2886">48679 6258 0,'0'0'0,"-41"-40"15,-41-1-15,42 41 32,-83 81-17,123 42-15,0 368 31,0-327-15,0 163 0,0-286-1,0 41 1,-41-82 0,-82 81-1,0-122 1,1-81-16</inkml:trace>
  <inkml:trace contextRef="#ctx0" brushRef="#br0" timeOffset="8930.4241">47984 6954 0,'0'-82'16,"82"0"-16,122 82 15,42-41 1,-1 41 0,-122 0-1</inkml:trace>
  <inkml:trace contextRef="#ctx0" brushRef="#br0" timeOffset="9168.4333">49006 6504 0,'0'-82'0,"0"41"15,-40 41 1,-42 164 15,82-42-31,0 165 16,0-42-1,0-40 1,82-123 0</inkml:trace>
  <inkml:trace contextRef="#ctx0" brushRef="#br0" timeOffset="9598.035">49293 6954 0,'0'0'0,"0"-82"16,82 82 15,-1 0-15,-81 123-1,0-1 1,-40-81-1,40 0 1,-41-41-16,41-41 31,81 0-15,-40-40 0,0 40-16,82-82 15,-123 41 1,-41 82 31,41 82-47,-41 41 15,41-1 1,0 1 0,123-41-1</inkml:trace>
  <inkml:trace contextRef="#ctx0" brushRef="#br0" timeOffset="9813.1189">49988 7158 0,'0'82'62,"0"-41"-62,0 82 16,0-82 0,0 81-1</inkml:trace>
  <inkml:trace contextRef="#ctx0" brushRef="#br0" timeOffset="10313.9088">50315 6954 0,'0'-41'16,"0"123"31,0-41-47,0 40 15,0 1 1,82 0 0,-41-82-1,82 0 1,-41-41 0,-41-41-1,-41-122 1,0 163-1,0 0 1,0 82 15,0 41-31,-41 204 32,41-163-32,0 163 15,0-163-15,0-41 16,0-1-1,-41 1 1,0-82 0,-41 0-16,-41-82 15,123 1-15,0-1 16</inkml:trace>
  <inkml:trace contextRef="#ctx0" brushRef="#br0" timeOffset="10580.2499">51011 6749 0,'0'-41'16,"41"41"15,41 164-16,-82-41 1,41 163 0,-41-41-1,-41 1 1,-82-82 0</inkml:trace>
  <inkml:trace contextRef="#ctx0" brushRef="#br0" timeOffset="10985.7139">48106 8017 0,'0'0'0,"-40"0"16,-42 0-16,82-81 16,245 81 31,82 0-47,533 0 15,-1 0 1,-369 81-16,-162-81 15,-83 0 1,-122 0-16,-82 0 0,-41 41 78,-82 0-62</inkml:trace>
  <inkml:trace contextRef="#ctx0" brushRef="#br0" timeOffset="11479.866">48843 8754 0,'0'0'0,"0"-41"0,0 0 16,0-41-16,-82 82 16,41 0-1,0 0 1,-41 41 0,82 41-16,0 163 15,41 205 16,-41-409-15,0 204 15,-163-204-31,81 82 32,-41-123-17,41-82-15</inkml:trace>
  <inkml:trace contextRef="#ctx0" brushRef="#br0" timeOffset="11650.7957">48188 9408 0,'82'0'0,"-82"-41"16,82 41-16,-41 0 15,122 0 1,42 0-1,-123 0-15,81 0 16</inkml:trace>
  <inkml:trace contextRef="#ctx0" brushRef="#br0" timeOffset="11896.6075">49252 9367 0,'-41'0'47,"-41"41"-47,82 0 16,-82 41-16,41-41 15,-122 122 1,122-122-1,41 82 1</inkml:trace>
  <inkml:trace contextRef="#ctx0" brushRef="#br0" timeOffset="12130.3732">48843 9408 0,'0'0'0,"0"-41"16,41 41 31,-41 123-47,122-41 16,-122-41-16,82 81 15,0-81 1,-41-41-16,41 82 15</inkml:trace>
  <inkml:trace contextRef="#ctx0" brushRef="#br0" timeOffset="12413.8311">49620 9122 0,'0'0'0,"0"-82"16,0 0 0,-41 82-1,-41 41 17,82 41-32,-81 163 15,81 1 1,0-164-1,81 81-15,1-40 0,-41-41 16,0-82-16,41 81 16</inkml:trace>
  <inkml:trace contextRef="#ctx0" brushRef="#br0" timeOffset="12929.9952">49988 9367 0,'-82'0'0,"82"-123"0,0 83 32,41 40-32,0 0 15,0 0 1,-41 81-1,0 1 1,0 41 0,-41-123-1,41 82-15,-41-82 16,123-41 15,-41-41-15,0 41-1,123-123 1,-164 83 0,0 40-1,-41 123 32,41-1-47,0 83 16,0 0-1,0-83 1,41 1 0,81-82-16,-81 0 15</inkml:trace>
  <inkml:trace contextRef="#ctx0" brushRef="#br0" timeOffset="13163.6158">50847 8876 0,'0'41'31,"82"41"-15,-82 0-16,41-41 0,-41 0 15,0 163 1,0-122-16,-41 41 15,-41-1 1,41 1-16,-40-82 0,-1-41 16</inkml:trace>
  <inkml:trace contextRef="#ctx0" brushRef="#br0" timeOffset="65220.2269">7118 15380 0,'0'-41'15,"0"0"17,-82-40-17,41 81 17,0-41-17,0 41 16,41 163-15,-82-81-16,82 164 16,0-124-1,41 42-15,-41 163 16,41-122 0,-41-83-1,0-40-15,0 0 16,0 0 15,0-41-15,-41-41-1,-122 0 1,122 0 0,41-82-16</inkml:trace>
  <inkml:trace contextRef="#ctx0" brushRef="#br0" timeOffset="65503.1842">6463 16403 0,'0'-41'0,"41"41"47,41 0-47,0-41 0,0 41 15,81 0 1,42-82-1</inkml:trace>
  <inkml:trace contextRef="#ctx0" brushRef="#br0" timeOffset="65886.1565">7854 16321 0,'0'0'0,"-41"0"0,-41 0 62,82 41-62,-81 0 16,81 0-16,-82 41 16,82-42-16,-82 42 15,82-41-15,-123 41 0,82 0 31</inkml:trace>
  <inkml:trace contextRef="#ctx0" brushRef="#br0" timeOffset="66173.5004">7322 16280 0,'0'-41'0,"82"82"62,-41 41-62,41-41 16,-41 41-16,81-1 15,-40-81 1,0 82 0,0 0-1</inkml:trace>
  <inkml:trace contextRef="#ctx0" brushRef="#br0" timeOffset="66569.5351">8550 15748 0,'0'-81'0,"0"-1"31,-41 82-31,-41 163 47,82 1-47,0 0 16,0 163-1,41 0 1,41-204 0,-1-82-1,-40 40 1</inkml:trace>
  <inkml:trace contextRef="#ctx0" brushRef="#br0" timeOffset="67140.8636">8795 16321 0,'0'-82'16,"0"0"-1,41 41 1,41 41 0,0 0-1,-82 123 1,0-41 0,-41 82-1,0-123 16,41-123 1,0 41-17,163-82 1,-122 0 0,-41 1-1,0 40 1,0 123 31,0 41-47,0 81 15,0 1 1,0-1 0,0-122 15,0 41-31,123-82 15,-41 0 1</inkml:trace>
  <inkml:trace contextRef="#ctx0" brushRef="#br0" timeOffset="67452.9865">9490 15912 0,'0'-82'16,"41"82"31,-41 41-32,82 82-15,-82-1 0,41 83 31,-41 40-15,0-40 0,-41-1-1,41-163 1</inkml:trace>
  <inkml:trace contextRef="#ctx0" brushRef="#br0" timeOffset="67720.6308">10349 16444 0,'0'-41'32,"41"41"-32,41 0 15,0 0-15,0 0 16,0-41-16,-41 41 0,-1 0 16</inkml:trace>
  <inkml:trace contextRef="#ctx0" brushRef="#br0" timeOffset="67890.4129">10390 16771 0,'-41'0'16,"82"0"15,0 0-31,82 0 15,0-41 1</inkml:trace>
  <inkml:trace contextRef="#ctx0" brushRef="#br0" timeOffset="68552.9801">12436 15380 0,'0'-82'15,"0"41"1,0-40-1,-82 81 17,-41 286 15,41 0-47,82 246 31,0-164-16,0-122-15,0-83 16,0-40-16,0 82 16,0-83-1,-81-40 1,-1-41-16,-41-41 16,82 0-1,-41 0 1,0 0-1,1-41 1,81-41 0</inkml:trace>
  <inkml:trace contextRef="#ctx0" brushRef="#br0" timeOffset="71248.5213">28512 10840 0,'0'-41'32,"82"41"-17,122 163 17,-163 165-1,-41-287-31,-81 0 15,81-82 32,40-41-47,83-123 16,-82 83 0,41 40 15,-82 41-16,0 82 17,-41 81-17,41 42 1,0 41 0,41-164-1,245 40 1</inkml:trace>
  <inkml:trace contextRef="#ctx0" brushRef="#br0" timeOffset="71687.4237">30148 10840 0,'-81'41'78,"40"-41"-78,-41 81 16,41-81-16,-41 123 16,41-123-16,41 82 15,-41-82 1,41 41-16,41-41 31,41 0-15,286 0-1,-245 0 1</inkml:trace>
  <inkml:trace contextRef="#ctx0" brushRef="#br0" timeOffset="72753.6891">27939 10962 0,'-41'0'47,"-40"123"-32,40-123 1,-41 123-16,41-123 15,-41 123 1,41-82 15,123-41 16,0 0-47,163 0 16,-40 0-1</inkml:trace>
  <inkml:trace contextRef="#ctx0" brushRef="#br0" timeOffset="73336.1911">26753 11003 0,'-41'-41'16,"0"41"31,-41 82-32,82 41-15,0 41 16,0-42-1,0 42 1,0-82 0,82-82-1,41 0 1,0-123 0,-41 0-1,-42 82-15,-40-40 16,0 40-16,0-41 15,0 41-15,-122-41 16,40 82 0,0 0-1,0 41 1,123 41 0</inkml:trace>
  <inkml:trace contextRef="#ctx0" brushRef="#br0" timeOffset="74253.2723">31212 10758 0,'0'41'47,"-82"-41"-31,82 41-16,-82-41 15,1 0 1,40 0-1,-41 0 1,82-82 0,0 41-1,123 0 1,-83 41 0,42 0-1,41 0 1,-82 123-1,-41 0 1,-41 40 0,-245 83-1,122-205 1,82 40 15,82-162-15,0-1-1,0 41 1,0 0-16,41-41 16,82 82-16,-82 0 15,81 41 1,42 123 0,-82-83-1,-41-40 1,0-41-16</inkml:trace>
  <inkml:trace contextRef="#ctx0" brushRef="#br0" timeOffset="74569.8907">32521 11372 0,'0'0'0,"0"81"62,-41-40-62,41 41 16,0 0-16,-41-41 15,41 41-15,-82 40 16</inkml:trace>
  <inkml:trace contextRef="#ctx0" brushRef="#br0" timeOffset="76070.7621">33585 11044 0,'0'-41'16,"0"0"-1,-82 123 48,82 41-63,0-41 15,-41 0-15,41 122 47,0-163-31,82-41-1,40 0 1,-122-123-16,82 82 16,-82 1-16,82-42 15,-82 0-15,0 41 16,0 0-16,0-41 0,0 41 16,-41-40-1,0 81 1,-41 0-1,-81 81 1,163 42 0,0-82-1,163 41 1</inkml:trace>
  <inkml:trace contextRef="#ctx0" brushRef="#br0" timeOffset="76410.8964">34362 11003 0,'-41'82'62,"41"-41"-46,-123 0-16,41 41 16,1-41-16,-1 41 15,82-42 1,41-40 31,40 0-32,42 0-15,0 0 16,-41 0-16,0 0 0,-42 0 16</inkml:trace>
  <inkml:trace contextRef="#ctx0" brushRef="#br0" timeOffset="77303.992">35262 11085 0,'0'0'0,"0"-41"16,0 123 46,0-41-46,0 0-16,0 41 15,41 0 1,40-42 0,-40-40-16,41 0 15,0 0 1,-41 0-16,0 0 15,-41-40 1,0-42-16,0 41 16,0-82-1,0 164 32,0 41-31,0 81-1,0-81-15,0 41 16,0 0-16,0 40 0,0 1 16,0 40-1,0-81 1,-41-82 0,-82-41-1,41 0 1,-40-82-1,81-40 1,-41 40-16,82 41 16,0 0-16,41-41 15,41 41-15</inkml:trace>
  <inkml:trace contextRef="#ctx0" brushRef="#br0" timeOffset="77720.0944">36571 11044 0,'-123'0'94,"82"123"-94,-41-41 15,41-41 1,-40 41-1,81-1 1,0-40 0,81-41-1,124 0 1,-41 0 0,-124 0-1</inkml:trace>
  <inkml:trace contextRef="#ctx0" brushRef="#br0" timeOffset="78603.8599">36980 11208 0,'0'0'0,"0"-82"16,0 41-1,123 41 1,-83 0 0,1 0-1,-41 123 1,0-41 15,0 0-31,-81-82 16,81 40-16,81-40 47,-40 0-32,41-204 1,0 122 0,-82 0-1,-41 123 16,41 0-31,-41 0 16,41 41 0,0 41-1,41-123 1,164 0 0,-83 0-1</inkml:trace>
  <inkml:trace contextRef="#ctx0" brushRef="#br0" timeOffset="92029.0024">39189 13171 0,'0'0'0,"0"-81"0,0-1 16,0 41-1,0 0 16,0 123 16,0 0-47,0 40 16,0 124-16,0 245 16,0-205-1,0 0-15,-82 164 16,82-123-1,0-163-15,0 0 16,0-1 0,0 83-16,0-83 0,0 165 15,0-42 17,0 41-17,0-204-15,0 40 16,0 1-16,0 41 0,0-83 15,0 165 1,0 40 0,0-164-16,0 1 15,0 0-15,0-42 0,0 1 16,0 123 0,0-1-1,0-81 1,0-83-1</inkml:trace>
  <inkml:trace contextRef="#ctx0" brushRef="#br0" timeOffset="92903.4024">36039 18366 0,'0'0'0,"-41"0"0,0 0 15,-41 0 1,1 41-1,-42-41 1,205 82 62,40-82-78,83 0 0,81 0 16,410 0-1,-328 0 1,82 0-16,82 0 16,-42 0-16,42 0 0,532 0 15,-205 0 17,0 0-17,286 0 1,-531 0-1,-123 0 1,-41 0 0,-287 0-16,1 0 15,0 0-15,-1 0 16,1 0-16,204 0 16,0 0-1,-41 0 1,42 0-1,-165 0 1,-81 0 0,-82 0-1,41 0 17,-123 0 30</inkml:trace>
  <inkml:trace contextRef="#ctx0" brushRef="#br0" timeOffset="93867.0334">28921 11453 0,'41'0'0</inkml:trace>
  <inkml:trace contextRef="#ctx0" brushRef="#br0" timeOffset="96006.2968">38984 18448 0,'0'-82'0,"-82"82"62,82 41-62,-40 0 16,40 0 15,122-41 0,-81 0-15,82 0 0,-123-82 15,-41 82-16,0 0 1,0 0 0,41 82-1,0 0 1,41-82 15,0 0-15,41 0-1,-82-41 1,0-41 0,-41 41-1,0 41 1,-41 41 0,82 0-16,0 41 15,0-41 1,82-41 15,0 0-15,0 0-1,-82-41 1,0-41 0,0 0-1,-41 41 1,-41 41-16,-41 0 15,82 123 1,-41 0 0,82-42-1,41-81-15,0 82 16,0-82 0,41 0-1,-82-41 1,0-40-1,0-42 1,-41 41 0,-41 82-16,-40 0 15,122 82 1,-41-41 0,41 41-1,0-42 1,81-40-1,42 0 1,-41-40 0,-82-1-1,0 0-15,0-41 16,-41 82-16,41-82 16,-41 82-1,-82 41 1,123 82-1,41-82 1,41-41 15,-41 0-31,41 0 32,0 0-32,-82-82 15,0 41 1,-41 41-1,-82-41 1,82 41-16,-41 41 16,82 41-1,0-41 1,41-41 0,-41 81-16,82-81 15,82 0 1,-82 0-1</inkml:trace>
  <inkml:trace contextRef="#ctx0" brushRef="#br0" timeOffset="97314.4913">43566 18530 0,'0'-41'16,"-82"41"46,41 0-62,41 41 32,123-41-1,-41 0-15,-41 0-16,-41-41 31,0-82-16,0 82 1,-82 41-16,0 0 16,82 41-1,-41 41 1,41 0-16,0-41 16,41-41-1,41 0 1,-82-41 46,0-41-46,-41 82-16,0 0 16,0 41-1,41 0 1,0 0-1,41-41 1,41 0 0,-41 0 15,-41-41-15,0-41-1,0 41 1,-82 41-1,82 41 1,0 0 0,82-41 15,-41 0-15,-41-41 30,0 123 17</inkml:trace>
  <inkml:trace contextRef="#ctx0" brushRef="#br0" timeOffset="98449.3024">34035 11781 0</inkml:trace>
  <inkml:trace contextRef="#ctx0" brushRef="#br0" timeOffset="98789.8468">36121 11821 0</inkml:trace>
  <inkml:trace contextRef="#ctx0" brushRef="#br0" timeOffset="101923.2355">38984 18612 0,'0'-41'157,"0"0"-126,-41 41-15,41 41 15,0 0-16,0 40 1,41-81 0,82 0-1,-41-40 1,-41-1 0,-41 0-1,0-41 1,-41 41-1,-82 123 1,123 0 15,-41-82-31,41 81 16,82-81 31,-82-40-47,0-1 31,41 0-15,82-41-1</inkml:trace>
  <inkml:trace contextRef="#ctx0" brushRef="#br0" timeOffset="102634.4607">37062 11699 0,'0'41'93</inkml:trace>
  <inkml:trace contextRef="#ctx0" brushRef="#br0" timeOffset="104466.2041">39107 18653 0,'-82'0'15,"82"-41"79,41-41-63,41 82-31,0-123 16,122 0 0,-81 83-16,0-42 15,163-41-15,-163 41 16,81-41 0,-122 83-1,41-83-15,40 41 0,-40-82 16,0 1-16,41-1 15,81-40 1,41 40 0,1-40 15,-165 122-31,1 0 16,-41 41-16,0-41 0,0 41 15,122-81 1,-40-1-1,-82 41-15,40 0 16,-40 0-16,0 42 16,122-165-1,83 0 1,81-81 0,-245 204-16,40 41 15,-122-40 1,82-42-1,-41 41 1,0 0 0,40-40-16,-81 81 31,41 41-15,-41-41-16,41 41 15,-82-41 1,81 41-16,-81-82 15,123 82 1,-123-41 0,82 41-1,-164 0 32</inkml:trace>
  <inkml:trace contextRef="#ctx0" brushRef="#br0" timeOffset="105146.8982">39639 18121 0,'0'82'63</inkml:trace>
  <inkml:trace contextRef="#ctx0" brushRef="#br0" timeOffset="105772.1036">39680 18244 0,'-82'81'62,"0"-81"-62,41 41 16,0-41-16,-81 41 31,40 41-15,-41-41-16,0 82 15,1-83-15,40 42 16,-82 0-1,41 0 1,-40 41 0,-1-82-16,41 40 15,-204 83-15,123-41 16,-287 122 0,41 1-1,-205-1 1,287-122-1,82-1 1,122-40 15,-40 82-15,122-164-16,-82 82 16,123-41-16,0-41 15,-81 81 1,-1 1-1,82 0-15,-164 0 16,165-82-16,-1 0 16,41 41-1,81-41 79</inkml:trace>
  <inkml:trace contextRef="#ctx0" brushRef="#br0" timeOffset="108971.0259">38862 18244 0,'40'0'47,"42"0"-32,0 0-15</inkml:trace>
  <inkml:trace contextRef="#ctx0" brushRef="#br0" timeOffset="110622.7574">43689 15421 0,'0'-41'32,"-41"41"-1,41 41 78,0 0-93,0 0 0,0 41-1,0-41 1,0 0-1,0 81 1,-41-40 0,41 0-16,0-41 15,0 41-15,0-1 16,0 42 0,0-41-1,0 0 1,0 0-1,0-1 1,0 1 0,0-41 15,0 41-15,0-41-1,-82 0 1,82 40-16,0-40 15,0 0 1,0 41 0,0-41-1,-41-41 1,41 82 0,0-41-16,0 41 15,0-1 1,0 1-1,0-41 1,0 0 0,0 41-1,-41-82-15,41 41 32,0 81-17,0 1 1,0-41-1,0 0 1,0-41 0,0 0-1,0 40 1,0-40 0,0 0-1,0 41 16,0 0-31,0-41 32</inkml:trace>
  <inkml:trace contextRef="#ctx0" brushRef="#br0" timeOffset="112999.5399">42707 16198 0,'41'0'62,"41"0"-62,-42 0 16,1 0-16,41 0 16,-41 0-16,0 0 15,0 0-15,41 0 16,-41 0-1,-41 41 1,40 41 15,-203-41 1,-369 82-1,287-42-16,40-40 1,123-41 15,41 0-15,123 0 15,0 0-31,41 0 16,40 0-16,1 0 15,-41 0-15,-1 82 0,1-82 16,41 41 0,-82-41-1,-42 0-15,-40 82 16,-81-82 0,-83 41-1,-40 41 1,-1-82-1,41 40 1,83-40 0,-42 0-1,41 82-15,164-82 63,0 0-63,81 0 15,165 0 1,-83 0 0,-163 0-16,-41 0 15,40 41-15,-203 41 47,40-82-47,-41 0 16,-490 123-1,204-123 1,81 82 15,83-1-15,204-81 0,0 0-16,123 0 31,41 0-16,163 0 1,-122 0-16,204 0 16,-123 0-1,-81 0-15,122 0 16,-122 41 0,-205 0 15,-205 41-16,-163-82 1,-41 82 15,246 0-31,-246-82 16,286 81-16,42-81 16,-42 0-1,123 41 1,-41-41-16,164 0 31,0 0-15,204 0-1,-81 0-15,81 0 16,0 0-16,-81 0 16,81 0-16,123 82 15,-286-82 1,-164 0 31,-82 41-32,-286-41 1,-41 82 0,164 0-16,0-82 15,81 0-15,1 81 0,81-81 16,-82 0-1,124 0 1,162 0 31,42 0-31,0 0-16,163 0 15,205 0 1,123-40-1,-410 40 1,-163 0 15,-82 0 79,0-41-95,0 41 1</inkml:trace>
  <inkml:trace contextRef="#ctx0" brushRef="#br0" timeOffset="115818.3059">8222 17753 0</inkml:trace>
  <inkml:trace contextRef="#ctx0" brushRef="#br0" timeOffset="119112.8478">40866 17425 0,'-41'0'63,"41"-40"15,41 40 172,41 0-234,-41 0-1,0 0 1,40 0 0,1 0-1,-41 0 1,164-41 15,-1 41 0,-163 0-31,41 0 16,0 0 0,0 0-16,-42 0 15,165-41 1,-123 41 15,41 0-31,-1 0 31,-40 0-15,0 0 0,82 0-1,-83 0 1,1 0-1,-41 0 1,41 0 0,-41 0-1,0 0 1,0 0 0,40 0-1,-40 0 1,0 0 62,-82 0 47,0-82-109,-40 82-16,40 0 15,-41 0-15,-123 0 31,83 0-31,-1 0 0,0 0 16,0 0-16,1 0 16,-124 0-1,1 0 1,81 0 0,41 0-16,1 0 15,40 0-15,41 0 16,-82 0-1,42 0 1,40 0 0,-41 0-1,164 0 79,-41 0-78,81 0-16,42 0 15,40 0 1,-40 0-16,204 0 16,-204 0-16,-1 0 15,124 0 1,-42 0-1,82 0 1,-286 0 0,41 0-1,0 0 1,-41 0 0,41 0-1,-82-82 1,41 82-1,0 0 1,-41 41 62</inkml:trace>
  <inkml:trace contextRef="#ctx0" brushRef="#br0" timeOffset="120181.2655">43157 13908 0,'0'-41'0,"-41"-82"15,41 82 1,-41 41 31,41 82-31,0 82 15,204-164 0,-122 0-15,-82-82-1,0 0 1,0 0 0,0 164 30,-41 0-30,41 0 0,0-1-16,0 83 15,0-82-15,41 40 16,-41 1 0,0-82-1,-41-41 1,-81 0-1,40 0 1,0 0 0,82-41-1</inkml:trace>
  <inkml:trace contextRef="#ctx0" brushRef="#br0" timeOffset="120392.25">43566 13949 0,'0'-41'0,"82"41"32,-41 0-17,40 0 1,42 0-1</inkml:trace>
  <inkml:trace contextRef="#ctx0" brushRef="#br0" timeOffset="120525.044">43648 14112 0,'41'0'31,"81"0"-31,1-82 16</inkml:trace>
  <inkml:trace contextRef="#ctx0" brushRef="#br0" timeOffset="120974.533">44098 13662 0,'0'0'0,"0"-82"16,41 82-1,-1 0 1,-40 41 15,0 41-15,0 0-1,123-82 48,-123-123-63,41 123 16,-41-123-1,0 83 1,0 80 15,0 42-31,-41-41 16,41 82-1,82-82 1,41-41 0,-1 0-1</inkml:trace>
  <inkml:trace contextRef="#ctx0" brushRef="#br0" timeOffset="126675.7467">40948 17344 0,'0'-41'16,"-41"41"-1,0 0 48,41 41-48,0 40 17,0 1-17,41-82 17,41-41-17,-82-40 1,0-1-1,0 41-15,-41-41 16,41 0-16,-82 82 16,41 0-1,41 41 1,-41 123 0,41-123-16,0 40 15,41-81 1,41 0-1,0 0 1,-41-40 15,-41-42-15,0-41 0,-82 123-1,-41 0 1,82 123-1,41-82 1,41 40 0,41 1-1,0-82 1,0-41 0,-42-40-1,-40-1 1,-81 0-1,81 41 1,-82 41 0,41 0-16,41 41 15,0 41 1,0 40 0,41-81-1,41-41 1,-1 0-1,-40 0 1,-41-81 0,0 40-16,-41-82 15,-40 41 1,40 82-16,0 0 16,-41 0-1,82 164 1,41-82 15,41-82-15,-41 0-1,81 0 1,-122-82 0,0 0-1,-81 0 1,40 41-1,0 41-15,-41 0 16,82 82 0,0-41-16,0 0 15,0 41 1,41-1 0,0-81-1,0 0-15,40 0 31,-81-81-31,0-1 32,-81 0-17,40 82 1,-41 41 0,82 41-1,0 0 1,41-82-1,0 0 17,-41-41-1,0 0-15,0 0-1,0 82 32,0 0-16,82-41 79,-42 0-95,83 0 1,-41 0 0,41 0-1,-82 0 1,81 0-16,-40 0 15,-41 0 17,82 0-17,40 0 1,-81 0 0,0 0-1,0 0 1,-41 0-1,81 0 1,1 0 0,0 0-1,-82 0 1,41 0 0,40 0-1,-81 0-15,41 0 0,-41 0 16,0 0-16,122 0 31,-40 0-15,-41 0-1,0 0 1,0 0 0,-41 0-1,-1 0 1,1 0-16,41 0 15,-82-41 1,41 41 15,-41-82-15,0 41 31,-41 0-16,0 41-15,0 0 15,0 0-15,-40 82-1,81-41 1,0-82 93,0-41-93,-41 82-1,0 0 1,-41 0 0,82 41-1,-82 41 1,82 0 0,41-41-1,41-41 1,0 0-1,0 0 1,-42-41 0,-40-41-1,0-41 1,-40 123 0,-42 0-1,0 82 1,82-41 15,0 82-15,0-83-16,41-40 15,41 0-15,-41 0 16,-1 0 0,42-81-1,-82-1 1,0 41-16,-41 0 15,41-41-15,-122 82 16,-42 82 0,123-82-16,41 82 15,-82-41-15,82 81 16,41-81 0,82-41-1,-82 0 1,41 0 15,-1-41-31,-81-40 16,0 40-16,0-41 15,-40 41 1,-42 0 0,-82 41-1,164 164 1,0-82-1,0-42 1,82-40 0,0 0-1,-41 0 1,-41-81 0,0-42-1,0 82 1,-41 41 15,-41 41-15,0 41-1,82 0 1,0-42 0,41-40-1,41 0 1,0 0-1,-41-81 1,-41-42 0,0 41-1,-123 82 1,82 123 0,-41-82-1,82 41-15,0-1 16,0-40-1,82-41 17,0 0-17,-82-82 1,0 42 0,0-1-1,-41 41 16,-41 0-15,82 81 0,-41 42-16</inkml:trace>
  <inkml:trace contextRef="#ctx0" brushRef="#br0" timeOffset="127461.5534">40866 17507 0,'41'0'47</inkml:trace>
  <inkml:trace contextRef="#ctx0" brushRef="#br0" timeOffset="127713.223">41030 17466 0,'0'-41'62</inkml:trace>
  <inkml:trace contextRef="#ctx0" brushRef="#br0" timeOffset="127908.637">41030 17425 0,'-41'-81'0</inkml:trace>
  <inkml:trace contextRef="#ctx0" brushRef="#br0" timeOffset="133525.9329">43484 17466 0,'0'-41'31</inkml:trace>
  <inkml:trace contextRef="#ctx0" brushRef="#br0" timeOffset="139111.0766">13622 16239 0,'-41'0'16,"41"-41"-16,0-41 31,0 42-15,0-1-1,164 41 1,-42 41 0,-122 122-1,-40 1 1,-1-82 0,-82 122-16,41-163 15,41-41-15,0 82 16,82-82 46,41 0-46,-41 0-16,0-41 16,82 41-1,-83-82-15,1 82 0</inkml:trace>
  <inkml:trace contextRef="#ctx0" brushRef="#br0" timeOffset="140143.7671">14113 16526 0,'0'-41'16,"0"-41"0,0 41-1,41 41 1,0 0-1,-41 123 17,0-1-17,0-81-15,-82 82 16,82-164 46,41 41-62,-41-123 16,123-40 0,-123 81-1,81 82 1,-81-41 0,0 82 15,-41 0-16,41 82 1,0-42 0,0 1-1,0-41-15,82-41 16,0 0 0,0 0-1,0-123 1,-82 82-1,0 1-15,81-83 16,-81 41 0,0 164 31,0-41-47,0 0 15,0 40 16,41 1-15,82-82 0,0 0-1,0-41 1,-83 0 0,-40-40-16,0-42 15,0 41 1,-40 205 31,40 0-47,0 40 15,-82 42-15,82 122 16,0-163 0,0-1-16,0 42 15,0-124 1,0 1-1,-41-41-15,-41-41 32,41 0-17,0-123 1,41-81 0,0 81-16,0-81 15,82 163-15,0-41 16,163-41-1,-81 41-15</inkml:trace>
  <inkml:trace contextRef="#ctx0" brushRef="#br0" timeOffset="157129.2735">16485 16648 0,'0'-82'16,"0"42"-16,0-42 15,0 41-15,0 0 0,0 0 16,-40-41 0,40 41-1,-123 0 1,82 41 0,-82 41 15,82 327 0,41-286-15,41-82-1,41 0 1,-41 0-16,0 0 16,-41-41-16,82 41 15,-82-81-15,81-124 16,-81 41-1,0 42 1,0-42 0,0 82-1,0 164 48,0 0-63,0 0 15,0 81 1,0 1 0,0-41-1,0-82 1,82-41 0,123 0-1,-164-82 1,0 0-16,-41 41 15,0-41 1,81 0-16,-81 1 16,0 121 31,-40 1-32,40 82 1,0-41-1,0 0 1,81-41-16,1-41 16,-41 0-16,41 0 15,0 0 1,-41-82 0,-41 0-16,41 41 15,-41 0-15,0-41 16,0 41-1,0 123 17,0 82-17,0 81 1,-82 205-16,82-204 16,0-42-1,-82 83 1,82-165-16,0 1 15,0-41-15,-41 41 16,-41-123 0,41-82-1,-41-205 1,82 83-16,0-42 16,0 42-16,123 40 0,-41 82 15,204 1 1,-122-1-16</inkml:trace>
  <inkml:trace contextRef="#ctx0" brushRef="#br0" timeOffset="158889.666">42052 18775 0,'0'-82'125,"0"42"-16</inkml:trace>
  <inkml:trace contextRef="#ctx0" brushRef="#br0" timeOffset="159980.3994">32316 8754 0,'0'0'0,"-81"0"15,-1 0 1,-41 0 0,82 0-1,0 0 1,82 0 46,82 0-46,409 0 0,409 0-1,-123 0 1,-327 0 0,-410 0-16,83 0 15,-123 0-15,41 0 16,-123 0 78,0 0-94,-82 0 15</inkml:trace>
  <inkml:trace contextRef="#ctx0" brushRef="#br0" timeOffset="160453.152">32726 8835 0,'0'0'0,"-82"0"0,0 0 16,41 0-16,164 0 62,122-40-62,982-42 32,-531 82-17,-246 0 1,-164 0-1,-204-41-15,0 41 16,-41 0-16,-41 41 172</inkml:trace>
  <inkml:trace contextRef="#ctx0" brushRef="#br0" timeOffset="163129.5833">41889 18612 0,'0'-82'125,"0"41"-109,0 0-1,-82 41 17,82 41-32,-41 123 31,123-164 16,0 0-32,-82-82 1,0 41-16,0 0 31,-41 41-15,-41 82-1,41 0 1,123-123 31,-82 0-31,0 0 15,-41 41 16,41 41-32,0-82 48,41 41-63,-41-82 15,82-41 1,-82 1 0,40 40-16,-40-82 15,0 41-15,0 1 16,0-42 0,0-40-1,0 122 1,0 0-1,0 0 1,82 41 0,-82 0-1,0 0 32,0-40-16,0 40 1,0 0-17,0-41 1,-41 41 31,41 0-16,0-41-15,0 42-1,0-1 1,0 0 15,-41 41 32,41 41-32,-81 40-15,81-40-1,41-41 1,-1 0-1,1 0 1,41 0 0,-82-41-1,0-40 1,-41 81 15,-41 0-15,42 0-1,40 41 1,0-1 0,0 1 31,0 0-16,0 41-16</inkml:trace>
  <inkml:trace contextRef="#ctx0" brushRef="#br0" timeOffset="164468.6118">11904 18039 0,'-82'0'47,"41"0"-16,0 123-16,41 204 17,82-245-1,82-82-15,-123 0-1,0-123 1,-41 0-1,-41-40 1,0 122 0,-41 41-1,41 0 1,41 41 15</inkml:trace>
  <inkml:trace contextRef="#ctx0" brushRef="#br0" timeOffset="165363.2783">12845 14889 0,'0'-81'15,"0"40"1,0-41 0,41 82-1,40 0 1,1 163 15,-82-81-15,-41 41-1,41-82-15,-81-41 16,81 82-16,0-123 47,0-41-47,81 41 15,1-123 1,0 42 0,-41 81-1,-41-41 1,0 164 46,-41 0-46,41-41-16,0-1 16,0 42-1,41 0 1,41-82 0,81 0-1,-122 0-15,0 0 16</inkml:trace>
  <inkml:trace contextRef="#ctx0" brushRef="#br0" timeOffset="166197.0615">19431 16648 0,'0'0'0,"-41"0"0,0 0 16,-41 0-16,0 0 16,123 0 46,286-41-31,-204 41-31,-41 0 0,-41 0 16,41 0-16</inkml:trace>
  <inkml:trace contextRef="#ctx0" brushRef="#br0" timeOffset="166380.1748">19308 17057 0,'0'0'15,"82"0"32,41-41-47,-1 41 0,1 0 16,41-41-1</inkml:trace>
  <inkml:trace contextRef="#ctx0" brushRef="#br0" timeOffset="171147.2651">20903 16280 0,'0'-41'0,"-40"41"15,40-82 1,0 41 15,0 1-15,40-42-1,165 123 17,-123 327-1,-164-164 0,-82-40-15,123-164-1,41 41-15,-81-41 16,122 0 47,40 0-63,-40 0 15,41 0-15,123 0 16,-83-82-1</inkml:trace>
  <inkml:trace contextRef="#ctx0" brushRef="#br0" timeOffset="171579.8448">21517 16566 0,'0'0'16,"0"-81"-1,0 40-15,82 41 47,-82 41-31,0 0-16,0 81 15,0 1 1,-41-82 0,82-82 30,-41-41-30,123 41-16,-42-81 16,-40-1-1,-41 82 17,0 82-17,0 0 1,0 81-1,0 1 1,0-41 0,82-82-1,123 0 1,-164 0-16</inkml:trace>
  <inkml:trace contextRef="#ctx0" brushRef="#br0" timeOffset="172197.1803">22990 16403 0,'-41'-82'15,"41"164"48,0-41-47,0 41-16,0-1 15,41-40 1,0-41-1,40 0 1,-40 0 0,41-41-16,-41-40 15,-41-1-15,0 0 32,0 41-32,0 164 46,0 163-30,-82 82 0,82-204-16,0 40 15,0-81-15,0-41 0,0 0 16,0-41 0,-41-1-1,-41-40 1,1-204-1,-1 81 1,82-40 0,82-42-1,-1 82 1</inkml:trace>
  <inkml:trace contextRef="#ctx0" brushRef="#br0" timeOffset="172498.0731">23481 16157 0,'0'0'0,"0"-41"0,0 1 16,40 40-1,-40-82 1,41 82 0,41 0-16,0 0 15,-82 82 1,-41 40-1,0-40 1,-41-82 0,82 41-1,82-41 17,0 0-17,163 0 1,-122 0-16,-82 0 0</inkml:trace>
  <inkml:trace contextRef="#ctx0" brushRef="#br0" timeOffset="172780.7263">22581 17303 0,'0'0'15,"122"0"17,1 0-17,245 0 1,-81-41-1,-42 41 1,-204 0-16</inkml:trace>
  <inkml:trace contextRef="#ctx0" brushRef="#br0" timeOffset="173333.1011">23031 17916 0,'0'41'16,"0"0"0,0 41-16,-82-41 15,41-41 16,41 41-15,-41-41 0,41-41-1,0-123 1,0 123-16,0-41 16,82 82-1,0 82 1,-82 82-1,0 40 1,-82-122 0,41 0-16,-41 0 15,-41 81 1,42-122 0,-1-41-1,82-41 1,0 1-16,0-42 15,82 82-15,-1 0 16,1 0 0,-41 0-1,82 0 1,-41-41 0</inkml:trace>
  <inkml:trace contextRef="#ctx0" brushRef="#br0" timeOffset="173721.6583">22458 15585 0,'0'-41'16,"41"41"0,41 0-1,-41 0-15,-1 0 16,42 0 0,-41 0-16</inkml:trace>
  <inkml:trace contextRef="#ctx0" brushRef="#br0" timeOffset="174163.9998">22417 15667 0,'0'81'62,"0"42"-46,0-41-16,0 0 15,0-1-15,0 42 0,0 204 32,0 42-17,0-165-15,0-40 16,0 40-16,0-40 0,0-1 15,0 287 1,0-204 0,0-1-1,0-122-15,-82-41 16,82-41-16,0 41 16,0-42-1,41-40 16,0 0-31,0 0 16,41 0-16,81-163 16</inkml:trace>
  <inkml:trace contextRef="#ctx0" brushRef="#br0" timeOffset="174797.5364">24830 16035 0,'0'-82'0,"0"41"15,0 0 1,0-41 15,82 123-15,-82 41-1,41 41-15,-41-1 16,0 83-16,0-1 16,0 83-16,0-1 15,0 0-15,-41 164 16,-81 287 15,40-369 16,41-286-31,-41-82-1,-41 0 1,42 0-1,-1 0 1,123-41 0</inkml:trace>
  <inkml:trace contextRef="#ctx0" brushRef="#br0" timeOffset="175131.4116">25240 18448 0,'0'-41'0,"0"123"31,-41 0-15,41 40-16,0-40 15,-41 0 1,82 41-1,40-123 1,1 0 0,0-41-16,-41-82 15,-41 41-15,0 1 16,-82-42 0,0 82-1,-40 41 1,122-82-1</inkml:trace>
  <inkml:trace contextRef="#ctx0" brushRef="#br0" timeOffset="175681.0507">25485 16280 0,'0'0'0,"0"-82"16,0 41 0,0 0-1,41 41 1,41 0-1,0 82 1,-82 41 0,-41 82 15,-41-165-15,82-80 30,41-42-46,-41 41 16,122-164 0,-81 42-1,-41 122 1,0 123 15,0-1-15,0 1-16,0 82 15,0-123 1,0 0-16,0 81 16,123-122-16,-82 0 15</inkml:trace>
  <inkml:trace contextRef="#ctx0" brushRef="#br0" timeOffset="176215.174">22908 18203 0,'-41'0'32,"0"0"-17,-82 122-15,1-40 16,-42 41-16,41 0 15,-40-42-15,-1 83 16,41-82 31</inkml:trace>
  <inkml:trace contextRef="#ctx0" brushRef="#br0" timeOffset="176830.9785">21149 16239 0,'0'0'0,"41"0"15,-164 82 32,0-41-47,42 41 16,-1 40-1,-123 42 1,164-41-16,-41-1 16,42-122-16,40 41 15,40-41 1</inkml:trace>
  <inkml:trace contextRef="#ctx0" brushRef="#br0" timeOffset="177448.7338">26876 17344 0,'82'0'62,"40"0"-62,-40 0 16,-41 0-16</inkml:trace>
  <inkml:trace contextRef="#ctx0" brushRef="#br0" timeOffset="177614.726">26876 17671 0,'82'0'47,"40"0"-32,1 0-15,-41 0 16</inkml:trace>
  <inkml:trace contextRef="#ctx0" brushRef="#br0" timeOffset="178164.9453">27776 17180 0,'0'-41'0,"0"-82"15,41 82 17,40 41-17,1 0-15,-82 82 16,41 0-16,-41 82 16,0-82-1,0 40-15,-41 1 16,-41-41-1,82-164 32,0 41-31,123-163 0,-123 81-16,164-123 15,-164 165-15,41-1 16,-41 0-1,0 123 32,-41 82-47,41-1 16,-82 83 0,82-82-1,0-42-15,82-40 16,0-41-1,81 0 1,-122 0 0</inkml:trace>
  <inkml:trace contextRef="#ctx0" brushRef="#br0" timeOffset="178598.2128">28635 16485 0,'0'0'0,"0"-123"0,0 82 16,0 0-1,41 41 1,0 0 0,40 82-16,-81 0 15,0-41 1,0 40-16,-40-40 15,-42-41 1,82 41 0,0-82 31,82 41-32,40 0 1,-81 41-1,-41 41 1,0 0 0,-41 0-1,-81-41 1,-42-41 0</inkml:trace>
  <inkml:trace contextRef="#ctx0" brushRef="#br0" timeOffset="180597.8809">49456 12190 0,'41'0'78,"41"0"-78,0 0 16,41 0-16,-42 0 15,-40 0 1</inkml:trace>
  <inkml:trace contextRef="#ctx0" brushRef="#br0" timeOffset="180750.1414">49456 12640 0,'82'0'32,"-41"0"-17,41 0 1,0 0-16,-41 0 0</inkml:trace>
  <inkml:trace contextRef="#ctx0" brushRef="#br0" timeOffset="181432.1991">51215 11903 0,'0'0'0,"0"-41"0,-122 123 78,40-82-63,0 0 1,0 0 0,41 0 15,41-41-31,0 0 16,0-81-1,82 40 1,41 0-16,-41 82 15,0 0 1,40 123 0,-122 40-1,0-81 1,-82 82 0,42-82-16,-42-41 15,-82 81 1,41-81-1,82-41 1,41-41 0,0-41-1,82 42 1,0 40 0,41-82-1,0 123 1,-42 40-1,-81 1 1,41 0 0,41 0-1</inkml:trace>
  <inkml:trace contextRef="#ctx0" brushRef="#br0" timeOffset="182432.9659">51584 12108 0,'0'-41'16,"40"-41"15,42 82-15,-82 41-1,41 41-15,-41 0 16,-123 122-1,42-163 1,122-82 47,40-41-63,-40 41 15,41-81 1,-41 40-1,-41 41 1,-41 82 47,41 82-48,0-82-15,0-1 0,0 1 16,0 82-1,82-123 1,-41 0 0,41 0-1,-41-41 1,-41-82 0,81 1-1,-81 40 1,0 0-1,0 164 17,0 0-17,0 0 1,41-42 0,0 42-1,41-82 1,82 0-1,-123-41 1,40 0 0,-81-40-1,0-1 1,0 0-16,0 164 47,-41 0-32,41 122 1,0 82 0,0-40-1,0-42 1,0-122-16,0-41 16,0 41-1,-40-82-15,-42 0 16,41 0-1,-82 0-15,123-41 16,0-41-16,0 41 16,82 0-1</inkml:trace>
  <inkml:trace contextRef="#ctx0" brushRef="#br0" timeOffset="182816.7668">51093 13294 0,'0'0'0,"-41"0"15,123 0 17,81 0-17,287 0 1,0-82 0,-82 82-1,-122 0 1,-205-82-16,-41 205 47,-41-123-32,-41 123-15</inkml:trace>
  <inkml:trace contextRef="#ctx0" brushRef="#br0" timeOffset="183349.2034">51297 14194 0,'0'0'0,"0"-41"16,0 0-1,82 41 1,41 0 0,-41 0-1,-82 123 1,0-41-16,-41 81 16,41-40-16,-82-82 15,82 0 1,0-82 15,123-82-15,-1 0 15,-122 83-31,82-42 16,-82 41-16,0-41 0,0 123 46,-41 41-30,41 163 0,0-81-1,123-123 1,0 41 0,-82-82-1</inkml:trace>
  <inkml:trace contextRef="#ctx0" brushRef="#br0" timeOffset="183751.551">52197 14030 0,'0'-81'16,"41"40"-16,0 41 31,-41-41-31,82 41 15,-82 41 1,0 40 0,-41-40-1,-41 82 1,41-123 0,82 0 30,0 0-46,41 0 16,-82 41 15,0 0-15,-41 0 0,-82-41-1,41 82 1,1-82-1</inkml:trace>
  <inkml:trace contextRef="#ctx0" brushRef="#br0" timeOffset="184131.5876">53302 13130 0,'0'-40'16,"-82"40"0,123 0 31,41 0-47,-42 0 15,1 0-15,41 0 31</inkml:trace>
  <inkml:trace contextRef="#ctx0" brushRef="#br0" timeOffset="184265.3395">53302 13294 0,'0'0'0,"41"0"47,40 0-47,1 0 15,-41 0-15</inkml:trace>
  <inkml:trace contextRef="#ctx0" brushRef="#br0" timeOffset="185333.4512">53915 12435 0,'0'0'0,"0"-41"15,0 82 17,0 0-17,-41-41 1,0 41-1,1-41 1,-1 0 0,41-41 15,0-41-15,0 41-16,0-41 15,81 82 1,-81-81-16,82 81 15,0 0-15,0 122 16,-82 1 15,0 82-15,-82-42 0,41-81-16,-41-41 15,1-41 1,81-82 31,40 0-47,42 82 31,-82 41-31,41-41 16,-41 82-16,82-82 15,-41 0 1,41 0-1,0-41 1,-82-41 0,81 41-1,-81-122 1,0 81 0,0 123 30,0 0-30,0 41-16,0-42 16,0 1-1,41 41-15,41-82 16,0 0 0,0-41-1,-41-81 1,-41-1-1,0 82 17,0 0-32,0 82 31,0 41-15,-41 368-1,41-205 1,41 1-1,-41-165-15,0 1 16,0 0 0,-41-82-1,0 0-15,-82 0 16,0-82 0</inkml:trace>
  <inkml:trace contextRef="#ctx0" brushRef="#br0" timeOffset="185548.9472">54079 13499 0,'123'0'31,"-42"0"-31,42 0 15,0 0 1,81 0 0</inkml:trace>
  <inkml:trace contextRef="#ctx0" brushRef="#br0" timeOffset="186065.1723">54161 14480 0,'-82'0'16,"82"-41"-16,41 41 15,-41-41 1,163 41-1,-163 123 1,0-82 0,0 82-1,0-82-15,-81 41 16,122-123 46,40-41-62,-40 41 16,-41-41-16,82-41 16,-82 82-16,82 41 0,-82-81 31,-41 162 0,41 83-15,0-82-1,0 41 1,41-82 0,41-41-16,0 0 15</inkml:trace>
  <inkml:trace contextRef="#ctx0" brushRef="#br0" timeOffset="186356.9328">54774 14071 0,'0'0'0,"0"-41"0,41 41 31,0 0-15,41 41-1,-82 41 1,-41 41-1,-41-41 1,164-82 31,0 0-47,0 0 16,-1 0-16,1 0 15,41-123 1</inkml:trace>
  <inkml:trace contextRef="#ctx0" brushRef="#br0" timeOffset="191933.7502">5972 21680 0,'41'0'47,"41"0"-47,0 0 15,0-41-15,81 41 16,-81 0 15</inkml:trace>
  <inkml:trace contextRef="#ctx0" brushRef="#br0" timeOffset="192216.7476">5891 21802 0,'0'0'0,"0"-41"0,-82 41 16,82 41 15,0 0-15,0 41-16,0 0 15,0 40 1,0 1-16,0 0 0,41-41 15,-41 40-15,41-40 16,122 0 15,-40-82-15,41-123 0</inkml:trace>
  <inkml:trace contextRef="#ctx0" brushRef="#br0" timeOffset="192433.2547">5891 22334 0,'-82'0'16,"164"0"30,-1-82-46,42 82 0,41-82 16,-1 82 0,287-122-1,-327-1-15</inkml:trace>
  <inkml:trace contextRef="#ctx0" brushRef="#br0" timeOffset="192749.9718">7200 21516 0,'0'0'0,"0"-41"0,-82-41 16,82 41-1,-41-41 1,41 123-1,-82 123 1,82 81 0,0 83 15,0-83-31,41 123 16,123-204-16,-83-41 15,124 40 1,-1-163-1</inkml:trace>
  <inkml:trace contextRef="#ctx0" brushRef="#br0" timeOffset="193266.2776">7854 22089 0,'-41'-41'0,"41"-41"16,-41 82-1,41-82 1,0 41 0,0 82 15,0 82-16,41-1 1,123-40 0,-82-82-1,-82 41-15,81-41 16,1 0 0,-82-41-16,41-41 15,-41-40 1,0-1-1,0 41 17,0 164-17,0 41 1,0-1 0,-82 369-1,82-245 1,0-124-1</inkml:trace>
  <inkml:trace contextRef="#ctx0" brushRef="#br0" timeOffset="193566.1923">8631 21884 0,'0'-41'0,"0"-41"16,0 123 15,0 82-15,0 163-1,0-122-15,0 204 16,0-204-16,0-42 16,0 42-1</inkml:trace>
  <inkml:trace contextRef="#ctx0" brushRef="#br0" timeOffset="193972.9019">9490 22252 0,'0'-82'16,"0"41"31,-41 41-1,1 82-30,-42 41-16,82-41 0,-123 0 16,41-1-1,-40 124 1,81-123 0,41 0-1</inkml:trace>
  <inkml:trace contextRef="#ctx0" brushRef="#br0" timeOffset="194182.3685">8836 22416 0,'0'0'0,"0"-82"0,41 123 47,0 0-47,81 82 31,1-1-15,0 42-1,-82-82-15,-41-41 0</inkml:trace>
  <inkml:trace contextRef="#ctx0" brushRef="#br0" timeOffset="194417.445">9695 22702 0,'0'-123'0,"41"123"47,41 0-47,-1 0 15,1 0-15,0 0 16,-41 0 0</inkml:trace>
  <inkml:trace contextRef="#ctx0" brushRef="#br0" timeOffset="194549.6372">9818 22866 0,'81'0'32,"1"0"-32,0-41 15</inkml:trace>
  <inkml:trace contextRef="#ctx0" brushRef="#br0" timeOffset="195062.5737">10677 22334 0,'0'-41'16,"41"-41"140,81 82-140,-81 0-1,-82 41 32</inkml:trace>
  <inkml:trace contextRef="#ctx0" brushRef="#br0" timeOffset="195500.0418">10349 22211 0,'0'-41'31,"0"82"16,0 41-47,0 0 16,0 0-1,0 81 1,0 42 0,0-164-16,0 0 15,0 40-15,41-81 16</inkml:trace>
  <inkml:trace contextRef="#ctx0" brushRef="#br0" timeOffset="195761.2384">10636 22661 0,'0'41'31,"0"-82"16,0 0-31,0 123 46</inkml:trace>
  <inkml:trace contextRef="#ctx0" brushRef="#br0" timeOffset="196000.1882">10759 22252 0,'0'-82'16,"40"82"31,1 0-47,41 0 0,-41 0 15,41 0 1</inkml:trace>
  <inkml:trace contextRef="#ctx0" brushRef="#br0" timeOffset="196376.0381">10799 22211 0,'-40'0'31,"40"41"-31,0 0 16,0 0 0,81-41 31,-40 0-32,41 0 1,-41 0-1,41 0 1,-82 123 0,41-123-16,-41 122 15,0-40 1,-164 0 0,123-82-16,-41 0 15</inkml:trace>
  <inkml:trace contextRef="#ctx0" brushRef="#br0" timeOffset="196671.1989">11249 21966 0,'0'0'0,"0"-82"0,82 82 31,-41 123-15,82 40 0,-123-40-1,0 123-15,0-83 16,-41 83-16,-123-1 15,123-81 17</inkml:trace>
  <inkml:trace contextRef="#ctx0" brushRef="#br0" timeOffset="196883.4557">11822 22457 0,'82'0'16,"-41"-41"0,41 41-16,-1 0 15,42 0-15,-82 0 16</inkml:trace>
  <inkml:trace contextRef="#ctx0" brushRef="#br0" timeOffset="197016.5613">11986 22661 0,'0'0'0,"41"0"47,40 0-32,42 0-15</inkml:trace>
  <inkml:trace contextRef="#ctx0" brushRef="#br0" timeOffset="200473.296">14277 21598 0,'0'-82'0,"0"0"16,0-41 0,0 82 15,-82 123 0,82 205-15,0-124-16,0 451 15,41-328 1,-41 0-16,0 164 16,0-245-1,-41-82 1,0-42-1,0-40-15,-82-41 16,82 0 0,0 0-1,-81-81 1,81 81-16,-41-123 16,41 82-16</inkml:trace>
  <inkml:trace contextRef="#ctx0" brushRef="#br0" timeOffset="207188.4088">15381 22048 0,'0'-41'2281,"-41"41"-1906,41-82-375,0 41 47,0 82 47,0 0-78,0 41-16,0-41 15,0 81 1,0-40-1,41-82 17,82 0-17,-82 0 1,-41-41 0,41-122-1,40 122 1,-81-41 15,0 41-15,-41 41 15,41 41-15,-40 163-1,40 42 1,0 245-1,0-328-15,0-40 16,0-41-16,-82 122 16,82-163-1,-41 0 1,-41-41 0,41-82-1,-41 1 1,0-124-16,82 82 15,0 1 1,82-124 0,41 164-16,41 1 15,-1-1-15,1 82 0,-1-123 16</inkml:trace>
  <inkml:trace contextRef="#ctx0" brushRef="#br0" timeOffset="207634.9352">16649 21966 0,'0'0'0,"-82"0"63,82 82-63,-82-41 15,82-1-15,-40 42 16,40-41-16,-82 82 16,-41-82-1,82 41 1</inkml:trace>
  <inkml:trace contextRef="#ctx0" brushRef="#br0" timeOffset="207866.9793">16199 21966 0,'0'-41'16,"0"123"31,82 0-47,-41-1 15,41-40-15,40 82 16,-40 0 0,0-1-1,0-122 1,-82 82-16</inkml:trace>
  <inkml:trace contextRef="#ctx0" brushRef="#br0" timeOffset="213467.9383">18081 21802 0,'41'0'15,"-82"0"48,41 41-48,-41 0 1,-82 0 15,41 41 0,82-123-31,-41-41 16,41 0 0,0 0-1,0 42-15,0-42 16,82 0 0,0 41-1,-41 41 1,41 123-1,-82 122 17,-41 41-17,-82-81 1,0-82 0,83-82-1,-83-41-15,82 0 16,41-41-1,0-41 1,0 0 0,41 0-1,82 82 1,-42 0 0,-40 0-1,0 41 1,41 0 15,-41-41-15,0 0-1,82-41 1,-83 41 0,-40-82-16,82 1 15,-41-1-15,-41 0 16,0 41-1,0 82 48,-41 0-47,41 41-16,0-1 31,41-40-16,41-41 1,-41 0 0,41-81-1,-82-42 1,0 0 0,0 82-1,0 164 32,0 41-47,0 163 16,0 205-1,41-205 1,-41-204-16,0 81 16,0-163-1,-41-41-15,-41 0 31,0 0-15,82-82-16,-82 0 16,82-81-16,0 81 15,0-82 1,123 1 0,-41 81-16,0 82 0</inkml:trace>
  <inkml:trace contextRef="#ctx0" brushRef="#br0" timeOffset="213944.8547">17590 23070 0,'0'0'0,"-41"0"0,123 0 46,41 0-46,40 0 16,410-41 0,-164-40-1,-82-1 1,-163 82 0,-123 0 77,0 0-77</inkml:trace>
  <inkml:trace contextRef="#ctx0" brushRef="#br0" timeOffset="218002.4889">17467 23602 0,'0'82'62,"0"0"-46,0 40-16,0-40 15,0 245 17,0-245-17,0 0 1</inkml:trace>
  <inkml:trace contextRef="#ctx0" brushRef="#br0" timeOffset="218375.6588">17835 24134 0,'0'-82'109,"0"41"-93,0 123 46,41-41-46</inkml:trace>
  <inkml:trace contextRef="#ctx0" brushRef="#br0" timeOffset="218653.1766">18326 23847 0,'0'-81'15,"41"81"17,0 0-17,0 0-15,82 0 16,-41 0 15</inkml:trace>
  <inkml:trace contextRef="#ctx0" brushRef="#br0" timeOffset="219042.2015">18367 23807 0,'0'0'0,"-82"40"0,82 1 16,-41-41 0,41 123-16,0-41 15,-40-82 1,40 41 0,81-123 46,1 82-46,0-41-1,0 41 1,0 41-16,-1 82 16,-81-82-16,0 40 15,-40-40 1,-42-41-1,41 82 1,-41-82-16,0 0 16</inkml:trace>
  <inkml:trace contextRef="#ctx0" brushRef="#br0" timeOffset="219368.7286">18940 23643 0,'0'41'47,"82"0"-31,-82 41-16,0-1 15,41 42-15,-41 0 16,0 0-16,-41 163 16,-41-163-1,41-1-15,-82-81 16</inkml:trace>
  <inkml:trace contextRef="#ctx0" brushRef="#br0" timeOffset="220002.3722">17140 23561 0,'0'-41'16,"-41"41"15,-41 41-15,0 450 15,82-123-15,0-41-1,82-204-15,-41 0 16,82-82-16,41-41 15</inkml:trace>
  <inkml:trace contextRef="#ctx0" brushRef="#br0" timeOffset="220685.404">19308 23479 0,'0'-41'16,"0"-40"15,41 81-15,-41 81-1,41 165 17,-123-164-17,0-1 1,0-81 0,123 0 30,0 0-30,0-40 0,82 40-16,0 0 15,40 0-15,-40-82 0,-41 82 16</inkml:trace>
  <inkml:trace contextRef="#ctx0" brushRef="#br0" timeOffset="222168.6846">20699 22661 0,'0'-41'0,"0"0"16,0-40-1,0 40 1,-41 0 15,-41 0 1,41 41-17,0 41 16,-40 0-31,81 122 16,0-81-16,0-41 16,40 41-1,1-82 1,0 0 0,82 0-1,-41 0 1,-41-205-1,41 124-15,-82-42 16,0 41 0,0 41-16,0-41 15,0-40 1,0-42 15,0 82-31,-41 82 63,41 123-63,0-41 15,0 81 1,0 1 0,0 40-1,0-122-15,41 0 16,-1 0-1,42-82 1,-41 0 0,41-82-1,-82 41-15,82-82 16,-82 83 0,0-42-16,41 0 15,-41 41 16,0 82 16,0 41-31,0-41-16,0 0 16,0 40-1,41 1 1,40-82-1,-40 0 1,0-41 0,-41 0-1,0-81 1,0 81 0,0-41-1,0 41 1,0 82 31,0 0-32,0 204 1,0 82 0,0 1-1,-82-42 1,82 0-1,0-204-15,-41 41 16,41-82 0,-81-41-1,-1 0 1,0-41 0,82-41-1,-82-204-15,82 40 31,164 124-15,-1 40 0,-81 0-16</inkml:trace>
  <inkml:trace contextRef="#ctx0" brushRef="#br0" timeOffset="228627.8111">33789 11781 0,'0'81'94</inkml:trace>
  <inkml:trace contextRef="#ctx0" brushRef="#br0" timeOffset="230870.2729">12108 18653 0</inkml:trace>
  <inkml:trace contextRef="#ctx0" brushRef="#br0" timeOffset="235350.6316">8468 23398 0,'82'-41'47</inkml:trace>
  <inkml:trace contextRef="#ctx0" brushRef="#br0" timeOffset="241153.3829">13827 24706 0,'0'-81'0,"0"40"31,-82 41 16,82 82-32,0 40-15,0 1 16,0-41-16,0 0 16,122 40 15,83-122 0,-205-41-15,82-40-16,-82-42 15,0 0 17,-82 82-17,-82-41 1,123 82-1</inkml:trace>
  <inkml:trace contextRef="#ctx0" brushRef="#br0" timeOffset="242137.9865">14890 20452 0,'-41'0'47,"41"41"-32,-41-41 1,41 82-16,-41-82 31,0 0 0,41-41-15,0 0 0,0-41-16,0 1 15,41 81 1,41 0 15,-41 41-15,-41-1-16,0 83 15,0-82-15,0 0 16,-41 82 0,-82-1-1,1-40 1,40-82 0,41 0-1,41-41 16,0-40-15,41 81-16,41 0 16,0 0-1,-42 0 17,42 81-17,0-40 1,-41 0-1,0-41-15</inkml:trace>
  <inkml:trace contextRef="#ctx0" brushRef="#br0" timeOffset="264622.8891">31007 11699 0,'41'0'172,"-41"82"-125</inkml:trace>
  <inkml:trace contextRef="#ctx0" brushRef="#br0" timeOffset="265929.2893">35425 11781 0</inkml:trace>
  <inkml:trace contextRef="#ctx0" brushRef="#br0" timeOffset="269257.4633">23931 22948 0,'40'0'47,"42"0"-31,41 0-16,-41 0 16,-41 0-16,0 0 15,40 0-15,-81 40 16</inkml:trace>
  <inkml:trace contextRef="#ctx0" brushRef="#br0" timeOffset="269410.2291">24053 23234 0,'0'0'0,"82"0"46,41 0-30,-41 0-16,40-41 16</inkml:trace>
  <inkml:trace contextRef="#ctx0" brushRef="#br0" timeOffset="271757.6751">26794 22129 0,'0'-81'0,"0"40"16,-41 41 187,-41 0 16,41-41-125,41-41-63,0 41 47,0 0 47,0 0-16,0-40-62,0 40 16,41 41-48,41 0 1,-41 0 15,0 0-15,41 81-16,-82-40 15,41 123 1,-41-82-16,0 122 16,0-163-16,-41 41 15,-82 41 1,0-41 0,41-1-1,1-81 16,81-41 1,0-40-17,0-1 1,81 0 0,-40 82-1,0-41 1,82 41-1,-41 123 1,0-82 0,-1 41-1,-40-42-15,41-40 16,-41 0 0,41-40-1,0-42 1,-41 0-1,-41-41 1,0 0-16,41 83 16,-41-42-1,0 123 32,0 81-31,0 1-1,0-41 1,81 0 0,1-41-1,0-41 1,-41 0 0,41-82-1,-82-41 1,0 41-1,0-40-15,0 81 16,0 82 15,0 81-15,0 124 0,0-1-1,0-40 1,0-42-1,0-81-15,0-41 16,-82 0 0,41-41-16,-41 0 15,0 0 1,41 0 0,-40 0-16,-1-82 15,82 0 1,0 41-16,0-40 15</inkml:trace>
  <inkml:trace contextRef="#ctx0" brushRef="#br0" timeOffset="272109.5494">27817 21802 0,'0'0'15,"41"-82"-15,40 1 16,-40 81 0,0 0 15,-41 81-15,0 1-1,0-41-15,0 41 16,0 0-1,0-41 17,205-41-17,81-41 1,-163 41-16,-41 0 16,-41 0-16,-41 41 15</inkml:trace>
  <inkml:trace contextRef="#ctx0" brushRef="#br0" timeOffset="272584.5332">26508 23275 0,'0'0'0,"41"0"78,40 0-78,42 0 0,0 0 16,204-82 0,164 82-1,-82-82 1,-286 82 0,40 0-1,-122 0 1,-41 41 78,-82-41-94</inkml:trace>
  <inkml:trace contextRef="#ctx0" brushRef="#br0" timeOffset="274364.3876">24830 22252 0,'0'-123'15,"0"42"1,0 122 31,0 40-32,41 328 17,-41-327-32,0 205 31</inkml:trace>
  <inkml:trace contextRef="#ctx0" brushRef="#br0" timeOffset="274658.0116">24544 23193 0,'82'0'62,"41"0"-46,40 0-16,-40 0 15,0 0-15,-1 0 16,-40 0-16,-41 0 0</inkml:trace>
  <inkml:trace contextRef="#ctx0" brushRef="#br0" timeOffset="275029.5538">24381 23807 0,'-41'0'0,"41"81"63,0 1-63,0 41 16,0 0-16,0 40 15,0-122 1,0 82-1,81-82 17</inkml:trace>
  <inkml:trace contextRef="#ctx0" brushRef="#br0" timeOffset="275242.2926">24667 24175 0,'0'-82'16,"0"41"15,0 0 1,82 41-17</inkml:trace>
  <inkml:trace contextRef="#ctx0" brushRef="#br0" timeOffset="275429.6228">24953 23847 0,'0'-40'15,"0"-1"16,82 41-31,0 0 16,-41 0-16,41 0 16</inkml:trace>
  <inkml:trace contextRef="#ctx0" brushRef="#br0" timeOffset="275701.0931">24912 23807 0,'0'81'32,"0"1"-17,0 0 1,123-41 0,0 82-1,-82-82 1,0-41-16,-41 40 15,0 42 17,-82-82-32,0 0 15</inkml:trace>
  <inkml:trace contextRef="#ctx0" brushRef="#br0" timeOffset="275975.4582">25485 23684 0,'0'-41'0,"41"41"15,41 123 16,-82-42-15,0 124 0,0 204-1,0-245 1,-164-42 0,123-122-1</inkml:trace>
  <inkml:trace contextRef="#ctx0" brushRef="#br0" timeOffset="276308.0511">24176 23643 0,'0'0'0,"-41"-82"0,41 41 31,-41 41-31,-82 123 31,123 0-31,-81 245 16,122 123-1,122-164 1,-81-245 0,123 81-1,-83-163-15</inkml:trace>
  <inkml:trace contextRef="#ctx0" brushRef="#br0" timeOffset="276792.8992">25730 23438 0,'0'-81'15,"0"40"16,82 41-15,-41 0 0,-41 122-1,0-40 1,-41 0 0,41-41-1,82-41 32,0 0-31</inkml:trace>
  <inkml:trace contextRef="#ctx0" brushRef="#br0" timeOffset="277308.1521">26262 22089 0,'0'0'0,"0"-82"15,0 41 1,-41 41-16,-41 123 47,82-42-32,0 42-15,0 82 16,0 163 0,41 164-1,-41-328-15,0 205 16,82-286 0,-82 0-16,0 81 15,0-40 1,-41-123-1,-81 40 1,40-81-16,0 0 31</inkml:trace>
  <inkml:trace contextRef="#ctx0" brushRef="#br0" timeOffset="277691.416">26099 25320 0,'0'41'15,"0"82"1,0-82 0,0-1-1,0 42-15,40-82 16,42 0-16,-41 0 16,41 0-1,0-122 1,-82-42-1,-41 82 1,-82-41 0,0 123-1,83-122 1</inkml:trace>
  <inkml:trace contextRef="#ctx0" brushRef="#br0" timeOffset="278141.3547">26221 20657 0,'0'-82'0,"0"41"16,123 41 30,-82 0-30,-41 41 0,-41 164-1,41-164-15,-123-41 16,123 81-16,0-40 16,41-41-1,0 0 1,205 0-1,81-41 1</inkml:trace>
  <inkml:trace contextRef="#ctx0" brushRef="#br0" timeOffset="279442.7834">30476 22825 0,'0'-41'0,"-41"0"15,41-82 1,-82 82 0,-41 123 15,41 245 0,123-286-15,0 41 15,41-82-31,82 0 31,-123-123-31,40 42 16,-81 40-16,41-41 16,-41 0-16,0-204 15,0 40-15,0 83 16,0-1-1,0 246 32,0 41-47,0 204 16,0-163 0,41-42-1,82-122 1,0 82-16,-82-82 15,-1 0-15,83-41 32,-82-41-17,41 41-15,-82-40 16,0-1-16,41-82 16,-41 246 15,0 0-16,0 0-15,0 40 16,0-40 0,82-82-16,-1 0 15,42 0 1,-82 0 0,0 0-1,-41-163 1,0 81-1,0 0 1,0 164 15,0 163-15,-41 41 0,41-81-16,0-41 15,0-1-15,0-40 0,-41 0 16,0-82-1,-41-1 1,1-40 0,81-81-1,-41-1-15</inkml:trace>
  <inkml:trace contextRef="#ctx0" brushRef="#br0" timeOffset="280108.904">25690 26506 0,'-82'0'0,"164"0"62,40 0-62,1 0 0,41 0 32,-164 82-32</inkml:trace>
  <inkml:trace contextRef="#ctx0" brushRef="#br0" timeOffset="280225.2837">25730 26997 0,'-40'0'31,"80"0"-15,42 0-16,123 0 16,-83 0-1</inkml:trace>
  <inkml:trace contextRef="#ctx0" brushRef="#br0" timeOffset="280647.0194">27980 26015 0,'0'0'0,"0"-81"0,-41 81 15,41-41-15,0 123 32,0-1-17,0 42-15,0 0 16,0-41-16,0 245 31</inkml:trace>
  <inkml:trace contextRef="#ctx0" brushRef="#br0" timeOffset="280925.2556">27326 27120 0,'123'0'31,"40"0"-15,42 0-16,40 0 15,82-82 1,-40 82-1,-42 0 1,-245 41 0</inkml:trace>
  <inkml:trace contextRef="#ctx0" brushRef="#br0" timeOffset="281828.1123">27489 27733 0,'0'-40'0,"0"80"31,0 42-15,0 0 0,-122-82 15,81 0-31,-41-41 31,82-82-15,0 42-1,41 81-15,41 0 32,-41 0-32,40 0 15,-81 41-15,82 40 0,-82 42 16,0-41 0,-82 81-1,-81 42 1,-83 81-1,124-245 1,81-41 0,41-82-1,0 42-15,82-165 16,-1 164 0,1-41-1,-41 82 1,41 41-16,-41 41 15,122 123 17,-122-124-17,41 1 1</inkml:trace>
  <inkml:trace contextRef="#ctx0" brushRef="#br0" timeOffset="282075.5073">27898 28347 0,'0'41'0,"0"0"16,0-123 46,0 41-46,0-41 0,0 164-1,0 0 1</inkml:trace>
  <inkml:trace contextRef="#ctx0" brushRef="#br0" timeOffset="282642.2622">28430 27774 0,'0'0'0,"0"82"31,0-41-31,0 0 15,0 41-15,0-41 32,0 0-32,-41-41 31,-40-41-15,81-82-1,0 41-15,40 41 16,-40 0-16,82 41 15,0 0 1,-41 164 0,-41-41-16,0-1 15,0 1-15,0 0 16,-41 0-16,-82 81 16,42-163-1,-1-41 1,41 0-1,41-82 1,0 41-16,0 0 16,41-40-1,41 81 1,40 0 0,-40 163-1,-41-81 1,41 0-1,-41-82-15</inkml:trace>
  <inkml:trace contextRef="#ctx0" brushRef="#br0" timeOffset="282826.0166">29044 27815 0,'0'-41'0,"82"-40"32,81 81-17,-40 0 1,-82 0 0</inkml:trace>
  <inkml:trace contextRef="#ctx0" brushRef="#br0" timeOffset="283161.4019">29003 27897 0,'-123'82'16,"82"0"0,41-41-16,0 40 15,41-81 16,0 0-15,82 0 0,-82 0-16,41 0 15,40 0 1,-122 82-16,41-41 16,-41 82-1,0-82-15,-82 0 16,1 81-16,40-122 15,-82 0 1,82 0 0</inkml:trace>
  <inkml:trace contextRef="#ctx0" brushRef="#br0" timeOffset="284810.0577">31212 25934 0,'0'41'47,"0"-1"-32,0 1 1,-41-41-1,0 0 17,-41-204-1,205 81 0,-41 164-15,41 204-1,-123-40 1,0-123-16,-41 81 16,41-81-1,-123 0-15,82-41 16,-41 41 0,41-123 15,41-41-31,0 0 31,0 41-15,82 41-1,-82 123 1,164-123 0,-42 41-1,42-41 1,-82-41-1,-82-41-15,82-41 16,-82 83-16,41-1 16,-41-123-1,0 123 1,0 123 15,0 41-15,0-42-16,0-40 31,0 41-31,41-41 16,40-41-16,42 0 15,-82 0 1,41-82 0,-82-40-1,82-83 1,-82 246 15,0 41-31,0 40 16,-41 206-1,41-165-15,0 124 16,-82-124 0,82-81-16,-82 41 15,41-123 1,0 0 15,-81-82-15,122-123-1,0 124-15</inkml:trace>
  <inkml:trace contextRef="#ctx0" brushRef="#br0" timeOffset="285193.4895">32398 25729 0,'0'0'0,"41"-82"0,0 82 31,41 0-31,-41 0 16,-41 41-1,0 82 1,-123-82 15,123 41-15,41-82 15,0 0-15,0 0-1,41 41-15,-82 40 16,0 1-1,-82 0 1,-41 0 0,0-41-1,82-41-15</inkml:trace>
  <inkml:trace contextRef="#ctx0" brushRef="#br0" timeOffset="285442.6161">31171 27243 0,'123'0'46,"40"0"-30,42-82-16,-41 82 16,-1 0-16,42 0 15,-123 0 1</inkml:trace>
  <inkml:trace contextRef="#ctx0" brushRef="#br0" timeOffset="285895.2032">31744 27733 0,'41'0'47,"0"0"-47,40 0 15,-40 0 1,-41 41-16,-41 41 16,-40 41-1,-42-41 1,82-82 0,-82 41-1,205-41 16,-41 0-31,82 0 32,-42 0-17,-40 40-15,-41 124 16,0-123-16,0 0 16,-122 82-1,40-42 1,0-81-16,0 0 15,82-81 1,-82-1-16</inkml:trace>
  <inkml:trace contextRef="#ctx0" brushRef="#br0" timeOffset="286176.2638">30803 25484 0,'0'-41'16,"41"41"-1,0 0-15,0 0 16,40 0 0,-40 0-16</inkml:trace>
  <inkml:trace contextRef="#ctx0" brushRef="#br0" timeOffset="286559.6319">30721 25443 0,'-82'-82'15,"82"164"1,0 40 0,-41 165-1,41 163 1,0 0-1,41 0 1,-41-246-16,82 164 16,-82-163-1,0-42-15,0 42 16,0-41 0,0-123-1,0 81-15,0-81 16,0 0-1,82-41 1,41 0 0,40 0-1,1-123 1</inkml:trace>
  <inkml:trace contextRef="#ctx0" brushRef="#br0" timeOffset="287159.2626">33544 25811 0,'0'-82'0,"0"0"15,0 41 16,41 41-31,-1 0 32,42 409-1,-82-40-15,0-42-1,0 0 1,0-163-1,-41 204 1,41-245-16,0-1 16,0 124-1,0-124 1,-41-40 0,-81-82-1,-1 0 1,41 41-1,0-41 1,82 41 0</inkml:trace>
  <inkml:trace contextRef="#ctx0" brushRef="#br0" timeOffset="287526.4315">33953 27938 0,'0'82'32,"0"0"-17,0-42-15,0 1 16,0 82-1,163-41 1,-122-82 0,41-123-1,0 41-15,-82 1 16,0-1-16,-41-123 16,-41 164-1,0 41 16,-40 0-15</inkml:trace>
  <inkml:trace contextRef="#ctx0" brushRef="#br0" timeOffset="288009.6132">34280 25402 0,'0'0'16,"0"-41"-16,82-41 15,-41 0 1,41 82-1,-82 41 1,40 41 0,-40 0-1,-81 81 1,-1-81-16,41-41 16,82-41 30,0 0-30,41 0-16,-1 0 16,-81 82-1,0 0 1,-41 0 0,-163-1 15,122-81-31</inkml:trace>
  <inkml:trace contextRef="#ctx0" brushRef="#br0" timeOffset="288243.1997">35057 26506 0,'82'0'16,"82"0"0,-83 0-1,-40 0 1</inkml:trace>
  <inkml:trace contextRef="#ctx0" brushRef="#br0" timeOffset="288360.4535">35139 26874 0,'41'0'31,"41"0"-15,0 0-16</inkml:trace>
  <inkml:trace contextRef="#ctx0" brushRef="#br0" timeOffset="291376.5135">34566 25484 0,'-41'0'62,"1"0"-46,40 41-16,-82-41 15,82 81 1,-41-81 0,0 41-1,0-41 16,41-82 1,0 1-17,0-1 1,0 0 0,0 0-1,41 41-15,41 41 16,0 0-1,-42 41 17,-40 41-17,0-41-15,0 123 16,0-83-16,0 42 16,-122 82-1,-1-42 1,82-81-1,0-82 1,-41 0 0,41 0 15,41-82-15,0 41-1,0 0 1,82-40-1,0 81 1,-41 0 0,82 81-1,-1 1 1,-40 0 0,0-82-1,-82 41-15,123-41 16,-41 0-16,-1 0 15</inkml:trace>
  <inkml:trace contextRef="#ctx0" brushRef="#br0" timeOffset="292449.2412">32153 26711 0,'0'82'141</inkml:trace>
  <inkml:trace contextRef="#ctx0" brushRef="#br0" timeOffset="294796.5792">33053 26302 0</inkml:trace>
  <inkml:trace contextRef="#ctx0" brushRef="#br0" timeOffset="295512.4788">36857 25811 0,'0'0'0,"0"-82"0,0 41 16,0-41-1,0 123 48,0 205-48,0-42 1,0-81 0,0 0-1,-41-82 16,41 40-31</inkml:trace>
  <inkml:trace contextRef="#ctx0" brushRef="#br0" timeOffset="295943.3876">37430 25811 0,'0'0'0,"0"-82"16,0 123 31,-82 41-47,82 122 15,0 1 16,0-164-15,41 81 0,0-81-16,82-41 15,-83 0-15,42-41 16,-82-40 0,41 81-1,-41-82-15,0 41 16,0 0-1,-82 41-15,-40 0 16,81 123 0,-41-1-1</inkml:trace>
  <inkml:trace contextRef="#ctx0" brushRef="#br0" timeOffset="296331.6793">36407 26915 0,'0'0'16,"-82"0"-16,41 0 15,164 0 17,41 0-32,327 0 15,122 0 1,-326 0 0,-42 0-1,82-81 16,-286 81-15,-82 122 15,-41-81-15,1 0 0</inkml:trace>
  <inkml:trace contextRef="#ctx0" brushRef="#br0" timeOffset="297010.539">36775 27733 0,'0'-40'0,"-41"40"47,41 81-32,-122-81 1,122 82-16,-41-82 15,0 0 1,41-41 15,-82 0-31,82-81 16,82-1 0,0 41-1,-1 82 16,-81 41-31,82 41 16,-82-41-16,0 0 0,0 81 16,-41 42-1,-81 0 1,-1-124 0,-41 42-1,164-123 16,0-40-15,41 40 0,41 41-1,-41 0 1,0 41 0,41 81 15,-82-40-31,41-41 0,-1-41 15</inkml:trace>
  <inkml:trace contextRef="#ctx0" brushRef="#br0" timeOffset="297254.6155">36939 27897 0,'0'41'15,"0"-82"79,82 41-63</inkml:trace>
  <inkml:trace contextRef="#ctx0" brushRef="#br0" timeOffset="297827.429">37348 27652 0,'0'0'0,"0"-82"0,41 41 15,-41 123 17,0-41-17,0 0 1,0-1-16,0 83 16,-41-123-16,0 41 15,-82-41 16,123-123 1,0 1-17,82 81 1,0 41 0,41 41-1,-123 122 1,0 1-1,0-41 1,-41-83-16,-41 1 16,41-41-16,-41 82 15,41-82 1,0-41 0,41-81-1,41 81 1,41 41-1,41 41 1,-41 40 0,-41-40-1,40-41 1</inkml:trace>
  <inkml:trace contextRef="#ctx0" brushRef="#br0" timeOffset="298017.6282">37921 27693 0,'-41'0'0,"41"-41"32,41 41-32,40 0 0,1-41 15,0 41 16</inkml:trace>
  <inkml:trace contextRef="#ctx0" brushRef="#br0" timeOffset="298277.2247">37962 27652 0,'0'0'0,"-82"0"16,82 81-16,0 1 15,41-41 1,81 82 0,-40-41-1,0-1 1,-82-40 0,0 41-1,-123-41 16,82-41-31,-40 0 16,40 0-16</inkml:trace>
  <inkml:trace contextRef="#ctx0" brushRef="#br0" timeOffset="298568.9588">38902 27938 0,'0'-41'15,"-40"41"48,-83 123-48,123-41-15,-123-1 16,41 42 0,41-82-1,41 41-15</inkml:trace>
  <inkml:trace contextRef="#ctx0" brushRef="#br0" timeOffset="298777.0247">38493 28020 0,'0'82'32,"82"-42"-17,-82 1-15,82 41 31,0 0-15,41 0-16</inkml:trace>
  <inkml:trace contextRef="#ctx0" brushRef="#br0" timeOffset="299195.525">39148 27856 0,'0'0'0,"0"-82"16,41 82-16,-41-41 16,123 41-16,-1 0 15,-81 0 1,41 0-16,-82 123 16,0-41-1,-41-41-15,-82 41 31,82-82-15,41 81-16,41-81 47,0 0-31,82 82-1,-82 0 1,-41 41-1,-82-82 1,0 41-16,-40-82 16,81 0-1,0 81-15,-41-81 0,41 0 16</inkml:trace>
  <inkml:trace contextRef="#ctx0" brushRef="#br0" timeOffset="299373.8076">40334 28797 0,'41'0'47</inkml:trace>
  <inkml:trace contextRef="#ctx0" brushRef="#br0" timeOffset="347749.5414">13827 13826 0,'0'41'47,"40"-41"62,42 0-93,41 82-16,245-82 15,246 0 1,40 0 0,123 0-1,-572 81 1,-82-81-1,-205 0 79,0 41-94,41-41 16,0 0-16</inkml:trace>
  <inkml:trace contextRef="#ctx0" brushRef="#br0" timeOffset="348185.945">14890 14071 0,'0'0'0,"-123"0"0,1 0 15,40 0 1,41 0-16,123 0 62,40 0-46,42 0 0,491 0-1,-83 0 1,-81 82-1,-204-82 1,-206 0 0,-40 0-16</inkml:trace>
  <inkml:trace contextRef="#ctx0" brushRef="#br0" timeOffset="358769.9076">13499 12435 0,'-41'0'0,"41"82"47,0 81-32,0 83-15,0 40 16,41 1-16,-41-83 16,0 1-16,0-1 15,0-122-15,0-41 16,82-82 46,-82-409-46</inkml:trace>
  <inkml:trace contextRef="#ctx0" brushRef="#br0" timeOffset="359650.8606">13499 12476 0,'0'0'0,"0"-82"0,0 41 16,0 0-16,0-40 31,0-1-15,0 41 0,123 41-1,82-123-15,-1 123 16,82 0-16,-40 0 0,81 0 15,369 0 1,-1 0 0,-41 41-1,-367-41 1,-164 0 0,-42 0-1,1 0 1,41 0-1,-82 0 17,-41 82 30,0 0-62,0-1 16,0 165-1,0 81 1,0-81 0,0-165-16,0 83 15,0-41-15,0-82 16,-41 81 0,41 1-1,-41-82 1,41 41-1,-41-41 17,-286-41-17,-164 0 1,-82 81 0,-81-81-1,367 0-15,-40 82 16,41-82-16,81 0 15,42 0-15,-1 0 16,123 0 0,123 0 93,-41 0-109,41 0 0</inkml:trace>
  <inkml:trace contextRef="#ctx0" brushRef="#br0" timeOffset="361333.6743">13008 10758 0,'0'-82'0,"0"41"15,0 123 32,0 286-16,0-327-15,164 41 15,-123-82-31,0 0 16,41-41 0,-1-82-1,-81 41-15,0 42 16,0-124-16,0 82 15,-122 41 1,-1 41 0,0 164-1,82-1 1,123-122 0</inkml:trace>
  <inkml:trace contextRef="#ctx0" brushRef="#br0" timeOffset="361671.5491">14072 10676 0,'0'0'0,"-41"41"62,0-41-46,-41 82-16,41 0 0,1-82 15,-42 81 1,0-40 0,164-41 15,81 0-16,42 0 17,-164 0-32,0 0 15</inkml:trace>
  <inkml:trace contextRef="#ctx0" brushRef="#br0" timeOffset="361884.1742">13827 11290 0,'0'0'0,"-41"0"0,82 0 32,-1 0-17,83 0-15,41 0 31,-82 0-31,-1 0 0</inkml:trace>
  <inkml:trace contextRef="#ctx0" brushRef="#br0" timeOffset="362735.9644">14767 10881 0,'0'-41'15,"0"82"63,0 40-62,0 1 0,41-82-1,0 0 1,0 0 0,0 0-1,-41-41-15,82 41 16,-82-41-16,41 1 15,-41-42-15,0 0 16,0 41 0,0 123 15,0 163-15,0 1-1,0-1 1,0-122-1,-82-41 17,0-82-17,41 0 1,41-82 0,0 0-16,41-41 15,82-40-15,0 81 0,40-41 16</inkml:trace>
  <inkml:trace contextRef="#ctx0" brushRef="#br0" timeOffset="365334.412">13499 10758 0,'-82'-82'15,"42"41"-15,-42-41 16,41 82-16,-82-40 31,82 40-31,-163 0 31,122 0-31,0 286 32,82 368-1,123-572-16,81-41 1,-81-41-16,0 0 16,-1 0-16,124-123 15,40 1 1,1-83 0,-124-40-1,-122 81 1,-41 82-1,-82-81 1,1 163-16,-42-82 16,-164 82-1,124 0-15,-42 123 16,1-42-16,81 1 0,82 0 16,-41 82-1,82-1 1,123-122-1,82 41 1,-124-82-16,83 0 16,-123 0-16,41 0 15,122 0 1,-163-82 0</inkml:trace>
  <inkml:trace contextRef="#ctx0" brushRef="#br0" timeOffset="365503.1977">14072 10922 0,'0'0'16,"-82"-82"-16,0 82 15,1 0-15,-83-82 32,-82 123-17,124-41-15,-42 41 16,123 81-16,41-81 16,41-41-1,41 41 1,163-41-1</inkml:trace>
  <inkml:trace contextRef="#ctx0" brushRef="#br0" timeOffset="365833.7994">12927 11372 0,'0'0'15,"0"40"-15,-82-40 16,123 0 15,40 0-31,42 0 16,0 0-16,163 0 15,-204 0 1,0 0-16,0 0 16</inkml:trace>
  <inkml:trace contextRef="#ctx0" brushRef="#br0" timeOffset="366901.1665">13540 11372 0,'0'0'0,"-163"122"16,-42-122-16,41 41 15,-122-41 1,204 82-16,164-82 47,41 0-47,81-41 15,124 41 1,-206 0-16,83-41 16,-123 41-16,-1 0 15,-40 0 1,-122 0 15,-83 0-31,-204 0 16,-82 82 15,163-82-15,247 0-1,80 0 17,165 0-17,-82 0-15,-1 0 16,1 0-16,123 0 15,-124 0 1,-40 0-16,-41 0 0,-164 0 47,-204 0-31,-164 0-1,246 0 1,163 0-1,205 0 32,286 0-31,-41 0 0,-205 0-16,-40 0 15,82 0-15,-164 0 16,-82 0 31,-82 0-47,-163 0 15,40 0 1,42 0 0,122 0-1,123 0 16,81 0-15,206 0 0,40-82-1,-123 82 1,-122 0-16,0-82 16,-246 82 62,41 0-78,0 41 0,1-41 15,40 0 1,123 0 46,-1 41-62,1-41 16,-41 0-16</inkml:trace>
  <inkml:trace contextRef="#ctx0" brushRef="#br0" timeOffset="369101.5977">17835 13662 0,'41'0'719</inkml:trace>
  <inkml:trace contextRef="#ctx0" brushRef="#br0" timeOffset="369987.3591">24871 25565 0</inkml:trace>
  <inkml:trace contextRef="#ctx0" brushRef="#br0" timeOffset="370197.9019">25035 25443 0</inkml:trace>
  <inkml:trace contextRef="#ctx0" brushRef="#br0" timeOffset="370390.8297">25076 25484 0,'-41'0'16,"0"0"-1</inkml:trace>
  <inkml:trace contextRef="#ctx0" brushRef="#br0" timeOffset="370594.9504">24994 25484 0</inkml:trace>
  <inkml:trace contextRef="#ctx0" brushRef="#br0" timeOffset="370830.5833">24994 25443 0,'-41'-41'15,"-41"41"-15,82-41 16</inkml:trace>
  <inkml:trace contextRef="#ctx0" brushRef="#br0" timeOffset="371022.2085">24953 25361 0</inkml:trace>
  <inkml:trace contextRef="#ctx0" brushRef="#br0" timeOffset="374521.2395">39107 11903 0,'41'-122'1391</inkml:trace>
  <inkml:trace contextRef="#ctx0" brushRef="#br0" timeOffset="376171.8393">3723 8140 0,'0'-41'0,"0"-41"31,0 41 0,-82 41 0,82-40-31,-41 40 32,0 0-17,41 40-15,-41 83 16,41-82-16,0 82 16,0 163-1,0 164 1,0-245-16,0 204 15,0-246 1,0-81-16,0 123 16,0-83-1,0-81 1,-82 82-16,0-123 16,-40 0-1,-1-41 16,-41-82-15,123 82 0</inkml:trace>
  <inkml:trace contextRef="#ctx0" brushRef="#br0" timeOffset="376769.0206">2863 10881 0,'-40'0'0,"80"0"93,42 0-77,0 0 0,123-82 15,-164 82-16</inkml:trace>
  <inkml:trace contextRef="#ctx0" brushRef="#br0" timeOffset="377386.1232">3804 10553 0,'0'41'78,"0"41"-62,82-41-16,-41 82 16,41-82-1,-41-41 1,0 0 0,0 0-1,40-123 16,-81 41-15,0 41 0,0-41-1,-40 82 1,-42 123 0,0 0-1,41-82 1,-41 41-1,41-1-15,-41-81 16,42 0 15,-1 0-15,41-41 0,0-40-16,0-42 31,41 123-31,40 0 15</inkml:trace>
  <inkml:trace contextRef="#ctx0" brushRef="#br0" timeOffset="378187.4108">1841 13580 0,'0'0'16,"-82"-81"-16,82-1 15,-41 82-15,41-82 16,-41 82-16,0-41 16,-41 123 15,82 572 16,0-490-47,0 0 31,0-124-31,0 1 16,0 41-16,0-41 0,-40-41 15,40 41 1</inkml:trace>
  <inkml:trace contextRef="#ctx0" brushRef="#br0" timeOffset="379883.5177">6177 7199 0,'-41'0'15</inkml:trace>
  <inkml:trace contextRef="#ctx0" brushRef="#br0" timeOffset="380388.9796">2618 5277 0,'0'0'16,"-41"0"-16,82 0 47,327-123-16,-286 123-16</inkml:trace>
  <inkml:trace contextRef="#ctx0" brushRef="#br0" timeOffset="380640.2086">2454 5318 0,'0'41'31,"0"40"-15,0 1-16,0 0 16,0 122-1,0-122-15,0 0 16,0-41 0,0 41-16,123-82 31,-82 0-16,41 0-15</inkml:trace>
  <inkml:trace contextRef="#ctx0" brushRef="#br0" timeOffset="380852.7477">2495 5808 0,'-41'0'0,"82"-81"47,41 81-47,123-41 16,-42-41 0,-81 41-1</inkml:trace>
  <inkml:trace contextRef="#ctx0" brushRef="#br0" timeOffset="381102.6262">3232 5277 0,'-41'-82'16,"0"41"0,41 82 30,0 41-30,0 40-16,0 1 16,0 41-16,0 122 15,41-122 1,41-123 0,-1-41-1</inkml:trace>
  <inkml:trace contextRef="#ctx0" brushRef="#br0" timeOffset="381569.9744">3559 5522 0,'0'0'0,"0"-82"16,0 164 30,0 41-30,0-41 0,41-82-16,41 0 15,-1 0 1,1 0 0,-82-41-1,82 0 16,-82-41-31,0 41 16,-41 41-16,41-82 16,0 123 15,0 41-31,0-41 16,0 41-16,0 0 15,0 40-15,0 1 16,41 0-16,-41-1 15,0-81 1,0 0 0,-41 41-1</inkml:trace>
  <inkml:trace contextRef="#ctx0" brushRef="#br0" timeOffset="382185.578">3845 5808 0,'0'41'31,"0"41"-15,82 0-16,-82 0 15,0 0-15,0-1 0,0-40 16,0 82 0,-123 41 31,82-205-16,1-246 0,80 165-31,124-42 16,-82 123-16,0 41 15,0-82-15</inkml:trace>
  <inkml:trace contextRef="#ctx0" brushRef="#br0" timeOffset="382436.5762">4254 5399 0,'0'-81'15,"-81"81"-15,81-41 16,0 163 31,0 1-32,0 123 1,0-1 0,0-40-1,0-165-15</inkml:trace>
  <inkml:trace contextRef="#ctx0" brushRef="#br0" timeOffset="382919.8886">4377 5727 0,'0'0'0,"82"-41"16,-41 41-1,41 0 1,-1 0-1,-81 122 1,0-40 0,-41-82-16,41 41 15,-40-41-15,80-41 47,-40-41-31,82 42-16,-41-83 15,-41 82 1,0 123 31,0-41-31,0 0-16,0 81 15,0-81 16,41 41-15,41-82-16,0 0 16,0 0-1</inkml:trace>
  <inkml:trace contextRef="#ctx0" brushRef="#br0" timeOffset="383202.5516">4991 5440 0,'0'-81'16,"41"81"31,-41 40-32,81 83-15,-81-41 0,0 0 16,82 0 0,-82 122-1,-82 1 1,82-124-16</inkml:trace>
  <inkml:trace contextRef="#ctx0" brushRef="#br0" timeOffset="383640.3437">4663 5972 0,'0'-41'46</inkml:trace>
  <inkml:trace contextRef="#ctx0" brushRef="#br0" timeOffset="385674.7918">3968 7895 0,'0'-41'0,"82"82"78,-41 40-63,41 1 1,-1-82 0,1 0-1,-41 0 1,-41-82-1,0 42 17,-82-42-1,0 82-15,-40 163-1,122-122-15,-123 41 16,82-41-1,0-41 1,41-123 31,0 41-31,0 42-16,0-1 15,0-41 1,41 82-1,82 163 1,-41 42 0,-82-82-16,81-1 15,-81-40-15</inkml:trace>
  <inkml:trace contextRef="#ctx0" brushRef="#br0" timeOffset="388117.5702">3927 5481 0,'0'-41'15,"-41"41"1,41-41-16,0-40 31,-82-1-31,41 41 32,1 41-17,40-82 16,-82 82-31,41 0 16,0 0 0,-41 41-1,41-41 1,0 41 0,41 0-16,0 82 15,-82-42 1,82 1-1,0 41 1,0-82-16,-40 41 16,40-42-1,0 1-15,0 0 0,0 82 16,0 0 0,0-41-1,0-42 1,0 83-1,0-82-15,81 41 16,-40-41 0,41 41-1,0-1 1,-82 1-16,41 0 16,0-82-1,0 0 1,40 0-1,-40 0 1,0-41 0,41 41-1,-82-41 17,41 41-32,-41-82 0,41 41 15,-41-40 1,82-1-1,-82 41 1,0-41 0,0 0-16,0-40 15,0 81-15,0 0 16,0-82 0,0 0-1,0-40 1,0 122-16,-41-82 15,41 82-15,-41 0 16,41-81 0,-82-1-1,0 82 1,41-41-16,0 82 16,-81 0-1,40 41 1</inkml:trace>
  <inkml:trace contextRef="#ctx0" brushRef="#br0" timeOffset="388953.6578">3600 6872 0,'-82'41'31,"82"0"-31,0 122 16,0 165 15,0-124 1,0-163-1,0-82 16,-41 0-47,41-41 15,-82-40 1,41 81 0,41 0-1,-41 41 1,-40-82-1,81 41 1,0 123 62,0 0-62,41-82-16,-41 41 15,40-41 1,1 82 0,123-82-1,-41-41 1,-82 41-16</inkml:trace>
  <inkml:trace contextRef="#ctx0" brushRef="#br0" timeOffset="392070.2547">23112 8467 0,'123'0'141,"-41"0"-141,41 0 15,81 0 1,42 0 0,-124 0-16,-40 0 15,-41 0-15,-123 0 47,0 0-47,-40 0 0,-1 0 16,-491 123 15,410-123 16,245 0-32,41 0 1,163 0 0,0 0-1,-40-82 1,-82 41 0,-164 41 15,-41 0-16,0 0 1,0 0-16,41 0 16,-40 82-1,40-82 1</inkml:trace>
  <inkml:trace contextRef="#ctx0" brushRef="#br0" timeOffset="489297.4824">7036 5195 0,'0'0'0,"0"-41"0,0-41 16,0 0-1,0 41 1,-82 41 15,-41 0 1,-122 164-17,122-41-15,41-41 16,-40 40-16,81-40 0,-41-41 15,41 82 1,0-41 0,41-42-1,0 42 1,41-41 0,82 41-1,-41-41 1,-1 0-1,-40-41-15,41 163 16,-82-81 0,0 0-16,0 82 15,-123 81 17,-163 246-17,82-205 1,81 1-1,41-42 1,82-163 0,0-41-1,0 41-15,41-42 16,0-40 0,0 0 15,0 0-31,81 0 15,-122 82 1,82-41-16,0 123 16,-82 40-1,41 164 17,-41-122-17,-41 40 1,-41 41-1,82-163-15,-82 245 16,82-245-16,0 40 16,0 246-1,41 82 1,-41-123 0,82-164-16,-82 205 15,0-286 1,82-41-16,-82 122 15,41-40 1,0-123 0,41-1-1,-42-81 17,83 0-17,-41-41 1,41-40-1,-82 40-15,81-41 16,-81 82-16,82 0 16</inkml:trace>
  <inkml:trace contextRef="#ctx0" brushRef="#br0" timeOffset="489680.9931">6136 14358 0,'-164'81'16,"123"-81"-16,1 0 16,40 41-1,122-41 32,42 0-31,81 0-16,205-41 15,-204 0 1,-123 41 0,-42 0-1,-81-81-15</inkml:trace>
  <inkml:trace contextRef="#ctx0" brushRef="#br0" timeOffset="489931.6757">6504 14480 0,'0'0'0,"-82"41"0,-40-41 15,40 82-15,41-82 16,0 0 0,41 41-1,82-41 1,122 0-1,42-123 1,81 41 0,-286 41-1</inkml:trace>
  <inkml:trace contextRef="#ctx0" brushRef="#br0" timeOffset="491248.9151">8345 3804 0,'-123'0'16,"1"0"-1,81 0 1,82 0 62,40 0-78,83 0 16,0 0-16,81 0 15,246 0 1,82 0-1,122 0 1,-368 0-16,1 0 16,40 0-16,-41 0 0,0 0 15,287 0 1,-82 0 0,-164 0-1,-245 0 1,-42 0-1,-81 41 32,-41-41-15,41 41-17,-81-41 1,-42 41-16</inkml:trace>
  <inkml:trace contextRef="#ctx0" brushRef="#br0" timeOffset="491896.102">10022 4254 0,'0'0'0,"-123"0"0,1 0 0,-83 0 31,164 0-15,0 0-1,82 0 16,82 0-31,0-41 16,327 41 0,0 0-1,-164 0-15,328 0 16,-369 0 0,82 0-16,287 0 15,0 0 1,-410 0-16,42-82 15,-1 82-15,-81 0 16,-42 0-16,1 0 16,-82 0-1</inkml:trace>
  <inkml:trace contextRef="#ctx0" brushRef="#br0" timeOffset="492656.0832">14726 2659 0</inkml:trace>
  <inkml:trace contextRef="#ctx0" brushRef="#br0" timeOffset="551671.2986">40661 20330 0,'0'-123'0,"0"82"15,0 82 48,0 41-48,0 0-15,0-1 16,0 124 0,0 40-1,0 42 1,0 40-1,0-204-15,0 122 16,0-81 0,0-83-16,0 124 15,0 40 1,0-40 15,0-1-15,0 83-1,0-124-15,-81 1 16,81 41-16,-82 122 16,82-164-16,-82 83 15,82-83-15,0-40 16,-82 123 0,82-83-16,-41 124 15,41-165 1,-82 1-16,82 122 15,0 1 1,-40-83 0,40-40-1,0 82 1,0-123-16,0 40 0,0 42 31,-82-82-31,82-41 16,0 40-16,0 1 15,0 82 1,0-41 0,-41 40-1,41 83 1,0-206-16,0 124 16,0-41-16,0 0 15,0 122 1,0 41-1,0-163-15,0 163 16,0-163 0,0 0-16,0 163 15,0 41 17,0-163-32,0-41 15,0-1-15,0 1 0,0 41 16,0-42-16,0-40 15,0 0-15,0-41 16</inkml:trace>
  <inkml:trace contextRef="#ctx0" brushRef="#br0" timeOffset="552941.7074">40784 20289 0,'-41'-41'0,"41"0"78,82 41-78,41 0 16,245 0-1,-164 0-15,124 0 16,-1 41-16,0-41 15,82 0-15,409 0 16,205 0 0,82 0-1,449 0 1,-531 0 15,-123 0-15,-82 0-1,-409 0-15,-41 0 16,0 0-16,-41 0 0,1 0 16,163 0-1,-82 0 1,-246 0-16,1 0 16,-41 0-16,204 0 15,0 82 1,0-82-1,123 0 1,-122 0 0,-165 0-1,83 0 1,-164 0-16,-1 0 0,1 0 31,-41 0-31,0 0 63</inkml:trace>
  <inkml:trace contextRef="#ctx0" brushRef="#br0" timeOffset="555954.3628">44548 20943 0,'0'-82'0,"0"42"16,0-42 0,-82 82 15,41 0-16,0 41 1,-41 327 0,82 204-1,0-285 1,41-1 0,-41-81-16,0-42 0,0-40 0,0 41 31,0-42-16,-123-40 1,1-82 0,40 0-1,-41-123 1,123 82-16,-82 1 16</inkml:trace>
  <inkml:trace contextRef="#ctx0" brushRef="#br0" timeOffset="556420.7218">45775 21270 0,'0'-81'0,"0"-1"16,-41 41 0,-41 41 15,-41 1104 16,246-326-16,-164-492 16,-245-204-16,163-82-15,82 0-16,41-41 0</inkml:trace>
  <inkml:trace contextRef="#ctx0" brushRef="#br0" timeOffset="557227.2782">47084 21720 0,'0'-40'0,"0"-42"15,0 0 1,-41 82 0,-82 82 15,82 531 0,41-326-15,0-165-16,0-81 15,0 0-15,0 0 0,0 82 16,-82-123 0,1 0-1</inkml:trace>
  <inkml:trace contextRef="#ctx0" brushRef="#br0" timeOffset="557404.8534">46552 22416 0,'0'-82'16,"123"82"-16,-41-41 15,-1 41-15,42-82 16,0 82-1,204-163 1,-286 163-16</inkml:trace>
  <inkml:trace contextRef="#ctx0" brushRef="#br0" timeOffset="557611.0259">47493 21761 0,'0'-81'16,"0"40"-1,-82 122 17,82 1-32,0 164 15,0-1 17,0 1-17,41-165 1</inkml:trace>
  <inkml:trace contextRef="#ctx0" brushRef="#br0" timeOffset="558054.3615">47616 22170 0,'0'0'0,"41"-81"0,-1 81 15,42 0 1,41 40 0,-82 42-1,-41 41 17,0-82-32,-82 41 15,82-164 16,0 41-15,41-41-16,0 0 16,-41-40-16,123 81 0,-123 0 15,40 41-15,-40-82 16,0 123 15,-40 0-15,40 41-16,-41 122 15,41-122 1,0-41-16,0 0 16,81 41-1</inkml:trace>
  <inkml:trace contextRef="#ctx0" brushRef="#br0" timeOffset="558240.3466">48393 22293 0,'0'-123'0,"0"164"47,0 41-47,0 0 16,0-41-16,0 41 16,0-1-16,0-40 15,0 0-15</inkml:trace>
  <inkml:trace contextRef="#ctx0" brushRef="#br0" timeOffset="558707.7753">48638 21925 0,'0'82'47,"0"-41"-47,0 0 16,0 40-16,0-40 15,41 0 1,41-41-16,0 0 16,0 0-1,-82-123 1,0 1-1,0 81 1,0 0-16,0-82 16,0 205 15,0 41-15,0-1-1,0 42-15,-41 163 16,41-245-16,0 0 15,0 82 1,-123-83 0,41-81-1,0 0 1,82-163 0</inkml:trace>
  <inkml:trace contextRef="#ctx0" brushRef="#br0" timeOffset="558954.3866">49088 21720 0,'82'0'31,"-82"82"-15,82 41-16,-82-41 16,0 163-1,0 42 1,-41-165 0</inkml:trace>
  <inkml:trace contextRef="#ctx0" brushRef="#br0" timeOffset="560256.8792">49988 21966 0,'0'-41'16,"0"0"0,0-41-1,-41 82 1,0 0 0,0 0-1,-81 82 1,81 0-1,41 0-15,0-1 16,0-40 0,0 41-16,82-82 15,-1 0 1,-40 0 0,41 0-1,-82-82-15,82-40 16,-82 81-16,41-41 15,-41 0 1,0 0 0,0 1-16,0 40 15,0 0 1,0-41 109,0 41-94,-82 82 79,82 41-110,0 40 15,0 1-15,0 0 0,0 0 16,0-42-1,41-40 1,0 41 0,0-82-1,82-82 17,-83-40-17,-40-42 1,0 123-1,0 123 32,0-41-47,0 0 16,0 40 0,0 1-1,41-82 1,41 0-1,0-41-15,-41-40 32,-41 40-32,0-41 0,0 41 15,0 0 1,0 123 15,0 0-15,-82 245-1,82-41 1,0 1 0,0-124-1,0-81-15,0-41 16,0 41-16,-41-82 16,-41 0-1,1-328 1,81 124-1</inkml:trace>
  <inkml:trace contextRef="#ctx0" brushRef="#br0" timeOffset="560771.8654">50765 22089 0,'0'0'0,"0"-82"16,82 41 0,-82 0-1,-41-41 1,0 82 15,41 41-31,-81 82 16,-1 40-1,82-81 1,41 41 0,0-123-1,0 0 17,40-82-17,-40-122 1,-41 122-16,0-164 15,0 124-15,0 40 16,0 41 0,0-41-16,0 164 31,0 0-15,0 163-1,0 41 1,0-163-16,0-41 15,0 41 1,0-41-16</inkml:trace>
  <inkml:trace contextRef="#ctx0" brushRef="#br0" timeOffset="561156.7824">50970 22170 0,'0'0'0,"0"-81"0,41 81 15,-41-82 1,41 82 0,-41 41-1,82 40 1,-82-40 0,-41 41-1,41-41-15,82-123 47,40-40-31,-122 40-1,41-41-15,-41 82 16,0 82 15,0 41-15,0 41-16,-82-42 15,82 1-15,0 41 16</inkml:trace>
  <inkml:trace contextRef="#ctx0" brushRef="#br0" timeOffset="561371.6522">52197 22007 0,'82'0'47,"-41"0"-32,41 0-15,-41 0 16</inkml:trace>
  <inkml:trace contextRef="#ctx0" brushRef="#br0" timeOffset="561527.1272">52197 22252 0,'41'0'31,"0"0"-31,41 0 15,-41 0-15,41 0 16,-82-82 0</inkml:trace>
  <inkml:trace contextRef="#ctx0" brushRef="#br0" timeOffset="561897.6748">53015 21843 0,'0'-82'16,"0"41"-1,0 1 1,0 80 46,0 42-62,0 41 16,0 0-16,0 40 16,0 1-1,0-82 17,0 0-32</inkml:trace>
  <inkml:trace contextRef="#ctx0" brushRef="#br0" timeOffset="563138.3632">45284 24502 0,'0'-41'16,"0"0"-16,0-41 15,0 41-15,-41-40 0,-41 81 16,41 41 15,41 327-15,0-123-16,0 737 31,41-859-15,-41-42-16,0 83 15,-82-123 17,-122 41-17,122-82 1,-41-82-1,123 0-15</inkml:trace>
  <inkml:trace contextRef="#ctx0" brushRef="#br0" timeOffset="563521.8973">46634 24461 0,'0'-41'15,"0"0"-15,-41 41 16,-82 0 15,41 82-15,-40 123-1,122-42-15,0 246 16,0-122-16,0-83 16,0 82-1,0-81 1,0-164 0,-41 41-16,-82-82 15,41 0 1,41-82-1,41 0-15</inkml:trace>
  <inkml:trace contextRef="#ctx0" brushRef="#br0" timeOffset="564504.9397">47370 25156 0,'-82'-81'16,"82"-42"-16,0 41 15,0 0 1,82 41 0,-41 41-16,0 0 15,0 0-15,123 573 47,-164-491-31,-123 41-16,41-1 15,0-122 1,164-41 31,0 41-47,-41-41 16,81-40-1,1 40 1,-82 41-16</inkml:trace>
  <inkml:trace contextRef="#ctx0" brushRef="#br0" timeOffset="565322.0438">47902 25238 0,'0'0'0,"0"-41"16,41 41 15,41 0-16,-82 164 1,0-123 0,-41 82-1,41-83 1,41-80 15,0-42-31,81-41 16,-40 41-1,-41 0 1,-41 42 0,-41 80 15,0 83-15,41 0-1,0-82 1,0 41-1,164-82 1,-82-41 0,-1-41-1,-40-41 1,-41 82-16,0-41 16,0 42-1,0 121 16,0-40-31,0 82 16,41-82 0,82-41-1,-41 0 17,0 0-17,-41-82-15,-41 0 16,0 0-1,0 1 1,0 122 15,0 81-31,0 124 16,0 122 0,-82-123-1,0-81 1,82-82-1,-41-82-15,-41 41 0,0-41 16,1-82 0,-1-82-1,82 82 1</inkml:trace>
  <inkml:trace contextRef="#ctx0" brushRef="#br0" timeOffset="567472.8596">49947 25238 0,'0'-82'31,"-82"1"-16,42 81 1,-42 0 0,0 41-1,0 204 17,82-163-32,41 40 31,41-122-31,0-81 31,81-247 0,-163 165-15,0-1 0,0 82-1,0 41-15,0 123 31,0 205-15,0-83 0,0-163-1,0 0-15,82 41 16,-41-82 0,0 0-1,82-41 1,-42-123-1,-81 123-15,0-81 16,0 81-16,0 123 47,0 40-31,0-40-16,0 41 15,0-82 1,82-41-1,0 0 1,0-164 0,-41 82-1,-41 0 1,0 42 15,0 162-15,0 124-1,-82 40 1,82-122-16,0-42 16,-41-40-16,41 0 15,-204-41 1,122-82 0,-41 0-16</inkml:trace>
  <inkml:trace contextRef="#ctx0" brushRef="#br0" timeOffset="569022.7389">46184 26956 0,'-41'0'15,"-41"0"17,82 82-32,-82 0 15,82 0-15,0-1 16,0 42-1,164-82 17,-82-41-32,41-245 31,-123 163-31,0 0 16,-82 0-1,41 41-15,-41 41 16,41 0-1,0 0-15</inkml:trace>
  <inkml:trace contextRef="#ctx0" brushRef="#br0" timeOffset="569722.4158">46552 23520 0,'0'-41'15,"41"41"17,41 0-17,-82 123 1,0-82 0,0 41-16,-41-41 15,41 40 1,-82-81-16,82 41 15,82-41 17,0 0-1,40-163-15,1 81-1,-123-41 1,-41 123 15,41 82-15,-82 123-1,82-165-15,0 83 16,82-123-16,-41 82 16,0-82-16</inkml:trace>
  <inkml:trace contextRef="#ctx0" brushRef="#br0" timeOffset="570689.4938">51420 25525 0,'0'-123'0,"41"123"16,-41-82-16,0 0 31,-41 0 0,-245 328 1,327-83-1,40-163-15,1 0-1,0-40 1,0-83-1,-82 41 1,0-82-16,0 42 16,0-1-16,0-41 31,0 83-15,0 121-1,0 165 1,0 40-1,82-40 1,-82-164-16,40 41 16,1-82-1</inkml:trace>
  <inkml:trace contextRef="#ctx0" brushRef="#br0" timeOffset="571005.7487">51870 25238 0,'0'-41'16,"82"-40"-1,-82 121 32,0 42-31,0-41-16,0 0 16,41-41 15,0 0-16,40-82 1,1 0 0,-82 164 15,0 0-15,0-41-16,0 41 15,0-123 16</inkml:trace>
  <inkml:trace contextRef="#ctx0" brushRef="#br0" timeOffset="571891.018">44916 27079 0,'-41'0'16,"0"0"-1,-82 123 1,82 163 15,246-245 0,81-246 1,-245 83-17,-123-1 17,0 82-32,1 41 15,-83 0-15,123 0 16,41 41-1</inkml:trace>
  <inkml:trace contextRef="#ctx0" brushRef="#br0" timeOffset="572906.6605">44752 23929 0,'-41'0'0,"41"-41"16,0 0-1,41 41 1,41 0-16,-41 0 15,0 0-15,41 0 16,-82 82 0,-246 123 31,205-123-16,573-82 0,-368-82-31</inkml:trace>
  <inkml:trace contextRef="#ctx0" brushRef="#br0" timeOffset="573539.2332">53343 25156 0,'-82'-81'0,"164"81"32,40 0-17,1 0-15,0 0 16,-41 0-16,-1 81 15</inkml:trace>
  <inkml:trace contextRef="#ctx0" brushRef="#br0" timeOffset="573660.4872">53383 25443 0,'0'0'0,"41"0"16,0 0-1,41 0 1,0 0-16,82 0 16</inkml:trace>
  <inkml:trace contextRef="#ctx0" brushRef="#br0" timeOffset="573923.0647">54447 24747 0,'0'-81'0,"0"-1"15,0 204 32,-82 1-31,82 41-16,0-1 15,0 165 1,0-83 0,0-204-16</inkml:trace>
  <inkml:trace contextRef="#ctx0" brushRef="#br0" timeOffset="575844.7912">47207 27161 0,'0'122'32,"0"-81"-17,-41-41 1,41 41 0,-82-41-16,41 0 31,41-41 0,0-81-15,0-1 15,123 123-31,-42 0 16,-40 82-1,-41 0 1,0-1-16,0 83 15,-81-41-15,-1 40 16,0-40 0,-41-41-1,82-82 1,41-41 15,0-41-31,0 0 16,41 82-1,-41-41-15,41 41 16,0 0-16,41 41 16,-41 41-1,41-41 1,-42-41 0</inkml:trace>
  <inkml:trace contextRef="#ctx0" brushRef="#br0" timeOffset="576256.241">47411 27529 0,'0'0'0,"0"-41"0,41 41 16,0 0 0,-41 41-1,0 41 1,0 0-16,0-1 15,-41 42 1,82-205 31,-41 41-31,82-81-1,0-1 1,-82 82-16,81 0 15,-162 82 17,81 0-17,0 82 1,0-42 0,81-81-1,124-40 1,40-124-1</inkml:trace>
  <inkml:trace contextRef="#ctx0" brushRef="#br0" timeOffset="578106.9698">48802 27120 0,'0'-41'16,"0"123"15,0 0-16,-123-1-15,123 1 16,-82 41-16,1-41 16,40 40 31</inkml:trace>
  <inkml:trace contextRef="#ctx0" brushRef="#br0" timeOffset="578340.6398">48393 27202 0,'41'0'46,"-41"122"-46,163-81 16,-122 41 0,82 41-16,-82 0 31,41-123-31,0 81 16</inkml:trace>
  <inkml:trace contextRef="#ctx0" brushRef="#br0" timeOffset="578826.9467">49170 27488 0,'41'-123'16,"41"123"-1,-41 0 1,0 0 0,-41 82-1,0 0-15,0 0 16,0 0-16,-82-42 0,0 1 16,123-82 30,82-81-30,-123 40-16,81 41 16,-81 0-16,82-41 15,-82 41-15,0 0 16,0 82 31,-41 0-47,41 164 15,0-164 1,0 41-16,41-1 16,41-81 15,41-41-15</inkml:trace>
  <inkml:trace contextRef="#ctx0" brushRef="#br0" timeOffset="579124.9175">49825 27038 0,'0'0'0,"0"-41"16,40 41 15,1 0-31,0 41 16,-41 41-1,0 0 1,-41 40 15,-81-81-31,203-41 32,1 0-17,164-41 1,-42 41-1</inkml:trace>
  <inkml:trace contextRef="#ctx0" brushRef="#br0" timeOffset="579407.0475">49129 28265 0,'123'0'47,"0"0"-47,-1 0 16,42 0-16,-41 0 15,-1 0 1</inkml:trace>
  <inkml:trace contextRef="#ctx0" brushRef="#br0" timeOffset="579727.3376">49375 28756 0,'81'0'31,"-40"0"-31,41 0 16,-82 41 0,0 0-1,0 122 1,-163-40-1,81-82 1,0 41 0,123-82 15,122-82-31,246-82 16,-204 124-16,-82 40 15,-41-123-15</inkml:trace>
  <inkml:trace contextRef="#ctx0" brushRef="#br0" timeOffset="580741.3892">45938 27570 0,'-40'-123'16,"-1"82"15,0 41-15,-41 409 15,82-204-31,0-42 16,41-40-16,-41 0 15,0-41-15,0 81 16,0-81 0,-41-82-16,-41 41 15,0-41 1,0 0-16,42 0 16,-42 0-1,41 0 1</inkml:trace>
  <inkml:trace contextRef="#ctx0" brushRef="#br0" timeOffset="581090.4121">45529 29124 0,'0'82'0,"-41"-82"16,41 123-16,0-1 16,0 83-1,0-164-15,0 0 16,82-41 0,0 0-16,0 0 15,-41-41 1,-41-123-1,0 82 1,-123-81-16,82 163 16,-41 0-16,41-41 31,-40-41-15,81-41-16</inkml:trace>
  <inkml:trace contextRef="#ctx0" brushRef="#br0" timeOffset="581807.8794">45488 27038 0,'0'-41'15,"0"-41"1,82 82 15,-82 41-15,41 164 15,-123-164-15,82 0-1,41-41 32,41 0-31,0 0-1,0 0-15</inkml:trace>
  <inkml:trace contextRef="#ctx0" brushRef="#br0" timeOffset="582407.533">47370 27161 0,'0'0'0,"-82"0"0,41 41 31,-40 40-15,40 42-16,-82 164 31,41-165-31,0 1 16,41 0-16,-40 40 0,-1-81 15,41 41 1</inkml:trace>
  <inkml:trace contextRef="#ctx0" brushRef="#br0" timeOffset="582940.855">49865 28756 0,'-40'0'16,"-1"41"-1,-41 0-15,41 0 0,-204 245 31,-1-40 1,246-206-17</inkml:trace>
  <inkml:trace contextRef="#ctx0" brushRef="#br0" timeOffset="583524.164">51665 27488 0,'0'-82'16,"0"0"0,0 1-1,-41 81 17,1 0-32,-83 81 15,41 1 1,82-41-16,-41 0 15,41 41-15,0-41 0,0 41 16,41-82 15,82 0-31,-82 0 16,40 0-16,-40 0 16,41-164-1,0 41 1,-82-81-1,0-42 1,-41 205 0,41 0-16,0 123 31,0 0-31,0 41 16,0 163-1,0-163-15,0 40 31,0-122-31,41 41 0</inkml:trace>
  <inkml:trace contextRef="#ctx0" brushRef="#br0" timeOffset="583874.7086">52034 27365 0,'0'-41'15,"81"82"1,-81 41 0,0 0-16,0 0 15,0 0 1,0-1 0,41-81 30,-41-41-46,123-163 16,-82 327 31,-41-82-31,82 40-1,0-81 1,-42 0-1</inkml:trace>
  <inkml:trace contextRef="#ctx0" brushRef="#br0" timeOffset="585444.129">51134 29083 0,'0'-41'16,"0"0"-1,81 41 1,1 41-1,-82 123 17,-163 41-1,81-205-31,123 0 47,0-82-47,81 0 15,42-123 1,-164 164 15,0-40-15,0 162 0,-41 42-1,41-41 1,0 0-16,0 0 15,0 40 1,41-122 0,41 0-1,40-41 1</inkml:trace>
  <inkml:trace contextRef="#ctx0" brushRef="#br0" timeOffset="586176.3277">51706 28797 0,'0'-82'16,"0"123"31,0 41-32,0 0 1,0-41 0,82-41 15,-41 0-15,0 0-1,-41-41 1,0-41 15,0 123 94,0-82-47,0 0-15,0 164 15,0-42-63,0-40-15,0 41 16,0-41 0</inkml:trace>
  <inkml:trace contextRef="#ctx0" brushRef="#br0" timeOffset="586477.809">50970 29779 0,'82'0'47,"0"0"-47,-1 0 0,1 0 15,82 0 1,40 0 0,-163 0-1</inkml:trace>
  <inkml:trace contextRef="#ctx0" brushRef="#br0" timeOffset="586874.5089">51175 30147 0,'0'41'31,"0"0"-15,0 40-16,0 1 15,40-41 1,42-41 0,-41 0-1,0 0 1,41-82-1,-82 123 32,-41 41-31,41 82 0,0-123-16,0 40 15,0-40-15,-41-41 16</inkml:trace>
  <inkml:trace contextRef="#ctx0" brushRef="#br0" timeOffset="587159.6068">50438 28756 0,'0'-41'31,"123"41"-16,-82 0 1</inkml:trace>
  <inkml:trace contextRef="#ctx0" brushRef="#br0" timeOffset="587507.9096">50479 28715 0,'-41'0'15,"-41"82"32,82-41-47,0 0 16,0 122 0,0 42-1,0 122 1,0-163-16,0 122 15,0-163-15,0 0 16,0 81 0,41-40-1,-41-123-15,0 40 16,0-40 15,41-41-31,82 0 16,-41-82-1,-41 42-15</inkml:trace>
  <inkml:trace contextRef="#ctx0" brushRef="#br0" timeOffset="588057.4211">52197 28797 0,'0'0'0,"41"0"16,-41-41-16,41 82 47,-41 41-47,82 0 16,-82 163-1,0 369 16,-41-83 1,41-449-32,0 204 31,0-245-15,-82-41 30,0 0-30,41-41 15</inkml:trace>
  <inkml:trace contextRef="#ctx0" brushRef="#br0" timeOffset="588392.9258">52647 30270 0,'0'40'32,"0"1"-17,0 82 1,0-82-1,164-41 17,-82-41-17,-82-41 1,0 0 0,0 42-16,0-42 15,-123 82 1,82 0-16,-82 0 15,123-41 1</inkml:trace>
  <inkml:trace contextRef="#ctx0" brushRef="#br0" timeOffset="588774.1096">52770 28838 0,'0'-82'0,"123"0"31,-82 82-16,40 0 1,-81 82 0,-122 82-1,81-83 1,41-40 15,41-41-15,81 0-1,-40 0 1</inkml:trace>
  <inkml:trace contextRef="#ctx0" brushRef="#br0" timeOffset="588997.0932">53056 29370 0,'82'0'31,"-41"0"-15,0 0-16,82 0 15</inkml:trace>
  <inkml:trace contextRef="#ctx0" brushRef="#br0" timeOffset="589123.8929">53179 29615 0,'82'0'47,"40"-82"-31,-81 82-1</inkml:trace>
  <inkml:trace contextRef="#ctx0" brushRef="#br0" timeOffset="591124.5174">54733 29165 0,'0'-82'16,"41"82"-16,-41-82 15,0 1 1,0 40 0,0 0 15,-81 41-15,-1 0-1,41 0-15,-41 163 16,82-122-1,0 82 1,0-82-16,41-41 0,82 82 31,-82 0-31,40-82 16,-40 81-16,41-40 16,-82 41-1,0-41 1,-82 0-1,41-41-15,-40 0 16,40 82-16,0-82 16,-41 0-16,82-41 15,0-41 1,0-41 0,41 42-1,82-1-15,-42 0 16,-40 41-16,41-82 15,-82 41 1,0 1 15,-41 40-15,0 41 0,0 0-1,41 82 1,0-42-16</inkml:trace>
  <inkml:trace contextRef="#ctx0" brushRef="#br0" timeOffset="591857.6444">55142 28674 0,'0'-41'16,"-81"-81"-16,-1 81 31,-41 41-15,82 0-16,-41 0 16,1 0-16,40 0 15,0 0 1,-41 0-16,0 0 15,41 0-15,-41 0 16,42 163 0,-124 83-1,164-83 1,-82 42 0,82 40-1,41 1 1,-41-124-1,164 42-15,-123-82 16,40-41-16,83 0 31,-82-41-31,0 0 16,-1 0-16,42 0 0,-41 0 16,82-82-1,-1-41 1,-122 82-1,82-81-15,-123 40 16,41 41-16,-41-41 16,82 0-16,-42-122 15,-40 122 1,0-41 0,0 82-1,0-81-15,0 81 16,0 0-16,-122-82 15,-1 41 17,41 0-32,41 82 15,0 0-15,0 0 0,-40 0 16,-42 41 0,123 123-1,0-82-15,0 0 16</inkml:trace>
  <inkml:trace contextRef="#ctx0" brushRef="#br0" timeOffset="592358.5046">54365 30760 0,'-82'0'0,"1"0"15,-1 0 1,41 0 15,368 0 16,328-41-16,-574 41-15,83-40 15,-205 40 47,-41 81-62</inkml:trace>
  <inkml:trace contextRef="#ctx0" brushRef="#br0" timeOffset="592975.3848">54161 31129 0,'0'0'0,"-41"0"0,0 0 46,123-41-14,163 41-17,1-41 1,-1 41 0,0 0-1,-122 0 1,-41 0-1,-82-82 251,-82 82-219,82-41-47,-41 41 0,41-41 16,-41 0-1</inkml:trace>
  <inkml:trace contextRef="#ctx0" brushRef="#br0" timeOffset="595642.3289">14113 8222 0,'0'-82'15,"0"0"1,0 164 31,0 0-32,327 286 17,0-123-1,-245-245-16,0 82-15,-41-82 16,41 41 0,-82 0-1,82-41 1,-123-41 62,0-82-62,-41 42-1,82 40 1,-123-41-16,0-41 16,83 41-1,-42 82 1,-41-81-16,123-1 15,-82 82-15,0-82 32,1 0-17,81 41-15,-41-41 16,41 42 0,-82-1-1,82-41 1,0 41-1,-41 41 1,41-41 0,0 82 46,0 0-46,0 41-16,0 122 31,0-40-15,41 204-1,-41-204 1,0-42 0,0-81-1,0-123 32,0 1-31,0-42-16,0 0 15,0-286 1,41 164 0,41-1-1,40 123 1,-40 123-1,-82-40-15,82 40 16,0 0 0,-41 122-1,81 83 1,-40-42 0,-41-40-1,41-123 1,-41 0-1</inkml:trace>
  <inkml:trace contextRef="#ctx0" brushRef="#br0" timeOffset="597125.5948">13458 6954 0,'0'-41'32,"0"-41"15,0 41-1,0 0-30,0-41 15,0 123 63,0 41-78,0-41-1,0 41-15,0 0 16,0 40 0,0-81-1,0 0 1,0-82 46,0 0-62,0 1 16,0-165 0,0 123-1,-81 0 1,81 41-1,0 1 1,0-42-16,0 41 16,40 0 15,1 41-15,0 0 15,-41 41 172,82-41-203,-41 82 16,-41-41-1,41-41 1,-41 40-16,0 1 15,-41 82 17,-41-82-17,0 41 1,-40-41 0,163-41 15,-1 0-31</inkml:trace>
  <inkml:trace contextRef="#ctx0" brushRef="#br0" timeOffset="598225.3468">13990 6790 0,'0'0'0,"0"-41"15,41 41-15,-41-82 16,0 42-1,0-1 17,-82 41-17,41 0 1,-40 0 0,-1 41-1,82 81 1,0-81-16,0 41 15,82-82 1,-42 0 0,1 0-1,41 0 1,-41-82 0,-41 0-1,0 1-15,0 40 16,0-82-16,0 41 15,0 0 17,0 123 15,0 41-47,0 41 15,0-41-15,0-1 16,82 1-16,-82-41 0,0 41 15,41-41 1,0-41 0,0 0-1,40 0-15,-40-41 16,-41-41 0,0 0-1,0 0 1,41 82-1,-41-40-15,0-42 32,0 41-17,0 0 17,0 0 155,0 123-109,-41 0-78,41-1 16,0 1-16,0 0 15,0 204 1,0-122 0,0-123-1,0 41 1,0 0 0</inkml:trace>
  <inkml:trace contextRef="#ctx0" brushRef="#br0" timeOffset="598392.6358">14236 7036 0,'0'-41'15,"81"41"-15,-40 0 16,123-82-1,0 82 1</inkml:trace>
  <inkml:trace contextRef="#ctx0" brushRef="#br0" timeOffset="598520.0588">14849 6872 0,'41'0'31,"-41"-41"0</inkml:trace>
  <inkml:trace contextRef="#ctx0" brushRef="#br0" timeOffset="599142.7896">11454 7322 0,'0'0'0,"0"-82"0,0 41 15,0 123 48,0 0-63,0 286 47,0-327-32,0 41 1,0 0 0,-41-82-1,0 0 1,-41-82-1,41-41 1</inkml:trace>
  <inkml:trace contextRef="#ctx0" brushRef="#br0" timeOffset="599275.9139">11208 6954 0,'0'0'0,"41"0"16,-41-82-16,0 41 31</inkml:trace>
  <inkml:trace contextRef="#ctx0" brushRef="#br0" timeOffset="600593.3857">11699 7281 0,'0'-41'15,"0"82"32,0 0-31,0 0-16,0 41 15,0-41-15,0-1 32,82 42-17,-41-82-15,41 0 32,-82-82-1,0 42-31,0-83 15,0 82 1,-41 0 0,0 41-16,0 0 15,-41 41 1,82 0 0,0 0-1,0 81-15,123-40 16,-82-82-1,0 0 1,41 0 0,-82-41-1,41 0 1,0-40 0,-41-1-1,0 0 1,40 82-16,-40-82 15,0 123 17,0 0-17,0 0-15,82 0 16,-82 82 0,41-123-1,-41 40-15,82-40 31,-41-40-15,-41-1 0,0 0-1,82 41 1,-82-41 0,0 82 15,41-41-16,-41 41 1,41-41 31,40 0-31,-40 0 30,0 0-14,0 0 30,-41-82-46,0-41-1,0 82-15,0-41 16,0-40 0,-41-1-1,-41 41 1,41 82 0,41 82 15,0 0-16,41 41 1,41 122 0,-41-122-1,0-82 1,41 40 0</inkml:trace>
  <inkml:trace contextRef="#ctx0" brushRef="#br0" timeOffset="600809.4373">12640 7199 0,'82'0'16,"0"-41"0,-41 41-1,81-41-15</inkml:trace>
  <inkml:trace contextRef="#ctx0" brushRef="#br0" timeOffset="601027.5902">12027 6995 0,'0'82'47</inkml:trace>
  <inkml:trace contextRef="#ctx0" brushRef="#br0" timeOffset="601543.8842">11372 8549 0,'0'0'0,"-82"0"16,41 0-16,0 0 31,123 0 16,41 0-31,82 0-16,81-123 15,41 42-15,0-42 16,-40 0-16,490-122 15,-122 81 1,-369 82 0,-245 82-1,-82 0 63,0 0-78,0 0 16,-82 82-16,1 0 16,-42 0-16</inkml:trace>
  <inkml:trace contextRef="#ctx0" brushRef="#br0" timeOffset="601940.0319">10922 9040 0,'0'0'0,"-163"0"16,81 82-16,164-82 47,81-82-47,410-123 16,204-40-1,-327 163 1,409-122-1,-368 122-15,-123 0 0,205 0 32,-410 0-17,-163 1 1,0 122 78,0 40-79,0-40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0:49:41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40498 7281 0,'0'-123'15,"0"82"-15,-41-81 16,41 81 0,-123 0 15,82 205 16,41 654-16,0-573-15,0-163-1,0-41 1,-82 81 0,42-122-16,-1 0 15</inkml:trace>
  <inkml:trace contextRef="#ctx0" brushRef="#br0" timeOffset="200.3547">39802 7895 0,'41'0'31,"41"-82"-31,164 41 31,-1-41-15,-40 0 0,-124 82-16</inkml:trace>
  <inkml:trace contextRef="#ctx0" brushRef="#br0" timeOffset="417.817">40866 7404 0,'0'-82'0,"0"0"15,0 0 1,-82 82 15,82 41-31,0 205 16,0-124 0,0 247-16,0-247 15,0-40 1,41 0-1,-41 0-15</inkml:trace>
  <inkml:trace contextRef="#ctx0" brushRef="#br0" timeOffset="826.6835">41030 7772 0,'0'0'0,"81"0"0,-81-82 16,82 0-1,41 82 1,-41 0 0,0 123-1,-82-82 1,0 123-16,0-83 16,-82-40-1,82-82 16,41 0-15,40-81 0,42-1-1,-123 0 1,41 82 0,-82 82 15,0 123-16,41 0 1,0-83-16,0 1 16,0-41-1</inkml:trace>
  <inkml:trace contextRef="#ctx0" brushRef="#br0" timeOffset="1033.3167">41970 7854 0,'0'-82'0,"0"123"31,0 0-15,0 41-16,0-1 16,0 83-1,0-82 1,41-82-16</inkml:trace>
  <inkml:trace contextRef="#ctx0" brushRef="#br0" timeOffset="1534.2402">42380 7731 0,'0'0'0,"0"-82"16,0 41-1,0 164 32,0-41-31,0 0 0,0-1-1,81-81-15,1 0 16,0 0-1,0 0 1,-82-40 0,82-165-1,-82 164-15,0-41 16,-41 82 15,41 82-15,0 0-1,-41 41-15,41 163 16,0-163-16,-82-1 16,82 83-1,-41-123 1,0 0 0,-41-82-16,41 0 15,41-82 1</inkml:trace>
  <inkml:trace contextRef="#ctx0" brushRef="#br0" timeOffset="1817.4243">43075 7322 0,'0'0'0,"82"0"31,-41 82-15,-41 0-16,81-42 15,-81 124 1,0-41-16,0 0 15,0-1-15,-40-40 16</inkml:trace>
  <inkml:trace contextRef="#ctx0" brushRef="#br0" timeOffset="2019.1661">43934 7608 0,'82'0'16,"-41"0"0,41 0-16,-1 0 15,-40 0 1</inkml:trace>
  <inkml:trace contextRef="#ctx0" brushRef="#br0" timeOffset="2133.4662">43975 7895 0,'0'0'0,"82"0"31,0-41-31</inkml:trace>
  <inkml:trace contextRef="#ctx0" brushRef="#br0" timeOffset="3017.7851">47370 7404 0,'0'-82'0,"0"41"32,0 82 15,-41-41-47,-41 41 15,1-41 32,40 0-31,-41 0-1,82-205 1,0 164 0,123-40-1,122 81 1,-204 163-1,-41 1 1,0 40 0,-164-81-1,83-41 1,-1 0-16,0-82 16,82-41 15,-41-41-16,41 41-15,0 0 16,41-41-16,41 82 16,0 0-1,40 123 1,-81-82-16,-41 41 16,82-41-16,0 41 15</inkml:trace>
  <inkml:trace contextRef="#ctx0" brushRef="#br0" timeOffset="3401.2708">47738 7526 0,'41'0'16,"-41"-81"-16,41 81 15,41 0 1,-41 41-1,-41 40 1,0 42 0,0-41-1,-82-82 1,123 0 0,82-82-1,-82 41 1,40-82-1,-40 42-15,-41-1 16,0 123 15,-41 0-15,41 40-16,0 1 16,0 0-16,0-41 15,41-41 1,0 0-16</inkml:trace>
  <inkml:trace contextRef="#ctx0" brushRef="#br0" timeOffset="3601.0579">48516 7526 0,'40'0'31,"42"0"-31,0-40 16,0 40-16,0 0 15,-41 0 1,40-41-16</inkml:trace>
  <inkml:trace contextRef="#ctx0" brushRef="#br0" timeOffset="3850.9653">48802 7199 0,'0'0'0,"0"-41"0,0 82 47,0 0-32,0 41-15,0 0 16,0 40-16,0 83 16,0-123-1,0-41-15</inkml:trace>
  <inkml:trace contextRef="#ctx0" brushRef="#br0" timeOffset="4384.3479">49293 7240 0,'0'-41'0,"0"123"47,0-41-32,0 0-15,0 0 16,41 81 0,0-122-1,40 41-15,1-41 16,-41-81 0,-41-42 15,82 41-16,-82 0-15,0 41 16,0 123 15,-41 123-15,0 81 0,41-163-16,0 40 15,0-81-15,0 0 0,-82-41 16,82 41-1,0-41 1,-41-41 0,1 0-1,40-82 1,0-82-16,0 82 16,40 1-16,42 81 15</inkml:trace>
  <inkml:trace contextRef="#ctx0" brushRef="#br0" timeOffset="4800.721">47166 8345 0,'-41'0'0,"163"0"31,42 0-16,82 0-15,163 0 16,450-41 0,-123 41-1,-532 0-15,42-82 16,-164 82 0,-123 0 15,0 41-16,0-41-15</inkml:trace>
  <inkml:trace contextRef="#ctx0" brushRef="#br0" timeOffset="5251.9589">48270 8999 0,'0'-41'16,"-41"41"15,0 0-16,-41 41-15,-40 123 16,81-1 0,41 1-1,41-123-15,81 41 16,-81-82 0,0 0-16,41 0 15,-41 0 1,41-41-1,-82-41-15,0 0 16,-41 82-16,-41-41 16,-82 41-1,42 82 1,122 41 0,122-41-1</inkml:trace>
  <inkml:trace contextRef="#ctx0" brushRef="#br0" timeOffset="5550.6933">48638 9244 0,'0'0'0,"0"-40"16,0 121 15,0 83-16,0-82 1,123 0 0,0-82-1,-82 0-15,81-41 16,-122 0-16,41-41 16,-41 0-1,-82 0 1,1 41-16,-1 41 15,0 0-15,0 0 16,-41 0-16</inkml:trace>
  <inkml:trace contextRef="#ctx0" brushRef="#br0" timeOffset="6401.1604">45816 6913 0,'0'0'0,"0"-41"31,-41 41-15,-41 41-1,0 0-15,-327 286 32,368-163-17,-41-123 1,82 81-1,123-81 1,-82-41-16,41 0 16,-82 41-1,82-41-15,-82 164 16,0-42 15,0 1-31,-41 123 16,0-124-16,-41-40 15,-41-41 1,82 41 0,123-82-1,-41 0 1,0 0 0,41 0-1,-82 163 1,0 1-16,0 0 15,0 81-15,0-40 16,-41 40-16,41 205 16,-82 41-1,82-205 1,0-81-16,0-42 16,0 42-16,41-42 0,0 42 31,41-123-31</inkml:trace>
  <inkml:trace contextRef="#ctx0" brushRef="#br0" timeOffset="7101.4376">47738 10881 0,'0'0'0,"0"-82"16,0 41 0,0 0 15,-41 41 0,-40 82-31,-1 409 31,82-369-31,0-81 0,163 41 32,-81-82-17,245-123 1,-245 42 0,0-165-1,-82 83 1,-123 81-16,82 0 15,1 82-15,-42 0 16,41 0-16,0 41 16,-41 41-1</inkml:trace>
  <inkml:trace contextRef="#ctx0" brushRef="#br0" timeOffset="32570.7387">50806 8345 0,'0'40'16,"0"1"0,0-122 62,0-1-63,0 123 48,0-82 15,0 0-62,82 41-1,-82 82 1,0-41-16,0 122 15,0 1 1,-41-123 0</inkml:trace>
  <inkml:trace contextRef="#ctx0" brushRef="#br0" timeOffset="33553.6538">52934 7486 0,'0'-41'16,"-41"41"-16,41-41 15,0-41 17,41 123-1,-1 41-15,-40 40-1,0 1 1,-40-82-1,-42 41-15,41-82 16,123-41 31,-41-41-31,40 41-16,1-41 15,41-81-15,-123 81 16,82-41-1,-82 82 1,-41 123 15,0 82-15,41-1 0,0-40-1,0-82 1,163 41-1,-122-82 1</inkml:trace>
  <inkml:trace contextRef="#ctx0" brushRef="#br0" timeOffset="34038.3887">52565 7281 0,'-41'0'31,"-40"0"-15,40 0-1,-41 123-15,-82 40 31,82-122 1,123 41-1,41-82-31,123 0 31,-123 0-31,-82 82 31</inkml:trace>
  <inkml:trace contextRef="#ctx0" brushRef="#br0" timeOffset="34254.9846">51911 8058 0,'0'0'0,"41"0"63,41 0-63,40 0 0,1 0 15,122-41 1,-122 41 0</inkml:trace>
  <inkml:trace contextRef="#ctx0" brushRef="#br0" timeOffset="34745.6685">51747 7445 0,'0'-41'0,"-82"41"16,41-82 0,-40 82 15,81 41-31,-82 41 15,82 122 1,0-163 0,41 0-1,-41 41-15,82-82 16,-1 0 0,1 0-16,-41 0 15,41 0 1,-82-123-1,-41-41 1,-82 1 0,41 122-1,1 41 1,-1 41-16,82 0 16</inkml:trace>
  <inkml:trace contextRef="#ctx0" brushRef="#br0" timeOffset="35240.5544">53833 7404 0,'41'-41'16,"-122"41"31,40 82-32,0-82-15,-41 81 16,82-40 15,41-41 0,163 82-15,-122-82-16,-41 0 16</inkml:trace>
  <inkml:trace contextRef="#ctx0" brushRef="#br0" timeOffset="35438.0298">53793 7895 0,'-82'0'16,"123"0"15,40 0-31,1 0 15,0 0-15,0 0 16,122-41 0</inkml:trace>
  <inkml:trace contextRef="#ctx0" brushRef="#br0" timeOffset="35857.7218">54529 7445 0,'0'-41'16,"0"-41"-1,82 82 1,-41 0 15,-41 41-15,-41 163-1,-41-163 1,123-41 31,0 0-47,0 0 16,40 0-1,-81 82-15,82 0 16,-82 0-1,0-41 1,-204-41 0,81 81 15,41-81-15</inkml:trace>
  <inkml:trace contextRef="#ctx0" brushRef="#br0" timeOffset="36640.5035">53383 8508 0,'0'-41'16,"0"0"-16,0 123 46,0-41-30,0 0-16,0 0 31,82 82 1,82-164-1,-164-82-16,0 0 1,0 246 15,0 0-15,0 327 0,-41-164-1,41-122-15,0-42 16,-41-40-16,41 0 15,-82-82-15,82 41 16,-41-41 0,0-164 15,41-40-15,41 122-1,0-41-15</inkml:trace>
  <inkml:trace contextRef="#ctx0" brushRef="#br0" timeOffset="37154.7288">53097 8590 0,'-41'0'47,"41"41"-47,-82-41 0,82 82 16,-122-82-1,-83 204 17,287-204-1,41 0-15,-1 0-16,83 0 15,-123 0-15,-41 0 16</inkml:trace>
  <inkml:trace contextRef="#ctx0" brushRef="#br0" timeOffset="37389.085">52606 9326 0,'41'0'47,"0"0"-31,82 0-16,-41 0 16,81 0-1,-122 0-15</inkml:trace>
  <inkml:trace contextRef="#ctx0" brushRef="#br0" timeOffset="37904.9214">52197 8672 0,'0'0'0,"-82"0"0,82-41 31,-41 41-16,41 41 1,-40 82 0,-42 245 15,123-327 0,245-164 0,-204 0-15,-82 41 0,-41 1 15,-41 40-15,0 82-1,82 40 1</inkml:trace>
  <inkml:trace contextRef="#ctx0" brushRef="#br0" timeOffset="38454.6288">54283 8713 0,'0'41'62,"-122"-41"-62,40 81 16,41-81-1,0 123 1,-41-82 0,123 41-1,41-82 1,82 0-1,-1 0 1,-122 0 0,41 41-16</inkml:trace>
  <inkml:trace contextRef="#ctx0" brushRef="#br0" timeOffset="38637.7083">54079 9449 0,'41'0'47,"0"0"-47,81-41 16,-40 41-16,0 0 15,-41 0-15</inkml:trace>
  <inkml:trace contextRef="#ctx0" brushRef="#br0" timeOffset="39873.1156">50438 11453 0,'-41'0'15,"0"0"17,41-81 46,0 40-78,0-41 15,123 205 17,-123-42-32,41 1 15,-41 0 1,-82 204 0</inkml:trace>
  <inkml:trace contextRef="#ctx0" brushRef="#br0" timeOffset="40175.5985">51256 11208 0,'0'0'0</inkml:trace>
  <inkml:trace contextRef="#ctx0" brushRef="#br0" timeOffset="48772.2184">54856 8917 0,'0'0'0,"0"-41"15,0-40-15,0 40 16,0 0-16,0 0 16,0-41-16,0 123 46,0 41-46,0 0 16,0-42-16,0 83 31,0-82-15,82-41 0,0 0-1,-41 0 1,-41-82-1,0-163 1,81 204 0,-81 123 15,0 163-15,-40-122-1,40-41-15,0 40 16,0-40-16</inkml:trace>
  <inkml:trace contextRef="#ctx0" brushRef="#br0" timeOffset="49522.5755">52074 11044 0,'0'-82'0,"0"42"31,-81 40-16,40 122 1,41-40-16,0 41 16,-82-41-16,82-41 15,0-1-15,41-40 16,-41 82-16,82-82 16,40-41-1,83-163 16,-369-205 1,123 409-17,-40 0 1,-1 163 0,123 42-1,-41-164 1</inkml:trace>
  <inkml:trace contextRef="#ctx0" brushRef="#br0" timeOffset="49762.6259">52524 10799 0,'0'0'0,"0"-41"0,0-41 15,-40 82 1,40-41-1,0 123 1,-41 163 0,41 1-1,0-42 1,0-122-16,0-41 16,0 0-1</inkml:trace>
  <inkml:trace contextRef="#ctx0" brushRef="#br0" timeOffset="51990.1692">52238 11126 0,'41'-41'16,"0"41"-1,41 0-15,40 0 16,1-82-1,0 41 1,-82 1 0,-41-42-16,0 41 15,0-41 1,0 41 0,-82 41-1,82 82 16,0 0-15,0 163-16,0 1 31,0-83-15,0-122 0,41-41-16,0 0 31,-41-123-16,82-81 1,-82 163-16,41 0 16,-1 41 15,-40 41-31,0 82 16,0-82-1,82-41-15,-82 81 16,41-81-16,0 0 15,41 0 17,-82-40-32,82-1 15,-82-41-15,0 0 0,0 41 16,0 0 0,0 0-1,0 82 16,41-41 1,-1 0-17,-40-41 17,0-41-17,0 42 1,-81 40-1,81 81 1,-82 1 0,82 0-16,0 82 15,0-123-15,41-1 16,0-40 0,40 0-1,42 0 1,-41-163-1,-82 81 1,0-41 0,0 41-1,-82 123 32,82 41-31,0-41-16,0 41 31,82-82-15,-82 41-1,41 82 1,-41-1 0,0-40-1,82-82 1,-41 0-1,-41-41 1,41 41-16,-41-163 16,81 122-16,-81-41 15,0 0 1,0 41 0,-41 82 30,41 0-30,0 0 0,0 82-1,0-42 1,82-81 15,-41 0-31,-41-41 16,0-40-1,0-42 1,41 82 0,-41 0-1,0 82 32,0 41-31,0-41-16,0 0 15,0 40 17,82-162 15,-82-1-32,0 123 79,41-41-78,0 0-1,41 0 1,-42 0-1,1 0 17,-41-41-17,0-82 1,0 82 0,0 0-1,0 123 63,0 0-78,0-41 16,0 41 0,0-41-1,41-41 1,41 0-1,-82-41 1,41 41 0,-41-82-16,0 41 15,0-41-15,0 0 16,0 123 46,0 0-62,0 0 16,0 82 0,0-82-1,41-41 1</inkml:trace>
  <inkml:trace contextRef="#ctx0" brushRef="#br0" timeOffset="52122.5832">54733 10840 0,'-40'0'0,"40"82"16,81-82-16</inkml:trace>
  <inkml:trace contextRef="#ctx0" brushRef="#br0" timeOffset="52456.1971">55061 10962 0,'-41'0'16,"0"0"15,-41 0-16,82 41 17,41 41-17,41-41 1,-82 41 0,0-41 15,-41-41-31,0 0 15,-41 0 1,41 0 0,41-123-1</inkml:trace>
  <inkml:trace contextRef="#ctx0" brushRef="#br0" timeOffset="52789.1565">55142 11003 0,'0'41'16,"41"-41"15,0 0-15,41 0 15,-82-41-31,0-40 15,-41 81 1,-41 0 0,1 81-1,81 1-15,-41 0 16,41 41-16,0-82 16,0 0-16,204-41 15,83 0 1,-124 0-1,-81 0-15</inkml:trace>
  <inkml:trace contextRef="#ctx0" brushRef="#br0" timeOffset="55473.2936">30312 13499 0,'-41'0'0,"-41"0"16,0 0 0,1 0-1,122 0 32,40 0-47,124-82 31,-123 82-31,81 0 16,-81 0-16,0 0 16,-164 41 30,41-41-46,-122 41 16,-1-41 0,82 0-1,41 0 1,-41 0 62,82 122-62,0-40-1,0 0-15,0 0 16,0 163 0,0-163-16,0-41 15,0 41-15,0-1 16,41-81-1,0 41 1,41-41 0,41 0-16,-82 0 15,41 0-15,-42 0 16</inkml:trace>
  <inkml:trace contextRef="#ctx0" brushRef="#br0" timeOffset="55756.6903">30148 13989 0,'0'-81'16,"-41"81"-16,123 0 47,0 0-32,0 0-15,122 0 16,42 0 0,-123 0-1,-82-41-15</inkml:trace>
  <inkml:trace contextRef="#ctx0" brushRef="#br0" timeOffset="56090.1149">31376 13499 0,'0'-41'15,"0"0"1,-41 41 31,41 41-47,-82 0 16,82 40-16,-41 206 15,41-42 1,0-40 15,0-164-31,82-1 16,-41 42-16,40-82 15,-40 0-15</inkml:trace>
  <inkml:trace contextRef="#ctx0" brushRef="#br0" timeOffset="56373.6141">32194 13826 0,'0'0'0,"0"-82"16,-82 123 30,41 0-46,-82 82 32,123-42-32,-82-40 15,82 0-15,-40 41 16,40-41-16,-82 0 16</inkml:trace>
  <inkml:trace contextRef="#ctx0" brushRef="#br0" timeOffset="56610.5922">31662 13703 0,'0'0'0,"41"0"31,41 164-16,-41-123 1,81 81 0,-40-81-16,-82 41 15,82 0-15,41 81 16,-82-122 0</inkml:trace>
  <inkml:trace contextRef="#ctx0" brushRef="#br0" timeOffset="57122.7015">32726 13826 0,'0'0'0,"0"-82"0,-41 41 16,41-41 15,0 123 16,0 41-47,0-41 16,41 41-1,81 0 1,-40-82-1,0 0 1,0 0 0,-1-123-1,-81 41 1,0-41 0,0 41-1,-40 164 16,40 82 1,0 40-17,0 1 1,0-82-16,0 40 16,0-122-16</inkml:trace>
  <inkml:trace contextRef="#ctx0" brushRef="#br0" timeOffset="57440.1809">33544 13458 0,'41'41'47,"81"40"-47,-81 1 16,-41 0-16,82 82 15,-82-1 1,0-40-16,-41 0 15,-123 81 1,124-163-16,-1-41 16</inkml:trace>
  <inkml:trace contextRef="#ctx0" brushRef="#br0" timeOffset="57707.7963">34362 14071 0,'82'0'31,"-1"0"-31,1 0 15,82 0 1,-123 0 0,41 0-16</inkml:trace>
  <inkml:trace contextRef="#ctx0" brushRef="#br0" timeOffset="57866.6278">34485 14317 0,'40'0'47,"42"0"-31,0 0-16,-41 0 16</inkml:trace>
  <inkml:trace contextRef="#ctx0" brushRef="#br0" timeOffset="58761.4759">37184 13253 0,'0'-82'0,"-41"1"16,1 81 15,-1 0-16,-82 409 32,123-287-47,0 42 16,0 0-16,41 81 0,-41-81 16,0 204-1,0-82 1,-41-81-1,0-124-15,-41 1 16,41 0-16,-41-82 0,42 41 16,-83-41-1,41 0 1,-41-164 0,123 42-1,0-165-15</inkml:trace>
  <inkml:trace contextRef="#ctx0" brushRef="#br0" timeOffset="59376.4732">38616 13417 0,'0'0'0,"0"-41"16,-41-41-16,41 41 16,-41-41-1,-41 82 17,1 123-17,-1 82 1,82 40-1,0-81-15,0-1 16,0 1-16,0-1 16,0-40-16,0 123 15,0-124 1,0 1-16,0 0 16,0-41-1,-41-1 1,0-81 15,-123 0-15,83 0-16,40 0 15,-41-41-15,-41 41 16,41 0 0</inkml:trace>
  <inkml:trace contextRef="#ctx0" brushRef="#br0" timeOffset="61012.296">39721 14112 0,'-41'0'15,"41"-41"-15,0 0 31,81 41 1,42 41-17,-123 82 1,0 81 0,-123-81-1,42 0 1,-1-123-1,82-41 17,82-41-17,-82 41-15,163-81 16,-81 40 0,0 82-1,-82-82 1,41-41-16,0 82 15,-41 0 1,-41 41 47,41 41-48,0 41-15,-82-41 16,82 41-16,0 41 15,0-83 1,0 1-16,41 41 16,0-82-1,41 0 1,-1 0-16,42-82 16,-82-40-1,-41-1 1,0 41 15,0 0-15,0 1-1,0 121 17,0 1-17,0 41 1,0 41-1,82-41 1,0-82 0,-41 0-16,40 0 15,42 0 1,-82 0 0,-41-41-1,0-41 1,0 0-1,0 164 17,0 0-17,0 40 1,-82 206 0,82-124-16,0 164 15,41-204-15,-41-41 16,-41 40-1,41-122-15,-41-41 16,41 82-16,-41-82 16,-40 0-1,40-82-15,-82-245 16,123 0 0,41 122-16,204-81 31</inkml:trace>
  <inkml:trace contextRef="#ctx0" brushRef="#br0" timeOffset="61590.2353">42175 13580 0,'0'0'0,"0"-81"0,-41 40 16,41-41 0,-41 82-1,41-41-15,-41 41 16,-81 82 15,122 204-15,0-163-16,0 409 31,0-451-15,0 1-16,-41 82 15,41-123 1,-82 0-16,41 40 15,-41-81 1,41-81 0,41 40-1,-41-41-15,41 0 0</inkml:trace>
  <inkml:trace contextRef="#ctx0" brushRef="#br0" timeOffset="61757.4764">41561 14112 0,'123'0'0,"-41"0"16,41 0-16,-1 0 16,42-82-1,41 82-15</inkml:trace>
  <inkml:trace contextRef="#ctx0" brushRef="#br0" timeOffset="62040.433">42789 13703 0,'0'0'0,"0"-41"15,-82-41 16,41 82-15,-41 82 0,82 0-16,0 0 15,-41 122 1,41-81 0,0 122-16,0-122 15,0-82-15,82 0 16,0 41-1</inkml:trace>
  <inkml:trace contextRef="#ctx0" brushRef="#br0" timeOffset="62525.8685">42870 14153 0,'0'-82'15,"41"82"17,82 0-17,-41 0 1,-82 41-16,0 82 16,0-41-1,-82-1 1,41-40-1,123-163 32,-82 40-31,123 41-16,-42-82 16,-81 41-1,82 82-15,-82-81 16,0 40-1,0 123 32,-41-42-47,41 124 16,0-82 0,0 0-1,41-1-15,0-81 16</inkml:trace>
  <inkml:trace contextRef="#ctx0" brushRef="#br0" timeOffset="62740.4628">43648 14235 0,'0'0'0,"0"-41"15,0 82 32,0 41-47,0-41 16,0 40-1,0 1-15,0-41 16,41-41 0,-41 41-16</inkml:trace>
  <inkml:trace contextRef="#ctx0" brushRef="#br0" timeOffset="63274.3646">44057 13908 0,'-41'-82'15,"41"123"32,0 41-31,0 40-16,0-81 15,0 0-15,0 82 16,0-82 0,123-41-1,-42 0 1,1 0-1,-82-123 1,41 41 0,-41-41-1,0 83-15,0 162 47,0 1-31,-41 122-1,41-122-15,0 0 16,0-41-16,0-1 16,0 1-16,0 0 15,0-41-15,-82 0 16,1-41 0,-1-41-1,0-41 1</inkml:trace>
  <inkml:trace contextRef="#ctx0" brushRef="#br0" timeOffset="63590.6623">44793 13744 0,'41'123'47,"-41"-82"-47,82 40 16,-82 42-16,82 0 15,-82 122 1,-41-122-16,0-41 16,-82 81-1,82-163 1</inkml:trace>
  <inkml:trace contextRef="#ctx0" brushRef="#br0" timeOffset="64473.9206">46143 14153 0,'0'-82'0,"0"0"15,0 1 1,-82 81 0,-41-82-1,1 82 1,81 82-16,-82 204 31,123-204-31,41 40 31,123-122 1,-83 0-17,42-163 1,-82 122-1,-41-41 1,0 0-16,0 1 0,0-42 16,0-82-1,0 164 1,0-40-16,0 162 31,0 1-15,0 164-1,0-1 1,0-122-16,0-41 16,0-1-16,0 1 15,82-41-15</inkml:trace>
  <inkml:trace contextRef="#ctx0" brushRef="#br0" timeOffset="64924.0489">46388 14194 0,'0'-82'0,"41"82"16,-41-41 0,41 41-1,82 82 1,-123 0-1,0 0-15,0-41 16,0-1-16,-82-40 16,82 41-16,41-163 47,-41 81-32,82-41-15,0-41 16,-41 1 15,-1 81-15,-40 82 15,-81 204-15,40-81-1,41-124-15,0 1 16,41-41-16,40 123 0,1-123 15,0 0 1</inkml:trace>
  <inkml:trace contextRef="#ctx0" brushRef="#br0" timeOffset="65973.9479">47616 14153 0,'-41'0'0,"41"-41"16,0-41-1,-41 41 1,41 1 0,-82 40-16,0-82 15,-41 82 1,42 0-1,40 122 1,41-40 0,0-41-16,0 41 0,0-41 15,0 0 1,41-41-16,40 0 16,1 0-1,0 0 1,0-205 15,-41 42-15,-41 40-16,0 0 15,0 41-15,0 1 0,0-1 16,0 41 0,0 0-1,0 82 1,0 41-1,0-1-15,0 1 16,0 41-16,0 0 16,0-1-16,0-40 15,0-41-15,82 41 16,122 0 0,-163-82 15,41-41-31,-82-82 31,82 41-15,-82 1-16,0 40 15,0 122 32,-41-40-47,41 0 16,0 82-1,41-82 1,0-41 0,-1 0-1,83-41 1,-82-82 0,-41 1-1,0 81 16,-41 122-15,41 42 0,-41 163-1,41-40 1,0-1 0,0-163-16,0-41 15,0 0-15,-41-41 0,41 82 16,-122-82-1,-1 0 1,41-164 0,82 82-1,0 41 1</inkml:trace>
  <inkml:trace contextRef="#ctx0" brushRef="#br0" timeOffset="66758.5157">34239 17221 0,'-123'0'16,"164"0"15,41 0-31,41 0 16,204 0 0,-327 41-1</inkml:trace>
  <inkml:trace contextRef="#ctx0" brushRef="#br0" timeOffset="66890.7867">34157 17630 0,'0'0'0,"41"0"47,205 0-32,40-41 1</inkml:trace>
  <inkml:trace contextRef="#ctx0" brushRef="#br0" timeOffset="67474.0377">36775 16812 0,'0'0'16,"0"-82"-16,0 41 0,0-41 15,-41 82-15,-40 0 16,-1 0-1,82 82 1,-82 204 0,82 533 15,0-615-31,0 82 31,0-245-31,-41-41 0,41 82 16,-82-82-16,41 0 15,-81 0 1,81 0-16,-82-41 16,82 41-1,41-122-15,-41 40 16</inkml:trace>
  <inkml:trace contextRef="#ctx0" brushRef="#br0" timeOffset="67895.7166">38043 16689 0,'0'0'0,"0"-82"15,0 41 1,0-40 0,-81 81-16,40 0 15,-41 0 1,-41 245 0,123 205-1,41-41 16,41-82-15,-82-81 0,0-124-16,-82-40 15,0 0 1,0-82 0,-40 0-1,40-82 1</inkml:trace>
  <inkml:trace contextRef="#ctx0" brushRef="#br0" timeOffset="68959.4274">38371 17425 0,'0'-40'16,"0"-1"0,163 41-1,-122 0 1,41 163-1,-82-40 1,-123 0 0,41-42-1,82-121 32,82-42-31,41-41-1,0 0 1,-41 1 0,-82 81-1,0 0 1,-41 123 0,41-1-1,-41 83 1,41-82-16,0 0 15,0-41-15,0-1 16,41-40-16,40 41 16,42-41-1,0 0 1,0-163 0,-123 81-1,0-41 16,0 82-31,0 0 16,0-40-16,0 122 47,0-1-31,0 83-1,0-82-15,81 41 16,-40-82-1,41 41 1,82-41 0,-82 0-1,-82-82-15,0-41 16,0 82 0,0 0-16,0 1 15,0 162 16,0 1-15,-41 122 0,41 83-1,0-42 1,0-82 0,-41-122-16,-82-41 15,41-41 1,41-41-1,41 0-15,0-40 16,41-83 0,164 0-1</inkml:trace>
  <inkml:trace contextRef="#ctx0" brushRef="#br0" timeOffset="69846.3487">40743 17016 0,'0'0'0,"-82"0"32,1 0-17,81 123 1,-41 163-1,82 328 17,0-532-32,245 41 31</inkml:trace>
  <inkml:trace contextRef="#ctx0" brushRef="#br0" timeOffset="70441.5959">41480 17180 0,'0'0'0,"-41"-41"0,41 82 47,0 41-32,0 0 1,-41-82-16,41 41 16,-82-41-16,41 0 15,-41-41 17,82-82-17,0 82-15,0-82 16,41 82-1,41 41 1,0 82 0,-41-41-16,-41 41 15,0 122 1,0-81-16,-123 0 16,0-41 15,41-1-31,1-81 0,40 0 15,41-81 17,0 40-17,41-82 1,81 123 0,-40 123-1,0-1 1,0-81-1,40 41 1,-81-82-16</inkml:trace>
  <inkml:trace contextRef="#ctx0" brushRef="#br0" timeOffset="70827.3379">41766 17548 0,'0'0'0,"0"-82"0,0 41 31,41 41-15,41 0 0,-82 123-1,0 41 1,-41-82 0,0-82-1,123-82 16,40 0-15,-81-123 0,41 83-1,-82 81 1,0 123 15,-41-1-31,41 124 31,0-164-31,0 0 16,0 0-16,0 40 16,123-81-1</inkml:trace>
  <inkml:trace contextRef="#ctx0" brushRef="#br0" timeOffset="71008.647">42420 17589 0,'41'0'16,"41"0"-1,-41 0-15,82 0 16,0-82 0,-42 82-1</inkml:trace>
  <inkml:trace contextRef="#ctx0" brushRef="#br0" timeOffset="71257.9327">42707 17303 0,'0'0'15,"-41"0"-15,41 82 63,0-1-48,0 1-15,0 123 16,0-83 0,0-40-1</inkml:trace>
  <inkml:trace contextRef="#ctx0" brushRef="#br0" timeOffset="71793.447">43279 17548 0,'0'-41'0,"0"-41"15,0 123 48,0 41-48,0-41-15,0 0 16,0 41 0,82-82 15,-41 0-16,82 0 1,-123-82-16,41-82 16,-41 83-16,0-1 15,0 41 1,0 164 15,0 40-31,0 83 16,0-1-1,0 0 1,0-122 0,0-82-1,-82-41-15,41 0 16,0 0 0,0 0-1,41-82 1,0-40-1</inkml:trace>
  <inkml:trace contextRef="#ctx0" brushRef="#br0" timeOffset="72041.0577">43893 17016 0,'0'-81'0,"0"40"16,82 122 15,0 165-15,-82 40 15,0-122-31,0 40 16,-41-81-16,41-41 0,-123 0 15,41 0-15</inkml:trace>
  <inkml:trace contextRef="#ctx0" brushRef="#br0" timeOffset="72370.6904">41030 18571 0,'122'-41'16,"1"41"-1,122 0 1,42 0-16,40 0 0,0-82 15,-40 82 1,367 0 0,-490 0-1,-82 0 1,-123 0 15</inkml:trace>
  <inkml:trace contextRef="#ctx0" brushRef="#br0" timeOffset="72809.2163">42093 18857 0,'0'0'0,"-41"0"0,41-82 16,-41 82 0,-40 0-1,81 41 1,-82 41-16,0 82 16,82-123-16,0 40 15,0-40 1,82 0-1,40-41 1,1-41 0,-41-122-1,-82 81 1,-123 82 15,41 0-15,-81 163-1,163 1 1,0-123-16</inkml:trace>
  <inkml:trace contextRef="#ctx0" brushRef="#br0" timeOffset="73175.0904">42666 18775 0,'0'0'0,"-41"0"31,0 82-15,41-41 0,0 82-16,0-1 31,0-81-16,123 41 1,-82-82-16,0 0 16,40-82-16,-40 82 0,-41-122 15,41-1 1,-41 82 0,-41 0-1,-204 41 1,204 82-1</inkml:trace>
  <inkml:trace contextRef="#ctx0" brushRef="#br0" timeOffset="73941.8689">45734 17712 0,'0'0'0,"-41"0"0,41-123 0,-41 41 16,41 41-16,-82 0 16,41 41-16,-81 0 15,40 82 1,82 0-1,-82 41-15,164 204 32,0-245-17,40-82 1,42-164 0,-82 41 15,-82-40-16,0-123 1,0 122-16,0 41 16,0 41-16,0 1 0,0 162 47,0 1-47,-41 0 15,41 41-15,0 163 16,0-163-16,0-41 15,0 40 1</inkml:trace>
  <inkml:trace contextRef="#ctx0" brushRef="#br0" timeOffset="74475.7398">46102 17507 0,'0'-41'16,"0"0"15,82 41 0,-82 41-31,41 0 16,-41 41-16,0 0 15,0 41 1,-123-42 0,205-162 30,41-42-30,-42 41 0,83-122-1,-164 122 1,-82 164 31,82-1-47,-41 1 15,41 0-15,0 82 16,0-124 0,41 42-16,123-41 15,-82-41 1</inkml:trace>
  <inkml:trace contextRef="#ctx0" brushRef="#br0" timeOffset="75408.2987">47493 17507 0,'0'0'0,"0"-82"16,0 1 0,0 40-1,-82 41-15,0 0 16,-40 0-1,40 163 1,82-81 0,0 0-16,-41 0 0,41 0 15,0-42-15,0 1 16,41-41 0,81 0-1,-40 0-15,-41-81 31,0-1-31,-41-82 16,0 41-16,0-40 16,0-42-1,0 164 1,0-40-16,0 121 47,0 42-47,0 0 15,0 204 1,0 1 0,41-205-1,41-42 1,81-40 0,-122 0-1,0 0 1,-41-122-16,82 40 0,-82-41 0,0-40 31,0 122-15,0 82-1,0 40 1,0 42 0,0-82-1,0 41 1,41-82-1,0 0 1,82 0 0,-83-246-1,-40 1 1,0 122 0,0 246 15,-40 41-16,40 40 1,-123-40-16,123 81 16,0-81-16,0-1 0,0-40 15,0 0 1,-82-41 0,0-82-1,0 0-15,42-123 16,40 82-16</inkml:trace>
  <inkml:trace contextRef="#ctx0" brushRef="#br0" timeOffset="76938.2929">37634 19225 0,'0'0'0,"0"-41"15,-81 41-15,40 0 32,0 82-17,41 0-15,0 82 31,82 40 1,204-327-1,-245-81 0,-123 81-15,0 82-1,-41 41-15,83 0 16</inkml:trace>
  <inkml:trace contextRef="#ctx0" brushRef="#br0" timeOffset="77799.6164">38289 16198 0,'0'-82'0,"0"42"15,41-1 1,81 41-1,-40 0 1,-82 81 15,-82 83 1,1-82-17,122-82 32,40 0-47,-40 0 16,0 41 15,-41 41-31,0-1 16,-82-40 15,1-41-16,40 0-15,-41 0 16</inkml:trace>
  <inkml:trace contextRef="#ctx0" brushRef="#br0" timeOffset="78559.3648">36121 19307 0,'0'-82'16,"0"41"0,0-40-1,-82 162 17,82 42-17,0 0-15,-41 204 31,164-245-15,0-82 0,-83 0-1,42-123-15,0 41 16,-82 41-16,0-81 16,-123-1 15,-40 82-16,122 41 1</inkml:trace>
  <inkml:trace contextRef="#ctx0" brushRef="#br0" timeOffset="79495.4086">36039 16116 0,'0'-81'15,"0"-1"1,0 41 0,0 82 31,0 0-32,-41 41-15,-41 40 16,82-81-1,-82-41-15,123 0 32,41 0-17,0 0 1,0 0 0,0 0 15,-1 0-31,1 0 15,-41 0 1,-41-82 0,0 41 15,-82 41 31,82 82-46,0-41-16,0 41 16,0 0-16,0 122 15,0-40 1</inkml:trace>
  <inkml:trace contextRef="#ctx0" brushRef="#br0" timeOffset="85175.421">11454 20739 0,'0'-41'31,"0"-41"-15,-41 82 46,41 82-46,0 41-16,-82-1 0,82 246 16,0 1 15,0-165-16,0-122-15,0-41 16,0 41-16,0-1 16,0-40-1,-82-41 17,41 0-32,-40 0 15,40 0-15,0-41 16,-41-40-16,82 40 15,0-82 1</inkml:trace>
  <inkml:trace contextRef="#ctx0" brushRef="#br0" timeOffset="85392.8083">11045 21680 0,'0'-41'31,"41"41"-31,81 0 16,83-41 0,81 41-1,-122 0 1</inkml:trace>
  <inkml:trace contextRef="#ctx0" brushRef="#br0" timeOffset="85712.8001">12477 21598 0,'0'-41'15,"-41"41"1,-41 82 0,82-1-1,-82 42 1,-41-41-16,82 41 15,1-42 1,-42 1 0</inkml:trace>
  <inkml:trace contextRef="#ctx0" brushRef="#br0" timeOffset="85923.4478">11986 21720 0,'82'0'47,"-1"82"-47,-81-41 15,82 41-15,-41-41 16,41 41-16,0-1 15,0-81 1</inkml:trace>
  <inkml:trace contextRef="#ctx0" brushRef="#br0" timeOffset="86259.4252">13172 21434 0,'0'-41'0,"0"-41"16,-41 82 0,41-81-1,0 162 16,-82 42-31,82 0 16,0 0-16,0 122 16,0-122-1,0-42-15,0 42 16,123-41 15</inkml:trace>
  <inkml:trace contextRef="#ctx0" brushRef="#br0" timeOffset="86781.1434">13336 21761 0,'0'-41'16,"0"-40"-1,41 81 1,40 0 0,1 0-1,-82 41-15,41 40 16,-41 1 0,0 0-1,-82 0-15,0-82 0,42 41 31,40-82 1,40-82-17,83 0 1,0-40 0,-123 81-16,41 0 15,-41 0 1,0 123 31,0 82-32,-41 41-15,41-42 16,0 1 15,41-41-15,41-82-16,-41 0 15</inkml:trace>
  <inkml:trace contextRef="#ctx0" brushRef="#br0" timeOffset="87126.9025">14195 21270 0,'0'-40'0,"82"121"62,-1-40-62,-40 41 0,-41 0 16,82 0 0,-82 0-16,0-1 15,-41 42-15,0-41 0,-41 0 16,42-41 0,-42 81-1</inkml:trace>
  <inkml:trace contextRef="#ctx0" brushRef="#br0" timeOffset="87409.622">15340 21557 0,'0'0'0,"41"0"47,41 0-32,41 0-15,122 0 16,-204 41-1</inkml:trace>
  <inkml:trace contextRef="#ctx0" brushRef="#br0" timeOffset="87579.4573">15340 21925 0,'0'0'0,"82"0"31,82 0-15,40 0 0,-163 0-16</inkml:trace>
  <inkml:trace contextRef="#ctx0" brushRef="#br0" timeOffset="92227.1674">39557 3559 0,'0'0'0,"0"-82"15,-41-41 1,41 82 0,-41 41-1,-41 41 17,1 491-1,244-368 0,1-164 0,-123 0-31,122-82 0,-81-41 32,0 41-32,-82-40 31,0 81-31,0 0 15,0 82 17,-82 40-17,82 42 1,0-82-16,41 41 16,0-82-1,41 0 1,40 0-1,-40-41 1,-82-41 0,0 0-16,0 1 15,0 40 1,-41-41-16,-40 0 31,-1 82-31,0 0 16,41 0-1,41 82-15,0 0 16,0 40 0,164-40-1,-1-82 1,-40 0 0,0 0-1,-82 0-15,40-41 16,-81-41-1,0 1-15,0-1 16,0 0 0,0 123 31,0 82-32,0-1 1,41-40-1,41-82 1,-41 0 0,0 0-1,41-41 1,-82-41 0,0 42-16,0-42 15,0-41 1,-41 123 15,41 41-31,0 41 16,0 0-16,0-1 0,0 1 15,41-82 1</inkml:trace>
  <inkml:trace contextRef="#ctx0" brushRef="#br0" timeOffset="92610.4734">41602 3231 0,'0'-40'0,"0"-42"32,-41 82-1,0 0-16,-81 163-15,122-81 16,0 41 0,0 41-16,0 81 15,41-122-15,0-42 16,81 1 0</inkml:trace>
  <inkml:trace contextRef="#ctx0" brushRef="#br0" timeOffset="92893.3219">42339 3436 0,'0'41'47,"-82"0"-31,0 82-16,41-83 15,-41 1-15,82 41 16,-82-41 0,42 41-1</inkml:trace>
  <inkml:trace contextRef="#ctx0" brushRef="#br0" timeOffset="93077.2436">41930 3477 0,'0'0'16,"40"41"15,-40 0-15,123 81-1,-41 1 1,82 0 0</inkml:trace>
  <inkml:trace contextRef="#ctx0" brushRef="#br0" timeOffset="93327.4488">42748 3845 0,'0'-82'16,"0"41"-1,0 82 32,0 41-31,0 0-1,0 81 1,0-81 0</inkml:trace>
  <inkml:trace contextRef="#ctx0" brushRef="#br0" timeOffset="93759.9087">42993 3436 0,'0'-41'16,"0"82"31,0 0-47,0 41 15,0-41-15,41 40 16,41-40 0,-41-41-1,41 0 1,-1-41 0,-81-122-1,0 81 1,0 0-1,0 164 32,0 82-47,0 81 16,0-81 15,41-123-31</inkml:trace>
  <inkml:trace contextRef="#ctx0" brushRef="#br0" timeOffset="94027.162">43648 3395 0,'0'-41'0,"0"0"16,41 82 15,-1 41-31,83 163 16,-123 1 15,0-123-31,-41 81 16,41-122-16,-82 0 0</inkml:trace>
  <inkml:trace contextRef="#ctx0" brushRef="#br0" timeOffset="94260.8976">44179 3845 0,'41'0'15,"41"0"1,41 0-16,41 0 31</inkml:trace>
  <inkml:trace contextRef="#ctx0" brushRef="#br0" timeOffset="94398.4457">44220 4050 0,'0'0'0,"82"0"31,0 0-31,41 0 16</inkml:trace>
  <inkml:trace contextRef="#ctx0" brushRef="#br0" timeOffset="94910.9129">45570 3477 0,'0'-41'31,"82"41"-15,41 0-16,81 0 31,-163 0-15</inkml:trace>
  <inkml:trace contextRef="#ctx0" brushRef="#br0" timeOffset="95160.4923">45488 3436 0,'-81'0'15,"81"41"16,0 0-31,0 41 16,0 122 0,0 1-1,41-83 1,-1-40 0,124-41-1,0-82 1,-82-41-1</inkml:trace>
  <inkml:trace contextRef="#ctx0" brushRef="#br0" timeOffset="95362.9844">45488 3886 0,'123'0'47,"0"0"-47,41 0 16,245-82 0</inkml:trace>
  <inkml:trace contextRef="#ctx0" brushRef="#br0" timeOffset="95643.5021">46552 3518 0,'0'-41'15,"-41"41"16,-41 41-31,82 41 16,0-1 0,-41 165-1,41-42 1,0-122 0,164-82-1,41 0 1</inkml:trace>
  <inkml:trace contextRef="#ctx0" brushRef="#br0" timeOffset="95879.7291">47329 3518 0,'0'0'0,"-82"0"47,42 82-47,40-41 16,-123-1-16,82 42 15,0-41 1,-41 41 0,41 0-1</inkml:trace>
  <inkml:trace contextRef="#ctx0" brushRef="#br0" timeOffset="96110.6468">46838 3518 0,'0'-41'15,"41"123"16,0-41-31,41 40 16,41 1 0,-1 41-1,1 0 1,-82-123-16</inkml:trace>
  <inkml:trace contextRef="#ctx0" brushRef="#br0" timeOffset="96527.9494">47616 3600 0,'0'0'0,"0"-82"0,0 41 31,0 123 0,0-41-15,0 81 0,0-40-16,122-41 15,-40 41-15,0-82 16,0-41 0,-82-41-1,82 41 1,-82-41-16,0 1 15,0-1 1,-41 205 15,41-42-15,0 124-16,0-1 31,0-40-15,0-82-16</inkml:trace>
  <inkml:trace contextRef="#ctx0" brushRef="#br0" timeOffset="96794.4881">48393 3436 0,'0'0'0,"0"82"47,82 0-47,-82-1 16,41 1-1,-41 123 1,0-83-16,-41 83 15,0-123-15,-41-41 16</inkml:trace>
  <inkml:trace contextRef="#ctx0" brushRef="#br0" timeOffset="97361.0874">49211 3845 0,'0'0'0,"41"0"47,41 0-47,40 0 15,124 0 1,-42 0 0</inkml:trace>
  <inkml:trace contextRef="#ctx0" brushRef="#br0" timeOffset="97598.7899">50520 3559 0,'0'-41'31,"41"41"-31,0 0 16,82 0-1,-42 0 1</inkml:trace>
  <inkml:trace contextRef="#ctx0" brushRef="#br0" timeOffset="97878.0481">50438 3518 0,'0'82'47,"0"-1"-32,0-40-15,0 41 16,0 82-1,0-82 1,0-42 0,123 83-1,81-164 1,-122 0 0,-41 41-16</inkml:trace>
  <inkml:trace contextRef="#ctx0" brushRef="#br0" timeOffset="98051.4864">50438 3886 0,'-82'0'0,"164"0"31,0 0-15,0 0-16,41 0 15,81-41 1</inkml:trace>
  <inkml:trace contextRef="#ctx0" brushRef="#br0" timeOffset="98328.3507">51093 3559 0,'0'-41'16,"-41"41"15,0 82-15,41-41-1,0 40-15,-82 42 16,82-41-16,0 41 0,0-42 15,123 42 1,-41-123 0,-1 0-16</inkml:trace>
  <inkml:trace contextRef="#ctx0" brushRef="#br0" timeOffset="98577.4063">51911 3641 0,'-41'81'47,"41"-40"-32,-82 123 1,0-41-1,41-42 1,41 1 0,-81-82-16</inkml:trace>
  <inkml:trace contextRef="#ctx0" brushRef="#br0" timeOffset="98777.6667">51543 3600 0,'0'41'31,"41"-1"-31,40 83 16,42 0 0,0-41-1,-41-1 1,40-40-16</inkml:trace>
  <inkml:trace contextRef="#ctx0" brushRef="#br0" timeOffset="99036.1882">52238 3600 0,'0'-82'0,"41"82"16,82 41 0,-41 81-1,-1 83 1,-81-1 15,0-122-31,-41 0 16,41 0-16,-81 0 0</inkml:trace>
  <inkml:trace contextRef="#ctx0" brushRef="#br0" timeOffset="99294.7349">53343 3559 0,'40'0'47,"42"0"-47,0 0 15,0 0-15,0 0 16,-41 0-1</inkml:trace>
  <inkml:trace contextRef="#ctx0" brushRef="#br0" timeOffset="99545.2274">53220 3559 0,'0'82'31,"0"-42"-15,0 1-16,0 82 16,0 41-1,0-83 1,82 83 0,-41-164-16,-41 41 15,40-41 1,165 0-1,-164 0-15,-41-123 0</inkml:trace>
  <inkml:trace contextRef="#ctx0" brushRef="#br0" timeOffset="99744.8503">53383 3845 0,'-40'0'0,"80"0"47,42 0-32,0 0-15,0 0 16,41 0 0,-1 0-16</inkml:trace>
  <inkml:trace contextRef="#ctx0" brushRef="#br0" timeOffset="100046.3961">54161 3518 0,'0'0'0,"0"-82"15,-82 82 1,41 0 31,41 82-32,-41 122-15,41 1 32,0-82-32,0-1 15,0-40-15,0 0 0,82 41 16,0-123-1</inkml:trace>
  <inkml:trace contextRef="#ctx0" brushRef="#br0" timeOffset="100511.2551">54447 3845 0,'0'-82'16,"0"123"31,0 0-31,0 0-16,82 41 15,-82-41 1,41 0-16,41 40 15,-41-81 1,-1 0 0,42 0-1,-82-122 1,0-42 0,0 123-16,0 0 15,0-41 1,0 123 15,0 0-31,-41 41 16,41-41-1,0 163-15,0-122 16,0 0 0,0 0-1</inkml:trace>
  <inkml:trace contextRef="#ctx0" brushRef="#br0" timeOffset="100778.9769">55265 3641 0,'0'0'16,"0"-41"-16,41 122 31,0 124-15,-41 81-1,0 1 17,-82-206-32,-81 83 15,40-41-15,41-82 16,0-41-16</inkml:trace>
  <inkml:trace contextRef="#ctx0" brushRef="#br0" timeOffset="105162.2438">17467 20780 0,'-41'-41'16,"0"0"-16,-40 41 15,81-82 1,0 409 31,0 328-16,-41-164 0,41-410-31,-41-40 16,41 41-16,-123-82 16,41 0-1,41 0 1,-122 0 0,40-123-1,123 42 1,0 40-1</inkml:trace>
  <inkml:trace contextRef="#ctx0" brushRef="#br0" timeOffset="106095.1589">18654 21025 0,'-41'-41'16,"41"0"0,0-41-1,41 82-15,40 0 16,42 164 15,-123-123-15,-41 163-16,-41-163 15,41 41 1,-81-41 0,81 0-1,164-41 32,-42 0-47,42 0 16,123-82-1,-83 41-15,-81 41 16</inkml:trace>
  <inkml:trace contextRef="#ctx0" brushRef="#br0" timeOffset="106532.9219">19431 21107 0,'41'0'62,"-41"41"-62,0 41 16,0-42-1,-41 42 1,41-164 47,41 1-63,-41 40 15,81 0-15,1-41 16,-82 0-1,-41 82 17,41 41-17,-41 41 1,41 41 0,0-82-1,123 40 1,0-81-16,41 82 15</inkml:trace>
  <inkml:trace contextRef="#ctx0" brushRef="#br0" timeOffset="106746.0505">20044 21189 0,'82'0'31,"0"0"-15,0 0-16,41 0 15,-1 0 17,-122-41-32</inkml:trace>
  <inkml:trace contextRef="#ctx0" brushRef="#br0" timeOffset="106961.9138">20331 20984 0,'0'0'0,"0"-82"0,0 123 47,0 0-31,0 205-1,0-124 1,41-81 0,0-41-1</inkml:trace>
  <inkml:trace contextRef="#ctx0" brushRef="#br0" timeOffset="107462.9812">20781 20861 0,'0'0'16,"0"41"31,0 41-32,0-41-15,0 41 16,41-82-1,81 41 1,1-41 0,-82 0-1,41-82 1,-82 0 0,0-41-1,0 83 1,0 162 15,0 1-31,0 0 16,0 122-1,0 1 1,0-165-16,0 83 16,0-123-1,-82-41-15,-41 0 16,82 0-1,-40-41 1,81-41-16,0-41 16,40 42-16,1 40 0,41-41 15</inkml:trace>
  <inkml:trace contextRef="#ctx0" brushRef="#br0" timeOffset="107778.5108">18940 21720 0,'0'0'16,"82"0"15,163 0-31,328 0 31,-41-40-15,-287 40-16,82 0 16,-204 0-16,-82 0 15,41 0 1</inkml:trace>
  <inkml:trace contextRef="#ctx0" brushRef="#br0" timeOffset="108202.7076">19840 22170 0,'0'0'0,"-82"-81"15,0 162 17,82 1-17,-82 0 1,82 163-1,0-122-15,0 0 16,41-123 0,41 0-16,41 0 15,-41-41 1,-82 0-16,81-82 16,-81 82-1,-40-40-15,-42-1 16,-41 82-1,0 123 1,123-42 0,0 42-16</inkml:trace>
  <inkml:trace contextRef="#ctx0" brushRef="#br0" timeOffset="108545.3644">20331 22293 0,'0'0'0,"0"-41"15,-82 123 17,82 0-17,0 0-15,0 40 16,82 1-1,0-123 1,40-41 0,-40-41-1,-82 41 1,0-40 0,-41 40-16,-41-41 15,-81 82 1,-1 0-1</inkml:trace>
  <inkml:trace contextRef="#ctx0" brushRef="#br0" timeOffset="109862.6234">22376 21311 0,'0'-41'31,"0"1"-15,0-42 15,-82 82-15,0 0-16,-81 82 31,163-42-31,0 42 16,0-41-1,0 41-15,82 0 31,-41-82-31,81-82 16,-81 0 0,41 0 15,-82 41-31,0-81 16,0 40-16,0 0 15,-41-81 1,41 81-1,0 123 17,0 163-17,0-40 1,0-1 0,82-81-16,-41 0 15,0-82 1,41 0-1,-1 0 1,1 0 0,-82-82-16,0 0 15,41 1 1,-41-1-16,0 41 16,0 164 15,0-42-16,0 83 1,0-41 0,41-82-1,41 40-15,-41-81 16,40 0 0,42 0-1,-123-122-15,0-1 16,0-41-1,0 83 1,-41 203 15,41 1-15,-82 0 0,1 572-1,81-368 1,-82-81-1,0-205 1,82 0-16,-82-41 16,-40-41-16,122-41 15,0-41 1,0 41 0</inkml:trace>
  <inkml:trace contextRef="#ctx0" brushRef="#br0" timeOffset="113662.5484">17099 23070 0,'-123'-82'0,"82"82"47,41 41-31,-81 123 0,81 122 15,81-286-16,42 0 1,-82 0-16,0 0 16,41-163-16,-82 122 0,82 0 15,-82-82 1,0 0 0,-41 123-16,-164-40 15,123 40 1,1 40-16,-1 42 15</inkml:trace>
  <inkml:trace contextRef="#ctx0" brushRef="#br0" timeOffset="114746.6239">17713 20084 0,'0'-41'15,"0"82"48,0 41-48,-82-82 1,82 82-16,-41-82 16,41 41-16,82-41 62,40 0-62,-40 0 0,123-82 31,-164 82-15,-41-41 0,0 0 15,0 0 0,-82 41 16,82 41-47,0 82 16,0 40 15,0 42-15,0-123-16</inkml:trace>
  <inkml:trace contextRef="#ctx0" brushRef="#br0" timeOffset="115446.1328">23767 21720 0,'-41'0'16,"123"0"15,41 0-15,-1 0-16,42 0 15,-41 0 1</inkml:trace>
  <inkml:trace contextRef="#ctx0" brushRef="#br0" timeOffset="115595.4513">23890 22007 0,'0'0'0,"41"0"16,-1 0 0,329 0-1,-328-41 1</inkml:trace>
  <inkml:trace contextRef="#ctx0" brushRef="#br0" timeOffset="116912.3476">25690 20780 0,'0'-41'0,"-41"41"16,41 82 15,0 40-15,0 165 0,41-83 15,-41-163-16</inkml:trace>
  <inkml:trace contextRef="#ctx0" brushRef="#br0" timeOffset="117129.241">25240 21680 0,'0'0'0,"40"0"47,42 0-47,82 0 15,0 0-15,40-41 16,164 41 0</inkml:trace>
  <inkml:trace contextRef="#ctx0" brushRef="#br0" timeOffset="117579.4411">25690 22089 0,'0'0'0,"-123"-82"16,82 82 0,0 0-1,-41 0 1,82 82-16,-123 122 16,123-40-1,0-1 1,41-81-1,-41 0-15,164-82 32,-123 0-32,41-41 0,-41-41 31,40 0-31,-81 1 16,-40-1-1,-83 82 1,41 41-1,0 81 1,41 83 0,41-164-16,41-41 15</inkml:trace>
  <inkml:trace contextRef="#ctx0" brushRef="#br0" timeOffset="117929.3256">26099 22211 0,'0'0'0,"-41"0"15,0 0 1,-41 82 0,82 41-1,0 40 1,0-122-1,82 41-15,-41-82 16,40 0-16,-40 0 0,0 0 16,82-82-1,-82 1 1,-41-83 0,-123 41-1,41 123 1,1 0-1,40 0 1</inkml:trace>
  <inkml:trace contextRef="#ctx0" brushRef="#br0" timeOffset="119351.8822">28062 20657 0,'-123'-41'16,"82"41"0,41-82 30,82 82-46,0 0 16,123-41 0,-83 41-1</inkml:trace>
  <inkml:trace contextRef="#ctx0" brushRef="#br0" timeOffset="119685.8495">27980 20657 0,'-41'0'32,"41"82"-1,0 0-31,0-1 15,0 206 1,0 163 0,0-82-1,0-205-15,0-40 16,0-41-16,0 41 16,0-82-16,0-1 15,123-40 16,0 0-15,122-163 0</inkml:trace>
  <inkml:trace contextRef="#ctx0" brushRef="#br0" timeOffset="120379.3136">29044 21148 0,'0'-41'16,"-82"82"31,82 41-32,-41-42 1,-41-40 15,41 0-15,41-40 15,0-83-15,41 0-1,82 41 1,-82 82 0,0 164-1,-41 0 1,0-1-1,0 1 1,-82-123 0,41 41-1,0-42-15,-41-40 0,82 41 16,-40-41 0,-1 0-1,41-81 1,0 40-1,81 41 17,1 0-32,-41 0 15,41 41 1,0-41-16,0 0 16,-1 0-1</inkml:trace>
  <inkml:trace contextRef="#ctx0" brushRef="#br0" timeOffset="121279.5955">29289 21434 0,'0'-82'15,"0"0"1,41 82 0,41 41 15,-82 41-16,0 41 1,-41-82-16,41 0 16,-41 41-16,82-82 47,-41-82-32,41 0 1,-41 41-16,82-41 15,-82 41-15,0 0 0,0-40 16,0 121 47,-41 1-63,41 41 15,0 0 1,41 0-1,0-82 1,41 0 0,-1 0-1,1-41 1,-41-164 0,-41 124-1,0-1 16,0 123-15,0 0 0,0-1-1,0 42-15,0 0 16,0 0 0,82-82-16,-82 41 15,41-41 1,122 0-1,-40-82 1,-123 0 0,0 0-16,0 41 15,0 1-15,-41 162 47,41 1-47,0 0 16,0 368 15,0-246-31,-82-81 31,42-123-15,-42 40 0,0-81-16,41-81 15,41 40-15,0 0 16,0-41-16</inkml:trace>
  <inkml:trace contextRef="#ctx0" brushRef="#br0" timeOffset="121613.4027">30639 21680 0,'0'-41'0,"41"41"47,82 0-31,-41 0-16,0 0 15,40-82 1,-81 82 0</inkml:trace>
  <inkml:trace contextRef="#ctx0" brushRef="#br0" timeOffset="121830.0051">30803 21311 0,'0'-81'0,"-41"81"32,41 81-17,0 1 1,0 123-1,0-42 1,82-40 0,-41-41-1</inkml:trace>
  <inkml:trace contextRef="#ctx0" brushRef="#br0" timeOffset="122363.8788">31457 21189 0,'0'41'63,"0"40"-63,0-40 15,0 0-15,41 41 16,41-82 0,0 0-1,0 0 1,-82-41 0,41-41-1,-41-81 1,0 122-1,0 123 17,0 40-17,0 165 1,0 81 0,0-82-1,0-163 1,0-82-1,-82-41 1,0 0 0,41-82-1,41-41 1,0 0 0</inkml:trace>
  <inkml:trace contextRef="#ctx0" brushRef="#br0" timeOffset="122696.7747">32071 21025 0,'-41'-41'0,"41"-41"15,0 1 1,41 81-1,82 0 1,-82 40 0,-41 42-1,-41 0-15,-41 0 16,41-41-16,41 41 31,82-82 0,0 0-15,81 0-16,-81 0 16</inkml:trace>
  <inkml:trace contextRef="#ctx0" brushRef="#br0" timeOffset="122963.9342">31498 22007 0,'41'0'46,"82"0"-46,0 0 16,-1 0-16,165-41 31,-165 41-31</inkml:trace>
  <inkml:trace contextRef="#ctx0" brushRef="#br0" timeOffset="123363.6192">31662 22293 0,'-82'0'15,"164"0"16,0 0-31,0 0 16,-1 0-16,-40 0 31,41 123-15,-123 0 0,-82-1-1,1-81 1,163-41 31,40 0-47,42 0 15,0 0-15,122-123 16,-163 42 0</inkml:trace>
  <inkml:trace contextRef="#ctx0" brushRef="#br0" timeOffset="123847.1097">32726 20698 0,'0'0'0,"0"-82"0,40 41 31,1 41-31,0 0 16,41 0-1,0 41 1,-82 123-1,0 81 1,0-81 0,0 81-1,41 82-15,-41-81 16,0 81 0,0-122-1,0-83 1,0-40-1,-123-82 1,0 0 0,82 0-1,41-41 1</inkml:trace>
  <inkml:trace contextRef="#ctx0" brushRef="#br0" timeOffset="124196.7826">33544 22293 0,'-82'0'47,"41"82"-32,41-41-15,0 0 16,0 41 0,0-1-1,82-81 1,81-41 0,-81-122-1,-82 81 1,-82-82-1,1 83 1,40 40 0</inkml:trace>
  <inkml:trace contextRef="#ctx0" brushRef="#br0" timeOffset="124730.3947">33544 20698 0,'0'-41'0,"0"-82"16,0 164 30,0 41-30,0 0 0,0-41-1,-41 81 1,41-81 0,41-41 15,0 0-31,-1 0 15,42 0-15,-41 0 16,41 0-16,-82-82 47,0 42-31,0 80 46,0 1-62,0 82 16,0 82-1,0 40 1,0-122 0</inkml:trace>
  <inkml:trace contextRef="#ctx0" brushRef="#br0" timeOffset="125265.2401">35344 21598 0,'0'-82'16,"122"82"15,-40 0-15,0 0-16,0 0 16,-41 0-16</inkml:trace>
  <inkml:trace contextRef="#ctx0" brushRef="#br0" timeOffset="125397.6782">35384 21843 0,'82'0'32,"41"0"-32,122 0 15,-122 0 1</inkml:trace>
  <inkml:trace contextRef="#ctx0" brushRef="#br0" timeOffset="128831.2296">37430 20902 0,'0'0'0,"-82"0"0,82-41 15,0 123 32,0 41-47,41 0 16,82 245 15,-123-327-15</inkml:trace>
  <inkml:trace contextRef="#ctx0" brushRef="#br0" timeOffset="129064.2306">36816 21761 0,'0'0'0,"41"0"47,82 0-47,0 0 16,-1 0-16,206-41 15,-165 41-15,42-40 16,-164 40-16</inkml:trace>
  <inkml:trace contextRef="#ctx0" brushRef="#br0" timeOffset="129474.1498">37389 22129 0,'-123'-40'16,"82"40"-1,0 40 1,41 42-1,-81 82 1,40 40 0,41-163-16,0 0 15,0 41 1,41-82-16,40 0 16,42-123-1,-82 1 1,-41 81-1,-123 41 17,41 0-17,82 41-15,-81 40 16</inkml:trace>
  <inkml:trace contextRef="#ctx0" brushRef="#br0" timeOffset="129797.8653">37757 22089 0,'0'0'0,"0"40"31,-82 83-31,82 41 16,41-82-1,82-1 17,-82-81-32,81-40 15,-81-42-15,-41 41 16,41-82 0,-82 0-1,0 123-15,-40-41 16,-1 41-16,-41 0 0,82 0 15</inkml:trace>
  <inkml:trace contextRef="#ctx0" brushRef="#br0" timeOffset="130152.4161">39189 20575 0,'0'0'0,"0"-82"0,-41 82 16,123 0 15,0 0-15,81 0 0,-122 0-1,41 0 1</inkml:trace>
  <inkml:trace contextRef="#ctx0" brushRef="#br0" timeOffset="130447.8636">39230 20534 0,'-41'0'15,"41"41"16,0 41-15,0 0-16,0 163 16,-82 41-1,82 1 1,0-205-16,0 40 16,0-81-1,0 0-15,41-41 31,41 0-31,163-41 32,-81-41-32,-82 42 0</inkml:trace>
  <inkml:trace contextRef="#ctx0" brushRef="#br0" timeOffset="131418.0035">40621 20821 0,'0'-82'15,"0"41"-15,-82 41 16,0-82-1,0 82 1,-82 245 15,287 42 1,-41-287-32,82 82 15,-83-82 1,1 40-16,-41-40 15,-41 82 17,-163 41-17,-1-123 1,41 0 0,82 0-1,41-41 1,0-41-16,123-40 15,-41 40-15,0 41 16,-1-82 0,-40 0-1,-41 42 1,-41 40 0,-40 41-1,-42 0 1,82 82-1,41-42-15,0 1 16</inkml:trace>
  <inkml:trace contextRef="#ctx0" brushRef="#br0" timeOffset="131914.069">41071 21148 0,'0'-41'0,"81"0"15,-40 41 1,41 0 0,0 0-1,-82 123 1,0-42-16,-41 42 15,0-82 17,41-82-1,123-82-15,-1 42-1,-40-42 1,-82 41-16,0 0 15,-41 123 32,41 0-47,-41 41 16,41-41-16,0 0 16,0 0-1,0 81-15,41-122 16,0 0-1,41 0-15</inkml:trace>
  <inkml:trace contextRef="#ctx0" brushRef="#br0" timeOffset="132181.7838">42461 20984 0,'0'0'0,"82"0"62,41 0-62,0 0 16,-1 0-16,-81 0 15,41 0-15,-41 0 16</inkml:trace>
  <inkml:trace contextRef="#ctx0" brushRef="#br0" timeOffset="132431.0564">42830 20698 0,'0'-41'16,"0"123"15,0 0-15,0-1-16,0 1 0,0 0 15,0 163 1,0-204 15,0 41-31</inkml:trace>
  <inkml:trace contextRef="#ctx0" brushRef="#br0" timeOffset="136015.0746">43893 20739 0,'0'-41'15,"-41"41"17,-41 0-17,1 0 1,-1 163-1,82-81 17,0 0-17,163-41 1,1-41 0,-123 82-1,0-82-15,-41 41 16,-41 81-16,-41-81 15,-41 41 1,1 0 0,81-82-16,41-82 31,82-41-15,40 1-1,-81-1 1,41 82-1,-82-41 1,0 41-16,0 0 0,0-40 16,-41 81-1,41-82-15,-41 82 16,0 0-16,41 41 16,-82 41-1,82-42 1</inkml:trace>
  <inkml:trace contextRef="#ctx0" brushRef="#br0" timeOffset="136602.32">44302 20371 0,'41'0'62,"0"0"-62,41 0 0,-41 0 16,0 0 0,-41 40-1,81-40 1,-81 82-16,0 0 16,0 0-1,0 41-15,0 40 16,0 42 15,-40-123-31,40-1 16,0 1-16,0 41 0,0-82 15,0 41 1,0-1-16,0 1 16,-41-82-1,41 41-15,-82-41 16,0 0-16,0 82 15,-41-82 1,-40 0 0,81 0-1,82-41 1</inkml:trace>
  <inkml:trace contextRef="#ctx0" brushRef="#br0" timeOffset="139681.5703">11699 24461 0,'-41'0'16,"41"-82"-16,-40 82 0,40-82 16,-123 82-16,123-81 15,-41 81-15,0 0 31,41 81-31,-123 83 16,123 122 0,0 123 15,0-204 0,-163-164 16,81-41-47</inkml:trace>
  <inkml:trace contextRef="#ctx0" brushRef="#br0" timeOffset="139865.5276">10881 24993 0,'0'-41'15,"41"41"1,164-82 0,40 82-1,-81 0 1,-82 0 0</inkml:trace>
  <inkml:trace contextRef="#ctx0" brushRef="#br0" timeOffset="140265.1721">11658 24870 0,'0'123'31,"0"0"-15,41-123-1,-41 81-15,82-40 16,41-41 0,0 0-1,-42 0 1,-40-82 0,-41 42-1,0-42 1,0 41-1,-81 82 17,81 0-17,0 122 1,0 83 0,81-124-1,-40-40-15</inkml:trace>
  <inkml:trace contextRef="#ctx0" brushRef="#br0" timeOffset="140549.2129">12804 24666 0,'-41'0'0,"41"-82"0,-41 123 47,41 40-47,0 1 16,0 41 0,0 0-16,0 81 15,0-122-15,0 0 16,82 0-1,0-41-15</inkml:trace>
  <inkml:trace contextRef="#ctx0" brushRef="#br0" timeOffset="141081.4463">13336 24952 0,'0'-41'0,"0"123"63,0-41-48,0 41-15,0-42 16,0 1-1,41-41-15,40 0 16,42 0 0,-41 0-1,-82-41-15,0-81 16,0 81 0,0 0-16,0-41 15,0 123 16,0 41-15,0 41 0,0-1-16,0 165 15,0-124-15,0-40 16,0 41 0,0-42-1,-123-122 1,41 0-1,82-41 1,-81-81 0,81 40-16</inkml:trace>
  <inkml:trace contextRef="#ctx0" brushRef="#br0" timeOffset="141365.6729">14195 24788 0,'0'-82'0,"-41"82"0,41-40 16,0 121 31,41-40-47,-41 0 15,82 246 1,-82-124 0,-41 42-1,0-83 1</inkml:trace>
  <inkml:trace contextRef="#ctx0" brushRef="#br0" timeOffset="141598.7153">15667 25075 0,'82'0'16,"41"0"0,0 0-1</inkml:trace>
  <inkml:trace contextRef="#ctx0" brushRef="#br0" timeOffset="141715.18">15790 25320 0,'41'0'32,"41"0"-17,81 0 1</inkml:trace>
  <inkml:trace contextRef="#ctx0" brushRef="#br0" timeOffset="142414.881">18040 24625 0,'0'-82'15,"0"41"-15,-41 41 16,41-123-16,-41 82 16,-41 0 15,-81 246 0,163 449 0,0-531-31,41 163 32,-41-204-17,0-41-15,-41-41 16,-123 0 0,82 0-1,0 0 1,1-41-1</inkml:trace>
  <inkml:trace contextRef="#ctx0" brushRef="#br0" timeOffset="142948.2189">17835 25975 0,'-41'0'0,"1"40"31,40 1-31,-82 41 16,82 0-16,0 0 15,0 0-15,0-42 16,41-40-16,40 41 16,124-163 15,-123-124 0,-123 124-15,-82 81 15,0 41-15,123-82-16</inkml:trace>
  <inkml:trace contextRef="#ctx0" brushRef="#br0" timeOffset="143498.756">18654 23602 0,'0'-41'16,"81"-41"-1,1 82 1,0 41 0,-82 41-1,0 41 1,0-82-1,-123 81 1,82-122-16,123 0 63,-41 0-63,41 0 15,-82 82 1,0-41-16,82 0 15,-82 82 1,-123-82 0,0 40-1,41-81 1,1 0 0</inkml:trace>
  <inkml:trace contextRef="#ctx0" brushRef="#br0" timeOffset="144237.2962">19840 24625 0,'0'-82'0,"0"41"15,0 0 1,163 41 15,-122 245 0,-163-122-15,-1-41 0,41 0-1,41-82 1,123 0 15,-41-41-15,41 41-1,81 0 1,-40 0-16,-41-41 16,-41 41-16</inkml:trace>
  <inkml:trace contextRef="#ctx0" brushRef="#br0" timeOffset="144667.8993">20331 24706 0,'0'0'0,"0"-81"15,82 81 17,-42 41-17,-40-1-15,0 83 31,0-41-15,-122 0 0,122-41-16,41-123 31,-41 41-15,204-82-1,-163 82-15,-41-40 16,41 81-16,-41-82 15,0 123 17,0 40-17,-82 83 1,82-82 0,41-41-1,123-41 1</inkml:trace>
  <inkml:trace contextRef="#ctx0" brushRef="#br0" timeOffset="144832.6034">20944 24788 0,'82'0'31,"41"0"-31,0 0 16,81-41 0,-163 41-16</inkml:trace>
  <inkml:trace contextRef="#ctx0" brushRef="#br0" timeOffset="145048.6527">21394 24502 0,'0'0'16,"-41"0"-16,41 82 47,0 81-32,0 1 1,0 0-1,0-123 1</inkml:trace>
  <inkml:trace contextRef="#ctx0" brushRef="#br0" timeOffset="145549.1589">21722 24625 0,'0'-82'15,"0"123"32,0 41-47,0-42 16,40 42 0,83-82-1,-41 0 1,0 0-1,-41 0 1,-41-82 0,0-40-1,0 40 1,0 164 15,0 40-15,0 1-16,0 204 31,0-204-31,0 123 16,0-206-16,-82 1 15,0 82 1,0-123 0,0-82-1,1 0 1,122-40-1,81 40 1</inkml:trace>
  <inkml:trace contextRef="#ctx0" brushRef="#br0" timeOffset="145899.9401">19635 25525 0,'0'0'0,"-41"0"15,123 0 16,82 0-31,449 0 16,42 0 0,-1 0-1,-285 0 1,-328 0 0,-41 40-1,-123-40 1</inkml:trace>
  <inkml:trace contextRef="#ctx0" brushRef="#br0" timeOffset="146332.4539">20658 25934 0,'0'-41'0,"-82"-41"16,41 82 15,-41 123-15,1 40-1,81 42 16,0-123-31,0-1 16,0-40-16,81-41 0,1 41 16,0-41-1,41-41 1,-41-41 0,-82 1-1,-82-42 1,0 82-1,-41 82 1,123 41-16,0-41 16,0 0-16,0 40 15</inkml:trace>
  <inkml:trace contextRef="#ctx0" brushRef="#br0" timeOffset="146686.422">21108 26097 0,'0'-41'15,"-82"82"1,82 0 0,-82 0-16,82 41 15,0 41 1,41-42-1,0-81-15,82 0 16,-82 0 0,0 0-16,81-81 15,-122-42 1,0 0 0,0 82-1,-163 0-15,122 41 16,-41 0-1,41 0 1,41 41-16</inkml:trace>
  <inkml:trace contextRef="#ctx0" brushRef="#br0" timeOffset="147232.2177">22990 25238 0,'0'0'15,"0"-82"-15,0 42 16,0-1 15,-82 41-15,41 0-1,-41 163 1,0-40 0,82 0-1,41-82 1,0-41-1,41-41 1,0-41 0,-82 41-16,82-123 15,-82 1 1,0-42 0,-41 42-1,41 122 16,0 122-15,0 42 0,0 164-1,0-83-15,0-81 16,0-1-16,0-81 0</inkml:trace>
  <inkml:trace contextRef="#ctx0" brushRef="#br0" timeOffset="147649.14">23276 25156 0,'0'0'0,"82"-122"16,-41 122-1,0 0-15,40 41 16,-81 122 15,0 1-15,0-82-16,-40-41 15,40-164 32,81 41-47,-81 41 16,123-41-16,-82-81 15,-41 81 1,0 164 15,-41 0-31,41 163 16,0-81 0,0-83-1,82-81 1</inkml:trace>
  <inkml:trace contextRef="#ctx0" brushRef="#br0" timeOffset="147849.6538">24667 25156 0,'0'-40'31,"41"40"-31,81 0 16,-81 0-16,0 0 15,0 0 1</inkml:trace>
  <inkml:trace contextRef="#ctx0" brushRef="#br0" timeOffset="147965.7796">24749 25443 0,'81'0'15,"1"0"-15</inkml:trace>
  <inkml:trace contextRef="#ctx0" brushRef="#br0" timeOffset="148466.4239">26303 24666 0,'0'-82'0,"0"41"16,0 0 0,0 164 15,0-1-31,0 1 15,0 245 17,0-204-17</inkml:trace>
  <inkml:trace contextRef="#ctx0" brushRef="#br0" timeOffset="148683.9273">25608 25484 0,'82'0'32,"81"0"-17,83 0-15,-42 0 16,246 0-1,-123 0 1,-122 0-16</inkml:trace>
  <inkml:trace contextRef="#ctx0" brushRef="#br0" timeOffset="149149.575">26344 25975 0,'-82'0'0,"82"-41"15,-41 41-15,0 0 31,-40 0-15,-1 81 0,82 1-16,-123 164 15,123-165-15,0 1 16,0 41 0,41-123-1,41 0-15,0 0 16,-1-41-1,-81-41 1,0 0 0,-41 1-1,1 81 1,-83 81-16,123-40 16,-41 0-16,41 41 31,41-41-31</inkml:trace>
  <inkml:trace contextRef="#ctx0" brushRef="#br0" timeOffset="149482.9655">26917 26015 0,'0'0'0,"0"-40"16,-82 40-1,82 40 1,-82 42-16,82 0 16,-82 0-16,82 41 15,41-1 1,0-122 0,41 0-16,82 0 15,-83 0 1,42-122-1,-123 81-15,0-41 16,0-41 0,-164 82-1,83 41-15,-42 0 16,41 0-16,0 0 0</inkml:trace>
  <inkml:trace contextRef="#ctx0" brushRef="#br0" timeOffset="151550.132">29453 24584 0,'0'-82'31,"82"82"-15,0 0 0,-42 0-16,1 0 15,-41 41-15,0 41 16,0-41-16,0-1 16,0 42-16,-81-41 15,40-41-15,0 41 31,82-82-15,0 41 0,40-123-16,42 1 15,-82 81 1,-41-41-16,82 41 16,-82-41 15,0 41-16,-41 41 1,0 123 0,41 82-1,-82-42 1,82-40 0,123-82-1,-41-41 1,40 0-1,-122-82-15</inkml:trace>
  <inkml:trace contextRef="#ctx0" brushRef="#br0" timeOffset="151883.0791">30189 24052 0,'0'-82'16,"41"41"0,82 41-1,-82 41 1,-41 82 0,0-82-1,-41 82 1,-41-1-1,41-122 1,82 0 15,0 0-15,82 0-16,122 0 16,-122 0-1</inkml:trace>
  <inkml:trace contextRef="#ctx0" brushRef="#br0" timeOffset="152158.0045">30967 24706 0,'0'0'0,"-82"0"16,164 0 15,245-40-15,-41-1 0,-163 41-1,-41 0 16</inkml:trace>
  <inkml:trace contextRef="#ctx0" brushRef="#br0" timeOffset="152399.9988">31498 24420 0,'0'0'15,"-41"-82"-15,41 164 32,0 82-17,0-1 1,0 1 0,0 0-1,82-164 1</inkml:trace>
  <inkml:trace contextRef="#ctx0" brushRef="#br0" timeOffset="153385.2207">32153 24666 0,'-82'-123'0,"82"82"31,41 0-31,41 41 16,-41 0-1,0 0-15,40 0 16,-81 123-1,0-82 1,0 40-16,-81 42 16,40-123-16,41 41 15,-123-41 1,164-82 0,0 41-1,41-40 1,-42 40-16,42-82 15,0 82-15,-41-82 16,-82 205 47,41-41-48,0 0 1,-41 82-1,41-82-15,0 40 16,82-81 0,0 0-16,-41 0 15,81 0 1,-40-163 0,-82 81-1,41-41 1,-41 164 31,0 82-47,0-41 15,0-41 1,0 81 0,41-122-16,0 0 15,41 0 1,0-41-1,-1-40 1,-81-42 0,0 82-16,0-41 15,-41 164 17,41 0-17,-40 163 1,40 205-1,-82-204 1,0-83 0,0-122-1,41-41 1,-41 0 0,82-82-1,0-40-15</inkml:trace>
  <inkml:trace contextRef="#ctx0" brushRef="#br0" timeOffset="153817.4476">33585 23929 0,'0'0'0,"81"0"47,-40 0-31,41 0-16,-41 0 16,-41 123 15,0-82-16,0 41 1,0 40-16,0 83 16,0-82-16,0-1 15,0 124 1,0-123-16,0-42 16,0-40-1,-82-41 1,0 0-1,1 0-15,-42 0 16</inkml:trace>
  <inkml:trace contextRef="#ctx0" brushRef="#br0" timeOffset="154466.4306">29167 23725 0,'0'-41'16,"-82"41"31,0 0-32,-41 0 1,82 0 0,41 82-1,-41-82-15,41 81 16,0 1-16,0 0 15,0 41 1,0 81 0,0 164-1,-81-122 1,81-42 0,0-122-1,41 41 16,-1-41-15,1-82 0,82 41-1,41-41-15</inkml:trace>
  <inkml:trace contextRef="#ctx0" brushRef="#br0" timeOffset="155134.2511">34280 25156 0,'-41'41'32,"41"0"-17,-82 41-15,82-41 16,0 41 0,164-82 15,40-123 0,-367-41 0,-1 83-15,123 81 0,-81-41-1</inkml:trace>
  <inkml:trace contextRef="#ctx0" brushRef="#br0" timeOffset="155566.8443">34362 23602 0,'41'-41'15,"81"41"1,-81 0-16,41 0 16,-41 82-1,-82 0 1,-82 0 15,42-82-31,122-41 47,-1 41-31,83 0-1,-41 41 1,-82 40 0,0 1-1,-82 0 1,-41 0-1,83-82 1</inkml:trace>
  <inkml:trace contextRef="#ctx0" brushRef="#br0" timeOffset="156017.0944">36284 24420 0,'-40'0'16,"40"-41"0,81 41-1,1 0-15,123 0 32,-205 41-17</inkml:trace>
  <inkml:trace contextRef="#ctx0" brushRef="#br0" timeOffset="156134.0577">36284 24666 0,'-40'0'31,"80"0"-15,42 0-16,41 0 16,81-41-16,-81 41 15,0 0-15</inkml:trace>
  <inkml:trace contextRef="#ctx0" brushRef="#br0" timeOffset="156819.5531">38248 23929 0,'0'0'0,"0"-41"16,0 123 15,0 0-15,0 0-16,0 122 15,0 1 16,0-123-15</inkml:trace>
  <inkml:trace contextRef="#ctx0" brushRef="#br0" timeOffset="157033.4379">37716 24829 0,'0'0'0,"82"0"31,204 0-15,82 0 0,1 0-1,-124 0 1</inkml:trace>
  <inkml:trace contextRef="#ctx0" brushRef="#br0" timeOffset="157451.0143">38207 25361 0,'-41'-41'16,"0"41"15,-82 41-15,123 41-16,-81 40 15,81 1-15,0 82 16,0-123-16,81-42 15,1-40 1,0 0 0,-41 0-1,82-40-15,-123-42 16,0 0 0,0 41-1,-82 41-15,-82 41 31,123 82-15,41-82 0,41 40-16</inkml:trace>
  <inkml:trace contextRef="#ctx0" brushRef="#br0" timeOffset="157784.2479">38739 25443 0,'0'0'16,"-82"0"-1,82 82 1,-41-1-16,41 83 16,0-123-1,0 41-15,0-41 16,41-41-1,164 0 1,-83-82 0,-40-41-1,-41 82-15,-41-82 16,-41 42-16,-41 81 16,-81-41-1,122 41 1</inkml:trace>
  <inkml:trace contextRef="#ctx0" brushRef="#br0" timeOffset="158133.671">40089 23766 0,'0'0'0,"0"-82"0,-41 82 0,164 0 47,-1 0-32,-40 0-15,82 0 16,-123 0 15</inkml:trace>
  <inkml:trace contextRef="#ctx0" brushRef="#br0" timeOffset="158383.6254">40171 23807 0,'-41'0'0,"41"81"31,0-40-31,0 41 16,0 123-1,0-83-15,0 42 16,-82 40-16,82-40 16,0-41-16,0 0 15,41-123 1,81 0 0,206-123-1</inkml:trace>
  <inkml:trace contextRef="#ctx0" brushRef="#br0" timeOffset="158833.4542">41520 24093 0,'0'-82'15,"-40"41"1,-42 41 0,41 0-16,-82 0 15,82 0 1,-41 41 0,82 41-16,0 0 31,0-41-16,82-41 1,0 0 0,0-41-1,0 0 1,-82 0 0,0 0-16,0 82 31,0 123-16,0 81 1,-41-122 0,41-42-16,0 1 0</inkml:trace>
  <inkml:trace contextRef="#ctx0" brushRef="#br0" timeOffset="159067.0913">42093 24379 0,'41'0'31,"82"0"-15,0 0-16,-42 0 15,1 0-15,0-41 16,-41 41-16</inkml:trace>
  <inkml:trace contextRef="#ctx0" brushRef="#br0" timeOffset="159285.0923">42380 24052 0,'-41'-41'16,"41"82"15,0 41-31,0 0 16,0 40-16,0 1 16,0 41-1,0-1 1,41-163-16</inkml:trace>
  <inkml:trace contextRef="#ctx0" brushRef="#br0" timeOffset="159733.6343">42952 24011 0,'0'0'0,"0"-82"0,0 41 15,41 0 1,0 41 0,41 0-1,0 41 1,-82 41-16,0-41 16,0 41-16,-41-41 15,0 41-15,-82-1 16,82-81-1,82 0 17,82-81-17,-41 122 17,40-1-17,-122 83-15,-41-41 31,-40 0-15,-124 0 0,123-82-1,82-82 1</inkml:trace>
  <inkml:trace contextRef="#ctx0" brushRef="#br0" timeOffset="160267.1683">43525 24257 0,'0'-41'15,"0"122"48,0-40-63,0 0 15,0 41 1,82-82-16,0 0 16,-42 0-1,83 0 1,-123-41-16,41-41 15,-41 41 1,0 1-16,0-42 16,0 0-1,-41 246 17,41-42-32,0 205 31,-41 1-16,41-206-15,0-40 16,0 41-16,-82-82 0,1 41 16,-1-82-1,41 0 1,-41-82 0,41 82-16,41-123 15,0 41-15,0 1 0,82-83 16</inkml:trace>
  <inkml:trace contextRef="#ctx0" brushRef="#br0" timeOffset="160701.396">44507 23561 0,'-82'0'0,"82"-41"0,82 41 47,0 0-47,-42 0 16,1 0-16,41 0 16,-82 82-1,0-41 1,0 163-1,0-81-15,0 41 16,0 40-16,0-40 16,0-41-16,0 122 15,0-122 1,0-82 0,-163-41 15,40 0-16,41 0-15,0 0 16,0 82-16,41-82 16</inkml:trace>
  <inkml:trace contextRef="#ctx0" brushRef="#br0" timeOffset="163034.1814">12190 27488 0,'-41'0'0,"-40"0"15,121 0 32,83 0-31,409-82 15,-409 82-15</inkml:trace>
  <inkml:trace contextRef="#ctx0" brushRef="#br0" timeOffset="163368.0662">12272 27570 0,'-82'0'0,"41"0"47,41 41-31,0 41-1,0 40 1,-41 83 0,41 40-1,-81 1 1,81-205-1,0-1 1,122-40 0,42 0-1,-82-81-15,41 40 16,-123-41 0</inkml:trace>
  <inkml:trace contextRef="#ctx0" brushRef="#br0" timeOffset="163584.4946">12108 28061 0,'41'0'31,"82"0"-31,0 0 16,286-82 0,-327 82-1</inkml:trace>
  <inkml:trace contextRef="#ctx0" brushRef="#br0" timeOffset="163884.221">13499 27611 0,'0'0'0,"0"-123"0,-82 123 16,82-82-1,-81 205 1,81 0-1,-82 40-15,41 164 16,41-122 0,0-123-16,0 163 15,41-163 1,0-82-16,41 41 16,81-41-1,-81 0-15</inkml:trace>
  <inkml:trace contextRef="#ctx0" brushRef="#br0" timeOffset="164156.9304">14481 27897 0,'0'-41'0,"0"0"31,-41 123 0,41-41-31,-82 0 16,41 41 0,-81 40-1,-1-40 1,82-82-16,41 123 15,-82-123-15</inkml:trace>
  <inkml:trace contextRef="#ctx0" brushRef="#br0" timeOffset="164384.1382">14031 27774 0,'-41'0'0,"41"41"31,82 41-15,0 41-16,41 40 15,-1 42 1,42-82 15,-41-42-31</inkml:trace>
  <inkml:trace contextRef="#ctx0" brushRef="#br0" timeOffset="164668.1212">14849 27693 0,'0'-82'15,"123"245"17,-82-81-17,-41 41-15,82-41 16,-82 40-16,-41 247 31,0-206-15,-82-122-1</inkml:trace>
  <inkml:trace contextRef="#ctx0" brushRef="#br0" timeOffset="164885.4529">16035 28306 0,'123'0'31,"0"0"-15,0 0-16,-42 0 16,1 0-16</inkml:trace>
  <inkml:trace contextRef="#ctx0" brushRef="#br0" timeOffset="165019.3443">16199 28429 0,'41'0'32,"0"0"-17,41 0-15,81 41 16</inkml:trace>
  <inkml:trace contextRef="#ctx0" brushRef="#br0" timeOffset="166101.7825">19185 27570 0,'0'0'0,"0"-41"0,0 0 16,0 0-16,0-41 15,0 41 1,-163 41 15,-83 737 0,246-533-31,0 246 16,0-204-16,0-83 16,41 42-1,-41-83 1,0-40-1,-82-82-15,-40 0 16,40 0 0,41 0-16,-123 0 15,123-82 1</inkml:trace>
  <inkml:trace contextRef="#ctx0" brushRef="#br0" timeOffset="170819.2162">19635 28265 0,'-41'-41'16,"41"0"-1,82 41 32,-41 0-31,0 123 0,-41-41-1,-41 82 1,-82-42-1,42-81 1,81-82 31,40-41-47,124-81 31,-82-1-15,-41 82-1,-41 1-15,0-1 16,0 123 15,0 0-15,0 122 0,0-81-16,0 0 15,0-41-15,0 0 16,0 40-1,204-81 1,-81 0 0</inkml:trace>
  <inkml:trace contextRef="#ctx0" brushRef="#br0" timeOffset="171202.5343">21190 27856 0,'-41'-82'0,"0"41"15,0 41 1,41-81-1,-82 81 1,0 41-16,1 122 16,81 1-1,0 40-15,0 83 16,0-1 0,0-41 15,0-204-16,-41 82 1,-41-123 0,0 0-16</inkml:trace>
  <inkml:trace contextRef="#ctx0" brushRef="#br0" timeOffset="171368.2894">20413 28552 0,'0'-41'16,"40"41"-16,42 0 16,0-82-16,41 82 15,40 0-15,165 0 16,-206 0 0,-81 0-16</inkml:trace>
  <inkml:trace contextRef="#ctx0" brushRef="#br0" timeOffset="171618.9123">21558 28429 0,'-41'0'62,"41"41"-62,-82 41 16,82-42-16,-123 42 0,123 41 16,-40-41-1,-1 0 1</inkml:trace>
  <inkml:trace contextRef="#ctx0" brushRef="#br0" timeOffset="171835.6233">21231 28511 0,'0'41'31,"41"81"-15,-41-81-16,81 0 15,1 82 1,-82-41 0,164-42-16,-123-40 15</inkml:trace>
  <inkml:trace contextRef="#ctx0" brushRef="#br0" timeOffset="172118.6443">21926 28142 0,'0'-40'0,"-41"-1"16,41-41 0,0 123 15,0 81-31,-41 124 15,41-1 1,0-81 0,41-41-1,0-123 17,0 0-32</inkml:trace>
  <inkml:trace contextRef="#ctx0" brushRef="#br0" timeOffset="172535.5678">22131 28552 0,'0'-82'0,"0"41"15,81 41 17,-40 0-1,-41 82-31,0-1 15,0 42 1,-81-82 0,81 0-1,40-123 17,1 41-17,82-81 1,-41 81-16,-82-41 15,82 41-15,-82-41 0,0 41 16,-41 123 31,41-41-47,0 82 16,-41-42-1,41 1 1,82-41-1</inkml:trace>
  <inkml:trace contextRef="#ctx0" brushRef="#br0" timeOffset="172785.7232">22744 27938 0,'0'-82'15,"0"164"17,0 0-17,123 0-15,-123-1 16,41 42-16,-41-41 16,0 82-1,0-42 1,-82-122-1</inkml:trace>
  <inkml:trace contextRef="#ctx0" brushRef="#br0" timeOffset="173318.9778">23767 28388 0,'0'-123'16,"0"41"0,0-40-1,-82 40 1,0 82 0,0 0-1,82 82-15,-122 122 16,122-122-1,0 0-15,0 81 16,41-122 0,81-41-1,-40-41 1,0-81 15,-82-1-15,0-82-1,0 83-15,0-83 16,0 123-16,0-40 16,0 163 15,0 163-15,0 82-1,0-40 1,0-82-1,0-42 1,0-40 0</inkml:trace>
  <inkml:trace contextRef="#ctx0" brushRef="#br0" timeOffset="173735.8443">23890 28306 0,'41'0'0,"-41"-41"0,40 41 16,42 0-1,-41 41 1,-41 0 0,0 82-1,0-41 1,41-82 31,-41-41-32,82 0-15,-41-41 16,-41 41 0,82-41-16,-82 123 31,-41 41-16,41 82 1,0-124-16,0 83 16,82-82-16,-42-41 15,42 0 1</inkml:trace>
  <inkml:trace contextRef="#ctx0" brushRef="#br0" timeOffset="175519.4499">25690 28388 0,'-41'0'16,"82"0"0,81 0-1,-40 0-15,0 0 16,0 0-16,-41 0 16</inkml:trace>
  <inkml:trace contextRef="#ctx0" brushRef="#br0" timeOffset="175636.5915">25485 28674 0,'41'0'16,"41"0"-1,40 0-15,165-82 16</inkml:trace>
  <inkml:trace contextRef="#ctx0" brushRef="#br0" timeOffset="176486.0997">27449 27570 0,'0'0'0,"0"-41"0,0-41 16,-41 82-1,41-41-15,-123 41 16,41 0 0,82 41-16,-41 286 15,82 1023 32,-82-859-16,-286-368 1,286-123-32,-82-41 15,41-82 1,82-40 0</inkml:trace>
  <inkml:trace contextRef="#ctx0" brushRef="#br0" timeOffset="177035.5485">28021 28224 0,'0'0'0,"0"-41"16,0 0 0,123 41-1,-82 0 1,0 0-16,-41 41 16,0 41-16,0 0 0,0 0 15,-82 41 1,0-42-1,123-162 32,0 40-31,41 0-16,40-164 31,-81 164-31,-41-41 16,82 42-16,-82-1 15,-82 82 17,82 40-32,-41 1 15,41 0-15,0 82 16,82-83 0,0-81-16,41 0 15,81-81 1,-122-1-16</inkml:trace>
  <inkml:trace contextRef="#ctx0" brushRef="#br0" timeOffset="179086.9037">26467 28102 0,'41'0'0,"-41"-82"0,0 41 15,0 0 17,0 123 30,0 0-62,0 81 16,0 42-1,0-123 1,81-1 0</inkml:trace>
  <inkml:trace contextRef="#ctx0" brushRef="#br0" timeOffset="179319.1299">26262 28756 0,'41'0'31,"82"0"-15,0 0-16,-1 0 15,1-41-15,82 41 16,-165 0 0</inkml:trace>
  <inkml:trace contextRef="#ctx0" brushRef="#br0" timeOffset="179754.9523">26344 29001 0,'0'0'0,"-41"0"0,0 0 31,0 0-16,41 41-15,-122 41 16,40 82 0,82-82-1,0-1 17,82-81-17,40 0 1,-81-40-1,-41-1 1,0 0 0,-82 41 15,82 41-31,-41 0 16,41 40-16,0-40 15</inkml:trace>
  <inkml:trace contextRef="#ctx0" brushRef="#br0" timeOffset="180124.5641">26671 29042 0,'0'-81'0,"-41"81"47,41 40-31,0 42-16,0-41 15,0 41 1,82-82 0,-41 0-1,41 0 1,41-41-16,-123 0 15,0-41 1,-82 41 0,0 41-1,41 0 17,-41 41-17</inkml:trace>
  <inkml:trace contextRef="#ctx0" brushRef="#br0" timeOffset="181030.5678">30189 27815 0,'-41'-41'0,"41"-40"31,-81 81-31,81-41 16,0 0-1,-41 41 1,0 0 15,-41 0-31,-41 654 31,123-531-31,0 0 16,0-1 0,123 1-1,-82-123-15,82 0 16</inkml:trace>
  <inkml:trace contextRef="#ctx0" brushRef="#br0" timeOffset="181620.9148">30639 27938 0,'0'-82'15,"0"41"1,-82 41 15,1 41-15,81 0-16,-82 82 15,123-1 1,122 1 0,-81-41-1,41-41 17,-123 41-17,-82 40 1,41-122-16,-82 41 15,83-41-15,-1 0 16,0 0 0,41-122-1,122 40 1,42-41 0,-123 0-1,0 1 1,-41 81-1,0-41-15,-82 82 32,0 0-32,0 41 31,82 82-15,0-83-16</inkml:trace>
  <inkml:trace contextRef="#ctx0" brushRef="#br0" timeOffset="182086.4886">30967 28347 0,'0'-82'0,"40"82"15,42 0 1,41 0-1,-123 41 1,0 41-16,0 0 16,-41 0 15,41-1-31,41-162 31,41-1-15,-82 41-1,82-82 1,-1 82 0,-81-82-1,-41 164 32,41 0-47,0 82 16,0-41-1,41 0 1,0-82 0,82 0-16,-82 0 15</inkml:trace>
  <inkml:trace contextRef="#ctx0" brushRef="#br0" timeOffset="182253.7303">31744 28388 0,'41'0'31,"40"0"-31,1-82 16,123 82 0,-82-41-1</inkml:trace>
  <inkml:trace contextRef="#ctx0" brushRef="#br0" timeOffset="182486.6056">31989 28020 0,'0'-41'15,"0"82"16,0 0-15,0 0-16,0 40 0,0 1 16,0 82-1,0-123 1,0 0-16</inkml:trace>
  <inkml:trace contextRef="#ctx0" brushRef="#br0" timeOffset="182991.2555">32685 27938 0,'0'0'0,"0"-41"16,0 0-1,0-41 1,-82 82-1,-82 164 1,164-82 0,0-41-1,123 81 1,-82-81-16,41-41 16,-82 41-16,41-41 15,-41 82 1,0-41-1,-82-41-15,0 0 16,-41 0 0,82 0-1,82-123 17,41 41-17,41-40 1,-82 81-16,40-82 15,-81 82-15,0 0 16,-40 41 0,-42 0-1,0 0 1,0 123 0</inkml:trace>
  <inkml:trace contextRef="#ctx0" brushRef="#br0" timeOffset="183270.1912">32889 27774 0,'0'0'0,"0"-41"0,0-40 16,82 81 15,-82 81-15,82 42-16,0 82 15,-82-83-15,0 1 16,-41 163 0,-41-163-16,0-41 15,41 0-15,-41-82 16</inkml:trace>
  <inkml:trace contextRef="#ctx0" brushRef="#br0" timeOffset="186486.8985">27326 29820 0,'-41'40'47,"41"42"-47,0-41 16,0 0-16,0 41 15,82-41 17,-41-41-32,40 0 15,1 0-15,-41-82 16,-41 41-1,0-41 1,-41-40 0,-81 81-1,81 41 1,41-41 0</inkml:trace>
  <inkml:trace contextRef="#ctx0" brushRef="#br0" timeOffset="187236.7157">27776 26915 0,'0'-41'0,"122"1"31,-81 40-31,0 0 16,41 40-1,-82 42 1,0 0-1,-41 0-15,-82 0 32,164-82 15,123 0-32,-41 0 1,-123 41-1,0-1 1,-82 83 0,-41-123-1,41 0 1</inkml:trace>
  <inkml:trace contextRef="#ctx0" brushRef="#br0" timeOffset="188104.8327">37839 27324 0,'-82'-41'0,"41"41"15,123 0 32,41 0-47,-42 0 16,1 0-16,0 0 31</inkml:trace>
  <inkml:trace contextRef="#ctx0" brushRef="#br0" timeOffset="188386.6031">37634 27406 0,'0'82'47,"0"0"-47,0 122 15,0-40 1,0-41-1,0-42 1,123-81 0,41 0 15,-83-40-15,-40-1-1,-41 0-15</inkml:trace>
  <inkml:trace contextRef="#ctx0" brushRef="#br0" timeOffset="188557.5777">37389 27856 0,'41'0'16,"41"0"-1,163 0 1,164 0-1,-245-41 1</inkml:trace>
  <inkml:trace contextRef="#ctx0" brushRef="#br0" timeOffset="189453.6474">38575 27324 0,'0'-41'16,"0"82"31,0 41-47,0 41 15,0 122 1,82 42 15,204-165-15</inkml:trace>
  <inkml:trace contextRef="#ctx0" brushRef="#br0" timeOffset="189970.662">39230 27652 0,'0'-123'0,"0"0"16,-41 123 0,41 41 30,0 0-46,0 82 16,0-82 0,41 40-1,0-81 1,163 0 0,-81-40-1,-123-1 1,41-82-1,-41 82 1,0-41 0,0 41-1,-82 41 17,82 41-17,0 123 1,-41-1-1,41 83 1,0-83 0,0-81-16,0 0 15</inkml:trace>
  <inkml:trace contextRef="#ctx0" brushRef="#br0" timeOffset="190270.4596">39966 27324 0,'0'0'16,"0"-41"-16,0 123 46,0 0-30,123 204 0,-123-122-1,-41-41 1,-82-82 0,123 40-1,-41-81-15</inkml:trace>
  <inkml:trace contextRef="#ctx0" brushRef="#br0" timeOffset="190488.4864">40661 27693 0,'0'0'0,"41"0"31,0-41-31,82 41 16,-41 0-1,-41 0 1</inkml:trace>
  <inkml:trace contextRef="#ctx0" brushRef="#br0" timeOffset="190636.6297">40702 27897 0,'82'0'47,"0"0"-47,0 0 16,41 0-1,-42 0-15</inkml:trace>
  <inkml:trace contextRef="#ctx0" brushRef="#br0" timeOffset="191262.4503">42502 27365 0,'0'-41'0,"-82"-40"15,82 121 17,0 83-32,0 204 31,0-245-31,41 82 31,-41-123-15</inkml:trace>
  <inkml:trace contextRef="#ctx0" brushRef="#br0" timeOffset="191504.0331">42011 28142 0,'0'-40'15,"82"40"1,82-41 0,204 41-1,-204 0-15,163 0 16,-204 0-16,-42 0 16</inkml:trace>
  <inkml:trace contextRef="#ctx0" brushRef="#br0" timeOffset="191921.4791">42461 28592 0,'0'-81'15,"-81"81"1,40 0-16,0 0 16,-41 81-1,82-40 1,-41 123 0,41 0-1,0-83-15,41-40 16,41 41-1,0-82 1,-42 0-16,42-41 16,-82 0-1,0 0 1,0-40 0,-41 81-1,-163 122 1,163 42-1,41-123-15</inkml:trace>
  <inkml:trace contextRef="#ctx0" brushRef="#br0" timeOffset="192253.9523">42993 28756 0,'0'0'0,"0"-41"0,0-41 16,-41 82 0,-41 164 15,82-41-15,0-82-1,0 81-15,123-122 16,-82 0-16,0 0 15,82-41 1,-82-81 0,-41 40-16,0 41 15,0 0-15,-41-41 16,0 82-16,-82-41 16,82 41-1</inkml:trace>
  <inkml:trace contextRef="#ctx0" brushRef="#br0" timeOffset="192670.5081">44670 27038 0,'0'0'0,"0"-82"16,-81 82 15,40 0-31,0 41 16,-82 164-1,123-83-15,0 206 16,0 40-1,0 41 1,0-82 15,0-204-31,0 40 16,-82-122-16,41-41 16,-122 82-1,81-82-15,0 0 16,41 0-16,41-41 15,0-41-15</inkml:trace>
  <inkml:trace contextRef="#ctx0" brushRef="#br0" timeOffset="193010.028">44343 29492 0,'0'82'47,"0"-41"31</inkml:trace>
  <inkml:trace contextRef="#ctx0" brushRef="#br0" timeOffset="193771.0576">44507 29574 0,'0'-41'16,"-41"41"77,41 41-93,0 0 0,-41 0 16,41 41 0,0 0-16,0 81 47,123-163-16,-1-82-16,-40 1 1,-82-1-16,0 41 16,0-41-1,-82 0 1,41 82-16,-81 0 16,81 0-1</inkml:trace>
  <inkml:trace contextRef="#ctx0" brushRef="#br0" timeOffset="194720.8681">44998 26670 0,'0'-82'0,"0"0"16,0 0 0,0 42 15,0 80 0,-123 370 0,41-288-15,0-40 0,123-82 15,82 0-31,0 0 16,-1 0-1,-40-41 1,0 41-1,-41-41-15,-41 0 16,0-40 0,0-1 15,0 41-15,-41 41 30,41 123-30,0-1-16,0 124 16,0-1-1,0-122-15</inkml:trace>
  <inkml:trace contextRef="#ctx0" brushRef="#br0" timeOffset="196020.8883">46552 27570 0,'-41'0'0,"41"-41"31,41 41-31,82 0 16,-41 0-16,-1 82 15,-81-41 1,0 0-16,0 122 31,-122-81-15,122-123 15,163-41 0,-40-40-15,-41-1 0,-82 41-16,0 41 15,0 0-15,0 82 47,0 41-47,0-41 16,-82 0-16,82 41 15,0-42-15,41 42 16,0 0 0,41-82-1,-41 0 1</inkml:trace>
  <inkml:trace contextRef="#ctx0" brushRef="#br0" timeOffset="197190.2897">47084 27652 0,'0'-41'0,"0"0"16,-41 41 0,41-123-16,-41 123 15,41-82-15,-82 82 16,0-41 0,-122 123 15,81 327 0,123-368-31,0 41 16,41-41-16,82-41 15,-82 0 1,81 0 0,-81 0-16,-41-82 15,41 82 1,-41-82-16,0 0 0,0 1 15,82-1-15,-82-82 16,0 123 0,0 82 15,41 82-15,-41 41-1,0-83-15,0 1 16,0 0-16,0 0 15,0 40-15,0-40 16,0-41 0</inkml:trace>
  <inkml:trace contextRef="#ctx0" brushRef="#br0" timeOffset="197421.5253">47411 27897 0,'123'-41'47,"-41"41"-32,40 0-15,124-41 16,-164 41-16,-1 0 15,1-82 1</inkml:trace>
  <inkml:trace contextRef="#ctx0" brushRef="#br0" timeOffset="197637.7669">47984 27406 0,'-82'-41'15,"82"123"17,0 0-17,0 41-15,0-1 16,0 83 0,0-1-1,0-163 1</inkml:trace>
  <inkml:trace contextRef="#ctx0" brushRef="#br0" timeOffset="198055.0026">48352 27652 0,'0'0'15,"0"-82"-15,0 41 0,164-41 16,-83 82-1,1 41 1,-82 82 0,0-82-1,-82 81 1,41-81-16,-81-41 16,204 0 15,-42 0-16,42 0 1,0 0 0,-82 123-1,41-41 1,-41 81 0,-164-122-1,83-41 1,-1 0-1,82-41 1</inkml:trace>
  <inkml:trace contextRef="#ctx0" brushRef="#br0" timeOffset="198571.9023">49088 27774 0,'0'0'16,"0"-81"-16,-41 162 62,41-40-62,0 0 16,0 0-1,0 41-15,41-82 16,41 0 0,-41 0-1,0 0 1,82 0-16,-82 0 16,-41-123-1,40 0 1,-40 83-1,0 162 17,0 124-17,0-1 1,0-40 0,0-124-16,0 1 15,0-41 1,-81 0-16,-1-41 15,0 0 1,41-41 0</inkml:trace>
  <inkml:trace contextRef="#ctx0" brushRef="#br0" timeOffset="198838.7192">49906 27406 0,'0'-41'0,"41"41"16,0 0 0,41 82-16,-41 123 15,-41 40 1,0-122-1,0-1-15,-41 1 0,-41 0 16,41 41-16,-81-42 31,40-122-31</inkml:trace>
  <inkml:trace contextRef="#ctx0" brushRef="#br0" timeOffset="199321.6361">46675 27038 0,'0'-123'0,"-41"123"15,41-41-15,-82 41 32,0 0-17,0 41-15,-122 491 32,122-286-32,82 244 15,0-326 1,123 0-16,204 81 15,246-163 1,-246 0 0</inkml:trace>
  <inkml:trace contextRef="#ctx0" brushRef="#br0" timeOffset="200570.9229">51543 27856 0,'0'-41'16,"-41"41"0,41-41-16,-82 41 15,41-81 1,-41 81 0,-81 122 15,122-81-31,41 164 47,41-205-47,81 81 31,-81-81-31,82-40 16,-82 40-16,-41-82 15,41-41 1,-41-41-1,0-122 1,0 82 0,0 163-1,0 163 17,0-40-32,0 123 15,0-42 1,0 1-1,82-41 1,-42-82 15,124-41-15,-82 0 0,0-123-1,-82-41 1,41 123-16,-41 0 15,0-40-15,0 162 47,0-40-47,0 41 16,0 0 0,0-41-1,41-41 16,40 0-15,-40 0 0,-41-123-1,41 82 1,-41 0 0,0 164 15,0 0-16,-41 163 1,41 0 0,0-163-16,0 82 15,0-124 1,-122 1-16,81-41 16,-82-41-1,-41 0 1,82 0-1,1 0-15,-1-41 16,123-41 0</inkml:trace>
  <inkml:trace contextRef="#ctx0" brushRef="#br0" timeOffset="200743.0048">53547 28633 0</inkml:trace>
  <inkml:trace contextRef="#ctx0" brushRef="#br0" timeOffset="202442.1319">29208 16935 0,'0'-41'16,"-82"41"-1,123 0 32,0 0-47,-1 0 16,1 0-1,82 0-15</inkml:trace>
  <inkml:trace contextRef="#ctx0" brushRef="#br0" timeOffset="202721.7833">29126 16935 0,'-41'0'0,"0"0"16,-41 0 31,82 81-32,0 83 1,0 122 0,0-40-1,0-42 1,0-163-16,0 0 15,82-41 1,41 0 0,122-204-1,-163 122-15</inkml:trace>
  <inkml:trace contextRef="#ctx0" brushRef="#br0" timeOffset="202922.1453">28962 17303 0,'-82'0'0,"164"0"47,0 0-47,41 0 16,-1 0-16,1 0 15,122 0 1</inkml:trace>
  <inkml:trace contextRef="#ctx0" brushRef="#br0" timeOffset="203204.6538">30148 17016 0,'-41'-41'16,"-40"41"15,81 82-15,-123 0-16,123 0 15,-41 204 1,41-40-1,0-83 1,0-122-16,164 41 16,-123-82-16</inkml:trace>
  <inkml:trace contextRef="#ctx0" brushRef="#br0" timeOffset="203436.4279">31089 17303 0,'-41'-82'0,"0"82"31,-81 41-15,-1 82-1,-82-1 1,124-40-16,40-41 15,-41-41-15</inkml:trace>
  <inkml:trace contextRef="#ctx0" brushRef="#br0" timeOffset="203739.3069">30394 17221 0,'0'41'63,"82"-41"-63,-82 82 15,122-41-15,-81 40 16,82 42 0,41 0-1,-83-41 1</inkml:trace>
  <inkml:trace contextRef="#ctx0" brushRef="#br0" timeOffset="204172.6033">31376 17344 0,'0'-82'0,"-82"82"15,82-41-15,0 0 31,0 82 1,0 41-17,0 40 1,82 1 0,-42-123-1,42 41-15,-41-41 16,41 0-1,0-82 1,-82 41 0,0-81-1,0 40-15,-41 164 32,41 204-17,0-163 1,0-1-16,0 42 15,0-123-15</inkml:trace>
  <inkml:trace contextRef="#ctx0" brushRef="#br0" timeOffset="204438.4312">32153 17098 0,'0'0'0,"0"-41"0,-41 41 0,41-41 31,0 123-15,82 0 0,-82 41-1,41 368 1,-41-246-1,-82-81 1,-82-1 0</inkml:trace>
  <inkml:trace contextRef="#ctx0" brushRef="#br0" timeOffset="205022.7508">28717 16526 0,'-41'-41'16,"41"-82"-1,-82 123-15,82-41 32,-41 532-1,-41 941 0,-41-737 0,123-613-31,0-41 16,41-41 15,-41-82-15</inkml:trace>
  <inkml:trace contextRef="#ctx0" brushRef="#br0" timeOffset="206729.8843">28471 16526 0,'0'0'0,"82"0"47,41 0-31,40 0-16,328 0 16,123 0-1,122 0 1,-409 0-1,328 0-15,-246 0 16,0 0 0,368-82-1,-40 82 1,-410 0-16,164 0 16,-328 0-16,42 0 15,163-82 1,-204 82-16,-1 0 15,83 0-15,-83 0 0,-40-82 16,163 82 0,-40 0-1,-1-41 1,1 41 0,204 0-1,-205-82 1,1 82-1,-1-81 1,-81 81 15,-123 0-31,163 0 16,-81-41-16,-41 41 16,81 0-1,-40 0 1,204 0-1,-204 0 1,0 0 0,-41 0-1,-1-82 1,1 82-16,41-41 16,-41 41-1,40 0-15,410-82 16,205 82-1,367 41 1,-409 82 15,-122-123-15,-41 41 0,-164-41-1,-204 0-15,40 0 16,-163 0-1,0 0 1,41 0 0,0 0-1,40 0 1,-81 0-16,123 0 16,0 0-1,40 0 1,-81 0-1,-41 0 1,81 0 15,-81 0-15,123 81 0,-83-81-1,-40 0 1,82 0-1,-123 0-15,41 0 16,-42 0-16,42 0 16,0 0-1,41 0 1,-41 0 0,-1 0-1,42 0 1,-41 41-1,0-41 17,-41 0-32,40 82 15,-81-41 17,41 41-17,-41 41 1,0 122-1,0-40 1,41 81 0,82 41-1,-123-204-15,82 0 16,-82-1-16,0 42 16,0-41-1,-41-1 1,0 1-1,0 41 1,-41-83 15,82 42-15,-41 0 0,41-41-1,0 81 1,0-81-1,-81-82 48,40 0-63</inkml:trace>
  <inkml:trace contextRef="#ctx0" brushRef="#br0" timeOffset="208709.6797">28676 19675 0,'-82'0'16,"123"0"31,0 0-32,0 0-15,40 0 16,247 0 0,285 0-1,-245 0-15,42-41 16,-42 41-16,-41 0 16,0 0-16,246 0 15,-82 41 1,-205 0-1,-122-41 1,163 82 0,-163-82-16,-1 0 15,205 0 1,-81 82 0,-124-82-16,1 0 15,81 0-15,-81 0 0,0 0 16,286 82-1,41-82 1,-82 81 0,-246-81-16,124 0 15,-165 0 1,42 41-16,163-41 16,287 0-1,-328 0 1,-40 0-16,326-41 15,-285 41 1,-83 0-16,287 0 31,82-81-15,-287 81-16,287-82 16,-328 82-16,42 0 15,204 0 1,40-82-1,1 82 1,-246-82-16,287 82 16,-287-82-16,-81 82 15,286 0 1,0 0 0,286 0-1,-327-82 1,0 82 15,-82 0-15,-204 0-16,40 0 15,-122 0-15,-41 0 16,0 0 0,41 0-1,0 0 1</inkml:trace>
  <inkml:trace contextRef="#ctx0" brushRef="#br0" timeOffset="210239.1412">31416 30351 0,'0'0'0,"-81"0"0,-42 0 16,-41 0-16,1 0 15,-83 41-15,1-41 16,-1 0-16,-245 0 15,123 0 32,1309-41-15,-409-40-32,736 81 31,-859 0-31,-41-82 0,-40 82 15,81 0 1,-368 0 0,-123 0-1,-82 0 1,-245 0 0</inkml:trace>
  <inkml:trace contextRef="#ctx0" brushRef="#br0" timeOffset="210457.5294">30067 30719 0,'0'0'0,"-41"0"0,82 0 47,163-40-31,532-83-1,83 41 1,-165 82 0,-327 0-16,1 0 15</inkml:trace>
  <inkml:trace contextRef="#ctx0" brushRef="#br0" timeOffset="211087.1865">49211 31169 0,'-41'0'0,"0"0"31</inkml:trace>
  <inkml:trace contextRef="#ctx0" brushRef="#br0" timeOffset="211439.4687">49211 30597 0,'0'0'0,"-164"0"0,1 0 0,40 0 16,41 0-16,0 0 15,123 0 17,82 0-17,82 0 1,40 0-16,450-123 16,-367 123-16,-42-82 15,328 82 1,-124-82-1,-244 42 1</inkml:trace>
  <inkml:trace contextRef="#ctx0" brushRef="#br0" timeOffset="211655.7027">48147 31251 0,'-41'0'0,"164"0"31,41-41-31,163 41 16,369-122 0,-83 40-1,-122 0 1,-164 82-16,-40-82 0</inkml:trace>
  <inkml:trace contextRef="#ctx0" brushRef="#br0" timeOffset="213212.1166">49252 4622 0,'0'0'0,"-164"-41"15,-40 41-15,81 0 16,41 0-16,41 0 16,123 0 15,41 0-31,368 0 31,-369 0-31,165 0 31</inkml:trace>
  <inkml:trace contextRef="#ctx0" brushRef="#br0" timeOffset="213359.9512">48884 4745 0,'0'0'0,"-82"0"15,164 0 17,81 0-17,328 0 1,82-41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49:01.4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23071 13785 0,'0'41'47,"-122"41"-32,81-1-15,-41 1 16,-82 123 0,-163 122 15,286-245-31,-41-41 31</inkml:trace>
  <inkml:trace contextRef="#ctx0" brushRef="#br0" timeOffset="412.0847">22131 13826 0,'0'-123'0,"122"164"62,-81 41-46,41 41-16,-41 40 0,245 205 31,-40-81-31,-124-124 16,-40-81 15</inkml:trace>
  <inkml:trace contextRef="#ctx0" brushRef="#br0" timeOffset="6486.0025">23399 14439 0,'-41'0'16,"123"0"46,40 0-62,42 0 16,81 0-1,-122 0-15,164 0 16,-165 0 0,-40 0-16,-41 0 15,41 0 1,-123 0 46,41-41-62,-41 41 16,0-81 0,-41 81-1,0-41 1,1 41 0,122 0 30,81 0-30,-81 0 0,41 41-1,-82 163 1,0-122 0,0 0-1</inkml:trace>
  <inkml:trace contextRef="#ctx0" brushRef="#br0" timeOffset="7341.5893">25567 14235 0,'0'-41'0,"-41"-41"16,41 41 15,0 164 0,0-41-15,0 0-16,0 163 31,-41-163-31,41-41 16,0 41-16,0-42 16,0-80 30,0-165-30,0-40 0,0 40-1,0 164 1,0-41 0,-82 82 30,82 82-30,-82-41-16,41 123 31,1-83-15,40-121 31,0-1-47,40-41 15,42 0 1,-41 0 0,-41 0-1,82 82 1,-82 82 15,0 0-31,0 41 16,0 81-1,0 42 17,0-124-17,0-81 1,0 41 0,0 0-16</inkml:trace>
  <inkml:trace contextRef="#ctx0" brushRef="#br0" timeOffset="7636.797">25280 15094 0,'41'0'62,"0"0"-62,0 0 16,41 0-1,82 0 1,-83 0-16,42 0 16,-82 0-1,-82 0 16</inkml:trace>
  <inkml:trace contextRef="#ctx0" brushRef="#br0" timeOffset="9636.9203">28226 13989 0,'0'-81'15,"0"40"1,-41 41-1,-41 82 17,82 327-1,0 245 0,41-490-15,82-123-1,-42-41-15</inkml:trace>
  <inkml:trace contextRef="#ctx0" brushRef="#br0" timeOffset="10303.5584">28921 14235 0,'0'-41'0,"0"0"16,0 123 46,0 0-62,0 40 16,0-40-16,0 0 15,0 82 1,0-123 0,0-82 31,0 0-47,-82-41 15,82 41 1,0-82-16,41 123 15,-41-122-15,82 122 16,41 0 0,-41 0-1,-1 0 1,1 0 0,0 0-16,-41 0 15,-41-82 1,0 0-1,0 0 1,0 41 0,0 123 46,0 0-62,0 163 16,0-40-1,0-82 1,0-42-16,0-40 16,0 0-16,0 41 15</inkml:trace>
  <inkml:trace contextRef="#ctx0" brushRef="#br0" timeOffset="10903.5955">29780 14358 0,'0'-82'0,"0"123"62,0 40-62,0 1 16,0-41-16,0 0 16,0 41-1,0-41 1,0 41 0,0-123 30,0-41-46,41 41 16,41 0 0,0 41-1,40-82 1,-40 82 0,-41-41-1,-41 0 1,0-40 15,0 40-15,0 123 46,-82-1-62,82 1 16,0 0-16,0 41 15,0-41-15,0-42 16,0 83 0</inkml:trace>
  <inkml:trace contextRef="#ctx0" brushRef="#br0" timeOffset="11204.4175">30435 14153 0,'0'0'0,"0"-41"0,82 41 46,-82 41-46,40 82 16,-40 81 0,0-122-16,0 82 15,-81-42-15,-1 1 16,-164 123 0</inkml:trace>
  <inkml:trace contextRef="#ctx0" brushRef="#br0" timeOffset="13219.6906">25567 16198 0,'0'-41'15,"0"-40"1,-41 81 15,0 0-15,-41 245 15,0 41-15,82-81-1,0-82 1,0-42 0,82-81-16,41 0 15,-41 0 1,-41 0-1,40 0 17,1-122-32,0 40 15,-82 41-15,0-41 16,41-41 0,-41 83-16,0-42 15,0 41-15,0 0 0,-41-82 16,0 82-1,-41 41 1,-40 0 0,81 0-1,0 0 1,41 41 0,0 0-1</inkml:trace>
  <inkml:trace contextRef="#ctx0" brushRef="#br0" timeOffset="13920.3054">28226 15994 0,'0'-41'15,"-41"41"17,41 82-17,0 40 1,0 1-16,0 327 31,0-327-31,0-1 16,0 83-1,82-123 1,-41 0 0,-1-82-1</inkml:trace>
  <inkml:trace contextRef="#ctx0" brushRef="#br0" timeOffset="14603.6313">28758 16362 0,'0'-123'15,"0"41"1,0 41 15,-41 41-15,41 82-1,0 123 1,0 40 0,0-40 15,0-164-31,0-82 47,0 0-32,0-41-15,0 0 16,0 0-16,0 1 16,81 81-1,1 0 1,-41 0-16,0-41 15,41 41 1,-41-82 0,-41 41-1,0-41 1,0 0 15,0 41-31,0 123 47,0 82-31,0 40-1,0 1 1,0-41 0,0-83-1</inkml:trace>
  <inkml:trace contextRef="#ctx0" brushRef="#br0" timeOffset="23837.937">29576 16321 0,'41'0'78,"40"0"-63,288-41 17,-124-41-1,-286 123 0</inkml:trace>
  <inkml:trace contextRef="#ctx0" brushRef="#br0" timeOffset="24042.7964">30067 16280 0,'-82'0'16,"82"41"47,0 41-48,0-41-15,-41 0 16,41 40-16,0 83 31,-41-82-31,41 0 16,0-41-16,0 40 15</inkml:trace>
  <inkml:trace contextRef="#ctx0" brushRef="#br0" timeOffset="24404.8491">30394 17098 0,'0'82'31,"0"-123"32,0 0-48,0 0-15,41 41 32,41 82-17,-82-41 1,0 82-1,0-41 1</inkml:trace>
  <inkml:trace contextRef="#ctx0" brushRef="#br0" timeOffset="24721.5348">30885 16321 0,'0'-41'15,"82"41"48,-1 0-63,1 0 0,0-82 15,82 82 1,-83 0 0,-40 0-16</inkml:trace>
  <inkml:trace contextRef="#ctx0" brushRef="#br0" timeOffset="24942.6182">31212 16198 0,'0'41'47,"0"82"-31,0-41-16,0 81 15,-82 1 1,82 40 0,0-81-1,0-41 1</inkml:trace>
  <inkml:trace contextRef="#ctx0" brushRef="#br0" timeOffset="25253.1296">31703 16444 0,'0'0'16,"0"-41"0,41 0 15,41 41-31,-1-82 16,42 82-1,-82 0 1,0 0-1</inkml:trace>
  <inkml:trace contextRef="#ctx0" brushRef="#br0" timeOffset="25494.691">31907 16321 0,'-41'0'16</inkml:trace>
  <inkml:trace contextRef="#ctx0" brushRef="#br0" timeOffset="26187.824">31744 16076 0,'0'-82'0,"0"204"63,0 1-63,-41 41 15,41-41-15,0-1 16,-82 42 0,41-41-1,41-83 1,0-121 15,41-42-15,41-82-1,-41 124 1,41-1-16,-82 41 16,81 41-16,-81-82 15,123 82-15,-82-82 16,-41 41 0,41 41-1,-41-41 1,0 1-1,0-42 32,0 123 0,0 81-31,0-40-16,0 41 15,-82 0-15,82 122 16,0-122 0,0-41-16,0 81 15</inkml:trace>
  <inkml:trace contextRef="#ctx0" brushRef="#br0" timeOffset="26424.6394">32316 16853 0,'0'-82'0,"0"123"62,0 41-62,0-1 16,0 1-16,0 0 16,0-41-16,0 0 15</inkml:trace>
  <inkml:trace contextRef="#ctx0" brushRef="#br0" timeOffset="26724.3224">32603 16157 0,'0'0'15,"0"-41"16,82 41-15,40 0-16,-81 0 16,0 0-16,0 0 15,82 0 1,-41 0 0</inkml:trace>
  <inkml:trace contextRef="#ctx0" brushRef="#br0" timeOffset="26937.8665">32930 16157 0,'0'41'31,"0"0"-15,0 41-16,-82 41 15,82-1-15,0 42 16,0-82 0,0 0-16,0 81 15,0-81 1</inkml:trace>
  <inkml:trace contextRef="#ctx0" brushRef="#br0" timeOffset="27257.0011">33216 16444 0,'0'-41'16,"82"41"-1,-41-82 1,0 82-16,82 0 16,-82-41-1,40 41 16</inkml:trace>
  <inkml:trace contextRef="#ctx0" brushRef="#br0" timeOffset="27472.3974">33503 16280 0,'0'41'46,"-82"0"-30,82 82-16,0-42 16,0 1-16,0 82 15,0-1 1,0-40 0</inkml:trace>
  <inkml:trace contextRef="#ctx0" brushRef="#br0" timeOffset="27789.7348">33789 15953 0,'0'0'0,"0"-82"0,0 41 16,41 41 15,0 41-31,41 0 16,-41 41-1,40 163 1,-81-122-16,0 0 0,0 122 31,-81-40-15,-42-124-16,82 1 0</inkml:trace>
  <inkml:trace contextRef="#ctx0" brushRef="#br0" timeOffset="29038.0076">38943 13662 0,'0'-41'0,"0"164"47,41-41-32,164 163 16,-164-204-31,163 41 32,-163-82-32,0 0 31,-41-164 0,0 42-15,0-1-1,0 82 1,0 82 31,-82 41-31,82 40-16,0 124 15,0-123 1,0 81-1,41-81-15,-41-82 16,0 0 0,41 81-16</inkml:trace>
  <inkml:trace contextRef="#ctx0" brushRef="#br0" timeOffset="29655.6974">40211 14276 0,'0'-41'0,"-40"41"16,121 0 46,42 0-62,0 0 16,0 0-16,-1 0 16,1 0-1,-82 0-15,0 0 16,-41-82 31,-41 82-32,0-41-15,-41 0 16,0-41 0,82 42 30,41 40-30,41 0 0,41 0-1,-123 81 1,41-81-16,-41 123 16,0-41-16,0-41 15,-41 81 1,-41-40-1,0 41 1</inkml:trace>
  <inkml:trace contextRef="#ctx0" brushRef="#br0" timeOffset="31688.4225">42420 13703 0,'0'-41'0,"0"82"46,0 41-46,0 0 16,41 81 0,-41-81-16,0 82 31,0-42-31,0-81 47,0-82-32,0-40 1,0-83 0,0-40-1,0 81 1,0 82 0,-81 41 46,81 41-62,-41 82 16,-41-42-1,82 1 1,-41 0-16,41-123 62,0-41-62,82 82 16,-41-163 0,-41 81-1,41 0 1,-41 123 31,81 41-32,-81 81 1,0-40 0,0 0-1,0-82 1,0 40-16,0 1 16,-41-82 30,1 0-30,-1 0 0,0 0-1,123 0 63,-42 0-62,42 0-16,0 0 16,82 0-1,-42 0 1,-81 0 0,41 0-1,-123 0 32,0 0-31,0 0-1</inkml:trace>
  <inkml:trace contextRef="#ctx0" brushRef="#br0" timeOffset="36923.0756">45161 13826 0,'-82'0'0,"41"0"31,41 41-31,0 81 16,41 410 15,-41-409-31,164 122 31,-123-163-15,41-82-16,-41 0 0</inkml:trace>
  <inkml:trace contextRef="#ctx0" brushRef="#br0" timeOffset="37977.0512">45734 13908 0,'0'-82'0,"0"41"15,41 41-15,-41-41 16,0 123 15,0 41-31,0 40 16,82 83-1,-82-42 17,0-122-1,0-123-16,0 0 1,0-41 0,0-40-1,81 122 17,-81-41-17,123 41-15,-41 0 31,41-82-15,-82 0 0,0 41-1,-41 0 1,0-81 0,0 81-1,0 122 32,0 42-31,0-41-16,0 82 15,0-1 1,0-40 0,0-82-1,0 0 1</inkml:trace>
  <inkml:trace contextRef="#ctx0" brushRef="#br0" timeOffset="38623.4612">46634 14112 0,'0'0'0,"0"-82"15,0 41 1,0 123 31,0 0-47,0 0 16,0 41-1,0-1-15,0-81 31,0 41-31,0-123 63,0 0-63,0-41 16,82 1-1,40 40 1,1 41-1,-82 0 1,41-82 0,0 41 15,-82-82-15,0 41-1,-41 82 1,41-40-1,-41 40 17,41 122-17,0 1 1,0-82-16,0 82 16,0-83-16,0 1 15,0 41 1</inkml:trace>
  <inkml:trace contextRef="#ctx0" brushRef="#br0" timeOffset="38945.583">47411 14521 0,'0'82'16,"0"-123"62,0-41-62,41 82-1,-41 41 17,0 0-32,0 0 0,0 0 15,0 41 1,0 0 0</inkml:trace>
  <inkml:trace contextRef="#ctx0" brushRef="#br0" timeOffset="39857.9818">48147 13949 0,'0'-41'0,"0"-41"31,0 164 1,0-1-17,0 206 1,0-246 0,0 163 15,0-245 16,0-41-47,0 1 15,0 40 1,123 41 15,-82 0-15,82-82-1,-41 41 1,-1-41 0,-81 41-1,0-40 1,0-1 0,-41 41-1,1 123 16,40-1-15,0 83 0,0 0-1,0-1 1,0-81 0,0 0-1</inkml:trace>
  <inkml:trace contextRef="#ctx0" brushRef="#br0" timeOffset="40156.6313">48884 13949 0,'82'0'63,"-42"0"-63,42 0 15,0 0-15,-41-82 16,0 82-1,-82 0 17</inkml:trace>
  <inkml:trace contextRef="#ctx0" brushRef="#br0" timeOffset="40406.8054">49047 13867 0,'0'82'16,"0"-1"15,0 1-15,0 41-1,0-82-15,0 0 16,0 40-16,0 1 15,0 0 1</inkml:trace>
  <inkml:trace contextRef="#ctx0" brushRef="#br0" timeOffset="40743.1165">49416 14521 0,'0'-41'15,"0"82"48,0 0-47,0 82-16,0-82 15,0 0 1,0 40-16,0 1 15</inkml:trace>
  <inkml:trace contextRef="#ctx0" brushRef="#br0" timeOffset="41256.8469">49988 14112 0,'0'-41'16,"0"0"0,0 82 62,0 0-63,0 0-15,0 0 16,0 41-16,0 0 16,0-1-1,0-40 1,0-163 46</inkml:trace>
  <inkml:trace contextRef="#ctx0" brushRef="#br0" timeOffset="41656.7587">50029 14276 0,'0'-41'31,"41"41"0,0 0-15,41-82 0,40 82-1,-40-41 1,-41 41 0,-41-41 15,0-41-16,0 42 1,0-1 0,-41-41-1,41 123 17,0 41-17,0 81 1,0-40-1,-41 0 1,41-42 0</inkml:trace>
  <inkml:trace contextRef="#ctx0" brushRef="#br0" timeOffset="42543.0955">49497 14030 0,'-41'0'0,"82"0"62,0 0-46,41 0-16,0 0 16,-41 0-1,-123 0 63,82 82 32,0-41-110,0 0 15,0 0-15,0 41 16,0-1 0,0 1-16,0-41 15</inkml:trace>
  <inkml:trace contextRef="#ctx0" brushRef="#br0" timeOffset="43247.7348">50684 13662 0,'0'-82'15,"41"123"17,-41 41-17,122 41-15,-122 0 16,82-1-16,-82 1 16,0 0-16,0-1 15,-164 328 16,83-409-31</inkml:trace>
  <inkml:trace contextRef="#ctx0" brushRef="#br0" timeOffset="44513.8283">39475 15830 0,'0'-123'0,"0"83"16</inkml:trace>
  <inkml:trace contextRef="#ctx0" brushRef="#br0" timeOffset="45246.4375">40375 16035 0,'-82'0'0,"41"0"16,164 0 46,0 0-62,0 0 0,-1 0 32,1 0-32,163 0 31,-245 0-31,-82 0 47,0 0-32,-40-82 1,40 82 0,82 41 77,81 0-93,-81 81 16,-41-40 0,0-41-16,0 82 31,0-82-31,-82 0 15</inkml:trace>
  <inkml:trace contextRef="#ctx0" brushRef="#br0" timeOffset="45773.1939">42461 15953 0,'0'-82'16,"0"41"15,-81 123 0,81 0-31,-82 0 16,82-1-16,0 42 15,0 0 1,0-41 0,82-1-1,-42-81-15,1 0 16,41 0-16,-41 0 15,0-40-15,82-42 16,-123 0 0,41-82-1,-41 82-15,-41-40 16,-41 122 0,0-41-16,41 41 31,-41 0-31,1 0 15,81 82 1,0-1-16</inkml:trace>
  <inkml:trace contextRef="#ctx0" brushRef="#br0" timeOffset="48162.1032">46061 15585 0,'0'-41'15,"123"41"79,0-82-94,-1 82 16,1 0-16,41 0 15,-1 0 17,-204 0 15,0 0-47,1 0 31,-83 0-31,82 0 15,0 41 32,41 82-31,0 81 0,0-81-16,0 40 15,0-81 1,0-41-16,0 82 15,0-41 1</inkml:trace>
  <inkml:trace contextRef="#ctx0" brushRef="#br0" timeOffset="48473.5917">47207 15748 0,'0'-81'0,"0"40"31,81 41-16,-40 0-15,123 0 16,0 0 0,-42-41-1,-40 41 1,-123 0 15</inkml:trace>
  <inkml:trace contextRef="#ctx0" brushRef="#br0" timeOffset="48675.8503">47575 15585 0,'0'41'62,"-41"0"-62,41-1 16,0 83-16,0-41 15,0 41 1,0-42 0,0 42-1</inkml:trace>
  <inkml:trace contextRef="#ctx0" brushRef="#br0" timeOffset="49341.9642">48270 15380 0,'82'0'15,"-41"82"16,41 245 1,-123 123-1,-327-123 0</inkml:trace>
  <inkml:trace contextRef="#ctx0" brushRef="#br0" timeOffset="49923.4015">45775 15298 0,'0'-81'0,"-41"81"15,0 0 1,-82 122 0,41 124-1,1 817 16,81-899-31,163 81 16,1-204 0,0-41-16,-1 82 15</inkml:trace>
  <inkml:trace contextRef="#ctx0" brushRef="#br0" timeOffset="59742.3302">23931 18530 0,'0'-41'16,"-82"82"46,82 0-62,-123 41 16,82-42-16,-41 42 15,41-41-15,-40 41 16,81-41-16,-82 41 31,82-41-31</inkml:trace>
  <inkml:trace contextRef="#ctx0" brushRef="#br0" timeOffset="60025.2958">23358 18530 0,'0'-82'15,"41"82"32,0 0-31,40 82-16,-40-41 16,41 41-16,-41-1 15,82 42 1,-41-41-1,-1 0 1,1-82-16</inkml:trace>
  <inkml:trace contextRef="#ctx0" brushRef="#br0" timeOffset="60687.1981">22376 18857 0,'0'-41'0,"41"82"78,41 82-62,41-41-16,-42-1 15,1 83-15,41-82 16,-41-41-16,-1 41 0,1-42 16,41 42-1,-41 82 16,0-164-15,-82 41 0</inkml:trace>
  <inkml:trace contextRef="#ctx0" brushRef="#br0" timeOffset="61392.2313">21803 19266 0,'0'-41'0,"0"0"16,0-40-1,0 121 32,0 1-31,0 82-1,82 0 1,-41-82 0,41 81-16,41-81 15,-42-41 1,1 0-1,-41 0 1,41-41 0,-82-81-1,0 40 17,0 41-17,0 0 1,-41 41-16,41-82 15,0 164 32,0 82-31,0 81 0,0 1-1,41-1 1,0-81-1,41-124 1,-41 1-16</inkml:trace>
  <inkml:trace contextRef="#ctx0" brushRef="#br0" timeOffset="62338.7041">22417 18857 0,'0'-41'0,"0"123"110,41-82-110,41 82 15,-41-41-15,40 41 0,-40-42 16,41 42-16,41-41 16,-41 41-16,-1-41 15,-40 41-15,82-41 16,-41 40-16,0-40 15,0 41 1,81 41 0,-163-82-1,0 41 1,41-82 0</inkml:trace>
  <inkml:trace contextRef="#ctx0" brushRef="#br0" timeOffset="62891.6926">22499 18939 0,'-41'0'0,"41"-41"16,-41 0 15,123 82 32,0 41-63,81 0 15,1 40-15,-1 42 16,124 122-1,-42-81 1,-81-82 0,-82-42-1,-41 1 1,40-82 15</inkml:trace>
  <inkml:trace contextRef="#ctx0" brushRef="#br0" timeOffset="64342.4913">21558 18489 0,'0'82'47,"0"40"-32,0 42-15,0 82 16,123 40-16,-42 409 31,-81-245-31,0 655 31,0-983-31,0 1 32,0-41-32,82-205 47,-82 41-32</inkml:trace>
  <inkml:trace contextRef="#ctx0" brushRef="#br0" timeOffset="66258.5116">21599 18039 0,'0'-41'16,"0"0"-1,0-41 1,123 82 78,-1 0-94,1 0 15,41 0-15,40 0 16,123 0-1,1 41-15,408-41 16,-368 0-16,-41 123 16,246-123-1,-123 0 1,-245 0-16,81 0 16,-82 0-16,42 0 15,-1 0-15,246 0 16,-41 0-1,-41-41 1,-245 41 0,245 0-16,-245 0 15,-1 0-15,205-82 32,-40 82-17,-1 0 1,-163 0-16,81 0 15,-122 0-15,-1 0 16,83 0 0,-82 0-16,-1 0 15,-40 0-15,0 0 0,0 0 16,-41 0 0,41 0-1,-82-41 1,0 82 62,0 41-62,0-41-1,0 41-15,0 41 16,40 122-1,-40 0 1,0 124 0,82-83-1,-41-41 1,-41 42 0,82-42-1,-82-122 1,0 40-16,0-81 15,0 0-15,0 82 16,0-83 0,0 1-1,0-41-15,0 0 16,0 41-16,0-41 16,0 41-1,0 40 1,0-81-16,0 41 15,0-41 1,-82-41 15,82 82-15,-41-82 0,41 41-16,-41-41 15,-40 41 1,-124 40-1,123-81 1,-40 0-16,40 82 16,-123-82-16,1 82 15,-42-82 17,-204 41-17,41 41 1,82-82-1,-82 81 1,41-81 0,81 82-1,124-82-15,-205 82 16,204-82-16,0 0 16,-163 41-1,82-41 1,81 0-16,-41 0 15,42 0-15,40 0 16,0 0-16,-163 0 16,-41 0-1,40 82 17,165-82-32,-83 0 15,123 0-15,1 0 16,-83 0-1,0 0 1,1 82-16,-42-82 16,123 0-16,-40 0 15,-83 0 1,123 0-16,0 0 16,1 0-16,-42 0 15,-41 0 1,82 0-1,1 0 1,40 0 0,0 0-1,0 0 1,-41 0 0,41 0-1,-41 0 1,1 0-1,-1 0-15</inkml:trace>
  <inkml:trace contextRef="#ctx0" brushRef="#br0" timeOffset="67376.1339">21803 20984 0,'82'0'94,"0"0"-94,41 0 15,-1 0-15,247-41 16,203 41 0,-326 0-1,40-82 1,-40 82-16,-42 0 0,42 0 16,367-81-1,-81 81 1,-246 0-16,1 0 15,-83-82-15,205 82 16,-82 0 0,1-82-1,-83 82 1,-81 0-16,-1 0 16,1-41-16,0 41 15,40 0-15,205 0 16,82-82-1,-82 82 1,123-82 0,-246 82-1,1-81 17,-42 81-17,-122-41-15,40 41 16,-81 0-16,0-82 15,-41 82 1,0 0 0,41-41 15,-41 41-15,-82 0 15</inkml:trace>
  <inkml:trace contextRef="#ctx0" brushRef="#br0" timeOffset="68176.3668">25158 18448 0,'0'0'0,"-41"0"16,41-82-16,0 41 31,0 123 16,0 409-16,0-41-31,82 123 32,-1-164-17,-81-205-15,0 246 16,82-245-16,-82-42 15,0 83 1,0-42 0,0-163-16,0 41 15,0 0-15,0 0 16,0-1 0,0 1-1,41-82 1,-41 41-16,82-123 47,-82 0-32</inkml:trace>
  <inkml:trace contextRef="#ctx0" brushRef="#br0" timeOffset="68882.7337">28594 18162 0,'0'82'47,"0"81"-31,0 42-16,0 81 15,0 0-15,41 328 32,122 449-1,-81-858-31,-41 245 31,-41-409-31,0 82 31,0-83-31,0 42 16,-41-123 46</inkml:trace>
  <inkml:trace contextRef="#ctx0" brushRef="#br0" timeOffset="70926.1331">21803 22007 0,'0'41'78,"0"40"-78,0 42 0,41 164 31,41-124-31,0 573 31,-41-613-31,-41 123 32,0-206-32,0 124 31,0-82-16,0 0 1,0-41 0,82 0 62,-41-41-47,-41 81-31,81-81 16,1 0-16,-41 0 15,123 41 1,-82-41-16,40 0 16,-40 0-16,0 0 15,0 0-15,81 0 16,1 0-1,40 0 1,-122 0 0,82 0-16,-82 0 15,0 0-15,163 0 32,0 0-17,-122 0-15,123 0 16,-124 0-16,1 0 15,122 0 1,42 0 0,-42 0-1,-81 0-15,40 0 16,-122 0 0,0 0-16,163 0 15,-81 0 1,-41-82-16,40 82 15,-81 0 1,0 0-16,82 0 16,40-40 15,-40 40-15,122 0-1,-81-82 1,-123 82-16,-1 0 15,1 0-15,0 0 16,0 0-16,122 0 16,-122 0-16,0-41 15,82 41 1,40 0 0,-122 0-16,0 0 15,0-82-15,81 82 16,-40 0-1,0-41 1,-42 41 0,42 0 15,41 0-15,-41 0-1,-42 0 1,1 0-16,-41 0 15,0 0-15,82-82 16,-1 82 0,1 0-1,-82-41 1,0 41-16,0 0 16,-41-41-1,123 41 1,-83 0-1,1 0 1,-41-81 0</inkml:trace>
  <inkml:trace contextRef="#ctx0" brushRef="#br0" timeOffset="71859.609">31703 21393 0,'-82'0'15,"82"82"16,-41-41-31,41 41 16,0 0-16,0 81 16,0-40-1,0 204 17,0-245-32,0 204 31,0-204-31,0 204 31,0-245-31,0 0 16,-41 41-1,41 0 1,0 0-16,0-1 16,0-40-1,0 41 1,0-41-1,0 0 1,0 0 0,0 41-1,-82-82 1,82 41 0,0-1-16,0 42 15,0-41 1,0 0-1,0 0 1,-41-41 15,-40 0 1,-1 0-17,0 0-15,0 0 16</inkml:trace>
  <inkml:trace contextRef="#ctx0" brushRef="#br0" timeOffset="72776.9414">25444 22089 0,'0'40'78,"0"42"-63,0-41-15,0 41 0,0 41 16,0-1-16,41 1 16,-41 0-16,41 40 15,-41-40-15,0 0 16,82 0-16,-82 204 31,0-245-15,41 163 15,-41-204-31,0 82 16,0-82-1,0-123 32,0 0-47,81 0 16</inkml:trace>
  <inkml:trace contextRef="#ctx0" brushRef="#br0" timeOffset="73875.3659">28758 21639 0,'81'0'94,"-81"81"-94,0 1 16,0 82-1,0-82-15,0 368 31,0-369-15,0 1-16,41 123 31,-41-164-31,0 163 32,0-122-32,0-41 15,0 41 1,0 0-16,0-42 15,0 1-15,0 0 0,0 41 16,0-41 0,0 0 31,0-123-1</inkml:trace>
  <inkml:trace contextRef="#ctx0" brushRef="#br0" timeOffset="74810.1637">23276 21434 0,'0'-41'0,"0"0"16,-41 41 30,0 41-30,41 41 0,-82 123-1,82-1 1,0-122-16,41 41 16,41-42-1,-41-81-15,82 41 16,-1-41-1,-40-41 1,41-122 0,-82 40 15,-41 82-31,0-41 16,0 1-16,-41-42 15,-123 82 1,83 41-1,40 0 1,-41 0 0,41 0-1,41 82-15,0-41 16</inkml:trace>
  <inkml:trace contextRef="#ctx0" brushRef="#br0" timeOffset="75210.5438">23685 22907 0,'0'41'47,"0"-1"-32,0 1-15,0 41 16,0 0-16,0 0 16,0-41-16,0 0 15,0 40-15,0-40 16,0 0 0</inkml:trace>
  <inkml:trace contextRef="#ctx0" brushRef="#br0" timeOffset="76043.7012">26630 19634 0,'0'-82'16,"0"205"46,0-41-46,0 0-16,0 0 15,123 122 17,-123-81-32,327-164 31,-286 41-16,-41-82-15,82-41 16,-82 83 0,0-124-1,-41 41-15,41 82 16,-163 0 0,40 41-1,82 0 1,-41 0-16,0 41 15,82 82 1,123 0 0,-82-123-16</inkml:trace>
  <inkml:trace contextRef="#ctx0" brushRef="#br0" timeOffset="76627.285">29453 19389 0,'0'0'0,"0"-82"16,0 123 46,0 82-46,0-42-16,0 83 16,0 122 15,82-163 0,-82-82-15</inkml:trace>
  <inkml:trace contextRef="#ctx0" brushRef="#br0" timeOffset="80780.1206">32889 17425 0,'-41'0'32</inkml:trace>
  <inkml:trace contextRef="#ctx0" brushRef="#br0" timeOffset="82928.0447">26303 21148 0,'0'-41'16,"0"164"46,0-83-46,0 83-16,0-41 31,0 0-15,0 0-1,0-164 32,0 41-47,0 0 16,41-82-1,-41 82 1,0-40 0,0 121 30,0 42-30,0-41-16,0 41 16,0-41 15,0-123 31,0 0-46,0 0 0,0 164 46,0 0-62,0-41 0,0 0 16,0 82-1,-41-42 1,41-40 15</inkml:trace>
  <inkml:trace contextRef="#ctx0" brushRef="#br0" timeOffset="83418.5701">26999 21270 0,'0'-40'0,"-41"80"78,41 1-78,-41 41 0,41 0 16,-82 0-16,82 0 16,-123 40-1,41-81 1,41 82-16,41-82 16,-81-41-1,81 41 1,41-41 46</inkml:trace>
  <inkml:trace contextRef="#ctx0" brushRef="#br0" timeOffset="84094.7041">27285 21639 0,'-41'41'93,"0"40"-77,-41-40 0,41-41-1,41 41 1,-41-41-1,82 0 32,0 0-47,0 0 16,82 0 0,0 0-1,-42 0 1,-40 0-1,-41-41 48,0 0-32,0 82 32,0 0-48,-41 41-15,41-41 16,0 0-16,0 41 16,0-42-16,0 1 15</inkml:trace>
  <inkml:trace contextRef="#ctx0" brushRef="#br0" timeOffset="85024.8263">23481 21720 0</inkml:trace>
  <inkml:trace contextRef="#ctx0" brushRef="#br0" timeOffset="85265.4019">23481 21720 0</inkml:trace>
  <inkml:trace contextRef="#ctx0" brushRef="#br0" timeOffset="85781.9659">30721 20207 0</inkml:trace>
  <inkml:trace contextRef="#ctx0" brushRef="#br0" timeOffset="87410.6821">42052 17098 0,'0'0'0,"-41"0"15,-40 0-15,40 0 16,82 0 31,81 0-47,124 82 16,-1-82-1,164 0-15,1309 205 31,-1268-205-31,1268 163 32,-1390-163-17,163 82 1,-573-82 46,0 0-62,0 41 16,0-41 0,-81 0-16</inkml:trace>
  <inkml:trace contextRef="#ctx0" brushRef="#br0" timeOffset="87793.938">43361 17589 0,'0'0'0,"-163"0"0,40 0 16,164 0 15,368 0-15,245 41-1,287-41 17,-82 82-17,-409-82-15,164 0 16,-450 0-16,-42 0 16,-204 41 62,1-41-63</inkml:trace>
  <inkml:trace contextRef="#ctx0" brushRef="#br0" timeOffset="88702.2822">26876 15135 0</inkml:trace>
  <inkml:trace contextRef="#ctx0" brushRef="#br0" timeOffset="89833.1465">44507 17221 0</inkml:trace>
  <inkml:trace contextRef="#ctx0" brushRef="#br0" timeOffset="92127.8081">45979 16771 0,'0'41'1281</inkml:trace>
  <inkml:trace contextRef="#ctx0" brushRef="#br0" timeOffset="93319.8518">29862 15094 0,'0'41'437,"0"0"-421</inkml:trace>
  <inkml:trace contextRef="#ctx0" brushRef="#br0" timeOffset="95064.6049">30026 21148 0,'0'-82'15,"-41"82"17,41-41-17,-82 41 17,41 0-1,0 0-16,0 0 1,41 82 0,0-41-1,-82-41 1,82 82-16,0-42 16,0 83-16,0-41 15,0 0 1,41 0-1,0-41 17,41-41-17,0 0-15,-41 0 16,41 0 0,-42 0-1,-40-41 1,82 41-16,-82-41 31,0-41-31,0 41 16,0 0-1,0-41 1,0 41 0,0 0-1,0 1 1,-41 40-1,0-82 1,-81 82 0,-1 0-1,123 41-15</inkml:trace>
  <inkml:trace contextRef="#ctx0" brushRef="#br0" timeOffset="97703.0916">23603 24175 0</inkml:trace>
  <inkml:trace contextRef="#ctx0" brushRef="#br0" timeOffset="100245.5245">47247 14848 0,'-81'82'610,"40"-82"-595,-41 0-15</inkml:trace>
  <inkml:trace contextRef="#ctx0" brushRef="#br0" timeOffset="100931.4861">30148 16607 0</inkml:trace>
  <inkml:trace contextRef="#ctx0" brushRef="#br0" timeOffset="102588.3637">48393 14930 0,'-82'0'15,"41"0"17,82 0 77,41 0-93,41 0-1,-42 0 1,1 0-1,-41 0 1,-82 0 109,-41 0-109,1 0-1,-1 0 1,41 0 0,123 0 77,-1 0-77,1 0 0</inkml:trace>
  <inkml:trace contextRef="#ctx0" brushRef="#br0" timeOffset="103885.4368">49947 15012 0,'-41'0'172,"0"0"-156,1 0-1,-1 0 17,-41 0-17,123 0 48,41 0-48,-1 0 1,1 0 0,0 0-1,-41 0 282,0 0-266,-41 41 110,82-41-110,-82 41-15,41-41-1</inkml:trace>
  <inkml:trace contextRef="#ctx0" brushRef="#br0" timeOffset="106142.4291">26426 22907 0,'-41'0'16,"41"122"31,0 1-47,0 82 15,0-42 17,0-204 30,0 0-46,0-122-1,0-1 1,0 123-16,0 0 16,0 82 30,0 41-46,0 0 16,-82 0 0,82 0-1</inkml:trace>
  <inkml:trace contextRef="#ctx0" brushRef="#br0" timeOffset="106520.4157">26794 23111 0,'0'0'0,"0"-41"16,-41 82 30,41 82-30,0-41-16,-41 40 16,41 124-1,-82-83 1,82-122-16,-41 82 16,41-82-16,0 0 15,0-82 32</inkml:trace>
  <inkml:trace contextRef="#ctx0" brushRef="#br0" timeOffset="107094.3564">27080 23479 0,'82'0'32,"0"0"-17,0 0 1,-41 0 15,-41 82-15,-41 0-16,-41-41 15,-41 82 1,205-123 46,0 0-46,0 0-16,40-41 16,83 0-1,40 41 1,-204-82 0,0 82-1,-41 41 95</inkml:trace>
  <inkml:trace contextRef="#ctx0" brushRef="#br0" timeOffset="109629.7786">26385 23275 0,'0'-82'32,"0"123"30,0 41-46,0-41 15,-82-41-15,41 0 15,41-82-15,0-41-1,0 82 1,0-41-16,0 1 15,0 40 1,82 41-16,-41 0 16,0 0-1,-41 81 1,82 124 0,-123-41-1,-41-1 16,82-81-31,-82 41 16,0-123-16,82 41 16,-82-41 15,82-123 0,0 82-15,41 41-1,0-41 1,82 41 0,-82 0-1,0 0 1,-41 82 0,82 0-1,-82 0 1,41-1-1</inkml:trace>
  <inkml:trace contextRef="#ctx0" brushRef="#br0" timeOffset="110649.9941">27203 23479 0,'0'-41'0,"0"123"141,0-41-141,0 0 16,-41 82-1,-41 40 17,123-204 30,0 41-62,41-40 16,41 40-1,-1-82 1,42 41 0,-123 41-1,0 0-15,41 0 16,-82-41 46,0-41-46,-41 0 0,0 41-1,-41-40 1,82 122 31,0 40-32,0 83 1,0-82 0,0 81-16,0-81 15,0-41-15,0 0 31,0 41-15</inkml:trace>
  <inkml:trace contextRef="#ctx0" brushRef="#br0" timeOffset="111380.5832">27203 23479 0,'-41'-41'15,"41"-40"1,0 40-1,0 82 32,0 40-31,0-40-16,0 0 16,0 82-1,0-82 1,0 41-1,82-82 32,0 0-31,-41 0 0,0 0-16,81 0 15,-81 0 1,41-82-1,-41 82-15,-41-41 16,41 0 0,-41-41-1,0 41 1,0 0 0,0-40-1,-41 81 48,41 81-48,0 1-15,0 82 16,0-41-16,0 40 16,0-122-1,0 0-15,0 41 31,0-41-31</inkml:trace>
  <inkml:trace contextRef="#ctx0" brushRef="#br0" timeOffset="112644.0891">24258 24216 0</inkml:trace>
  <inkml:trace contextRef="#ctx0" brushRef="#br0" timeOffset="118193.3494">29576 22579 0,'0'-81'16,"0"-1"15,0 41 16,0 123-16,0 40-31,0 124 16,0-83-1,0-40 1,0-41 0,0-164 93,41 82-109</inkml:trace>
  <inkml:trace contextRef="#ctx0" brushRef="#br0" timeOffset="118607.7598">29944 22784 0,'0'-82'16,"0"41"-1,0 123 64,0 0-79,0 0 15,0 40-15,-123 1 16,123 82-1,-82-42 1,41-122 0</inkml:trace>
  <inkml:trace contextRef="#ctx0" brushRef="#br0" timeOffset="119266.474">30312 23029 0,'0'0'0,"0"-41"15,-41 123 64,41 0-64,-41-82 1,41 82-16,-41-41 15,41 41 32,123-82-31,-82 0 0,123 0-1,-124 0 1,42 0-1,-82-41 1,41 41 0,-41-41-1,0 0 1,0-41 15,-82 41-15,82 123 62,0-41-62,-41 82-16,41-42 0,0 1 15,0 82 1,0-41-1,0-83 1</inkml:trace>
  <inkml:trace contextRef="#ctx0" brushRef="#br0" timeOffset="119581.9064">31416 23929 0,'0'41'15,"0"0"17,-40-41-32</inkml:trace>
  <inkml:trace contextRef="#ctx0" brushRef="#br0" timeOffset="133315.3978">24258 18734 0,'123'0'63,"-42"0"-48,1 0-15,41 0 16,81 0-1,-122 0-15,41 0 32,-205 0 46,0 0-63,0 0 1,1-41-16,40 41 16,82 0 31,0 0-32,81 164 1,-40-123-1,-82 41 17,-41 0-17,0-82-15,-41 41 16</inkml:trace>
  <inkml:trace contextRef="#ctx0" brushRef="#br0" timeOffset="134349.4632">22253 20575 0,'0'-82'15,"0"41"1,0 0 0,0 82 62,0 41-78,0-41 15,0 0-15,0 0 16,0 41 0,0-41-16,-81-41 62,81-82-46,-41 82-1,41-41 1,-41 82 15,41 82-15,0-83-1,82-40 32,-42 0-47,42 0 32,0-40-17,-41 40-15</inkml:trace>
  <inkml:trace contextRef="#ctx0" brushRef="#br0" timeOffset="181943.4329">35875 18571 0,'0'-41'15,"0"0"1,0 82 62</inkml:trace>
  <inkml:trace contextRef="#ctx0" brushRef="#br0" timeOffset="198073.6822">22540 24829 0,'0'-82'15,"0"41"1,0 1-16,-41-42 15,0 41 17,-123 41-1,123 123-15,41 204-16,0-164 15,0-40-15,0 41 31,0-1-15,0-122 0,0 41-16,-41-82 31</inkml:trace>
  <inkml:trace contextRef="#ctx0" brushRef="#br0" timeOffset="198257.2156">22049 25402 0,'0'-82'0,"0"41"31,82 41-15,-1 0-16,124 0 15,0 0 16,-165 0-31</inkml:trace>
  <inkml:trace contextRef="#ctx0" brushRef="#br0" timeOffset="198509.4398">22867 25402 0,'0'-41'0,"-164"164"63,164-82-63,-81 40 16,81-40-16,-82 82 31,0-41-16</inkml:trace>
  <inkml:trace contextRef="#ctx0" brushRef="#br0" timeOffset="198710.5816">22499 25402 0,'-41'-41'0,"41"82"47,82 41-47,-82-41 15,82 40 1,-82-40-16,81-41 0,1 82 31</inkml:trace>
  <inkml:trace contextRef="#ctx0" brushRef="#br0" timeOffset="199008.3072">23276 24952 0,'0'0'0,"0"-82"0,0 41 16,0-41-1,0 164 17,0 41-17,0 0 1,0 81-16,0-122 16,0 0-16,0 40 15,0 1 16,82-123-31</inkml:trace>
  <inkml:trace contextRef="#ctx0" brushRef="#br0" timeOffset="199472.9772">23644 25197 0,'0'-81'15,"0"40"1,82 41 15,0 81-15,-82-40-16,0 41 16,-41 0-1,0 0 1,41-164 31,41 41-32,0 0-15,82-82 16,-123 42-16,81 40 16,-81 0-1,0-41 1,-41 205 15,41-82-31,-40 81 16,40-40-1,0-41 1,40 123 0,1-164-16,82 41 15</inkml:trace>
  <inkml:trace contextRef="#ctx0" brushRef="#br0" timeOffset="199689.7577">24258 24911 0,'0'-41'0,"82"82"47,-82 82-32,81-41-15,-81 122 16,-40-40 0,-42-1-1,41-163-15</inkml:trace>
  <inkml:trace contextRef="#ctx0" brushRef="#br0" timeOffset="201457.1021">26589 24952 0,'-40'-41'0,"40"0"31,0-41-15,81 82 0,1 82 15,-82 41-15,0-41-1,0-41 16,-41-41-31,123 0 63,0 0-47,-41 0-1,-41 81 16,0 1-15,-123-82 0,41 41-1,41-41 1</inkml:trace>
  <inkml:trace contextRef="#ctx0" brushRef="#br0" timeOffset="201730.6304">27285 24911 0,'0'0'0,"0"-82"0,0 41 15,-41 41 32,41 82-47,-41 82 16,41-82-1,0-1-15,0 42 16,-82-41-16,82 0 16,0 40-16,0-40 15</inkml:trace>
  <inkml:trace contextRef="#ctx0" brushRef="#br0" timeOffset="202273.8126">27612 25116 0,'0'0'0,"0"-82"0,0 41 31,-41 123 1,41-41-17,-41 40-15,41 1 16,-41 0 0,41-41 15,41-41-16,0 0 1,82 0 0,0 0-1,-82 0 1,-41-41-16,0 0 16,0-41 15,0 41 0,0 123 32,0-41-63,0 0 15,0 41 1,0 122-1,0-163 1</inkml:trace>
  <inkml:trace contextRef="#ctx0" brushRef="#br0" timeOffset="206010.3648">29780 24706 0,'0'-40'0,"-82"40"15,82-41-15,0-41 16,0 123 46,0 81-46,0 42 15,0-82-31,0 41 31,41-123-15</inkml:trace>
  <inkml:trace contextRef="#ctx0" brushRef="#br0" timeOffset="206291.3885">30026 24625 0,'-41'0'47,"41"81"-47,0 42 0,-82-41 16,82 41-16,-82 122 31,41-81-16,-41-42 1,82-81 0</inkml:trace>
  <inkml:trace contextRef="#ctx0" brushRef="#br0" timeOffset="206857.1183">30271 25075 0,'0'-41'15,"-41"41"32,41 41-31,0 0-16,-41 40 15,-41 1 1,42 41 0,121-123 31,-40 0-32,0 0-15,0 0 16,41 0-1,0-41 1,-41 41 0,-41-41-1,0 0 17,0-82-17,0 83 1,0 80 31,0 42-32,0 41-15,0 0 16,0 40 0,0 1-1,0-82-15</inkml:trace>
  <inkml:trace contextRef="#ctx0" brushRef="#br0" timeOffset="208324.4136">32971 18530 0,'0'-41'0,"-41"-41"16,41 0-1,-82 82 1,41-41 0,-122 164 15,163 409 16,41-409-32,0-1 1,-41-81 0,0 41-1,0 0-15,-41-82 16,-41 0-16</inkml:trace>
  <inkml:trace contextRef="#ctx0" brushRef="#br0" timeOffset="208977.8736">32398 18939 0,'41'-82'31,"41"82"-31,41 0 15,-1 0 1,124 0 0,-205-41-16,81 41 15,-122-41 17,0-41-17,0 42 16,0 121 32,0-40-47,0 41-16,0-41 15,0 0 1,41-41-16,-41 82 15,41-82-15,0 0 16,41 0 0,-41 0-1,-41-82 1,0 0 0,0 41-1,0-41 1,0 123 31,0 41-32,0-41-15,0 82 16,0-41 0,0 40 15</inkml:trace>
  <inkml:trace contextRef="#ctx0" brushRef="#br0" timeOffset="209341.5991">33789 18284 0,'0'0'0,"0"-81"16,0-1 0,0 123 15,0 81-16,0 1 1,0 0-16,0 122 16,0-122-16,0-41 15,82 41 1,0-123 0</inkml:trace>
  <inkml:trace contextRef="#ctx0" brushRef="#br0" timeOffset="209885.648">34198 18530 0,'0'-41'16,"0"123"46,0-41-62,0 0 16,0 40-1,41-81 1,-41 82 0,41-82-1,-41-41 1,82-81-1,-82 40 1,0 0 0,0 0-16,0 123 62,0 41-46,0-41-16,0 41 15,0 81 1,41-40 0,-41-82-16,0 41 15,0-1-15,0-40 16,-82-41 0,0 0-1,41 0 1</inkml:trace>
  <inkml:trace contextRef="#ctx0" brushRef="#br0" timeOffset="210165.6055">34525 18121 0,'0'0'0,"41"0"47,-41 123-47,0-42 15,82 42-15,-82 122 16,0-81-1,0-41-15,0 122 16,-41-122 0,41 0-16,-122-42 15</inkml:trace>
  <inkml:trace contextRef="#ctx0" brushRef="#br0" timeOffset="211691.3338">32766 20371 0,'0'81'62,"0"-40"-46,0 0-16,0 0 15,0 41-15,0-41 0,0 41 32,82-82-17</inkml:trace>
  <inkml:trace contextRef="#ctx0" brushRef="#br0" timeOffset="211908.3233">33175 20371 0,'0'0'16,"0"-82"0,-40 245 31,40-81-47,-82 164 15,41-1 1,41-81-1,0-83 1</inkml:trace>
  <inkml:trace contextRef="#ctx0" brushRef="#br0" timeOffset="212392.0233">33421 20698 0,'0'0'15,"0"-41"1,0 82 15,0 0-15,-41 81-1,0 1 1,41-82 15,0 41-31,82-82 16,122 0 15,-40 0-15,-164-41-16,41 41 15,-41-82-15,0 0 16,0 1 0,0 162 31,0 1-32,0 0-15,0 122 16,0 83-1,0-205-15</inkml:trace>
  <inkml:trace contextRef="#ctx0" brushRef="#br0" timeOffset="213624.9512">32685 22375 0,'0'-82'16,"0"41"-1,122 41 1,-81 0 0,0 164 15,-123 40 0,82-81-15,-81-123-1,121-41 17,1 41-17,0 0-15,82-41 16,-82 41-16,82 0 15,-123 82 1,0 41 0,0-82-16,-82-41 15,41 81-15,-82-81 16,41 0 0,41 0-1</inkml:trace>
  <inkml:trace contextRef="#ctx0" brushRef="#br0" timeOffset="213874.3353">33544 22416 0,'0'0'16,"0"-82"-16,0 123 31,0 0-15,-41 122-1,-41 83 1,0-1 0,0-163-16,82-41 15,-41 41-15,41-41 16</inkml:trace>
  <inkml:trace contextRef="#ctx0" brushRef="#br0" timeOffset="214391.461">33871 22457 0,'0'0'0,"0"122"62,0-40-62,-82-41 16,82 41-16,-41 0 16,41 0-16,-41-82 15,41 40 1,41-40 15,0 0-31,82 0 16,-82 0-1,81 0 17,-81-81-32,-41 40 15,0 0 1,0-41-1,0 41 1,0 82 31,0 41-31,0 122-1,0-122-15,0 0 16,0 0-16,0 0 15,0-1-15,0 1 16</inkml:trace>
  <inkml:trace contextRef="#ctx0" brushRef="#br0" timeOffset="214581.4193">34444 23316 0,'0'82'63,"0"-42"-47</inkml:trace>
  <inkml:trace contextRef="#ctx0" brushRef="#br0" timeOffset="457234.0333">38780 18162 0,'0'-41'16,"-41"41"-16,-41 0 16,123 0 62,41 0-63,0 0-15,-1 0 16,1 0-16,0 0 16,123 0-1,-124 0 17,-122 0-17</inkml:trace>
  <inkml:trace contextRef="#ctx0" brushRef="#br0" timeOffset="457551.2453">38780 18121 0,'-41'0'32,"-41"41"46,82 0-78,0 40 15,0 42-15,0 41 0,0-1 16,0 124 0,82-124-1,-41-81 1,0-82-16,163 0 15,-122 0 1,0 0-16,81 0 16,-122-163-1</inkml:trace>
  <inkml:trace contextRef="#ctx0" brushRef="#br0" timeOffset="457833.8408">38780 18857 0,'-41'0'31,"82"0"1,41 0-17,-42 0-15,42 0 0,123 0 32,-123 0-32</inkml:trace>
  <inkml:trace contextRef="#ctx0" brushRef="#br0" timeOffset="458150.8521">39843 18530 0,'0'-41'15,"0"-41"1,0 41-1,0 82 32,-82 41-47,82 82 32,0-83-32,0 42 15,0 0-15,0-41 0,0-1 16,41 83-1,82-164 1,-41 0-16</inkml:trace>
  <inkml:trace contextRef="#ctx0" brushRef="#br0" timeOffset="458404.8422">40825 18693 0,'0'0'0,"0"-40"16,-41 80 31,0 42-31,-81 0-1,-1 41 1,41 0-1,41-83 1,41 42-16</inkml:trace>
  <inkml:trace contextRef="#ctx0" brushRef="#br0" timeOffset="458634.604">40416 18612 0,'0'-41'16,"82"82"15,-41 81-15,41-40-1,40 123 1,42 81-1,-82-245 1</inkml:trace>
  <inkml:trace contextRef="#ctx0" brushRef="#br0" timeOffset="458934.3931">41316 18530 0,'0'0'0,"0"-41"16,41 41 15,0 0-31,41 82 16,-42 0-1,42 122 1,-82-81-16,0 81 15,-41-122-15,0 0 16,-122 82 0,81-83-1</inkml:trace>
  <inkml:trace contextRef="#ctx0" brushRef="#br0" timeOffset="459168.1783">41970 19143 0,'0'-40'16,"41"40"30,41 0-46,0 0 16,0 0-16,0 0 16,-41 0-1</inkml:trace>
  <inkml:trace contextRef="#ctx0" brushRef="#br0" timeOffset="459333.5777">42052 19430 0,'0'0'0,"41"0"47,41 0-47,-41 0 16</inkml:trace>
  <inkml:trace contextRef="#ctx0" brushRef="#br0" timeOffset="460234.1009">44875 18489 0,'-41'0'46,"-123"41"-30,42-41-16,-247 204 31,206-81 1,245-123-1,409 0 0,-328 0-15,-81 82-1,-82-41 1,0 0-16,-41-41 16,-41 122-1,-122-40 1,-83 41-1,42-82 1,286-41 31,41 0-47,163 0 16,1 0-1,-1 0 1</inkml:trace>
  <inkml:trace contextRef="#ctx0" brushRef="#br0" timeOffset="460767.8129">45448 18939 0,'0'-41'0,"40"0"31,42 41-15,0 0-1,0 0 1,-82 123-16,0-82 15,0 0-15,0 40 0,-123-40 16,82 41 0,41-123 31,164-81-32,-41-1 1,-1 0-1,-122 82 1,41 41-16,-82 0 31,-40 82-15,81 0 0,-82-41-16,82 0 15,0 81 1,41-122-16,40 82 15,42-82 1</inkml:trace>
  <inkml:trace contextRef="#ctx0" brushRef="#br0" timeOffset="461167.5858">47043 18448 0,'0'0'0,"0"-123"15,0 82 1,-41 82 15,0 41-31,-41 164 16,82-1-1,0 82 17,0-40-17,0-165 1,0-40-1,-41-82 1,-122 0 0,163-41-16,-82-41 15</inkml:trace>
  <inkml:trace contextRef="#ctx0" brushRef="#br0" timeOffset="461318.1939">46552 19184 0,'41'-81'15,"82"81"1,81 0 0,42 0 15,-165 0-31</inkml:trace>
  <inkml:trace contextRef="#ctx0" brushRef="#br0" timeOffset="461560.4071">47452 19062 0,'82'0'16,"-123"0"31,41 41-32,-82 40-15,82-40 16,-82 0-16,41 41 16,41 0-1</inkml:trace>
  <inkml:trace contextRef="#ctx0" brushRef="#br0" timeOffset="461768.0692">47288 19103 0,'0'-82'0,"0"123"47,41 0-32,0 40-15,-41-40 0,82 0 16,41 41-1,-41 0 1</inkml:trace>
  <inkml:trace contextRef="#ctx0" brushRef="#br0" timeOffset="462051.115">47902 18653 0,'0'-82'0,"0"164"47,0-1-31,0 42-16,0 0 15,0 0-15,41 163 16,82-163 0,-123-42-1</inkml:trace>
  <inkml:trace contextRef="#ctx0" brushRef="#br0" timeOffset="462516.8121">48311 18898 0,'0'-41'16,"41"41"15,0 0-15,-41 41-1,0 0-15,0 82 16,0-42 0,-41-81-1,82-81 17,41 40-17,-41-41 1,81-41-1,-81 41 1,-41 41 0,-82 123 15,82 0-15,0 41-1,0-41 1,0-1-1,82-81 1</inkml:trace>
  <inkml:trace contextRef="#ctx0" brushRef="#br0" timeOffset="462733.9691">48761 18530 0,'0'-41'0,"82"41"16,-41 41 0,-41 0-1,82 286 1,-82 0 0,-123 41-1,41-245 1</inkml:trace>
  <inkml:trace contextRef="#ctx0" brushRef="#br0" timeOffset="463234.6606">43034 20780 0,'-82'0'0,"123"0"47,41 0-31,0 0-16,40 0 16,-122 81 15</inkml:trace>
  <inkml:trace contextRef="#ctx0" brushRef="#br0" timeOffset="463351.9234">42789 21107 0,'122'0'31,"42"-82"-15,40 82-1,-122 0-15</inkml:trace>
  <inkml:trace contextRef="#ctx0" brushRef="#br0" timeOffset="465618.496">45038 20575 0,'0'-123'0,"0"82"32,-81 41-32,40 0 15,41 41 1,-82 41-16,82 0 15,0 82 1,0 40 15,164-122 1,-83-82-17,83-123 1,-123 41-1,-41 1 1,0 40-16,0 0 16,0-41-16,0 41 0,-123 41 15,82-41 1,-41 41 0,1 123-1,81-41 1</inkml:trace>
  <inkml:trace contextRef="#ctx0" brushRef="#br0" timeOffset="466479.4966">26508 25484 0,'0'81'47</inkml:trace>
  <inkml:trace contextRef="#ctx0" brushRef="#br0" timeOffset="467368.0919">46266 20616 0,'0'-41'15,"-41"41"32,0 0-47,-41 82 16,41 0-16,-41 0 15,41 40-15,-40-40 16,40-41-16,0 41 16,-41-41-1</inkml:trace>
  <inkml:trace contextRef="#ctx0" brushRef="#br0" timeOffset="467571.2058">45816 20698 0,'0'0'0,"41"41"46,-41 0-30,122 40-16,42 124 31,-41-164-15</inkml:trace>
  <inkml:trace contextRef="#ctx0" brushRef="#br0" timeOffset="467984.7373">46675 20657 0,'0'-82'15,"0"41"1,82 41 0,-1 0-16,1 0 15,0 0 1,-82 123-1,-41-82-15,0 41 16,-41-41 0,1-41-16,40 81 0,0-81 31,82 0-15,40 0-1,42 0 1,0 0-1,-82 41 1,-41 41 0,0 41-1,-123-82 1,-41 0 0,42-41-1</inkml:trace>
  <inkml:trace contextRef="#ctx0" brushRef="#br0" timeOffset="468234.0128">46552 21639 0,'41'0'31,"82"0"-31,81-82 16,-40 82-16,-41 0 15,-1-41-15,-40 41 16</inkml:trace>
  <inkml:trace contextRef="#ctx0" brushRef="#br0" timeOffset="468667.8599">47002 21761 0,'0'41'47,"0"0"-47,0 41 16,0 0-16,41 40 15,41-81 1,0-41-1,-1-81 1,1-42 15,-41 0-15,-41 82 0,0 82-1,0 0 1,0 164-1,0-42 1,0-122 0,0 41-16</inkml:trace>
  <inkml:trace contextRef="#ctx0" brushRef="#br0" timeOffset="468934.9276">48270 20943 0,'0'-41'0,"0"123"63,-82-41-63,82 41 15,-163 41 1,81-42 0,41 1-1</inkml:trace>
  <inkml:trace contextRef="#ctx0" brushRef="#br0" timeOffset="469126.4543">47943 20821 0,'82'0'16,"-41"40"-16,-1-40 16,83 164-1,0-41 1,-82-82-16,82 40 15</inkml:trace>
  <inkml:trace contextRef="#ctx0" brushRef="#br0" timeOffset="469402.3156">49211 20739 0,'0'-82'0,"0"164"63,0 0-63,0 40 15,0-40-15,0 0 16,0 81-1,0-40 1</inkml:trace>
  <inkml:trace contextRef="#ctx0" brushRef="#br0" timeOffset="469684.8936">49988 20698 0,'0'41'47,"-41"41"-47,-41-42 16,42 42-1,-42-41-15,0 82 16,-41 0 0,123-83-1</inkml:trace>
  <inkml:trace contextRef="#ctx0" brushRef="#br0" timeOffset="469901.7724">49579 20780 0,'41'0'32,"0"0"-32,41 41 15,-41-1 1,40 42-16,42 41 15,-82-82-15,41 41 16</inkml:trace>
  <inkml:trace contextRef="#ctx0" brushRef="#br0" timeOffset="470163.5309">50684 20698 0,'0'-82'15,"0"41"1,0 123 31,0 82-32,0-1 1,0-81-16,0-41 16,0 41-16</inkml:trace>
  <inkml:trace contextRef="#ctx0" brushRef="#br0" timeOffset="470404.3201">50479 21475 0,'82'-41'31,"0"41"-16,0 0-15,81 0 16,-40 0 0</inkml:trace>
  <inkml:trace contextRef="#ctx0" brushRef="#br0" timeOffset="470792.5844">50725 21761 0,'0'41'63,"0"41"-63,0 0 15,0-41-15,0 0 16,0 40 0,0 1 62</inkml:trace>
  <inkml:trace contextRef="#ctx0" brushRef="#br0" timeOffset="471501.9572">50684 21884 0,'0'-82'16,"41"82"0,-41-41-1,0 82 32,0 164-31,0-83-1,0-40 1,0-41 0,40-41-1,83 0 1,-41 0 0,-82-123-1,41-40 1,41 40-1,-123 246 48,41 0-63,0-42 16,-41 1-16,41 82 15,0-1 1,-82-163-1</inkml:trace>
  <inkml:trace contextRef="#ctx0" brushRef="#br0" timeOffset="472506.6351">47943 21107 0,'-41'0'0,"-41"0"31,0 0-31,123 0 47,82 0-32,0 0-15,-1 0 16,165-41 0,-124 41-1,-122 0-15,-82 0 63,-40 0-63,-1 0 15,0 0 1,-82 0 0,123 0-16,0 0 0,-40 0 31,122 0 16,40 0-32,42 0-15,0 0 16,163 0 0,-245 0-1,-123 0 17,0 0-17,-81 0 1,40 0-1</inkml:trace>
  <inkml:trace contextRef="#ctx0" brushRef="#br0" timeOffset="474056.2205">48188 20780 0,'0'0'0,"0"-82"0,0 41 15,0 123 48,0 40-48,0 1-15,0 0 16,0 0-16,0 163 31,0-245-15,0 0 0,0-82 15,0-205-16,0 1 1,0 0 0,0 40-1,0 164-15,0 0 16,0 123 31,0 41-47,0 122 15,0-122 1,0 122-16,0-163 16,0-41-16,0 0 31,0-123 0,0 0-15,0-122-1,0-42 1,0 124 0,0 163 15,0 40-15,0 42-16,0 0 15,-82-1-15,82 42 16,0-82-1,0-41 1,0-123 31,0-123-31,0-81-1,0-41 1,0 122-1,0 246 17,0 327-17,0 1 1,0-247-16,0-40 16,0-41-16,0 0 31,41-82 0,-41 0-31,0-41 16,0-163-1,0 122-15,0 41 16,82-40 0,-82 163 15,0 40-16,-41 83 1,41 40 0,0-163-1,0 0 1,41-82 15,-41-81-15,0-1-16,0 0 15,0-163 1,0 163-16,0 82 31,0 82-15,0 82 0,0 41-16,0 122 15,0-163-15,0-1 16,0-81-1,0 0-15,41-123 47,-41 41-47,0-81 16,0-83 0,0 82-1,0 205 16,-82 164-15,82-83 15,0-122-31,0 41 16</inkml:trace>
  <inkml:trace contextRef="#ctx0" brushRef="#br0" timeOffset="475107.6536">47902 21270 0,'-82'0'0,"41"-40"31,123 40 32,82-82-63,-42 82 15,1 0-15,0 0 16,81 0-1,-81 0 1,-82 0 0,-82 0 31,-41 0-47,-122 0 15,-42 0 1,124 0-1,40 0-15,0 0 16,41 0-16,0 0 16,123 0 62,0 0-78,40 0 15,-40 0-15,41 0 16,0-41-16,-82 41 16,0 0-1,-123 0 17,0 0-32,-41 0 15,-245 0 1,204 0-1,83 0 17,203 0 15,1 0-47,0 0 15,81 0 1,-122 0-16,0 0 15,41 0 1,-205 0 31,-41 0-31,41 0-16,-81 0 15,40 0 1,205 0 31,0 0-32,-42 0 1,124 0 0,-123 0-1,0 0 1</inkml:trace>
  <inkml:trace contextRef="#ctx0" brushRef="#br0" timeOffset="475751.9888">51543 21270 0,'41'0'32,"81"0"-17,1 0-15,0 0 16,-41 0-16,-42 0 15</inkml:trace>
  <inkml:trace contextRef="#ctx0" brushRef="#br0" timeOffset="475904.9264">51624 21516 0,'123'0'31,"-41"0"-31,41-41 16,-1 41-16</inkml:trace>
  <inkml:trace contextRef="#ctx0" brushRef="#br0" timeOffset="476219.5185">53097 20821 0,'0'-41'0,"0"122"62,0 1-62,0 0 0,0 0 16,0 0-1,0-1-15,0 1 16,0 41 0</inkml:trace>
  <inkml:trace contextRef="#ctx0" brushRef="#br0" timeOffset="476452.7019">52770 21557 0,'41'0'31,"0"0"-31,41 0 16,204 0 0,-123 0-16,-40 0 15,-41 0-15,0 0 16</inkml:trace>
  <inkml:trace contextRef="#ctx0" brushRef="#br0" timeOffset="477035.3168">52934 21884 0,'0'41'78,"0"0"-78,-41 41 15,41-41-15,-82 40 16,82-40 0,41-41 30,41 0-30,-42 0-16,1 0 16,41 0-1,-41-41 1,0 41 0,-41-41-1,0 1 16,0-1-15,-82 122 47,82 1-48,0 0-15,0 123 16,0-83-1,0-81 17,0 41-32</inkml:trace>
  <inkml:trace contextRef="#ctx0" brushRef="#br0" timeOffset="478306.7294">38616 23029 0,'-82'-41'16,"41"41"0,123 0 30,41 0-46,81 0 32,-122 0-32,-41 41 15</inkml:trace>
  <inkml:trace contextRef="#ctx0" brushRef="#br0" timeOffset="478586.3356">38534 23152 0,'0'0'0,"-41"0"16,-40 123 15,81-41-31,-82 122 16,82-40-1,0-1 1,41-40-1,40-82 1,83-41 15,0-123-15,-42 82 0,-122-40-16</inkml:trace>
  <inkml:trace contextRef="#ctx0" brushRef="#br0" timeOffset="478764.1011">38412 23684 0,'0'0'0,"0"-41"16,81 41 31,1 0-47,41 0 15,122 0 1,-122-82-16</inkml:trace>
  <inkml:trace contextRef="#ctx0" brushRef="#br0" timeOffset="479039.6646">39352 23275 0,'0'-82'15,"0"0"-15,0 164 79,0 0-79,0 0 15,0-1-15,0 42 16,0-41-16,0 0 15,82 0 1,-41-42 15</inkml:trace>
  <inkml:trace contextRef="#ctx0" brushRef="#br0" timeOffset="479485.9637">39802 23316 0,'-41'0'0,"41"-82"16,0 41-1,0 123 32,0-41-31,41 0-16,0 81 15,82-81 17,-82-41-17,41-41 1,-41-40 0,-41 40-16,0 0 15,0-82-15,0 82 16,0-41-1,0 164 17,0 41-32,0 40 15,0 42 1,0-41 0,0-1-1</inkml:trace>
  <inkml:trace contextRef="#ctx0" brushRef="#br0" timeOffset="479753.5477">40457 23152 0,'0'0'0,"0"-41"16,0 0-1,82 41 17,-82 82-32,82 82 15,-82 81 1,0-40 0,0-83-1,-41 83-15,0-205 16,41 41-16</inkml:trace>
  <inkml:trace contextRef="#ctx0" brushRef="#br0" timeOffset="479954.0119">41316 23520 0,'0'-41'16,"123"41"-16,-42 0 15,124 0 1,-123 0-16</inkml:trace>
  <inkml:trace contextRef="#ctx0" brushRef="#br0" timeOffset="480102.471">41439 23643 0,'122'0'32,"-40"0"-32,0 0 15,-41-41-15</inkml:trace>
  <inkml:trace contextRef="#ctx0" brushRef="#br0" timeOffset="480706.6653">43525 23275 0,'41'-82'0,"41"82"16,-123 0 62,-41 0-78,0 41 15,-41-41-15,1 41 16,-1-41-16,-122 82 16,122-82-16,123 41 47,41-41-47,204 0 15,1 0 1,-83 0-1,-122 0 1,0 0 15,-82 81-15,-82-40 0,-81 0-1,40 41 1,1-41-1,244-41 17,42 0-17,123 0 1,-124 0-16,83 0 16</inkml:trace>
  <inkml:trace contextRef="#ctx0" brushRef="#br0" timeOffset="481238.5826">43934 23438 0,'-41'41'78,"41"41"-78,0 0 15,0 0 1,123-82 0,0 0-1,-1-41 1,-40-123-1,-82 123 1,0 0 15,-41 123 1,41 82-17,-41 245 1,41-205-16,0-81 15,0 0-15,0 40 16,-82-122 0,42-41-1,-165-122 1,205-1-16,-41 0 16,41 1-1,0 40-15,82-41 0,122 0 16</inkml:trace>
  <inkml:trace contextRef="#ctx0" brushRef="#br0" timeOffset="481636.3634">45407 23398 0,'0'-82'31,"0"41"-15,-82 41 15,0 0-16,0 82 1,82-1 0,0 165-1,0-42 1,0 1 0,82-123-1,-123 0 1,-123-82-1,83-41-15</inkml:trace>
  <inkml:trace contextRef="#ctx0" brushRef="#br0" timeOffset="482186.7831">44752 23970 0,'0'-41'0,"41"41"15,0 0-15,82-82 16,81 82-1,1 0-15,-123 0 16,-42 0 0,42-40-1,-82-42 1,82 82 0,-82-41-1,0 82 48,0 41-48,0-1-15,82 1 16,0 0 0,0-82-1,-1-41 1,-81-41-1,82 0 17,-82 1-17,-41 40 1,41 82 31,0 0-32,0 40-15,0 1 16,0-41 0,0 82-1</inkml:trace>
  <inkml:trace contextRef="#ctx0" brushRef="#br0" timeOffset="482469.3076">46348 23398 0,'0'-41'0,"0"0"15,0 123 32,0-1-31,0 42-16,0 122 15,0 1 1,40-123 0,1-123-1</inkml:trace>
  <inkml:trace contextRef="#ctx0" brushRef="#br0" timeOffset="482939.8737">46675 23643 0,'0'-82'0,"0"164"78,0 0-78,0-41 0,0 0 16,0 40-1,82-81-15,-1 0 16,-40 0 0,0 0-16,41-122 15,-82 40 1,0 41-16,0-82 15,0 82 1,0 164 31,0-82-31,0 123-1,0-83-15,0 1 16,0 41-16,0 0 15,0-82 1,0 40 0,-82-81-1,41-81 1</inkml:trace>
  <inkml:trace contextRef="#ctx0" brushRef="#br0" timeOffset="483190.7493">47534 23275 0,'0'0'0,"0"-41"0,41 41 31,41 41-16,-82 204 1,0-40 0,-41 245-1,-82-328 1</inkml:trace>
  <inkml:trace contextRef="#ctx0" brushRef="#br0" timeOffset="486853.6015">42216 25770 0,'-41'0'15,"82"0"32,41 0-31,-41 0-16,0 0 16</inkml:trace>
  <inkml:trace contextRef="#ctx0" brushRef="#br0" timeOffset="486954.4574">42052 26097 0,'123'0'31,"82"0"-15,-42 0-16</inkml:trace>
  <inkml:trace contextRef="#ctx0" brushRef="#br0" timeOffset="489637.1011">43893 25647 0,'0'-41'0,"0"0"16,0 1 0,-41 40 15,-41 0-16,1 245 17,81-122-32,0 81 15,0-122-15,40 0 16,42-41 0,41-41-1,82-123 16,-124 41-31,-81-122 32,-41-1-17,-40 123-15,40 1 16,-41 81-16,41 0 16,0 0-1,-41 122 1,82-40-1,82-82-15</inkml:trace>
  <inkml:trace contextRef="#ctx0" brushRef="#br0" timeOffset="489887.4144">44957 25565 0,'0'-40'16,"-82"121"31,82-40-47,-123 41 16,123 41-16,-82 0 15,1 40 1,81-122-16,-82 41 15,0-41-15</inkml:trace>
  <inkml:trace contextRef="#ctx0" brushRef="#br0" timeOffset="490120.8638">44384 25606 0,'0'0'0,"82"82"47,-82 0-31,82 0-16,-82 0 16,163 81-1,-81-40 1,41-82-1</inkml:trace>
  <inkml:trace contextRef="#ctx0" brushRef="#br0" timeOffset="490370.6594">45243 25770 0,'0'0'0,"0"-82"0,0 41 16,0 123 31,0 0-32,0 82 1,0 122 0,82-123-1,-82-122 1,0 41-16</inkml:trace>
  <inkml:trace contextRef="#ctx0" brushRef="#br0" timeOffset="490570.3045">44916 26629 0,'0'0'0,"41"0"31,81 0-15,165 0-1,-42 0 1,-163 0-16</inkml:trace>
  <inkml:trace contextRef="#ctx0" brushRef="#br0" timeOffset="490970.4423">45284 27202 0,'-41'0'16,"41"41"46,0-1-62,0 1 16,0 82-1,82-123-15,0 0 16,-41 0-16,-1 0 0,42-41 16,-41-82-1,41 42 1,-82-42-1,0 82 1,0 82 0,0 204-1,-82 1 1,82-42 0,0-122-1</inkml:trace>
  <inkml:trace contextRef="#ctx0" brushRef="#br0" timeOffset="491420.8139">46675 26343 0,'0'0'0,"-41"-41"16,0 41-16,164 0 47,40 0-47,42 0 15,81 0 1,-163 0-16</inkml:trace>
  <inkml:trace contextRef="#ctx0" brushRef="#br0" timeOffset="491636.9456">47125 25770 0,'0'0'0,"0"82"31,0 41-15,0 245-1,0-123 1,0 1-1,82-206 1</inkml:trace>
  <inkml:trace contextRef="#ctx0" brushRef="#br0" timeOffset="492420.4403">48761 26015 0,'0'-81'16,"0"40"-1,0 123 17,0 245-1,0 41 0,0-327-15</inkml:trace>
  <inkml:trace contextRef="#ctx0" brushRef="#br0" timeOffset="492687.0344">49416 26015 0,'0'-81'0,"0"122"47,-41 81-32,0-40-15,-41 41 16,-41-1 0,82-40-1,41-41 1</inkml:trace>
  <inkml:trace contextRef="#ctx0" brushRef="#br0" timeOffset="492887.8223">49088 26015 0,'0'0'0,"82"41"47,-41 0-47,0 41 16,82-41-16,-1 82 15,-81-123-15,-41 41 16</inkml:trace>
  <inkml:trace contextRef="#ctx0" brushRef="#br0" timeOffset="493294.0584">49865 25811 0,'0'0'0,"82"-82"15,0 0 1,-41 82 0,82 0-1,-123 82 1,0 0 0,-41-41-16,-82 41 15,82-1-15,123-81 63,-41 0-63,0 0 15,41 41 1,-1 41 0,-81-41-1,-163 0 1,-1 41-1,1-82 17,122 0-32</inkml:trace>
  <inkml:trace contextRef="#ctx0" brushRef="#br0" timeOffset="493521.4833">49906 26752 0,'82'0'47,"41"0"-47,0 0 16,-42 0-16,42 0 31</inkml:trace>
  <inkml:trace contextRef="#ctx0" brushRef="#br0" timeOffset="493904.2487">50070 26956 0,'0'0'0,"0"82"31,0 0-15,0 0-16,0-41 16,0-1-16,0 42 15,41-41 1,123-41 15,-83-82-31,-40-40 16,41 40-16,-82 0 15,0 41 1,0 123 15,-41 122-15,41 1-1,0-82 1</inkml:trace>
  <inkml:trace contextRef="#ctx0" brushRef="#br0" timeOffset="494127.379">51256 26056 0,'0'0'16,"41"0"15,41 0-31,0 0 16,41 0-1</inkml:trace>
  <inkml:trace contextRef="#ctx0" brushRef="#br0" timeOffset="494270.5797">51297 26302 0,'82'0'31,"41"0"-31,-1 0 16,-40 0-16</inkml:trace>
  <inkml:trace contextRef="#ctx0" brushRef="#br0" timeOffset="494771.3425">52852 25729 0,'0'-82'0,"0"41"16,41 0-1,0 41-15,-1 0 16,83 0-1,-123 41 1,0 123 0,-82-82-1,1 41 1,40-123-16,82-41 62,40 41-62,-40 0 16,0 0-16,82 0 16,-123 122-1,41-81-15,-41 41 16,-41 0 0,-41-82-1,41 82-15,-82-82 16,83 0-16,-1 0 0,-82 0 31</inkml:trace>
  <inkml:trace contextRef="#ctx0" brushRef="#br0" timeOffset="495003.5586">52606 26588 0,'82'0'47,"41"0"-47,-41 0 15,-1 0-15,83 0 16,0 82-1</inkml:trace>
  <inkml:trace contextRef="#ctx0" brushRef="#br0" timeOffset="495454.0811">52893 26834 0,'0'122'47,"0"-81"-31,0 41-16,0-41 15,0 41 1,41-82 15,40 0-15,-40 0-1,-41-41 1,0-41 0,0 123 30,0 41-46,-41-41 16,41 40-16,0 42 16,0-41-16,0 0 15,0 40-15,0-40 16</inkml:trace>
  <inkml:trace contextRef="#ctx0" brushRef="#br0" timeOffset="495630.4484">53588 27733 0</inkml:trace>
  <inkml:trace contextRef="#ctx0" brushRef="#br0" timeOffset="496937.5073">17958 27406 0,'-41'0'15,"123"0"63,0 0-62,0 0-16,122 0 16,-163 0-1</inkml:trace>
  <inkml:trace contextRef="#ctx0" brushRef="#br0" timeOffset="497255.4025">17958 27488 0,'0'82'93,"0"0"-93,0-1 16,0 42-16,0 0 16,0-41-16,0 81 15,0-122 1,0 41 0,41-82-1,41 0 1,0-41-1,-1 41-15,83-41 0</inkml:trace>
  <inkml:trace contextRef="#ctx0" brushRef="#br0" timeOffset="497504.686">17917 27979 0,'0'-41'16,"41"41"0,0 0-1,41 0-15,81 0 16,-81-82-1</inkml:trace>
  <inkml:trace contextRef="#ctx0" brushRef="#br0" timeOffset="497804.693">18858 27488 0,'0'-41'16,"0"-41"-1,-41 123 32,41 0-47,0 123 16,0 40 15,0-81-31,0 81 16,123-122-16,-82-41 15,122-41 1</inkml:trace>
  <inkml:trace contextRef="#ctx0" brushRef="#br0" timeOffset="498055.2759">19922 27611 0,'0'-41'0,"0"82"47,-82 41-47,82-42 15,-123 42-15,82-41 16,-82 82 0,123-82-16,-81-41 15,81 41-15</inkml:trace>
  <inkml:trace contextRef="#ctx0" brushRef="#br0" timeOffset="498303.9798">19390 27529 0,'0'-41'16,"41"41"15,0 41-16,0-41 1,81 204 0,-40-163-16,-41 41 15,-41-41-15,123 41 0,-41-82 16</inkml:trace>
  <inkml:trace contextRef="#ctx0" brushRef="#br0" timeOffset="498770.8744">20208 27529 0,'0'0'0,"0"-41"16,0 123 46,0-41-46,0 0-16,82 40 16,-41-40-1,0 0 1,81-41 0,-40 0-1,-82-82 1,0-40-1,0 40 1,0 0 0,0 164 31,0 41-47,0 40 15,0-40 1,0-41-16,0 0 15,0-1-15,0 1 16</inkml:trace>
  <inkml:trace contextRef="#ctx0" brushRef="#br0" timeOffset="499089.0357">21026 27447 0,'0'0'16,"0"-41"-16,0 0 16,82 41 15,-41 82-31,41 123 31,-1-83-31,-81 1 16,41 82-16,-41 40 15,0 41 1,-122-245 0,81-41-16</inkml:trace>
  <inkml:trace contextRef="#ctx0" brushRef="#br0" timeOffset="499321.9432">22499 27856 0,'0'-41'32,"163"41"-17,83 0 1,-164 0-16</inkml:trace>
  <inkml:trace contextRef="#ctx0" brushRef="#br0" timeOffset="499488.4063">22622 28102 0,'81'0'47,"1"0"-47,0 0 15,-41 0-15,82 0 16</inkml:trace>
  <inkml:trace contextRef="#ctx0" brushRef="#br0" timeOffset="500539.5227">26058 27161 0,'0'0'0,"41"0"0,-41-41 15,-82 82 48,-41-41-48,-286 163 1,41-81 15,368-41-15,-82-41 15,164 0-15,41 0-1,-1 0-15,165 0 16,-165 0-16,-40 0 16,-41 41-1,-41 41 1,-41-82-1,0 41-15,-81-41 16,40 82-16,0-82 0,0 40 16,-41-40-1,42 82-15,-83-82 16,123 41 0,82-41 15,82 0-31,245 0 31,82 0-15,-164-41-16,-122 41 0</inkml:trace>
  <inkml:trace contextRef="#ctx0" brushRef="#br0" timeOffset="501144.0448">27530 27243 0,'-41'0'78,"-40"0"-78,-1 0 16,-82 81 0,1-40-16,81-41 15,-41 82-15,246-82 63,40 0-63,165 0 15,-124 0 1,-122 41 0,-41 0-1,-82 41 16,-82-41-31,-40 81 32,40-122-32,0 82 15,41-82-15,41 41 16,123-41 31,41 0-47,0 0 15,-1 0-15,-40 0 16,0 0-16</inkml:trace>
  <inkml:trace contextRef="#ctx0" brushRef="#br0" timeOffset="502206.6848">28430 27529 0,'-82'-41'16,"82"-41"-16,41 82 16,0 0-1,0 0-15,0 0 16,-41 41-16,82 41 16,-164 82 30,82-83-46,-82-81 32,82-41-17,0-40 1,164-42 0,-123 82-16,41 0 15,-82-41-15,-41 82 63,41 41-48,0 0-15,0 82 16,0-41 0,41-1-1,40-81 1,-40 0-1,0 0-15,82 0 0,-82 0 16,0 0 0,41-81-16,-82-1 15,0 0-15,0 0 16,0 123 31,0 0-32,0 0-15,0 41 16,0-41 0,41-41-16,40 0 15,42 0 1,0-82 0,-123-41-1,0 0 1,0 82 15,0 82-15,0 41-1,0 164 1,0-1 0,0 0-1,0-81-15,0 0 16,-41-164-16,41 41 15,-82-41 1,0-82 0,0 0-1,82 0-15,0 41 16,0-41 0,41 1-16,0-1 0</inkml:trace>
  <inkml:trace contextRef="#ctx0" brushRef="#br0" timeOffset="502589.3771">30394 27202 0,'0'-41'16,"0"0"15,0 82 0,-123 0-31,123 40 16,0 42-1,0 0-15,0 0 0,0-1 0,41-40 16,-41 0 0,0 41-1,-41-42 1,-82-81 0,82 0-16</inkml:trace>
  <inkml:trace contextRef="#ctx0" brushRef="#br0" timeOffset="502737.775">29944 27652 0,'41'0'16,"41"-82"-16,-1 82 0,83 0 16,41-82-1,-83 82 1</inkml:trace>
  <inkml:trace contextRef="#ctx0" brushRef="#br0" timeOffset="502978.4447">30844 27243 0,'0'-82'16,"-41"82"-16,41-41 16,-41 41-1,41-41 1,-41 41-1,-41 164 1,82 81 0,0-122-1,0-1-15,0-40 0,41 0 16,-41 0-16,41 0 16,41-82-1</inkml:trace>
  <inkml:trace contextRef="#ctx0" brushRef="#br0" timeOffset="503395.963">30885 27652 0,'0'-41'16,"82"41"-1,-42 0 1,42 0-1,-41 0 1,-41 82 0,0-1-1,-82-81 1,123-41 31,0-40-32,41-42 1,-41 82 0,-41 0-1,0 82 17,0 0-17,0 82 1,0 40-1,0-122-15,0 0 16</inkml:trace>
  <inkml:trace contextRef="#ctx0" brushRef="#br0" timeOffset="503609.4078">31580 27570 0,'41'82'47,"-41"-41"-31,0-1-16,0 1 16,0 82-1,0-82 1</inkml:trace>
  <inkml:trace contextRef="#ctx0" brushRef="#br0" timeOffset="504122.541">31948 27365 0,'0'-82'0,"0"164"78,0 41-62,123-41-16,-82 0 16,41-41-1,0-41 1,-42 0-1,-40-82-15,0 41 16,0 0-16,0 0 16,0-41-16,0 41 15,0 123 48,0-41-63,0 41 15,0 0 1,0 81 0,0-122-16,0 0 15,0 0-15,0 82 16,-40-123 0,-124 41-1,41-41 1</inkml:trace>
  <inkml:trace contextRef="#ctx0" brushRef="#br0" timeOffset="504405.5086">32848 27079 0,'0'0'0,"0"-41"16,82 41 31,0 82-47,-41 0 15,41 327 1,-82-82-1,-123-41 1,-82-81 0</inkml:trace>
  <inkml:trace contextRef="#ctx0" brushRef="#br0" timeOffset="506094.2152">24094 29083 0,'-41'0'15,"123"0"32,0 0-47,0 0 16,163 0 15</inkml:trace>
  <inkml:trace contextRef="#ctx0" brushRef="#br0" timeOffset="506256.3536">24012 29411 0,'0'0'0,"41"0"47,41 0-47,82 0 15,81-41-15</inkml:trace>
  <inkml:trace contextRef="#ctx0" brushRef="#br0" timeOffset="507239.6115">27121 28347 0,'82'0'31,"0"0"-15,-41 0-16,0 0 31,-41 123 0,-82-41 0,123-82 1,0-41-17,81-82 1,-122 41-1,41 82 1,-122 82 15,81 0-15,0-41 0,81-41-16,1 0 15,-41 0 1</inkml:trace>
  <inkml:trace contextRef="#ctx0" brushRef="#br0" timeOffset="508010.4995">25608 28429 0,'0'0'0,"-41"0"47,41-41-32,0 0 16,0 82 32,41-41-32,41 82-31,-42-82 16,42 0-1,0-41 1,-82 0 0,0 0-1,0 82 32,0 41-31,82 122-1,-82-122-15,0 0 16,0 41 0,-123-123-1,41 0 1,82-41 15,0 0-31,41-82 31,82 0-31</inkml:trace>
  <inkml:trace contextRef="#ctx0" brushRef="#br0" timeOffset="508873.827">26303 29165 0,'0'-41'16,"-41"123"30,41 0-30,0-41-16,0 81 16,41 1 15,41-123-15,122 0-1,-122 0 1,-82-245 15,0 163-15,-163 0-1,81-41 1,0 123 0,41 123-1,41-41-15,0 41 16,41-123-16</inkml:trace>
  <inkml:trace contextRef="#ctx0" brushRef="#br0" timeOffset="509156.1836">27489 29288 0,'-40'82'47,"-42"-41"-47,41 40 16,-41-40-16,41 41 15,0-41 1,-41 41-1,82-123 17</inkml:trace>
  <inkml:trace contextRef="#ctx0" brushRef="#br0" timeOffset="509355.8967">27039 29247 0,'-81'0'0,"162"41"32,-40 0-17,123 81 1,0 1 0,-42 0-1</inkml:trace>
  <inkml:trace contextRef="#ctx0" brushRef="#br0" timeOffset="509788.5227">28021 29247 0,'0'-41'15,"0"82"48,0 0-63,0 41 16,0 40-1,0-40-15,41 0 16,41-82-1,0 0-15,-41 0 16,81-41 0,-122 0-1,41-82-15,-41 83 16,0-1-16,0-82 16,-204 123-1,122 0 16,0 41-15,82 0 0</inkml:trace>
  <inkml:trace contextRef="#ctx0" brushRef="#br0" timeOffset="510227.5061">29330 29247 0,'-82'0'32,"42"82"-17,-42-41-15,41 40 0,-41-40 16,41 0 0,-82 82-1</inkml:trace>
  <inkml:trace contextRef="#ctx0" brushRef="#br0" timeOffset="510473.522">28880 29083 0,'0'0'0,"82"0"47,-41 123-31,41-41-16,-41-41 15,41 0-15,-1 40 16,42 1 0,-41-82-1</inkml:trace>
  <inkml:trace contextRef="#ctx0" brushRef="#br0" timeOffset="510738.8255">29944 29124 0,'0'-41'31,"41"41"1,-41 41-17,0 41-15,0 0 16,0 0 0,0-1-16,41-40 15,-41 0-15,0 41 16</inkml:trace>
  <inkml:trace contextRef="#ctx0" brushRef="#br0" timeOffset="510943.5381">29657 29860 0,'0'-40'15,"123"40"1,82-41 0,-42 41-1,-122 0 1,82 0-16,-82 0 16</inkml:trace>
  <inkml:trace contextRef="#ctx0" brushRef="#br0" timeOffset="511340.6816">30107 30106 0,'-81'-41'16,"81"82"30,41 41-30,-41-41-16,40 40 0,42-40 16,0-41-1,0 0 1,-41 0 0,-41-163-1,0 81 16,0 205 1,0-42-17,0 165 1,-82-205 0</inkml:trace>
  <inkml:trace contextRef="#ctx0" brushRef="#br0" timeOffset="511627.9919">31621 29206 0,'-41'41'31,"41"41"-31,-82-41 16,-40 163 0,-1-81-1,0 0 1,0-83-1</inkml:trace>
  <inkml:trace contextRef="#ctx0" brushRef="#br0" timeOffset="511872.9867">30926 29247 0</inkml:trace>
  <inkml:trace contextRef="#ctx0" brushRef="#br0" timeOffset="512763.3798">31580 29370 0,'0'-82'15,"-82"82"16,41 0-31,-40 41 16,40 41-16,-82 204 31,123-163-15,41-123 15,41 0-15,-1-82-1,1 0 1,-82 41-16,0-82 16,0 82-1,-41 41-15,0 0 16,-81 123 0,122-82-16,-41-41 15,41 123-15,41-123 31,0 0-31,0 0 16,81-41 0,-122-41-16,82-41 15,-82 82 1,0 1-16,-41-42 16,-41 82-1,82 41 1,-81 0-1,81 40-15,0-40 0,0 0 16</inkml:trace>
  <inkml:trace contextRef="#ctx0" brushRef="#br0" timeOffset="513056.8451">32357 29492 0,'-122'0'0,"81"0"32,41-41-32,82 41 46,40 0-30,1 0-16,0 0 16,-41 0-16,-42 0 0,-40-81 15,41 81-15</inkml:trace>
  <inkml:trace contextRef="#ctx0" brushRef="#br0" timeOffset="513274.4416">32398 29042 0,'0'-41'15,"0"82"17,0 41-17,0 41-15,0 122 31,0-40-15,0-82-16,0-83 16</inkml:trace>
  <inkml:trace contextRef="#ctx0" brushRef="#br0" timeOffset="514173.2084">33748 29206 0,'-82'-82'16,"41"82"15,41-41-16,-81 41 32,81 82-31,0 245 0,0-204 15,81-41-16,42-41 1,-82-41-16,82 0 16,-41-123-1,-82-41 1,0 83-16,0-1 16,0-123-1,-82 164-15,0 0 16,0 41-16,41 0 15,0 41 1,-40 123 0,81-82-1,40-41-15</inkml:trace>
  <inkml:trace contextRef="#ctx0" brushRef="#br0" timeOffset="514456.602">34934 29165 0,'0'-41'0,"0"82"62,-40 41-62,40-41 16,-82 41-16,82-1 16,-123-40-16,41 82 15,41-82 1</inkml:trace>
  <inkml:trace contextRef="#ctx0" brushRef="#br0" timeOffset="514723.3208">34566 29165 0,'0'-41'16,"82"41"15,-41 82-15,41-41-16,-41 123 15,41-42 1,122 1 0,-163-123-1</inkml:trace>
  <inkml:trace contextRef="#ctx0" brushRef="#br0" timeOffset="514973.2114">35384 29124 0,'0'0'0,"0"-82"15,0 123 32,0 0-31,0 41-16,0 0 15,0 0-15,0 81 16,0-122 15,0 0-31</inkml:trace>
  <inkml:trace contextRef="#ctx0" brushRef="#br0" timeOffset="515307.891">36325 29001 0,'0'-81'0,"-41"162"47,41 1-31,-81 0-16,81 0 15,-82 0 1,41 0 0,41-1-1,-41-81-15</inkml:trace>
  <inkml:trace contextRef="#ctx0" brushRef="#br0" timeOffset="515523.8413">36039 29124 0,'41'41'32,"41"41"-17,-41 0 1,81 40-1,1 42 1</inkml:trace>
  <inkml:trace contextRef="#ctx0" brushRef="#br0" timeOffset="516979.4829">22990 21843 0</inkml:trace>
  <inkml:trace contextRef="#ctx0" brushRef="#br0" timeOffset="518277.2366">29412 20166 0,'41'0'15,"0"0"735</inkml:trace>
  <inkml:trace contextRef="#ctx0" brushRef="#br0" timeOffset="519154.7888">23399 21802 0</inkml:trace>
  <inkml:trace contextRef="#ctx0" brushRef="#br0" timeOffset="520088.015">27244 21352 0,'0'41'282,"-41"-41"-267</inkml:trace>
  <inkml:trace contextRef="#ctx0" brushRef="#br0" timeOffset="520608.6709">24790 23561 0</inkml:trace>
  <inkml:trace contextRef="#ctx0" brushRef="#br0" timeOffset="521890.634">36857 28879 0,'0'-41'15,"82"-41"1,41 82 0,-82 0-1,81 164 16,-122-83-31,-163 247 32,122-328-32,-41 41 0,123-41 62,41 0-62,40 0 16,124 0-1,-83 0 1</inkml:trace>
  <inkml:trace contextRef="#ctx0" brushRef="#br0" timeOffset="522108.837">36898 29901 0,'0'0'15,"123"0"17,40 0-17,1 0-15,-41 0 16,-41 0-16</inkml:trace>
  <inkml:trace contextRef="#ctx0" brushRef="#br0" timeOffset="522505.731">37143 30310 0,'-81'0'47,"81"41"-47,0 41 16,0 0 0,0 0-16,41-82 15,-1 41-15,1-41 0,41 0 16,0-41-1,0-41 1,-41-82 0,-41 123-1,0 82 17,0 41-17,0 0 1,0 0-16,0 81 15,0-81-15</inkml:trace>
  <inkml:trace contextRef="#ctx0" brushRef="#br0" timeOffset="522824.1333">38207 29451 0,'82'0'47,"41"0"-32,-1 0-15,-40 41 16,0-41-16</inkml:trace>
  <inkml:trace contextRef="#ctx0" brushRef="#br0" timeOffset="523040.3269">38534 29165 0,'-41'0'0,"41"-41"0,0 123 31,0 0-15,0 41-1,0 204 1,0-164 0</inkml:trace>
  <inkml:trace contextRef="#ctx0" brushRef="#br0" timeOffset="524397.4496">39189 29124 0,'0'-41'15,"0"-41"1,0 123 46,0 0-62,0 41 16,41 164 15,-41-165-15,0-40 0,0-82 46,0 0-46,0 1-16,0-1 15,0-82-15,0-41 16,0 123 0,0 0-1,0 123 16,0 0-15,0 0 0,0 0-16,0 40 15,0-40 1,0-123 78</inkml:trace>
  <inkml:trace contextRef="#ctx0" brushRef="#br0" timeOffset="524807.4763">40130 29165 0,'0'0'15,"-41"0"32,-41 82-31,0 41 0,-163 40 30,204-122-14</inkml:trace>
  <inkml:trace contextRef="#ctx0" brushRef="#br0" timeOffset="525024.2004">39721 29165 0,'40'0'47,"42"0"-31,-41 123-1,41 0 1,41-42-1,-41 42 1,40-41-16,-81-82 0</inkml:trace>
  <inkml:trace contextRef="#ctx0" brushRef="#br0" timeOffset="525529.6769">40702 29247 0,'0'-82'16,"0"41"-1,-41 82 63,41 0-78,0 41 16,-40 0-16,40-1 16,0-40-16,0 82 15,40-123-15,-40 41 16,82-41-1,82 0 1,0-82 0,-164-41-1,0 1 1,0 81 0,-82 0 15,0 41-31,0 0 15,41 0 1</inkml:trace>
  <inkml:trace contextRef="#ctx0" brushRef="#br0" timeOffset="525840.7602">41766 29247 0,'0'-41'16,"0"82"15,-82 0-15,82 41-16,-82-41 15,-40 81 1,81-81 0,41 41-16</inkml:trace>
  <inkml:trace contextRef="#ctx0" brushRef="#br0" timeOffset="526074.7058">41439 29247 0,'0'-82'0,"122"164"31,-81-41-16,-41 0-15,82 41 16,41-1 0,0 42-1,-42-123 1</inkml:trace>
  <inkml:trace contextRef="#ctx0" brushRef="#br0" timeOffset="526790.6623">42420 29165 0,'0'-41'94,"0"0"-32,0 0-15,-40 41 0,40 41-47,-123 0 0,123 0 16,-41 82-1,41 0 1,0-83 0,0 42-16,82-82 15,0 82 1,-42-82-16,124 0 15,-123-41 1,41-82 0,-82-40-1,-41 40 17,-41 82-17,-41 41 1,42 0-1,40 41 1,41 41 0</inkml:trace>
  <inkml:trace contextRef="#ctx0" brushRef="#br0" timeOffset="527908.2565">43239 29574 0,'-123'0'16,"82"0"-1,82 0 48,41 0-63,40 0 31,1-41-31,82 41 31,-83 0-15,-81 0 0</inkml:trace>
  <inkml:trace contextRef="#ctx0" brushRef="#br0" timeOffset="528206.559">43566 29206 0,'0'123'63,"0"-1"-63,0-40 15,0 0-15,41 41 16,-41-41 0,0-1-1,41-81-15,-41 41 16</inkml:trace>
  <inkml:trace contextRef="#ctx0" brushRef="#br0" timeOffset="530824.7776">44179 29206 0,'0'-41'16,"0"123"62,0 41-78,0-42 15,0 42 1,0 0 0,0 40-1,0-122 1</inkml:trace>
  <inkml:trace contextRef="#ctx0" brushRef="#br0" timeOffset="531441.2678">45079 29247 0,'0'0'0,"-41"41"63,-40 41-48,40-41-15,-41 40 16,41 1-1,-41 0-15,-40-41 16,122 41 0,-41-82-16,41 81 31</inkml:trace>
  <inkml:trace contextRef="#ctx0" brushRef="#br0" timeOffset="531741.2969">44629 29288 0,'41'82'62,"-41"-41"-46,123-1-16,-82 42 15,0-82-15,-41 82 16,82 0-16,40-82 16,-122 41-1,41-41 1,0 0-16</inkml:trace>
  <inkml:trace contextRef="#ctx0" brushRef="#br0" timeOffset="532203.4347">45488 29329 0,'41'0'0,"-41"-41"16,0-41-16,0 41 31,41 41-31,-41 41 78,0 41-78,0 0 16,0 40-16,0-40 15,0 82 1,0-82 0,0-42-1</inkml:trace>
  <inkml:trace contextRef="#ctx0" brushRef="#br0" timeOffset="533478.891">46757 29451 0,'0'-81'15,"-41"81"16,-82 81-15,-163 288 15,81-165 16</inkml:trace>
  <inkml:trace contextRef="#ctx0" brushRef="#br0" timeOffset="533728.8025">46143 29533 0,'0'-41'0,"0"0"15,41 41 32,41 41-31,-82 0-16,122 41 31,-40 0-31,0 0 16,41-1-1,-41-81 1</inkml:trace>
  <inkml:trace contextRef="#ctx0" brushRef="#br0" timeOffset="533992.0466">47329 29247 0,'0'-123'16,"0"82"15,0 82-15,0 41-1,0 0-15,0 41 16,0-1 15,0-81-15,0 41-16</inkml:trace>
  <inkml:trace contextRef="#ctx0" brushRef="#br0" timeOffset="534226.8299">46879 29983 0,'123'0'47,"0"0"-32,-1 0-15,165 0 32,-124 0-17</inkml:trace>
  <inkml:trace contextRef="#ctx0" brushRef="#br0" timeOffset="534674.9471">47411 30270 0,'0'81'62,"0"-40"-46,0 41-16,0-41 16,0 0-1,41 41 1,123-82-1,-83 0 1,1 0-16,0 0 16,-82-123-1,0 0 1,0 82 0,0 82 15,0 82-31,0 41 15,-41-1 1,41-40 0,41-82-1</inkml:trace>
  <inkml:trace contextRef="#ctx0" brushRef="#br0" timeOffset="534958.4831">48434 30229 0,'82'0'47,"40"0"-47,1 0 16,-41 0-16,-41 0 16</inkml:trace>
  <inkml:trace contextRef="#ctx0" brushRef="#br0" timeOffset="535125.1248">48638 30474 0,'0'0'0,"-82"0"0,164 0 31,41 0-31,0 0 16,81 0-1</inkml:trace>
  <inkml:trace contextRef="#ctx0" brushRef="#br0" timeOffset="538476.104">49825 29247 0,'0'0'0,"0"-41"16,0 82 30,0 82-30,0-1-16,0 42 16,81 81 31,-40-163-32</inkml:trace>
  <inkml:trace contextRef="#ctx0" brushRef="#br0" timeOffset="538775.2002">49497 30188 0,'-41'0'0,"82"0"31,82 0-15,0 0 0,-1 0-1,83 0 1,-123 0-16,81 0 15,-122 0-15,0 0 16</inkml:trace>
  <inkml:trace contextRef="#ctx0" brushRef="#br0" timeOffset="539359.6884">49743 30515 0,'0'82'63,"0"40"-48,-41-122 1,41 123-16,0-82 16,-82 0-1,123-41 17,41 0-17,-41 0-15,40 0 16,1 0-1,-41 0-15,41-82 16,-41 82 15,-41-41-15,0 0 0,0 0-1,0-40 1,-82 122 31,82-1-32,0 83 1,0 82 0,0-164-16,0 81 15,0-81 1</inkml:trace>
  <inkml:trace contextRef="#ctx0" brushRef="#br0" timeOffset="539584.4629">50561 31129 0</inkml:trace>
  <inkml:trace contextRef="#ctx0" brushRef="#br0" timeOffset="540948.2827">11290 18325 0,'-41'0'0,"0"0"15,123 0 48,41 0-48,-41 0-15,41 0 32</inkml:trace>
  <inkml:trace contextRef="#ctx0" brushRef="#br0" timeOffset="545097.101">4050 18898 0,'0'-123'0,"0"82"0,0 0 16,-41 41-16,41-40 15,-82 121 32,0 410-15,82-286-17,0-83 1,164-81-1,-123-41-15,41 0 16,-41 0-16,-1 0 0,42-41 16,41-81-1,-123-1 1,41 0 0,-41 82-16,0 1 15,0 80 32,-82 42-47,82 123 16,0-123-1,0-1 1,41 1-16,0-82 31,41 0-15,-1-82-1,1-81 1,-82-1 0,-41 41-1,41 83-15,-122-42 16,81 41-16,-41 41 16,41 0-1,-41 82 1,82 81-1,0-40 1,0-41-16,82-82 16,-41 82-16,82-82 31,-1 0-15,-40-41-16,0 41 15,0-82-15,-41 0 16,41 0-1,-82 0-15,0 42 16,0-1-16,-41-41 16,0-41-1,41 82 1,0 82 0,0 41-1,41 163 1,-41-163-1,81 123-15,1-164 16,-82 40-16,82-40 16,-41-41 15,41-41-15,-41-122-1,-41-1 1,0-40-1,0 122-15,0 0 16,0 123 15,0 163-15,0-40 0,0-82-16,0-41 15</inkml:trace>
  <inkml:trace contextRef="#ctx0" brushRef="#br0" timeOffset="545360.0908">5809 18612 0,'0'0'16,"0"-82"-16,0 123 47,0 81-32,0 42-15,0 0 16,0-42-16,0 83 16,0-123-1,0 0-15,163-42 16</inkml:trace>
  <inkml:trace contextRef="#ctx0" brushRef="#br0" timeOffset="545643.0649">6750 18693 0,'0'-40'16,"0"80"31,-41 1-47,0 164 16,-82-41-1,0 40 1,123-163-1</inkml:trace>
  <inkml:trace contextRef="#ctx0" brushRef="#br0" timeOffset="545876.885">6341 18775 0,'0'-82'16,"40"123"15,1 0-15,-41 41-16,82 41 16,-82-82-16,82 81 15,0-81 1,-82 0-16,41-41 15</inkml:trace>
  <inkml:trace contextRef="#ctx0" brushRef="#br0" timeOffset="546143.4632">6913 19184 0,'0'-81'16,"0"-1"0,0 123 31,0 0-32,0-1-15,0 42 0,0 0 16,0 82-1,0-123 1,0 40-16</inkml:trace>
  <inkml:trace contextRef="#ctx0" brushRef="#br0" timeOffset="546642.7522">7118 18857 0,'0'0'0,"0"-41"0,0-41 47,0 123-16,0 0-16,0 0-15,82 82 16,-41-41 15,40-41-31,1-41 0,41 0 32,-82 0-17,-41-82 1,0 0-1,0-41 1,0 41 0,0 164 15,0 0-31,0 41 16,0-1-16,0 83 15,0-123 1,0 40-16,-41 1 15,41-41 1</inkml:trace>
  <inkml:trace contextRef="#ctx0" brushRef="#br0" timeOffset="546909.6035">8018 18775 0,'0'0'0,"0"-41"16,0 0-1,41 123 17,-41 0-32,122 204 15,-122-40 1,0-123-1,0-1-15,0 1 16,-41-41-16,41 0 0,-40-41 16</inkml:trace>
  <inkml:trace contextRef="#ctx0" brushRef="#br0" timeOffset="547143.2174">9000 19389 0,'0'-82'0,"-41"82"16,82 0 15,40 0-16,42 0-15,-41 0 16,-41 0-16</inkml:trace>
  <inkml:trace contextRef="#ctx0" brushRef="#br0" timeOffset="547296.9641">9000 19512 0,'81'0'47,"42"0"-47,-41 0 15</inkml:trace>
  <inkml:trace contextRef="#ctx0" brushRef="#br0" timeOffset="548098.4983">10799 18489 0,'0'0'0,"82"-41"31,-82 123 47,0 0-78,0-1 16,-41 165 0,41-123-16,0-42 15,0 1-15,0-41 16,0 0-1,0 0 1,82-41 0,-41 0-1,123 0 1,-123 0 0,40 0-16,-81-41 15</inkml:trace>
  <inkml:trace contextRef="#ctx0" brushRef="#br0" timeOffset="548327.71">10840 19021 0,'-41'0'15,"41"-41"-15,41-41 47,82 82-47,0 0 16,-1-41-16,42 41 16</inkml:trace>
  <inkml:trace contextRef="#ctx0" brushRef="#br0" timeOffset="548628.8637">11904 18571 0,'0'0'15,"0"-82"-15,0 0 16,-41 82-1,0 0 17,0 123-32,41-41 15,0 122 1,0 42 0,0-83-1,0-40 1,123-123-1</inkml:trace>
  <inkml:trace contextRef="#ctx0" brushRef="#br0" timeOffset="548877.125">12395 18775 0,'0'-82'16,"0"42"-1,0 80 32,0 42-47,0 0 16,-82 82 0,0-82-16,41 40 15,41-81 1,-82-41-1</inkml:trace>
  <inkml:trace contextRef="#ctx0" brushRef="#br0" timeOffset="549093.5726">12108 18734 0,'0'41'63,"82"-41"-48,-82 123-15,82-41 16,-82-41-16,82 81 16,0-81-1</inkml:trace>
  <inkml:trace contextRef="#ctx0" brushRef="#br0" timeOffset="549559.6613">12804 18653 0,'0'0'0,"0"-41"0,0-41 16,0 123 46,0 0-46,0 0-16,41 40 16,41 1-1,-1-82 1,-40 0-16,41 0 15,-41 0 17,-41-123-32,0 42 31,0 40-15,-41 41-1,41 82 1,0-42-1,0 1-15,0 123 16,0-41-16,0-1 16,0 42-1,0-123 1</inkml:trace>
  <inkml:trace contextRef="#ctx0" brushRef="#br0" timeOffset="549843.6954">13540 18489 0,'0'-82'0,"41"82"46,0 82-30,-41 0-16,123 0 16,-123 81-1,0 205 1,-82-204 0,0-123-1</inkml:trace>
  <inkml:trace contextRef="#ctx0" brushRef="#br0" timeOffset="550126.9485">14358 18980 0,'0'-41'47,"123"41"-32,0 0 1,-41 0-16,81 0 15</inkml:trace>
  <inkml:trace contextRef="#ctx0" brushRef="#br0" timeOffset="550378.3946">15217 18612 0,'0'-41'16,"41"41"15,0 0-15,41 0-16,0 0 15,0 0 1</inkml:trace>
  <inkml:trace contextRef="#ctx0" brushRef="#br0" timeOffset="550660.3694">15299 18571 0,'-82'41'62,"82"81"-46,0-40-1,0 0-15,0 82 16,0-1 0,0-81-1,41 0 1,0-41-1,82-41-15,-41 0 16,0 0-16,40-123 16</inkml:trace>
  <inkml:trace contextRef="#ctx0" brushRef="#br0" timeOffset="550862.799">15258 18816 0,'41'0'32,"41"0"-32,0 0 15,0 0-15,81 0 16</inkml:trace>
  <inkml:trace contextRef="#ctx0" brushRef="#br0" timeOffset="551227.7028">16117 18612 0,'-41'-41'16,"0"82"46,41 40-62,0 42 16,-81 41-16,81-41 0,0 81 31,41-40-15,81-83-1,-40-81-15</inkml:trace>
  <inkml:trace contextRef="#ctx0" brushRef="#br0" timeOffset="551476.746">16935 18775 0,'0'-82'0,"-40"82"47,-1 0-47,-41 82 16,82 0-16,-123 0 15,82 41 1,-41 40 0,1-81-16,40-41 15,41 0-15</inkml:trace>
  <inkml:trace contextRef="#ctx0" brushRef="#br0" timeOffset="551711.811">16404 18816 0,'81'123'47,"-40"-41"-47,82-41 16,-82 40-1,41-40-15,0 41 16,-82-41-16,81-41 16</inkml:trace>
  <inkml:trace contextRef="#ctx0" brushRef="#br0" timeOffset="551977.2662">16935 18653 0,'0'-82'15,"82"82"32,-82 82-31,82-1-16,-82 42 0,82 0 15,-82-41 1,0 122 0,0-40-1,0-123-15</inkml:trace>
  <inkml:trace contextRef="#ctx0" brushRef="#br0" timeOffset="552295.9489">17794 18693 0,'0'-40'15,"82"40"32,0 0-47,41 0 16,-82 0-16,0 0 15</inkml:trace>
  <inkml:trace contextRef="#ctx0" brushRef="#br0" timeOffset="552578.9205">17794 18693 0,'-81'0'15,"81"41"17,0 82-17,0-41-15,0 0 16,0 0-16,0-1 15,0 1-15,0 123 16,0-164-16,41-41 16,-1 40-1,42-40 1,0 0-16,-41-81 16</inkml:trace>
  <inkml:trace contextRef="#ctx0" brushRef="#br0" timeOffset="552776.5087">17508 19062 0,'41'0'31,"41"0"-16,0 0-15,40 0 16,83-82 0</inkml:trace>
  <inkml:trace contextRef="#ctx0" brushRef="#br0" timeOffset="553076.8932">18326 18734 0,'0'0'16,"0"-81"-16,0 121 78,-82 83-62,82 0-16,0 0 15,0-1-15,0 1 16,0-41-16,0 81 16,41-81-16,-41 0 15,82-41 1,41-41 0</inkml:trace>
  <inkml:trace contextRef="#ctx0" brushRef="#br0" timeOffset="553528.665">18613 19062 0,'0'-82'16,"0"0"0,0 123 46,0 0-62,0 0 0,41 41 16,40-1-1,1-81 1,-41 0 0,0 0-1,-41-41 1,0-122-1,0 81 1,0 123 47,0 41-63,0 0 15,0 81 1,0 1-1,0-82 1,0-1 0</inkml:trace>
  <inkml:trace contextRef="#ctx0" brushRef="#br0" timeOffset="553810.149">19226 18775 0,'-41'-41'0,"41"0"16,0 164 31,41 41-47,-41-1 15,0 206 1,0-247-16,-41 165 16,0-165-1,-40 1-15,-83 41 16</inkml:trace>
  <inkml:trace contextRef="#ctx0" brushRef="#br0" timeOffset="554427.5419">9695 21107 0,'0'0'0,"123"0"47,-42 0-31,1 0-16,82 0 15</inkml:trace>
  <inkml:trace contextRef="#ctx0" brushRef="#br0" timeOffset="554612.349">9777 21434 0,'82'0'47,"-1"0"-47,1 0 16,0 0-16</inkml:trace>
  <inkml:trace contextRef="#ctx0" brushRef="#br0" timeOffset="555277.9583">13172 20534 0,'0'0'0,"-82"0"0,82-82 16,-41 82-1,41 41 17,0 82-17,0-41-15,0 41 31,0-42-31,0-40 16,0 41-16</inkml:trace>
  <inkml:trace contextRef="#ctx0" brushRef="#br0" timeOffset="555579.999">12436 21311 0,'-82'0'15,"123"0"17,82 0-32,-1 0 15,1 0 1,41 0-16,81 0 15,-122 0 1,-82 0 0,-41 41 15</inkml:trace>
  <inkml:trace contextRef="#ctx0" brushRef="#br0" timeOffset="556127.1117">12722 21720 0,'-41'0'0,"41"-40"16,0 80 46,0 42-62,0-41 16,-41 41-16,-81 41 16,122-82-1,-41 40 1,82-81 15,40-41-31,42 41 16,0-40 15,-82 40-31,40 0 16,-81-41-16,41 41 0,-41-82 15,0 0 16,0 41-15,-41 0 0,41 82 15,-40 41-15,40 41-1,0-42-15,0 83 16,0-82-1</inkml:trace>
  <inkml:trace contextRef="#ctx0" brushRef="#br0" timeOffset="556427.5808">14440 21107 0,'-41'0'0,"82"0"62,82 0-62,-41 0 0,40 0 31,-40 0-31</inkml:trace>
  <inkml:trace contextRef="#ctx0" brushRef="#br0" timeOffset="556693.6378">15626 20739 0,'0'0'0,"0"41"62,0 40-62,0 1 16,0 41-16,0-41 15,0-41 1,0 0-16</inkml:trace>
  <inkml:trace contextRef="#ctx0" brushRef="#br0" timeOffset="556966.1577">15095 21680 0,'81'0'15,"1"0"1,41 0-16,122 0 31,-122 0-31,123-82 16,-165 82-16,-40 0 16</inkml:trace>
  <inkml:trace contextRef="#ctx0" brushRef="#br0" timeOffset="557678.044">15422 20739 0,'0'0'0,"0"-41"15,41-41 16,41 82-31,-41 41 16,-41 163 31,0-122-47,-205 123 31,205-246 16,41 41-31,41 0-16,40-41 15,-81 82 1,82 41 0,-123-1-16,0-40 15,-82 0 1,0-41-1,-40 0 17,81 0-17,-41 0-15</inkml:trace>
  <inkml:trace contextRef="#ctx0" brushRef="#br0" timeOffset="558211.4261">15217 22089 0,'0'-82'0,"0"164"62,0-1-62,0 1 16,0 0-16,0 41 15,0-41-15,0-1 16,0-40-16,0 0 16</inkml:trace>
  <inkml:trace contextRef="#ctx0" brushRef="#br0" timeOffset="558578.4215">15749 21925 0,'0'41'31,"-82"41"-15,82-1-16,0 1 16,0 0-1,0-41-15,0 41 16,82 0-16,0-82 16,0 0-1,0 0 1,-1 0-16,-81-123 15,0 41-15,-81 82 32,40 0-32,-41 0 15,-41 123 1,123-82 0,-41 41-16</inkml:trace>
  <inkml:trace contextRef="#ctx0" brushRef="#br0" timeOffset="559207.7046">10431 24461 0,'-41'0'16,"82"0"15,82 0-31,-41 0 16,41 0-16,-42 0 16,-40 0-16</inkml:trace>
  <inkml:trace contextRef="#ctx0" brushRef="#br0" timeOffset="559362.0715">10554 24788 0,'0'0'0,"41"0"16,41 0-1,-41-41-15,163 41 16</inkml:trace>
  <inkml:trace contextRef="#ctx0" brushRef="#br0" timeOffset="559644.1374">12313 23970 0,'0'-41'16,"0"-41"0,-41 123 31,41 0-47,0 41 15,0 0-15,0 122 16,0-122-1,0 41 1,0-82-16</inkml:trace>
  <inkml:trace contextRef="#ctx0" brushRef="#br0" timeOffset="559894.5061">11822 24870 0,'-82'0'0,"164"0"16,41-41 0,0 41-1,40 0-15,1-41 16,-1 41-16,-40 0 0,-41 0 15,41 0-15,-82 0 16</inkml:trace>
  <inkml:trace contextRef="#ctx0" brushRef="#br0" timeOffset="560227.8472">11986 25116 0,'0'122'62,"0"-40"-62,0 41 16,0-1-16,0 1 15,0 82 1,0-83 0,0-40-1,82-82-15</inkml:trace>
  <inkml:trace contextRef="#ctx0" brushRef="#br0" timeOffset="560644.8452">12518 25197 0,'0'0'0,"0"-81"0,-82 81 16,82-41-1,-41 41 1,-41 81 0,82 1-1,-82 82 1,82-82-16,0 40 16,0 1-16,0-41 15,123-41 1,-41-41-1,81-123 1,-81 0 0,-82 82-1,0 1 1,-82 40 0,41 0-16,-40 0 15,40 81-15,41-40 16,0 0-16,0 0 15,0 41 1</inkml:trace>
  <inkml:trace contextRef="#ctx0" brushRef="#br0" timeOffset="560829.2448">13131 25729 0</inkml:trace>
  <inkml:trace contextRef="#ctx0" brushRef="#br0" timeOffset="561312.0298">11372 26997 0,'0'0'0,"-82"0"0,0 0 16,1 0-1,-1 0 1,123 0 31,122 0-32,1 0 1,0 0-16,-1-82 16,83 82-16,-42 0 0,42 0 15,40-81 1,-204 81-1,-41 0 1,-41 40 0,-82 42-1</inkml:trace>
  <inkml:trace contextRef="#ctx0" brushRef="#br0" timeOffset="561544.7442">11372 27365 0,'0'0'0,"-82"0"0,41 0 16,123 0 31,41 0-47,327-82 15,41 82 1,-164 0 0,-163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2:59:4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27776 11821 0,'41'0'329,"0"0"-329,40 0 15,1 0-15,-41 0 16,0 0-16,164-40 15,-1 40 32,-81 0-15,-41 0-1,-41 0-16,-1 0 17,1 0 30,0 0-15,0 0-31,0 0-1,0 0 17,0 0-32,0 0 15,0 0 1,0 0-1,0 0-15,-1 0 16,1 0-16,0 0 16,0 0 15,0 0-31,0 0 47,-41 40 62,-41-40-93,0 41-1,0-41 1,0 0 0,0 0-1,1 0-15,-1 0 16,-41 0 0,0 0-1,0 0 1,41 0 15,-41 0-31,42 0 0,-1 0 16,0 0-1,-41 0 1,41 0 0,0 0-1,0 0 1,0 0-1,0 0 1,-40-41 0,-1 41-1,41 0 1,-82-40 0,82 40-1,0 0 16,0 0 1,0 0-17,1 0 1,-1 0 31,82 0 187,-1 0-218</inkml:trace>
  <inkml:trace contextRef="#ctx0" brushRef="#br0" timeOffset="58808.6981">4173 17753 0,'-82'0'0,"0"0"15,0 0 17,82-41-1,41 41 0,82 0-15,245 0-1,245 0 1,-326 0 0,-164 0-1,-42 0 1,-81-82 15,-41 82 32,-81-41-48,40 41 1,0 0-1,41 0 1,41-41 0,-82 41-1,123 0 17,82 0-17,-41 0 1,41 41-1,-123 41 1,0 41 0,-41-42-1,-82 1 1,82 0-16,0-82 16</inkml:trace>
  <inkml:trace contextRef="#ctx0" brushRef="#br0" timeOffset="59527.7966">16363 18816 0</inkml:trace>
  <inkml:trace contextRef="#ctx0" brushRef="#br0" timeOffset="61866.7498">15831 14603 0,'82'0'1891</inkml:trace>
  <inkml:trace contextRef="#ctx0" brushRef="#br0" timeOffset="62715.1379">16117 14726 0,'0'0'0</inkml:trace>
  <inkml:trace contextRef="#ctx0" brushRef="#br0" timeOffset="222124.5909">36448 3968 0,'0'-82'15,"0"0"1,0 0 0,-41 41-1,0 41-15,-81 0 32,81 41-17,41 246 1,0 449 15,0-532 0,0-122-15,0 0-16,-82-41 16,41-41 15,0 0-16,-41-123-15</inkml:trace>
  <inkml:trace contextRef="#ctx0" brushRef="#br0" timeOffset="222341.8021">35753 4663 0,'0'-41'16,"0"-41"15,81 82-15,1 0-1,123 0 1,-1 0 0,42 0-1,-205 0-15</inkml:trace>
  <inkml:trace contextRef="#ctx0" brushRef="#br0" timeOffset="222675.0556">36980 4745 0,'0'-41'0,"-82"41"62,82 41-62,-82 41 16,82 0-16,-41-1 15,-81 42 1,81 0 0,41-41-1,-41-82-15</inkml:trace>
  <inkml:trace contextRef="#ctx0" brushRef="#br0" timeOffset="222941.9578">36571 4786 0,'0'0'0,"0"-41"16,82 82 30,-82 41-46,81-41 16,1 122 0,82-81-1,-82 0 1,-1-41-16</inkml:trace>
  <inkml:trace contextRef="#ctx0" brushRef="#br0" timeOffset="223275.4538">37430 4295 0,'0'0'0,"0"-41"15,0-82-15,0 82 16,-41 123 31,41 164-31,0-1-1,0 1 1,0-42-1,0-163 1,0 0 0,82-41-16</inkml:trace>
  <inkml:trace contextRef="#ctx0" brushRef="#br0" timeOffset="223808.9093">37716 4663 0,'0'-82'16,"0"-40"0,0 40-1,82 82-15,0 0 16,0 82-1,-82 40 1,-41 42 15,-41-123-15,82 41-16,0-123 31,41-82-15,0 82-1,81-82 1,-40-81 0,-41 163-1,-41-41 1,0 123 15,0 0-31,-82 164 16,82-83-1,0 1 1,0-41 15,41 0-31,41-82 16,-41 0-16</inkml:trace>
  <inkml:trace contextRef="#ctx0" brushRef="#br0" timeOffset="224074.5622">38412 4336 0,'0'-82'0,"0"41"16,122 123 31,-122 0-32,41 0-15,-41-1 16,0 42-16,0 286 31,0-204-15,-123-164 0,83-41-16</inkml:trace>
  <inkml:trace contextRef="#ctx0" brushRef="#br0" timeOffset="224758.3725">38862 4581 0,'0'0'0,"-82"-81"16,123 81 47,40 0-48,1 0-15,82 0 16,-82 0-1,-41 0 1</inkml:trace>
  <inkml:trace contextRef="#ctx0" brushRef="#br0" timeOffset="224941.6447">38862 4827 0,'0'0'0,"122"0"62,-40 0-62,0 0 16,0 0-16,0 0 16</inkml:trace>
  <inkml:trace contextRef="#ctx0" brushRef="#br0" timeOffset="525559.0148">41398 3886 0,'0'-82'0,"0"0"16,0-40 0,0 81-1,-82 41 1,82-41-16,-41 41 16,0 0 15,41 532 0,0-287-31,0 696 31,0-818-31,0-42 16,0 83 0,0-123-16,0 0 15,-41-41-15,41 122 16,-82-122-16,1 41 15,-1-41 1,-41 0 0,41 0 15,41 0-15</inkml:trace>
  <inkml:trace contextRef="#ctx0" brushRef="#br0" timeOffset="527742.4406">41520 6381 0,'0'-82'15,"-40"82"-15,-42 0 47,41 41-31,41 0-1,0 286 17,0-122-1,123-164-16,40-41 1,-122 0-16,41-123 16,-82 82-16,0-41 15,0 1 1,-41-42 0,-41 123-16,82-41 15,-41 41-15</inkml:trace>
  <inkml:trace contextRef="#ctx0" brushRef="#br0" timeOffset="528374.458">42011 3150 0,'0'-82'16,"0"123"15,0 0-15,0 0-16,0-1 15,0 83 1,0 41-1</inkml:trace>
  <inkml:trace contextRef="#ctx0" brushRef="#br0" timeOffset="529157.5013">42870 4213 0,'0'-123'15,"0"83"1,-40 40 0,-42 0-1,82 122 1,0 1-16,0 0 16,0 122-1,0 205 16,-82-327 1,0-123-17</inkml:trace>
  <inkml:trace contextRef="#ctx0" brushRef="#br0" timeOffset="529310.0181">42543 4704 0,'123'-82'16,"-41"82"-1,163-41-15,41-40 32</inkml:trace>
  <inkml:trace contextRef="#ctx0" brushRef="#br0" timeOffset="529524.2434">43484 4213 0,'0'0'0,"-41"-82"16,0 41-1,-41 123 17,82 164-17,0 40 1,0 41-1,0-245 1,0 0-16,0-41 0,41-41 16</inkml:trace>
  <inkml:trace contextRef="#ctx0" brushRef="#br0" timeOffset="529924.426">43607 4663 0,'0'0'0,"0"-41"16,82 41 0,-1 0-1,1 82 1,-82 0 0,0 0-1,0-1 1,0-121 15,41-1-15,0 0-16,82-82 31,-123 82-31,41-41 16,-41 41-16,0 123 31,0-41-16,0 41 1,-82 82 0,164-124-1,-41-40-15</inkml:trace>
  <inkml:trace contextRef="#ctx0" brushRef="#br0" timeOffset="530140.5579">44548 4827 0,'0'-41'0,"0"123"32,0-41-17,0-1-15,-41 42 16,41 123-1,-41-82 1</inkml:trace>
  <inkml:trace contextRef="#ctx0" brushRef="#br0" timeOffset="530591.4228">44998 4622 0,'0'0'0,"0"41"63,0 82-47,0-41-16,0-1 15,0 1 1,122 0-1,1-82 1,-82-41 0,41-41-16,-82 41 15,0 1-15,0-1 16,0-82-16,0 82 16,0 82 15,0 163-16,0 42 1,-41-1 0,41-81 15,-82-123-31,82 41 16,-82-82-16,82 41 0,-82-41 15</inkml:trace>
  <inkml:trace contextRef="#ctx0" brushRef="#br0" timeOffset="530857.6754">45938 4418 0,'0'-41'0,"41"41"32,41 82-17,-41-1-15,-41 42 16,0 163 0,-41 42-1,0-206-15,-41-40 16,82-41-16,-40-41 0</inkml:trace>
  <inkml:trace contextRef="#ctx0" brushRef="#br0" timeOffset="531847.0821">47207 4990 0,'0'-41'16,"0"-40"0,0 40-1,0 0 1,-41-41 0,-41 82-1,0 0 1,0 123-1,82-41 1,0 40 0,0-81-16,0 41 15,123-82 1,-41 0 0,40-82-1,-81-81 1,-41 81-1,0-82-15,0 41 16,0 1-16,0-1 31,0 82-15,0 164 15,0 122-15,0 1-1,0-83 1,0-40 0,41-123-1,164 0 1,-164-164 0,81 83-16,-122-83 15,0 82 1,41 82-16,-41-82 15,0 123 17,0 41-32,-41 163 31,41-204-15,0 82-1,41-123 1,41 0-16,-41-82 15,41 0-15,-82 42 16,82-83 0,-82 41-1,0 164 32,0 41-47,0 163 16,-41 0-1,41-163 1,-41 41-16,41-42 0,-123-40 16,82 0-16,-81 0 31,-1-41-15,41-41-1,41 0-15,-82 0 16</inkml:trace>
  <inkml:trace contextRef="#ctx0" brushRef="#br0" timeOffset="532450.1998">40375 8140 0,'41'0'47,"82"0"-31,40 0-16,-40 0 15</inkml:trace>
  <inkml:trace contextRef="#ctx0" brushRef="#br0" timeOffset="532609.5463">40498 8549 0,'41'0'31,"41"0"-15,163 0-1</inkml:trace>
  <inkml:trace contextRef="#ctx0" brushRef="#br0" timeOffset="533074.6559">42461 7936 0,'0'-82'0,"0"41"16,0 0-16,0-41 15,-41 0 1,1 82 31,40 123-47,-123 41 15,123 204 1,0 204 0,0-367-16,0 40 15,0-81-15,0-41 16,0-41-16,-82 81 15,-41-122 1,1-41 0,81 0-1,-123 0-15,123 0 16,-41 0 0</inkml:trace>
  <inkml:trace contextRef="#ctx0" brushRef="#br0" timeOffset="533448.1778">41930 10431 0,'-41'41'16,"41"81"0,0-40-16,0 82 31,0-123-15,81 40-16,-40-81 15,0 0-15,82-122 16,-41-42-1,-82 82 1,-82-40 0,41 122-1,0 0-15,-82 0 16</inkml:trace>
  <inkml:trace contextRef="#ctx0" brushRef="#br0" timeOffset="533757.7413">42952 7731 0,'0'-41'0,"0"0"0,0-41 16,0 205 46,0 0-62,0 0 16,0-1-16,0 124 15,0-124 1,0-81-16</inkml:trace>
  <inkml:trace contextRef="#ctx0" brushRef="#br0" timeOffset="534791.017">43975 8099 0,'0'-82'15,"41"82"1,41 0-1,-82 82 1,0 164 15,0-165-31,-205 83 32,205-205-1,123-123-16,0 1 1,-42 81 0,-40 0-1,-41 41-15,-41 164 47,41-41-47,-122 204 16,122-204-1,0 0-15,0 0 16,0-41-16,41-41 0,81 81 31,-81-81-31</inkml:trace>
  <inkml:trace contextRef="#ctx0" brushRef="#br0" timeOffset="535459.6076">45407 7690 0,'-41'-82'0,"41"41"0,0 0 16,0-40-1,-82 122 1,82 40-1,-41 206 1,41 367 15,82-367 1,81-287-17</inkml:trace>
  <inkml:trace contextRef="#ctx0" brushRef="#br0" timeOffset="535724.758">46020 8017 0,'0'0'0,"0"-122"15,0 40-15,0 0 16,-82 82-1,82 41 32,0 41-47,0 163 16,0-40 0,0-124-1,0-40-15,0 0 0,41-41 16</inkml:trace>
  <inkml:trace contextRef="#ctx0" brushRef="#br0" timeOffset="535941.3435">46307 8140 0,'81'0'32,"1"0"-32,0-41 15,41 41-15,-1 0 16,83 0 0</inkml:trace>
  <inkml:trace contextRef="#ctx0" brushRef="#br0" timeOffset="536508.7368">47207 7772 0,'0'0'0,"0"-41"15,81 41 1,42-41-1,-82 164 17,-164 81 15,41-163-47,123-41 46,41 0-30,0 0 0,0 41-16,-41 0 15,-41 41-15,0 41 16,-41-123 0,-82 40-1,82-40 1,-41 0-16,1 0 15,81-40 1</inkml:trace>
  <inkml:trace contextRef="#ctx0" brushRef="#br0" timeOffset="537011.5289">47738 8058 0,'0'-41'0,"0"82"79,0 0-79,0 0 15,0 41-15,82-82 16,-82 41-16,82-41 15,41 0 1,-42-82 15,-81 0-15,0 0 0,0 1-1,0 203 16,0 124-15,0-83 0,0-81-16,0 123 15,0-83-15,0-40 16,0 0-16,0 0 16,-40-82-1,-42 0 1,41 0-1,41-41-15,0-123 16</inkml:trace>
  <inkml:trace contextRef="#ctx0" brushRef="#br0" timeOffset="537316.3149">48270 7772 0,'0'0'16,"0"-82"-16,123 82 15,-82 0 1,0 0-16,-41 41 16,0 41-1,-123 81 1,123-122 31,82-41-32,0 0 1,-1 0-16,42 0 16</inkml:trace>
  <inkml:trace contextRef="#ctx0" brushRef="#br0" timeOffset="538010.0523">46797 7813 0,'0'-41'16,"0"0"0,0 123 31,0 0-47,0-1 15,0 1-15,0 41 16,0 0-16,41 81 31</inkml:trace>
  <inkml:trace contextRef="#ctx0" brushRef="#br0" timeOffset="538675.8826">48802 7486 0,'41'0'47,"41"40"-47,-41 42 15,40 0-15,-81 0 16,123 122-1,-368 369 17,163-491-32,0-82 15</inkml:trace>
  <inkml:trace contextRef="#ctx0" brushRef="#br0" timeOffset="539225.5204">45284 8958 0,'41'0'47,"82"0"-47,81 0 16,42 0-16,408 0 31,-327 0-31,1146 0 31,-1146 0-31,41 0 31,-327 0-31,-82 41 32,-40 41-17,-1-82-15,0 82 16</inkml:trace>
  <inkml:trace contextRef="#ctx0" brushRef="#br0" timeOffset="539758.2812">46716 9449 0,'0'0'0,"0"-41"16,0 82 31,0 41-32,0-41-15,-82 81 16,41-40-1,41-41 17,41-41-32,204 0 31,-40 0-15,-42-82-1,-122 41 1,-41 1-1,0-42 1,0 41 0,0 123 15,0 81-15,0 1-1,0 40 1,0 1-1,0-164 1</inkml:trace>
  <inkml:trace contextRef="#ctx0" brushRef="#br0" timeOffset="540875.0961">50929 8549 0,'-41'-123'16,"41"82"-16,-82 41 15,82-81-15,-81 81 16,81-41-16,-82 41 15,41 0 1,-41 41 0,82 0-16,-41 368 31,82-328 0,123-81-15,-42-81-1,-81-42 17,41-41-17,-82-245 1,0 205 0,0 163-1,-82 41 16,82 163-15,0 83 0,0-83-1,82-81 1,-82-41 0,82-41-16,41 0 15,-42 0-15,42-82 16,-123 1-1,41-42 1,-41 41-16,0 41 16,0 164 15,0-82-15,0 41-1,0 40 1,82-81-1,81-41 1,-81-41 0,-41 41-16,-41-82 15,82 42-15,-82-83 16,0 82 0,0 0-1,0 82 1,-41 286 15,0-40-31,41-42 31,0-41-15,0-122-16,-123-41 16,42-41-1,-42 0 1,0 0-1,41 0 1</inkml:trace>
  <inkml:trace contextRef="#ctx0" brushRef="#br0" timeOffset="541555.0362">40907 11944 0,'82'0'47,"-41"0"-31,40 0-16,-40 0 15,0 0-15,0 0 16</inkml:trace>
  <inkml:trace contextRef="#ctx0" brushRef="#br0" timeOffset="541725.653">40907 12231 0,'41'0'32,"41"0"-32,-1 0 15,42 0 1</inkml:trace>
  <inkml:trace contextRef="#ctx0" brushRef="#br0" timeOffset="543558.7956">43689 12067 0,'0'-82'0,"0"0"15,0 41 1,81 41 0,-40 0-16,82 82 15,-82 164 32,-205 81-16,123-327-15,41-82 15,123 0-15,-41-40-1,0 81 1,-82-41 0,0 0-1,0 0-15,-41 164 63,41 0-63,0 41 15,0-42 1,0 83-16,41-164 16,-41 82-1,204-82 1,-81 0-16,41-41 0</inkml:trace>
  <inkml:trace contextRef="#ctx0" brushRef="#br0" timeOffset="544371.2612">45734 11535 0,'0'0'0,"-41"0"0,82-41 47,41 41-31,0 0-16,-1 0 15,1 0-15</inkml:trace>
  <inkml:trace contextRef="#ctx0" brushRef="#br0" timeOffset="544742.683">45652 11617 0,'0'82'47,"0"0"-47,0-1 15,0 1-15,0 41 16,0 163-1,0 1 1,0-165-16,0 42 16,0-123-16,0 41 15,0-41 1,0-1-16,0 42 31,82-82-15,82-82-1</inkml:trace>
  <inkml:trace contextRef="#ctx0" brushRef="#br0" timeOffset="545475.7712">43811 12885 0,'123'0'63,"0"0"-48,-1 0-15,1 0 16,41 0-16,-41 0 16,-42 0-16,1 0 15</inkml:trace>
  <inkml:trace contextRef="#ctx0" brushRef="#br0" timeOffset="546059.6617">44098 13294 0,'-41'-41'16,"41"82"46,-82 0-62,82 41 16,-41-41-16,-41 0 15,82 40 1,-41-81-16,41 82 0,41-82 31,0 0-15,123 0 0,-82-41-16,81 0 15,-81-40 1,-82 40 15,0 0 0,0 0 1,0 82 14,0 0-46,0 122 16,0 1 15,0-82-31,0-41 16</inkml:trace>
  <inkml:trace contextRef="#ctx0" brushRef="#br0" timeOffset="548461.9431">46470 11903 0,'0'-41'0,"0"0"16,0 82 437,0 0-437,0 41-1,-41-82 1,41 41 0,0 0 15,0 41 0,0-41 0,41-41 1,41 0-17,-41 0 1,0 0-1,-41-82 1,0 41 0,0 0-1,0-41 1,0 41 31,0 123-16,0 41-15,0 40-1,0 1-15,0 122 16,0-81-16,0-1 0,0-40 16,0 41-1,0-124 1,0 1-1,-41-82 1,-41-82 0,41-122-1,41-1 1,0 124-16,0 40 16,41-41-16,82 41 15,-41 41-15</inkml:trace>
  <inkml:trace contextRef="#ctx0" brushRef="#br0" timeOffset="548726.6467">47247 12353 0,'0'-41'47,"123"41"-47,-41 0 16,41 0-16,81-81 15,-163 81 1</inkml:trace>
  <inkml:trace contextRef="#ctx0" brushRef="#br0" timeOffset="548959.1066">47575 11862 0,'0'0'0,"-41"-81"15,41 162 32,0 1-47,0 0 16,0 0-16,0 163 15,0-40 1,0-42 0</inkml:trace>
  <inkml:trace contextRef="#ctx0" brushRef="#br0" timeOffset="550360.7239">48393 11781 0,'0'-41'0,"0"-41"31,0 41-15,0 0 15,82 41-15,-82 123 0,0 40 15,-82 1 0,41-164-15,41-41 31,82 41-32,0 0 1,-82 41-1,0 41 1,0 0 0,-82-1-1,-41-81 1,0 0 0,41 0-1,82-81 1,0-1-16</inkml:trace>
  <inkml:trace contextRef="#ctx0" brushRef="#br0" timeOffset="551009.8547">48802 11985 0,'0'-82'0,"0"123"78,0 0-78,0 41 0,0 0 16,0-41-1,82-41 1,0 0 0,-1 0-1,-40 0 1,0-82-1,-41 0 17,0 0-32,0 41 15,0 82 32,0 41-47,0 41 16,0-41-16,0 163 15,0-122-15,0-42 16,0 1 0,0 0-1,-41-82 17,-41 41-32,1-41 15,40 0 1,41-41 15</inkml:trace>
  <inkml:trace contextRef="#ctx0" brushRef="#br0" timeOffset="551531.4474">49456 11617 0,'0'-41'15,"41"41"16,41 0-15,0 0 0,-82 41 15,-41-41-15,-41 82-1,82 0 1,41-82 46,82 0-46,-82 40 0,-41 1-1,0 41 1,-123-41-1,82-41 1,0 0 0,0 0-16,-81 0 15</inkml:trace>
  <inkml:trace contextRef="#ctx0" brushRef="#br0" timeOffset="552143.4402">48434 12803 0,'-123'0'0,"82"0"15,164 0 64,40 0-79,42 0 15,-41 0-15,-1 0 0,-40 0 16,-41 0-1,0 0-15,-1 0 0,-40 0 16,0 0 0</inkml:trace>
  <inkml:trace contextRef="#ctx0" brushRef="#br0" timeOffset="552663.0467">48761 13253 0,'82'0'31,"0"0"-15,-1 0-16,1-41 15,-41 41 1,-41 41 0,0 41-1,-163 0 1,122 0 0,-41-82-1,123 0 16,41-41 1,40 41-17,-40 0 1,-82 81-16,82 1 16,-82 0-16,-82 0 15,41-82 1,-82 0-1,1 0 1,40 0 0,82-123-1</inkml:trace>
  <inkml:trace contextRef="#ctx0" brushRef="#br0" timeOffset="553210.197">50438 11576 0,'0'-41'0,"-82"41"16,82-82 0,41 82-1,82 0 1,-82 0-16,0 82 15,41-41 1,-82 123 0,0-42-16,0 1 15,0 368 1,0-41 0,0 41-1,0-328-15,0-40 16,0-41-16,0-41 0,0 41 15,0-41 1,-82-41 0,41 0-16,-123-41 15,82 41 1,42 0-16,-124 0 16,41 0-1</inkml:trace>
  <inkml:trace contextRef="#ctx0" brushRef="#br0" timeOffset="553614.1504">49416 13171 0,'0'-41'16,"0"82"15,-41 82-31,-82-41 16,41 0-1,0 40-15,-122 42 16,122-41-16,-41-82 16,41 0-1,1 81 1,81-81-1</inkml:trace>
  <inkml:trace contextRef="#ctx0" brushRef="#br0" timeOffset="554116.9089">48679 11821 0,'-82'41'16,"-40"41"0,81 0-1,-41-41-15,41 41 16,-41-41-16,41 40 16,-41 1-1,1 41 16</inkml:trace>
  <inkml:trace contextRef="#ctx0" brushRef="#br0" timeOffset="554910.0988">51175 13703 0,'0'-41'15,"0"0"1,-82 41 31,41 41-31,-41 82-1,82 41 32,0-83-47,205-81 31,-124-41-31,-40-81 16,-41 40 0,0-41-1,-41 41 1,-81 82-1,81-41 1,-41 41-16,82-81 31</inkml:trace>
  <inkml:trace contextRef="#ctx0" brushRef="#br0" timeOffset="555329.147">51052 11699 0,'0'-41'0,"0"0"16,0 0 0,0 82 46,0 204-46,0 1 31,0-123-16</inkml:trace>
  <inkml:trace contextRef="#ctx0" brushRef="#br0" timeOffset="556695.873">41889 15135 0,'-41'0'0,"82"0"47,0 0-47,81 0 16,-40 0-16,0 41 16,-41-41-16</inkml:trace>
  <inkml:trace contextRef="#ctx0" brushRef="#br0" timeOffset="556833.8379">41970 15503 0,'41'0'47,"164"0"-32,-123-41-15</inkml:trace>
  <inkml:trace contextRef="#ctx0" brushRef="#br0" timeOffset="557362.7202">43402 15176 0,'0'-82'16,"0"41"0,41 41 15,0 0-31,0 0 16,-41 82-1,0-41 1,0 81-1,-123-81 1,123 0-16,-41-41 16,123 0 31,-41-82-47,82 82 15,-82 0 1,-41 41 15,0 41-15,0 0-16,-41-82 15,41 41-15,-82-41 0,-82 82 16,123-82 0,-40 0-1,-1 0 1,41 41-1</inkml:trace>
  <inkml:trace contextRef="#ctx0" brushRef="#br0" timeOffset="558076.5046">43116 15380 0,'0'0'15,"-82"-123"-15,82 83 16,82-42 0,41 82-1,40 0 1,-81 41 0,-41 40-1,-41 42 16,-82-41-31,-41-41 16,82 41-16,1-82 16,121-82 31,1 0-32,41 41-15,-82-41 16,82-40-1,-42-1 1,-81 82-16,82-41 16,-82 0-1,-41 82 17,-41 41-32,42 82 15,-83 82 1,123-42 15,82 42-15,-41-205-1,-1 41-15,124-41 16,-123 0-16,41-41 16,-82 0-16</inkml:trace>
  <inkml:trace contextRef="#ctx0" brushRef="#br0" timeOffset="558344.1507">43075 15953 0,'0'0'0,"41"0"47,82 0-47,81 0 16,42-41 0,122 41-1,-286 0-15</inkml:trace>
  <inkml:trace contextRef="#ctx0" brushRef="#br0" timeOffset="558744.4006">43648 16280 0,'-41'0'0,"41"-41"15,0 123 17,0 0-17,0 81 1,41-40-16,40 0 16,1-123-1,41 0 1,0-123-1,-123 41-15,82 1 16,-82-1-16,0 41 16,0 123 15,0-1-15,-41 206-1,41-165 1</inkml:trace>
  <inkml:trace contextRef="#ctx0" brushRef="#br0" timeOffset="559110.3546">44957 15053 0,'-41'0'15,"82"-82"17,40 82-32,1 0 15,41 41 1</inkml:trace>
  <inkml:trace contextRef="#ctx0" brushRef="#br0" timeOffset="559409.8243">44957 15135 0,'-82'-41'16,"82"164"31,0-42-47,0 42 15,0 0 1,0 368 0,0-246-1,41-122 1,0-123-1,0 0 1,-1 0-16,83 0 16,-82 0-1</inkml:trace>
  <inkml:trace contextRef="#ctx0" brushRef="#br0" timeOffset="560266.727">45857 15298 0,'0'-81'0,"0"40"16,0 0-1,41 41 1,-1 0 0,1 0-1,41 245 16,-82-163-31,-204 163 32,163-245-17,41 41-15,-41-41 16,123 0 31,40 0-47,206-81 31,-124 40-15</inkml:trace>
  <inkml:trace contextRef="#ctx0" brushRef="#br0" timeOffset="560710.514">46716 15094 0,'-41'0'16,"41"-82"-16,0 41 31,41 0-15,40 41-1,-40 0 1,41 0 15,-82 123-15,0 81 0,0-81-16,0 0 15,0 0-15,0-1 0,0 1 16,0 41-1,0-123 1,-41 40 0,-81-81-1,40 0 1,0 0 0,82-81-1</inkml:trace>
  <inkml:trace contextRef="#ctx0" brushRef="#br0" timeOffset="560944.3769">47657 15707 0,'81'0'31,"1"0"-15,0 0-16,0 0 15,-41 0-15,40 0 16</inkml:trace>
  <inkml:trace contextRef="#ctx0" brushRef="#br0" timeOffset="561060.3003">47738 15953 0,'0'0'0,"123"-41"47,0 41-47,-41-41 16</inkml:trace>
  <inkml:trace contextRef="#ctx0" brushRef="#br0" timeOffset="561611.5606">49170 15257 0,'0'0'0,"0"-40"15,41 40 1,0-82 0,82 82-1,-82 41 1,-1 81 0,-40-40-16,0 82 15,-81-82-15,40-1 16,-41-40-1,123-41 17,0-122-17,163-42 1,-163 0 0,-41 1-1,0 204 32,0 81-31,-82 83-1,82-1 1,0-122-16,0-41 16,82 41-16,-41-82 15,82 0 1,-82 0-16</inkml:trace>
  <inkml:trace contextRef="#ctx0" brushRef="#br0" timeOffset="561860.4614">49088 16198 0,'-82'0'0,"164"0"47,41 0-47,0 0 16,40-82-16,-40 82 15,41 0 1,-123 41-16</inkml:trace>
  <inkml:trace contextRef="#ctx0" brushRef="#br0" timeOffset="562410.9198">49456 16648 0,'0'0'0,"0"82"47,0 0-31,-81-41-16,81 0 16,-82-41-16,0 81 15,82-162 16,0-1-15,41-41 0,0 82-16,82-41 15,-42 82 1,-40 123 0,-41-41-1,0 82-15,0 40 16,0-122-1,-204 41 1,163-42-16,0-81 16,-41 41-1,41-41-15,41-41 16,0 1-16,0-83 16,82 82-1,0 41 1,41 41-1,-42 41 1,-81-41-16,82 40 16,-41-40-1</inkml:trace>
  <inkml:trace contextRef="#ctx0" brushRef="#br0" timeOffset="564944.2539">38698 18325 0,'-41'-41'0,"41"1"16,-41-42-16,41 41 16,-41 0-1,-41 82 17,82 491-1,0-287-16,0-81 1,-41-1 0,-40-40-1,81-82-15,-41 0 16,0-41 0</inkml:trace>
  <inkml:trace contextRef="#ctx0" brushRef="#br0" timeOffset="565110.6576">37962 18898 0,'81'0'16,"-40"0"-16,41-82 16,164 82-1,-1 0 1,0 0-1</inkml:trace>
  <inkml:trace contextRef="#ctx0" brushRef="#br0" timeOffset="565561.688">38902 19184 0,'0'0'0,"0"-41"32,0 123 30,41-82-62,-41 82 16,123-82-16,-123 41 15,123-41-15,-41 0 16,-1 0 0,-81-82-1,41 82-15,-41-123 16,0-40 0,0 286 30,0-42-30,0 42 0,0 0-16,0 122 15,0-204-15,0 0 16</inkml:trace>
  <inkml:trace contextRef="#ctx0" brushRef="#br0" timeOffset="565829.1627">39925 18366 0,'0'0'0,"0"-82"15,-82 42 1,82 162 15,0 124-15,0-1-1,0-122-15,41 40 16,-41-122-16,82-41 16,0 41-1</inkml:trace>
  <inkml:trace contextRef="#ctx0" brushRef="#br0" timeOffset="566294.8426">40252 18653 0,'0'-41'16,"0"82"15,0 40-16,0-40 1,0 41 0,82-82-1,123 0 1,-123 0 0,-42-123-1,-40 42 1,0 40-16,0-41 15,0 41-15,0 82 47,0 41-47,-81 163 16,81-81 0,0 163-16,41-163 15,-41-1-15,0-40 16,0-41 15,0-41-31,-41-41 16,-82 0-16,41-41 15,82-82 1</inkml:trace>
  <inkml:trace contextRef="#ctx0" brushRef="#br0" timeOffset="566578.8481">41152 18080 0,'0'0'0,"-41"0"15,82 123 16,82 40-15,-41 42 0,-41-42-1,-41-81-15,0 0 16,-82 41-16,82-82 0,-82 0 16,82 40-1</inkml:trace>
  <inkml:trace contextRef="#ctx0" brushRef="#br0" timeOffset="566785.379">42298 18653 0,'0'0'0,"82"0"15,-1 0 1,1 0 0,-41 0-16,41 0 15</inkml:trace>
  <inkml:trace contextRef="#ctx0" brushRef="#br0" timeOffset="566911.2126">42380 18939 0,'0'0'0,"81"0"32,42 0-17,0 0-15</inkml:trace>
  <inkml:trace contextRef="#ctx0" brushRef="#br0" timeOffset="567610.7681">44548 18284 0,'0'0'16,"0"-81"-16,0 40 0,0 0 15,0-82 1,-82 0 15,0 860 16,82-83-16,0-408-15,-41-83 0,41-81-16,-41-82 15,-41 41-15,41-41 16,-81 0 0,-42 0-1,82-123 1</inkml:trace>
  <inkml:trace contextRef="#ctx0" brushRef="#br0" timeOffset="568194.4814">44507 20616 0,'-41'0'46,"0"41"-30,41 41-16,0 0 16,0-1-1,0 1 1,41-82 0,0 0-16,81-41 15,-81 0-15,-41-40 16,82-1-1,-82 0-15,0 41 16,-82 41-16,41-41 16,-40 41-1,40-82 1,41 41 0</inkml:trace>
  <inkml:trace contextRef="#ctx0" brushRef="#br0" timeOffset="568611.736">45161 17630 0,'0'-82'15,"41"0"1,82 82 0,-82 0-16,41 82 15,-82 82 16,-82 81-15,0-163 0,41-82-16,0 82 15,82-82 17,0 0-17,41 0-15,122 0 16,-122 0-16,-41 0 15</inkml:trace>
  <inkml:trace contextRef="#ctx0" brushRef="#br0" timeOffset="570468.81">46307 18693 0,'0'-40'0,"0"-42"16,41 82 0,40 0-1,-40 0-15,41 163 32,-82-81-17,0 0-15,-82 41 31,0-123-31,82 41 16,0-82 0,0-41-1,41 41 1,41-123 0,-82 83-16,123-42 15,-123 41-15,0 164 63,0 41-63,0-1 15,0 42 1,0-123 0,123 82-1,-83-123 1,42 0-16</inkml:trace>
  <inkml:trace contextRef="#ctx0" brushRef="#br0" timeOffset="570745.7853">47329 18366 0,'0'0'0,"0"-82"0,0 42 16,0-42-1,-82 82-15,1 122 47,81 1-47,0 0 16,0-41 0,0 122-16,0-122 15,0-41-15,81 41 31,1-41-31</inkml:trace>
  <inkml:trace contextRef="#ctx0" brushRef="#br0" timeOffset="570983.2694">47779 18325 0,'0'0'0,"0"-81"0,0 40 15,0 122 32,0 1-47,0 82 16,0-1 0,0-40 15,0-82-31</inkml:trace>
  <inkml:trace contextRef="#ctx0" brushRef="#br0" timeOffset="571178.5321">48025 18571 0,'81'0'47,"42"0"-31,-41 0-16,0-41 15,-41 41-15,41 0 16</inkml:trace>
  <inkml:trace contextRef="#ctx0" brushRef="#br0" timeOffset="571428.0774">48352 18244 0,'0'0'0,"0"-82"16,0 164 15,0-1-16,0 1-15,0 123 16,0-42 0,0-40-1</inkml:trace>
  <inkml:trace contextRef="#ctx0" brushRef="#br0" timeOffset="571878.7662">48802 18284 0,'0'0'0,"0"-40"0,82 40 15,-41 0 1,40 40-1,-81 42 1,-40 41 0,40-41-16,-82-82 15,82 82 1,-41-82-16,41-41 62,82 41-62,-1 0 16,-40 41 0,-41 40-1,0 1 1,0-41 0,-122 41-1,-1-82 1,82 0-1,-41 0-15</inkml:trace>
  <inkml:trace contextRef="#ctx0" brushRef="#br0" timeOffset="572395.2836">49170 18693 0,'0'-81'16,"0"122"62,0-1-78,0 1 16,0 41-1,82 0 1,0-82 0,-41 0-16,81 0 15,-81-41 1,41 41-16,-82-82 16,0 41-16,0-81 15,0 81 16,0 123 1,0 40-17,0 124 1,0-42 0,-41-81-1,0-41 1,0-82-1,41-82 17</inkml:trace>
  <inkml:trace contextRef="#ctx0" brushRef="#br0" timeOffset="572677.8546">49743 18284 0,'82'-81'0,"-1"-1"16,1 82-1,-41 0 1,-41 82 0,0-41-1,0 40 1,-41-81-16,41 82 15,0-41 1,41-41 15,82 0-31,-41 0 16</inkml:trace>
  <inkml:trace contextRef="#ctx0" brushRef="#br0" timeOffset="572912.1283">50438 18080 0,'41'0'32,"-41"41"-17,0 41-15,82 40 16,-82 1-16,0 122 15,0-81 1,-82 41-16,41-83 0,-82 42 16,-40-123-1</inkml:trace>
  <inkml:trace contextRef="#ctx0" brushRef="#br0" timeOffset="573296.7661">46716 19471 0,'-82'0'0,"41"0"0,164 0 62,40 0-62,42 0 16,81 0-16,123-41 16,-41 41-16,491 0 31,-449 0-31,162 0 15,-449 0-15,-123 41 47,-82-41-47</inkml:trace>
  <inkml:trace contextRef="#ctx0" brushRef="#br0" timeOffset="573796.1514">48311 20043 0,'0'0'0,"0"-41"16,-41 41 15,41 82-16,-82 0 1,41 41 0,41-41-1,82-82 17,0 0-32,41 0 15,81 0 1,-81 0-16,-82-82 15,0 82-15,-41-41 16,0 0 15,0-41-15,0 41 0,-41 41 15,41 41-16,0 82 1,0-82-16,0 122 16,0-40-16,0-41 15,0-41 1</inkml:trace>
  <inkml:trace contextRef="#ctx0" brushRef="#br0" timeOffset="574504.7142">51543 18898 0,'0'-41'16,"0"0"0,0-41-1,0 41 1,-82 41 0,-123 0 15,164 287 0,41-205-31,0-41 16,82-41-1,41 0 1,-82 0 0,41-164-1,-1 41 1,-81 41-16,0-122 15,0 122-15,0 0 16,0 0 0,-40 82 15,40 164-31,0 41 16,0-1-1,40-122 1,-40 0-1,0 0-15,0-42 0</inkml:trace>
  <inkml:trace contextRef="#ctx0" brushRef="#br0" timeOffset="574845.4443">51829 18734 0,'0'0'0,"82"0"0,-41 0 31,-41 41-15,0 0 0,0 82-1,0-82 1,41-41 31,40-123-32,1 0 1,-82 246 15,-41 0-15,41-41-16,0-1 16,0 42-1,41-123-15</inkml:trace>
  <inkml:trace contextRef="#ctx0" brushRef="#br0" timeOffset="576030.3602">42584 22089 0,'41'0'46,"82"0"-46,-41 0 16,-42 0-16,1 0 16</inkml:trace>
  <inkml:trace contextRef="#ctx0" brushRef="#br0" timeOffset="576145.7074">42584 22539 0,'123'0'31,"0"0"-31,-1-41 16</inkml:trace>
  <inkml:trace contextRef="#ctx0" brushRef="#br0" timeOffset="576763.0319">45529 22007 0,'0'0'0,"0"-41"15,41-41 1,0 82 0,41 0-1,-82 41 1,0 163-1,0-81 1,-82-41 0,0-41-16,123-123 31,0 0-15,82-81-1,-82 81-15,-41 0 16,123 0-16,-123 41 15,0-40-15,-82 121 47,82 83-31,-41 82-16,41-42 16,41-40 15,122-82-16,1-41 1,-82-41-16</inkml:trace>
  <inkml:trace contextRef="#ctx0" brushRef="#br0" timeOffset="577048.227">46348 21475 0,'0'-82'0,"0"164"0,0-205 0,0 41 16,122 82 0,-81 0-1,-41 41 1,-41 164 0,0-123 15,-40-82-31,81 82 15,0-1 1,122-81 0,1 0-1,0 0-15,-1 0 16</inkml:trace>
  <inkml:trace contextRef="#ctx0" brushRef="#br0" timeOffset="577312.8787">45325 22988 0,'82'0'31,"81"-40"-15,1 40-16,0 0 15,81 0 1,-204-41-16</inkml:trace>
  <inkml:trace contextRef="#ctx0" brushRef="#br0" timeOffset="577814.2405">45938 23070 0,'0'0'0,"0"41"16,-40 41-1,40-41 1,-41-41-1,-41 41 1,0-41 0,41 0-1,41-41 1,0-41 0,41 41-16,41 0 15,0 41-15,-41 0 16,-1 41-1,-40 41-15,0 0 16,0 41-16,0-42 16,0 1-16,-163 82 15,81-164 1,0 82-16,41-82 16,-41 0 15,82-41-31,0-82 15,0 82 1,82 41-16,0 0 16,-41 0-16,0 0 15,41 0-15,0 0 0,-42 0 16,83 0 0</inkml:trace>
  <inkml:trace contextRef="#ctx0" brushRef="#br0" timeOffset="578278.8956">46961 21598 0,'41'0'47,"41"0"-47,-41 0 16,0 0-1,-41 41 1,0 122-1,0 83 1,0-1 0,0 41-1,0-122 1,0 81-16,0-122 16,0-41-16,0 0 31,0 0-16,-82-82-15,-41 41 16,41-41-16,0 0 16,1 40-16</inkml:trace>
  <inkml:trace contextRef="#ctx0" brushRef="#br0" timeOffset="578878.7137">45038 21966 0,'0'-41'0,"0"0"31,-81 41 16,40 0-31,0 0-1,-41 82 17,82 0-17,0-1-15,0 42 32,0-41-32,41 163 0,-41-81 15,0 0-15,82 204 31,-82-205-31,0 1 16,0 0-16,0-42 0,0-40 16,-41 82-1,41-82 1,0-1 0,41-81-16,41 0 15,40 0 1,42 0-1,-41 0 1</inkml:trace>
  <inkml:trace contextRef="#ctx0" brushRef="#br0" timeOffset="579429.3057">47657 23275 0,'0'-41'0,"-41"41"47,41 82-47,-41 0 16,41-1-1,0 42 1,122-82 0,-40-41-1,0-41 1,-82-82-1,0 82-15,0-40 16,-82 81 0,41-123-16,-81 123 15,81-41 1</inkml:trace>
  <inkml:trace contextRef="#ctx0" brushRef="#br0" timeOffset="579795.4533">47657 21802 0,'0'-41'0,"81"0"0,-40 41 16,82-81-1,-41 81 1,-82 41 0,0 40-1,-123-40 1,41 82-16,0-82 16,123-41 30,164 0-30,-42 0 0,-40 0-1</inkml:trace>
  <inkml:trace contextRef="#ctx0" brushRef="#br0" timeOffset="580696.2516">49661 21761 0,'0'-122'16,"0"81"0,0 0-1,-82 82 16,82 81-31,-82 1 16,82 0-16,0 409 31,41-491-15,123-1 0</inkml:trace>
  <inkml:trace contextRef="#ctx0" brushRef="#br0" timeOffset="580929.029">50152 21761 0,'0'0'16,"0"-81"-16,0 40 15,0 82 16,0 40-31,0 124 16,0-1 0,0 42-1,0-205 1</inkml:trace>
  <inkml:trace contextRef="#ctx0" brushRef="#br0" timeOffset="581129.8405">50397 22211 0,'82'0'31,"0"-82"-15,41 82-16,81 0 15,-163 0 1</inkml:trace>
  <inkml:trace contextRef="#ctx0" brushRef="#br0" timeOffset="581379.7042">50725 21843 0,'0'-41'16,"0"82"15,0 41-31,0 0 16,0 40-16,0-40 15,0 123 1,40-82-1</inkml:trace>
  <inkml:trace contextRef="#ctx0" brushRef="#br0" timeOffset="581783.8334">51134 21802 0,'0'0'0,"41"-82"0,-1 82 16,42 0 0,-82 41-1,0 41 1,0 0 0,-41-41-1,0-41 1,82 0 31,0 0-32,41 0-15,-41 41 16,41 41 0,-82-42-1,0 42-15,-82 0 31,-41 0-15,82-82 0,-40 0-16</inkml:trace>
  <inkml:trace contextRef="#ctx0" brushRef="#br0" timeOffset="582296.8651">51706 22089 0,'0'-41'0,"0"0"15,0 82 48,0 0-63,0-1 15,41 42 1,41 0 0,0-82-1,0 0 1,-41 0-16,-41-82 16,40-40-1,-40-1-15,0 82 16,0 0-1,0 123 17,0 0-32,0 163 15,0 41 1,0-81 0,0-164-1,0 41 1,0-41-16,-81-41 0,81 40 15,-82-40 1,0 0 0,0 0-1,82-40-15,0-42 0</inkml:trace>
  <inkml:trace contextRef="#ctx0" brushRef="#br0" timeOffset="582613.0262">52238 21557 0,'0'0'0,"0"-82"0,41 82 31,41 0-15,-82 41-1,0 0 1,-41 41 0,-41-1-1,82-40 1,41-41 15,41 0-31,81 0 16,-122 0-1</inkml:trace>
  <inkml:trace contextRef="#ctx0" brushRef="#br0" timeOffset="582879.3885">52729 21516 0,'0'-41'15,"41"41"17,0 82-17,-41-41 1,82 163 0,-82-81-16,0 81 15,0-81-15,-41 41 16,-82 40-1,82-122 1</inkml:trace>
  <inkml:trace contextRef="#ctx0" brushRef="#br0" timeOffset="583204.3401">50029 23152 0,'0'0'16,"-82"0"-16,41 0 16,82 0 30,82 0-46,245 0 16,205-82 0,163 82-1,-163 0 1,-409 0 0,-1 0-16</inkml:trace>
  <inkml:trace contextRef="#ctx0" brushRef="#br0" timeOffset="583529.7388">51584 23479 0,'0'0'0,"0"-41"0,-82 41 47,82 82-31,-41 82-16,0-82 31,41-1-15,41-81-1,163 0 1,42 0 0,-164-40-16</inkml:trace>
  <inkml:trace contextRef="#ctx0" brushRef="#br0" timeOffset="583714.2836">52115 23766 0,'0'-82'31,"-41"82"-31,41-41 16,0 123 46,0 0-62,0-1 16,0 42-16,0 41 16,0-123-1,0 0 1</inkml:trace>
  <inkml:trace contextRef="#ctx0" brushRef="#br0" timeOffset="584436.5493">53833 22702 0,'0'-41'0,"0"0"31,0 0 1,-40-40-1,-1 81 0,0 0-15,-41 81-1,41 42 1,41-82-16,0 0 16,0 82-1,0-82 1,82-41-16,-41 0 31</inkml:trace>
  <inkml:trace contextRef="#ctx0" brushRef="#br0" timeOffset="584980.7922">53752 22784 0,'0'41'78,"0"0"-47,81-41 0,1 0-15,-82-41-16,0-41 16,0 0-1,-41 41 1,-40 41 0,81 41-1,-41-41-15,41 82 16,0-41-1,41-41 17,40 0-1,-122 0 0,1 0-15,-124 123-16</inkml:trace>
  <inkml:trace contextRef="#ctx0" brushRef="#br0" timeOffset="585687.3341">44057 25361 0,'41'0'32,"40"-41"-32,42 41 15,0 0-15,-41 0 16,0 0-16</inkml:trace>
  <inkml:trace contextRef="#ctx0" brushRef="#br0" timeOffset="585830.4293">44179 25647 0,'0'0'0,"82"0"47,123-41-47,-42 41 16,1-81-16,-41 81 15</inkml:trace>
  <inkml:trace contextRef="#ctx0" brushRef="#br0" timeOffset="589980.4922">47125 24461 0,'0'-41'15,"0"82"17,-41 41-32,41 81 15,0 328 17,0-368-32,82 0 15,-82-41-15,0-1 16</inkml:trace>
  <inkml:trace contextRef="#ctx0" brushRef="#br0" timeOffset="590248.7398">47411 25075 0,'0'-41'31,"123"41"-31,-41 0 16,40 0-16,124-82 31,-1 41-15,-40 41-1</inkml:trace>
  <inkml:trace contextRef="#ctx0" brushRef="#br0" timeOffset="590464.253">47902 24706 0,'0'-81'15,"0"162"17,0 42-32,0-41 15,0 0-15,41 81 16,-41 1 15,41-82-31</inkml:trace>
  <inkml:trace contextRef="#ctx0" brushRef="#br0" timeOffset="590914.3563">48597 24666 0,'0'0'16,"82"-123"-16,0 123 15,41 0 1,-82 82 0,-41 40-1,-41-81 1,-41 41 0,41-41-16,-41-41 0,82 41 15,-41-41 1,82 0 15,82-41-15,0 41-1,-82 41 1,40 123 0,-122-83-1,-122 83 1,-1-164-1,82 82 1,41-82 0,41-82-1</inkml:trace>
  <inkml:trace contextRef="#ctx0" brushRef="#br0" timeOffset="591429.9966">49293 24952 0,'0'-41'16,"0"123"46,0 0-62,0-1 0,0-40 16,82 123 0,-1-164-1,1-41 17,41 41-32,-123-82 15,41 41-15,-41-81 16,0-1-1,0 82 1,0 123 0,0 81-1,0 124 1,0-42 0,0 1-1,0-124 1,0-40-1,-82-82 1,0-41 0,41-41 15,41 42-31,0-42 0</inkml:trace>
  <inkml:trace contextRef="#ctx0" brushRef="#br0" timeOffset="591749.4369">49825 24543 0,'0'-82'0,"81"82"16,1 0-1,-41 0 1,-41 82-1,0 0 1,-123 81 0,205-163 46,41 0-62,0 0 16,81 0-1,-122 0-15</inkml:trace>
  <inkml:trace contextRef="#ctx0" brushRef="#br0" timeOffset="592128.8784">47370 26343 0,'0'0'0,"-82"0"15,41 0 1,1 0-1,80 0 1,83-41 0,286-41-1,328 0 1,81 0 0,-246 82-1,-449 0-15,-41 0 16</inkml:trace>
  <inkml:trace contextRef="#ctx0" brushRef="#br0" timeOffset="592730.1788">49006 26711 0,'-81'0'16,"81"82"31,-82-41-32,0 40-15,41-81 0,41 41 16,-82-41 0,0 0-1,82-122 17,123-1-17,0 0 1,-82 123-16,41 41 15,-82 0-15,122 41 16,-122 163 0,-81 1-1,-83-42 1,41-81-16,-40-41 16,122-82-1,-41 0-15,82-41 16,0-123-1,0 82-15,0 0 16,41 1 0,0 81-1,122 41-15,1 81 32,40 1-17,-163-82-15,41 41 16,0-82-16</inkml:trace>
  <inkml:trace contextRef="#ctx0" brushRef="#br0" timeOffset="594733.9936">29739 24011 0,'-41'-41'32,"41"-41"-17,0 41 1,0 1 15,-81 40-31,81-82 31,-41 82 1,41 82-32,-164 572 31,164-327-16,-82-122 1,82-123 0,0-1-16,0 1 0,-41-82 15,41 82-15,-41-41 16,-40-41 15,40 0-15,0 0-1</inkml:trace>
  <inkml:trace contextRef="#ctx0" brushRef="#br0" timeOffset="594947.3726">28962 24829 0,'0'0'0,"123"0"31,0 0-31,122 0 16,0-82-1,1 82 17,-164-41-32</inkml:trace>
  <inkml:trace contextRef="#ctx0" brushRef="#br0" timeOffset="595197.1089">30271 24216 0,'0'0'0,"-41"0"0,41-41 16,-41 0 0,0 41 15,-81 204-16,122 124 1,0-83 0,0-163-1,0 0-15,0-1 16,41-40-16,-41 41 0,122-82 16</inkml:trace>
  <inkml:trace contextRef="#ctx0" brushRef="#br0" timeOffset="595664.5739">30476 24706 0,'0'0'0,"0"-40"16,0-42-16,81 41 15,-40 0 1,41 82-1,-41 41 1,-41-1 0,0-40-16,0 0 0,-41 41 15,-41-41 1,82-82 31,82 0-32,0-82 1,0 1 0,-41-1-1,-41 82 1,0 164 15,0-41-15,0 81-1,0-81-15,0 82 16,0-82 0,0-1-16</inkml:trace>
  <inkml:trace contextRef="#ctx0" brushRef="#br0" timeOffset="595866.3257">31253 24870 0,'0'-82'0,"0"123"31,0 0-15,0 0-16,0 41 15,0-41-15,0 81 16,0-81-1</inkml:trace>
  <inkml:trace contextRef="#ctx0" brushRef="#br0" timeOffset="596447.8682">31539 24543 0,'0'-82'0,"0"41"16,0 123 31,0 0-31,0 0-16,0 81 15,82-40 1,-41-82-1,41-41 1,0 0 0,40-123-1,-81-41 17,-41 1-17,0 122-15,0 0 16,0 82 31,0 0-47,0 41 15,0 40-15,0 165 16,0-124-16,0 1 16,0 81-1,0-81 1,-82-123-16,82 41 31,-81-82-31,-1 0 16,-82 0-1,123-41 1,41-82 0,0 41-16</inkml:trace>
  <inkml:trace contextRef="#ctx0" brushRef="#br0" timeOffset="596731.5988">32235 24461 0,'0'0'0,"0"-41"16,81 82 15,1 41-15,-82 0-16,82 163 15,-82-163 1,0 163 0,-41-122-16,41-41 15,-82 41 1</inkml:trace>
  <inkml:trace contextRef="#ctx0" brushRef="#br0" timeOffset="596971.9522">33339 24952 0,'0'0'0,"82"-41"15,0 41-15,0 0 32,-42 0-17,42 0-15</inkml:trace>
  <inkml:trace contextRef="#ctx0" brushRef="#br0" timeOffset="597114.4878">33298 25197 0,'82'0'47,"-41"0"-47,82 82 16,-82-82-1,-1 0-15</inkml:trace>
  <inkml:trace contextRef="#ctx0" brushRef="#br0" timeOffset="597722.8611">34934 24338 0,'0'0'0,"-40"-81"0,-1-1 16,-41 41 15,41 123 0,41 40-31,0 574 31,0-451-15,0-163 0,0 41-1,0-42-15,0-40 16,-41-41 0,-41 0-1,41-41 1</inkml:trace>
  <inkml:trace contextRef="#ctx0" brushRef="#br0" timeOffset="597881.2515">34525 25116 0,'0'-41'32,"41"41"-32,82-82 15,41 82 1,81 0-1,-122 0 1,-82 0-16</inkml:trace>
  <inkml:trace contextRef="#ctx0" brushRef="#br0" timeOffset="598132.9033">35344 25075 0,'0'41'63,"-41"-1"-47,41 42-16,-82 41 15,82-41-15,-41 40 16,41-81-1,0 0 1</inkml:trace>
  <inkml:trace contextRef="#ctx0" brushRef="#br0" timeOffset="598347.6902">35180 25116 0,'41'0'32,"41"40"-17,-82 1-15,81 41 16,-81-41-16,82 0 16,82 123-1,-82-164 1</inkml:trace>
  <inkml:trace contextRef="#ctx0" brushRef="#br0" timeOffset="598625.5586">35916 24543 0,'-82'-41'15,"82"-41"1,0 164 31,0 41-47,0-1 0,0 1 16,0 123-1,41-42 1,-41-163-16,82-41 15,-41 41 1,41-41-16</inkml:trace>
  <inkml:trace contextRef="#ctx0" brushRef="#br0" timeOffset="599114.1226">36162 24788 0,'0'0'0,"0"-41"0,0 0 16,0-40 0,41 81-16,40-41 15,-40 41 1,-41 82 0,0 40-1,0-81-15,0 82 16,0-164 46,41-41-46,-41 41-16,82 0 16,0-81-1,-82 81 1,0-82-1,0 164 17,0 0-17,0 163 1,0-40 0,0-123-16,0 41 15,41-82 1,41 0-16,-42 0 15</inkml:trace>
  <inkml:trace contextRef="#ctx0" brushRef="#br0" timeOffset="599381.8684">37062 24420 0,'0'0'0,"-82"0"0,82-41 15,41 41 32,41 82-47,-82 0 16,81 163 0,-81 1-1,-81-42 1,-1-81-1,41-123 1</inkml:trace>
  <inkml:trace contextRef="#ctx0" brushRef="#br0" timeOffset="599763.7904">38002 24216 0,'0'0'0,"0"-123"15,-40 82 1,-1 41 15,0 41-15,41 41-16,0 163 15,0-81 1,0 163-16,0-204 16,0-41-1,0 81 1,0-122-16,0 0 15,-82 41-15</inkml:trace>
  <inkml:trace contextRef="#ctx0" brushRef="#br0" timeOffset="599931.938">37757 24870 0,'0'-82'0,"41"0"15,82 82 1,-42 0 0,165 0-16,-205 0 15,-41-40-15,41 40 16</inkml:trace>
  <inkml:trace contextRef="#ctx0" brushRef="#br0" timeOffset="600364.5922">38248 24666 0,'0'40'63,"0"1"-48,0 41-15,0-41 16,41 0-16,-41 41 15,82-82-15,-1 82 16,-40-82 0,0 0-1,-41-41 1,0-82 0,0 0-1,0 41 1,0 1-1,0 122 17,0 122-17,0-81 1,0 82 0,0-123-1,0-1-15,0 42 0,0-41 16,0 0-16,41-41 15</inkml:trace>
  <inkml:trace contextRef="#ctx0" brushRef="#br0" timeOffset="600681.0267">38780 24297 0,'0'0'0,"0"-40"0,0 121 63,0 42-48,0 0-15,0-1 16,0 1-16,41 82 16,40-164 15,42-41-31</inkml:trace>
  <inkml:trace contextRef="#ctx0" brushRef="#br0" timeOffset="601198.5368">39189 24502 0,'0'-82'16,"0"123"30,0 41-30,0-41-16,0 41 16,0-42-1,82-40 1,-1 0 0,1 0-1,0-81 1,-82-42-1,0 41-15,0 41 16,0-41-16,0 164 47,0 0-31,0 163-1,0-122-15,0 123 16,-41-165-1,41 1-15,-41 82 16,-41-123 0,42-41 15,40-82-15,0-204-16</inkml:trace>
  <inkml:trace contextRef="#ctx0" brushRef="#br0" timeOffset="601481.649">40007 24011 0,'0'-82'15,"0"123"17,82 41-32,-41 163 15,40 164 17,-81 1-17,-81-83 1,-1-245-16,41-82 15</inkml:trace>
  <inkml:trace contextRef="#ctx0" brushRef="#br0" timeOffset="602364.7054">28308 23602 0,'0'-82'0,"0"123"47,0 41-31,0 204-1,40 655 17,42-205-17,-82-490 1,0-164 0,0-1-1,41-81 1,82 0-16,-123-40 15</inkml:trace>
  <inkml:trace contextRef="#ctx0" brushRef="#br0" timeOffset="604110.7544">28512 23561 0,'0'0'15,"0"-82"-15,0 1 16,-41 81 0,41-41-1,123 41 16,-41 0-31,409-82 16,245 82 0,123 0-1,-450 0 1,368 0 0,-449 41-16,-42-41 15,409 0 1,-286-41-16,-40 41 15,367-82-15,-368 82 16,368-82 0,-40 82-1,-1-82 1,-368 82-16,1 0 16,-1-81-16,41 81 15,41 0-15,-41 0 16,-40 0-16,162 0 15,-244 0 1,-123 0 0,-42-82-1,-40 82 17,0 0-17,41 0 1,-41 0 62,-41 41-62,0 0-16,0-1 0,0 42 15,41 82 1,-41-41-1,0-1-15,0 1 0,0 0 16,0-1-16,0 124 16,82-1-1,-82 164 17,82-40-17,-82-124 1,0-41-1,0-81 1,0 0 0,-41-123-16,41 82 15,-82-41 1,41-41 0,-41 81-1,-41-40 1,-122-41-1,40 82 1,-81-82 0,-123 82 15,245-82-31,-286 82 16,123-82-16,41 0 15,-696 82 1,205-82-1,40 0 1,1 0 0,0 0-1,122 0 1,287 0-16,81 0 16,42-41-16,-41 41 15,81 0-15,-122 0 16,122 0-1,-163 0 1,122 0 0,-40 0-1,-83 0 17,206 0-32,-42 81 15,0-81-15,1 0 0,-1 0 16,-40 0-1,122 0 1,0 0-16,-41 0 16,82 0-1,-40 0 1,40 0 0,-41 0-1,-82 0 1,82 0-1,1 0 1,-1 0-16,0 0 16,0 0 15,41 0-15,0 0-1,0 0 1,-81 0-1,40 0 1,41 0 0,0 0-1,82 0 48,82 0-48</inkml:trace>
  <inkml:trace contextRef="#ctx0" brushRef="#br0" timeOffset="645405.9584">31089 27120 0,'0'0'0,"-41"0"0,41-41 16,0 123 31,82-41-31,-41 40-16,82 1 15,122 164 32,-245-205-47,246 81 31</inkml:trace>
  <inkml:trace contextRef="#ctx0" brushRef="#br0" timeOffset="645820.3976">31703 26956 0,'-41'0'16,"-82"123"15,82 0-15,-81-42-16,40 1 15,0 0-15,-82 123 16,83-42 0,-1-40-1,82-82 1</inkml:trace>
  <inkml:trace contextRef="#ctx0" brushRef="#br0" timeOffset="646459.4554">33380 27488 0,'0'-82'16,"0"123"31,-41-41-32,-41 82-15,0-41 16,-122 82 0,-123-42-1,122 1 1,123-82 0,82-41-1,41-122 1,164-42-1,-82 41 1,-42 42-16,-81 40 16,0 41-16,0 0 15,0 0-15,0-41 32,-122 82-32,40 0 15,82 41 1,-41 164-16,41-82 15,0-1 1,123 124 0,40-1-1,-81-163-15,-41 41 16,-41-82-16,0 40 16</inkml:trace>
  <inkml:trace contextRef="#ctx0" brushRef="#br0" timeOffset="647352.7997">33912 26915 0,'-82'-81'16,"123"203"31,41 42-32,81 81 16,-81-204-15,-41-41 0,0 0-1,-41-41 1,82 0-16,-82-122 16,0-42-1,0 164 1,0-40-16,-41 81 15,41 40 17,0 165-17,0 40 1,0-122 0,0 0-16,0-41 15,0 40-15,41-40 0,-41 41 16</inkml:trace>
  <inkml:trace contextRef="#ctx0" brushRef="#br0" timeOffset="648603.3948">35344 27529 0,'0'-82'0,"0"0"31,0 0-31,0-40 16,-82 122-1,82-41-15,-41 41 31,0 0-31,-41 41 16,82 41-16,-41 81 16,41 1-1,0-41 1,0-42 0,82-81-1,0 0 1,41-41-1,-83-40 1,-40-42-16,82 82 16,-82-82-16,0 41 15,0 42-15,0 121 47,0 1-47,0-41 16,0 41-1,0 0-15,41-82 16,0 0 0,82 0-1,-82 0 1,81-123 0,-81 0-1,-41-40 1,0 122-16,0 0 15,0 82 17,0 41-17,0-42 17,82-40-17,0 0 1,0-81-1,-82 40 1,0 82 31,0 40-47,0 1 16,0 123-1,0-164-15,0 41 16,41-42-1,81-40 1,42-81 0,-82 40-16,-82-82 15,0 82 1,0 0-16,0 0 16,0 82 30,0 0-30,41-41 31,-41-82-16,0-40-15,0 162 15,0 165-15,0-82-1,0-41 1,0-42 0,41-40-1,81-40-15,-122-1 16</inkml:trace>
  <inkml:trace contextRef="#ctx0" brushRef="#br0" timeOffset="650005.2826">37921 27733 0,'0'82'0,"41"-123"47,-41 0-31,81-40-16,-81 40 16,82-82-1,-82 41-15,0-81 16,0 81-16,0 41 15,0 164 32,0-42-47,0 83 16,0-41 0,0-82 15,82-41-16,41 0-15,-41 0 16,-42-41 0,-40-164-1,0 1 1,0 245 31,82 40-47,-82 1 15,0 0 1,0-41 0,41-41 15,41-41-15,-82 0-16,82-204 15,-41 204 16,-41 82-15,41 0 0,-41 81-1,81-40 1,-81-41 0,41-41-1,41-82 1,-82 41-16,41-122 15,-41 122 1,123 41-16,-82 0 31,41 122-15,-82-81 0,-41-122 46,-41-1-46,41 82-1,-41 0 1,82 41 0,-41 122-1,41-81-15,0 41 16,0-82-16,0 41 15,41-82 1,41 0 0,-41-41-1,41 0-15,-41-41 0,81-123 16,-122-40 0,0 81-1,0 1 16,-41 163-31,41-41 16,-41 41 15,41 204-15,0 205 0,41-204-1,0-41 1,41-83-1,-41-81 1</inkml:trace>
  <inkml:trace contextRef="#ctx0" brushRef="#br0" timeOffset="650387.4656">39721 27243 0,'0'81'16,"40"-81"31,42-41-32,-82-40 1,0 40-1,0-41 1,-41 82 0,0 41-1,41 41 1,0 40 0,0 1-16,0-82 15,41-41-15,41 0 16,41 0 15,-82-41-31,-41 0 0</inkml:trace>
  <inkml:trace contextRef="#ctx0" brushRef="#br0" timeOffset="650652.992">40130 26793 0,'0'-41'0,"0"0"16,0 123 62,0 40-78,0 1 16,0 41-16,0 163 15,0-82 16,0-163-31,0 82 16,0-123-16,41-41 16</inkml:trace>
  <inkml:trace contextRef="#ctx0" brushRef="#br0" timeOffset="650888.2042">40130 27202 0,'41'-41'0,"-1"41"16,42 0-1,0 0 1,0 0 0,-82 82-16,-41 81 15,-82-81 16,41 0-15</inkml:trace>
  <inkml:trace contextRef="#ctx0" brushRef="#br0" timeOffset="652436.2786">40498 27365 0,'0'82'31,"41"-82"-15,81-41-1,-40 0 1,-82 0 0,41 41-16,-41-81 31,0 40-31,0 0 15,-82 41 1,41 0 0,-40 41-1,81 0-15,-41 40 16,41 1-16,0 41 0,0-41 16,82 0-1,40-82 1,-40 0-1,0-82 1,-82 41-16,82-82 16,-82 0-1,41 82-15,-41 1 16,0-42 0,0 123-1,0 81 16,0 1-15,0-41 0,0-41-1,81-41 17,-81-41-32,82 0 15,-41-123 1,0 83-1,-41 121 17,0 1-17,82 82 1,-82-82 0,41 41-16,41-82 31,-1-41-16,-40-41 1,41-82 0,-41 83-1,-41 40 142,-41 41-126,-82 0-16,123 82-15,-41-1 16,41 83 0,0 0-1,0-83 1,82-81 0,41-40-1,-82-83 1,-41-82-1,0-40 1,0 122-16,0-40 16,0 81-1,0 123 32,0 40-31,0 165-1,0-42 1,0 42 0,82-164-16,-41-41 15,-41-1-15,81-40 16,1 0-16</inkml:trace>
  <inkml:trace contextRef="#ctx0" brushRef="#br0" timeOffset="653386.8888">42093 27324 0,'0'41'63,"41"-41"-32,41 0-15,-82-41-1,0-40 1,0-1 0,-41 41-1,0 41 1,41 41 0,-41 163-1,41-40 1,0-123-1,0 41 1,82-82 0,0-41-1,-41-82-15,0 82 16,-41 0-16,0-82 16,81 83-1,-81-42 16,41 82 1,-41 82-32,0-42 15,0 42 1,41 41 0,-41-41-1,82-82 16,-82-41-31,41 41 16,-41-123-16,41 41 16,41 1-1,-82 40 1,0 82 15,0-1-15,0 83-1,0-41 1,41-82 0,-41 41-16,81-41 15,42-41 1,-82-82 0,-41-81-1,0 122-15,0-41 16,0 82-16,0-40 15,0 162 48,0 42-63,0 0 0,0 122 16,0-163-1,0 0 16,82-82-15,0 0-16</inkml:trace>
  <inkml:trace contextRef="#ctx0" brushRef="#br0" timeOffset="653554.9842">43034 27161 0,'82'0'47,"0"0"-47,-41 0 15,40-82-15,-40 82 16</inkml:trace>
  <inkml:trace contextRef="#ctx0" brushRef="#br0" timeOffset="653995.4576">37225 27202 0</inkml:trace>
  <inkml:trace contextRef="#ctx0" brushRef="#br0" timeOffset="655537.0876">23071 17548 0,'-40'0'0,"40"-82"0,-41 1 16,41 162 46,0-40-62,122 123 31,-40-123-15,286-164 0,246-204 15,40 0-16,-285 122-15,-83 82 16,0 1-16,82 40 16,-408 82 77,-1 0-93,-41 82 16,0-41-16,-41 40 16,42-40-1</inkml:trace>
  <inkml:trace contextRef="#ctx0" brushRef="#br0" timeOffset="656104.4636">23153 17671 0,'0'-82'0,"-82"82"16,82-41-16,0 0 31,0 82 16,0 0-31,0 41-16,41 41 15,0-42 1,41 42 0,-41-82-1,41-41-15,245 0 16,41-205-16,82 1 16,450-246-1,-123 41 1,-572 327-16,-41 82 15,-83-41-15,-81 82 79,-41 0-79,41 41 15,0-41-15,0 41 16</inkml:trace>
  <inkml:trace contextRef="#ctx0" brushRef="#br0" timeOffset="657621.3035">31171 28838 0,'-41'0'0,"82"0"47,0 0-31,82 0 0,-1 0-1,-81 0 1</inkml:trace>
  <inkml:trace contextRef="#ctx0" brushRef="#br0" timeOffset="657922.6091">31089 28879 0,'-41'0'31,"41"122"31,0-40-62,0 41 16,0 0-16,0-41 16,0-1-16,0-40 15,0 41-15,41-82 31,41 0-15,-41 0 0,82 0-1,-82-41 1</inkml:trace>
  <inkml:trace contextRef="#ctx0" brushRef="#br0" timeOffset="658187.6554">30967 29370 0,'0'-41'15,"40"41"17,42-41-17,-41 41-15,41 0 16,82-82 0</inkml:trace>
  <inkml:trace contextRef="#ctx0" brushRef="#br0" timeOffset="658488.0062">31744 29042 0,'0'-41'0,"-41"41"46,-41 0-14,82 41-32,0 0 15,-41 41-15,41 0 16,0 0-16,0 0 0,0-1 16,0 1-1,123 0 1,-41-82-16</inkml:trace>
  <inkml:trace contextRef="#ctx0" brushRef="#br0" timeOffset="658771.078">32644 29001 0,'0'-81'16,"-41"162"15,41-40-15,-82 0-16,82 41 16,-41 0-1,-41 0-15,82-41 16,-41-41-16,41 81 15,-41-81-15,41 41 16,-81-41 0</inkml:trace>
  <inkml:trace contextRef="#ctx0" brushRef="#br0" timeOffset="659021.2807">32153 29206 0,'-82'0'0,"123"0"47,41 0-31,0 41-16,40 82 15,1-82 1,0 81-1,-41-81 1</inkml:trace>
  <inkml:trace contextRef="#ctx0" brushRef="#br0" timeOffset="659487.562">32889 29124 0,'0'-41'16,"0"0"0,0 123 46,0-41-46,82 0-16,-41 82 15,41-123 1,-82 41 0,41-41-1,-1-41 1,-40-82 0,0 82-1,0 0 1,0-41-16,0 1 15,0 121 17,0 1-17,0 123 1,0 41 0,0-124-1,0-40-15,0 82 16</inkml:trace>
  <inkml:trace contextRef="#ctx0" brushRef="#br0" timeOffset="659804.1956">33421 29001 0,'0'-81'16,"0"-1"-16,0 41 31,41 41-15,0 123-1,81 81 1,-81 1-1,41-1 1,-82-81 0,0-41-16,-41-41 0,41 0 15,-41-41-15</inkml:trace>
  <inkml:trace contextRef="#ctx0" brushRef="#br0" timeOffset="660967.3158">34403 29411 0,'82'0'78,"-1"0"-78,-40 0 16,0 0-16,41 0 15,-41 0 1</inkml:trace>
  <inkml:trace contextRef="#ctx0" brushRef="#br0" timeOffset="661141.693">34403 29656 0,'0'0'0,"41"0"62,0 0-62,40 0 16,165-41 0</inkml:trace>
  <inkml:trace contextRef="#ctx0" brushRef="#br0" timeOffset="661438.0776">35384 29083 0,'-40'-82'16,"80"82"31,1-40-47,0 40 15,41 0-15,0 0 16</inkml:trace>
  <inkml:trace contextRef="#ctx0" brushRef="#br0" timeOffset="661720.5597">35262 29042 0,'0'41'47,"0"0"-31,0 82-16,41-41 15,-41 0 1,0-1-16,0-40 16,0 41-16,41-41 15,-1-41 1,83 0 0,82-41-1,-123-41-15,-42 82 16</inkml:trace>
  <inkml:trace contextRef="#ctx0" brushRef="#br0" timeOffset="661922.1846">35344 29370 0,'-82'0'16,"123"0"15,40-41-15,165 41-1,-42-82 1</inkml:trace>
  <inkml:trace contextRef="#ctx0" brushRef="#br0" timeOffset="662205.0789">36080 29001 0,'-82'0'16,"41"0"46,41 82-62,0-41 16,0 0-16,0 0 16,0 82-1,0-82 1,82-41-16,123 0 16,-83 0-16</inkml:trace>
  <inkml:trace contextRef="#ctx0" brushRef="#br0" timeOffset="662443.6899">36816 28879 0,'-41'0'31,"41"82"-31,-41-42 15,41 1 1,-81 82 0,40-82-16,41 41 15,-41-82-15,41 41 16</inkml:trace>
  <inkml:trace contextRef="#ctx0" brushRef="#br0" timeOffset="662673.1189">36448 29001 0,'41'0'63,"41"41"-63,-41-41 15,0 82-15,40 0 16,-40-41 0,41 0-1,-41-41-15</inkml:trace>
  <inkml:trace contextRef="#ctx0" brushRef="#br0" timeOffset="662972.7794">37184 28961 0,'-41'0'0,"41"-123"15,82 205 48,-82-41-63,82 40 15,-82-40-15,0 41 16,0 0-16,0 82 16,0-124-16,0 42 15</inkml:trace>
  <inkml:trace contextRef="#ctx0" brushRef="#br0" timeOffset="663288.7762">38084 28838 0,'0'-41'0,"0"0"31,41 41-15,164 0-1,-123 0 17</inkml:trace>
  <inkml:trace contextRef="#ctx0" brushRef="#br0" timeOffset="663554.8962">38084 28797 0,'0'0'0,"0"82"47,0 0-31,0 81 0,0-81-16,-41 82 15,41-83-15,0-40 16,0 0-1,41 0 1,82-41 0,-41 0-1,0-82-15,-82 1 16</inkml:trace>
  <inkml:trace contextRef="#ctx0" brushRef="#br0" timeOffset="663754.4144">37962 29206 0,'81'0'31,"42"-82"-15,-41 82-16,41 0 15,-1 0 1</inkml:trace>
  <inkml:trace contextRef="#ctx0" brushRef="#br0" timeOffset="664055.3881">38657 28838 0,'0'-41'16,"0"82"47,0 41-48,-82-1-15,82 1 16,0 0-16,0 41 15,41-41 1,123-1 0,-82-81-1,-1 0-15,-40 0 16</inkml:trace>
  <inkml:trace contextRef="#ctx0" brushRef="#br0" timeOffset="664507.3986">39025 28920 0,'0'-82'15,"0"164"48,0-41-48,0-1-15,82 83 16,0-123 0,-41 41-1,41-41 1,-42-41 0,-40-41 15,0-81-16,0 122 1,-40 82 31,40 41-47,0-1 16,0 124-1,0-41 1,0-83-1</inkml:trace>
  <inkml:trace contextRef="#ctx0" brushRef="#br0" timeOffset="664806.0993">39557 28838 0,'123'82'62,"-123"-41"-46,41 40-16,-41-40 15,0 0-15,0 82 16,-41 0 0,-41-82-1,41-41-15,41 81 0,-41-81 16</inkml:trace>
  <inkml:trace contextRef="#ctx0" brushRef="#br0" timeOffset="665048.1382">40907 29411 0</inkml:trace>
  <inkml:trace contextRef="#ctx0" brushRef="#br0" timeOffset="667338.6823">26262 25893 0,'-41'0'15,"41"41"1,0 81-16,0 42 16,0 40-16,0 165 15,0 81-15,82 0 16,-82 40-16,82 410 15,-82 491 17,0-1186-17,-41 245 1,0-450 15,41-41-31</inkml:trace>
  <inkml:trace contextRef="#ctx0" brushRef="#br0" timeOffset="669842.3813">15504 27120 0,'0'-41'0,"-41"41"31,41-41-31,0-41 32,-82 82 15,41 0 31,-41 0-63,82 41 1,-41 82 0,41 122-1,0-40 1,0-123-16,123-1 15,41-81 1,-42 0 0,1-40-1,-41-42 17,0-82-17,-82 0 1,0 124-1,0-1 1,0 122 15,0 1-15,0 41 0,0-82-1,82 82 1,-1-123-1,1 0 1,-41-41 0,-41-82-1,0 0 1,0 41 0,0-40-1,-204 81 1,163-41-1,-41 82-15,0 41 16,82 41-16,0 0 16,0 81-1,41-40 1,123-82 0,-124-41-16,83 0 15,-82 0-15,0 0 16,41-41-1,0-123 1,-1 82 0,-81 1-1,0-1 1,-40 82 15,40 41-15,0 0-16,0 0 15,0-1-15,0 42 0,40-41 16,1 41 0,41-82-1,41 0 1,-82 0 0,0-123-1,-41 41 1,0-81-1,0 122 1,-82-41-16,82 123 31,0 41-31,0 81 32,41 83-17,41-205 1</inkml:trace>
  <inkml:trace contextRef="#ctx0" brushRef="#br0" timeOffset="670122.0598">17304 27038 0,'-41'-123'0,"41"82"31,0 123 0,-41 0-31,41 41 0,0 40 16,0-40 15,82-41-15,81-82-1,-81 0-15</inkml:trace>
  <inkml:trace contextRef="#ctx0" brushRef="#br0" timeOffset="670354.6196">17958 27038 0,'0'-82'15,"0"205"32,0-82-47,-82 41 16,82-1-16,-82 83 31,82-123-31,-40-41 16,40 41-16</inkml:trace>
  <inkml:trace contextRef="#ctx0" brushRef="#br0" timeOffset="670555.1192">17672 27079 0,'0'-41'15,"41"41"32,40 0-47,-40 82 16,82 41-1,-41-83 1</inkml:trace>
  <inkml:trace contextRef="#ctx0" brushRef="#br0" timeOffset="670841.645">18285 27243 0,'0'40'63,"0"42"-63,0 0 15,0-41-15,0 41 0,0 81 32,0-81-17</inkml:trace>
  <inkml:trace contextRef="#ctx0" brushRef="#br0" timeOffset="671263.6183">18490 27038 0,'0'-41'16,"41"82"31,-41 0-32,41 41-15,41 0 32,-42-1-17,42-81 1,0 0-1,-41-41 1,-41-81 0,0-1-1,0 82-15,0 82 32,0 41-17,-82 163 1,82 83-1,41-247-15,41 42 16</inkml:trace>
  <inkml:trace contextRef="#ctx0" brushRef="#br0" timeOffset="671555.0605">19226 27038 0,'0'-82'0,"0"41"16,82 164 15,-82-41-15,41 0-16,-41 163 15,0 1 1,0-83 0,-41-81-1</inkml:trace>
  <inkml:trace contextRef="#ctx0" brushRef="#br0" timeOffset="671772.6644">20003 27283 0,'41'0'15,"0"0"1,0 0-16,41-40 15,-41 40-15,0 0 16</inkml:trace>
  <inkml:trace contextRef="#ctx0" brushRef="#br0" timeOffset="671905.3234">20003 27611 0,'82'-41'47,"41"41"-31,-41 0-16,-41-41 15</inkml:trace>
  <inkml:trace contextRef="#ctx0" brushRef="#br0" timeOffset="672289.6871">20903 27202 0,'0'-82'0,"0"123"62,0 41-46,0-42-16,0 1 0,0 41 15,0-41 1,41-41-16,41 41 16,0-41-16,-41 0 0,41 0 15,40-82 1,-122-41 0,0 42-1,0-1-15,-81 41 16,-1-41-1,-41 82-15,0 0 16,42 123 0,81-82-1</inkml:trace>
  <inkml:trace contextRef="#ctx0" brushRef="#br0" timeOffset="673874.3037">15258 28961 0,'0'-41'16,"0"0"-1,-41 41-15,-81 0 16,81 0 15,41 41-31,0 40 16,0 288 15,41-328-31,0-1 31,40-40-31,42 0 16,-82-40-16,41-42 16,-41-41-1,41 41 1,-82 0-16,0 1 16,0 121 30,0 1-30,-41 0-16,41 41 16,0 0-16,0 0 15,81-82 17,1 0-17,0 0-15,-41-82 16,41 0-16,-82 0 15,0 41 1,0-81 0,-41 40-1,-82 82-15,41-41 16,41 41 0,41 82-1,-40 40 1,40-81-16,0 0 15,0 0 1,40 41-16,42-41 16,-41-41-16,82 0 15,0 0 1,-83 0 0,1-82-1,41-41-15,-82 82 16,0-40-1,0-1 1,0 0-16,-82 82 31,82 41-15,0 0 0,0 0-1,82-41 1,0 0-1,-41 41 1,-41 40 0,0 42-1,0-41-15,0-41 16,0 0-16,0 41 16,82-82-1,40-41 1,-81 41-1,82-164 1</inkml:trace>
  <inkml:trace contextRef="#ctx0" brushRef="#br0" timeOffset="674423.0215">16854 28715 0,'0'-41'0,"-41"164"63,41 0-63,-82-1 0,82 124 31,0-123-31,0-42 16,0 1-16,164-82 15,-124 0-15</inkml:trace>
  <inkml:trace contextRef="#ctx0" brushRef="#br0" timeOffset="675173.9197">16526 29492 0,'0'-41'16,"0"1"-16,41-42 15,-41 0 1,0 0-1,0 0 17,0 0-32,0 42 31,-41 40-15,0 0-1,123 0 48,0 0-48,-82 81 1,41-81 0,-41 41-16,0 41 15,0-41-15,0 41 16,0 0-1,0-1 1,41-81 0,41-81-1,-41 81-15</inkml:trace>
  <inkml:trace contextRef="#ctx0" brushRef="#br0" timeOffset="675505.8561">17549 28920 0,'0'-41'16,"-41"82"15,-41 0-15,82-1-16,-81 42 16,-1 82-1,0-41 1,41-82-1</inkml:trace>
  <inkml:trace contextRef="#ctx0" brushRef="#br0" timeOffset="675706.6614">17099 28879 0,'0'0'0,"0"41"47,82 0-47,41 40 15,-82-40-15,81 82 16,-81-123-16,41 82 16</inkml:trace>
  <inkml:trace contextRef="#ctx0" brushRef="#br0" timeOffset="675956.6492">17876 29247 0,'0'-82'0,"0"123"62,0 41-46,0 0-16,0-1 15,0 1-15,0 0 16,0 0 0</inkml:trace>
  <inkml:trace contextRef="#ctx0" brushRef="#br0" timeOffset="676372.8876">17999 28961 0,'41'0'46,"41"81"-30,-41 1 0,81-41-1,-40-41 1,-41 0 0,0-41-1,-41-41 1,0 1-1,0-1 1,0 41 0,0 82-1,0 41 1,0-1 0,0 124-1,41-82-15,-41-1 16,0-40-16,41-41 0,-41 41 15</inkml:trace>
  <inkml:trace contextRef="#ctx0" brushRef="#br0" timeOffset="676639.3073">18735 28756 0,'0'-41'0,"0"82"47,82 41-47,0 163 16,-82-163-1,82 123 1,-82 40-1,-41-81 1</inkml:trace>
  <inkml:trace contextRef="#ctx0" brushRef="#br0" timeOffset="676842.8053">19635 28920 0,'123'0'31,"-82"0"-31,82 0 32,-82 0-17,-1 0-15</inkml:trace>
  <inkml:trace contextRef="#ctx0" brushRef="#br0" timeOffset="676988.8955">19717 29206 0,'0'0'0,"41"0"47,0 0-32,41 0-15,0-41 16,-1 41-16</inkml:trace>
  <inkml:trace contextRef="#ctx0" brushRef="#br0" timeOffset="677313.7768">20535 28879 0,'0'41'62,"0"0"-46,0 40-16,0-40 16,41 0-16,41 82 15,0-123 1,41 0 0,-42-82-1,-81-41 1,0 42-16,0-1 15,0 0 1,0 0-16,-81 0 0,-1 82 16,-41 0-1,82 41 17,0-41-32</inkml:trace>
  <inkml:trace contextRef="#ctx0" brushRef="#br0" timeOffset="678872.7026">22294 13785 0,'-41'-41'16,"41"82"47,0 41-48,0 40 1,123-81 15,-82-41-31,491-163 31,-369 40-31,1 41 16,81-81 0,-163 81-1,-82 41 1,0 82 93,0 81-109,0 1 16,-41-82-1,-40 41-15</inkml:trace>
  <inkml:trace contextRef="#ctx0" brushRef="#br0" timeOffset="679439.9403">22581 14235 0,'-82'0'16,"82"-41"-1,-41 41-15,41 41 63,41-41-48,-41 123-15,0-83 16,123 42 0,122-82-1,328-163 1,327-287 0,-246 82-1,-245 81 1,-204 165-16,-123 122 15,-1-82-15,-81 123 141,0 0-125,0-1-1,-81 42-15,40 82 16,41-82-16,-123-41 16</inkml:trace>
  <inkml:trace contextRef="#ctx0" brushRef="#br0" timeOffset="682163.6174">15790 30515 0,'-41'0'16,"0"0"-1</inkml:trace>
  <inkml:trace contextRef="#ctx0" brushRef="#br0" timeOffset="683702.5282">16158 21843 0,'0'82'47</inkml:trace>
  <inkml:trace contextRef="#ctx0" brushRef="#br0" timeOffset="683884.1449">16404 21925 0,'-82'0'16</inkml:trace>
  <inkml:trace contextRef="#ctx0" brushRef="#br0" timeOffset="687507.6878">3927 26956 0,'0'0'0,"-41"-82"0,41 42 16,-82 40-16,82-82 16,-41 82-16,1 0 31,40 82-15,0 40-16,0 42 15,40 736 16,-40-573-15,0-122 0,0-124-16,-40-40 15,-1 0 1,-41-41 0,41 0-1,-82 0-15,41 0 16,82-82-1,-41 82-15,41-81 16</inkml:trace>
  <inkml:trace contextRef="#ctx0" brushRef="#br0" timeOffset="688907.2934">573 27365 0,'-41'0'16,"41"-41"0,0-40 46,41 81-46,327-41 15,-327 41-31,0 0 16</inkml:trace>
  <inkml:trace contextRef="#ctx0" brushRef="#br0" timeOffset="689224.3118">614 27365 0,'-41'0'32,"41"41"15,0 0-47,0 82 15,0-41 1,0 122-1,0-122-15,0 41 16,0-1 0,41-122 15,0 0-31,81-81 16,1-1-1</inkml:trace>
  <inkml:trace contextRef="#ctx0" brushRef="#br0" timeOffset="689427.1264">491 27774 0,'82'0'47,"0"-81"-47,40 81 0,1-41 15,81 41 1</inkml:trace>
  <inkml:trace contextRef="#ctx0" brushRef="#br0" timeOffset="689757.4025">1350 27243 0,'-41'-41'0,"41"0"31,-41 41-31,41 82 47,0-1-47,0 165 15,0-1 1,0-81 0,0-82-16,0-1 15,164-81 1,-1-40-1,-81-1 1</inkml:trace>
  <inkml:trace contextRef="#ctx0" brushRef="#br0" timeOffset="690010.5236">1923 27529 0,'0'-41'15,"0"0"1,-41 82 31,41 0-47,-123 163 16,41-81-1,41 0 1,41-82-1</inkml:trace>
  <inkml:trace contextRef="#ctx0" brushRef="#br0" timeOffset="690257.6518">1554 27529 0,'0'-82'0,"41"123"47,0 0-31,0 41-16,-41-41 0,123 40 15,-41 1 1,-82 0-16,82-41 15,-42-41 1</inkml:trace>
  <inkml:trace contextRef="#ctx0" brushRef="#br0" timeOffset="690507.3436">2209 27365 0,'0'-82'0,"41"164"63,-41-41-63,82 41 16,-82 0-16,0 41 15,0-42-15,-41 124 16,0-82-1</inkml:trace>
  <inkml:trace contextRef="#ctx0" brushRef="#br0" timeOffset="691110.7648">2741 27570 0,'82'0'79,"-1"0"-64,42-41-15,-41 41 16,0 0-16,-41 0 15</inkml:trace>
  <inkml:trace contextRef="#ctx0" brushRef="#br0" timeOffset="691291.4379">2823 27733 0,'81'0'63,"-40"0"-63,41 0 15,0 0-15</inkml:trace>
  <inkml:trace contextRef="#ctx0" brushRef="#br0" timeOffset="692042.281">4213 27529 0,'0'0'0,"0"-82"31,41 41 1,0 41-32,82 0 15,-82 123 17,-82 122-1,0-245-31,41 41 15,0-82 32,0 0-31,123-81 0,-82-1-1,-41 41 1,0 41-1,0 123 48,0 0-63,0 0 16,0 0-16,0 40 15,0 1 1,163-82-1,1-41 1,0 0 15,-83-123-31</inkml:trace>
  <inkml:trace contextRef="#ctx0" brushRef="#br0" timeOffset="692791.676">5277 27406 0,'0'0'0,"41"-82"0,41-40 16,-82 81 0,41-41-1,-41-123 16,-123 205 1,0 450-1,123-163-15,41-42-1,-41-122 1,0 0-1,0-83 1,-82-40 15</inkml:trace>
  <inkml:trace contextRef="#ctx0" brushRef="#br0" timeOffset="692958.3112">5032 27733 0,'0'0'0,"0"-40"16,40 40-1,83-82 1,-82 82-16,123 0 16,40 0-1</inkml:trace>
  <inkml:trace contextRef="#ctx0" brushRef="#br0" timeOffset="693198.081">5850 27652 0,'0'-41'15,"-41"82"16,41 0-15,-82-1-16,82 42 16,-82 0-1,41 41 1</inkml:trace>
  <inkml:trace contextRef="#ctx0" brushRef="#br0" timeOffset="693408.3619">5522 27733 0,'0'-40'16,"0"80"15,82 42-16,-41-41-15,0-41 0,41 82 16,0 0 0</inkml:trace>
  <inkml:trace contextRef="#ctx0" brushRef="#br0" timeOffset="693679.1555">6218 27324 0,'0'-81'16,"-41"81"0,41-82-16,0 123 31,-82 81-16,82 124 1,0-42 0,0-40-1,123-123 1</inkml:trace>
  <inkml:trace contextRef="#ctx0" brushRef="#br0" timeOffset="694124.6294">6422 27488 0,'0'-41'16,"82"41"15,0 41-15,-82 0-1,0 41-15,0-41 16,-41 0 0,-41 40-16,123-162 47,-41 40-32,82-41-15,-82 41 16,41 0-1,-41-41-15,0 41 0,0 0 16,0 82 31,0 123-31,0-41-1,0-82 1,0 40-1,82-81-15</inkml:trace>
  <inkml:trace contextRef="#ctx0" brushRef="#br0" timeOffset="694340.8103">6872 27202 0,'0'0'0,"41"0"47,-41 81-32,82 124 1,-82-41 0,0-1-1,0-122-15</inkml:trace>
  <inkml:trace contextRef="#ctx0" brushRef="#br0" timeOffset="694874.5522">7363 27488 0,'0'-41'0,"0"-41"15,0 41 1,0-40 15,-41 81-15,-81 40 0,122 1-1,-41 205 1,41-164-1,0-1 1,82-81 0,-42 0-1,42-122 1,-41 40 0,-41-82-1,0 82 1,0 1-16,0-1 0,0-41 15,0 82-15,0-41 16,0 123 15,0 41-15,0 164 0,0-1-1,0-40 1,0-124-1,82 1-15</inkml:trace>
  <inkml:trace contextRef="#ctx0" brushRef="#br0" timeOffset="695241.32">7650 27406 0,'0'0'16,"40"0"-1,-40 41 17,0 0-17,0 41-15,0-41 16,41-41 15,-41-41-15,82-82-1,-41 0 1,-41 205 31,0 0-47,0 0 16,0-41-1,0 41 1</inkml:trace>
  <inkml:trace contextRef="#ctx0" brushRef="#br0" timeOffset="695442.0296">8509 27324 0,'0'0'0,"41"0"16,81-41-1,-40 41 1,-41 0 0</inkml:trace>
  <inkml:trace contextRef="#ctx0" brushRef="#br0" timeOffset="695577.0044">8550 27570 0,'40'0'31,"42"0"-15,0-41-16</inkml:trace>
  <inkml:trace contextRef="#ctx0" brushRef="#br0" timeOffset="696062.6687">9613 26588 0,'-41'0'31,"-41"82"-16,82 41 1,0 122 0,0 41-1,0-163-15,41 0 16,-41 0-16,41 40 16,-41-40-1,0-82 1,-82-41 15,41 0-31,1 0 16,-1 0 15</inkml:trace>
  <inkml:trace contextRef="#ctx0" brushRef="#br0" timeOffset="699110.7358">9899 27161 0,'0'-41'16,"0"-41"15,82 41-15,82 41 15,-123 41 0,-41 41-31,0 0 31,0-1-31,0-40 16,-82 41-16,82-123 78,41-41-62,-41 1-16,0 40 15,41 0-15,-41-41 16,0 41-16,41-41 16,-41 164 46,0 0-62,0-41 16,0 0-1,0 41 1,0-42 0,122-40-1,-40 0 1,41 0-1</inkml:trace>
  <inkml:trace contextRef="#ctx0" brushRef="#br0" timeOffset="701192.6387">11168 26834 0,'-82'0'32,"82"81"-17,-41-81-15,41 123 16,-41-123-16,41 123 15,-82-41 1,41-1 15</inkml:trace>
  <inkml:trace contextRef="#ctx0" brushRef="#br0" timeOffset="701410.0178">10881 26997 0,'0'0'0,"0"-41"0,-41 41 16,82 0 31,0 82-32,82 0 1,-41 0-16,40-1 16,1 1-1</inkml:trace>
  <inkml:trace contextRef="#ctx0" brushRef="#br0" timeOffset="701878.479">11577 26997 0,'0'0'0,"0"-82"15,41 82 32,-41 82-31,0 41-1,0-41-15,0-41 16,0-1-16,0-80 47,0-1-31,81-123-1,-40 0 1,-41 124-1,0-1 1,0 82 15,0 40-15,0 124 0,0-42-1,82-81 1,0-82-1,82 0 1</inkml:trace>
  <inkml:trace contextRef="#ctx0" brushRef="#br0" timeOffset="702142.4691">11618 27611 0,'0'0'16,"40"0"15,42 0-15,41 0-16,-41-41 15,122 41 1,-122-41-16</inkml:trace>
  <inkml:trace contextRef="#ctx0" brushRef="#br0" timeOffset="702492.1255">11904 27979 0,'0'-41'15,"41"0"-15,0 41 16,0 0 0,-41 41 15,0 41-16,0 0-15,0-42 16,-82-40-16,82 82 0,-82-82 16,164 0 31,41 0-47,40-122 15,-40 122 1,-123-41-1</inkml:trace>
  <inkml:trace contextRef="#ctx0" brushRef="#br0" timeOffset="703192.5331">10104 28674 0,'-82'-82'16,"41"82"-16,0 0 15,-81 82 16,122 123 16,0-164-47,81 0 32,-40-41-32,0 0 15,41-82 1,0 0-1,-82 0-15,0 0 16,0 1 0,-123 81-1,41 0 1,41-41-16</inkml:trace>
  <inkml:trace contextRef="#ctx0" brushRef="#br0" timeOffset="703709.3279">9777 26220 0,'0'-82'0,"0"41"16,0 0 0,41-40-1,0 81 1,-41 40 0,0 288 15,-123-124 0,164-245 16,41 41-47,40 0 16,1-82-16</inkml:trace>
  <inkml:trace contextRef="#ctx0" brushRef="#br0" timeOffset="704443.07">12722 27079 0,'0'0'0,"0"-41"0,0-41 0,0 41 16,0 0-16,-82 41 15,82-81-15,-41 81 16,-40 0 0,-1 163 15,82-81-31,0 163 31,41-245-15,0 0-1,-1 0 1,42-81-16,-82 40 16,82-41-1,-82 41-15,0-41 16,0 0-16,0 1 16,-41-165-1,41 205 1,0 123 15,0 0-15,0 41-16,0 122 15,0-163 1,0 0-16,41-41 16</inkml:trace>
  <inkml:trace contextRef="#ctx0" brushRef="#br0" timeOffset="704792.6309">12886 26874 0,'0'0'0,"0"-40"16,41 40 0,40 81-1,-81 1-15,0 0 16,0 0-16,0-41 15,0 0 1,41-41 15,0-41-31,41-82 16,-82 41 0,41 0-16,-41 123 46,0 41-46,82 41 32,-82-41-32,122-82 15,-40 0-15</inkml:trace>
  <inkml:trace contextRef="#ctx0" brushRef="#br0" timeOffset="705297.5618">9245 29697 0,'-82'0'16,"205"-41"31,0 41-47,-1-123 15,1 123-15</inkml:trace>
  <inkml:trace contextRef="#ctx0" brushRef="#br0" timeOffset="706459.581">11290 29288 0,'0'-41'0,"0"0"16,41 41-16,0-82 16,82 82-1,-41 164 17,-164-1-1,82-244 31,41 40-46,41-164 0,-42 123-1,-40 41 1,-40 123 15,40-41-31,0 0 16,0 82-1,0-41 1,122-82 0,-40 0-1</inkml:trace>
  <inkml:trace contextRef="#ctx0" brushRef="#br0" timeOffset="706825.6146">11863 28797 0,'0'-41'0,"41"41"15,-41-41 1,41 41-16,0 0 15,-41 82 1,0 41 0,0-42-1,-41-81 1,123 0 31,-41 0-47,-1 0 15,42 41 17,-82 41-17,-41 0-15,0-41 16,1-41-16,-83 82 16,82-82-16</inkml:trace>
  <inkml:trace contextRef="#ctx0" brushRef="#br0" timeOffset="707061.3422">11290 29860 0,'0'0'0,"41"0"47,82-40-47,0 40 16,163-41-1,-204 41-15,-41 0 16</inkml:trace>
  <inkml:trace contextRef="#ctx0" brushRef="#br0" timeOffset="707476.8375">11699 30024 0,'41'0'32,"0"0"-17,0 0-15,41 0 31,-82 82-15,-41 82 0,-82-42-1,41-122 1,123 0 15,41 0-15,-41 0-1,41 0 1,-82 82 0,0 0-1,-123-41 1,-40 41 0,-1-82-1,123 0 1</inkml:trace>
  <inkml:trace contextRef="#ctx0" brushRef="#br0" timeOffset="707842.8765">10513 29615 0,'0'0'0,"0"-41"15,0 0 1,0-41-1,0 123 17,0 41-17,0 82 1,0-42 0,0-40-1,0 0-15</inkml:trace>
  <inkml:trace contextRef="#ctx0" brushRef="#br0" timeOffset="708042.9894">10268 30229 0,'81'0'47,"1"0"-47,0 0 16,-41-41-1,41 41-15</inkml:trace>
  <inkml:trace contextRef="#ctx0" brushRef="#br0" timeOffset="708544.9121">10472 30433 0,'0'82'32,"0"0"-17,-82-82-15,82 82 16,-41-42-1,1-40 17,40-40-17,0-42 1,40-41 0,1 123-1,41 0 1,-41 82-1,-41-41-15,0 81 16,0-81-16,0 41 16,-164 0-1,124-41 1,-42-41-16,0 0 16,82-41 15,82 41 0,-41 0-15,0 0-16,122 0 15,-81 0-15,-41 0 16</inkml:trace>
  <inkml:trace contextRef="#ctx0" brushRef="#br0" timeOffset="708876.5956">11004 29042 0,'0'-41'31,"41"41"-31,0 0 16,81 0-1</inkml:trace>
  <inkml:trace contextRef="#ctx0" brushRef="#br0" timeOffset="709209.4557">10922 29001 0,'0'0'0,"0"82"47,-82-41-47,82 0 16,0 205 0,0-1-1,41 0 1,0 124-1,-41-165 1,0-81 0,0-41-1,0-42 1,82 1 0</inkml:trace>
  <inkml:trace contextRef="#ctx0" brushRef="#br0" timeOffset="709839.8415">12722 28797 0,'0'0'0,"0"-82"16,41 205 30,-41-41-30,82 40-16,-82 165 16,0 408 15,-41-245 0,41-368-15,0 41-16,0-83 15,-41-40 1,-41 0 0,41 0-1,-41 41 1,1-41 0</inkml:trace>
  <inkml:trace contextRef="#ctx0" brushRef="#br0" timeOffset="710226.8113">12967 30433 0,'0'82'47,"0"-41"-47,0 41 32,0-41-17,82-41-15,41 0 16,-41 0-1,-41-82 1,-41-41 0,0 82-1,-41-41-15,-82 82 16,82 0 0,-41 0-1,82-81-15</inkml:trace>
  <inkml:trace contextRef="#ctx0" brushRef="#br0" timeOffset="710711.9469">12967 28838 0,'0'0'0,"-40"0"0,40-41 16,0 0-1,0-41 1,81 82 0,-40 0 15,-41 41-31,0 0 15,0 0-15,-41 82 16,41-82 0,-81-41-16,162 0 47,1 0-47,41 0 15</inkml:trace>
  <inkml:trace contextRef="#ctx0" brushRef="#br0" timeOffset="710942.9408">13254 29165 0,'0'0'0,"41"0"47,41 0-47,-42 0 16,42 0 0</inkml:trace>
  <inkml:trace contextRef="#ctx0" brushRef="#br0" timeOffset="711075.9338">13336 29533 0,'-41'0'0,"82"-41"31,0 41-31,40-41 16,42 41-16</inkml:trace>
  <inkml:trace contextRef="#ctx0" brushRef="#br0" timeOffset="715160.1897">14031 29001 0,'-41'41'78,"41"0"-78,-82 41 16,41 0-1,1 41 1,121-123 46,42-41-46,-41-41-16,-41 41 16,41 0-1,-1 41 1,-81-82 15,0 41 0,-40 41-15,-1 0 15,41 82-15,0 0-1,0 82 1,0-1 0,0-40-1</inkml:trace>
  <inkml:trace contextRef="#ctx0" brushRef="#br0" timeOffset="715393.4715">13949 29983 0,'82'0'47,"0"-82"-47,0 82 15,0 0-15,-1-41 16,42 41 0</inkml:trace>
  <inkml:trace contextRef="#ctx0" brushRef="#br0" timeOffset="715827.0151">14113 30351 0,'0'0'0,"-41"0"16,41-81 15,82 81-15,0 0 0,-82 40-1,0 42 1,-41 41-1,-41-82 1,123-41 31,0 0-47,0 0 16,40 0-1,-81 82 1,0 40 15,-40-40-15,-124 0-1,123-82 1,0 0 0</inkml:trace>
  <inkml:trace contextRef="#ctx0" brushRef="#br0" timeOffset="716800.4454">14522 26711 0,'0'-41'0,"0"123"94,0 81-94,41 124 16,41 1308 15,-82-409-16,81-490 1,-81-42 0,0-613-1,41-41 32</inkml:trace>
  <inkml:trace contextRef="#ctx0" brushRef="#br0" timeOffset="718660.0474">17222 20861 0,'0'82'47,"-82"0"-47,0 0 15,41 0-15,-41 40 16,42-40-16,-42 0 16,41 0-16,-41-41 15,41 41 17,41-123 14,0-41-46,0 0 32,0-41-17,0 82 1,82 41 0,0 82-1,40 41 1,-40 0-1,-82-42-15,82-40 16,-82 0-16,82 41 16,-41 0-1</inkml:trace>
  <inkml:trace contextRef="#ctx0" brushRef="#br0" timeOffset="718841.5866">17631 21884 0</inkml:trace>
  <inkml:trace contextRef="#ctx0" brushRef="#br0" timeOffset="720794.4149">1023 6790 0,'-41'0'0,"41"-41"32,41 41-1,40-41-31,-40 41 15,123-81 17,-123 81-17</inkml:trace>
  <inkml:trace contextRef="#ctx0" brushRef="#br0" timeOffset="721111.2562">982 6749 0,'0'123'63,"0"-82"-48,0 41-15,0 0 16,0 40-16,0 287 31,0-286-15,0-82-1,122-41 1,-81 0 0,164-123-1,-164 41 1</inkml:trace>
  <inkml:trace contextRef="#ctx0" brushRef="#br0" timeOffset="721327.907">982 7322 0,'0'-82'32,"41"82"-17,40-41-15,-40 41 16,82-82 0,-82 42-16</inkml:trace>
  <inkml:trace contextRef="#ctx0" brushRef="#br0" timeOffset="721627.6089">1473 6708 0,'0'-41'15,"0"1"16,-41 80 1,41 1-17,0 82-15,0 0 16,0 122 0,41-81-16,-41-41 15,81-1-15,-40 1 16,0-41-1,82-82 1</inkml:trace>
  <inkml:trace contextRef="#ctx0" brushRef="#br0" timeOffset="722094.4987">1923 6831 0,'0'0'0,"-82"0"0,82-82 16,-82 82-1,123 0 17,-41 82-17,41-41-15,0 0 16,-41 41-16,82-82 15,-42 0 1,42 0 0,0-82-1,0 0 1,-82 0 0,0-40-1,-41 122 1,41-41-1,-41 82 1,41-1 0,0 124-1,0 204 1,0-204 0,0-41-1,82-123 1</inkml:trace>
  <inkml:trace contextRef="#ctx0" brushRef="#br0" timeOffset="722377.6869">2536 6545 0,'0'0'0,"0"-41"15,-82 0 1,123 82 15,123 163-15,-82 42 0,-41-123-16,-41-1 15,0 42-15,0 81 16,0-81-1,0-123 1</inkml:trace>
  <inkml:trace contextRef="#ctx0" brushRef="#br0" timeOffset="722578.343">3109 7077 0,'123'-82'47,"-82"82"-47,-1 0 16</inkml:trace>
  <inkml:trace contextRef="#ctx0" brushRef="#br0" timeOffset="722710.4234">3150 7281 0,'82'0'47,"-1"0"-32,1 0-15</inkml:trace>
  <inkml:trace contextRef="#ctx0" brushRef="#br0" timeOffset="723861.9813">4541 6054 0,'0'0'0,"0"-41"0,-41 0 0,0-82 16,41 82-1,-41 41 1,-41 82 15,82 205-15,82 490 0,41-450-1,-123-82-15,81-81 16,-81-41-16,0 0 0,0 40 31,0-81-15,-40 0-1,-42-82-15,0 0 16,0 0-16,41 0 16,-81 0-1,40-82 1</inkml:trace>
  <inkml:trace contextRef="#ctx0" brushRef="#br0" timeOffset="725648.201">4622 8835 0,'-81'-40'125</inkml:trace>
  <inkml:trace contextRef="#ctx0" brushRef="#br0" timeOffset="727145.3495">4622 8631 0,'0'0'0,"-81"0"0,81-82 32,-41 82-32,41 41 15,-82 41-15,82 41 16,0-1-16,-41 1 16,41-41-16,0 81 31,205-122 0,-83-82-31,83-163 31,-164 122-31,-41-82 32,-205 83-17,1-1 1,40 123-1,82 41 1,82-42-16</inkml:trace>
  <inkml:trace contextRef="#ctx0" brushRef="#br0" timeOffset="728124.5716">4500 5277 0,'0'0'0,"-41"0"16,41-82-16,0 41 15,-41 41 48</inkml:trace>
  <inkml:trace contextRef="#ctx0" brushRef="#br0" timeOffset="729149.7422">4704 9244 0,'-82'-81'15,"82"40"-15,-81-41 16,81 41-16,-41-41 15,-41 164 32,82-41-31,0 41-16,0-41 31,41-41-31,41-41 31,-1-82-15,1 41 0,-82-40-1,-82 122-15,42-82 16,-1 82-16,-41 82 16,82 163-1,0 0 1,82-204-1,81 41 1,-81-82 0,0-123-1,-82 42 1,-41-42 0,-41 41-1,0 41-15,1 41 16,-1 0-16,41 0 0,-41 123 15,82-41 1,0-1 0,41-40-1,82-41 1,-42-41 0,-40-81-1,-41 81 1,0 0-1,-41 41 17</inkml:trace>
  <inkml:trace contextRef="#ctx0" brushRef="#br0" timeOffset="729878.5681">4909 7240 0,'0'-41'16,"0"-41"0,0 1 15,0 162 16,0 1-32,0-41-15,41 41 16,41-82 0,-1 0-1,-40-41 1,-41-41-1,0-40 1,0 40 0,0 0-1,0 41 1,0 164 0,82 122 15,0 123-31,-82-81 31,0-206-31,0-40 16,0 41-16,0-41 15,-41-41 1,-41 0 0,0-123-1,1-40 1,203-83-1,-81 205-15</inkml:trace>
  <inkml:trace contextRef="#ctx0" brushRef="#br0" timeOffset="730245.4248">5563 6422 0,'0'-41'0,"0"0"15,-41 41 1,41 82 15,0 41-15,0 81-1,41-40 1,41-41 0,-82-82-16,82 40 15,0 1 1,-82-41 0,0 41-1,-41-82-15,0 0 31,-41 0-31</inkml:trace>
  <inkml:trace contextRef="#ctx0" brushRef="#br0" timeOffset="730795.1122">5482 7117 0,'0'-81'16,"0"40"-1,81-41 1,1 0-16,-41 82 15,0-82-15,82 41 16,-123-40 31,41 81-47,-41-41 31,0 82 32,0 40-63,40 42 15,42-82 1,-41-41 0,0 0-1,41-82 16,-82 0-15,0 1-16,0-1 16,-82 82 15,82 41 0,0 0-15,41 40-1,0 83 1,41-41 0,-41-82-1,-41 40-15</inkml:trace>
  <inkml:trace contextRef="#ctx0" brushRef="#br0" timeOffset="731112.5706">6300 6177 0,'0'0'0,"-41"-41"0,41-41 16,-41 82 15,41 82-15,0 0-1,0 40 1,41 1-16,0 0 16,-41-42-16,81-40 15,42-41 1</inkml:trace>
  <inkml:trace contextRef="#ctx0" brushRef="#br0" timeOffset="731581.3374">6586 6381 0,'0'-82'0,"0"41"15,-41 41 1,41 41 31,41 0-32,0-41 1,41 0 0,-41 0-1,-41-82 1,81 42-1,-81-1 1,0 0 0,-40 41-1,40 41 17,0 40-32,40 83 15,1 41 16,41-42-15,-82-81 0,0-41-1,0-123 17</inkml:trace>
  <inkml:trace contextRef="#ctx0" brushRef="#br0" timeOffset="731812.5726">6954 5849 0,'123'0'47,"-82"0"-32,0 41-15,-41 41 16,122 82 0,-122-82-16,0-1 15,0 42-15,0-41 16</inkml:trace>
  <inkml:trace contextRef="#ctx0" brushRef="#br0" timeOffset="732714.9674">7854 5890 0,'-41'-82'0,"41"1"31,-41 81-16,41-41 1,-82 41 0,42 163-1,40 1 1,0-123 0,0 82-1,81-123 1,-40 0-16,0-41 15,-41-41 1,82 82 0,-82-123-16,0-40 15,0 40 1,-41-123-16,0 165 16,41 40-1,0 123 32,0 122-31,41 1-1,-41-42 1,82-40 0,0-41-1,-41-82 1,-41-82-1,0 0 1,0 0 0,0 0-16,41 42 15,40 80 17,-81 42-17,0-41 1,41-41-1,-41 41 1,41-41 0,-41-41-1,82 41 1,-82-82-16,41 41 16,-41-40-16,0 122 46,0-1-30</inkml:trace>
  <inkml:trace contextRef="#ctx0" brushRef="#br0" timeOffset="733245.1998">8140 5727 0,'0'41'62,"41"40"-46,-41-40-16,41 0 15,41-41-15,-41 0 16,82 0 0,-41 0-1,-82-82 16,0 1-31,0 40 16,0 0-16,0 0 0,0-41 16,0 123 31,0 41-47,0 122 15,0 83 1,0 40-1,40-82 1,-40-40 0,0-123-1,0-41-15,-40-41 32,40-41-17,-82-41-15,82-245 31,0 286-31</inkml:trace>
  <inkml:trace contextRef="#ctx0" brushRef="#br0" timeOffset="733913.4307">1800 11494 0,'0'-41'46,"82"41"-46,0 0 16,81 0 0,-122 0-16</inkml:trace>
  <inkml:trace contextRef="#ctx0" brushRef="#br0" timeOffset="734045.3209">1841 11821 0,'82'-40'47,"-1"40"-47,42-82 0</inkml:trace>
  <inkml:trace contextRef="#ctx0" brushRef="#br0" timeOffset="734478.6388">2823 10840 0,'0'0'0,"0"-82"0,-41 0 31,-41 41-15,41 164 31,41 0-47,0 40 16,0 205-1,0-204-15,123 41 16,-42-42-16,1-40 15,-82 0-15,41 81 16,-41-40 0,-41-123-1,-41 40 1,-81-81-16,81 0 16,41 0-16,0 0 15,-41 0 1</inkml:trace>
  <inkml:trace contextRef="#ctx0" brushRef="#br0" timeOffset="735828.9553">3559 11290 0,'0'-41'16,"0"0"-1,0-82 1,0 82 15,0 82 16,0 246-16,41-247-15,41-40 0,-41 0-16,-1 0 15,42-40-15,-82-1 16,82 41-16,-82-123 16,0 0-1,0 41 1,0 41-1,0 123 17,0 205-17,82 81 1,-82-123 0,0-163-1,0 82 1,0-123-16,-41-41 0,41 81 15,-82-81 1,41 0 0,-41-122-1,82-83 1,164 41 0,-82 42-16</inkml:trace>
  <inkml:trace contextRef="#ctx0" brushRef="#br0" timeOffset="737696.2884">4663 10553 0,'-81'-81'0,"81"-1"16,-41 82 0,41-41-16,0 123 46,0 0-30,0 40-16,0 124 16,41-42-1,40-40 1,1-123 0</inkml:trace>
  <inkml:trace contextRef="#ctx0" brushRef="#br0" timeOffset="737967.708">4950 10472 0,'-41'0'15,"41"-82"1,0 164 15,0-41-31,0 81 32,0-81-32,82 0 0,-41 0 15</inkml:trace>
  <inkml:trace contextRef="#ctx0" brushRef="#br0" timeOffset="738179.4528">5236 10635 0,'0'-82'32,"82"82"-32,82-40 15,-42-83 1,-81 123-16</inkml:trace>
  <inkml:trace contextRef="#ctx0" brushRef="#br0" timeOffset="738580.5306">5686 10103 0,'0'-40'31,"82"40"-15,0 0-1,-82 81 1,0-40-1,0 41 1,-41 0 0,123-123 31,-42 41-32,-40-82 1,82 82-16,-41 0 15,-41 41-15,0 0 16,0 41 0,-41-82-1,-81 123 1,40-123 0</inkml:trace>
  <inkml:trace contextRef="#ctx0" brushRef="#br0" timeOffset="739062.4922">5236 10349 0,'-41'-41'16,"41"82"46,0 41-46,123 40 0,-82-40-1,0 0 1</inkml:trace>
  <inkml:trace contextRef="#ctx0" brushRef="#br0" timeOffset="739679.8608">6218 10185 0,'0'-82'15,"0"42"17,0 121 14,0 1-30,82-82 0,-82 41-1,41-41 1,-1 0 0,1 0-1,-41-82 1,0 41-1,0-40 1,0 162 31,41-40-47,-41 0 16,41 82-1,-41-82-15,41 41 16,-41-1-1,0-40 17,-41-41-32,-41 0 15,41 0 1</inkml:trace>
  <inkml:trace contextRef="#ctx0" brushRef="#br0" timeOffset="740014.8216">6422 9613 0,'0'-41'0,"41"-41"15,0 82 1,41 0 15,-82 82-15,0-41-16,-41 40 15,82-81 48,41 0-63,-41 0 15,41 0 1,-82-40-16</inkml:trace>
  <inkml:trace contextRef="#ctx0" brushRef="#br0" timeOffset="740213.7637">6791 9490 0,'40'0'63,"-40"41"-63,123 0 15,-123 41-15,41 122 16,-41-122 0,0 81-16,0-40 15</inkml:trace>
  <inkml:trace contextRef="#ctx0" brushRef="#br0" timeOffset="740604.7984">4868 11412 0,'0'0'0,"-41"0"0,-41 0 15,82 41 17,82-82-1,82-81-16,163-42-15,246-204 16,-205 245-16,-82 1 16,123 40-1,-286 0 1,-41 82 0</inkml:trace>
  <inkml:trace contextRef="#ctx0" brushRef="#br0" timeOffset="740967.3433">6422 11085 0,'0'0'0,"-41"0"0,123 0 62,-41 0-62,0 0 16,41 41 0,-82 82-1,-123 81 1,41-163-16,41-41 15,41 41-15,-40-41 16,121-41 31,1-41-47,409-163 31,-164 40-15</inkml:trace>
  <inkml:trace contextRef="#ctx0" brushRef="#br0" timeOffset="741912.6279">7854 9858 0,'-41'-123'15,"41"82"1,-41 41 0,41-40-16,-41 40 15,0 0 17,-40 40-17,81 42 1,0 0-1,0 0 1,81-82 0,-40 0-1,0-41 1,-41-41-16,0-41 16,0 42-1,0-124 1,0 41-1,-82 83 1,82 40 0,0 163 15,0-40-31,41 82 16,-41-123-1,41 41 1,-41-41-16,82-41 0,-82 40 15,41-40 1,0 0 0,-41-81-1,0-42 1,0 82 0,0 0-1,0 82 16,41-41-31,-41 123 16,82-82 0,-41-41-1,-1 0 1,42-41 15,-82-41-15,0-41-1,0 82 1,0 123 15,41 82-15,41-1 0,-41 42-1,-41-164-15,82 81 16,-82-81-1,0 0-15,-123 41 16,0-82 0,41 0-1</inkml:trace>
  <inkml:trace contextRef="#ctx0" brushRef="#br0" timeOffset="743396.8522">3191 13335 0,'0'0'0,"0"-41"0,-82 41 0,82 41 31,0 41-15,0 204 15,0-245-31,123-41 31,-82 0-31,81-82 16,-122 0 0,82-40-1,-82 81-15,-82-41 16,41 82-1,-40 0-15,-124-82 16,164 82 0</inkml:trace>
  <inkml:trace contextRef="#ctx0" brushRef="#br0" timeOffset="743929.9605">2536 10063 0,'0'-82'0,"0"41"16,0 123 46,0-41-46,0 40-16,41-40 16,-41 164 15</inkml:trace>
  <inkml:trace contextRef="#ctx0" brushRef="#br0" timeOffset="745280.6268">1636 15053 0,'0'-123'0,"0"82"16,0 0-16,0-40 15,-41 40 16,41 204 1,0-122-17,0 0-15,82 82 16,-41-123 0,0 0-1,0-41 1,-41-41-1,82 82 1,-82-123 0,0 42-1,-41-1-15,41 205 47,0-1-31,41 124-1,41 204 1,-82-205 0,0-163-1,0 0 1,-41-82 15,0 0-15,0-82-1,41 41 1,0-123 0,0 83-16</inkml:trace>
  <inkml:trace contextRef="#ctx0" brushRef="#br0" timeOffset="745512.9042">2373 15053 0,'41'0'47,"40"0"-31,-40-82-16,41 82 15,-41 0 1,-41-82-16,41 82 0</inkml:trace>
  <inkml:trace contextRef="#ctx0" brushRef="#br0" timeOffset="745730.3887">2495 14726 0,'-81'0'15,"81"41"17,0 0-17,0 40-15,40 83 16,1 40 15,-41-163-15,123 41-16</inkml:trace>
  <inkml:trace contextRef="#ctx0" brushRef="#br0" timeOffset="746196.1948">3068 14521 0,'0'0'15,"0"-41"-15,0 0 0,0-81 16,82 122 0,41 0-1,-83 41 1,-40 40 15,0 1-31,-40 0 16,-1 0-1,41-123 32,41-41-31,81 82 0,-40 41-1,-41 0 1,-41 41-1,0-41-15,-41 81 16,0-122 0,-41 41-16,1-41 31,81 41-31,-82-41 0,41-41 16</inkml:trace>
  <inkml:trace contextRef="#ctx0" brushRef="#br0" timeOffset="746787.7997">3682 14480 0,'0'0'0,"0"-41"16,0-40 15,0 121 0,0 1-31,0 41 16,41 0 15,40 0-15,-40-82-1,0 0 1,-41-41 0,82-41-1,-82-82 1,0 124 0,0-1-16,0 163 31,0-40-16,0 123 1,0-123 0,41 81-16,41-81 15,-82-41-15,0 0 16,0 41 0,-41-82-1,41 40 1,-123-40-1,41 0 1,41 0 0,41-204-1</inkml:trace>
  <inkml:trace contextRef="#ctx0" brushRef="#br0" timeOffset="747531.0571">4173 13867 0,'-82'0'0,"82"-82"16,0 0 0,41 82-1,0 0-15,-1 0 32,-40 41-32,0 0 15,0 123 16,0-124-15,41-40 31,41 0-31,-41 0-1,-41 82 16,0 0-15,-41 0 0,-41-82-16,41 82 15</inkml:trace>
  <inkml:trace contextRef="#ctx0" brushRef="#br0" timeOffset="748280.6534">859 15380 0,'0'0'16,"-82"-41"-16,82-41 15,-41 82 1,82 41 15,0 0-15,-41 41-16,164 82 31,-164-82-15,41-1-16</inkml:trace>
  <inkml:trace contextRef="#ctx0" brushRef="#br0" timeOffset="748497.7579">859 16157 0,'82'0'32,"0"-122"-17,-1 81 1,83-41-1,-82 41-15</inkml:trace>
  <inkml:trace contextRef="#ctx0" brushRef="#br0" timeOffset="748880.2402">1145 16362 0,'0'-41'16,"0"0"-1,41 41 1,0 0 15,-41 41-31,0 0 16,0 41-16,0-41 0,0 0 15,-41 81 1,-41-81 0,82 41-1,82-164 32,0 41-31,0-41-16,41 42 15,-82 40-15</inkml:trace>
  <inkml:trace contextRef="#ctx0" brushRef="#br0" timeOffset="749380.5894">1309 14685 0,'0'-82'16,"0"41"-16,-82 41 16,82-41-1,-41 41 17,41 82-17,0 163 1,82 124-1,123-42 1,-83-204-16,1 163 16,-123-204-16,41-1 15,-41 42 1,0-82-16,0 41 16,0-41-1,-164 41 1,83-41-1</inkml:trace>
  <inkml:trace contextRef="#ctx0" brushRef="#br0" timeOffset="749746.5444">1677 16935 0,'0'81'16,"0"-40"-16,82 41 15,-41 0 1,41-82-1,-41 0 1,0 0 0,40-82-1,-81 41 1,0-41 15,-81-40-31,-42 81 16,82 41-16,-82-123 15,123 82 1</inkml:trace>
  <inkml:trace contextRef="#ctx0" brushRef="#br0" timeOffset="750331.1264">1064 13417 0,'-41'-41'16,"41"0"-16,0 123 62,0 0-62,0 40 16,81-40-1,1-82 1,-41 0 0,0 0-1,41-123 1,-82 42 15,0-1-15,-41 82-16,41-41 15,0 82 17,0 41-17,41 81 1,-41-81 0,0 0-16,41 81 15</inkml:trace>
  <inkml:trace contextRef="#ctx0" brushRef="#br0" timeOffset="752048.5943">1350 13621 0,'0'-41'15,"-82"-40"1,82 40-1,0 0 1,-41 41-16,41-41 31,0 82 47,0 0-78,0 40 16,0 1 0,0 0-16,0-41 15,0 41-15,82 0 16,-123-123 93,41-41-93,-41 41-16,41-41 16,-82 41-1,41 0 1,41-81-16,0 81 15,-40 41 1,40 82 15,-82-1-31,82-40 16,0 0 0,0 123-1,41-164 32,-41-41-31,41 0-16,-41-82 31,81 41-15,-81 1-1,0-1 1,41 82-1,0 41 1,-41 41 0,82-1-1,-41 42 1,-41-82-16,0 41 16,0 0-16,0-41 15,0-1 16,0 42 1,-41-82-17,-82 41 1,41 0 15,42-41-15,80 0 15,83 0-15,41-123-1,40 1 1</inkml:trace>
  <inkml:trace contextRef="#ctx0" brushRef="#br0" timeOffset="753381.3526">4868 14153 0,'-41'-82'15,"0"-40"1,41 81-1,-41 41-15,-82 41 32,123 163 15,82-122-32,0-82 1,-41 0-1,0-41 1,-41-82-16,0 82 16,82 0-16,-82-81 15,0-42 1,-123-122 0,41 81-1,82 164 1,0 123 15,0 0-15,0 41-16,41 40 15,41-81 1,0 41-16,0-41 16,-1-82 15,1 0-16,-82-41-15,41-82 16,-41 82-16,0 0 16,0-82-1,0 164 32,0 82-31,82-123 15,-41 0-15,0 0-16,41-82 15,-82 41 1,0-40 15,0-1-15,0 204 15,0-40-31,0 0 16,40 164-1,42-1 1,0-163-16,-82 0 16,0-1-16,0 1 15,-41-82 1,-82 0-1,-122 0 1</inkml:trace>
  <inkml:trace contextRef="#ctx0" brushRef="#br0" timeOffset="753967.2866">368 16403 0,'0'0'0,"41"0"62,0-82-62,41 82 16,41-82 0,-42 82-16</inkml:trace>
  <inkml:trace contextRef="#ctx0" brushRef="#br0" timeOffset="754097.3319">368 16648 0,'0'-41'16,"123"41"-16,-82-81 15,82 40 1</inkml:trace>
  <inkml:trace contextRef="#ctx0" brushRef="#br0" timeOffset="754848.6904">573 19552 0,'0'0'0,"-41"0"16,0 0-1,82 0 17,41 0-32,-1 0 15,42 0 1</inkml:trace>
  <inkml:trace contextRef="#ctx0" brushRef="#br0" timeOffset="754997.5706">532 19921 0,'41'0'47,"122"0"-32,-81-82-15</inkml:trace>
  <inkml:trace contextRef="#ctx0" brushRef="#br0" timeOffset="756214.2824">1964 18939 0,'-41'-123'15,"41"82"1,0 0 0,0 123 15,0 0-15,0 41-1,0-41-15,122 40 31,-81-122-15,0 0 0,41-41-1,-82-40 1,41-42-16,-41 41 31,0 41-15,0-82-1,0 246 17,0 245-1,0-245-31,82 0 0,-82-1 16,0-40-16,41 41 15,-41-41 1,0-41-16,0 0 15,0 40 17,-82-81-32,0 0 15,0-41 1,82-81 15,0 40-31</inkml:trace>
  <inkml:trace contextRef="#ctx0" brushRef="#br0" timeOffset="756548.0657">2250 18407 0,'0'0'0,"0"-41"16,0-41-1,41 82-15,0 0 16,0-40 0,-41 121 15,0-40-15,0 0-1,0 41 1,0-41-1,81-41 17,-40 0-32,123-41 15,0 41 1</inkml:trace>
  <inkml:trace contextRef="#ctx0" brushRef="#br0" timeOffset="756797.9224">2209 19634 0,'0'0'0,"82"0"31,122 0-15,42-122-1,-164 81-15</inkml:trace>
  <inkml:trace contextRef="#ctx0" brushRef="#br0" timeOffset="757331.2334">2659 20002 0,'0'0'16,"0"41"-16,0 0 15,0 0 1,0 41-1,-41-41 1,-41 41 0,41-82-1,0 0 1,41-82 0,0 0-1,82 0 1,0 0-1,-41 82-15,0 0 0,41 0 16,-82 41-16,81 123 16,-81 0-1,-40 40 17,-124-81-17,82 0 1,0-164-1,1-82 1,81 41 0,40 82-16,83 0 15,-82 0-15,0 0 16,82 0 0,-82-41-1</inkml:trace>
  <inkml:trace contextRef="#ctx0" brushRef="#br0" timeOffset="757614.821">3109 19143 0,'-82'-81'16,"123"81"15,0-41-31,0 41 16,122-41-1,-81-41 1</inkml:trace>
  <inkml:trace contextRef="#ctx0" brushRef="#br0" timeOffset="757831.3717">3232 18734 0,'0'0'0,"-82"0"0,82-41 0,0 82 47,0 41-47,0 0 15,82 204 1,-1-122 0,-81-123-1</inkml:trace>
  <inkml:trace contextRef="#ctx0" brushRef="#br0" timeOffset="758648.209">3723 18448 0,'0'-82'16,"0"0"-1,40 82 16,-40 41-15,0 41 15,0 0-31,0 0 32,0-41-17,82-41 32,0 0-31,0 0-1,-82 41-15,0 40 32,0-40-32,-82 82 15,0-41 1,0-82-1,82-41 17,0-41-32</inkml:trace>
  <inkml:trace contextRef="#ctx0" brushRef="#br0" timeOffset="759131.027">4050 18571 0,'0'-82'0,"0"164"78,0 0-62,41-82-16,-41 40 15,82-40-15,-1 0 16,-40 0 0,-41-81-1,0-1 17,0 0-17,0 0 1,0 164-1,0 0 1,82 204 0,-41-40-1,-41-83 1,0-122 0,0 82-16,-41-123 46,41-82-46,0-41 16</inkml:trace>
  <inkml:trace contextRef="#ctx0" brushRef="#br0" timeOffset="759530.8569">4459 18203 0,'0'-82'16,"0"123"31,0 81-32,41-122 1,-41 41-1,82-41 1,-1-81 15,-81 40-15,0-41 0,0 123 30,0 41-30,41-1-16,-41 1 16,123 0-16,-123-41 0,41-41 15</inkml:trace>
  <inkml:trace contextRef="#ctx0" brushRef="#br0" timeOffset="759781.838">3968 19389 0,'0'0'15,"82"-82"16,204 0-15,-40-40 0,-124 122-1</inkml:trace>
  <inkml:trace contextRef="#ctx0" brushRef="#br0" timeOffset="760248.5525">4336 19716 0,'0'0'0,"82"-41"16,0 41-1,-41 0 1,40-41-1,-81 82 48,0 41-32,0-41-15,0 0-1,0 41 1,0-41 0,0-123 62,0 0-63</inkml:trace>
  <inkml:trace contextRef="#ctx0" brushRef="#br0" timeOffset="760731.5582">4500 19593 0,'0'-41'16,"0"82"-16,0-122 16,0 121 46,0 1-62,0 41 16,0-41-16,0 41 31,0 0-31,0-41 16,41-41 30,0 0-46,40 0 16,42-82 0,-41 41-1,-41-41 1,-41 41 0,0 0-1,0-41 1,0 42-1,0 121 32,0 1-47,0 123 32,0-123-17,0-42-15,82-40 16,40 0-16</inkml:trace>
  <inkml:trace contextRef="#ctx0" brushRef="#br0" timeOffset="761315.1183">5072 17507 0,'0'-41'31,"-81"41"-16,81-41 1,0-40 0,41 81-1,81 0 1,-81 0 0,41 41-1,-82-1-15,0 124 16,41-41-1,-41-1-15,82 288 16,0-42 0,-82-164-1,81 42 1,-81-83-16,82 42 0,-82-83 16,41 165-1,41-124 1,-82-81-16,0-41 15,-82-41 17,-41 0-17,82 41 1,1-41-16,-42 0 16</inkml:trace>
  <inkml:trace contextRef="#ctx0" brushRef="#br0" timeOffset="762182.9504">1514 18571 0,'0'-82'16,"-41"82"-1,0 0 17,41 82-1,0-41-15,0 81-1,0 1 1,41-41-16,40 204 15,-81-81-15,123-42 16,-41 246 0,41 0-1,-41-122 1,-1-124 0,-81-122-16,0 41 15,0-41 1,41-41-1,41 0 17,0 0-32,0 0 15,81 0 1</inkml:trace>
  <inkml:trace contextRef="#ctx0" brushRef="#br0" timeOffset="762823.711">5850 19675 0,'0'-41'15,"0"-41"1,0 123 31,0 0-32,0 0-15,0 0 16,81 41 0,42 0 15,-41-82-31,0-164 31,-123 41-15,-82 42-1,82 81 1,-41 0-16</inkml:trace>
  <inkml:trace contextRef="#ctx0" brushRef="#br0" timeOffset="763281.7268">5522 16894 0,'0'0'0,"0"-41"16,0 123 47,164 327-17,-164-328-46</inkml:trace>
  <inkml:trace contextRef="#ctx0" brushRef="#br0" timeOffset="764298.9166">1186 19389 0,'0'-82'16,"-41"82"-16,41-41 16,0 123 46,0 0-46,82 40-1,-41-81 1</inkml:trace>
  <inkml:trace contextRef="#ctx0" brushRef="#br0" timeOffset="764531.941">1145 20330 0,'0'-41'31,"41"41"-16,82-41 1,0 0 0</inkml:trace>
  <inkml:trace contextRef="#ctx0" brushRef="#br0" timeOffset="765065.954">1473 20371 0,'-41'0'16,"41"40"-1,0 42 1,-41 41 0,41-82-1,-82 0 1,82-82 31,0 0-32,0 0-15,0-41 16,0 41 0,0 82 15,82 41-31,-82 0 15,0 41 1,0-82 15,-41 40-31,-82 1 16,82-82 0,0 0-1,41-41 1,0-41-1,82 82 1,0 41 0,41 0-1,-41-41 1,-42 0-16</inkml:trace>
  <inkml:trace contextRef="#ctx0" brushRef="#br0" timeOffset="765884.2478">450 23275 0,'41'0'0,"0"0"15,0 0-15,81 0 16,-81 0-16</inkml:trace>
  <inkml:trace contextRef="#ctx0" brushRef="#br0" timeOffset="766051.8759">655 23520 0,'-41'0'16,"122"0"15,42-82-15</inkml:trace>
  <inkml:trace contextRef="#ctx0" brushRef="#br0" timeOffset="766321.1539">1473 22579 0,'-82'-40'0,"82"80"63,0 42-63,41 0 15,-41-41-15,82 0 16,-42 41-16,42-82 16,-82 41-16</inkml:trace>
  <inkml:trace contextRef="#ctx0" brushRef="#br0" timeOffset="766531.81">1309 23357 0,'0'0'0,"41"-82"31,123 0-15,81 0 0,-122 82-1</inkml:trace>
  <inkml:trace contextRef="#ctx0" brushRef="#br0" timeOffset="767082.3996">1800 23561 0,'0'41'47,"0"41"-31,0 0-1,-123-1 1,82-81 0,0 0 15,41-81-15,0 40-16,0-123 15,123 123 1,0 41-1,-82 0 1,41 164-16,-82-82 16,0-1-16,0 124 31,-123 122-15,41-204-1,-41-123 1,82 0-1,41-82 1,0 41-16,0-41 16,41 1-16,41 81 15,82 0 1,-42 0 0,-81 0-16,-41-41 15</inkml:trace>
  <inkml:trace contextRef="#ctx0" brushRef="#br0" timeOffset="767349.079">2086 22129 0,'0'0'0,"0"-40"0,-41 40 16,82-41 31,41 41-47,0-82 15,0 82 1</inkml:trace>
  <inkml:trace contextRef="#ctx0" brushRef="#br0" timeOffset="767687.6102">2127 22170 0,'0'123'31,"0"-82"-31,0 82 16,205 408-1,-164-162 1,-41-1 0,81-123-1,-81-40 1,0-164-1,41 0-15,82-41 47,-82-41-31,41 0-16,-41-82 16</inkml:trace>
  <inkml:trace contextRef="#ctx0" brushRef="#br0" timeOffset="769149.7137">3191 22416 0,'0'-82'0,"0"0"15,-41 82 1,41-41-16,0 0 31,0 82 16,0 0-47,41 164 31,-41-42-15</inkml:trace>
  <inkml:trace contextRef="#ctx0" brushRef="#br0" timeOffset="769420.0599">3027 22988 0,'82'-122'62,"-41"122"-62,41-82 16,-41 82-16,-1-41 16,42 41-16,0 0 31</inkml:trace>
  <inkml:trace contextRef="#ctx0" brushRef="#br0" timeOffset="769809.7864">3273 23193 0,'0'-41'63,"81"0"-48,1 41 1,-82 41 0,0 0-1,0 41-15,0 122 16,-82-122-16,41 0 16,-40-41-1,81 41-15,0-123 47,41-82-31,40 123-1,-40-82-15,41 82 16,-41-41-16</inkml:trace>
  <inkml:trace contextRef="#ctx0" brushRef="#br0" timeOffset="770066.1385">3641 22416 0,'0'0'16,"-41"0"-16,41-41 31,41-41-15,41 82-16,122-41 15,-81-41 1,-41 82-16</inkml:trace>
  <inkml:trace contextRef="#ctx0" brushRef="#br0" timeOffset="770299.5223">3845 21966 0,'-41'0'0,"41"-41"16,0 82 15,0 0-16,0 0-15,0 40 16,0-40-16,82 0 0,-82 41 16,82-41-1,0-41 1</inkml:trace>
  <inkml:trace contextRef="#ctx0" brushRef="#br0" timeOffset="770724.0114">4336 21843 0,'0'-82'0,"0"41"16,82-40 0,41 81-1,-82 41 1,-41 40-1,0-40 1,0 41 0,-82-82-1,164 0 32,-42 0-31,1 0-16,82 0 15,-82 0 1,-41 82 15,0 41-31,-41-123 16,-41 81-16,41-81 16,-40 41-16,-1-41 15,0 0-15</inkml:trace>
  <inkml:trace contextRef="#ctx0" brushRef="#br0" timeOffset="770950.207">4459 22661 0,'-41'0'0,"41"-41"32,82 41-32,40-122 15,1 122-15,-41-123 16,82 123 0,-123 0-1</inkml:trace>
  <inkml:trace contextRef="#ctx0" brushRef="#br0" timeOffset="771349.4919">4745 22702 0,'0'82'62,"0"-41"-46,0 0-16,0 41 15,41-42 1,0-40 0,41 0-1,0-81 1,-82 40-16,81-82 15,-81 82-15,0 0 16,0 123 31,0-41-47,0 41 16,41 40-1,-41-81 1</inkml:trace>
  <inkml:trace contextRef="#ctx0" brushRef="#br0" timeOffset="771816.4724">4950 21270 0,'0'0'0,"0"-81"0,0 40 31,0-41-15,82 82-1,-42 0-15,1 0 16,41 41-1,0 41 1,-82-41-16,41 122 16,-41-40-1,0 0 1,123-1-16,-123 1 0,41 0 16,-41 122-1,81 42 1,1-42-1,-41-122 1,-41-82 0,-41-41 15,-122 40-15</inkml:trace>
  <inkml:trace contextRef="#ctx0" brushRef="#br0" timeOffset="774386.4533">2536 25320 0,'-82'0'0,"123"-41"31,0 41-16,0-82-15,41 82 0,-41-41 16</inkml:trace>
  <inkml:trace contextRef="#ctx0" brushRef="#br0" timeOffset="774550.2469">2536 25525 0,'41'0'32,"82"-82"-17,-82 0-15</inkml:trace>
  <inkml:trace contextRef="#ctx0" brushRef="#br0" timeOffset="774800.2972">3436 24543 0,'-41'0'0,"41"-41"16,82-41-1,-41 82 1,82-41 0,-82-41-1</inkml:trace>
  <inkml:trace contextRef="#ctx0" brushRef="#br0" timeOffset="775083.4192">3354 24584 0,'0'0'0,"-122"41"16,122 0-1,41-41 17,81 0-17,-81 0 1,123 0-1,-123 0 1,-41 81 0,0 124-1,-82-164-15,-41 41 16,82-41 0,-41-41-1</inkml:trace>
  <inkml:trace contextRef="#ctx0" brushRef="#br0" timeOffset="775300.1767">3273 25484 0,'81'-82'31,"1"41"-15,41-41-16,41 41 15,-42-81 1</inkml:trace>
  <inkml:trace contextRef="#ctx0" brushRef="#br0" timeOffset="775804.7745">3845 25525 0,'-82'0'16,"42"0"15,-1 40-16,41 1-15,0 41 16,-82-82-16,82 41 16,41-41-16,0 0 15,40 0 1,42 0 0,-123 41-1,0 41 1,-41 41-1,0-123 1,-40 40 0,40-40-1,41-81 1,0 40 0,0-123-1,41 41 1,-41 82-16,0-40 15,-82 81 17,82 41-32,-41-41 15,41 40 1</inkml:trace>
  <inkml:trace contextRef="#ctx0" brushRef="#br0" timeOffset="776417.7897">3804 24338 0,'0'0'0,"-41"0"0,-40-122 16,40 122-16,-41-41 15,0 0 1,41 41-16,-41 0 16,41 0-16,-40 0 0,-1 0 15,0 123 1,0 40 0,0 123-1,1-122 1,81 41-16,0-42 15,40 42-15,-40-42 0,205 206 16,40-124 0,-40-163-1,-82-82 1,-1 82-16,42-82 16,41-82-1,-1-164 1,42-163-1,-206 287 1,-40-42-16,82-245 16,-82 204-16,0 42 15,-82-164 1,42 163-16,-83 82 16,0 0-16,0 82 15,-40 0-15,-42 0 16,1 82-1,40 82 1,164-123 0,0 40-1,164 1-15,-42-82 0</inkml:trace>
  <inkml:trace contextRef="#ctx0" brushRef="#br0" timeOffset="777233.6198">18204 23684 0,'0'0'0,"0"-82"0,0 164 47,-123 81-32,41-81-15,-41 123 16,-122-1 15,163-122 1,0-164-17,82-81 1,41 40-1,0 82 1,41 41 15,41 123-15,-1 40 0,1 1-1,0 0-15,-41-83 16,-1 1-16,83-82 15</inkml:trace>
  <inkml:trace contextRef="#ctx0" brushRef="#br0" timeOffset="777418.1756">19022 24420 0,'-82'0'0,"82"-82"16,41 82 15,-41 41-15,82-41-1,-82 41-15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13:45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17508 5399 0,'0'0'0,"-82"-40"15,41 40 1,-40 0 0,81 122-16,0 165 31,0-124-31,122 573 31,-122-572-31,0 122 31,-245-81 1,81-205-17,42-123 1,81-40-1</inkml:trace>
  <inkml:trace contextRef="#ctx0" brushRef="#br0" timeOffset="366.3515">17754 5931 0,'0'0'0,"0"-41"0,0-41 16,-41 82 0,0 0-1,41 41 1,-82 246-1,82-124 1,0 205-16,0-163 16,0-41-1,41 163-15,-41-123 32,-41-163-32,-41 41 15,82-41-15,-82-41 16,-40-82-16</inkml:trace>
  <inkml:trace contextRef="#ctx0" brushRef="#br0" timeOffset="918.2544">19922 5972 0,'-41'-41'0,"82"82"0,-164-164 16,82 287 15,41 122 0,0-81-31,82 286 31,-82-409-31,0 122 32,-123-204-17</inkml:trace>
  <inkml:trace contextRef="#ctx0" brushRef="#br0" timeOffset="1067.2699">19308 6708 0,'0'0'0,"82"0"16,122-122-16,124 40 16,-1-41-1,-204 41 1</inkml:trace>
  <inkml:trace contextRef="#ctx0" brushRef="#br0" timeOffset="1250.3318">20576 6054 0,'0'0'15,"0"-41"1,0 0-16,-82 41 31,82 205-15,0-83-16,0 42 16,0-41-16,41 122 15,0-122 1</inkml:trace>
  <inkml:trace contextRef="#ctx0" brushRef="#br0" timeOffset="1638.5706">20781 6545 0,'0'0'0,"0"-41"0,0-41 15,82 82 1,-1 0-1,42 0 1,-123 123 0,0-41-1,-41-1 1,41-40-16,0-82 47,0-40-47,123-83 15,-41-41 1,-123 287 47,41 82-48,0-41 1,41-1-1,81-40 1</inkml:trace>
  <inkml:trace contextRef="#ctx0" brushRef="#br0" timeOffset="1822.062">21681 6627 0,'0'-82'0,"0"164"47,0-1-47,0 1 16,0 0-16,0 0 15,41 0-15,-41 40 32</inkml:trace>
  <inkml:trace contextRef="#ctx0" brushRef="#br0" timeOffset="2249.7025">22008 6422 0,'0'41'63,"41"41"-63,-41 0 15,82-82 1,-82 40-16,122-40 16,-81 0-1,0 0 1,-41-81 0,0-124-1,0 164 1,0 82-1,0 82 1,0 122 0,0 83-1,82-124-15,-82-81 16,0-41-16,0-42 16,0 42-16,-82-82 15,0-82 1,82 1-1</inkml:trace>
  <inkml:trace contextRef="#ctx0" brushRef="#br0" timeOffset="2499.7457">22662 6258 0,'0'-40'15,"0"80"-15,0-121 16,82 203 15,0 83-15,-41 81 0,-41-81-1,0-42 1,-41-122-1</inkml:trace>
  <inkml:trace contextRef="#ctx0" brushRef="#br0" timeOffset="2999.9971">23890 6545 0,'0'-82'16,"0"41"0,0 0-1,-82 41 17,0 0-32,0 164 15,82-1 1,-41-40-1,41-82 1,82-41 15,0 0-31,0-41 16,-41-82 0,40 42-16,-81-42 15,0-123 1,0-81-1,0 204-15,0 1 16,0 244 15,0 42-15,0 0-16,41 163 16,0-204-1,-41-1-15,82 42 16,-41-82-1</inkml:trace>
  <inkml:trace contextRef="#ctx0" brushRef="#br0" timeOffset="3383.4285">24217 6545 0,'0'-82'16,"82"82"-16,-41 0 15,0 0 1,-1 0 0,-40 123-1,0-42 1,-40 1 0,40-164 15,0 42-16,0-42-15,122-82 16,-122 246 31,0 0-31,0 40-1,41 1 1,82-82-1,-41-41-15</inkml:trace>
  <inkml:trace contextRef="#ctx0" brushRef="#br0" timeOffset="4250.3667">25280 6504 0,'0'-41'15,"0"0"1,0-41 0,0 41-1,-40 41 1,-1 0 0,-41 123-1,41-82-15,41 41 16,0 0-16,0-1 15,0-40-15,0 0 16,41-41 0,41 0-16,-41-41 15,81-122 1,-122 81 0,0-41-16,0-163 15,0 122 1,-41 1-16,41 122 15,-41 41 17,41 204-17,0 42 17,41-124-32,-41 1 15,41-82-15,-41 0 0,41-41 16,41 82-1,-41-82 1,0-82 0,-41-164-1,82 206 1,-82 80 31,0 42-47,41 0 15,40-82 1,1 0 0,82 0-1,-123-123 17,-41 1-17,0 81 1,0 123-1,0-1 1,0 83 0,0-82-16,0 163 15,0-122-15,0-41 16,0 40 0,-82-81-1,-41-41 1,41-163-1</inkml:trace>
  <inkml:trace contextRef="#ctx0" brushRef="#br0" timeOffset="4450.522">27612 6177 0,'41'0'16,"0"0"-16,0 0 15,163 0 1,-163 0-16</inkml:trace>
  <inkml:trace contextRef="#ctx0" brushRef="#br0" timeOffset="4584.0352">27571 6545 0,'82'0'15,"0"-82"1,41 82-16,-1-82 16</inkml:trace>
  <inkml:trace contextRef="#ctx0" brushRef="#br0" timeOffset="5254.7136">29862 6790 0</inkml:trace>
  <inkml:trace contextRef="#ctx0" brushRef="#br0" timeOffset="15234.4617">29698 4990 0,'0'0'0,"-81"-81"16,40 81 15,0 81-15,41 42-16,0 613 31,41 451 0,-41-1024-31,0 246 32,0-368-32,-164 0 31,0-82-15,124 0-16,-42-81 15,82 40 1</inkml:trace>
  <inkml:trace contextRef="#ctx0" brushRef="#br0" timeOffset="15618.2236">31007 5195 0,'0'0'0,"0"-82"0,0 41 16,-40 41-16,40-82 15,-41 1 1,0 81 0,-41 204-1,82 164 1,0-81-16,82-1 15,-82 0 1,122-122-16,-122 40 0,123-40 16,-123-41-16,0 40 31,0-81-15,-123-82-1,-81 0 1</inkml:trace>
  <inkml:trace contextRef="#ctx0" brushRef="#br0" timeOffset="16302.0216">33094 5481 0,'-41'-122'15,"41"81"-15,0-41 16,0 41-1,82 41-15,-42 0 16,42 82-16,0 40 16,-82-40-16,0 82 31,-204 40 0,204-285 0,163-83-15,-122-41 0,41 165-16,-82-1 15,0 82 32,0 81-47,-82-40 16,82 82-1,0-83 1,82 1-16,-41-82 16,82 0-16,-42 0 15</inkml:trace>
  <inkml:trace contextRef="#ctx0" brushRef="#br0" timeOffset="16560.4366">33094 6299 0,'-82'0'0,"205"-41"47,81 41-32,1-81-15,-42 81 16,42 0-16,-1-41 16,-122 41-1,-41 0 1</inkml:trace>
  <inkml:trace contextRef="#ctx0" brushRef="#br0" timeOffset="16939.1201">33585 6627 0,'-82'0'0,"123"0"47,81-82-47,-40 82 16,-41 0-16,41 122 31,-164 42-15,41-82-16,-41 41 15,1-82-15,40-1 16,122-80 31,83-1-47,0 41 15,-1-82-15,83-41 16</inkml:trace>
  <inkml:trace contextRef="#ctx0" brushRef="#br0" timeOffset="18218.2859">33789 6667 0,'0'-40'0,"-41"-1"31,41-41-15,0 123 31,0 81-47,0 1 15,0 82-15,0-83 16,0 1-1,0-82 17,41-41-1,327-245 0,-204 163-15,-41 41-1,-123 0 17,0-41-17,0 41 1,0-41 0,0 1-1,0-1 1,-41 82-1,41 82 1,0 40 0,0 165-1,0 40 1,0-245-16,0 0 16,41-42-16,-41 42 15</inkml:trace>
  <inkml:trace contextRef="#ctx0" brushRef="#br0" timeOffset="18651.7872">34362 4990 0,'-41'-41'16,"0"41"-1,0 41 17,41 82-32,0 409 31,123-328-16,0-40 1,-83-164-16,1 0 16</inkml:trace>
  <inkml:trace contextRef="#ctx0" brushRef="#br0" timeOffset="18889.7884">34730 5399 0,'0'-81'16,"0"40"-16,0 0 16,0 123 31,0 40-32,0 124 1,0 81-1,0-286 1</inkml:trace>
  <inkml:trace contextRef="#ctx0" brushRef="#br0" timeOffset="19085.5986">34934 5645 0,'82'0'31,"41"0"-15,0-41 0,-41 41-16,-1 0 0</inkml:trace>
  <inkml:trace contextRef="#ctx0" brushRef="#br0" timeOffset="19335.094">35262 5359 0,'0'-82'0,"-41"82"0,41 41 47,0 40-47,0 165 31,0-1-15,82-163-16,-82 41 16,41-123-16</inkml:trace>
  <inkml:trace contextRef="#ctx0" brushRef="#br0" timeOffset="19752.3507">35712 5318 0,'0'0'16,"0"-82"-16,0 0 15,41 82 1,40 0-1,1 82 1,-82 0 15,0 40-31,-82-81 16,1 41-16,40-82 16,82 0 30,81-82-30,1 123 0,-82 41-1,-41 0 1,-41 0-16,0-82 16,-41 81-16,1-81 15,40 41-15,-41-41 16,-41 0-1</inkml:trace>
  <inkml:trace contextRef="#ctx0" brushRef="#br0" timeOffset="20251.9668">36203 5481 0,'0'-82'0,"0"123"63,0 41-63,0-41 15,0 0-15,81 82 16,42-123-1,-41 0 17,0-41-17,0-82 1,-82 82-16,0-41 16,-41 82 15,41 123-16,0 122 1,0-122-16,0 0 16,0 0-16,-41-1 15,41-81-15,-41 41 16,-41-82 0,41 0-1,0-82 1,41 0-1</inkml:trace>
  <inkml:trace contextRef="#ctx0" brushRef="#br0" timeOffset="20539.3616">36653 5031 0,'0'-41'0,"40"41"16,42 41 31,-82 41-31,0 0-1,0-41 16,41-41-15,164-82-16,-42 0 31</inkml:trace>
  <inkml:trace contextRef="#ctx0" brushRef="#br0" timeOffset="20838.5375">37512 4827 0,'0'-82'15,"41"123"16,-1 82-15,42-1-16,-82 42 16,123 81-1,-123-40-15,0-42 16,0 42-16,-41 81 16,-41-204-1</inkml:trace>
  <inkml:trace contextRef="#ctx0" brushRef="#br0" timeOffset="21420.7034">38862 5686 0,'0'0'0,"81"-41"0,-81-82 32,0 0-17,-41 83 1,-163 40-1,122 40 1,41 165 0,41-41-1,0-42 1,123-81 0,-41-82-1,0-41 1,-1-122-1,-81 122 1,0-204-16,0 122 16,-41 41-1,41-81 1,-40 122 0,40 205 15,0 122-16,40 123 1,42 1 0,-82-288-16,82 1 15</inkml:trace>
  <inkml:trace contextRef="#ctx0" brushRef="#br0" timeOffset="21785.6811">39230 5440 0,'0'0'16,"0"-41"-16,41-40 16,0 81-1,40 0 1,-81 81 0,0 83-1,-41-41 1,123-246 31,-41 82-47,41-41 15,-41-163 1,-41 204-16,0 164 47,0 81-32,0-81 1</inkml:trace>
  <inkml:trace contextRef="#ctx0" brushRef="#br0" timeOffset="22718.4961">40539 5318 0,'0'-41'16,"0"-41"-1,0 0 1,-82 0 0,0 82 15,0 0-16,41 82-15,-40 204 32,81-163-17,0-41 1,122-82 0,1 0-1,-123-41-15,82-41 16,-82 0-16,82 1 0,-82-1 15,0-164 1,-41 1 0,41 204-16,0 164 62,0-41-62,0-1 16,0 42-1,0 123-15,41-206 16,-41 42 0,122-82-1,1 0 1,-41 0-16,-41-204 16,-41 122-16,0 0 15,0-41 1,0 164 31,0 0-47,0 123 15,0-123 1,82 41 0,-41-82-1,40-82 1,-40-41-1,-41 0 1,0 82 15,0 82-15,0 82 0,0 204-1,0 82 1,0 123-1,0-287 1,-82-204 0,42 41-1,-42-82-15,-41-123 16,82 1 0,41-42-1</inkml:trace>
  <inkml:trace contextRef="#ctx0" brushRef="#br0" timeOffset="23569.7251">31212 7854 0,'0'-82'0,"0"41"31,0 164 0,-82-41-15,82-42-16,0 1 15,205 41 17,-42-245-1,-163 40-16,-122 0 1,-1 123 15,41 0-15</inkml:trace>
  <inkml:trace contextRef="#ctx0" brushRef="#br0" timeOffset="24153.119">31048 5031 0,'0'-82'0,"0"42"16,41 40 0,-41-82-16,41 82 15,-41-41-15,82 41 16,-41 0-1,-41 82 1,-41 81 15,-82-40 1,164-123-17,41 0 1,41-41-16,245-82 15,-205 123-15,-81-41 16,0 41-16</inkml:trace>
  <inkml:trace contextRef="#ctx0" brushRef="#br0" timeOffset="25002.7162">29698 8345 0,'0'-41'15,"-41"41"-15,1 41 32,40-1-32,0 1 0,0 41 15,0 0 1,40-82-1,1 0 1,205-123 15,-246 41-31,-82-122 32,0 204-17,41 0-15,-41 0 16,1 0-1</inkml:trace>
  <inkml:trace contextRef="#ctx0" brushRef="#br0" timeOffset="25519.5727">29494 4336 0,'0'-123'15,"0"82"1,0 82 31,0 41-47,0 41 15,0-1-15,0 124 16</inkml:trace>
  <inkml:trace contextRef="#ctx0" brushRef="#br0" timeOffset="26358.392">28798 8508 0,'-81'41'15,"-1"-41"-15,164 0 63</inkml:trace>
  <inkml:trace contextRef="#ctx0" brushRef="#br0" timeOffset="26669.5937">28553 9326 0,'-41'0'15,"164"0"16,0 0-15,122 0 0,-204 0-16</inkml:trace>
  <inkml:trace contextRef="#ctx0" brushRef="#br0" timeOffset="26804.1977">28512 9694 0,'0'0'0,"-41"41"0,123-41 31,82-41-15,-1 41-1,42-122-15</inkml:trace>
  <inkml:trace contextRef="#ctx0" brushRef="#br0" timeOffset="27919.5649">32644 9204 0,'0'0'0,"0"-82"0,0 41 16,0 0-16,-41-41 16,41 41-16,-41 41 15,41-41-15,-41 41 16,-41 0-1,82 82-15,-41 368 16,164 1104 31,-123-1144-16,-123-370 0,1-40-15,40-81 0,82-1-16</inkml:trace>
  <inkml:trace contextRef="#ctx0" brushRef="#br0" timeOffset="29037.824">32480 11903 0,'0'41'47,"-82"41"-47,82 0 15,0-41-15,0 41 16,0-42 0,82-40-1,-41 0-15,123-204 32,-246-42-1,-41 246-16,82 0 17,41-81-32</inkml:trace>
  <inkml:trace contextRef="#ctx0" brushRef="#br0" timeOffset="29453.0625">33012 8304 0,'0'-41'0,"0"123"62,0-1-46,0 1-16,0 0 15,0 41-15,0 40 16,0-122 0</inkml:trace>
  <inkml:trace contextRef="#ctx0" brushRef="#br0" timeOffset="30174.6848">33953 9572 0,'0'-82'0,"0"0"16,0 41 0,0-41-16,0 164 31,0 41-16,41 327 17,-41-409-32,0 0 15,41-41-15</inkml:trace>
  <inkml:trace contextRef="#ctx0" brushRef="#br0" timeOffset="30370.2885">34321 9694 0,'82'0'32,"0"-81"-32,-1 81 15,124-41 1,-164 41-1</inkml:trace>
  <inkml:trace contextRef="#ctx0" brushRef="#br0" timeOffset="30577.9937">34607 9326 0,'-41'0'0,"41"82"31,0 41-15,0-41-16,0-1 15,0 1 1,82 0-16,-82 82 16</inkml:trace>
  <inkml:trace contextRef="#ctx0" brushRef="#br0" timeOffset="30986.5045">35057 9244 0,'0'0'0,"0"-40"0,0-83 16,123 123-1,0 0 1,-82 41-1,-41 122 17,-41-122-32,-82 82 15,41-123-15,82 82 16,0-123 0,41 41-1,41-41 1,-41 41-16,81 0 15,-40 0 1,-82 82 0,0 0-16,-41-1 15,-81 1 1,-1-82 0,82 82-1,0-82 1</inkml:trace>
  <inkml:trace contextRef="#ctx0" brushRef="#br0" timeOffset="31469.7484">35671 9244 0,'0'0'0,"0"-40"16,0 121 31,0-40-47,82 82 15,-41-82 1,81 0 0,-40-41-1,0 0-15,-41-41 16,-41-82-1,0 82-15,0-81 32,0 40-17,-41 164 1,41 40 0,0 246-1,0-81 1,0-42-1,0-163-15,0 0 16,0 0 0,-41-82-16,0 0 15,-41-41 1,82-123 0,0 0-1</inkml:trace>
  <inkml:trace contextRef="#ctx0" brushRef="#br0" timeOffset="31753.5048">36284 8672 0,'0'0'0,"0"-41"16,41 41-1,0 0 1,-41 41 0,0 0-1,0 81 1,0-40 15,82-82-31,82 0 16,-83-41-1,1 0-15</inkml:trace>
  <inkml:trace contextRef="#ctx0" brushRef="#br0" timeOffset="31987.0495">36980 8549 0,'0'41'47,"82"82"-31,-82-1-16,41 1 15,-41 0-15,0 204 16,0-41 0,-164-40-1,82-205 1</inkml:trace>
  <inkml:trace contextRef="#ctx0" brushRef="#br0" timeOffset="32453.6115">34198 9040 0,'0'0'0,"-82"-41"15,41 41 1,41-41-16,-40 41 31,-206 818 16,246-204-16,0-573-31,409 41 32</inkml:trace>
  <inkml:trace contextRef="#ctx0" brushRef="#br0" timeOffset="32903.2971">33953 10758 0,'82'0'31,"81"-82"-15,124 82-16,408-204 31,-245 122-31,1309-205 32,-1636 247-32,-82 40 31,-123 40 16,41-40-47</inkml:trace>
  <inkml:trace contextRef="#ctx0" brushRef="#br0" timeOffset="33320.2776">35712 10881 0,'-41'0'16,"41"122"15,41-40-31,-41 0 16,0-41-1,41 82 1,0-123 0,81 0-16,-81-82 15,41 41-15,-41-41 16,-41 41-16,41-82 16,-41 83-1,0 162 16,0 1-15,0 122 0,0 1-1,0-164-15,0-1 16,123-81-16</inkml:trace>
  <inkml:trace contextRef="#ctx0" brushRef="#br0" timeOffset="35703.5824">38984 9531 0,'-122'-41'16,"122"-41"-16,0 0 15,40 41 1,42 41-1,-41 0 1,0 328 15,-123-206-15,41-122 15,82-81 0,-41 40-15,123-41-16,-41-41 16,-82 82-16,0 0 15,0 0 1,0 82 15,0 82-15,0 0-1,0-82 1,0 0-16,41-41 31,0 0-31,122 0 16,-81-123 0</inkml:trace>
  <inkml:trace contextRef="#ctx0" brushRef="#br0" timeOffset="36020.206">39393 8876 0,'0'0'0,"-41"-81"16,82 81 46,-41 81-46,0 1-16,0-41 15,-41 41 1,123-82 15,41 0-15,41-82-16,81 82 31,-204-41-31</inkml:trace>
  <inkml:trace contextRef="#ctx0" brushRef="#br0" timeOffset="36237.9856">39066 10063 0,'41'0'31,"41"0"-31,81-41 16,-40 41-16,82-82 15,-164 82 1</inkml:trace>
  <inkml:trace contextRef="#ctx0" brushRef="#br0" timeOffset="36556.694">39189 10553 0,'0'-81'15,"82"81"-15,-1-41 16,1 41-16,-41 0 16,0 82-1,-82 81 1,-82-40 0,1-41-1,163-82 16,40-41-15,1 0 0,164-82-1,-165 41-15</inkml:trace>
  <inkml:trace contextRef="#ctx0" brushRef="#br0" timeOffset="37238.7555">38452 8999 0,'0'0'0,"0"-41"0,0-41 16,41 41 15,-82 41 31,1 0-46,-1 0 15,41 41 16,-41-41-31,41 41-16,0 82 31,0-82-31,0 122 16,0-81-16,0 41 15,82 163 1,-82-163-16,40 122 16,42-122-16,-82 0 15,0 122 1,0-81-1,0-41-15,0-42 16,0 42-16,0-41 16,0-41-16,0 41 15,41-82 17,41 0-17,82-41-15,40-123 16</inkml:trace>
  <inkml:trace contextRef="#ctx0" brushRef="#br0" timeOffset="37737.3896">40252 8222 0,'0'-82'16,"0"41"15,123 41-16,-41 0 1,-41 0 0,-41 123-1,0 163 1,0 82 0,0-204-16,0 0 15,0 40-15,82 42 0,-82-83 16,0 83-1,81-42 1,-81-122 0,0-41-16,-40 0 47,-42-41-32,41 82 1,-41-82-16</inkml:trace>
  <inkml:trace contextRef="#ctx0" brushRef="#br0" timeOffset="38103.7674">41071 10144 0,'0'82'47,"0"123"-31,0-164-16,0 0 15,40 40-15,83-81 31,-41 0-31,0-122 32,-82 81-32,0 0 15,0-41-15,-41 41 0,0 41 16,-82-82 0,82 82-16,0 0 15,41-82-15</inkml:trace>
  <inkml:trace contextRef="#ctx0" brushRef="#br0" timeOffset="38470.9909">41111 8426 0,'0'0'16,"0"-81"-16,0 40 16,0-123-1,82 82 1,-41 82 0,0 0-1,-41 82-15,0 82 16,0-83-16,-82-40 15,41 41 1,82-82 15,246 0-15,-83 0 0,-122-41-1</inkml:trace>
  <inkml:trace contextRef="#ctx0" brushRef="#br0" timeOffset="39404.33">42584 8917 0,'0'0'0,"0"-41"16,0-40 0,0-1-1,0 0 1,-41 82 0,0 0-16,-81 82 15,81 122 1,-41-40 15,123-41-15,41-123-1,-1 0 1,1-82 0,0-82-1,-82-40 1,0 81-16,0-123 15,0 124-15,-41 40 16,41 41 0,0 82 15,0 82-15,0-1-16,0 165 15,41-165 1,-41 1-16,123 0 31,-1-123-15,1-41-1,-41-82 1,-82-40 0,0-1-1,-41 205 16,41 82-31,0-1 16,0 42 0,0-123-16,41 0 15,41-41 1,0-41 0,40-82-1,-122-40 1,0 81-1,0 0 1,0 164 15,0 409-15,0 368 0,0-409-1,-82-246 1,1-122-1,-1-82-15,41 0 16,0-82-16,-41-82 16,82 42-16</inkml:trace>
  <inkml:trace contextRef="#ctx0" brushRef="#br0" timeOffset="39986.8878">32194 14685 0,'-41'0'0,"41"-82"31,123 82-15,-1-41-16,1 41 15,0 0-15,-41 0 16</inkml:trace>
  <inkml:trace contextRef="#ctx0" brushRef="#br0" timeOffset="40103.7236">32153 15012 0,'0'0'16,"123"-41"0,-42 41-16,83-82 15,0 82-15</inkml:trace>
  <inkml:trace contextRef="#ctx0" brushRef="#br0" timeOffset="40387.519">34485 13949 0,'0'0'0,"-41"-82"0,41 41 16,0 82 31,0 41-47,0 40 15,0 124 1,41 40-1,-1-286-15</inkml:trace>
  <inkml:trace contextRef="#ctx0" brushRef="#br0" timeOffset="40570.6213">34812 14358 0,'0'-41'31,"245"41"-15,42-82-1,-124 0 1,-81 82-16</inkml:trace>
  <inkml:trace contextRef="#ctx0" brushRef="#br0" timeOffset="40770.6023">35344 13989 0,'-41'-81'0,"41"162"47,0 124-31,41-82-16,-41-42 15,0 1 1,0 41-16,0-82 0</inkml:trace>
  <inkml:trace contextRef="#ctx0" brushRef="#br0" timeOffset="41170.9852">35834 13867 0,'0'0'0,"82"-82"16,-41 82-16,41 0 15,-82 41 1,0 41 0,-41 81-1,-82-122 1,123 0 15,41-41-15,41 0-1,-41 0-15,82 0 16,-82 123 0,-41-82-1,0 40 1,-164 83-1,82-164 1,-41-41 0,123 0-1</inkml:trace>
  <inkml:trace contextRef="#ctx0" brushRef="#br0" timeOffset="41646.0584">36407 14071 0,'0'0'0,"0"-41"31,0 164 16,0-41-47,0 0 16,41-82-1,41 0 1,41 0 0,-83-123-1,1 41 1,-41-41 0,0 205 30,0 164-30,0 40 0,0-41-1,0-40 1,0-123 0,-81-82-1,-83 0 1,82-41-1,82-82-15,0 41 16,0-81-16</inkml:trace>
  <inkml:trace contextRef="#ctx0" brushRef="#br0" timeOffset="41938.2489">36980 13335 0,'0'0'0,"0"-82"16,123 82 31,-83 82-31,-40 0-16,0 0 15,0 40 1,-81-81-1,203-41 1,1 0 0,123-41-1,-206 41 1</inkml:trace>
  <inkml:trace contextRef="#ctx0" brushRef="#br0" timeOffset="42221.0245">34730 15257 0,'0'0'0,"-82"0"0,123 0 31,82-81-31,81 81 16,737-205-1,-409 123 1,-246 82 0,-245 0-1</inkml:trace>
  <inkml:trace contextRef="#ctx0" brushRef="#br0" timeOffset="42638.5496">35671 15626 0,'-82'-41'15,"123"41"17,-41 82-17,0 40-15,0 1 0,0-41 16,0 0 0,164-1 15,-42-162-31,-40-42 31,-41 41-15,-41-82-1,0 246 17,0 41-32,0 0 15,0-1-15,0 1 16,0-41-16,0-41 15</inkml:trace>
  <inkml:trace contextRef="#ctx0" brushRef="#br0" timeOffset="42955.2723">38371 13989 0,'0'-81'16,"0"122"30,-41-1-30,-41 1-16,82 41 16,-82 0-16,41 82 15,41-83 1</inkml:trace>
  <inkml:trace contextRef="#ctx0" brushRef="#br0" timeOffset="43154.1314">38002 13989 0,'41'0'16,"0"0"-16,41 41 15,0 0-15,41 41 16,-1 41-1,-81-41 1</inkml:trace>
  <inkml:trace contextRef="#ctx0" brushRef="#br0" timeOffset="44038.5278">39393 13458 0,'0'0'0,"0"-41"0,0 0 15,0-41 1,0 164 31,0 0-47,0-1 15,-163 83 17,163-123-32,122-41 31,1 0-15,123 0-1,-83-82 1,-122 82-1,-41-41-15,0-41 32,0 1-17,0 40 1,-41 41 0,41 82 15,0 40-31,0 83 31,0-82-31,0-42 16,0 1-16,0 0 0</inkml:trace>
  <inkml:trace contextRef="#ctx0" brushRef="#br0" timeOffset="44254.6218">39393 14562 0,'82'0'31,"41"-41"-15,40 41-16,247-82 15,-165 82 1,-163 0-1</inkml:trace>
  <inkml:trace contextRef="#ctx0" brushRef="#br0" timeOffset="44576.7429">39925 14930 0,'0'-41'0,"41"41"16,41-81-16,-41 81 16,81 40-1,-122 42 1,-81 123 0,-83-42-1,82-81 1,0-41-16,41-41 15,41 82-15,123-123 32,0 41-17,-41-41 1,163-82 0</inkml:trace>
  <inkml:trace contextRef="#ctx0" brushRef="#br0" timeOffset="45854.8742">41930 13621 0,'0'0'0,"0"-41"0,0-40 16,0-42-1,-205 82 17,41 205 14,164-42-46,0 1 16,82-41-16,-41-82 16,0 0-1,41 0-15,0-41 16,-1-82 0,-81 0-1,82-81 1,-82-41-1,-41 163-15,41 41 16,-41 41 15,41 82-31,0 163 16,0-40 0,0-124-1,0 1-15,123-41 16,-82-41-1,41 0 1,41-41 0,-123-82-16,81 1 15,-81 81-15,0 0 16,0-41 0,0 123-1,-40 41 1,80 122-1,1-81 1,41-123 0,41 0-1,-82 0 1,-41-41-16,82 41 16,-82-82-16,0 41 0,0-81 31,0 244 0,-41 247-15,41 81-1,-82-41 1,41-246 0,-123-81-1,83-82-15,-206-82 16</inkml:trace>
  <inkml:trace contextRef="#ctx0" brushRef="#br0" timeOffset="46721.5042">33421 13908 0,'0'-123'0,"-41"123"47,41 204-47,0-40 16,0 245-1,0 409 17,0-695-32,0 122 31,0-204-31,-123-41 31,-40 82-15,81-82-16,-82 0 15,123 0 1,41 82 0,41 0-1</inkml:trace>
  <inkml:trace contextRef="#ctx0" brushRef="#br0" timeOffset="47071.5887">33462 16853 0,'-41'0'15,"41"41"1,0 0 0,0-1-16,0 124 15,0-82 1,0-41 0,82-41-1,-82-41-15,82-82 31,-82 82-31,0-41 16,0 1 0,-41 81-1,0-41 1,41-41 0</inkml:trace>
  <inkml:trace contextRef="#ctx0" brushRef="#br0" timeOffset="47438.7812">33789 12926 0,'0'-82'16,"0"0"15,0 123 0,0 0-31,0 286 32,0-245-32,0 41 31</inkml:trace>
  <inkml:trace contextRef="#ctx0" brushRef="#br0" timeOffset="48038.5046">36039 15707 0,'0'0'0,"0"-40"16,-82 121 31,0 1-47,1 0 15,-1 41-15,-82-42 16,0 83-16,42-82 15,-42 41-15,82-82 16,82 40-16,-41-81 16</inkml:trace>
  <inkml:trace contextRef="#ctx0" brushRef="#br0" timeOffset="48605.5041">40130 13008 0,'-41'41'31,"0"0"-15,-368 490 15,368-408-15,-41 0 0,41-82-1,41 40-15</inkml:trace>
  <inkml:trace contextRef="#ctx0" brushRef="#br0" timeOffset="49655.24">33666 18489 0,'-41'-123'16,"41"82"-16,0 164 47,0-41-32,0 0-15,0 286 31,0-327-31,0 0 16</inkml:trace>
  <inkml:trace contextRef="#ctx0" brushRef="#br0" timeOffset="49905.486">33012 19348 0,'-41'0'16,"123"0"15,81 0-31,42 0 16,81-41-16,1 41 15,122-82 1,-327 82-16</inkml:trace>
  <inkml:trace contextRef="#ctx0" brushRef="#br0" timeOffset="50471.7645">33871 19839 0,'-82'0'0,"82"41"32,0 0-17,0 81 1,0-40-1,-41-82-15,0 41 16,0-41 31,41-82-47,0 41 16,0-40-16,0-1 15,82 0-15,-82 41 0,82 41 31,41 82-15,-82 204 0,-41 41-1,-123-163 1,0-41 0,-40-41-1,122-82 1,-41 0-16,82-82 15,0 41 1,0 0-16,82 41 16,81 0-1,-81 0 1,-41 0-16,82 0 16,-123 41-16,41-41 15</inkml:trace>
  <inkml:trace contextRef="#ctx0" brushRef="#br0" timeOffset="50821.9344">31130 19716 0,'0'-41'31,"82"41"-15,0 0-16,0 0 16,40 0-1,1 0 1,-123 123 0</inkml:trace>
  <inkml:trace contextRef="#ctx0" brushRef="#br0" timeOffset="50938.036">31294 20125 0,'82'0'31,"-1"0"-15,1 0-16</inkml:trace>
  <inkml:trace contextRef="#ctx0" brushRef="#br0" timeOffset="51561.735">35384 18244 0,'0'-41'16,"41"41"-16,41-82 16,41 82 15</inkml:trace>
  <inkml:trace contextRef="#ctx0" brushRef="#br0" timeOffset="51905.1743">35303 18203 0,'0'81'47,"-41"-40"-31,41 41-16,0 41 15,0 0 1,0 327 0,41-246-16,-41 287 15,0-287-15,0-81 16,0 82 0,0-124-1,41-81 16,-1 0-31,124 0 16,0-122 0</inkml:trace>
  <inkml:trace contextRef="#ctx0" brushRef="#br0" timeOffset="54406.345">38002 18775 0,'0'0'0,"-81"-41"15,40 41 1,123 0 15,-1 0-15,165 0-1,-83 0 1,-122 0-16</inkml:trace>
  <inkml:trace contextRef="#ctx0" brushRef="#br0" timeOffset="54621.896">38330 18407 0,'0'0'0,"0"-82"16,-82 82-16,82 123 47,0 41-47,0 40 16,0 42-1,41-1 1,41-204-16,-41-41 15</inkml:trace>
  <inkml:trace contextRef="#ctx0" brushRef="#br0" timeOffset="55090.692">39230 18366 0,'0'0'0,"0"-82"0,0 42 16,82 40-1,40 0 1,-40 0 0,0 122-1,-82-81-15,0 0 16,-41 41-16,0-41 15,-41 0-15,41-41 16,0 81 0,41-121 15,82-42-15,-41 82-16,0 0 31,82 163-16,-82 1 1,-82-123 0,-123 41-1,41 0 1,42-82 0,-1 0-16,82-82 15</inkml:trace>
  <inkml:trace contextRef="#ctx0" brushRef="#br0" timeOffset="56341.3206">39884 18530 0,'0'-41'0,"0"0"32,0 82 30,0 41-46,0-41-16,0 0 15,41-41 17,41 0-17,41 0 1,-123-82-1,41-41 1,-41 82 0,0 0-1,0-41-15,0 164 94,0-41-94,0 41 16,0 0-16,0 0 15,81 40-15,-81 124 16,0 40 0,0-163-1,0 40-15,0-81 16,-41-82-1,-40 41 1,-1-41 0,82-82-1,-41-122 1,41-83 0,123-40-1</inkml:trace>
  <inkml:trace contextRef="#ctx0" brushRef="#br0" timeOffset="56738.8676">40457 17794 0,'0'-82'0,"0"0"15,41 82 1,41 0-1,40 0 1,-122 123 0,0-42-1,-81 1 1,40 0 0,82-82 15,-1 0-16,83 0 1,-41 0 0,-82 82-1,-82 0 1,-41 40 0,42-122-1,-42 82 1,123 0-16</inkml:trace>
  <inkml:trace contextRef="#ctx0" brushRef="#br0" timeOffset="56988.9841">39598 19307 0,'123'0'47,"-1"0"-47,1-41 15,0 41-15,-41 0 16,40 0-16</inkml:trace>
  <inkml:trace contextRef="#ctx0" brushRef="#br0" timeOffset="57422.8809">39802 19716 0,'-41'0'0,"123"0"31,0 0-31,82 0 16,-123 0-1,-41 164 1,-123-42 0,0-40 15,164-123 16,0 41-47,0 0 15,41 0 1,0 164 0,-82-41-1,-41-82 1,-164 40-1,82-81 1,82-81 0,-40 40-1,81-82-15</inkml:trace>
  <inkml:trace contextRef="#ctx0" brushRef="#br0" timeOffset="57889.8048">41439 17425 0,'0'0'0,"0"-81"0,41 81 15,40-41 1,1 41 0,-41 0 15,-41 41-31,0 40 16,0 42-16,0 41 0,0 40 15,0 1-15,0 163 31,0 82-15,0-246-16,82 1 16,-82-82-16,0-1 0,0-40 15,0 0 1,0 0 0,-41-82-1,0 0-15,0 0 16,0 0-16,-41 0 15,42 0-15</inkml:trace>
  <inkml:trace contextRef="#ctx0" brushRef="#br0" timeOffset="58241.3584">42216 19471 0,'0'0'0,"0"-41"16,0 163 31,0-40-47,0 0 15,0 0 1,41-41-1,41-41 1,40 0-16,-81-123 16,-41 82-1,0 0-15,0-41 16,-163 1 0,40 81-1,41-41 1</inkml:trace>
  <inkml:trace contextRef="#ctx0" brushRef="#br0" timeOffset="58506.5956">42216 17180 0,'0'-82'16,"0"205"15,0 0-15,0-1-16,0-40 15,41 41-15,-41 122 31,0-40-31</inkml:trace>
  <inkml:trace contextRef="#ctx0" brushRef="#br0" timeOffset="58957.0741">40211 20125 0,'0'-82'0,"0"41"31,-40 41-16,-42 41 1,-41 82 0,-327 204-1,409-204 1,-82-41 0</inkml:trace>
  <inkml:trace contextRef="#ctx0" brushRef="#br0" timeOffset="60373.6555">33421 22948 0,'-82'0'0,"41"0"16,82-41 15,41 41-15,0-41-16,40 41 15,-40 0 1</inkml:trace>
  <inkml:trace contextRef="#ctx0" brushRef="#br0" timeOffset="60494.2596">33380 23275 0,'-82'0'0,"123"0"47,164-41-31,-42 0-1</inkml:trace>
  <inkml:trace contextRef="#ctx0" brushRef="#br0" timeOffset="61239.7306">35221 22129 0,'-41'0'0,"41"-40"0,0 121 31,0 1-15,41 205 0,-41-247-1,0 206 1</inkml:trace>
  <inkml:trace contextRef="#ctx0" brushRef="#br0" timeOffset="61456.442">34853 23070 0,'-41'0'15,"82"0"17,81 0-32,1-82 15,0 82 1,40 0-16,-40 0 16</inkml:trace>
  <inkml:trace contextRef="#ctx0" brushRef="#br0" timeOffset="61956.5591">35507 23520 0,'0'0'16,"-82"0"-16,1 41 15,81 41 1,0 0-16,-41 0 15,0-82 1,-41-82 15,82 0-15,41-41 0,82 82 15,-42 41-16,42 164 1,-123-41-16,0 204 16,0-163-16,-82-1 15,-163 123 1,163-204-16,-41-41 16,41-41-16,1 0 15,81-82 1,0-81-1,81 81 1,165 82 0,-82 41-1,-1 0 1,-40-41 0</inkml:trace>
  <inkml:trace contextRef="#ctx0" brushRef="#br0" timeOffset="62206.9543">36407 21761 0,'41'0'32,"41"0"-17,41 0-15,-42 0 16,-40 0-16</inkml:trace>
  <inkml:trace contextRef="#ctx0" brushRef="#br0" timeOffset="62473.7983">36489 21761 0,'0'41'47,"0"82"-47,0 0 0,0-1 15,0 206 1,0-124 0,-82-81-16,82 0 0,0-42 15,41 1 1,41-82-16,0 0 16,-1 0-1</inkml:trace>
  <inkml:trace contextRef="#ctx0" brushRef="#br0" timeOffset="62680.2867">37143 22129 0,'-40'-81'0</inkml:trace>
  <inkml:trace contextRef="#ctx0" brushRef="#br0" timeOffset="70742.9128">37430 18816 0,'-41'-82'16,"41"41"-1,0 1 1,0 121 31,0-40-32,0 41-15,164-41 47,-83-41-31,1-41-1,-82-41-15,82 82 16,-82-122-16,0 81 0,0 0 16,-41-41-1,41 164 17,0 81-32,0 246 15,0 82 1,0-204-1,-82-42 1,82-204 0,-82-41-16,1 41 0,40-41 15,-41-82 1,82 0-16,-82-204 31,164-82-15,204 0-16</inkml:trace>
  <inkml:trace contextRef="#ctx0" brushRef="#br0" timeOffset="71240.4221">39680 18039 0,'0'0'0,"0"-82"16,-41 164 15,41 41-15,-82 40-16,82 1 0,-327 531 47,327-531-47,0-41 0</inkml:trace>
  <inkml:trace contextRef="#ctx0" brushRef="#br0" timeOffset="72009.3206">37553 22293 0,'0'0'0,"-82"0"0,82-41 16,0 82 15,0 0-15,0 41-1,0 81 1,0-81-16,0 0 15,0 0-15,0 0 0</inkml:trace>
  <inkml:trace contextRef="#ctx0" brushRef="#br0" timeOffset="72274.9956">38002 22579 0,'0'-40'0,"41"40"47,82-82-31,0 82-16,0 0 15,40-41 1,-40 0 0</inkml:trace>
  <inkml:trace contextRef="#ctx0" brushRef="#br0" timeOffset="72541.2059">38371 22375 0,'0'0'0,"0"-123"0,0 82 15,0 164 32,0-41-31,0 0-1,0 163 1,0 0 0,122-163-16</inkml:trace>
  <inkml:trace contextRef="#ctx0" brushRef="#br0" timeOffset="72792.8996">39107 22334 0,'0'0'0,"0"-41"0,0 0 16,0 82 31,0 82-47,0 0 15,0-42 1,0 1-16,0 82 16,0-82-16,0-1 15</inkml:trace>
  <inkml:trace contextRef="#ctx0" brushRef="#br0" timeOffset="73207.688">39393 22007 0,'0'-82'31,"123"82"-16,-41 0-15,-41 0 16,0 0 0,40 41-1,-81 41-15,0-41 16,0 40-16,0 42 0,0 0 16,0 122-1,0-81 1,-40-1-1,-1 1 1,-41-164 0,41 41-1,0-41 17</inkml:trace>
  <inkml:trace contextRef="#ctx0" brushRef="#br0" timeOffset="73424.8759">41152 22375 0,'0'-41'0,"41"41"31,82 0-31,163-82 16,-245 82-1</inkml:trace>
  <inkml:trace contextRef="#ctx0" brushRef="#br0" timeOffset="73555.2814">41357 22661 0,'123'-41'31,"-1"41"-15</inkml:trace>
  <inkml:trace contextRef="#ctx0" brushRef="#br0" timeOffset="75713.86">42870 22129 0,'0'-122'15,"0"81"110,0 0-78,0 82 969,0 41-1001,0-1-15,0 1 0,0 41 16,0-41-16,0-41 16,0 0-16,0 40 15,0-121 48,0-124-32,0 41-31,-81-286 31,81 368 0,-41 41 1,-41 82-17,82-41-15,-41 82 32,-41-82-17,82 40-15,0-122 63,0-40-48,41 40-15,-41 0 16,41-82 0,41 41-1,-41 205 16,-41 82-15,82-1 0,-82-40-1,0-42 1,0-81 0,0 0-1,0 41 32,-41-82-31,-41 0-1,0 41 1,41-41 0,123 0 62,41-82-78,-1 82 15,42-82-15,-82 82 16,-41 0 0,40 0-16</inkml:trace>
  <inkml:trace contextRef="#ctx0" brushRef="#br0" timeOffset="76057.3474">42666 23807 0,'0'0'0,"-164"0"16,82 0-16,1 0 31,162-41 0,410-41-15,123 0 0,-450 82-16,-42 0 15,-81 0 1</inkml:trace>
  <inkml:trace contextRef="#ctx0" brushRef="#br0" timeOffset="76258.2509">42420 24297 0,'0'0'0,"-163"41"0,40-41 15,164 0 17,245 0-17,123-122 1,-81 40-1,-247 82-15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19:28.1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23276 9490 0,'-41'-41'16,"-41"41"-16,82-82 16,0 41 15,41 41-15,123 0-1,-123 0 1,41 123-1,-82-41-15,0 81 16,-82-40-16,0 0 16,-41 0-1,82-42 1,41-162 46,123 81-46,-41-82-16,163 82 31,-122 0-15</inkml:trace>
  <inkml:trace contextRef="#ctx0" brushRef="#br0" timeOffset="250.878">24053 9613 0,'0'-82'15,"82"82"32,0 0-47,41 0 16,-1 0-16,-40 0 15,-41 0 1,0 0-16</inkml:trace>
  <inkml:trace contextRef="#ctx0" brushRef="#br0" timeOffset="482.6192">24421 9285 0,'0'0'0,"-40"0"0,40-81 0,0 40 16,0 82 31,0 81-47,0 83 15,0-1 1,0 42 15,81-164-31</inkml:trace>
  <inkml:trace contextRef="#ctx0" brushRef="#br0" timeOffset="916.2717">25199 9285 0,'0'-81'0,"0"121"47,0 42-32,81-41-15,-81 0 16,41 82 0,41-41-1,-41-82 1,41 0 0,0-41-1,-82-82 1,0 0-1,0 41 1,0 123 0,0 41-1,0 286 1,0-40 0,0-165-1</inkml:trace>
  <inkml:trace contextRef="#ctx0" brushRef="#br0" timeOffset="1149.516">26017 9817 0,'0'0'0,"82"0"32,40 0-17,1 0-15,-41 0 0,0 0 16,-41-41 0,40 41-1</inkml:trace>
  <inkml:trace contextRef="#ctx0" brushRef="#br0" timeOffset="1382.8881">26303 9408 0,'0'0'0,"-41"0"0,41-41 16,0 82 15,0 0-16,0 41-15,0 81 16,0-40-16,0 0 16,41 40-1,-41 1 1</inkml:trace>
  <inkml:trace contextRef="#ctx0" brushRef="#br0" timeOffset="1835.8199">26712 9490 0,'0'0'0,"0"-82"15,0 41 1,0 164 31,0-41-47,82 40 15,0 124 1,0-164 0,-41-82-1,-1 0 1,124-123-1,-164-41 17,0 1-17,0 81 1,0 123 0,0 41-1,0 122 1,0 1-1,0-42 1,0-81 0</inkml:trace>
  <inkml:trace contextRef="#ctx0" brushRef="#br0" timeOffset="2099.9479">27530 9899 0,'82'0'47,"0"0"-31,0 0-16,0 0 0,-42 0 15,42 0 1,0 0 0</inkml:trace>
  <inkml:trace contextRef="#ctx0" brushRef="#br0" timeOffset="2333.1329">27817 9613 0,'0'0'0,"-41"0"16,41-82-1,0 205 17,0-42-17,0 165 1,0-1-1,0-81 1,0-123-16</inkml:trace>
  <inkml:trace contextRef="#ctx0" brushRef="#br0" timeOffset="2768.1286">28553 9735 0,'0'0'0,"-82"-122"0,82 40 15,0 164 32,0-1-47,0 1 16,0 41-1,0-41 1,82-82 0,41 0-1,-41 0 1,-42-205 0,-40 83-1,0 162 16,0 42-15,0 0-16,0 123 31,0 40-15,-81-122 0</inkml:trace>
  <inkml:trace contextRef="#ctx0" brushRef="#br0" timeOffset="3586.5551">29903 9817 0,'-41'0'15,"41"-41"32,82 41-47,-41 0 16,41 0-16,245-41 31</inkml:trace>
  <inkml:trace contextRef="#ctx0" brushRef="#br0" timeOffset="3805.2661">30189 9490 0,'0'0'0,"0"-82"15,0 41 1,0 123 31,0 0-47,0 41 16,0-1-16,0 1 15,0 0-15,0 81 16,82-163-1</inkml:trace>
  <inkml:trace contextRef="#ctx0" brushRef="#br0" timeOffset="4002.9549">31130 9449 0,'0'-41'15,"41"41"1,82 0 0,-41 0-1,-42 0 1,42 0-16</inkml:trace>
  <inkml:trace contextRef="#ctx0" brushRef="#br0" timeOffset="4283.5773">31048 9408 0,'0'41'0,"0"41"16,41 0 0,0-82-1,41 81 1,-41 1-16,82-82 15,-123 82-15,40-82 32,-40 41-17,-81-41 1,-83 41 0,123-41-1,0 0-15</inkml:trace>
  <inkml:trace contextRef="#ctx0" brushRef="#br0" timeOffset="4471.3402">32030 9735 0,'0'-81'0,"82"81"31,0 0-31,40 0 16,1 0 0,-41 0-16,-41-41 15</inkml:trace>
  <inkml:trace contextRef="#ctx0" brushRef="#br0" timeOffset="4684.096">32276 9367 0,'0'0'0,"-41"0"0,41-41 16,0 123 15,0 0-15,81 41-16,-81 163 15,41 0 1,-41-245-1</inkml:trace>
  <inkml:trace contextRef="#ctx0" brushRef="#br0" timeOffset="4882.8955">32889 9490 0,'0'0'0,"82"0"16,41 0 0,40 0-1,1-41 1</inkml:trace>
  <inkml:trace contextRef="#ctx0" brushRef="#br0" timeOffset="5184.8814">33094 9367 0,'-41'0'15,"41"41"17,0 82-17,0-82-15,0 0 16,163 122-1,1-122 1,-123 41 0,41-82-1,-82 41 1,-123 0 0,0-41-1,41 82 1</inkml:trace>
  <inkml:trace contextRef="#ctx0" brushRef="#br0" timeOffset="5417.433">33953 9694 0,'41'0'31,"40"0"-15,42 0-16,82 0 15,-42 0 1,-40 0-16</inkml:trace>
  <inkml:trace contextRef="#ctx0" brushRef="#br0" timeOffset="5650.7432">34444 9367 0,'0'0'0,"0"41"47,0 41-32,0 0-15,0 81 16,0 1 0,0-82-16</inkml:trace>
  <inkml:trace contextRef="#ctx0" brushRef="#br0" timeOffset="6018.4124">35262 9163 0,'82'41'32,"-1"-41"-17,1 0-15,0 0 16,0 0-16,0 0 16,-41 0-1,-41 40 32,0 1-31,0 41-16,0 123 15,-82-123-15,82-1 0,0 1 16,-41 0 0,41-41-16</inkml:trace>
  <inkml:trace contextRef="#ctx0" brushRef="#br0" timeOffset="6218.0596">35507 9613 0,'82'0'31,"0"0"-31,81 0 32,-122 0-32</inkml:trace>
  <inkml:trace contextRef="#ctx0" brushRef="#br0" timeOffset="6499.7593">36530 9408 0,'0'0'0,"123"0"31,81 82-15,-122-82-1,122 0 1,-163 0-16</inkml:trace>
  <inkml:trace contextRef="#ctx0" brushRef="#br0" timeOffset="6723.8158">36939 9081 0,'-41'0'0,"41"41"47,0 41-47,0-1 15,0 1-15,0 164 32,0-124-32,0 83 15</inkml:trace>
  <inkml:trace contextRef="#ctx0" brushRef="#br0" timeOffset="7150.7159">37593 9367 0,'0'-82'15,"0"41"-15,0-40 16,0 40 15,-81 41-15,40 0-16,-41 163 31,82-40-15,0-82-1,82-41 1,0 0-16,-1 0 16,-81-41-16,41 41 15,-41-123 1,0 42-1,0 121 17,0 83-32,0 82 15,0 40 1,0-40 0,0-83-1</inkml:trace>
  <inkml:trace contextRef="#ctx0" brushRef="#br0" timeOffset="8218.124">24176 11126 0,'41'-41'46,"0"41"-30,82 0-16,40 0 0,83 0 16,449 0-1,1105-82 17,-1309 82-32,1513-163 31,-1513 163-16,982 0 17,-982-82-32,0 82 15,-42 0-15,288 0 16,-83 0 0,-81 0-1,-41 0 1,-246 0-16,1-82 15,162 82 1,-244 0-16,163 0 16,-204-82-1,-123 82 1,41 0 0,-42 0-1,-121 0 32,-42 41-31,0-41-16</inkml:trace>
  <inkml:trace contextRef="#ctx0" brushRef="#br0" timeOffset="9002.1488">31826 11535 0,'0'-82'16,"0"1"-1,0-1 1,0 0-1,0 0 1,-123 82-16,0 0 31,-81 123 1,204-41-17,0-41-15,0-1 16,40 42-16,1-82 0,82 123 15,0-41 17,-41 0-17,-82-1-15,0 1 16,-41-41 0,-123-41-1,41 82 1,42-123-1,81-41 1,0 0 0,122-81-1,-40 81-15,-41 41 16,41 0-16,-41-122 16,-41 40-1,0 41 1,0 0 15,-82 82-15,0 0-16,0 41 15,82 0-15,-82 41 16</inkml:trace>
  <inkml:trace contextRef="#ctx0" brushRef="#br0" timeOffset="14403.779">39230 10594 0,'41'41'47,"40"-41"-47,1 0 16,0 0-16,123 41 31</inkml:trace>
  <inkml:trace contextRef="#ctx0" brushRef="#br0" timeOffset="14568.3485">39312 11003 0,'40'0'47,"83"0"-47,0 0 15,0 0-15,-1-41 16</inkml:trace>
  <inkml:trace contextRef="#ctx0" brushRef="#br0" timeOffset="14901.7032">41111 10226 0,'0'0'0,"0"-82"16,41 41 31,41 41-47,123 0 15,-42 0 1,-40 0 0</inkml:trace>
  <inkml:trace contextRef="#ctx0" brushRef="#br0" timeOffset="15335.7666">41193 10103 0,'-82'0'0,"42"0"16,-1 41 15,41 82-31,0-82 15,-82 82 1,82-82 0,0 40-1,41-81 1,0 0 0,81 0-1,1-40 1,-41-42-1,-41 82 17,81 163-17,-81-40 1,-41 41 0,-81-42-1,-1-81-15,-82 41 16,123-82-16,41-41 31,0-41-15</inkml:trace>
  <inkml:trace contextRef="#ctx0" brushRef="#br0" timeOffset="16151.5638">41970 10022 0,'0'0'0,"-40"-123"15,-1 41 1,-41-41-1,-82 1 1,123 81-16,-81-82 16,81 123-1,0 0-15,-82-41 16,82 41 0,-41 0-16,41 82 15,-40-41-15,40 41 0,-82 163 16,-41 1 15,123 122-15,41-246-16,0 1 15,0 123-15,0-124 16,41 124 0,82-1-1,0-81 1,-41-42-16,-1-81 15,1 41 1,0-82-16,82 0 16,-1 0-1,-40 0-15,-41-82 16,-41 82 0,81-163-16,1 40 15,0 0 1,-82-81 15,82-42-15,-123 83-1,81-42 1,-81 42 0,0 81-16,0-41 15,0 0-15,-41-81 16,-81 81-1,-1 0 1,0 123 0,82 0-16,-81 0 15,-1 41 1,82 41-16,-82 123 16,123-124-1</inkml:trace>
  <inkml:trace contextRef="#ctx0" brushRef="#br0" timeOffset="16601.3291">40416 12885 0,'0'0'0,"-41"0"15,164 0 32,0 0-31,-1 0-16,328-82 31,-368 82-31,-41 0 16,0-82-16</inkml:trace>
  <inkml:trace contextRef="#ctx0" brushRef="#br0" timeOffset="16818.0131">40743 12967 0,'-82'0'0,"205"0"47,0 0-31,0 0-16,122 0 15,-163 0-15</inkml:trace>
  <inkml:trace contextRef="#ctx0" brushRef="#br0" timeOffset="20352.0179">7077 5277 0,'0'-82'0,"-41"82"32,-41 0-17,0 0 1,-122 41 15,-287 82 16,368-123-47,0 40 16,1-40-16,-1 82 15,-41-82 1,124 41 0,-1-41-1,41 82 16,-82-41 1,82 41-17,0-1 1,0 1 0,0 41-1,0 0 16,0-1-15,0-40 0,0 123-1,41-123 1,-41-1-16,0 124 16,0-123-16,0 40 15,0 165 1,-41-165-16,41 124 15,0-123 1,0-1-16,-82 287 16,82-163-1,0-42 1,-41 205 15,41-81-31,0-42 16,0 0 15,0 123-15,0-163-1,-82-1 1,82 1 0,0-1-1,0-122-15,0 40 16,0 83-16,-82-123 15,82 163 1,0 0 0,-40 82-1,-42 0 1,82-122 0,0 40-1,0-40 1,0-124-1,0 42 1,-41-82-16,41 0 0,0-1 16,0 42-1,0 41 1,0-82-16,0 40 16,0-81-16,0 0 15,0 82 1,0-41-1,0-1 1,0-40 0,0 41-1,0-41 17,0 0-17,0 0 1,41-41 15,81 82-31,-81-82 16,0 41-16,41-41 15,0 0-15,82 81 16,-83-81-16,1 0 16,123 0-1,81 0 1,-81 0-16,40 0 15,-163 0 1,41 0-16,122 0 16,-122 0-1,-41 0 1,-42 0 0,42 0-1,-82-41 95,0 1-79,-41 40-31,0-41 15,1 0 1,-1-41 0,41 41 15,-82 41-15,123 0 77,0 0-93,0 41 0,40-41 16,1 123 0,41 40-1,-123-81 1,-41 41-1,-123 40 1,1 1-16,40 122 16,82-204-1</inkml:trace>
  <inkml:trace contextRef="#ctx0" brushRef="#br0" timeOffset="22035.249">8672 15953 0,'-82'0'15,"82"-82"-15,-40 82 16,80 0 46,42 0-62,-41 0 0,0 0 32,0 0-32,41 0 15</inkml:trace>
  <inkml:trace contextRef="#ctx0" brushRef="#br0" timeOffset="22368.6269">8590 15871 0,'-40'0'15,"40"41"1,-41 82 15,41-82-31,0 40 16,0 1-16,0 0 0,0 41 15,0 40 1,0-81 0,0 0-1,0-41 1,81-41 15,1 0-31,0 0 16,0-82-1,-41 41 1</inkml:trace>
  <inkml:trace contextRef="#ctx0" brushRef="#br0" timeOffset="22618.2914">8672 16526 0,'-82'0'0,"123"-82"62,0 82-62,0 0 16,41 0-16,41-41 15,-41 41-15,-42 0 16</inkml:trace>
  <inkml:trace contextRef="#ctx0" brushRef="#br0" timeOffset="23136.2534">9163 16362 0,'0'-82'16,"41"82"0,41 0-1,-82 41 1,0 41-1,0 41 1,0-83-16,-82 1 16,41 82-1,41-164 17,0 0-17,0 0-15,123-40 16,0-42-1,-123 82-15,81 0 16,-81-41-16,0 41 16,0 0-16,0 82 62,0 41-62,0-41 16,0 0-16,0 41 15,0-41-15,0 0 16,41-41-16,41 40 16,0-40-16,-41 0 15,0 0-15,41 0 16,-42-81-16,-40 40 16</inkml:trace>
  <inkml:trace contextRef="#ctx0" brushRef="#br0" timeOffset="23418.7634">10022 15953 0,'0'-164'16,"0"328"-16,0-369 16,0 124-16,0-1 15,-41 82 17,41 82-17,0 204 1,0 164-1,0 41 1,0-41 0,0-205-1,0-204 1,0 0-16,0 0 16,0-123 15,0 0-31</inkml:trace>
  <inkml:trace contextRef="#ctx0" brushRef="#br0" timeOffset="23676.3201">10063 16566 0,'0'-40'0,"0"-42"15,82 0 1,0 82-1,0 0 1,-82 41 15,0 82-15,0-83 0,-41-40-16,-41 82 15,41-82 1,41 82-16,-82-82 0</inkml:trace>
  <inkml:trace contextRef="#ctx0" brushRef="#br0" timeOffset="26653.6928">10431 16485 0,'0'41'31,"82"-41"-31,0 0 16,0-41-1,-41 0 16,-41-41-15,0 41 0,0-41-1,0 0 1,-82 82 15,82 41-31,-41 123 16,41 40-1,0-81 1,41-41 0,0-82-1,41 0-15,40 0 16,-81 0 0,82-205-1,-82 83 16,-41 40-31,0 0 16,41 82-16,40 0 31,-81 41-15,0 0 0,82-41-1,-123-41 79,0 41-78,1 0-1,-42 41 1,82 0-16,0 82 31,0-1-15,41-40-1,0-82-15,122 82 16,-81-82-16,-41 0 16,82-41-1,-82-123 1,40 83-16,-81-1 15,0 0-15,0 0 16,0-41-16,0 42 16,0 40-16,0-82 15,-41 41 1,41 41 0,-40 41-1,-42 82 16,82 0-15,0 41 0,0-1-16,0 124 15,0-164-15,0-1 16,82 42 0,40-82-1,42-41 1,-41-164-1,-42 42 1,-81-1 0,0 82-16,0-41 15,41 0 1,41 82 31,-41 0-32,-41 123 1,41-82 0,-41 41-1,0-41 1,82-41-16,-82-41 47,-41-41-32,0 41 1,0 41 15,-41 0-15,82 82-16,0 41 16,0 40-1,0-122 1,0 41-1,82-82 1,0-41 0,-82-41-1,41 0 1,-41-40 0,0 81-1,0 0 1,0 82 31,0 41-47,0-1 0,0-40 15,0 0 1,82 41-16,-41 0 16,40-123 15,1 0-16,-41-82 1,41 82-16,-82-40 16,0-124-16,0 82 15,0 1-15,0-1 16,0 0 0,0-40-1,0 244 32,0 42-31,0 41-16,0 40 15,0-40 1,0 81-16,0-122 16,41-41-16,41 41 15,-42-123 16,1-82-15,41-123 0,-82 42-1,41 81 1,41 0 0,-82 164 30,0-41-46,0 41 16,0-42-16,0 42 16,0 41-1,41-82 17,41-41-17,-1-123 1,-81 82-1,0-81 1,0 40 0,0 41-1,41 41-15,0 41 47,-41 0-47,0 0 16,0 40-16,0-40 15,0 0-15,0 41 16,82-82 0,-41-41-1,-41 0-15,82-82 16,0 1 0,-82-1-1,0 82 16,-82-41-15,41 82 0,41 82-16,-82 0 15,82-41-15,0 41 16,0 81 0,41-81-1,41-82 1,81-41-1,-81-82 1,41 1 0,0 81-16,-82 41 15,-41-82 1,41 123 15,-41 41-15,0-41-1,81 40 1,1-81 15,-41-81-15,82-1 0,-82 82 15,0 82-16,40-82 32,42-41-31,-82-82 0,-41 82-16,0 0 15</inkml:trace>
  <inkml:trace contextRef="#ctx0" brushRef="#br0" timeOffset="26956.243">12804 15994 0,'41'0'31,"81"0"-31,-40 0 15,0 0 1,164-82-16</inkml:trace>
  <inkml:trace contextRef="#ctx0" brushRef="#br0" timeOffset="27089.0963">13663 15871 0</inkml:trace>
  <inkml:trace contextRef="#ctx0" brushRef="#br0" timeOffset="27420.0096">11822 16035 0,'-41'0'15,"41"41"1,41-41 0,41 0-1,41 0-15,-1 0 16,124 0-16</inkml:trace>
  <inkml:trace contextRef="#ctx0" brushRef="#br0" timeOffset="28052.3294">7936 18203 0,'-82'0'15,"246"0"48,81 0-47,82 0-16,573 0 31,-368 0-31,450 0 0,-532 0 15,-41-82 1,286 0 0,-245 0-1,-245 82 1,-205-41-16,-41 41 47,0 0-32</inkml:trace>
  <inkml:trace contextRef="#ctx0" brushRef="#br0" timeOffset="28490.3673">9000 18653 0,'-123'0'0,"41"40"15,123-40 17,123 0-17,490 0 1,-163 0-16,41-81 15,-1-42-15,-40 123 16,0-123-16,327 1 16,-490 122-1,-83 0-15,-122-82 16,-82 82-16</inkml:trace>
  <inkml:trace contextRef="#ctx0" brushRef="#br0" timeOffset="29169.2115">11249 16035 0,'-81'0'0,"-1"0"31,82-41 16,122 41-47,1 0 16,245-82-1,-122 82 1,-83 0 0,-122 0-1,-41 82 32,82-82-31</inkml:trace>
  <inkml:trace contextRef="#ctx0" brushRef="#br0" timeOffset="57046.4593">32276 5277 0,'-82'0'0,"123"0"47,81 0-47,1 0 15,41-41-15,-42 41 16,1 0-16,-41 0 15</inkml:trace>
  <inkml:trace contextRef="#ctx0" brushRef="#br0" timeOffset="57240.9096">32439 5604 0,'82'0'47,"82"-41"-31,-1 41-16,1 0 15</inkml:trace>
  <inkml:trace contextRef="#ctx0" brushRef="#br0" timeOffset="57844.7128">35221 4868 0,'0'0'0,"0"-41"15,0-41-15,0 41 16,0 0 0,-82 41-1,0 82 16,82-41-31,123 163 32,-123-122-32,82-41 15,-82 0 1,0 41 15,-41-82-31,-82 41 16,41-41-1,41 0 1,-40 0 0,81-82-1</inkml:trace>
  <inkml:trace contextRef="#ctx0" brushRef="#br0" timeOffset="58939.4645">35753 4827 0,'0'-82'16,"0"41"-1,0 123 32,0-41-47,0 0 16,0 0-1,0 81-15,81-81 32,42-41-17,-82 0 1,0-82-1,-41-81 1,0 122-16,0 0 16,0 0-16,0 82 47,0 41-47,0-41 15,0 0-15,0 40 16,0 1-1,82-82 1,-41 0-16,41 0 16,-1-41-1,-40 0 17,-41-40-17,0 40 1,0-41-1,0 41 17,0 0-17,0 82 32,0 82-31,0-42-1,0 1 1,0-41 0,0-82 31,82-41-32,-82 42-15,0-1 16,82-41-16,-41 82 15,-41 41 1,82 0 0,-82 81-1,0-81-15,0 41 16,40-82 0,1 0-1,41-82 1,-82 0-1,82 1 1,-41 162 31,-41 1-31,82 0-1,-82 0 1,41-82-1,40 0-15</inkml:trace>
  <inkml:trace contextRef="#ctx0" brushRef="#br0" timeOffset="60173.6448">30517 4827 0,'0'-41'15,"0"82"32,0 81-47,0 1 16,-41 82 0,41 40 15,0-286 0,0-327 16,0 204-47,0-81 16,0 163-16,122 123 31,-122 41-16,41 41 1,-41-1 0,0-40-1,41-82 1,41-41 15,-82 0-31,41-81 16,41-83-1,-82 82 1,0 164 15,0 82-31,0 122 32,0 1-17,0-123-15,0-42 16,0-40-16,41 82 15</inkml:trace>
  <inkml:trace contextRef="#ctx0" brushRef="#br0" timeOffset="61173.0985">31089 5154 0,'0'41'15,"0"41"-15,0-41 16,82-41 0,0 0-1,-41 0 1,-41-41 0,0-82-1,0 41 1,-82 0-1,41 123 1,41 41 0,-82 0-16,82 82 15,0-83-15,41-40 16,82 41 0,0-82-1,-83 0-15,1-82 16,41 82-1,-82-82-15,0 1 32,0-42-32,0 82 15,-41 41 17,0 82-17,41 41 1,0-1-1,0-81 1,41-41 15,41 0-15,-82-123-16,0 83 16,0-1-16,0 0 15,0-41 1,0 123 15,0 0-31,0 0 0,0 0 16,0 81-1,41-122 1,0 0 0,41-41-1,-82 0 1,82-81-1,-82 81 1,0-41 0,0 123-1,0 0-15,0 41 16,40-1 0,1-81 15,41 0-16,-82-81 1,41 81 0,41 81 15,-82 1-15,41-41-1,0-41 1,41 0-16</inkml:trace>
  <inkml:trace contextRef="#ctx0" brushRef="#br0" timeOffset="62393.1365">37921 4868 0,'0'0'0,"0"-41"0,0-41 16,-41 164 31,0 163-16,82-163 0,122-82-15,-81-123-1,-82 1 1,0 40 0,0 0-16,-41 41 15,82 82 17,0-41-17,0 0-15,82-41 16,-82 41-1,40-41-15,1-41 16,-82-40 0,82 40-1,-82 0 1,0 0-16,0 0 0,0 41 16,-41 164 15,41 327-16,0 123 1,-82-123 0,123-205-1,0-204 1,-41 41-16,41-82 16,82-82-1,-123 41-15,41-163 16,-41-42-1,-82 1 1,82 204 0,-82 0-16,82-41 31,41 82-15,368-123-16</inkml:trace>
  <inkml:trace contextRef="#ctx0" brushRef="#br0" timeOffset="64140.4895">40211 4786 0,'0'-82'0,"0"-41"16,0 42-1,0-1 1,-81 82 0,-1 0-1,-41 122 1,123 328 15,0-409-15,82 41-1,-41-82 1,41-123 0,-1 42-1,-81-124 1,0 123-16,0 0 15,0 42 1,0 162 0,0 1-1,0 0 1,0 163 0,41-245-1,0 41 1,41-82-1,82-123 1,-82 41-16,-82 0 16,81 1-16,-81-42 0,0-41 15,0-245 1,0 246 0,0 244 15,0 206-16,0 81 1,0-123 15,0-204-31,41-41 16,-41 41-16,123-41 0,-82 0 0,0 0 16,41 0-1,40-204 1,-81 40-1,-41 41-15,0-122 16,0 122-16,0 41 16,0-40-1,0 40 1,-82 82 0,82 82-16,-40 245 15,40-123 1,0 42-16,40-1 15,-40-204 1,123 41-16,-41-82 0,-41 0 16,0 0-16,81 0 31,42-123-15,-82 0-1,-82 42-15,0-1 16,0 0-16,0 41 0,0-41 15,-41 123 64,41 41-79,0 0 15,0-41 16,41-41 16,-41-41-15</inkml:trace>
  <inkml:trace contextRef="#ctx0" brushRef="#br0" timeOffset="64724.05">42461 4786 0,'0'0'0,"0"-41"0,0-82 16,0 82 15,0 123 0,0 0-31,0 0 16,0 81 0,82-81 15,41-82 0,-123-368 16,0 204-31,0 1-1,0 245 1,0 40-1,0 206 1,0-83 0,0-204-16</inkml:trace>
  <inkml:trace contextRef="#ctx0" brushRef="#br0" timeOffset="65791.3887">43116 4745 0,'0'-82'0,"0"0"15,-41 41 1,41 1 0,-41 40-1,0 0 1,-41 40-1,82 42 1,-81 205 0,81-165-1,0-81 1,81-41 0,1 0-1,-41-41-15,-41-81 16,82 40-1,-82 0-15,0-123 16,0 165 0,0 121 31,0 42-32,0 0 1,82-82-1,40-41 1,1 0 0,-82-82-1,41-164 1,-82 124-16,0-124 16,0 164-1,0 1-15,-41 40 16,41-41-1,0 164 17,-41 122-32,41 42 31,0-1-15,0-40-1,0-164-15,82-41 16,-41 81-16,0-81 15,-41-41 1,81-81 0,-81-124-1,0 205 1,0 123 31,0 0-47,0-41 15,0 82 1,41-82-16,-41-1 16,41-40-16,0 0 31,82 0-15,-82-163-1,-41 81 1,0 0-1,0 164 17,0 123-17,0-124 1,0-40 0,0 41-16,41-82 15,41 0 1</inkml:trace>
  <inkml:trace contextRef="#ctx0" brushRef="#br0" timeOffset="66339.5764">44139 4786 0,'0'0'0,"40"82"47,-40-41-32,41-41 16,41 0-15,-82-82 15,0-41-15,-41 123-16,41-82 16,-41 123-1,0 82 1,41 81-1,0-122 17,123-41-32,0-41 31,-41 0-15,0-123-1,-42 42-15,-40-83 16,82 41-16,-82 82 15,-41 41 1,0 0 15,41 41-31,0 164 16,41-83 0,-41 1-1,0-41 1,-41-41-1,-81 41 1,-83-41 0</inkml:trace>
  <inkml:trace contextRef="#ctx0" brushRef="#br0" timeOffset="66973.6719">36407 5890 0,'-82'0'0,"41"-41"16,205 41 62,327-81-62,82 81-16,1308-123 15,-899 123 1,859-123-16,-982 0 16,-327 123-1,81-81 1,-531 81 0,-123 0 46,-41 0-46,42 41-16,-42-41 0</inkml:trace>
  <inkml:trace contextRef="#ctx0" brushRef="#br0" timeOffset="68657.5086">38821 6545 0,'0'-82'0,"0"41"15,0 82 32,0 123-31,0 81 15,0-204-15,0-82 15,0-41-16,0-122 1,0 40 0,0 123 15,0 123-15,41 0-1,122 81 1,-163-122-16,164 41 15,-82-82 1,-1 0 0,-40 0-1,-41-82-15,0 41 16,0-40-16,0-42 16,0 41-16,-41-41 15,41 205 32,0 164-31,0-42-16,0-81 31,41-123-15,0 0-16,41 0 15,-41 0 1,-41-164-1,0 82 1,0 1 0,0 162 15,0 1-31,0-41 16,82 41-1,-41-41 1,0-41-1,40-82 1,-81-41 0,-41 82 15,41-40-31,-40 81 16,-1 81-1,41-40 1</inkml:trace>
  <inkml:trace contextRef="#ctx0" brushRef="#br0" timeOffset="68812.9198">40089 6749 0</inkml:trace>
  <inkml:trace contextRef="#ctx0" brushRef="#br0" timeOffset="69207.0717">40375 6749 0,'0'-82'15,"-41"123"32,41 0-47,0 0 16,41 82 0,82-41-1,-82-82 1,41-41-1,-42-82 17,-121 0-32,-42 1 31,41 122-15,205 0 15,122 0-16,-122 0 1</inkml:trace>
  <inkml:trace contextRef="#ctx0" brushRef="#br0" timeOffset="69540.3984">40948 6545 0,'0'0'15,"82"-82"-15,-82 0 16,0 41 0,0-41-1,-41 205 16,41 0-31,-82 286 32,82 41-17,0-164 1,0-122-16,123-1 16,-82-163-1,40-122 1,-81-83-1,0 82-15,0 42 16,0-1-16,-41 0 16,1 41-16,-83-41 15,82 82 1,41-41 0,204-81-1,1 122 1</inkml:trace>
  <inkml:trace contextRef="#ctx0" brushRef="#br0" timeOffset="70206.3344">41766 6545 0,'0'41'47,"0"40"-31,0 1-16,82 41 16,0-41 15,-42-82-31,1-41 47,-41-41-47,0 41 0,0-41 15,0 1 1,0-1-16,0 0 16,0 164-1,0 40 1,0 83-1,0-82-15,0-82 16,82-41-16,-82 81 0,41-81 16</inkml:trace>
  <inkml:trace contextRef="#ctx0" brushRef="#br0" timeOffset="71707.3877">42339 6954 0,'0'0'0,"0"-123"0,0 0 16,0 82-1,0 1 1,-82 40 15,82 81-31,-82 83 16,82-82-16,0-41 16,0 41-1,41-42-15,41-40 16,-41 0-1,0 0 1,-41-122 0,0-42-1,0 82-15,0 41 16,0 123 31,0-41-47,0 82 15,40-123 1,-40 41-16,82-41 16,-41 0-1,0-41 1,-41-41 0,0 41-16,0-41 15,0-40-15,0-1 0,0 0 16,0-81-1,0 122 1,0 164 0,0 122-1,0 42 1,0-83 0,82-40-1,0-123 1,-41 0-1,40-82 1,1-41 0,-82 1 15,0 40-31,0 164 47,0-1-47,0-40 15,0 0-15,0 41 16,41-41-16,41-41 16,-41 0-1,0 0 1,41-82 0,-82-122-1,0 163 1,0 123 31,0-42-32,0 1-15,0 82 16,81-82 0,-40-41-1,0 0 1,41-41-16,-41-41 15,-41 0-15,0 42 16,0-1 0,0 82 15,41-41-15,-41 40-1,82-40 1,-41 0-1,-41-40 1,0-42 15,-41-41-15,0 123 0,0 82-1,41 122 1,0-122-1,0 0 1,123-82 0,40 0-1,-81-123 1,0-40 0,-41 40-1,-41 41 1,-41 82 15,41 82 0,0 41-15,123-42 0,-123-40-1,40 0 1,-80 41-1,-83-41 1,82 41-16,-82-82 16</inkml:trace>
  <inkml:trace contextRef="#ctx0" brushRef="#br0" timeOffset="71885.0064">44752 7117 0,'0'41'47</inkml:trace>
  <inkml:trace contextRef="#ctx0" brushRef="#br0" timeOffset="83859.6164">16445 16198 0,'0'0'0,"-123"0"16,246-41 30,-1 41-30,1 0-16,0 0 16,40 0 15</inkml:trace>
  <inkml:trace contextRef="#ctx0" brushRef="#br0" timeOffset="84008.4412">16526 16526 0,'0'0'16,"-41"0"-16,82 0 31,205 0-15,-83-41 0</inkml:trace>
  <inkml:trace contextRef="#ctx0" brushRef="#br0" timeOffset="84775.099">19799 15626 0,'0'0'0,"-41"0"63,-82 0-63,-40 81 15,40 1-15,-204 41 16,-1 0 15,288-123 1,80 0-17,165 0-15,-82 0 16,-1 0-16,42 0 15,0 0 17,-164 81-32,-41-40 31,-82 0-15,-122 82-1,81-123-15,0 123 16,42-123-16,40 82 0,205-82 62,40 0-62,205 0 16,-40 0 0,-1 0-1</inkml:trace>
  <inkml:trace contextRef="#ctx0" brushRef="#br0" timeOffset="85375.5571">20453 16157 0,'0'0'0,"-40"0"0,40-81 32,0 40-32,40-41 31,42 82-16,-41 0-15,41 82 32,-82-41-32,0 40 15,-41 1-15,41-41 0,-82 41 16,41-41 0,41-82 15,123-41-16,-82-41 1,41 42 0,-41 81-16,-41-82 15,0 0 1,-41 123 31,41 0-47,-41 122 15,41-81 1,0 0 0,0 0-16,41-82 15,82 41 1,40-41 0</inkml:trace>
  <inkml:trace contextRef="#ctx0" brushRef="#br0" timeOffset="85758.1171">21844 15707 0,'0'0'0,"0"-81"15,0-42 1,-41 123-16,41-41 31,-81 41-15,40 0-1,0 41 1,41 41-16,0 40 16,0 1-16,0 204 15,0 42 1,41-83-1,40-123 1,-81-81 0,-40-82-16,-1 0 15,0 0 1,41-82-16,-123-40 16</inkml:trace>
  <inkml:trace contextRef="#ctx0" brushRef="#br0" timeOffset="85908.8942">21435 16403 0,'41'0'31,"0"0"-31,41-82 16,81 82-16,1 0 15,41-82-15</inkml:trace>
  <inkml:trace contextRef="#ctx0" brushRef="#br0" timeOffset="86841.8967">22458 15871 0,'0'-82'0,"-41"164"47,41 0-32,0 41-15,0 122 16,0-122 15,0-1-15,123-122-16,-82 0 0</inkml:trace>
  <inkml:trace contextRef="#ctx0" brushRef="#br0" timeOffset="87276.4786">22785 16076 0,'0'0'16,"0"-123"-16,0 82 31,41 41-31,41 0 16,0 82 0,-82 0-1,-82 40 1,41-40-1,123-164 32,-41 41-31,40-81 0,1-1-1,-82 82 1,-82 82 15,82 0-15,0 41-16,0-1 15,0-40 1,82 41 0,0-82-16</inkml:trace>
  <inkml:trace contextRef="#ctx0" brushRef="#br0" timeOffset="87475.6585">23358 15707 0,'0'0'0,"0"-40"15,0-42 1,82 123 15,-1 40-31,1 83 16,0 245-1,-82-123 1,-286 83 0,163-288-16</inkml:trace>
  <inkml:trace contextRef="#ctx0" brushRef="#br0" timeOffset="90313.6206">8140 11535 0,'0'41'93</inkml:trace>
  <inkml:trace contextRef="#ctx0" brushRef="#br0" timeOffset="90658.8603">9286 11494 0</inkml:trace>
  <inkml:trace contextRef="#ctx0" brushRef="#br0" timeOffset="91102.7197">10718 11372 0,'0'40'47</inkml:trace>
  <inkml:trace contextRef="#ctx0" brushRef="#br0" timeOffset="91626.7972">11904 11412 0,'0'82'47</inkml:trace>
  <inkml:trace contextRef="#ctx0" brushRef="#br0" timeOffset="92120.3147">14072 11453 0</inkml:trace>
  <inkml:trace contextRef="#ctx0" brushRef="#br0" timeOffset="92669.4754">15258 11494 0,'-41'0'15</inkml:trace>
  <inkml:trace contextRef="#ctx0" brushRef="#br0" timeOffset="93073.2494">16813 11535 0</inkml:trace>
  <inkml:trace contextRef="#ctx0" brushRef="#br0" timeOffset="93532.5789">18081 11372 0,'0'40'94</inkml:trace>
  <inkml:trace contextRef="#ctx0" brushRef="#br0" timeOffset="106282.7968">13090 11821 0,'0'0'0,"-41"0"0,82 0 62,82 0-62,0 0 16</inkml:trace>
  <inkml:trace contextRef="#ctx0" brushRef="#br0" timeOffset="106444.1769">14195 11740 0,'-82'-41'0,"164"41"31,40-41-31,83 41 16</inkml:trace>
  <inkml:trace contextRef="#ctx0" brushRef="#br0" timeOffset="106599.8934">15667 11494 0,'123'0'32,"-82"0"-17</inkml:trace>
  <inkml:trace contextRef="#ctx0" brushRef="#br0" timeOffset="106769.5671">17222 11494 0,'82'0'47,"-41"0"-31,-1 0-16</inkml:trace>
  <inkml:trace contextRef="#ctx0" brushRef="#br0" timeOffset="106950.6597">17917 11617 0</inkml:trace>
  <inkml:trace contextRef="#ctx0" brushRef="#br0" timeOffset="107243.9564">12436 12312 0,'0'0'15,"-41"0"-15,41 41 47,41-41-31,0 0-16,81 0 15,124 0-15,122-41 16</inkml:trace>
  <inkml:trace contextRef="#ctx0" brushRef="#br0" timeOffset="107431.4917">15176 11903 0,'0'0'0,"0"41"62,41-41-62</inkml:trace>
  <inkml:trace contextRef="#ctx0" brushRef="#br0" timeOffset="107609.2666">15708 12026 0,'82'0'47</inkml:trace>
  <inkml:trace contextRef="#ctx0" brushRef="#br0" timeOffset="107794.0404">16076 12026 0,'-41'0'16,"-40"0"0,81 41 15</inkml:trace>
  <inkml:trace contextRef="#ctx0" brushRef="#br0" timeOffset="118272.3791">24462 18489 0,'0'-82'0,"0"41"16,0 0-1,0-40 1,287 81 15,-246 0-31,-1 204 47,-40-122-47,-245 204 31,163-245-31,0 41 16,42-41-16,121-41 63,42 0-63,204-82 15,-81 82 1,-42-82-1,-163 82 1</inkml:trace>
  <inkml:trace contextRef="#ctx0" brushRef="#br0" timeOffset="119412.5444">24790 19839 0,'0'-41'16,"0"-41"-1,-41 164 48,41-41-63,-82 0 0,41 81 31,-123 42 0,164-123 1,409-41-1,-286 0-31,0 0 15,-41 0-15,-1 0 16,-40 0 0,-41-41-1,0-41 17,0 41-17,-81 41 1,81 82 31,0 204-32,0-40 1,0-42 0,0-81-1</inkml:trace>
  <inkml:trace contextRef="#ctx0" brushRef="#br0" timeOffset="120195.9831">25076 22007 0,'0'-41'0,"82"41"79,0 0-79,-1 0 15,-40-82-15,0 82 16</inkml:trace>
  <inkml:trace contextRef="#ctx0" brushRef="#br0" timeOffset="120529.1774">25117 21925 0,'-41'0'15,"41"41"-15,-41-41 16,41 41-1,-82 41 1,41-1 0,82-81 31,41 0-47,0 0 15,41 0 1,-1 123-1,-122 0 1,0-82 0,0 0-16,-82 81 15,1-122-15,-83 41 32,123-41-32,-82-41 15</inkml:trace>
  <inkml:trace contextRef="#ctx0" brushRef="#br0" timeOffset="121029.888">24871 23520 0,'-41'0'15,"123"0"32,0 0-31,0 0-16,0 0 16,81-41 15,-163 82 16,0 0-47,0 0 15,-41 82-15,41 81 16,-40-81-16,40 82 31,0-165-31</inkml:trace>
  <inkml:trace contextRef="#ctx0" brushRef="#br0" timeOffset="121595.6842">25280 25116 0,'0'-41'31,"0"-41"-15,0 41 15,-40 41-16,-42 0 1,0 41 0,-41 41-16,123-41 15,-41 40-15,41 1 16,0 0 0,82-82-1,0 0 1,-41-82-16,82-41 15,-123 83 1,81-42-16,-81 41 16,0 0-1,0 123 17,0 0-17,0 163 1,0 82-1,0-40 1,0-165-16,41 83 16,-41-164-16</inkml:trace>
  <inkml:trace contextRef="#ctx0" brushRef="#br0" timeOffset="122629.0639">26589 18366 0,'-81'0'16,"-1"0"-1,164 0 32,40 0-47,42 0 16,0 0-16,122 0 31,-163 0-31,40 0 31,-204-41 32,1 41-48,-42-81-15,41 81 16,-82 0 0,205 0 46,0 0-62,-41 0 16,0 0-1,-41 81 1,0 1 0,0 0-1,0 41 1</inkml:trace>
  <inkml:trace contextRef="#ctx0" brushRef="#br0" timeOffset="123068.4524">28676 17875 0,'-82'0'0,"82"-81"16,0 40 0,0 82 31,0 40-47,0 165 31,0 40 0</inkml:trace>
  <inkml:trace contextRef="#ctx0" brushRef="#br0" timeOffset="123365.5578">29167 18080 0,'0'-41'15,"0"-41"1,-41 164 31,0 41-32,41-41-15,-82-1 16,-41 124 0,82-42-1,41 1 1</inkml:trace>
  <inkml:trace contextRef="#ctx0" brushRef="#br0" timeOffset="123884.5574">29698 18284 0,'0'-40'0,"-81"40"62,40 0-62,0 0 0,-41 122 16,82-40-1,82 0 1,-41-82 0,81 41-1,-40 41 1,-82-42-16,0 42 15,0 0 1,0 0 0,-82-82-1,1 0 1,81-82 0,81-41-1,42-40 1,-82 81-16,-41 0 15,82 41-15,-82 0 16,0-40 0,-123 81-1,0 40 1,82 1-16,41 0 16,-81 41-16</inkml:trace>
  <inkml:trace contextRef="#ctx0" brushRef="#br0" timeOffset="124379.8252">26876 19921 0,'0'-82'16,"-123"164"31,82 40-47,-41-40 0,-40 164 31,81-165 0</inkml:trace>
  <inkml:trace contextRef="#ctx0" brushRef="#br0" timeOffset="124563.3766">26467 20043 0,'0'-81'0,"0"121"31,41 1-15,0 41-1,81 0 1,1 41-1,-41-42-15,0-81 0</inkml:trace>
  <inkml:trace contextRef="#ctx0" brushRef="#br0" timeOffset="125062.2894">27980 19716 0,'0'0'0,"0"-82"0,0 41 16,82 41 0,-41-81-1,0 81 1,-41 40-1,0 83 1,0 0 0,-41-82-1,-82 41 1,123-41-16,-41-41 16,123 0 15,-41 0-16,0-41-15,82 41 16,-82 0 0,-41 122-1,0 1 17,-41-123-32,-41 82 15,41-82-15,-41 0 0,41 41 16,-41-41-1</inkml:trace>
  <inkml:trace contextRef="#ctx0" brushRef="#br0" timeOffset="125334.3944">28635 19798 0,'0'-82'16,"-41"164"31,41-41-47,-41 41 0,-41 122 31,82 42-16,-41-83 1,41-122-16,0 0 16</inkml:trace>
  <inkml:trace contextRef="#ctx0" brushRef="#br0" timeOffset="125879.7134">29126 19962 0,'0'0'0,"0"-82"16,0 123 31,-82-41-32,82 81-15,-41-40 16,41 0 0,41 82-1,82-41 1,-82-41-16,81 40 16,-122-40-1,0 0 1,-41 41-1,0-82-15,-40 0 16,-1 0 0,82-82-1,82-81 17,-1 122-17,-40 0-15,0-41 16,-41 0-16,0 41 15,-41 41 1,0 0 0,-40 0-1,-1 0 1,82 82 0</inkml:trace>
  <inkml:trace contextRef="#ctx0" brushRef="#br0" timeOffset="127496.2706">26344 22252 0,'-82'-82'16,"0"82"0,82-41-16,-41 41 15,123 0 48,41 0-63,41 0 15,-1 0-15,205-81 16,-245 81 0,-41 0-16,0-41 15,-82 0 79,0 82 78</inkml:trace>
  <inkml:trace contextRef="#ctx0" brushRef="#br0" timeOffset="127846.5083">27244 21884 0,'-82'0'16,"123"0"78,0 0-94,0 82 15,41-82-15,-82 82 16,82-41-1,-82 40 1,-123 83 0,-123 0-1</inkml:trace>
  <inkml:trace contextRef="#ctx0" brushRef="#br0" timeOffset="128917.2334">26262 20125 0,'-82'0'16,"1"0"0,-1 0-1,-41 0 1,205 0 31,163 0-32,1 0 1,122 0 15,-245 0-31,-1 0 16,-40 0-16,-41 0 0,0-82 15,-82 41 32,-41 41-31,0 0 0,-122-40-1,122 40 1,0 0-1,123 0 79,0 0-78,41 0-16,-41 0 0,-41 81 15,123-81 1,-123 82-16,0 0 16,0 41-1,-41-42 1,41-40-16,-123 41 16,0 0-1,123 41 1</inkml:trace>
  <inkml:trace contextRef="#ctx0" brushRef="#br0" timeOffset="130696.9962">28430 21802 0,'0'-82'16,"0"42"15,0-1-16,82 41 1,-82 41 0,0 81-1,0 83 1,-123-123 0,42-1-1,121-81 32,1-41-47,164 1 16,-82-42-1,-82 82 1,81-82 0,-122-41-16,0 82 15,0 0 1,0 1-1,-41 40 17,41 40-17,-41 165 1,-40 40 0,81-122-16,-41 163 15,41-163 1,0-41-16,0 0 15</inkml:trace>
  <inkml:trace contextRef="#ctx0" brushRef="#br0" timeOffset="131180.3798">29167 22170 0,'0'-81'16,"0"-1"-16,0 41 31,-82 82-15,82 41 0,-82 40-1,123-40 1,41 0-16,0-82 15,-1 41-15,1-41 16,0 82 0,-82-41-1,-41 40 1,-41-81 0,-81 0-1,163-81 1,0 40-1,81 41 1,-40-123-16,41 82 16,-82-41-16,41 41 0,-41 0 15,0-40 1,-41-1 0,-82 82-1,1 204 1,40-122-1</inkml:trace>
  <inkml:trace contextRef="#ctx0" brushRef="#br0" timeOffset="131879.7641">26549 24093 0,'-82'0'0,"123"0"63,40 0-48,42 0-15,0-41 16,41 41-16,-1 0 16,124-82-1,-124 82 1,-163-41 15,-123-41 16,83 82-47,-1-40 16,-41 40-1,123 0 48,81 0-48,1 122 1,-123-81 0,0 0-16,0 82 15,-123-82-15,123 41 16</inkml:trace>
  <inkml:trace contextRef="#ctx0" brushRef="#br0" timeOffset="132234.671">28348 23479 0,'0'0'0,"0"-41"16,0 82 46,0 41-62,0 0 0,0 0 16,0 0 0,0 40-16,0-81 15</inkml:trace>
  <inkml:trace contextRef="#ctx0" brushRef="#br0" timeOffset="132480.1239">28635 23643 0,'0'-82'0,"0"123"47,0 41-47,-82 0 16,82-1-16,-41 42 15,41 245 1,0-163 0,0-164-1</inkml:trace>
  <inkml:trace contextRef="#ctx0" brushRef="#br0" timeOffset="132996.3691">29003 23929 0,'0'-41'0,"-41"41"62,0 0-62,41 41 16,-41 41-16,41 0 16,41-41-1,0 82 1,164-83 0,-83-40-16,-122 41 15,41-41 1,-41 82-16,0-41 15,-204-41 1,163 0 0,0 0-1,41-123 1,41 42-16,0-1 16,41 0-16,-82 0 15,40-41-15,-40 82 16,0 1-1,-122 40 17,-1 81-32,82 42 15,-41 41 1</inkml:trace>
  <inkml:trace contextRef="#ctx0" brushRef="#br0" timeOffset="133617.6719">26835 25565 0,'-41'-40'0,"41"80"62,82-40-46,41 0-1,40 0-15,1 0 16,81 0-16,82-40 16,-245 40-1,0 0 1,-82-41 0,-41 41-1,-41-82 1,41 82-1,-40-41 1,-83 41 15,205 0-15,41 0 0,0 0-1,40 0 1,-122 41-16,0 0 15,0 41-15,0-42 0,0 42 16,-122 41 0,40-41-1</inkml:trace>
  <inkml:trace contextRef="#ctx0" brushRef="#br0" timeOffset="133896.9304">28553 25402 0,'0'0'0,"0"41"78,0 41-78,0-1 15,0 247 1,0-206 0,41-40-1</inkml:trace>
  <inkml:trace contextRef="#ctx0" brushRef="#br0" timeOffset="134147.2872">29126 25525 0,'0'-82'16,"0"164"30,-41-42-46,41 42 0,-82 0 16,82 0 0,-41 82-16,41 40 15,-82-122-15,82 0 16,0 81 0</inkml:trace>
  <inkml:trace contextRef="#ctx0" brushRef="#br0" timeOffset="134747.6967">29535 26056 0,'0'-41'0,"0"82"94,-41-41-94,41 123 15,0-82 1,0 0-1,0 0-15,82-41 16,122 82 0,-122-42 15,-41 1-15,-123-41 15,41 0-16,0 0 1,-81 0 0,122-41 15,0 1-31,122-83 16,-40 0-1,-82 82 1,0-41-1,-82 1 1,-40 81 0,81 41-1</inkml:trace>
  <inkml:trace contextRef="#ctx0" brushRef="#br0" timeOffset="136397.7116">34934 17671 0,'-40'0'0,"40"-82"0,0 0 16,40 0-1,329 82 16,-328 328 1,-164-165-17,-82 83 17,123-246-17,123-82 32,41 82-47,0-82 16,0 82-1,41 0 1,122 0 0,-163-41-16</inkml:trace>
  <inkml:trace contextRef="#ctx0" brushRef="#br0" timeOffset="136680.3797">36244 17548 0,'0'-41'15,"0"-41"1,-82 205 15,41-82-15,0 0-16,-41 82 16,41-42-16,41-40 15,-123 41-15,123 0 16,0-41-1</inkml:trace>
  <inkml:trace contextRef="#ctx0" brushRef="#br0" timeOffset="136880.5805">35794 17630 0,'-82'-82'16,"123"123"15,-41 41-31,81-41 16,1 41-16,-41-42 15,123 165 1</inkml:trace>
  <inkml:trace contextRef="#ctx0" brushRef="#br0" timeOffset="138284.5633">27326 16116 0,'0'0'0,"-41"0"16,123 0 15,81 0-15,83 123-16,81-123 15,2373 573 17,-1023-246-1,-1145-327-15,-369 0-16,-81 0 15,-164 0 79,-40 0-63,40-82-31,41 82 16,0-41-1,0 41-15,-41-41 16,82-40-16,-40 81 16,40-41-1,40 41 32,1 0-31,82 0-16,41 82 15,-42 81 1,-122-81 0,0 82-1,0-123-15,-81 40 0,-165 124 32,164-82-17,41-123-15</inkml:trace>
  <inkml:trace contextRef="#ctx0" brushRef="#br0" timeOffset="138963.9797">36653 17589 0,'0'-41'0,"0"-41"16,0 123 47,0 41-48,0 0-15,0 0 16,0-1-16,0 124 15,0-41 1,0-123 0</inkml:trace>
  <inkml:trace contextRef="#ctx0" brushRef="#br0" timeOffset="139164.6243">36448 18612 0,'0'-41'31,"82"41"-31,0 0 16,163 0 0,1 0-1,-206 0-15</inkml:trace>
  <inkml:trace contextRef="#ctx0" brushRef="#br0" timeOffset="139618.058">36980 18898 0,'-41'-41'16,"-41"41"-16,82-41 15,-41 41 1,-41 0 0,82 82-1,0 41 1,205 40 0,-123-81-16,-41-41 15,40 41-15,-81 0 16,0-1-1,-81 1 1,-1-82 0,0 0-1,82-122 17,0-42-17,123 0 1,-41 123-16,-82-81 15,0 81 1,-41 41 0,-82 0-1,82 0 1</inkml:trace>
  <inkml:trace contextRef="#ctx0" brushRef="#br0" timeOffset="139863.7287">37593 18325 0,'-40'0'16,"162"-81"15,1 81-15,0 0-16,-42 0 15,1 0-15,-41 0 0</inkml:trace>
  <inkml:trace contextRef="#ctx0" brushRef="#br0" timeOffset="140097.9443">37798 17957 0,'0'0'0,"0"-82"16,0 41 0,0 82-1,0 41 1,0 82-1,0 286 1,0-328 0,82-40-16</inkml:trace>
  <inkml:trace contextRef="#ctx0" brushRef="#br0" timeOffset="140514.8634">38330 17916 0,'0'0'0,"0"-82"0,0 42 15,0-1 17,0 122-17,0-40 1,0 0-1,0 0-15,0 41 16,82-41-16,-42-41 16,42 0-1,0-41 1,-82-41 0,0 41-16,0-81 15,0-1 1,0 82-16,0 82 31,0 163 0,0 83-15,0 40 0,0-286-16</inkml:trace>
  <inkml:trace contextRef="#ctx0" brushRef="#br0" timeOffset="140730.4723">39312 17834 0,'0'0'0,"-41"0"31,41 82-16,-123-41-15,123 82 16,-82-41-16,41 81 16,41-81-1</inkml:trace>
  <inkml:trace contextRef="#ctx0" brushRef="#br0" timeOffset="140933.2507">39025 17957 0,'-82'0'0,"164"0"31,-41 82-15,41-41-16,-41 41 15,163 81 1</inkml:trace>
  <inkml:trace contextRef="#ctx0" brushRef="#br0" timeOffset="141316.4826">39639 17834 0,'0'0'0,"0"-122"0,0 81 16,163 0-1,-81 41 1,0 41 0,-82 41-1,-123 81 1,82-122-16,-81 41 16,203-82 30,1-41-46,82 41 16,-82 0 15,-82 82-15,-41-41 0,-41-41-1,0 123-15,-81-83 16,81-40-16,0 0 15</inkml:trace>
  <inkml:trace contextRef="#ctx0" brushRef="#br0" timeOffset="141530.8573">39802 18857 0,'-81'0'0,"121"0"31,42 0-31,41-82 16,41 82 0,122 0-1,-204 0-15</inkml:trace>
  <inkml:trace contextRef="#ctx0" brushRef="#br0" timeOffset="142019.0789">40130 18980 0,'0'0'0,"-41"0"0,0 0 47,41 82-16,0-1-15,123 42 0,40-41-1,-81-82-15,-82 82 16,41 0-16,-41-42 15,-41-40 1,-82 41 0,-40-41-1,40 0 1,41 0-16,82-41 16,0-40-1,41 40-15,204-123 16,1 41-1,-205 1 1,-41 40 0,-123 82 15,0 0-15,123 41-1</inkml:trace>
  <inkml:trace contextRef="#ctx0" brushRef="#br0" timeOffset="142248.8292">41071 18325 0,'40'-41'32,"83"41"-32,0 0 15,0 0 1,-42 0-16,-40 0 0</inkml:trace>
  <inkml:trace contextRef="#ctx0" brushRef="#br0" timeOffset="142464.7261">41398 17875 0,'0'0'15,"0"-81"-15,-41 81 0,41 81 47,0 1-47,0 164 16,41-1-1,0-40 1</inkml:trace>
  <inkml:trace contextRef="#ctx0" brushRef="#br0" timeOffset="142656.8503">42093 17753 0,'0'0'16,"0"-41"-16,0 0 0,0-41 16,41 82-1,82-82 1,-41 82-16,40 0 16</inkml:trace>
  <inkml:trace contextRef="#ctx0" brushRef="#br0" timeOffset="142931.6525">42093 17671 0,'-41'0'0,"41"41"31,0 41-15,82-1-1,0-81-15,-41 82 16,82-41 0,-83-41-16,42 82 15,-123-41 1,-81-41 0,-42 82-1,123-41 1,0-41-1</inkml:trace>
  <inkml:trace contextRef="#ctx0" brushRef="#br0" timeOffset="143165.3523">42911 17753 0,'0'0'0,"0"-41"0,0 82 63,-41 40-63,41 1 16,-81 41-16,40-41 15,41 0 1</inkml:trace>
  <inkml:trace contextRef="#ctx0" brushRef="#br0" timeOffset="143367.987">42625 17834 0,'0'0'0,"0"41"31,0 41-15,123 41 0,-1-41-1,-81-82 1</inkml:trace>
  <inkml:trace contextRef="#ctx0" brushRef="#br0" timeOffset="143683.3659">43361 17712 0,'0'0'0,"0"-41"0,0 0 15,41 41 1,82-41 0,-82 41-1,0 41 1,-41 82-1,-41 40 1,-41 1 0,0-164-16,82 41 15,82-41 17,0 0-32,41 0 15,40 0 1,-122 0-1,0 0-15</inkml:trace>
  <inkml:trace contextRef="#ctx0" brushRef="#br0" timeOffset="143881.7939">43361 18612 0,'0'-41'16,"41"41"0,164 0-1,-83 0 1</inkml:trace>
  <inkml:trace contextRef="#ctx0" brushRef="#br0" timeOffset="144347.9075">43484 18775 0,'-82'0'16,"0"0"0,41 82-1,-40-41 1,81 0-16,-41 41 15,41 0-15,82-82 16,40 40 0,-81 42-1,41 0 1,-82-41-16,0 41 16,-82-82-1,82 41-15,-123-41 16,83 0-1,40-123 17,0 82-32,122-82 15,1-40 17,-123 81-32,41 41 15,-41-41-15,0 41 16,-41 41-1,0 0 1,-82 0 0</inkml:trace>
  <inkml:trace contextRef="#ctx0" brushRef="#br0" timeOffset="144881.2318">37266 21680 0,'-41'0'0,"123"0"47,82 0-47,-1 0 15,42 0-15,122-82 32</inkml:trace>
  <inkml:trace contextRef="#ctx0" brushRef="#br0" timeOffset="145081.3427">37757 21270 0,'0'41'32,"0"82"-17,0 0-15,0 40 16,0 165-1,0-124 1,41-122-16</inkml:trace>
  <inkml:trace contextRef="#ctx0" brushRef="#br0" timeOffset="145400.1859">38534 21393 0,'41'-82'47,"82"82"-31,-41 0-16,40-41 15,-81 41 1,0 0-1,-41 82 17,-82 123-17,42-42 1,40-81-16,0 0 16,0 0-16,0-41 15</inkml:trace>
  <inkml:trace contextRef="#ctx0" brushRef="#br0" timeOffset="145698.9117">39516 21311 0,'0'0'0,"0"-41"16,0 123 15,-123 123-15,1-42-1,-1 42 1,41-82-1</inkml:trace>
  <inkml:trace contextRef="#ctx0" brushRef="#br0" timeOffset="145914.9943">39189 21516 0,'41'41'47,"0"41"-47,40-41 0,-40 81 16,41 42 0,41-1-1</inkml:trace>
  <inkml:trace contextRef="#ctx0" brushRef="#br0" timeOffset="146136.8617">39925 21270 0,'0'0'0,"0"41"46,0 82-30,0 0-16,0 0 16,0 40-1,0 1 1,82-82 0</inkml:trace>
  <inkml:trace contextRef="#ctx0" brushRef="#br0" timeOffset="146318.4976">39639 22211 0,'-82'0'0,"123"0"16,41 0-1,40 0-15,-40 0 16,82 0-1,-1 82 1</inkml:trace>
  <inkml:trace contextRef="#ctx0" brushRef="#br0" timeOffset="146848.4424">39802 22620 0,'0'-41'16,"-81"41"31,-1 41-31,82 41-1,0-41-15,0 0 16,0 41-1,41 0 1,-41-1-16,122-81 16,-122 123-16,41-82 15,-41 41 1,0 0 0,-82-82 15,1 0-31,40-82 15,-41 41 1,82 0 15,0-41-31,41 41 16,41-41-16,-41 82 0,40-122 16,-40-1-1,-41 41 1,0 41-1,-82 41 1,1 0 0,81 41-1</inkml:trace>
  <inkml:trace contextRef="#ctx0" brushRef="#br0" timeOffset="147136.2136">40825 22048 0,'-82'0'0,"123"0"47,41 0-47,0 0 15,41 0-15,40 0 16,-122 0 0</inkml:trace>
  <inkml:trace contextRef="#ctx0" brushRef="#br0" timeOffset="147336.2541">41030 21516 0,'0'0'16,"0"-41"-16,0 123 47,0 41-47,0 40 15,0 205 1,41-245-16,-41-41 16,81-82-16</inkml:trace>
  <inkml:trace contextRef="#ctx0" brushRef="#br0" timeOffset="147750.705">41970 21434 0,'0'-41'0,"0"0"15,0-41-15,0 42 16,-81 40 0,-1 0-1,41 0 1,-41 163-1,123-81 1,82-82 0,-1 0-1,-40-41 1,-82-82 0,41 123-16,-41-41 15,0 123 16,0 41-15,0 41-16,0 286 31,0-246-15</inkml:trace>
  <inkml:trace contextRef="#ctx0" brushRef="#br0" timeOffset="147981.3396">43320 21475 0,'0'-41'16,"-41"41"-1,41 41 1,-122 0-16,40 123 15,41-83 1,-41 124-16,0-123 16,82-41-1</inkml:trace>
  <inkml:trace contextRef="#ctx0" brushRef="#br0" timeOffset="148169.326">42870 21434 0,'0'0'0,"41"123"47,0-41-31,-41-1-16,205 124 15,-205-123-15,82 0 16</inkml:trace>
  <inkml:trace contextRef="#ctx0" brushRef="#br0" timeOffset="148403.1055">43934 21434 0,'0'-41'0,"0"0"15,0 123 32,0 0-31,41 41-16,-41-1 16,0 328-1</inkml:trace>
  <inkml:trace contextRef="#ctx0" brushRef="#br0" timeOffset="148582.0573">43729 22539 0,'0'-41'0,"0"0"16,82 41-1,123 0 1,-1 0 0</inkml:trace>
  <inkml:trace contextRef="#ctx0" brushRef="#br0" timeOffset="149098.5198">44016 22907 0,'0'-41'0,"-82"41"32,41 41-17,41 0-15,-82 40 16,82 42-1,41 0 1,82-41 0,-82-82-16,41 81 15,-82 1-15,0-41 32,-41 0-32,-41 41 15,0-82 1,41 0 15,123-82 0,-41 41-31,82-204 32,-42 81-17,-81 0 1,-40 124-1,-42 40-15,0 0 16,0 0-16,41 81 16,41 1-16</inkml:trace>
  <inkml:trace contextRef="#ctx0" brushRef="#br0" timeOffset="149443.7363">39721 25729 0,'0'-41'0,"81"41"31,83-41-31,-41 41 15,-41 0-15,-42 0 0</inkml:trace>
  <inkml:trace contextRef="#ctx0" brushRef="#br0" timeOffset="149599.2106">39843 25934 0,'0'0'16,"82"0"-1,0 0 1,122 0 0,-163 0-16</inkml:trace>
  <inkml:trace contextRef="#ctx0" brushRef="#br0" timeOffset="149798.3353">41275 25156 0,'0'0'0,"0"-40"16,82 40 0,81 0-1,42 0 1,-164 40-16</inkml:trace>
  <inkml:trace contextRef="#ctx0" brushRef="#br0" timeOffset="150081.9466">41234 25320 0,'0'0'0,"-123"0"0,42 82 16,81 0-16,-41-1 15,123 42 1,122-41 15,-40 0-15,-123 0 0,-41-1-16,0 1 15,-82-82 1,-164 0-1,83 0 1</inkml:trace>
  <inkml:trace contextRef="#ctx0" brushRef="#br0" timeOffset="150681.761">41684 24993 0,'0'-164'0,"0"328"0,-41-532 16,41 245-16,-245-41 15,40 123 1,-40 41 0,81 0-1,1 0-15,-42 82 0,-122 205 16,122 122-1,205 204 1,41-163 15,82-245-31,0-83 16,40 1-16,1-41 0,40-82 16,205 0-1,-40-41 1,81-368-1,-369 82 1,1-41 0,-82-41-1,-41 204 1,-163 82 0,81 123-16,-204 0 15,245 0 1,82 82-16,-41-41 15</inkml:trace>
  <inkml:trace contextRef="#ctx0" brushRef="#br0" timeOffset="155466.2558">11618 12149 0,'40'0'140,"1"0"-124,41 0-16,0 0 16,0 0-16,41 0 15,-1 0-15,124 41 16,940 0 31,-777-82-47,941-164 31,-1145 205-31,204-41 31,-369 41-15,-80 0 109,-42 41-125,0-41 31,41 0-15</inkml:trace>
  <inkml:trace contextRef="#ctx0" brushRef="#br0" timeOffset="155832.9296">15381 11985 0,'-123'0'15,"246"0"-15,-491 82 16,204-82-16,-40 82 15,-1-82-15,42 0 16,-1 0-16,-41 82 16,83-82-16,-1 0 15,0 0-15,0 0 16,-40 0 0,40 40-1,0-40 1,82 0 15,123 0 63,0 0-94,0 0 15,41 82-15,-42-82 16,42 82 0</inkml:trace>
  <inkml:trace contextRef="#ctx0" brushRef="#br0" timeOffset="218197.3044">9449 12967 0,'41'0'234,"41"41"-234,0-41 0,0 41 16,41 0-16,-42-41 15,165 40 1,286-40 15,-123-40 0,-328 40-15,42-41 0,-82 41-16,41-41 15,-41 41 1,0-41-16,0 41 31,0 0-15,-1 0-1,-40-41 1,82 41 0,-41 0-1,41 0 1,0 0-1,0 0-15,-1 0 16,-40 0-16,82-41 0,-41 41 16,41-41-1,204 0 1,-123 41 0,83-41-1,-124 41 1,42 0-1,-123 0 1,40 0-16,-40 0 16,0 0-16,-41 0 15,41 0-15,-41 0 16,0 0 0,40 0-1,-40 0 1,0 0-1,0 0 1,0 0 15,-82 0 110,0 0-141,0 0 16,-40-41-16,-1 41 15,-164-41 1,1 1-1,122 40-15,-122 0 16,163-41-16,-41 41 16,-81-41-1,122 0 1,41 41-16,0 0 31,0 0-31,0 0 31,123 0 110,-41 41-141,41-41 0,-1 0 16,124 41-1,0-41 1,-124 0 0,1 0-1,0 0 1,-41 0-1,-82 0 64,0 0-79,0 0 15,-41 0 1,41 0-16,1 0 15,-1 0 1,0 0 0,41 41-1,41-41 17,0 0 14</inkml:trace>
  <inkml:trace contextRef="#ctx0" brushRef="#br0" timeOffset="384477.9498">11168 9654 0,'0'-82'0,"0"41"31,0 123 16</inkml:trace>
  <inkml:trace contextRef="#ctx0" brushRef="#br0" timeOffset="385040.0732">10677 10390 0,'0'0'0,"122"-41"78,-40-41-78,41 41 16,0-41 0,40 1-16,124-42 15,-124 41-15,-81 41 16,82-122 0,-164 122-1,0 0 16,-41 41-15,-82 0 0,82 0-16,-41 0 31,1 0-15,40 0-1,122 0 16,1 0-15,41 0 0,-82 82-1,-41-1 1,0-40-16,0 0 16,0 41-1,0-41-15,0 0 16</inkml:trace>
  <inkml:trace contextRef="#ctx0" brushRef="#br0" timeOffset="385457.7646">12313 9367 0,'0'0'16,"0"-41"-16,0 82 62,0 0-46,41 41 0,41-82-1,-41 0 1,40 0 15,-81-82-31,0 0 31,0 41-15,0 82 0,0 41-1,0 123 1,41-1-1,-41-163 1,41-41-16</inkml:trace>
  <inkml:trace contextRef="#ctx0" brushRef="#br0" timeOffset="385907.1234">12640 9081 0,'0'0'0,"-82"-82"16,-40 0 0,40 82-1,0 0 1,41 0 0,-82 164-1,83 122 1,121 205-1,42-246 1,0-204 0,40-41-1,-40 0-15,0 0 16,0-41-16,-83 1 16,42-83-16,-41-82 15,-41 42 1,0 40-16,0-163 15,-163 40 1,-1 246 0,0 123 15,42 41-31,40-1 16,82-40-16,0 41 15,0-42-15</inkml:trace>
  <inkml:trace contextRef="#ctx0" brushRef="#br0" timeOffset="386903.0536">14645 11903 0,'0'41'47,"81"82"-32,-81-41-15</inkml:trace>
  <inkml:trace contextRef="#ctx0" brushRef="#br0" timeOffset="387137.8745">14808 13294 0</inkml:trace>
  <inkml:trace contextRef="#ctx0" brushRef="#br0" timeOffset="387678.114">16567 11658 0</inkml:trace>
  <inkml:trace contextRef="#ctx0" brushRef="#br0" timeOffset="388076.9086">16649 13008 0</inkml:trace>
  <inkml:trace contextRef="#ctx0" brushRef="#br0" timeOffset="388823.9128">18122 11576 0,'0'41'94,"0"82"-79,0-82 1</inkml:trace>
  <inkml:trace contextRef="#ctx0" brushRef="#br0" timeOffset="389193.642">18040 12967 0,'0'0'0,"-41"0"156</inkml:trace>
  <inkml:trace contextRef="#ctx0" brushRef="#br0" timeOffset="390056.9367">8059 11944 0,'-82'82'109,"41"0"-109</inkml:trace>
  <inkml:trace contextRef="#ctx0" brushRef="#br0" timeOffset="390319.8076">6995 13049 0,'-123'0'0,"42"0"16,121 0 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22:27.9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30026 6381 0</inkml:trace>
  <inkml:trace contextRef="#ctx0" brushRef="#br0" timeOffset="2236.7162">23317 5890 0,'0'-82'0,"0"42"15,0-1 1,-82 41 0,82-82-16,-41 82 15,-122-82 17,-1 0 14,41 82-30,82 0-16,-40 0 16,-1 0-1,41 0-15,-41 0 16,0 0 0,-41 0-1,-40 0 1,-1 41-1,82 0 1,1 0 0,40 82-1,0-123 1,41 122-16,-82-81 16,82 0-16,0 41 0,-41 123 15,41-1 16,-82 164-15,82-163 0,0-42-1,0 42 1,0-82 0,41-42-16,-41 1 15,41-41-15,-41 0 0,41 41 16,82 41-1,-42-42 1,83 1 0,41-82-1,-1 0 1,1 0 0,-1 0-1,-122 0 1,0 0-1,0-41-15,-1 41 0,-40-41 16,0 41 0,41-41-1,0-81 1,0 40 0,-41-41-1,40 0 1,1-40-1,-41 122-15,-41-41 16,0 41-16,82 0 16,-82-40-16,0 40 15,0-41-15,0 0 16,0-82 0,0 42-1,0-1 1,-41-82 15,41 42-15,-41 122-16,0-41 15,41 0-15,-82 82 16,1-82 0,-42 1-1,-41-1 1,82 82-1,42 0 1</inkml:trace>
  <inkml:trace contextRef="#ctx0" brushRef="#br0" timeOffset="3403.8361">22622 4336 0,'0'-82'0,"0"41"16,0 0-1,0-41 17,0 123 30,0 41-46,0 0-16,0 0 15,0 0 1,40 122 0,-40-122-16,41 41 15,-41-42-15,0-40 16,0 0 0,0 0-1,0-82 48,-81-41-48,81 1 1,-41 40 0,0-41-1,-41 41 16,82 0-15,0 82 47,41-41-48,-41 123-15,82-123 16,-82 82-16,81-82 15,-40 81 1,0-81 0,41 0-1,41 0 1,-41-41 0,-42-81-1,-40 40 1,82 41-1,-82 0-15,0-41 0,0 123 47,0 41-31</inkml:trace>
  <inkml:trace contextRef="#ctx0" brushRef="#br0" timeOffset="5236.9864">37225 4500 0,'-82'0'16,"82"-41"31,0 0-32,0-41 17,41 82-17,0 0 1,0 0 0,41 0-1,-41 41 1,0 82-1,-41-1 1,0-81-16,0 82 16,0-82-1,0 0-15,-41 40 16,-41-81 0,82 41-1,41-163 48,-41 81-48,41 0-15,-41-82 16,82-40 0,40 40-1,-81 41 1,0 41-1,-41-41 1,0 41 15,0 82 32,0 82-48,0-41 1,0 0 0,0 40-16,-82 83 15,82-164-15,0 81 16,0-81 0,82-41 15,-41 0-31,82 0 15,0-41 1,-83 41-16</inkml:trace>
  <inkml:trace contextRef="#ctx0" brushRef="#br0" timeOffset="5878.219">36734 4090 0,'-41'0'16,"123"0"47,0 0-48,41-81-15,40 81 16,451-41 15,-491 41-31,81-82 31,-163 82-15,-41 41 93</inkml:trace>
  <inkml:trace contextRef="#ctx0" brushRef="#br0" timeOffset="7136.8178">39352 4090 0,'0'-40'16,"0"-1"0,0-41-1,0 41 17,0 0-1,0 0-16,-40 41 1,-1 0 15</inkml:trace>
  <inkml:trace contextRef="#ctx0" brushRef="#br0" timeOffset="8203.7274">28512 15012 0,'0'0'0,"-245"0"0,-42 0 15,1 0-15,0 0 16,81 0-16,-40-82 16,-42 82-1,-163 0 16,409 0-31,82 0 47,164 0-31,81-82 0,369-40-16,-164 122 15,163-164-15,532 82 16,123 0 15,-736 82-31,327 0 16,-654 0-16,-42 0 15,-40 0 1,-205 41 31,-82-41-47,41 82 15</inkml:trace>
  <inkml:trace contextRef="#ctx0" brushRef="#br0" timeOffset="8558.0858">27244 15462 0,'0'0'0,"-82"-41"0,164 41 31,82 0-15,449-82-1,328-40 1,-41-1-1,-164 41 1,-408 82-16,122 0 16,-328 0-1,-40 0-15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24:48.1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16813 12353 0,'0'41'15</inkml:trace>
  <inkml:trace contextRef="#ctx0" brushRef="#br0" timeOffset="341.4471">19513 12108 0</inkml:trace>
  <inkml:trace contextRef="#ctx0" brushRef="#br0" timeOffset="658.9425">21231 12108 0,'41'0'31,"-1"0"-15</inkml:trace>
  <inkml:trace contextRef="#ctx0" brushRef="#br0" timeOffset="930.5194">22826 12190 0</inkml:trace>
  <inkml:trace contextRef="#ctx0" brushRef="#br0" timeOffset="6543.1259">18285 10226 0,'-81'0'15,"81"-41"1,0 82 46,0 0-46,0 123 0,0 81 15,0-163 0,0-123 16,-41 0-31,-41 0-1,41-41 1,41 164 78,82-82-79,-41 0 1,0 0-1,40 0 1</inkml:trace>
  <inkml:trace contextRef="#ctx0" brushRef="#br0" timeOffset="7276.7527">20903 10022 0,'0'-41'15,"0"82"17,0 40-17,0-40-15,0 82 16,0-41 15,-81-82 63,81-41-94,0 82 78,41-41-62,-41 41-1,40-41 1,124 0-1,-82 0-15</inkml:trace>
  <inkml:trace contextRef="#ctx0" brushRef="#br0" timeOffset="10493.6647">28389 10881 0,'-41'0'31,"41"-41"-31,0 0 32,0 0-17,0-41 32,41 82-31,-41 41-1,82 41 1,-82 0 0,-123-1-1,42 1 1,-42-41-1,205-123 48,-41 82-63,0 0 16,40 0-16,-40 41 15,0 0 1,-41 41 15,-123 0-15,1 0-1,40-82 1,0 0 0,82-41-1</inkml:trace>
  <inkml:trace contextRef="#ctx0" brushRef="#br0" timeOffset="11776.9433">28921 10922 0,'0'-41'0,"0"-41"31,-82 82 1,41 0-17,1 0 1,-42 204 15,82-122-31,41 205 47,40-287-47,-40 0 16,0 0-16,82-41 15,-82 41 1,41-123-16,-41 82 15,-41-41-15,0 0 32,-41-40-17,0 122-15,-82-82 16,82 82-16,-41 0 16,1 41-1,81 41 1,0 40-1,81-122-15</inkml:trace>
  <inkml:trace contextRef="#ctx0" brushRef="#br0" timeOffset="12060.3014">29535 11126 0,'41'0'32,"40"0"-17,1 0 1,0 0-16,41 0 15,-41 0 1,-1 0 0</inkml:trace>
  <inkml:trace contextRef="#ctx0" brushRef="#br0" timeOffset="12362.2008">29944 10881 0,'0'0'0,"-82"-82"16,82 41 0,-41 41 30,41 82-30,0-41-16,0 40 16,0 1-16,0 123 15,0-164 1,0 0-16,0 40 16,82-81-1</inkml:trace>
  <inkml:trace contextRef="#ctx0" brushRef="#br0" timeOffset="12944.2404">30353 10799 0,'0'-41'16,"0"82"62,-82 41-62,82-1-1,-41-81 1,41 82-16,41-82 47,0 0-32,82 0 1,-82 0 0,40 0-1,1 0-15,-82-41 16,41 41-1,-41-81 1,0-1 0,0 41-16,0 82 78,0 41-78,0-42 15,0 1 1,-82 41-16,82 0 16,0 0-16,41-82 15</inkml:trace>
  <inkml:trace contextRef="#ctx0" brushRef="#br0" timeOffset="13344.2172">30967 10840 0,'0'0'0,"0"-41"15,0 82 32,0 0-31,0 81-16,0 83 31,0-82-15,81-82-1,1-41-15,0 0 16,41-41 0,-42-164-1,-81 41 1,0 1-1,-40 122 1,-83 41 0,0 41-1,0 82 1,123-42 0</inkml:trace>
  <inkml:trace contextRef="#ctx0" brushRef="#br0" timeOffset="13777.6038">28389 12108 0,'0'0'0,"-81"0"0,-1 0 0,164-82 79,40 82-79,83 0 15,122-82-15,532 0 31,-491 82-31,-40 0 16,81-81-16,-287 81 0,1 0 16,-41-82-1,-41 82 1,-41 82 15,0-42-15,-82 83-1,-41-123-15</inkml:trace>
  <inkml:trace contextRef="#ctx0" brushRef="#br0" timeOffset="14160.1501">29576 12558 0,'0'0'0,"0"-41"0,-41 41 16,41-41 0,0-41-1,82 82-15,-42-82 16,83 82-16,-82 0 16,0 82-1,-41 82 1,-286 122-1,122-245 1,123 41 0,123-82 31,0-41-47,81 41 15,42-41 1,-41 41 15,-83-82-31,1 82 0</inkml:trace>
  <inkml:trace contextRef="#ctx0" brushRef="#br0" timeOffset="14418.3077">32685 11494 0,'0'0'0,"-41"0"0,123 0 47,-42 0-47,124 0 31,-41 0-31,-82 0 16</inkml:trace>
  <inkml:trace contextRef="#ctx0" brushRef="#br0" timeOffset="14560.7012">32726 11821 0,'0'0'16,"40"0"15,83 0-31,0 0 16,0 0-16,81-81 15</inkml:trace>
  <inkml:trace contextRef="#ctx0" brushRef="#br0" timeOffset="15494.1457">34934 11249 0,'-81'0'0,"81"-82"16,0 41 0,81 41-16,1 0 15,0 0-15,-41 82 16,-41-41 0,-123 204 15,-40-122 0,163-164 0,122-41-15,-40 82 0,82 82-1,-164 123 1,0-124 15,-82 42-15,-82-82-1,42-41 1,40 0-16,0 0 16,82-41-16,0 0 15,0-163 1</inkml:trace>
  <inkml:trace contextRef="#ctx0" brushRef="#br0" timeOffset="15728.246">35548 11208 0,'41'-41'16,"0"41"0,123 0-1,-83 0 1,83 0 0</inkml:trace>
  <inkml:trace contextRef="#ctx0" brushRef="#br0" timeOffset="16044.1385">35589 11290 0,'-82'0'16,"82"82"-16,0-1 16,-41 1-1,41 0 1,41-82 15,123-41-15,-82 41-1,-1 0-15,-40 41 16,-41 41 0,0 40-1,-81-81 1,-83 41-1,82 0 1,0-82 0</inkml:trace>
  <inkml:trace contextRef="#ctx0" brushRef="#br0" timeOffset="16649.9816">36121 10881 0,'0'0'0,"0"-82"0,-41 0 16,-82 41 0,-81-41-1,-1 1 1,-327 81-1,205 0 1,-41 163 0,122 83-1,83 122 1,163 123 0,0-287-1,163 205-15,-40-286 16,123 40-16,735 42 31,-449-205-15,-123-41-1,-41-204 1,-163-42 0,-123 165-16,-82-1 15,82-41-15,-82-40 0,0 40 16,0-40-1,-41-1 1,-205 41 0,-286 1-1,205 163 1,82 82 0,81 81-1,164 83 16,0-124-31,82-40 0</inkml:trace>
  <inkml:trace contextRef="#ctx0" brushRef="#br0" timeOffset="21677.3921">17181 19062 0,'0'41'47,"0"-1"-32,0 42 1,-164-41 0,-81-41 15,204-163 0,327-83 0,-163 246-15,-41 123 0,-41 122-1,-41-81 1,-82-1-1,-123 83 1,83-164-16,-1 0 16,82-42-1,0-40 1,41-81 0,0-1-1,0 0 1,82 82-1,0 0 1,-41 0-16,81 0 16,-81 41-1,41-41-15,0 0 16,82-41 0,-83 41-1,-40-164 1,82 83-16,-123 40 15,0-41 1,0-41 0,0 82-1,-82 123 1,82 0 0,0 122-1,0-122 1,41 0-16,41-82 15,41 0 1,-1-82 0,-81 0-1,41-81 1,-82 81-16,-123-123 31,82 83-31,0 122 0,-40-41 16,-1 41-1,82 123 1,0-1-16,41 124 16,41-165-16</inkml:trace>
  <inkml:trace contextRef="#ctx0" brushRef="#br0" timeOffset="21877.9317">18490 19634 0,'0'41'47,"0"41"-47,0 0 16,0 41-16,0-1 15,0-40-15,0-41 16</inkml:trace>
  <inkml:trace contextRef="#ctx0" brushRef="#br0" timeOffset="22291.9264">19390 19184 0,'0'0'0,"0"-81"0,0-1 15,41 82 1,41 0-16,-42 0 16,1 0-1,-41 82-15,0-1 16,0 1 0,-122-41-16,40-41 15,82 41-15,-41-41 0,123 0 47,0 0-31,40 0-1,-81 0-15,41 0 16,-82 82 0,0 40-1,-41-81 1,-41 41-16,-40 0 15,81-82 1</inkml:trace>
  <inkml:trace contextRef="#ctx0" brushRef="#br0" timeOffset="22644.3946">19922 19225 0,'0'-41'16,"0"123"31,0 0-31,0 0-16,0 0 15,0-1-15,81 42 16,1-123-1,41 0 1,-82-41 0,41-82-16,-82 42 15,0-42 1,-41 41-16,-82-41 16,82 123-1,-82 0 1,123 41-1,-40 82-15,40-41 0</inkml:trace>
  <inkml:trace contextRef="#ctx0" brushRef="#br0" timeOffset="22879.2294">20903 19634 0,'0'-41'16,"0"164"31,0-41-31,0 0-16,-40 0 15,40 81 1,-41-163-16</inkml:trace>
  <inkml:trace contextRef="#ctx0" brushRef="#br0" timeOffset="23295.3174">21640 19184 0,'0'0'0,"0"-41"16,0-40-1,0 122 32,0 40-47,0-40 16,0 0 0,41 41-16,-41-41 15,81-41-15,1 0 16,41 0 15,-82-82-31,41-41 16,-82 42-16,0-1 15,0-41 1,0 164 15,0 82-31,0 122 16,-41-40-1,41-83 1,0-40 0</inkml:trace>
  <inkml:trace contextRef="#ctx0" brushRef="#br0" timeOffset="23644.7219">22335 18939 0,'0'0'0,"0"-41"0,0 164 47,0-41-31,0 122 0,0-81-1,41-41 1,41-82-1,41 0 1,-42-41-16,-40-82 16,-41 41-1,0 0-15,0-163 16,0 204 0,-81 41-1,-42 82-15,41 163 31,82-122-31</inkml:trace>
  <inkml:trace contextRef="#ctx0" brushRef="#br0" timeOffset="23883.0384">23562 19389 0,'0'82'47,"0"-1"-31,0 1-16,-41 41 15,41-41-15,0 81 31</inkml:trace>
  <inkml:trace contextRef="#ctx0" brushRef="#br0" timeOffset="24095.258">24421 18939 0,'0'0'0,"-40"0"0,40-41 0,40-41 31,83 82-31,41 0 16,-42-41 0</inkml:trace>
  <inkml:trace contextRef="#ctx0" brushRef="#br0" timeOffset="24396.2384">24421 18857 0,'-81'0'0,"40"0"16,41 82 0,0 41-1,0-42 1,41 1-1,40-41-15,124-41 16,-123 82 0,-41-82-16,40 82 15,-81-41 1,-122 40 0,40-81-1,-41 41-15,41-41 16,82 41-1,-40-41-15</inkml:trace>
  <inkml:trace contextRef="#ctx0" brushRef="#br0" timeOffset="24761.7022">25035 19062 0,'0'0'0,"0"41"47,0 40-31,0 1-16,0 0 16,0 41-16,0-1 15,41-81-15,82 0 31,-82-41-31,-1 0 16,42-41-16,-41 0 0,-41-40 16,82-42-1,-82-41 1,-123 1 0,82 163-16,0 0 15,-40 0-15,40 0 0,41 81 16,-41 1-1</inkml:trace>
  <inkml:trace contextRef="#ctx0" brushRef="#br0" timeOffset="25029.1524">26303 19430 0,'0'-41'16,"0"123"15,0-1-31,0 1 16,0 123-1,0-42 1,-41-40-1</inkml:trace>
  <inkml:trace contextRef="#ctx0" brushRef="#br0" timeOffset="25279.0372">27571 18653 0,'0'0'0,"0"-82"16,0 164 31,0-1-32,0 1-15,0 41 16,0-41-16,0 81 15,0-40 1</inkml:trace>
  <inkml:trace contextRef="#ctx0" brushRef="#br0" timeOffset="26478.5777">28185 18898 0,'0'-82'15,"0"41"17,0 0-32,-82 41 31,41 0-16,0 164 1,-82 0 0,123-83-16,0 1 0,0-41 15,0 0-15,82 41 16,41-82 0,-41-41-1,0-41 1,-82 0-1,0-40 1,-41-42 0,0 0-1,0 164 1,-41 41-16,82 82 16</inkml:trace>
  <inkml:trace contextRef="#ctx0" brushRef="#br0" timeOffset="26829.3852">28635 18775 0,'0'0'0,"0"-41"0,0-40 0,0 162 47,-41 1-32,41 0-15,0 41 16,0-41-16,0-42 16,123 83-1,-42-123 1,42-123 0,-41 1-1,-41 40-15,-41 0 16,0-41-16,-82 1 0,-41 40 15,-81 0 1,-42 164 0,124 81-1,81-81 1</inkml:trace>
  <inkml:trace contextRef="#ctx0" brushRef="#br0" timeOffset="28880.6388">22499 17425 0,'-41'0'0,"41"-40"16,0-83 0,-82 123-16,82-41 15,-41 41 32,41 204-16,0 369 1,0-450-17,0-41 1,0-41-1,-82-41 48,82-123-63,-41 123 16,41-41-16,-81 0 31,40-41-16,41 123 48,0 41-47,0-41-1,82-41 1,40 0-1,-81 0-15,82 0 16,-82 0 0,-41-82-16,82 41 15,-82 123 32,0 0-47,0 40 31</inkml:trace>
  <inkml:trace contextRef="#ctx0" brushRef="#br0" timeOffset="29496.2857">22662 19062 0,'0'0'0,"0"-41"0,0-41 15,41-41-15,-41 0 32,0 83-32,0-42 0,0 0 31,-204 0-16,122 41-15,0 41 16,-41 0-16,1 0 0,-1 0 16,-82 164-1,42 81 1,122-81-16,41 81 16,0-40-16,0-42 0,0 1 15,82 163 1,122-122-1,42-164 1,-124-41-16,1 0 16,0 0-1,0 0-15,-42-82 0,83-82 16,-82-122 0,-41 0 15,-41 122-31,-41-122 15,0 204-15,-41 0 16,-81-41 0,40 123-16,0-81 15,-41 81-15,42 0 16,-1 0-16,-41 122 16,164-40-16,0 41 15,0 163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26:21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13253 0,'0'-41'0,"0"-41"16,0 42-1,0-1 17,0-41-17,-82 82 17,0 0-17,1 82 32,122-82 47,-41-82-63,0 41-15,0 82 31,0 41-32,40 40-15,-40 1 16,0 0-16,0 163 31,0-40-15,0-165-16,0 1 15,82-82 1</inkml:trace>
  <inkml:trace contextRef="#ctx0" brushRef="#br0" timeOffset="336.8279">10309 13171 0,'-41'-41'0,"41"-40"15,0 40 17,0 0-17,41 41 16,204 0-15,41 204 0,-40 42-1,-205-83 1,40-81-16,-81 0 16,-40 0-16,-1 0 0,-82-1 15,-82 42 1,1-82-1,122-41-15,41 0 16</inkml:trace>
  <inkml:trace contextRef="#ctx0" brushRef="#br0" timeOffset="1985.5466">11536 13662 0,'0'0'0,"0"-123"0,0 83 15,0-1 1,-41-41 0,0 82-1,-41 41 1,82 81-1,-41-40-15,41 41 16,0-41-16,0-41 0,0 41 16,0-42 15,82-40-31,0-40 16,0-42-1,-41-82 1,-41-40 15,0 122-31,0 41 16,0 123 15,0 81-15,0 1-1,81-82 1,1-82-1,0 0 1,0-82 0,0 0-16,-82 0 15,0 0-15,0-40 16,0-1-16,0-122 16,0 163-1,0 0-15,0 41 31,0-41-31,0 123 32,-82 246-17,82-124-15,0 1 16,0-42-16,0-40 16,0 0-16,82 0 15,-41 0-15,40-82 16,1 0-1,0-82 1,0-82 0,-82-40-1,0-1 1,41 123 0,-41 42-1,82 40 63,-82 81-62,40-81-16,-40 41 16,41-41-1,-41 41-15,0 0 31,82-41-15,-123 0 47,0-41-48,-40 41 1,40 0-1,0 41 1,41 0 0,0 0-16,-82 82 15,82-83-15,41 83 16,0-123 0,0 0-1,40 0 1,-40 0-1,-41-123 1,41-40 0,-41-1-1,0 246 17,0 82-17,0-83 16,0 42-15,82-123 0,-41 0-1,123-82 1,-164 41-16,81 1 16,-81-42-16,0 41 0,0-41 15,41-41 1,-41 246 15,0 41-15,0-42-1,82-40 1,-82-41 46,-41-41-62,-41 82 16,41-82 0,41 41-1</inkml:trace>
  <inkml:trace contextRef="#ctx0" brushRef="#br0" timeOffset="2590.8518">13417 13621 0,'41'0'47,"41"0"-31,-41 0-1,41-82 1,-82 42 0,0-1-1,-82-82 1,41 123 0,-41 41 15,82 0-31,0 122 15,0-81 1,82-41 0,-41-41-1,0 0-15,0 0 0,41 0 16,-41-41-16,40-82 16,1-81-1,-41 40 16,-41 83-31,0-124 16,0 164-16,0 0 16,0 0-1,0 82 1,-41 82 0,41 122-1,0 1 1,0-42-1,0-40 1,41-123-16,-41 0 16</inkml:trace>
  <inkml:trace contextRef="#ctx0" brushRef="#br0" timeOffset="2800.4254">13704 12926 0,'41'0'32,"41"0"-17,40 0-15,1 0 16,41 0-16</inkml:trace>
  <inkml:trace contextRef="#ctx0" brushRef="#br0" timeOffset="3098.2686">11290 13335 0,'0'0'0,"82"0"31,41 0-15,286 0 0,-164-82-1,-81 82-15</inkml:trace>
  <inkml:trace contextRef="#ctx0" brushRef="#br0" timeOffset="3403.0174">10186 14685 0,'0'0'0,"-41"0"0,123 82 32,409-82-17,286-82 1,82 82 15,-532-82-31,0 82 0,-122-41 16</inkml:trace>
  <inkml:trace contextRef="#ctx0" brushRef="#br0" timeOffset="4181.9532">17467 13458 0,'0'0'0,"0"-41"15,0 0-15,0-41 16,41 0 0,245 123 15,-245 368 0,-327-122 0,245-287-31,-41 0 16,123-82 31,41 82-31,-41-41-16,41 41 15,-41 0-15,40 0 16,42 0-16,0 0 0,0 0 15</inkml:trace>
  <inkml:trace contextRef="#ctx0" brushRef="#br0" timeOffset="4455.1481">18654 13744 0,'0'41'47,"0"41"-31,0 0-16,0 40 15,0-40 1,0 41 0,0-82-16</inkml:trace>
  <inkml:trace contextRef="#ctx0" brushRef="#br0" timeOffset="4948.7706">19308 13253 0,'0'0'0,"0"-41"16,0 123 46,0 0-62,0 0 16,0 81-1,0-122 1,0 41-16,41-82 16,41 0-16,0 0 0,-1 0 15,83-123 1,-164 41-1,82-40 1,-82 81-16,0-41 16,-41 82 15,41 82-15,-41 0-16,41-1 15,0 42 1,0 123-1,0-165-15,0 42 16,0-41-16</inkml:trace>
  <inkml:trace contextRef="#ctx0" brushRef="#br0" timeOffset="5199.9316">20331 13826 0,'0'0'0,"0"-41"15,0 82 32,0 0-31,0 0-16,0 40 15,0-40 1,0 82-16</inkml:trace>
  <inkml:trace contextRef="#ctx0" brushRef="#br0" timeOffset="5658.684">21190 13049 0,'0'81'47,"0"-40"-47,0 0 16,0 0-16,0 41 15,0-41 1,41 41 0,40-82-1,-40 0 1,82-82 0,-123 41-16,41-82 15,-41 82-15,0 0 16,0-40-1,0 122 32,0 40-47,0 83 16,0 81 0,0-163-1,0 0 1,0 41-16</inkml:trace>
  <inkml:trace contextRef="#ctx0" brushRef="#br0" timeOffset="5935.2179">21926 13621 0,'0'-41'16,"0"82"47,0 41-63,0 41 15,0-41-15,0-1 16,0 1-1,0-41-15</inkml:trace>
  <inkml:trace contextRef="#ctx0" brushRef="#br0" timeOffset="6402.0108">22540 13130 0,'0'-163'15,"0"122"-15,0-41 16,0 164 31,0 0-47,0 0 15,0 40 1,0-40 0,41-82-1,40 0 1,1 0-16,41-82 16,-123-40-1,0 40 1,0 0-1,0 123 17,0 41-32,0 81 15,0 83 1,0-124 0,0-40-16,0 0 15,0 0 1</inkml:trace>
  <inkml:trace contextRef="#ctx0" brushRef="#br0" timeOffset="6665.466">23317 13580 0,'0'0'0,"0"82"47,0 0-31,0 41-16,0-1 16,0 1-16,0 0 15,0-82 1</inkml:trace>
  <inkml:trace contextRef="#ctx0" brushRef="#br0" timeOffset="7207.9944">24381 12967 0,'0'-41'31,"81"41"-16,42 0-15,0 0 16,-1 0-16,-81 0 16</inkml:trace>
  <inkml:trace contextRef="#ctx0" brushRef="#br0" timeOffset="7565.6761">24462 12885 0,'-41'0'0,"41"41"16,-81 82 0,-1 81-1,41-81 1,41-82 0,41-41-1,41 0 1,122-82 15,-81 82-15,-82 41-1,41 82 1,-82-42 0,-164 42-1,82-41-15,-81-82 16,122 41-1,0-41-15,41-82 16</inkml:trace>
  <inkml:trace contextRef="#ctx0" brushRef="#br0" timeOffset="7816.0637">25567 13621 0,'-41'0'0,"41"-41"0,-41 41 31,41 82-15,-41 82-1,41 40 1,0-122-1</inkml:trace>
  <inkml:trace contextRef="#ctx0" brushRef="#br0" timeOffset="8032.4901">26058 13171 0,'0'-41'15,"122"41"1,1-40 0,82 40-1,-42 0 1</inkml:trace>
  <inkml:trace contextRef="#ctx0" brushRef="#br0" timeOffset="8349.4817">26139 13171 0,'-81'0'15,"81"41"-15,0 0 16,0 41-1,0 0 1,122-41 0,42 40-1,0-40 1,-123 0 0,-1-41-16,-40 82 15,0-41-15,-40-41 16,-165 41-1,82-41 1,82 0-16</inkml:trace>
  <inkml:trace contextRef="#ctx0" brushRef="#br0" timeOffset="8583.1472">27162 13580 0,'0'82'31,"0"0"-15,0 0-16,-123 0 15,123 81 1,-40-40 0</inkml:trace>
  <inkml:trace contextRef="#ctx0" brushRef="#br0" timeOffset="8963.8149">27571 13090 0,'0'-41'16,"82"41"30,41 0-46,-1-82 16,-40 82-16,0-41 31,0 41-31,-82 82 47,-41 40-47,41 42 31,0 41-15,0-165-16,0 42 16</inkml:trace>
  <inkml:trace contextRef="#ctx0" brushRef="#br0" timeOffset="9149.1991">27735 13376 0,'82'0'15,"-1"0"1,42 0-16,123-82 16,-83 41-1</inkml:trace>
  <inkml:trace contextRef="#ctx0" brushRef="#br0" timeOffset="9432.9337">28921 13580 0,'-82'41'47,"82"0"-47,0 0 16,0 41-16,0-41 15,0 82 1,0-83-16,-41-40 15</inkml:trace>
  <inkml:trace contextRef="#ctx0" brushRef="#br0" timeOffset="9916.4822">29535 13049 0,'0'0'16,"82"-123"-1,-82 41-15,0 41 16,0-41 0,-41 1-1,-82 81 1,82 40-1,-41 83 1,0-82-16,82 82 16,0-82-16,41 0 15,0-41 1,41 0 0,41-41-1,-41-41 1,-42-82-1,-40 246 32,0 0-47,0 163 16,0 42 0,0-83 15,0-163-31</inkml:trace>
  <inkml:trace contextRef="#ctx0" brushRef="#br0" timeOffset="10124.3927">30230 13785 0,'41'0'62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29:54.2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17345 18857 0</inkml:trace>
  <inkml:trace contextRef="#ctx0" brushRef="#br0" timeOffset="8683.4472">26058 15871 0,'-41'0'516,"0"0"-516,-41 0 16</inkml:trace>
  <inkml:trace contextRef="#ctx0" brushRef="#br0" timeOffset="9248.5838">13827 17385 0,'40'40'47,"83"-40"-32</inkml:trace>
  <inkml:trace contextRef="#ctx0" brushRef="#br0" timeOffset="17869.4968">39475 25197 0,'0'-81'0,"-41"81"0,41-82 15,0 41-15,-82-41 16,82 41-16,-40-41 16,-165-81 15,164 163-16,-245-82 17,204 82-32,41 0 15,-41 0 1,-41 0 0,83 0-16,-42 0 15,41 0-15,0 0 0,-41 123 16,-41-1-1,1 42 1,81 0 0,-41-83-16,0 124 15,82-82 1,0-1-16,0 124 16,41-42-1,82 1 1,-41-123-1,40 40 1,-81-40-16,82-41 16,41 41-1,-1-82 1,-40 0-16,122 0 16,-122 0-16,-41-41 15,122-82 1,-40 0-1,-41 1 1,-41 81-16,-1-82 16,-81 41-1,82 1-15,-82-124 16,82-81 0,-82 163-1,-82-122-15,41 122 16,-81-41-16,-83 41 31,123 123-31,0-122 16,1 122-16,-1 0 15,0 0-15,-123 82 16,165 40-16,40 1 16,0 41-16</inkml:trace>
  <inkml:trace contextRef="#ctx0" brushRef="#br0" timeOffset="18302.4933">37593 27774 0,'0'0'16,"-40"-41"-16,162 41 62,42 0-62,40 0 16,42-81-16,-1 81 16,-81-41-16,81 41 15,-40 0 1,-123 0-1,0 0 1</inkml:trace>
  <inkml:trace contextRef="#ctx0" brushRef="#br0" timeOffset="18511.4999">38452 27897 0,'-40'0'16,"121"0"15,1-41-31,41 41 16,41-123-16,81 83 15,-81 40 1,-123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30:46.8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34566 6095 0,'0'41'62,"41"-41"-46,41 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31:04.9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27653 5236 0,'-82'0'15,"82"-41"1,-41 41-16,164 0 78,41 0-78,245 0 16,123 41-1,-82-41 1,-287 0 0</inkml:trace>
  <inkml:trace contextRef="#ctx0" brushRef="#br0" timeOffset="253.8046">28062 5440 0,'0'0'0,"-41"0"16,41 41 15,123-41-31,122 82 15,246-82 1,368 82 15</inkml:trace>
  <inkml:trace contextRef="#ctx0" brushRef="#br0" timeOffset="4451.0968">21640 6708 0,'-41'0'15,"164"0"32,-1 0-47,1 0 16,122 0 0,165 0 15</inkml:trace>
  <inkml:trace contextRef="#ctx0" brushRef="#br0" timeOffset="4667.2811">22049 7199 0,'41'0'47,"81"0"-32,42 0-15,0 0 16,-42 0-16</inkml:trace>
  <inkml:trace contextRef="#ctx0" brushRef="#br0" timeOffset="5969.2676">13213 6177 0,'0'0'0,"-41"0"0,123 81 62,41-81-46,-1 0-16,287 82 15,41 0 1,82 0 0,41-82-1,81 41 1,-367-41-1</inkml:trace>
  <inkml:trace contextRef="#ctx0" brushRef="#br0" timeOffset="6537.3872">14031 7036 0,'0'0'0,"-123"0"0,1 0 16,-1 81 0,41-81-1,82 41 16,123-41-31,327 0 16,-123 0 0,328 0-1,-328 0-15,0 0 16,164 82 0,-246-82-1,-122 0 1</inkml:trace>
  <inkml:trace contextRef="#ctx0" brushRef="#br0" timeOffset="56216.5865">24258 16280 0</inkml:trace>
  <inkml:trace contextRef="#ctx0" brushRef="#br0" timeOffset="56825.8004">24258 16280 0</inkml:trace>
  <inkml:trace contextRef="#ctx0" brushRef="#br0" timeOffset="57323.1484">24258 16280 0</inkml:trace>
  <inkml:trace contextRef="#ctx0" brushRef="#br0" timeOffset="58512.2012">21026 14848 0</inkml:trace>
  <inkml:trace contextRef="#ctx0" brushRef="#br0" timeOffset="964201.1944">15422 14194 0,'0'-41'16,"0"0"15,-82 41 32,82 41-63,-82 41 15,-40 41 1,40-1-1,0 165 1,-41-124 0,41 42-1,41-123 1,-40-1 0,40 1-1</inkml:trace>
  <inkml:trace contextRef="#ctx0" brushRef="#br0" timeOffset="964655.9537">14481 14603 0,'0'-82'0,"41"82"47,0 41-32,41 0-15,40 41 16,-40 0-16,0-1 16,123 124-1,-1 81 16,-163-204 1,41-82-17</inkml:trace>
  <inkml:trace contextRef="#ctx0" brushRef="#br0" timeOffset="965768.7129">16485 14685 0,'0'0'0,"82"0"78,41 0-78,0 0 16,736-123 15,-246 41 1,-572 82-17,-41-41 63,-82 41-46,42 0-17,-1-81-15,-41 81 31,164 0 32,-1 0-47,42 0-16,-41 0 15,-41 40 1,-41 83-1,-41 41 17,-82-41-17,41-42-15</inkml:trace>
  <inkml:trace contextRef="#ctx0" brushRef="#br0" timeOffset="967785.0339">19840 14726 0,'0'-82'0,"-82"41"15,82 0 1,0-41 0,164-40 15,40 244 0,-204 42-15,0-82-16,0 0 15,-41-1 1,41 1-16,-41-82 0,41 82 31,0-164 16,0 41-47,0 0 16,164-163-1,-82 40 1,-41 82 0,-41 1-16,0 40 15,-41 41 32,0 122-31,41 124-1,0-83 1,0-40 15,0-82-15,82 41 0</inkml:trace>
  <inkml:trace contextRef="#ctx0" brushRef="#br0" timeOffset="968018.8572">20658 14848 0,'0'41'47,"0"0"-47,0 0 15,0 0-15,0 41 16,0 81-16,0-40 31,0-41-31</inkml:trace>
  <inkml:trace contextRef="#ctx0" brushRef="#br0" timeOffset="968401.9565">21312 15012 0,'0'41'16,"-40"-41"62,40-41-47,0-41-15,0 123 31,0 82-47,0-82 15,0 81 1</inkml:trace>
  <inkml:trace contextRef="#ctx0" brushRef="#br0" timeOffset="969269.5454">21967 14398 0,'0'-40'16,"0"-1"15,41 41-31,41 41 16,0 40-1,-123 165 1,0-123 15,-41-83-15,82-80 15,41-83-15,82-41-1,-42 82 1,1-40 0,-82 40-1,0 164 48,0-1-63,0 1 0,0 0 15,0 164 17,0-206-17,0 1 1,82-41 0,0 0-1,41-122 1,-83 40-1,-40-41 1,41 123 0,-41 41-1,0 0 1,0 82 0,0-42-1,0 1 1,0 0-1,41-82 17,0 0-17,123-41 1</inkml:trace>
  <inkml:trace contextRef="#ctx0" brushRef="#br0" timeOffset="969930.2639">23358 14726 0,'0'41'32,"41"0"374,-41 40-406,82-81 16,-82 82-16</inkml:trace>
  <inkml:trace contextRef="#ctx0" brushRef="#br0" timeOffset="970152.6918">23971 14767 0,'82'0'47,"0"0"-32,-41 0-15,0 0 16</inkml:trace>
  <inkml:trace contextRef="#ctx0" brushRef="#br0" timeOffset="970326.8622">25035 14726 0,'41'0'47,"0"0"-31</inkml:trace>
  <inkml:trace contextRef="#ctx0" brushRef="#br0" timeOffset="970902.0326">26017 14726 0,'0'82'15,"-41"-82"1,41 40-16,-82-40 78,82-81-62,0 40-1,41 41 1,41 0-1,-41 122 1,-41 83 0,-41-41-1,41-124-15</inkml:trace>
  <inkml:trace contextRef="#ctx0" brushRef="#br0" timeOffset="971652.1928">26508 14480 0,'0'-82'16,"41"42"0,-1 40-1,42 0 1,-41 0 0,-41 40-1,0 42-15,0-41 16,0 0-16,0 82 15,-41-41 1,-41-82 15,123 0-15,0-82 0,82-82-1,0-40 1,-41 81-1,-82 41 1,-82 123 31,82 0-47,0 41 16,-41 163-1,41-163 1,41 41-1,41-41 17,-1-82-17,1 0 1,0-205 0,-82 164-1,0 82 1,0 82-1,41 40 1,41-40 0,0-123-1,-1 0 1</inkml:trace>
  <inkml:trace contextRef="#ctx0" brushRef="#br0" timeOffset="972757.1722">26999 14644 0,'40'0'16,"42"0"0,-82-41 15,41 41-15,-41 82 30,0 0-30,0 81 0,0-40-1,0-41 1,41-82 31,-41-41-47,0-41 15,82 0 1,0-40 0,-41 122-1,0 0 1,-41 40 0,0 42-1,0 0 1,0-41-1,81-41 17</inkml:trace>
  <inkml:trace contextRef="#ctx0" brushRef="#br0" timeOffset="974169.3831">23358 14889 0,'0'41'47,"0"0"-32,0-123 63,-41 41-62,41 1 125,0-42-126,41 82-15,0 0 16,41 0-1,-82 82 1,81 122 0,-81-40-1,-41-83 1,1-40 0</inkml:trace>
  <inkml:trace contextRef="#ctx0" brushRef="#br0" timeOffset="977869.7355">34198 14112 0,'0'-82'31,"-82"82"-16,82-41-15,-163 41 47,285 0-15,42-40-17,82 40 1,-124 0-1</inkml:trace>
  <inkml:trace contextRef="#ctx0" brushRef="#br0" timeOffset="978154.1786">34035 14071 0,'0'-41'31,"0"123"1,0 41-17,0-41 1,0 204 0,0-41-1,0-122 1,40-41-1,83-82 1,82-41 0,-83-41-1,-122 41-15</inkml:trace>
  <inkml:trace contextRef="#ctx0" brushRef="#br0" timeOffset="978354.2499">34075 14521 0,'0'0'0,"-40"0"15,80-41 17,42 41-17,246-82 1,81 1-1,-287 81-15</inkml:trace>
  <inkml:trace contextRef="#ctx0" brushRef="#br0" timeOffset="978603.0613">35344 14030 0,'0'0'0,"0"-122"16,0 81-1,-82 41-15,41 0 32,0 0-17,41 82 1,-82 122 0,82 82-1,0 1 1,0-165-16,82-40 15,-82-41-15,164-41 16</inkml:trace>
  <inkml:trace contextRef="#ctx0" brushRef="#br0" timeOffset="978903.1608">35630 14439 0,'-41'-122'16,"41"81"0,41 0-1,0 41 1,82 0 0,-83 82-1,42 81 1,-123-40-1,41-82 1,-41-41 0,41-41 15,0 0-31</inkml:trace>
  <inkml:trace contextRef="#ctx0" brushRef="#br0" timeOffset="979270.087">36244 14030 0,'0'-41'16,"-41"41"31,-41 0-47,41 82 15,-82 41-15,82-41 0,-41 0 16,42 122 0,-42-81-1,41-41-15,41-41 16,41-41 46,-41-82-62</inkml:trace>
  <inkml:trace contextRef="#ctx0" brushRef="#br0" timeOffset="979536.2638">35712 14276 0,'-82'-82'0,"82"41"16,-41 41-16,41-41 15,41 82 32,0 41-31,41 0-16,40 122 31,-122-122-31,82 0 16,-82-41-16,82 41 15,41-82 1</inkml:trace>
  <inkml:trace contextRef="#ctx0" brushRef="#br0" timeOffset="979803.2057">36407 14153 0,'0'-82'16,"41"82"30,0 41-30,41 41-16,-41 0 16,-41 40-1,0 83 1,0 81 0,0-163-16,-41-41 15</inkml:trace>
  <inkml:trace contextRef="#ctx0" brushRef="#br0" timeOffset="981637.18">40416 14603 0,'0'41'31,"0"41"-15,0-41 15,-82-164 32,82 41-63,0 123 47,0 0-32,0 0 16,-82-123 16,82-41-31,41 123 15,0 0-15,-41 82-16,82-41 15,-82 41-15,0 0 0,0 40 16,-41 83 0,-82-123-1</inkml:trace>
  <inkml:trace contextRef="#ctx0" brushRef="#br0" timeOffset="982188.1347">40948 14153 0,'0'-82'16,"0"41"-1,0 82 17,0 41-17,41 41-15,41-41 16,81 81 15,-81-81-15,-41-82-1,0-41 1,-41-82 0,0-81-1,0-1 1,0 124-1,0 162 32,0 1-47,0 41 16,0 81 0,0-81-16,0-82 15</inkml:trace>
  <inkml:trace contextRef="#ctx0" brushRef="#br0" timeOffset="982453.844">41848 14030 0,'0'0'0,"0"-41"16,0 1-16,0-42 15,0 164 32,-82 40-47,82 1 16,0 204 0,41-163-1,82-123 1</inkml:trace>
  <inkml:trace contextRef="#ctx0" brushRef="#br0" timeOffset="982854.1838">42461 14071 0,'0'-41'0,"0"82"156,0 0-156,0 41 0,-81-41 16,-1 41-16,41-41 15,-41 81 1,41-40-1</inkml:trace>
  <inkml:trace contextRef="#ctx0" brushRef="#br0" timeOffset="983086.8218">42134 14071 0,'0'-82'0,"0"123"47,123 0-47,-82 0 16,41 82-16,-82-41 16,81 40-1,-40-40 1</inkml:trace>
  <inkml:trace contextRef="#ctx0" brushRef="#br0" timeOffset="983354.3983">42748 13989 0,'0'-81'0,"0"40"16,41 41 0,40 0 15,1 0-31,-82 122 16,0-40-1,82 164 1,-82-83-1,-82 1 1</inkml:trace>
  <inkml:trace contextRef="#ctx0" brushRef="#br0" timeOffset="995222.1557">37103 14398 0,'-123'-40'0,"41"40"16,164 0 31,0 0-47,40 0 15,1 0-15,0 0 31</inkml:trace>
  <inkml:trace contextRef="#ctx0" brushRef="#br0" timeOffset="995355.2574">36939 14685 0,'0'0'0,"41"0"15,0 0 1,163 0-1,1-82 1</inkml:trace>
  <inkml:trace contextRef="#ctx0" brushRef="#br0" timeOffset="995971.5674">37962 14194 0,'0'-82'16,"0"123"31,0 82-47,0-1 16,0 1-16,0-41 15,0 82 1,0-123-1,0-82 32,0-82-47,0-82 16,0 83 0,81-1-1,1 123 16,-41 82-15,41 81 0,-82 83-1,0-205 1,0-123 15,41-41-15,41-122-1,-41 122 1,-1 164 15,-40 41-15,0 40 0,0 165-16,0-164 15,0-42-15,82-40 31</inkml:trace>
  <inkml:trace contextRef="#ctx0" brushRef="#br0" timeOffset="996921.8745">38780 14480 0,'0'41'31,"0"0"-16,41-41 1,0 0 0,40-82-1,-81 41 1,0 0 0,-41 41-1,1 0 16,-1 0-31,41 123 16,0-41-16,0 0 16,0 41-1,41-83 1,122-40 0,-81 0-1,0-163 1,-82 81-1,0-41 1,0 82 0,-41 41 15,41 82-31,-41-41 16,41 205-1,0-206 16,82-80 1,-82-42-17,41-41 1,-41 41 0,0 164 30,0-41-46,0 82 16,82-82 0,-42-41 15,42 0-15,-82-123-16,41 41 15,-41 0 16,82 82-15,-82 123 0,0-41-1,0 0 1,41-82 0,0-41-1,41-41 1,-42 82 15,1 82-15,41-41-1,0-41 1,41 0 0</inkml:trace>
  <inkml:trace contextRef="#ctx0" brushRef="#br0" timeOffset="997542.2845">43975 14521 0,'82'-82'62,"0"82"-62,40 0 16,-40 0-16,0 0 16</inkml:trace>
  <inkml:trace contextRef="#ctx0" brushRef="#br0" timeOffset="997688.5362">44057 14562 0,'41'0'31,"122"0"-15,1 0-1</inkml:trace>
  <inkml:trace contextRef="#ctx0" brushRef="#br0" timeOffset="998122.1435">44711 14276 0,'0'0'0,"0"-41"0,0 0 16,0 82 46,41 41-62,-41-1 16,82 42 0,82-123-1,-83 0 16,-40 0-15,-41-163 0,82-83-1,-82 83 1,0 122 0,-41 41-1,41 122 1,0-40-16,0 164 15,0-124 1,41-40-16,-41-41 16</inkml:trace>
  <inkml:trace contextRef="#ctx0" brushRef="#br0" timeOffset="999022.3354">45693 14153 0,'0'-82'0,"0"0"16,0 42-1,-41 40 17,-41 0-17,41 122 1,41 83-1,0-123 1,0-42 0,41-40-1,82-40 1,-41-1 0,-82-123-1,0 41 16,0 82-15,0 123 0,0 0-1,0 41 1,41-1 0,0-122-1,81 0 1,-40 0-1,-41-81 1,-41-42-16,0 0 16,0 82-1,0-40 1,-82 81 0,82 81-1,0-40 1,41 0-1,41-41 1,-41 82 0,-41 0 15,0 40-15,0-81-16,0 41 15,82-82 16,0 0-15,-1 0 0,-81-82-16,41-40 15,-41 40 1,0 0-16,0 41 16,0 82 15,0 0-16,0 41 1,0 0 0,82 40-1,-41-122 1</inkml:trace>
  <inkml:trace contextRef="#ctx0" brushRef="#br0" timeOffset="1.00052E6">46838 14153 0,'0'-82'0,"0"41"16,-41 41 15,1 82-15,40-41-1,0 123 1,0-83 0,0-40-1,81-41 1,-81-41 0,82 41-1,-82-163-15,0 122 16,0 0-1,0-41 1,0 164 15,0 82-15,0-123 0,0-1-1,41-40 1,0 0-1,0-81 1,41 40 0,-82-41-1,41 82 1,-41 123 0,0-42-1,0-40 16,41-41-15,40 0 0,-81-81-1,41-42 1,0 41 0,41 123 15,-82 41-31,0-41 15,41-41 1,0 0 15,-41-41-15,82-41 0,-82 0-1,0 123 32,41-41-31,-82 0 77,41 82-77,0-41 0,0 0-16,0 0 15,41-41 17,40 0-17,-81-41 1,41-41-1,-41 0 1,0 41 0,0 82 15,82 0-15,-82 41-1,41-82 1,0 0 15,-41-41-15,0-41-16,0 41 31,-82 41-15,82 41-16,-82 123 15,82-1 16,0-81-31,0-41 16,41-41-16,41 82 0,-41-82 16,41-82-1,-1-41 1</inkml:trace>
  <inkml:trace contextRef="#ctx0" brushRef="#br0" timeOffset="1.00201E6">14604 16812 0,'0'-41'16,"-41"41"15,-82 82-15,-81 286 15,-1 164 0,205-451-31</inkml:trace>
  <inkml:trace contextRef="#ctx0" brushRef="#br0" timeOffset="1.00227E6">13908 16975 0,'0'0'0,"0"-81"16,0-1 0,0 123 15,0 41-16,41 163 1,123 41 0,40-40-1,-81-164 1</inkml:trace>
  <inkml:trace contextRef="#ctx0" brushRef="#br0" timeOffset="1.00251E6">14808 17303 0,'0'0'0,"-41"0"16,123 0 30,41 0-46,41 0 16,163 0 0,-41 0-1</inkml:trace>
  <inkml:trace contextRef="#ctx0" brushRef="#br0" timeOffset="1.00277E6">15340 17016 0,'0'0'0,"-82"-81"15,41 81 1,41-41 0,0 82-1,0-1 1,0 165-1,0 40 1,82 1 0,0-83-1</inkml:trace>
  <inkml:trace contextRef="#ctx0" brushRef="#br0" timeOffset="1.00314E6">15995 16894 0,'40'0'47,"83"0"-47,-82 0 15,0 0-15,-41-41 16,41 41 0,-41 82 31,0-42-47,0 42 15,0 205 1,0-165-16,0 1 15,0-41 1,0 0 0,82-82-16</inkml:trace>
  <inkml:trace contextRef="#ctx0" brushRef="#br0" timeOffset="1.00331E6">16117 17344 0,'82'0'47,"41"0"-31,0 0-16,122 0 15</inkml:trace>
  <inkml:trace contextRef="#ctx0" brushRef="#br0" timeOffset="1.00392E6">17713 17425 0,'-82'-81'16,"205"-1"31,40 82-47,83 0 16,-42 0-1,-40 0-15,122-41 31,-368 41-15,41-41 0,1-41-1,-42 41 1,0 0 0,123 41 30,0 0-46,122 82 16,-40 41 0,-123 122-1,-41-81 1,-41-123 0</inkml:trace>
  <inkml:trace contextRef="#ctx0" brushRef="#br0" timeOffset="1.00516E6">20249 17098 0,'-41'0'16,"-41"-41"15,82-41-31,-41 42 16,41-42 15,41 82-31,41 0 31,123 286 0,-246 41 1,41-286-1,0-204-15,81-42-1,1 82 1,-41 1-1,-41 81 1,0 82 31,0 0-31,0 40-16,0 124 15,0-41 16,82-124-15,41-40 0,-41 0-1,-1-122 1,-81-42 0,0 123-1,0 123 32,0 0-47,0 122 16,0-40-1,41-164 1</inkml:trace>
  <inkml:trace contextRef="#ctx0" brushRef="#br0" timeOffset="1.00539E6">21394 17180 0,'82'0'46,"41"0"-30,-41 0-16,-1 0 16,1 0-16,-41-82 15</inkml:trace>
  <inkml:trace contextRef="#ctx0" brushRef="#br0" timeOffset="1.00561E6">21640 16894 0,'-41'0'16,"41"-41"-16,0 82 47,0 40-47,0 42 15,0-41-15,41 0 16,0 81-1,0-81 1</inkml:trace>
  <inkml:trace contextRef="#ctx0" brushRef="#br0" timeOffset="1.00591E6">22131 16853 0,'0'0'0,"0"-82"16,81 82 15,42 0-15,-41 0 0,-82 41 15,0 0-31,-41 122 15,41 1 1,0 0 0,0-42-1</inkml:trace>
  <inkml:trace contextRef="#ctx0" brushRef="#br0" timeOffset="1.00607E6">22253 17221 0,'82'0'47,"41"0"-47,0 0 16,-1-41-16</inkml:trace>
  <inkml:trace contextRef="#ctx0" brushRef="#br0" timeOffset="1.00641E6">22908 17303 0,'0'41'31,"41"-41"78,0 81-93,-41-40-16,0 0 16,0 0-16,0 82 15,0-82 1</inkml:trace>
  <inkml:trace contextRef="#ctx0" brushRef="#br0" timeOffset="1.00666E6">23481 17385 0,'81'0'47,"42"0"-31,0 0 0</inkml:trace>
  <inkml:trace contextRef="#ctx0" brushRef="#br0" timeOffset="1.00684E6">24544 17303 0,'82'0'47,"-41"0"-47,41 0 16,-41 0-16,-41-82 15</inkml:trace>
  <inkml:trace contextRef="#ctx0" brushRef="#br0" timeOffset="1.00722E6">25485 17180 0,'0'-82'31,"0"123"63,0-82-32,0-41-46,41 82 15,-41 41-15,82 0-16,-82 0 15,0 164 1,0-42-1,-41-122-15</inkml:trace>
  <inkml:trace contextRef="#ctx0" brushRef="#br0" timeOffset="1.00801E6">26139 16853 0,'0'0'0,"0"-82"16,0 41 0,82 41-16,-41 0 31,41 123-16,-82-41 1,0-1-16,0 83 16,0-123-16,-41-41 15,41-41 17,0-41-32,0 0 15,205-163 1,-205 81-1,41 123 1,-41 123 15,0 123-15,0-42 15,0-40-15,0-41-1,40-82 1,42-164 0,-41 42-1,41 81 1,-82 122 15,0 1-15,41 41-1,-41-82 1,123-82 15,-123-41-15,122 41-16,-81 0 16,0 41 15,-41 123-16,82-41 1,-82 41 0,41-123-16</inkml:trace>
  <inkml:trace contextRef="#ctx0" brushRef="#br0" timeOffset="1.00826E6">27408 16853 0,'122'0'47,"-40"0"-32,0 0-15,0 0 16,40 0 0</inkml:trace>
  <inkml:trace contextRef="#ctx0" brushRef="#br0" timeOffset="1.00847E6">27612 16607 0,'0'0'0,"0"-41"0,0 123 47,0 0-31,0 41-16,0 122 31,82-81-16</inkml:trace>
  <inkml:trace contextRef="#ctx0" brushRef="#br0" timeOffset="1.00883E6">27980 16566 0,'0'-40'16,"41"40"15,41 0-31,-41 0 16,0 0-1,82 0 1,-83 0-1,-40 40 1,0 1 0,0 82-1,0-41 1,0 0-16,0 40 16,0-40-1</inkml:trace>
  <inkml:trace contextRef="#ctx0" brushRef="#br0" timeOffset="1.00899E6">28103 16935 0,'0'-82'0,"82"82"31,-41 0-31,41 0 15,-42 0 1,83 0 0</inkml:trace>
  <inkml:trace contextRef="#ctx0" brushRef="#br0" timeOffset="1.00974E6">33257 16648 0,'0'-41'16,"41"-40"15,0 81-31,41-82 0,82 82 31,40 0-15</inkml:trace>
  <inkml:trace contextRef="#ctx0" brushRef="#br0" timeOffset="1.01001E6">33298 16607 0,'0'0'0,"-41"0"16,41-41 0,0 82-1,-41 82 1,41 82 0,0 40 15,0-40-16,41-83 1,205-122 0,-164 0-16</inkml:trace>
  <inkml:trace contextRef="#ctx0" brushRef="#br0" timeOffset="1.01022E6">33094 17016 0,'0'0'0,"81"0"31,1 0-15,41 0-16,-41 0 15,163 0-15</inkml:trace>
  <inkml:trace contextRef="#ctx0" brushRef="#br0" timeOffset="1.01049E6">34116 16566 0,'0'-81'16,"-41"81"31,41 81-31,-81 1-16,81 0 0,0 204 31,0 42-16,81-83 1,42-204-16</inkml:trace>
  <inkml:trace contextRef="#ctx0" brushRef="#br0" timeOffset="1.01074E6">35016 16771 0,'0'0'0,"-122"123"47,122-42-31,-82 1-16,0 123 15,-41 81 1,41-122-1,42-123-15,40 0 16</inkml:trace>
  <inkml:trace contextRef="#ctx0" brushRef="#br0" timeOffset="1.01097E6">34525 17016 0,'0'0'0,"0"-41"16,0 82 31,0 0-31,41 41-1,164 164 1,-82-83-1,-83-81-15</inkml:trace>
  <inkml:trace contextRef="#ctx0" brushRef="#br0" timeOffset="1.01119E6">35262 17221 0,'-41'0'0,"123"0"47,40 0-31,-40 0-16,41 0 0,81 0 15</inkml:trace>
  <inkml:trace contextRef="#ctx0" brushRef="#br0" timeOffset="1.01144E6">35630 16975 0,'0'0'0,"-82"0"16,82 82 31,0 0-47,41 123 15,-41 40 1,0-81 0,0-83-1</inkml:trace>
  <inkml:trace contextRef="#ctx0" brushRef="#br0" timeOffset="1.01184E6">36039 16975 0,'-41'0'15,"41"-81"-15,82 81 47,82 0-31,-83 0-1,1 0 1,-82 41 0,0 40-1,0 1 1,0 82 0,0-1-1,0-40 1,0 0-1</inkml:trace>
  <inkml:trace contextRef="#ctx0" brushRef="#br0" timeOffset="1.01202E6">36080 17303 0,'41'0'16,"41"0"0,163 0-1,-81-82 1</inkml:trace>
  <inkml:trace contextRef="#ctx0" brushRef="#br0" timeOffset="1.01231E6">36775 16526 0,'0'0'0,"-41"0"15,41-82 1,41 123-1,0 0 1,164 204 0,-123 0-1,-82 1 1,-123 245 0,123-450-16</inkml:trace>
  <inkml:trace contextRef="#ctx0" brushRef="#br0" timeOffset="1.01252E6">38043 17262 0,'41'0'32,"123"0"-32,-41 0 15,40 0 1</inkml:trace>
  <inkml:trace contextRef="#ctx0" brushRef="#br0" timeOffset="1.01269E6">38084 17385 0,'41'0'16,"41"0"0,41 0-16,-41 0 15,-42 0-15</inkml:trace>
  <inkml:trace contextRef="#ctx0" brushRef="#br0" timeOffset="1.01497E6">39393 16975 0,'-41'0'0,"41"-81"16,123 81 31,0 0-47,0 0 15,81 0-15</inkml:trace>
  <inkml:trace contextRef="#ctx0" brushRef="#br0" timeOffset="1.01527E6">39271 17098 0,'0'41'31,"0"82"-15,0-41-1,0-1 1,0 83-1,0-123 1,122 41 0,83-82-1,40 0 1</inkml:trace>
  <inkml:trace contextRef="#ctx0" brushRef="#br0" timeOffset="1.01546E6">39434 17385 0,'82'0'31,"82"0"-31,-1 0 16,165-82-1</inkml:trace>
  <inkml:trace contextRef="#ctx0" brushRef="#br0" timeOffset="1.01574E6">40580 16975 0,'0'-40'15,"-41"40"32,41 40-31,0 83-16,-82-41 16,82 41-1,0 204 1,41-204-1,82-123 1,-42 0-16</inkml:trace>
  <inkml:trace contextRef="#ctx0" brushRef="#br0" timeOffset="1.01599E6">41398 17016 0,'0'-41'15,"-123"82"1,123 0 0,-82 82-1,0 41 1,-40-1-1,81-40 1,41-82-16</inkml:trace>
  <inkml:trace contextRef="#ctx0" brushRef="#br0" timeOffset="1.01622E6">40825 17057 0,'41'41'47,"0"41"-47,41-41 16,-41 41-16,40-41 15,42 40 1,-41 83-1,0-123-15,40-41 16</inkml:trace>
  <inkml:trace contextRef="#ctx0" brushRef="#br0" timeOffset="1.01649E6">41561 16975 0,'0'0'0,"0"-40"16,41 40 31,41 40-31,41 165-1,-82 122 1,-41-81-1,-82-83 1,0-163-16</inkml:trace>
  <inkml:trace contextRef="#ctx0" brushRef="#br0" timeOffset="1.01681E6">42707 17180 0,'0'-41'15,"123"41"32,-1 0-31,1 0-16,0 0 16,-42 0-16,1 0 15</inkml:trace>
  <inkml:trace contextRef="#ctx0" brushRef="#br0" timeOffset="1.01709E6">43034 16812 0,'0'0'0,"-41"0"16,41-41-1,0 82 17,0 41-17,0-1-15,0 42 16,0 0-16,82 122 16,-82 1-1,41-164 1</inkml:trace>
  <inkml:trace contextRef="#ctx0" brushRef="#br0" timeOffset="1.01749E6">43689 16853 0,'81'0'63,"-40"0"-63,0 0 15,0 0-15,41 0 16,-82 82 62,0-1-78,0 1 16,0 41-16,0-41 15,0 0 1,0 122-1,41-81 1,-41-41-16</inkml:trace>
  <inkml:trace contextRef="#ctx0" brushRef="#br0" timeOffset="1.01771E6">43689 17385 0,'0'-41'0,"122"41"31,1 0-15,0 0-16,-1 0 16,-40 0-1,41 0 1</inkml:trace>
  <inkml:trace contextRef="#ctx0" brushRef="#br0" timeOffset="1.01784E6">44425 17262 0,'0'-41'0,"0"82"62</inkml:trace>
  <inkml:trace contextRef="#ctx0" brushRef="#br0" timeOffset="1.01913E6">36407 18857 0,'-82'0'15,"123"0"48,123 0-63,40 0 0,369-82 31,368-81-15,82 81-1,81 82 1,-204 0 0,-777-41-1,-82 41 110</inkml:trace>
  <inkml:trace contextRef="#ctx0" brushRef="#br0" timeOffset="1.02314E6">33298 19225 0,'0'-41'16,"-82"-40"-1,123 162 32,0 83-47,41-41 16,0 40 0,41 1-1,-42-82 1,-40-82-1,41-41 1,-82-82 0,0 41-1,0-122 1,-41-1 0,41 164-1,0 164 32,0 0-47,0 122 16,41-81-1</inkml:trace>
  <inkml:trace contextRef="#ctx0" brushRef="#br0" timeOffset="1.02344E6">34362 19103 0,'0'0'0,"0"-82"0,0 41 15,-41 41 1,-41 0-1,41 163 1,41 124 0,0 40-1,0-82 17,123-122-17,41-123-15</inkml:trace>
  <inkml:trace contextRef="#ctx0" brushRef="#br0" timeOffset="1.02373E6">35262 19348 0,'0'0'0,"0"-82"16,-41 82 15,-41 41-15,41 82 0,-82 81-1,42-40 1,40-41-1</inkml:trace>
  <inkml:trace contextRef="#ctx0" brushRef="#br0" timeOffset="1.02394E6">34607 19389 0,'0'-41'0,"41"41"31,0 0-15,0 82-16,82 81 15,-42 1 17,83 0-17,-123-164-15</inkml:trace>
  <inkml:trace contextRef="#ctx0" brushRef="#br0" timeOffset="1.02422E6">35630 19512 0,'41'0'47,"41"0"-47,40 0 15,1 0-15,0 0 16,81 0-1,-163 0-15</inkml:trace>
  <inkml:trace contextRef="#ctx0" brushRef="#br0" timeOffset="1.02451E6">35998 19266 0,'-41'-123'16,"41"205"47,0 41-63,0-41 15,0 0-15,82-1 16,-82 1-1,0 82 1,41 81 0</inkml:trace>
  <inkml:trace contextRef="#ctx0" brushRef="#br0" timeOffset="1.02494E6">36489 19266 0,'-41'0'16,"82"0"46,41 0-62,0 0 16,40 0-16,-81-41 0,0 41 16,41 41 30,-82 82-30,0-41-16,0 40 16,0 1-1,-41-82 1,41 41 15</inkml:trace>
  <inkml:trace contextRef="#ctx0" brushRef="#br0" timeOffset="1.02512E6">36653 19593 0,'40'-41'31,"42"41"-31,0 0 16,0 0-16,82 0 16</inkml:trace>
  <inkml:trace contextRef="#ctx0" brushRef="#br0" timeOffset="1.02541E6">37143 19062 0,'0'-41'16,"41"41"15,41 41-15,0 81-1,-82-40-15,82 123 16,0 163 0,-82 82-1,0-328 1</inkml:trace>
  <inkml:trace contextRef="#ctx0" brushRef="#br0" timeOffset="1.02566E6">38002 19634 0,'82'-82'47,"41"82"-47,0 0 15,-41 0-15,40 41 16</inkml:trace>
  <inkml:trace contextRef="#ctx0" brushRef="#br0" timeOffset="1.02581E6">38248 19962 0,'41'0'31,"41"0"-31,-41-82 16,81 82-1</inkml:trace>
  <inkml:trace contextRef="#ctx0" brushRef="#br0" timeOffset="1.02838E6">40171 19266 0,'0'-41'16,"0"82"46,0 41-62,0 41 16,0 81-1,0 1 1,40-123 0,-40-1-1,0-40 1,82-41 15</inkml:trace>
  <inkml:trace contextRef="#ctx0" brushRef="#br0" timeOffset="1.02881E6">40498 19348 0,'0'-82'16,"0"41"-1,0-41 1,82 82-1,-1 0 1,1 82 0,-82-41-16,0 82 31,0-41-15,-122 40-1,81-122 1,122 0 46,1 0-46,0 0-16,0-41 16,0 41-16,0 0 15</inkml:trace>
  <inkml:trace contextRef="#ctx0" brushRef="#br0" timeOffset="1.02941E6">41357 19552 0,'0'-40'16,"0"-1"0,0 122 46,0 1-46,123 41-16,-123-41 15,81 0 1,1 40 0,0-81-1,-41-41 1,0-41-1,-41-81 1,0 40 0,82-123-1,-82 42 1,0 81-16,0 0 16,0 0-16,0 164 62,0 41-62,0 204 16,0-82-1,0-81 1</inkml:trace>
  <inkml:trace contextRef="#ctx0" brushRef="#br0" timeOffset="1.02974E6">42461 19430 0,'0'0'0,"0"-82"16,-81 82 31,40 123-32,41-42 1,0 165 0,0-42-1,41-81 1,122 41-1,-40-164 1,-41 0-16</inkml:trace>
  <inkml:trace contextRef="#ctx0" brushRef="#br0" timeOffset="1.03E6">43198 19634 0,'0'-82'16,"-41"82"31,0 82-31,41 0-16,-123 0 15,82 122 1,41-122-1,-41 41 1</inkml:trace>
  <inkml:trace contextRef="#ctx0" brushRef="#br0" timeOffset="1.03024E6">42870 19552 0,'0'-40'15,"82"121"32,-41 1-31,41 41-16,-82-41 15,82 0-15,-82-42 16,163 83 0</inkml:trace>
  <inkml:trace contextRef="#ctx0" brushRef="#br0" timeOffset="1.03049E6">43566 19225 0,'0'-41'16,"0"0"-1,41 41 1,0 82 0,40 205-1,1-1 1,-82 41-1,0-163-15,-41-1 16,-81 1-16</inkml:trace>
  <inkml:trace contextRef="#ctx0" brushRef="#br0" timeOffset="1.03346E6">44057 19593 0,'41'-41'0,"81"41"15,-40 0 1,0 0-16,41 0 15</inkml:trace>
  <inkml:trace contextRef="#ctx0" brushRef="#br0" timeOffset="1.03363E6">44343 19757 0,'41'0'15,"0"0"1,41 0-16,0 0 0,-1 0 16</inkml:trace>
  <inkml:trace contextRef="#ctx0" brushRef="#br0" timeOffset="1.03409E6">44998 19266 0,'0'-41'0,"-41"41"15,41 82 32,0 0-31,122 0-16,-40 122 15,41-40 1,-41-82 0,-41-82 15,40-41 0,-81-123-15,0-81-1,0-1 1,0 124 0,0 162 15,0 83-31,0 0 16,0 81-1,0-81-15,0 41 16,0-82-1</inkml:trace>
  <inkml:trace contextRef="#ctx0" brushRef="#br0" timeOffset="1.03436E6">45898 19307 0,'0'-82'15,"0"41"-15,-41 41 16,0 0 15,41 123-15,-82 0-16,82 122 16,0-40-1,41-83 1,41 1-1,40-123 1</inkml:trace>
  <inkml:trace contextRef="#ctx0" brushRef="#br0" timeOffset="1.03461E6">46593 19348 0,'-41'0'47,"0"0"-47,41 82 0,-82 0 16,82-1-16,-122 1 15,40 164 1,41-124-1,41-81 1</inkml:trace>
  <inkml:trace contextRef="#ctx0" brushRef="#br0" timeOffset="1.03483E6">46184 19430 0,'0'0'0,"0"41"47,41 40-47,41 1 16,-1 123 0,-40-42-1,-41-122-15,82 41 16</inkml:trace>
  <inkml:trace contextRef="#ctx0" brushRef="#br0" timeOffset="1.03504E6">46797 19348 0,'0'0'0,"41"0"31,41 123-15,-82 40 0,41 42-1,-41 40 1,0-40 0</inkml:trace>
  <inkml:trace contextRef="#ctx0" brushRef="#br0" timeOffset="1.04376E6">33216 20780 0,'0'0'0,"-41"0"16,205 0 46,122 0-46,42 0-16,490 0 31,245 0 1,-1022 0-1,-41 41 16,41-41-47</inkml:trace>
  <inkml:trace contextRef="#ctx0" brushRef="#br0" timeOffset="1.04471E6">44752 20534 0,'0'0'0,"-41"0"0,-41 0 16,1 0 0,203 0 46,410 0-46,-205 0-16,42 0 15,-247 0 1,-40 0-16,41 0 31,-82 0-15,-82 0 15,-41 0-15,0 0-1,-41 82 1,42-82 0,-124 41-1,-163-41 1,82 0 0,163 0-1,205 0 32,40 0-47,124 0 31,-164 0-31,40 82 16,-244 0 15,40-82-15,-41 0-16</inkml:trace>
  <inkml:trace contextRef="#ctx0" brushRef="#br0" timeOffset="1.0538E6">14522 22825 0,'0'82'0,"0"-1"15,0-40 1,-41 82 0,0-41-1,-82-82 1,1 41 15,81-287 0,164 42 1,-1 204-17,1 327 1,-82-81-1,-123-1 17,-82 41-17,-40-122 1,163-164 0,0 0-1,41-164 1,0 1-1,123 81 1,0 164 0,-1-1-1,1 83 1,0-41 0</inkml:trace>
  <inkml:trace contextRef="#ctx0" brushRef="#br0" timeOffset="1.05406E6">15463 23070 0,'-41'-41'0,"41"82"31,-82 41-15,82 0-16,-123 82 16,1 81-1,-83 82 1,164-286 0,41 41-1</inkml:trace>
  <inkml:trace contextRef="#ctx0" brushRef="#br0" timeOffset="1.05428E6">14890 23193 0,'0'0'0,"-41"-82"16,123 123 15,41 41-16,40 163 1,-122-81 0,123 40-1,-82-122-15</inkml:trace>
  <inkml:trace contextRef="#ctx0" brushRef="#br0" timeOffset="1.05478E6">16649 23398 0,'0'0'0,"-82"0"0,123-41 31,123 41-15,449-82-1,-163 82 1,-245-82 0,-82 82-1,-82-41 1,-82-41 15,-82 82-15,82 0-1,-41 0 1,41-41 0,123 0-1,-41 41 1,0 0-16,82 0 15,-123 123 1,0-41-16,0-41 16,0 41-1,-123 81 1</inkml:trace>
  <inkml:trace contextRef="#ctx0" brushRef="#br0" timeOffset="1.05571E6">19185 23152 0,'0'-41'16,"0"82"31,0 0-16,-41-41-15,1 0-1,-1 0 1,-41-41 0,82-82-1,0-40 1,0 122-1,123 41-15,-1 123 16,-122-1-16,41 1 16,-41 122-1,-82 83 1,-40-165 0,40-122-1,41-41 16,41-41-31,0-163 32,0 163-17,41 41 1,82 41 0,81 122-1,-122-81 1</inkml:trace>
  <inkml:trace contextRef="#ctx0" brushRef="#br0" timeOffset="1.05626E6">19594 23438 0,'0'0'0,"0"-81"0,82 81 31,-41 0-31,0 163 15,-41-81 17,0 41-17,0-82 1,-41-41 0,41-41-1,82-82 1,41-41-1,-82-40 1,-41 286 31,0 40-47,-82 1 16,82-41-1,0 0 1,122-82-1,-40 0 17,41-164-17,-123 82 1,0 41 0,0 82 15,0 123-16,0-41 1,41-1 0</inkml:trace>
  <inkml:trace contextRef="#ctx0" brushRef="#br0" timeOffset="1.05658E6">20822 23643 0,'-41'82'31,"41"-41"-31,0 40 31,0-162 0,0 40-15,0 0 0,82 41-1,-42 0 1,-40 163 0,0 42-1,0-123-15</inkml:trace>
  <inkml:trace contextRef="#ctx0" brushRef="#br0" timeOffset="1.05686E6">20985 23929 0,'82'0'47,"0"0"-47,0-41 15,-1 41-15,1-41 16</inkml:trace>
  <inkml:trace contextRef="#ctx0" brushRef="#br0" timeOffset="1.05703E6">22417 23643 0,'82'-82'47,"0"82"-32,-41 0-15,81 0 16</inkml:trace>
  <inkml:trace contextRef="#ctx0" brushRef="#br0" timeOffset="1.05722E6">23971 23438 0,'0'-40'0,"41"40"31,41 0-15,-41 0-1,41 0 16</inkml:trace>
  <inkml:trace contextRef="#ctx0" brushRef="#br0" timeOffset="1.05753E6">24421 23398 0,'0'0'16,"123"0"-16,-41 0 0,-123 0 78,41 40-63,-41-40 1,41-122 47,0 81-63,0-41 15,41 82 16,-41 41-31,123 123 16,-123-1 0,0 42-1,-41-83 1</inkml:trace>
  <inkml:trace contextRef="#ctx0" brushRef="#br0" timeOffset="1.05864E6">25730 22702 0,'0'0'0,"0"-82"16,0 41-1,82 41 1,-41 0 0,41 0-1,0 164 1,-123 41 0,-82-42-1,-81 1 1,163-164-1,123-41 17,40 41-17,-40-82 1,123 41 0,-1-163-1,-163 163 1,-41-41-1,0 41 1,0 0 0,82 41 31,-82 82-47,0-41 15,0 122 1,0-81-1,0 0 17,-41 0-17,41-205 17,123-40-17,-1-1 1,-81 123-1,-41 82 17,0 0-17,0 41-15,-82-41 16,82 40 0,82-81-1,0 0 1,41-81-1,-82-42 17,0 0-17,-41 82 1,0 123 0,81-41-1,-81 0 1,0 82-16,41-42 15,0-81 1,82 0 0,-82 0-16,0-122 15,82-1 1,-1 41 0,-81 164-1,-41 0 1,0 40 15,0-81-31,41 0 16,41-41-1,-82-41-15</inkml:trace>
  <inkml:trace contextRef="#ctx0" brushRef="#br0" timeOffset="1.05926E6">31826 22620 0,'-82'-41'16,"164"-40"15,-42 81-31,42 0 15,205 0 17</inkml:trace>
  <inkml:trace contextRef="#ctx0" brushRef="#br0" timeOffset="1.05948E6">31621 22539 0,'0'40'47,"0"42"-47,0 41 15,0 163 1,0 42 0,82-206-1,41-81 1,40-41-1,-81 0-15</inkml:trace>
  <inkml:trace contextRef="#ctx0" brushRef="#br0" timeOffset="1.05966E6">31621 23111 0,'-41'-82'0,"82"82"31,41 0-15,41 0-16,40 0 15,42 0 1,-1-81-16,-40 81 0</inkml:trace>
  <inkml:trace contextRef="#ctx0" brushRef="#br0" timeOffset="1.0599E6">32930 22498 0,'-41'-82'0,"0"82"16,-41 0 0,42 123-1,40 204 16,0-205-15,0 124 0,81-42-1,42-163-15</inkml:trace>
  <inkml:trace contextRef="#ctx0" brushRef="#br0" timeOffset="1.06053E6">34116 22498 0,'-41'0'16,"-40"0"0,40 122-1,-41-40-15,41 0 16,-41 0-16,82 0 15,-163 122 17,122-122-17</inkml:trace>
  <inkml:trace contextRef="#ctx0" brushRef="#br0" timeOffset="1.06075E6">33544 22579 0,'0'0'0,"0"82"62,81-82-62,-81 41 16,41-41-16,-41 41 15,41-41 1</inkml:trace>
  <inkml:trace contextRef="#ctx0" brushRef="#br0" timeOffset="1.06143E6">33421 22661 0,'-41'0'47,"41"41"-47,-82-41 15,41 82 1,-41-82-1,42 0 1,40-41 0,0-41-1,0 0 1,0 1 0,81 81-1,-40 81 1,-41 1-1,0 164 1,-82-124 0,-40-81-1,81 41 1,-41-82 0,82-41-16,0-41 15,0 41 1,0-40-16,41 40 31,41 41-15,81 204-1,-163 1 1,82-42 0,-41-122-1</inkml:trace>
  <inkml:trace contextRef="#ctx0" brushRef="#br0" timeOffset="1.06183E6">33544 22661 0,'0'-82'16,"-41"82"-16,82 0 62,40 123-62,-40-41 16,41 0-16,-41 0 15,41-1-15,0 42 16,40-41 0,1 41-1</inkml:trace>
  <inkml:trace contextRef="#ctx0" brushRef="#br0" timeOffset="1.06216E6">34280 22457 0,'0'-82'16,"-82"82"-16,246 41 31,-82 41-31,81 204 15,-81-41 17,-82 124-17,-41-124 1,-41-245-16</inkml:trace>
  <inkml:trace contextRef="#ctx0" brushRef="#br0" timeOffset="1.06243E6">35671 22907 0,'0'-41'16,"41"41"-1,41 0 1,81 0 0,1 0-1</inkml:trace>
  <inkml:trace contextRef="#ctx0" brushRef="#br0" timeOffset="1.06256E6">35794 23029 0,'0'0'0,"81"0"32,1 0-32,123-41 15</inkml:trace>
  <inkml:trace contextRef="#ctx0" brushRef="#br0" timeOffset="1.06351E6">37921 22579 0,'0'41'31,"0"0"-31,-41-41 16,-41 82-1,0-82 1,0-41 15,123-245 0,41 286-15,0 41 0,0 163-1,-205 205 1,0-245 15,-81-41-15,163-123-1,0 0 1,41-164 0,82 0-1,40 123 1,1 41-1,0 164 1,0-123 0,-42 41-1</inkml:trace>
  <inkml:trace contextRef="#ctx0" brushRef="#br0" timeOffset="1.06371E6">38452 22579 0,'0'0'0,"82"0"32,41 0-17,-41 0-15,41 0 16</inkml:trace>
  <inkml:trace contextRef="#ctx0" brushRef="#br0" timeOffset="1.06396E6">38412 22661 0,'0'41'16,"0"41"-1,0-41 1,0 122 0,0-40-1,81-41 1,-40 0-16,41-82 16,-41 0-16,41 0 0,0 0 15,81-41 1,-122-41-1</inkml:trace>
  <inkml:trace contextRef="#ctx0" brushRef="#br0" timeOffset="1.06415E6">38534 23070 0,'-82'0'0,"123"0"16,0 0-1,82-41-15,122 41 32,1-81-17,-164-1-15</inkml:trace>
  <inkml:trace contextRef="#ctx0" brushRef="#br0" timeOffset="1.06438E6">39516 22620 0,'0'-41'16,"-82"41"15,82 41-15,-82 0-16,1 123 15,81-1 1,0 1 15,122-82-15,165-41-1</inkml:trace>
  <inkml:trace contextRef="#ctx0" brushRef="#br0" timeOffset="1.06465E6">40089 22661 0,'0'-41'16,"-41"82"31,41 0-47,-123 41 0,0 122 31,1-40-15,40-41-1</inkml:trace>
  <inkml:trace contextRef="#ctx0" brushRef="#br0" timeOffset="1.06485E6">39639 22784 0,'82'0'31,"-42"41"-15,42 0-16,0 81 15,82 42 1</inkml:trace>
  <inkml:trace contextRef="#ctx0" brushRef="#br0" timeOffset="1.06505E6">40252 22539 0,'0'0'0,"123"0"31,-82 163-15,41 42 0,-41-42-1,-41 42 1,0-82-16,-41 40 16</inkml:trace>
  <inkml:trace contextRef="#ctx0" brushRef="#br0" timeOffset="1.06525E6">40580 23684 0,'0'82'0,"-41"-82"16,41 41-16</inkml:trace>
  <inkml:trace contextRef="#ctx0" brushRef="#br0" timeOffset="1.06555E6">38043 24420 0,'0'0'0,"-245"-41"16,40 41-1,-40 0 1,450 0 15,81-82-31,82 82 16,614-81-1,-164 81 1,-573 0-16,-81 0 16,-205 0 15,-41 0-15</inkml:trace>
  <inkml:trace contextRef="#ctx0" brushRef="#br0" timeOffset="1.06571E6">39475 24338 0,'-163'82'15,"326"-164"-15,-531 164 16,286 0-16,246-82 31,40 0-15,205 0 0,-122 0-1,-205 0 1,-42 0-16</inkml:trace>
  <inkml:trace contextRef="#ctx0" brushRef="#br0" timeOffset="1.07163E6">31621 25361 0,'-123'-82'0,"82"0"16,41 164 31,82 82-47,-41-42 0,41 1 15,-41 0-15,41-41 16,-41-41-16,40 81 16,-40-122-1,0 0 1,82-122 15,-82-410 0,-164 327-15,82 83 0,41 203 15,0 83-31,0 81 31,0 1-15,0-82-16</inkml:trace>
  <inkml:trace contextRef="#ctx0" brushRef="#br0" timeOffset="1.0719E6">32562 25156 0,'0'0'16,"0"-40"-16,0-42 16,-82 82 15,82 122-31,0 83 31,0 40-15,0-122-16,41 41 15,82-164-15,-123 41 16</inkml:trace>
  <inkml:trace contextRef="#ctx0" brushRef="#br0" timeOffset="1.07228E6">33216 25361 0,'0'0'0,"-81"-82"15,81 41 1,0 0-1,122-40 1,-81 81 0,0 122-1,-41 42 1,-82 122 0,41-204-16,-81 41 15,40-123-15,82 82 16,163-123 15,1-41-15,0 0-1,40 0 1</inkml:trace>
  <inkml:trace contextRef="#ctx0" brushRef="#br0" timeOffset="1.0725E6">34075 25279 0,'0'-82'0,"0"1"16,-81 81 31,-1 81-32,82 42-15,-41-41 16,-82 163-1,123-122-15,-82 82 16,82-165 0,-41-40-16</inkml:trace>
  <inkml:trace contextRef="#ctx0" brushRef="#br0" timeOffset="1.07271E6">33707 25238 0,'0'0'0,"-41"-82"0,41 164 47,41 41-47,0 0 16,123 81-1,-41 42 1,-1-246-1</inkml:trace>
  <inkml:trace contextRef="#ctx0" brushRef="#br0" timeOffset="1.07294E6">34525 25238 0,'0'0'0,"0"-82"15,0 123 1,41 0 0,82 205-1,-41 40 1,-82 164 0,0-286-16,0 40 15</inkml:trace>
  <inkml:trace contextRef="#ctx0" brushRef="#br0" timeOffset="1.07315E6">35671 25811 0,'0'-82'0,"82"82"0,-41 0 16,40-41 0,124 41-1,-164 0-15</inkml:trace>
  <inkml:trace contextRef="#ctx0" brushRef="#br0" timeOffset="1.07326E6">35875 26179 0,'41'0'16,"82"0"-1,0-41-15</inkml:trace>
  <inkml:trace contextRef="#ctx0" brushRef="#br0" timeOffset="1.07408E6">37634 25320 0,'0'0'0,"0"-82"15,0 0 1,-81 82-1,81 82 17,-41 205-17,-82-124 1,82 1 0,41-123-1,82-41 32,0-41-31,81 41-1,1-41 1,-82 0 0,-41-41-1,-41 0 1,0 1-1,0-1 1,0 164 15,0-1-15,0 206 0,0-42-1,0-163 1</inkml:trace>
  <inkml:trace contextRef="#ctx0" brushRef="#br0" timeOffset="1.07481E6">38902 25320 0,'0'-82'16,"-81"82"-1,81-82-15,0 123 47,41 82-47,81 163 16,124 83 31,-164-288-32,-42-40 1,1-82 0,-41-122-1,0-42 1,0-245-1,0 287 1,0 204 15,0 81-31,0 42 16,0 245 0,82-245-1</inkml:trace>
  <inkml:trace contextRef="#ctx0" brushRef="#br0" timeOffset="1.07506E6">40048 25075 0,'0'0'0,"-82"0"0,41 0 31,-41 81-15,82 42-16,0 163 15,0-40 1,82-42 0,0-163-1</inkml:trace>
  <inkml:trace contextRef="#ctx0" brushRef="#br0" timeOffset="1.07531E6">40702 25197 0,'0'0'0,"-81"0"47,-1 82-31,41 82-16,-82 81 15,0 1 1,82-124 0</inkml:trace>
  <inkml:trace contextRef="#ctx0" brushRef="#br0" timeOffset="1.07551E6">40171 25320 0,'0'0'0,"40"41"31,83 123-16,0 81 1,0-122 0,-82-41-1</inkml:trace>
  <inkml:trace contextRef="#ctx0" brushRef="#br0" timeOffset="1.07571E6">41030 25034 0,'0'0'0,"0"-82"16,0 41-1,41 41 1,81 286 0,-81 42-1,-41 244 1,0-245-1</inkml:trace>
  <inkml:trace contextRef="#ctx0" brushRef="#br0" timeOffset="1.0784E6">33053 27079 0,'-41'-82'0,"41"123"141,0 0-110,0 0-31,0 0 31,0 41-31,0-42 32,0 42-32,0-41 15,0 41 16,0-41 32,0 0-16,-41-41-47,41 41 15,0 41 32,0-42-15,0 1 30,82-41-46,-41 0-16,40 82 15,-40-82 1,123 0 0,-41 41-1,40-41 1,42 0-1,122 0 1,-81 0 0,-1 0-1,0 0 1,165 0 0,367 0-1,-327 0 16,-82 0-15,-123 0 0,1 0-1,204-82 1,-205 82 0,-81 0-1,-123 0 1,41 0-1,-42 0 1,1 0 0,0 0-1,-41-41 95,0-40-95,0 40-15,0 0 16,0-82 0,0 82-1,0-41-15,0 41 16,-41-40-1,41 40 17,-81 82 30,81-1-62,-41 83 16,41-82-1,-82 0 1,0 82 0,41-82-1,41-82 32,0-82-31,41 41-16,-41 41 15,82 0 1,0-81-16,-1 122 16,-40 0-1,41 0 1,-41 0 0,41 122-16,82 42 15,-83-82 16,-81-41-15,41-41 0,-41 82-1</inkml:trace>
  <inkml:trace contextRef="#ctx0" brushRef="#br0" timeOffset="1.0798E6">35344 29165 0,'0'-82'47,"0"41"-16,-41 41-31,0 0 31,163 0 63,124 0-94,40 0 16</inkml:trace>
  <inkml:trace contextRef="#ctx0" brushRef="#br0" timeOffset="1.08114E6">40293 28674 0,'-82'0'15,"1"0"-15,122 0 516,-1 0-47,1 0-266,0 0-203,41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0:54:52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26221 4622 0,'-82'0'15,"42"0"1,40-82 0,-82 82 15,0 0 0,123 0 47,41 0-78,-1 0 16,1-40-16,286 40 31,-81 0-15,81 40-1,-123-40 1,-122 0-16,0 41 16,40-41-16,-40 0 0,0 0 15,122 82 1,-81-82-1,-41 0-15,-1 0 16,-40 41-16,0-41 16,0 0-16,41 0 15,-1 82 1,1-82 0,41 0-1,-83 0 16,42 0-15,-41 0 0,41 0-1,-82 0-15,81 0 16,-81 0-16,0 0 16,82 0-1,-41 41 1,0-41-16,-1 0 15,1 0 1,-41 0-16</inkml:trace>
  <inkml:trace contextRef="#ctx0" brushRef="#br0" timeOffset="1595.7693">8672 5972 0</inkml:trace>
  <inkml:trace contextRef="#ctx0" brushRef="#br0" timeOffset="15544.467">13295 9367 0,'-41'0'15,"0"0"1,-41 0 0,123 0 77,41 0-93,0 0 16,-1 0 0,42 0-16,0 0 0,0 0 15,81 0-15,1 0 16,245 0-1,-164 0-15,0-41 16,1 41-16,-1 0 16,-81 0-16,204 0 15,-287 0-15,-40 0 16,123 0 0,-164 0-1</inkml:trace>
  <inkml:trace contextRef="#ctx0" brushRef="#br0" timeOffset="16419.0744">18817 9204 0,'0'0'0,"-41"0"16,-41 0 15,42 0-15,162 0 46,1 0-46,41 0-16,81 0 16,82 0-1,-163 0-15,40 0 16,42-41-16,-1 41 15,-40 0-15,204 0 16,-123 0 0,-122 0-1,-123 0 17,-82 0 93</inkml:trace>
  <inkml:trace contextRef="#ctx0" brushRef="#br0" timeOffset="16719.3582">20453 9285 0,'-40'0'16,"162"-41"-1,-40 41 1,123 0-1,-42 0 1,-40 0 0,-41 0-1,0 0-15,-82 41 16,40-41-16</inkml:trace>
  <inkml:trace contextRef="#ctx0" brushRef="#br0" timeOffset="43822.048">15136 12394 0,'0'-82'15,"-41"82"1,41-41 15,81 41 32,1 0-48,0 0 1,164 0-16,-83 0 15,-40 0-15,122 0 16,-40 0 0,-1 0 15,-163 0-31,41 0 16,0 0-1</inkml:trace>
  <inkml:trace contextRef="#ctx0" brushRef="#br0" timeOffset="44076.6372">15954 12394 0,'81'0'31,"42"0"-15,-41 0-16,0 0 16,0 0-1,-1 0-15,1 0 16</inkml:trace>
  <inkml:trace contextRef="#ctx0" brushRef="#br0" timeOffset="52588.3748">9449 15380 0,'0'-82'203,"-81"82"-156,122 0 47,40 0-79,-40 0-15,0 0 0,82 0 32,41 0-17,-42 0 1,1 0 0,0 0-1,-41 0 1</inkml:trace>
  <inkml:trace contextRef="#ctx0" brushRef="#br0" timeOffset="52938.8595">9777 15380 0,'0'0'0,"-41"0"16,-41 0-1,0 0 1,123 0 62,41 0-78,0 0 0,40 0 16,1 0-16,0-41 15,122 41 1,1 0 0,-205-41-16,41 41 15</inkml:trace>
  <inkml:trace contextRef="#ctx0" brushRef="#br0" timeOffset="53872.4444">18817 15298 0</inkml:trace>
  <inkml:trace contextRef="#ctx0" brushRef="#br0" timeOffset="54577.7799">26835 15339 0,'-41'0'0</inkml:trace>
  <inkml:trace contextRef="#ctx0" brushRef="#br0" timeOffset="55618.2209">29985 15339 0,'0'0'0,"0"41"687,41-41-687,0 0 16,81 0-16,-40 0 16</inkml:trace>
  <inkml:trace contextRef="#ctx0" brushRef="#br0" timeOffset="56522.5538">37471 15257 0,'0'0'15,"-41"0"-15,0 0 0,-41 0 16,41 0 0,123 0 62,0 0-63,81 0-15,860 0 32,-737 0-17,-40 0-15,-42 0 16,1 0-16,-1 0 0,1 0 15,-82 0 17,-41 0-17</inkml:trace>
  <inkml:trace contextRef="#ctx0" brushRef="#br0" timeOffset="56827.5127">38698 15339 0,'0'0'0,"82"0"31,0 0-15,40 0-1,42 0-15,81 0 16,-122-41-16,0 41 16,81 0-1,-81 0 1</inkml:trace>
  <inkml:trace contextRef="#ctx0" brushRef="#br0" timeOffset="77094.5074">19144 26629 0,'0'-41'63</inkml:trace>
  <inkml:trace contextRef="#ctx0" brushRef="#br0" timeOffset="77700.0168">19144 26588 0,'0'-82'15,"-40"82"63,40-41-15,0 0 202,40 41-171,42 0-78</inkml:trace>
  <inkml:trace contextRef="#ctx0" brushRef="#br0" timeOffset="77991.836">19922 26056 0,'0'-41'15,"-41"-40"16,0 162 1,41 42-17,-205 82 1,83-42 0,-83 83-16,123-124 15,-40-40-15,81 0 31,-41-41-31,164-41 16</inkml:trace>
  <inkml:trace contextRef="#ctx0" brushRef="#br0" timeOffset="78224.5977">18981 26384 0,'0'0'0,"0"-82"15,-41 82 1,123 41 31,-41 0-47,81 122 16,42 83 15,81-42-16,-163-163-15</inkml:trace>
  <inkml:trace contextRef="#ctx0" brushRef="#br0" timeOffset="78724.8792">20944 26670 0,'-81'41'78,"-1"-41"-78,0 82 0,41-82 16,-41 81-1,-122-81 1,163 0 0,0 0-16,41-40 15,0-1 1,123-82 0,40-41-1,-122-40 1,-41 122-16,0-82 15,0 83 1,0 40 0,-41 41-16,-41 122 15,82 1 1,0 0 0,41 204-16,41-122 15,-41-83-15,82 83 31,-123-123-31,122-1 0</inkml:trace>
  <inkml:trace contextRef="#ctx0" brushRef="#br0" timeOffset="79225.311">21640 26465 0,'0'-81'16,"-41"-1"-1,41 123 16,0 0-15,0 81 0,123-81-1,-123 0-15,122-41 16,1 0-16,-82 0 16,0 0-1,41-41 1,-82-82-1,0-40 1,0 81-16,0 0 16,0 164 15,0 41-31,0 163 16,0-122-1,0 40 1,0-122-16,0 0 15,0-41-15</inkml:trace>
  <inkml:trace contextRef="#ctx0" brushRef="#br0" timeOffset="80374.906">24135 26711 0,'0'-82'15,"0"0"-15,0 41 16,-41 0-16,41-40 15,-82 81-15,82-41 16,-81 41-16,-42 0 16,41 81-1,0 165 1,82-123-16,41 81 31,41-204-31,0 0 31,0 0-31,-1-163 32,-81 81-17,0 0-15,0-41 16,0 164 15,0 41-31,0 41 31,82-42-15,-41-40 0,41-41-1,82-41 1,-42-40 0,-122-1-1,82-123 1,-82 123-16,0 42 15,-41 40 1,0 81 0,41-40-16,0 0 15,82-41 17,0 0-32,-41 0 31,41 0-16,-82-82-15,40 82 16,-40 82 15,0 41-15,0 0 0,0-82-1,82-41 1,41 0-1,0-41 1,-123-41-16</inkml:trace>
  <inkml:trace contextRef="#ctx0" brushRef="#br0" timeOffset="80674.8699">25199 26547 0,'0'-41'0,"0"82"0,0-123 16,0 164 31,0-41-32,81-41 1,-40 0 0,-41-41 15,0-41-15,-81 82 15,81 82-16,0 123 1,40-164 0,42-41-1,82 0 1,-123-82 0</inkml:trace>
  <inkml:trace contextRef="#ctx0" brushRef="#br0" timeOffset="82057.8849">26794 26752 0,'0'41'31,"0"40"-15,0-40 0,82-41-16,81 0 31,1-245 0,-164-123 0,0 450 16,0 40-31,0 124-1,0-205 1,41-41 0,82 0-1,-41-82 1,-82 41-16,81-82 16,-81 82-16,41 0 15,-41 82 16,0 41-31,0 0 16,41 41 0,41-123 15,-41 0-15,0-41-1,-41-41 1,82 41-1,-42 123 17,-40 0-17,41-82 1,123 0 0,-41-41-1,-82-41 1,0-82-1,-41 123 1,81 41 0,1 0-1,-41 164 1,-41-287 62,-41 123-62,41-41-16,-41 41 15,0 0 1,41 41-16,-81 82 16,81 82-1,0-165 1,40 42-1,42-82 1,41-122 0,-82 81-16,41-123 15,-82 82 1,0 0-16,0-163 16,0 0-1,0 204 16,0 245-15,0 82 0,0-81-1,0-82-15,0-1 16,0-40-16,41-82 0,-41 41 16,81-41-16</inkml:trace>
  <inkml:trace contextRef="#ctx0" brushRef="#br0" timeOffset="82200.2399">29003 26465 0,'0'82'47</inkml:trace>
  <inkml:trace contextRef="#ctx0" brushRef="#br0" timeOffset="82396.0955">27326 26015 0,'0'82'32,"0"-41"-17,41-41-15</inkml:trace>
  <inkml:trace contextRef="#ctx0" brushRef="#br0" timeOffset="83808.6155">24340 28224 0,'0'0'0,"0"-82"0,0 1 15,-41 40 1,-41 41-1,41 41 17,82 490-1,82-490-15,-1-41-1,-40 0 1,-41 0-16,82-204 15,-123 122 1,0 41-16,0-82 16,0 82-1,0 123 17,0 0-32,0 82 31,41-123-16,40-41-15,1 0 16,41 0 0,-82-82-1,-41-41 1,0 0 0,-123 42-1,41-1 1,-40 123-1,81 40 1,41 124 0,0-123-1,122-41-15,-40 41 16,0-82-16,82 0 16,40-82 15,-122-82-16,-82 41 1,0 1 0,0 81-1,0-41 1,0 164 0,0 0-1,82 122 1,41-81-1,-1-41 1,-40-82 0,-41 0-1,0-41 1,41-164 0,-82-40 15,0 163-16,0 123 17,0 122-17,0 83 1,0-82 0</inkml:trace>
  <inkml:trace contextRef="#ctx0" brushRef="#br0" timeOffset="84108.113">26549 27938 0,'0'0'0,"0"-82"15,-123 164 32,123 41-31,-41-1-16,41 1 16,0 0-16,0 40 15,41-122-15,0-41 16,81 0-1</inkml:trace>
  <inkml:trace contextRef="#ctx0" brushRef="#br0" timeOffset="84324.7907">27449 28102 0,'0'-123'0,"-82"123"31,82 41-15,-82 0-1,0 122 1,0-81-16,0 82 16,82-82-16,-40-42 15,-42 42 1</inkml:trace>
  <inkml:trace contextRef="#ctx0" brushRef="#br0" timeOffset="84511.9351">26794 28142 0,'41'0'31,"0"41"-16,41 41-15,-41-41 16,-1 41-16,42-41 16,0 82-1</inkml:trace>
  <inkml:trace contextRef="#ctx0" brushRef="#br0" timeOffset="84743.0947">27735 28388 0,'0'0'0,"-41"0"15,41 41 32,0 41-47,0-1 16,0 1-1,0 0 1,82 0-16</inkml:trace>
  <inkml:trace contextRef="#ctx0" brushRef="#br0" timeOffset="85125.3407">27858 28061 0,'0'81'47,"81"-81"-47,-81 82 16,41-82-16,-41 41 15,41-41 1,41 0-1,0-82 1,-41-40 0,-41-1-1,0 82-15,0 164 47,0-41-47,0 40 16,-82 124-1,82 81 1,82-245 0</inkml:trace>
  <inkml:trace contextRef="#ctx0" brushRef="#br0" timeOffset="85409.0537">28430 28020 0,'0'-123'16,"41"205"31,-41 0-47,82-1 15,-82 1-15,82 164 16,-82-42 0,-41-40-1</inkml:trace>
  <inkml:trace contextRef="#ctx0" brushRef="#br0" timeOffset="85625.4043">29371 28183 0,'123'0'47,"0"0"-47,-1 0 15,1 0-15,-41 0 16</inkml:trace>
  <inkml:trace contextRef="#ctx0" brushRef="#br0" timeOffset="85759.3434">29535 28511 0,'41'0'31,"40"0"-31,1-82 0,0 82 16,0 0-1</inkml:trace>
  <inkml:trace contextRef="#ctx0" brushRef="#br0" timeOffset="86125.2772">30517 28020 0,'0'-41'15,"-82"41"1,82 41 0,-41 0-1,41 163-15,0 1 31,82-164-15,40 40 0,124-162-1,-205-42 1,41-163 0,-82 81-1,-82 164 1,0 41-16,-204 82 15,163 41 1,41-42-16,-82 42 16</inkml:trace>
  <inkml:trace contextRef="#ctx0" brushRef="#br0" timeOffset="87975.7273">33298 27897 0,'-41'0'0,"0"0"16,0 0-1,82 0 17,0 0-17,82 0-15,0 0 16,204 41-1</inkml:trace>
  <inkml:trace contextRef="#ctx0" brushRef="#br0" timeOffset="88142.2049">33257 28183 0,'-41'0'15,"82"0"16,0 0-31,164-41 16,81 1 0,-204 40-1</inkml:trace>
  <inkml:trace contextRef="#ctx0" brushRef="#br0" timeOffset="88393.0346">33748 27856 0,'0'-41'0,"0"82"0,-41-82 16,41 0 0,82 41 31,0 0-47,0 41 15,-41 82 1,-41-82-16,0 122 15,0-81 1,-41 41-16,0-82 16,41 0-1</inkml:trace>
  <inkml:trace contextRef="#ctx0" brushRef="#br0" timeOffset="88635.5349">34894 27365 0,'0'0'0,"0"-41"31,40 41-31,1 0 15,82 0 1,-82 0 0</inkml:trace>
  <inkml:trace contextRef="#ctx0" brushRef="#br0" timeOffset="88926.0417">34771 27365 0,'0'0'0,"-41"-41"15,41 164 32,0-41-47,0 0 16,0 81 0,0 42-1,0-42 1,0-122-1,0 0-15,82-41 16,40 0 0,-40-41-16,82-81 15,-41 40 1,-123 0 0</inkml:trace>
  <inkml:trace contextRef="#ctx0" brushRef="#br0" timeOffset="89109.6576">34771 27774 0,'123'0'47,"-1"0"-47,1 0 15,0 0-15,81-81 16</inkml:trace>
  <inkml:trace contextRef="#ctx0" brushRef="#br0" timeOffset="89375.5234">35753 27365 0,'0'0'0,"-41"-41"0,41-40 15,-41 40 1,-41 82 15,82 40-15,-82 165 0,82 122-1,41-204 1,82-124-1,81-40 1,-81 0 0</inkml:trace>
  <inkml:trace contextRef="#ctx0" brushRef="#br0" timeOffset="89593.0824">36448 27488 0,'0'0'0,"0"-82"15,-82 164 17,82 0-17,-82 0-15,82-1 16,-81 42-16,81-41 0,-82 0 16,0 40-1,82-81 1</inkml:trace>
  <inkml:trace contextRef="#ctx0" brushRef="#br0" timeOffset="89793.2727">35916 27406 0,'0'0'0,"-41"0"0,82 82 31,41 0-15,0 0-16,0-1 16,-41-40-16,0 41 0,40-41 15,42 41 1,-123-41-16</inkml:trace>
  <inkml:trace contextRef="#ctx0" brushRef="#br0" timeOffset="90211.1093">36775 27447 0,'0'-82'0,"0"41"16,0 82 15,0 41-16,0 82 1,0-82 0,82-1-1,123-81 1,-124 0 0,1-122-1,-82-42 1,0 82-1,0 41 1,-41 164 0,41 122-1,-81-40 1,81 40 0,0-204 15,40-41-31</inkml:trace>
  <inkml:trace contextRef="#ctx0" brushRef="#br0" timeOffset="90442.4907">37471 27283 0,'0'0'0,"0"-40"0,82 162 47,-82 1-47,81 0 15,-81-1-15,0 42 16,0-41 0,-81 40-1,-42-40-15</inkml:trace>
  <inkml:trace contextRef="#ctx0" brushRef="#br0" timeOffset="90693.7516">38616 27774 0,'41'0'47,"82"0"-47,-1 0 0,124 0 31,-164 0-31</inkml:trace>
  <inkml:trace contextRef="#ctx0" brushRef="#br0" timeOffset="91150.2627">39475 27447 0,'-41'-82'0,"123"82"47,0 0-47,41 0 15,-42 0-15,-40 0 16</inkml:trace>
  <inkml:trace contextRef="#ctx0" brushRef="#br0" timeOffset="91430.1037">39475 27447 0,'0'-82'15,"-41"164"32,41 0-47,0 41 16,0-42-16,0 165 15,0-164 1,0-1-16,0-40 16,0 82-1,41-123-15,41 0 16,82 0-16,-1-123 16</inkml:trace>
  <inkml:trace contextRef="#ctx0" brushRef="#br0" timeOffset="91609.1573">39516 27856 0,'0'0'0,"123"0"31,-1 0-15,42 0-16,-41 0 15,81 0 1</inkml:trace>
  <inkml:trace contextRef="#ctx0" brushRef="#br0" timeOffset="91876.4311">40539 27529 0,'0'0'0,"-41"0"0,41-82 0,-41 82 63,41 41-63,0 0 16,-82 123-1,82 81 1,0-41-1,0-163 1,82 82-16,41-123 16,-1 0-16</inkml:trace>
  <inkml:trace contextRef="#ctx0" brushRef="#br0" timeOffset="92109.2617">41275 27652 0,'0'0'0,"0"-41"16,-82 82 31,82 81-31,-82 42-1,42-82-15,-1 40 16,41-40-1</inkml:trace>
  <inkml:trace contextRef="#ctx0" brushRef="#br0" timeOffset="92310.2318">40948 27611 0,'-41'0'0,"41"41"32,82 0-32,-41 40 15,81 83 1,-40-123-16,0 82 16,0-42-16,-41-81 15</inkml:trace>
  <inkml:trace contextRef="#ctx0" brushRef="#br0" timeOffset="92559.8306">41766 27447 0,'0'0'0,"-41"0"15,41-82 1,41 82-1,0 41 1,82 41 0,-83 41-16,-40-41 15,82 40-15,-82 1 0,0 0 16,-41 81 0,-40-204-16</inkml:trace>
  <inkml:trace contextRef="#ctx0" brushRef="#br0" timeOffset="93126.3144">42789 27324 0,'0'0'0,"-41"0"16,41-41-16,82 41 47,40 0-47,1 0 0,-41 0 15,-41 0 1</inkml:trace>
  <inkml:trace contextRef="#ctx0" brushRef="#br0" timeOffset="93375.6477">42830 27365 0,'0'0'16,"0"-41"-1,-41 41-15,41 82 32,0 0-17,0 41-15,0 40 16,0 1-16,0-41 0,0-42 16,41 83-1,40-123 1,124 0-1,-1-41 1,-163-164 0</inkml:trace>
  <inkml:trace contextRef="#ctx0" brushRef="#br0" timeOffset="93544.3137">42830 27856 0,'0'0'16,"40"0"15,124 0-31,41 0 16,122 0 0</inkml:trace>
  <inkml:trace contextRef="#ctx0" brushRef="#br0" timeOffset="93794.2683">43893 27488 0,'0'0'0,"0"-41"0,0-41 16,-82 82-16,0 82 62,82 0-62,0 41 16,-81 245 0,122-123-1,81-122 1,1-123 0</inkml:trace>
  <inkml:trace contextRef="#ctx0" brushRef="#br0" timeOffset="94209.9851">44179 27611 0,'0'0'0,"-40"-41"0,40 0 16,0 82 31,0 82-32,0 81 1,81-122 0,1-41-1,123-41 1,-164-164 0,-41 41-1,0-40 1,0 81-16,0 123 47,0 41-32,0 40-15,0 124 16,0-123 0,0 81-1,0-122-15,0 0 16,41-82-16</inkml:trace>
  <inkml:trace contextRef="#ctx0" brushRef="#br0" timeOffset="94476.7561">44998 27611 0,'0'0'0,"-41"-41"15,41-41-15,0 41 16,41 123 15,40 163-15,-81 83 0,-41-42 15,-40-122-16,81-124-15</inkml:trace>
  <inkml:trace contextRef="#ctx0" brushRef="#br0" timeOffset="94693.4804">45857 27815 0,'81'0'31,"1"0"-31,0 0 16,0 0-16,-41 0 15</inkml:trace>
  <inkml:trace contextRef="#ctx0" brushRef="#br0" timeOffset="94825.9756">45857 28183 0,'0'0'0,"0"-41"0,163 41 32,42 0-17,-42-40-15</inkml:trace>
  <inkml:trace contextRef="#ctx0" brushRef="#br0" timeOffset="95176.5232">47166 27570 0,'0'0'0,"0"-82"15,-41 82 16,-41 123-15,82 81 0,0 42-1,82-42 1,40-122 0,1-82-1,-41 0-15,41-82 16,-123 0-1,41-81-15,-41-83 16,0 124 0,-287 122-1,1 41 1,122-41 0</inkml:trace>
  <inkml:trace contextRef="#ctx0" brushRef="#br0" timeOffset="95709.8789">38084 29411 0,'-41'0'0,"41"-41"16,82 41 31,-41 0-32,0 0-15,41 0 0,-41 0 16</inkml:trace>
  <inkml:trace contextRef="#ctx0" brushRef="#br0" timeOffset="96043.0213">37921 29451 0,'-82'0'47,"82"41"-31,0 41-16,0 0 0,0 82 31,0 40-15,0-40-1,0-82-15,82-42 16,-1-40 0,1 0-16,0 0 15,82 0 1</inkml:trace>
  <inkml:trace contextRef="#ctx0" brushRef="#br0" timeOffset="96260.358">37798 29983 0,'41'0'31,"0"0"-31,41 0 16,40 0 0,165 0-16</inkml:trace>
  <inkml:trace contextRef="#ctx0" brushRef="#br0" timeOffset="96543.1215">38780 29533 0,'0'0'0,"0"-41"16,-82 41 15,41 164-15,-41 0-1,82 40 1,0-122-16,41 41 16,82-42-16,-82-81 15,81 41 1,-40-41-16</inkml:trace>
  <inkml:trace contextRef="#ctx0" brushRef="#br0" timeOffset="96792.9617">39680 29697 0,'0'0'16,"-41"0"15,0 123-15,41-83-1,-164 83 1,42 0 0,-1 0-1,123-82 1</inkml:trace>
  <inkml:trace contextRef="#ctx0" brushRef="#br0" timeOffset="97010.1284">39230 29738 0,'0'0'0,"0"41"47,0 0-32,163 122 1,-81-40-1,41 0 1,-41-82 0,-41-41-16</inkml:trace>
  <inkml:trace contextRef="#ctx0" brushRef="#br0" timeOffset="97612">40048 29533 0,'0'-41'0,"0"0"15,0 82 32,0 41-47,82-41 16,-82 0-1,81 82-15,42-123 16,-82 81-16,0-81 31,41 0-15,-41 0-16,-41-40 15,0-42-15,0 41 0,0 0 16,0-164 0,0 165-1,-82 162 17,82 124-17,0-1 1,0-40-1,0-42 1</inkml:trace>
  <inkml:trace contextRef="#ctx0" brushRef="#br0" timeOffset="97913.5708">40866 29411 0,'0'-41'0,"0"0"16,123 41 31,-82 122-47,40 124 15,-40-1 1,-41-40 0,-122-1-1,40-163 17</inkml:trace>
  <inkml:trace contextRef="#ctx0" brushRef="#br0" timeOffset="98126.7974">41970 29779 0,'0'0'0,"41"0"31,123 0-31,0 0 16,-1 0 0,-81 0-16</inkml:trace>
  <inkml:trace contextRef="#ctx0" brushRef="#br0" timeOffset="98293.878">42216 30106 0,'82'0'31,"0"0"-31,40 0 16,1 0-16</inkml:trace>
  <inkml:trace contextRef="#ctx0" brushRef="#br0" timeOffset="98926.8346">43361 29574 0,'0'-82'46,"123"82"-30,-41-41 0,0 41-1,40 0-15,-40 0 32</inkml:trace>
  <inkml:trace contextRef="#ctx0" brushRef="#br0" timeOffset="99210.7288">43484 29574 0,'0'-41'15,"-41"41"-15,41 82 47,0 82-31,0-1-1,0-40 1,0-41-16,0 0 0,0-1 16,0-40-1,41-41 1,41 0 0,0 0-1,-1-41-15,1 1 16,0 40-16,-82-41 15</inkml:trace>
  <inkml:trace contextRef="#ctx0" brushRef="#br0" timeOffset="99409.572">43402 29983 0,'-82'0'15,"123"0"16,41 0-15,41 0-16,0 0 16,-1 0-16,83 0 15,-164 0 1</inkml:trace>
  <inkml:trace contextRef="#ctx0" brushRef="#br0" timeOffset="99645.4211">44343 29697 0,'0'-82'0,"-82"123"78,82 0-78,0 41 0,-41 40 15,41 124 1,-81-42 0,81-163-1,40 0-15</inkml:trace>
  <inkml:trace contextRef="#ctx0" brushRef="#br0" timeOffset="99932.7141">44957 29779 0,'0'0'0,"-41"0"47,41 41-32,-82 40-15,-41 42 16,82-41 0,0 41-1,41-82 1</inkml:trace>
  <inkml:trace contextRef="#ctx0" brushRef="#br0" timeOffset="100163.3421">44425 29901 0,'0'0'0,"82"0"47,-41 82-47,40-41 16,-40 41-16,0 41 31,82-123-31,-123 81 0,41-81 16</inkml:trace>
  <inkml:trace contextRef="#ctx0" brushRef="#br0" timeOffset="100461.5881">45448 29615 0,'0'0'0,"-41"-41"15,41 0 1,0 123 15,81 0-15,-81 0-1,0 81-15,0-40 16,0-41-16,0 81 31,-122-81-15,81-82-16</inkml:trace>
  <inkml:trace contextRef="#ctx0" brushRef="#br0" timeOffset="100760.4884">46307 29411 0,'0'0'0,"-41"0"16,41-82 15,82 82-16,-1 0-15,1 0 16,0 0 0,-41 0-16</inkml:trace>
  <inkml:trace contextRef="#ctx0" brushRef="#br0" timeOffset="101009.9104">46307 29329 0,'0'41'32,"0"0"-17,0 40-15,0 1 16,0 123 0,0-1-1,0-122 1,41 41-1,40-123 1,-40 0-16,82 0 16,-123-82-16</inkml:trace>
  <inkml:trace contextRef="#ctx0" brushRef="#br0" timeOffset="101210.4124">46184 29820 0,'41'0'31,"41"0"-31,40 0 16,-40 0-1,41 0 1,-41-82-16</inkml:trace>
  <inkml:trace contextRef="#ctx0" brushRef="#br0" timeOffset="101665.7539">46879 29492 0,'0'-41'16,"-82"41"-16,123 41 62,-41 41-46,82 0-16,-41-41 15,41 41-15,0-41 16,40-1 15,-81-40-15,0-81-1,-41-42 1,0 0 0,0 82-16,0-40 15,0 162 63,0 1-78,0 0 16,0 0-16,0 0 16,0-42-16,0 83 15,82-82 17</inkml:trace>
  <inkml:trace contextRef="#ctx0" brushRef="#br0" timeOffset="102060.1424">46838 29247 0,'0'-82'0,"-41"82"62,1 164-46,40-42-16,0 42 15,0 204 1,204-41 0,-40-204-1</inkml:trace>
  <inkml:trace contextRef="#ctx0" brushRef="#br0" timeOffset="102327.014">47697 29329 0,'0'0'0,"0"-41"0,0 0 16,41 123 15,-41 40-15,123 1-16,-123 123 15,0-124-15,0 1 16,-41 122 0,-82-40-1,42-164-15</inkml:trace>
  <inkml:trace contextRef="#ctx0" brushRef="#br0" timeOffset="104279.8811">22949 17998 0,'0'-82'15,"0"41"1,-41-40 0,0 81-1,0 0 16,41 122-15,0 206 0,0-83-1,0 0 17,0-122-17,0-82-15,0 41 16,0-41-1,-41-41 17,41 41-32,-41-41 15,41-41 1</inkml:trace>
  <inkml:trace contextRef="#ctx0" brushRef="#br0" timeOffset="104493.765">22540 18489 0,'0'0'0,"41"0"47,81 0-31,1 0-16,0-82 15,-1 82-15,1 0 16,0 0-16,0 0 0</inkml:trace>
  <inkml:trace contextRef="#ctx0" brushRef="#br0" timeOffset="104794.0839">23726 18121 0,'0'-123'16,"0"82"-16,-82 0 31,41 41-15,41 82-1,-82 0 1,82 163-1,0-122-15,0 41 16,0-83-16,0 1 16,41 41-1,123-82 1</inkml:trace>
  <inkml:trace contextRef="#ctx0" brushRef="#br0" timeOffset="105277.2561">24053 18448 0,'0'0'0,"0"-41"15,0-41 1,0 1 0,82 81-1,0 0 1,-41 81-1,-41 42 1,0 41 0,0-83-1,-41-81-15,41 82 16,0-164 15,41 82-15,-41-81-16,82-42 15,-1 82 1,-81 0-16,82-41 16,-82 1-1,0 40 17,-41 41-17,41 81 1,-41 1-1,41 0 1,0 0-16,0 0 16,123-41-1,-41-41 1</inkml:trace>
  <inkml:trace contextRef="#ctx0" brushRef="#br0" timeOffset="105544.463">24790 18039 0,'0'0'0,"-41"-82"0,41 0 16,0 164 31,41 0-32,40 41 1,-81 81 0,0 1-1,-41-83 1,41-81-16</inkml:trace>
  <inkml:trace contextRef="#ctx0" brushRef="#br0" timeOffset="106160.891">24749 18734 0,'-41'0'78,"41"-41"-46,0 1-17,41 121 32,-41 1-31,0 0-16,0 41 15,-41-1 1,41-81-16</inkml:trace>
  <inkml:trace contextRef="#ctx0" brushRef="#br0" timeOffset="106844.1826">24830 18284 0,'0'0'0,"0"-40"15,0-42 1,0 123 62,0 0-62,0-1-16,0 42 15,0 82 1,41-123 0,41 0-1,-41-41 1,41 0 0,-41-41-1,-41-123 1,0 82-1,0 1-15,0-42 16,0 82 0,0 123 15,0 0-15,0 163-1,0 82 1,0 0-1,41 1 1,-41-206-16,0 1 16,-41-41-16,-41-82 15,-41 0 1,41 0 0,82-41-1,-40-123 1,40 83-1</inkml:trace>
  <inkml:trace contextRef="#ctx0" brushRef="#br0" timeOffset="107128.0019">25485 17957 0,'0'0'0,"0"-41"0,-41 41 16,41-41 0,0 82 15,82 41-31,0 82 16,-41-42-16,40 124 15,-81-164-15,0-1 16,0 124-1,0-82 1,-40-82-16,40 0 16</inkml:trace>
  <inkml:trace contextRef="#ctx0" brushRef="#br0" timeOffset="107346.6633">26671 18571 0,'0'0'0,"41"0"32,41 0-17,41 0 1,-82 0-1,40 41-15</inkml:trace>
  <inkml:trace contextRef="#ctx0" brushRef="#br0" timeOffset="107494.071">26671 18857 0,'82'0'46,"41"0"-46,-41 0 0,-41 0 16</inkml:trace>
  <inkml:trace contextRef="#ctx0" brushRef="#br0" timeOffset="108143.8946">28962 17712 0,'0'-123'16,"0"82"-16,-82-41 15,41 1 1,-40 81 15,81 122-31,-41 1 0,41 0 16,0 490 15,0-449-15,0-82-16,0-41 15,-82-1 1,0-40 0,0 0-1</inkml:trace>
  <inkml:trace contextRef="#ctx0" brushRef="#br0" timeOffset="108294.783">28185 18203 0,'41'0'0,"0"0"0,40 0 16,247 0-1,81 0 1,-286 0-16</inkml:trace>
  <inkml:trace contextRef="#ctx0" brushRef="#br0" timeOffset="108528.3823">29535 18284 0,'-41'0'47,"-41"41"-47,82 0 15,-82 41-15,82-41 16,-82 0 0,1 82-1</inkml:trace>
  <inkml:trace contextRef="#ctx0" brushRef="#br0" timeOffset="108727.5609">29167 18244 0,'0'0'16,"41"40"15,-41 1-15,122 41-16,-81-41 15,82 41 1,0 0-1,-1-1 1</inkml:trace>
  <inkml:trace contextRef="#ctx0" brushRef="#br0" timeOffset="108978.1363">29944 17875 0,'0'0'0,"0"-41"0,-82-40 16,41 162 31,41 42-31,0 327-1,0-245 1,123-42-1,-82-163-15</inkml:trace>
  <inkml:trace contextRef="#ctx0" brushRef="#br0" timeOffset="109411.3027">30189 18162 0,'0'0'0,"0"-41"15,82 41 17,-82 41-32,82 122 31,-82-40-15,-82-82-1,0 41 1,82-164-1,41 41 1,41-82 0,0 1-1,0-1 1,-82 82 0,0 82 30,0 41-46,0 40 16,0-81 0,0 82-16,0-41 15,81-82 1</inkml:trace>
  <inkml:trace contextRef="#ctx0" brushRef="#br0" timeOffset="109645.001">30803 17834 0,'0'0'0,"82"82"31,-82 0-15,82 0-16,-82 163 15,0-81 1,0 0 0,-123-83-1</inkml:trace>
  <inkml:trace contextRef="#ctx0" brushRef="#br0" timeOffset="110032.3">32071 17794 0,'0'-82'16,"0"41"-16,0 0 0,0-41 16,-41 82-1,-41 41 17,82 82-17,0 163 1,0-122-16,0-1 15,0-40-15,0 0 0,0-1 16,-41-81 0,41 41-1,-41-82-15,-40 0 16</inkml:trace>
  <inkml:trace contextRef="#ctx0" brushRef="#br0" timeOffset="110195.276">31703 18284 0,'163'-81'15,"-81"81"-15,0 0 16,41 0 0,81 0-1,-122 0-15</inkml:trace>
  <inkml:trace contextRef="#ctx0" brushRef="#br0" timeOffset="110744.8475">32316 18366 0,'0'-41'0,"0"123"46,0-41-30,82 41-16,-82-41 16,82 0-16,-41 40 15,41-81 1,-41 0 0,-41-40-1,0-83 1,0 41-1,0 41 1,0-82 0,0 205 15,0 0-15,0 0-1,0 122 1,0-81-1,0-82-15,41 82 16,40-123-16</inkml:trace>
  <inkml:trace contextRef="#ctx0" brushRef="#br0" timeOffset="111046.5026">33094 17794 0,'-41'-82'16,"-41"82"30,82 82-46,0-1 16,0 42-16,0 41 16,0 204-1,82-286 1,40-82 0</inkml:trace>
  <inkml:trace contextRef="#ctx0" brushRef="#br0" timeOffset="111512.9251">33421 18080 0,'0'-41'16,"41"41"30,-41 41-46,82 41 16,-82-41-16,0 0 16,-41 40-1,0 1 1,41-123 31,0 0-47,123-81 15,-1-1 1,-40 82 0,-82 0-16,41 41 15,-41-82-15,-41 123 32,0 41-1,-41 41-31,82 40 15,0-122-15,41-41 16,41 82 0</inkml:trace>
  <inkml:trace contextRef="#ctx0" brushRef="#br0" timeOffset="111795.1628">34075 17834 0,'0'0'0,"0"-40"0,-40 40 16,40-82 0,40 123 15,-40 40-16,82 124 1,0 81 0,-82-122-16,-41 81 15,0-163 1,-41 41-16,42-41 16</inkml:trace>
  <inkml:trace contextRef="#ctx0" brushRef="#br0" timeOffset="113328.7459">33544 18039 0,'0'-41'16,"0"0"15,0-41 16,0 123 0,0 41-31,0 41-16,0 40 31,0-122-31,0 0 16,0 0-16,0 41 15,41-82 1,40 0-1,1-41-15,-41-41 16,41 41-16,-82-40 16,0 40-16,82 0 15,-82-41-15,0 0 16,0 0 0,-41 82-1,0 41 16,41 164-15,0 81 0,0 41-1,0 41 17,0-286-32,-82 205 15,82-206-15,-82-40 16,0 41-1,1-82 1,-42-41 0,82-204-1,82 40 1,163 123 0,165-40-1,-165-1 1</inkml:trace>
  <inkml:trace contextRef="#ctx0" brushRef="#br0" timeOffset="114628.3473">49047 29697 0,'-81'0'15,"162"0"48,83-82-48,41 82-15,-1 0 16,164-82 0,-122 82-1,-83-41 1,-122 41-1,82-81 1,-123 40 0,-41-41 15,-41 82-15,41-41-16,-81 41 15,81 0 1,-41 0-1,-41 0 1,246 0 62,0 0-62,-83 0-16,1 0 15,0 0-15,41 41 16,-41 41 0,0-1-1,-41 83 1,-123-82 0,0 0-1,83-41 1,-42 40-1,82-40 1</inkml:trace>
  <inkml:trace contextRef="#ctx0" brushRef="#br0" timeOffset="115262.2526">48843 30842 0,'-41'0'32,"-41"0"108</inkml:trace>
  <inkml:trace contextRef="#ctx0" brushRef="#br0" timeOffset="116234.1679">37348 29615 0,'-41'-82'16,"41"0"-16,0 123 31,0 737 0,41-42 16,-41-613-31,41-123-1,-41-82 1,0 0-1,0-123 1,0 42-16</inkml:trace>
  <inkml:trace contextRef="#ctx0" brushRef="#br0" timeOffset="126430.553">37389 29042 0,'82'0'78,"0"0"-63,122 0 1,-40 0-16,40 0 0,42 0 16,-42-41-16,83 41 15,-1 0-15,0 0 16,-81 0-16,122 0 15,287-81 32,-410 81-47,573-82 32,-531 0-32,367 82 31,-449 0-31,0 0 15,-42 0-15,1 0 0,41 0 16,204-82 0,-41 82-1,41-41 1,123-40 0,-245 81-1,-42 0 1,-40 0-1,-82 0 1,-1 0 0,1 0-16,41 0 0,0 0 15,122 0 1,42 0 0,-165 0-16,124 0 15,-165 0-15,42 0 16,0 0-1,41 0 1,40 0 0,-81 0-16,-82 0 15,0 0-15,40 0 16,-81 40 93,0 42-77,82-82-1,-82 41-16,41-41 1,0 0-16,0 0 31,-41 41-15,82-41 0,-41 0 15,-41 41-16,41 82 1,-41-42 15,0-40-31,81 82 16,-81-82-16,0 41 16,0 41-1,0 40 1,0-40-16,0-41 15,0-1-15,41 83 16,-41 41 0,82 40-1,-82-204 1,0 41-16,0-41 16,0 40 15,0-40 0,0 0-15,0 0-1,0 82 1,0-82 0</inkml:trace>
  <inkml:trace contextRef="#ctx0" brushRef="#br0" timeOffset="127392.6787">22294 17630 0,'0'-41'16,"0"-41"-1,0 41 1,0 82 31,-82 491-31,82 491 15,0-860-16,0 83-15,0-205 16,0-1-16</inkml:trace>
  <inkml:trace contextRef="#ctx0" brushRef="#br0" timeOffset="128850.6691">22172 17425 0,'0'0'0,"0"-40"0,40 40 46,42 0-30,82-82-16,327 82 31,-164 0-31,450-82 16,-286 82-16,41 0 16,572 0-1,-81 0 1,-123 0-1,-450 0-15,532 0 16,-532 41-16,-82-41 16,123 0-1,-246 0-15,-40 0 16,-42 0-16,1 0 16,-41 0-16,204 0 15,41-41 1,-41 41-1,-163 0 1,41 0-16,-83 0 16,83 0-1,-82 41 1,-1-41 0,42 0-1,0 0 1,40 0-1,-40 0 1,-42 0 0,-40 0-16,-41 0 15,0-41-15,41 41 16,0 0 0,40 0-1,-81 0 1,41 0-16,-41 0 15,0 0-15,0 0 16,-41 41 15,0 0-15,0 0 0,0 0-16,0 122 15,0 42 1,0 40-1,0 1 1,0-165-16,0 124 16,0-82-1,0-1-15,0 83 16,0-82 0,0-1-1,0 1 1,0 0-1,-41-42 1,-82-40 15,41-41-31,-286 82 16,82-82-16,0 0 16,-246 0-1,-82 0 1,-204 0-1,327 0-15,-491 0 16,491 0-16,1 0 16,-451 0-1,0 0 1,573 0-16,-369 0 16,410 0-1,-41 0-15,-327 0 16,-42 0-1,205 0 1,123 0 15,246 0-15,81 0 0,0 0-1,-122 0 1,122 0-1,-41 0 1,0 0 0,-40 0-1,-124 0 1,246 0 0,1 0-1,80 82 1,83-82-1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33:49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11004 24257 0</inkml:trace>
  <inkml:trace contextRef="#ctx0" brushRef="#br0" timeOffset="245944.8318">18408 13989 0,'0'-40'15,"0"-42"-15,0 41 32,0 164-1,0-1-15,0 1-16,0 163 31,0-163-16,0-41 1,0-41 0,0-123 31</inkml:trace>
  <inkml:trace contextRef="#ctx0" brushRef="#br0" timeOffset="246460.9332">18326 13949 0,'0'-41'16,"0"-41"0,41 82-1,0 0 1,0 0-1,123 204 1,-123-40 0,40-82-1,-81-41 1,41-41 0,41 0 15,-82-41-16,0-41-15,0-82 16,41 1 0,-41 81-1,82-41 1,-82 164 31,0 41-47,0 0 15,0 163 1,0 1 0,0-83-1,0-81 1,41 0 0</inkml:trace>
  <inkml:trace contextRef="#ctx0" brushRef="#br0" timeOffset="246845.9421">19185 14358 0,'41'0'46,"0"0"-30,41 0 0,-41 0-1,-41-82-15,41 82 16,-41-82 0,0-41-1,-82 82 1,41 41-16,0 82 15,-41 0 1,82-41-16,0 82 31,41-1-15,82-40 0,204-82-1,-245 0-15</inkml:trace>
  <inkml:trace contextRef="#ctx0" brushRef="#br0" timeOffset="247329.7353">20003 14235 0,'0'0'16,"0"-164"-1,0 82 1,0 42 0,-81 40 15,-1 81-16,82 1-15,-82 82 16,82-1 0,41-81 15,41-82-15,0-41-1,-1-41 1,-40-40-1,-41-83 1,82 123 0,-82 42-1,0 80 1,0 83 0,0-41-1,0 41 1,0-82-1,41-41 17,0 0-32,41 0 15,0 0-15,-42 0 16,-40-82 0,41 0-1</inkml:trace>
  <inkml:trace contextRef="#ctx0" brushRef="#br0" timeOffset="247727.7055">20494 14071 0,'0'41'63,"0"0"-48,0 0-15,0 41 16,0 0 0,0-42 15,82-121 0,-82 40-15,82-123-1,123 1 1,-165 244 15,-40 1-31,0 0 16,0 122 0,0-40-1,123-164 1</inkml:trace>
  <inkml:trace contextRef="#ctx0" brushRef="#br0" timeOffset="249063.0324">35589 3804 0,'0'-41'15,"0"-41"1,0 42 0,82 40-1,-41 0 1,0 0-16,81 204 47,-122-122-47,-81 81 31,81-203 0,0-1-15,81-82-1,1 0 1,-41 1 0,-41 81-1,-41 122 32,41 1-31,-82 123-16,82-83 15,0 1 1,41-82 15,41-41-15,41 0-16,-82 0 16</inkml:trace>
  <inkml:trace contextRef="#ctx0" brushRef="#br0" timeOffset="249228.5692">36325 4090 0,'0'0'0,"0"-122"15,0 163 32,0 0-47,0-1 16,0 165 0,0-41-1,0-83 1</inkml:trace>
  <inkml:trace contextRef="#ctx0" brushRef="#br0" timeOffset="249577.8651">36693 4295 0,'-40'0'94,"40"-82"-63,81 82 0,-81 41-15,41-41-1,-41 123 1,0-41 0,-41 40-16</inkml:trace>
  <inkml:trace contextRef="#ctx0" brushRef="#br0" timeOffset="249878.1958">37062 4090 0,'41'0'62,"81"0"-46,1 0-16,-41 0 15,0 0-15</inkml:trace>
  <inkml:trace contextRef="#ctx0" brushRef="#br0" timeOffset="250029.1119">37921 4050 0,'41'0'46,"81"0"-30,-40 0-16,82 0 31</inkml:trace>
  <inkml:trace contextRef="#ctx0" brushRef="#br0" timeOffset="250246.0058">38821 4050 0,'41'0'15,"-1"0"1,42 0 0,0 0-1,0 0 1,-82 40-16,41-40 15</inkml:trace>
  <inkml:trace contextRef="#ctx0" brushRef="#br0" timeOffset="250578.0594">39189 4090 0,'0'41'125,"0"-163"-47,0 163-31,0 40-47,0-40 15,0 0-15,0 82 16,0-82 0,-41 0-16,41 41 0</inkml:trace>
  <inkml:trace contextRef="#ctx0" brushRef="#br0" timeOffset="251862.128">39516 3763 0,'0'-82'16,"0"42"0,0-1-1,123 41 17,-82 41-32,-41 40 15,0 206 16,-82-246-15,82-82 31,0 0-31,123-82-1,-1 0 1,-40 82-1,-82-122 1,0 122 15,-41 123-15,41-41 0,-82 40-16,82 83 15,0-41 1,0-41-16,0 40 15,0-81 1,123-41 15,-41 0-15,41-82 0,-82-40-1,-41 81 1,0-41-16,40 82 15,-40 82 1,0 81 0,0-81-1,0 0 1,82-82 31,0 0-32,-82-82-15,82 0 16,0 82 0,-41 0 15,-41 82-15,0-41-1,81-41 1</inkml:trace>
  <inkml:trace contextRef="#ctx0" brushRef="#br0" timeOffset="252002.9782">41152 4090 0</inkml:trace>
  <inkml:trace contextRef="#ctx0" brushRef="#br0" timeOffset="252782.5051">35998 4786 0,'0'0'0,"-41"0"16,-41 0-1,41 0 17,123 0 15,82 0-32,327 0 1,245 0-1,164 0 1,82 0 0,-532 0-16,-205 0 15,-81 0-15,-41 41 16,-83-41-16,1 0 16,41 0 15</inkml:trace>
  <inkml:trace contextRef="#ctx0" brushRef="#br0" timeOffset="253238.7605">37471 5113 0,'0'0'0,"-123"0"0,-82 0 15,124 0 1,203 0 31,42 0-32,327 0 1,163 0 0,246 0-1,-163 0 1,-369 0-1,-327 0-15</inkml:trace>
  <inkml:trace contextRef="#ctx0" brushRef="#br0" timeOffset="254612.0649">21844 14358 0,'0'0'0,"-41"0"16,82 0 31,82 0-47,0 0 15,122 0 1</inkml:trace>
  <inkml:trace contextRef="#ctx0" brushRef="#br0" timeOffset="254762.5802">21926 14562 0,'0'0'0,"41"0"46,41 0-46,163 0 32</inkml:trace>
  <inkml:trace contextRef="#ctx0" brushRef="#br0" timeOffset="255512.7402">25076 13785 0,'-82'0'62,"0"0"-62,0 41 16,1-41-16,-247 163 16,-244 42 15,531-164 0,82-41 0,41 0-31,122 0 32,-81 82-32,0-82 15,-42 0-15,83 0 16,-123 41 0,0-41-1,-41 81 1,-41-81-16,-123 41 15,42 41-15,-42-82 16,-204 123 0,204-41-1,123-82 1,41 41 15,41-41-31,164 0 16,122 0-1,0 0 17</inkml:trace>
  <inkml:trace contextRef="#ctx0" brushRef="#br0" timeOffset="256328.6882">25444 14439 0,'0'0'0,"0"-81"0,0 40 32,41 41-17,-41-41 1,41 41-16,41 0 16,-41 0-16,40 0 15,-81 122 1,0 1-1,0-82-15,-40 0 16,-42-41-16,41 82 16,82-164 15,0 82-15,163-245-1,-122 163 1,-82-41-1,0 205 48,0-41-47,0 41-16,0-1 15,0 83 1,0-123-16,0 41 15,82-82 1,0 0-16,-42 0 16,83-41-1,-82-82 1,-41 41 0,82 0-1,-82 123 16,0 41-31,-41 0 16,41 41 0,0-41-16,0-1 15,82-81 1,0 0 0,-82-41-16</inkml:trace>
  <inkml:trace contextRef="#ctx0" brushRef="#br0" timeOffset="256472.8416">26508 14194 0,'0'41'47</inkml:trace>
  <inkml:trace contextRef="#ctx0" brushRef="#br0" timeOffset="256893.0032">24299 15380 0,'0'0'0,"-82"0"0,0 0 16,123 0 46,82 0-62,40 0 16,124-82-16,367 82 31,42 0-15,-574 0 0,-81 0-1,82 0 1</inkml:trace>
  <inkml:trace contextRef="#ctx0" brushRef="#br0" timeOffset="257232.9617">24912 15953 0,'0'-41'16,"0"123"46,0 0-62,0-1 16,0 1-16,0 41 15,0 0-15,-41 40 16,41-122 0,0 41-1</inkml:trace>
  <inkml:trace contextRef="#ctx0" brushRef="#br0" timeOffset="257529.528">24871 16198 0,'0'-82'15,"82"82"32,-41 82-31,41-41-16,-41 41 15,41-41-15,-41 41 16,122 40 0,-81-122-1,-41 0 1,41-81 15,-82-1-15,0 41-16</inkml:trace>
  <inkml:trace contextRef="#ctx0" brushRef="#br0" timeOffset="257712.7381">25608 16035 0,'0'0'16,"0"-41"-16,-41-41 15,41 0-15,0 164 63,0 41-63,0-1 15,0 42 1,0 0 0,41-123-1</inkml:trace>
  <inkml:trace contextRef="#ctx0" brushRef="#br0" timeOffset="260229.2484">14849 17957 0,'0'82'62,"0"41"-62,0-1 16,0 1-16,0-41 15,0 0-15,0 0 16,0-1-16,0 42 16,0-82-1</inkml:trace>
  <inkml:trace contextRef="#ctx0" brushRef="#br0" timeOffset="260546.9055">14849 17916 0,'0'-41'0,"-82"-40"15,82 40 1,0 0-16,41-41 16,123 82-1,-41 41 1,-82 122 0,-41-81-1,-123 41 1,-41 0-1,123-41 17,-81-1-17</inkml:trace>
  <inkml:trace contextRef="#ctx0" brushRef="#br0" timeOffset="260779.6283">15545 18039 0,'0'0'0,"0"-41"0,0-41 16,0 41-1,0 123 32,41 0-31,40 82-16</inkml:trace>
  <inkml:trace contextRef="#ctx0" brushRef="#br0" timeOffset="260979.7408">15790 18775 0,'-41'0'16,"0"0"-1,41-82 17,-41 82-17,41 41 17,0 41-17,41-82 1</inkml:trace>
  <inkml:trace contextRef="#ctx0" brushRef="#br0" timeOffset="270046.951">41766 3681 0,'-41'0'0,"164"0"62,-1 0-46,42 0-16,0 0 15,368 41 1,-328-41 0,-40 0-1,-246 0 79,41 0-94,0 0 31,0 0-31,41-81 16,-82 81-1,123 0 32,41 0-31,0 0 0,-82 40-1,41-40-15,-41 123 16,-123 0 15,123-82-15,-41-41-1</inkml:trace>
  <inkml:trace contextRef="#ctx0" brushRef="#br0" timeOffset="271246.7714">44057 3722 0,'0'-122'16,"0"81"-1,41 0 1,122 41 15,-163 163-15,0 1-1,0-41 1,-82-1 0,82-162 30,41-42-46,41-41 16,41 41 0,-41 0-1,-82 1 1,0 40 0,-41 41-1,0 0 16,41 82-15,0 81 0,0 42-1,0-124 1,41-40 0,41-41-1,-1 0 1,-81-81-1,0 40 1,0 82 31,0 40-47,0 1 16,0 41-1,0-82 1,0 41-1</inkml:trace>
  <inkml:trace contextRef="#ctx0" brushRef="#br0" timeOffset="271546.6586">44957 3804 0,'0'-41'31,"81"41"0,-40 0-31,0 0 16,0 0 0,82 0-1</inkml:trace>
  <inkml:trace contextRef="#ctx0" brushRef="#br0" timeOffset="271780.476">45120 3559 0,'0'-41'0,"0"123"62,0-1-62,0 1 16,0 41-16,0-41 15,0 40 1,0-81 0,0 0-16</inkml:trace>
  <inkml:trace contextRef="#ctx0" brushRef="#br0" timeOffset="272147.3273">45529 3600 0,'0'-41'15,"123"41"32,-82 0-31,41 0-1,-41 0 1,-41 82 31,0-1-31,0 1-16,0 41 15,-82 81 1,82-40-1,0-123 1</inkml:trace>
  <inkml:trace contextRef="#ctx0" brushRef="#br0" timeOffset="272314.0456">45529 4009 0,'41'0'16,"0"0"-16,82 0 15,0 0 1,122-82-16</inkml:trace>
  <inkml:trace contextRef="#ctx0" brushRef="#br0" timeOffset="272615.733">46388 4336 0,'-81'0'46,"81"-41"-14,0-41-17,41 82 1,-1 0 0,-40 41-16,41 0 15,-41 82 1,0 40-1</inkml:trace>
  <inkml:trace contextRef="#ctx0" brushRef="#br0" timeOffset="272964.4914">47084 4131 0,'41'0'62,"81"0"-62,1 0 16,-41 0-16</inkml:trace>
  <inkml:trace contextRef="#ctx0" brushRef="#br0" timeOffset="273114.1198">47697 4090 0,'0'0'15,"82"0"17,-41 0-17,123 0 1,-123 0-1</inkml:trace>
  <inkml:trace contextRef="#ctx0" brushRef="#br0" timeOffset="273251.221">48352 4090 0,'41'0'15,"41"0"1</inkml:trace>
  <inkml:trace contextRef="#ctx0" brushRef="#br0" timeOffset="273547.8922">48516 4090 0,'-82'0'47,"41"0"0,41-81 0,82 81 15,-82 81-62,0-40 16,0 41-16,0-41 16,0 82-1,-41-82 1</inkml:trace>
  <inkml:trace contextRef="#ctx0" brushRef="#br0" timeOffset="274497.6478">48720 3681 0,'0'-81'15,"41"-1"1,0 82 0,41 0-1,-82 41 1,41 81-1,-41 42 1,0-82 0,-82-41-1,82-123 32,0 41-47,41-82 31,41 42-15,-1-42 0,-81 82-1,0 82 32,0 41-47,-41-1 16,41 124-1,0-41 1,0-124 0,0 1-1,123-41 1,-41 0 0,-41-81-1,-41-1 16,41 0-15,-41 123 0,0 0-1,0 81 1,0-40 0,0 0-1,82-123 16,-82 0-15,81-81 0,1 122-16,-41-41 15,-41 82 17,0-1-32,0 1 15,0 123 1</inkml:trace>
  <inkml:trace contextRef="#ctx0" brushRef="#br0" timeOffset="274780.7688">49865 3886 0,'-40'0'0,"80"0"31,1 0-31,41 0 15,0 0 1,123 0 0,-83 0-1</inkml:trace>
  <inkml:trace contextRef="#ctx0" brushRef="#br0" timeOffset="275030.6774">50029 3559 0,'0'82'78,"0"-1"-78,0 42 15,41 0-15,-41-41 16,0 40 0,0-40-1</inkml:trace>
  <inkml:trace contextRef="#ctx0" brushRef="#br0" timeOffset="275480.5613">50602 3641 0,'-123'-82'16,"164"82"15,41 0-15,0 0-16,-1 0 15,-40 0-15,41 0 16,-41 0 0,0 0-1,-41 41 32,0 0-31,0 40-16,0 42 15,-82 82 1,82-124 0,0 42-1,0-82 1</inkml:trace>
  <inkml:trace contextRef="#ctx0" brushRef="#br0" timeOffset="275681.0131">50602 3968 0,'82'0'32,"-1"0"-32,1 0 15,41 0-15,-41 0 16</inkml:trace>
  <inkml:trace contextRef="#ctx0" brushRef="#br0" timeOffset="275846.9287">51461 3804 0,'0'82'62</inkml:trace>
  <inkml:trace contextRef="#ctx0" brushRef="#br0" timeOffset="281965.6615">15749 18775 0,'-82'0'15,"82"-82"79,-41 82-63,41 41-15,0 0 15</inkml:trace>
  <inkml:trace contextRef="#ctx0" brushRef="#br0" timeOffset="282814.7934">17385 18203 0,'0'-82'15,"0"41"1,0 123 15,0 40-15,0 1-16,0 0 15,-40 40 1,40-40 15,0-164 0,0-122 1,0-83-17,-41 83 1,41 122 0,0-41 15,0 164-16,41-41 1,40 122 0,-81 1-1,41-41 1,-41-83 0,41-40-1,41 0 1,-82-122-1,41 40 1,-41 0-16,82-163 16,-82 204-1,41 0-15,-41-41 16,0 41 0,81 41-1,-81 246 16,0 81-15,0-41 0,0-122-1,0-123-15,41 41 16,-41-42-16</inkml:trace>
  <inkml:trace contextRef="#ctx0" brushRef="#br0" timeOffset="283914.7957">18081 18734 0,'0'41'16,"0"0"0,82-41 15,-1 0-16,-40-82 1,-41 41 0,82-40-1,-82-42 1,-41 82 0,0-41-16,-40 82 15,40 205 1,41-42-1,0 1 1,41-123 0,-41 41-16,163-82 15,-81 0 1,0 0-16,41-41 16,-42-82-1,1 41 16,-82 41-31,41 0 16,-41-81-16,0-1 16,0 82-1,-41 41 1,-41 0 0,82 41-1,-41 123 1,41-1-1,0-122-15,0 41 16,0-41 0,41-41 15,82 0-31,-123-123 16,41-40-1,0 40 16,-41 82-15,0 123 15,0 40-15,0-40 0,0 0-1,82-82 1,-41 0-1,40-41 1,1-82 0,-41 83-1,-41-42-15,41 123 32,-41 0-32,0-1 31,0 42-16,82-41 1,0-82 0,-1-41-1,-81 42 1,82 40 0,-41 0 15,-41 40-31,41 42 31,41-82-15,-41 0-16,-41-41 15</inkml:trace>
  <inkml:trace contextRef="#ctx0" brushRef="#br0" timeOffset="287237.4275">19963 19021 0,'40'0'94</inkml:trace>
  <inkml:trace contextRef="#ctx0" brushRef="#br0" timeOffset="287682.3388">20126 18939 0,'0'-82'15,"0"123"48,0 82-63,0-41 16,0 40-16,0 42 15,0-1 1,0 1-1,0-82 1,0-123 31,0-41-47</inkml:trace>
  <inkml:trace contextRef="#ctx0" brushRef="#br0" timeOffset="287976.5613">20126 19103 0,'0'-82'0,"0"0"15,0 41 1,82 41 0,0-41-1,41 41 1,-42 41-1,-81 82 1,-81-1 0,-83-40-1,0 0 1,123-82 0</inkml:trace>
  <inkml:trace contextRef="#ctx0" brushRef="#br0" timeOffset="288289.1805">21108 18612 0,'82'0'47,"40"0"-47,1 0 15,0-82-15</inkml:trace>
  <inkml:trace contextRef="#ctx0" brushRef="#br0" timeOffset="288515.8783">21149 18898 0,'41'0'47,"41"0"-47,-42 0 15,1 0-15,0 0 0,-41-41 16</inkml:trace>
  <inkml:trace contextRef="#ctx0" brushRef="#br0" timeOffset="307601.0526">22581 18366 0,'0'-41'16,"0"-40"-1,41 81 1,40 40 0,-81 1-16,41 409 47,-204-327-16,204-164-16,40 0 1,42-122 0,-82 40-1,41 0 1,-82 41 0,0 41-1,0 82 16,0 0-31,0 41 16,-82 204 0,82-204-1,41 0 17,41-82-17,-1-41 1,1 41-16,-82-123 15,41 82-15,-41-40 16,0-1 0,0 123 15,0 163-15,0-40-1,0-123 1</inkml:trace>
  <inkml:trace contextRef="#ctx0" brushRef="#br0" timeOffset="307834.1184">23603 18653 0,'41'0'32,"82"0"-17,0 0-15,-1 0 16,42-82 0,-123 82-16</inkml:trace>
  <inkml:trace contextRef="#ctx0" brushRef="#br0" timeOffset="308051.7149">23890 18284 0,'0'0'0,"0"82"47,0 0-32,0 0-15,0 41 16,0 122 0,0-40-1</inkml:trace>
  <inkml:trace contextRef="#ctx0" brushRef="#br0" timeOffset="308384.4585">24340 18366 0,'0'0'0,"0"-41"32,81 41-17,1 0 1,0 0-1,0 0 1,-82 41 15,0 41-15,0 82 0,0 81-1,0 1 1,0-83-1</inkml:trace>
  <inkml:trace contextRef="#ctx0" brushRef="#br0" timeOffset="308568.029">24340 18939 0,'0'-41'16,"81"41"0,42 0-1,123-82 1,-42 82 0</inkml:trace>
  <inkml:trace contextRef="#ctx0" brushRef="#br0" timeOffset="308851.1725">25444 18775 0,'0'0'0,"-82"0"16,123 0 15,82 0-15,204 0 0,-204 0-16,81 0 15,-163 0-15</inkml:trace>
  <inkml:trace contextRef="#ctx0" brushRef="#br0" timeOffset="309067.7053">25853 18407 0,'0'0'0,"-41"0"15,41-82 1,0 123 15,0 41-31,0 41 16,0 163-1,82 164 1,-82-409-16</inkml:trace>
  <inkml:trace contextRef="#ctx0" brushRef="#br0" timeOffset="309751.7163">26221 18734 0,'0'0'0,"0"-41"16,0 1-16,0-42 15,41 0 1,41 82-1,-41 0 1,-41 82-16,0 0 16,0 122-16,0-122 15,0 41 1,-82-123 0,123 0 15,-41-41-16,82 0-15,0-82 16,-82 0 0,41 82-1,-41 82 17,0 41-17,0 0 1,-82 123-1,82-124 1,0 1 0,82-82-1,-1 0 1,42-82 0,-123 1-16,82 40 15,-82 0-15,82 41 16,-82 41-1,0 40 1,0 124 0,-41-164-1,41 0 17,41-41-17,0 0-15,40 0 16,83 0-16,-82 0 15,-41-82-15</inkml:trace>
  <inkml:trace contextRef="#ctx0" brushRef="#br0" timeOffset="309951.7075">27203 18980 0,'82'0'32,"41"0"-17,-42 0-15,1 0 16,0 0 0</inkml:trace>
  <inkml:trace contextRef="#ctx0" brushRef="#br0" timeOffset="310169.7486">27408 18775 0,'0'0'0,"0"-41"0,0-40 16,0 121 46,0 83-62,0 0 16,0 0-16,0 163 16,0-82-1</inkml:trace>
  <inkml:trace contextRef="#ctx0" brushRef="#br0" timeOffset="310551.1386">27735 18693 0,'0'-40'46,"123"40"-46,-42 0 16,1-82-16,0 82 16,-41 0 15,-41 82 0,0 81-15,0 42-1,0-42 1,0 1 0,0-82-1,0-41-15</inkml:trace>
  <inkml:trace contextRef="#ctx0" brushRef="#br0" timeOffset="310702.0394">28021 19103 0,'82'0'47,"41"-82"-47,-1 82 16,-40 0 0,0 0-16,-41 0 15</inkml:trace>
  <inkml:trace contextRef="#ctx0" brushRef="#br0" timeOffset="311368.0578">28921 19021 0,'82'0'47,"0"0"-47,0-41 0,204 41 31,-204 0-16</inkml:trace>
  <inkml:trace contextRef="#ctx0" brushRef="#br0" timeOffset="311584.5724">29208 18693 0,'0'41'47,"0"41"-47,0 41 15,0 0-15,0-1 16,0 1 0,40-123-16</inkml:trace>
  <inkml:trace contextRef="#ctx0" brushRef="#br0" timeOffset="311767.6491">29780 19062 0,'82'0'31,"41"0"-31,-1 0 16,-40-82-16</inkml:trace>
  <inkml:trace contextRef="#ctx0" brushRef="#br0" timeOffset="311917.7545">30435 18939 0,'41'0'31,"0"0"-15,40 0-16,83 0 16,-123-41-1</inkml:trace>
  <inkml:trace contextRef="#ctx0" brushRef="#br0" timeOffset="312028.8066">30967 18898 0,'40'0'47</inkml:trace>
  <inkml:trace contextRef="#ctx0" brushRef="#br0" timeOffset="312301.1076">31212 18939 0,'41'0'31,"41"0"-15,-1 0-16,124 0 16,-82 0-1,-123-41-15</inkml:trace>
  <inkml:trace contextRef="#ctx0" brushRef="#br0" timeOffset="312551.5756">31539 18693 0,'-82'-122'15,"82"81"1,0 82 31,0 41-32,0-1-15,0 42 16,0 204 0,0-122-1,82-164-15</inkml:trace>
  <inkml:trace contextRef="#ctx0" brushRef="#br0" timeOffset="313301.4791">31826 18939 0,'0'0'0,"0"-82"15,0 0 1,0 41 0,40-40-1,42 81-15,-41 0 16,0 0-16,-41 81 15,0 124 1,0-41 0,-82-83-1,0-40 1,82-82 0,82-40-1,41-83 1,-41-41-1,-82 164 1,0 82 31,0 0-31,-41 123-1,41-123 1,0 41-1,41-82 1,0 0-16,41-41 16,-1 0-16,-81 0 15,41-82 1,-41 205 31,0 0-47,0-41 15,0 0 1,82-41 15,0 0-15,0-164 0,0 164-1,-82 82 16,40 0-15,-40-1 0,82-81-1</inkml:trace>
  <inkml:trace contextRef="#ctx0" brushRef="#br0" timeOffset="313485.9824">32930 18816 0,'-41'0'0,"164"0"47,-41 0-47,-1 0 15,1 0-15,0 0 16,41 0-1</inkml:trace>
  <inkml:trace contextRef="#ctx0" brushRef="#br0" timeOffset="313702.9581">33257 18653 0,'0'40'47,"0"42"-31,0 0-16,0 41 15,0 0 1,0 40 0,0-122-16</inkml:trace>
  <inkml:trace contextRef="#ctx0" brushRef="#br0" timeOffset="314034.8273">34075 18448 0,'-40'0'0,"40"-41"31,81 41-15,-40 0-16,82 0 16,-41 0 15,-82 41 0,0 0-15,-41 204-1,41 83 1,-41-206 0,41-40-1</inkml:trace>
  <inkml:trace contextRef="#ctx0" brushRef="#br0" timeOffset="314218.0722">34075 18816 0,'41'0'31,"82"0"-31,0 0 16,0 0 0,81 0-1,-122 0-15</inkml:trace>
  <inkml:trace contextRef="#ctx0" brushRef="#br0" timeOffset="315043.2923">23399 19962 0,'0'0'0,"-82"0"15,0 0-15,41 0 16,0 0-1,164 0 48,409 0-47,409-41-1,490 41 1,165 0-1,-410 0 1,-531 0 0,695 0-16,-737-82 15,-122 82 1,204 0 0,-408 0-1,-328 0 63,0 0-78</inkml:trace>
  <inkml:trace contextRef="#ctx0" brushRef="#br0" timeOffset="315719.1647">26876 20657 0,'0'-82'16,"0"41"-1,123 0 1,-83 41 15,-40 41-15,41 0-16,-41 41 0,0 0 31,0-41-31,0 40 16,-41-40-1,41-82 32,0 1-31,0-42-16,41 41 15,82-82 1,-82 82-16,123-41 16,-83 82-1,-40 0 1,-41 82-1,0 0-15,82 163 16,-123-81 0,41-123-1,41-41 17,41 0-17,163-123 1</inkml:trace>
  <inkml:trace contextRef="#ctx0" brushRef="#br0" timeOffset="316829.9869">26917 20739 0,'0'-41'16,"0"0"-1,0-41 1,0 164 31,0 41-31,41 327 15,-82-369-31,0 42 31,41-164-15,0 0-1,0-122 1,0 81-16,0-123 16,0 124-1,0 40-15,41-82 16,41 82-1,-42 41 32,-40 82-31,82-41 0,82 163-1,-41-163 1,40 41-1,1 41 1,-82-123 0,-41 0 15,-41-41-31,0-41 16,0 41-1,0-82 1,0 82-16,-82-122 15,41 122 1,41 0-16,-41-41 16,41 41 15,0 0-15,0 123 15,0 0-16,0 286 1,0-122 0,0-124-1,82-40 1,-41-82 15</inkml:trace>
  <inkml:trace contextRef="#ctx0" brushRef="#br0" timeOffset="317236.0374">26671 20616 0,'0'-41'16,"82"41"31,0 41-47,41 41 15,40-41-15,-40 41 16,0-1-16,122-40 31,-81 82-31,-82-123 16,-42 41 0,42-41 15</inkml:trace>
  <inkml:trace contextRef="#ctx0" brushRef="#br0" timeOffset="317541.044">27980 20575 0,'-41'0'0,"41"-82"15,-41 41 1,-40-40 0,81 121 15,0 42-15,0 82-1,0 40 1,-41 1-1,41-123 1,-41-41 0</inkml:trace>
  <inkml:trace contextRef="#ctx0" brushRef="#br0" timeOffset="318385.7418">21067 22211 0,'82'0'47,"41"0"-32,-1 0-15,-40 0 16,-82 41-16</inkml:trace>
  <inkml:trace contextRef="#ctx0" brushRef="#br0" timeOffset="318519.0125">21067 22661 0,'41'0'31,"82"0"-31,-1 0 16</inkml:trace>
  <inkml:trace contextRef="#ctx0" brushRef="#br0" timeOffset="319119.1647">23562 21966 0,'-122'0'78,"40"0"-63,-41 82-15,41-82 0,-40 81 16,-124 42 0,83-82-1,203-41 32,42 0-47,164 0 16,-1 0 15,-81 82-15,-164-41-1,-82-41 1,-82 82-1,-163 40 1,123 1 0,122-82-1,41-41 1,82 82 0,163-82-1,164 0 1,-122-41-1</inkml:trace>
  <inkml:trace contextRef="#ctx0" brushRef="#br0" timeOffset="319852.9335">23890 22334 0,'0'-82'0,"-41"41"15,41 0 1,82 41 15,-1 0-31,-40 0 16,41 82-1,-82 123 1,-41-83 0,-41-81 15,82-82 0,82 1-15,41-83-1,-82-82 1,41 123-16,-82 42 16,0-42-1,0 123 32,-41 40-47,41 83 16,0 41-1,0-83 1,122-40 15,-40-82-15,0 0 0,41-82-1,-123-40 1,0 81-1,0 82 17,0 163-17,0-40 1,41-42 0,0-81-1,40-82 1</inkml:trace>
  <inkml:trace contextRef="#ctx0" brushRef="#br0" timeOffset="319999.9638">24830 22129 0,'-40'0'15,"80"41"16</inkml:trace>
  <inkml:trace contextRef="#ctx0" brushRef="#br0" timeOffset="320285.5179">25158 22416 0,'82'0'47,"40"0"-32,1 0-15,41 0 16,-42-41-16,-40 41 16,0 0-1</inkml:trace>
  <inkml:trace contextRef="#ctx0" brushRef="#br0" timeOffset="320503.0613">25730 22089 0,'0'0'0,"-81"0"0,81-41 15,0 82 17,0 40-17,0 124 1,41 40-1,-41 1 1</inkml:trace>
  <inkml:trace contextRef="#ctx0" brushRef="#br0" timeOffset="321029.041">26303 22048 0,'82'0'62,"41"0"-46,-82 0-16,-1 0 16,-40-41-16,82 41 15,-82 82 79,0 40-78,0-81-16,0 41 15,0-41 1,0 82 0,0 40-1,0-81 1,0 0-1</inkml:trace>
  <inkml:trace contextRef="#ctx0" brushRef="#br0" timeOffset="321252.8776">26303 22457 0,'0'-41'31,"123"41"-31,0 0 16,-1 0-1,206-41 1</inkml:trace>
  <inkml:trace contextRef="#ctx0" brushRef="#br0" timeOffset="321585.6726">27530 22170 0,'0'-41'15,"0"82"32,-81 41-47,81 0 16,0 41-16,0-41 15,0 122 1,-41-122 0,41-41-1</inkml:trace>
  <inkml:trace contextRef="#ctx0" brushRef="#br0" timeOffset="322003.1057">27326 22129 0,'41'41'31,"0"0"-31,40 41 16,42 41-1,-41-41 1,0-82 0,81 0-1,-40 0 1,-123-123 0,0 82-1,0-123 1,0 83-1,-41-1 1,41 41 15,0 82-15,0 81 0,0 165-1,0-83 1,0-40-1</inkml:trace>
  <inkml:trace contextRef="#ctx0" brushRef="#br0" timeOffset="322485.768">24012 23643 0,'0'0'0,"-41"0"16,-40 0 0,-1 0-1,164 0 32,163-82-47,491 82 16,205 0-1,368 0 1,-900-41 0,-368 41 15,-82 41 16,0-41-32</inkml:trace>
  <inkml:trace contextRef="#ctx0" brushRef="#br0" timeOffset="322785.9178">25444 24011 0,'-41'0'0,"41"123"62,0-41-62,0 40 16,0 42-1,0-41 1,0-42 0,41-121-1</inkml:trace>
  <inkml:trace contextRef="#ctx0" brushRef="#br0" timeOffset="323169.9652">25444 24216 0,'0'0'0,"0"-82"15,82 164 32,-41-1-31,122 42 0,-40-82-1,-41 41 1,41-82-1,-82-41 1,-41-82 0,-41-40-1,-41-42 1,82 287 31,41 41-47,-41-1 15,82 1-15,-42 82 16,-40-165 0,41-40-1</inkml:trace>
  <inkml:trace contextRef="#ctx0" brushRef="#br0" timeOffset="323819.1669">28962 23234 0,'0'-41'32,"123"0"-17,-41 41-15,327 0 32</inkml:trace>
  <inkml:trace contextRef="#ctx0" brushRef="#br0" timeOffset="323969.0046">29208 23316 0,'81'0'32,"1"0"-17,0 0-15,41 0 16</inkml:trace>
  <inkml:trace contextRef="#ctx0" brushRef="#br0" timeOffset="325302.4789">30926 22252 0,'41'0'15,"-41"-41"-15,-41 41 79,-41 0-64,41 82-15,0-82 0,-82 41 16,41-41-16,-40 123 15,-83-41 1,123-42 15,246-40 1,-41 0-32,81 0 15,-122 0 1,-41 0-16,41 0 15,-82 41 17,-82 41-17,0-82 1,-122 41 0,40 41-1,123-41 1,82-41 15,82 0-15,122 0-1,-40 0 1</inkml:trace>
  <inkml:trace contextRef="#ctx0" brushRef="#br0" timeOffset="325969.2026">31212 22579 0,'0'-40'32,"82"40"-1,0 40-16,-82 1 1,0 41 0,0 0-16,-41 0 15,-41-82-15,205-82 47,40-41-31,1 41-1,-123-40 17,-41 40-17,-82 164 32,82 0-47,0-1 16,0 1-1,0 123 1,82-164 0,0-41-1,-1 0 1,42-82 0,-123 0-16,41 41 15,-41 0 1,0 123 31,0 82-32,0-1 1,82-122 0,-41 41-1,41-123-15</inkml:trace>
  <inkml:trace contextRef="#ctx0" brushRef="#br0" timeOffset="326112.83">32398 22416 0,'0'41'47,"0"0"-47,0 40 0</inkml:trace>
  <inkml:trace contextRef="#ctx0" brushRef="#br0" timeOffset="326370.0229">30762 23520 0,'0'0'0,"205"0"31,40 0-15,41 0-16,1-41 15,204 41 1,-328-81-1</inkml:trace>
  <inkml:trace contextRef="#ctx0" brushRef="#br0" timeOffset="326660.4373">31376 23929 0,'-41'0'15,"41"82"32,0 0-47,0 0 16,0 0-16,0-1 15,0 1-15,0-41 16,0 0 0</inkml:trace>
  <inkml:trace contextRef="#ctx0" brushRef="#br0" timeOffset="327019.9349">31335 24134 0,'0'0'16,"0"-82"-1,81 82 17,-40 0-32,0 82 15,82 41 1,0-42 0,-41-81-1,-1 0 1,-40-41-16,-41-40 15,0-42 1,0 0 15,0 82-15,0-41 0,0 123-1,0 123 1,0 0-1,0-1 1,0-122 0</inkml:trace>
  <inkml:trace contextRef="#ctx0" brushRef="#br0" timeOffset="327370.2234">32562 23111 0,'-41'0'16,"123"0"31,41 0-32,-1 0-15,1 0 16,-41 0-16,81 0 15</inkml:trace>
  <inkml:trace contextRef="#ctx0" brushRef="#br0" timeOffset="327602.8783">32971 22784 0,'0'0'0,"-41"0"15,41 41 17,0 0-17,0 163 1,0 83 0,0-165-1,41-122 1</inkml:trace>
  <inkml:trace contextRef="#ctx0" brushRef="#br0" timeOffset="328552.6752">33789 22579 0,'0'-40'16,"-41"40"-16,123 0 78,-41 0-78,41 0 15,-41 0-15,40 0 47,-81 122 0,0-40-31,0 0-16,0 41 15,0 40 1,0 1 0,0-123-16,0 41 15,0-1-15</inkml:trace>
  <inkml:trace contextRef="#ctx0" brushRef="#br0" timeOffset="328769.8922">33789 23111 0,'123'-82'47,"0"82"-47,-1 0 0,1 0 15,82 0 1,-205-41-16</inkml:trace>
  <inkml:trace contextRef="#ctx0" brushRef="#br0" timeOffset="328919.6028">34607 22988 0,'41'0'78</inkml:trace>
  <inkml:trace contextRef="#ctx0" brushRef="#br0" timeOffset="335605.0515">35466 23070 0,'-82'0'16,"205"0"15,0 0-15,41 0 0,40 0-1</inkml:trace>
  <inkml:trace contextRef="#ctx0" brushRef="#br0" timeOffset="335753.7047">35671 23316 0,'82'0'47,"-41"0"-47,40 0 15,1 0 1,41 0-16</inkml:trace>
  <inkml:trace contextRef="#ctx0" brushRef="#br0" timeOffset="336487.6543">36693 22661 0,'-40'-41'15,"40"123"32,0 41-47,0 0 16,0-1-16,0 1 15,0 82 1,0-42 0,0-245 31,0 1-47,0-83 15,0 0 1,0-122-1,0 163 17,0 82-17,81 41 1,1 41 0,0 164-1,-82-42 1,41-122-1,-41 41 1,41-123 15,-41 0-15,82-122 0,-41-42-1,-41 123 1,0 164 31,0 41-32,0 245 1,0-163 0,0-83-1,81-81 1,-40 41-16</inkml:trace>
  <inkml:trace contextRef="#ctx0" brushRef="#br0" timeOffset="337470.8295">37389 23234 0,'0'41'16,"41"-41"15,41 0-15,-1-41-1,1-41 1,-82 41 0,0-41-1,-41 82 1,-40 0-1,-1 82 1,41 123 0,41-83-1,123 1 1,-1-123 0,-40-41-1,0-81 1,0-42 15,-41 41-15,-41 41-1,0 41 1,-41 41 0,-41 82-1,82 82 1,0-41-1,0-82 1,41-41 15,0 0-15,-41-123-16,81 41 16,-81 0-1,0 41-15,0 82 47,0 41-31,0 0-1,41 41 1,0-123 0,82 0-1,-41-82 1,-82 41-16,82-41 15,-82 41-15,81 82 32,-81 0-17,0 82 1,41-1 0,0-163 15,-41 1-16,82-42-15,-41 41 32,0 0-17,41 123 1,-82 40 0,41-40-1,-41 0 1</inkml:trace>
  <inkml:trace contextRef="#ctx0" brushRef="#br0" timeOffset="337737.8039">39148 23234 0,'-41'0'0,"82"0"31,41 0-15,0 0-16,40 0 15,42 0 1,-82 0-1</inkml:trace>
  <inkml:trace contextRef="#ctx0" brushRef="#br0" timeOffset="337987.152">39434 22907 0,'0'-41'0,"-41"41"16,41 82 15,0 81-15,0 1-16,0 40 16,82 124-1,-82-124 1</inkml:trace>
  <inkml:trace contextRef="#ctx0" brushRef="#br0" timeOffset="338771.3016">40293 23111 0,'0'-41'0,"0"-41"32,-82 82 108,82-40-108,-40 40-32,162 0 93,-40 0-77,-41 0-16,0 0 0,41 0 16,0 0-1,-42 0 1,-40 81 62,0 1-62,0 0-16,0 41 15,0 40 1,0 1-1,0-123-15,0 41 16,41-82 0</inkml:trace>
  <inkml:trace contextRef="#ctx0" brushRef="#br0" timeOffset="338971.2443">40416 23357 0,'82'0'31,"41"0"-15,-1 0-16,-40 0 16,41 0-1,-41-41-15</inkml:trace>
  <inkml:trace contextRef="#ctx0" brushRef="#br0" timeOffset="341152.3595">17672 20002 0,'0'0'0,"-82"82"15,41-82 1,-41 0-1,0 0 1,42 0 0,162 0 62,1 0-78,777 82 31,-286-82-15,-124 0-1,-203 0 1,-83 0 0,-163 0-1,-41 41 48</inkml:trace>
  <inkml:trace contextRef="#ctx0" brushRef="#br0" timeOffset="341783.7027">17713 20493 0,'0'0'0,"-123"0"0,41 0 16,41 0-1,123 82 17,0-82-17,286 0 1,-82 0-16,1 0 16,245 0-16,-123 0 15,245 0 1,-163-41-1,-246-41 1,-204 82 0</inkml:trace>
  <inkml:trace contextRef="#ctx0" brushRef="#br0" timeOffset="343238.048">19717 20821 0,'0'-41'16,"-82"41"-16,41 0 31,41 41 16,0 40-31,0 83-16,0 0 15,0 286 17,0-328-17,-41-40 1,-40-123 31,81 0-32,0-41-15,0-81 16,0-42 0,0 42-1,-41 40 1,41 41 15,-82 41-15,82-41-1,-41 42 1,0 40 0,-82 40-1,42 83 1,40 0-1,41-82 1,0 0 0,0-123-1,0 41 1,41-82 0,122-40-1,-122 122 1,41 41-1,41 0 17,-1 0-17,42 204 1,-82-122 0,-82 41-1,41-1 1,-41-81-16</inkml:trace>
  <inkml:trace contextRef="#ctx0" brushRef="#br0" timeOffset="344858.7754">38821 24338 0,'0'41'16,"0"0"-1,0 41-15,0 0 16,0 0-16,0 122 16,0-40 15,0-205 16,0-82-16,0-163-15,0 204-1,0 41 1,0-41-1,-41 82 1,-41 0 0,-82 0-1,123 123 1,-81 0 0,40-82-16,82-1 15,0-121 32,82 40-31,-1-41-1,83-82 1,-41 83 0,-82 81-1,0 0 1,40 0-16,1 40 15,0 42 1,0-41 0,-82 0-1,41-41-15,-41 82 16,0-41 0,41 0 15</inkml:trace>
  <inkml:trace contextRef="#ctx0" brushRef="#br0" timeOffset="348138.9531">5768 7813 0,'-123'-123'0,"41"123"15,82-82-15,-81 82 16,81-41-16,-41 41 16,41-81-16,-41 81 31,82 40 16,122 124-16,-122-164-15,41 41-1,122-123 1,410-368 0,-164 123-1,0 41 1,-205 204-1,-245 41-15,82 41 16,-164 41 47,42 41-48,-1-82-15,-41 81 0,0 42 16,-41 0 15,42-123-31</inkml:trace>
  <inkml:trace contextRef="#ctx0" brushRef="#br0" timeOffset="348689.459">5400 8017 0,'0'0'0,"-41"0"0,-41 41 0,41-41 16,41 82 78,0-41-79,0 0-15,82-41 16,-82 82 0,82-82-1,286-123 1,0-122-1,82-83 1,-41-40 0,0 82-1,-327 245 1,-82 82 93,0 82-93,-41-123 0</inkml:trace>
  <inkml:trace contextRef="#ctx0" brushRef="#br0" timeOffset="351836.1107">5645 10676 0,'-41'0'32,"41"-82"-1</inkml:trace>
  <inkml:trace contextRef="#ctx0" brushRef="#br0" timeOffset="362790.3645">41480 10144 0,'-82'0'15,"82"-41"-15,-41-40 16,41 40 0,0 0-1,0-41 1,409 41 15,-409 205 16,-205 204-16,164-245-15,1-123-16,121 0 78,-40 0-78,41-82 16,-41 82-16,82-41 15</inkml:trace>
  <inkml:trace contextRef="#ctx0" brushRef="#br0" timeOffset="363423.759">41970 10144 0,'0'-81'16,"0"40"-1,41 41-15,41 0 16,0 0 0,-41 0-1,-41 122 1,0 1-1,0-82 1,-82-41 0,205-82 15,-82 82-31,81-123 16,-81 42-1,41-1 16,-82 41-15,-82 123 31,82-41-31,0 0-16,0 81 15,0-40 1,41-82-1,41 0 1,0-41 0,0-82 15,-82 83-31,0-83 16,0 164 15,0 0-16,0 122 1,0 42 0,0-42-1,0-122-15</inkml:trace>
  <inkml:trace contextRef="#ctx0" brushRef="#br0" timeOffset="363739.8526">43239 10349 0,'0'41'15,"0"-82"48,81 41-32,1 41-15,-82 41-1,0-1-15,0 1 16,0 0-16</inkml:trace>
  <inkml:trace contextRef="#ctx0" brushRef="#br0" timeOffset="364556.7541">44261 10308 0,'-41'0'16,"123"0"30,-41 0-30,41 0-16,0 0 16,81 0-1</inkml:trace>
  <inkml:trace contextRef="#ctx0" brushRef="#br0" timeOffset="364690.1462">44916 10308 0,'82'0'15,"-1"0"17,-40 0-32,41 0 15,164 0 1,-83 0-16</inkml:trace>
  <inkml:trace contextRef="#ctx0" brushRef="#br0" timeOffset="364824.1076">45898 10267 0,'40'0'15,"42"0"1,0 0 0</inkml:trace>
  <inkml:trace contextRef="#ctx0" brushRef="#br0" timeOffset="365090.5982">46143 10267 0,'0'41'15,"0"-123"95,41 82-110,41 82 15,-82-41-15,0 41 16,0 81 0,-41-81-1,41 0-15</inkml:trace>
  <inkml:trace contextRef="#ctx0" brushRef="#br0" timeOffset="365974.0361">47166 9981 0,'0'0'0,"0"-82"16,0 41-1,81 41 1,-40 0 0,82 41-1,-82 123 1,-82-1 0,-82-122-1,82 82 1,82-164 31,0 41-32,82-41-15,41-41 16,-42 41 0,-40-41 15,-41 82-16,-41-40 17,0 121 30,0-40-46,0 0-16,0 82 15,0-82 1,82-41 31,41-123-31,-123 82-1,81 0-15,-40 41 47,-41 41-31,0 41-1,0-41 1,82-41 0,-41 0-1</inkml:trace>
  <inkml:trace contextRef="#ctx0" brushRef="#br0" timeOffset="366440.9402">48516 10267 0,'40'0'47,"-40"41"-47,0 0 16,0 41-16,0-41 15,0 0 1,0 40 0,41-162 15,-41 40-31,82-82 16,82 82 15,-164 123 0,41-82-15,-41 41-1,41-41 1</inkml:trace>
  <inkml:trace contextRef="#ctx0" brushRef="#br0" timeOffset="367491.0676">47738 9981 0,'0'-41'15,"0"0"17,0-41-17,82 82 16,-41 82-15,-41 122 15,0-122-15,0 0 0,0 41 15,82-246 63,-82 82-94,82 0 15,40-81 1,1-1-1,-82 41 1,-41 0 0,-41 123 31,0-41-47,-82 205 31,83-1-16,40-40 1,0-41 0,81-123-1,1 0 1,82 0 0,-82-41-1,-41 41-15</inkml:trace>
  <inkml:trace contextRef="#ctx0" brushRef="#br0" timeOffset="368173.9934">47779 10103 0,'0'-40'0,"0"-1"31,41 41 16,41 41-31,-82 81 0,82 83 30,-328-1-14,165-163-17</inkml:trace>
  <inkml:trace contextRef="#ctx0" brushRef="#br0" timeOffset="382392.5036">40989 13417 0,'0'0'0,"0"-82"15,0 41 1,-41 41 15,41 123-31,0-41 0,-41 40 16,41 1-16,0 163 31,-123-40 0,82-205 1</inkml:trace>
  <inkml:trace contextRef="#ctx0" brushRef="#br0" timeOffset="382825.2051">40866 13580 0,'0'0'0,"0"-41"0,0-81 16,0 81 0,41 41-16,82-123 15,-82 123 1,40-41-16,-40 41 31,41 164-15,-82-41-1,-123-1 1,-40 1 0,40-82-1,41 41 1,123-82 31,41 0-32,-41 41-15,82 122 16,40 42 0,-122-1-1,82-81 17,-82-41-32</inkml:trace>
  <inkml:trace contextRef="#ctx0" brushRef="#br0" timeOffset="383059.2663">41970 13662 0,'0'-41'15,"0"82"48,0 41-63</inkml:trace>
  <inkml:trace contextRef="#ctx0" brushRef="#br0" timeOffset="383252.1337">41930 14317 0,'-82'-41'16,"82"82"62</inkml:trace>
  <inkml:trace contextRef="#ctx0" brushRef="#br0" timeOffset="387208.8271">43279 13744 0,'0'-82'0,"0"164"46,0 0-46,82-41 16,-82 0-16,0 40 16,0-40-16,0 0 15,0 41 1</inkml:trace>
  <inkml:trace contextRef="#ctx0" brushRef="#br0" timeOffset="387642.5293">43361 13703 0,'0'0'0,"0"-82"32,0 41-32,41 82 46,41 41-30,-41 0 0,0 0-1,41-82 17,-82-82-17,41 0 1,-1-82-1,42 124 1,-82-42 0,0 164 31,0 81-32,0 83 1,0-42-1,0-81 1,0-82-16</inkml:trace>
  <inkml:trace contextRef="#ctx0" brushRef="#br0" timeOffset="388626.5206">44016 13867 0,'82'0'31,"-41"0"-15,40 0 0,1 0-1,-82-82 1,41 0-1,-41 0 1,0 0 0,-41 82-1,-41 82 1,82 41 0,0 0-1,0-41 1,0-1-1,82-81 1,82 0 15,-41-41-31,-83-122 32,-40 81-17,0-41 1,-40 164 31,40 41-47,0-41 15,-41 82 1,41-82 0,81-41 30,-40-123-30,-41 41 0,82 82-16,-82-41 15,41 82 17,-41 0-17,0 82 1,0-82-1,0 40 1,41-122 15,41-40-15,-41-1 0,40 82-1,-40 0 1,-41 41-1,0 41 1,41-42 0,41-40-1,41-40 17,-41-42-17,-1-41 1,-40 123-1,-41 41-15</inkml:trace>
  <inkml:trace contextRef="#ctx0" brushRef="#br0" timeOffset="388992.6669">45693 13949 0,'0'81'63,"0"1"-63,0 41 0,0 40 15,0 83 1,-41-1 15,41-286 0</inkml:trace>
  <inkml:trace contextRef="#ctx0" brushRef="#br0" timeOffset="389376.2175">45734 14071 0,'0'-41'15,"0"0"1,0-40-1,41 81 1,0 0 0,41 81-1,-1 42 1,-81 0 0,-41-41-1,-163-1 1,163-81-1,0 0 1,41-40 0,0-1-1,41 41 1,82 0 0,-41 81-1,-1 42 1,-40-82-1</inkml:trace>
  <inkml:trace contextRef="#ctx0" brushRef="#br0" timeOffset="389693.0482">46797 13908 0,'82'0'47,"0"0"-47,0 0 15,41 0 1,-42 0-16,-40 0 16</inkml:trace>
  <inkml:trace contextRef="#ctx0" brushRef="#br0" timeOffset="389859.3195">46879 14235 0,'82'0'62,"41"0"-62,0 0 0,-42 0 16</inkml:trace>
  <inkml:trace contextRef="#ctx0" brushRef="#br0" timeOffset="391026.4139">44916 13621 0,'0'82'78,"0"-41"-78,41 41 16,-41-41-16,0 41 15,0-1 1,0 1 0,0-41-1,0-82 63,0-41-78,0 41 16,81 1 0,-81-42-1,41 82 1,0 0-1,0 0 1,82 0 0,-123 41-1,41 40 1,-41 1 0,0 0-1,0 0 1,0 0-1,41-1-15,41-81 32</inkml:trace>
  <inkml:trace contextRef="#ctx0" brushRef="#br0" timeOffset="392009.9532">47616 13703 0,'0'-82'16,"0"0"-1,41 82-15,-41-81 16,81 81-16,1 0 16,-41 0-16,41 81 15,-41 42 1,-123 245 15,-163-204 0,285-164 16,1 0-31,0 0-16,82 0 15,-82-82 1</inkml:trace>
  <inkml:trace contextRef="#ctx0" brushRef="#br0" timeOffset="392610.1199">48147 13867 0,'0'-41'16,"41"41"-1,-41-82-15,82 82 16,0 41 0,-41 41-1,-41 122 1,-123-81 0,82-41-1,82-123 16,0-41-15,41 41-16,41-82 16,-42 1-1,-40 40 17,-41 123-1,0 41-16,-82 40 1,82 1 0,0-41-1,41 0 1,82-82 0,0-41-1,-82-41 1,-41-41-1,0 1 1,0 162 15,0 83-15,0-41 0,0 82-1,0 81 1</inkml:trace>
  <inkml:trace contextRef="#ctx0" brushRef="#br0" timeOffset="392826.6672">49170 14030 0,'123'0'47,"-41"0"-47,-1 0 16,1 0-16,0 0 16,0 0-16</inkml:trace>
  <inkml:trace contextRef="#ctx0" brushRef="#br0" timeOffset="393042.9902">49497 13826 0,'0'-82'16,"0"164"31,0 41-32,0-42-15,0 1 16,0 0-16,0 82 16,0-1-1</inkml:trace>
  <inkml:trace contextRef="#ctx0" brushRef="#br0" timeOffset="393476.3428">50765 14030 0,'-40'0'15,"121"0"32,1 0-31,41 0-16,0 0 16,81 0-1</inkml:trace>
  <inkml:trace contextRef="#ctx0" brushRef="#br0" timeOffset="393626.4077">51502 14030 0,'41'0'31,"40"0"-15,42 0-1,0 0-15</inkml:trace>
  <inkml:trace contextRef="#ctx0" brushRef="#br0" timeOffset="393793.3393">52034 14030 0,'122'0'47,"-81"0"-47,0 0 16,0 0-16,82 0 15,-41-41-15</inkml:trace>
  <inkml:trace contextRef="#ctx0" brushRef="#br0" timeOffset="394043.7088">52647 13949 0,'41'0'47,"41"0"-47,41 0 15,-42 0-15,42 0 16,0 0 0</inkml:trace>
  <inkml:trace contextRef="#ctx0" brushRef="#br0" timeOffset="394310.0406">52893 13662 0,'0'-82'0,"0"41"31,0 82 0,0 82-31,0 163 16,0 83 0,0 40 15,0-246-31</inkml:trace>
  <inkml:trace contextRef="#ctx0" brushRef="#br0" timeOffset="398544.2696">53588 13785 0,'0'41'32,"0"41"-17,-41-82-15,-41 0 32,82-41-17,-41-41 1,41 0-1,0-41 1,82 82 15,0 41-15,-41 164 0,-41 41-1,-123 245 1,-81-246-1,81-122 1,123-41 0,-82-82-1,82-41 1,82-41 0,0 42-1,0 81 1,40 0-16,-40 81 15,0 1 1,-82 0 0</inkml:trace>
  <inkml:trace contextRef="#ctx0" brushRef="#br0" timeOffset="399560.663">53997 14071 0,'0'-41'31,"123"41"-31,-82 0 16,0 0-16,-41 123 15,0 41 1,-41-1-1,0-122 1,-41-41 0,82-41 15,82-41-15,0 1-1,40-42 1,-40 41-1,-123 82 32,41 41-47,-82 0 16,42 123 0,40-124-1,0 42 1,81-82-1,83 0 1,-123-82 0,41 1 15,-82-1-15,0 164 30,0-41-30,0-1-16,0 1 16,-41 123-1,41-82 1,0-123 15,0 0-15,0 0-16,41-123 15,-41 124 1,41-1-16,-41-41 16,41 82 15,40 82-15,-81-1-1,41 42 1,-41-41-1,82-82 1,0 0 0,0 0-1,-1-164 1,-81 42 0,0-1-1,-40 123 1,40 82 15,0-41-15,0 40-16,0 124 31</inkml:trace>
  <inkml:trace contextRef="#ctx0" brushRef="#br0" timeOffset="400611.2861">48106 14971 0,'-122'-41'16,"81"41"-16,0 0 31,123 0 16,81 0-47,124 0 16,572 0-1,1391 0 17,-778-41-1,-408-40 0,-1023 81 32,-41 40-32,-41-40-16</inkml:trace>
  <inkml:trace contextRef="#ctx0" brushRef="#br0" timeOffset="401061.526">50561 15626 0,'0'-41'31,"0"82"0,-82 0-15,82 40-16,0 42 15,0 41 1,-41-1 0,41-81 15</inkml:trace>
  <inkml:trace contextRef="#ctx0" brushRef="#br0" timeOffset="401493.8198">50520 15667 0,'0'-41'16,"41"82"46,-41-1-62,82 1 16,0 41-16,-82-41 0,81 41 15,83 0 1,-82-82 0,-41 0 15,0-82-15,-41 41-1,0 0-15,0-82 16,0 82-16,0 1 15,0-83 1,0 82 0,0 82 15,-41 41-31,41-41 16,0 163-1,0-40 1,0-83-16</inkml:trace>
  <inkml:trace contextRef="#ctx0" brushRef="#br0" timeOffset="402610.5338">46593 17016 0,'0'-81'32,"41"81"-17,0 0 1,41 0-16,-42 0 16,1 40-1</inkml:trace>
  <inkml:trace contextRef="#ctx0" brushRef="#br0" timeOffset="402727.8859">46511 17344 0,'41'-41'47,"41"41"-47,0-41 16</inkml:trace>
  <inkml:trace contextRef="#ctx0" brushRef="#br0" timeOffset="403277.2718">47411 16853 0,'0'-82'31,"0"123"1,-41-41-32,41 82 0,-82-82 31,82 41-31,-41-41 16,1 0 15,40-123-16,0 41-15,0 0 16,122 82 15,1 0-15,-41 205 0,-82-42-1,-41 1 1,-123 41-1,-40-42 1,163-163-16,0 41 16,41-82-1,0-41 1,0 1 0,82-1-1,0 123 1,40 81-1,1-40 1,-82-82 0,0 0-16</inkml:trace>
  <inkml:trace contextRef="#ctx0" brushRef="#br0" timeOffset="403611.051">48188 16689 0,'0'-123'0,"0"83"15,-82 162 32,82 124-31,0 40-16,-81 0 15,81-40 1,0 367 0,0-449-16,0-41 15,41-42-15,81-81 0,-40 0 16,0 0-16</inkml:trace>
  <inkml:trace contextRef="#ctx0" brushRef="#br0" timeOffset="408511.4784">48761 16771 0,'82'-41'16,"-41"41"0,0 0-16,40 0 15,-40 0-15,0 0 16,-41 41 0,0 41-16,-82 122 31,1-204-16,122-41 32,40-81-31,1 40 0,41-41-1,-41 0 1,-164 123 31,82 41-32,-41 82 1,41 0 0,0-41-1,0-1 1,123-81-1,-41-41 1</inkml:trace>
  <inkml:trace contextRef="#ctx0" brushRef="#br0" timeOffset="408662.0416">49497 16853 0,'0'-82'16,"41"82"0,-41 41 15,0 82-16,0 40 1,0 42 0,0-123-1</inkml:trace>
  <inkml:trace contextRef="#ctx0" brushRef="#br0" timeOffset="408878.39">49702 16975 0,'0'0'0,"41"0"32,81 0-17,-40 0 1,0 0-16,41 0 15,-41 0-15,-1 0 0</inkml:trace>
  <inkml:trace contextRef="#ctx0" brushRef="#br0" timeOffset="409094.7022">50111 16771 0,'0'0'0,"0"82"47,0 0-47,0 40 16,0-40 0,41 123-1,-41-164-15</inkml:trace>
  <inkml:trace contextRef="#ctx0" brushRef="#br0" timeOffset="409394.979">50643 17016 0,'82'0'78,"-1"0"-78,42 0 0,0 0 16</inkml:trace>
  <inkml:trace contextRef="#ctx0" brushRef="#br0" timeOffset="409577.9186">51420 16975 0,'82'0'47,"40"0"-32,1 0 1,-82 0 0,41 0-1</inkml:trace>
  <inkml:trace contextRef="#ctx0" brushRef="#br0" timeOffset="409712.1938">51993 16975 0,'41'0'47,"40"0"-31,1 0-16,0 0 16,0 0-1</inkml:trace>
  <inkml:trace contextRef="#ctx0" brushRef="#br0" timeOffset="409911.2993">52688 16975 0,'-41'0'16,"123"0"62,-41 0-62,41-81-16,0 81 15</inkml:trace>
  <inkml:trace contextRef="#ctx0" brushRef="#br0" timeOffset="410303.3276">52934 16607 0,'0'-41'47,"0"82"31</inkml:trace>
  <inkml:trace contextRef="#ctx0" brushRef="#br0" timeOffset="410546.4484">52688 17016 0,'41'0'31,"82"0"-16,40-41-15,83 41 16,-164 0 0,-42 0-1,1 0-15</inkml:trace>
  <inkml:trace contextRef="#ctx0" brushRef="#br0" timeOffset="410795.5105">53056 16566 0,'0'41'47,"0"82"-32,0 41-15,41-1 0,-41-40 16,0 0-16,0 81 31,0-122-31</inkml:trace>
  <inkml:trace contextRef="#ctx0" brushRef="#br0" timeOffset="411628.2502">53547 16812 0,'0'0'16,"0"-41"-16,41 41 15,0 0 1,41 0-1,-82 204 1,0 1 15,-123-41-15,82-123 0,41-82 15,82-82-16,-41 41-15,82-122 16,-123 163-16,81-41 16,-81 41-1,0-41 1,0 123 15,-41 0-31,-40 82 16,81 81-1,0-122 1,0 0-16,0 0 16,0-41-16,0 40 15,81-81 1,1 0 0,0-41-1,-41-81 1,-41 40-1,0 0 1,0 123 15,0 0-31,0 41 16,0 40 0,0-81-1,0-122 32,82 81-47,0-82 31,-41 82-15,40 0 0,-40 0-1,41 82 1,0-82-1,-41 0 1</inkml:trace>
  <inkml:trace contextRef="#ctx0" brushRef="#br0" timeOffset="412345.4732">49947 17875 0,'0'0'0,"-82"0"16,42 0 15,121 0 16,165-41-47,122 41 16,82 0-16,532 0 15,327 0 1,-614 0 15,-408 0-15,-206 0-1,-40 0 1,-82 0 15,-40 0-31,40 0 16</inkml:trace>
  <inkml:trace contextRef="#ctx0" brushRef="#br0" timeOffset="412656.2885">51829 18448 0,'0'0'0,"-41"0"0,41-82 15,0 164 17,0-41-17,0 41 1,0-41-16,0 122 15,0-122-15,0 41 16</inkml:trace>
  <inkml:trace contextRef="#ctx0" brushRef="#br0" timeOffset="413012.1974">51788 18571 0,'0'-41'15,"41"41"17,82 41-32,-82 41 15,40-42 1,1 42 0,41 0-1,-82-82 1,0 0-1,-41-123 1,0 82 0,0-122-1,0 245 32,0-1-47,0 42 16,82 41-1</inkml:trace>
  <inkml:trace contextRef="#ctx0" brushRef="#br0" timeOffset="413446.9308">54774 16648 0,'0'-82'16,"41"82"-16,-41-40 0,82-1 31,-41 41-15,82 245-1,-42 287 1,-81 0 0,-40 40-1,-124-163 1,-81-163 0</inkml:trace>
  <inkml:trace contextRef="#ctx0" brushRef="#br0" timeOffset="414112.4159">46797 20207 0,'-122'0'0,"81"0"16,82 0 15,245 0 0,-163 0-31</inkml:trace>
  <inkml:trace contextRef="#ctx0" brushRef="#br0" timeOffset="414247.8201">46757 20493 0,'81'-82'47,"42"82"-47,-41 0 15,82 0 1</inkml:trace>
  <inkml:trace contextRef="#ctx0" brushRef="#br0" timeOffset="414812.6338">48270 19962 0,'0'-41'16,"-41"122"15,-41 1-15,1-41-1,-1-41 1,0 0-1,82-123 17,0 83-17,41-42 1,0 82-16,81-82 16,-81 82-16,41 41 15,41 82 1,-123 40-1,-41 205 1,-82-245 0,-40-41-1,81-82 1,0 0 0,82-164-1,41 164 16,41 0-31,0 41 16,81 82 15,1-123-15,-82 0-16</inkml:trace>
  <inkml:trace contextRef="#ctx0" brushRef="#br0" timeOffset="415429.1511">49947 19798 0,'0'-82'0,"41"82"31,-82 0 0,-41 41-31,-81 0 16,-83 123-1,-81-42 1,164-81 0,244-41 15,83 0-15,41 0-16,81 0 15,-163 0 1,-83 0-1,-80 82 17,-83 0-17,-163 0 1,81-82-16,41 122 16,164-81 15,82-41-16,-41 0-15,82 0 16,40 0 0,-81 0-1,82 0 1</inkml:trace>
  <inkml:trace contextRef="#ctx0" brushRef="#br0" timeOffset="416112.4554">50029 20207 0,'0'-41'0,"0"-41"31,41 82-16,82 0 1,-82 0 0,0 82-16,-41-41 15,0 0-15,-41 82 16,-41-1 0,0-81-1,82-123 16,82 41-15,41-122 0,-1 40-1,-40 82 1,-82-41 0,-82 123 15,82 0-16,-41 123 1,41-82 0,0-1-1,82-81 1,41 0 0,0-122-1,-123-1 1,41 82-1,-41 82 17,0 41-17,0-41 1,0 0-16,0 0 16,0 40-16,40-81 15,42-81 1</inkml:trace>
  <inkml:trace contextRef="#ctx0" brushRef="#br0" timeOffset="416243.1067">50847 19798 0,'41'82'46</inkml:trace>
  <inkml:trace contextRef="#ctx0" brushRef="#br0" timeOffset="416512.6587">49743 20943 0,'0'0'0,"41"0"32,81 0-32,124 0 15,-1 0 1,-81-82-1,-123 82 1</inkml:trace>
  <inkml:trace contextRef="#ctx0" brushRef="#br0" timeOffset="416795.7502">50193 21189 0,'-82'-41'0,"123"82"31,-41 0-31,0-1 16,41 42-16,-41 0 15,0 0 17,0 0-17</inkml:trace>
  <inkml:trace contextRef="#ctx0" brushRef="#br0" timeOffset="417145.9085">50193 21189 0,'41'0'31,"-41"81"-31,122-40 16,-40 41-16,-41-82 16,0 82-16,41-82 15,0 0 1,-41 0-1,-41-82 1,0-41 0,0 83-1,0-42 1,0 41 0,0 82 15,0 122-16,0 42 1,0-123 0</inkml:trace>
  <inkml:trace contextRef="#ctx0" brushRef="#br0" timeOffset="417749.1428">47779 22866 0,'-41'0'16,"123"0"31,0 0-47,0 0 15,40 0-15</inkml:trace>
  <inkml:trace contextRef="#ctx0" brushRef="#br0" timeOffset="417895.89">47820 23234 0,'0'0'15,"82"0"1,0 0-1,163-82 1,-122 82-16</inkml:trace>
  <inkml:trace contextRef="#ctx0" brushRef="#br0" timeOffset="420446.5739">49416 22457 0,'0'0'0,"0"41"63,0 40-47,-82-40-1,0-41 16,41-163 1,246-42-1,-83 287-15,-122 82-1,0 40 1,-41-40 15,-81 81-15,-42-81-1,123-123-15,-41-41 16,82-82 0,0 41-1,82-41 1,0 82-1,41 0 1,-42 123 0,-40-41-1,0 0 1,-41-1 0</inkml:trace>
  <inkml:trace contextRef="#ctx0" brushRef="#br0" timeOffset="420712.717">50438 22539 0,'0'81'47,"-82"1"-47,41 0 15,-40 0-15,40 81 16,-82-40 0,82-82-1</inkml:trace>
  <inkml:trace contextRef="#ctx0" brushRef="#br0" timeOffset="420913.052">50029 22743 0,'82'0'46,"0"0"-46,0 82 16,-1-41-16,-40 122 16,41 1-1</inkml:trace>
  <inkml:trace contextRef="#ctx0" brushRef="#br0" timeOffset="421579.7634">50970 22579 0,'0'-40'0,"0"121"46,41 1-46,-41 0 16,0 122 0,0-81-1,0 0 1,0-164 15,0-82-15,0 1-16,0-165 31,41 165-15,41 81-1,-41 41 1,-41 81 0,40 83-1,-40-82-15,0 81 16,0-122-1,82-122 32,-82-1-47,41-41 16,41-81 0,-41 81-1,41 82 1,-82 123 15,0 163-15,0-40-1,0 286 1,0-369 0</inkml:trace>
  <inkml:trace contextRef="#ctx0" brushRef="#br0" timeOffset="422646.2443">51665 23070 0,'0'41'0,"41"-41"16,0 0-1,0 0 1,41 0 0,-82-82-1,41 41 1,-41 1 0,-41 40 15,-82 40-31,123 1 15,0 164 1,0-82 0,0-82-1,123 40 1,-82-81-16,82-41 16,-83 41-1,83-122-15,-82 81 16,41-164 15,0 123-15,-82 42-1,0-1 1,-41 41 0,-41 0-1,0 81 1,0 42-1,82 41 1,41-41 0,41-83-1,0-40 1,0-40 0,-82-83-1,41 0 1,-41 82 15,0 123 0,0 0-15,0 41 0,41-42-1,81-122 16,-122 1-15,82-1-16,-41-82 16,-41 82-16,82 41 15,-41 0 1,0 41 15,-41 41-15,81-82-1,-40 0 17,41-123-17,-41 123 1,0 82 0,41 0-1,-41-41 1,0-41-1,40 0 1,-81-164 0</inkml:trace>
  <inkml:trace contextRef="#ctx0" brushRef="#br0" timeOffset="425960.3175">49252 24216 0,'-41'0'15,"-41"0"-15,-81-41 16,81 0 15,164-41 32,327 82-48,81 0 1,42 41 0,41-41-1,-328 82-15,83-82 16,-206 0-16,-40 0 15,-41 0 1,41 0 0,-164 0 46</inkml:trace>
  <inkml:trace contextRef="#ctx0" brushRef="#br0" timeOffset="426356.9463">49293 24175 0,'0'0'0,"-123"0"16,82 0-16,164 0 47,327 0-32,204 0 1,-40 0 0,0 82-1,-492-82 1,-81 0 15,-41 40 32,-123-40-32</inkml:trace>
  <inkml:trace contextRef="#ctx0" brushRef="#br0" timeOffset="427897.2896">6095 10635 0,'-41'-122'0,"41"40"16,0 41 0,0-41 15,0 164 16,0 0-47,0-41 15,41 40 1,41 1 0,204-82-1,1-123 1,163-81 15,-82-42-15,-82 42-1,-286 245 48,-41-41-48,41 123-15,-82-83 0,82 1 16,-81-41-16</inkml:trace>
  <inkml:trace contextRef="#ctx0" brushRef="#br0" timeOffset="428426.3096">5686 10799 0,'0'-41'0,"-82"41"0,82-41 16,0 0 0,0 123 46,0 0-46,0 40-16,0-40 15,41-41-15,41 41 16,82-41 0,81-82-1,532-368 1,-286 82 15,-41 81-15,-286 164-1,-123 42 1,-41 80 93</inkml:trace>
  <inkml:trace contextRef="#ctx0" brushRef="#br0" timeOffset="458050.6116">1268 22129 0,'0'-40'0,"-82"-42"31,82-41-31,0 82 16,82 164 31,-41-41-32,41 40-15,41 124 32,-123-164-32,122-1 31,-81-81-15,-41-81-1,0-1 1,0-123-1,0 42 1,0 122-16,0 0 16,0-41-1,0 164 48,0 0-63,0-1 15,0 83 1,0 0 0,0-1-1,41-163-15</inkml:trace>
  <inkml:trace contextRef="#ctx0" brushRef="#br0" timeOffset="458933.3817">2332 22089 0,'0'-41'0,"0"0"32,0 0-17,-41 41 1,-82 0-1,123 41 1,-82 81 0,41 124-1,41-82 1,41-42 0,41-81-1,82-41 1,-123-82-1,40-40 1,-81-42 0,0 0-1,0 83 1,0 162 31,0 1-32,0 164 1,0-124 0,82-81-1,-41-41 1,41 0 0,0-122-1,-82-1 1,41-82-1,-41 42 1,0 122-16,0-41 16,-41 82 15,-41 164-15,82-83-1,0 42 1,82-123-1,40 0 1,-40 0 0,0-82-1,-82 41 1,0 0 0,0 82-1,0 41 1,41 286-1,-41-122 1,0-124 0,82-40-1,0-82 1</inkml:trace>
  <inkml:trace contextRef="#ctx0" brushRef="#br0" timeOffset="459134.1457">3723 22375 0,'81'0'47,"1"0"-47,0 0 15,-41 0-15</inkml:trace>
  <inkml:trace contextRef="#ctx0" brushRef="#br0" timeOffset="459267.074">3682 22702 0,'0'0'0,"81"0"31,42-41-15,82 0 0</inkml:trace>
  <inkml:trace contextRef="#ctx0" brushRef="#br0" timeOffset="460217.2961">7077 21557 0,'0'-82'15,"-82"123"48,0-41-63,0 82 15,-286 122 1,82-81 0,0 0-1,245-82 1,82-41 15,81 0-15,42 0-1,0 0-15,81 0 16,-163 0-16,0 0 16,-41 0-1,-41 40 1,-82 124 0,-123-82-1,-40 82 1,-1-124-1,205 42 1,123-82 31,41 0-31,122 0-1,124 0 1</inkml:trace>
  <inkml:trace contextRef="#ctx0" brushRef="#br0" timeOffset="461100.8138">7609 22211 0,'0'-41'15,"0"-40"1,0 40 0,81 41-1,1 0 1,-41 41-1,-41 81 1,0-40 0,-82 41-1,82-82 17,0-82-1,123-41-16,-41-41 1,0 1 0,-82 40-1,0 164 32,0-1-31,0-40-16,0 41 15,0 41 1,0-41 0,82-82-1,-42 0 17,83-41-17,0-82 1,-123 82-1,0-41 1,0 164 0,0-41-1,0 41 1,0 0 0,41-1-1,41-40 1</inkml:trace>
  <inkml:trace contextRef="#ctx0" brushRef="#br0" timeOffset="461259.7994">8509 21966 0</inkml:trace>
  <inkml:trace contextRef="#ctx0" brushRef="#br0" timeOffset="461500.6394">8959 22170 0,'41'0'31,"40"0"-15,42 0-16,0 0 15,81 0 1</inkml:trace>
  <inkml:trace contextRef="#ctx0" brushRef="#br0" timeOffset="462234.848">9940 22457 0,'41'0'32,"-41"-82"-17,41 0 1,-41 41-16,0-82 15,0-163 17,0 327 15,0 41-32,0 0 1,0 40-1,0 1 1,0-82 0,82-41-1,0 0 1,41 0 0,-83-164-1,-40 123-15,0-81 16,0 40-1,0 164 17,0 40-32,0 83 15,0-82 17,0-82-17,123-41 1,-41 0-16,-41 0 0</inkml:trace>
  <inkml:trace contextRef="#ctx0" brushRef="#br0" timeOffset="462468.0696">10799 21761 0,'0'82'47,"82"0"-47,-82 0 16,41 40-16,-41 124 15,0-1 1,-41-40 15,-122-123-31</inkml:trace>
  <inkml:trace contextRef="#ctx0" brushRef="#br0" timeOffset="462984.4185">7527 21720 0,'-41'0'47,"-82"123"-31,123 41-16,-82 368 15,328-83 32,531-326-31</inkml:trace>
  <inkml:trace contextRef="#ctx0" brushRef="#br0" timeOffset="463567.9499">10922 21311 0,'0'0'0,"0"-41"16,0-40 15,41 81 1,-41 41-32,0 40 15,0 83 16,0-123-15,0 0 0,82-41-1,204 0 1,-40 0 0</inkml:trace>
  <inkml:trace contextRef="#ctx0" brushRef="#br0" timeOffset="464335.7174">6709 23561 0,'0'0'0,"-82"0"0,-204 0 32,122 0-1,205 0 0,736-82 0,-41 1-15,164 81 0,164-123-1,-123 41 17,-614 82-32,0 0 15,-286 0-15,41 0 16,-123 0 78,0 41-79</inkml:trace>
  <inkml:trace contextRef="#ctx0" brushRef="#br0" timeOffset="464973.0948">8427 24175 0,'0'-41'16,"0"0"-1,0 82 32,0 41-47,0 204 47,0-245-47,0 0 16,0 41-16,82-82 15</inkml:trace>
  <inkml:trace contextRef="#ctx0" brushRef="#br0" timeOffset="465417.6505">8550 24175 0,'0'-82'16,"40"82"46,42 41-62,-82 0 0,82-41 16,-82 82-1,82-1-15,0 1 32,-41-82-17,40 0 1,1 0-16,-41-41 15,-41-81-15,0 81 16,0-41 0,0-41-1,0 0 1,-82 82 0,82 82-1,0 41 1,0 82-1,0 163 1,0-245 0,0-41-1</inkml:trace>
  <inkml:trace contextRef="#ctx0" brushRef="#br0" timeOffset="465587.1222">9286 24584 0</inkml:trace>
  <inkml:trace contextRef="#ctx0" brushRef="#br0" timeOffset="466184.1947">4622 26384 0,'0'0'0,"123"0"47,0 0-32,0 0-15,122 0 16</inkml:trace>
  <inkml:trace contextRef="#ctx0" brushRef="#br0" timeOffset="466317.7088">4868 26793 0,'0'0'16,"0"-41"-1,204 0 1,124-41 0</inkml:trace>
  <inkml:trace contextRef="#ctx0" brushRef="#br0" timeOffset="472785.0343">532 26302 0,'-82'0'0,"82"-41"0,-41 41 16,41-82 0,-41 123 15,41 41-15,-82 368 15,246-368 0,-41-82-15,-1 0-1,-40-164 1,0 41 0,-82-40-1,-41-1 1,0 41-1,-41 82 1,-40 41 0,40 0 15,41 82-15,82 123-1,82-83 1,-1 1-1,-81 0 1,41 122 0,-82-81-1</inkml:trace>
  <inkml:trace contextRef="#ctx0" brushRef="#br0" timeOffset="473451.5364">1923 26424 0,'-82'-81'0,"82"-1"16,0 123 31,0 0-47,41 40 16,-41 1-16,41 0 15,-41-41-15,81-41 16,-81 82-16,41-82 15,0 0 17,41 0-17,-82-205 17,0 42-17,0 122 1,-41 41-1,41 82 1,0 81 0,0 42 15,0-164-31,0 40 16</inkml:trace>
  <inkml:trace contextRef="#ctx0" brushRef="#br0" timeOffset="474218.1004">2618 26506 0,'0'-82'16,"0"1"-1,0 40 1,-41 41-1,0 0 1,-41 82 0,82-1-1,0 1-15,0 0 32,41-41-17,0-41 1,41 0-1,-41 0 1,-41-164 0,0 82-1,0-40 1,0 204 15,0-1-15,0-40-1,0 41 1,41-82 0,41 0-16,-1 0 15,42 0 1,-123-82 0,41-40-1,-41 40 1,0 41-1,0 82 32,0 0-47,0 40 16,0 1 0,82-41-1,-41 82 1,-41-41-1,0 81 1,0 1 0,0-123-1,41-41 17,81-82-17,-40 41 1</inkml:trace>
  <inkml:trace contextRef="#ctx0" brushRef="#br0" timeOffset="476418.8975">7404 25934 0,'0'-41'15,"41"0"1,-123 82 62,-40 41-78,-1-82 16,-41 81-16,-40 42 15,-1-41 1,41-82-1,164 82 1,82-123 31,41 41-31,41 0-1,-1 0 1,-40 0-1,-164 0 17,0 82-17,-327 122 1,163-81 0,124-82-1,162-41 16,124 0-15,122 0 0,-40 0-1</inkml:trace>
  <inkml:trace contextRef="#ctx0" brushRef="#br0" timeOffset="477219.2693">8100 26343 0,'0'-41'16,"0"-41"0,0 41-1,40 41 1,83 0 0,-82 0-1,-41 82 1,0 0-1,0 40 1,-82-40 0,82-123 31,41 0-32,82-81 1,-123 81-16,82 0 15,-41-82 1,-41 82 15,0 82 1,0 41-17,-82 82 1,82-124-1,0 42 1,41-41 0,81-41-1,-40 0 1,-41-41 0,-41-81-1,0 81 1,0 82 15,0-1-15,0 1-16,0 82 31,0-41-15,82-82-1,-41 0 1</inkml:trace>
  <inkml:trace contextRef="#ctx0" brushRef="#br0" timeOffset="477380.539">8836 26097 0,'0'0'0,"0"41"47</inkml:trace>
  <inkml:trace contextRef="#ctx0" brushRef="#br0" timeOffset="477726.6864">9122 26384 0,'0'0'0,"-41"0"15,123 0 32,0 0-31,0 0 0,81 0-1,-81 0-15,82 0 16</inkml:trace>
  <inkml:trace contextRef="#ctx0" brushRef="#br0" timeOffset="478002.2898">9490 26220 0,'0'-41'0,"0"82"79,0 41-79,0 0 15,0-1-15,0 1 16,41 41-1,-41-41-15</inkml:trace>
  <inkml:trace contextRef="#ctx0" brushRef="#br0" timeOffset="478486.5517">9940 26097 0,'82'0'63,"-41"0"-63,0 0 15,0 0-15,82 0 16,-82 0 0,-41 41 46,0 41-46,0-41-16,0 0 15,0 41 1,0 81 0,0-81-1,0 41 1</inkml:trace>
  <inkml:trace contextRef="#ctx0" brushRef="#br0" timeOffset="478752.831">10063 26424 0,'82'0'62,"-41"0"-62,0 0 16,0 0-16,40 0 15</inkml:trace>
  <inkml:trace contextRef="#ctx0" brushRef="#br0" timeOffset="479249.4643">11372 26506 0,'-82'0'0,"164"0"62,0 0-62,41 0 0,-1 0 16,1-41-16,0 41 16,-41 0 31</inkml:trace>
  <inkml:trace contextRef="#ctx0" brushRef="#br0" timeOffset="480002.7844">12518 26097 0,'0'-82'0,"0"1"15,-41 162 32,41 1-31,0 245 15,0-245-31,0 82 16,0-82-16,0-41 15,81 0 1</inkml:trace>
  <inkml:trace contextRef="#ctx0" brushRef="#br0" timeOffset="480686.3676">12967 26506 0,'0'-41'47,"0"-40"-16,82 81-31,-82-82 0,0 41 16,41-82-1,-41 0 1,0 42 0,0 122 30,0 40-30,0 1-16,0 82 31,0-42-15,0-40 0,41-82-1,41 0 1,0-41-1,0-40-15,-1-42 16,-81 82-16,0 0 16,0-82-1,0 82 1,0 123 15,0 0-15,0 0-16,-41 81 15,41-40 1,0-41 15,82-82-15</inkml:trace>
  <inkml:trace contextRef="#ctx0" brushRef="#br0" timeOffset="480902.1769">13827 26343 0,'40'0'31,"42"0"-15,41 0-16,-41-41 15,0 41-15,40 0 16,-40-41 0</inkml:trace>
  <inkml:trace contextRef="#ctx0" brushRef="#br0" timeOffset="481202.2288">14154 26056 0,'-41'0'16,"41"-81"-16,0 121 47,0 1-47,0 82 15,0 41 1,0 40 0,0-40 15,0-82-15,41-82-16</inkml:trace>
  <inkml:trace contextRef="#ctx0" brushRef="#br0" timeOffset="481590.2171">14604 25893 0,'41'0'15,"-41"-82"1,81 82-16,1 0 16,0 0-1,-41 0 1,-41 82 46,0 0-46,0-1-16,0 1 16,0 164-1,0-124 1,0-81 0</inkml:trace>
  <inkml:trace contextRef="#ctx0" brushRef="#br0" timeOffset="481802.2268">14767 26261 0,'41'0'47,"41"0"-47,-41 0 16,0 0-16,41 0 15,-41 0-15</inkml:trace>
  <inkml:trace contextRef="#ctx0" brushRef="#br0" timeOffset="482119.5856">15299 25811 0,'0'-41'15,"0"0"1,41 41 31,-41 82-47,82 0 15,-82 81 1,0 205 0,0-163-1,-41-41 1,0-164-1</inkml:trace>
  <inkml:trace contextRef="#ctx0" brushRef="#br0" timeOffset="482752.318">15790 25606 0,'0'-81'0,"82"81"62,0 163-62,-1-40 16,1 163 0,-82 41-1,0 42 1,-122-42-1,40-245-15,-41-41 0</inkml:trace>
  <inkml:trace contextRef="#ctx0" brushRef="#br0" timeOffset="483637.7806">8059 25729 0,'0'-41'31,"-41"41"-15,-41 41-1,0 368 17,82-82-17,0-81 1,205-1-1,326 1 17</inkml:trace>
  <inkml:trace contextRef="#ctx0" brushRef="#br0" timeOffset="484719.1002">15667 25116 0,'0'-41'15,"41"-41"1,41 82 0,41 0-1,-82 0 1,-41 41-1,0 122 17,-41-81-32,-82 0 31,164-82 31,41 41-62,0-41 16,40 0-16,1 0 16,-82 0 15,41 0-31,-82 82 47</inkml:trace>
  <inkml:trace contextRef="#ctx0" brushRef="#br0" timeOffset="493087.1436">27489 5277 0,'0'-82'0,"-40"82"0,40-41 16,-41-41-1,-41 41 1,0 41 0,82-82-16,-123 82 15,-40-81 1,-328 81 15,41 81 0,82 165 1,327-164-32,-41-41 15,41-41-15,-41 122 16,0-40-1,82 82 1,0-1 15,0 42-15,0-1 0,0-81-1,41-41 1,82 0-1,122 0 1,-40-1 0,40-81-1,1 0 1,163-41 0,-245-40-1,-1 40 1,1-41 15,-123-41-15,81 41-16,-81-40 15,-41 40 1,0 41-16,0 0 16,0-82-1,-81-40 1,-42 40-1,41 0 1,-41 82 0,1-40-1,-42 81 1,82 0 0,41 41-1</inkml:trace>
  <inkml:trace contextRef="#ctx0" brushRef="#br0" timeOffset="493470.2119">25730 6504 0,'-40'0'15,"80"0"32,1 0-47,41 0 16,41 0-16,40 0 15,247 0 1,-1-41 0,-82 41-1,-123 0 1</inkml:trace>
  <inkml:trace contextRef="#ctx0" brushRef="#br0" timeOffset="493703.7096">26180 6708 0,'0'0'0,"82"0"47,41-41-47,41 41 15,-42 0-15,1 0 16,-41 0 0,0 0-16</inkml:trace>
  <inkml:trace contextRef="#ctx0" brushRef="#br0" timeOffset="498538.5192">7077 27856 0,'41'0'141,"41"0"-126,-1 0-15,42 0 16,0 0-16,40 0 0,1 0 16,82 0-16,-42-82 15,82 82-15,328-81 16,122 81 31,83-82-16,40 0-15,-205 82-1,-122 0 1,-246 0-1,-204 0-15,82 0 16,-123 0 0,40 0-16,-40 0 15,0 0 1,41 0 0,0 0-1,-41 0 1,0 0-1,0 0 17,40 0-32,1-41 15,0 41 1,0 0-16,0 0 16,-1 0-1,1 0 1,0 0-1,0 0 1,0 0 0,40 0-1,-81 0-15,0 0 16,82 0 0,-41 0-1,40 0 1,-40 0-16,0 0 31,41 0-15,-41 0-1,-41 0 1,40 0 0,-40 0-1,-82 0 63</inkml:trace>
  <inkml:trace contextRef="#ctx0" brushRef="#br0" timeOffset="499854.957">10840 28224 0,'0'-82'15,"-81"1"1,81 162 31,40 329-16,-40-124 0,0-245-15,0-82 31</inkml:trace>
  <inkml:trace contextRef="#ctx0" brushRef="#br0" timeOffset="500406.7365">10799 28142 0,'0'-81'16,"41"81"15,-41 81-31,82-40 16,0 0-16,41 123 15,-42-164 1,1 82-16,123 0 16,-123-82-1,-82 81-15,81-81 16,-81-41 15,0-40-15,0-1-1,0 41 1,41-123 0,-41 82-1,0-40 1,0 81-1,0 0 1,0 82 47,0 0-63,0 41 15,0-1-15,0 83 16,0-82-1,0 0 17,0-1-32</inkml:trace>
  <inkml:trace contextRef="#ctx0" brushRef="#br0" timeOffset="502574.4187">9204 27120 0</inkml:trace>
  <inkml:trace contextRef="#ctx0" brushRef="#br0" timeOffset="503448.8474">10022 27079 0,'0'41'469,"82"-41"-313,-82 41-140</inkml:trace>
  <inkml:trace contextRef="#ctx0" brushRef="#br0" timeOffset="508322.5153">8222 29697 0,'41'0'62,"41"0"-46,0 0-16,41-82 15,-1 82-15,42-82 0,-82 82 16,0 0-16</inkml:trace>
  <inkml:trace contextRef="#ctx0" brushRef="#br0" timeOffset="511225.0458">8713 29820 0,'-41'0'15,"123"0"95,0 0-110,-41-41 15,82 41 1,-42 0-1,1 0 1,0 0 0,-123 0 62,0 0-63,0 0 1,-41 0 0,42 0-1,-1 0 1,0 0 15</inkml:trace>
  <inkml:trace contextRef="#ctx0" brushRef="#br0" timeOffset="512289.9006">12558 29165 0,'-81'41'94,"-1"-41"-94,0 41 0,0-41 16,-41 123-16,1-123 15,-1 41-15,41-41 16,0 0-16,41 81 16,82-81 46,246 0-46,-1 0 15,-245 0-15,-41 41 15,-41-41-16,-123 82 1,-40 0 0,-123 81-1,286-163 1,41 41 15,82-41-31,-1 0 16,124 0-1,40 0 1,1 0 0,-123 0-16</inkml:trace>
  <inkml:trace contextRef="#ctx0" brushRef="#br0" timeOffset="513122.6295">13131 29451 0,'0'-40'0,"-41"-42"15,41 41 16,41 41-15,41 0 0,41 0-1,-82 82 1,-41 40 0,0 1-1,-82-82 1,-41 41-1,164-82 32,0 0-47,41-82 16,81-41 0,-81 1-1,-41-1 1,-41 82-1,0 0 1,-41 82 31,41 82-47,0 122 16,0 41-1,0-163 16,41-41-15,0-41 0,82-41-1,-42-82 1,1-41 0,-82 41-1,82-40 1,-82 163 31,0 40-47,0 1 15,0 123 1,0-82 0,0-83-1,41-40 16,0 0-31</inkml:trace>
  <inkml:trace contextRef="#ctx0" brushRef="#br0" timeOffset="513273.9582">14113 29533 0,'41'0'47,"41"0"-31</inkml:trace>
  <inkml:trace contextRef="#ctx0" brushRef="#br0" timeOffset="513606.2541">14522 29820 0,'41'0'47,"41"0"-47,-1 0 16,1 0-16,0 0 15,0 0-15,0 0 16</inkml:trace>
  <inkml:trace contextRef="#ctx0" brushRef="#br0" timeOffset="514222.522">15095 30024 0,'81'0'32,"-40"-82"-17,41-40 1,-82 40 0,0-123-1,0 42 16,0 81-15,-41 164 31,41-41-47,0 40 16,0 83-1,0-123 1,41 41-1,0-82 1,82-41 0,-41-41-1,-1-41 1,-81 1 0,0-1-1,0 164 32,0 41-31,0 81-1,0 1 1,41-123 0,41-41-1</inkml:trace>
  <inkml:trace contextRef="#ctx0" brushRef="#br0" timeOffset="514473.185">15913 29165 0,'82'41'62,"-82"0"-62,40 82 16,-40-42-16,0 1 15,0 82 1,0-1 0,-81 1-1,-1-82-15</inkml:trace>
  <inkml:trace contextRef="#ctx0" brushRef="#br0" timeOffset="514989.9006">12763 29411 0,'0'-82'16,"41"41"-1,-41-41 1,0 41 0,0 0-1,0-41 32,0 164-31,-41 0-1,41 409 1,41-123 0,82-163-1,81-42 1,-81-163-16,40 82 15</inkml:trace>
  <inkml:trace contextRef="#ctx0" brushRef="#br0" timeOffset="515606.0358">16199 28838 0,'0'-82'15,"41"82"32,41 0-31,-82 41-1,82 41-15,-82-41 16,-123 122 15,205-163 16,40 0-47,206 0 16</inkml:trace>
  <inkml:trace contextRef="#ctx0" brushRef="#br0" timeOffset="516190.784">12722 30924 0,'-82'0'15,"41"0"1,123 0 31,41 0-32,40 0-15,1 0 16,41 0-16,-1-41 16,42 41-16,-42 0 15,42-82-15,-42 82 16,42-82-1,408 42 17,-613 40-1</inkml:trace>
  <inkml:trace contextRef="#ctx0" brushRef="#br0" timeOffset="516989.3679">14031 31088 0,'-41'0'15,"41"41"79,0-1-94,0 42 16,0-41-16,0 0 15,0 0-15,41-123 79,-41 41-79,0 0 15,0 0-15,0-40 16,0-1-1,41 82 48,0 41-47,82 41-1,-42-42-15,1-40 16,-82 82-1,123-82 1,-41 0 0,-41-41-1,-41 0-15,0 1 16,0-1 0,0-82-1,0 82 1,0 123 62,0-41-78,0 0 16,0 40-16,0-40 15,0 0 1,81 41-16</inkml:trace>
  <inkml:trace contextRef="#ctx0" brushRef="#br0" timeOffset="517165.6986">15095 31251 0,'41'0'62</inkml:trace>
  <inkml:trace contextRef="#ctx0" brushRef="#br0" timeOffset="537779.9466">17058 30597 0,'41'0'32,"0"0"-32,41 0 15</inkml:trace>
  <inkml:trace contextRef="#ctx0" brushRef="#br0" timeOffset="538320.4277">17917 30679 0,'-82'40'16,"123"-40"31,0 0-31</inkml:trace>
  <inkml:trace contextRef="#ctx0" brushRef="#br0" timeOffset="538844.7331">17917 30719 0,'-82'0'0</inkml:trace>
  <inkml:trace contextRef="#ctx0" brushRef="#br0" timeOffset="541125.7839">22131 29574 0,'0'-82'31,"0"41"-31,41-40 16,-1 40-1,288-409 16,-328 204 1,0 205-17,-82 41 1,0 0 0,82 82-1,0 82 1,205 40-1,-164-122 1,40 0 0,-81 0-1,-163 163 1,40-245 15,41 0-15,82-82-1,-82 42-15</inkml:trace>
  <inkml:trace contextRef="#ctx0" brushRef="#br0" timeOffset="541992.2219">17345 30188 0,'-41'0'16,"82"-41"31,40 41-47,-40 0 15,0 0-15,0 0 16,41 0-16</inkml:trace>
  <inkml:trace contextRef="#ctx0" brushRef="#br0" timeOffset="542125.521">17304 30515 0,'0'0'16,"122"0"15,-40 0-16,164-123 1</inkml:trace>
  <inkml:trace contextRef="#ctx0" brushRef="#br0" timeOffset="542575.8781">18204 30024 0,'-82'-82'0,"82"164"47,41 0-32,-41 41-15,81-82 0,-81-1 16,41-40-1,0 82 1,41-82 0,0 0-1,0-122 1,0 40 0,-82-123-1,-41 82 1,41 83-1,0 80 1,0 124 0,0 0-1,0-1 1,0-122 0</inkml:trace>
  <inkml:trace contextRef="#ctx0" brushRef="#br0" timeOffset="543326.2234">18981 30147 0,'0'-82'16,"0"-41"0,-41 123-16,0-41 15,-82 41 1,123 41-1,-41 123 1,41 0 0,0-124-16,0 42 15,41-82 1,41 0 0,-41 0-1,0 0 1,-41-122-1,0-1 1,0 82 0,0 0-1,0 82 1,0 123 0,0-42-1,82-81 1,-41-41-1,0 0 1,40-82 0,-40-40 15,-41-1-15,0 41-1,0 0 1,0 123-1,-82-41 1,82 41 0,41 0-1,0 41 1,0-41 0,41 122-1,-82-81 1,0-41-16,41 82 15,41-123 17,-41 0-17,40-123-15,83-41 32,-123 124-17</inkml:trace>
  <inkml:trace contextRef="#ctx0" brushRef="#br0" timeOffset="546077.3225">3723 27243 0,'0'-82'15,"0"41"-15,0 0 16,0-41-16,0 41 16,-41 0-1,-41 41 1,0 0 0,41 205-1,41 245 16,0-409-15,41 41 0,41-82-16,0 0 15,-82-82 1,81 41 0,1-82-1,-82 41 1,-41-163-1,-40 122 1,-1 82 0,41 41-1,0 0 1,41 41-16,0 41 16,0 0-1,0-41-15,41 40 16,82 42-1,-42 0 1,1 41 0,-41-83-1,-41 42 1,0-82 0</inkml:trace>
  <inkml:trace contextRef="#ctx0" brushRef="#br0" timeOffset="546249.8543">4050 27979 0,'41'0'62</inkml:trace>
  <inkml:trace contextRef="#ctx0" brushRef="#br0" timeOffset="548026.591">22785 29001 0,'-82'-81'0,"41"81"15,1 0 1,40 41-1,-82 327 17,82-246 15,82-122-32,-82-122 1,40 40-1,-40 0 1,-163-82 0,40 42-1,41 122 1,0 204 0,82 1-1,41-82-15,82-83 16,-82-40-1,82 0 1,-82 0 0,-41-81-16,41-42 15,-41 0 17,-82-81-17,0 163 1,0 41-1,0 163 1,82-81 0,41-41-1,0-41 1,-41-82 15,-41 205 16,41-82-47,0 0 16</inkml:trace>
  <inkml:trace contextRef="#ctx0" brushRef="#br0" timeOffset="548311.1646">19431 31374 0</inkml:trace>
  <inkml:trace contextRef="#ctx0" brushRef="#br0" timeOffset="557209.8883">14154 9694 0</inkml:trace>
  <inkml:trace contextRef="#ctx0" brushRef="#br0" timeOffset="558282.3104">15463 9694 0,'41'0'140</inkml:trace>
  <inkml:trace contextRef="#ctx0" brushRef="#br0" timeOffset="558717.7888">15954 9735 0,'41'0'125</inkml:trace>
  <inkml:trace contextRef="#ctx0" brushRef="#br0" timeOffset="563228.1157">7200 8385 0,'-82'0'47,"41"0"-32,-41 0 1,-286 410 15,-205 121 1,287-367-17,245-164 1,0 0-1,-41-41 1,82-123 15,0 83-31,41-83 16,-41 82-16,41 41 16,41 0-1,41-81 1,-42 81-1,42 41 1,0 122 0,0 42-1,-42 41 1,-81-165-16,41 83 16,-41-82-1,82-41-15,-82 82 16</inkml:trace>
  <inkml:trace contextRef="#ctx0" brushRef="#br0" timeOffset="563995.2651">6995 8508 0,'0'41'47,"-41"-41"-47,-41 82 15,41-41 1,-368 286 15,82 41 0,286-327-15,-41-41-16,41 0 16,-40 0 15,81-82-15,-41 0-1,41-81 1,0 81-1,0 0 1,0 0 15,0 1-15,0 40 0,0 0-1,82 41 1,-42 0-1,1 0 1,41 82 0,41-1-1,0 42 1,-42-41-16,1 41 16,-82-42-1,41 1-15,41 0 16</inkml:trace>
  <inkml:trace contextRef="#ctx0" brushRef="#br0" timeOffset="565113.1969">15626 9449 0,'82'0'172,"-41"0"-157</inkml:trace>
  <inkml:trace contextRef="#ctx0" brushRef="#br0" timeOffset="565443.7372">17672 9449 0</inkml:trace>
  <inkml:trace contextRef="#ctx0" brushRef="#br0" timeOffset="565737.9481">18122 9531 0,'82'0'93</inkml:trace>
  <inkml:trace contextRef="#ctx0" brushRef="#br0" timeOffset="565991.7264">19676 9449 0</inkml:trace>
  <inkml:trace contextRef="#ctx0" brushRef="#br0" timeOffset="566210.0389">21312 9367 0</inkml:trace>
  <inkml:trace contextRef="#ctx0" brushRef="#br0" timeOffset="566433.9402">22785 9367 0,'41'0'47</inkml:trace>
  <inkml:trace contextRef="#ctx0" brushRef="#br0" timeOffset="566637.534">24053 9490 0,'41'0'47</inkml:trace>
  <inkml:trace contextRef="#ctx0" brushRef="#br0" timeOffset="566840.0101">25567 9776 0,'0'0'16,"0"-41"-16,123 41 31</inkml:trace>
  <inkml:trace contextRef="#ctx0" brushRef="#br0" timeOffset="567028.3116">26917 9776 0,'122'0'16,"-81"0"0,0 0-16</inkml:trace>
  <inkml:trace contextRef="#ctx0" brushRef="#br0" timeOffset="568048.9398">43484 9449 0,'41'0'125</inkml:trace>
  <inkml:trace contextRef="#ctx0" brushRef="#br0" timeOffset="568849.0948">43525 9572 0,'-82'0'656,"82"82"-640</inkml:trace>
  <inkml:trace contextRef="#ctx0" brushRef="#br0" timeOffset="573787.5113">43607 16935 0,'0'-82'0,"0"123"78</inkml:trace>
  <inkml:trace contextRef="#ctx0" brushRef="#br0" timeOffset="617283.3327">24503 26752 0,'0'0'0,"0"-41"15,0 0 1,0 0-1,-41 41 1,-122 0 15,-1 286 1,164-204-32,0 41 15,0-82-15,0 0 16,0 0-16,164 81 15,40-40 1,-122 0 0,-82 0-1,0-41 1,-123 0 15,-81-41-15,-42 0-1,165 0 1,121 0 15</inkml:trace>
  <inkml:trace contextRef="#ctx0" brushRef="#br0" timeOffset="617766.9004">24749 26834 0,'0'0'0,"0"-41"0,0 0 16,0-41-1,-41 0 1,-41 82-1,-82 0 1,1 123 0,40 40-1,41-40 1,82-82-16,0 41 16,0-41-16,41-41 15,82 0 1,163 0-1,-204 41 1,0 40 0,-82-40-1,-82 123 17,-41-164-32,-81 82 15,122-41-15,0-41 16,41 82-1,-41-82 1,123 0-16</inkml:trace>
  <inkml:trace contextRef="#ctx0" brushRef="#br0" timeOffset="618033.581">25321 27079 0,'0'-82'0,"0"41"32,0 0-1,0 164 16,0 41-47,0-42 15</inkml:trace>
  <inkml:trace contextRef="#ctx0" brushRef="#br0" timeOffset="618200.3403">25321 27774 0,'0'-41'15,"-41"-40"-15,41 40 16,0 82 31,41 40-31,-41-40-16</inkml:trace>
  <inkml:trace contextRef="#ctx0" brushRef="#br0" timeOffset="625951.566">27449 26752 0,'0'-82'16,"0"164"31,40 0-47,-40 40 16,41-40-1,41 163 1,-41-204-1,0 0 1,41-41 0,-41-82-1,-41-81 1,0-83 0,0 1-1,0 81 1,0 246 15,0 41-15,0 0-16,0 122 15,0 41 17,0-204-32</inkml:trace>
  <inkml:trace contextRef="#ctx0" brushRef="#br0" timeOffset="626751.185">28430 26997 0,'0'-82'0,"0"41"16,0 1-16,-41 40 15,41-82-15,-41 0 16,1 82 0,-124 164 15,164-1-15,0 1-1,0-42 1,41-81-1,0-41 1,41-41 0,-1-81-1,-81-42 1,0-40 0,0 163-1,0 82 1,0 40-1,0 165 1,0-123 0,82-83-1,-41-40 17,41 0-17,41-81 1,-42-83-1,-81 0 1,0-40 0,0 122-1,-81 82 1,81 41 0,0 82-1,41-123 1,122 41-1,-81-41 1,-82 122 0,0 1-1,0 41 17,0-123-17,41-1 1,82-40-1,-1 0-15</inkml:trace>
  <inkml:trace contextRef="#ctx0" brushRef="#br0" timeOffset="627135.2045">29657 27202 0,'0'-82'16,"41"82"-1,-41-82-15,0 41 16,-41 41 0,1 0-1,-42 0 1,41 41-16,-41 82 15,82-82-15,0 40 16,123 1 0,-1-41-1,-81 41 1,0-41 0,-82 0-1,-122-41 1,40 82-1,82-82 1</inkml:trace>
  <inkml:trace contextRef="#ctx0" brushRef="#br0" timeOffset="627367.9153">30312 27120 0,'123'0'32,"-41"0"-32,-1 0 15,1 0 1</inkml:trace>
  <inkml:trace contextRef="#ctx0" brushRef="#br0" timeOffset="627501.7116">30435 27406 0,'41'0'16,"40"0"-16,1 0 15,0-41-15</inkml:trace>
  <inkml:trace contextRef="#ctx0" brushRef="#br0" timeOffset="634135.3365">33421 26261 0,'41'0'15,"-82"41"64,-41-41-64,0 82-15,0-1 16,-286 83 15,327-82-31,-81-41 31,163-41 1,122 0-17,1 0 1,40 0-1,-122 0 1,-41 0 15,41 0-31,-82 41 16,-41-41 0,-123 81-1,-40-40 1,-164 164-1,327-164 1,-41-41 0,82 82-1,41-82 17,41 0-17,163 0 1,1 0-1,-124 0-15</inkml:trace>
  <inkml:trace contextRef="#ctx0" brushRef="#br0" timeOffset="634602.109">34525 26179 0,'-40'-82'0,"-1"82"47,41 41-47,-41 82 16,41 122-1,0 83 1,0-83 0,0-163-16,163 81 15,-122-163 1,41 41-16</inkml:trace>
  <inkml:trace contextRef="#ctx0" brushRef="#br0" timeOffset="635835.7723">35139 26384 0,'0'-82'31,"0"164"1,0-1-32,0-40 31,0 0-16,-41-41 1,-41 0 0,82-82 15,0-40-15,0 40-1,41 82 1,82 0-1,-41 82 1,-82-1-16,0 1 16,0 0-16,0 82 15,-41-42 1,-82-81 0,41 82-1,82-164 16,0-41-15,0 41 15,0-40-15,123 81 0,-82 81-1,-41 1 1,41-41-1,41-41 1,-41 0 0,-1-41-1,42-41 1,-82-40 0,41 40-1,0 41 1,41 41-1,-82 41 17,0 41-17,0 0 1,-41-1 0,41-40-1,41-41 1,0-41-1,41-122 1,40 81 0,-122-41-1,0 82-15,-41 41 47,41 41-31,0 41-16,-40 0 15,40 41 1,81-42 15,42-81-15,-41 0 0,0-41-1,-41 41-15,-41-122 16,0 40-16,0 123 47,0 82-32,41-83 1,40 42 0,-40-82-1</inkml:trace>
  <inkml:trace contextRef="#ctx0" brushRef="#br0" timeOffset="635994.988">36448 26302 0,'0'0'0,"41"0"46</inkml:trace>
  <inkml:trace contextRef="#ctx0" brushRef="#br0" timeOffset="636379.9569">36775 26629 0,'82'0'63,"41"0"-63,0 0 15,-1 0-15,-40 0 16,41-41 0,-41 41-1,-41 0-15</inkml:trace>
  <inkml:trace contextRef="#ctx0" brushRef="#br0" timeOffset="638603.0756">37921 26179 0,'-41'-41'16,"41"-41"-1,0 41 1,0 1 15,41 40-31,40 40 16,-81 83-1,0 82 1,-40-1 15,-1-122-15,0 0 0,82-82 77,0 0-93,-1 0 16,42 0-16,0 0 16,-41 0-1,0 0 1</inkml:trace>
  <inkml:trace contextRef="#ctx0" brushRef="#br0" timeOffset="641503.7889">49088 23888 0,'0'0'0,"-41"0"0,-40 0 16,121 0 15,42 0-16,164 0 1</inkml:trace>
  <inkml:trace contextRef="#ctx0" brushRef="#br0" timeOffset="642636.412">38616 26793 0,'0'-41'32,"0"-82"-1,41 123-31,-41-82 15,123-81 17,-123-1-17,41 82-15,-41 41 16,0 123 46,0-41-62,0 0 16,0 0-16,0 41 31,0-42-15,41-40 0,40 0-1,1-122 1,-41 40-1,-41 0 1,0 164 31,0-41-47,0 0 16,0 81-1,41-122 1,123 0-1,-123 0 1</inkml:trace>
  <inkml:trace contextRef="#ctx0" brushRef="#br0" timeOffset="642869.3253">39475 25606 0,'82'82'31,"-41"0"-31,41 0 16,-1 122 0,-81 205-1,-204-122 1,-205 81-1</inkml:trace>
  <inkml:trace contextRef="#ctx0" brushRef="#br0" timeOffset="643369.8295">33789 28061 0,'-41'0'16,"164"0"31,41-82-32,81 82-15,41-82 16,737 0-1,204-40 1,-122-42 0,122 82-1,-941 82 1,-327 0 15,-40 41-15,-42-41-1</inkml:trace>
  <inkml:trace contextRef="#ctx0" brushRef="#br0" timeOffset="643702.9314">37143 28388 0,'0'0'0,"0"-41"16,-81 41 0,122 82 30,-41 0-46,0 204 16,0-204 15,0 40-15,40-81 0,42-41-16</inkml:trace>
  <inkml:trace contextRef="#ctx0" brushRef="#br0" timeOffset="644119.7176">37184 28306 0,'0'-41'32,"41"82"-1,41 41-31,-41-41 0,41 41 15,0 40 1,-1-81 15,1-41-15,41 0 0,-123-82-1,0-40 1,0-1-1,0-82 1,-41 165 0,41-42-16,0 123 31,0 40-31,0 42 16,0 164-1,41-165 1</inkml:trace>
  <inkml:trace contextRef="#ctx0" brushRef="#br0" timeOffset="644419.7536">40334 27243 0,'41'0'31,"41"0"-15,-41 0-16,41-41 0,40 41 31,-81 0-31</inkml:trace>
  <inkml:trace contextRef="#ctx0" brushRef="#br0" timeOffset="644553.5112">40621 27447 0,'40'0'31,"83"0"-15,0 0-16</inkml:trace>
  <inkml:trace contextRef="#ctx0" brushRef="#br0" timeOffset="645420.493">42870 26384 0,'0'40'62,"0"1"-46,-40-41 0,-42 41-1,-41-41 1,82 0 0,-41 0-1,82-82 1,0 1-1,205-1 32,-123 164-31,-82 40 0,0 42-1,0-41-15,-82 122 16,41-163-16,-41 0 15,-41-41 1,82-41 0,41-41 15,0-82-31,41 0 16,0 123-1,0 0 1,41 82-1,-82 0 1,82-41-16,41 82 16,-1-123-1,-81 0-15</inkml:trace>
  <inkml:trace contextRef="#ctx0" brushRef="#br0" timeOffset="646166.321">44589 26424 0,'0'0'0,"40"-81"16</inkml:trace>
  <inkml:trace contextRef="#ctx0" brushRef="#br0" timeOffset="646960.6902">39802 25525 0,'0'-41'15,"0"0"1,82 41 0,-41 0 46</inkml:trace>
  <inkml:trace contextRef="#ctx0" brushRef="#br0" timeOffset="647320.6219">40007 25443 0,'0'-41'31,"123"41"-31,-1 0 15,1 0-15,0 0 16,-82 0 15,-41 41-15,-41 41-16,-123 40 16,82-81-16,41-41 15,1 82 1,80-82 15,1 0-15,164 0-1,-41 0 1,-42 0 0</inkml:trace>
  <inkml:trace contextRef="#ctx0" brushRef="#br0" timeOffset="649053.9242">42134 26465 0,'0'-81'16,"-41"81"-1,41-123-15,0 41 16,0-41 15,0 82 0,0 82 32,0 41-63,41 0 16,-41 82-1,0-1 1,0 1-1,0-1 1,0-81 0,0 0-16,-41-41 15,41 0 1,82-41 62,0 0-62,-41 0-1,41 0 1,-42 0-16,42-41 16,0 41-1,-82-82-15,82 82 16,0-82-1,-41 1 1,-41-1 0,0 0-1,0 0 1,0 0-16,-82 41 16,41-40-1,-41-1 1,82 0-1,0 123 32,0 204-31,41 1 0,41 81-1,-82-204-15,41 163 16,-41-204-16,0-41 15,0 0 1,0 40 0,0-162 15</inkml:trace>
  <inkml:trace contextRef="#ctx0" brushRef="#br0" timeOffset="649837.1128">42298 26588 0,'0'0'0,"0"-41"16,-41-41 0,41 1-1,-41-1 1,41 41 0,0 0-1,0 123 48,0 0-63,0-1 15,0 124 1,0-41 0,0-1-1,0-122 1,41-41 31,41 0-32,-1 0 1,-40 0 0,41 0-1,0 0 1,0 0-1,-41-164 17,-41 83-17,0-42 1,0 82 0,-41-41-1,0-41 1,41 246 15,0 0-15,41 368-1,-41-246 1,0-40 0,41-83-1</inkml:trace>
  <inkml:trace contextRef="#ctx0" brushRef="#br0" timeOffset="650771.4998">44629 26506 0,'-81'0'63,"-1"0"-63,-41 0 15,-163 123 1,40-41-1,124 41 1,122-83 15,204-40-15,1 0 0,-42 41-1,-81 41 1,-82-41 15,0 0-31,-164 82 31,-40-42-15,-82 1 0,326-82 15,83 0-16,286 0 1,-204 0 0</inkml:trace>
  <inkml:trace contextRef="#ctx0" brushRef="#br0" timeOffset="651436.7592">44916 26915 0,'0'-81'15,"0"40"1,82 41 0,-42 0-1,1 0 1,-41 122-1,0 42 1,-41-41 0,1-42-1,80-121 32,1 40-47,41-205 16,0 123-1,-82-40 1,0 81 15,0 82 1,0 40-17,0 1-15,0 0 16,0 0-1,82-82 1,0 0 0,-1 0-1,-81-123 1,82 0 0,-82 205 30,0-41-46,0 82 32,0-82-17,41 40-15,41-81 16</inkml:trace>
  <inkml:trace contextRef="#ctx0" brushRef="#br0" timeOffset="651565.5085">45734 26670 0,'0'0'0,"41"41"31</inkml:trace>
  <inkml:trace contextRef="#ctx0" brushRef="#br0" timeOffset="651805.168">45979 26997 0,'0'0'0,"41"0"47,41 0-47,0 0 15,0 0-15,40 0 16</inkml:trace>
  <inkml:trace contextRef="#ctx0" brushRef="#br0" timeOffset="652354.0374">46552 27161 0,'41'0'47,"0"0"-32,-41-82 1,0-41 0,0-81-1,0 122 1,0 41 0,0 82 15,0 41-31,0 40 15,0 1 17,0-41-17,0 0 1,41-82 0,163-41-1,-163-41 1,-41-41-1,0 1 1,0 203 15,0 1-31,0 41 16,0-41 0,123 0-1,-41-82 1</inkml:trace>
  <inkml:trace contextRef="#ctx0" brushRef="#br0" timeOffset="652571.1168">47370 26506 0,'0'0'0,"0"82"31,0-41-31,41 0 15,-41 163 1,0-40 0,0 81-1,-82 1 1,41-164-16</inkml:trace>
  <inkml:trace contextRef="#ctx0" brushRef="#br0" timeOffset="653020.4472">44752 26793 0,'-82'0'47,"82"81"-31,-41 42-16,41 0 15,0 0-15,41-1 16,123 83-1,204-164 1,-41-41-16,1 0 16</inkml:trace>
  <inkml:trace contextRef="#ctx0" brushRef="#br0" timeOffset="653437.0462">47738 25975 0,'0'-41'15,"0"0"1,41 41 15,0 0-15,-41 41 0,0 122-1,-41-40 1,0-82 15,41 41-15,205-82-1,-1 0 1,-122 0-16</inkml:trace>
  <inkml:trace contextRef="#ctx0" brushRef="#br0" timeOffset="653757.4894">43975 28429 0,'0'0'0,"123"-123"47,245 123-32,2127-164 32</inkml:trace>
  <inkml:trace contextRef="#ctx0" brushRef="#br0" timeOffset="654437.3867">45529 28674 0,'0'0'0,"0"-41"16,0 123 30,0 41-46,0-41 16,0 122 0,0-122-1,0-41 1,82-82 15,-82 0-31,0-163 16,0-42-1,0 83 17,0 203-1,82 42-15,82 123-1,-42-123 1,-40-82-1,0 0 1,0-82 0,-82-82-1,0-40 1,0 40 0,0 123-1,0 123 16,0 41-31,0 122 16,82-81 15,-41-123-15</inkml:trace>
  <inkml:trace contextRef="#ctx0" brushRef="#br0" timeOffset="654787.3086">48679 28183 0,'0'0'0,"123"0"46,-41 0-30,0 0-16,-42 0 16,1 0-16</inkml:trace>
  <inkml:trace contextRef="#ctx0" brushRef="#br0" timeOffset="654920.6906">48597 28470 0,'41'0'16,"82"0"0,0 0-1,122-82-15</inkml:trace>
  <inkml:trace contextRef="#ctx0" brushRef="#br0" timeOffset="655805.1222">50643 26752 0,'0'-82'0,"0"123"47,0 41-32,0 81-15,0-81 16,0 41 0,0-41-1,0-42 1,122-40-1,-122-40 1,82-42 0,0-41-1,0 82 1,-41 0 0,-41-41-1,0 42 16,0-42-15,-41 41 0,41-41-1,0 123 32,0 82-31,0 81-1,0-40 1,0-1 0,0 124-1</inkml:trace>
  <inkml:trace contextRef="#ctx0" brushRef="#br0" timeOffset="656287.5204">51543 27243 0,'0'-41'0,"0"-41"16,0 41-16,0 0 15,0 123 32,81 0-47,-81-1 16,41 42 0,82-41-1,-82 0 1,41-123 15,-82-41-15,41-41-1,-41-122 1,0 40 0,0 165-1,0 80 1,0 83-1,0 123 1,41-83 0,-41-81-16</inkml:trace>
  <inkml:trace contextRef="#ctx0" brushRef="#br0" timeOffset="657071.25">52484 27079 0,'0'0'0,"0"-41"0,0-41 0,0 41 16,-41-40 0,0 81-1,-82 0 16,41 122-31,82 1 16,-41 122 0,41-40-1,0-82 1,41-123 0,82-41-1,0-123 1,-82-40-1,-41-42 17,0 205-17,0 0 1,0 123 0,0 82-1,0-42 1,0-81-1,0 41-15,40-82 16,42 0 0,-82-41-1,123-81 1,-82-42 0,-41 82-1,0-81-15,0 203 63,0 1-48,0 0 1,82 41 0,-82 0-1,41 41 1,-41-1-1,0-40 1,0 0 0,41-82-1,40-41 1,1-82 0</inkml:trace>
  <inkml:trace contextRef="#ctx0" brushRef="#br0" timeOffset="662110.178">52974 27733 0,'-163'82'0,"81"-82"16,0 41-16,0-41 0,-40 82 15,-1-82-15,0 0 16,41 0-16,1 0 16,40 0-1</inkml:trace>
  <inkml:trace contextRef="#ctx0" brushRef="#br0" timeOffset="662463.6308">51215 28265 0,'0'0'0,"-40"0"16,-1 0-1,163-82 32,165 82-31,-1 0-1,369-81 1,-42 81 0,-449 0-16,-1 0 15</inkml:trace>
  <inkml:trace contextRef="#ctx0" brushRef="#br0" timeOffset="662705.4672">51256 28388 0,'0'0'0,"-81"0"0,40 0 0,122 0 47,42 0-31,41 0-1,408-82 1,42 82 0,-532-82-16</inkml:trace>
  <inkml:trace contextRef="#ctx0" brushRef="#br0" timeOffset="666504.93">27858 29533 0,'-41'0'16,"41"-41"-16,0 82 31,0 82-15,0 41-16,0 81 15,0-40-15,0 122 32,0 0-1,-41-327 0,-82-245 0,82 81-15</inkml:trace>
  <inkml:trace contextRef="#ctx0" brushRef="#br0" timeOffset="666876.7776">27653 29615 0,'41'0'32,"123"-41"-17,81 41-15,41 0 16,410-82-1,-1 82 1,1 0 0,-287-81-1,-450 81 63,0 0-78,0 0 16</inkml:trace>
  <inkml:trace contextRef="#ctx0" brushRef="#br0" timeOffset="667555.5057">28389 30188 0,'0'-82'15,"0"0"1,0 123 15,41 123-15,-41-42-16,205 246 31,-164-327-15,0-41-1,40 0 1,-40 0 0,-41-81-1,0-42 1,0-82 0,0 1-1,0 163 1,0 123-1,0-41 1,0 122 0,0 164-1</inkml:trace>
  <inkml:trace contextRef="#ctx0" brushRef="#br0" timeOffset="668389.0098">29208 30433 0,'0'-82'16,"0"1"-1,0 40 1,0 0-1,-41 41 17,-41 0-17,82 41-15,-41 204 16,41-40 0,41-83-1,41-81 16,-41-41-15,40-41 0,-40-81-1,-41-1-15,0 0 16,0 82-16,0-41 16,0 123 15,0 123-16,0-82 1,0 0 0,82-42-1,0-40 1,-41-40 0,0-165-1,-41 82 16,0 1-15,0-1 0,0 164-1,0 0 1,-41-41 0,41 122-1,0-81 1,41-41-1,40 0 1,-40 0 0,-41 164-1,41-82 1,-41 40 0,0-40-1,82-82 16,-41 0-15,0-41-16</inkml:trace>
  <inkml:trace contextRef="#ctx0" brushRef="#br0" timeOffset="668748.0527">30271 30638 0,'0'-82'15,"0"0"1,0 41 0,-82 123 46,82-41-46,0 0-16,41 41 15,41-42 1,0 42 0,-82-41-1,0 0 17,-41-41-32,-41 0 15,0 0 1</inkml:trace>
  <inkml:trace contextRef="#ctx0" brushRef="#br0" timeOffset="668988.7274">31703 30433 0,'82'0'32,"-1"0"-17,1 0 1,-41 0-16,41 0 15</inkml:trace>
  <inkml:trace contextRef="#ctx0" brushRef="#br0" timeOffset="669124.5483">31785 30679 0,'122'0'46,"1"0"-46,-41 0 16</inkml:trace>
  <inkml:trace contextRef="#ctx0" brushRef="#br0" timeOffset="669872.2474">33503 29860 0,'0'-81'0,"0"40"16,0 163 31,0 1-32,0 41-15,0-1 16,0 165-1,-82-83 1,41-163 0,-41 0-1,41-82 17,0 0-17,41-82 1,0 0-16,0-41 15</inkml:trace>
  <inkml:trace contextRef="#ctx0" brushRef="#br0" timeOffset="670222.0715">33421 29820 0,'82'-41'31,"122"41"-15,124 0-16,81 0 15,41-123-15,245 123 16,-327 0 0,-41 41-1,-204-41 16,-41 0-15,-41 0 0,-41 41 31,-41 41-32,0-82 1</inkml:trace>
  <inkml:trace contextRef="#ctx0" brushRef="#br0" timeOffset="671089.3519">34157 30188 0,'0'0'0,"0"-82"16,0 41-1,-82 123 32,82 0-47,-40 40 16,-83 42 31,164-164-32,41 0 1,-1 0 0,83 0-1,-123-82-15,41 82 16,-82-41 0,0 0 15,0-40-16,0 162 32,0 42-31,0-41-16,0 0 0,0 163 16,0-204-1,0 0-15</inkml:trace>
  <inkml:trace contextRef="#ctx0" brushRef="#br0" timeOffset="671906.1834">35139 30597 0,'0'-41'16,"0"-41"0,0 41-1,0 0 1,-41 41 46,41 41 220,0 0-282,0 41 15,82-41-15,0 41 16,0 40 0,-42-122-1,-40 41 1,82-41-1,-41 0 1,-41-163 0,0 81-1,0-82 1,0 205 31,0 41-32,0 81 1,82 83 0</inkml:trace>
  <inkml:trace contextRef="#ctx0" brushRef="#br0" timeOffset="672623.3114">35834 30719 0,'0'-81'15,"0"-42"1,-40 82 0,-42 41 15,41 41-15,41 41-16,-82 0 15,82 40 16,41-81-15,0-41 0,0 0-1,41-82 1,-42-81 0,-40 40-1,-40 123 16,40 82-15,0-41-16,0 0 16,0 40-1,81-81 1,1 0 0,-41 0-16,41-122 15,0-1 16,-82 41-15,0-40 0,-41 162 15,41 1-15,123 41 15,-1-82-31,-81 82 31,-41 0-15,0-41-16,41 40 15,-41 1 1,82-41 0,41-82 15,40-81-16,-122 81-15</inkml:trace>
  <inkml:trace contextRef="#ctx0" brushRef="#br0" timeOffset="673149.5581">38043 30474 0,'41'0'31,"82"0"-31,0 0 16,-1 0-16,-40 0 16,-41 0-16</inkml:trace>
  <inkml:trace contextRef="#ctx0" brushRef="#br0" timeOffset="673308.7437">38248 30597 0,'41'0'32,"41"0"-32,-1 0 15,83-41 1</inkml:trace>
  <inkml:trace contextRef="#ctx0" brushRef="#br0" timeOffset="673539.723">38534 30351 0,'0'0'16,"-41"-81"0,41-1-16,41 82 47,41 0-47,0 41 15,-41 0-15,-41 122 16,0-122-16,0 0 15,-82 163 1,0-163-16,41 41 16,-41-82-1</inkml:trace>
  <inkml:trace contextRef="#ctx0" brushRef="#br0" timeOffset="674509.7616">40089 30229 0,'0'-82'0,"0"41"16,0 0-16,0-41 15,-82 82 17,-41 327 14,205-204-30,41-82 0,-82 41-1,-41 0 1,-82-82 0,0 41-1,0-41 1,0 0-1,41 0-15,41-41 16</inkml:trace>
  <inkml:trace contextRef="#ctx0" brushRef="#br0" timeOffset="674756.8581">40375 30270 0,'0'0'16,"0"-82"-16,0 41 15,-41-82 1,41 41 0,-41 82-1,41 123 1,0 0 0,0 122-1,41-40 1,0-42-1,-41-122 1</inkml:trace>
  <inkml:trace contextRef="#ctx0" brushRef="#br0" timeOffset="674906.3963">40252 30474 0,'41'-41'15,"123"41"1,-82 0 0,81 0-1</inkml:trace>
  <inkml:trace contextRef="#ctx0" brushRef="#br0" timeOffset="675061.9866">40948 30433 0,'0'-41'0,"41"41"47,0 0-47,-41 41 16</inkml:trace>
  <inkml:trace contextRef="#ctx0" brushRef="#br0" timeOffset="675558.1788">41520 30515 0,'0'-82'16,"0"0"0,0 1-1,0 40 1,-40 41-16,-42 0 15,0 41 1,82 81 0,-41 1-1,41-82 1,0 0 0,123-41-1,-1-82 16,-81-41-15,-41 1 0,0-247-1,0 247 1,0 203 31,0 1-47,0 123 15,0-42 1,82 1 0,-82-123-1,41-41 1</inkml:trace>
  <inkml:trace contextRef="#ctx0" brushRef="#br0" timeOffset="676240.0317">41725 30188 0,'0'41'32,"82"0"-1,-41-41-15,-41-41 15,0-41-16,0 0 1,-41 82 0,-41 82-1,82 41 1,0-42 0,41 1-1,82-82 16,-42 0-15,1-82 0,-41-40-1,-41-1 1,0 41 0,0 123 15,0 0-16,82 123 1,0-83 0,-41-81-1,41 0 1,-42 0 15,-40-122-15,0 81-1,0-82 1,0 82 0,0 123 15,0-41-15,0 82-1,0-1 1,0-81-16</inkml:trace>
  <inkml:trace contextRef="#ctx0" brushRef="#br0" timeOffset="676506.5402">42870 29983 0,'0'-41'15,"0"123"17,0 0-17,0-41-15,0 0 16,0 81-1,0-81 1</inkml:trace>
  <inkml:trace contextRef="#ctx0" brushRef="#br0" timeOffset="676636.7352">42952 29860 0,'0'123'31</inkml:trace>
  <inkml:trace contextRef="#ctx0" brushRef="#br0" timeOffset="677039.5085">43116 30106 0,'0'-41'0,"41"41"15,0 0 1,-41 41 0,0 0-16,0 122 15,0-122 16,0 0-15,0-82 15,122-81-15,-40 81 0,-41-41-1,41 123 1,-82 82-1,-41-1 1,41-40 0,0-41-16</inkml:trace>
  <inkml:trace contextRef="#ctx0" brushRef="#br0" timeOffset="677406.4563">43934 29901 0,'0'-81'0,"0"40"16,82 41-16,-82-41 16,-41 41 15,-41 0-31,41 82 15,0-1 1,41 42 0,164 0-1,-123-82 1,-41 0 0,82 81 15,-205-81-16,82-41 1,-82 0 0,82 0-16</inkml:trace>
  <inkml:trace contextRef="#ctx0" brushRef="#br0" timeOffset="677641.9071">45161 30270 0,'82'0'31,"0"0"-15,41 0-16,-83 0 15,1 0 1</inkml:trace>
  <inkml:trace contextRef="#ctx0" brushRef="#br0" timeOffset="677806.3655">45202 30515 0,'-41'0'16,"123"0"15,0 0-31,41 0 16,-1-41-1</inkml:trace>
  <inkml:trace contextRef="#ctx0" brushRef="#br0" timeOffset="679307.4228">46716 29860 0,'0'-81'15,"0"122"17,0-1-17,0 42 1,0 0 15,-41-82-15,-41 0-1,82-41 1,0-41 0,0 1-1,123-1 1,-82 82 0,122 122-1,-163 83 16,-82-41-15,-81-1 0,40-81-1,82-82 1,41-82 31,41 0-47,0 82 31,41 0-31,-82 123 16,122-41-1,-81-82-15,123 82 16</inkml:trace>
  <inkml:trace contextRef="#ctx0" brushRef="#br0" timeOffset="680190.4584">47452 30229 0,'0'-41'140,"0"-41"-108,0 41 46,0 0-47,0 0 0,0-41-15,-41 82 15,41 41-31,-41-41 16,41 164-1,0-123-15,82 82 16,0-83 0,-82 42-16,82-41 31,-82 0-16,-41-41 1,-82 0 0,41 0-1,0-41 1,82-41 0</inkml:trace>
  <inkml:trace contextRef="#ctx0" brushRef="#br0" timeOffset="680440.0771">47820 29779 0,'0'0'0,"0"-123"16,0 205 31,0 40-32,0 83 1,0-41 0,0-42-1,0-40 1,0-41-16</inkml:trace>
  <inkml:trace contextRef="#ctx0" brushRef="#br0" timeOffset="680606.52">47779 30188 0,'41'0'16,"41"0"-1,41 0 1,40 0-16</inkml:trace>
  <inkml:trace contextRef="#ctx0" brushRef="#br0" timeOffset="681391.2716">48679 30229 0,'0'-41'16,"0"0"0,0 0-1,0-41 17,-163 123-1,81 164 0,82-42 0,82-163-15,-1-41 0,-40-41-1,-41 1 1,0-124-1,0 123-15,0-122 16,0 163 0,0-41-1,0 164 1,0 0 15,0-1-31,0 83 0,0-82 16,0 0-1,82 81 1,-41-122 0</inkml:trace>
  <inkml:trace contextRef="#ctx0" brushRef="#br0" timeOffset="682097.0386">48966 30147 0,'0'0'0,"0"-41"16,0 82 15,0 0-15,40-41-1,42 0 1,-82-41 15,0-41-15,0 0-1,0 41 1,-41 41 0,-40 82-1,81 41 1,0 0 0,0-83-1,81-40 1,42 0-1,-41 0 1,0-122 0,0-42-1,-82 82 1,0 123 31,0 41-32,0-41 1,40 41 0,1 0-1,82-82 1,-82 0-16,0-41 16,-41-41-1,0 41-15,0 0 16,0-245-1,0 245 1,0 123 31,0-1-47,0 83 31,0-82-31,0 0 16</inkml:trace>
  <inkml:trace contextRef="#ctx0" brushRef="#br0" timeOffset="682261.1886">49947 30024 0,'0'41'62</inkml:trace>
  <inkml:trace contextRef="#ctx0" brushRef="#br0" timeOffset="682690.4939">47411 30924 0,'0'0'0,"-123"0"0,1 0 16,-1 0-1,41 0 1,41 0 0,82 0 15,164 0-15,245 0-16,1063-82 31,-940 82-16,-369-41 1,-326 41 15,40 0-15,-164 0-16</inkml:trace>
  <inkml:trace contextRef="#ctx0" brushRef="#br0" timeOffset="682857.1429">48720 30965 0,'0'0'16,"-245"0"-16,-42 0 0,-244 82 15,449-82 1,245 0 31,124 0-47,326 0 16,-449 0-1,0 0 1,-124 0-16</inkml:trace>
  <inkml:trace contextRef="#ctx0" brushRef="#br0" timeOffset="683757.3744">42216 31129 0,'164'-41'93,"122"41"-93,0 0 16,-40 0-16,817 41 47,-1185-41-16,-1 0-15,-41 0-1,-245 0 1,205 0-16,-205 0 16,204 0-16,-40 0 15,-42 81 1,-163 42-1,409-123 1,82 0 15,123 0-15,122 0-16,205-41 31,-205 41-31,246-82 16,-286 82-16,-165-81 15,-162 81 32,-1 40-47,41-40 16,-41 0 0,41 0-1,41 41 1,-41-41-1</inkml:trace>
  <inkml:trace contextRef="#ctx0" brushRef="#br0" timeOffset="686040.7912">15136 12394 0,'0'0'0,"40"-41"16,-40 0-16,0-40 15,-40 162 32,-124 83-31,-41 40-1,-81 1 1,-82 0 0,286-165 15,41-80 0,41-83-15,0 0-1,0 82 1,82 0 0,0 41-1,41 205 1,-1-1-1,42 1 1,-41 40 0,-42-40-1</inkml:trace>
  <inkml:trace contextRef="#ctx0" brushRef="#br0" timeOffset="686907.5993">14767 12476 0,'0'41'63,"0"0"-48,-81 0-15,40 40 0,0-40 16,-41 41-16,41-41 16,-41 41-16,-122 41 31,-287 81 0,368-163 0,123-82 1,0-122-17,82-1 1,-41 123-1,-41-41 1,41 82 0,41 0-1,40 164 1,1 122 0,82 0 15,-42-81-16,1 40 1,-82-122 0,-1-123-16</inkml:trace>
  <inkml:trace contextRef="#ctx0" brushRef="#br0" timeOffset="687099.6406">15054 14071 0,'-41'0'16,"82"0"31</inkml:trace>
  <inkml:trace contextRef="#ctx0" brushRef="#br0" timeOffset="687407.9663">13622 14685 0,'82'0'31,"122"0"-31,124-123 15,-1 123 1,532-82 0,-736 82-16</inkml:trace>
  <inkml:trace contextRef="#ctx0" brushRef="#br0" timeOffset="687591.378">14522 15176 0,'0'0'0,"82"0"31,122-82-15,83 82-16,81 0 15</inkml:trace>
  <inkml:trace contextRef="#ctx0" brushRef="#br0" timeOffset="695571.654">39312 13212 0,'0'-82'15,"0"42"-15,0-1 16,0 122 62,0-40-78,0 164 31,0-1-15,0-81-16,0 123 15,0-83-15,0-40 16,0 204 0,0-41-1,0-122-15,0 163 16,0-122-16,0-82 16,0 122-1,0 0 1,0 1-1,0 40 1,0-122 0,0-1-1,81-81 17,-81 0-32,0 41 15,0-82-15,0 0 16,0 81-1,0-40 1,0 0 0,0 0-16,0-1 15,0 42 1,0-82-16,0 0 16,0 123-1,41 40 1,-41-40-1,0-123 1,82 122 0,-41-122-1,-41 205 1,41-124 15,-41 1-15,82 0-1,-41 40 1,-41 1 0,81 41-1,-81-1 1,0-81 0,41 40-1,-41-40 1,0-41-1,0 41 1,0-42 0,0-40-1</inkml:trace>
  <inkml:trace contextRef="#ctx0" brushRef="#br0" timeOffset="696959.1647">39843 21148 0,'-41'0'0,"0"0"32,82 0 46,41 0-78,0 0 15,163 0 1,1 0 0,163 0-1,327 0 1,-204 0 0,-123 0-1,0 0 1,-286 0-16,-41 0 15,-41 0-15,40 82 16,1-82 0,-41 0-1,0 0 1,-41 40 0,82-40-1,-82 41 1,0 41-1,0 0 1,0-41 0,0 0-1,0 122 1,0 1 0,0 0-1,41 163 1,-41-123-1,0 1 1,0-41 0,0-1-1,0-122-15,0 82 32,0-41-32,0-41 15,0 40 1,0 42-1,0-41-15,0 81 16,0-122-16,0 41 16,0 0-1,0 0 1,-41 0 0</inkml:trace>
  <inkml:trace contextRef="#ctx0" brushRef="#br0" timeOffset="698958.8334">20413 25565 0,'0'-40'94,"81"40"-78,42 0-16,41 0 15,81 0-15,-40 0 16,-1 0-16,83 0 16,-1 0-16,-41 40 15,901 42 16,-164 0 1,-451 0-17,-244-82 1,285 0-16,-326 0 16,-1 0-1,123 0 1,-81 0-1,-1 0 1,-81 0 0,-1 0-1,1-82 1,-42 82 0,-81 0-16,41-41 15,-82 41-15,0 0 16,81 0-1,1-82 1,286 82 0,-163 0-1,-42 0 1,82 0 15,83 0-15,-124 0-1,1 0 1,-1 0 0,0 0-1,-40 0 1,-82 0 0,-82 0-1</inkml:trace>
  <inkml:trace contextRef="#ctx0" brushRef="#br0" timeOffset="701042.5029">31662 25565 0,'-41'0'15,"-41"0"17,41 0-1,0 0-16,0 0 17,-40 0-17,-1 41 1,0-41 0,41 0-1,82 0 63,41 0-62,41 0-16,-1 0 16,165 0-1,244-41 1,83-40-1,122 81 1,-40-82 0,-369 82-16,287 0 15,-287 0-15,-123 0 16,369-82 0,-123 82-1,0 0 1,-245 0-1,-1 0 1,42 0 0,-1-82-1,-122 82-15,81 0 16,-81 0 0,-41 0-1,81-41 1,42 41-1,163-81 1,-163 81 0,-42 0-1,-40-41 1,0 41 0,-1-82-1,1 82 1,0 0-1,0 0 1,-1-41 0,1 41-1,0 0 1,40 0 15,83-41-15,-123 41-1,-1 0 1,-40 0 0,82 0-1,122-82 1,-163 82 0,0 0-1,-42 0 1,42 0-1,-82 0-15,82 0 16,-82-41 0,40 41-16,1 0 15,0 0 17,-41 0-17,0 0 1,41-82-1,-41 82 1,-1 0 0,-40-40-1,82 40 1,-41 0 46,0-41-46,41 41 15,-41 0-31,-41-82 32,41 82-17,0 0 1,-41-41 31,0 0 15,81 41-46,-81-82-1,-40 82 17,40-41-32,-41 41 15</inkml:trace>
  <inkml:trace contextRef="#ctx0" brushRef="#br0" timeOffset="702795.247">15013 20739 0,'0'82'79,"0"-1"-64,0 42-15,0 122 16,0 369 15,0-41 0,0-123 16,0-164-31,0-122-1,82 40 1,-82-40 0,0-1-1,0 1 1,0-82 0,0-41-1,0 41 1,0-42-1,0 1 17,0 41-17</inkml:trace>
  <inkml:trace contextRef="#ctx0" brushRef="#br0" timeOffset="704745.0772">15054 24543 0,'-82'0'16,"82"-82"47,41 82-63,82 0 15,-42 0 1,247 41 15,326 163 0,-408-204-15,-1 41 0,-163-41-16,0 0 15,40 0-15,1 82 16,0-82-1,-41 0 1,40 0 0,42 0-1,40 0 17,-40 0-17,-41 0 1,0 0-1,-83 0-15,83 0 16,-82 0-16,0 0 16,82 41-1,-1-41 1,1 0 0,0 82-1,-41-82 1,81 0-1,42 0 1,-123 41 0,-1-41 15,-40 0-15,41 0-16,0 0 15,41 0 1,-82 41-1,0-41 1,40 0 15,-40 0-15,0 82 15,-41-42 0,82-40-31,-82 41 32,41 41-17,-41-41 17,0 0-17,0 0 1,0 41-1,0-41 1,0-1 0,0 42-1,41-82 1,41 0 125,-41 0-126,-1 0 16,-40-41 1,41 41-32,41 0 15,-41 0 1,0 0 15,41 0-15</inkml:trace>
  <inkml:trace contextRef="#ctx0" brushRef="#br0" timeOffset="706394.9052">20822 25729 0,'0'-82'16,"0"41"-1,41 123 64,-41 0-79,81 286 31,-81-245-31,41 122 15,-41-122 1,0-41-16,82 81 16,-82 1-1,41 41 17,41-1-17,-82-40 1,0-82-1,0 81 1,0 42 0,0-1-1,0-40 1,0-1 0,41-81-16,-41-41 15,0 0-15,0 0 16,81 41-16,-81 0 15,41 40 1,-41 1 0,0 41 15,0-83-15,0 42-1,0 0 1,0 0-1,0 40 1,82-40 0,-82 0-1,0-42 1,0 83 0,0-41-1,0-1 1,0-40-1,0 41 1,0-82-16,0 41 16,0-41-1,0 40 17,0-40-17,0 0 16</inkml:trace>
  <inkml:trace contextRef="#ctx0" brushRef="#br0" timeOffset="873888.6521">9449 9654 0,'41'0'94</inkml:trace>
  <inkml:trace contextRef="#ctx0" brushRef="#br0" timeOffset="874294.326">12845 9122 0,'82'0'94,"-42"0"-79</inkml:trace>
  <inkml:trace contextRef="#ctx0" brushRef="#br0" timeOffset="874742.0746">21681 9572 0,'-41'-41'0</inkml:trace>
  <inkml:trace contextRef="#ctx0" brushRef="#br0" timeOffset="876846.1319">40825 9326 0,'41'0'16,"0"0"0,-41-41-1,82 82 17</inkml:trace>
  <inkml:trace contextRef="#ctx0" brushRef="#br0" timeOffset="877007.4493">41561 9326 0,'-41'0'15</inkml:trace>
  <inkml:trace contextRef="#ctx0" brushRef="#br0" timeOffset="904013.9978">6136 10472 0,'0'-41'16,"-82"41"-16,82 82 63,41-82-63,0 163 31,0-163-16,41 0 1,40-41-16,410-286 16,-286 163-1,-1 42-15,246-83 16,-286 42 0,-205 203 30,0 1-30,-82 0-16</inkml:trace>
  <inkml:trace contextRef="#ctx0" brushRef="#br0" timeOffset="904435.2083">6300 10881 0,'0'0'15,"-41"0"-15,0 0 16,41 41 46,0 40-46,0-40 0,41-41-1,0 0 1,204-163 0,614-410-1,-327 246 1,-328 286-1,-204 0 1,0 123 31</inkml:trace>
  <inkml:trace contextRef="#ctx0" brushRef="#br0" timeOffset="919748.9539">14686 12844 0,'-82'0'63,"41"82"-48,0-41-15,-41 41 16,-41-1-1,-245 124 17,205-123-1,163-123 0,0-41-31,0 0 16,0-81-1,0-1 1,0 123 0,81 41-1,83 82 1,41 122 0,-83 1 15,124-1-16,-124-81 1</inkml:trace>
  <inkml:trace contextRef="#ctx0" brushRef="#br0" timeOffset="919928.0567">15013 13826 0,'-41'0'63</inkml:trace>
  <inkml:trace contextRef="#ctx0" brushRef="#br0" timeOffset="920143.8936">13745 14562 0</inkml:trace>
  <inkml:trace contextRef="#ctx0" brushRef="#br0" timeOffset="949357.1081">31130 19552 0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52:20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29085 5563 0,'0'0'0,"0"-123"16,0 82-1,0 1-15,0-1 16,204-41 0,451-41 15,-410 164 0,-245 41-15,-82 0-1,-40-1 1,-1-40 0,-41 205-1,-40-124 1,81-40-1,82-82 1,41 41 31,82-41-31,163 82-1,1 163 1,-1 124-1,-163-206 1,-41 1 0</inkml:trace>
  <inkml:trace contextRef="#ctx0" brushRef="#br0" timeOffset="490.8723">29289 5768 0,'0'0'0,"0"-82"0,0 0 16,-41 82-1,41-123 1,-81 123 31,81 737-16,41 244 0,-41-735-15,0-124-16,0-81 16</inkml:trace>
  <inkml:trace contextRef="#ctx0" brushRef="#br0" timeOffset="2133.9709">30762 6381 0,'0'0'0,"0"-82"0,0 1 16,0-1 0,0-41 31,-82 41-47,-41 82 31,42 82-31,81 41 15,-41 122 1,41-40 0,122-83-1,-40-122 1,-41 0 0,41-41-1,-82-122 1,41 122-16,-41-82 15,0 82 1,0 0 0,0 123 15,0 82-15,0-41-1,0-42 1,82-81-1,0 0 1,-1-81 0,-81-42-1,82 41 1,-82 0 0,0 123 15,0 41-31,41 41 15,-41-42 1,0-40 0,41-41 15,-41-41-15,82-81-1,0-1 1,-42 82-1,1 82 1,41 82 0,-41-82-1,-41 40 1,41-81 0,82 0-1,-41-81 1,-42-42-1,124 41 1,-123 82 15,0 0-15,-41 41 0,82-41 15,-123-41 16,0 0-16,-41 41-31,-41 0 16,42 0-1,81 82 1,-41-41-16,41 82 15,0-82 1,0 40 0,41-81-1,-1 0 1,42 0 0,0-41-1,-41-122 1,-41-1-1,0-81 1,0 122-16,0-81 16,0 122-16,0 0 15,0 41 1,0 164 15,0-1-31,0 83 16,0 81-1,41 1 1,82-124 0,-42-81-1</inkml:trace>
  <inkml:trace contextRef="#ctx0" brushRef="#br0" timeOffset="2590.5252">32398 6340 0,'0'0'0,"0"-82"15,0 42 1,-41 121 31,41 1-31,0 0-16,0 0 15,41 0 1,41-1-1,0-81 1,0 0 0,81-163-1,-163 81 1,-81-82 0,-42 83-1,41 81 1,82 81-16,-123 42 15,123-82 1</inkml:trace>
  <inkml:trace contextRef="#ctx0" brushRef="#br0" timeOffset="3216.5555">33012 6381 0,'0'41'62,"41"0"-62,-41 41 16,0-41-16,0 0 15,0-1-15,0 42 16,0-164 31,0 1-31,82-1-1,-42-82 1,42 82-1,-41 123 1,0 41 0,-41 0-1,82-41 1,-41-41 31,41-41-47,-82-41 15,163-163 1,-163 327 31,0-1-31,0 42-16,0 41 15,41-123-15,-41-1 16,123-40-1,-41-81 1</inkml:trace>
  <inkml:trace contextRef="#ctx0" brushRef="#br0" timeOffset="4016.9605">35507 5686 0,'0'0'0,"0"-41"0,0 0 15,0 0-15,0-41 16,0 41-16,0 123 31,82 41-31,-82 40 16,123 42-1,40 327 17,-163-491-32,82 0 31,0-41-31,-41 0 15,-41-123 1,0-41 0,0 82-16,0-163 15,0 122-15,0 1 16</inkml:trace>
  <inkml:trace contextRef="#ctx0" brushRef="#br0" timeOffset="4216.8806">36121 5522 0,'0'0'0,"0"-82"16,0 1-16,0 40 15,-41 163 32,41 1-31,0 368 0,0-246-1,0-40 1,0-82-1</inkml:trace>
  <inkml:trace contextRef="#ctx0" brushRef="#br0" timeOffset="5267.1375">36693 6258 0,'0'0'0,"41"-81"15,-41 40 1,0-41 0,-41-41-1,-81 82 1,-1 41-1,41 246 1,82-42 0,0-81-1,123-41 1,-82-82 0,41 0-1,40-123 1,-122 82-1,0-41-15,41 1 16,-41-83-16,0 123 31,0 123-15,0 0 0,0 40-1,0-81 1,41 82-1,41-123 1,0 0 0,81-164-1,-81 83 1,-82-124 0,0 41-1,-41 123 1,0 41-1,41 82 1,0 41 0,0-82 15,164-41-15,-41 0-1,-82-123 1,0 82-1,-41 0 1,0 82 15,0 82-31,0-41 16,0 41 0,0-1-1,81-122 16,1 0-31,0-41 16,-82-40 0,41-42-1,-41 41-15,0 0 16,0 41 0,0 82-1,0 41 1,0 163-1,0-204 1,82 41 0,0-82-1,40 0 1</inkml:trace>
  <inkml:trace contextRef="#ctx0" brushRef="#br0" timeOffset="5417.5966">37921 5604 0,'0'-82'15,"0"123"1,0 0 0,41-41-16</inkml:trace>
  <inkml:trace contextRef="#ctx0" brushRef="#br0" timeOffset="6400.3693">38452 6054 0,'-81'-82'16,"81"0"0,-41 82-1,41-82 1,-123 82 0,0 123-1,123 41 1,0 40-1,41-81 1,41-123 0,0 0-1,-41 0 1,81-82 0,-81-40-16,-41-1 15,0 41 1,0 41-16,0 82 47,0 164-32,0-124 1,0 1 0,82-82-1,-41 0 1,245-82-1,-245-40 1,41-124 0,-82 1-1,0 122-15,0-81 16,0 163 0,0 0-16,0 0 15,-82 123 16,82 40-15,0 165-16,0-1 16,0-81 15,0-124-15,0-40-16,41-82 31,-41 0-16,41-81 1,-41-42 0,164 82-1,-82 123 1,-1 41 0,1 41-1,-82-82-15,0 40 16,0 1-1,-82-41 17,42-41-17,-83 0 1,41 0-16,41 0 16</inkml:trace>
  <inkml:trace contextRef="#ctx0" brushRef="#br0" timeOffset="6717.0782">39598 5522 0,'0'-41'15,"0"0"-15,0 0 16,0 82 15,-41 41-15,41 204 0,0 42-1,0-42 1,0-122-1,41-123 1</inkml:trace>
  <inkml:trace contextRef="#ctx0" brushRef="#br0" timeOffset="7050.3315">39843 6136 0,'0'41'15,"41"40"1,-41-40-16,41-41 16,41 0-1,-41 0 17,-41-163-17,-41 81 1,-41 0-1,-82 164 1,124 122 0,40 1-1,0-123 1,163-41 0,-81-41-16</inkml:trace>
  <inkml:trace contextRef="#ctx0" brushRef="#br0" timeOffset="7165.8002">40211 6258 0</inkml:trace>
  <inkml:trace contextRef="#ctx0" brushRef="#br0" timeOffset="11901.0636">34525 7772 0,'0'82'47,"0"-41"-32,0 0-15,0-1 0,0 42 16,0-41-16,0 0 16,0 82-1,0-82-15,-81 0 16,81-1-1,0 42 1,-41-41 15,0-41 1,-41 0-17,0 0 1,-81 41-1,-165 41 1,42-82 0,40 82-1,42-82 1,40 0 0,-40 0-1,81 0-15,-122 0 16,163 0-1,0 0-15,-82 0 32,-40 0-17,-42 0 1,-122-41 0,123 41-1,-42 0 1,-81 0-1,123 0-15,-123 0 16,204 0-16,41 0 16,-163 0-1,-41 0 1,204 0 0,41 0-1,-122 0 1,40 0-1,41 0 17,1 0-17,40 0 1,41 0 0,-123 0-1,1 0 1,81 0-1,0 82 1,0-82 0,0 0-16,1 0 15,-42 0 1,41 0 0,41 0 15,0 0 16,-41 41 78,82-1-110,-41 83 1,41-82-16,0 0 16,0 163-1,0-122 1,0 41-1,0 0 1,0-41 15,-81 40-15,81-40 0,0 0-1,0-41 1,0 0-1,-82-82 95,82-82-95,-41 123 1,41-41-16,-82 0 16,41 41-1,41-82 1,-41 82 15,41 82 32,0-41-48,0 0-15,0 41 0,82-82 16,-41 82 0,-41-41-1,41-41 1,41 0-1,81 0 17,-40 0-17,82-82 1,-83 82-16</inkml:trace>
  <inkml:trace contextRef="#ctx0" brushRef="#br0" timeOffset="14201.2891">34403 8549 0,'41'0'16,"40"0"15,42-41-15,41 41 15,40 0-15,246-41-1,-204 41 1,-83 0 0,1 0-1,122 0 1,-81 0 0,40 82-1,83-82 1,40 0-1,-205 0 1,124 0 0,-165 0-16,1 0 15,123 0 1,40 0 0,82 0-1,-163 0 1,-1 41-1,-40-41 1,-82 0 0,-42 0-16,124 82 15,-82-82-15,0 0 16,81 0 0,1 41-1,0-41 1,-83 0-1,-40 0 17,164 0-17,-164 0-15,0 0 16,41 0-16,-1 0 16,1 0-1,0 0 1,41 0-1,40 0 1,-81 0 0,41 82-1,-41-82 1,40 0 0,1 0-1,-41 40 1,-41-40-1,0 0 17,41 0-17,-42 41 1,-40 41 15,0-41-15,0 0-1,0 0 1,0 41 0,0-1-1,41 1 1,-41 41 0,0-41-1,0-41 1,0 81-1,0-40 17,0-41-17,-81-41 79,81-82-78,-82 82-16,82-41 15,-41 41-15,41-40 16,0 80 62,0 83-62,41-123-1,41 41 1,40-41 0,-81 0-1,41 0 1,-41-41-16</inkml:trace>
  <inkml:trace contextRef="#ctx0" brushRef="#br0" timeOffset="15684.7893">23849 11126 0,'0'-41'0,"-41"41"16,41-41-16,0 123 31,0 41-15,0-41-16,0 163 31,0 0-15,0-163-1</inkml:trace>
  <inkml:trace contextRef="#ctx0" brushRef="#br0" timeOffset="16018.2803">23562 11003 0,'0'0'0,"0"-41"0,0-40 15,82 81 17,0 0-17,41 0 1,204 163 0,-163 1-1,-123-82 1,-41 40-1,0-40 1,-246 82 0,-40-1-1,81-40 1</inkml:trace>
  <inkml:trace contextRef="#ctx0" brushRef="#br0" timeOffset="16351.7789">24544 11167 0,'0'0'0,"0"-41"16,0 123 15,0 82-15,0 40-1,0-81 1,0-41-1</inkml:trace>
  <inkml:trace contextRef="#ctx0" brushRef="#br0" timeOffset="16503.0394">24544 10758 0,'0'0'0,"0"41"32,0 0-32,123 122 15</inkml:trace>
  <inkml:trace contextRef="#ctx0" brushRef="#br0" timeOffset="16884.6351">25117 11249 0,'0'-82'15,"0"0"1,0 0 0,-41 82-1,0 41 1,41 0-1,-82 82 1,82-41-16,82-41 16,-41 0-16,0-41 15,41 81 1,-82-40 0,0 0-1,-164-41 1,41 0-1,1 0 17,40 0-17</inkml:trace>
  <inkml:trace contextRef="#ctx0" brushRef="#br0" timeOffset="18435.7116">25608 11208 0,'0'0'15,"0"-41"-15,0-82 16,0 41 0,-82 82 15,-41 123-16,123-41 1,0 163 0,41-122-1,82-82 1,0-41 0,-1 0-1,1-82 1,-123-81-1,41-1 1,-41 0 0,0 123-1,-41 82 1,-41 41 0,82 0-1,0 0 1,164-82-1,-82 0 17,-82 41-17,40 41 1,-40 122 0,0-81-1,41-123 16,41 0-15,-41 0-16,41-82 16,-82 0-16,0 41 15,82-81 1,-82 40 0,0 41-1,0 82 1,0 0-1,0 81 17,41-122-17,40 0 1,-81-41 0,41 1-1,-41-42 1,0-41-1,-41 123 1,-81 123 0,122 40-1,0-40 1,0-41-16,0 0 16,41-82-1,40 0 1,-40-41-1,0 41-15,82-205 32,0 83-17,-82-83 1,40 41 0,-81 1-1,0 40 1,0 82-1,-40 41 1,40 41 0,-41 286-1,41-81 1,0-1 0,81-81-1,1-82 1,82-82-1,-41-82 17,-42-123-17,-81 42 1,0 40 0,0 164 30,0 41-30,41-82 0,0 0-1,41 0 1,-41 0 0,-41-123-1,-41 0 1,0 123-1,-41 0 17,1 287-17,81-206 1,81-81 0,83 0-1,0-81-15</inkml:trace>
  <inkml:trace contextRef="#ctx0" brushRef="#br0" timeOffset="18736.7447">26589 10922 0,'0'0'0,"-81"0"0,122 0 31,286 0-15,164-82-1,-123 82 1,-286 0 0</inkml:trace>
  <inkml:trace contextRef="#ctx0" brushRef="#br0" timeOffset="20102.3081">42707 10472 0,'-41'-82'0,"0"-41"16,-41 82 0,41 41-1,0 0 1,-81 123 15,81 368 0,82-369-15,40-122-16,83 82 16,-41-82-16,-41-41 15,81-40 1,-81-42 0,-82-41-1,0 123 1,0 123 31,0 41-32,0 40 1,0-81 0,82-82-1,0 0 1,-1-82-1,1-40 1,-41 40 0,-82-41-1,-81 1 1,-1 122 0,41 0-1,0 81 1,82 124 15,82-164-31</inkml:trace>
  <inkml:trace contextRef="#ctx0" brushRef="#br0" timeOffset="20535.75">43689 10594 0,'0'0'0,"0"41"47,0 41-31,0-41-16,0 0 15,0 0-15,0 81 16,0-162 31,0-1-32,81-82 1,-40-41 0,41 123-1,-41 41 1,-41 82-1,0 82 1,0-82-16,82 122 16,-82-163-16,41 0 15,41-41 1,-1 0 0</inkml:trace>
  <inkml:trace contextRef="#ctx0" brushRef="#br0" timeOffset="21377.8381">44425 10390 0,'0'0'0,"0"-82"16,0 0-1,0 0-15,0-40 16,0 81 0,0 123-1,0 40 1,0 165-1,0-1 1,0-82 0,41-163-1,122 41 1,-81-123 0,0-81-1,-41-1 1,-41 82 15,0-41-15,0 123 15,0 0-15,0 0-16,0 41 15,0-1-15,0-40 0,0 0 16,41 41-1,41-82 1,40-41 0,-40-82-1,-82 1 1,0 40 0,41 0-1,-41 164 32,0 0-31,0 122-1,0-81 1,0-82 0,0-82 30,82-82-46,-82 41 16,82 1-16,-41-83 16,-41 123-1,81 41-15,-40 82 32,-41-41-32,0 82 15,0-42 1,41 83-1,-41-123 17</inkml:trace>
  <inkml:trace contextRef="#ctx0" brushRef="#br0" timeOffset="22202.2947">45734 10717 0,'0'0'0,"0"-123"16,0 82 0,0 82 46,0 41-62,0 41 16,0-41-16,0 81 31,41-81-31,0-41 16,-41 41-16,82-82 15,-1-41 1,-40-82 0,41-81-1,-82 122-15,0 0 16,0 0-16,0 0 15,0 123 48,0 41-63,0 41 16,0 0-1,0-83 1,41 42-1,41-82-15,0 0 16,-1-82 0,-81 1-1,41-1 1,41-123 0,-82 164-1,0 1 1,0-42-1,0 123 17,0 40-32,0 1 15,-41 82 1,41-1 0,123-122-1,-41-41 1,40-41-1,-81-81 17,-41 40-32,0 41 15,0-41-15,0 41 0,0 0 16,-81-40 0,-1 81-1,-41 0 1,41 81-1</inkml:trace>
  <inkml:trace contextRef="#ctx0" brushRef="#br0" timeOffset="23019.1431">47084 10472 0,'0'0'0,"0"-82"0,0 164 47,0-1-32,0 83 1,0 0 0,0-1-1,41-163 1,122 0 0,-81-82-1,-41-204 16,-41 204-31,0 1 32,0 121-1,0 1-15,0 82-1,0-41 1,0 41-1,0-83 1,41-40-16,41 0 16,0 0-1,40-163 1,-122 122-16,41-41 16,-41-204-1,0 245 1,0 0-1,-41 41 17,-40 0-17,81 82-15,40 41 16,-40-83-16,82 1 16,-82 82-1,82 41 1,-82-42-1,-41-81 1,-82 41 0,1-82-1,40 0-15</inkml:trace>
  <inkml:trace contextRef="#ctx0" brushRef="#br0" timeOffset="23419.5038">43689 10144 0,'40'0'16,"42"0"0,0 0-16,41 0 15,0 0 1,367 0 0,-367 0-16</inkml:trace>
  <inkml:trace contextRef="#ctx0" brushRef="#br0" timeOffset="23568.4658">45243 10144 0</inkml:trace>
  <inkml:trace contextRef="#ctx0" brushRef="#br0" timeOffset="42471.6783">21722 13090 0,'0'40'47,"0"42"-47,0 0 16,0 41 0,0 81 15,0-163-16</inkml:trace>
  <inkml:trace contextRef="#ctx0" brushRef="#br0" timeOffset="42754.8982">22049 13008 0,'0'0'0,"0"-41"0,82 41 47,-41 82-32,40 40-15,1 1 16,-82 122-1,0-40 1,-123 40 0,83-163-1</inkml:trace>
  <inkml:trace contextRef="#ctx0" brushRef="#br0" timeOffset="43070.8083">21149 13090 0,'0'-41'0,"-82"41"47,82 81-47,-41 1 15,41 41-15,0 122 16,82 83 0,41-124 15,-42-163-31</inkml:trace>
  <inkml:trace contextRef="#ctx0" brushRef="#br0" timeOffset="43821.9764">23276 13212 0,'0'-82'0,"0"1"16,0 40 0,0 163 46,0 42-62,0 0 0,0 122 31,82-41-15,-41-204 0,41-41-1,40 0 1,1-122-1,-123 81-15,41-164 16,-41 82 0,0 1-16,0-83 15,0 123 1,0 205 15,0-41-15,0 0-16</inkml:trace>
  <inkml:trace contextRef="#ctx0" brushRef="#br0" timeOffset="44471.746">24094 13621 0,'0'-82'16,"0"42"15,41 80 1,-41 83-32,0 0 15,0 0 16,0-82-15,0-123 15,82 41-15,-41-82 0,0-41-1,41 164 1,-42 41-1,-40 41 1,0 82 0,0-82-1,0-41 1,82-41 15,0 0-15,41-123-1,-82 0 1,-41 41 0,0 0-1,0 164 1,0-41 0,0 41-1,0 0 1,0 0-1,122-41 1</inkml:trace>
  <inkml:trace contextRef="#ctx0" brushRef="#br0" timeOffset="44613.8664">24912 13253 0,'0'0'0,"0"82"31,0-41-15</inkml:trace>
  <inkml:trace contextRef="#ctx0" brushRef="#br0" timeOffset="45154.6546">25117 13008 0,'0'-82'15,"0"41"1,0 164 31,0-1-47,0 124 15,0-42 1,0 246 0,0-204-16,41 81 15,-41-204-15,41-41 16,-41-1-1,81-81 1,1-163 0,0-83-1,-82 42 1,0 40 0,0 123-1,-82 41-15,0-41 16,42 41-16,40-81 31,40 40-15,42 41-1,123-123 1</inkml:trace>
  <inkml:trace contextRef="#ctx0" brushRef="#br0" timeOffset="46337.9179">25608 13662 0,'0'-82'16,"0"41"-1,0 123 64,0 0-79,0 0 0,0 82 15,82-124 16,-1 42-15,83-82 0,-123-82-1,41-40 1,-123-42 0,-82 0-1,-41 83 1,83 162-1,81 42 1,0 0 0,0-41-16,41-82 15,40 41-15,1-41 16,0 0-16,41 0 16,-42 0 15,1-82-16,0-164 1,0 83 0,-82 122-1,-41 41 1,-41 41 0,82 41-1,0-1 1,0-40-1,123 41 1,-82-41 0,0 41-1,-41 81 1,0-81 0,82-82 15,-1 41-16,42-41 1,-41-163 0,-82 81-1,0-164 1,0 205 0,0 82 15,0 41-16,0 123 1,0-83 0,0-40-1,0-123 32,123 0-31,-82-81-1,-1 81 1,-40 0-16,82 41 16,-82 82-1,0-1 1,41-81 31,0-81-32,82-1 1,-41 0 0,-82 123-1,0 82 1,0-1 0,0-81 15,41-41-16,122-82-15</inkml:trace>
  <inkml:trace contextRef="#ctx0" brushRef="#br0" timeOffset="47337.7896">21762 15707 0,'-40'0'16,"40"82"-1,-41 0-15,41-41 16,-41 41 0,-41-82 15,82-82-15,0-41 15,0 1-16,123-1 1,-82 164 0,-41 122-1,0 83 1,-41-1 0,0-122-1,-82-82 1,0-41-1,82 0 1,41-123 0,0 41-1,41 41 1,164 41 15,-123 0-31,40 164 16,-81-164-16,41 82 15</inkml:trace>
  <inkml:trace contextRef="#ctx0" brushRef="#br0" timeOffset="47571.8989">22131 15462 0,'0'-41'0,"0"123"47,0 41-47,0-1 0,0 83 16,0-82 0,0 122-16,-41-122 31,0-123-31</inkml:trace>
  <inkml:trace contextRef="#ctx0" brushRef="#br0" timeOffset="47855.687">21108 15544 0,'-82'-41'0,"41"41"0,-81 0 15,81 164 1,-82 204 0,164 41 15,163-41-16,164-164 1,-245-122-16</inkml:trace>
  <inkml:trace contextRef="#ctx0" brushRef="#br0" timeOffset="48438.7283">24135 15748 0,'0'-81'15,"0"40"16,0 122-15,0 42 0,0 368 15,0-286 0</inkml:trace>
  <inkml:trace contextRef="#ctx0" brushRef="#br0" timeOffset="48855.217">24094 15667 0,'0'0'0,"0"-41"16,0 0-16,41-41 31,123 41-16,-42 205 1,-81-1 0,-82 42-1,-81-123 1,81-82-16,41 122 16,-82-163 15,123 0-16,82-40 1,40 81 0,-122 122-1,0 1 1,-41-41 0,-123 41 15,1-82-16,-1-41 1,82 0-16</inkml:trace>
  <inkml:trace contextRef="#ctx0" brushRef="#br0" timeOffset="49938.3303">24790 16239 0,'40'0'47,"42"0"-31,-41 0-1,-41-41 1,82 41-16,-82-41 16,0 0-16,0-40 15,-41-42 1,0 123 0,-41 41-1,82 122 1,0 1-1,0-82 1,41 0 0,123-82-1,-41-41 1,-1-41 15,-81-82-15,41 42-1,-82-83 1,0 164 0,-41 41-1,0 41 1,41 41 0,41-41-1,82-41 1,-82 82-1,-41 122 1,0-122 0,0-41-1,41 41 1,81-82 0,1-41 15,-82-82-16,-41 0 1,0 42 0,0-42-1,0 82 1,82 41 0,-82 82-1,0 40 1,0 42-1,0-123 1,0 41 0,41-164 31,-41 41-47,82-123 31,-1 42-16,1 40 1,-41 82-16,-41 82 31,0 40-31,0-40 16,0 41 0,0 0-1,82-123 1</inkml:trace>
  <inkml:trace contextRef="#ctx0" brushRef="#br0" timeOffset="50271.8238">26549 16035 0,'0'0'0,"0"-82"0,-41 123 47,41 41-32,0 40-15,0 1 16,0-82-16,41-41 16,40 82-1,1-82 1,82-123 0,-164 0-1,0 41 1,0-40-1,-123 122 1,0 41 0,123 81-1,0-81 1</inkml:trace>
  <inkml:trace contextRef="#ctx0" brushRef="#br0" timeOffset="50755.6291">26999 15994 0,'0'-82'16,"0"41"-1,0 82 16,0 123-15,0 40 0,0-81-1,81-82 1,124-41 0,-164-82 15,41-82-16,-1 1 1,-81 81-16,0-41 16,0 82-16,0 82 31,0 41-15,-40 122-1,40-81 1,81-41-1,42-82 1,0-82 0,-41 41-16</inkml:trace>
  <inkml:trace contextRef="#ctx0" brushRef="#br0" timeOffset="50972.0058">27898 15707 0,'0'-81'0,"0"162"15,0-326 1,0 204-16,0-41 15,0 0 1,0 164 15,0 164-15,0-1 0,0-122-1,0-41 1,82-41-1,82-82 1</inkml:trace>
  <inkml:trace contextRef="#ctx0" brushRef="#br0" timeOffset="51422.3036">28267 15421 0,'0'0'0,"0"-41"15,0-41 1,0 1-1,0 40 1,-41 82 15,41 245-15,0 0 0,0-40-1,0-165 1,41 1-1,122-164 1,-122-40 0,41 40-1,-82-41 1,0 41 15,0 123 16,0 41-47,0-41 16,0 82-1,0-41 1,41-82 0</inkml:trace>
  <inkml:trace contextRef="#ctx0" brushRef="#br0" timeOffset="51573.5036">28717 15421 0,'0'-41'16,"41"41"30</inkml:trace>
  <inkml:trace contextRef="#ctx0" brushRef="#br0" timeOffset="52455.7328">21272 18366 0,'0'-82'0,"0"-40"16,81 122 0,-81-41-16,82 41 15,-41 0-15,0 0 0,-41 41 16,82 122-1,-246 124 17,123-287-32,0 41 31,41-82-15,82 0 15,0-41-16,41 82 1,-82 82 0,-41 40-1,0-40 1,-164 0 0,82-82-1,-41 0 1</inkml:trace>
  <inkml:trace contextRef="#ctx0" brushRef="#br0" timeOffset="52707.8172">21885 18080 0,'41'0'16,"41"0"-1,-82 41-15,82 41 16,-41 204 0,-41-41-1,-82-81 1,0-82-16,-82-41 15</inkml:trace>
  <inkml:trace contextRef="#ctx0" brushRef="#br0" timeOffset="52972.2797">20822 18203 0,'0'0'0,"-82"-41"15,41 41 1,-41 122 0,82 328-1,0-122 1,286-124-1,-163-204-15</inkml:trace>
  <inkml:trace contextRef="#ctx0" brushRef="#br0" timeOffset="53522.3864">23971 17916 0,'0'0'0,"-40"0"32,40 82-17,0 0-15,0 41 16,0-1-16,0 83 15,40-1 17</inkml:trace>
  <inkml:trace contextRef="#ctx0" brushRef="#br0" timeOffset="53905.7243">24012 17916 0,'0'0'0,"0"-41"16,41-40-16,41 81 15,-41 40 1,41 83 0,-82 41-1,-82 40 1,-41-81-1,123-164 32,82 41-47,123-41 16,-124 41 15,42 82-15,-123 41-1,-82 81 1,-122-122 0,40-82-1,41 0 1</inkml:trace>
  <inkml:trace contextRef="#ctx0" brushRef="#br0" timeOffset="54156.3458">24585 18366 0,'0'-41'16,"0"-40"-1,82 121 32,-82 42-47,0 0 0,0 0 16,0 122-1,0-163 1</inkml:trace>
  <inkml:trace contextRef="#ctx0" brushRef="#br0" timeOffset="54289.4041">24749 17957 0,'0'41'16,"122"123"0</inkml:trace>
  <inkml:trace contextRef="#ctx0" brushRef="#br0" timeOffset="54737.3329">24953 18448 0,'0'-41'0,"41"-41"15,0 82 1,41 0 0,-82 164-1,0 0 1,0-42 15,0-40-15,0-123 15,0-41-31,82 1 16,-1-83-1,1 0 1,-41 164-16,-41-41 16,41 41-16,-41 82 15,0 82 1,82-1-1,-82-40-15,0-41 16</inkml:trace>
  <inkml:trace contextRef="#ctx0" brushRef="#br0" timeOffset="55272.1296">25853 18284 0,'0'0'0,"0"-81"16,0-1-16,-41 82 16,41 82 15,0 245 0,0-82 0,246-204 1,-124-164-17,-122-40 1,-41-1-1,-81 82 1,81 42 0,-41 121-1,82 1 1</inkml:trace>
  <inkml:trace contextRef="#ctx0" brushRef="#br0" timeOffset="56039.4244">26303 18284 0,'0'0'16,"0"-40"-16,82-1 16,-41 41-1,-41 81 1,82 83-1,-82 81 1,0-204 0,0 0-1,0-123 17,0 42-17,81-124 1,-40 0-1,41 123 1,-41 123 0,-41-41-1,0 82 1,0-41 0,82-82 15,0-41-16,-82 0-15,82-164 16,-1 42 0,-40 81-1,-41 123 1,0 122 15,0-40-15,0-41-1,41-82 1,123 0 0,-82-82-1,-82 0 1,81-40 0,-81 40-1,0 164 16,0-41-15,0 122 0,0-81-1,41-82 1,41 0 0</inkml:trace>
  <inkml:trace contextRef="#ctx0" brushRef="#br0" timeOffset="56188.925">27571 17671 0,'41'0'47,"-41"41"-47,41-41 16</inkml:trace>
  <inkml:trace contextRef="#ctx0" brushRef="#br0" timeOffset="56872.2121">27980 18039 0,'0'-41'0,"0"0"16,0 0 0,-41 41-1,-40 0 1,40 82 0,-41 82-1,82 81 1,41-204-1,41 41 1,-42-82 0,42-123-1,0-40 1,-82-42 0,0 164 15,0 123-16,0 0 1,0 81 0,0 1-1,41-123 1,123-41 0,-1-82-1,-122-122 1,-41-42-1,0-81 1,0 122 0,0 164-1,0 82 1,0 246 0,0-1 15,0-41-16,82-245 1,123 0 0,-165 0-16</inkml:trace>
  <inkml:trace contextRef="#ctx0" brushRef="#br0" timeOffset="56997.6052">29003 18203 0</inkml:trace>
  <inkml:trace contextRef="#ctx0" brushRef="#br0" timeOffset="58272.7856">21353 20043 0,'0'0'16,"0"-122"-16,0 81 15,0 123 32,-122 122-16,40-122 1,123-82 15,0 0-32,0 0 1,40 0-1,42 0 1,-123-41 0,0 0-1,0 0 1,0-41 0,0 123 30,0 41-46,0 123 16,0 40 0,41-204-1,-41 0 1</inkml:trace>
  <inkml:trace contextRef="#ctx0" brushRef="#br0" timeOffset="58506.3518">21844 20002 0,'0'-81'16,"0"162"31,0 42-32,82-41-15,-82 41 16,0-1-16,-41 42 16,-82 0-1</inkml:trace>
  <inkml:trace contextRef="#ctx0" brushRef="#br0" timeOffset="58806.1783">20781 19798 0,'0'-82'15,"-123"82"1,82 123 0,41-41-16,-82 163 15,123 205 1,123-205 15,-1-163-31</inkml:trace>
  <inkml:trace contextRef="#ctx0" brushRef="#br0" timeOffset="59623.1203">24176 19552 0,'-82'0'16,"82"-40"-16,-41 40 15,0 0 1,41 40-16,-163 329 31,163-1 1,82-286-1,204-287 0,-245 41-15,-41 42-1,0 81 1,0 123 15,0 122-15,0 82-1,0 124 1,0-370 0,0 1-16</inkml:trace>
  <inkml:trace contextRef="#ctx0" brushRef="#br0" timeOffset="60322.8876">24585 20207 0,'41'0'63,"0"-41"-48,-41 0 1,82 41-16,-82-82 16,0-40-1,-41 122 1,0 0 0,-41 122-1,0 42 1,82 0-1,123-42 1,81-122 0,-40-41-1,-41-40 1,-123-124 15,0 123-15,0 0-1,-82 123 17,82 82-17,0 41 1,41-83 0,41-81-1,81 0 1,-81-81-1,-82-42 1,0 41 0,-41-41-1,-41 42 1,42 81 15,-83 163-15,123-40-16</inkml:trace>
  <inkml:trace contextRef="#ctx0" brushRef="#br0" timeOffset="60905.9306">25485 20125 0,'0'-82'0,"82"123"32,-82 0-17,41 0-15,-41 41 16,0-41 0,0 41-1,0 40 1,0-163 15,0 0-31,0-40 16,82-124-1,-1 123 1,1 1 0,-41 121-1,-41 42 1,0 41-1,0-82-15,41 41 16,41-82 31,-82-41-31,82-123-1,-1 41 1,-40 123 15,-41 82-31,0 0 16,0 0-1,0 41 1,41-123 0</inkml:trace>
  <inkml:trace contextRef="#ctx0" brushRef="#br0" timeOffset="62440.2183">26549 19962 0,'-41'0'0,"41"81"16,0 42-1,41-123 16,-1 0-15,-40-82 0,41 41-1,-41-40 1,0-1 0,-81 82-1,40 82 1,41 122-1,0-81 1,0-82 0,122 40-16,-40-81 15,-41 0-15,82-81 16,0-83 15,-83 82-15,-40-204-1,0 122 1,0 42 0,0 40-1,0 123 17,0 81-32,0 1 15,0 123 1,0-165-16,0 1 15,0-41-15,0 0 16,41-41 0,41 0-1,-41 0-15,82-82 16,-41-81 15,-82 40-15,0 82-1,0 0 1,-82 41 0,41 123-1,41-41 1,0-1 0,41-81-1,122 0 1,-40-41-1,-41 41 1,-41 0 0,-41 82 15,0 82-31,0-41 31,0-42-15,0-122 15,82-81-15,-1 40-1,-40-41 1,-41 41 0,0 1-1,0 122 16,0-1-31,0 1 16,0 123 0,0-123-1,0 41 17,82-123-17,41-41 1,-82 0-1,-41 0 1,82 41 0,-82-40-1,41 81 1,-1 0 0,42 0-1,-82 81 16,0-121 32,-41-1-47,0 41 15,-40 81-16,81 1 1,-82 82 0,82-82-1,123-82 1,-42-41 0,42-123-1,-123 123-15</inkml:trace>
  <inkml:trace contextRef="#ctx0" brushRef="#br0" timeOffset="62606.3433">28185 19471 0,'0'0'0</inkml:trace>
  <inkml:trace contextRef="#ctx0" brushRef="#br0" timeOffset="62839.8873">27244 19634 0,'0'0'0,"-82"0"0,164 0 47,123 0-31,244 0-1,-244 0-15</inkml:trace>
  <inkml:trace contextRef="#ctx0" brushRef="#br0" timeOffset="63798.2626">20822 21884 0,'81'-82'16,"1"82"0,41-82-16,-41 82 15,-41-40-15</inkml:trace>
  <inkml:trace contextRef="#ctx0" brushRef="#br0" timeOffset="64157.0138">20903 21680 0,'-81'81'16,"40"-40"-1,41 0 1,-82 41-1,164-82 32,-41 0-31,40 0-16,42 41 31,-82 41-15,41-1-1,-123 42 1,0-123 0,-82 82-1,82-82 1</inkml:trace>
  <inkml:trace contextRef="#ctx0" brushRef="#br0" timeOffset="64389.7035">21394 21761 0,'0'-41'16,"41"164"31,-41-41-47,0 41 15,0 122 1,-82-122 0,-40 0-1,-83-42-15</inkml:trace>
  <inkml:trace contextRef="#ctx0" brushRef="#br0" timeOffset="64657.2191">20167 21639 0,'0'0'0,"-82"0"16,41 0-16,41 81 15,-81 83 1,81 81 0,0-40-16,40 122 15,124-163-15,-82-41 16,204 40 0</inkml:trace>
  <inkml:trace contextRef="#ctx0" brushRef="#br0" timeOffset="65256.9457">24176 21843 0,'0'0'0,"0"-82"0,0 164 32,0 41-32,0 0 15,0 122 1,0-40 15,41-205 0</inkml:trace>
  <inkml:trace contextRef="#ctx0" brushRef="#br0" timeOffset="65507.4924">24217 22170 0,'0'0'0,"-41"-286"15,41 204-15,0-40 16,0-83 0,164 82-1,-83 123 1,42 123 0,-123 41-1,-82 40 1,-40-81-1,40-82 1,82 41 0</inkml:trace>
  <inkml:trace contextRef="#ctx0" brushRef="#br0" timeOffset="65890.6924">24708 22170 0,'0'-41'16,"0"-40"-1,0 162 32,-82-40-31,82 0-16,0 82 15,41-41 1,41-82 0,-1 0-1,1-82 1,-41-41 15,-41 82-31,0 0 16,-41-40-16,0 40 0,-40 41 15,40 0 1,0 41 0,41 81-1</inkml:trace>
  <inkml:trace contextRef="#ctx0" brushRef="#br0" timeOffset="66090.4314">25158 22089 0,'0'-41'0,"0"0"16,0 0-1,0 82 17,0 122-17,0 1 1,0-41-1,-82-123-15</inkml:trace>
  <inkml:trace contextRef="#ctx0" brushRef="#br0" timeOffset="66228.3756">25158 21802 0,'0'0'0,"0"-41"15,0 82 1,82 41 0</inkml:trace>
  <inkml:trace contextRef="#ctx0" brushRef="#br0" timeOffset="66573.3931">25526 22048 0,'0'-41'16,"0"0"0,-41 41-1,0 0 1,-82 41 0,123 0-16,-41 81 15,41-40 1,82-82-1,-41 0-15,41 82 16,0-41 0,-82 0 15,-41-41-15,-82 0-1,41 0 1</inkml:trace>
  <inkml:trace contextRef="#ctx0" brushRef="#br0" timeOffset="66923.4354">25812 22170 0,'0'-41'16,"0"1"-1,-122 40 17,40 163-17,82-122 1,0 41 0,41 0-1,122-82 1,-122 41-1,0-41 1,-82 0 0,0 41-1,-81-41 1,81 0 0</inkml:trace>
  <inkml:trace contextRef="#ctx0" brushRef="#br0" timeOffset="67307.5646">26099 22293 0,'0'-82'15,"0"123"32,0 0-31,0 41-16,0-41 15,0 41-15,0-41 16,0-1 0,81 1-16,1-41 15,-41 0-15,41 0 16,-41-122-1,-41-1 1,0 82-16,-41-82 16,0 123-1,-41-82-15,41 82 32,-41 123-17,1 0-15</inkml:trace>
  <inkml:trace contextRef="#ctx0" brushRef="#br0" timeOffset="67723.8984">26467 22293 0,'41'-82'15,"40"41"1,1 41-1,0 0 1,-82 123 0,0 41 15,0-1-15,0-81-1,0-123 16,0-41-15,82-81 0,0 81-16,40 0 15,-122 41-15,41 41 16,0 82 0,-41-41-1,0 0-15,0 123 16,0-124-1,0 1-15,41-41 16</inkml:trace>
  <inkml:trace contextRef="#ctx0" brushRef="#br0" timeOffset="67856.2316">27367 22457 0</inkml:trace>
  <inkml:trace contextRef="#ctx0" brushRef="#br0" timeOffset="70667.6542">39557 12312 0,'0'-81'0,"0"40"16,0 122 31,0 1-47,0 0 15,0 0-15,0 41 16,0-1 15,0-163 16,0 0-47,0-122 16,0 40 15,0 0-15,0 164 15,0 82-16,0 41 1,0-1 0,0-81-1,0-41 1</inkml:trace>
  <inkml:trace contextRef="#ctx0" brushRef="#br0" timeOffset="71041.1465">38862 12149 0,'0'-41'0,"-41"41"31,41 82-31,-82 40 0,82 1 16,0 286 0,123-204 15,81-83-15,-81-122-16</inkml:trace>
  <inkml:trace contextRef="#ctx0" brushRef="#br0" timeOffset="71324.3147">40048 12190 0,'0'0'0,"0"-82"15,0 164 32,41-1-47,81 165 32,-81 122-17,-41-123 1,-81-81-16</inkml:trace>
  <inkml:trace contextRef="#ctx0" brushRef="#br0" timeOffset="72458.007">41439 12312 0,'0'-81'16,"0"-1"-1,0 164 32,0 81-47,0 83 16,81-124-16,-81 1 0,41 41 31,41-83-31,-82-40 16,41-41-1,0 0 1,-41-41-16,123-40 15,-123 40-15,41-82 16,-41-82 0,0-40-1,0 0 1,0 204 0,0 123 15,0-1-31,81 83 15</inkml:trace>
  <inkml:trace contextRef="#ctx0" brushRef="#br0" timeOffset="73107.1818">42216 12558 0,'0'-82'0,"41"123"47,-41 0-47,0 41 16,0-42-16,0 42 15,0 0 1,0 0-1,0-123 32,41 41-31,41-123 0,-42-40-1,1 81 1,41 205 15,-82-83-15,0 83-1,41-41 1,41-41 0,0-41-1,-41-41 1,-41-41-1,81-41 1,-81 1 0,0 81-1,0 123 17,0-1-17,0 83 1,0-41-1,41-82 1,41-41-16</inkml:trace>
  <inkml:trace contextRef="#ctx0" brushRef="#br0" timeOffset="73248.7477">42993 12149 0,'-41'0'0</inkml:trace>
  <inkml:trace contextRef="#ctx0" brushRef="#br0" timeOffset="74907.9974">43279 12108 0,'0'-41'0,"0"123"47,0 40-31,0 42-16,0 41 15,0-1-15,0 328 16,82-205 0,0-163-1,-41-164 17,82 0-17,-1-205 1,-81 42-1,-41-1 1,0 82-16,-122 0 16,81 82-16,-41-81 15,-41 81 1,123-41 0,41-82-1,123 82 1,-123 0-1,0 41 1,-41-41 0,81-41 15,-81 41-15,0 82 30,0 123-30,0 0 0,41-123-1,41 40 1,0-81 0,41-41-1,-82-81 1,-41-1-1,0-82 1,-205 124 0,123 81 15,-41 0-15,123 122-1,0 1-15,0 0 16,41-123-16,41 41 15,0-41 1,41 0 0,-82 0-16,40 0 15,-40-82-15,41-82 16,0 42 0,-82-42-1,0 41 1,-82 123 31,82 123-32,82-82 1,-41-41 0,-41 41-1,41-41 1,0 122-1,-41 42 1,0-123-16,0 0 16,0 41-16,82-82 47,-82-41-47,122 41 15,-122-82-15,41-41 16,-41 41-1,0 42-15,82-42 16,-41 164 31,-41 81-31,0 42-1,0-83 1,0-81-1,0-82 17,0-40-17,0-124 1,0 82-16,82-40 16,-41 163-1,40 82 1,-81-1-1,41 42-15,-41-82 16,82 41 0,-41-82 31,41-123-32,41-81 1,-42 163-1,-40 41 1,-41 81 0,0 42-1,0 0 1,41-123 0</inkml:trace>
  <inkml:trace contextRef="#ctx0" brushRef="#br0" timeOffset="76090.7819">39475 14398 0,'0'-40'16,"0"80"78,-41-40-47,-41 0-16,82-81 0,0-1-15,41 82-16,-41-82 15,82 82 1,-82 82 0,82 122-1,-82-40 1,-41 0 0,-41-1-1,0-163-15,1 82 16,81-123 31,0-82-47,41 83 31,81-42-15,1 123-1,-41 0 1,40 40-1,42-81 1</inkml:trace>
  <inkml:trace contextRef="#ctx0" brushRef="#br0" timeOffset="76324.3336">40130 14358 0,'0'-82'0,"0"41"15,0 123 17,0-1-17,0 1 1,41 164 0,-41 81-1,0-204 1,-164-42-1</inkml:trace>
  <inkml:trace contextRef="#ctx0" brushRef="#br0" timeOffset="76624.6577">39107 14153 0,'-41'0'0,"-41"0"31,41 82-15,41 0-16,-81-1 15,81 165 1,0-1-1,204 42 1,-40-206 0,-1-81-1</inkml:trace>
  <inkml:trace contextRef="#ctx0" brushRef="#br0" timeOffset="77261.025">41684 14317 0,'0'-82'46,"41"82"-46,0 0 16,82 0-16,-42 0 31</inkml:trace>
  <inkml:trace contextRef="#ctx0" brushRef="#br0" timeOffset="77541.4928">41684 14235 0,'-41'0'15,"41"41"1,0 41 0,0-1-16,0 42 15,0 0-15,0 0 16,0-1-16,0 1 15,0-41 1,205-82 0,-42 0 15,-122-41-15,41-82-16</inkml:trace>
  <inkml:trace contextRef="#ctx0" brushRef="#br0" timeOffset="77741.811">41561 14767 0,'-41'0'0,"82"0"31,41 0-16,0 0-15,41-82 16,122 82 0</inkml:trace>
  <inkml:trace contextRef="#ctx0" brushRef="#br0" timeOffset="78191.4918">42216 14644 0,'41'0'47,"0"0"-32,0 0-15,0 0 0,-41 82 16,0-41 0,0 122-1,-123 1 1,123-205 31,41 0-47,81-123 31,1 1-15,-123 122-1,0 123 32,-41-41-47,41 163 16,0-122-1,0 0 1,82-82 0,41-41-1,-82 41-15,41-82 16</inkml:trace>
  <inkml:trace contextRef="#ctx0" brushRef="#br0" timeOffset="78408.3602">42870 14603 0,'0'0'0,"0"-82"0,-40-41 15,40 42 1,0-42 0,0 164 15,0 82-16,0 40-15,0 164 16,40-81-16,-40-42 16,82 165-1,-82-83 1</inkml:trace>
  <inkml:trace contextRef="#ctx0" brushRef="#br0" timeOffset="78691.3502">42911 14808 0,'0'0'0,"0"-41"0,0 0 16,41-41-1,41 41 1,0 82-1,0 82 1,-82-1 0,0 1-1,-82-41-15,-41-41 16,82-41-16,0 0 16,41-41-1</inkml:trace>
  <inkml:trace contextRef="#ctx0" brushRef="#br0" timeOffset="79058.2273">43402 14848 0,'0'-81'31,"-41"122"16,41-1-47,0 1 15,0 41-15,0-41 16,41 0 0,41-41-1,41 0-15,-82-41 16,40 41-1,-81-82-15,0-40 16,-40 40 0,-42-41 15,-82 164-15,82 82-1,82-82-15</inkml:trace>
  <inkml:trace contextRef="#ctx0" brushRef="#br0" timeOffset="79507.9044">43729 14685 0,'0'-41'0,"82"41"15,-82-41-15,41 41 0,0-82 32,82 82-17,-123 164 1,0-82 0,0 122-1,-41-204 1,41-82 15,82 41-15,0-122-1,-1 40 1,-40 123 0,-41 41-1,82 164 1,-82-124-1,0 1 1,41-82 15</inkml:trace>
  <inkml:trace contextRef="#ctx0" brushRef="#br0" timeOffset="80298.2366">44629 14562 0,'0'41'0,"0"82"16,82-123 15,-82-41-15,41 41-1,-41-41 1,0-123-1,-82 123 1,1 41 0,-1 82-1,82 205 1,0-165 0,82-81-1,40-41 1,1 0-1,-41-82 1,-82 41-16,82-81 16,-82 81-1,0-82 1,40 123 15,-40 123-15,0-41-1,0-1 1,0 1 0,41-82-1,-41-41 1,82-40 0,-41-42-1,41 0 1,-41 123-1,-41 82 1,41 82 0,-41-83 15,0 42-15</inkml:trace>
  <inkml:trace contextRef="#ctx0" brushRef="#br0" timeOffset="80560.5394">45570 14071 0,'0'0'0,"0"-82"16,0 42-1,0 121 17,0 206-32,41 40 31,-41-82-15,0-81-1,41-123 1</inkml:trace>
  <inkml:trace contextRef="#ctx0" brushRef="#br0" timeOffset="80741.8345">45488 14726 0,'41'0'16,"0"0"-1,41 0-15,41 0 16,-41-82-16</inkml:trace>
  <inkml:trace contextRef="#ctx0" brushRef="#br0" timeOffset="80992.4957">46061 14480 0,'0'82'32,"0"-41"-17,0 41-15,0 0 16,0-41-16,0 40 15,0 1 1</inkml:trace>
  <inkml:trace contextRef="#ctx0" brushRef="#br0" timeOffset="81091.5913">46225 14358 0</inkml:trace>
  <inkml:trace contextRef="#ctx0" brushRef="#br0" timeOffset="81760.7637">46470 14603 0,'0'-82'47,"-82"82"-31,1 0-1,81 82 1,-41 82-1,41-42 1,0-81 0,41 41-1,40-82 1,1-41 0,41-82-1,-82 42 1,-41-42-1,0 82 1,0 82 15,0 41-15,0 81 0,0-81-1,41-41 1,41-41-1,40-41 1,1-122 0,-123 81-16,41-123 15,-41 82-15,0 1 16,0-42 0,0 205 15,-82 245-16,82 42 1,0-83 15,0-81-15</inkml:trace>
  <inkml:trace contextRef="#ctx0" brushRef="#br0" timeOffset="82892.2678">40048 16648 0,'0'-82'0,"0"1"15,41-1 1,0 82-1,81 286 17,-163 0-1,1-204-15,40-123 15,0 0-16,40 1-15,1-42 16,123 82 0,-82 163 15,-82-81-15,-41-41-1,-41 82 1,-41-82-1,42-41 1,-1 0 0,82-82-1,0 41-15</inkml:trace>
  <inkml:trace contextRef="#ctx0" brushRef="#br0" timeOffset="83158.4117">40621 16526 0,'0'0'0,"0"-82"0,0 0 16,0 123 31,0 82-47,40 40 15,1 83 1,-41-83 0,0 83-1,-163-205 1,122 40-16</inkml:trace>
  <inkml:trace contextRef="#ctx0" brushRef="#br0" timeOffset="83442.2929">39721 16485 0,'-82'0'16,"41"81"0,41 42-16,0 41 15,0 81 1,41-40 0,41-164-16,163 40 15,-122-81 1</inkml:trace>
  <inkml:trace contextRef="#ctx0" brushRef="#br0" timeOffset="84439.0599">42339 16526 0,'0'-41'15,"-41"41"-15,41-41 16,0 0 15,0 82 16,0 122-31,0 1-16,41 245 31,-41-286-15</inkml:trace>
  <inkml:trace contextRef="#ctx0" brushRef="#br0" timeOffset="86075.5028">42257 16689 0,'0'0'0,"0"-41"0,0-41 16,82 205 30,-41-41-30,122 122 0,-40-122-1,-41-82 1,0 0 0,-1 0-1,-40-41 1,-41-163-1,0 40 1,0 1 15,0 81-15,-82 0 0,82 164-1,0 0 1,0 163-1,82 41 1,-41-204 0,41-41-1,-41-41 1,0 0 0,-41-164-1,0 83 1,0 40-1,0 123 17,0 40-1,0-40-15,41 0-1,40-82 1,-40 0-16,41-41 15,0-41 1,-82-41 0,0 83-16,0-42 15,-41-82 1,-41 123 0,0 41-1,42 41 1,-42 123-1,82-82-15,41 40 16,81-122 0,-81 41-1,0-41 1,123 0 0,-1-123-1,-122 42 1,-41-83-1,0 123 1,0-41 0,0 1-1,0 121 1,0 1 0,0 0-1,82 41 1,0-41-1,0 82 1,-82-42 0,0 42 15,41-123 0,41-41-15,40-81-1,-122-1 1,41 41 0,-41 0-1,41 82 17,-41 41-32,82 123 15,-82-42 1,0 1-1,0-164 48,0 0-63,0 0 16,41-163-1,41 40 1,-41 164-1,-1 123 1,42 41 0,-82-42-1,0-40 1,0-123 15,0 0-31,82 0 16,0-204-1,41 163 17,-42 82-17,-40 41 1,0 82 0,-41 122-1,0-204 1,123-41-1</inkml:trace>
  <inkml:trace contextRef="#ctx0" brushRef="#br0" timeOffset="86708.8413">45570 16689 0,'0'-41'0,"0"0"16,41 41-1,-41-122 1,0 81-1,-41 41 17,-81 41-17,122 0 1,-41 40-16,41 124 16,0-123-16,0-41 15,0 40 1,81-81-1,1-81 1,-41-42 0,41 0-1,-82-40 1,0 285 31,0-40-47,0 82 15,0-123 1,41-1 15,163-80-15,-122-83 0,41 0-1,-123-40 1,0 81-16,41-123 15,-41 123-15,0 205 47,-82 41-47,82 81 16,0-81 0,41-123-1,41 40 1,-82-121-1</inkml:trace>
  <inkml:trace contextRef="#ctx0" brushRef="#br0" timeOffset="87592.957">40130 18162 0,'0'-41'16,"-41"82"-1,0 41 1,-41-42-16,41 83 31,-41-82 0,287-41 1,-82-82-1,-83 82 0,-40-41-15,82 41-1,-82-41-15,0 1 16,0-42 15,0 123-15,-41 0 0,41 81-1,0 42 1,0-82-1,0-1 1</inkml:trace>
  <inkml:trace contextRef="#ctx0" brushRef="#br0" timeOffset="87842.957">40661 18080 0,'0'0'0,"0"-41"16,0 123 15,0 0-15,41 122-1,-41 42 1,-81-42-1,-42-163-15</inkml:trace>
  <inkml:trace contextRef="#ctx0" brushRef="#br0" timeOffset="88093.2174">39516 18039 0,'0'0'0,"-82"0"0,41 41 15,41 123 1,-81 81 0,81 164-1,0-204-15,122 40 16,-40-163-16,0-82 15,41 0-15</inkml:trace>
  <inkml:trace contextRef="#ctx0" brushRef="#br0" timeOffset="89076.0293">42789 18284 0,'0'-81'0,"0"40"16,0 0-16,0-41 15,0 0 1,-82 123 15,-41 409 1,369-286-1,-124-1-16,-122-122 17,-41-41-17,-81 0 1,-1 0 0,41 0-16,0 0 15,82-41-15,0-41 16</inkml:trace>
  <inkml:trace contextRef="#ctx0" brushRef="#br0" timeOffset="89325.9878">43157 18080 0,'0'0'0,"0"-41"0,0 0 15,0 0-15,0-41 16,0 164 15,0 82-15,0 40-1,0 246 1,0-245 0,0-164-1,0 41 1,41-82-16</inkml:trace>
  <inkml:trace contextRef="#ctx0" brushRef="#br0" timeOffset="89476.3839">42993 18571 0,'123'0'31,"-41"0"-16,40 0-15,1 0 16</inkml:trace>
  <inkml:trace contextRef="#ctx0" brushRef="#br0" timeOffset="92364.1697">43770 18653 0,'0'-41'15,"0"0"1,-41 0-16,1-82 16,-42 82-1,41 41 1,0 82 0,41 82-1,0-1 1,0-81-16,0-41 15,41-41 1,0 0 15,41 0-15,-82-205 0,40 42-1,-40 122 1,0-41-1,0 164 1,0 82 0,0-124-1,41 42 1,41-82 0,0 0-1,0 0 1,-41-163-1,-41 81 17,0 164-1,0-41-15,82 81-1,-82-81 1,40-41-1,1 0 1,41-123 0,0 42-1,-82-1 1,82 41-16,-82 82 31,82 41-31,-82-1 16,41 1-1,40-41 17,42-82-17,0-41 1,-82-40 0,40-1-1,-40 82 1,82 82-1,-82 41 1,-41 0 0,41-82-1,-41-41 17,0 0-17,-41-41 1,0 82-16,-41-123 15,41 123 17,0 123-17,-40 41 1,81-83-16,0 1 16,0 0-16,81-82 31,-40-41-16,82-82 1,0-81 0,-82-1-1,-41-40 1,0 81 0,0 123-1,0 164 32,0 0-47,0 163 31,0-163-31,0 41 16,82-124-16,-1 42 16,1-82-1,0-82 1,-82 42-1,82-206 1,-41 123 0,-41 83-1,82 40 1,-1 40 0,-40 42-1,-41-41 1,0-82 62,0-41-78,0 1 16,-41 81-1,-40-41 1,40 82-1,-41 163 1,82-40 0,0-42-1,82-81 1,-41-41 0,40 0-1,1-163 1,-82 122-16,0-82 15,0 82 1,0 0 0,0 123 15,0 0-15,0 82-1,0-83 1,41-81-1,41 0 1,0-41 0,0-81-1,-82-42 1,0 82 0,0 41-1,40 41 48,-40 41-63,82-41 15,0 41 1,-82 82 0,0-41-1,0 0 1,0-1-1,0-40 1,41-41 0,41 0-1,-82-82 1,82 82-16,-82-40 16,40 40-1,-40-41 1,0-41-1,0 41 1,0 0 0,0 0-1,0-41 17,82 82-1,-41 41 31,-41 41-46,0-41 0,0 0 15,0-82 31,0-41-46,-41 82 15,41 41-15,-122 123-1,81-1 1,41-122-16,0 0 16,0 41-1,41-82-15,-1 0 16,42-82 0,41-41-1,-82 42-15,-41-124 16,0 41-1,0 1-15,0-164 32,0 204-17,0 82 1,0 82 0,0 163-1,0 124 1,0-165-1,0 1 1</inkml:trace>
  <inkml:trace contextRef="#ctx0" brushRef="#br0" timeOffset="93028.2451">47820 18162 0,'0'0'0,"0"-123"0,-82 164 47,82 82-32,0-1-15,0-40 16,0 0-16,0 41 15,0-1 32</inkml:trace>
  <inkml:trace contextRef="#ctx0" brushRef="#br0" timeOffset="94677.2562">47738 18080 0,'0'-41'16,"0"82"-16,0 0 31,82 82-15,-41-42-16,41 83 16,0-123-1,-82 0-15,81-41 16,1 82-1,0-82 17,82-164-17,-164 82 1,0-122 0,0 40-1,0 123-15,0-41 16,0 123 15,-41 41-31,41 41 16,0 122-1,0-122 1,0-41 0,41-82-1,0 0 1,40 0-16,-40 0 15,-41-123 1,0 82 0,0-82-1,0 164 17,0 41-17,0 41 1,82-41-1,-41-82 1,123 0 0,-82-41-1,-42-82 1,-40 41 0,0-41-1,-163 1 1,81 163-1,0 40 1,82 83 15,0-123-31,41 0 16,0-41-16,41 0 16,41 0-1,-1 0 1,-40-82-1,-82 0-15,82 0 16,-41 1-16,-41 40 16,0 0-1,0-41 1,0 123 0,0 41-1,0 0 1,41-42-1,0 42 1,81 0 15,-122 0-15,41 0 0,-41-41-1,82-41 1,0 0-1,41-164 1,-83 41 0,-40-40-1,0 81 1,0 0 0,0 123 15,0 0-31,0 82 15,0-42 17,0 1-17,0 0 1,0 0 0,0 40-1,0-81 1,0-82 15,0-40-15,0-42-1,41 0 1,41 82 0,-82 0-16,41 41 15,41 41 1,-82 41-1,0 0 1,0 0-16,0 0 31,41-123 16,41-82-47,-82 41 16,41 0-1,-1 1 1,42 81 0,-82 122-1,0 42 1,0-82 0</inkml:trace>
  <inkml:trace contextRef="#ctx0" brushRef="#br0" timeOffset="95310.0216">50806 18284 0,'0'-81'16,"0"-1"-1,0 41 1,-41 41-1,-40 0 1,81 82 0,-41 122-1,41 42 1,0-165 0,41-81 15,-41-40-31,122-42 15,-81-41 17,-41 0-17,41 42 1,-41 121 0,0 83-1,0-41 1,0 0-1,123-82 17,-41 0-17,40-205 1,-40 42 0,-82-42-1,0 41 1,0 124-1,-41 80 17,-40 329-17,81-124 1,0-81 0,0-123-1,0-1-15</inkml:trace>
  <inkml:trace contextRef="#ctx0" brushRef="#br0" timeOffset="96060.4093">40743 20125 0,'0'-41'15,"0"-41"1,41 82 0,41 0-1,82 0 17</inkml:trace>
  <inkml:trace contextRef="#ctx0" brushRef="#br0" timeOffset="96409.8992">40702 20043 0,'0'0'0,"-41"0"16,41 41 0,-40-41-16,-1 82 15,41-41 1,41-41 31,40 0-32,1 0 1,0 0 0,0 0-1,-41 41 1,-41 41-1,0-41 1,-41-41 0,41 40-1,-123-40-15,41 0 16,41 0 0</inkml:trace>
  <inkml:trace contextRef="#ctx0" brushRef="#br0" timeOffset="96677.0756">41439 20002 0,'0'0'0,"0"-40"0,0-42 15,0 164 32,0-1-47,0 83 16,0 40-1,0-81 1,-82 0 0,-41-123-1</inkml:trace>
  <inkml:trace contextRef="#ctx0" brushRef="#br0" timeOffset="96944.2536">40293 19962 0,'-82'0'0,"1"0"31,40 81-15,41 1-16,0 41 15,0 204 1,122-122 0,42-164-1,-82-41 1</inkml:trace>
  <inkml:trace contextRef="#ctx0" brushRef="#br0" timeOffset="97259.9501">42830 19880 0,'-41'0'0,"82"0"47,81-41-47,42 41 15,-41 0-15,-42 0 16,1 0 0,-41 0-1</inkml:trace>
  <inkml:trace contextRef="#ctx0" brushRef="#br0" timeOffset="97450.8558">43075 19880 0,'-41'0'0,"41"122"47,0-81-47,-82 41 16,82 0-16,0 0 16,0 122-1,0-122-15,0 41 16</inkml:trace>
  <inkml:trace contextRef="#ctx0" brushRef="#br0" timeOffset="98544.3637">43279 22252 0,'0'-41'31,"0"0"-15,1187-368 0</inkml:trace>
  <inkml:trace contextRef="#ctx0" brushRef="#br0" timeOffset="100644.2729">43157 20084 0,'0'-41'16,"0"0"15,0-40 16,0 40-32,0 0 1,0 0 0,-41 41 15,-41 0-31,0 41 16,0 204-1,82-40 1,0-83 15,0-40-15,41-41-1,205-82 1,-205 41 0,-123 0 15,0 0-16,-122 82 1,81-41 0,41 41-1,41-82 1</inkml:trace>
  <inkml:trace contextRef="#ctx0" brushRef="#br0" timeOffset="102311.1214">42543 20125 0,'0'0'0,"-82"0"16,41-41-1,82 41 48,82-82-48,0 82-15,0 0 16,408-122 15,-326 40-15,-164 82 0,-82 0 30,0 41-30,-41-41 0,82 41-16,-164-41 15,42 41 1,-1 40 0,41-81-1,0 0 1,1 0-1,81 82 95,0 41-95,0 0-15,0-1 16,0 287 0,0-286-1,0-82 1,41-82 31,-41-41-47,0-122 15,40-42 17,-40 124-32,0-1 15,0 41-15,82 41 16,-82-41 0,0 123-1,0 41 1,-41 286-1,41-163 1,0-164 0,0 81-1,0-162 17,41 40-17,-41-123-15,41 0 16,-41-81-1,0-165 17,0 533-1,-41 0-15,41 163-1,41 164 1</inkml:trace>
  <inkml:trace contextRef="#ctx0" brushRef="#br0" timeOffset="104194.8905">44670 20657 0,'0'-41'0,"0"0"16,0-82-1,0 82 1,-41 41 0,1 0-1,-83 41 1,41 164 0,82-82-1,0-42 1,123-121 31,-82-1-32,40-123 1,1-81 0,-82-1-1,0 42 1,0 163-1,-41 41 1,41 122 0,-41 247-1,41-83 1,0-204-16,0 40 16,82-122-1,0 0 1,0 0-1,-41 0-15,81-204 32,-122 81-17,0-40 1,0 244 15,0 1-15,0 82-1,0-123 1,0 0 0,82-41-1,41-41 1,-82-82 0,41 41-1,-82-81 1,0 122 15,0 82-15,0-1-1,0 42 1,163 82 0,-81-123-1,-82 41 1,0-1-1,-123-81 1,-40 0 0,122-40-1,41-1 1,0 122 31,82-81-32,0 0 1,-42 0 0,124-40-1,0-206 1,-82 123 0,-82-81-1,0 40 1,0-40-1,-41 204 1,0 0 0,41 82-1,-82 286 1,82 82 0,41-287-1,82-122 16,-42-41-31,83-41 32,-123-81-17,82-42 1,-82 0 0,-41 123-1,0 0 1,0 82 15,0 41-15,40-82 15,42 0-15,-82 41-16,41 0 15,-41 41 1,41 0-1,-41-41-15,0 40 16,82-81 31,-41 0-31,41-122-1,-1-1 1,-40 41-1,-41 164 32,0-41-31,0 0-16,0 81 16,0-81-1</inkml:trace>
  <inkml:trace contextRef="#ctx0" brushRef="#br0" timeOffset="104336.4682">46961 20248 0,'41'0'31</inkml:trace>
  <inkml:trace contextRef="#ctx0" brushRef="#br0" timeOffset="104828.1065">47288 20207 0,'-41'-82'16,"41"41"-1,0 123 17,0 41-32,0-1 15,0 124 1,0-123-1,0-42 1,0-40 0,0-82 15,0 1-31,41-83 16,0 41-1,0 41 1,123 82 15,-123 82-15,-41-41-1,0 40 1,-164-81 0,82-41-1,41 0 1,41-82-1</inkml:trace>
  <inkml:trace contextRef="#ctx0" brushRef="#br0" timeOffset="106411.55">47657 20616 0,'0'-41'0,"0"82"78,0 41-78,0-41 16,0 0-16,0 40 16,40-81-1,42 0 1,41 0-1,-123-81 1,41 81 0,-41-205-1,0 164 1,0 0-16,0 82 31,0 0-15,0 41-16,0 0 31,0 40-15,123-122-1,-1 0 1,-81-81 0,41-42-1,0-82 1,-82 1-1,0 40 1,0 123 0,0-40-1,0 121 17,-41 83-32,41 123 15,0-83 1,0 1-1,0-123 17,41-41-17,82 0 1,-1-123 0,-122 0-1,0 82 1,0 0-1,0 82 17,0 41-32,0 0 15,0-41 1,0 41 0,41-41-1,205-41 1,-205 0 15,-1-82-15,-40 0-1,0 41-15,0 82 63,0 41-63,0 0 15,0-41 1,82-41 0,-41 0-1,41 0 1,-41-164 0,-41 82-1,0 0 1,-82 82-1,-82 0 17,164 82-17,0 41 1,82-41 0,0-41-1,0-41 1,0-41-1,0-41 1,-1 0 0,-40-82-1,0 164 1,-41 41 15,0 0-31,82 82 16,-41-41 15,0-82-15,41 0-1,-82-41 1,122-41-16,-81 41 16,0 41-16,41 82 31,-82 0-16,0-41 1,41-41 0,41 0-1,40-41 1,-81-164 0</inkml:trace>
  <inkml:trace contextRef="#ctx0" brushRef="#br0" timeOffset="106694.6035">47861 20330 0,'0'0'0,"41"0"16,163-41 0,206 41-1,-247 0 1</inkml:trace>
  <inkml:trace contextRef="#ctx0" brushRef="#br0" timeOffset="106834.9087">49088 20207 0</inkml:trace>
  <inkml:trace contextRef="#ctx0" brushRef="#br0" timeOffset="107261.732">45857 20207 0,'-82'0'0,"0"0"16,123 0 30,82 0-46,81-41 16,42 41 0,449-82-1</inkml:trace>
  <inkml:trace contextRef="#ctx0" brushRef="#br0" timeOffset="107635.3704">45284 20125 0,'-82'0'63</inkml:trace>
  <inkml:trace contextRef="#ctx0" brushRef="#br0" timeOffset="812785.793">30353 16157 0,'-41'0'15,"0"0"1,82 0 62,41 0-78,81 0 16,206-41-1,-42-40 1,0 40 0,-204 41-1,-164 0 48,-41-82-48,0 82 1,-40 0 0,81 0-1,41-41 32,81 41-47,1 0 16,123 0-1,-164 0 1,0 0 0,-82 245-1,-205 1 1,-40-82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55:29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37512 9735 0,'0'-41'15,"-41"41"1,41-40 0,-41 40-1,0 0 1,-82 163 0,-286 287 15,205-204 0</inkml:trace>
  <inkml:trace contextRef="#ctx0" brushRef="#br0" timeOffset="252.1225">36612 9776 0,'41'0'62,"-1"123"-62,42-41 0,-41 0 16,41-1-16,-41 1 15,82 41 1,-1-82 0,-40 41-1</inkml:trace>
  <inkml:trace contextRef="#ctx0" brushRef="#br0" timeOffset="950.6774">38166 10185 0,'0'-41'16,"-82"41"-16,123 0 62,82 0-62,41 0 16,81 0-1,82 0 17,-204 0-1,-123-41 0,-123-40-15,41 81-1,1-41 1,40 41 0,123 0 46,-42 0-62,1 0 16,41 41-1,-41 0 1,-41 40 0,-82 42-1,0-41 1,42 41-1</inkml:trace>
  <inkml:trace contextRef="#ctx0" brushRef="#br0" timeOffset="2000.8354">40498 10144 0,'0'-81'0,"0"40"16,0-41-16,0 41 15,0-82 1,82 123 15,40 327 0,-122-204 1,0-164 14,0-41-30,0 1 0,0-83-1,123 82 1,-41 41 0,0 205-1,-82 0 1,0 40-1,0-81 1,0-82 0,41-41-1</inkml:trace>
  <inkml:trace contextRef="#ctx0" brushRef="#br0" timeOffset="2333.4295">41152 9940 0,'0'0'0,"0"-41"0,0 164 63,0-42-63,0 1 16,0 41-1,41-41 1,41-82-1,0 0 1,-41 0 0,-41-123-1,0-122 1,-82 204 0,0 41-1,41 41 1,41 0-1</inkml:trace>
  <inkml:trace contextRef="#ctx0" brushRef="#br0" timeOffset="2501.5001">42011 10185 0,'0'-41'0,"41"41"47,0 0-32</inkml:trace>
  <inkml:trace contextRef="#ctx0" brushRef="#br0" timeOffset="4667.9879">42870 9981 0,'0'0'0,"0"-41"0,0-41 15,0 41 1,-40 0 0,40-41-16,-41 82 15,0 0 1,-41 123-16,82-41 15,-41 122 1,41-163 0,82 0-1,0-41 1,-1 0 0,-40-82-1,-41-40 1,0-1 15,0 205 0,0 204-15,0 41 0,0 1-1,0-42 1,0 0-1,0-204 1,0-123 0,-122-41-1,40-449 1,123 244 0,163 83-1,-40 40 16,-41-40-15,-123 163-16,81-82 16,-81 82-1,0 82 32,0 0-47,0 41 16,0 0-1,41-123 17,-41 0-17,0-41 1,0 0 0,0 41-1,-122 82 16,122 123-15,0-1 0,0-122-1,122 41 1,1-82 0,-82-41-1,82-41 1,-42-40-1,-40-165 1,-41 124 0,0-1-1,0 123 1,0 0 15,-41 123-31,41 204 16,0 83 15,0-124-15,82-122-1,82-41 1,-123-82 0,41-164-1,-1-82 1,-81 124-16,0-83 15,0 123-15,0 42 16,0-1 0,0 122 31,0 1-32,0 0-15,0 123 31,0-42-15,0-122-16,82 0 16,0-41-1,-41 0-15,82 0 16,-123-82 0,41-41-1,-41 83 1,81 40 31,-81 81-47,41-81 31,0 0-15,41 0-1,0-41 1,-41 41-1,0 0 1,40 82 15,-40-82-15,0 0 0,82 0-1,-82 0 1,0 0-1,0 0 1,-41-82 15,82 82-31,-82-40 32,0-1-32,0-41 15,-41 82 16,-41 0-15,41 0 0,41 123-1,0-42 1,0-40 0,82-41-1,-41 0 1,0 0-1,-41-41 1,81-40 0,-81 121 31,0 42-32,0 0-15,0 164 31,-41-1-15,41-122-16,-40 40 16,-42-40-16,82-82 15,0 0 1,-41-41 0,-41-41-1</inkml:trace>
  <inkml:trace contextRef="#ctx0" brushRef="#br0" timeOffset="4951.2845">43607 10103 0,'0'-40'32,"82"40"-32,122-82 15,287 0 1,-205 0-1</inkml:trace>
  <inkml:trace contextRef="#ctx0" brushRef="#br0" timeOffset="5095.0817">44875 9776 0,'41'0'78,"41"0"-62</inkml:trace>
  <inkml:trace contextRef="#ctx0" brushRef="#br0" timeOffset="6018.1135">47166 9940 0,'-41'0'0,"41"-123"16,-82 82 0,82 123 15,0 0-16,0 0 1,0 40 0,41-40-1,82-82 1,-1-82 0,-40-40-1,-82 40 1,0 0-16,-82-122 15,41 163-15,-40 41 16,-42 41 0,41 204-1,123 0 1</inkml:trace>
  <inkml:trace contextRef="#ctx0" brushRef="#br0" timeOffset="6401.3371">47534 9981 0,'0'-82'15,"0"41"-15,0 0 16,41 41-16,-41 41 31,0 41-15,0 41-1,0-42 1,82-162 47,-1 40-63,-40-41 15,41 0-15,41-41 31,-41 246-15,-82-41 0,0 81-1,0 1 1,0-123-16,40 41 16</inkml:trace>
  <inkml:trace contextRef="#ctx0" brushRef="#br0" timeOffset="6867.8631">49375 9858 0,'0'-82'0,"0"0"15,0 1 1,0 40-1,0-82 1,0 82 0,-41 41-1,-164 246 1,205-1 0,0-122-1,0-42 1,41-81-1,82 0 1,-41-122 0,-82-42-1,81-81 1,-81 286 31,0 0-32,0 122 1,41-122 0,41-41-1</inkml:trace>
  <inkml:trace contextRef="#ctx0" brushRef="#br0" timeOffset="7734.6183">50234 9449 0,'0'0'0,"41"0"31,-41 41-15,0 0-16,81 82 15,-81-42-15,-122-122 79,122 1-79,-82-42 15,82 41-15,-41 41 16,-41 82 15,82 40-31,0 83 16,0-82-1,0-83 1,123 42 0,0-164-1,-42-40 16,1-83-15,-82-245 0,82 0-1,-82 287 1,0 122 0,0 123 15,0 122-16,0 42 1,0 81 0,0-123-1,0-122-15,82-41 16,0-41 0,-1 0-1,42-82 1,-123 0-1,41-81 1,-41-1 0,0 205 15,0 41-15,0 122-1,0-122 1,0 0-1,41-82 1,41 0-16</inkml:trace>
  <inkml:trace contextRef="#ctx0" brushRef="#br0" timeOffset="7867.7041">51256 8958 0,'0'82'16,"0"0"0</inkml:trace>
  <inkml:trace contextRef="#ctx0" brushRef="#br0" timeOffset="8151.5517">51788 9285 0,'0'0'0,"0"-41"0,0-40 15,-41 81 17,-122 0-17,122 81-15,-41 206 31,82-83-15,41-122 0,163 0-1,-40-82 1,-41-82 0</inkml:trace>
  <inkml:trace contextRef="#ctx0" brushRef="#br0" timeOffset="8635.3069">52197 9490 0,'0'-41'0,"82"41"79,-41 0-48,-41-41 16,0 0-32,0-41 1,-82 82 0,41 41-1,41 82 1,0-41-1,0-41 1,0 0 0,82-41 15,-41 0 31,0 81-30,41-81-17,-1 0-15</inkml:trace>
  <inkml:trace contextRef="#ctx0" brushRef="#br0" timeOffset="9284.9514">52320 9694 0,'82'0'47,"0"0"-31,-1-81 15,-81-165 0,0 123-15,-41 83-1,-81 40 1,-1 40 0,123 42-16,-82 164 15,82-164-15,0-1 16,82 42-1,82-82 1,81-41 0,-122 0-1,-41-41 1,-1 41 0</inkml:trace>
  <inkml:trace contextRef="#ctx0" brushRef="#br0" timeOffset="9431.1658">53015 9735 0,'0'0'0</inkml:trace>
  <inkml:trace contextRef="#ctx0" brushRef="#br0" timeOffset="11002.9291">37307 11658 0,'0'41'47,"0"0"-47,-123 40 15,42 83 1,-165 286 15,123-327 0</inkml:trace>
  <inkml:trace contextRef="#ctx0" brushRef="#br0" timeOffset="11268.4494">36693 11821 0,'0'-122'16,"0"244"30,82-40-46,-41 0 0,41 0 16,41 163 0,-1-81-1,-81-82-15</inkml:trace>
  <inkml:trace contextRef="#ctx0" brushRef="#br0" timeOffset="11901.556">38125 12231 0,'0'0'0,"-82"0"15,1-41 1,40 41 15,777 41 16,-409-41-16,-286-41 0,-164-82 1,42 123-17,40-41 1,41 123 31,41 0-32,-41-41 1,0 122 0,0-81-16,-164 41 15,123-82-15,-41-41 16,82 40-16</inkml:trace>
  <inkml:trace contextRef="#ctx0" brushRef="#br0" timeOffset="12519.106">39843 11862 0,'0'-41'16,"0"123"31,0 123-32,-82 245 17,82-368-17</inkml:trace>
  <inkml:trace contextRef="#ctx0" brushRef="#br0" timeOffset="12768.7939">40416 12353 0,'0'0'0,"0"41"47,0 41-47,0-41 16,0 122-1,0 1 1</inkml:trace>
  <inkml:trace contextRef="#ctx0" brushRef="#br0" timeOffset="13235.4132">41439 12026 0,'0'0'0,"0"-41"16,-41 41-16,41-41 15,82 41 1,-42 0-16,42 0 0,0 0 15,0 0-15,-82 82 16,0-41 0,-246 327 15,124-245 0,204-123 0,-1 0-31,206 0 16,-42 0 0</inkml:trace>
  <inkml:trace contextRef="#ctx0" brushRef="#br0" timeOffset="13451.9882">42461 12435 0,'0'-41'16,"0"82"31,0 41-47,0 0 15,-41-1-15,41 42 0,0-41 16,0-41-1</inkml:trace>
  <inkml:trace contextRef="#ctx0" brushRef="#br0" timeOffset="13934.7992">43729 11903 0,'0'0'0,"-81"-82"0,81 42 16,122 40 15,-40 0-31,41 0 16,-82 0-1,41 204 1,-205-40 0,-41-123-1,82-41 1,164 0 15,41 0-15,0 0-1,-41 81 1,-82 1 0,0 82-1,-123-82 1,0-82 0,41 0-1,41 0 1</inkml:trace>
  <inkml:trace contextRef="#ctx0" brushRef="#br0" timeOffset="14152.0629">44589 12394 0,'0'41'31,"0"0"-15,0 41-16,0 0 15,-82 122 1,41-204-16</inkml:trace>
  <inkml:trace contextRef="#ctx0" brushRef="#br0" timeOffset="15002.0883">45529 11903 0,'0'-82'16,"0"123"15,0 41-15,0-41-16,0 41 15,-163 163 17,408-245-1,-40 0-15,-83 0-1,-40 0 16,-82-122-15,0 81 0,-41-41-1,41 41 1,0 82 15,0 163-15,-41 83-1,41-83 1,0-40 0</inkml:trace>
  <inkml:trace contextRef="#ctx0" brushRef="#br0" timeOffset="15201.7088">46552 12680 0,'0'0'0,"0"41"47,0 82-31,0-41-16,-41 0 15,41 81 1,41-122-1</inkml:trace>
  <inkml:trace contextRef="#ctx0" brushRef="#br0" timeOffset="15435.9532">47370 12108 0,'0'-82'16,"41"82"-1,164 0 1,-1 0 0,-40 0-1</inkml:trace>
  <inkml:trace contextRef="#ctx0" brushRef="#br0" timeOffset="15751.9378">47452 12108 0,'-41'0'15,"41"82"-15,0-1 16,41 1-1,41-82 1,0 82 0,40-82-16,42 41 15,-123-41-15,-41 82 16,123 0 0,-123-1-1,-123-40 1,0 41-1,41-82 1,1 0 0</inkml:trace>
  <inkml:trace contextRef="#ctx0" brushRef="#br0" timeOffset="15969.537">48802 12476 0,'0'41'47,"0"0"-47,0 41 16,0 40-16,-82-40 15,82 82 1</inkml:trace>
  <inkml:trace contextRef="#ctx0" brushRef="#br0" timeOffset="16385.0477">50152 11862 0,'-41'-81'0,"-41"81"47,41 81-47,-41 42 16,82-41-16,-41 0 15,41 204 1,82-204 0,123-41-1,-1-41 1,-122-82 0,-82-41 15,-82-40-16,-81 163 1,-83 163 0,124-81-16,81 163 15,41-122-15,0-41 16</inkml:trace>
  <inkml:trace contextRef="#ctx0" brushRef="#br0" timeOffset="17575.0483">39598 13376 0,'0'-82'15,"0"41"1,0 123 46,0 41-62,0-1 0,0 42 16,0 81 0,0-163-16,0-41 15,0 41 1,0-41-16,0-123 78,0 41-62,-82 41-1,82-41-15,-41 41 16,41 82 62,41 0-62,0-82-1,0 0 1,0 0 0,41 0-1,-42 41 1</inkml:trace>
  <inkml:trace contextRef="#ctx0" brushRef="#br0" timeOffset="18003.3409">39434 15012 0,'0'0'0,"0"-41"15,0 0-15,0-41 16,0 42 0,0 80 15,0 42-31,0 123 15,0-42 1,0 1 0,0 41-1</inkml:trace>
  <inkml:trace contextRef="#ctx0" brushRef="#br0" timeOffset="18252.0485">39025 15871 0,'41'0'47,"41"0"-32,41 0-15,-1 0 16,1-82-16,82 82 16,-83 41-1</inkml:trace>
  <inkml:trace contextRef="#ctx0" brushRef="#br0" timeOffset="18654.119">39516 16280 0,'-41'0'16,"41"-82"-16,-82 82 15,82 82 1,-41-41-16,41 0 15,0 41-15,0 0 16,0-1-16,0 42 16,123 0-1,41-41 1,-123-164 0,40 0 15,-81-41-16,-40 82 1,-42 41-16,0 0 16,0 82-16,82-41 15,0 41 1</inkml:trace>
  <inkml:trace contextRef="#ctx0" brushRef="#br0" timeOffset="19385.5585">41807 13335 0,'-41'0'0,"41"82"47,0 40-47,0 1 15,0 41 1,0-82 0,0-1-1,-82-121 32,0-42-31,0-41-1,82 164 17,0 0-17,0 0 1,123-41 15,-82 0-15,0 0-16,82 0 15,-82 0-15</inkml:trace>
  <inkml:trace contextRef="#ctx0" brushRef="#br0" timeOffset="19736.1332">41480 14726 0,'0'0'0,"0"-41"15,0-82-15,0 164 47,0 0-47,0 41 16,0 81-1,0 1 1</inkml:trace>
  <inkml:trace contextRef="#ctx0" brushRef="#br0" timeOffset="19918.6371">41152 15298 0,'41'0'31,"41"0"-15,41 0-16,-1 0 16,83 0-1</inkml:trace>
  <inkml:trace contextRef="#ctx0" brushRef="#br0" timeOffset="20319.1509">41848 15830 0,'-41'0'16,"41"-41"-16,-41 41 15,-82 82 1,123-41 0,-82 163-1,82-40 1,0 41 0,123-83-1,0-122 1,-41-81-1,-82-42 1,0 82 0,-41 0-16,-82 41 15,82 0 1,0 41-16,-41 82 16,82-42 15</inkml:trace>
  <inkml:trace contextRef="#ctx0" brushRef="#br0" timeOffset="21002.9419">44507 14603 0,'-41'0'16,"82"0"30,81 0-46,83 0 0,-1 0 16,328 0 0</inkml:trace>
  <inkml:trace contextRef="#ctx0" brushRef="#br0" timeOffset="21136.1079">46184 14603 0,'0'0'15,"82"0"1,-41 0 15,0 0-31,40 0 16,206 0-1,204 0-15</inkml:trace>
  <inkml:trace contextRef="#ctx0" brushRef="#br0" timeOffset="21303.1066">48475 14521 0,'0'-41'32,"41"41"-32,81 0 15,42 0 17,245 0-32,-41 0 15</inkml:trace>
  <inkml:trace contextRef="#ctx0" brushRef="#br0" timeOffset="21419.2118">49865 14480 0,'0'-41'16,"41"41"15,0-81-15,82 81 0</inkml:trace>
  <inkml:trace contextRef="#ctx0" brushRef="#br0" timeOffset="21760.5521">50806 13703 0,'0'-82'15,"0"41"1,0 123 31,0 0-31,0 41-16,0 122 15,0 1 1,0-124-1,0-40 1,0-41 0</inkml:trace>
  <inkml:trace contextRef="#ctx0" brushRef="#br0" timeOffset="21953.1607">50356 14767 0,'-41'0'0,"123"0"32,41 0-32,41 0 15,204 0 1,-41 0-1</inkml:trace>
  <inkml:trace contextRef="#ctx0" brushRef="#br0" timeOffset="22337.6287">51175 15176 0,'-82'0'0,"41"0"16,0 81-1,41-40 1,-123 164 0,82 122-1,41-122 1,0-164-16,123 40 15,-82-40 1,0-41-16,82-82 16,-83-81-1,-40 40 1,-122 123 15,-83 82-15,164 122-1,-41 42 1</inkml:trace>
  <inkml:trace contextRef="#ctx0" brushRef="#br0" timeOffset="22836.076">47084 17834 0,'0'0'0,"-123"-40"0,-163 40 16,245 0 15,2495 0 16,-1063 0-16,-859 0 16,-778 122-16,1-122-31</inkml:trace>
  <inkml:trace contextRef="#ctx0" brushRef="#br0" timeOffset="23186.1791">46307 18816 0,'0'0'0,"0"-41"0,-41 41 0,163-82 31,124 82-15,572-163-1,327 40 1,-531 41-16,409 82 16,-573 0-16,-123 0 15,123 0 1,-368 0 0,-41-81-1</inkml:trace>
  <inkml:trace contextRef="#ctx0" brushRef="#br0" timeOffset="33270.1958">23235 6790 0,'-41'0'16,"0"0"-16,-81 0 15,81 0 1,-41 0-1,41 0 1,-41 0 15,123 0 63,41 0-94,41 0 16,-1 0-16,42 41 15,0-41-15,245 0 32,163 0-17,124-41 1,-369 41-16,287 0 15,-328-82-15,-82 82 16,246 0 0,-122 0-1,40-81 1,-286 40 0,-41 41-1,40 0 1,-122 0 46,1 0-62,-1 0 16,-41 0-16</inkml:trace>
  <inkml:trace contextRef="#ctx0" brushRef="#br0" timeOffset="33766.6473">23808 6872 0,'0'0'0,"-123"0"16,0 0-16,42 0 15,-1 0 1,123 0 31,0 0-32,40 0-15,83 0 16,286 0 0,-245 0-16,81 0 15,368 0 1,1 0-1,286 0 1,-328-41 0,-40 41-1,-205 0 1,-163 0 0,-164 0-16,40 0 15,-81-41 1</inkml:trace>
  <inkml:trace contextRef="#ctx0" brushRef="#br0" timeOffset="35170.5675">30476 5604 0,'-82'-82'15,"82"41"1,0 0 15,-41 41-15,-41-81-16,-163 40 47,163-41-32,-41 41 1,0 41-1,-81-82 1,40 82 0,-40 0-1,122 0 1,-41 0 0,82 0-16,-81 0 15,81 0 1,0 0-16,-164 0 15,42 41 1,81-41 0,-82 41-16,123-41 15,0 82-15,-81-41 32,-1-41-17,41 81 1,82 1-16,-123-41 15,42-41-15,81 82 16,-82-41 0,41 41-1,0-82-15,41 81 16,-82 1-16,82-41 16,-41 123-1,41-41 1,0 81-1,0-122-15,0 81 16,82-81 0,-41 0-16,123-41 15,204 82 17,286-41-17,-286-82 1,-40 0-1,-1 0 1,-82 0 0,-122 0-16,122 0 15,-163-41-15,0 41 16,82-41 0,-42-41-1,42-41 1,-41 0-1,-82 42 1,41-1 0,-82 0-1,40 0 1,-40-40 0,0 81-16,0 0 15,0-82 1,0 41-1,-204-122 1,-42 81 0,-122 41-1,0 0 1,82 82 0,163 0-16,-41 41 15</inkml:trace>
  <inkml:trace contextRef="#ctx0" brushRef="#br0" timeOffset="35621.2605">27530 7077 0,'0'0'0,"-41"0"0,123-41 31,41 41-15,81 0-16,737-82 31,-286 0-16,-123 0 1,-246 82 0,-245 0-16</inkml:trace>
  <inkml:trace contextRef="#ctx0" brushRef="#br0" timeOffset="35853.6781">27898 7158 0,'0'0'0,"82"-41"31,205 41-15,490-122-1,655 40 1,-1187 82-16</inkml:trace>
  <inkml:trace contextRef="#ctx0" brushRef="#br0" timeOffset="69841.0954">31662 20780 0,'0'-41'16,"0"0"-1,0 82 1,0 81 0,0 42-16,0 0 15,0-1-15,0-40 16,0 0 0,0 204 15</inkml:trace>
  <inkml:trace contextRef="#ctx0" brushRef="#br0" timeOffset="70124.6989">31539 20780 0,'0'0'0,"0"-41"15,0 0 1,0-41 0,82 0-1,0 82-15,0 0 16,-41 0-16,81 164 16,-40-1-1,-123 42 1,-286 81-1,163-245 1,82 41 0</inkml:trace>
  <inkml:trace contextRef="#ctx0" brushRef="#br0" timeOffset="71890.9417">32235 21393 0,'0'-82'16,"41"1"0,-1 81-1,42 0 1,-41 163 15,-41 124 0,0-247-31,0 1 16,0-82 31,0-40-47,0-83 15,82 0 1,-41 123 0,82 1-1,-42 80 1,-40 42 0,-41 0-16,0 0 15,0-41 1,0-82 46,82-41-62,-82 0 16,123-81 0,0 122-1,-42 41 1,-81 163-1,0 42 1,0 40 0,41-163-1,41-82 1</inkml:trace>
  <inkml:trace contextRef="#ctx0" brushRef="#br0" timeOffset="72224.3813">33830 20861 0,'0'0'0,"0"-81"0,0 40 15,0 0 1,0-123 0,0 82-1,-41 82 1,-41 82-1,82 41 1,-41 0-16,41 40 16,0 42-16,41 286 15,-41-123 1,41-123 0,-41 1-1,0-205 1,-41-41 15,41-41-31</inkml:trace>
  <inkml:trace contextRef="#ctx0" brushRef="#br0" timeOffset="72424.4304">33421 21311 0,'0'-81'16,"82"-1"0,0 82-16,-1 0 15,124 0 1,-82 0-16,-1 0 16,-40 0-16,41 0 15</inkml:trace>
  <inkml:trace contextRef="#ctx0" brushRef="#br0" timeOffset="72565.7959">34566 21107 0,'0'41'47</inkml:trace>
  <inkml:trace contextRef="#ctx0" brushRef="#br0" timeOffset="72980.489">31294 22661 0,'0'0'0,"-41"0"0,82-41 47,81 41-31,124-81-16,163 81 15,491-123 1,204 0 0,-654 0-16,-81 123 15,-369-41 1,40 41-16,-40 41 78,-81 41-62</inkml:trace>
  <inkml:trace contextRef="#ctx0" brushRef="#br0" timeOffset="73691.0971">28798 24502 0,'0'0'0,"-40"-41"0,40-41 15,-82 41-15,-41-40 16,82-1 0,0 123 15,41 449 0,-82 247 0,82-492-15,0-40 0,0-164-16,0 0 15,0 40 17,-81-81-32,-83-81 15,82 40 1</inkml:trace>
  <inkml:trace contextRef="#ctx0" brushRef="#br0" timeOffset="73874.6403">27980 25320 0,'0'-41'0,"123"-41"15,-41 82-15,41-41 16,286 41 0,0-81-1</inkml:trace>
  <inkml:trace contextRef="#ctx0" brushRef="#br0" timeOffset="74158.317">29576 24706 0,'0'-81'0,"-82"-1"32,41 82-17,-41 82 1,82-41-1,0 163 1,0 42 0,0 81-1,82-164 1,0-122 0</inkml:trace>
  <inkml:trace contextRef="#ctx0" brushRef="#br0" timeOffset="74658.1184">29862 25075 0,'0'-82'15,"0"41"1,41 0 15,41 41-31,-41 0 16,40 82-1,-81 81 1,0-81 0,-81 41-1,81-164 16,0 0-15,41-41 0,81-40-1,-122 81-15,82-41 16,-82 41-16,-41 41 31,0 0-15,0 82-1,41 41 1,0-1 0,41 1-1,82-41 1,-82-82 0</inkml:trace>
  <inkml:trace contextRef="#ctx0" brushRef="#br0" timeOffset="74907.8393">30598 24747 0,'0'-41'16,"41"82"30,-41 82-46,82-41 16,-82 41-16,0-1 16,0 246-1,0-204 1,-82 0 0</inkml:trace>
  <inkml:trace contextRef="#ctx0" brushRef="#br0" timeOffset="75208.3524">32194 24993 0,'122'0'47,"-40"0"-32,0 0-15,0 0 16,-41 0-16,41 0 15</inkml:trace>
  <inkml:trace contextRef="#ctx0" brushRef="#br0" timeOffset="75374.5962">32112 25402 0,'0'0'0,"123"0"47,-1-82-47,1 82 16,41 0-1</inkml:trace>
  <inkml:trace contextRef="#ctx0" brushRef="#br0" timeOffset="111278.5094">34771 24706 0,'0'-81'0,"0"-1"15,-82 82 1,82-41 0,0 82 15,0 368 0,0-286-15,0 40-1,0-122 1,0 0 0</inkml:trace>
  <inkml:trace contextRef="#ctx0" brushRef="#br0" timeOffset="111611.6625">34075 25811 0,'-40'0'16,"80"-41"15,42 41-15,41-41-16,0 41 15,163-82 1,-163 41-16,122 41 16,-122-81-1,-41 81-15,40 0 16,-40 0-1,-123 0 17</inkml:trace>
  <inkml:trace contextRef="#ctx0" brushRef="#br0" timeOffset="111962.4744">34525 26506 0,'-40'0'15,"40"82"32,0-41-47,0 41 16,0 0 0,0-1-16,0 83 15,0-123-15,0 0 16,0 41-1,0-41-15</inkml:trace>
  <inkml:trace contextRef="#ctx0" brushRef="#br0" timeOffset="112246.0837">34485 26547 0,'40'41'47,"42"41"-47,-41-82 16,41 82-16,-41-82 15,0 82 1,81-42-1,-40-40 1,0 0 0,41 0-16</inkml:trace>
  <inkml:trace contextRef="#ctx0" brushRef="#br0" timeOffset="112478.4468">35221 26384 0,'0'-82'0,"-41"82"16,41-82-16,-82 82 16,82 41 31,0 41-47,0-1 15,41 83 1,-41 0-1,82-1 1</inkml:trace>
  <inkml:trace contextRef="#ctx0" brushRef="#br0" timeOffset="112699.3694">35589 26956 0</inkml:trace>
  <inkml:trace contextRef="#ctx0" brushRef="#br0" timeOffset="114829.0033">40416 25279 0,'0'-41'31,"0"82"47,0 82-62,-82-82-1,82 81 1</inkml:trace>
  <inkml:trace contextRef="#ctx0" brushRef="#br0" timeOffset="115379.1233">40375 25443 0,'0'-82'172,"0"41"-156,0 123 31,0-41-16,-41-123 31,41 0-46,0 41 0,41 41-1,41 0-15,-41 0 16,41 82-1,-1 41 1,-121 122 0,-83-40-1</inkml:trace>
  <inkml:trace contextRef="#ctx0" brushRef="#br0" timeOffset="117279.4048">43729 23234 0,'-81'-82'16,"81"123"31,41 41-47,-41 0 0,40 40 15,-40-40-15,0 0 16,0 0-16,0-41 16,0 40-1</inkml:trace>
  <inkml:trace contextRef="#ctx0" brushRef="#br0" timeOffset="117646.8701">43729 23234 0,'0'-41'0,"0"82"0,-40-82 16,121 82 15,1 41-15,41 122-1,-82-122 1,204 41-1,-163-123 1,41-82 0,-82-41-1,-41 1 1,0 40-16,0-123 16,-82 164-1,82 0-15,0 123 31,0 82-15,41-1 0,0-40-1,41-82 1</inkml:trace>
  <inkml:trace contextRef="#ctx0" brushRef="#br0" timeOffset="118079.0167">45120 23357 0,'82'-41'203,"41"41"-203,0-82 16,-1 82-16,1 0 15,-41-41-15,-41 41 16,81 0-1</inkml:trace>
  <inkml:trace contextRef="#ctx0" brushRef="#br0" timeOffset="118228.9467">45407 23643 0,'81'0'47,"42"-82"-47,-41 82 16</inkml:trace>
  <inkml:trace contextRef="#ctx0" brushRef="#br0" timeOffset="118963.2989">47943 23357 0,'0'-41'15,"0"-41"-15,0 41 16,0-41 0,41 82 15,81 246 0,-122-83-15,0-81-1,0-123 32,0 0-31,0 0-16,41-163 15,41 163 1,-41 0 0,0 123 15,41 81-15,-82 1-1,0 0 1,0-123-1,0-1-15</inkml:trace>
  <inkml:trace contextRef="#ctx0" brushRef="#br0" timeOffset="119269.3414">48679 23357 0,'0'81'47,"0"-40"-47,0 0 16,0 0-1,41-41 1,41 0 0,-41 0-1,122-82 1,-163-81-1,-81 81 1,-42 0 0,82 82-1,-82 41-15,123 82 16</inkml:trace>
  <inkml:trace contextRef="#ctx0" brushRef="#br0" timeOffset="119459.0437">49538 23316 0,'0'-82'15,"0"123"16</inkml:trace>
  <inkml:trace contextRef="#ctx0" brushRef="#br0" timeOffset="120246.2024">50234 22948 0,'-82'-82'0,"82"164"47,0-1-47,0 1 15,0 41-15,0-41 16,0-41-1,0 0-15,0 40 16,41-81 0,0-41-1,0-81 1,40-83 0,-122 1-1,-81 163 1,81 41-1,41 41 1,41 40 0,163-81-1,1 0 17,-123 0-17,-1-81 1,-81-124-1,0 42 1,0 81 0,0 123-1,-81 122 1,81 287 0,0 0-1,0 0 1,327 41-1,-286-450 1,41-41 0,-41-286 15,-41-164-15,-41 245-16,-82 1 15,41 204-15,41-41 16,0 41-1,41-41 1,205-82 0,-1 41-16</inkml:trace>
  <inkml:trace contextRef="#ctx0" brushRef="#br0" timeOffset="120746.1385">51911 22825 0,'0'-41'15,"0"-41"17,0 164-1,0 0-15,0 0-16,0-1 15,0-40-15,82 82 16,-1-123-1,1 41 1,0-41 0,-82-123-1,0-40 17,-41-83-17,41 328 16,0 41-31,0-1 16,0 83 0,41-82-16</inkml:trace>
  <inkml:trace contextRef="#ctx0" brushRef="#br0" timeOffset="121797.2799">52606 23029 0,'0'0'0,"-41"-122"15,41 81 1,-41 41 0,-40 0-1,-1 0 1,0 82-1,82 81 1,0-81 0,41 41-1,41-123 1,0 0 0,40 0-16,-122-41 15,41 41-15,-41-123 16,0 82-16,0-41 15,0 1 1,0 40 0,-41 122-1,41 83 17,0-123-17,0 41 1,123-82-1,-41 0 1,0-123 0,-82 0-1,0-40 1,0-124 0,0 206-1,0-1 1,0 205 15,0-1-31,0 124 16,0-42 15,0-40-15,122-123-1,42-41 1,0-41-1,-164-82 1,40 41 0,-40-40-1,-40 203 17,40-40-17,0 82 1,0-41-1,40-41 1,42-41 0,-41 0 15,-41-82-31,82-41 16,-82 82-16,0 0 15,0 123 32,0-41-47,0 0 16,41 82-1,0-82 1,82-41 0,-42-41-1</inkml:trace>
  <inkml:trace contextRef="#ctx0" brushRef="#br0" timeOffset="122097.5144">53874 23111 0,'0'0'0,"0"-41"16,0 82 31,41-41-31,0 0-1,41 0 1,-82-82 15,0 1-15,-41-42-1,0 123 1,41 41-16,-82 81 16,82 42-1,0-123 1,123 41-1,82-82 1,-42 0-16</inkml:trace>
  <inkml:trace contextRef="#ctx0" brushRef="#br0" timeOffset="122209.78">54856 22907 0</inkml:trace>
  <inkml:trace contextRef="#ctx0" brushRef="#br0" timeOffset="123629.9318">54243 22988 0,'0'0'0,"0"-40"32,81 40-32,-81-41 15,41 41 1,-41-82 0,-41 82 30,-40 41-30,81 0 0,0 0-1,81 40 1,42-40 0,-41-41-1,-82 41 1,-41-41-1,-164 82 1,83-82 0,-1 0-1</inkml:trace>
  <inkml:trace contextRef="#ctx0" brushRef="#br0" timeOffset="126013.196">46797 25156 0,'0'-81'16,"41"40"-1,-41-41-15,82 0 0,0 0 16,-82-163 31,0 163-16,-41 82-15,0 0-1,41 82 1,0-41 0,164-41-1,-123 0 1,41 41 0,-42 81-1,-40 1 1,0 0-1,0-82 1,123-82 31,-82-82-31,41 0-1,0 42 1,-82-1-1,41 82 1,0 41 0,-1 40-1,42-40 1,-82-82 62,-41-81-62,-40 81-16,40 41 31,-41 82-15,82 81-1,0 1 1,0-123-16,0 0 15,41-41-15,41 0 16,-1 0 0,-81-41-1,41-82 1,-41 0 0,0 82-1,0 1 1,0 80-1,0 83 1,82-41 0,-82-41 15,41-41-15,0 0-1,82-164 1,-83 42-1,-40 40 1,82 164 15,-82 40-15,0-81 0,41 41-1,41-82 16,-82-41-15,82 41-16,-82-123 16,41 42-1,0 81 17,40 81-17,-40-40 1,-41 41-1,41-82 1,0 0 0,-41-41-1,0-41 1,82 41 0,-82-40-16,41 81 15,-41 81 1,82 1-1,-82-41 17,-41-41 15,41-82-32,-82 82 1,82-41-16,-41 41 15,0 41 1,41 0-16,0 0 16,0 123-1,82-82 1,0-82 0,-41 0-1,122-123 1,-122 0-1,-41-163 1,0 40 0,-82 42 15,82 163-15,-40 123-1,40 122 1,0 42-1,0-42 1,0 42 0,81-205-1,1-41-15</inkml:trace>
  <inkml:trace contextRef="#ctx0" brushRef="#br0" timeOffset="126314.5043">49252 24666 0,'0'0'0,"0"81"47,0-40-31,0 82 0,41-82-1,82-41 1,-1 0-1,-40 0 1,-82-205 0,-41 83-1,-82 40 1,42 82 0,-1 123-1,82-83 1</inkml:trace>
  <inkml:trace contextRef="#ctx0" brushRef="#br0" timeOffset="126863.6694">49784 24625 0,'81'81'47,"-81"1"-47,0-41 15,0 0-15,0 41 16,0-41 0,0-82 15,41-41-16,-41 0-15,82-81 16,-82 122 0,41 41-1,41 82 1,-82-42 0,0 42-1,0 0-15,41 0 16,41-82 15,-1-82-15,1-82-1,-82 124 1,0-1 0,41 122-1,-41 165 1,82-123-1,-41-82 1,41-41 0</inkml:trace>
  <inkml:trace contextRef="#ctx0" brushRef="#br0" timeOffset="127347.8441">51461 24829 0,'0'-82'16,"0"41"-16,-41 41 15,41-81-15,0 162 47,0 42-31,41 41 0,0-41-1,0-83 1,40-40-16,-40 0 15,-41-40-15,82-1 16,-82-82 0,0-41-1,0 1 1,0 285 15,0 1-31,0 0 16,0 40-1,0-122-15,0 0 16</inkml:trace>
  <inkml:trace contextRef="#ctx0" brushRef="#br0" timeOffset="128247.5105">52156 24747 0,'0'-81'16,"0"-1"-16,-41 41 16,0 41 15,-40 0-15,81 82-1,-82 163 1,82-81-1,123-82 1,-83-82 0,1-41 15,41-82-15,-82 0-1,0 82 1,0 123 15,0 41-15,0-82-1,0 0 1,205-41 0,-123-41-1,-1-82 1,-81-82-1,0 42 1,0 122 15,-122 41-15,122 82 0,0 0-1,81-82 1,1 0-1,-41 40 1,-41 1 0,0 82-1,0 0 1,0-41 0,41-82-1,41 0 1,41 0-1,-123-82-15,81-41 16,-81 41 0,0 0-16,0 42 31,-40 162 0,40-40-15,0 82-1,0-123 1,40 81 0</inkml:trace>
  <inkml:trace contextRef="#ctx0" brushRef="#br0" timeOffset="128374.0357">53220 24502 0</inkml:trace>
  <inkml:trace contextRef="#ctx0" brushRef="#br0" timeOffset="129247.3855">53547 24829 0,'0'-82'0,"0"1"16,-82 81-1,82-41-15,-41 41 16,-40 0-1,-1 81 1,82 1-16,0 205 16,0-246 15,82 40-15,-1-81-1,1-41 1,0 1-16,-82-83 15,0 41-15,0-41 16,0 1 0,0 244 15,0 83-15,0-82-1,41-83 1,-41 42-1,82-82-15,0-41 16,-1 41-16,-40-204 16,-41-1 15,0-81-15,0 0-1,0 204 1,0 123-1,0 41 1,0 122 0,0-81-16,0 122 15,0-163-15,0-41 16,0 41 0,0-164 15,0 41-16,0-41-15,0 41 16,82-41 0,82 164 15,-164-41-15,82 41-1,-82 0 1,-82 0-1,0-82 1,0 0 0</inkml:trace>
  <inkml:trace contextRef="#ctx0" brushRef="#br0" timeOffset="129520.8528">54406 24216 0,'0'0'0,"0"-41"0,0 0 16,0-41 0,0 164 15,0 41-16,-82 122 1,82 0 0,0-40-1,0-164-15,82-41 16</inkml:trace>
  <inkml:trace contextRef="#ctx0" brushRef="#br0" timeOffset="130122.091">54488 24747 0,'0'82'31,"0"0"-15,82-41 0,-41-41-1,41 0 1,-82-82-1,0 0 1,0 0 0,-41 82-1,0 0 1,0 164 0,41-82-1,41 0 1,41-82-1,40 0 1,-81-41 15,41-82-15,0 41 0,-82 41-1,0 0 1,0-40-1,0 40 17,0 0-17,0 82 95,0 41-95</inkml:trace>
  <inkml:trace contextRef="#ctx0" brushRef="#br0" timeOffset="131347.1179">50152 25893 0,'0'-41'0,"0"-41"16,0 0 0,0 123 30,0 82-46,0 0 16,-41-1-16,41 1 31,0 0-15,82-123 0,0 0-1,-1-164 1,1 82-1,41-40 1,-82 122 15,0 81-15,-41-162 78,0 40-94,-41 41 15,0 0 1,-82 41 0,123 40-1,-41 1 1,41 41-1,41-123 1,41 0 0,0 0-1,0-164 1,-82 82 0,0 42-1,0 121 16,0 1-15,0 41 15,41-123-15,40 0 0,1 0-16,0-82 15,41 0 1,-123 41-16,0-40 15,0-124 1,0 82 0,0 205 15,0 0-31,0 0 16,-41 122-1,41-81 1,0-82-1,41-41 1</inkml:trace>
  <inkml:trace contextRef="#ctx0" brushRef="#br0" timeOffset="132114.1948">51297 25852 0,'-41'0'31,"-40"41"-15,-42 0 0,82 40-1,41-40 1,82 0 15,-41-41-31,40 0 16,42 0-1,-82 0 1,82 0 0,-82 0-16,-41 82 93,41-82-77,-1 0 0,-40-41-16,82 41 15,-82-123 1,0 42 0,-41 81-1,-81 0 1,40 163-1,82-40 1,41-82 15,122 41-15,1-123 0,81-82-1,-163 0 1,-82 1-1,0 81 1,0 0 0,0 82-1,0 41 1,0 40 0,123 1-1,-82-41 1,-123-41-1,-122-41 1,40 0 0</inkml:trace>
  <inkml:trace contextRef="#ctx0" brushRef="#br0" timeOffset="132347.8475">49293 25893 0,'0'0'0,"41"0"31,122-82-16,42 82-15,40 0 16</inkml:trace>
  <inkml:trace contextRef="#ctx0" brushRef="#br0" timeOffset="135548.4387">42298 29124 0,'0'-82'94,"-82"82"-79,82-41-15,0 1 16,0-1 0,0 82 46,0-1-46,0 1-1,0 0 17,-41-41-17,41-41 17,0 0-17,0 82 79,0-122-32,0 40-46,82 41 0,0 41-1,-82-1-15,81 42 16,1 205 0,-82-206-1</inkml:trace>
  <inkml:trace contextRef="#ctx0" brushRef="#br0" timeOffset="136414.9062">43811 28674 0,'0'-41'16,"0"-40"0,0 40-1,0 0 17,-41 41-17,41-41 1,-41 41 15,1 0 16,-42 0-31,41 0-1,0 0 16,41 41-31,-82 81 16,82 42 15,41-82-15,-41-41 0,41-41-1,41 0 1,-41 0-1,40-41 1,-40-41 0,-41-41-1,0 42 1,0 121 46,0 1-62,0 41 0,0-41 16,0 41 15,82-41-15,0-41 0,41 0-16</inkml:trace>
  <inkml:trace contextRef="#ctx0" brushRef="#br0" timeOffset="136731.0571">44629 28388 0,'-40'0'63,"-1"82"-63,-41-41 15,0 40-15,41-40 16,-41 41 0,123-82-1,41 0 1,163 0-1,-122 0 1,-82 0-16</inkml:trace>
  <inkml:trace contextRef="#ctx0" brushRef="#br0" timeOffset="136914.7357">44425 28961 0,'-41'0'16,"41"81"15,82-81-31,0 0 16,40 0-16,1 0 16,0-41-16</inkml:trace>
  <inkml:trace contextRef="#ctx0" brushRef="#br0" timeOffset="137415.0554">45448 28552 0,'0'0'0,"0"-123"15,40 123 1,42 0 0,0 41-1,-82 0 1,0 81 0,0-40-1,-123 0 1,164-123 15,0 0-15,82-82-1,-41 83-15,-41-83 16,-41 82 0,0-41-1,0 123 16,0 82-31,-82 40 16,82-81 15,41 0-15,41-82 0,40 0-16</inkml:trace>
  <inkml:trace contextRef="#ctx0" brushRef="#br0" timeOffset="137748.6144">47002 28306 0,'0'-41'15,"-82"82"48,0 41-63,41-41 16,1-41-16,40 82 15,0-1 1,81-81-1,42 0 1,123 0 0,-124 0-1</inkml:trace>
  <inkml:trace contextRef="#ctx0" brushRef="#br0" timeOffset="137948.5393">46593 28920 0,'0'0'0,"0"81"31,82-81-15,40 0-1,247-40 1,-124-1-1</inkml:trace>
  <inkml:trace contextRef="#ctx0" brushRef="#br0" timeOffset="138431.9277">47697 28142 0,'0'-81'0,"0"40"15,0-41 1,0 164 31,0 0-31,0-1-16,0 1 15,0 82 1,0-82-1,0-1 1,41-121 31,0-42-47,41 41 16,-41-41-1,0 82-15,82 41 16,-123 0-1,0 0-15,0 41 16,0-1 15,-41-81-15,-41 0 0,-41 0-1,82 0-15</inkml:trace>
  <inkml:trace contextRef="#ctx0" brushRef="#br0" timeOffset="139265.647">35507 28306 0,'0'41'31,"0"0"-16,0 41-15,0 0 16,41 122 0,41 1-1</inkml:trace>
  <inkml:trace contextRef="#ctx0" brushRef="#br0" timeOffset="139665.2918">34485 29411 0,'0'0'0,"-41"0"16,163 0 31,83 0-47,81-82 15,1 82-15,367-82 16,-286 0 0,-41 82-16,246-82 15,-286 82 1,-247 0-1,-40 41 48,0 0-47</inkml:trace>
  <inkml:trace contextRef="#ctx0" brushRef="#br0" timeOffset="140515.3433">34239 30065 0,'-41'-41'0,"41"-41"15,0 41 1,41 41 15,41 287 0,-123-1 1,0-286-32,41 41 15,0-164 32,123 82-47,-123 0 16,123-163-1,-123 122 1,0 41 15,0 0-15,-41 82 15,41 0-15,0 123-1,0 40 1,0 1 0,163-164-1,-81-41 1</inkml:trace>
  <inkml:trace contextRef="#ctx0" brushRef="#br0" timeOffset="140748.5238">34934 30270 0,'0'0'0,"41"0"62,41 0-62,0 0 16,41 0-16,-41 0 15</inkml:trace>
  <inkml:trace contextRef="#ctx0" brushRef="#br0" timeOffset="141441.6043">35998 30106 0,'0'-41'16,"0"0"-1,0-41 1,0 41-1,0 0 1</inkml:trace>
  <inkml:trace contextRef="#ctx0" brushRef="#br0" timeOffset="142681.473">34239 29738 0,'0'-123'0,"0"82"16,0 0 0,0 0 15,-82-40 16,82 162-32,0 206 1,0-42 0,41-40-1,-41-1 1,0-122-1,0-41 1,0-82 78,0 0-79,0 0-15,0-41 0,0 41 16,0-40 0,41 81-1,-41-41 1,41-41 0,82 82-1,-82 0 1,0 123-1,40-1 1,-81-81 0,0 41-16,0 0 15,0 0 1,0 40 0,-81-122-16,81 82 15,-82-41 1,0-41 15,0 0-15,82-82 15,123 41 16</inkml:trace>
  <inkml:trace contextRef="#ctx0" brushRef="#br0" timeOffset="143565.7793">34321 29738 0,'0'0'0,"0"-41"0,-41 41 15,41-82 1,-41 123 31,41 0-47,0 163 16,0 83-1,0-42 1,0-81-1,0 40 17,0-163-17,0-82 79,0 0-78,0-40-1,0 40 1,0 0 0,0 0-16,0-41 15,0 41 16,41 0-31,41-41 32,-41 82-17,0 0 1,40 0 0,-81 123-1,41-82 1,-41 82-1,0-1 1,0-40 0,0-41-1,-81 41 1,-1-41 0,41-41-16,0 0 15,-41 0 1</inkml:trace>
  <inkml:trace contextRef="#ctx0" brushRef="#br0" timeOffset="144515.957">36121 30065 0,'0'-41'0,"-41"-41"16,41 41-1,-41 41 1,41-41-16,-41 41 16,-41 0-1,41 0 17,-122 246-1,163-123-31,0-1 15,0 1-15,0 0 16,41-1 0,0-122-1,-1 0 1,42-40 0,0-42-16,-82 0 15,41 0 1,-41 41-16,0-122 15,0-1 17,0 123-32,0 0 15,0 82 17,0 41-17,0 0 1,0-41-16,0 81 15,0-81-15,82 41 16,-82-41 0,82-41-1,81 0 1</inkml:trace>
  <inkml:trace contextRef="#ctx0" brushRef="#br0" timeOffset="144799.0022">36571 30106 0,'122'0'47,"1"0"-47,41 0 16,-41 0-16,122-82 16,-122 41-1</inkml:trace>
  <inkml:trace contextRef="#ctx0" brushRef="#br0" timeOffset="145048.7249">37021 29779 0,'0'-82'16,"-82"82"-1,82 41 17,0 81-17,41 1-15,-41 123 16,82 40 0,-82-163-16</inkml:trace>
  <inkml:trace contextRef="#ctx0" brushRef="#br0" timeOffset="145335.2784">37757 29697 0,'0'-82'16,"0"41"0,0 82 15,0 41-31,0 122 16,0 83-1,0-83 1,41-81 15</inkml:trace>
  <inkml:trace contextRef="#ctx0" brushRef="#br0" timeOffset="145865.7979">32071 29492 0,'82'0'46,"0"0"-46,40 0 16,-40 0-16,-41 0 16,41 0-16</inkml:trace>
  <inkml:trace contextRef="#ctx0" brushRef="#br0" timeOffset="146032.6228">32194 29860 0,'41'0'15,"40"0"1,247-81 0</inkml:trace>
  <inkml:trace contextRef="#ctx0" brushRef="#br0" timeOffset="155699.7462">29208 28961 0,'-82'-82'16,"41"82"-1,41-41 1,-41 41 0,-41 0-1,82 286 1,0 246 31,0-328-32,0-122 1,0 0 0,0 0-1,-41-41 1</inkml:trace>
  <inkml:trace contextRef="#ctx0" brushRef="#br0" timeOffset="155916.6412">28676 29656 0,'82'0'32,"-1"0"-17,1 0-15,0 0 16,163 0 0,-122-82-16</inkml:trace>
  <inkml:trace contextRef="#ctx0" brushRef="#br0" timeOffset="156167.172">29657 29247 0,'-81'0'15,"40"0"32,41 82-47,0 0 16,-41 163-1,41-41 1,0-40 0,82-164-16</inkml:trace>
  <inkml:trace contextRef="#ctx0" brushRef="#br0" timeOffset="156623.8795">29944 29451 0,'0'0'0,"0"-40"15,82 40 16,-41 81-15,-41-40 0,0 164-1,0-164 1,-82 40 0,82-121 15,0-1-31,41 0 15,-41-41-15,122-41 16,-81 82-16,-41 0 16,0 1-1,0-42 1,0 123 15,0 0-31,0 81 16,0 42 15,0-123-15,82 41-16,0-82 15</inkml:trace>
  <inkml:trace contextRef="#ctx0" brushRef="#br0" timeOffset="156850.6993">30557 29411 0,'0'0'0,"0"-82"0,0 41 16,41 82 31,0 41-47,82 40 15,-123 205 1,0-163 15,-82-123-31</inkml:trace>
  <inkml:trace contextRef="#ctx0" brushRef="#br0" timeOffset="157599.9981">28185 28879 0,'-41'-41'0,"41"-41"15,0 123 32,0 163-31,204 1555 15,-204-1145 0,82-614 0,0 0-15</inkml:trace>
  <inkml:trace contextRef="#ctx0" brushRef="#br0" timeOffset="158917.752">28062 28715 0,'0'0'0,"-82"0"16,82-41-16,-41 41 15,41-82 1,82 42 15,0 40-15,204-123-1,-122 123-15,327-123 16,-123 0-16,41 123 16,655-122-1,245-124 1,-737 246 0,124-82-1,245 82 1,-41 0 15,-164 0-15,-409 0-16,328-81 15,-328 81-15,0-82 16,287 82 0,-82-82-1,-451 82 1,-40 0-1,41 0 17,-41 0-17,0 0 1,-41 41 15,0 0 0,82 0-15,-82 81 0,0 42-1,0 41 1,0 40 0,41-81-16,-41 204 15,0-164-15,0 42 16,0 81-1,0 123 1,0-246 0,0-40-1,0 41 1,0-83 0,0 42-1,0-123-15,0 41 31,-41-41-15,-82-41 0,-41 0-1,-122 81 1,-164-81 0,0 82-1,0 0 1,-204-82-1,326 0-15,-244 0 16,285 0-16,-40 0 16,-409 0-1,-451 0 1,533 0 0,-1 0-1,124 0 1,81 0 15,163 0-15,206 0-16,-42 0 15,41 0-15,82-41 47</inkml:trace>
  <inkml:trace contextRef="#ctx0" brushRef="#br0" timeOffset="159833.8512">27571 23807 0,'0'-41'15,"-82"41"-15,82-41 16,0 82 31,0 245-32,41 328 1,41 40 0,-82 123-1,0-531-15,0 204 16,0-287 0,0-40-16,0-41 15,0-41 16,0-82-31</inkml:trace>
  <inkml:trace contextRef="#ctx0" brushRef="#br0" timeOffset="160850.5739">27203 24134 0,'0'-41'16,"82"41"15,0-82-16,40 82 1,287-123 0,737 42-1,-42-42 1,-122 0 0,-41 123-1,-286-82 1,81 1-1,-368 40 1,-163 41 0,-1 0-1,123-82 1,-122 82 0,-1 0-1,-81-41 16,41-41-15,-123 82 0,40 0 15,-40 0-15,0 0-1,0 0 1,82 0-1,-41 0 1,-82 123-16,82-41 16,-82-1-16,40 1 15,-40 0-15,0 163 16,82-40 0,-82-41-16,82 245 15,0 122 16,-82-326-15,0-82 0,0 40-1,0-40 1,0 82 0,-41-124-1,41 42 1,0-41-1,0 41 1,0-42 0,0 1-1,0-41 1,-41-41 0,41 41-1,-41-41 1,-82 82 15,1-41-31</inkml:trace>
  <inkml:trace contextRef="#ctx0" brushRef="#br0" timeOffset="162784.3248">27530 27161 0,'-41'41'0,"41"40"15,0 1 1,0 0 0,0 0-1,41 0 1,-41 0 0,0 40 30,41-122-30,-41 41 0,82 41-1,0-82 1,122 41 0,246-41-1,-122 0 1,81 0-1,0-41 1,0 41 0,-164-82-16,205 0 15,-204 82 1,-83-81-16,205 81 16,-122-41-1,-123 41 1,40 0-1,-81 0-15,0 0 16,122 0 0,-81-82-1,41 82 1,-82 0-16,-1 0 16,1-41-16,41 41 15,122 0 1,42-82-1,81 82 1,-204-41 0,-1 41-1,42-82 1,-42 41 0,-81 41-1,41 0-15,-82 0 16,0-81-1,81 81 1,-81 0 0,205-41-1,-124-41 1,-81 82 0,0 0-1,41 0 1,-41 0-1,0 0 1,0 0 0,41 0 31,-41 0-16,-1 0-16,-40-41 17,41 41-17,41-41 17,-82-41 14,0 41 1,0 1-31,-41-42 0</inkml:trace>
  <inkml:trace contextRef="#ctx0" brushRef="#br0" timeOffset="163017.3211">35916 26506 0,'0'-41'32,"0"123"46,0-41-78,0 41 15,0-41 1</inkml:trace>
  <inkml:trace contextRef="#ctx0" brushRef="#br0" timeOffset="225857.3462">10186 23602 0,'0'-82'0,"41"82"16,-41-41-1,41 41-15,-164 41 78,-82 82-62,42-41-16,-42 40 16,-163 124-1,123-123 1,204-82-1,123-41 17,40 0-32,1 0 15,286 0 1,-245 0 0,-83 0-1,-162 40 16,-42 42-15,-41 41 0,-40 0-1,163-82 1,0-41 0,123 0-1,0 0 1,122 0-1,82 0 1,83 0 0</inkml:trace>
  <inkml:trace contextRef="#ctx0" brushRef="#br0" timeOffset="226407.3448">11740 23929 0,'-41'-41'0,"41"-40"15,41 81 17,41 0-17,-82 40-15,41 1 16,-41 82 0,-123 163-1,41-204 1,82-123 31,123-81-32,0-83 1,-123 82 0,41 42-1,-41 40-15,0 122 31,-82 1-31,82 0 16,0 41 0,41 0-1,163-42 1,-163-81 0</inkml:trace>
  <inkml:trace contextRef="#ctx0" brushRef="#br0" timeOffset="226690.8283">12845 23520 0,'0'0'0,"0"-41"16,0-40 0,-41-1-1,0 82 1,-82 82-1,123 81 1,-41 123 0,123 205-1,-82-286 1,0-1 0,0-122-1,-163 0 1</inkml:trace>
  <inkml:trace contextRef="#ctx0" brushRef="#br0" timeOffset="226841.2894">12354 24297 0,'82'0'16,"-41"-40"-16,40 40 15,83 0 1,81-82-1,-81 0 1</inkml:trace>
  <inkml:trace contextRef="#ctx0" brushRef="#br0" timeOffset="227057.1069">13417 23602 0,'0'0'0,"0"-82"0,0 41 16,-81 41 15,81 41-15,-123 286-1,123-81 1,82-42 0,0-81-1,40-123-15</inkml:trace>
  <inkml:trace contextRef="#ctx0" brushRef="#br0" timeOffset="227441.3847">13663 24011 0,'0'-41'16,"0"-41"0,41 82-1,41 0 1,-1 82-1,-81-41-15,0 123 32,-40-123-17,-1 40 1,41-121 0,0-42-1,122-41 1,-81 0-1,-41 41 1,0 164 15,0 0-15,0 0-16,0 82 16,0-42-1,82-81 1</inkml:trace>
  <inkml:trace contextRef="#ctx0" brushRef="#br0" timeOffset="227674.9732">14563 23643 0,'-41'-41'0,"82"41"47,0 82-31,-41 0-16,122 40 0,-122 1 15,0 163 1,-122 1 0,-83-83-1</inkml:trace>
  <inkml:trace contextRef="#ctx0" brushRef="#br0" timeOffset="228312.4173">32971 31169 0</inkml:trace>
  <inkml:trace contextRef="#ctx0" brushRef="#br0" timeOffset="228513.6981">33012 31129 0,'-41'0'16</inkml:trace>
  <inkml:trace contextRef="#ctx0" brushRef="#br0" timeOffset="228703.2064">33053 31129 0</inkml:trace>
  <inkml:trace contextRef="#ctx0" brushRef="#br0" timeOffset="228860.1199">33135 31129 0</inkml:trace>
  <inkml:trace contextRef="#ctx0" brushRef="#br0" timeOffset="229010.2562">33257 31129 0</inkml:trace>
  <inkml:trace contextRef="#ctx0" brushRef="#br0" timeOffset="230358.1868">3641 23929 0,'-82'-41'16,"41"41"-1,164-81 32,-1 81-47,1 0 16,82 0-1,-164 40 1</inkml:trace>
  <inkml:trace contextRef="#ctx0" brushRef="#br0" timeOffset="230625.1731">3518 24011 0,'0'0'0,"0"82"63,0 41-48,0-1-15,0 42 16,0 122 0,0-81-1,0-123 1,41-41-1,245-123 1,-81-41 0,-205 82-16</inkml:trace>
  <inkml:trace contextRef="#ctx0" brushRef="#br0" timeOffset="230807.9894">3641 24625 0,'0'0'0,"-82"0"16,164 0 31,40-41-47,-40 41 15,82 0-15</inkml:trace>
  <inkml:trace contextRef="#ctx0" brushRef="#br0" timeOffset="231058.1923">4459 24011 0,'0'-41'15,"0"0"1,-82 41-1,41 0 1,41 82 0,-41 204-1,41 42 1,0-124 0,164-40-1,-41-164-15</inkml:trace>
  <inkml:trace contextRef="#ctx0" brushRef="#br0" timeOffset="231274.9192">5236 24297 0,'0'0'0,"0"-81"0,-82 162 46,41 1-30,-122 205 0,81-124-1,41-40 1,41-82-16,-82-41 0</inkml:trace>
  <inkml:trace contextRef="#ctx0" brushRef="#br0" timeOffset="231492.547">4745 24420 0,'0'0'0,"-41"0"0,123 41 47,-41 41-31,41 0-16,41 122 15,40-81 17,-122-123-32</inkml:trace>
  <inkml:trace contextRef="#ctx0" brushRef="#br0" timeOffset="231710.3272">5482 24461 0,'0'-82'0,"0"41"15,0-40 1,40 81 31,42 81-47,0 206 16,-82 81-1,0-164 1,-41-81 15</inkml:trace>
  <inkml:trace contextRef="#ctx0" brushRef="#br0" timeOffset="231941.9263">6136 24706 0,'0'-81'16,"123"81"31,-41 0-47,40 0 0,-81 0 15</inkml:trace>
  <inkml:trace contextRef="#ctx0" brushRef="#br0" timeOffset="232075.0863">6177 24993 0,'82'-41'32,"40"41"-17,124 0 1,-246-41-16</inkml:trace>
  <inkml:trace contextRef="#ctx0" brushRef="#br0" timeOffset="232791.0631">3354 26874 0,'0'-122'16,"0"40"-16,-81 41 0,81 0 16,0-41-16,-41 82 15,41-82-15,0 123 47,41 123-47,81-41 16,1 81-1,41-40 17,-83-246-1,-81-286 16,0 245-47,-81-81 0,81 163 15,0 82 17,0 40-17,0 165 1,41 122 0,-1-286-16</inkml:trace>
  <inkml:trace contextRef="#ctx0" brushRef="#br0" timeOffset="233041.3895">4377 26424 0,'0'0'0,"0"-40"16,-41 40 15,41 81-15,-82 247-1,82-83 1,123 0 0,0-204-1</inkml:trace>
  <inkml:trace contextRef="#ctx0" brushRef="#br0" timeOffset="233275.6423">5195 26465 0,'0'0'0,"0"-41"15,-41 41 16,41 82-15,-82 0-16,1 164 16,81-124-16,-123-40 15,82 82 1</inkml:trace>
  <inkml:trace contextRef="#ctx0" brushRef="#br0" timeOffset="233458.6591">4622 26711 0,'82'0'32,"0"82"-32,0-41 15,41 40 1,-82 1-16,40 0 15</inkml:trace>
  <inkml:trace contextRef="#ctx0" brushRef="#br0" timeOffset="233674.7926">5400 26547 0,'0'0'0,"122"41"47,-81 41-47,-41 0 15,82 204 1,-82 82 0,0-245-16</inkml:trace>
  <inkml:trace contextRef="#ctx0" brushRef="#br0" timeOffset="233875.5853">6422 26915 0,'0'-41'16,"41"41"-1,41-40 1,0 40-16,-41 0 16,0 0-1</inkml:trace>
  <inkml:trace contextRef="#ctx0" brushRef="#br0" timeOffset="234008.7738">6463 27202 0,'82'-41'16,"-41"41"0,41-41-1,41-82-15</inkml:trace>
  <inkml:trace contextRef="#ctx0" brushRef="#br0" timeOffset="235076.1543">9040 26302 0,'0'-41'0,"0"0"16,0-41 15,123 82-31,-41 0 16,82-41-1,-83 41 1</inkml:trace>
  <inkml:trace contextRef="#ctx0" brushRef="#br0" timeOffset="235325.522">8877 26220 0,'0'41'31,"0"41"-15,0 163 0,0 164-1,0-245 1,123-123 0,-1-41-1,42 0 1,-82 0-16,-41-123 15</inkml:trace>
  <inkml:trace contextRef="#ctx0" brushRef="#br0" timeOffset="235508.1455">8959 26752 0,'81'0'31,"42"0"-31,-41 0 16,41 0-1,-1-41-15</inkml:trace>
  <inkml:trace contextRef="#ctx0" brushRef="#br0" timeOffset="235759.6239">9777 26138 0,'-41'0'0,"41"-41"16,-82 41 0,41 0-1,41 123-15,-82 245 16,123-122 15,82-42-15,81-163-1,-122-41-15</inkml:trace>
  <inkml:trace contextRef="#ctx0" brushRef="#br0" timeOffset="235975.3914">10840 26179 0,'0'0'0,"-41"0"0,1 41 31,-42 163 0,-41 42-31,82-42 31,-41-122-15</inkml:trace>
  <inkml:trace contextRef="#ctx0" brushRef="#br0" timeOffset="236174.9496">10309 26424 0,'0'0'0,"81"82"32,-40 41-17,41-41-15,41 81 16,-82-40 0,41-123-1</inkml:trace>
  <inkml:trace contextRef="#ctx0" brushRef="#br0" timeOffset="236458.7578">11086 25975 0,'0'0'0,"0"-82"15,41 82 16,40 0-15,-81 82-16,0-1 16,0 42-16,-81 0 15,-1-123 1,82 41-16,-41-41 16,82 0 15,204-41-31,1 0 15</inkml:trace>
  <inkml:trace contextRef="#ctx0" brushRef="#br0" timeOffset="236708.1372">11781 25893 0,'0'-41'16,"82"41"0,-41 0-1,123 204 1,-83 1 0,-81-42-16,0 165 15,-81-165 1,-1-40-16,41-41 15</inkml:trace>
  <inkml:trace contextRef="#ctx0" brushRef="#br0" timeOffset="236941.7394">12845 26629 0,'-82'0'15,"164"0"17,40 0-32,42 0 15,0 0-15,163-82 16</inkml:trace>
  <inkml:trace contextRef="#ctx0" brushRef="#br0" timeOffset="237158.9614">14317 26220 0,'-81'-41'0,"162"41"32,1 0-17,41 0-15,-41 0 16,0 0-16,-42-82 16</inkml:trace>
  <inkml:trace contextRef="#ctx0" brushRef="#br0" timeOffset="237410.284">14358 26179 0,'0'82'47,"0"0"-47,0-1 16,0 42-16,0 0 15,41 204 1,82-245 0,41-41-1,-1-41 1,-81-41-16,-82-82 16</inkml:trace>
  <inkml:trace contextRef="#ctx0" brushRef="#br0" timeOffset="237591.6104">14358 26711 0,'164'-41'31,"-41"41"-15,-1 0-16,1 0 15,-41-82-15</inkml:trace>
  <inkml:trace contextRef="#ctx0" brushRef="#br0" timeOffset="237825.1052">15095 26261 0,'0'0'0,"-41"0"16,-41 82 15,82-1-15,0 288 0,41-165-1,82-122 1,81-41-1</inkml:trace>
  <inkml:trace contextRef="#ctx0" brushRef="#br0" timeOffset="238042.1108">15913 26302 0,'0'0'0,"-41"0"31,0 0-15,41 41 0,-82 163-1,-81 164 1,163-245 0,0-41-1</inkml:trace>
  <inkml:trace contextRef="#ctx0" brushRef="#br0" timeOffset="238258.6081">15463 26506 0,'0'0'0,"0"-41"16,0 82 30,82 0-30,81 246 0,-40-165-1,-82-122-15</inkml:trace>
  <inkml:trace contextRef="#ctx0" brushRef="#br0" timeOffset="238475.9186">16199 26220 0,'0'82'62,"0"-41"-62,82 40 16,-82 1-16,0 41 15,-41 163 1,41-245-16</inkml:trace>
  <inkml:trace contextRef="#ctx0" brushRef="#br0" timeOffset="238758.8419">16567 25934 0,'0'-82'16,"82"82"0,0 123-1,-82-42-15,82 165 16,-82 40 15,0 0-15,-123 1-1,41-246-15</inkml:trace>
  <inkml:trace contextRef="#ctx0" brushRef="#br0" timeOffset="239175.0875">13949 26220 0,'0'0'15,"-82"-123"-15,82 41 0,-40 82 16,40 82 15,0 245-15,163 573 15,369-572 0</inkml:trace>
  <inkml:trace contextRef="#ctx0" brushRef="#br0" timeOffset="239742.3504">16895 25770 0,'0'0'0,"40"0"16,83-41-1,-82 41-15,41 0 16,-82 41 15,-41 82-15,-41-82-16,41 40 47,164-81-32,41-40 1,-1 40 0,-122-41-16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3:58:25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16772 11290 0,'0'0'0,"-123"0"16,41 0-16,41 0 15,-40 82-15,40-82 16,204-41 47,1 41-63,122-123 15,42 123 1,40-123-16,368 123 15,-409-82-15,-81 82 16,-1 0 0,-204 0-1,-123 0 17,0 82-17,1-82-15</inkml:trace>
  <inkml:trace contextRef="#ctx0" brushRef="#br0" timeOffset="383.6247">17181 11535 0,'0'0'0,"-123"0"0,0 0 16,83 0-1,162 0 32,1 0-47,82 0 16,204-82 0,368 1-1,-368 81 1,-327 0-1,-164 0 48,123 0-16,0 0-32</inkml:trace>
  <inkml:trace contextRef="#ctx0" brushRef="#br0" timeOffset="1333.5075">21640 11412 0,'0'0'0,"82"-40"62,40 40-62,42 0 16,163-82-1,287 0 17,-573 82-17</inkml:trace>
  <inkml:trace contextRef="#ctx0" brushRef="#br0" timeOffset="1516.1242">22090 11576 0,'0'0'16,"-82"0"-16,205 0 47,40-82-47,1 82 15,286-82 1,-327 82-16</inkml:trace>
  <inkml:trace contextRef="#ctx0" brushRef="#br0" timeOffset="10384.3085">8836 13130 0,'0'123'31,"0"41"-16,0 40-15,0 205 16,-41 41 15,41-409 16,0-286-31</inkml:trace>
  <inkml:trace contextRef="#ctx0" brushRef="#br0" timeOffset="10702.8506">8713 13090 0,'0'0'0,"41"-123"16,0 41 0,0 82-16,41 0 15,0 0-15,40 0 16,-122 41-1,0 0-15,0 122 16,-163 42 0,40-123-16,-41 40 15,123-122 1,41 82-16,0-41 31,82-41-15,0 41-1,204 286 1,-122-81 0,0-1-1,-42-81 1</inkml:trace>
  <inkml:trace contextRef="#ctx0" brushRef="#br0" timeOffset="11066.9868">9736 14071 0,'0'0'0,"0"-82"16,0 42-16,-41-42 15,41 41 1,-41 41 15,41 163-15,0-40-1,0-41 1,0 0 0,82-82-1,41-123 1,-83 0 0,-40-40-1,-204-1 1,122 164-1,82 164 1,41-42 0,0-122-1</inkml:trace>
  <inkml:trace contextRef="#ctx0" brushRef="#br0" timeOffset="11302.1431">10145 13580 0,'0'0'0,"0"-81"0,0-1 16,0 0-1,0 0 1,0 164 15,0 41-31,0 286 16,0-82-1,0-123 1,82-163 0</inkml:trace>
  <inkml:trace contextRef="#ctx0" brushRef="#br0" timeOffset="11550.7352">10554 13499 0,'0'0'0,"0"-41"16,0 0-16,0 0 16,0 82 15,0 0-15,0 122-1,0 83 1,0-1-1,82-81 1</inkml:trace>
  <inkml:trace contextRef="#ctx0" brushRef="#br0" timeOffset="11834.3588">11004 13867 0,'0'-82'16,"0"123"30,0 82-46,0-42 16,0 1-16,0-41 16,0 0-16,0 41 15</inkml:trace>
  <inkml:trace contextRef="#ctx0" brushRef="#br0" timeOffset="11967.6665">10963 13376 0,'0'41'15,"41"41"1,-41-42-16</inkml:trace>
  <inkml:trace contextRef="#ctx0" brushRef="#br0" timeOffset="12384.4782">11249 13826 0,'0'41'47,"0"41"-32,0-1-15,0-40 16,0 0-16,0 0 16,41-41-1,41 0 1,-41-41 0,41-41-1,-41-122 1,-41 163-1,82 123 17,-82 0-32,0 40 15,40-81 17,83 0-17,-41-82 1,-41 41-16</inkml:trace>
  <inkml:trace contextRef="#ctx0" brushRef="#br0" timeOffset="12817.7321">11904 14030 0,'0'-122'16,"0"40"-16,0 0 16,0 0-16,0 0 15,0 41-15,-82 41 32,82 82-32,-41 0 15,41 123 1,41-124-1,82-81 1,-41 0 0,-1 0-1,-81-163 17,0 122-32,0-82 15,0 82 1,-40 41-1,40 82 1,0 204 0,-82 83-1,82-42 1,0 0 0,0-122-1,0-124-15,-41-40 16,0-41-1,-82-82 1,123-40-16,-82-124 16,82 83-1</inkml:trace>
  <inkml:trace contextRef="#ctx0" brushRef="#br0" timeOffset="13484.3808">13663 13826 0,'0'0'0,"-41"-82"15,-41 0 1,41 82 0,-41 0-1,82 82 1,-122 0-16,122 163 15,0-40 17,82-246 15,-42 41-47,-40-164 15,82 123-15,-82-40 16,0-1-1,0 164 17,0 81-17,0-40 1,123-41 0,-41-82-16</inkml:trace>
  <inkml:trace contextRef="#ctx0" brushRef="#br0" timeOffset="14250.4439">14849 13867 0,'82'0'16,"-82"-41"-1,41 41-15,-41-82 16,0 0 15,-41 41-15,0 41-16,-41 0 16,0 0-1,1 164 1,-1 40-1,82-81 1,41-123-16,0 41 16,40-41-1,1 0 1,-41-82-16,82-122 31,-41-42-15,-82-81-1,0 123 1,0 81 0,0 164 15,0 41-31,0 40 16,0 205-1,0 83 1,122-206-1,-81-163 1,0-41 0,82-41-1,-123 0-15,41-41 32,-41 1-32,0-1 0,0-41 15,0 82 1,0 164 15,0 40-15,0-81-1,82 41 1,-41-123 0,40 0-1,-40 0-15,82-82 16</inkml:trace>
  <inkml:trace contextRef="#ctx0" brushRef="#br0" timeOffset="14408.0507">15708 13294 0,'0'-41'15,"123"82"32,-123 0-47</inkml:trace>
  <inkml:trace contextRef="#ctx0" brushRef="#br0" timeOffset="14684.6117">16158 13662 0,'0'0'0,"-41"0"0,41-82 15,-82 82 1,42 0 0,-42 164-1,82-82 1,0 41-1,82-83 1,81-40 0,-122 0-16</inkml:trace>
  <inkml:trace contextRef="#ctx0" brushRef="#br0" timeOffset="15033.9729">16445 13621 0,'0'82'63,"0"0"-47,40-82-16,42 0 31,-82-82 0,0 41-15,-41-41-1,0 82 1,-40 246 0,81-164-1,0-41-15,41 81 16,40-122-1,42 0-15,204 0 16</inkml:trace>
  <inkml:trace contextRef="#ctx0" brushRef="#br0" timeOffset="15539.6864">9899 15298 0,'0'0'0,"-122"0"15,-1 0-15,205 0 63,41 0-63,81 0 0,451-81 31,3599-206 0,-3027 205 1,-1268 82 46</inkml:trace>
  <inkml:trace contextRef="#ctx0" brushRef="#br0" timeOffset="15817.851">11986 16894 0,'-41'0'0,"82"-41"46,41 41-46,-1 0 16,83-82-16,-82 82 16,0 0-16,-41 0 15</inkml:trace>
  <inkml:trace contextRef="#ctx0" brushRef="#br0" timeOffset="16071.6219">11945 16771 0,'0'123'32,"-82"-82"-32,82 40 15,0 42-15,0 0 16,0 122-1,0-122-15,0-41 16,0 0-16,0-1 16,0 1-1</inkml:trace>
  <inkml:trace contextRef="#ctx0" brushRef="#br0" timeOffset="16252.6672">11822 17589 0,'0'-41'47,"82"41"-47,0 0 16,0-82-16,-1 82 15,206-163 1</inkml:trace>
  <inkml:trace contextRef="#ctx0" brushRef="#br0" timeOffset="16500.7514">12804 17016 0,'-41'-81'15,"0"81"1,0 0-1,-41 40 1,82 42 0,0 164-1,0-1 1,41-40 0,0-124-16,41 1 15,-41-82-15,0 0 16</inkml:trace>
  <inkml:trace contextRef="#ctx0" brushRef="#br0" timeOffset="16918.3211">13295 17139 0,'0'0'0,"0"-41"15,0 0 1,41 41-1,40 0 1,-40 0 0,41 164-1,-164 122 1,-40-163 0,81-123-1,82-41 16,40 41-15,-40-82-16,0 82 16,41 0-1,-82 41-15,82 41 32,-164 122-17,-41-122 1,1-82-1,81 0 1,-41-122-16</inkml:trace>
  <inkml:trace contextRef="#ctx0" brushRef="#br0" timeOffset="17152.0362">13949 17016 0,'123'0'47,"-41"41"-47,-41 82 16,-41 0-16,122-1 15,-122 1 1,0 123-1,-122 40 1</inkml:trace>
  <inkml:trace contextRef="#ctx0" brushRef="#br0" timeOffset="17368.3309">14808 17589 0,'82'0'15,"0"-41"-15,0 41 32,122 0-17,-122 0-15</inkml:trace>
  <inkml:trace contextRef="#ctx0" brushRef="#br0" timeOffset="17517.8223">15095 17794 0,'81'0'16,"-40"0"-1,41-82-15,0 82 16,41-164-16</inkml:trace>
  <inkml:trace contextRef="#ctx0" brushRef="#br0" timeOffset="20685.0054">20863 14030 0,'0'-81'16,"0"-1"-1,0 0 1,-205-41 15,82 246 0,123 286-15,0-205 0,0-122-1,82-41 1,0-41-1,-82-41-15,82-81 16,0 40 0,-82 0-16,0-41 31,0-40-15,0 122-1,0 123 1,-41 40-1,41 42 1,0-1 0,0-81-1</inkml:trace>
  <inkml:trace contextRef="#ctx0" brushRef="#br0" timeOffset="20868.0901">21353 14194 0,'-41'-41'15,"123"41"17,0 0-32,0-82 15,41 82-15</inkml:trace>
  <inkml:trace contextRef="#ctx0" brushRef="#br0" timeOffset="21018.6687">21312 14358 0,'82'0'31,"41"0"-15,0-41-1,-1 41-15</inkml:trace>
  <inkml:trace contextRef="#ctx0" brushRef="#br0" timeOffset="21251.1557">22172 13785 0,'0'0'0,"0"-41"0,0 0 15,0-41 1,0 205 15,0 122-15,0 1 0,0-42-1</inkml:trace>
  <inkml:trace contextRef="#ctx0" brushRef="#br0" timeOffset="21501.2031">22908 14235 0,'0'82'31,"0"-1"-15,0 1-16,0 0 16,0 0-16,0-41 15,0 41 1</inkml:trace>
  <inkml:trace contextRef="#ctx0" brushRef="#br0" timeOffset="21985.384">24094 13499 0,'0'0'0,"-82"81"47,82 42-47,0 82 16,0-83-1,0 1 1,0-82-1,0-82 32,0-41-47,41-81 32,82 122-17,41-41 1,-123 82-16,-1 41 15,42 41-15,-82-1 16,-82 42 0,1-123-1,-124 164 1,164-164 0</inkml:trace>
  <inkml:trace contextRef="#ctx0" brushRef="#br0" timeOffset="22218.8656">24544 13989 0,'-41'0'0,"123"0"31,41 0-15,-41 0-16,-42-40 15,1 40 1</inkml:trace>
  <inkml:trace contextRef="#ctx0" brushRef="#br0" timeOffset="22334.949">24585 14194 0,'0'0'0,"41"0"47,82 0-31,40-41-16,-81 41 0</inkml:trace>
  <inkml:trace contextRef="#ctx0" brushRef="#br0" timeOffset="22771.7065">25444 13458 0,'0'-41'16,"0"0"-1,-41 123 32,-41 81-47,82-40 16,-81 41 0,81 40-1,163 42 1,1-246-1,-82 0 1,-1-82 0,1-41-1,-82 41-15,-41-81 16,0 163-16,-40 0 16,-83 81-1,41 83 1,123 0-1</inkml:trace>
  <inkml:trace contextRef="#ctx0" brushRef="#br0" timeOffset="22912.0694">26794 14398 0</inkml:trace>
  <inkml:trace contextRef="#ctx0" brushRef="#br0" timeOffset="23935.7451">18531 17180 0,'0'-82'0,"-41"82"16,41-82-16,0 1 16,0-1-1,123 0 1,-42 82-1,42 450 17,-205-123-1,41-327-15,82-82 15,82-122-16,-41-1 1,-41 42 0,-41 40 15,0 205 0,0 0-15,0 163-1,0-163-15,0 81 16,0-122-16,41-41 16,81 82-1</inkml:trace>
  <inkml:trace contextRef="#ctx0" brushRef="#br0" timeOffset="24168.7612">19635 17180 0,'-122'0'16,"162"0"31,42 0-47,41 0 15,0-41-15,-1 41 16,83-41 0</inkml:trace>
  <inkml:trace contextRef="#ctx0" brushRef="#br0" timeOffset="24618.8989">20863 16485 0,'0'-82'15,"0"164"32,0-1-47,0 165 16,0-123-1,0 245 17,0-327-32,40 40 15</inkml:trace>
  <inkml:trace contextRef="#ctx0" brushRef="#br0" timeOffset="25185.7123">21722 17098 0,'-41'-82'0,"122"82"47,42 0-47,0 0 15,122-41 1,-81 41-16,204-81 31</inkml:trace>
  <inkml:trace contextRef="#ctx0" brushRef="#br0" timeOffset="25452.4372">22335 16526 0,'0'0'0,"0"-41"16,-41 41 0,41 81-1,0 1 1,0 41-1,41 409 1,-41-328 0,41-81-1</inkml:trace>
  <inkml:trace contextRef="#ctx0" brushRef="#br0" timeOffset="25735.5789">23399 16485 0,'0'0'0,"0"-41"0,0 0 16,0 123 31,-82-1-47,82 42 15,0 327 1,41-245 0,-41-164-1</inkml:trace>
  <inkml:trace contextRef="#ctx0" brushRef="#br0" timeOffset="26948.5089">13090 18284 0</inkml:trace>
  <inkml:trace contextRef="#ctx0" brushRef="#br0" timeOffset="27121.9225">13295 18203 0,'-41'0'15,"0"0"1</inkml:trace>
  <inkml:trace contextRef="#ctx0" brushRef="#br0" timeOffset="27252.0839">13417 18162 0</inkml:trace>
  <inkml:trace contextRef="#ctx0" brushRef="#br0" timeOffset="28252.1981">18449 17016 0,'0'-41'16,"0"-40"0,0 40-1,82-41 1,81 82 15,-81 0-31,0 204 31,-82-163-31,0 0 16,0 82 0,-41 0-1,-82-41 1,42-42 0,40-40-1,41-40 48,82-42-48,-42 82 1,1-82 0,164 82-1,-82 82 1,-82 122-1,-41-81 1,0-82-16,-123 122 16,41-122-16,-41 41 15,-40-41 1,40-41 0,82-41-1,41 0-15,0-81 16</inkml:trace>
  <inkml:trace contextRef="#ctx0" brushRef="#br0" timeOffset="28903.1598">18490 16812 0,'0'-41'16,"0"0"0,0 0-1,82 41 1,81 0-1,-40 0 1,-41 123 0,-82-41 15,0 81-15,-205 83-1,124-205 1,-1 0-1,123-41 64,40 0-64,-40-82-15,0 82 16,41 0-16,0 41 15,0 81 1,-41-40 0,-41 41-1,-82 0 17,0-83-32,-82 83 15,83-123-15,-1 82 16,0-82-1</inkml:trace>
  <inkml:trace contextRef="#ctx0" brushRef="#br0" timeOffset="29472.9216">17794 18857 0,'0'0'0,"-122"0"16,-1 0-16,0 0 15,-81 0 1,122 0 0,123 0 15,82 0-31,449 0 15,287-164 1,-245 164 0,613-122-16,-695-42 15,82 164 1,776-123 0,-490 1-1,-572 40-15,-124 82 16,-204-41 15,-41 41-15,0 0-1,82 0 17</inkml:trace>
  <inkml:trace contextRef="#ctx0" brushRef="#br0" timeOffset="31036.0433">18981 19593 0,'0'-81'0,"0"-1"16,-41 82-16,41-41 16,-41 41-16,0 0 31,-123 613 0,246-163 0,246-450 1,-288-41-32,-40 1 15,82-1-15,-82-82 16,-82 41 0,1 82-16,40 0 15,-41 41 1,82 123-1,82-123 1</inkml:trace>
  <inkml:trace contextRef="#ctx0" brushRef="#br0" timeOffset="31286.2656">19676 19962 0,'123'0'63,"0"0"-63,-1 0 15,-40 0-15,0 0 16,0 0-16</inkml:trace>
  <inkml:trace contextRef="#ctx0" brushRef="#br0" timeOffset="31552.5442">20781 19266 0,'0'0'0,"0"-41"15,-41 123 32,41 0-47,0 122 16,0 1-1,0-123-15,41 0 16,-41-1-16,41-81 16</inkml:trace>
  <inkml:trace contextRef="#ctx0" brushRef="#br0" timeOffset="31802.6071">21476 19675 0,'0'-41'16,"123"41"15,-41 0-16,81-82-15,-40 82 16,0-40-16,-41 40 16</inkml:trace>
  <inkml:trace contextRef="#ctx0" brushRef="#br0" timeOffset="32102.6242">21885 19266 0,'0'0'0,"-82"0"0,82-82 15,0 205 32,0 0-31,0 163-16,0-40 31,41-42-15</inkml:trace>
  <inkml:trace contextRef="#ctx0" brushRef="#br0" timeOffset="32352.5857">22703 19062 0,'0'-41'16,"0"123"31,0 40-47,0 1 15,0 0-15,0-1 16,0-40 0,0 0-16</inkml:trace>
  <inkml:trace contextRef="#ctx0" brushRef="#br0" timeOffset="32653.1694">26508 17712 0,'41'0'31,"81"0"-15,-40 0-16,0 0 15,-41 0 1</inkml:trace>
  <inkml:trace contextRef="#ctx0" brushRef="#br0" timeOffset="32786.274">26549 18039 0,'0'0'0,"122"0"31,1-82-31,0 41 16</inkml:trace>
  <inkml:trace contextRef="#ctx0" brushRef="#br0" timeOffset="34853.7623">28021 16935 0,'0'-41'32,"82"-41"-1,0 82-16,-82-41 282,0 0-234,0 82 15,0 41-78,0-41 16,0 40-1,0-40 1,0-82 62,0 1-62,0-1-1,0-41 48,0 41 15,0 0 172,0 0 422,0 82-610,0 82-46,0-1-16,0-40 15,0 0-15,0 41 16,41 40 31,41-81-47</inkml:trace>
  <inkml:trace contextRef="#ctx0" brushRef="#br0" timeOffset="35086.6683">28021 17916 0,'0'0'0,"-41"0"15,82 0 32,41 0-31,204-82-1,-81 82 1,-123 0-16</inkml:trace>
  <inkml:trace contextRef="#ctx0" brushRef="#br0" timeOffset="35520.1923">28594 18284 0,'0'-40'31,"-41"40"0,0 0-31,-82 40 16,42 206 15,-1 81-15,204-41-1,42-204 1,-82-82-1,0 0 1,-41-163 0,-41-1-1,0 123-15,-82 41 16,0 0-16,0 0 16,-81 164-1,163-82 1,81-1-1</inkml:trace>
  <inkml:trace contextRef="#ctx0" brushRef="#br0" timeOffset="36321.785">28717 18775 0,'0'82'15,"0"-41"1,0 0 0,0 41-1,0 0 1,0-1 0,-123-40-1,41-41 1,0 0-1,0 0 1,1 0 0,81-122-1,0-206 1,81 83 0,83 81-1,-123 82 1,82 42-1,-82 40 17,40 204-32,-81 82 31,0 83-15,-40 40-1,-42-205 1,-41-40-1,0-123 1,82-41 0,-40 0-16,81-123 15,0 82-15,0-41 16,40 82 0,83-41-1,41 41 1,-41 41-1,-42 82 1,42 0 15,-82-123-15</inkml:trace>
  <inkml:trace contextRef="#ctx0" brushRef="#br0" timeOffset="36501.869">29494 19471 0,'0'41'63</inkml:trace>
  <inkml:trace contextRef="#ctx0" brushRef="#br0" timeOffset="36937.9087">26999 21393 0,'0'0'0,"-82"0"16,204 0 31,1 0-32,0 0-15,81-41 16,778-41 15,-573 1-15</inkml:trace>
  <inkml:trace contextRef="#ctx0" brushRef="#br0" timeOffset="37153.2143">27571 21966 0,'0'0'0,"-82"0"0,205-41 47,123 41-47,81-82 16,327 82-1,-245-82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4:00:01.3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15707 0,'-81'0'15,"81"-40"1,-41 40-16,41-82 16,82 82 30,204 41-14,41-41-17,-286 0 1</inkml:trace>
  <inkml:trace contextRef="#ctx0" brushRef="#br0" timeOffset="333.4631">10840 15789 0,'-81'0'15,"81"82"48,0-41-48,0 41-15,0 40 16,0 1-16,0 41 16,0 81-1,0-122 1,0-41 0,81-82-1,42 0 1,0-82-1,-82 82-15</inkml:trace>
  <inkml:trace contextRef="#ctx0" brushRef="#br0" timeOffset="550.1365">10595 16485 0,'0'-82'16,"82"41"15,0 41-15,-1 0-16,1-82 0,0 82 15,41-41-15</inkml:trace>
  <inkml:trace contextRef="#ctx0" brushRef="#br0" timeOffset="800.345">11454 15707 0,'0'0'0,"0"-40"15,0-42 1,0 0-1,0 123 1,0 41 0,-41 122-1,41 42 1,0-42 0,123-81-1,81-82 1</inkml:trace>
  <inkml:trace contextRef="#ctx0" brushRef="#br0" timeOffset="1034.1456">12354 15626 0,'0'0'0,"-41"41"47,-41 40-47,41 1 16,-81 164-1,-1-83 1,123-81 0,0 0-1</inkml:trace>
  <inkml:trace contextRef="#ctx0" brushRef="#br0" timeOffset="1250.3037">11822 15707 0,'-41'0'0,"123"0"62,0 41-62,0 41 16,122 41 0,-81 0-1</inkml:trace>
  <inkml:trace contextRef="#ctx0" brushRef="#br0" timeOffset="1483.7268">12681 15585 0,'0'0'0,"-41"-41"16,41 0-1,0 123 17,82 0-17,-41-1-15,41 124 16,-41-123-16,-41 81 15,0 124 1,-41-124 0</inkml:trace>
  <inkml:trace contextRef="#ctx0" brushRef="#br0" timeOffset="1682.919">13581 16035 0,'82'-41'47,"82"41"-47,-42 0 0,1 0 16,-82 0-16</inkml:trace>
  <inkml:trace contextRef="#ctx0" brushRef="#br0" timeOffset="1816.6761">13786 16321 0,'0'-41'31,"122"41"-31,42-41 0,0 41 15</inkml:trace>
  <inkml:trace contextRef="#ctx0" brushRef="#br0" timeOffset="2366.4116">15954 15544 0,'0'-41'15,"81"41"-15,-121 0 47,-1 0-31,-41 123-16,0-82 15,-41 40-15,-81-40 16,122 41 0,0-82-1,164 0 17,123 0-17,-1 0 1,-163 0-1,0 41 1,-41 0 0,-164 82-1,-40 81 1,-83-81 0,246-82-1,82-41 16,82 0-31,123 0 16,-83 0 0,-40 82-1</inkml:trace>
  <inkml:trace contextRef="#ctx0" brushRef="#br0" timeOffset="2917.5474">16976 15912 0,'0'-41'31,"41"41"0,0 0-31,82 41 16,-123 0 0,0 0-1,-82 122 1,41-81-1,0-82 1,41-82 15,82 1-31,-41-1 16,41 0-16,-41-82 16,41 123-16,-82-40 15,-41 81 16,0 81-15,-41 83 0,82-41-1,82-1 17,122-40-17,-204 0-15,82-82 0</inkml:trace>
  <inkml:trace contextRef="#ctx0" brushRef="#br0" timeOffset="3283.7191">18122 15462 0,'0'0'0,"0"-41"15,0 0 1,0-41 0,0 41-1,-41 41-15,-82 41 32,123 82-17,0 123 1,0-1-1,0 0 1,0-40 0,0-82-1,-41-82 1,0-41 0,-41-123-1</inkml:trace>
  <inkml:trace contextRef="#ctx0" brushRef="#br0" timeOffset="3434.1252">17794 15953 0,'0'-82'0,"0"41"15,123 41 17,-41 0-17,204-41 1,-245-41-1</inkml:trace>
  <inkml:trace contextRef="#ctx0" brushRef="#br0" timeOffset="3683.3266">18449 15503 0,'0'-82'0,"0"0"15,0 164 48,-41 41-63,41-41 15,0 40-15,0 1 16,0-41 0,0 122-1,123-122 1,-41 41-16</inkml:trace>
  <inkml:trace contextRef="#ctx0" brushRef="#br0" timeOffset="4117.2776">18776 15789 0,'0'-41'15,"41"41"16,-41-81-31,82 81 16,0 0 0,-82 81-16,0 1 15,-82 82 17,41-164-17,82 0 16,41-82-15,41-82 0,-83 1-1,-40 81 1,0 164 15,0 0-15,0-1-16,0 42 15,0 0 1,41-82 0</inkml:trace>
  <inkml:trace contextRef="#ctx0" brushRef="#br0" timeOffset="4350.6322">19431 15339 0,'0'0'0,"0"-82"16,41 1-1,0 81 1,40 0 0,1 204-1,-82 42 1,-41 81-1,-122-41 1,-1-81 0</inkml:trace>
  <inkml:trace contextRef="#ctx0" brushRef="#br0" timeOffset="8184.5797">14972 18898 0,'0'0'0,"-41"0"16,123 0 31,163 0-32,-81 0 1</inkml:trace>
  <inkml:trace contextRef="#ctx0" brushRef="#br0" timeOffset="8317.5092">15013 19348 0,'123'-82'31,"-1"82"-15,1 0-16,41 0 15</inkml:trace>
  <inkml:trace contextRef="#ctx0" brushRef="#br0" timeOffset="10234.7344">17917 18284 0,'0'-40'16,"41"40"0,-41-41-1,-82 82 48,-81 40-48,-1 1-15,-163 41 32,122-41-17,42-1 1,204-81 31,40 0-47,1 0 15,286 0 1,-204 0 0,-123 0-1,-41 41 16,-82 82-31,-204 0 16,81 0 0,1-83 15,163 42-15,123-82 30,40 0-46,1 0 16,204 0 0,41 0-1</inkml:trace>
  <inkml:trace contextRef="#ctx0" brushRef="#br0" timeOffset="10984.8051">18776 18693 0,'0'0'0,"0"-81"16,0 40 0,41 41-1,164 0 16,-164 204 1,-82-81-17,-41-82 1,82-123 15,41 41-31,41 0 16,-41-81-1,122-42 1,-163 82 0,-41 82 15,-41 82-15,1 41-1,81 40 1,0-40-1,81-82 1,42 82 0,-82-123-16,41 0 0</inkml:trace>
  <inkml:trace contextRef="#ctx0" brushRef="#br0" timeOffset="11223.3797">19717 18734 0,'0'41'16,"0"0"109,82-41-125</inkml:trace>
  <inkml:trace contextRef="#ctx0" brushRef="#br0" timeOffset="11735.6903">21353 18203 0,'0'0'0,"0"-41"15,-41-41 17,41 409-1,0 123 0,0-368-15</inkml:trace>
  <inkml:trace contextRef="#ctx0" brushRef="#br0" timeOffset="12034.1688">20331 19266 0,'0'0'0,"82"0"32,122 0-32,164-82 15,-41 82 1,328-81-1,122-1 1,-490 0 0,-328 82 31,-41 82-32,0-82-15</inkml:trace>
  <inkml:trace contextRef="#ctx0" brushRef="#br0" timeOffset="12634.8464">20535 19921 0,'0'-41'0,"0"-41"16,0 41-16,-41 41 15,41 82 16,0 41-31,0 122 16,41-41 15,-41-40-15,0-123 0,0 0-16,0-82 31,0 0-31,0 0 15,41-163 1,41 122 0,82 0-1,-83 123 1,-40 41 0,-41 40-1,0-81-15,0 41 16,-122 0-1,40-82-15,0 0 16,0 0 0,0 0 15,164-82-15</inkml:trace>
  <inkml:trace contextRef="#ctx0" brushRef="#br0" timeOffset="12867.5074">21231 20330 0,'0'-41'16,"122"41"46,-40 0-62,0 0 0,41-82 16,-1 82 0,83-41-16,-41 41 15</inkml:trace>
  <inkml:trace contextRef="#ctx0" brushRef="#br0" timeOffset="13434.3144">22662 19839 0,'0'-41'15,"0"-41"1,-81 41 15,40 41-15,-41 0 0,0 123-1,82 41 1,-41-42-1,41-81 1,82-41 0,41 0-1,-41 0 1,-82-82 0,40 1-1,-40-42 1,0 41-1,0 164 17,-40 41-32,40-1 31,0-81-31,0 41 16,81 0-16,-40-82 15,82 0 1,-82-123-16</inkml:trace>
  <inkml:trace contextRef="#ctx0" brushRef="#br0" timeOffset="13634.5647">22949 19839 0,'82'0'31,"-42"0"-15,42 0-16,0 0 0,82-82 31,-123 82-31</inkml:trace>
  <inkml:trace contextRef="#ctx0" brushRef="#br0" timeOffset="13901.1655">23317 19552 0,'0'0'0,"0"-40"0,0 80 46,0 42-30,0 0-16,0 82 31,0-1-15,0-40 0</inkml:trace>
  <inkml:trace contextRef="#ctx0" brushRef="#br0" timeOffset="14168.2806">23644 19266 0,'0'0'0,"0"-82"15,0 205 48,0 0-63,0-1 15,0 1 1,0 0-16,0 81 16,82-81-16,-82-41 15</inkml:trace>
  <inkml:trace contextRef="#ctx0" brushRef="#br0" timeOffset="15317.9252">26753 18816 0,'0'41'31,"0"0"-15,0-164 77,0 41-77,-41 82 15,41 41-15,0 41 15,-41-82-15,41-41 15,0-41-15,41 82 15,41 82-15,-82 123-1,0-42 1,-41 1-1</inkml:trace>
  <inkml:trace contextRef="#ctx0" brushRef="#br0" timeOffset="16184.871">30312 18162 0,'0'0'0,"-41"-82"15,41 41 1,0 0 0,123-41 15,81 287 0,-367-1 0,81-122-15,123-164 31,41 41-47,81-122 16,-81-1-1,-41 123 1,-41 0-1,-41 82 1,0 82 15,-41 41-15,82-42 0,205-81-1,-41-41 1,-124 0-16</inkml:trace>
  <inkml:trace contextRef="#ctx0" brushRef="#br0" timeOffset="16618.7977">29330 18244 0,'0'-41'16,"-82"122"62,1-40-78,40 41 16,-41-82-16,82 82 15,-41-82-15,82 0 31,41 0-31,163 0 16,41 0 0,-286 41-1</inkml:trace>
  <inkml:trace contextRef="#ctx0" brushRef="#br0" timeOffset="16784.903">29003 18898 0,'0'0'0,"82"0"47,0 0-47,81 0 16,1 0-1</inkml:trace>
  <inkml:trace contextRef="#ctx0" brushRef="#br0" timeOffset="18251.3099">16158 19921 0,'0'-41'15,"41"41"17,41 0-17,-82 122 17,0-40-32,-41 0 15,-41 0 1,123-123 31,-41-41-32,123-41 1,0 42 0,-123-1-1,0 41-15,0 82 31,0 0-15,0 81 0,0 1-1,40-41 1</inkml:trace>
  <inkml:trace contextRef="#ctx0" brushRef="#br0" timeOffset="18435.2691">16854 19962 0,'41'-41'31,"40"41"-15,-40 0-16</inkml:trace>
  <inkml:trace contextRef="#ctx0" brushRef="#br0" timeOffset="18584.6827">16772 20166 0,'-41'0'16,"82"0"15,41 0-31,40 0 15,-40 0-15,0-82 16</inkml:trace>
  <inkml:trace contextRef="#ctx0" brushRef="#br0" timeOffset="18801.5506">17467 19757 0,'0'-82'16,"0"164"15,0 0-15,0 0-16,0 81 16,0 1-1,0-123 1</inkml:trace>
  <inkml:trace contextRef="#ctx0" brushRef="#br0" timeOffset="19918.9693">17467 19716 0,'0'-41'16,"41"0"15,41 41-15,0 0-1,-82 41 1,41 0 0,-41-82 77,-82 41-93,41 0 16,-41 41 0,82 0-1,-41 204 1,41-122-1,0-82 1,41 41 0,82-123-1,-41-41 1,-41 0 0,-41-81-1,0 81 1,0 205 31,0-42-47,0 83 31,0-82-15,122-82-1,-81-82 1</inkml:trace>
  <inkml:trace contextRef="#ctx0" brushRef="#br0" timeOffset="20536.1262">17099 17753 0,'0'-82'0,"0"0"16,0 164 47,0 368-32,0-409 0,0-82 16,82-205-16,-41 246-15,0 41-1,41 0 1,-82 41 0,-82 41-1,-41-123 1,82 0 0,-41 0-16</inkml:trace>
  <inkml:trace contextRef="#ctx0" brushRef="#br0" timeOffset="21169.3473">16649 23111 0,'123'0'47,"0"0"-47,-1-82 16,83 82-1</inkml:trace>
  <inkml:trace contextRef="#ctx0" brushRef="#br0" timeOffset="21302.2481">16813 23398 0,'41'0'16,"81"-41"-16,1 41 0,82-41 15,-42 41-15</inkml:trace>
  <inkml:trace contextRef="#ctx0" brushRef="#br0" timeOffset="22352.9739">20576 22579 0,'0'-40'16,"0"-42"-1,0 0 1,-82-82 15,1 82 1,-42 328-1,123-123-31,0 122 15,0-163 1,0-41-16,82 0 31,-1-41-15,42-82 0,-82-41-1,-41 0 1,0 42-1,0-42 1,0 82 0,0 164-1,0-41 1,0 81 0,0 83-1,0-165 1,41-81-1,82 0 1,-82-41 0</inkml:trace>
  <inkml:trace contextRef="#ctx0" brushRef="#br0" timeOffset="23369.3148">21353 22579 0,'-81'0'47,"40"0"63,122-40 405,-40 40-499,0 0-16,41 0 15,0 0-15,0 0 16,0 0-16,-1 0 16,42 0-1</inkml:trace>
  <inkml:trace contextRef="#ctx0" brushRef="#br0" timeOffset="23618.8776">21640 22334 0,'-82'-82'16,"0"82"31,82 82-47,0 0 15,0 0-15,0 40 16,0 1-16,41 82 31,-41-165-31</inkml:trace>
  <inkml:trace contextRef="#ctx0" brushRef="#br0" timeOffset="24136.0178">22622 22334 0,'0'-82'15,"0"0"1,0 41-1,0 1 1,-41 40 0,-82 0-1,41 81 1,82 124 0,0-82-1,0-82 1,41 40-16,0-81 15,41-41 1,0-40 0,-82-1-1,0 41-15,81-82 16,-81 82 0,0 123 30,0 0-46,0 82 16,0-124 15,82-40-15,-41 0-16</inkml:trace>
  <inkml:trace contextRef="#ctx0" brushRef="#br0" timeOffset="24318.6528">23071 22375 0,'41'0'32,"0"0"-32,41 0 15,204 0 1,-245-82-1</inkml:trace>
  <inkml:trace contextRef="#ctx0" brushRef="#br0" timeOffset="24552.7641">23358 22089 0,'-41'0'0,"41"-41"0,0 82 47,0 40-47,0 1 16,0 41-16,0-41 16,0 163-1,0-204 1</inkml:trace>
  <inkml:trace contextRef="#ctx0" brushRef="#br0" timeOffset="25069.3807">23808 22129 0,'0'-40'16,"0"162"31,0-40-31,0 0-16,0 0 0,0 0 15,0 163 1</inkml:trace>
  <inkml:trace contextRef="#ctx0" brushRef="#br0" timeOffset="25369.212">24544 22457 0,'0'-41'31,"123"41"-16,-41 0 1,40 0 0,83-41-1</inkml:trace>
  <inkml:trace contextRef="#ctx0" brushRef="#br0" timeOffset="25585.9608">24830 22089 0,'-40'-82'0,"40"123"47,0 40-32,0 42-15,0-41 16,0 0-16,0 81 31,0-81-31</inkml:trace>
  <inkml:trace contextRef="#ctx0" brushRef="#br0" timeOffset="26052.3816">25526 22293 0,'0'-82'15,"0"0"-15,0 1 32,-82 81-1,41 81-31,-41 124 15,82-41 1,0-123 15,82 40-15,-41-81 0,41-81-1,0-42 1,-82 0-1,0 82 1,0 164 15,0-41-31,0 0 16,0 40 0,41-40-1</inkml:trace>
  <inkml:trace contextRef="#ctx0" brushRef="#br0" timeOffset="26252.179">25853 22416 0,'82'0'31,"0"0"-15,0 0-16,-1 0 16,83 0-1</inkml:trace>
  <inkml:trace contextRef="#ctx0" brushRef="#br0" timeOffset="26469.5837">26139 22252 0,'0'0'0,"0"-41"15,0 82 17,0 41-17,0 82 1,0-1-1,0 42 1,0-164-16</inkml:trace>
  <inkml:trace contextRef="#ctx0" brushRef="#br0" timeOffset="26785.9103">26549 22252 0,'0'-41'0,"40"41"16,-40-82-16,41 82 15,41 0 1,41 0 0,-123 82-1,0 82 1,-82 40-1,-41-40 1,42-82 0,162-82 15,-40 0-31,41-41 16,0 41-16,82-82 15</inkml:trace>
  <inkml:trace contextRef="#ctx0" brushRef="#br0" timeOffset="27071.1353">27039 21966 0,'0'-41'16,"41"41"15,41 0-15,-82 82-16,82 163 16,-82-40-1,0 40 1,-123 1-1</inkml:trace>
  <inkml:trace contextRef="#ctx0" brushRef="#br0" timeOffset="27519.1693">25035 22089 0,'0'-41'16,"0"122"30,0 1-46,0 41 16,0 0-16,0-1 16,0 83-1,245-123 1,-122-41-16</inkml:trace>
  <inkml:trace contextRef="#ctx0" brushRef="#br0" timeOffset="28136.4705">23931 22007 0,'81'0'47,"1"122"-47,-82-40 15,41 0-15,-41 327 47,-327-82-31</inkml:trace>
  <inkml:trace contextRef="#ctx0" brushRef="#br0" timeOffset="28703.5037">22417 22007 0,'-41'0'0,"-41"0"31,0 0-15,1 82-1,81-1-15,0 165 32,368 326-1,-164-531-16</inkml:trace>
  <inkml:trace contextRef="#ctx0" brushRef="#br0" timeOffset="29486.309">27612 22457 0,'82'0'63,"41"0"-63,-1 0 15,124-82 1,-164 82 0</inkml:trace>
  <inkml:trace contextRef="#ctx0" brushRef="#br0" timeOffset="29703.5472">27898 22089 0,'0'0'0,"-40"0"15,40 40 17,0 42-17,0 82 1,0 40-1,0-122 1</inkml:trace>
  <inkml:trace contextRef="#ctx0" brushRef="#br0" timeOffset="29902.819">28512 22375 0,'-82'0'16,"123"0"15,0 0-31,41 0 16,82 0-1</inkml:trace>
  <inkml:trace contextRef="#ctx0" brushRef="#br0" timeOffset="30069.5149">29126 22334 0,'41'0'47,"40"-41"-47,42 41 16,-41 0-16,0 0 15</inkml:trace>
  <inkml:trace contextRef="#ctx0" brushRef="#br0" timeOffset="30205.3472">29780 22252 0,'123'0'31,"-82"0"-16,41 0 1</inkml:trace>
  <inkml:trace contextRef="#ctx0" brushRef="#br0" timeOffset="30503.2103">30721 22170 0,'-41'0'15,"123"0"63,0 0-78,-41 0 16,41 0 0,-1 0-1,1 0 1</inkml:trace>
  <inkml:trace contextRef="#ctx0" brushRef="#br0" timeOffset="30805.0485">30885 22048 0</inkml:trace>
  <inkml:trace contextRef="#ctx0" brushRef="#br0" timeOffset="31086.2618">30721 22211 0,'-41'0'0,"123"0"47,41 0-47,-1 0 0,42 0 15,-41 0-15,81 0 16,-122 0-1,-41 0 1</inkml:trace>
  <inkml:trace contextRef="#ctx0" brushRef="#br0" timeOffset="31370.1295">31130 21925 0,'-41'0'0,"41"-41"15,0 82 32,0 41-31,0 0-16,41 40 15,-41 1-15,0 82 32,0-83-17</inkml:trace>
  <inkml:trace contextRef="#ctx0" brushRef="#br0" timeOffset="31902.6821">31744 21720 0,'0'-40'16,"0"121"31,0 42-47,0 0 15,0-1-15,0 1 16,0-41 0,0 0-1,0 0 1,0-123 15,0 0-15,0 0-16,82-41 15,-42 0 1,42 82 0,41 0-16,-82 41 15,-41 82 1,0 0-1,0-42 17,-82 1-17,-41-82 1,82 0-16,-81-82 16,122 42-16,0-1 15</inkml:trace>
  <inkml:trace contextRef="#ctx0" brushRef="#br0" timeOffset="32089.4291">32316 22334 0</inkml:trace>
  <inkml:trace contextRef="#ctx0" brushRef="#br0" timeOffset="35303.7698">21190 23438 0,'-41'0'0,"-41"0"32,41 0-17,0 0 17,0 0 46,-40 0-63,121 0 95,1 0-95,0 0-15,41 0 16,41 0-16,-1 0 16,288 0-1,203-81 1,83 81-1,449 0 1,-409-123 0,42 41-1,-83 0 1,696-122 0,-573 122-1,-41 0 1,-122 82 15,-369-82-31,-41 82 16,-40 0-16,204-81 15,-123-1 1,-40 82 0,-1 0-1,-163 0-15,0-82 16,0 82-16,-41 0 0,40 0 15,-40 0 1,0 0 0,-82 41 46,-40-41-62,-1 0 16</inkml:trace>
  <inkml:trace contextRef="#ctx0" brushRef="#br0" timeOffset="36237.0523">24830 23888 0,'0'-41'0,"0"1"16,0-83-16,0 82 16,-81-41-1,81 41 16,0 450 1,0-204-17,0-82 1,0-83 0,0-162 30,0 40-46,41 0 32,40 0-17,42 82 1,-82 41 0,-41 123-1,-41-41 1,-82-83-1,1 1 1,81-41 0</inkml:trace>
  <inkml:trace contextRef="#ctx0" brushRef="#br0" timeOffset="36453.4541">25321 23970 0,'-41'0'0,"82"0"31,0 0-15,0 0-16,0 0 15,41 0-15</inkml:trace>
  <inkml:trace contextRef="#ctx0" brushRef="#br0" timeOffset="36953.9983">26180 23888 0,'0'-41'16,"-41"-40"15,1 81-31,-42-41 16,41 41-1,-41 41 1,82 0-1,-82 163 1,82 1 0,0-164-1,123-1 1,-41-40 0,0-81-1,-42-42 1,-40-82-1,0 124 17,0 40-17,0 122 1,0 1 0,0 82-1,0-123 1,41 82-1,41-123 1</inkml:trace>
  <inkml:trace contextRef="#ctx0" brushRef="#br0" timeOffset="37170.0894">26589 23888 0,'0'0'0,"82"0"31,0 0-15,82 0-16,-1 0 16,42 0-1,-82 0 1</inkml:trace>
  <inkml:trace contextRef="#ctx0" brushRef="#br0" timeOffset="37436.8336">27080 23725 0,'-81'-82'15,"81"164"32,0 0-31,0-1-16,0 1 0,40 0 16,-40 0-1,82 41 1</inkml:trace>
  <inkml:trace contextRef="#ctx0" brushRef="#br0" timeOffset="37670.6322">27612 23602 0,'0'123'47,"0"-41"-32,0 40-15,0 1 16,82 0-16,-82-41 16,0 81-1</inkml:trace>
  <inkml:trace contextRef="#ctx0" brushRef="#br0" timeOffset="37920.8726">27980 23520 0,'0'0'0,"0"-41"0,82 41 31,-41 0-15,82 246-1,-123-124-15,82 206 16,-82-165-16,0-40 16,-82 204-1,-82-122 1</inkml:trace>
  <inkml:trace contextRef="#ctx0" brushRef="#br0" timeOffset="38420.6808">24503 23602 0,'0'0'0,"0"-82"15,-41 82 1,-81 205-1,122-42 1,-82 1-16,82 245 31,327 164 1,-204-573-32</inkml:trace>
  <inkml:trace contextRef="#ctx0" brushRef="#br0" timeOffset="44971.0432">44098 6136 0,'0'-82'16,"0"0"0,0 41-1,0 82 16,0 82-31,0 40 0,0 1 16,41 327 15,163-409 1,-81-123-17,-82-41 1,41-41 15,-82 82-31,0-81 16,0 40-16,0 41 15,-41 41 1,41 123 0,-41-1-1,41 124 1,0-1-1,0-81 1</inkml:trace>
  <inkml:trace contextRef="#ctx0" brushRef="#br0" timeOffset="45188.4116">44875 7036 0,'82'0'31,"40"-82"-15,-40 82-16,0 0 15,82 0 1,-83-41-16</inkml:trace>
  <inkml:trace contextRef="#ctx0" brushRef="#br0" timeOffset="45387.841">45243 6545 0,'0'0'0,"-82"0"31,82 82-15,0 40 0,0 206-1,0-165 1,41-81 0</inkml:trace>
  <inkml:trace contextRef="#ctx0" brushRef="#br0" timeOffset="45587.9426">46061 6504 0,'0'0'0,"0"-41"15,123-41 1,-82 82-1,0 0 1,81 0 0</inkml:trace>
  <inkml:trace contextRef="#ctx0" brushRef="#br0" timeOffset="45871.1997">45979 6463 0,'-81'0'15,"81"82"-15,0 40 16,0-81 0,122 82-1,-40-82 1,0 0 0,-41-41-1,-82 123 16,-82-42-15,-40-81 0,122 0-1</inkml:trace>
  <inkml:trace contextRef="#ctx0" brushRef="#br0" timeOffset="46055.2291">46552 6872 0,'82'0'31,"41"0"-15,-1 0-16,124-82 15</inkml:trace>
  <inkml:trace contextRef="#ctx0" brushRef="#br0" timeOffset="46255.7368">46838 6463 0,'-41'0'15,"41"41"16,0 82-15,0-42-16,0 1 16,0 123-1,0-42 1</inkml:trace>
  <inkml:trace contextRef="#ctx0" brushRef="#br0" timeOffset="46637.8213">47493 6504 0,'0'0'16,"0"-82"-16,-41 123 47,41 41-32,-123 163 1,82 1 0,82-42-1,82-122 1,-41-82 0,41-82-1,-123 0 16,0 1-15,-123-1 0,82 82-1,-82 82 1,82-1 0</inkml:trace>
  <inkml:trace contextRef="#ctx0" brushRef="#br0" timeOffset="46854.767">48106 6872 0,'82'0'47,"82"0"-47,-41 0 15,-1 0-15,-81 0 16,41 0 0</inkml:trace>
  <inkml:trace contextRef="#ctx0" brushRef="#br0" timeOffset="47072.0173">48393 6586 0,'0'-41'16,"0"82"15,0 40-15,0 42-16,0 82 16,0 40-1,0-40 1</inkml:trace>
  <inkml:trace contextRef="#ctx0" brushRef="#br0" timeOffset="47421.9531">49170 6627 0,'-82'-41'16,"123"41"31,41 0-47,41 0 16,-82 0-16,0 0 15,-41 122 32,0-81-31,0 164-1,0-42 1,0 42 0,0-164-1,0 0-15</inkml:trace>
  <inkml:trace contextRef="#ctx0" brushRef="#br0" timeOffset="47588.2285">49047 7117 0,'41'-40'31,"41"40"-15,82 0-16,40 0 31,-40 0-31</inkml:trace>
  <inkml:trace contextRef="#ctx0" brushRef="#br0" timeOffset="48021.3992">49825 6095 0,'0'-123'15,"0"82"-15,81 41 31,42 409 1,-41-163-32,-205 572 31,41-655-15,-40-40-16</inkml:trace>
  <inkml:trace contextRef="#ctx0" brushRef="#br0" timeOffset="48505.4289">43934 5768 0,'-82'0'0,"0"0"16,41 122-16,-204 287 15,0 1023 17,776-900-1</inkml:trace>
  <inkml:trace contextRef="#ctx0" brushRef="#br0" timeOffset="60288.8633">50725 10553 0</inkml:trace>
  <inkml:trace contextRef="#ctx0" brushRef="#br0" timeOffset="71223.7047">49620 13008 0</inkml:trace>
  <inkml:trace contextRef="#ctx0" brushRef="#br0" timeOffset="74283.3294">50479 12476 0</inkml:trace>
  <inkml:trace contextRef="#ctx0" brushRef="#br0" timeOffset="78325.7879">50315 12271 0,'82'0'0,"-82"-40"47</inkml:trace>
  <inkml:trace contextRef="#ctx0" brushRef="#br0" timeOffset="79170.8459">47861 12353 0</inkml:trace>
  <inkml:trace contextRef="#ctx0" brushRef="#br0" timeOffset="88659.6063">33625 22866 0,'-81'0'15,"40"0"1,82 0 15,40 0-31,42 0 16,0 0-16,0 41 31</inkml:trace>
  <inkml:trace contextRef="#ctx0" brushRef="#br0" timeOffset="88808.9178">33544 23316 0,'81'-41'32,"-40"41"-32,41 0 15,82-41 1,-41 41-16</inkml:trace>
  <inkml:trace contextRef="#ctx0" brushRef="#br0" timeOffset="149265.4393">43934 8835 0,'0'-81'15,"0"-1"1,0 41 0,0 82 15,0 163 0,-82 246 0,0-409 1,123-41-17,205 0 1,-124-82-1,-81 41 1,41-40 0,-82 40-1,0-41 1,-41 0 15,0 82-15,41 41-1,0 82 1,0 122 0,0 1-1,41-42 1,-41-163-16</inkml:trace>
  <inkml:trace contextRef="#ctx0" brushRef="#br0" timeOffset="149499.712">44466 9408 0,'82'0'31,"-1"0"-15,1-41-1,0 41-15,82 0 16</inkml:trace>
  <inkml:trace contextRef="#ctx0" brushRef="#br0" timeOffset="149715.556">44752 9040 0,'-82'-82'15,"82"123"17,0 41-17,0 41-15,0-42 16,0 124-1,41-41 1,-41-83-16</inkml:trace>
  <inkml:trace contextRef="#ctx0" brushRef="#br0" timeOffset="150065.2652">45079 9244 0,'0'0'0,"-81"41"32,81 41-17,0 0-15,0 82 32,40-123-32,42 40 15,0-81 1,41-41-1,0-81 1,-42-1 0,-81-41-1,-204-40 1,40 204 0,123 0-16,-41 123 15,82-42-15,41 1 16,41-82-1</inkml:trace>
  <inkml:trace contextRef="#ctx0" brushRef="#br0" timeOffset="150266.854">45898 9449 0,'-82'0'0,"123"-41"16,81 41 0,1-41-1,245-41 1,-327 82 0</inkml:trace>
  <inkml:trace contextRef="#ctx0" brushRef="#br0" timeOffset="150482.5495">46348 9081 0,'0'0'0,"-123"0"16,123-82-16,0 205 47,0-1-47,41 42 15,-41 0 1,0-1 0,41-163-16</inkml:trace>
  <inkml:trace contextRef="#ctx0" brushRef="#br0" timeOffset="150867.2209">46961 8999 0,'0'82'62,"0"0"-62,0-41 16,0 40-16,41-81 15,41 82 1,0-82 0,-1-41-1,-81-41 1,41-81 0,-41 40-1,0 205 16,0 41-31,0-1 16,0 165 0</inkml:trace>
  <inkml:trace contextRef="#ctx0" brushRef="#br0" timeOffset="151049.3066">47534 9367 0,'41'0'15,"41"0"1,81-82 0,1 82-1,-82-41 1</inkml:trace>
  <inkml:trace contextRef="#ctx0" brushRef="#br0" timeOffset="151265.2462">47861 9081 0,'-41'-123'16,"41"205"15,0 41-15,0-42-16,0 1 15,0 123 1,0-123 0</inkml:trace>
  <inkml:trace contextRef="#ctx0" brushRef="#br0" timeOffset="151481.9926">48106 9040 0,'0'0'0,"0"123"47,82-42-32,-82 42-15,0 0 16,-41 81 0,41-122-16</inkml:trace>
  <inkml:trace contextRef="#ctx0" brushRef="#br0" timeOffset="151750.3777">48679 9449 0,'-82'0'16,"205"0"15,0 0-31,-41 0 16,40 0-1,-40-41 1</inkml:trace>
  <inkml:trace contextRef="#ctx0" brushRef="#br0" timeOffset="151949.4239">48761 9122 0,'0'82'47,"0"-1"-47,41 42 15,-41 0 1,0 81-1,82-40-15</inkml:trace>
  <inkml:trace contextRef="#ctx0" brushRef="#br0" timeOffset="152348.827">49293 9163 0,'0'81'63,"0"-40"-63,0 41 16,0-41-16,0 41 15,41-82 1,41 0-1,-42 0 1,-40-82 0,0-41-1,0 82 1,0 1 0,0 244-1,0 42 1,0-42-1,41-81 1</inkml:trace>
  <inkml:trace contextRef="#ctx0" brushRef="#br0" timeOffset="152549.3546">50029 9367 0,'0'0'0,"-41"0"0,123 0 31,0 0-15,81 0 0,1-41-1,-82 41 1</inkml:trace>
  <inkml:trace contextRef="#ctx0" brushRef="#br0" timeOffset="152782.3834">50275 9040 0,'0'0'0,"0"-41"16,0 123 31,0 163-32,0 42 1,0-83 0,0-81-1</inkml:trace>
  <inkml:trace contextRef="#ctx0" brushRef="#br0" timeOffset="153132.8248">51011 9163 0,'-82'0'0,"82"-82"15,41 0 1,41 82 0,-41 0-1,0 0 1,40 41-16,-81 41 16,0 0-16,-81-1 0,40 1 15,-82 41 1,82-123-1,41 41 1,123-41 0,81-41-1,-122 0 1</inkml:trace>
  <inkml:trace contextRef="#ctx0" brushRef="#br0" timeOffset="153349.4105">52034 9326 0,'-82'0'16,"123"0"15,40 0-31,1 0 15,0 0-15,41 0 16</inkml:trace>
  <inkml:trace contextRef="#ctx0" brushRef="#br0" timeOffset="153582.3453">51993 8876 0,'0'0'0,"0"-41"15,0 82 17,0 41-32,41 164 15,-41-42 1,0 1-1,0-124 1</inkml:trace>
  <inkml:trace contextRef="#ctx0" brushRef="#br0" timeOffset="153999.3603">52688 8876 0,'0'-41'16,"0"-40"-1,0 122 17,0 40-32,0 165 15,0-124 1,41-40-1,41-41 1,0-41 0,-41-123-1,-41-40 1,0-1 15,0 246 0,0 41-31,0-1 16,0 124 0,81-1-1,-81-204 1</inkml:trace>
  <inkml:trace contextRef="#ctx0" brushRef="#br0" timeOffset="154233.4003">53465 9204 0,'82'0'31,"0"0"-15,0 0-16,0 0 15,-1 0 1,-40 0 0</inkml:trace>
  <inkml:trace contextRef="#ctx0" brushRef="#br0" timeOffset="154432.5362">53752 8958 0,'0'82'47,"0"0"-47,0 163 16,0-40 15,0-42-15</inkml:trace>
  <inkml:trace contextRef="#ctx0" brushRef="#br0" timeOffset="154816.5138">54079 9040 0,'0'-82'0,"82"82"46,-82-41-46,82 41 0,-1 0 16,-81 41 0,0 123-1,-41-42 17,-81-81-17,163-41 16,0 0-15,40 0 0,1 123-1,-82 0 1,0-82 0,-123 41-1,1-82 1,81 0-16</inkml:trace>
  <inkml:trace contextRef="#ctx0" brushRef="#br0" timeOffset="155050.7978">54529 8631 0,'41'0'0,"-41"-41"0,82 41 16,40 41 0,-81 82-1,41 163 1,-82 82 0,-41-41-1,-41-122-15,-81 40 16</inkml:trace>
  <inkml:trace contextRef="#ctx0" brushRef="#br0" timeOffset="155651.0325">43402 8754 0,'0'0'0,"0"-123"16,-82 123-1,41 0 1,-40 123-16,-42 40 15,41 83-15,82 408 16,246 491 15,531-940 1</inkml:trace>
  <inkml:trace contextRef="#ctx0" brushRef="#br0" timeOffset="156199.4885">43975 11085 0,'0'0'0,"-123"0"16,41 0-16,41 0 15,205 0 32,204-41-47,123 41 16,818-82-1,532-40 1,1391-205 0,-1882 245-1,-532 82 1,-573-82-1,-327 82 79,0 41-78,42-41-16,-42 0 15,-41 41-15</inkml:trace>
  <inkml:trace contextRef="#ctx0" brushRef="#br0" timeOffset="157081.2365">44220 9940 0</inkml:trace>
  <inkml:trace contextRef="#ctx0" brushRef="#br0" timeOffset="157358.6681">47125 9899 0</inkml:trace>
  <inkml:trace contextRef="#ctx0" brushRef="#br0" timeOffset="157757.1034">51052 9694 0</inkml:trace>
  <inkml:trace contextRef="#ctx0" brushRef="#br0" timeOffset="158058.4767">52688 9572 0</inkml:trace>
  <inkml:trace contextRef="#ctx0" brushRef="#br0" timeOffset="159834.1833">40580 12231 0,'-41'0'0,"41"-82"0,-41 82 78,41 82-78,-82-1 15,82-40-15,-41 0 16,41 41-16,-82 0 16,82-41-1,-82-41-15,164 0 31,286 0 1,-245 0-32,0 0 15,-123-82 17,0 0-17,0 41 1,-82 0-1,82-41 1,-41 82 0,41 82 15,0 82-15,0 81-1,0-40 1,0-42-1</inkml:trace>
  <inkml:trace contextRef="#ctx0" brushRef="#br0" timeOffset="160183.1472">41316 12721 0,'0'0'0,"-41"0"16,41-81 15,82 81-15,41 0-1,122 0 1,-81-41-16</inkml:trace>
  <inkml:trace contextRef="#ctx0" brushRef="#br0" timeOffset="160672.7592">41602 12476 0,'0'-41'125,"0"-41"-94,0 41 31,-82 41-62,82 123 47,0-41-47,0 0 16,0 40-16,0 1 16,0 0-1,0-41-15,41 81 16</inkml:trace>
  <inkml:trace contextRef="#ctx0" brushRef="#br0" timeOffset="161283.9835">42011 12476 0,'0'-41'16,"41"0"-1,-41 123 48,0 163-48,0-163 1,82 0 0,0-82-16,-41 0 15,41-41 1,-82-41 0,81 0-1,-81 1 1,0-1-1,0 164 32,0-1-47,0 1 16,0 0-16,0 123 16,41-205-16</inkml:trace>
  <inkml:trace contextRef="#ctx0" brushRef="#br0" timeOffset="161467.3185">42707 12680 0,'82'0'47,"81"-81"-32,-40 81-15,-41 0 0,-41 0 16</inkml:trace>
  <inkml:trace contextRef="#ctx0" brushRef="#br0" timeOffset="161701.3951">42911 12435 0,'0'0'0,"0"41"47,0 82-47,0-42 16,0 42-1,0 123 1,0-83-1,41-163-15</inkml:trace>
  <inkml:trace contextRef="#ctx0" brushRef="#br0" timeOffset="162067.084">43361 12476 0,'0'0'0,"0"-82"0,0 41 15,0 82 17,0 41-32,0 0 31,82 0-15,-41-82-1,41 0 1,-41 0-1,41-41 1,-82-82 0,0 41-1,0 41 1,0 164 0,0 81-1,0 42 1,40-42-1</inkml:trace>
  <inkml:trace contextRef="#ctx0" brushRef="#br0" timeOffset="162250.3411">44016 12844 0,'-41'0'0,"82"0"16,0 0 0,41 0-16,-1-41 15,83 41 1</inkml:trace>
  <inkml:trace contextRef="#ctx0" brushRef="#br0" timeOffset="162466.5406">44220 12599 0,'-41'0'0,"41"-41"16,0 123 15,0-1-31,0 1 16,0 41-1,0 0-15,0 81 16,0-122-16,82 0 16</inkml:trace>
  <inkml:trace contextRef="#ctx0" brushRef="#br0" timeOffset="162917.8413">44548 12599 0,'0'-41'16,"0"82"31,0 40-32,0-40-15,0 41 16,0-41-1,0 41 1,81-82 0,1-82-1,0 0 1,-82 0-16,82-40 16,-82 40-16,0 0 15,-41 164 32,41 41-31,0-42-16,0 83 15,0 0 17,0 40-17,0-163-15</inkml:trace>
  <inkml:trace contextRef="#ctx0" brushRef="#br0" timeOffset="163167.4643">45366 12353 0,'-82'-41'0,"82"-40"15,41 81 17,0 0-32,81 327 15,-122-82 17,0 82-17,-81 1-15</inkml:trace>
  <inkml:trace contextRef="#ctx0" brushRef="#br0" timeOffset="163784.2802">39966 12149 0,'0'0'0,"0"-123"16,-82 123-1,0 0 1,41 82-16,41 41 15,-81 40-15,81 42 0,0 40 16,81 164 0,165 41 15,40-368-15</inkml:trace>
  <inkml:trace contextRef="#ctx0" brushRef="#br0" timeOffset="164666.8613">46879 12149 0,'-41'-41'15,"0"41"1,-40 82 0,81 40-1,0 42-15,0 40 0,0 124 32,491 81-17</inkml:trace>
  <inkml:trace contextRef="#ctx0" brushRef="#br0" timeOffset="165601.0333">46020 12844 0,'-82'0'0,"42"0"31,40-41 0,81 41-15,124 0-1,-164 0 1,41 0 0</inkml:trace>
  <inkml:trace contextRef="#ctx0" brushRef="#br0" timeOffset="165817.6693">46184 12599 0,'-82'0'0,"82"-41"16,0 123 15,0-1-15,0 1-16,0 0 15,0 82 1,0-83-16</inkml:trace>
  <inkml:trace contextRef="#ctx0" brushRef="#br0" timeOffset="166155.3935">47247 12762 0,'0'-41'0,"0"-81"15,41 122 1,-41-41 0,0 0-1,-81 41 63,81 41-78,81-41 32</inkml:trace>
  <inkml:trace contextRef="#ctx0" brushRef="#br0" timeOffset="166568.2286">47493 12517 0,'-41'0'15,"41"-41"-15,-82 41 31,0 0-15,41 164 0,41-1-1,0-40 17,82 0-17,41-123 1,-41 0-1,0-41 1,-82-123 0,0 41-1,-164-40 1,0 122 0,42 41-1,81 0 1,41 41-16,41 0 15</inkml:trace>
  <inkml:trace contextRef="#ctx0" brushRef="#br0" timeOffset="166767.7082">47943 12680 0,'82'0'47,"-1"0"-47,-40 0 15,123-40 1,0 40 0</inkml:trace>
  <inkml:trace contextRef="#ctx0" brushRef="#br0" timeOffset="167001.2691">48106 12394 0,'0'0'0,"-40"-41"16,40 123 30,0 41-46,0-1 16,0 124 0,81-42-1,-40-163-15</inkml:trace>
  <inkml:trace contextRef="#ctx0" brushRef="#br0" timeOffset="167217.6313">48966 12353 0,'0'0'0,"0"41"32,0 41-17,0 82 1,0 40-1,0 1 1,0-124-16</inkml:trace>
  <inkml:trace contextRef="#ctx0" brushRef="#br0" timeOffset="167434.0805">49293 12721 0,'82'0'31,"40"0"-15,206 0-1,-83 0 1,-204 0-16</inkml:trace>
  <inkml:trace contextRef="#ctx0" brushRef="#br0" timeOffset="167634.8643">49784 12476 0,'-82'0'0,"82"41"31,0 41-15,0-1-16,41 1 15,-41 123 1,41-82 0</inkml:trace>
  <inkml:trace contextRef="#ctx0" brushRef="#br0" timeOffset="168001.4466">50684 12517 0,'0'-41'0,"-41"41"16,41-41-16,41 41 15,122 0 1,-122 41 0,41 123 15,-123 40-15,-82-81-1,1-41 1,163-82 15,40 0-15,165-41-1,-123 41-15,-1-41 16</inkml:trace>
  <inkml:trace contextRef="#ctx0" brushRef="#br0" timeOffset="168200.7302">51584 12721 0,'-41'0'16,"41"-41"0,81 41-16,42 0 15,123 0 1,-42 0-1,-163-40-15</inkml:trace>
  <inkml:trace contextRef="#ctx0" brushRef="#br0" timeOffset="168401.1407">51911 12394 0,'0'-41'0,"0"82"47,41 41-32,-41 0-15,0 40 0,41 42 16,-41-41 0,0 0-16</inkml:trace>
  <inkml:trace contextRef="#ctx0" brushRef="#br0" timeOffset="168800.8237">52647 12435 0,'0'-82'15,"82"82"1,0 0-1,-41 0-15,0 41 16,-41 82 0,0-41-16,0-1 15,-41-40 1,-82 41 0,205-123 15,0 41-16,-1 0 1,1 0 0,-82 82-1,0 0-15,-82 41 16,1-82-16,-1 40 16,-123-81-1,164 0 1</inkml:trace>
  <inkml:trace contextRef="#ctx0" brushRef="#br0" timeOffset="169034.5455">53179 12067 0,'0'0'0,"41"0"15,41 0-15,-1 41 16,-40 163 0,82 1-1,-123 81 1,-82 41 0,-245 42-1</inkml:trace>
  <inkml:trace contextRef="#ctx0" brushRef="#br0" timeOffset="169667.2636">40989 14889 0,'0'0'0,"-41"0"0,41-41 16,82 41 30,163 0-46,123 0 16,3437-204 15,-2374 204-31,1719-164 16,-1800 164-16,-205-122 16,124 40-1,-901 0 1,-450 82 46,41 0-62,0 0 16,-82 41 0,-81 41-1,81-82-15</inkml:trace>
  <inkml:trace contextRef="#ctx0" brushRef="#br0" timeOffset="169921.755">44752 13744 0,'-41'0'16,"41"82"15</inkml:trace>
  <inkml:trace contextRef="#ctx0" brushRef="#br0" timeOffset="170154.6794">50029 13090 0,'0'0'0,"-41"0"78</inkml:trace>
  <inkml:trace contextRef="#ctx0" brushRef="#br0" timeOffset="170407.8928">43320 14071 0,'82'0'31,"-41"0"-31</inkml:trace>
  <inkml:trace contextRef="#ctx0" brushRef="#br0" timeOffset="173601.4083">36162 21966 0,'0'-41'0,"0"0"16,-41-41-1,41-40 1,-82 81 15,0 41-15,0 122-1,41-40-15,41 164 16,0-124 0,0-40-16,0 0 31,41-41-15,82-41-1,-41-164 1,0 41-1,-82 1 1,-41-42 0,41 82-1,0 123 1,0 82 0,0 41-1,41-42 1,41 1-1,40-123 1,-81 0 0</inkml:trace>
  <inkml:trace contextRef="#ctx0" brushRef="#br0" timeOffset="173918.4979">36530 22007 0,'41'0'31,"41"0"-15,40-82-16,-40 82 16,0 0-16,-41 0 15</inkml:trace>
  <inkml:trace contextRef="#ctx0" brushRef="#br0" timeOffset="174117.9619">36693 21680 0,'0'0'0,"41"122"46,-41 1-46,0 81 16,41-40 15</inkml:trace>
  <inkml:trace contextRef="#ctx0" brushRef="#br0" timeOffset="174551.6458">37307 21761 0,'0'-81'0,"0"-1"16,-41 0 0,0 82-1,-41 41 1,-40 163-1,122 1 1,0-82 0,41-42 15,81-81-15,-40-41-1,0-81 1,-82-1-1,0 41 1,0 123 15,0 41-15,0 41 0,82-42-1,0 1 1</inkml:trace>
  <inkml:trace contextRef="#ctx0" brushRef="#br0" timeOffset="174751.2117">37798 21843 0,'82'0'31,"0"0"-31,-1 0 16,1 0-16,0 0 15,41 0 1</inkml:trace>
  <inkml:trace contextRef="#ctx0" brushRef="#br0" timeOffset="174968.7947">38043 21557 0,'0'0'0,"0"82"62,0-1-62,0 1 16,0 41-16,0 0 15,82 40 1,-82-81-16</inkml:trace>
  <inkml:trace contextRef="#ctx0" brushRef="#br0" timeOffset="175218.2653">38821 21925 0,'-41'0'16,"123"0"15,-1 0-31,1 0 15,0 0 1,41-41-16</inkml:trace>
  <inkml:trace contextRef="#ctx0" brushRef="#br0" timeOffset="175385.3114">39393 21843 0,'41'0'32,"41"0"-17,-41 0-15,0 0 16</inkml:trace>
  <inkml:trace contextRef="#ctx0" brushRef="#br0" timeOffset="175518.2682">39966 21843 0,'0'-41'47,"41"41"-47,41 0 16,0-41 0</inkml:trace>
  <inkml:trace contextRef="#ctx0" brushRef="#br0" timeOffset="175718.8164">40661 21761 0,'41'0'63,"41"0"-48,0 0 1</inkml:trace>
  <inkml:trace contextRef="#ctx0" brushRef="#br0" timeOffset="176052.1803">40621 21802 0,'-41'0'0,"82"0"47,40 0-47,42 0 16,368-41 15</inkml:trace>
  <inkml:trace contextRef="#ctx0" brushRef="#br0" timeOffset="176268.0333">40866 21516 0,'0'82'63,"0"40"-63,0-40 15,41 164 1,-41-42 0</inkml:trace>
  <inkml:trace contextRef="#ctx0" brushRef="#br0" timeOffset="176751.8867">41439 21720 0,'0'-81'16,"0"40"-1,0-41 1,-82 82 15,41 204-15,-41-40 0,82-123-1,41 82 1,0-123-1,41-82 1,-41 0 15,40-82-15,-81 124 0,0 121 15,0 1-16,0 41 1,41 0 0,41-123-1,0 0-15</inkml:trace>
  <inkml:trace contextRef="#ctx0" brushRef="#br0" timeOffset="176952.2029">41848 21230 0,'0'81'31,"82"1"-31,-82 41 16,122-41-1,-122 286 1,-122-41-1,81-204-15</inkml:trace>
  <inkml:trace contextRef="#ctx0" brushRef="#br0" timeOffset="177502.0701">35671 21393 0,'0'0'0,"-41"0"0,0 0 16,-82 123-1,123 41 1,-82 81-16,82 0 0,0 1 15,82-1-15,0-40 16,368 81 0,41-204-1</inkml:trace>
  <inkml:trace contextRef="#ctx0" brushRef="#br0" timeOffset="180737.5739">34934 21475 0,'0'-41'0,"0"0"31,0 0-15,0-41 0,41 1-1,0-1 17,41 0-32,82 41 31,-123 41-31,40-41 15,42 41 1,164-82 0,-124 42-1,-40 40 1,41 0 0,-1-82-1,42 82 1,-124 0-16,165 0 15,-123 0 1,-1 0-16,83 0 31,-41 0-15,-42 0 0,1 0-1,-41 0 1,0 0-1,-42 0 1,1 0 47,-41-41-32,0 0 0,0-41-15,0 41-1,0 0 1,82 41 0,-82-41-1,41 41 1,0 0-1,-41-81 1,82 81 15,-41 0 1,0 0-17,40 40-15,1-40 31,-41 41-31,0 0 16,41-41 15,0 82-15,0-82 0,-1 0-16,83 0 15,-123 0-15,0 0 16,82 0-1,-1 0 1,83 0 0,-42 0-1,42 0 1,-41-41 0,-42 41-1,-40-41 1,0 41-16,82-82 15,-124 82 1,42 0-16,82-40 31,-41-42-15,-42 82 0,-40-41-1,0 41 1,82-82-1,-82 82 1,0 0 31,41 0-16,-42 0-15,1 0 15,0 0 0,41 41-15,-41-41 15,0 0 0,-41 41 1</inkml:trace>
  <inkml:trace contextRef="#ctx0" brushRef="#br0" timeOffset="181520.7345">37307 19021 0,'0'-41'16,"0"82"30,82 41-30,-82 40-16,0 1 16,0 0-16,0-42 15,0-40-15,0 41 16,41-82 46,-41-163-30,82 122-17,81-41 1,-81 82 0,41 41-1,-82 41 1,-41-1-1,-82 1 1,-41-41 0,82-41-1,-41 0 1,1 0 0</inkml:trace>
  <inkml:trace contextRef="#ctx0" brushRef="#br0" timeOffset="181736.1559">38002 19512 0,'41'-41'31,"82"41"-16,-82 0-15,41 0 16,81-82 0,-122 82-1</inkml:trace>
  <inkml:trace contextRef="#ctx0" brushRef="#br0" timeOffset="182220.1848">38862 19225 0,'0'-41'16,"0"0"-1,0-40 17,-82 81-17,41 0 1,0 0-1,41 163 1,0 1 0,0-82-1,0-41 1,41-41 0,41 0-1,-41 0 1,-41-164-1,0 82 17,40 0-32,-40 164 47,0-41-47,0 82 15,82-82 1,0-41-1,0 0 1,-41 0-16</inkml:trace>
  <inkml:trace contextRef="#ctx0" brushRef="#br0" timeOffset="184854.8356">43075 21802 0,'-82'0'15,"41"0"1,82 0 46,82 0-62,286-41 16,82-40 15</inkml:trace>
  <inkml:trace contextRef="#ctx0" brushRef="#br0" timeOffset="185103.1268">43525 21352 0,'0'41'47,"0"41"-47,0 0 16,0 0-16,0 122 15,0 1 17,0-124-32</inkml:trace>
  <inkml:trace contextRef="#ctx0" brushRef="#br0" timeOffset="186419.4043">45161 21066 0,'0'-82'15,"-41"82"-15,0 0 31,0 0-15,41 655 15,41-287-15,0-41 0,123-204-1,-41-123-15</inkml:trace>
  <inkml:trace contextRef="#ctx0" brushRef="#br0" timeOffset="187236.249">45898 21270 0,'0'41'47,"0"41"-31,0 0-16,0 0 0,0 0 15,0-1-15,0 1 16,0-41-16,81-41 16,-81 41-16</inkml:trace>
  <inkml:trace contextRef="#ctx0" brushRef="#br0" timeOffset="187469.7119">46143 21557 0,'41'0'31,"0"0"-15,82-41-16,-42 41 15,83-82 1,-41 82 0</inkml:trace>
  <inkml:trace contextRef="#ctx0" brushRef="#br0" timeOffset="187686.7155">46388 21270 0,'0'41'47,"0"0"-31,0 41-16,0-41 16,0 82-16,0-82 15,41 81 1</inkml:trace>
  <inkml:trace contextRef="#ctx0" brushRef="#br0" timeOffset="188005.9487">46961 21189 0,'0'0'0,"0"-41"15,82 41 1,0 0 0,0 41-1,-82 81 1,-41 42 0,-82 0-1,82-123 1,164-41 31,-41-41-47,40 41 15,1 0-15,204-41 16</inkml:trace>
  <inkml:trace contextRef="#ctx0" brushRef="#br0" timeOffset="188185.8072">47984 21393 0,'122'0'47,"-40"0"-32,0 0-15,0 0 16,0-41-16</inkml:trace>
  <inkml:trace contextRef="#ctx0" brushRef="#br0" timeOffset="188386.4221">48106 21066 0,'0'0'0,"0"-41"0,0 164 47,0-41-31,0 81-1,82 124 1,-82-206 0</inkml:trace>
  <inkml:trace contextRef="#ctx0" brushRef="#br0" timeOffset="188586.1533">48761 21393 0,'41'0'31,"41"0"-16,0 0-15,-1 0 16,1 0-16</inkml:trace>
  <inkml:trace contextRef="#ctx0" brushRef="#br0" timeOffset="188753.7213">49252 21393 0,'41'0'47,"41"0"-47,-41-41 16,81 41-1,-40 0-15</inkml:trace>
  <inkml:trace contextRef="#ctx0" brushRef="#br0" timeOffset="188888.7088">50152 21311 0,'41'0'62,"-41"-41"-62,82 41 16,40 0 0</inkml:trace>
  <inkml:trace contextRef="#ctx0" brushRef="#br0" timeOffset="189119.6626">50602 21230 0,'0'0'16,"41"0"15,41 0-15,40 0-16,42 0 15,-82 0 17,0 0-17</inkml:trace>
  <inkml:trace contextRef="#ctx0" brushRef="#br0" timeOffset="189339.4926">50806 20943 0,'0'0'0,"-41"0"0,41 82 62,0 0-62,0 41 16,0-1-16,82 165 31,41-42-15</inkml:trace>
  <inkml:trace contextRef="#ctx0" brushRef="#br0" timeOffset="189787.1013">51584 20861 0,'0'0'0,"0"82"47,0 41-47,0 0 15,0-1-15,0 83 16,0-41-1,0-124 17,0-80-17,0-1 1,81-164 0,42 164-1,-82-41 1,41 123-1,0 82 1,-123 41 0,-41-123-1,-41 40 1,82-81 0</inkml:trace>
  <inkml:trace contextRef="#ctx0" brushRef="#br0" timeOffset="189970.0405">51952 21311 0,'82'0'16,"-1"0"-16,1 0 15,82 0 1,-82 0 0</inkml:trace>
  <inkml:trace contextRef="#ctx0" brushRef="#br0" timeOffset="190452.8157">52565 21189 0,'0'-82'32,"0"41"-17,0 0-15,-41 41 16,41-82 0,-40 82-1,-1 0 1,-41 123-1,82 0 1,0 81 0,82-81-1,-1-123 1,1 0 0,0-82-1,-41-41 1,-41-81-1,0 122 17,0 164-17,0 0 1,0 122 0,0-163-1,0 41 1,123-82-1,-82 0-15</inkml:trace>
  <inkml:trace contextRef="#ctx0" brushRef="#br0" timeOffset="190653.2832">53138 20616 0,'0'0'0,"0"41"31,82 123-15,-82-83 0,123 206-1,-123 122 1,-164-41 0,0-123-1</inkml:trace>
  <inkml:trace contextRef="#ctx0" brushRef="#br0" timeOffset="191303.3712">39230 24461 0,'0'0'0,"0"-41"15,-82 41-15,82-41 16,-41 41-16,82 0 47,123 0-32,163-82 1,4254-572 15,-2044 409-15,-83-83-1,-1104 124 1,-1023 204-16,0-82 16,-408 82 46,-1 0-62,-41 123 16,82-123-16</inkml:trace>
  <inkml:trace contextRef="#ctx0" brushRef="#br0" timeOffset="191970.3809">45243 24379 0,'0'-41'0,"-41"41"16,41-122-16,-82 81 15,82 123 32,0 163-31,0 82 15,0-286-15,41-82 15,-41 0-31,164-163 15,-41 122 17,-42 82-17,-40 0 1,-41 164 0,-41-42-1,-81-81 1,81 41-1,-41-82 1,82-41 0</inkml:trace>
  <inkml:trace contextRef="#ctx0" brushRef="#br0" timeOffset="192136.9802">45979 24584 0,'41'0'47,"123"0"-47,40-41 16,-40 41-16,-41 0 16</inkml:trace>
  <inkml:trace contextRef="#ctx0" brushRef="#br0" timeOffset="192553.8223">47002 24379 0,'0'-82'15,"0"1"1,0 40 0,-41 41-1,-41 0 1,-40 0-1,122 82 1,-41 163 0,41-122-1,81-123 1,1 0 0,-82-41-1,82 0-15,-41-82 16,-41 82-16,0 0 15,0-40 1,0 121 15,0 42-31,0 82 16,82-1 0,0-40-1</inkml:trace>
  <inkml:trace contextRef="#ctx0" brushRef="#br0" timeOffset="192736.3969">47370 24338 0,'205'0'46,"-1"0"-46,-81 0 16,0-81-16,40 81 16,-122 0-1</inkml:trace>
  <inkml:trace contextRef="#ctx0" brushRef="#br0" timeOffset="192937.0982">47697 24216 0,'0'0'0,"0"81"47,0 1-31,0 41-16,0-41 15,82 81 1,-41-163-16,0 41 15</inkml:trace>
  <inkml:trace contextRef="#ctx0" brushRef="#br0" timeOffset="193136.6554">48311 23847 0,'0'82'47,"41"41"-31,-41 0-16,41-41 15,-41 81 1,82-81-16</inkml:trace>
  <inkml:trace contextRef="#ctx0" brushRef="#br0" timeOffset="193387.1333">48720 23766 0,'0'-82'16,"41"82"15,-41 41-31,82 163 16,41 164 15,-123-81-15,-123-42-1,-41-81 1,1-164-16</inkml:trace>
  <inkml:trace contextRef="#ctx0" brushRef="#br0" timeOffset="193703.4441">44261 24093 0,'0'0'0,"-82"-41"16,42 41 0,40 41-1,-123 204 1,123 42 0,0-83-1,123-81 1,-1-123-16,328 82 15,-286-82-15,-82-41 16</inkml:trace>
  <inkml:trace contextRef="#ctx0" brushRef="#br0" timeOffset="194356.5357">35098 27324 0,'-82'0'16,"41"0"-1,164 0 16,41 0-15,-42 0-16,42 0 31</inkml:trace>
  <inkml:trace contextRef="#ctx0" brushRef="#br0" timeOffset="194487.495">35057 27611 0,'0'0'0,"41"0"31,82 0-15,204 0-1</inkml:trace>
  <inkml:trace contextRef="#ctx0" brushRef="#br0" timeOffset="194954.3515">36775 27283 0,'0'0'15,"0"-81"-15,0-1 16,0 41 0,0 0-1,-122 41 1,81-82-1,0 123 1,-41 205 0,82-124-16,0 42 15,0-123 1,0 0-16,41-41 16,41 0-1,40-82 1,-40 41-1,-41-82-15,-41 82 16,0-40 0,0-83-1,0 205 17,0 163-17,0-40 1,0-41-1,82-123 1</inkml:trace>
  <inkml:trace contextRef="#ctx0" brushRef="#br0" timeOffset="195187.8483">37471 26670 0,'0'0'0,"-41"0"0,41-41 16,-82 41 0,41 41-1,41 204 1,0 1 0,41-1-1,204-81 1,-81-123-1</inkml:trace>
  <inkml:trace contextRef="#ctx0" brushRef="#br0" timeOffset="195603.913">38043 26629 0,'0'0'0,"0"-41"0,-41 41 16,41 123 15,0 0-15,0 122-1,0-41 1,0-122 0,0 0-16,41-82 15,-41-41 1,0 0-1,82-122 1,0-1 0,-41 164-16,82-41 15,-42 41 1,-40 41-16,0 82 16,-41-1-1,-41 1 16,0-123-31,-81 82 0,81-82 16,0 0 0</inkml:trace>
  <inkml:trace contextRef="#ctx0" brushRef="#br0" timeOffset="195870.5198">38821 27079 0,'41'0'31,"81"0"-15,-40 0-16,0 0 16,0 0-1,40 0-15</inkml:trace>
  <inkml:trace contextRef="#ctx0" brushRef="#br0" timeOffset="196354.6243">39761 26915 0,'0'-81'32,"0"40"-17,-81 0 1,-42 41-1,82 0 1,-41 0 0,0 163-1,82 42 1,41-164 0,-41 41-16,41-82 15,0 0-15,41 0 16,-82-41-1,123-41 1,-82-82 0,-41 123-1,0-40 1,0 121 0,-41 165-1,41-123 1,0-41-16,0 40 15,81-40-15,42 41 32,-41-164-32</inkml:trace>
  <inkml:trace contextRef="#ctx0" brushRef="#br0" timeOffset="197254.6403">41357 27324 0,'0'0'0,"-82"0"0,123-41 47,82 41-47,-1 0 0,247-40 31,-288 40-31</inkml:trace>
  <inkml:trace contextRef="#ctx0" brushRef="#br0" timeOffset="197470.9032">41684 26874 0,'0'0'0,"0"-40"16,0 121 15,0 83-31,0 163 16,41-40-1,41-165 1</inkml:trace>
  <inkml:trace contextRef="#ctx0" brushRef="#br0" timeOffset="198204.1497">43689 26302 0,'-82'-82'15,"82"123"32,-41 82-31,41 327 15,0-369-31,0 83 16,0-123-1,0-82 17,0-82-17,0 1 1,41-1 15,163 123-15,-163 0-1,41 41-15,-82 81 16,0-81-16,0 0 16,-82 41-1,-41 0 1,42-82-1</inkml:trace>
  <inkml:trace contextRef="#ctx0" brushRef="#br0" timeOffset="198420.6052">44139 26752 0,'81'0'47,"42"0"-47,41 0 16,40-41-16,-81 41 15</inkml:trace>
  <inkml:trace contextRef="#ctx0" brushRef="#br0" timeOffset="198887.827">45161 26424 0,'0'-81'16,"0"-1"-1,-41 41 1,-41 41 0,1 82-1,81 0 1,-82 81 0,82 42-1,0-164 1,82 0-1,-1-41 1,83-123 0,-164 0-1,0 0 1,0 1 0,0 203 15,0 42-16,0-41 1,0 41 0,41-41-1,41-82-15,0 0 16,-41 0-16</inkml:trace>
  <inkml:trace contextRef="#ctx0" brushRef="#br0" timeOffset="199504.1443">45529 26138 0,'0'-82'16,"41"82"-16,41 0 47,0 246-32,0 286 17,-123-328-17,-123-122 1</inkml:trace>
  <inkml:trace contextRef="#ctx0" brushRef="#br0" timeOffset="199937.4512">43402 26261 0,'-82'0'16,"82"-41"-16,-41 41 15,1 0-15,-42 0 32,-41 41-17,123 204 1,0 164 0,164-81-1,-42-206-15,83 83 16,-82-205-16,-1 82 15</inkml:trace>
  <inkml:trace contextRef="#ctx0" brushRef="#br0" timeOffset="200404.4529">46716 25975 0,'0'0'0,"-41"0"0,41-41 16,-41 41 0,41-41-1,-82 41 1,82 41-16,-82 449 47,82-367-47,164 123 31,-123-165-31,41-81 16,-42 0-16</inkml:trace>
  <inkml:trace contextRef="#ctx0" brushRef="#br0" timeOffset="200854.4189">47043 26097 0,'0'-41'0,"-82"123"62,82 0-62,0 0 0,0 0 16,0 40 0,0 42-1,0-123 1,0 0 0,41-41-1,-41-123 1,41-82-1,0 165 1,41-42 0,122 82-1,-163 82 1,0-1 0,-41 42-1,-82 0 1,0-123-1,1 41-15,-1-41 16,41 0 0</inkml:trace>
  <inkml:trace contextRef="#ctx0" brushRef="#br0" timeOffset="201088.1082">47657 26384 0,'163'0'47,"-81"0"-47,0 0 16,0 0-16,122-82 31,-163 82-31</inkml:trace>
  <inkml:trace contextRef="#ctx0" brushRef="#br0" timeOffset="201588.2337">48597 26220 0,'0'-82'16,"-41"82"15,41-41-15,-81 41-1,40 0 1,41 82 15,-41-82-31</inkml:trace>
  <inkml:trace contextRef="#ctx0" brushRef="#br0" timeOffset="201741.7803">48229 26424 0</inkml:trace>
  <inkml:trace contextRef="#ctx0" brushRef="#br0" timeOffset="202271.0895">48679 26138 0,'0'-41'15,"0"-41"1,-41 82 0,-41 0-1,1 82 1,81 41 0,0 81-1,0-40 16,81-123-15,1-41 0,0-82-1,-41-81 1,-41-1 0,0 0-1,0 205 16,0 41-31,0 0 16,0 163 0,82-163-1,0 0 1,-41-82 0</inkml:trace>
  <inkml:trace contextRef="#ctx0" brushRef="#br0" timeOffset="202456.6785">49088 26220 0,'123'0'47,"-41"0"-47,-41 0 16,0 0-16,81 0 15,-40 0 1</inkml:trace>
  <inkml:trace contextRef="#ctx0" brushRef="#br0" timeOffset="202671.2308">49252 25975 0,'0'81'47,"0"1"-32,0 0-15,41 0 16,-41 0-16,0 40 16,41 1-1,-41-82 1</inkml:trace>
  <inkml:trace contextRef="#ctx0" brushRef="#br0" timeOffset="202904.6518">49661 25934 0,'0'81'47,"0"1"-31,0 0-16,0 0 15,0 81 1,0 42 0,82-205-16</inkml:trace>
  <inkml:trace contextRef="#ctx0" brushRef="#br0" timeOffset="203171.3834">49988 25729 0,'82'0'31,"0"0"-31,-41 82 16,41 41 0,-42 122-1,-40 164 1,0-41 0,-122-163-1,-1-205-15</inkml:trace>
  <inkml:trace contextRef="#ctx0" brushRef="#br0" timeOffset="203671.2448">44670 28102 0,'0'0'0,"-122"0"16,40 0-16,0 0 0,0 0 15,41 0 1,82 0 31,859-123-31,82-41-1,81 42 16,287 40-15,-777 0 0,-368 0-1,-164 82 1,-82 41 15,0-41-31</inkml:trace>
  <inkml:trace contextRef="#ctx0" brushRef="#br0" timeOffset="204254.4683">48352 28020 0,'0'0'0,"-82"-41"0,41 41 31,41 123-15,-41-123-1,-41 40 1,1 1 0,40-41-1,0-41 1,41-40-1,0 40-15,82-41 16,-1 41 0,1 41-16,82 0 15,-41 123 1,-82 122 0,-82-81-1,-123-41 1,-81-42 15,40-81-15,123 0-1,41-41 1,41-40 0,41 40-16,0 41 15,41 0-15,163 0 16,42 41-1,-124 0 1,-40-1 0,0-40-1,-41 0-15</inkml:trace>
  <inkml:trace contextRef="#ctx0" brushRef="#br0" timeOffset="204381.7065">49334 28552 0,'0'-82'0,"41"41"32</inkml:trace>
  <inkml:trace contextRef="#ctx0" brushRef="#br0" timeOffset="261844.3237">40375 27406 0,'-41'0'16,"0"0"-1,41-41 1,-82 41-1,1 0 1,81-41 47,163-40-48,205-42 16,-327 123-15</inkml:trace>
  <inkml:trace contextRef="#ctx0" brushRef="#br0" timeOffset="262094.4572">40457 26997 0,'0'-41'0,"-41"41"32,41 41 15,0 0-47,0 41 15,82 81 1,-41-81-1,41 41 1</inkml:trace>
  <inkml:trace contextRef="#ctx0" brushRef="#br0" timeOffset="262310.6143">40866 26793 0,'0'-41'0,"0"0"16,0 82 31,0 41-47,0-1 16,0 165-1,0-83 1,41-81-16</inkml:trace>
  <inkml:trace contextRef="#ctx0" brushRef="#br0" timeOffset="264803.0287">45284 21720 0,'0'-40'0,"0"-42"15,-41 82 1,41-41 0,-41 41-1,-41 82 32,82-1-47,0 83 16,82 41 15,-41-165-15,41-40-1,-41 0 1,-41-81-1,0-42 17,0 41-17,0 0-15,0 41 16,-82 41 15</inkml:trace>
  <inkml:trace contextRef="#ctx0" brushRef="#br0" timeOffset="265081.8457">45407 21761 0,'81'0'47,"1"0"-32,0 0 1,-41-41-1</inkml:trace>
  <inkml:trace contextRef="#ctx0" brushRef="#br0" timeOffset="265310.9512">45529 21598 0,'0'-41'16,"0"82"47,0 41-63,0 40 15,0 42 1,41-41-1</inkml:trace>
  <inkml:trace contextRef="#ctx0" brushRef="#br0" timeOffset="267411.2145">40866 27570 0,'0'-41'0,"123"-41"16,-82 0 0,-41 41-16,0-40 31,-82 40-15</inkml:trace>
  <inkml:trace contextRef="#ctx0" brushRef="#br0" timeOffset="267761.2152">40989 26670 0,'0'-41'15,"-41"41"1,82 0 31,0 82-47,40 0 15,-81-1-15,82 288 16,-82-42 15,-41-41-15,-163-81-16</inkml:trace>
  <inkml:trace contextRef="#ctx0" brushRef="#br0" timeOffset="268139.7028">37716 28879 0,'-41'0'15</inkml:trace>
  <inkml:trace contextRef="#ctx0" brushRef="#br0" timeOffset="276679.2563">37921 30474 0,'0'-41'63,"41"41"-63,81-41 15,1 41-15,286-204 16,818-42 31,205 83-16,-859 81-15,122 0-1,-163 82 1,245-82-1,-327 82 1,-82-82 0,41 1-1,246-1 1,-164 82 0,0-82-1,-164 82 1,0-82 15,-40 82-15,-83-41-16,123 41 15,-122-122-15,-42 122 16,247-82 0,121 0-1,-203 0 1,40 0-1,-41 82 1,-82-41 0,-122 41-16,-82 0 15,0 0 1,-123 0 31</inkml:trace>
  <inkml:trace contextRef="#ctx0" brushRef="#br0" timeOffset="277479.067">43811 30229 0,'-82'-123'16,"1"82"-1,81 164 32,0-1-47,0 206 31,41-206-15,-41-40 0,40-164 15,-40 1-31,0 40 15,82-82 1,-41 82 0,41 41-16,-41 0 15,123 41 1,-164 0 0,0 41-16,0-1 15,-205 42 1,123-41-1,0-82 17,82-82-32</inkml:trace>
  <inkml:trace contextRef="#ctx0" brushRef="#br0" timeOffset="277679.4779">44507 30392 0,'82'0'32,"40"0"-32,1 0 15,0 0-15,81-82 16</inkml:trace>
  <inkml:trace contextRef="#ctx0" brushRef="#br0" timeOffset="278145.5014">45611 30106 0,'0'-82'0,"0"0"15,0 0 1,-123-40 0,42 122-1,40 0 1,-41 204 0,82 1-1,0-82 16,41-83-15,41-40 0,-41 0-16,-1-40 15,42-42 1,-82 0-16,0 0 16,0 41-1,0 123 16,0 0-15,0 41 0,164-1-1,-82-122 1,-41 0 0</inkml:trace>
  <inkml:trace contextRef="#ctx0" brushRef="#br0" timeOffset="278312.353">45979 30024 0,'41'0'47,"0"0"-47,82 0 15,41-41 1,-124 41-1</inkml:trace>
  <inkml:trace contextRef="#ctx0" brushRef="#br0" timeOffset="278529.4236">46102 29779 0,'-41'-41'16,"41"123"31,0 40-47,0-40 15,0 0-15,0 0 16,123 81 0,-82-163-1</inkml:trace>
  <inkml:trace contextRef="#ctx0" brushRef="#br0" timeOffset="278745.9573">46552 29820 0,'0'-41'16,"0"82"15,0-1-16,0 42-15,0 0 16,0 82 0,82-42-1,-41-122-15</inkml:trace>
  <inkml:trace contextRef="#ctx0" brushRef="#br0" timeOffset="278996.1326">46961 29533 0,'82'0'47,"-41"41"-47,-41 82 16,123 0-16,-123-1 0,40 165 15,-40-42 17,-40-40-17,-42-124-15</inkml:trace>
  <inkml:trace contextRef="#ctx0" brushRef="#br0" timeOffset="279329.983">43198 30188 0,'0'0'0,"-41"-41"0,-41 41 16,0 0 0,41 82-1,41 122 1,0-40-16,0 245 15,41-123-15</inkml:trace>
  <inkml:trace contextRef="#ctx0" brushRef="#br0" timeOffset="280829.8403">52034 27815 0,'-41'0'16,"122"0"15,247 0 0</inkml:trace>
  <inkml:trace contextRef="#ctx0" brushRef="#br0" timeOffset="280979.6276">52034 28183 0,'0'0'0,"0"-41"15,40 41 1,165-40 0,-123-42-16</inkml:trace>
  <inkml:trace contextRef="#ctx0" brushRef="#br0" timeOffset="282362.8963">52974 26465 0,'0'-41'0,"0"1"16,0-83 0,0 82-16,-40 0 15,-83-82 1,-41 82 15,1 491 0,285-163 1,-81-287-17,0 0 16,41-82-15,-82-41 0,0 82-16,0-41 15,0 1 1,82 162 15,-82 1-31,41 82 16,40 40-1,1-163 1,82 41 0</inkml:trace>
  <inkml:trace contextRef="#ctx0" brushRef="#br0" timeOffset="282546.5672">53261 26629 0,'41'0'47,"81"0"-47,1-82 16,0 82-16,-41 0 15,81-41 1</inkml:trace>
  <inkml:trace contextRef="#ctx0" brushRef="#br0" timeOffset="282763.9815">53629 26261 0,'0'0'0,"-41"0"16,41-41-16,0 123 31,0 40-15,0 124-1,82 40 1,0-286 0</inkml:trace>
  <inkml:trace contextRef="#ctx0" brushRef="#br0" timeOffset="283196.5056">54120 26220 0,'0'-82'16,"0"164"-1,0 41 1,0-42-16,0-40 15,0 0 1,0 41 0,0 41-1,0-164 32,0-41-47,0 41 16,82 41-16,-1-82 15,-40 82-15,82 0 16,-123 41 0,0 82-1,-82 41 1,-40-83 0,-1-40-1,41-41 1</inkml:trace>
  <inkml:trace contextRef="#ctx0" brushRef="#br0" timeOffset="283412.5678">53138 27406 0,'0'0'0,"82"0"47,81 0-47,83-41 16,-42 41-16,246-82 16,-163 82-1</inkml:trace>
  <inkml:trace contextRef="#ctx0" brushRef="#br0" timeOffset="283929.4883">54283 27652 0,'-40'0'15,"40"81"-15,0-40 16,0 41-16,-82 0 16,41 0-1,0-82 1,-41 0 0,82-82-1,0 0 1,123 0 15,-41 82-15,81 205-1,-163-42 1,0 42 0,-122-41-1,-42-83 1,123-40-16,0-41 15,41-41-15,0-40 16,0-42 0,82 82-1,204 82 1,-81 123 0,-82-1-1,-83 1 1</inkml:trace>
  <inkml:trace contextRef="#ctx0" brushRef="#br0" timeOffset="284083.7235">54774 29042 0,'-41'0'15,"82"82"32</inkml:trace>
  <inkml:trace contextRef="#ctx0" brushRef="#br0" timeOffset="288491.7335">13827 23070 0,'-41'0'16</inkml:trace>
  <inkml:trace contextRef="#ctx0" brushRef="#br0" timeOffset="289297.3453">11618 11372 0,'0'0'0,"-41"-123"0,41 41 16,0 0-16,-82 0 16,82 41-16,-41 41 15,41 123 16,123 982 1,-42 122-1,-81-1064-31,0-40 16,82 0-16,-82-82 15</inkml:trace>
  <inkml:trace contextRef="#ctx0" brushRef="#br0" timeOffset="290197.0064">11495 11044 0,'0'-41'16,"82"-40"-1,40 81 1,451-123 0,532-123-1,449 42 1,164-164-1,859 0 1,-1759 286 0,-490 0-1,-328 123 79,0 41-78,0 0-1,0-1-15,0 42 16,41 163 0,81 246-1,1-286-15,-41 367 16,-82-408-16,82-1 15,-1 123 1,-81-40 0,41-83-1,-41-40 1,0-41 0,-163-42 15,-124 1-16,42 41-15,-328 0 16,205-42-16,-164 42 16,-531 204-1,-83 82 1,1-81 0,-287 40-1,819-286 1,163 40-1,122-40 1,287-82-16,82 0 78,41 0-62,0 0-16,82 0 15</inkml:trace>
  <inkml:trace contextRef="#ctx0" brushRef="#br0" timeOffset="291598.7113">22949 10840 0,'-82'-82'0,"41"82"16,0-82-1,41 123 1,0 82 0,0 40-16,41 83 15,41 858 17,-82-817-32,123 285 31,-83-531-31,-40 41 15,0-41 1,0-123 0</inkml:trace>
  <inkml:trace contextRef="#ctx0" brushRef="#br0" timeOffset="293699.4041">22662 10922 0,'0'0'0,"-81"-164"16,81 123-1,122 0 1,42 41-1,777-82 1,-205-163 0,410-41-1,1022-164 1,-982 245 0,-82 41 15,-245 42-16,-122-1 1,-124 41 0,287-81-1,-368 163 1,82-82 0,245 0-1,-409 82 1,-82-82-1,-41 0 1,41 41 0,0-40-1,-245 81 1,-82 0 0,41 0 93,-82 41-109,0 81 16,0-81-1,0 82 1,41 81-1,-41 246 1,82 41 0,-82 82-1,0-82 1,0-41 0,81-41-1,-81 0 16,0-164-15,0-40 0,0 40-1,0-122 1,0-41 0,0 0-1,0-42 1,-81-40-1,40 41 1,-82 41 0,0-41-1,-245 82 1,41-41 0,-205-1 15,-82 1-16,42 0 1,40 0 0,246-82-16,-287 82 15,246-1-15,-1-81 16,-203 82 0,-83 82-1,287-164 1,-41 82-1,-82 40 1,-164-40 0,369-82-16,-1 82 15,42-82-15,-328 82 16,0 0 0,41-82 15,-368 204-16,450-122 1,-41 0 0,-41 0-1,164-82 1,0 81 0,163 1-16,-163 0 15,204-82-15,41 0 16,41 41-1,-81-41 1,40 0 0,82 82-1,-41-82 1,-41 0 15,41 0 0,41-41 94,-82 41-125,82-82 16,-41-41 0,41 82-16,-122-40 15,40-83 1,41 41 0,-123 1-1,83-83 16,-1 82-15,82 41 0,0 1-16,-41-1 15,41 0 1,-82-41 0,82 42-1,0-1-15,-41 82 16,41-41-1,0 0 1,0 0 15,0-41 1,41 82 30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4:06:04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22172 16894 0,'-82'0'0,"0"0"31,41 0-31,123 0 94,41-82-79,-1 82-15,42-123 16,981 41 15,-695 1-15,-82 81-1,-327 0 1,41 0 0</inkml:trace>
  <inkml:trace contextRef="#ctx0" brushRef="#br0" timeOffset="727.7437">29903 16607 0,'0'0'0,"-123"0"15,0 0-15,42 0 16,-42 0-16,41 82 16,41-82-16,0 0 0,-40 0 31,203-41 0,42 41-15,531-204 15,410 122 0,-942 82-15,-81 0 0,-41 0 77</inkml:trace>
  <inkml:trace contextRef="#ctx0" brushRef="#br0" timeOffset="10608.1099">37880 4377 0,'-82'-41'0,"41"41"16,82 0 31,163 0-32,574-205 16,-615 164 1,-326 41-17,-1 0 1,41 0 0,82 82-1,41 123 16,0-1-15,0 42 0,41 40-1,0-122-15</inkml:trace>
  <inkml:trace contextRef="#ctx0" brushRef="#br0" timeOffset="10974.8218">39025 4868 0,'-41'-41'0,"41"123"32,0-1-17,-41 1-15,41-41 16,0 82-1,82-123 1,-41 0 0,41-82-1,0 0 1,-82-41 0,0 1-1,-205-1 1,164 123-1,0 41 1,41 82 0,164-82-1</inkml:trace>
  <inkml:trace contextRef="#ctx0" brushRef="#br0" timeOffset="11314.0925">39843 4540 0,'0'0'0,"0"-81"16,0 40-16,0-41 15,-41 82 1,-40 82 0,40 40-1,41 1 1,41-82-1,81-41 1,1 82 0,-82-41-1,-82 0 17,0-41-32,-123 81 31,83-81-16</inkml:trace>
  <inkml:trace contextRef="#ctx0" brushRef="#br0" timeOffset="11641.9112">40457 4418 0,'0'-41'0,"-41"41"32,-41 0-17,0 41 1,82 41-16,0-1 31,123 1-15,-41-41-1,0 41 1,-82-41 0,-205 41-1,82-42 1,83-40 0,-42 0-16</inkml:trace>
  <inkml:trace contextRef="#ctx0" brushRef="#br0" timeOffset="12158.1649">42298 4500 0,'0'-41'0,"0"-41"16,0 0 0,-82 82 15,41 41-31,-41 82 15,0 81 1,82-122-16,0 0 16,0-41-1,82-41-15,41 0 16,-82-41 0,82-123 15,-123 82-16,0-40 1,0 203 0,0 42-1,0-82 1,0 41 0,204-82-1,-163 0-15</inkml:trace>
  <inkml:trace contextRef="#ctx0" brushRef="#br0" timeOffset="12775.778">43729 4336 0,'0'-82'16,"-81"-41"0,81 82-1,-41 41 1,-41 41 0,0 82-1,82 123 1,41-165-1,82 1 1,40-82 0,42 0-1,-123-204 1,-41 81 15,-41 0-15,0 205 15,0 0-15,0 41-1,0-83 1,163 42 0,-81-82-1,0 0 1,-41-204-1,-41 163 1,0-123 0,-164 164-1,123 0 1,0 82 0,41-41-1</inkml:trace>
  <inkml:trace contextRef="#ctx0" brushRef="#br0" timeOffset="13042.0162">44670 4254 0,'0'-82'0,"0"205"62,0-41-62,0 0 16,0-41-16,0 40 16,0-40-16,0 0 31</inkml:trace>
  <inkml:trace contextRef="#ctx0" brushRef="#br0" timeOffset="13208.353">44752 3804 0,'0'41'31,"41"0"-16,0 41-15,-41 40 16,82-81-16</inkml:trace>
  <inkml:trace contextRef="#ctx0" brushRef="#br0" timeOffset="13575.2655">44957 4336 0,'0'-41'15,"0"0"1,81 82 0,-81 0-1,0 0 1,0 82 0,0-83-1,82-80 16,-82-1-31,82 0 16,0-205 0,-41 246 15,-41 82-15,41 123-16,81-83 31,-40-122-16,82 0 1,40-81-16</inkml:trace>
  <inkml:trace contextRef="#ctx0" brushRef="#br0" timeOffset="14292.4562">39925 6463 0,'0'-82'16,"-164"205"31,-40 204-32,-123 287 32,245-492-31</inkml:trace>
  <inkml:trace contextRef="#ctx0" brushRef="#br0" timeOffset="14575.4521">38984 6627 0,'0'0'0,"0"40"47,82 42-47,-41 41 16,41-41-1,245 163 1,-122-40-1,-1-42 1,-163-122-16</inkml:trace>
  <inkml:trace contextRef="#ctx0" brushRef="#br0" timeOffset="15175.4557">40989 7158 0,'0'0'0,"-82"0"0,0 0 16,246 0 47,40 0-63,-40-81 15,40 81-15,42 0 16,-83 0-16,-40 0 15,41-41 17,-164-41-1,-123 41-15,0 0 15,123-41 0,82 82-15,-41 0-1,0 0-15,0 41 16,-41 82-16,0 0 16,0-83-1,-123 124 1,41-123-1</inkml:trace>
  <inkml:trace contextRef="#ctx0" brushRef="#br0" timeOffset="16044.517">48843 3600 0,'0'0'0,"-41"-82"16,41 41-1,-41 41-15,-41 123 16,82 408 15,0-367-31,246 286 32,-165-450-17</inkml:trace>
  <inkml:trace contextRef="#ctx0" brushRef="#br0" timeOffset="16541.9445">49620 3927 0,'0'0'0,"0"-123"0,-41 41 16,41 1-1,-82 203 16,82 1-15,0 0-16,0 81 16,0-40-1,0-246 48,-81 0-63,81 0 15,81 41 1,1 1 0,123 40-1,-124 0 1,83-82 0,-164 41-1,41-41 1,-41-41-1,-41 42 1,0 81 15,41 122-15,0 1-16,0 245 31,41-122-15,41-206-16</inkml:trace>
  <inkml:trace contextRef="#ctx0" brushRef="#br0" timeOffset="16759.0491">50602 4295 0,'0'41'47,"0"0"-47,0 41 16,-41-1-16,41 124 15,0-123 1</inkml:trace>
  <inkml:trace contextRef="#ctx0" brushRef="#br0" timeOffset="17005.7647">51052 3641 0,'0'0'0,"41"0"62,41 0-62,40 0 16,-40 0-16,41 0 15,-82 0-15</inkml:trace>
  <inkml:trace contextRef="#ctx0" brushRef="#br0" timeOffset="17192.7328">51297 3681 0,'-41'82'31,"41"0"-15,0 82 0,0-1-1,0 42 1,0-82-1,0-83 1</inkml:trace>
  <inkml:trace contextRef="#ctx0" brushRef="#br0" timeOffset="17458.498">51870 3518 0,'0'-41'15,"41"123"32,-41 40-47,82 83 16,-82-41-16,81 122 15,-81 0 1,-122-40 0</inkml:trace>
  <inkml:trace contextRef="#ctx0" brushRef="#br0" timeOffset="20725.7612">43689 6913 0,'0'0'0,"0"-41"0,0-41 16,-41 41-16,41 0 15,-123-40 17,-41 367-1,164-163-15,0-82 15,82-41-16,-82-41 1,82 41 0,-82-82-1,41 0-15,-41 0 16,0 0 0,0 205 15,82 204-16,-1 82 1,-81-81 0,0-83-1,-40-122 1,-1-41 0,0-82 15,-41 0-16,0-369 1,164 83 0,163 0-1,1 81 1,-83 42 0,-122 40-1,-41 164 32,-81 41-47,81 40 16,0-81-1,40-82 32,-40 0-31,0-81-1,0 40 1,-81 41 0,81-41-1,-41 246 1,41 81 0,0-163-1,122-41 1,-40-41-1,82 0 1,-41-164 0,-42 42-1,-81-83 1,0-81 15,0 163-15,0 41-1,-40 41 1,40 205 15,0 163-15,0 82 0,40-163-1,124-205 1,-82-41-1,41-82 1,-83-123 0,-40 1-1,0 81-15,0-122 16,0 163 0,0 0-16,-81 205 46,81-42-30,0 124 0,0 0-1,41-42 1,-1-81 0,42-82-1,-41-41 1,41-123-1,-41 1 1,-41 81 0,0 123 15,0 41-15,0 0-1,82-1 1,-82 1-16,41-82 15,40 0 1,42-82 0,-123 41-16,82-40 15,-41 40 1,-41 123 15,82-42-31,-82 1 16,41-41-1,40 0 1,1-41 0,41-40-1,-82-1 1,41 82 0,-82-82 15,82 82 0,-82-41-15,0 0 15,-41 41-15,0 0-1,-41 0 1,41 82-1,41 41 1,0-41 0,123-82-1,-82 0-15,81 0 16,-81 0 0,-41-82-1,41 0 1,-41 41-1,0-82 1,-41 123 15,41 123-31,0 41 16,0 245 0,0-246-16,0 165 15,0-206-15,0-40 16,0 41-1,-82-123 1,-122 0 0,40-123-1</inkml:trace>
  <inkml:trace contextRef="#ctx0" brushRef="#br0" timeOffset="20992.3949">44466 6545 0,'0'0'0,"-41"0"15,164 0 32,81 0-31,123-123-16,205 41 15,-205-40 1</inkml:trace>
  <inkml:trace contextRef="#ctx0" brushRef="#br0" timeOffset="21592.6771">47984 6790 0,'0'-123'15,"0"42"1,-82 81-16,82-82 15,-82 82-15,82-41 16,-82 82 15,82 41-31,0 40 16,-41 1-16,41 163 31,41-245-15,41-41-1,0 0 1,0-245 0,0 122-1,-82 82 1,0 82 15,0 41-15,0 123-1,40-165 1,83 1 0,0-41-16</inkml:trace>
  <inkml:trace contextRef="#ctx0" brushRef="#br0" timeOffset="22376.4111">48843 6177 0,'0'0'0,"-41"0"0,41-82 15,0 164 32,0 40-31,0 1-1,0 122 1,0 42 0,0-205-1,41-164 17,-41 0-32,123 0 15,-83-163 1,42 245 15,-82 41-31,0 40 16,41 83-1,-41-82-15,82 0 16,-82 0 0,41-82-16,82 0 31,-42 0-16,1-246 1,-82 123 0,0 82-1,-41 41 1,41 41 0,0 0-1,0 41 1,41-82-1,0 0 1,0-123 0,-41 42-1,0-42 17,-41 123-17,41 41 1,-82 0-16,82 122 15,0-81-15,0 41 16,0-82 0,82 0-1,286-82 1,-245 41-16</inkml:trace>
  <inkml:trace contextRef="#ctx0" brushRef="#br0" timeOffset="22843.3391">50234 6708 0,'0'-81'15,"-41"-1"1,41 41 0,0 0-1,-41-41 17,-41 82-17,-41 82 1,41 0-1,42 81 1,40 1 0,40-82-16,83-41 15,-41-41-15,0 0 16,0 0 0,-82-123-1,41-204 1,-41 122-1,0 1 1,0 163 0,0 123 31,0 40-32,0 83 1,0-1-1,40-40 1,1-82 0,0-82-1</inkml:trace>
  <inkml:trace contextRef="#ctx0" brushRef="#br0" timeOffset="23843.788">50275 6381 0,'0'-41'15,"-41"41"1,41-82-16,-82 42 15,-41-42 17,41 82-1,-40 327 16,122-82-32,0 42 1,0-165 0,81-122-1,42-81 1,0-42 0,-82 82-16,41-164 15,-82 124-15,0-1 16,0-41-1,0 41 1,0 1 0,0 203 15,0-40-15,0 0-1,0 245 1,40-163-1,42-82 1,41-82 0,-41-41-16</inkml:trace>
  <inkml:trace contextRef="#ctx0" brushRef="#br0" timeOffset="24376.0974">50929 6463 0,'0'0'0,"82"-41"15,-82 0 1,0-41 0,0 41-1,0-40 1,-41 40-1,0 41 1,-82 41 0,42 122-1,81 1 1,0-41 0,40-42-1,83-40 1,-41-82-1,41-81 1,-123-42 0,41-245 15,-41 123-31,0 245 31,0 123-15,0 81-1,0 328 1,0-246 0,0-40-1,81-164 1,42 0 0</inkml:trace>
  <inkml:trace contextRef="#ctx0" brushRef="#br0" timeOffset="24519.2234">52074 6627 0</inkml:trace>
  <inkml:trace contextRef="#ctx0" brushRef="#br0" timeOffset="28831.0744">40048 9572 0,'-41'-82'0,"0"82"31,41-41-31,-41 41 31,0 41-15,41 82-16,-204 204 47,122-164-32,-41-40 1,82-82-1,0 0 1</inkml:trace>
  <inkml:trace contextRef="#ctx0" brushRef="#br0" timeOffset="29184.8212">39189 9613 0,'0'0'0,"0"-41"31,123 123 0,-83-42-15,42 42-1,82 41 1,-1 0 0,42-42-1,-123-40 1,-41-41 62</inkml:trace>
  <inkml:trace contextRef="#ctx0" brushRef="#br0" timeOffset="29893.5464">41234 9817 0,'-41'0'15,"-41"0"1,164 0 47,41 0-63,0 0 15,40 0 1,287 0-1,-286-82 1,-123 82 0,41 0-1,-82-41 1,-41 1 15,-82 40-15,41 0-1,0 0 1,41 0 0,82 0 77,0 0-93,41 0 0,0 0 16,-82 40 0,0 42-1,0 41 1,-41 0 0,41-42-1</inkml:trace>
  <inkml:trace contextRef="#ctx0" brushRef="#br0" timeOffset="30361.1598">43361 9490 0,'-41'-41'0,"41"-41"15,0 0 1,0 164 31,0 0-32,0 41-15,0-41 16,0 81 0,0-81-16,0 41 15,0-42 1,41-81 93</inkml:trace>
  <inkml:trace contextRef="#ctx0" brushRef="#br0" timeOffset="31563.1373">47288 9531 0,'0'0'0,"-41"0"16,1 0 0,80 0 46,42 0-62,41 0 16,122 0-1,-81 0-15,81 0 16,-122-41 0,0 41-16,0 0 15,-42 0 17,-81-41-1,-40 41-16,-1-82 1,-41 82 0,0-41-1,-41 41 1,82 0 0,41-82 46,82 82-46,-41 41-1,0-41-15,82 164 32,-123-82-17,-82 41 1,0-42-1</inkml:trace>
  <inkml:trace contextRef="#ctx0" brushRef="#br0" timeOffset="32043.9813">49865 9204 0,'0'-82'16,"0"41"-1,0 0 1,-81 41 0,-42 41-1,123 0 1,-41 163 0,82-122-1,123 0 1,-83-82-1,-81 41-15,82-41 16,-164 82 15,41-82-15,1 0-16,-83 41 31,41-41-15,82 40-1</inkml:trace>
  <inkml:trace contextRef="#ctx0" brushRef="#br0" timeOffset="32510.9148">50234 9326 0,'0'-82'15,"0"42"1,0-1-16,0 82 63,0-1-63,0 1 15,0 41 1,0-41-1,0 41 1,81-41 0,42-41-1,-41-41 1,-82-82 0,0 0-1,0 42 1,0 122 15,0 81-31,0 42 16,0-41-1,0-42 17,82-40-32</inkml:trace>
  <inkml:trace contextRef="#ctx0" brushRef="#br0" timeOffset="33344.1712">50806 9285 0,'0'-41'15,"41"1"1,0 40-1,41 0 17,-123-41 61,0 41-77,0 0 0,41 41-1,-82 122 1,82-40 0,0-82-1,205 0 1,81-41-1,-81 0 1,-123-82 0,-41 41-1,-41-123 1,0 83 15,40 81 32,-40 40-48,41-40 1,-41-40 46,0-1-46,-41 41 0,1 0-1,-42 81 1,82 1 0,0 0-1,0 41 1,82-41-1,122-82 1,205 0 0,-122-82-16</inkml:trace>
  <inkml:trace contextRef="#ctx0" brushRef="#br0" timeOffset="34477.9571">52361 9204 0,'0'40'32,"0"1"-17,41-41 17,41 0-17,-82-41 16,0-40-15,-82 40 0,41 41-1,0 41-15,41 81 32,0-40-17,0 41 1,123-123-1,81 0 1,-40-41 0,-82-41-1,-82-41 1,81 42 0,-81-42-1,-40 123 1,-1 0-1,41 82 1,0 0-16,0-1 16,81-40-1,1 82 1,-82-82 0,0 0 15,-41-41-31,-81 0 15,40 0 1,123 0 31,0 0-31,81 0-1,-81-82 1,123 41-1,40 0 1,-81-82 0,-123 42 15,0-1-15,-41 41-1,-41 41 1,1 0-1,40 82 1,41 0 0,41-1-16,81 1 15,-81 0 1,0-41 0,-41 0-1,0 41 1,-123-82-1,42 41 1,-1-41 0</inkml:trace>
  <inkml:trace contextRef="#ctx0" brushRef="#br0" timeOffset="34744.3732">54038 8999 0,'41'0'63,"0"123"-63,-41-41 0,123 40 15,-123-40-15,0 0 16,0 0-16,-82 122 16,0-163-1,0 41-15,-122-41 16</inkml:trace>
  <inkml:trace contextRef="#ctx0" brushRef="#br0" timeOffset="35311.1349">49825 8999 0,'0'0'0,"-82"-82"15,41 41 16,-41 41-15,0 0 0,-245 778 31,327-533-32,82-122 1,122-42-1,42-81-15,163-40 16</inkml:trace>
  <inkml:trace contextRef="#ctx0" brushRef="#br0" timeOffset="36277.5747">43443 11044 0,'0'0'0,"-41"0"31,41-41-31,-82 41 16,41 0-1,-40 0 1,81 82 0,-82 368 15,205-123 0,122-286 0,-122-123-15,-41-122 0,-82 40-1,0 1 1,-41-1-1,-41 123 1,0 41-16,0 0 16,0 0-1,82 41 1,0 41 0,41 0-1</inkml:trace>
  <inkml:trace contextRef="#ctx0" brushRef="#br0" timeOffset="37060.7158">47452 11453 0,'-41'0'16,"82"0"15,450-81 1,-123 40-1,-204 41-16,-164-82 1,-41 41 47,0 41-48,0 0 1,41-41-16,82 41 62,-41 0-62,0 0 16,-41 123 0,0-82-1,0 122 1,0-81-1</inkml:trace>
  <inkml:trace contextRef="#ctx0" brushRef="#br0" timeOffset="37477.7182">49497 11044 0,'0'0'0,"0"-82"16,0 1-1,0 40 1,-41 41 15,1 0-15,40 122-1,0 42 1,0 41 0,0 40-1,0-163-15,0 81 16,0-122-1,0 0-15,-82 41 16,41-41 0,0-41-1</inkml:trace>
  <inkml:trace contextRef="#ctx0" brushRef="#br0" timeOffset="38311.9453">49293 11535 0,'0'-123'16,"82"83"-16,-41 40 15,40-82-15,-40 82 16,123-82 0,-123 82-1,41 0 1,-42 0-1,83 41 1,-123 0 0,0-123 62,0 41-63,-41 41 1,-41 0 0,42 0-16,-42 82 15,82 0 1,0 81 0,0-122-1,0 41 1,82-82-1,-1 0 1,1-41 0,-82-82-1,0 1 17,0 81-17,0 123 16,0-1-31,0-40 16,41 82 0,-41-82-1,41-41 1,41 0 0,41-164-1,-123 82 1,0 1-1,0 162 32,0 42-31,0-41 0,0 0-1,40-82 1,83 0-1,-41-41 1</inkml:trace>
  <inkml:trace contextRef="#ctx0" brushRef="#br0" timeOffset="38475.9269">50520 11044 0,'0'41'47,"0"41"-32</inkml:trace>
  <inkml:trace contextRef="#ctx0" brushRef="#br0" timeOffset="38778.3418">50684 10799 0,'0'0'0,"-41"0"62,41 82-62,0-1 16,0 42-16,0-41 16,0 41-16,0 122 15,41-40 17,0-164-17</inkml:trace>
  <inkml:trace contextRef="#ctx0" brushRef="#br0" timeOffset="39978.6449">51011 11249 0,'0'-41'31,"0"-41"-15,0 123 31,0 41-47,0 0 15,0-1-15,0 1 16,0 41 0,0-82-1,82-41 1,0-41 0,-82-41-1,81-41 1,-81-40-1,0 122 1,0 82 31,0 0-31,0 81-16,0-40 15,0-41-15,0 0 16,0 41-1,82-82 1,0 0 0,-41-123-1,-41 41 1,0-40 0,0 40-1,0 41 1,0 82 15,0 41-15,0-1-1,82-40 17,-41-41-17,-1 0 1,-40 41-1,0 41 1,0 0 0,0 0-1,0-41 1,41-41 0,82 0-1,-41-82 1,-41-41-1,-41-41 1,0 124 0,82 40 46,-82 81-62,41-81 31,-41-41-15,0 1 0,0-42-1,0 0 1,-82 164 15,82 0-15,0-1-16,0 124 15,0-82 1,41-123 0,0 0-1</inkml:trace>
  <inkml:trace contextRef="#ctx0" brushRef="#br0" timeOffset="41061.2022">52565 11044 0,'0'-41'16,"-122"-40"0,81-1-1,-41 41 1,-123-41 0,42-41-1,-42 82 1,1-40-1,-42 40 1,-40-41 0,81 82-1,1 0 1,-1 0 0,-40 0-1,-1 0 1,124 0-1,-1 41 1,0 41 0,41 81-1,1-81 17,-1 0-17,41 41 1,-164 81-1,124-163 1,40 41 0,41 0-1,0 81 1,0-81-16,0 41 16,0-82-1,0 40-15,0 1 16,163 41-1,124 82 1,40-124 0,41 1 15,41 0-15,-82-82-1,123 0 1,-245 0-1,-1 0 1,-40-82 0,41-41-1,-83 42 1,-40-1 0,82-82-1,-123 82 1,122-122-1,-163 81 1,0-40 0,0-42-1,-122 123 17,-1-41-17,-123 83 1,-122 40-1,123-82-15</inkml:trace>
  <inkml:trace contextRef="#ctx0" brushRef="#br0" timeOffset="42677.9798">43770 9285 0,'0'-81'15,"-41"81"-15,41-82 16,0 41-1,-40 41-15,-42-164 32,0 123 15,0 0-32,41 41 1,0 0-1,-41-81 1,42 81 0,-1 0-1,-41 0 1,0 0 0,-41 0-1,82 81 1,1-40-1,-42 123 1,0-41 15,0-42-31,0 83 16,0 0-16,82-42 16,-81 124-1,81-1 1,0 164-1,0-163 1,0-83 0,81 1-1,-40 41 1,41 40 0,-41-41-1,41-122 1,-82 41-1,164 41 1,-83-42 0,1-81 15,0 0-15,41-41-1,-42 0-15,1 82 16,0-82-16,-41 0 15,41 0 1,41 0 0,40-41-1,-40-41 1,0 0 0,-42 1-1,42-1 1,-41-164-1,0 42 1,-41-1 0,41 1 15,-82 81-31,40-163 16,-40 122-16,0 41 15,0-122 1,0-41-1,-81-1 1,-1-244 0,-82 203-1,-40 124 1,-42 163 0,-245 41-1,369 164 1,122-83-1</inkml:trace>
  <inkml:trace contextRef="#ctx0" brushRef="#br0" timeOffset="55079.66">39271 14562 0,'0'-41'16,"0"0"0,-82 41-1,82-82 1,0 42 15,0 80 0,41 247-15,-41 81 0,0-82-1,0-163 1,0-41-1,82-82 17,-1-41-17,-40 41 1,123-164 0,-82 82-1,-82 1 1,0-1-1,0 41 1,0 82 31,0 41-47,0-1 16,0 1-1,0 0-15,41-82 16,40 0-1,-40 0 1,-41-41-16,41-41 31,-41 1-15,0-83 0,-123 123-1,83 41 1,-42 41-1,82 0 1,41 41-16</inkml:trace>
  <inkml:trace contextRef="#ctx0" brushRef="#br0" timeOffset="55499.2911">40293 15012 0,'0'-82'0,"0"41"16,0 0 0,0 1-1,-41 40 16,41 40-31,-163 1 16,122 123 0,41-82-1,82 0 1,81-82 0,-122 40-1,41 42 1,-82 0 15,-164-41-31,42-41 31,81 0-15,-41-82 0</inkml:trace>
  <inkml:trace contextRef="#ctx0" brushRef="#br0" timeOffset="56079.8006">41030 14930 0,'0'-41'16,"-41"41"31,-82 0-31,0 82-1,123 0 1,0 0-1,41 0 1,41-42 15,0-40-15,-82 41 0,0 82-1,-123-82 1,0-41-1,82 0 1</inkml:trace>
  <inkml:trace contextRef="#ctx0" brushRef="#br0" timeOffset="56367.1696">41316 15053 0,'0'-41'16,"0"-41"0,0 164 30,0 0-46,0-41 16,0 0-16,0 40 16,0 42-1</inkml:trace>
  <inkml:trace contextRef="#ctx0" brushRef="#br0" timeOffset="56512.954">41275 14726 0,'41'41'32,"41"0"-32</inkml:trace>
  <inkml:trace contextRef="#ctx0" brushRef="#br0" timeOffset="56983.3858">41684 15339 0,'0'-82'16,"0"42"-1,0-42 1,0 41-16,41 41 31,41 82-15,-82-41 0,0-1-1,0 83 1,0-82-16,0-82 62,0-41-46,0 41-16,41-81 16,81 81-1,-81 41 1,0 82-1,-41 122 1,0-40 15</inkml:trace>
  <inkml:trace contextRef="#ctx0" brushRef="#br0" timeOffset="57496.461">42298 15176 0,'0'-82'0,"0"41"15,-41 41 17,41 41-32,-82 41 15,82 40 1,0-40-1,123-82 1,-1 41 15,-40-41-15,-41 0-16,-41-41 16,41-41-16,-41 41 15,0-81 1,0 81-1,0 123 17,-82 81-32,82-81 15,0 286 1,41 0 0,-41 205-1,0-368 1,-41-165-1,-286 42 17,82-286-17,-1-123 1,164-123-16</inkml:trace>
  <inkml:trace contextRef="#ctx0" brushRef="#br0" timeOffset="57897.1963">39025 14889 0,'0'0'0,"-82"0"15,164 0 17,82 0-17,327-81 1,163-1 0,1 82-1</inkml:trace>
  <inkml:trace contextRef="#ctx0" brushRef="#br0" timeOffset="58463.4462">43729 14889 0,'0'-41'0,"-40"-81"16,40 40-1,0 123 17,0 286-17,0 41 16,0-245-15,0-82 0,0 0-16</inkml:trace>
  <inkml:trace contextRef="#ctx0" brushRef="#br0" timeOffset="59646.9415">43239 15217 0,'122'-82'16,"1"82"-1,-41 0-15,41 0 16,81-41 0,-81-82-1,-41 123 1,-82-41-1,-41 41 17,41 82-1,0 82-15,0-1-1,41-40 1,0-82-1,40-41 1,1-82 0,-41-41-1,41 42 1,-82-1 0,0 41-16,0 123 31,0-41-16,0-1-15,0 83 16,0-246 47,41 123-48,-41-81-15,41 81 31,41 41 1,-82-1-17,40-40 1,-40 41-16,82-41 16,0 0-1,41-81 1,-123 40-1,0 0 17,0 82-1,0 0-15,0-1-1,82 83 1,-1-82-1,1-41 1,0 0 0,0 0-16,-82-82 15,0-40-15,0 81 16,0-41 0,0 123 30,0 0-30,0 40 0,0 1-1,123-82 1,-1 0 0,1-41-1,-123-81 1,0-42-1,-41 123 1,-82 41 0,1 0-1,81 82 1,41 0 0</inkml:trace>
  <inkml:trace contextRef="#ctx0" brushRef="#br0" timeOffset="60346.8765">46879 14889 0,'0'-81'15,"0"40"1,-41 41-16,0 0 15,-40 0 1,-1 41 0,82 40-1,0 247 17,245-247-1,-122-162 0,-82 81-31,-41-82 16,0 41-16,0-41 15,0 0-15,0 123 47,0 82-47,0-41 16,0-1-1,41-81 17,122 0-17,-81 0-15,-41 0 16,0-40-16,41-42 16,-82-41-1,0 82-15,-41-41 16,-123 41-1,83 82 1,81 82 0,0-82-1</inkml:trace>
  <inkml:trace contextRef="#ctx0" brushRef="#br0" timeOffset="60597.3621">47657 14808 0,'0'40'47,"40"42"-31,-40 0-16,0 41 15,0-41-15,0-1 16,0 1 0,0 0-1</inkml:trace>
  <inkml:trace contextRef="#ctx0" brushRef="#br0" timeOffset="60740.5869">47616 14562 0,'41'0'31</inkml:trace>
  <inkml:trace contextRef="#ctx0" brushRef="#br0" timeOffset="61213.6686">48066 14930 0,'81'41'63,"-81"41"-48,0-41-15,0 0 16,0 0-16,0 40 16,0-40-1,0-82 16,0-81-15,82-1 0,-41 0-1,41 123 1,0 0 0,-82 82-16,41 82 15,81-42 1,-122-40-16,41 41 15,-41-41 17,0-123-32</inkml:trace>
  <inkml:trace contextRef="#ctx0" brushRef="#br0" timeOffset="62031.7302">48843 15012 0,'0'0'0,"0"-41"15,0 0 16,-41 41 1,0 0-17,-41 123 17,82 0-17,246-1 32,-165-122-47,-81 82 31,-40-82-15,-83 82 0,0-41-1</inkml:trace>
  <inkml:trace contextRef="#ctx0" brushRef="#br0" timeOffset="63147.5861">50193 14848 0,'0'-81'16,"0"-1"-16,-82 82 15,41 0 1,0 163 31,205 83-16,-42-246-15,-81 82-1,-82-41 17,-40-41-32,-42 0 15,82 0 1,-41 0 0</inkml:trace>
  <inkml:trace contextRef="#ctx0" brushRef="#br0" timeOffset="63364.2169">50397 14930 0,'0'-82'16,"0"164"30,0-41-46,0 41 0,0-41 16,0 82 0,0-83-1,82-40 1</inkml:trace>
  <inkml:trace contextRef="#ctx0" brushRef="#br0" timeOffset="63485.9383">50438 14603 0,'0'41'16</inkml:trace>
  <inkml:trace contextRef="#ctx0" brushRef="#br0" timeOffset="64965.3766">50643 15012 0,'-41'-41'0,"123"41"62,-82 41-62,81 41 0,-81 0 32,0 40-17,0-163 32,0 1-31,0-1-16,41-41 15,-41 41 1,164 0 0,-123 41-1,-41 164 1,41-164-16,-41 81 16,82-121 62,-82-1-78,41-41 15,40 0 1,-40 82 0,-41 41-1,0 0 1,41 122-1,-41-122 1,41-41 0,41 0-1,0 0 1,-1-81 0,-81-42-1,0 41 1,0 41-1,-40 41 32,40 41-31,0 82 0,0-82-1,0 0-15,40-41 16,1 0-1,41 0 1,-41 0 0,-41-41-16,0-41 15,0-41 1,0 82 0,0 82 15,0 41-31,0 0 15,0 0 17,41-82-17,41 0 1,81-41 0,-81-82-1,-82 0 1,0-40-1,0-42 1,0 123-16,0 0 16,0 1-16,-41 40 15,41 0 1,0 82 15,-41 81-31,41 124 16,0 40-1,0-81 17,82-123-17,0-42-15,0-40 16,0 0-16,-41 0 16,0-122-1,40-42 1,-81-81-1,0 81 1,0 82 0,-41 0-1,41 164 17,0 41-32,0 122 15,0 1 1,41-42-1,0-122 17</inkml:trace>
  <inkml:trace contextRef="#ctx0" brushRef="#br0" timeOffset="65114.5127">52279 14930 0,'82'0'16,"122"0"-1,-122 0 1</inkml:trace>
  <inkml:trace contextRef="#ctx0" brushRef="#br0" timeOffset="66314.4991">53179 14971 0,'-82'-82'16,"82"1"-1,-41 81 1,-41-41 0,1 41-1,40 163 1,41 1 0,0 40-1,82-163 1,-42-41 15,42 0-15,0-82-1,-82 42-15,82-83 16,-82 41-16,0 0 16,0 0-1,0 42 1,-41 121-1,41 83 1,0-41 0,41-82-1,0-1 1,41-40-16,-42 0 16,1 0-1,-41-81 1,0 40-16,0-82 15,0 41 17,0 164-1,0 0-15,0 41-1,0-83-15,0 83 16,82-164 31,-41-41-32,-41 42-15,41-83 16,41 123 31,-82 82-47,0-1 0,41 42 31,-41-41-31,41-82 16,81 0-1,-81-41 1,-41-82 0,0 82-1,0-40 1,0-1-1,0 123 17,0 81-32,0-81 15,41-41 1,41 0 15,-82-81 0,0-1-15,-41 0 0,0 82-1,-41 82 1,82 0 0,0 40-1,41 1 1,0-82-1,123-41 1</inkml:trace>
  <inkml:trace contextRef="#ctx0" brushRef="#br0" timeOffset="66731.1615">54324 15135 0,'0'0'0,"0"-41"15,-81 41 1,81-41 0,0 82 46,0 0-62,0 81 16,0-81-16,0 0 15,40 41 1,42-82 0,41 0-1,0 0 1,-123-123 0,0 1-1,-82-1 1,41 123-1,-41 0 1,-41 41-16,123 0 16,0 0-1,0 40-15</inkml:trace>
  <inkml:trace contextRef="#ctx0" brushRef="#br0" timeOffset="67436.4857">54815 15012 0,'0'-41'31,"0"123"16,0 0-47,0 0 16,0-1-1,0-40-15,0 41 16,82-82 0,-41 0-1,41 0-15,-82-82 16,41-40-1,-41-1 1,0 82 0,0 123 15,0 0-15,0-1-1,122-81 1,-81 0 15,41 0-31,0-41 16,0-40-1,-82 40-15,0-41 16,0 0 0,0 0-1,0 123 16,0 41-15,41-41 0,81 41-1,-122-41 1,0 0 0,-81-41 15,81 81-31,-82-81 0,41 0 31</inkml:trace>
  <inkml:trace contextRef="#ctx0" brushRef="#br0" timeOffset="67627.6034">55674 15176 0,'-41'0'47</inkml:trace>
  <inkml:trace contextRef="#ctx0" brushRef="#br0" timeOffset="69005.2707">55715 14112 0,'0'41'31,"0"41"-15,0 286 15,0-41 0,0-245-15</inkml:trace>
  <inkml:trace contextRef="#ctx0" brushRef="#br0" timeOffset="70231.5785">38984 16853 0,'0'-41'16,"0"123"15,-82 81-31,1-40 16,-83 204 15,41-81-15,41-124-1</inkml:trace>
  <inkml:trace contextRef="#ctx0" brushRef="#br0" timeOffset="70481.2819">38330 17016 0,'0'0'0,"0"41"47,0 82-47,82 0 0,122 122 16,82-40-1,-81-42 17,-41-40-17,-123-123-15</inkml:trace>
  <inkml:trace contextRef="#ctx0" brushRef="#br0" timeOffset="71281.7224">40252 17425 0,'0'0'0,"-41"0"16,-40 0-16,162 0 62,83 0-62,491 0 32,-492 0-17,-122 0 1,41 0-1,-82-40 1,-41 40 0,0-123-1,-41 123 1,1-41 0,81-41 15,40 82-31,42 0 31,41 82-15,-123 0-1,0 40 1,-123 42 0,41-123-1,42 41 1</inkml:trace>
  <inkml:trace contextRef="#ctx0" brushRef="#br0" timeOffset="73848.1594">42870 17548 0,'41'-82'15,"-41"1"1,0-1 0,0 0-1,0 0-15,0 41 16,-163 82 31,81 327-16,82-327-31,82 0 31,0-41-15,-1 0-16,1-82 15,-82-40 1,0 40 0,0 0-1,0 164 17,0 40-32,0 206 15,82 40 1,-82-123 15,0-122-15,0-41-16,0-41 15,-123-41 1,82 0-16,0-41 16,-81-164-1,122-81 1,327-164-1,-82 245 1,-122 1 0,-41 122-1,-82 0 1,0 123 31,0 41-47,0 0 31,0 0-15,0-123 15,0 0-15,0-41-1,-123 41 1,82 41-1,41 82 1,0 0-16,0 40 16,0-40-16,0-41 15,0 0-15,41 41 16,82-82 0,0-41-1,-1-164 16,-40 83-15,-82-124 0,0 42-1,-41-1 1,0 83 0,41 40-1,-81 204 16,81 1-31,0 204 16,40 82 0,42-245-1,-41-123 1,0-41 0,123-123-1,-82-40 1,-82-83 15,0 42-15,0 122-16,0-82 15,0 123 1,-82 123 0,82 41-1,0 0 1,0 408-1,41-408 1,0-41 0,40-82-1,-40 0-15,41-41 16,0-41 0,-82 41-16,0-122 15,41 122 1,-41 123 15,0-42-15,0 1-1,0 41 1,82-41 0,-41-41-1,163-41 1,-163 0-1,0 0 1,41 41 15,-41 0-15,-1 0 0,83 0-1,-41 0 1,-41 0-1,41-81 1,-82 40 0,0 0-1,41 41 1,-41-82-16,0 41 16,-82 41-1,0 0 1,82 82-1,0-41-15,0 81 16,0 1 0,82-123-1,41 0 1,-123-41 0,40-81-1,-40-1 1,0 41 15,0 205 0,0 163-15,0 41 0,0 1-1,0-206-15,0-40 16,0 0-16,0-41 15,-122-82 17,81-82-32</inkml:trace>
  <inkml:trace contextRef="#ctx0" brushRef="#br0" timeOffset="74098.7601">43402 16648 0,'-41'0'0,"41"-41"15,41 41 16,82 0-31,81 0 16,410-81 0,-368 81-16,-124 0 15</inkml:trace>
  <inkml:trace contextRef="#ctx0" brushRef="#br0" timeOffset="74278.3922">45038 16648 0</inkml:trace>
  <inkml:trace contextRef="#ctx0" brushRef="#br0" timeOffset="74831.357">46470 16689 0,'0'0'0,"0"-41"0,-82-81 31,82 162 1,82 206-17,0 327 16,-82-492-15</inkml:trace>
  <inkml:trace contextRef="#ctx0" brushRef="#br0" timeOffset="75949.3977">46307 17057 0,'122'0'32,"-40"0"-32,0 0 15,0 0 1,-41-82-16,81 82 16,-122-40-1,0-1 1,0 82 46,0-1-62,0 42 16,0 82 0,0-82-1,41-82 16,0 0-15,123-123 0,-164 41-1,0 0 1,0 41 0,0 164 15,-41-82-16,41-123 48,41 82-47,41 0 15,-82 82-31,41 0 31,40 0-15,-40-82-1,41 0 1,-82-82 0,0 41-1,0-82 1,0 41-1,0 164 17,0 0-17,41 0 1,41 0 15,-41-82-15,0-41-16,-41-41 31,0-41-15,0 41-1,0 164 17,0 0-32,0 0 15,0 41 1,81-82-1,1-41 1,-41 0 0,-41-123-1,0 0 1,0 41 0,0 0-1,-82 82 1,41 41 15,41 0-31</inkml:trace>
  <inkml:trace contextRef="#ctx0" brushRef="#br0" timeOffset="76582.3478">48556 16526 0,'0'0'0,"-40"0"0,40-41 15,0 122 16,0 42-15,0 0-16,0-41 16,0 40-16,0 1 15,0-41-15,0-41 16,0 0-16,0-82 47,81 0-32,1-164 1,-41 83 0,41 122-1,-41 0 1,-41 81 0,41 83-1,-41-82 1,82 0-1,-1-82 1,1-123 0</inkml:trace>
  <inkml:trace contextRef="#ctx0" brushRef="#br0" timeOffset="76898.2087">49129 16935 0,'0'-82'16,"0"164"15,0-42-16,41-40 1,-41 41 0,41-41-1,41 0 1,-82-81 0,0-1-1,-41 0 1,0 82-1,41 123 1,-82 81 0,123 1-1,82-123 1,40-82 0,1-123-1</inkml:trace>
  <inkml:trace contextRef="#ctx0" brushRef="#br0" timeOffset="78249.0301">49743 16975 0,'0'-40'15,"0"-42"17,0 41-17,-41 41 16,0 0-15,0 0 0,41 82-1,-82-1 1,82 42 0,123 0-1,-82-123 16,41-41-15,-82-41 0,41 0-1,-41-40 1,0 81-16,0-41 16,0 164 15,0 0-16,0-1 1,40-81 0,-40 82-1,123-82 1,-41-82 0,-41 1-16,-41 40 15,0-41 1,82 82-16,-82-82 31,41 82-15,-41 41-1,41 0 1,-41 0 0,81-41-1,-162-41 48,-1 41-48,41 0 1,-41 41 0,82 41-1,0 122 1,0-81 15,123-82-15,-1-41-1,-81 0 1,123-287 0,-164 124-1,0-42 1,0 1-1,0 40 1,0 328 31,0-42-47,0 165 16,0 40-1,0-204 1,0-41 15,41-82-15,41-82-1,0 0-15,-82 41 16,40 0-16,-40-41 0,0 41 16,82 0-1,-82-40 1,0-1-1,0 164 17,41-1-17,41 1 1,0 41 0,-41-41-16,-41-41 31,-41-41 0,-41 41-15,-41-41-1,82 81 1,-40-81 0</inkml:trace>
  <inkml:trace contextRef="#ctx0" brushRef="#br0" timeOffset="78426.4479">51502 17589 0,'-41'0'0</inkml:trace>
  <inkml:trace contextRef="#ctx0" brushRef="#br0" timeOffset="78799.035">48352 18366 0,'0'0'0,"-41"0"0,0 0 16,0 0 15,164 0 0,81-41-15,83 41-1,408 0 1,-286 0-16,246 0 16,-451 0-16,-81 0 15,-82 0 1</inkml:trace>
  <inkml:trace contextRef="#ctx0" brushRef="#br0" timeOffset="79032.5374">49170 18693 0,'0'0'0,"-41"0"16,164-40 15,286-42-15,205 0 0,-42 0-1,-408 82-15</inkml:trace>
  <inkml:trace contextRef="#ctx0" brushRef="#br0" timeOffset="144972.2593">37348 15626 0,'0'0'0,"41"-41"31,41 41-31,40 0 16,124-41 0,-164 41-16</inkml:trace>
  <inkml:trace contextRef="#ctx0" brushRef="#br0" timeOffset="145939.0295">33380 15339 0,'0'-41'0,"41"41"31,-123 0 16,82 41-31,-123 0 15,123 41 0,82-82-15,0 0-1,-82 41 1,0 0 0,-41 41-1,-41 40 1,41-81 0,123-41 62,-82 41-63,41 41 1,-41 41-16,0-1 16,0-40-1,0 123 1,0-164-1,41-41-15</inkml:trace>
  <inkml:trace contextRef="#ctx0" brushRef="#br0" timeOffset="146423.8563">33666 15585 0,'0'-41'16,"0"82"31,0 41-31,0-1-16,0 1 15,0 0-15,0 0 16,0 0-1,0-123 32,41 0-47,41-123 16,-41 41 0,0 42-1,-41 40 1,0 0 15,0 82 16,0 41-47,0-1 16,0 83-1,0 0 1,0-124-16,0 42 15</inkml:trace>
  <inkml:trace contextRef="#ctx0" brushRef="#br0" timeOffset="146939.3571">34075 15667 0,'0'-41'0,"0"82"63,0-1-63,0 1 16,0 82-1,0-41 1,0 0-1,0-123 1,0 0 0,0 0-16,41-82 15,41 41 1,41 1 0,-82 81-1,-41-41 1,0 0 15,0 82 32,0 41-63,0-1 15,0 124 1,0-82-1,0-42-15</inkml:trace>
  <inkml:trace contextRef="#ctx0" brushRef="#br0" timeOffset="147144.3772">34607 15912 0,'0'41'32,"0"0"-17,0 41-15,0 40 16,0-40 0</inkml:trace>
  <inkml:trace contextRef="#ctx0" brushRef="#br0" timeOffset="147556.1689">34934 15707 0,'0'-81'0,"-40"81"32,40 41 61,0-1-77,0 42 0,0 41-1,0-41 1,0 0 0,40-82 30</inkml:trace>
  <inkml:trace contextRef="#ctx0" brushRef="#br0" timeOffset="147856.501">34853 15912 0,'0'-41'16,"41"41"-1,-1 0 1,83-41-1,-82-41 1,41 41 0,-82 1-1,0-42 1,0 41 0,0 123 30,0-41-30,0-1 0,0 83-1,41-41 1</inkml:trace>
  <inkml:trace contextRef="#ctx0" brushRef="#br0" timeOffset="148056.0994">35262 15707 0,'0'-81'15,"41"81"1,0 0 0,40-41-16,1 41 15,41-82 1</inkml:trace>
  <inkml:trace contextRef="#ctx0" brushRef="#br0" timeOffset="148256.4522">35548 15503 0,'0'41'62,"0"0"-62,0 0 16,0 40-16,0 1 16,0 164-1,0-124 1</inkml:trace>
  <inkml:trace contextRef="#ctx0" brushRef="#br0" timeOffset="148473.3577">35753 15994 0,'0'41'46,"0"40"-30,0-40-16,0 0 0,0 41 16</inkml:trace>
  <inkml:trace contextRef="#ctx0" brushRef="#br0" timeOffset="148955.8759">35998 15503 0,'-41'0'0,"82"0"47,41 0-32,0 0 1,-41 0-16,0 0 16,-82-41 46,-41 41-15,82 41-47,0 41 16,0 0-1,41 286 1,-41-246-1,41-40 1</inkml:trace>
  <inkml:trace contextRef="#ctx0" brushRef="#br0" timeOffset="149473.4029">36366 15707 0,'0'-81'0,"0"122"63,82 40-47,-82 1-16,0 0 15,0-41-15,0 41 16,0-1-1,0-121 17,0-42-17,0-41 1,0 82 0,41 41-16,41 0 15,-41 0 1,-41-82-16,122 82 15,-81-41 17,-41 1-17,0-42 1,-82 164 31,82-1-47,0 1 15,0 82 1,41-82 0,-41-1-16</inkml:trace>
  <inkml:trace contextRef="#ctx0" brushRef="#br0" timeOffset="149689.1638">36816 16035 0,'0'81'31,"0"-40"-31,0 0 16,0 0-1,0 123 1,0-123-1</inkml:trace>
  <inkml:trace contextRef="#ctx0" brushRef="#br0" timeOffset="150173.7045">37348 15585 0,'41'0'63,"-41"82"-63,0-1 16,0 83-1,0-41 1,0-82-16,0 40 15</inkml:trace>
  <inkml:trace contextRef="#ctx0" brushRef="#br0" timeOffset="150503.421">37921 15707 0,'81'0'63,"-40"0"-48,0 0-15,41 0 16,-41-40-16,0 40 16</inkml:trace>
  <inkml:trace contextRef="#ctx0" brushRef="#br0" timeOffset="150706.9138">38084 15667 0,'0'40'32,"0"42"-17,0 41 1,0 0-1,0-82 1,0 40-16</inkml:trace>
  <inkml:trace contextRef="#ctx0" brushRef="#br0" timeOffset="151256.3929">38207 15298 0,'0'-81'0,"0"40"16,0-41 0,82 82 15,-41 82-16,-41 81 1,0 42 0,0-123-1,0-1 1,0-40 0,41-41-1,40 0 1,-40 0 15,-41-81-15,-81 162 15,81 1-15,0 82-1,40 122 1,42-163-1,-82 0 1,0-42 0,-41-40-1,-81 41 1,-1-41 0</inkml:trace>
  <inkml:trace contextRef="#ctx0" brushRef="#br0" timeOffset="152206.5038">38412 19143 0,'0'0'0,"0"-40"16,0 80-1,-123 42 1,123 41 0,-287 368 15,83-328 0,163-81-15,41 0-1,0-123 1</inkml:trace>
  <inkml:trace contextRef="#ctx0" brushRef="#br0" timeOffset="152490.2243">37634 19348 0,'0'-41'0,"0"82"78,82 0-78,-41 82 0,41-42 15,0 1 1,-1 41-16,83 41 16,-82-1-1,0-122 1</inkml:trace>
  <inkml:trace contextRef="#ctx0" brushRef="#br0" timeOffset="153140.0893">39393 19430 0,'0'0'0,"-41"0"16,164 0 78,0 0-79,40 0-15,1-41 0,0 41 16,-1-41 0,1-41-1,-123 82 1,-41-41 0,-41 41 15,41-41-16,-164 41 1,164-41-16,-81 41 16,-1 0-1,164 0 32,-42 0-31,1 0-16,41 41 31,-82 82-15,0 0-1,0-82-15,0 81 16,-82-122-16,82 82 16,-41-82-16</inkml:trace>
  <inkml:trace contextRef="#ctx0" brushRef="#br0" timeOffset="153843.6131">41071 18898 0,'0'-41'16,"0"82"31,0 41-47,0 41 15,0-1-15,0-40 16,81 245 0,-81-245-1,0 0 1,0-123 31,0-41-47,0-122 15,-41-42 17,41 42-17,0 81 1,0 205 46,0 0-46,0-1-16,0 42 16,0-41-16,0 41 15,0-1 1,0-81 0,-40-41 46,40-82-31</inkml:trace>
  <inkml:trace contextRef="#ctx0" brushRef="#br0" timeOffset="154690.2319">45898 18939 0,'-41'0'0,"41"-41"16,-41 41-1,-41 123 17,82-1-17,0 42-15,0 286 32,0-245-17,82-83 1,40-122-1,-40-41-15</inkml:trace>
  <inkml:trace contextRef="#ctx0" brushRef="#br0" timeOffset="155273.6889">46388 19225 0,'0'-82'16,"0"1"0,0 40-16,0 123 47,0 40-32,0 83 1,0-1-1,0-122 1,0 0 0,0-164 15,0-41-15,0 42-16,41-42 15,82 41 1,-41 82-1,81 0 1,-122-41-16,41 41 16,-82-41-1,41 41 1,-41-82 0,0 42-1,0-42 1,-41 0-1,41 164 1,0 81 0,0 42-1,0-42 1,0 1 0,82-82-1</inkml:trace>
  <inkml:trace contextRef="#ctx0" brushRef="#br0" timeOffset="155839.7663">47329 19143 0,'0'-81'16,"0"122"31,0 40-47,0 1 15,0 0-15,0 0 16,0 0-16,0 40 16,0-81-1,0-82 32,0-81-31,0 40-1,82 41 1,0 41 0,41 0-1,-82 0-15,40-41 16,-81-41-1,82 41 1,-82-41 0,-41 1-1,41-1 1,0 123 15,-41 0-31,41 163 31,0-81-31,0 122 16,0-163-16,0 41 16,0-82-16</inkml:trace>
  <inkml:trace contextRef="#ctx0" brushRef="#br0" timeOffset="156107.1901">48188 19021 0,'0'41'32,"82"81"-32,-82 1 15,41 0-15,-41 122 16,0 1 15,-123-42-15,1-40-1,40-164-15,-41 41 0</inkml:trace>
  <inkml:trace contextRef="#ctx0" brushRef="#br0" timeOffset="158041.836">38207 21393 0,'0'-41'0,"0"-41"15,-82 164 32,0 0-31,82 0-16,-122 204 15,40-122 1,-41-1 0,82-122-1,41 41 1</inkml:trace>
  <inkml:trace contextRef="#ctx0" brushRef="#br0" timeOffset="158274.3381">37512 21434 0,'0'41'32,"41"41"-17,-1 0-15,42 40 0,-41-81 16,164 205 0,-124-205-1</inkml:trace>
  <inkml:trace contextRef="#ctx0" brushRef="#br0" timeOffset="158790.4943">38902 21761 0,'-81'0'15,"203"0"32,1 0-31,41 0-16,-1 0 16,1 0-16,81-81 15,-122 81 16,-164 0 1,41-41-17,-82 41 1,-40-41 0,122-41 30,41 82-14,40 0-32,-40 82 15,82 81 1,-123-40 0,-82 0-1,0-82 1</inkml:trace>
  <inkml:trace contextRef="#ctx0" brushRef="#br0" timeOffset="159206.8333">40702 21434 0,'0'-82'16,"-81"164"0,81-41-1,0 41-15,-41 0 16,41 204 0,41-204-1,163 0 1,1-82 15,-124-41-15,42-164-1,-123-40 1,-82 40 0,-81 123-1,-83 82 1,164 123-1,82-41 1</inkml:trace>
  <inkml:trace contextRef="#ctx0" brushRef="#br0" timeOffset="160224.5087">45488 20861 0,'0'0'0,"0"-81"0,0-1 15,-81 82 1,81 41 0,-123 613 15,205-204 0,204-409 0</inkml:trace>
  <inkml:trace contextRef="#ctx0" brushRef="#br0" timeOffset="160807.5228">45979 20984 0,'-41'-41'16,"41"-41"0,-40 82-16,40 82 46,0 0-30,0 0-16,40 163 16,-40-81-1,0-123 1,0-123 31,0 0-47,-40-41 31,80 42-15,124 81-1,-82-41 1,0 41 0,-41-41-1,0-41 1,-41 41-1,0-41 1,-41 1 0,41 121 15,0 1-31,0 123 16,0 81-1,0 1 16,0-83-15</inkml:trace>
  <inkml:trace contextRef="#ctx0" brushRef="#br0" timeOffset="161558.3363">46593 21230 0,'0'-41'0,"-41"41"15,41-82 1,82 41 15,163-41 1,-163 82-17,-123 0 16</inkml:trace>
  <inkml:trace contextRef="#ctx0" brushRef="#br0" timeOffset="161740.8981">46879 20984 0,'-41'0'31,"41"41"0,0 0-15,0 82-1,-81 40 1,81 83 0,40-164-1,-40-42 1</inkml:trace>
  <inkml:trace contextRef="#ctx0" brushRef="#br0" timeOffset="162007.8022">47207 21475 0,'0'41'62,"0"82"-62,0-82 16,0 40-1,0-40-15,0 0 16,0 82-16</inkml:trace>
  <inkml:trace contextRef="#ctx0" brushRef="#br0" timeOffset="162885.211">47697 20984 0,'-40'0'16,"40"82"31,0 0-47,0 0 16,0 40-16,0-40 15,0 0-15,0 0 0,0-41 16,0 40-16,0-40 31,0-163 0,0-124 1,0 205-17,0-41 1,40 82-1,42 0 1,-41 0 0,0 0-1,0 0 1,82-122 0,-123 81-1,0 0 16</inkml:trace>
  <inkml:trace contextRef="#ctx0" brushRef="#br0" timeOffset="164007.4859">47329 21107 0,'41'0'93,"0"0"-77,0 0 15,-41-41-31,82 41 31,-123 0 48,41 82-33,0-41-30,0 40-16,0-40 16,0 0-16,0 82 15,0 0 1,0-82 0</inkml:trace>
  <inkml:trace contextRef="#ctx0" brushRef="#br0" timeOffset="164407.8525">47738 21270 0,'41'0'62,"0"0"-62,0 0 16,164-40 15,-205-42-31</inkml:trace>
  <inkml:trace contextRef="#ctx0" brushRef="#br0" timeOffset="164624.657">48066 21107 0,'0'-41'16,"0"-41"15,0 164 32,0 41-48,0-82 1,0 40 0,0 42-1,0-41 1</inkml:trace>
  <inkml:trace contextRef="#ctx0" brushRef="#br0" timeOffset="164927.2374">48311 21352 0,'0'82'31,"0"41"-15,0 0-1,0-83 1,-41 42-1</inkml:trace>
  <inkml:trace contextRef="#ctx0" brushRef="#br0" timeOffset="165208.2032">48597 21107 0,'0'0'0,"41"0"62,41-41-62,0 41 16,-41 0-16,0 0 15,0-41 1,40 41 0</inkml:trace>
  <inkml:trace contextRef="#ctx0" brushRef="#br0" timeOffset="165424.6816">48761 21025 0,'-41'0'16,"41"82"0,0 0-1,0-1 1,0 42 0,0 41-1,0-82 1,0-41-1</inkml:trace>
  <inkml:trace contextRef="#ctx0" brushRef="#br0" timeOffset="165674.2627">49170 21148 0,'0'-41'0,"82"41"47,-41 0-47,0 0 16,0 0-16,40-41 15,-40 41 1,0 0-16</inkml:trace>
  <inkml:trace contextRef="#ctx0" brushRef="#br0" timeOffset="165875.0896">49375 20984 0,'0'41'46,"0"41"-46,0-41 16,0 41-16,0-1 16,0 124-1,41-164 1,-41 41-16</inkml:trace>
  <inkml:trace contextRef="#ctx0" brushRef="#br0" timeOffset="166126.8957">49743 20943 0,'0'-41'16,"0"0"-1,82 123 16,-42 0-15,42 163 0,-82 124-1,-41-83 1,0-82-16,-163 124 16</inkml:trace>
  <inkml:trace contextRef="#ctx0" brushRef="#br0" timeOffset="168696.8654">50275 19389 0,'0'0'0,"-82"0"16,123 0 62,81 0-78,1 0 15,123 0 1,122 0 15,-327 0 1,-41-41 46,-41 41-78,-41-82 15,41 82 1,0 0 0,41-41-1,41 41 48,41 0-48,-41 0 1,-41 82 0,0 0-1,0 0 1,0-41-16,-82 40 15</inkml:trace>
  <inkml:trace contextRef="#ctx0" brushRef="#br0" timeOffset="169141.7118">52074 18939 0,'0'-82'16,"0"41"0,0-41-1,-40 164 48,40 0-63,0 0 15,0 41 1,0-1 0,0-40-1,0-41 1,81-41 15</inkml:trace>
  <inkml:trace contextRef="#ctx0" brushRef="#br0" timeOffset="169433.1016">52402 19021 0,'0'-41'0,"0"123"78,0-41-78,0-1 15,-82 83-15,82-41 16,-82 41 0,0-1-1,0-81 1</inkml:trace>
  <inkml:trace contextRef="#ctx0" brushRef="#br0" timeOffset="169925.0685">52729 19225 0,'0'0'0,"0"41"63,0 41-63,0-41 0,0 41 15,0-1 1,0-40-1,82-41 17,41 0-17,-83 0-15,1 0 16,-41-41 15,0 1-15,0-42-1,0 41 1,0 123 31,0-41-47,0 81 16,0 83-1,0-82 1</inkml:trace>
  <inkml:trace contextRef="#ctx0" brushRef="#br0" timeOffset="171025.2084">50970 21598 0,'-41'0'0,"0"0"32,123 0 61,-41 0-77,41 0-16,0 0 16,204-41 15,-41-41 0,-163 82-15,-82-41 31,-41 41-16,0-41-16,0 41 1,-40 0 15,81-82-15,0 41 15,40 41-31,42 0 16,-41 0-1,41 0 1,-82 82 0,0 41-1,0 0 1,-82-82 0,41-41-1</inkml:trace>
  <inkml:trace contextRef="#ctx0" brushRef="#br0" timeOffset="171563.4109">52688 20821 0,'0'-41'15,"0"82"48,0 81-63,0-40 15,0 0-15,0 204 47,0-245-16</inkml:trace>
  <inkml:trace contextRef="#ctx0" brushRef="#br0" timeOffset="171976.095">53056 21148 0</inkml:trace>
  <inkml:trace contextRef="#ctx0" brushRef="#br0" timeOffset="172559.079">52484 20984 0,'0'-82'0,"0"1"15,0-1 1,163 0 0,-81 82-1,0 41 1,-82 163 15,0 1-15,-82-42-1,0-122 1,0 41 0,82-123-1,0-41 1,41 1 0,0 81-1,123 41 1,-41 81-1,-123 1 1,0-82 0,-41 41-1,-82 0 17,41-82-32,-122 0 15,163 0-15,0 0 16,41-41-1,0 0-15</inkml:trace>
  <inkml:trace contextRef="#ctx0" brushRef="#br0" timeOffset="172859.2568">53179 21066 0,'0'0'0,"0"-82"16,0 41 0,0 82 31,0 0-47,-41 82 31,41 81-16,-41-40-15,41 0 16,-82-83-16,82 1 16,-41 41-1,41-82 1</inkml:trace>
  <inkml:trace contextRef="#ctx0" brushRef="#br0" timeOffset="173394.8371">53383 21352 0,'0'-82'0,"0"123"62,0 0-62,0 41 16,0-41-16,0 0 16,0 41-1,-81 0 1,162-123 46,1 0-46,-41 41-16,41-41 16,0 41-1,-41-82 1,-41 41 0,0 0-1,0 82 48,0 0-63,0 0 15,0 163 1,0-40 0,0-82-1</inkml:trace>
  <inkml:trace contextRef="#ctx0" brushRef="#br0" timeOffset="173580.9389">53833 22293 0,'0'41'47</inkml:trace>
  <inkml:trace contextRef="#ctx0" brushRef="#br0" timeOffset="174059.2992">52647 23152 0,'0'0'16,"-82"0"-16,41 0 15,-81 0-15,163 0 125,0 41-109,40-41-16,42 0 16,0 0-16,40 0 15,-81 0-15,41-82 47,-123 123-16</inkml:trace>
  <inkml:trace contextRef="#ctx0" brushRef="#br0" timeOffset="175626.0257">54447 9285 0,'41'0'78,"41"0"-78,0 0 16,-1 0-16,1 0 15,-41 0-15,-41-41 16,41 41-16,-41-81 31,-82 81 0,0-41-15,42 41 0,-1 0-1,122 41 63,-40 81-62,-41-81 0,0 41-1,0-41 1</inkml:trace>
  <inkml:trace contextRef="#ctx0" brushRef="#br0" timeOffset="175929.9668">55061 9040 0,'0'-82'16,"0"41"-1,0 123 48,0 0-63,0 41 16,0-42-16,-82 1 15,82-41 1,0 41-1</inkml:trace>
  <inkml:trace contextRef="#ctx0" brushRef="#br0" timeOffset="176192.7684">55224 9204 0,'0'-82'0,"0"123"62,0 40-46,0 1-16,0 0 16,-82 0-16,82 0 15,-81 81 1,81-40-1</inkml:trace>
  <inkml:trace contextRef="#ctx0" brushRef="#br0" timeOffset="176642.012">55347 9654 0,'0'-41'15,"41"41"17,-41-41-32,41 41 15,-41 82 32,-41 40-31,-41-81-1,41 41 1,82-82 15,123 0-15,-1 0 0,-81 41-16</inkml:trace>
  <inkml:trace contextRef="#ctx0" brushRef="#br0" timeOffset="177114.6916">54570 10676 0,'0'41'47,"0"41"-47,0 0 16,0-1-16,0-40 15,0 41-15,0-41 16</inkml:trace>
  <inkml:trace contextRef="#ctx0" brushRef="#br0" timeOffset="177342.3634">54815 10881 0,'0'81'47,"0"-40"-31,0 0-16,0 164 15,0-123-15,-82-41 16,82 81 0,0-40-16</inkml:trace>
  <inkml:trace contextRef="#ctx0" brushRef="#br0" timeOffset="177660.2085">54856 11494 0,'0'0'0,"0"-41"16,82 41-16,-41 0 31,0 0-15,-41 41-1,0 0 1,0 82-1,0-82 1,0 81 0,0-81-1,82-41 1,-1-41 0,42 1-1,0-42 1</inkml:trace>
  <inkml:trace contextRef="#ctx0" brushRef="#br0" timeOffset="181793.4902">34934 4418 0,'-40'-41'16,"40"-41"-16,0 41 15,-82 41-15,41 0 16,0 41 0,-41 82-16,82-1 15,-82 1-15,82-41 16,123 122 15,82-244 0,-205-1-15,-82 82 31,82 40-47,-123 165 31,123-123-15,82-42-1,122-81 1,-40-41 0,0-81-1,-123-42 1,40 41 0,-81 1-1,0 81 1,-81 0-1,-1 82 1,82 81 0,0-81-1,0 0 1,163-41 15,-122 0-15,41-82-1,-82-40 1,0-1 0,0 82-16,0 123 31,0 41-15,0 163-1,41 205 1,-41-287-1,0-163 1,0 0 0,-41-41 15,-82 0-15,82-82-1,41-122 1,123 81-16</inkml:trace>
  <inkml:trace contextRef="#ctx0" brushRef="#br0" timeOffset="181929.3462">36244 4868 0,'-82'0'15,"82"81"16</inkml:trace>
  <inkml:trace contextRef="#ctx0" brushRef="#br0" timeOffset="183193.415">37143 14030 0,'0'-81'15,"-122"121"17,122 42-17,-82 123 1,0-1 15,328-204 0,-246-82 1,-41 82-17,-41 123 1,41 0 15,41-41-15,82-82-1,40-41 1,1-41 0,-82 0-1,41 41 1,-82 0 0,-41 41 15,-41 41-16,82 0-15,-41 82 16,164-123 31,-41 0-47,0-164 31,-41 123-15,-41 0-1,0 123 17,0 0-17,0 123 1,0-1 0,0 1-1,0-83 1,-41-122-1</inkml:trace>
  <inkml:trace contextRef="#ctx0" brushRef="#br0" timeOffset="183363.3445">37798 14644 0</inkml:trace>
  <inkml:trace contextRef="#ctx0" brushRef="#br0" timeOffset="183559.5115">37062 15217 0,'163'0'47,"124"-82"-47,-1 0 15,0 0-15,-81 82 16</inkml:trace>
  <inkml:trace contextRef="#ctx0" brushRef="#br0" timeOffset="185393.3132">13131 18121 0,'0'-41'0,"0"-41"16,0 41-16,-41 41 31,-41 41-15,-81 450 15,163-409-15,41-82-1,163 0 17,-163-41-17,-82 41 16,-82 41-15,42 81 0,81-40-16,0 41 15,0-82-15,41 0 16,81 0 0,-40-41-1,41-41 1,40-82-1,-163 41 1,0 0 0,0 42-1,-40 80 17,40 42-1,0-41-31,40-41 31,83-41-15,-82-41-1,41 42 1,-82-1 0,0-41-1,-41 82 1,41 41 15,0 41-31,0 163 16,41 246 15,41-164-31,-82-81 31,0-42-15,-123-81-1,82-123-15,-82 0 16,82 0-16,1 0 16,40-164-1,0 1 1,327-124 0,-245 205-1</inkml:trace>
  <inkml:trace contextRef="#ctx0" brushRef="#br0" timeOffset="185535.1227">14236 19184 0,'0'-41'16</inkml:trace>
  <inkml:trace contextRef="#ctx0" brushRef="#br0" timeOffset="185777.2602">12558 19716 0,'0'0'0,"-40"0"0,162 0 47,83 0-47,367-123 16,247-163 15,-697 286-31</inkml:trace>
  <inkml:trace contextRef="#ctx0" brushRef="#br0" timeOffset="186676.8604">16895 17875 0,'0'0'0,"-41"-41"16,41 1 0,0 121-1,0 83 1,0 0-16,41 81 16,-41-81-16,0-42 15,0 1 1,-41-82 15,41-123 0,0-245-15,0 0 0,0-1-1,81 42 1,83 245-1,-82 41 1,-41 123 0,-41 41-1,-41 40 17,0-163-32,-82 82 15,123-82-15,-82-41 16,82 81-1,0-40 17,41-41-17,82 164 1,0 40 0,0 1-1,-1 40 1,-40-245-1</inkml:trace>
  <inkml:trace contextRef="#ctx0" brushRef="#br0" timeOffset="187060.0391">17713 18325 0,'-82'-81'15,"82"121"32,0 42-31,0 0-16,0 41 16,0-82-1,82-41 1,-1 0-1,-40-123 1,-41-41 0,0 1-1,-122 122 1,-1-41 15,0 327-15,164-40-1,0-123-15</inkml:trace>
  <inkml:trace contextRef="#ctx0" brushRef="#br0" timeOffset="187344.9855">18081 17916 0,'0'0'0,"0"-82"0,-41-81 16,41 81 0,-82 205 31,82-1-32,0 165 1,41 81-1,-41-123 1,41-122 0,41-123-1</inkml:trace>
  <inkml:trace contextRef="#ctx0" brushRef="#br0" timeOffset="188527.6618">18367 17916 0,'0'0'0,"0"-82"15,0 42 1,0 121 15,0 42-15,0 0-1,0 286 1,0-205 0,0-122-1,0-41 1,41-41 0,82-82-1,-82-40 1,-41-1-1,0 82 1,0 82 31,0 0-47,0 81 31,41-81-15,0-41-1,81 0 1,-40-122 0,-41-1-1,41 82 1,-82 123 15,0 0-15,41-82-1,0 0 17,-41-41-32,41-41 15,40 0 1,-40 123 31,-41 41-32,123 0 1,-41-82 0,40 0-1,-81-41 1,82-41 0,-82 41-1,-41-41-15,41 41 16,-41 0 15,-41 41-31,-41 0 16,-41 41-1,83 82 17,40-41-17,0 0 1,81-82-1,1 0-15,0-41 16,-82-82-16,41 123 16,-41-82-1,0-40 1,0 81 0,-41 122-1,41 165 1,-41 163-1,41 41 1,0 0 0,-82-327-1,0-123 17,-40 0-17,-42-205-15</inkml:trace>
  <inkml:trace contextRef="#ctx0" brushRef="#br0" timeOffset="188694.0559">18858 17794 0,'0'0'0,"0"-41"15,41 82 16</inkml:trace>
  <inkml:trace contextRef="#ctx0" brushRef="#br0" timeOffset="189311.0335">20740 18284 0,'0'-122'0,"0"81"16,0-41 0,0 41-1,-82 41 1,41 0-1,41 41-15,-82 123 16,82-83-16,0 1 16,0 0-1,0 0 1,82-82 0,-41 0-1,0-123 1,-41 0-1,0 42 1,0-1 0,0 205 15,0-42-15,82 42-1,0-41 1,40-82-1</inkml:trace>
  <inkml:trace contextRef="#ctx0" brushRef="#br0" timeOffset="190060.9163">21926 18284 0,'0'-81'16,"0"40"-1,-82-41 1,41 82-1,-40-41 1,-1 123 0,-41 81-1,82 1 1,41-82 0,41-82-16,-41 82 15,82-82-15,0 0 16,-41-41-16,81-82 15,-40 0 1,-82-40 0,0-205-1,0 163 17,0 164-17,-82 164 16,82 0-15,0 204 0,41-82-1,0-122 1,82 0 0,-82-123-1,41-123 1,-1 0-1,-81 41-15,0 42 16,41-1-16,-41 122 47,0 1-31,0-41-1,0 82 1,82-41-1,0-82-15</inkml:trace>
  <inkml:trace contextRef="#ctx0" brushRef="#br0" timeOffset="190177.6785">22540 17916 0</inkml:trace>
  <inkml:trace contextRef="#ctx0" brushRef="#br0" timeOffset="190810.7245">22826 18162 0,'0'-82'16,"0"0"-1,-41 82 1,-41 0 0,82 41-16,-81 41 15,81 0-15,0 81 16,0-81-1,0 0-15,122-41 16,1-41 0,122-123-1,-163-41 17,-82 1-17,0 122 1,0 82 15,0 41-15,0-1 15,82-81-15,-82-81-1,41-42 1,-41 0-1,0 82 1,-41 82 0,-82 246-1,123-42 17,0-163-17,205 0 1,-1-123-1,-122-123 1</inkml:trace>
  <inkml:trace contextRef="#ctx0" brushRef="#br0" timeOffset="190951.1283">23726 18284 0,'0'41'78,"0"41"-62</inkml:trace>
  <inkml:trace contextRef="#ctx0" brushRef="#br0" timeOffset="191643.9986">17181 20616 0,'0'0'0,"0"-41"16,0 0-1,-82 41 16,-41 205-15,-122 326 15,163-408-31,0-41 16</inkml:trace>
  <inkml:trace contextRef="#ctx0" brushRef="#br0" timeOffset="191860.6198">16526 20780 0,'0'0'0,"-41"0"0,41-82 16,0 123 15,82 41-16,-41 40 1,164 165 0,-42-42-1,-81-204-15</inkml:trace>
  <inkml:trace contextRef="#ctx0" brushRef="#br0" timeOffset="192327.5606">17549 21352 0,'0'0'0,"-41"0"15,164 0 32,81-82-31,1 82-16,40 0 15,42-81 1,-205 40 0,-82-41 15,-82 82-31,0-41 15,82 0 17,41 41-1,41 41-15,-82 82-1,0-82 1,0 122-1,0-40 1,-41-123 0</inkml:trace>
  <inkml:trace contextRef="#ctx0" brushRef="#br0" timeOffset="194661.7059">19922 21107 0,'0'0'0,"0"-41"15,0-41-15,0 41 0,-41 41 16,41-82-16,-82 82 16,41 0-1,-41 41 1,82 41-1,0 0-15,0 41 32,41-123-32,41 0 31,0-123-15,-41 41-1,-41 0 1,0 1-1,-41 162 17,41 42-32,0 204 15,41 287 17,-41-246-17,0-41 1,0-286-1,-82 0 1,41-41 0,-123-245-1,164 122-15,-82-163 16,164 81-16,41 41 16,82-81-1,-42 40 1,-81 83-1,-82 81 17,82 0 77,-82-41-93,0 0-1,0 41 1,-82 41 15,82 164-15,0 0-1,0-123 1,123 40 0,81-81-1,-81-122 17,0-1-17,-82 0 1,-41 1-16,0 40 15,0-41-15,0 41 0,0 0 16,0-40 0,-82 40-1,82 205 32,-41-1-47,41 42 16,0 204-1,0-286 1,204-41 0,-122-41-1,0-41 17,0-82-17,-82-81 1,0-1-1,-41 123 1,41 0 0,0 123 15,0 41-31,0 41 16,0 122-1,0-81 1,82-41-1,-41-82 1,0-41 0,40 0-1,1-205 17,-82 164-32,0-41 15,0 123 16,0 0-15,41 41 0,-41 0-1,123-82 1,0-41 0,-1-41-1,-122 41 1,41 41 15,0 0-15,-41 41-1,41-41 1,123 0 0,-83-82-1,1 41 1,-82 0-1,41 41-15,-41-81 16,0-1 0,-82 82-1,1 0 1,81 123 0,0-42-1,0 1 1,122-41-1,-81-41 1,82 0 0,-82-82-1,-41 0 1,0 1 15,0 203 0,-82 42-15,82 245 0,0 82-1,0-205-15,0-40 16,0-205-16,-41-41 31,41-82-15</inkml:trace>
  <inkml:trace contextRef="#ctx0" brushRef="#br0" timeOffset="194927.8376">20494 20861 0,'0'0'15,"-81"0"-15,121 0 32,83 0-17,41 0-15,327-81 16,-246-42-1,-122 123-15</inkml:trace>
  <inkml:trace contextRef="#ctx0" brushRef="#br0" timeOffset="195877.6141">24667 20166 0,'-82'0'15,"82"-82"-15,0 41 16,-41 41 15,0 0-15,-41 41-1,82 409 1,0-204 0,123-165-1,-41-81 17,0 0-17,0-40 1,-42-42-16,-40 0 15,-40-41 1,-42 123 0,-41 82-1,41 82 1,164 122 0</inkml:trace>
  <inkml:trace contextRef="#ctx0" brushRef="#br0" timeOffset="196628.0031">25485 20534 0,'0'-82'0,"-82"82"31,41 123 1,41 0-32,0-41 15,0-41-15,0-1 16,0 1-16,82-41 16,-41 0-1,82 0 1,-82-204-1,-41 122 1,0-41 0,-164 82 15,82 41-31,41 0 16,41 41-16,-82 82 15,82 0 1,41-41-1,123-42 1,0-40 0,-42-81-1,1-42 1,-82 0 0,-41 82-1,82 41 1,-82 164-1,41-41 1,-41-42 0,41-81 15,40 0-15,1-81-1,-41-42 1,-41 82-16,82 41 15,-41 82 17,-41-41-32,0 0 15,82 40 1,81 1 0</inkml:trace>
  <inkml:trace contextRef="#ctx0" brushRef="#br0" timeOffset="197094.357">27285 20657 0,'0'-41'31,"0"-41"-16,0 0 1,-82 82 0,41 0-1,0 123 1,41 41 0,0-42-1,0-40 1,123-82-1,0-41 1,-41-81 0,-82-1-1,0 41 17,0 123-17,0 41 1,0-41-1,0 81 1,40-81 0,83-41-16</inkml:trace>
  <inkml:trace contextRef="#ctx0" brushRef="#br0" timeOffset="197694.6685">28389 20452 0,'0'-81'15,"0"-1"1,0 41-1,-81 41 1,40 0 0,41 82-1,-82 40 1,82 124 0,0-205-1,82 0 1,-1-41-1,1-41-15,-41-82 16,41 82 0,-82-41-16,82-163 31,-82 40-15,-41 1-1,41 122 1,-41 0-1,41 123 17,0 41-32,0 122 15,0 83 1,0-83 0,0-81-1,123-41 1,40-123-1,-163 0 1</inkml:trace>
  <inkml:trace contextRef="#ctx0" brushRef="#br0" timeOffset="197878.5247">28962 20330 0,'0'-82'16,"0"164"15,0-41-16,0-1 1,0 124 0,82-123-1,41-41 1,-42 0 0</inkml:trace>
  <inkml:trace contextRef="#ctx0" brushRef="#br0" timeOffset="198045.4179">29003 19921 0,'0'-41'15,"82"41"1,-82 41-1</inkml:trace>
  <inkml:trace contextRef="#ctx0" brushRef="#br0" timeOffset="198711.4959">29494 20289 0,'0'-41'15,"0"-41"1,-82 82 15,41 82-15,41 0-1,0 81 1,0-40 0,0-82-16,164 41 15,-123-82 1,0 0-16,40-82 16,1-41-1,-82 0 1,0 42-16,0 40 15,0 123 48,41-82-47,-41 81-16,82-81 15,-41 0 1,-41-41-1,41-81 1,-41 81 0,0-82-1,-41 82 1,0 41 0,-41 41-16,0 164 15,82-124 1,0-40-16,0 0 15,82 41 1,41-82 0</inkml:trace>
  <inkml:trace contextRef="#ctx0" brushRef="#br0" timeOffset="198860.9576">30803 20371 0,'0'81'63</inkml:trace>
  <inkml:trace contextRef="#ctx0" brushRef="#br0" timeOffset="199361.8101">27367 21761 0,'0'0'15,"-82"-81"-15,-123 81 16,83 0 0,81 0-1,-41 0 1,164 0 31,81 0-32,124 0 1,40 0-16,573-82 16,-532 82-16,82 0 15,82-82 1,-328 41-1,-163 41 1,-41-82 0,-41 82-1,0 0-15</inkml:trace>
  <inkml:trace contextRef="#ctx0" brushRef="#br0" timeOffset="199750.2608">27939 21802 0,'0'0'0,"-163"0"0,122 0 16,41 82 0,82-82 46,81-82-62,83 0 16,326 82-1,165-81 1,-83 81 0,-490-82-1,-164 41 95</inkml:trace>
  <inkml:trace contextRef="#ctx0" brushRef="#br0" timeOffset="243452.4256">17713 23561 0,'-41'-82'0,"41"41"32,0 123 30,41-41-31</inkml:trace>
  <inkml:trace contextRef="#ctx0" brushRef="#br0" timeOffset="243767.5539">18326 23193 0,'-41'0'47,"41"41"-47,-41 0 16,41 0-16,-40 41 15,-83 81 1,0 83 0,0-42-1,42-40 1,81-123 0</inkml:trace>
  <inkml:trace contextRef="#ctx0" brushRef="#br0" timeOffset="244017.0213">17590 23561 0,'0'-82'15,"0"41"1,41 41 31,41 82-47,-41 0 0,40 0 15,42 122 1,0-40 0,0-82-1</inkml:trace>
  <inkml:trace contextRef="#ctx0" brushRef="#br0" timeOffset="244616.0435">19144 23684 0,'-81'0'0,"162"0"63,1 0-63,0 0 0,0 0 15,0 0 1,-1 0-16,83 0 16,-82 0-1,0-41 1,-82-41 0,0 41-1,0 0 16,-41 41-15,0 0 15,82 0 16,0 0-47,41 41 16,-82 41-1,0 0 1,0 122 0,0-122-1,0-41 1</inkml:trace>
  <inkml:trace contextRef="#ctx0" brushRef="#br0" timeOffset="244900.2982">21026 23316 0,'0'0'0,"0"-41"15,0-41 1,0 123 31,0 82-47,0 40 15,0 1 1,0 163 0,0-204-1</inkml:trace>
  <inkml:trace contextRef="#ctx0" brushRef="#br0" timeOffset="245783.1508">26876 22866 0,'0'-41'16,"-41"-41"15,0 82-15,0 0-1,-41 41 1,41 491 0,41-82 15,82-369-15,82-81 15,-82-40-16,-41-42 1,-41-41 0,-82 82-1,41 0-15,-82 41 16,82 41-16,41 82 16,-82 0-1</inkml:trace>
  <inkml:trace contextRef="#ctx0" brushRef="#br0" timeOffset="246083.5567">25935 22661 0,'0'0'0,"-41"-82"0,-82 42 16,82 40 0,-40 122-1,81 287 1,0 164-1,81-82 1,410-205 0</inkml:trace>
  <inkml:trace contextRef="#ctx0" brushRef="#br0" timeOffset="246384.1761">28389 22948 0,'0'-41'16,"82"82"15,-82 40-15,82 1-16,0 164 15,-82 40 1,-205 123 0</inkml:trace>
  <inkml:trace contextRef="#ctx0" brushRef="#br0" timeOffset="247733.7154">17835 25647 0,'0'-82'0,"0"164"63,-81 0-63,81 41 16,-205 204-1,82 0 16,42-204-15,-1-82 0,0-82-1</inkml:trace>
  <inkml:trace contextRef="#ctx0" brushRef="#br0" timeOffset="247950.0239">17140 25729 0,'0'-41'16,"82"82"31,-41 41-32,41 41-15,40-42 16,-40 1-1,123 82 1,-42-82-16</inkml:trace>
  <inkml:trace contextRef="#ctx0" brushRef="#br0" timeOffset="248483.626">18940 25893 0,'-82'0'16,"164"0"46,41 0-62,40 0 16,42 0-16,-83 0 15,83 0 1,0 0 0,-124-82-16,-40 82 15,-41-41 1,-82-41-1,42 82 1,-83-41 0,82 41-1,41-41 1,41 41 15,0 0-15,41 0-16,-42 82 15,-40 0-15,0-41 16,0 123 0,0-42-1</inkml:trace>
  <inkml:trace contextRef="#ctx0" brushRef="#br0" timeOffset="248899.9818">20781 25484 0,'0'0'0,"0"-41"16,-82 41-1,82 41 1,-41 0-1,41 163 1,0-81 0,0-41-16,0-1 15,123-40-15,-1-41 16,-81 0 0,0 0-1,82-204 1,-123 40-1,-41 41 1,-41 83 0,-40 40-1,-1 122 1,82-40 0,82 0-1</inkml:trace>
  <inkml:trace contextRef="#ctx0" brushRef="#br0" timeOffset="249533.1087">25321 25116 0,'-81'-82'0,"40"245"47,41-40-47,-123 41 15,123-1-15,0 1 16,0 0-16,0-42 16,0-40-16,82 0 15,0-82-15,-1 0 16</inkml:trace>
  <inkml:trace contextRef="#ctx0" brushRef="#br0" timeOffset="249799.9919">25853 25402 0,'0'-82'16,"0"41"-1,-41 41 17,41 82-1,0 0-31,0 0 16,0-1-16,0 83 15,0-82-15,0 41 16,82-83-1</inkml:trace>
  <inkml:trace contextRef="#ctx0" brushRef="#br0" timeOffset="250050.4831">26426 25811 0,'0'-41'0,"0"82"47,0 41-31,0 40-16,0-40 16,-41 0-16,41-41 15,0 82 1</inkml:trace>
  <inkml:trace contextRef="#ctx0" brushRef="#br0" timeOffset="250400.2118">26753 25484 0,'0'0'0,"0"-41"16,82 41-1,41 0 1,-82 41 0,-41 122-1,-41 42 1,-82-82-1,41-42 1,123-81 31,41-41-47,81 1 16,1 40-1</inkml:trace>
  <inkml:trace contextRef="#ctx0" brushRef="#br0" timeOffset="250650.6229">27571 25852 0,'0'41'47,"0"41"-47,0-1 15,-82 1-15,82 41 16,0-41 0,0-1-1</inkml:trace>
  <inkml:trace contextRef="#ctx0" brushRef="#br0" timeOffset="251100.3988">27735 25525 0,'0'0'0,"0"-82"15,82 41 1,-41 41-16,81 0 16,-40 0-1,-82 82 17,0-1-32,0 1 15,-82 41 16,123-123 16,41 0-47,-41 0 16,41 0 0,-41 41-1,-41 41 1,-41 0-1,-41-1 1,-41-81 0</inkml:trace>
  <inkml:trace contextRef="#ctx0" brushRef="#br0" timeOffset="251366.6266">28676 25852 0,'0'-41'15,"0"123"16,0 0-15,0 163 0,0-122-1</inkml:trace>
  <inkml:trace contextRef="#ctx0" brushRef="#br0" timeOffset="251784.1541">28921 25443 0,'0'-82'16,"0"123"30,0 0-46,0 41 16,82-1-16,-82 1 16,82-41-1,-41-41 1,122-41 0,-163-41 15,0-81-16,0 122 1,0 164 15,0 40-15,0 1 0,0 40-1,0-163-15</inkml:trace>
  <inkml:trace contextRef="#ctx0" brushRef="#br0" timeOffset="252018.0374">29698 25852 0,'0'82'47,"0"-41"-47,0-1 15,0 42-15,0-41 16,41 0 0,-41 0-16</inkml:trace>
  <inkml:trace contextRef="#ctx0" brushRef="#br0" timeOffset="252233.7065">30189 25402 0,'0'0'0,"-41"0"16,41-41-1,41-41 1,164 82 0,-42-41-1,-40 41 1</inkml:trace>
  <inkml:trace contextRef="#ctx0" brushRef="#br0" timeOffset="252534.0133">30271 25361 0,'-82'0'15,"82"41"17,41 41-32,82 40 31,-41-81-16,0-41 1,-42 82 0,-40 0-1,-40-41 1,-83-41 0,82 0-1,-41 0-15</inkml:trace>
  <inkml:trace contextRef="#ctx0" brushRef="#br0" timeOffset="252834.3685">30885 24952 0,'82'123'47,"-42"-1"-32,42 1-15,-41 41 0,-41-42 16,82 124-1,-82 81 1,-205 0 0</inkml:trace>
  <inkml:trace contextRef="#ctx0" brushRef="#br0" timeOffset="280837.0351">30885 22988 0,'-82'0'0,"41"0"16,82 0 77,82 0-93,531 0 32,-286-40-17,-163 40 1,-164 0-1,-41-41 1,0-41 0,0 41 15,-82 41-15,0 0-1,0 0 1,41 0-1,82 0 17,0 0-17,82 0 1,-41 0 0,-82 123 15,0-82-31,-82 81 15,82-40 1</inkml:trace>
  <inkml:trace contextRef="#ctx0" brushRef="#br0" timeOffset="281136.8255">32685 22620 0,'0'-122'0,"0"81"16,0 82 46,0 40-62,0 42 16,0 0-16,0-41 15,0 40 1,0-40 0,0-41-16</inkml:trace>
  <inkml:trace contextRef="#ctx0" brushRef="#br0" timeOffset="281386.8199">33012 22620 0,'0'41'46,"0"82"-46,0-41 16,0 0-16,-82-1 16,82 42-16,-82 123 31,41-83-15,41-122-16</inkml:trace>
  <inkml:trace contextRef="#ctx0" brushRef="#br0" timeOffset="281853.7348">33339 23029 0,'0'0'0,"-82"0"47,0 82-31,1 450 31,408-491 0,-409-164-1,-41 369 1</inkml:trace>
  <inkml:trace contextRef="#ctx0" brushRef="#br0" timeOffset="282603.7491">31866 25770 0,'0'0'0,"-81"0"16,122 0 46,40 0-62,1 0 16,41 0-16,163 0 47,-204 0-47,-82-41 31,-41 41-15,-41 0-16,1-82 31,40 82-31,41-41 47,41 41-31,-1 0-1,1 0 1,-41 164-1,0-82 1,-41 0 0,1-1 15</inkml:trace>
  <inkml:trace contextRef="#ctx0" brushRef="#br0" timeOffset="283770.8421">33094 25320 0,'0'-82'0,"0"123"63,0 0-48,0 0-15,0 82 16,81 40 31,-81-122-16,0-123 79,0 1-110,0 40 15,0 0-15,0 0 16,0-41-16,0 41 15,0 82 64,0 0-79,0 41 15,0 0 1,0-1-1,0-40 1,0-82 62,0-40-47,0 40-15,-40 41-16,40-41 16,0 0 15,40 41-15,-40-123-1,164 82 1,-123-41-1,41 42 1,0 40 0,-123 0 15,41 40-15,-82-40-1</inkml:trace>
  <inkml:trace contextRef="#ctx0" brushRef="#br0" timeOffset="284187.6941">33216 25320 0,'-41'0'31,"41"82"-15,0 0-16,0-41 15,0-1 1,0 83 0,41-123 31,-41-41-47,82 41 15,-82-82-15,41 1 16,0 81-1,0 0 1,41 0 0,-82 81-16,41 1 31,-41 0-15,-82 41-1,0-41 1,-41-41-1</inkml:trace>
  <inkml:trace contextRef="#ctx0" brushRef="#br0" timeOffset="284472.7147">33871 25320 0,'0'-82'15,"0"164"17,0-41-17,0 41-15,0 40 16,0 165-1,0-83 1,0-40 0,0-123-1</inkml:trace>
  <inkml:trace contextRef="#ctx0" brushRef="#br0" timeOffset="284887.5455">34403 25606 0,'0'-41'16,"-41"41"31,-41 123-47,82-41 15,0 0-15,0 41 16,0-42 0,0 1-1,82-82 1,0 0 0,40 0-16,-122-82 31,0 41-16,-41 41-15,-40 0 32,-1 41-17,82 41-15,-82 41 16,82-82-16,0 41 16</inkml:trace>
  <inkml:trace contextRef="#ctx0" brushRef="#br0" timeOffset="285287.4025">33830 27365 0,'0'0'0,"-41"0"0,0 0 16,41 41 0,-41-41-1,41 82 1,41-82-1,41 0 1,163-41 0,-163 41-16,0-82 15,-41 82-15,0 0 16,-41-41-16</inkml:trace>
  <inkml:trace contextRef="#ctx0" brushRef="#br0" timeOffset="285504.3546">33748 27774 0,'0'0'0,"-82"82"15,164-82 16,0 0-15,82-41 0,-1-81-1,-122 81 1</inkml:trace>
  <inkml:trace contextRef="#ctx0" brushRef="#br0" timeOffset="289449.7137">52320 6381 0,'-41'0'0,"-41"0"47,41 0-16,82 0 16,41 0-31,0 0-1,122 0 1,-122 0-16,0 0 16,41 0-1,-123-41 95,-41 41-110,82 0 109,0 0-93,-41 41 46</inkml:trace>
  <inkml:trace contextRef="#ctx0" brushRef="#br0" timeOffset="289877.9274">53629 6258 0,'0'41'63,"0"41"-48,0 41-15,0-41 16,0 40-16,0 1 15,82 0 1,-82-82 15</inkml:trace>
  <inkml:trace contextRef="#ctx0" brushRef="#br0" timeOffset="290170.639">53670 6463 0,'0'-41'0,"-41"41"16,41-82 0,0 41-1,0-40 1,41 81-1,41 0 1,40 40 0,-81 1-1,-41 0 1,0 41 0,-82 0-1,42-82 1,40 41-16,-82-41 15</inkml:trace>
  <inkml:trace contextRef="#ctx0" brushRef="#br0" timeOffset="291206.1606">54038 6627 0,'0'-41'16,"0"-41"-1,0 41 1,0-82 15,-82 1 1,41 122-32,-41-41 15,82-41 1,-81 82-16,-1 0 15,-82 0 1,41 0 0,42 82 15,-42 122-15,123 1-1,0-1 1,0-122-16,82 41 15,0-123-15,-42 82 16,83-82 0,-41 0-1,82 0 1,-42-123 0,-122 41-1,41-41 1,-41-40-1,-82 122 1,1-41 0,-1 0 15,-41 82-15,41 82-1,0 122 1,1-40-1,81 0 1,81-42 0,-40-122-16</inkml:trace>
  <inkml:trace contextRef="#ctx0" brushRef="#br0" timeOffset="291754.3276">53629 6995 0,'82'0'47,"-41"0"-32,0-82 1,-41 41 0,0 0-1,0-82 1,-41 42 0,-41 81-16,0-41 15,0 82 1,82 81-1,0-40 17,41-41-32,82-41 15,-82 0-15,41 0 16,-1 0 0,-81-82-1,0 0 1,0 1-16,0-1 15,0 0-15,-41 41 16,-40 41 0,-1 0-1,0 327 1,82-122 0</inkml:trace>
  <inkml:trace contextRef="#ctx0" brushRef="#br0" timeOffset="293915.0175">55429 12844 0,'0'-41'562,"-82"41"-499,41 0 734,0 0-782,41 41-15,0 0 47,-82-41 78,41 0-62</inkml:trace>
  <inkml:trace contextRef="#ctx0" brushRef="#br0" timeOffset="294897.1355">54815 13049 0,'0'41'250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4:11:05.5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26508 17016 0,'0'0'0,"0"-81"16,0-1 0,0 41-1,-41 41-15,-41-82 16,0 82 0,0 82-1,82 613 32,41 205-16,-41-818-15,-41-41 0,-41 82-1,1-83 1,-42-121-16</inkml:trace>
  <inkml:trace contextRef="#ctx0" brushRef="#br0" timeOffset="200.056">25730 17794 0,'0'0'0,"0"-41"15,0 0 1,82 41-1,0-82-15,245 41 32,-81-41-17,-42 82 1,-81-41-16</inkml:trace>
  <inkml:trace contextRef="#ctx0" brushRef="#br0" timeOffset="450.1534">27121 17180 0,'0'-82'0,"0"41"15,-41 41 32,0 82-31,41 0-16,0 204 31,0-40-15,0-1-1,41-204 1,82 0-16</inkml:trace>
  <inkml:trace contextRef="#ctx0" brushRef="#br0" timeOffset="900.3418">27408 17507 0,'0'0'0,"0"-82"0,0 42 15,81 40 17,1 0-17,-41 163 1,-41-40-1,0 40 17,-82-122-17,82-82 1,0-40 0,41-42-1,41-41 1,-41 123-16,-41 1 15,0 80 32,-41 42-31,41-41-16,0 0 16,0 41-1,41 0 1,41-82-1,40 0 1</inkml:trace>
  <inkml:trace contextRef="#ctx0" brushRef="#br0" timeOffset="1134.0221">28021 17221 0,'0'-82'15,"41"82"32,41 0-31,-41 82-16,0 82 16,-41 40-1,0 164 1,-82-204-1</inkml:trace>
  <inkml:trace contextRef="#ctx0" brushRef="#br0" timeOffset="1367.5972">29494 17507 0,'-41'0'0,"82"-41"31,41 41-31,40-81 16,-40 81-16,41 0 15</inkml:trace>
  <inkml:trace contextRef="#ctx0" brushRef="#br0" timeOffset="1500.487">29535 17794 0,'-41'0'0,"123"-41"31,-1 41-31,83-82 16,-82 82-16</inkml:trace>
  <inkml:trace contextRef="#ctx0" brushRef="#br0" timeOffset="2233.3354">31621 16812 0,'0'0'0,"0"-41"16,41 41 0,-82 41 30,-41 41-46,0-41 16,-163 163 0,81-81-1,164-82 1,0 0 0,164-41-1,-82 0 1,-82 81 31,-41-81-32,0 82 1,-164 82 0,124-82-1,81-1 1,81-81 15,1-40-15,-82 121-1,41 1 1,-41 205 0,82 244-1,-123-122 1,-41-81-1,41-1 17,41 82-17,0-205 1,123-163 0,82-41-1,122-204-15</inkml:trace>
  <inkml:trace contextRef="#ctx0" brushRef="#br0" timeOffset="4117.8146">33257 17344 0,'0'-41'0,"0"0"0,0-41 16,0 0 0,-41 164 46,41 163-46,0 1-1,0-123 1,0-42 0,0-40-1</inkml:trace>
  <inkml:trace contextRef="#ctx0" brushRef="#br0" timeOffset="4417.5026">33257 17344 0,'-41'0'0,"41"-123"16,0 41-1,0 0-15,41 41 32,0 41-32,123 0 15,-41 41 1,-42 41 0,-81-41-16,0 82 15,-122-41 1,81-42-1,-164 42-15,164-82 32,0 0-32</inkml:trace>
  <inkml:trace contextRef="#ctx0" brushRef="#br0" timeOffset="6168.3776">38125 16935 0,'0'-82'16,"0"41"0,82 0-1,163 41 17,-245 41-32,82 204 31,-82-204-16,-204 82 17,122-82-17,82-82 1,0 0 0,123-82-1,-1 41-15,-40 42 16,0-42-16,-82 41 0,82 0 15,-82-41 1,-41 82 47,41 82-63,-82 0 15,82 0-15,0 81 16,82-40 15,-82-82-31,123 41 16,-82-82-16</inkml:trace>
  <inkml:trace contextRef="#ctx0" brushRef="#br0" timeOffset="6367.8184">39271 16894 0,'0'-82'16,"81"82"15,-40 0-15,41 0-16,-41 0 0,41 0 15,-41 0 1</inkml:trace>
  <inkml:trace contextRef="#ctx0" brushRef="#br0" timeOffset="6517.6608">39189 17139 0,'0'0'0,"41"0"31,41 0-15,-1-41-16,1 41 15,82-41-15</inkml:trace>
  <inkml:trace contextRef="#ctx0" brushRef="#br0" timeOffset="6768.1374">40211 16444 0,'0'0'0,"0"-41"31,0 123 1,0-1-17,0 124 1,0-82-16,0 40 15,-81-40-15,40-82 16</inkml:trace>
  <inkml:trace contextRef="#ctx0" brushRef="#br0" timeOffset="7817.7461">38534 19103 0,'-41'0'15,"41"-123"-15,0 82 16,0 0-1,205 41 17,-164 450-1,-82-327-15,0-82-1,41-123 32,123-41-31,-1-41-1,-40 1 1,-82 81 0,0 0-1,-41 123 1,41 41-1,-41 122 1,41-40 0,0-41-16,0-41 15,82-1 1</inkml:trace>
  <inkml:trace contextRef="#ctx0" brushRef="#br0" timeOffset="7983.9972">39312 19184 0,'81'-41'32,"-40"41"-32,0 0 15,82 0 1</inkml:trace>
  <inkml:trace contextRef="#ctx0" brushRef="#br0" timeOffset="8134.2332">39393 19471 0,'41'-41'31,"0"41"-15,41 0-16,41-82 15</inkml:trace>
  <inkml:trace contextRef="#ctx0" brushRef="#br0" timeOffset="8484.1006">40211 18816 0,'-81'82'47,"81"0"-32,0 0-15,0-1 16,0 1-16,41 0 16,81-41-1,124-41 1,-164 0-1,-1-123 1,-81 82-16,0 0 16,0-122-1,0 122 1,-122 0 0,-165 205-1,165-123 1</inkml:trace>
  <inkml:trace contextRef="#ctx0" brushRef="#br0" timeOffset="9186.5867">32357 19103 0,'0'-41'16,"0"82"46,0 81-62,0 42 16,0 81 0,0-40-1,0-1-15</inkml:trace>
  <inkml:trace contextRef="#ctx0" brushRef="#br0" timeOffset="9451.1567">32766 19471 0,'82'41'47,"0"-41"-31,0 0-16,41 0 15,-1 0-15,1 0 16,0 0-16</inkml:trace>
  <inkml:trace contextRef="#ctx0" brushRef="#br0" timeOffset="9750.8095">34075 19307 0,'0'-41'0,"-40"41"16,40 123 46,0 0-62,0-1 16,0 1-16,0 0 16,0 122-1,0-40 1,0-164-16,0-1 15</inkml:trace>
  <inkml:trace contextRef="#ctx0" brushRef="#br0" timeOffset="10018.0728">34075 19552 0,'0'-40'0,"0"-1"15,0-41 1,82 0 0,0 82-1,0 41 1,0 163 0,-123 1-1,-164-41 1,-40-42-1,163-122-15</inkml:trace>
  <inkml:trace contextRef="#ctx0" brushRef="#br0" timeOffset="10301.297">35875 20207 0,'0'41'31,"0"0"-15,-41-41-1</inkml:trace>
  <inkml:trace contextRef="#ctx0" brushRef="#br0" timeOffset="10851.6554">30967 22211 0,'0'0'0,"-82"0"0,41 0 16,0 0-16,-41 0 15,0 0 1,82 41 0,-82-41-1,205 0 32,41 0-31,490 0-1,574-41 1,-410 41 0,0-82-1,-164-40 1,-286 122 0,-327 0-1</inkml:trace>
  <inkml:trace contextRef="#ctx0" brushRef="#br0" timeOffset="11309.2344">32071 23029 0,'0'0'16,"-286"0"-16,-1 82 0,83-82 16,-123 41-1,245-41 1,164 0 15,81 0-15,83-82-16,367 0 31,492 1-15,-410-1-1,-163 0 1,-287 0 0,-163 82-1,-82-41 16,-41 41-31</inkml:trace>
  <inkml:trace contextRef="#ctx0" brushRef="#br0" timeOffset="43660.8105">19472 18939 0</inkml:trace>
  <inkml:trace contextRef="#ctx0" brushRef="#br0" timeOffset="44035.8454">19472 18939 0</inkml:trace>
  <inkml:trace contextRef="#ctx0" brushRef="#br0" timeOffset="116629.5093">25117 24338 0,'-123'0'0,"82"0"16,123 0 31,0 0-47,0 0 15,40 0-15,-40 0 16,0 0-1</inkml:trace>
  <inkml:trace contextRef="#ctx0" brushRef="#br0" timeOffset="116912.6571">24871 24420 0,'-41'0'15,"1"0"1,40 41 15,0 0-15,0 123-1,0 40 1,81-40 0,-81-1-1,41-163-15,0 41 16,82-41-1,-41 0 1,-41-82-16,0-40 16</inkml:trace>
  <inkml:trace contextRef="#ctx0" brushRef="#br0" timeOffset="117146.1427">24830 24788 0,'-81'0'0,"122"0"47,-1 0-47,42 0 0,0 0 16,0 0-16,41 0 15,81-41 1</inkml:trace>
  <inkml:trace contextRef="#ctx0" brushRef="#br0" timeOffset="117429.6437">25771 24543 0,'0'-41'15,"0"-41"-15,0 41 32,-41 41-17,41 82 1,0 0 0,0 163-1,0 1 1,0 40-1,82-245 1,41-41 0,-41-82-1</inkml:trace>
  <inkml:trace contextRef="#ctx0" brushRef="#br0" timeOffset="117679.5964">26426 24584 0,'0'0'0,"0"-41"16,-41 82 31,41 0-32,-41 81-15,-41 42 16,82-41-1,-41-82 1,41 40 0,-82-81-1</inkml:trace>
  <inkml:trace contextRef="#ctx0" brushRef="#br0" timeOffset="117896.2344">26099 24706 0,'0'-81'16,"0"-1"-1,40 164 17,42-41-32,-41-1 15,82 83 1,-41 41-1,0-123 1</inkml:trace>
  <inkml:trace contextRef="#ctx0" brushRef="#br0" timeOffset="118146.0666">26630 24461 0,'82'0'63,"-41"82"-63,-41 0 16,82-1-16,-82 1 15,0 123 1,0 163-1,-41-368 1</inkml:trace>
  <inkml:trace contextRef="#ctx0" brushRef="#br0" timeOffset="118364.2666">27449 24747 0,'40'0'47,"83"0"-47,41-41 16,40 41-1</inkml:trace>
  <inkml:trace contextRef="#ctx0" brushRef="#br0" timeOffset="118496.1618">27694 24993 0,'0'0'0,"82"0"32,40 0-17,1-82 1,-82 0-16</inkml:trace>
  <inkml:trace contextRef="#ctx0" brushRef="#br0" timeOffset="123162.6849">30476 24257 0,'0'0'0,"0"-41"0,0-41 31,-41 82 0,-205 163 1,83-122-32,-328 164 31,450-82-16,164-123 32,-42 0-47,83 0 32,0 0-17,-123 0 1,-41 40-16,0 42 15,-41-41-15,-41 41 16,-123-41 0,42 82-1,-1-82 1,205-41 15,82 0-15,122 0-1,82 0 1,-204 0-16,-41 0 16</inkml:trace>
  <inkml:trace contextRef="#ctx0" brushRef="#br0" timeOffset="123629.3539">30967 24666 0,'-41'-82'0,"82"82"47,-1 0-47,1 0 15,-41 41-15,82 40 16,-164 42-1,-81-41 1,122-41 0,164-123 31,81-82-32,-40 1 1,-123 81-1,-41 0 1,-82 123 15,82 0-31,-82 41 16,82 81 0,0-81-1,41-82-15,82 123 16,-83-123-16,42 0 15</inkml:trace>
  <inkml:trace contextRef="#ctx0" brushRef="#br0" timeOffset="123913.527">32071 24257 0,'0'0'0,"0"-82"16,0 0-1,-41 41 1,-41 164 15,82 163-15,0-41 0,0-40-1,0-41 1,-82-123-1,82 40-15,-40-81 16,-42 0 0</inkml:trace>
  <inkml:trace contextRef="#ctx0" brushRef="#br0" timeOffset="124083.4502">31662 24870 0,'0'-41'0,"0"-41"15,82 82 1,81-41 0,1-40-1,-123 81-15,82-41 16,-82 0 0</inkml:trace>
  <inkml:trace contextRef="#ctx0" brushRef="#br0" timeOffset="124264.3104">32276 24543 0,'0'-82'16,"0"0"-1,0 41 1,-41 123 47,41 41-63,0 0 15,0 81 1,0-40-1,0-42 1</inkml:trace>
  <inkml:trace contextRef="#ctx0" brushRef="#br0" timeOffset="124713.6001">32644 24829 0,'-82'-82'15,"82"41"1,0-40 0,123 40-1,-82 41 17,-41 122-17,0 42 1,0-41-1,0-82 1,0-82 15,0-82-15,122 0 0,-40 82-1,-82-40 1,0 122-1,0 122 1,-41-40 0,41-82-1,0 41 1,82-82 0</inkml:trace>
  <inkml:trace contextRef="#ctx0" brushRef="#br0" timeOffset="124946.9621">33380 24543 0,'-82'-82'16,"82"41"0,41 82 15,0 123-16,41 40 1,-82 42 0,-41-42-1,-41-204 1</inkml:trace>
  <inkml:trace contextRef="#ctx0" brushRef="#br0" timeOffset="125163.5527">34116 24788 0,'41'0'16,"82"0"-1,0 0-15,122-41 16,-163 41 0</inkml:trace>
  <inkml:trace contextRef="#ctx0" brushRef="#br0" timeOffset="125296.3424">34362 25075 0,'0'0'0,"41"0"31,41-41-15,122 0-1</inkml:trace>
  <inkml:trace contextRef="#ctx0" brushRef="#br0" timeOffset="128563.5828">36571 24011 0,'0'-41'15,"-82"41"48,0 0-63,0 0 16,-40 123-16,40-82 15,-41 41 1,41-41-16,-81 40 15,81-81-15,82 82 16,-41-82 0,123 41-1,122-41 1,42 0 0,-83 0-1,-122 0 1,-41 82-1,-41-41-15,-163 81 16,122-40 0,0-41-16,-41 41 15,83-82 17,40 82-1,40-82-16,-40 41 1,205-41 0,-82 0-16,204 0 15,-204 0-15</inkml:trace>
  <inkml:trace contextRef="#ctx0" brushRef="#br0" timeOffset="128870.396">37348 24420 0</inkml:trace>
  <inkml:trace contextRef="#ctx0" brushRef="#br0" timeOffset="129680.2005">36080 24625 0,'0'-82'15,"0"0"1,-41-41 0,-41 123-1,-41 123 16,42 286 1,81-327-32,81 0 15,-40-82-15,41 0 16,41-41 0,41-123-1,-124 1 1,-40-1-1,-81-41 1,40 124 0,-123 81-1,123 122 1,-41 206 0,82-206-16,0-40 15,82 0 1,41 0-1,163-82 1,-163-82 0,-123-41-1,0 0 1,-123-122 0,-40 163-16,-42 0 15,164 82 1,-41 41-16,41 205 15,41-42 1,287 42 0,-83-246-1</inkml:trace>
  <inkml:trace contextRef="#ctx0" brushRef="#br0" timeOffset="130013.898">37430 24338 0,'0'-81'16,"0"-1"-1,0 41 1,0 123 31,0-1-47,0 42 16,0 123-1,0-83 1,41 1-1</inkml:trace>
  <inkml:trace contextRef="#ctx0" brushRef="#br0" timeOffset="130280.9856">38575 24216 0,'0'-41'15,"-41"41"17,-81 122-17,-1 42 1,41-82-1,-41 41 1</inkml:trace>
  <inkml:trace contextRef="#ctx0" brushRef="#br0" timeOffset="130480.1048">38084 24216 0,'0'0'0,"-82"0"0,82-41 16,82 41 0,41 41-1,-41 40-15,81 42 32,1-41-17,-41 0-15</inkml:trace>
  <inkml:trace contextRef="#ctx0" brushRef="#br0" timeOffset="130714.127">39066 24257 0,'0'-82'16,"0"41"-1,0 123 16,0-1-15,0 42-16,0 123 16,82 81-1,0-123 17,-82-122-32</inkml:trace>
  <inkml:trace contextRef="#ctx0" brushRef="#br0" timeOffset="130963.7888">39230 24379 0,'0'0'0,"0"-82"16,0 1-16,0 40 16,82 41-1,40 0 1,1 82-1,-123 40 1,0-40 0,-123 41 15,82-123-31,0 82 16,-40-82-16</inkml:trace>
  <inkml:trace contextRef="#ctx0" brushRef="#br0" timeOffset="131197.6323">40130 24379 0,'41'0'47,"81"0"-47,1 0 15,0 0-15,-1 0 16,1 0-16</inkml:trace>
  <inkml:trace contextRef="#ctx0" brushRef="#br0" timeOffset="131430.1502">40539 24052 0,'-41'-82'0,"41"123"47,0 41-32,0 0-15,0 40 16,0 1-16,0 123 16,0-165-1</inkml:trace>
  <inkml:trace contextRef="#ctx0" brushRef="#br0" timeOffset="131847.4788">41643 23929 0,'0'-82'15,"-41"82"16,41 82-15,-82 0-16,82 0 16,0 0-16,0-41 31,0 81-31,41-122 16,41 0-16,-41 0 15,41 0 1,41-81-1,-123-165 1,-123 123 0,-41 123-1,82 0 1,1 205 0</inkml:trace>
  <inkml:trace contextRef="#ctx0" brushRef="#br0" timeOffset="132180.2904">43034 23929 0,'-41'0'0,"0"0"15,-41 0 1,1 123-1,81-82-15,-123 82 16,82-123 0,41 81-16,-82-81 15</inkml:trace>
  <inkml:trace contextRef="#ctx0" brushRef="#br0" timeOffset="132363.5327">42543 23929 0,'0'-41'16,"0"82"15,82 0-31,-41 41 16,123 41-1,81-1 1</inkml:trace>
  <inkml:trace contextRef="#ctx0" brushRef="#br0" timeOffset="132614.2007">43484 23725 0,'-41'-41'16,"41"0"-1,-82 41 17,82 82-17,-41 0-15,41 40 16,0 246 0,82-245-1,41-41 1</inkml:trace>
  <inkml:trace contextRef="#ctx0" brushRef="#br0" timeOffset="132864.6162">44016 23807 0,'0'-41'15,"0"-41"1,0 164 31,0-1-32,0 1-15,0 0 16,0 41-16,0 0 16,0-83-1</inkml:trace>
  <inkml:trace contextRef="#ctx0" brushRef="#br0" timeOffset="133080.3008">44548 23970 0,'-41'0'16,"82"0"15,40 0-15,42 0-16,-41 0 15,122 0 1,-163-41 0</inkml:trace>
  <inkml:trace contextRef="#ctx0" brushRef="#br0" timeOffset="133331.058">45161 23766 0,'0'-41'32,"82"82"-1,-82 0-16,0 81-15,0-40 16,0 123 0,0-42-1,0-40 1,0-82 0</inkml:trace>
  <inkml:trace contextRef="#ctx0" brushRef="#br0" timeOffset="133597.624">45161 23807 0,'0'-41'16,"0"0"0,41 41-1,41 0 1,41 0-1,-42 0 1,-81 163 0,0-81-1,-122 82 1,-1-123 0</inkml:trace>
  <inkml:trace contextRef="#ctx0" brushRef="#br0" timeOffset="133864.3788">45611 23602 0,'0'-41'0,"41"41"0,41 0 15,-41 41 1,-41 41 0,41 81-1,-41 1 1,0 41 0,-123-42-1,0-81-15</inkml:trace>
  <inkml:trace contextRef="#ctx0" brushRef="#br0" timeOffset="134414.6474">36366 26261 0,'-41'0'0,"205"-41"47,81 41-32,-81 0 17</inkml:trace>
  <inkml:trace contextRef="#ctx0" brushRef="#br0" timeOffset="134564.5775">36448 26424 0,'82'0'47,"41"0"-47,-42 0 15,42 0-15</inkml:trace>
  <inkml:trace contextRef="#ctx0" brushRef="#br0" timeOffset="134831.103">37512 26056 0,'-41'0'47,"41"82"-47,0 41 16,0 0-16,0 40 15,41 205 1,-41-81 0,81-83-1,-81-122 1</inkml:trace>
  <inkml:trace contextRef="#ctx0" brushRef="#br0" timeOffset="135130.5001">37553 26384 0,'0'0'0,"-123"-82"16,82 0-1,41 41 1,0-41-1,41 82 1,163 0 0,-163 41-1,41 123 1,-164-42 0,-122-81-1,163 41 1,-41 0-16</inkml:trace>
  <inkml:trace contextRef="#ctx0" brushRef="#br0" timeOffset="135303.8835">38207 26793 0</inkml:trace>
  <inkml:trace contextRef="#ctx0" brushRef="#br0" timeOffset="136964.2144">25567 28265 0,'-41'-163'15,"41"122"1,0 163 15,0 1-31,204 286 31,42-204 1,-83-328-1,-163 0-15,0-40-1,-40 40-15,-1-82 16,41 124-1,0 40-15,-82 41 16,82 81 0,0 329 15,41-124-15,0-163-16</inkml:trace>
  <inkml:trace contextRef="#ctx0" brushRef="#br0" timeOffset="137198.7222">26508 27979 0,'0'0'0,"-41"-41"16,41 82-1,0 82-15,0-1 16,0 369 0,122-245 15,42-206-31</inkml:trace>
  <inkml:trace contextRef="#ctx0" brushRef="#br0" timeOffset="137430.9587">27408 28102 0,'0'0'0,"0"-82"16,-82 164-1,82 40 1,-82-40-16,41 164 15,41-124 1,0-40-16,-82 82 16</inkml:trace>
  <inkml:trace contextRef="#ctx0" brushRef="#br0" timeOffset="137614.2843">26917 28224 0,'0'0'0,"82"82"47,-1 0-47,42 0 16,41 122-1,-82-163-15,-42 41 16</inkml:trace>
  <inkml:trace contextRef="#ctx0" brushRef="#br0" timeOffset="137848.1404">27858 28020 0,'0'0'0,"0"-41"16,0 82 15,81 122-31,1 1 16,-41 204-1,41-41 1,-82 123 0</inkml:trace>
  <inkml:trace contextRef="#ctx0" brushRef="#br0" timeOffset="138048.2562">28676 28715 0,'-41'-41'16,"123"41"-1,40 0 1,42 0-16,0 0 16,-83 0-16</inkml:trace>
  <inkml:trace contextRef="#ctx0" brushRef="#br0" timeOffset="138164.9931">28880 28961 0,'123'0'16,"82"-41"0,-42-82-16</inkml:trace>
  <inkml:trace contextRef="#ctx0" brushRef="#br0" timeOffset="138581.6485">30967 28020 0,'81'0'32,"42"0"-17,0-82-15,40 82 32</inkml:trace>
  <inkml:trace contextRef="#ctx0" brushRef="#br0" timeOffset="138814.6346">31007 28142 0,'-81'0'0,"81"123"47,0 0-47,0 0 15,0-1-15,0 1 16,0 82-1,41-124 1,81 42 0,83-164-1,-83-122 1</inkml:trace>
  <inkml:trace contextRef="#ctx0" brushRef="#br0" timeOffset="138998.1829">30926 28715 0,'0'-82'15,"122"82"17,1-41-17,122 41-15,-81-81 16,-41 81-16</inkml:trace>
  <inkml:trace contextRef="#ctx0" brushRef="#br0" timeOffset="139231.0655">31989 28102 0,'-41'-82'15,"41"41"1,-82 41-16,82 41 31,-40 81-15,40 83-16,0 81 31,0-40-15,122-205-1,-40-41-15</inkml:trace>
  <inkml:trace contextRef="#ctx0" brushRef="#br0" timeOffset="139448.7783">32726 28102 0,'-41'81'46,"41"1"-46,-41 0 16,41 41-16,-82-1 16,82 1-16,-41-82 31,0 41-31</inkml:trace>
  <inkml:trace contextRef="#ctx0" brushRef="#br0" timeOffset="139648.271">32480 28388 0,'82'82'47,"-41"0"-47,41-1 16,-82 1-16,81 0 15,1-41 1</inkml:trace>
  <inkml:trace contextRef="#ctx0" brushRef="#br0" timeOffset="139965.7458">33216 28102 0,'0'0'0,"-41"0"0,41-41 16,41 41 15,41 0-15,-82 81-1,0-40-15,-82 82 16,41-123-1,41 41-15,-40-41 16,162 0 15,1 0-15,82-82 0,-83 41-16</inkml:trace>
  <inkml:trace contextRef="#ctx0" brushRef="#br0" timeOffset="140181.4492">33748 28102 0,'0'-41'0,"82"41"31,0 81-15,-82 1-1,0 0-15,41 204 16,-41 205 0,-205-327-1</inkml:trace>
  <inkml:trace contextRef="#ctx0" brushRef="#br0" timeOffset="140414.4885">34812 28715 0,'-82'0'0,"82"-41"15,82 41 16,40 0-31,1 0 16,0 0-16,0-41 16</inkml:trace>
  <inkml:trace contextRef="#ctx0" brushRef="#br0" timeOffset="140615.2337">35671 28306 0,'0'-82'15,"41"82"1,41 0 0,-1 0-16,-40 0 15,41 0-15,-82-41 16</inkml:trace>
  <inkml:trace contextRef="#ctx0" brushRef="#br0" timeOffset="140848.4873">35630 28265 0,'0'0'0,"0"82"47,0 0-47,0 81 15,0 206 1,0-165 0,0-81-1,82-123 1,245-82 0,-163 0-1</inkml:trace>
  <inkml:trace contextRef="#ctx0" brushRef="#br0" timeOffset="141048.1136">35671 28756 0,'123'0'46,"-42"0"-30,42 0-16,-41 0 16,-41-41-16</inkml:trace>
  <inkml:trace contextRef="#ctx0" brushRef="#br0" timeOffset="141314.926">36407 28306 0,'-41'41'47,"41"0"-31,-82 41-16,82 40 0,0 1 15,0 123 1,41-83 0,123-122-1,-123-41-15</inkml:trace>
  <inkml:trace contextRef="#ctx0" brushRef="#br0" timeOffset="141548.2301">37143 28306 0,'0'82'47,"0"0"-47,-81 0 16,81-1-16,-123 83 15,82 40 1,41-163 0,-82 41-1</inkml:trace>
  <inkml:trace contextRef="#ctx0" brushRef="#br0" timeOffset="141748.0702">36775 28592 0,'0'-81'16,"0"122"-1,41-41 1,41 122 0,82 42-1,-123-82 1,40-82-16</inkml:trace>
  <inkml:trace contextRef="#ctx0" brushRef="#br0" timeOffset="141997.8744">37798 28470 0,'0'-41'16,"0"123"46,41-1-46,-41 1-16,0 0 16,0 41-16,0-1 15,-41 42 1,0-123-16</inkml:trace>
  <inkml:trace contextRef="#ctx0" brushRef="#br0" timeOffset="142265.4315">37880 28511 0,'41'0'16,"40"0"15,1 163-15,0 124-1,-82-1 1,-82 41-1,41-163-15,-163-42 16</inkml:trace>
  <inkml:trace contextRef="#ctx0" brushRef="#br0" timeOffset="142882.242">35507 28224 0,'0'82'16,"-41"0"-1,41 41-15,-82-1 16,123 533 15,82-532-31,450-1 31</inkml:trace>
  <inkml:trace contextRef="#ctx0" brushRef="#br0" timeOffset="143348.6138">38493 28020 0,'0'-41'15,"0"-41"-15,0 41 16,0-41 15,41 82-31,41 0 32,82 164-1,-328 40 0,82-204-15,82 41-1,368-41 1,-81-41 0,-42-40-1</inkml:trace>
  <inkml:trace contextRef="#ctx0" brushRef="#br0" timeOffset="144431.8279">3682 23561 0,'-82'0'16,"41"0"-16,123 0 62,81 0-62,-40 0 16,0 0-16,-41 0 31</inkml:trace>
  <inkml:trace contextRef="#ctx0" brushRef="#br0" timeOffset="144682.4334">3477 23766 0,'-41'0'16,"41"81"31,0-40-47,0 41 16,0 41-16,0 0 15,0-1-15,0 42 16,0 0-1,205-124 1,-42-40 0,-40-81-1</inkml:trace>
  <inkml:trace contextRef="#ctx0" brushRef="#br0" timeOffset="144865.969">3354 24297 0,'123'-40'32,"41"40"-17,40-82-15,205 0 16</inkml:trace>
  <inkml:trace contextRef="#ctx0" brushRef="#br0" timeOffset="145132.2639">4704 23725 0,'0'-123'16,"-41"82"-16,0 41 31,-40 82-15,81 0-1,-41 245 1,41 41 0,82-41-1,40-286 1,-40-41-1</inkml:trace>
  <inkml:trace contextRef="#ctx0" brushRef="#br0" timeOffset="145381.9533">5441 24011 0,'0'0'0,"0"-41"15,-82 123 32,82 0-47,-123 204 16,41-122 0,0-42-1,82-81 1</inkml:trace>
  <inkml:trace contextRef="#ctx0" brushRef="#br0" timeOffset="145582.5724">4991 24257 0,'0'0'0,"0"-82"15,122 164 32,-81-42-31,41 83-16,41 41 15,0-1 1</inkml:trace>
  <inkml:trace contextRef="#ctx0" brushRef="#br0" timeOffset="145898.5743">5522 23970 0,'0'0'0,"0"-123"16,0 83-1,0-42 1,41 82-1,123 82 1,-164 40 0,-41 1-1,-41-82 1,41 41 0,123-82 15,41 0-31,81 0 15,-122-82 1</inkml:trace>
  <inkml:trace contextRef="#ctx0" brushRef="#br0" timeOffset="146165.1452">6341 23766 0,'-82'-41'0,"204"41"63,-81 122-63,41-40 15,-41 41-15,41 163 16,-82 123-1,-82 0 1,0-286 0</inkml:trace>
  <inkml:trace contextRef="#ctx0" brushRef="#br0" timeOffset="146399.566">7445 24420 0,'41'0'31,"41"0"-15,40-82-16,124 82 15,-164 0 1</inkml:trace>
  <inkml:trace contextRef="#ctx0" brushRef="#br0" timeOffset="146548.7376">7568 24747 0,'82'0'31,"40"0"-15,-40-41-16,0 1 15</inkml:trace>
  <inkml:trace contextRef="#ctx0" brushRef="#br0" timeOffset="149349.6663">9859 23316 0,'-82'0'32,"0"41"-32,-123 81 15,-122 42 17,245 0-1,164-164 0,41 0-31,245-41 31,-163 41-15,-124 0 0,-81 122-1,-204 1 1,-83-41-1,83 0 1,122-41-16,164-41 47,41 0-47,40 0 16,205 0-1</inkml:trace>
  <inkml:trace contextRef="#ctx0" brushRef="#br0" timeOffset="149815.2991">10595 23602 0,'0'0'0,"0"-41"16,41 41 15,122 0-15,-122 41-1,-41 82 1,0-82-16,0 40 16,-41-40-16,1-41 15,40 41 1,0-82 15,204-163-31,-81-1 31,-41 124-15,-82 121 15,-123 83-15,123 82-1,0-1 1,123-163 0,40 0-1</inkml:trace>
  <inkml:trace contextRef="#ctx0" brushRef="#br0" timeOffset="150082.462">11495 23070 0,'-41'0'0,"41"-82"15,0 42 1,123 40 0,-82 0-1,-41 122 1,-41 42-1,-41-123 1,41 41-16,82-82 31,245 0-15,1-123 0</inkml:trace>
  <inkml:trace contextRef="#ctx0" brushRef="#br0" timeOffset="150399.0112">12845 23152 0,'0'-123'0,"0"82"31,-41 41-31,-41 41 16,82 0 0,-41 123-1,41 122 1,0 41 0,0-204-16,0 82 15,0-123 1,0-1-16,-82 1 15,1-82 1</inkml:trace>
  <inkml:trace contextRef="#ctx0" brushRef="#br0" timeOffset="150549.9842">12395 23725 0,'0'0'0,"0"-82"15,82 0 1,40 82-1,287-41 1,-163-41 0,-205 82-16</inkml:trace>
  <inkml:trace contextRef="#ctx0" brushRef="#br0" timeOffset="150749.4423">13417 23316 0,'0'-123'0,"0"82"15,-40 41 17,-42 82-17,82 0 1,0 163 0,0 1-1,0-83 1,41-163-16</inkml:trace>
  <inkml:trace contextRef="#ctx0" brushRef="#br0" timeOffset="151132.4361">13458 23520 0,'0'0'0,"41"0"0,-41-41 15,123 41 1,-82 0-1,-41 82 1,0 123 15,-41-83-15,0-122-16,82 0 31,0-122-15,82-124-1,-42 164 1,-81 1 0,0 203 15,0-40-31,0 41 16,0-41-16,41 40 15,0-81 1,41-41-16,-41 0 15</inkml:trace>
  <inkml:trace contextRef="#ctx0" brushRef="#br0" timeOffset="151315.6967">14277 23316 0,'0'-41'15,"40"41"16,1 41-31,-41 0 16,123 40-16,-123 1 16,-41 286-1,-82-122 1</inkml:trace>
  <inkml:trace contextRef="#ctx0" brushRef="#br0" timeOffset="151765.8433">8795 26220 0,'164'-82'47,"-1"82"-32,1-82-15,-1 82 16</inkml:trace>
  <inkml:trace contextRef="#ctx0" brushRef="#br0" timeOffset="151901.3489">9122 26424 0,'0'41'16,"82"-41"-1,41 0-15,327-81 16</inkml:trace>
  <inkml:trace contextRef="#ctx0" brushRef="#br0" timeOffset="152516.3485">10718 25729 0,'0'41'63,"0"82"-63,0-41 16,0 40-16,0-40 15,41 123 1,-41-1-1</inkml:trace>
  <inkml:trace contextRef="#ctx0" brushRef="#br0" timeOffset="152832.3449">11086 25565 0,'0'-122'16,"0"81"-16,0 0 0,82-41 16,-42 82-1,42 0 1,-82 82 0,41 0-1,-41 0-15,-123 81 16,42-163-16,81 82 15,122-123 32,1 41-47,123-82 16,-165 82 0</inkml:trace>
  <inkml:trace contextRef="#ctx0" brushRef="#br0" timeOffset="153299.9465">12477 25934 0,'0'-82'15,"0"164"17,-123-1-17,82 42-15,-41 41 0,0-42 16,82-40-16,-81 0 15,40 0 1,41-41 0</inkml:trace>
  <inkml:trace contextRef="#ctx0" brushRef="#br0" timeOffset="153483.7858">12027 26138 0,'0'-82'0,"-82"82"16,123 0 15,41 41-15,122 82 0,-40 0-1,-42-42 1</inkml:trace>
  <inkml:trace contextRef="#ctx0" brushRef="#br0" timeOffset="153700.078">12763 26097 0,'0'-41'16,"0"82"15,0 41-16,82 41-15,-82 163 32,122 41-17,-81-163 1,-41-123-16</inkml:trace>
  <inkml:trace contextRef="#ctx0" brushRef="#br0" timeOffset="153934.0063">12804 26343 0,'0'0'0,"0"-123"16,41 123-16,0-82 16,286 82-1,-204 41 1,-123 123-1,-123-1 17,-82 1-17,124-82-15,40-82 16</inkml:trace>
  <inkml:trace contextRef="#ctx0" brushRef="#br0" timeOffset="154249.3586">14113 26343 0,'-41'0'0,"164"0"47,40-41-47,42 41 15,-123 0-15,40 0 16,-122-82-16</inkml:trace>
  <inkml:trace contextRef="#ctx0" brushRef="#br0" timeOffset="154466.8089">14358 26015 0,'0'0'0,"0"-81"16,0 162 15,0 42-15,41 0-1,-41 122 1,41 42 0</inkml:trace>
  <inkml:trace contextRef="#ctx0" brushRef="#br0" timeOffset="154850.3522">15013 26015 0,'0'82'63,"0"41"-63,0-41 15,0 0-15,0-42 16,82 42 0,40-82-1,1-41 1,-82-122-1,-41 40 1,-164-41 0,42 164-1,40 0 1,82 123 0</inkml:trace>
  <inkml:trace contextRef="#ctx0" brushRef="#br0" timeOffset="155167.5678">15422 25688 0,'0'-82'0,"0"41"15,41 41 17,0 0-32,41 82 15,-82 0 1,-41 41 0,-41-41-1,205-82 16,-1 0-15,-40-41-16,0 41 16</inkml:trace>
  <inkml:trace contextRef="#ctx0" brushRef="#br0" timeOffset="155433.5625">16526 25811 0,'0'41'47,"-41"0"-47,41 41 15,-122-1-15,40 83 16,41-82 15,41 0-31,-123-42 16</inkml:trace>
  <inkml:trace contextRef="#ctx0" brushRef="#br0" timeOffset="155649.6453">16076 25975 0,'82'40'47,"0"1"-32,-41 41-15,41-41 16,0-41-16,40 82 15</inkml:trace>
  <inkml:trace contextRef="#ctx0" brushRef="#br0" timeOffset="155899.4858">16854 25729 0,'0'-41'16,"-41"123"31,41 0-47,0 0 0,0 40 16,0-40-16,0 0 15,0 0 1,41 0-1,0-82 1</inkml:trace>
  <inkml:trace contextRef="#ctx0" brushRef="#br0" timeOffset="156151.8976">17140 25893 0,'0'41'79,"0"0"-64,0 40-15,0-40 16,0 0-16,0 0 15</inkml:trace>
  <inkml:trace contextRef="#ctx0" brushRef="#br0" timeOffset="156350.7273">17181 26056 0,'82'-41'31,"-41"41"-15,0 0-16,-1 0 15,165-40 1,-123 40 0,-41-82-1</inkml:trace>
  <inkml:trace contextRef="#ctx0" brushRef="#br0" timeOffset="156850.4119">17713 25811 0,'0'-41'219,"0"123"-157,0 0-62,0-1 0,0 1 16,0 82 0,0 122 15,0-245 0</inkml:trace>
  <inkml:trace contextRef="#ctx0" brushRef="#br0" timeOffset="157090.0894">17713 26015 0,'0'0'0,"-82"0"0,82-122 16,0 81-1,123 0 1,40 41-1,-122 0 1,-41 82 0,0 40-1,-123 1 1,42-82-16,-1 41 16</inkml:trace>
  <inkml:trace contextRef="#ctx0" brushRef="#br0" timeOffset="157550.3653">17958 25525 0,'41'-82'47,"41"82"-16,0 41-31,-82 40 16,81 206 15,-81-124-16,0 1 1,-40-41-16,-83-41 16,82-1-16</inkml:trace>
  <inkml:trace contextRef="#ctx0" brushRef="#br0" timeOffset="158533.0525">16935 25852 0,'0'-41'47,"41"41"-16,41 0 63,-82-82-32,0 123-15,41 0-31,-41 0-16,0 41 15,0-41-15,0-1 16,0 83 0,41-82-1,-41 41 1,0 0-1,0-41 1</inkml:trace>
  <inkml:trace contextRef="#ctx0" brushRef="#br0" timeOffset="159083.6666">11536 27897 0,'0'0'0,"-82"0"16,0 0-1,82 41-15,82-41 32,0 0-17,163 0 1</inkml:trace>
  <inkml:trace contextRef="#ctx0" brushRef="#br0" timeOffset="159217.1875">11454 28183 0,'0'0'0,"41"0"47,0 0-47,0 0 16,122 0-16</inkml:trace>
  <inkml:trace contextRef="#ctx0" brushRef="#br0" timeOffset="159469.2242">12149 27938 0,'0'0'0,"0"-41"16,0 164 31,0-1-32,0 1-15,0 327 32,0-245-17,0-124 1,0-40 0,0-82-1</inkml:trace>
  <inkml:trace contextRef="#ctx0" brushRef="#br0" timeOffset="159715.0076">12068 28265 0,'0'0'0,"-41"0"16,41-123-16,0 83 16,122-1-1,42 41 1,-82 41-1,-41 122 17,-82-40-17,-82-82 1,41 41-16,41-82 16</inkml:trace>
  <inkml:trace contextRef="#ctx0" brushRef="#br0" timeOffset="160700.1613">40048 29329 0,'0'-41'15,"123"41"1,-42-41 0,42 41-1,0 0 1</inkml:trace>
  <inkml:trace contextRef="#ctx0" brushRef="#br0" timeOffset="160850.3507">40130 29574 0,'-41'0'0,"82"0"31,40-41-15,42 41-16,164-41 15</inkml:trace>
  <inkml:trace contextRef="#ctx0" brushRef="#br0" timeOffset="161183.8158">41234 28920 0,'0'0'0,"-41"-41"16,41-82-16,0 82 15,-82 0 1,82-41 0,-40 205-1,40 204 1,0 42 0,40 40-1,-40-246-15,0 83 16,0-165-1,0-40-15,41-82 32,-41-40-17,0-42-15</inkml:trace>
  <inkml:trace contextRef="#ctx0" brushRef="#br0" timeOffset="161455.4989">41071 29206 0,'0'0'0,"0"-82"0,0 0 16,0-40-1,0 40 1,122 82 0,83 0-1,-123 163 1,-82-81 15,0 41-15,-82-82-16,-41 41 15,82 0-15,0-82 16</inkml:trace>
  <inkml:trace contextRef="#ctx0" brushRef="#br0" timeOffset="161700.681">41807 29247 0,'-82'0'0,"82"-41"47,82 41-47,41 0 0,-1-41 16,1 41-1,122 0 1,-163-82-16</inkml:trace>
  <inkml:trace contextRef="#ctx0" brushRef="#br0" timeOffset="161957.4376">42830 28879 0,'0'-82'15,"0"41"1,-82 41-16,82-82 16,0 205 15,0 122-16,41 42 17,0-42-17,-41-81 1,0-123-16,0 40 16</inkml:trace>
  <inkml:trace contextRef="#ctx0" brushRef="#br0" timeOffset="162233.8113">42830 28879 0,'0'0'0,"0"-82"0,0 41 16,0-41-1,163 0 1,-122 123 15,41 123-15,-82-82-16,-82 122 15,0-122-15,0 0 16,-40 0 0,122-41-1</inkml:trace>
  <inkml:trace contextRef="#ctx0" brushRef="#br0" timeOffset="162550.5545">43239 28347 0,'0'-41'0,"0"-82"15,81 82 1,-40 41 0,41 0-1,0 0 1,-82 123 0,0-41-16,-41 41 15,-82-123-15,123 41 16,41-41 15,41 0-31,41 0 16,327 0-1</inkml:trace>
  <inkml:trace contextRef="#ctx0" brushRef="#br0" timeOffset="162751.8236">44466 28961 0,'82'0'31,"-1"0"-31,42 0 16,0 0-1</inkml:trace>
  <inkml:trace contextRef="#ctx0" brushRef="#br0" timeOffset="162883.6039">44670 29206 0,'82'0'47,"41"0"-47,0 0 15,-1 0-15</inkml:trace>
  <inkml:trace contextRef="#ctx0" brushRef="#br0" timeOffset="163151.9891">45448 28838 0,'0'-41'15,"0"164"64,0 40-79,0 1 15,81-41-15,-81-1 16,0 1-16,0 41 15,0-123 1</inkml:trace>
  <inkml:trace contextRef="#ctx0" brushRef="#br0" timeOffset="163400.6447">45407 28838 0,'0'0'0,"0"-82"16,0 41-16,0-41 16,81 82-1,165 0 1,-164 0 0,-82 205-1,0-164-15,-123 122 31,82-122-31,0 0 16,-82-41-16</inkml:trace>
  <inkml:trace contextRef="#ctx0" brushRef="#br0" timeOffset="163733.6497">46593 28388 0,'0'0'0,"0"-41"15,-41 41-15,41-82 16,-82 246 15,82-41-15,0 163-1,0 41 1,123 0 0,-41-245-1,0-82-15</inkml:trace>
  <inkml:trace contextRef="#ctx0" brushRef="#br0" timeOffset="163951.8838">47002 28879 0,'0'0'0,"0"-82"15,0 123 32,0 41-31,0 163-1,0 1 1,82-83 0</inkml:trace>
  <inkml:trace contextRef="#ctx0" brushRef="#br0" timeOffset="164200.6519">47411 29247 0,'0'0'0,"41"0"63,123 0-63,-1 0 15,-40 0-15,-41 0 16</inkml:trace>
  <inkml:trace contextRef="#ctx0" brushRef="#br0" timeOffset="164500.8062">48188 28879 0,'0'-41'15,"0"123"48,0 40-48,0-40-15,82 82 0,-82-41 16,0-1 0,41 42-1,-41-41 1</inkml:trace>
  <inkml:trace contextRef="#ctx0" brushRef="#br0" timeOffset="164734.3726">48188 29001 0,'0'-40'0,"0"-1"16,41-41 15,123 82-15,-1 82-1,-122-1 1,-41 42 0,-122-41-1,40-41-15</inkml:trace>
  <inkml:trace contextRef="#ctx0" brushRef="#br0" timeOffset="165050.84">48802 28715 0,'0'0'0,"41"-41"16,41 41 0,-41 0-1,81 123 1,1 204-1,-123-81 1,-164-1 0,1-81-1</inkml:trace>
  <inkml:trace contextRef="#ctx0" brushRef="#br0" timeOffset="165501.3805">46675 31088 0,'0'0'0,"-82"0"15,0 0-15,41 0 16,205 0 31,409-82-31,408 82 15,-817 0-16</inkml:trace>
  <inkml:trace contextRef="#ctx0" brushRef="#br0" timeOffset="165700.709">47002 31088 0,'-41'0'0,"82"0"32,82 0-32,40 0 15,83 0 1,245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4:12:33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14767 6545 0,'0'0'0,"123"0"47,41 0-47,81 0 15,-40-41-15,40 41 16,164-41-1,-327 41-15</inkml:trace>
  <inkml:trace contextRef="#ctx0" brushRef="#br0" timeOffset="298.8035">13990 6831 0,'0'0'0,"41"0"62,41 0-62,41 0 16,40 0-16,124 0 16,367-82-1,-40 0 1,-451 42-16</inkml:trace>
  <inkml:trace contextRef="#ctx0" brushRef="#br0" timeOffset="932.411">15340 7077 0,'0'0'0,"-41"-41"16,41 163 31,0 42-32,0 286 1,0-123 0,0 0-1,0-286 1,0 41 0,-41-164 30,0 41-30,-81-81 0,-1 81-1,82 41 1,41 41 0,0 0-1,0 81 1,82-40-1,41-82 1,-1 82 0,1-123-1,41-41 1,-123 82-16</inkml:trace>
  <inkml:trace contextRef="#ctx0" brushRef="#br0" timeOffset="1265.8703">15258 9122 0,'-41'0'0,"41"-41"16,0 123 15,0-1-31,0 206 16,0 81 0,0-123-1,0-122 1,82-82-1,-82 82 1,0-164 0</inkml:trace>
  <inkml:trace contextRef="#ctx0" brushRef="#br0" timeOffset="1516.1629">15299 9981 0,'0'0'16,"-41"-368"-1,41 327-15,-41-41 16,41 0-1,0 0 1,82 82 0,82 0-1,-123 123 1,-41-41 0,0 122-1,-287 1 1,246-205 15,-40 0-15,81-82-16</inkml:trace>
  <inkml:trace contextRef="#ctx0" brushRef="#br0" timeOffset="2832.4365">30312 6340 0,'0'-41'31,"0"123"16,0 0-47,0 0 15,0 40 1,0 1-16,-41 123 31,41-165-31,0 42 31,41-82-15,82-41 0,204 0-1,246 0 1,40-41 0,205-41-1,-531 82 1,-246 0 15,0 0-15,-41-41 62,-41 41-78,-41-81 15,41 81 1,41-41-16,-82 41 16,41 0-1,-81-41 1,162 41 31,83 0-47,41 0 31,-42 163-15,-122-81-1,-81 123 1,-42-83 0,0 1-1</inkml:trace>
  <inkml:trace contextRef="#ctx0" brushRef="#br0" timeOffset="3364.6915">33871 7199 0,'0'-41'16,"0"123"31,0 41-32,0 0-15,0-1 16,0 42 0,0 0-1,0-124 1,0 1-16</inkml:trace>
  <inkml:trace contextRef="#ctx0" brushRef="#br0" timeOffset="3649.2">34321 7690 0,'82'0'63,"40"0"-63,1 0 15,0 0-15,-41-41 16,122 41 0,1 0-1</inkml:trace>
  <inkml:trace contextRef="#ctx0" brushRef="#br0" timeOffset="3949.3787">35507 7486 0,'0'-82'16,"0"164"46,0-1-62,0 42 16,0 82-16,0-42 16,82-40-16,-82 81 15,0-81 1,0-82 0</inkml:trace>
  <inkml:trace contextRef="#ctx0" brushRef="#br0" timeOffset="4199.7316">35548 7649 0,'0'0'0,"-41"-82"0,41 41 15,0 1 1,164-1-1,-41 41 1,-42 122 0,-81 1-1,-286 123 1,204-165 0,0-81-1</inkml:trace>
  <inkml:trace contextRef="#ctx0" brushRef="#br0" timeOffset="4766.4419">33748 9367 0,'0'0'0,"0"-82"0,-82 82 16,82-81-16,0 121 31,41 329-15,0 40 31,-41-368-47,0 40 15</inkml:trace>
  <inkml:trace contextRef="#ctx0" brushRef="#br0" timeOffset="4999.3771">34239 9776 0,'-82'0'0,"205"0"47,0 0-47,40 0 15,1-41-15,-41 41 16,-42 0-16</inkml:trace>
  <inkml:trace contextRef="#ctx0" brushRef="#br0" timeOffset="5449.8048">35425 9408 0,'0'-41'0,"0"0"16,-41 41 15,41 41-16,-81 41 1,81 123 0,0-83-1,41 1 1,204 0 0,-204-123-1,41-41 1,0-164-1,-123-40 1,-82 81 0,41 123-1,-41 41 1,123 123 0,0-41-1</inkml:trace>
  <inkml:trace contextRef="#ctx0" brushRef="#br0" timeOffset="5657.7774">36039 9531 0,'-41'0'0,"41"-41"31,41 123 16</inkml:trace>
  <inkml:trace contextRef="#ctx0" brushRef="#br0" timeOffset="6032.4895">36448 9326 0,'0'0'0,"0"-41"16,0-40 0,-82 285 15,82-81-16,-82 81 1,164 1 0,-41-123-16,123-41 15,-123-41 1,40 0 0,1 0-1,-82-82 1,0-41-1,-122 123 1,81 0 0,-41 123-1,0 40-15</inkml:trace>
  <inkml:trace contextRef="#ctx0" brushRef="#br0" timeOffset="6316.2221">34607 11290 0,'-82'0'16,"205"0"-1,-41 0 1,41 0-16,-1 0 16,83 0-1</inkml:trace>
  <inkml:trace contextRef="#ctx0" brushRef="#br0" timeOffset="6483.0745">34853 11535 0,'-41'0'16,"123"0"15,40 0-31,1 0 16,0-82-16,-1 82 15</inkml:trace>
  <inkml:trace contextRef="#ctx0" brushRef="#br0" timeOffset="6833.1069">35671 11044 0,'0'0'0,"-123"-122"16,123 162 15,0 42-15,0 205-1,82-124 1,0-40 0,0-123-1,40 0 1,-81-164 15,-41-40-15,-82-1-1,1 123 1,-1 123 0,41 82-1,41 0 1</inkml:trace>
  <inkml:trace contextRef="#ctx0" brushRef="#br0" timeOffset="7025.8729">36325 11208 0,'0'0'15,"0"-41"-15,-41 41 16,123 123 15</inkml:trace>
  <inkml:trace contextRef="#ctx0" brushRef="#br0" timeOffset="7399.4081">36693 11003 0,'41'41'47,"-41"0"-32,41 0-15,-41 41 16,41-82-16,41 82 31,-41-82-15,41-41-1,-41-82 1,-41 0 0,0 82-1,0 82 1,0 164-1,0 81 1,0-163-16,0 0 16,81-1-16,-81 1 15</inkml:trace>
  <inkml:trace contextRef="#ctx0" brushRef="#br0" timeOffset="7782.41">35180 13008 0,'0'0'0,"-123"82"16,41-82-16,123 0 47,123 0-47,409 0 15,-42-41 1,42-41 0,-327 0-1,244 82-15,-367-82 16,-41 82-16,-123 0 47,-82 41-32,42 0-15</inkml:trace>
  <inkml:trace contextRef="#ctx0" brushRef="#br0" timeOffset="8088.1734">36325 13539 0,'0'0'0,"-41"0"0,-40 41 16,162-41 15,288-163-15,121-1 15,1 41-16,-82 42 1,-327 81-16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4:14:59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33830 14153 0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14T14:10:05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31089 11617 0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0:57:15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43198 6586 0,'41'0'62,"-1"0"-62,42 0 16,-41 0-16,41 0 15,82 0 1,-83 0 15</inkml:trace>
  <inkml:trace contextRef="#ctx0" brushRef="#br0" timeOffset="267.0992">43157 6586 0,'-41'81'31,"41"-40"-15,0 123 0,0 81-1,0 83 1,0-83-1,0-163 1,0 0-16,123-82 16,-1 0-1,1-123 1</inkml:trace>
  <inkml:trace contextRef="#ctx0" brushRef="#br0" timeOffset="499.7345">43075 7281 0,'41'0'46,"41"0"-46,-1 0 0,42 0 16,123-41 0,-124 41-16</inkml:trace>
  <inkml:trace contextRef="#ctx0" brushRef="#br0" timeOffset="833.5285">44220 6831 0,'0'-41'0,"-41"0"31,1 41 0,-1 0-15,41 82-16,0 41 16,-82 368-1,82-205 1,41-81 0,122-42-1,1-163 1,-82 0-1</inkml:trace>
  <inkml:trace contextRef="#ctx0" brushRef="#br0" timeOffset="1467.2637">45202 7445 0,'0'-41'0,"0"-41"31,0 41-16,0-41 1,-82 82 0,0 0-1,42 0-15,-83 0 16,41 82 0,82-41-16,0 41 15,-41 81 1,41-81-16,0 0 15,82-82 1,41 0 0,-42 0-1,1 0 1,-82-123-16,0 82 16,82-40-1,-82 40-15,0-41 0,0 0 16,0 123 15,0 0-15,0 82-1,0-42 1,0 1 0,0 0-1,82-82 1,41-41-1,-82-41 1</inkml:trace>
  <inkml:trace contextRef="#ctx0" brushRef="#br0" timeOffset="2102.3334">46388 7117 0,'0'-40'16,"0"-1"0,-40 41-1,-1 81 1,0-40-16,-41 41 16,41 0-16,-164 163 46,124-163-46</inkml:trace>
  <inkml:trace contextRef="#ctx0" brushRef="#br0" timeOffset="2366.5509">45857 7077 0,'0'-41'16,"0"122"31,0-40-32,122 41-15,-81 0 16,41-41-16,-41 82 15,82-42 1,-82-81-16,40 123 16,-40-123-16</inkml:trace>
  <inkml:trace contextRef="#ctx0" brushRef="#br0" timeOffset="2619.7775">46716 7404 0,'-82'0'0,"123"0"47,41 0-47,40 0 0,1 0 16,41 0-16,122 0 31,-122-82-15,-123 82-16</inkml:trace>
  <inkml:trace contextRef="#ctx0" brushRef="#br0" timeOffset="2885.7353">47166 7036 0,'0'0'0,"-41"0"0,41-41 15,0 82 32,0 40-31,0-40-16,0 123 31,0-82-31,0 81 16,0-81-16,0-41 15,41 41 1</inkml:trace>
  <inkml:trace contextRef="#ctx0" brushRef="#br0" timeOffset="3399.8581">47779 6995 0,'0'-123'16,"0"82"-1,0 123 32,0 0-47,0 40 16,0 124-1,0-42 1,0-122 0,0-123 30,0 0-30,82-40-16,-41-124 16,41 164-1,0 41 1,40 0 0,-81 41-1,41 82-15,-82-82 16,0 40-16,0 1 31,-123 0-15,41-41-16,42-41 15,-1 0-15,-41 0 0,41-41 16</inkml:trace>
  <inkml:trace contextRef="#ctx0" brushRef="#br0" timeOffset="3733.0233">48434 6831 0,'0'-41'15,"41"82"32,40 82-31,-40-41-16,-41 40 16,82 124-1,-82-124-15,0 124 16,-82-123-16,41 40 15,-81-40 1</inkml:trace>
  <inkml:trace contextRef="#ctx0" brushRef="#br0" timeOffset="3966.6565">49375 7486 0,'0'0'0,"0"-82"16,41 82 15,40 0-31,83 0 16,122 0-1,-245 0 1</inkml:trace>
  <inkml:trace contextRef="#ctx0" brushRef="#br0" timeOffset="4120.8659">49497 7813 0,'123'-41'31,"0"41"-31,-1 0 16,-40-41-1,0 41-15</inkml:trace>
  <inkml:trace contextRef="#ctx0" brushRef="#br0" timeOffset="31536.7685">45448 9572 0,'0'-82'16,"0"-41"0,0 82-16,0 0 15,0-40-15,-82-1 16,41 82-1,-164 41 17,83 490 15,122-367-47,40-123 31,42-41-31,0 0 15,0 0 1,-41-41-16,41-41 16,-41 82-16,-41-82 15,0 1 1,0-42 0,0 82-1,0 123 1,-41 41-1,41 40 1,0-81 0,0 0-16,0-41 0,41-41 15,-41 81-15,163-81 16,-122 0 0</inkml:trace>
  <inkml:trace contextRef="#ctx0" brushRef="#br0" timeOffset="31791.5611">46225 9040 0,'-41'-41'31,"123"41"0,0-82-31,-1 82 16,1 0-16,41-82 16,0 82-1,-83 0-15</inkml:trace>
  <inkml:trace contextRef="#ctx0" brushRef="#br0" timeOffset="32103.1651">46307 8917 0,'-41'0'0,"41"82"46,-82 0-46,82 0 16,0-1-16,0 42 16,0 0-16,0 122 31,41-204-31,-41 0 31,41-41-15,163 0-1,-122 0-15,0-41 16,-41 41-16,-41-82 0</inkml:trace>
  <inkml:trace contextRef="#ctx0" brushRef="#br0" timeOffset="32308.0198">46225 9490 0,'41'0'47,"41"0"-47,-1 0 16,42 0-1,0-82-15,122 82 16</inkml:trace>
  <inkml:trace contextRef="#ctx0" brushRef="#br0" timeOffset="32610.0531">47329 8958 0,'0'-41'16,"-41"41"-16,0 0 31,-81 82-15,122 0 0,-41 41-1,41-1-15,0 124 16,0-164-16,0-1 15,0 42 1,204-41 0,-122-82-16</inkml:trace>
  <inkml:trace contextRef="#ctx0" brushRef="#br0" timeOffset="32872.4594">48188 9285 0,'0'0'0,"-41"0"31,0 0-15,-40 41-1,-1 82 1,-41 41-1,123-123-15,-123 40 16,123-40-16,-40-41 0,40 41 16</inkml:trace>
  <inkml:trace contextRef="#ctx0" brushRef="#br0" timeOffset="33102.8481">47616 9285 0,'41'82'63,"-1"-41"-63,42 0 15,-41 41-15,41-41 16,41 81-1,-42-40 1,1-41-16</inkml:trace>
  <inkml:trace contextRef="#ctx0" brushRef="#br0" timeOffset="33387.694">48638 8999 0,'-41'0'15,"41"-82"-15,0 123 47,41 0-31,41 164-1,0 40 1,-82-122-16,0-41 16,0 81-16,-82-81 15,41-41 1</inkml:trace>
  <inkml:trace contextRef="#ctx0" brushRef="#br0" timeOffset="33702.6109">49579 9408 0,'123'0'63,"40"0"-63,1 0 15,-41 0-15,0 0 16,-42 0-16,1 0 15</inkml:trace>
  <inkml:trace contextRef="#ctx0" brushRef="#br0" timeOffset="34003.4545">49988 8958 0,'0'0'0,"0"-82"0,0 123 62,0 41-62,0 41 16,0-1-16,41 42 15,-41-41-15,0 81 16,41-122 0,-41 0-16,0-41 15</inkml:trace>
  <inkml:trace contextRef="#ctx0" brushRef="#br0" timeOffset="34537.5782">50970 8835 0,'0'0'0,"0"-81"16,0 162 15,0 1-15,0 0-16,-41 163 15,41-122 1,0 82-16,0-164 16,0 40-16,-41-40 31,41-122 16,0-1-47,0 0 15,123-82 1,-41 164 0,81 82-1,-163 0 1,41 41-1,-41-82 1,0 40-16,-122 1 31,-83-82-31,82 0 16,123-82 0</inkml:trace>
  <inkml:trace contextRef="#ctx0" brushRef="#br0" timeOffset="34752.3841">51788 9613 0</inkml:trace>
  <inkml:trace contextRef="#ctx0" brushRef="#br0" timeOffset="38720.2069">42093 6872 0,'0'0'0,"0"-82"0,0 0 15,0 41 1,-41 1 15,41-42 0,-41 0-15,41 123 15,0 82-15,0 122-1,0 0-15,0 205 16,41 41-16,-41 41 0,0-123 16,0 246-1,-41-328 1,41-164 0,0-122-1,0-82 16,82-40-31,-82-42 16</inkml:trace>
  <inkml:trace contextRef="#ctx0" brushRef="#br0" timeOffset="40121.0758">42216 6340 0,'0'-82'0,"0"42"31,41 40 32,0 0-63,41 0 15,122-82-15,-40 82 16,245-82-1,245 82 1,124 0 0,612-123-1,-285 123 1,122 0 0,-163 82-1,245 0 1,-655-82-1,-40 0 1,-287 0 0,-163 0-1,-83 0 1,-40 0 0,0 0 15,-41 41 31,0 0-46,0 40 0,82 124-1,-82 81 1,41 42-1,-41 121 1,0 165 15,0-123-31,0-123 16,82-123 15,-82-122-31,0 0 16,0-41-16,0 0 0,0-42 15,0 83 1,0-82 0,0 41-1,-82-82 1,-41 41 0,1 0-1,-124 40 1,-122 1-1,204 0-15,-327-82 16,164 123 0,0-123-16,-328 82 15,-122-82 1,41 0 15,368 0-31,-246 0 16,287 0-16,81 0 0,1 0 15,-82 0 1,-287 0 0,287 81-16,-246-81 15,328 82-15,40-82 16,-204 0 0,82 41-1,-41 41 1,204-82-16,-204 82 15,204-82 1,1 82-16,-42-82 16,82 0-1,1 0 1,-1 0 15,41 0-15,-41 0-1,42 0 1,81 40 0</inkml:trace>
  <inkml:trace contextRef="#ctx0" brushRef="#br0" timeOffset="41336.675">39025 12149 0,'-41'0'16,"41"-82"31,82 82-31,-41 0-16,41 0 15,0-41 1,-41 41-1,40 0 1</inkml:trace>
  <inkml:trace contextRef="#ctx0" brushRef="#br0" timeOffset="41638.6853">38943 12190 0,'0'0'0,"-81"0"31,40 41 16,41 40-47,0 42 16,0 163 0,0-122-16,0 122 15,0-163-15,0 0 16,0-82-1,81-41 1,206 0 0,-164-123-1,-123 41 1</inkml:trace>
  <inkml:trace contextRef="#ctx0" brushRef="#br0" timeOffset="41853.6169">38943 12885 0,'0'0'0,"41"0"47,41-82-47,41 82 15,0-41-15,81 41 16,-40-82-16</inkml:trace>
  <inkml:trace contextRef="#ctx0" brushRef="#br0" timeOffset="42721.351">41071 12517 0,'0'0'0,"0"-41"15,0 0 17,-41-41-17,-41 82 1,-82 41 15,164 0-31,-82 286 31,82-286-15,0 41-16,82-82 31,0 0-15,-41-82 0,41 0-1,-82 41-15,0 1 16,0-42-16,0 41 15,0 0 1,0 123 0,0 0-1,0 81 1,41-81 0,0-82-1,40 0 1,42 0-1,-41-41 1</inkml:trace>
  <inkml:trace contextRef="#ctx0" brushRef="#br0" timeOffset="43406.6392">42011 12435 0,'0'-41'15,"0"0"17,-41 41-17,-40 0 1,40 0 0,-41 0-1,-41 123 1,82 0-1,41-42 1,82-81 0,41 0-1,0 0 1,-83-122 0,-40 40-1,0 0-15,41 0 16,-41 123 31,0 41-47,0 409 31,0-123-15,0 41-1,-81-204 1,40-124-1,41-40-15,-82-41 16,-41 0 0,123-81-16,-41-83 15,41-41 1,205-122 0</inkml:trace>
  <inkml:trace contextRef="#ctx0" brushRef="#br0" timeOffset="43721.0805">42666 12231 0,'0'-82'15,"0"41"1,0 0 15,-82 41 0,41 164-15,-82 81 0,83 0-1,40-122-15,0-41 16,0 0-16,81-41 15,-40-41 1</inkml:trace>
  <inkml:trace contextRef="#ctx0" brushRef="#br0" timeOffset="44065.3182">43198 12394 0,'0'-41'31,"-41"41"0,-41 82-15,0-41-1,0 82 1,-40-1-16,81-81 31,41 0-31</inkml:trace>
  <inkml:trace contextRef="#ctx0" brushRef="#br0" timeOffset="44254.0573">42748 12476 0,'0'41'47,"82"41"-47,-42-41 15,42 40-15,41 1 16,-41 0 0,0-41-1</inkml:trace>
  <inkml:trace contextRef="#ctx0" brushRef="#br0" timeOffset="44524.6544">43484 12190 0,'0'0'0,"0"-82"0,82 82 63,-82 82-63,82-1 15,-82 42-15,0 123 16,0-1 0,-41-40-1,0-165 1</inkml:trace>
  <inkml:trace contextRef="#ctx0" brushRef="#br0" timeOffset="44770.9453">44220 12803 0,'0'0'0,"164"-82"47,-41 82-47,-1 0 16,1 0-1,82-81-15,-164 81 16</inkml:trace>
  <inkml:trace contextRef="#ctx0" brushRef="#br0" timeOffset="45022.5238">44711 12149 0,'0'0'0,"0"-41"16,0 82 31,0 81-47,0-40 15,0 0 1,0 0-16,0 0 0,0-1 16,0 1-16,0 82 15,0-123 1</inkml:trace>
  <inkml:trace contextRef="#ctx0" brushRef="#br0" timeOffset="45470.9574">45161 12026 0,'0'0'0,"0"-41"0,0 123 47,0 0-47,0 81 15,0 1 1,0 0 0,0-83-1,0-122 32,0-40-31,41-1-1,123-41 1,-123 123-16,40 0 16,-81 41-16,41-41 15,-41 123 1,0-41 0,-41-42-1,1 42-15,-124-82 16,123 0-1</inkml:trace>
  <inkml:trace contextRef="#ctx0" brushRef="#br0" timeOffset="45854.8975">45938 11862 0,'0'-41'31,"123"82"0,-123 41-15,123 41-16,-123 0 16,0 40-1,41 42-15,-41 204 16,-41-286-16,-82-1 15,-40 83 1,81-205-16</inkml:trace>
  <inkml:trace contextRef="#ctx0" brushRef="#br0" timeOffset="46488.0593">40702 11862 0,'0'-41'0,"-122"41"16,81 0-16,-41-40 16,0 40-16,0 0 15,0 0-15,42 40 16,40 247 0,204 572 15,42-368 0,-165-491-15,206 41-16</inkml:trace>
  <inkml:trace contextRef="#ctx0" brushRef="#br0" timeOffset="47119.4887">47084 12599 0,'41'0'15,"81"-41"1,-40 41-16,41 0 16,-41 0-16,-41 0 15</inkml:trace>
  <inkml:trace contextRef="#ctx0" brushRef="#br0" timeOffset="47271.6346">47125 12885 0,'41'0'16,"0"0"-16,163 0 31,82 0-31</inkml:trace>
  <inkml:trace contextRef="#ctx0" brushRef="#br0" timeOffset="47746.4914">48556 12558 0,'0'0'16,"0"-82"-16,0 41 0,0 0 15,-81-41 1,-1 82-16,0 0 15,0 82 1,82 0 0,-82 0-16,82 81 15,0-40 17,41-82-17,0-41 1,123-41-1,-123-41 1,-41 41-16,0-122 16,0 81-16,0 41 15,0 82 17,0 123-17,0-1 1,41-122-1,81 0 1,-81-41 0,82 0-16,-82 0 15</inkml:trace>
  <inkml:trace contextRef="#ctx0" brushRef="#br0" timeOffset="47972.7468">49170 12190 0,'0'-41'0,"41"41"63,0 0-63,41 0 0,-41 0 15,0 0-15</inkml:trace>
  <inkml:trace contextRef="#ctx0" brushRef="#br0" timeOffset="48224.7809">48966 12149 0,'0'0'0,"0"82"31,0-1-15,0 1-16,0 123 15,0-1 1,0-81 0,40-41-1,42-41-15,-41-41 16,41 0-16,41-41 15,-82 0-15,0-82 16</inkml:trace>
  <inkml:trace contextRef="#ctx0" brushRef="#br0" timeOffset="48404.8673">49006 12640 0,'0'0'15,"82"0"17,41 0-17,0 0-15,-1-82 16,124 82 0</inkml:trace>
  <inkml:trace contextRef="#ctx0" brushRef="#br0" timeOffset="48656.9388">49865 12190 0,'0'0'0,"-40"-41"0,40-82 16,-82 123 15,82 82-16,0 163 1,0 1 0,0-1-1,41-163 1,122 0 0</inkml:trace>
  <inkml:trace contextRef="#ctx0" brushRef="#br0" timeOffset="49188.0788">50397 12517 0,'0'-82'0,"0"0"16,-41 41 15,0 41-16,-40 0 1,-1 82 0,82 0-16,0 0 15,41-41 1,41-41 0,-42 0-16,1 0 15,41 0 1,-41-82-16,-41 0 15,0 41 1,0 0 0,0 123 15,0 0-15,0 122-1,0 42 1,0-1-1,0-122-15,0-41 16,0-41-16,-82-41 31,41 0-31,-81-82 16,122-41 0,0 41-16,81-81 15,1 81 1,0 0-16</inkml:trace>
  <inkml:trace contextRef="#ctx0" brushRef="#br0" timeOffset="49487.6107">51134 12190 0,'0'-41'0,"-41"41"47,-41 82-31,0 81-1,0 42 1,82-83-1,0-81 1,0 41-16</inkml:trace>
  <inkml:trace contextRef="#ctx0" brushRef="#br0" timeOffset="49987.8883">51093 12312 0,'0'-81'0,"-82"121"62,82 1-46,0 41-16,-41 41 16,41-41-16,0 163 31,0-163-16,245-41 1,-40-41 0</inkml:trace>
  <inkml:trace contextRef="#ctx0" brushRef="#br0" timeOffset="50323.1469">51911 12271 0,'-41'0'47,"-41"41"-47,41 41 15,-41-41-15,41 41 16,41-41 0,-81 41-16,81-42 15,-82 1-15,82 41 16</inkml:trace>
  <inkml:trace contextRef="#ctx0" brushRef="#br0" timeOffset="50526.7396">51461 12353 0,'82'82'47,"-41"-41"-47,81 82 16,1-1 15,-82-122-31,41 82 16</inkml:trace>
  <inkml:trace contextRef="#ctx0" brushRef="#br0" timeOffset="50806.2796">52156 12231 0,'0'-41'16,"41"82"31,-41-1-47,82 1 15,-82 123 1,0 0 0,0-42-1,-41-40-15</inkml:trace>
  <inkml:trace contextRef="#ctx0" brushRef="#br0" timeOffset="51224.0525">52443 11985 0,'0'-41'16,"81"41"0,124 164 15,-205 368 16,-82-410-47,41-40 31</inkml:trace>
  <inkml:trace contextRef="#ctx0" brushRef="#br0" timeOffset="51504.6445">53302 12394 0,'-82'-82'16,"164"82"46,40 0-46,-40 0-16,-41 0 0,0 0 16,0 0-1</inkml:trace>
  <inkml:trace contextRef="#ctx0" brushRef="#br0" timeOffset="51754.9022">53424 11985 0,'0'-41'0,"0"82"47,0 82-47,0-41 16,0 40-16,0 42 15,0 0 1,0-83 0</inkml:trace>
  <inkml:trace contextRef="#ctx0" brushRef="#br0" timeOffset="52188.2205">53793 11903 0,'0'0'0,"0"-82"0,0 123 31,0 41-15,0 82-1,0 81 1,0-122-1,0 41-15,0-83 16,0-40 0,0-123 31,40-81-32,42 122 1,0-41-16,0 82 15,-41 41 1,-41 41-16,82 0 16,-82-1-16,0-40 15,0 41 1,-287 0 0,205-82-1,82-41 1</inkml:trace>
  <inkml:trace contextRef="#ctx0" brushRef="#br0" timeOffset="52348.6798">55061 12640 0,'-41'0'31</inkml:trace>
  <inkml:trace contextRef="#ctx0" brushRef="#br0" timeOffset="54706.1935">36530 15421 0,'0'0'0,"0"-123"15,0 164 17,0 41-17,0 41-15,0-41 16,82-1-16,-82 42 0,122-41 15,-122-41-15,82-41 16,-82 41-16,41-41 16,0 0-1,41 0 1,-82-41 15,41 0-31,-41-327 31,0 204-31,0 82 16,0 41 0,0 123-1,0 0 1,0 164 0,0-42-1,0-122-15,0 0 16,0-1-1</inkml:trace>
  <inkml:trace contextRef="#ctx0" brushRef="#br0" timeOffset="55572.1981">37593 15667 0,'0'0'0,"-40"-123"0,40 41 16,-41 82 0,0-82-1,-41 82 1,41 0 0,0 246-1,41-42 1,0-81-1,0-41 1,82-82 0,0 41-16,-41-41 15,0 0-15,40 0 16,-40-82 0,0-82-1,-41 82-15,0-40 16,0 40-16,0 0 0,0 41 15,0 82 32,0 41-47,0 0 16,0-1-16,0 83 16,0-82-1,82-82 1,0 0 15,0-41-31,-1-41 16,-81-81 15,0 81-31,0-82 16,0 123-16,0-41 15,-41 164 32,41 0-31,41-41-16,41-41 15,0 0 1,0 0 0,0 0 15,-82 82-31,0 81 15,0-40 1,0-82 15,0 41-31,41-82 16,81 0 0,-40-41-1,82 0 1,-82-41-16</inkml:trace>
  <inkml:trace contextRef="#ctx0" brushRef="#br0" timeOffset="56222.3822">39434 14889 0,'0'-81'0,"-41"81"15,0 0 1,41 40 0,-163 533-1,163 204 17,368-409 14,-164-286-30</inkml:trace>
  <inkml:trace contextRef="#ctx0" brushRef="#br0" timeOffset="57172.7873">40130 15626 0,'0'0'15,"0"-41"-15,41 41 16,-41-82-16,0 41 16,0 0-1,0 0 16,-164-41 1,82 123-32,41 164 15,-41-82-15,82-1 16,0 42 0,41-41-1,0-123 1,41 0-1,0-41 1,0-82 0,-41 0 15,-41 82-31,0-122 16,0 122-16,0-41 15,0 164 16,0 41-31,0 81 16,0-40 0,0-123-1,122 40 1,-81-81-16,41 0 16,41 0-16,-41-41 15</inkml:trace>
  <inkml:trace contextRef="#ctx0" brushRef="#br0" timeOffset="57541.4678">41439 15503 0,'0'-82'16,"0"41"0,0 0 15,-41 41-16,-41 82-15,-82 286 32,42-204-32,-1-41 31,82-83-15,41 42-16</inkml:trace>
  <inkml:trace contextRef="#ctx0" brushRef="#br0" timeOffset="57777.0772">40743 15339 0,'0'0'0,"41"0"31,41 82-16,-41 41-15,82 40 16,-1-40 0,1 0 15,41-41-15</inkml:trace>
  <inkml:trace contextRef="#ctx0" brushRef="#br0" timeOffset="58089.1228">41766 15748 0,'0'0'0,"123"0"63,-42 0-63,42 0 15,-41 0-15,41 0 16,40 0-1,-122 0 1</inkml:trace>
  <inkml:trace contextRef="#ctx0" brushRef="#br0" timeOffset="58405.6024">42134 15339 0,'0'0'16,"-41"0"-16,41-82 16,0 123 15,0 0-16,0 164 1,0-82-16,0-1 16,0-40-16,0 0 0,0 0 15,0 81 1</inkml:trace>
  <inkml:trace contextRef="#ctx0" brushRef="#br0" timeOffset="58972.9108">42789 15298 0,'0'0'0,"-41"0"0,41-81 15,0-1 1,0 164 15,-41 40-15,41 124 0,0 40-1,0-163 1,0-82-1,0-82 32,0-41-31,0 0 0,123-122-1,-83 163 1,42 41-1,0 41 1,0 81 0,-82 1-1,0-41 1,-41 0 0,-41-41-1,-41-41 1,83 0-1,40-41 1</inkml:trace>
  <inkml:trace contextRef="#ctx0" brushRef="#br0" timeOffset="59340.9906">43279 15135 0,'0'0'0,"0"-41"0,41 41 47,0 0-31,-41 41-1,82 81-15,-82 1 16,123 41-16,-123-1 0,0 1 16,0 81-1,-41 1 1,-82-42-1,123-163-15,-82-41 0</inkml:trace>
  <inkml:trace contextRef="#ctx0" brushRef="#br0" timeOffset="59789.0837">44507 15830 0,'-82'0'16,"164"0"46,0 0-62,40 0 16,-40 0-16,-41 0 16</inkml:trace>
  <inkml:trace contextRef="#ctx0" brushRef="#br0" timeOffset="59989.5289">44384 16076 0,'82'0'46,"0"0"-46,40 0 16,-40 0-16,41 0 16</inkml:trace>
  <inkml:trace contextRef="#ctx0" brushRef="#br0" timeOffset="96193.2102">47002 15830 0,'0'-41'0,"0"-41"16,-82-40 0,41 81-1,-122-123 16,-83 369 1,246 122-17,0-41 1,0-163 0,82-123-1,-41 82 1,41-82-16,-41 0 0,0 0 15,81-41 1,-40-41 0,-41 41-16,-41-41 15,0 1-15,0-42 0,0 41 16,0 0 0,0 205 30,0-41-30,0 0-16,0 81 16,0-40-1,0-82 1,41-41 0,82 0-16,-82 0 15,40 0-15,-40-41 16</inkml:trace>
  <inkml:trace contextRef="#ctx0" brushRef="#br0" timeOffset="96560.0411">47329 15257 0,'0'0'0,"0"-40"0,0-42 16,0 41 0,123 41-1,-41 0 1,-82 123 0,0 40 15,-82 1-16,41-123-15,0 41 16,-41-82-16,123 0 31,82 0-15,-41 0 0,41 0-16,81 0 15,-163-41-15</inkml:trace>
  <inkml:trace contextRef="#ctx0" brushRef="#br0" timeOffset="97493.6195">48311 15544 0,'-82'-82'15,"82"0"-15,0 41 16,-41 41 0,82 164 46,-41-41-46,82 122-1,0-163-15,-41 81 16,-41-81-16,0-41 16,82 0-1,-1-41 1,-40-41 15,-41-82-15,0-81-1,0 81-15,0 1 16,0-1-16,0 0 16,0 41-16,0 0 15,0 1 1,0 162 15,0 42-15,0 204-1,0-81 1,0-83 0,0-122-16</inkml:trace>
  <inkml:trace contextRef="#ctx0" brushRef="#br0" timeOffset="98326.8229">49252 15830 0,'0'0'0,"0"-41"0,0-41 16,0 1 15,0-1-16,-82 82 1,82-41-16,-82 41 16,0 82-16,82 40 15,-81 42 1,81-41 0,0-41-16,0-42 15,81-40 1,-40 0-1,41 0-15,0-40 16,0-42 0,-82 41-1,0-41 1,0-122-16,0 163 16,0 163 15,0-40-16,0 0 1,0 0 0,0-41-16,41-41 15,0 0 1,81-41 0,-40-41-1,-82-41 1,82-40-1,-82 81-15,-41 41 16,-41 82 15,82 0-31,-41 41 16,41-1 0,0-40 15,82-41-31,0 0 15,-41 0 1,41 82 0,-82 0-1,0 0 1,41 40 0,-41-40-1,81-82 1,42 0-16,0-41 15</inkml:trace>
  <inkml:trace contextRef="#ctx0" brushRef="#br0" timeOffset="98611.0788">50356 15135 0,'0'0'0,"0"-41"0,0 123 63,0-1-63,0 42 16,0 286-1,0-245 1,41-123-1,164 41 1,-1-123 0</inkml:trace>
  <inkml:trace contextRef="#ctx0" brushRef="#br0" timeOffset="98846.8361">51379 15298 0,'0'0'16,"0"-81"-16,-41 162 31,-41 1-15,82 41 0,-81-41-16,-42 122 15,123-163-15,-82 0 16,0 82-1</inkml:trace>
  <inkml:trace contextRef="#ctx0" brushRef="#br0" timeOffset="99076.5729">50888 15298 0,'0'41'16,"0"0"-1,0 82 1,123 0 0,0-42-1,-1 1 1,-81-82-16</inkml:trace>
  <inkml:trace contextRef="#ctx0" brushRef="#br0" timeOffset="99360.194">51584 15257 0,'0'0'0,"0"-81"16,40 81 15,42 0-15,-41 204-1,41 42 1,-82-1-1,-123 41 1,-40-122 0</inkml:trace>
  <inkml:trace contextRef="#ctx0" brushRef="#br0" timeOffset="112291.9178">34934 6627 0,'0'0'0,"0"-41"0,-81-41 31,81 123 16,-41 81-47,41 369 31,0-245 0,0-124-31,0 124 16,41-123-16,-41-1 15,0 124 1,0-83 0,41 1-1,-41-41-15,0 81 16,0-40-16,81-41 16,-81 122-1,0 0 1,0-81-16,0 163 15,0-204 1,0 0-16,0 122 16,41 1-1,-41 40 1,0-41 0,0 42-1,82-124-15,-82-40 16,0 204-1,0-204-15,0 0 16,0-1-16,82 1 0,-82 0 16,0 81-1,41-40 1,-41 40 0,0 1-1,0-123-15,0 41 16,82-42-16,-82 1 15,0 0-15,0 82 16,0 81 0,0-163-1,41 163-15,-41-163 16,0 0-16,0 81 31,0 1-15,0-82-1,0 122 1,40-81 0,-40 0-1,0 0 1,0-1 0,0-40-1,0 0 1,0-41-1,0 0 1,0 41 0,0-42-1,0 1 1,0 0 15,0 41-31,0-41 16,0 0-1,0 41 17,82-82-17,-41 0 17,41 0-17,82 41 1,-42-41-16,165 0 15,-83 0 1,-40 0-16,327 0 16,-41 0-1,-41 0 1,-246 0 0,124 0-1,-124 0-15,42-41 16,122 41-1,0-82 1,-122 82-16,163-41 16,-163 41-16,-42 0 15,165-82 1,40 82 0,-41 0-1,-123 0-15,42 0 16,-42 0-16,42 0 15,-1 0-15,328 0 16,0 0 0,327 41-1,-246-41 1,1 0 15,40 82-15,328-82-1,-287 82 1,82-82 0,41 0-1,-81 0 1,244 81 0,-367-81-1,-1 0 1,-81 0-1,81 0 1,-408 0-16,367 0 16,-285 0-1,-1 0-15,-286 0 16,-41 82 78,-82-82-47</inkml:trace>
  <inkml:trace contextRef="#ctx0" brushRef="#br0" timeOffset="115162.2643">33585 18121 0,'0'-41'16,"0"0"0,0-41-1,-41 82 1,-41-41 15,-82 328 0,82-124-31,82 83 32,41-246-32,-41 122 15,164-122 1,-123 0-16,163-41 15,-122 41 1,-41-122-16,41-1 16,-41 0-1,-41 1 1,0 40-16,0 41 16,0 0-16,0 123 31,0 0-16,0-1 1,0 42 0,82-41-1,-1-82 1,42 0 0,-82-41-16,-41 0 15,82 0-15,-82-41 16,0 1-16,0-83 15,0 41 1,0 82 0,-82-40-1,0 81-15,0 40 16,42 1-16,-42 164 31,82-41-15,0-124-16,82 42 15,40-82 1,42 0 0,0-41-1,-42-40 1,-81-1-16,-41 0 16,0 41-1,0-41-15,0 0 16,0 123 62,0 0-78,0 0 16,0 82-1,0-82-15,0 0 16,0 40-16,82-81 15,0 82 1,-41-82 0,-41-41-1,41 41-15,-41-122 16,0 81-16,0-41 16,0 0-1,0 0 1,0 41-16,0 123 47,0 0-47,0 41 15,0-41 1,0 81 0,-41-163-16</inkml:trace>
  <inkml:trace contextRef="#ctx0" brushRef="#br0" timeOffset="115528.8949">35548 17712 0,'0'-82'15,"0"0"1,-82 205 31,82 0-47,0-1 15,0 124 1,0-42 0,41-122-1,82 41 1,-41-123-16</inkml:trace>
  <inkml:trace contextRef="#ctx0" brushRef="#br0" timeOffset="115811.4345">36734 17998 0,'0'-41'16,"0"0"-1,-81 82 17,-1 0-32,41 41 15,-123 82 1,82-42 0,82-40-1,-40-82-15</inkml:trace>
  <inkml:trace contextRef="#ctx0" brushRef="#br0" timeOffset="116048.3066">36121 17957 0,'41'41'31,"41"41"-15,-42-41-16,42 41 15,-41-1 1,41 42 0,41-123-16,-123 41 15</inkml:trace>
  <inkml:trace contextRef="#ctx0" brushRef="#br0" timeOffset="116361.4008">36939 18448 0,'0'41'15,"-41"-41"1,41 41-16,0-82 78,0 0-78,41 41 16,0 0-1,-41 82 1,0-41-1,0 41-15,0 81 16,0-81 0</inkml:trace>
  <inkml:trace contextRef="#ctx0" brushRef="#br0" timeOffset="116811.9831">37471 17998 0,'0'-41'16,"41"-41"15,-41 41 16,41 41-31,-41 82 46,0 0-62,-82 41 16,82-41-16,-41 40 15,-82 1 1,82 0 0,41-82-1</inkml:trace>
  <inkml:trace contextRef="#ctx0" brushRef="#br0" timeOffset="117046.6848">37184 17957 0,'0'-41'31,"41"41"0,-41 41-31,82 0 16,0 164-1,-82-124-15,123 1 16,-123-41-16,41 41 16,-1-82-1</inkml:trace>
  <inkml:trace contextRef="#ctx0" brushRef="#br0" timeOffset="117312.4705">37798 17671 0,'0'0'0,"0"-82"16,123 123 15,-42 0-31,1 82 16,-82-1-16,41 124 15,-41-124-15,0-40 16,-41 41 0,-122 0-1</inkml:trace>
  <inkml:trace contextRef="#ctx0" brushRef="#br0" timeOffset="117740.5587">40089 18284 0,'122'0'47,"1"0"-47,0 0 16,-41 0-16,-41 0 15</inkml:trace>
  <inkml:trace contextRef="#ctx0" brushRef="#br0" timeOffset="117928.4245">40048 18571 0,'41'0'47,"81"0"-47,165 0 31,-124 0-31,-40 0 0</inkml:trace>
  <inkml:trace contextRef="#ctx0" brushRef="#br0" timeOffset="125895.8322">42257 17794 0,'0'-41'0,"-82"41"16,164 0 46,-41 0-46,41 0-16,163 0 16,0 0-1</inkml:trace>
  <inkml:trace contextRef="#ctx0" brushRef="#br0" timeOffset="126212.5349">42175 17834 0,'0'0'0,"0"82"78,0 0-78,0 0 16,0 41-16,0 81 0,0-81 16,0 0-1,0 40-15,0-122 16,41-41 0,41 41-1,-41-41-15,122 0 16,1-41-16,-41-41 15,-82-40 1</inkml:trace>
  <inkml:trace contextRef="#ctx0" brushRef="#br0" timeOffset="126446.9124">42011 18284 0,'0'-40'31,"41"40"-15,41 0-16,-41 0 16,82 0-1,-1-82-15,1 82 0,0 0 16,81 0-1</inkml:trace>
  <inkml:trace contextRef="#ctx0" brushRef="#br0" timeOffset="126797.6051">43361 17794 0,'0'0'0,"0"-41"15,-41 41 17,41 81-1,0 1-16,0 41 1,0 327 0,0-205-1,0-40 1,82-123 0,41 0-1</inkml:trace>
  <inkml:trace contextRef="#ctx0" brushRef="#br0" timeOffset="127135.353">44343 18203 0,'0'0'0,"0"-41"16,-82 82 47,82 0-63,-122 81 15,81 1-15,-41 0 16,82-42-16,-82 42 15,0-123 1,82 82-16</inkml:trace>
  <inkml:trace contextRef="#ctx0" brushRef="#br0" timeOffset="127379.4886">43811 18284 0,'0'-40'16,"82"40"15,-41 0-31,41 163 16,-41-122-16,81 123 15,1-1 1,-41-40 0</inkml:trace>
  <inkml:trace contextRef="#ctx0" brushRef="#br0" timeOffset="127714.8704">44834 18653 0,'0'40'32,"0"-121"61,0 40-93,0 0 16,0 82 15,0 81-15,82 1-1</inkml:trace>
  <inkml:trace contextRef="#ctx0" brushRef="#br0" timeOffset="128012.3652">45816 18284 0,'0'41'47,"-123"0"-32,123 0-15,-82 82 16,82-41-16,-82-1 15,1 83 1,81-123-16,-82 41 16</inkml:trace>
  <inkml:trace contextRef="#ctx0" brushRef="#br0" timeOffset="128246.3664">45284 18407 0,'0'-82'0,"82"123"47,-41-41-32,40 164-15,-40-123 16,41 0-1,-41 40-15,0-40 16,41 41-16,-41-41 0,41 41 16</inkml:trace>
  <inkml:trace contextRef="#ctx0" brushRef="#br0" timeOffset="128530.211">46143 18162 0,'0'0'0,"-41"0"0,41-41 16,82 82 30,41 122-30,-82 42 0,-41 81-1,0-204-15,-123 123 16,82-165-16</inkml:trace>
  <inkml:trace contextRef="#ctx0" brushRef="#br0" timeOffset="129013.2601">47738 18407 0,'0'0'0,"-81"0"0,40 0 15,122 0 32,83 0-31,204 0-1,-286 0-15</inkml:trace>
  <inkml:trace contextRef="#ctx0" brushRef="#br0" timeOffset="129273.0296">48966 18162 0,'0'0'16,"0"-41"-16,40 41 47,42 0-47,41 0 15,-41 0-15,0 0 16,-1 0 0</inkml:trace>
  <inkml:trace contextRef="#ctx0" brushRef="#br0" timeOffset="129562.9499">48966 18121 0,'-41'0'15,"41"82"17,0-41-17,0-1-15,0 42 16,0 164-1,0-42 1,0-81 0,0-41-1,122-82 1,83 0 0,-123-123-1,-82 82-15</inkml:trace>
  <inkml:trace contextRef="#ctx0" brushRef="#br0" timeOffset="129763.1464">48966 18612 0,'0'0'15,"-82"0"-15,164 0 31,-1 0-15,165 0 0,-42-82-1,-163 82-15</inkml:trace>
  <inkml:trace contextRef="#ctx0" brushRef="#br0" timeOffset="130062.9644">49661 18244 0,'0'-41'16,"-41"41"30,41 41-30,-41 40-16,41 42 16,0 0-16,0 40 15,-82 1 1,82-123-16,123 41 16,-41-41-16,0-41 15,163 0 1</inkml:trace>
  <inkml:trace contextRef="#ctx0" brushRef="#br0" timeOffset="130350.9837">50438 18407 0,'0'-82'15,"-41"123"32,41 0-31,-82 41-16,1 41 16,40-42-16,-41 1 15,82-41-15,-82 41 16,82 0-1,-41-82-15</inkml:trace>
  <inkml:trace contextRef="#ctx0" brushRef="#br0" timeOffset="130562.878">49988 18448 0,'0'-41'15,"0"82"17,82 0-17,0 41-15,-82-41 16,82 40-16,-1 83 16,1-41-1,0-41 1</inkml:trace>
  <inkml:trace contextRef="#ctx0" brushRef="#br0" timeOffset="130832.0817">50602 18489 0,'0'-82'0,"41"82"47,0 41-32,-41 0-15,81 123 16,-81 81 0,0-40-1,-40-83 1,-42-40-16</inkml:trace>
  <inkml:trace contextRef="#ctx0" brushRef="#br0" timeOffset="131280.2568">51338 18407 0,'-82'0'0,"123"0"47,0 0-47,0 0 16,123 0-1,-83 41 1</inkml:trace>
  <inkml:trace contextRef="#ctx0" brushRef="#br0" timeOffset="131563.933">51175 18571 0,'0'0'0,"0"-41"0,0 82 47,0 41-32,-41 122 1,41 82-1,0-81 1,0-82 0,0-82-1,81-41-15,1 0 16,0-41-16,-41 0 16,0-82-1,-41 82-15</inkml:trace>
  <inkml:trace contextRef="#ctx0" brushRef="#br0" timeOffset="131763.4398">51134 18898 0,'81'0'31,"42"0"-15,-41 0 0,41 0-16,40-41 15,-122-41-15</inkml:trace>
  <inkml:trace contextRef="#ctx0" brushRef="#br0" timeOffset="132047.2659">51870 18530 0,'-41'0'78,"41"41"-78,-82 81 16,82 1-16,0 0 16,0 163-1,82-122 1,-41-123-16,123 41 16,-83-82-1,42 0-15</inkml:trace>
  <inkml:trace contextRef="#ctx0" brushRef="#br0" timeOffset="132347.6648">52770 18571 0,'0'0'0,"0"-41"15,-41 41 32,41 41-47,-41 81 16,-123 42 0,83 82-1,-1-165 1,82 1-1</inkml:trace>
  <inkml:trace contextRef="#ctx0" brushRef="#br0" timeOffset="132580.7939">52320 18612 0,'0'-41'0,"41"123"47,0-42-47,0 42 16,40 0 0,1 82-1,0-82-15,-82 40 16,41-122-1,-41 41-15</inkml:trace>
  <inkml:trace contextRef="#ctx0" brushRef="#br0" timeOffset="132864.0093">53220 18571 0,'0'-82'0,"0"0"32,41 82-1,41 164-15,-82-1-1,0 1 1,-41 81-1,-41 1 17,0-246-32</inkml:trace>
  <inkml:trace contextRef="#ctx0" brushRef="#br0" timeOffset="136751.3535">41111 20166 0,'0'0'0,"-81"0"0,40 0 16,41 41-1,82 41 16,-42-82-15,288 41 15</inkml:trace>
  <inkml:trace contextRef="#ctx0" brushRef="#br0" timeOffset="136916.9626">41071 20534 0,'-123'0'0,"205"0"47,-1 0-31,1 0-16,41 0 16,0 0-16</inkml:trace>
  <inkml:trace contextRef="#ctx0" brushRef="#br0" timeOffset="137183.0539">42748 20166 0,'82'0'62,"-1"0"-62,1 0 16,0 0-16,0-41 16,-41 41-1</inkml:trace>
  <inkml:trace contextRef="#ctx0" brushRef="#br0" timeOffset="137463.7015">42830 20125 0,'-41'0'16,"41"41"30,0 41-46,-82 81 0,82 1 16,0 0-16,0 81 31,0-81-15,0-123-16,82 40 16,-82-40-16,81-41 15,42 0 1,41-41-1,-82-40-15</inkml:trace>
  <inkml:trace contextRef="#ctx0" brushRef="#br0" timeOffset="137681.3167">42789 20984 0,'41'0'47,"40"0"-47,1 0 0,41-82 16,-41 82-1,122-41 1</inkml:trace>
  <inkml:trace contextRef="#ctx0" brushRef="#br0" timeOffset="137964.6071">43893 20411 0,'-41'-40'15,"-41"40"32,82 40-31,-41 42-16,41 41 0,0 0 16,0-1-1,0 42 1,0-82-16,82 0 15,0-41-15</inkml:trace>
  <inkml:trace contextRef="#ctx0" brushRef="#br0" timeOffset="138213.783">44752 20452 0,'0'0'0,"0"-81"15,-82 162 17,41 1-17,41 0 1,-81 82 0,-42-83-16,82 42 15,41-41 1,-41-41-1</inkml:trace>
  <inkml:trace contextRef="#ctx0" brushRef="#br0" timeOffset="138398.9078">44261 20534 0,'0'0'0,"41"123"47,0-41-47,41-41 16,-41 40-1,41-40-15,-41 41 16,40-82-16,42 123 0,-41-123 0</inkml:trace>
  <inkml:trace contextRef="#ctx0" brushRef="#br0" timeOffset="138764.0915">45120 20330 0,'0'0'0,"-41"-82"16,41 41-1,82 41 1,-41 0-16,41 0 31,-82 82-15,-41 40 0,0-81-16,-41 41 15,41-82-15,41 41 16,82-41 15,0 0-15,163 0-1,-81 0 1</inkml:trace>
  <inkml:trace contextRef="#ctx0" brushRef="#br0" timeOffset="138997.9831">45693 20248 0,'0'0'0,"82"82"47,-82-1-32,82 42-15,-82 0 16,0 163-1,-41 82 1,-41-245 0,41-82-16</inkml:trace>
  <inkml:trace contextRef="#ctx0" brushRef="#br0" timeOffset="139547.7286">47370 20861 0,'-41'0'15,"123"0"48,0 0-48,0 0-15,245-81 16,-204 81 0</inkml:trace>
  <inkml:trace contextRef="#ctx0" brushRef="#br0" timeOffset="139747.7699">48720 20289 0,'41'-41'31,"41"41"-31,0 0 16,81 0 0,-81 0-16</inkml:trace>
  <inkml:trace contextRef="#ctx0" brushRef="#br0" timeOffset="140064.5694">48802 20248 0,'-82'0'16,"82"82"47,-41-1-63,41 42 15,0 0-15,0 0 16,0-1-16,0 1 15,0-41-15,0 41 16,82-42 0,82-81-1,-42 0 1,-40-41-16,-41-40 16,-41-1-1</inkml:trace>
  <inkml:trace contextRef="#ctx0" brushRef="#br0" timeOffset="140247.3803">48802 20902 0,'0'0'0,"-82"-81"0,164 81 62,41 0-62,-1 0 16,124-41 0,-164 41-16</inkml:trace>
  <inkml:trace contextRef="#ctx0" brushRef="#br0" timeOffset="140531.0021">49620 20371 0,'-41'-82'15,"41"41"1,-41 41 31,41 82-47,-82-1 15,82 165 1,0-1 0,0-163-16,82 41 15,-41-123-15,41 0 16,-41 0-16</inkml:trace>
  <inkml:trace contextRef="#ctx0" brushRef="#br0" timeOffset="140781.6766">50397 20371 0,'-82'0'47,"42"81"-47,40 1 15,-164 205 1,41-124 0,82-40-1,41-82 1</inkml:trace>
  <inkml:trace contextRef="#ctx0" brushRef="#br0" timeOffset="140997.5963">49784 20534 0,'41'0'31,"-1"0"-31,42 82 16,0 0-16,-41 0 15,41 40 1,0-81 0,-1 82-16</inkml:trace>
  <inkml:trace contextRef="#ctx0" brushRef="#br0" timeOffset="141281.2818">50602 20452 0,'0'-41'31,"82"82"31,-41 41-62,-41 41 16,0 122 0,0-122-16,0 41 15,0-123-15,0 40 16</inkml:trace>
  <inkml:trace contextRef="#ctx0" brushRef="#br0" timeOffset="141564.3057">51011 20289 0,'0'0'0,"0"-41"16,82 41 15,40 82-15,-81 122-1,-41 83 1,0-1 0,0-163-16,-204 81 15,163-163 1</inkml:trace>
  <inkml:trace contextRef="#ctx0" brushRef="#br0" timeOffset="142097.6689">49170 20371 0,'0'-82'16,"0"41"-1,-41 41-15,41-41 16,-82 41-16,82-41 16,-41 41-1,1-82 1,-83 82 15,82 41-31,-205 327 31,246-245-31,-81 286 32,81-204-17,81-124 1,165 42-16,-82-123 15,81 82-15,205-82 16</inkml:trace>
  <inkml:trace contextRef="#ctx0" brushRef="#br0" timeOffset="142632.4927">51297 20166 0,'41'-82'15,"41"82"-15,-82-41 16,41 41-16,82 0 15,-83 0 1,42 164 15,-82-123-31,-122 82 32,122-83-1,122-40-16,42 0-15,163 0 16,-122 0 15,-164 0-31</inkml:trace>
  <inkml:trace contextRef="#ctx0" brushRef="#br0" timeOffset="144148.5997">42011 22702 0,'123'0'47,"41"0"-47,-1 0 15,1 0-15,-41 0 16,-82 0-16</inkml:trace>
  <inkml:trace contextRef="#ctx0" brushRef="#br0" timeOffset="144331.8982">42175 22988 0,'41'0'31,"41"0"-15,40 0-16,1 0 15,0 0-15</inkml:trace>
  <inkml:trace contextRef="#ctx0" brushRef="#br0" timeOffset="144840.1873">42952 22702 0,'0'-41'16,"0"-41"-1,0 123 32,0 41-31,0 0-16,82 122 31,-82-122-31,123 41 0,-82-82 16,40 41-16,42-82 31,-82 0-15,0-82-1,-41-82 1,0 1-1,0-1 1,0 0 0,-82 124-1,82 121 17,0 1-32,0 164 15,0-42 1,0-81-1,41 0 1</inkml:trace>
  <inkml:trace contextRef="#ctx0" brushRef="#br0" timeOffset="145671.1335">44098 22866 0,'0'-41'0,"0"-82"15,0 82 1,-82 41 0,41 0-1,-41 41 1,0 82-1,82 40 1,0 1 15,82-123-15,0-41 0,-41 0-1,41 0 1,-1-164-1,-81 123-15,0-81 16,0 40-16,0 41 16,0 123 31,0 0-47,0 40 15,0 1 1,41-82-1,41-41 1,82-41 15,-82-41-15,-82-40 0,0-42-1,0 82-15,0 0 16,0 41-16,-82 123 31,82-41-15,0 0-1,41-41 1,41 0 0,-1 0-1,-40 164 1,-41-123-1,0 81-15,0-81 16,0 0-16,0 82 31,82-123-15,-41 0 0,41-82-16,122-41 15</inkml:trace>
  <inkml:trace contextRef="#ctx0" brushRef="#br0" timeOffset="145955.1856">45488 22416 0,'0'-82'0,"-40"82"15,-1 0 17,41 41-32,-41 82 15,-41 81 1,82 42 0,0-42-1,82-122 1,-41 0-16,40-82 15,1-41-15</inkml:trace>
  <inkml:trace contextRef="#ctx0" brushRef="#br0" timeOffset="146185.4229">46429 22620 0,'0'0'0,"0"-41"15,-41 41-15,-40 41 16,40 41 0,-41 41-1,0-41-15,41-41 16,-82 81 0,83-40-1,-83-82-15</inkml:trace>
  <inkml:trace contextRef="#ctx0" brushRef="#br0" timeOffset="146415.0387">45857 22498 0,'0'41'31,"122"40"-15,-122 1-16,123 41 16,-123-41-1,82 81 1,41-40-16,-82-82 16,40 41-16</inkml:trace>
  <inkml:trace contextRef="#ctx0" brushRef="#br0" timeOffset="146649.6083">46838 22498 0,'0'0'0,"0"-123"15,82 246 32,-82-1-47,41 369 31,-41-164-15,-123-163 0</inkml:trace>
  <inkml:trace contextRef="#ctx0" brushRef="#br0" timeOffset="149032.0838">23112 8181 0,'0'-41'15,"-41"41"1,41 123 15,-81 40-15,81 287 0,0 0-1,0-163 1,0-83-1,0-81-15,-82-41 16,82-41-16,0-123 47,0-41-31</inkml:trace>
  <inkml:trace contextRef="#ctx0" brushRef="#br0" timeOffset="151495.2633">23112 7976 0,'-41'0'16,"41"-40"-1,82 40 32,41 0-31,-41 0-16,41 0 16,-1 0-16,206 0 15,40 0 1,-205 0-1,124 0-15,-1 0 16,41 0 0,328 0-1,81 0 1,-163 0 0,-287 0-16,123 0 15,-204 0-15,-1 0 16,164-82-1,42 82 1,-247-82 0,-122 82-1,0 0 17,41 0-32,-41 0 15,81 0 1,124 0-16,-123 0 15,-1 0-15,124 0 16,122 0 15,-123 0-15,83 0 0,-42 0-1,-41 0 1,-122 0-16,0 0 15,-41 0-15,-1 0 0,1 0 16,-41 0 0,41 0-1,41 0 1,-82 0-16,40 0 16,1 0-1,-41 0 1,41 0-1,0 0 1,-41 0-16,81 41 31,-81-41-15,0 0 0,164 41-1,-123-41 1,-1 0-1,1 82 1,-41-82 0,41 0-1,-41 0 1,-41 40 0,0 1 30,0 41-30,0 0 0,0-41-1,0 122 1,41-81-16,-41 41 16,0-41-16,0 0 0,0 40 15,82 83 1,-82-42-1,40 83 1,-40-123 0,0-1-1,0 1 1,0-82 0,0 41-1,0-41-15,0 40 16,0-40 31,-40-41 0,40 41-47,-82-41 15,-41 0 1,82 0-16,-41 0 15,-40 0-15,-83 0 16,0 0 0,42 82-1,-1-82 1,42 0-16,-124 0 16,82 41-1,83-41-15,-83 0 16,0 0 15,83 0-31,40 0 16,0 82-16,-41-82 0,-41 0 15,-122 0 1,-42 41 0,165-41-16,40 0 15,-41 0-15,41 0 0,-40 0 16,-124 0-1,-40 0 1,81 0-16,-81 0 16,0 0-16,81 0 15,41 0-15,-81 0 16,163 0 0,-41 0-16,-40 0 15,-164 0 1,40 0-1,1 0 17,0-82-17,40 82 1,164 0-16,-40 0 16,-42 0-16,-41 0 0,83 0 15,-42 0 1,82 0-1,0 0-15,-81 0 16,122 0 0,-41 0-16,-41 0 15,1 0 1,40 0 0,41 0-1,-41 0-15,41 0 16,-41 0-16,-40 0 15,-124-82 17,164 82-32,-81 0 15,81-41-15,-41 41 16,-40 0 0,40 0-1,-41 0 1,123 0-1,0 0 1,-40 0 15,40 0-15,-41 0 0,41 0-16,-82 0 15,41 0 1,42 0 15,-1 0 0,-41 0-15,41 0 0,41 41 62,82 41-63</inkml:trace>
  <inkml:trace contextRef="#ctx0" brushRef="#br0" timeOffset="152482.3609">29617 9817 0</inkml:trace>
  <inkml:trace contextRef="#ctx0" brushRef="#br0" timeOffset="152926.9182">31539 9858 0,'82'0'16,"-82"82"0,41-82-16,41 0 15</inkml:trace>
  <inkml:trace contextRef="#ctx0" brushRef="#br0" timeOffset="153187.4239">33585 10144 0,'0'82'63</inkml:trace>
  <inkml:trace contextRef="#ctx0" brushRef="#br0" timeOffset="154382.196">25076 10063 0,'-41'0'359</inkml:trace>
  <inkml:trace contextRef="#ctx0" brushRef="#br0" timeOffset="156219.7406">25321 10226 0</inkml:trace>
  <inkml:trace contextRef="#ctx0" brushRef="#br0" timeOffset="156699.5626">33666 10144 0,'0'82'32</inkml:trace>
  <inkml:trace contextRef="#ctx0" brushRef="#br0" timeOffset="157730.0169">5727 3763 0,'0'0'16,"-82"-82"-16,41 1 0,0 81 16</inkml:trace>
  <inkml:trace contextRef="#ctx0" brushRef="#br0" timeOffset="163426.51">7813 14071 0</inkml:trace>
  <inkml:trace contextRef="#ctx0" brushRef="#br0" timeOffset="164845.7157">10104 13744 0,'41'0'156</inkml:trace>
  <inkml:trace contextRef="#ctx0" brushRef="#br0" timeOffset="165355.3927">11454 13826 0</inkml:trace>
  <inkml:trace contextRef="#ctx0" brushRef="#br0" timeOffset="166728.8044">11863 13867 0</inkml:trace>
  <inkml:trace contextRef="#ctx0" brushRef="#br0" timeOffset="173790.8143">31376 25197 0,'0'-41'0,"0"1"16,-41 40-16,41-82 15,-82 82-15,82-82 16,-41 82 0,-82 82 15,123 286 0,41 41 0,41-327-15,41-82-16,-82 0 16,81 0-16,-40 0 15,82-164 16,-164 41-15,41-81 0,-41 122-16,0 41 15,0 82 17,0 123-17,0-42 1,0-40-1,122-82 1,-40 0 0,41 0-1,-82 0 1,-41-204 0,0 163-1,0 0-15,-41-41 16,0 41-16,41 0 15,-123-41 1,41 82-16,42 82 16,-83 41-16,123 0 15,0 40 1,0-40 0,123-41-1,-1-82 1,-40 0-16,41 0 15,-41-41-15,-1 41 0,1-82 16,41-122 0,-123 40-1,82 41 1,-82 41 0,-41 82 15,0 0-16,0 82 1,41 82 0,0-123-1,82 41 1,0-1 0,-41-81-1,-41-41 32,0 1 31</inkml:trace>
  <inkml:trace contextRef="#ctx0" brushRef="#br0" timeOffset="174355.9156">32521 25279 0,'0'-82'32,"0"164"-1,0 0-16,0 41 1,0-42-16,82-40 16,-82 0-16,0 41 0,41-82 15,0 82 1,40-82 0,1-41-1,-41-82 1,-41 82-16,0-40 15,0-1-15,0-41 16,0 41-16,0 0 0,0 42 16,0-1-1,0 122 17,0 1-32,0 82 31,0 40-16,0 1 1,0-164-16</inkml:trace>
  <inkml:trace contextRef="#ctx0" brushRef="#br0" timeOffset="175601.3499">33585 24870 0,'0'-82'0,"0"41"15,-41 41 1,0 0 15,-41 696 1,82-328-17,0-245-15,164 122 31,-1-163-31,1-82 16,-1 0-16</inkml:trace>
  <inkml:trace contextRef="#ctx0" brushRef="#br0" timeOffset="175934.3127">34975 25034 0,'0'-82'16,"0"0"-1,0 41 1,-122 82 15,122 41-15,-82 163-1,-41-81 1,41 40 0,-81-81-1</inkml:trace>
  <inkml:trace contextRef="#ctx0" brushRef="#br0" timeOffset="176168.2638">34321 25075 0,'0'0'0,"0"-41"15,41 82 32,0 0-47,41 40 16,-1 42-1,42-41 1,0 41 0,-82-123-16</inkml:trace>
  <inkml:trace contextRef="#ctx0" brushRef="#br0" timeOffset="176474.8406">35466 25402 0,'0'82'16,"0"-41"-1,0-164 48,0 82-48,0 0-15,41 41 32,41 82-17,-82 0 1,0-1-16,0 42 15,0-41-15</inkml:trace>
  <inkml:trace contextRef="#ctx0" brushRef="#br0" timeOffset="176951.0943">36039 24870 0,'0'0'0,"-82"-82"16,82 123 46,41 0-62,-41 0 0,41 41 16,0-41-1,82 41 1,-123-1-16,81-81 16,-40 0-1,41-41 1,-82-40 0,82 40-16,-82-82 31,0 82-31,0-41 15,-41 123 17,41 41-17,0 82 1,0-83-16,0 83 16,0-123-16,0 0 15,41 82 1</inkml:trace>
  <inkml:trace contextRef="#ctx0" brushRef="#br0" timeOffset="177267.9474">36898 24829 0,'0'0'0,"0"-82"0,0 41 16,82 82 46,-82 82-62,82-41 16,-82 0-16,0 81 15,0-81-15,0 41 16,-41 40 0,-41-122-1,82 41 1</inkml:trace>
  <inkml:trace contextRef="#ctx0" brushRef="#br0" timeOffset="177496.7406">37921 25361 0,'0'-41'0,"41"41"16,-1 0-16,83-41 15,82 41 1,-123 0-16,-42 0 16</inkml:trace>
  <inkml:trace contextRef="#ctx0" brushRef="#br0" timeOffset="177652.1036">37921 25606 0,'41'0'32,"40"0"-32,83-41 15,-41 41 1,-41-81-16,-1 81 0</inkml:trace>
  <inkml:trace contextRef="#ctx0" brushRef="#br0" timeOffset="178352.5215">39884 24911 0,'0'0'0,"0"-82"16,0 41 0,-41 82 62,41 41-63,-82-41-15,82 0 0,-81 41 16,-42-1 0,82-40-1,0-41 1,123 0 31,-41 0-32,82 0-15,-1 0 16,-81 0-16,41 0 16,0 0-1,-41 0 1,0 0 0,-41-41-1,0-40 1,0 40-1,0 82 48,0 40-63,0 42 16,0 41-1,0-1 1,0-81-16,0 82 15,41-41 1,40-123-16</inkml:trace>
  <inkml:trace contextRef="#ctx0" brushRef="#br0" timeOffset="178498.9108">40580 25811 0</inkml:trace>
  <inkml:trace contextRef="#ctx0" brushRef="#br0" timeOffset="179870.1368">31498 27570 0,'0'0'0,"0"-82"16,-41 0 0,-40 41 15,-1 41 0,-41 287 0,123-206-31,0 1 16,0-41-16,82 41 0,-41-82 16,81 41-1,1-41 1,0-41-1,-82 41-15,41-164 16,-82 123 0,0 1-16,0-83 15,0 82 1,-41 123 15,41-41-15,0 0-1,0 81 1,0-40 0,122-82-1,-40 0 1,41 0 0,0-164-1,-123 42 1,0 81-16,0-82 15,0 82-15,-82 41 16,0-41 0,-41 41-1,42 123 1,81 41 0,0-42-1,40-81 16,165 0-15,0-41 0,-42-123-1,-81 1 1,0-1 0,-82 0-1,0 82 1,-41 41-1,41 82 17,0-41-32,0 41 15,82 41 1,0-82 0,-42 40 15,-80-81-16,-42 0 1,0 0 0</inkml:trace>
  <inkml:trace contextRef="#ctx0" brushRef="#br0" timeOffset="180491.3689">32644 27406 0,'0'-82'16,"-82"82"0,82-81-1,0 162 63,0 1-78,0 41 0,82-41 16,-82-41 0,122 40-16,1-40 15,-41-41 1,-41 0 0,0 0 15,41-81-16,-82-1-15,0 0 16,0-82-16,0 123 16,0-40-1,0 40 1,0 122 0,-41 1-1,41 123 1,0-1-1,0-81 1,41-41 0</inkml:trace>
  <inkml:trace contextRef="#ctx0" brushRef="#br0" timeOffset="180768.4623">33789 27243 0,'-82'-82'0,"82"41"16,-41 41 15,0 41-15,41 41-1,0-1-15,0 165 16,0-123 0,0-1-16,0 42 15,82-164 1,-82 82-16</inkml:trace>
  <inkml:trace contextRef="#ctx0" brushRef="#br0" timeOffset="181169.5939">34321 27243 0,'0'-82'15,"0"41"1,41-41-1,41 82 1,-41 0 0,40 41-16,-81 0 15,0 0 1,0 41-16,0 40 0,-163 42 16,81-82 15,-41 40-16,164-122 17,164 0-17,-42 0 1,1-40 0,-82 40-16,40-41 15</inkml:trace>
  <inkml:trace contextRef="#ctx0" brushRef="#br0" timeOffset="181446.9407">35180 27324 0,'0'-81'16,"0"40"-1,0 122 48,-82-40-63,82 41 15,-41 41-15,41-82 16,-82 82 0,41-42-1</inkml:trace>
  <inkml:trace contextRef="#ctx0" brushRef="#br0" timeOffset="181668.7316">34894 27324 0,'-82'0'0,"82"-41"15,82 41 32,40 123-31,-122-82-16,123 41 15,-82 41 1,-41-82 0,82 40-16</inkml:trace>
  <inkml:trace contextRef="#ctx0" brushRef="#br0" timeOffset="181936.1164">35630 27611 0,'0'-41'15,"0"123"63,0-41-62,0-1-16,0 42 16,0 0-16,0 0 15</inkml:trace>
  <inkml:trace contextRef="#ctx0" brushRef="#br0" timeOffset="182469.5192">36080 27324 0,'0'-81'16,"0"-1"-1,0 41 1,41 123 62,41-1-62,-41-40-1,40 41 1,1-82 0,41 0-1,-82 0 1,41-41 0,-82-41-16,0 42 15,0-42 1,0 0-1,-41 41 1,41-41 0,0 164 15,0 0-31,0 0 16,0 81-1,0-40-15,0 0 16,0-41-16,0-1 15,0 1-15</inkml:trace>
  <inkml:trace contextRef="#ctx0" brushRef="#br0" timeOffset="182752.1888">36980 26956 0,'0'-82'15,"0"42"-15,0-1 16,41 41 0,122 81-1,-81 206 1,0-42-1,-82 1 1,-41-124-16,-82 42 16,123-123-1,-41-41-15</inkml:trace>
  <inkml:trace contextRef="#ctx0" brushRef="#br0" timeOffset="183253.8223">38575 27652 0,'0'0'0,"82"0"15,41 0 1,-41 0-16,81 0 31</inkml:trace>
  <inkml:trace contextRef="#ctx0" brushRef="#br0" timeOffset="183402.4325">38780 27897 0,'41'-41'32,"81"41"-17,1 0-15,0-41 0,0 41 16</inkml:trace>
  <inkml:trace contextRef="#ctx0" brushRef="#br0" timeOffset="183969.2225">40416 27365 0,'0'-41'0,"-82"41"31,82 41-16,-41-41 1,-41 82 0,1-82-1,-1 0 1,82-41 0,0-82-1,0 42 1,41 81-16,0-82 15,0 82-15,-41 41 16,122 0-16,-81 163 16,-41 42-1,-41-83 1,-41-81-16,42-41 16,-42 41-16,41-82 0,-82 41 15,82-41 16,41-82-15,0 0-16,0 0 16,0 0-16,41 82 0,-41-40 15,123 40 1,40 122 0,-40 42-1,0-41 1,0-123-1,-82 0-15</inkml:trace>
  <inkml:trace contextRef="#ctx0" brushRef="#br0" timeOffset="185153.8472">41480 27529 0,'0'-82'15,"0"0"1,0 0 0,-41 1-1,-41 81 1,82 41 0,-123 40-16,123 1 15,0 0 1,0 0-16,0-41 0,0 41 15,82-42-15,-41-40 16,82 82 0,-83-82-16,83-41 15,-82 41-15,-41-81 16,82-42 0,-82-41-1,0 41 1,0 164 15,0 0-15,0 0-16,0 123 15,0-123 1,0 41-16,82-42 16,40-40-1,-40 0 1,-82-40-1,41-83 1,-41 0 0,0 41-16,-82-40 15,41 122-15,1-82 16,-42 82 0,0 41-1,82 81-15,0-40 16,0 0-1,82-82-15,81 82 16,-81-41 0,0-41-1,41 0 1,-123-82 15,41-41-15,-41 82-16,0-41 15,0 1-15,0 122 63,0 40-63,0 1 16,0 41-1,163 41 1,-40-42 15,-82-122-31,41-41 16,-82-40-1,0-124 1,0 41 0,0 123 15,-41 41-16,41 82 1,0 123 0,0-42-1,0-81 1,0-41 0</inkml:trace>
  <inkml:trace contextRef="#ctx0" brushRef="#br0" timeOffset="185486.1058">43157 27243 0,'0'-123'0,"-41"123"0,41-82 16,0 41-1,-82 123 48,82 0-63,0 40 16,0 1-16,0 0 15,0-41-15,41 122 16,-41-163-1,82-41-15,0 41 16</inkml:trace>
  <inkml:trace contextRef="#ctx0" brushRef="#br0" timeOffset="185752.9866">43975 27202 0,'0'-41'16,"0"-41"-1,0 41 1,-41 41 15,41 41-31,-82 41 16,0 40-1,1-40 1,40-82 0,41 123-16,-41-123 15</inkml:trace>
  <inkml:trace contextRef="#ctx0" brushRef="#br0" timeOffset="185956.4794">43484 27120 0,'0'0'0,"82"41"47,-82 0-47,82 40 16,-41-40-16,40 41 15,1-41 1,-82 41-16,82-82 15</inkml:trace>
  <inkml:trace contextRef="#ctx0" brushRef="#br0" timeOffset="186286.0492">44343 27447 0,'0'41'47,"0"0"-16,0-82 32,41-41-48,0 82 1,0 82 0,-41-41-16,0 41 15,0 0-15,0-1 16,0 1-16,0-41 0</inkml:trace>
  <inkml:trace contextRef="#ctx0" brushRef="#br0" timeOffset="186786.5162">44793 27120 0,'0'-41'0,"0"82"78,41 41-78,-41-41 16,41-41-16,-41 81 16,82-81-1,-1 41 1,42-41-1,-41 0 1,-82-122 0,0-165-1,0 246 1,0 0 0,-41 41-1,41 41 1,0 41-1,0 0-15,0 0 16,0 0 0,0-42-16,0 83 15,0-41 1,41-82 0</inkml:trace>
  <inkml:trace contextRef="#ctx0" brushRef="#br0" timeOffset="187072.3475">45570 26834 0,'0'0'0,"0"-82"15,82 164 48,-82-1-63,123 42 0,-123 0 15,0-1-15,0 124 16,-41-1 0,-82-122 15,0-82-31</inkml:trace>
  <inkml:trace contextRef="#ctx0" brushRef="#br0" timeOffset="187769.6417">46879 27406 0,'41'0'46,"41"0"-30,0 0-16,-41 0 16,0 0-16</inkml:trace>
  <inkml:trace contextRef="#ctx0" brushRef="#br0" timeOffset="187903.9563">47002 27611 0,'41'0'47,"41"0"-47,0 0 16,-1 0-16,1-82 16</inkml:trace>
  <inkml:trace contextRef="#ctx0" brushRef="#br0" timeOffset="188485.9051">48106 27079 0,'0'41'47,"0"0"-32,0 0 1,-40 40 0,-42-81-1,41 0 1,41-40 15,0-42-15,0 41-16,0 0 15,123-41 1,-83 82-16,42 0 16,-82 82-1,82 0-15,-82 40 16,0 42 0,-41-41-1,-82 40 1,1-81-1,40-82 1,41 0 0,41-82-16,0 1 15,0 40-15,0-41 16,82 82 0,-41 123-1,0-42 1,40 42-1,42-41 1,-41-41 0</inkml:trace>
  <inkml:trace contextRef="#ctx0" brushRef="#br0" timeOffset="188723.8941">48720 27283 0,'0'41'47,"-41"41"-47,41 0 0,0-41 15,-41 123 1,-41-124-1,42 42 1</inkml:trace>
  <inkml:trace contextRef="#ctx0" brushRef="#br0" timeOffset="188935.7043">48434 27365 0,'0'0'0,"82"82"32,-42-41-17,83 82 1,-41-1 0,41-81-1,-82-41-15</inkml:trace>
  <inkml:trace contextRef="#ctx0" brushRef="#br0" timeOffset="189353.2362">49088 27283 0,'0'0'0,"0"-40"15,0 80 48,0 83-48,0-41-15,0-41 16,0 0-16,82-41 16,-41 82-1,41-123 1,-41-41-1,-41-41 1,0-40 0,0 203 15,0 42-15,0 0-16,0 82 31,0-82-31,-82 81 15,82-122 1</inkml:trace>
  <inkml:trace contextRef="#ctx0" brushRef="#br0" timeOffset="189570.1105">49947 27447 0,'0'-41'0,"41"41"47,41 0-47,-41 0 16,0 0-16,0 0 15,81 0 1</inkml:trace>
  <inkml:trace contextRef="#ctx0" brushRef="#br0" timeOffset="189719.4279">49906 27693 0,'41'0'15,"0"0"-15,0 0 16,41 0-16,41 0 15,-1-41-15</inkml:trace>
  <inkml:trace contextRef="#ctx0" brushRef="#br0" timeOffset="190321.1382">51093 27202 0,'0'-41'0,"0"0"31,-82 41 0,41 0-15,0 0-16,41 41 15,-82 0-15,82 81 16,0-40 0,0 0-16,41-41 15,82-41 1,-82 82-16,0-82 0,-41 82 16,82-82-16,-82 40 31,-41 1-16,-82-41 1,0 0 0,41 0-1,1 0 1,81-41 0,81-122-1,42 40 1,-41 0-1,0 123-15,-82-81 16,0-1 0,0 0-1,-41 82-15,-41 0 32,41 0-32,-41 0 0,0 0 15,82 123 1</inkml:trace>
  <inkml:trace contextRef="#ctx0" brushRef="#br0" timeOffset="190475.1467">51461 27529 0,'-82'0'47</inkml:trace>
  <inkml:trace contextRef="#ctx0" brushRef="#br0" timeOffset="192836.2872">7568 11740 0,'-82'0'0,"0"0"15,123 41 64,41-41-79,81 0 15,369 0 1,246 0-1,81 0 1,163 0 0,737 0-1,-450 81 1,-82 1 0,-327-82-1,-245 0 1,-369 0-16,-81 0 15,-82 0-15,-1 0 16,-81 0 0,-164 0 46,83 0-62,-1 0 16,-82 0-1,41 0-15</inkml:trace>
  <inkml:trace contextRef="#ctx0" brushRef="#br0" timeOffset="193343.0446">8918 11985 0,'0'0'0,"-82"0"16,123 0 30,0 0-30,245 0 0,369 0-1,326 82 1,-367-82-16,572 0 16,-490 123-16,-42-123 15,819 0 1,-410 81-1,-326 1 1,-696-82 0,-82 0 93</inkml:trace>
  <inkml:trace contextRef="#ctx0" brushRef="#br0" timeOffset="196777.2648">7936 19184 0,'0'41'15,"82"-41"63,40 0-62,42 0-16,41 0 16,572 0 15,-491 0-31,41 0 15,42 0-15,40 0 0,-41-41 16,532 41 0,-246 0-1,-163 0 1,-286 0 0,-164 0-16,0 0 31,-82 0 47,0 0-78,-41 0 16</inkml:trace>
  <inkml:trace contextRef="#ctx0" brushRef="#br0" timeOffset="197257.8277">8222 19389 0,'0'0'15,"-82"0"-15,1 0 0,81 41 47,81-41-31,83 82 0,409-82-1,-123 0-15,695 0 16,-531-41-16,-82 41 15,531 0 1,-163 0 0,-573 0-16,42 0 15,-288 0-15</inkml:trace>
  <inkml:trace contextRef="#ctx0" brushRef="#br0" timeOffset="198637.8996">10186 21475 0,'41'0'63</inkml:trace>
  <inkml:trace contextRef="#ctx0" brushRef="#br0" timeOffset="198929.524">11863 21393 0</inkml:trace>
  <inkml:trace contextRef="#ctx0" brushRef="#br0" timeOffset="200012.0933">13458 21516 0,'0'-41'594,"-41"41"-579,41-123 1</inkml:trace>
  <inkml:trace contextRef="#ctx0" brushRef="#br0" timeOffset="200900.4389">17835 21802 0,'0'41'156,"41"-41"-94,41 0-46</inkml:trace>
  <inkml:trace contextRef="#ctx0" brushRef="#br0" timeOffset="208424.1142">12027 24461 0,'0'-82'16,"0"41"0,0 82 46,0 41-62,0 41 16,0-41-16,0 40 15,0-40 1,0-164 62,0 41-62,0-40-16,0-1 15,0 0 1,0 0 0,0 41-1,-41 41 17,-41 41-17,0 41 1,82 0-1,-82-82 1,123-82 47,41 0-48,0 82 1,-82-41-1,82 41 1,-41 0 0,-1 0-1,83 123 1,0 41 0,-82-124-1</inkml:trace>
  <inkml:trace contextRef="#ctx0" brushRef="#br0" timeOffset="210019.1559">21149 24134 0,'-41'0'156</inkml:trace>
  <inkml:trace contextRef="#ctx0" brushRef="#br0" timeOffset="213984.5339">9613 26834 0,'41'0'156,"41"0"-141,41 0-15,40 0 16,1-41-16,-1 41 16,42 0-16,-41 0 0,-42 0 15,-40 0-15,0 0 16,41 41 0,-82-41-16,81 0 31,-40 0-16</inkml:trace>
  <inkml:trace contextRef="#ctx0" brushRef="#br0" timeOffset="214222.2191">10309 26956 0,'0'0'15,"40"0"32,42 0-47,0 0 16,0 0-16,41-41 15,40 41-15,83 0 16,-83 0-16</inkml:trace>
  <inkml:trace contextRef="#ctx0" brushRef="#br0" timeOffset="220839.446">9572 5768 0,'0'-82'0,"0"41"15,0-41 1,0-41-1,0 82 17,-82 82-1,41 450 0,41-286 0,123-205-31,0 0 16,-82 0-16,0-41 16,81-82-1,-40 0 1,-82 82-16,0-40 16,0 162 30,0 1-46,0 41 16,41-41 0,82-82 15,0 0-15,-42 0-1,-81-41-15,41-41 16,-41 41-16,0-41 15,-81 1 1,-42-42 0,41 123-1,41 41 1,0 122 0,41 1-1,41-82 1,164-82-1,-83 0 1,-40-41 15,0 0-15,-82-41 0,0-41-16,0 1 15,0 81 1,0 123 15,0 40-15,0 1-1,41-82 1,41 41 0,0 41-16,-42-123 15,42 0 1,-82-41-16,41-41 15,-41-41 1,0-81 15,0 163-31,-41 0 16,41 123 0,0 40-1,0-40 1,0 0-16,-82 0 15,82-41-15,0 0 0</inkml:trace>
  <inkml:trace contextRef="#ctx0" brushRef="#br0" timeOffset="221173.6285">11331 5645 0,'0'-41'0,"0"0"15,0-41 16,0 123-15,-82 41 0,82 41-16,0-1 15,0 1-15,0-41 16,0 0-16,0 40 16,164-81-1</inkml:trace>
  <inkml:trace contextRef="#ctx0" brushRef="#br0" timeOffset="221443.0374">12027 5686 0,'0'0'0,"0"-41"31,0 82 0,0 41-31,-41 40 16,-82 42 0,41 40-1,0-163 1,1 0-16</inkml:trace>
  <inkml:trace contextRef="#ctx0" brushRef="#br0" timeOffset="221672.9139">11618 5890 0,'40'41'47,"1"-41"-47,41 123 15,-41-41 1,82 40 0,-82-40-1</inkml:trace>
  <inkml:trace contextRef="#ctx0" brushRef="#br0" timeOffset="221923.4792">12518 6258 0,'0'-81'0,"0"122"63,0-1-63,0 42 15,0-41-15,81 82 16,-81-82 0,0 0-1</inkml:trace>
  <inkml:trace contextRef="#ctx0" brushRef="#br0" timeOffset="222332.9372">12763 5890 0,'0'41'46,"0"0"-30,0 0-16,41-41 0,-41 123 16,41-82-1,41-41 1,40 0 0,-40 0-16,0-123 31,-82 82-31,0-82 15,0 82 1,0 0 15,-41 123-15,41 123 0,0-1-1,0 1 1,0-123-16,0-1 15,0 1-15</inkml:trace>
  <inkml:trace contextRef="#ctx0" brushRef="#br0" timeOffset="222589.7864">13295 5808 0,'0'0'0,"0"-40"0,41 40 31,0 0-15,81 163 0,-122-40-16,82-41 15,-82 0-15,0 122 16,-82 1-1,0-165 1</inkml:trace>
  <inkml:trace contextRef="#ctx0" brushRef="#br0" timeOffset="222822.7705">14277 6177 0,'81'-41'31,"1"41"-31,41 0 16,40 0-1,-122 0 1</inkml:trace>
  <inkml:trace contextRef="#ctx0" brushRef="#br0" timeOffset="222973.3171">14399 6299 0,'41'0'16,"0"0"-1,41 0-15,81 0 16,-40 0-1,82 0 1</inkml:trace>
  <inkml:trace contextRef="#ctx0" brushRef="#br0" timeOffset="223456.9625">16199 5440 0,'-41'0'0,"41"-41"31,82 41 1,41 0-17,-1 0 16</inkml:trace>
  <inkml:trace contextRef="#ctx0" brushRef="#br0" timeOffset="223707.0139">16199 5481 0,'-41'0'16,"41"82"46,0-41-62,0 41 0,0 0 16,0 122-1,0-40 1,41-123 0,0 40-16,41-81 15,-41 0 1,41-40-16,-82-1 15</inkml:trace>
  <inkml:trace contextRef="#ctx0" brushRef="#br0" timeOffset="223906.9239">16117 5808 0,'82'0'31,"41"-81"-15,81 81-1,-81 0 1,-123-41-16</inkml:trace>
  <inkml:trace contextRef="#ctx0" brushRef="#br0" timeOffset="224156.9676">16772 5440 0,'0'-81'16,"-41"81"31,41 40-47,-41 83 15,41-41-15,0 41 16,0 122 0,0-163-16,0 0 15,0 0-15,123-42 16,-82-40-16,163 0 16</inkml:trace>
  <inkml:trace contextRef="#ctx0" brushRef="#br0" timeOffset="224411.758">17549 5645 0,'0'-82'16,"0"164"30,-41 0-30,41-1-16,-123 1 0,123 0 16,-81 82-1,40-123 1,-41 40 0</inkml:trace>
  <inkml:trace contextRef="#ctx0" brushRef="#br0" timeOffset="224623.8931">17140 5686 0,'0'122'16,"82"-40"-1,-41 0 1,81 82-1,-40-123-15,-41 81 16,82-122-16,-123 41 16,82-41-16</inkml:trace>
  <inkml:trace contextRef="#ctx0" brushRef="#br0" timeOffset="225041.0377">18081 5727 0,'-41'-41'0,"41"-41"15,0 123 32,0 41-31,0-1-16,41-40 15,0 41 1,-41 0-16,82-82 16,-42 0-1,1 0-15,82-41 16,-82 0 0,-41-163-1,0 163 1,0-41-1,0 205 1,0-1 0,0 1-16,-41 286 31,41-327-15,-82-41-16,82 0 15</inkml:trace>
  <inkml:trace contextRef="#ctx0" brushRef="#br0" timeOffset="225308.4948">18776 5727 0,'0'-82'16,"41"123"31,41 41-47,-82-1 15,41 1-15,-41 41 16,0 41 0,-82-1-1</inkml:trace>
  <inkml:trace contextRef="#ctx0" brushRef="#br0" timeOffset="225539.909">19676 5890 0,'41'0'16,"41"0"0,41 0-16,-42 0 15,1 0 1,82 0 0</inkml:trace>
  <inkml:trace contextRef="#ctx0" brushRef="#br0" timeOffset="226106.8093">21517 5481 0,'0'-41'32,"164"41"-17,40 0 16,-122 0-31</inkml:trace>
  <inkml:trace contextRef="#ctx0" brushRef="#br0" timeOffset="226324.3325">21435 5522 0,'-41'0'15,"41"41"32,0 0-47,0 82 16,0 81-1,0 42 1,0-83 0,0-122-16,82-41 15,82 0 1,-123-41-16</inkml:trace>
  <inkml:trace contextRef="#ctx0" brushRef="#br0" timeOffset="226539.3803">21312 5972 0,'0'-41'32,"82"41"-32,41 0 15,0 0 1,-1 0-16,83 0 16,-164 0-16</inkml:trace>
  <inkml:trace contextRef="#ctx0" brushRef="#br0" timeOffset="226790.0957">22172 5481 0,'0'-82'16,"0"164"30,-123 0-46,123 41 16,0-1 0,-41 165-1,41-205-15,41 40 16,41-122-16,-1 0 16,1 0-1</inkml:trace>
  <inkml:trace contextRef="#ctx0" brushRef="#br0" timeOffset="227024.3378">22867 5645 0,'0'-82'0,"-41"164"47,41-41-32,-82 41-15,82-1 0,-82 42 32,42 0-17,-42-41 1,41-82-16</inkml:trace>
  <inkml:trace contextRef="#ctx0" brushRef="#br0" timeOffset="227225.6274">22376 5481 0,'0'82'32,"164"41"-17,-82-82-15,-42 40 16,42-40-16,-41 41 15,41 0-15,0 0 16,-41-82-16</inkml:trace>
  <inkml:trace contextRef="#ctx0" brushRef="#br0" timeOffset="227490.5867">23317 5399 0,'0'0'0,"0"-81"0,0 40 16,0 123 31,123 40-47,-42 83 15,-81-1 1,0 1-1,-40-42 17</inkml:trace>
  <inkml:trace contextRef="#ctx0" brushRef="#br0" timeOffset="227726.6381">24217 5604 0,'41'0'47,"82"0"-47,-42 0 16,1 0-16,0 0 15</inkml:trace>
  <inkml:trace contextRef="#ctx0" brushRef="#br0" timeOffset="228006.75">24258 5563 0,'0'0'0,"0"82"47,0 0-47,-41-1 16,41 1-16,0 164 16,0-42-1,0-122 1,0 0-1,82-82-15,0 0 16,-42-41-16,1-41 31,-41 0-31</inkml:trace>
  <inkml:trace contextRef="#ctx0" brushRef="#br0" timeOffset="228174.9036">24217 6054 0,'123'0'31,"-1"0"-15,1 0-16,-41 0 16,41 0-16,-42 0 15</inkml:trace>
  <inkml:trace contextRef="#ctx0" brushRef="#br0" timeOffset="228441.6304">25076 5645 0,'-82'82'63,"82"-1"-63,0 1 15,0 0-15,0 0 16,0 0-16,82 81 16,-41-81-1,0-82 1</inkml:trace>
  <inkml:trace contextRef="#ctx0" brushRef="#br0" timeOffset="228856.9028">25280 5768 0,'0'0'0,"0"-123"16,0 205 46,0-1-62,41 1 16,41 0-1,0-41 1,-41-41 0,41-41-1,0-41 1,-82-81-1,0 81 1,0 41 15,-41 123-15,41 0 0,0 122-1,0-40 1,0-42-1,0-40 1,41-82-16</inkml:trace>
  <inkml:trace contextRef="#ctx0" brushRef="#br0" timeOffset="229073.9698">26099 5563 0,'0'82'47,"0"0"-47,0 40 16,0 124 0,0-1-1,-164 1 1,41-246-16</inkml:trace>
  <inkml:trace contextRef="#ctx0" brushRef="#br0" timeOffset="229698.3276">16117 7158 0,'41'0'63,"0"0"-63,41 0 15,0 0 1</inkml:trace>
  <inkml:trace contextRef="#ctx0" brushRef="#br0" timeOffset="229840.2066">15995 7363 0,'40'0'31,"42"0"-31,0 0 15,123 0 1</inkml:trace>
  <inkml:trace contextRef="#ctx0" brushRef="#br0" timeOffset="230074.1071">17181 6995 0,'0'0'0,"41"0"47,41-41-31,-1 41-16,42 0 15,-41 0-15,-41-82 16</inkml:trace>
  <inkml:trace contextRef="#ctx0" brushRef="#br0" timeOffset="230373.3841">17263 6954 0,'0'41'63,"0"41"-63,0-1 15,0 1-15,0 0 16,0 82 0,0-1-1,0-122 1,41 0-1,40-41-15,1 0 16,0 0-16,0-82 0,-41 82 16,-41-123-16</inkml:trace>
  <inkml:trace contextRef="#ctx0" brushRef="#br0" timeOffset="230575.0378">17263 7322 0,'122'0'32,"1"0"-32,41 0 15,-42 0 1,1-82-16,41 41 15</inkml:trace>
  <inkml:trace contextRef="#ctx0" brushRef="#br0" timeOffset="230823.68">18204 6913 0,'-41'-41'31,"0"41"1,41 41-32,0 41 15,0 0 1,0 163 0,0-163-16,0 0 15,0-42-15,0 42 0,82-82 16,-42 0-16,42 0 15</inkml:trace>
  <inkml:trace contextRef="#ctx0" brushRef="#br0" timeOffset="231244.1285">18613 6872 0,'0'41'63,"0"0"-63,0 0 15,41 41-15,-41-42 16,81 42 0,42-41-1,-41-41 1,41-82-1,-82-40 1,-41 81-16,0-41 16,0 0-16,0 41 15,0 123 32,0 82-31,0-1-1,0 1 1,0-123 0</inkml:trace>
  <inkml:trace contextRef="#ctx0" brushRef="#br0" timeOffset="231508.2863">19635 6872 0,'0'-82'16,"0"164"31,-82-41-47,42 0 15,40 82-15,-82-42 16,82 1 0,-82-82-16,82 123 15</inkml:trace>
  <inkml:trace contextRef="#ctx0" brushRef="#br0" timeOffset="231707.411">19308 6954 0,'41'82'31,"41"-41"-31,-41 40 16,81 42-1,-122-82 1,82-41-16,-82 82 15,82-82-15</inkml:trace>
  <inkml:trace contextRef="#ctx0" brushRef="#br0" timeOffset="231928.5301">19799 6831 0,'0'-82'0,"41"82"31,41 123-15,-82 82-1,0 40 1,0-41 0,0-122-16,-41 41 15</inkml:trace>
  <inkml:trace contextRef="#ctx0" brushRef="#br0" timeOffset="232207.3811">20617 7322 0,'41'0'47,"41"0"-32,0 0-15,-1 0 16,1 0-16,-41-82 15,0 82-15</inkml:trace>
  <inkml:trace contextRef="#ctx0" brushRef="#br0" timeOffset="232749.0869">22172 6872 0,'-41'0'15,"122"0"16,42 0-15,-41 0-16,0 0 16,-41 0-16</inkml:trace>
  <inkml:trace contextRef="#ctx0" brushRef="#br0" timeOffset="233008.2287">22212 6954 0,'0'0'16,"0"82"31,0 81-31,41 1-1,-41-1 1,82-40-1,0-123 17,0-82-17,0-40-15</inkml:trace>
  <inkml:trace contextRef="#ctx0" brushRef="#br0" timeOffset="233207.9818">22172 7240 0,'81'0'47,"42"0"-32,0 0-15,0 0 16,-42 0-1,1-82-15</inkml:trace>
  <inkml:trace contextRef="#ctx0" brushRef="#br0" timeOffset="233458.0399">22908 6872 0,'-41'-41'15,"41"0"1,-41 123 46,41 0-62,0 0 0,0 40 16,41 83 0,0-82-16,163-83 15,-122 42 1,0-82-16,0 0 15</inkml:trace>
  <inkml:trace contextRef="#ctx0" brushRef="#br0" timeOffset="233877.3459">23317 7036 0,'0'-82'15,"0"0"1,0 164 31,0-41-47,0 0 15,0 0-15,82 40 16,40 1 0,-40-82-1,0 0 1,-41-163 15,-41 81-15,-41 0-1,41 123 32,0 0-47,0 41 16,0 122-1,0-81 1,0-41 0,41-82-1</inkml:trace>
  <inkml:trace contextRef="#ctx0" brushRef="#br0" timeOffset="234141.2946">23971 6954 0,'0'0'15,"0"-41"-15,0 0 16,41 41 15,41 82-15,-41 41-16,-41-42 15,0 1-15,0 0 16,0 0-16,-41 122 16,-41-163-1,82 0 1</inkml:trace>
  <inkml:trace contextRef="#ctx0" brushRef="#br0" timeOffset="234375.1099">24871 6995 0,'0'0'0,"82"0"62,41 0-62,0 0 16,-42 0 0</inkml:trace>
  <inkml:trace contextRef="#ctx0" brushRef="#br0" timeOffset="234640.7536">24830 6995 0,'0'82'47,"0"40"-31,0-81-16,0 41 15,0 41 1,82-1-1,0-40 1,41-41 0,-41-82-1,-41-41 1</inkml:trace>
  <inkml:trace contextRef="#ctx0" brushRef="#br0" timeOffset="234824.2583">24871 7322 0,'41'0'31,"0"0"-15,41 0-16,0 0 15,122 0 1,-81 0-1</inkml:trace>
  <inkml:trace contextRef="#ctx0" brushRef="#br0" timeOffset="235090.8593">25608 6954 0,'0'-123'15,"-82"123"-15,82-41 16,-82 123 31,82 82-31,0-1-1,0 83 1,82-165-1,0-81 1</inkml:trace>
  <inkml:trace contextRef="#ctx0" brushRef="#br0" timeOffset="235358.4505">26099 6913 0,'0'0'0,"0"-41"32,0 123-1,0-41-15,0 0-1,0 81-15,-123 1 16,123-82-16,-41-41 15,41 123 1,-41-123-16</inkml:trace>
  <inkml:trace contextRef="#ctx0" brushRef="#br0" timeOffset="235558.1321">25853 6995 0,'82'41'47,"-41"40"-32,-41 1-15,123 0 16,-123-41-16,0 0 16,163 41-1,42-41 1</inkml:trace>
  <inkml:trace contextRef="#ctx0" brushRef="#br0" timeOffset="235811.8843">26630 6790 0,'0'-41'16,"41"82"15,-41 0-15,82 123-1,-41 81 1,-41-40 0,0-83-1,-82-40 1</inkml:trace>
  <inkml:trace contextRef="#ctx0" brushRef="#br0" timeOffset="236025.9458">27203 7158 0,'123'0'16,"-82"0"0,122 0-1,1 0 1</inkml:trace>
  <inkml:trace contextRef="#ctx0" brushRef="#br0" timeOffset="236158.289">27367 7404 0,'0'0'0,"41"0"31,81 0-15,1 0-16,-41 0 16</inkml:trace>
  <inkml:trace contextRef="#ctx0" brushRef="#br0" timeOffset="237698.5521">29453 6872 0,'0'-82'0,"0"0"16,-41 82 30,-41 205-30,82 163 15,41-327-15,41 0 0,41-41-1,-1-41 1,-40-41 15,0-41-15,-82 83-16,0-42 15,0 41-15,0 82 32,0 0-17,0 163 16,41-204-31,0 82 16,82-82 0,-42-41-1,-81 0 1,41-122 0,-41 81-1,-82-41 1,42 123-1,-42 0 17,0 82-17,82 41 1,0-83 0,123 83-1,163-123 1,-204 0-1,41-41 1,-123 0 0,0 0-16,0-81 15,0 81 1,0 82 46,0 41-62,81-42 0,-81 1 32,41 82-17,41-41 1,0-82 0,-41-41-1,-41-41 1,41-41-1,-41-40 1,0 81-16,0 164 47,0 41-47,0 81 16,0-40-1,0-123 1,-82 81-16</inkml:trace>
  <inkml:trace contextRef="#ctx0" brushRef="#br0" timeOffset="238007.4515">31376 6831 0,'0'-41'0,"0"-41"15,-41 123 32,41 41-47,0 164 16,0-42 15,41-40-15,-41-83-16,122-40 15,-81-41-15,41 0 16</inkml:trace>
  <inkml:trace contextRef="#ctx0" brushRef="#br0" timeOffset="238441.9612">31744 6831 0,'0'-41'15,"0"82"48,0 0-48,82 41-15,-82-41 0,122 41 32,1-82-17,-82 0 1,-41-41 0,41 41-16,-41-164 15,0 123-15,0 0 16,0-163-1,0 163 1,0 123 15,0-1-31,0 124 16,0-41 0,0-42-1,0-81 1</inkml:trace>
  <inkml:trace contextRef="#ctx0" brushRef="#br0" timeOffset="238775.1344">32480 7077 0,'0'81'16,"0"-40"0,0-82 46,41-40-46,0 81 15,-41 40-15,0 83-1,0-41 1,0 0 0</inkml:trace>
  <inkml:trace contextRef="#ctx0" brushRef="#br0" timeOffset="239041.6082">33216 6708 0,'0'-41'15,"0"82"32,-41 41-47,41 0 16,-81 41-16,81-41 15,-82 40 1,0-40-16,82-41 16,-41-41-16</inkml:trace>
  <inkml:trace contextRef="#ctx0" brushRef="#br0" timeOffset="239250.7973">32848 6667 0,'82'82'47,"0"0"-47,-41 0 15,41 0 1,-1 122 0,-81-163-16,41 41 15,-41-41-15</inkml:trace>
  <inkml:trace contextRef="#ctx0" brushRef="#br0" timeOffset="239491.8827">33707 6708 0,'0'0'0,"0"-41"0,0 1 31,0 80-15,41 165-1,41 40 1,-82 1-1,-205 163 17,124-286-32</inkml:trace>
  <inkml:trace contextRef="#ctx0" brushRef="#br0" timeOffset="241074.7388">4541 26179 0,'-41'0'15,"82"41"17,0-41-32,40 0 15,328 0 1,-122 0 15,-42 0-15,-122 0-16,-41 0 15,0 0-15,-164 0 47,82-41-47,-41 41 16,0 0-1,0 0 1,-41-82 0,0 0-1,1 42 1,162 40 46,42 0-46,0 0-16,0 40 16,40 42-1,-81 41 1,-82 41 0,-82-42-16,0-81 15,1 41-15,-1-41 0,-41 41 16,82-82-16</inkml:trace>
  <inkml:trace contextRef="#ctx0" brushRef="#br0" timeOffset="246717.4093">19676 28429 0,'-41'0'16,"0"0"-1,-40 0 1,40 0 0,0 0-1,-82 41 32,82 0-16,123-41 1,41 0-17,-1 0-15,206 0 16,-165 0-16,-40 0 15,122 0 1,-40 0 0,-41 0-1,-205 0 48,0 0-48</inkml:trace>
  <inkml:trace contextRef="#ctx0" brushRef="#br0" timeOffset="247058.6566">19922 28674 0,'0'0'0,"-82"0"0,41 0 16,123 0 46,40 0-46,42 0-16,-41 0 16,0 0-1,-1 0-15,1 0 16,-82 0-16,41 0 16,0 0-1,-42 0-15</inkml:trace>
  <inkml:trace contextRef="#ctx0" brushRef="#br0" timeOffset="250042.9125">20535 28674 0,'-82'0'16,"82"-41"-16,-40 41 16,40 82 62,0 41-78,0 0 15,0 40 1,0 246 0,0-245-1,0-82 1,0-41 0,0-82 62,0 0-63,0-41-15,40-82 16,-40-40 0,41 81-1,-41 41 1,0 41-1,0-40-15,0 40 16,-81 41 31,-1 122-31,41 1-1,41-41 1,-82-82-1,123-41 32,-41 0-31,41 0-16,82-82 16,-42 1-1,-40 40 16,41 82-31,41 0 16,-82 123 0,41-82-16,-42-1 15,-40 42-15,82 0 0,-82-41 16,82 82 0,82-41-1</inkml:trace>
  <inkml:trace contextRef="#ctx0" brushRef="#br0" timeOffset="271695.4351">23276 28633 0,'0'-41'0,"0"82"63,0 41-48,0 0-15,0 41 16,41 81-1,-41-40 1,0-123 0,82 81-16,-82-162 62,0-1-46,0 0-16,0-41 15,0-41 1,0 0 0,0 42-1,0 40-15,0-82 16,0 82 0,-82 82 46,82 0-62,-41 82 16,-41-42-1,82 1 1,0-123 46,41-81-46,-41 81-16,0-41 16,41-123-1,41 124 1,-82-1 0,41 82-1,41 0 1,-42 123-1,42-1 1,-82 1 0,41-82-1,-41 0-15,0 41 16,41-82-16,-41 40 47</inkml:trace>
  <inkml:trace contextRef="#ctx0" brushRef="#br0" timeOffset="272554.3116">25526 28838 0,'0'0'0,"-41"0"0,0 0 16,-41 0-1,82 82 32,123-82-31,695-41 15,-613 41-31,163 0 31</inkml:trace>
  <inkml:trace contextRef="#ctx0" brushRef="#br0" timeOffset="272770.7889">25526 29329 0,'-82'0'0,"41"0"16,123 0 31,82 0-47,122-41 15,41-41-15,164-41 16,-286 123-16</inkml:trace>
  <inkml:trace contextRef="#ctx0" brushRef="#br0" timeOffset="323763.5384">23931 13867 0</inkml:trace>
  <inkml:trace contextRef="#ctx0" brushRef="#br0" timeOffset="415308.6917">24749 10063 0,'-82'0'0</inkml:trace>
  <inkml:trace contextRef="#ctx0" brushRef="#br0" timeOffset="415938.2771">30885 9940 0,'-41'0'78,"-41"0"-31,41 0-31</inkml:trace>
  <inkml:trace contextRef="#ctx0" brushRef="#br0" timeOffset="416261.9664">29944 9940 0,'0'0'0,"-41"-41"16,-82 41-1,41 0-15,82-41 16,-41 41-16,205 0 78,41 0-78,81 41 16,0-41-16,42 82 15,-1-82 1,205 82 0,-164-1-1,-245-81-15</inkml:trace>
  <inkml:trace contextRef="#ctx0" brushRef="#br0" timeOffset="416893.7537">30639 10144 0,'-41'0'0,"-40"0"15,40 0-15,-41 0 16,82-41 0,41 41 15,122 0-15,328 0-1,-204 0-15,244 41 16,-285-41-16,-83 82 15,42-82 1,-287 0 15,-163 0-15,-42 0 0,-122 0-1,41 0 16,205 0-31,-42 0 16,369 0 31,81 0-47,82 0 16,-81 0-1,-124 0 1,-40 0-1,-123 0 32,0 0-47,1 0 16</inkml:trace>
  <inkml:trace contextRef="#ctx0" brushRef="#br0" timeOffset="440840.011">7568 21680 0,'82'0'78</inkml:trace>
  <inkml:trace contextRef="#ctx0" brushRef="#br0" timeOffset="443419.158">8509 22007 0</inkml:trace>
  <inkml:trace contextRef="#ctx0" brushRef="#br0" timeOffset="444573.1749">17876 22375 0</inkml:trace>
  <inkml:trace contextRef="#ctx0" brushRef="#br0" timeOffset="444903.6102">19922 21925 0</inkml:trace>
  <inkml:trace contextRef="#ctx0" brushRef="#br0" timeOffset="445660.0457">24544 21884 0,'41'0'47,"0"0"0</inkml:trace>
  <inkml:trace contextRef="#ctx0" brushRef="#br0" timeOffset="603834.654">10840 22211 0,'41'0'31</inkml:trace>
  <inkml:trace contextRef="#ctx0" brushRef="#br0" timeOffset="3.62942E6">21885 21925 0,'-163'-41'16,"122"41"-16,0 0 16,123 0 31,-1 0-47,42 0 15,123-82 1,122 82 15,-327 0 0,-410 0 1,247 0-17,-1 0-15,41 0 0,41 0 16,0 0-16,123 0 62,0 0-62,41-41 16,122 41 0,-122 0-16</inkml:trace>
  <inkml:trace contextRef="#ctx0" brushRef="#br0" timeOffset="3.63013E6">21599 24666 0,'0'0'0,"-82"-41"0,41 41 15,41-82-15,-41 82 32,82 0-1,491-41 0,-205-41-15,-163 82-16,-41 0 15,-83 0-15,-80 0 16,-42 0 0,-164 82-1,1-41 1,40 41 0,123-82-1,164 0 16,41-41-15,0 41-16,245-41 31,-286 41-31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04:17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8427 6790 0,'0'-41'0,"0"0"15,0-40 1,-41 81 0,41-41-16,0 122 47,41 83-47,41 0 31,-82-123-31,204 122 31,-81-163-31,-41 0 16,-82-41-1,41-81 1,-41-42 0,0 0-1,0 1 1,0 122-1,0 123 32,0-1-47,0 83 32,0-41-32,0 40 0,0-122 15,0 0 1</inkml:trace>
  <inkml:trace contextRef="#ctx0" brushRef="#br0" timeOffset="803.7315">9490 6790 0,'0'-82'15,"0"41"1,0 1-16,0-42 16,0 0-1,-122 82 1,81 0 0,41 41-1,-41 163 1,41-81-16,0-41 15,0 0-15,0-41 16,0 122 0,41-163-1,41 0-15,-42-41 16,-40 0-16,82 1 16,-82-42-16,0-41 15,0 41-15,0 0 16,0 1-1,0 40 1,0 122 15,0 1-31,0 0 16,0 0 0,123 0-1,-41-82 1,-82 41-16,82-41 15,-1 0 1,1-123 0,-82 41-1,0 0-15,0 0 16,0-40-16,0 81 0,-41 41 47,41 41-32,0 41 1,41-42 0,0-40-1,-41 82 1,41-82 0,-41 82-16,0 0 15,0-41 1,0 41-16,0-41 15,82-41 17,0 0-17</inkml:trace>
  <inkml:trace contextRef="#ctx0" brushRef="#br0" timeOffset="1399.9676">11208 6381 0,'-81'-41'15,"40"164"17,41 0-32,-82 40 0,82-40 15,0 0-15,0-1 16,0 42 0,245-41 15,-163-123-31</inkml:trace>
  <inkml:trace contextRef="#ctx0" brushRef="#br0" timeOffset="1615.5686">12149 6667 0,'0'-81'16,"0"122"31,0 40-47,-81 1 15,81 0-15,-123 41 16,41-41 0,0-1-1,82 1-15</inkml:trace>
  <inkml:trace contextRef="#ctx0" brushRef="#br0" timeOffset="1836.4026">11740 6708 0,'0'0'0,"-82"-41"0,82 1 15,41 40 32,82 122-31,-41 1-1,41 0 1,-42-41-16,42-1 16</inkml:trace>
  <inkml:trace contextRef="#ctx0" brushRef="#br0" timeOffset="2073.161">12477 6913 0,'-82'0'15,"123"0"16,81 0-15,-40 0-16,0 0 16,0 0-16,0 0 15,-1 0-15,83-82 16</inkml:trace>
  <inkml:trace contextRef="#ctx0" brushRef="#br0" timeOffset="2315.7572">12804 6627 0,'0'0'0,"0"-41"0,0 82 47,0 40-32,0 1 1,0 0-16,0 0 16,82 122-16,-82-163 15,41 0 1</inkml:trace>
  <inkml:trace contextRef="#ctx0" brushRef="#br0" timeOffset="2915.3169">14031 6627 0,'0'81'46,"0"-40"-30,-41-41-16,41 82 16,-41-82-1,-81 82-15,81-82 16,41-41 0,-41-82-1,41 1 1,0-42-1,204 123 1,-163 41 0,41 41-16,-82 41 15,82 81-15,-82 165 16,-82-124 0,-163 42 15,122-206-16,41-40 1,82-122 0,0-1-1,0 41-15,41 41 16,-41 0-16,41 41 16,41 41-1,-1 0 1,42 82-1,-41-82-15,0-41 16,-41 0 0,41 0-16</inkml:trace>
  <inkml:trace contextRef="#ctx0" brushRef="#br0" timeOffset="3331.9627">14440 6831 0,'0'0'0,"0"-82"0,0 0 15,0 164 32,0-41-31,0 0-16,0 41 16,41 0-1,0 0-15,82-1 16,-42-81-1,-40 0 1,-41-81-16,41-1 16,-41-82-1,0 41 1,0 82 15,0 123-15,0 0-1,0 123 1,0 40 0,0-40-1,0-83 1</inkml:trace>
  <inkml:trace contextRef="#ctx0" brushRef="#br0" timeOffset="3598.4885">15136 6708 0,'0'-41'16,"0"1"-16,0-1 15,81 82 32,-40 204-31,41 123-1,-82-204-15,0 81 16,-41-163-16,41-41 16,-123 41-1</inkml:trace>
  <inkml:trace contextRef="#ctx0" brushRef="#br0" timeOffset="3815.3969">15749 7158 0,'0'0'0,"82"0"31,163-81-15,-40 81-1,-164 0 1</inkml:trace>
  <inkml:trace contextRef="#ctx0" brushRef="#br0" timeOffset="3949.7901">15872 7363 0,'82'-41'31,"40"41"-31,1 0 16,-41-41-16</inkml:trace>
  <inkml:trace contextRef="#ctx0" brushRef="#br0" timeOffset="4600.1694">17549 6627 0,'0'-82'16,"0"41"-1,0 123 48,-82-1-63,82 1 15,0 0-15,0 0 16,-41 41 0,41-82-1,82-41 17,-41 0-17,82 0 1,-82 0-16,81-82 15,-122 41 17,0 0-17,0-41 1,-41 0 0,1 82 30,40 82-30,0 82 0,0 163-1,0-245 1,0 40 0,122-40-1</inkml:trace>
  <inkml:trace contextRef="#ctx0" brushRef="#br0" timeOffset="4982.8819">18285 6749 0,'0'0'0,"0"-82"0,0 164 62,0 41-62,0 0 16,-81 81 0,121-81-1,42-41 1,123-82 0,-82-82-1,-83-82 1,42-81-1,-82 40 1,-204 124 0,-1 81-1,42 81 1,122 1 15,41 0-31</inkml:trace>
  <inkml:trace contextRef="#ctx0" brushRef="#br0" timeOffset="5126.3562">19104 6913 0,'0'41'16</inkml:trace>
  <inkml:trace contextRef="#ctx0" brushRef="#br0" timeOffset="6818.6312">5441 8999 0,'0'-82'16,"0"0"-16,0 42 16,-41 40 15,0 0-16,-41 122 1,82 328 0,82-123 31,81-245-47,-40-82 31,41-163-16,-123 81 1,40-164 0,-81 124-1,0 40 1,-40 82 0,40 41-1,0 41-15,-41 81 16,41-122-1,0 41-15,0 0 16,0-41 15,122-41-31,-40 0 32,0-164-17,-82 82 1,0-41-16,-41-40 15,41 122-15,-82-41 16,41 82 0,-40 0-1,-42 0-15,123 41 16,-82 82-16,82-41 0,0-1 16,0 124-1,41-82 1,123-82-1,-83-41-15,1 0 16,0-41-16,0 0 16,-41-41-16,41 0 15,-42-41 1,-40 1 15,0 40-15,0 41-1,0 82 17,0 41-17,0 122 1,0-81 0,0-82-1,0 41-15,41-82 16,41 0-1,0 0 1,0 0 0,-82-82-16,0-41 15,0 41 1,0 0-16,0 1 16,0 40-16,0-41 0,0 123 46,-41 82-30,41 122 0,0-40-1,0-124 1</inkml:trace>
  <inkml:trace contextRef="#ctx0" brushRef="#br0" timeOffset="7165.4745">7118 8917 0,'0'-82'16,"0"42"0,-41 40 15,0 81-15,41 42-16,0 204 15,0-81 1,0-83-1,82-81-15,0-41 16,-41-41-16,-1 0 16</inkml:trace>
  <inkml:trace contextRef="#ctx0" brushRef="#br0" timeOffset="7432.8761">8100 8958 0,'0'0'15,"-41"0"-15,41-41 0,-41 41 47,0 41-47,-41 41 16,41 41-16,-123 81 15,124-122 1,-1 41-16,-82-41 16,41-82-1</inkml:trace>
  <inkml:trace contextRef="#ctx0" brushRef="#br0" timeOffset="7665.7908">7404 9040 0,'0'0'15,"41"0"17,0 0-32,41 41 15,-41 82-15,81 81 16,1-40-1,-41-1 1,0-122 0</inkml:trace>
  <inkml:trace contextRef="#ctx0" brushRef="#br0" timeOffset="7899.5698">8427 9367 0,'41'0'47,"81"0"-47,1 0 0,0 0 16,81 0-1,-163 0-15</inkml:trace>
  <inkml:trace contextRef="#ctx0" brushRef="#br0" timeOffset="8132.5519">8795 9040 0,'0'82'47,"0"0"-31,0 40-16,0 1 15,0 82 1,0-83-1</inkml:trace>
  <inkml:trace contextRef="#ctx0" brushRef="#br0" timeOffset="8733.16">9531 9081 0,'0'41'47,"0"41"-31,-82-82-1,42 40 1,-1-40 15,41-40-31,0-83 16,0 82-1,0 0-15,41-41 16,40 82 0,-40 0-1,82 164 1,-123-82-16,0 40 15,0 1-15,0-41 0,-41 0 16,-123 81 0,42-81-1,40-41 1,41-41 0,41-245-1,41 122 1,82 123-1,-82 0 1,122 41 0,-81 41-1,0-1 1,-41-81 15</inkml:trace>
  <inkml:trace contextRef="#ctx0" brushRef="#br0" timeOffset="9116.5723">9899 9204 0,'0'0'0,"0"-82"15,0 41-15,0 0 16,0 123 31,0 0-32,0-1-15,82 1 16,-41 0 0,41-82-1,-41 0 1,41-41 0,-41 0-16,-41-41 15,0-122 1,0 81-1,0 82 1,-82 82 0,82 41-1,0 122 1,0-40 0,0-123-16,41 41 15,-41-41-15,0 0 16</inkml:trace>
  <inkml:trace contextRef="#ctx0" brushRef="#br0" timeOffset="9467.0215">10595 9572 0,'0'41'16,"0"0"-1,41-41 17,-41-41-17,41-41 1,41 41-1,-82 0 1,0 246 0,0 40-1,0 0 1,-41-204 0</inkml:trace>
  <inkml:trace contextRef="#ctx0" brushRef="#br0" timeOffset="10062.5685">11945 9163 0,'0'-82'0,"0"0"15,-41 123 32,0 0-47,-41 41 16,41 40-16,-41-40 15,42 0-15,-42 0 16,82-41-16,-82 0 16,82 40-16</inkml:trace>
  <inkml:trace contextRef="#ctx0" brushRef="#br0" timeOffset="10282.8985">11413 9163 0,'0'0'16,"-82"-164"-16,123 164 47,82 123-32,81 122 1,-81-40-1,0-42 1</inkml:trace>
  <inkml:trace contextRef="#ctx0" brushRef="#br0" timeOffset="10549.4955">12599 9367 0,'0'0'0,"82"0"47,41 0-32,0 0-15,-1 0 16,-40 0-16,0 0 16</inkml:trace>
  <inkml:trace contextRef="#ctx0" brushRef="#br0" timeOffset="10799.5887">13008 9040 0,'0'0'0,"-41"0"0,41-82 15,0 123 17,0 0-17,0 82 1,0-1-16,0 83 15,0-123-15,0 0 16,0 40 0</inkml:trace>
  <inkml:trace contextRef="#ctx0" brushRef="#br0" timeOffset="11399.5888">13622 9163 0,'-82'81'78,"41"-81"-62,0 0 0,41-81 15,0-1-15,0 0-1,82 82 1,0 0-1,0 164 1,-82-1 0,-82-40-1,41-41 1,-41-41 0,-40 41-16,81-82 0,0 81 0,-41-81 31,82-41-16,0 1 1,0-42-16,41 0 16,0 82-1,0 0 1,81 0 0,-122 123-16,41-123 15,-41 41-15,82-41 16,-41 0-16,0 0 15,123 0 1</inkml:trace>
  <inkml:trace contextRef="#ctx0" brushRef="#br0" timeOffset="11833.7315">13949 9040 0,'0'0'0,"0"-82"15,0 41 1,0 82 31,0 41-47,41 82 16,41-83-1,0 1 1,0-82-1,-41 0 1,-41-41 0,81-41-16,-81 42 15,0-1-15,0-82 32,0 41-17,0 164 16,0-41-15,0 122 0,0-81-16,0 0 15,-41 0-15,41 0 0,0-41 16</inkml:trace>
  <inkml:trace contextRef="#ctx0" brushRef="#br0" timeOffset="12132.5294">14808 9040 0,'0'0'0,"0"-41"0,0-41 16,41 205 31,41-41-32,-41 122 1,-41 42 0,0-164-16,0 40 15,-82-40-15,41-41 16,0 82-16</inkml:trace>
  <inkml:trace contextRef="#ctx0" brushRef="#br0" timeOffset="12600.7355">16363 9326 0,'0'0'0,"82"0"63,-42 0-63,1 0 16,41 0-1</inkml:trace>
  <inkml:trace contextRef="#ctx0" brushRef="#br0" timeOffset="12749.8529">16199 9613 0,'82'0'32,"41"0"-17,-1 0-15,1 0 16,0-82-16</inkml:trace>
  <inkml:trace contextRef="#ctx0" brushRef="#br0" timeOffset="13416.4992">17304 9081 0,'0'0'0,"0"-82"0,0 41 16,-41 41 62,41 41-78,-82 123 16,0-83-1,0-40 1,82 41 31,82-82-16,-41 0-31,41 0 16,41 0-1,-42 0 1,-40 0 0,0 0-16,-41-41 47,0 0-32,0 0 1,0 1-1,0 80 64,0 1-64,0 41-15,0-41 16,0 0-16,0 82 15,0-41 1,0-1 0</inkml:trace>
  <inkml:trace contextRef="#ctx0" brushRef="#br0" timeOffset="13849.1301">17958 9122 0,'0'-82'16,"0"123"46,0 0-62,0 0 16,0 81-16,0 42 15,0-82 1,0 0 0,205-82-1,-83-41 1,-81-41 15,41-82-15,-82 82-16,0 1 15,-41-42-15,0 123 16,-81-82 0,-1 82-1,0 0 1,123 82-16,-41 41 16,41-82-16</inkml:trace>
  <inkml:trace contextRef="#ctx0" brushRef="#br0" timeOffset="14013.8132">19267 9285 0</inkml:trace>
  <inkml:trace contextRef="#ctx0" brushRef="#br0" timeOffset="29268.4736">5400 11372 0,'0'-82'15,"0"41"-15,0 0 0,0-41 16,-41 0-1,0 82 1,0-41 15,-82 246 1,123 40-17,0-40 1,41-164-1,41 41 1,41-82 0,-82 0-16,0 0 15,40 0-15,-40-41 0,0-41 32,41-41-17,-82 82-15,0-41 16,0 123 31,0 0-47,0 41 15,0 0 1,41-41 0,41-41-1,40 0 1,-40-82-1,-41-41 1,-41 1 0,0 81 15,-82-41-15,82 41-16,-82 41 15,1 0-15,-42 82 16,123 0-1,0 81 1,0-122-16,41 0 16,0 41-16,0-82 15,122 0 1,-81 0 0,41-41-1,-41 41 1,-41-164-16,-41 123 15,0 0-15,0-81 16,0 40 0,0 123 296,0 41-312,0-41 16,0-1-16,81 83 15,-40-82 1,0-41 0,41 0 15,-41-164 16,-41 83-47,0-1 0,0-41 15,0 41 1,0 164 31,0 123-31,0-42-1,0-81 1,0 0-1,0-41-15</inkml:trace>
  <inkml:trace contextRef="#ctx0" brushRef="#br0" timeOffset="29852.3224">8059 10881 0,'-41'0'0,"41"-41"0,-41 41 16,-41 0 15,82 491 0,41-123 0,0-327-31,122 40 16,-81-81-16,0 0 16,82-40-1</inkml:trace>
  <inkml:trace contextRef="#ctx0" brushRef="#br0" timeOffset="30142.4759">8918 11085 0,'0'0'0,"0"-41"31,-41 82 16,41 0-47,-123 82 16,41 0 0,41 40-1,41-122-15,0 0 16</inkml:trace>
  <inkml:trace contextRef="#ctx0" brushRef="#br0" timeOffset="30368.269">8550 11167 0,'-41'-41'0,"122"123"62,-40-41-62,41 41 16,-41-41-16,82 81 16,0 1-1</inkml:trace>
  <inkml:trace contextRef="#ctx0" brushRef="#br0" timeOffset="31721.2256">9490 11535 0,'0'41'16,"-41"-41"31,1 0-16,40-82 0,81 82 16,-81 41-31,0 0-16,0 0 15,0 82 1,0-1 0,-41-81-16</inkml:trace>
  <inkml:trace contextRef="#ctx0" brushRef="#br0" timeOffset="32087.0316">10390 11208 0,'0'0'16,"0"-82"0,-41 123 15,-40 0-16,-165 327 32,205-327-31</inkml:trace>
  <inkml:trace contextRef="#ctx0" brushRef="#br0" timeOffset="32301.9486">9940 11167 0,'41'82'62,"41"-41"-62,-82 0 0,123 40 16,0 42 0,-83-82-1</inkml:trace>
  <inkml:trace contextRef="#ctx0" brushRef="#br0" timeOffset="32524.8075">10759 11412 0,'0'-40'16,"81"40"15,1 0-31,41 0 15,-41 0-15,122 0 16</inkml:trace>
  <inkml:trace contextRef="#ctx0" brushRef="#br0" timeOffset="32769.0055">11045 11085 0,'0'82'47,"0"-41"-31,0 0-16,0 41 15,0 81 1,0-40-1,0-82 1</inkml:trace>
  <inkml:trace contextRef="#ctx0" brushRef="#br0" timeOffset="33168.8567">11413 11167 0,'0'-41'15,"82"41"-15,0 0 16,-41 0 0,-1 0-1,-40 123 1,0 0-1,-81-1 1,-42-40 0,41-82-1,123 0 32,82 0-31,-41 0-16,81 0 15,-40 0 1,-82 0 0</inkml:trace>
  <inkml:trace contextRef="#ctx0" brushRef="#br0" timeOffset="33571.9539">12027 11290 0,'0'-41'15,"0"82"-15,0-205 16,0 82-16,-41 82 15,41 41 32,-41 41-31,41-41-16,0 0 16,0 82-1,123-123 1,-123 40-16,81-40 15,42-122 17,-123 40-17,0-41 1,0 41 0,0 123 15,0 0-16,0 82 1,0 81 0,0 1-1,0-123 1</inkml:trace>
  <inkml:trace contextRef="#ctx0" brushRef="#br0" timeOffset="33852.5158">12599 10962 0,'0'-81'0,"0"40"15,41 41 16,0 41-31,0 81 16,-41-40-16,123 82 16,-123-41-16,0-42 15,0 83 1,-123 0 0</inkml:trace>
  <inkml:trace contextRef="#ctx0" brushRef="#br0" timeOffset="34418.5618">13540 11372 0,'-82'-82'0,"164"82"47,0 0-31,0 0-16,163 41 15,-122-41 1</inkml:trace>
  <inkml:trace contextRef="#ctx0" brushRef="#br0" timeOffset="34635.0745">13867 11044 0,'0'123'63,"0"0"-63,0-41 15,0-1-15,0 1 16,0 0-16,41 41 15</inkml:trace>
  <inkml:trace contextRef="#ctx0" brushRef="#br0" timeOffset="36802.3382">14767 11290 0,'0'0'0,"0"-41"0,-41-41 16,41 41-1,-40 41 1,-42 41 15,0 164 16,82-83-31,123-122-1,-42 0 1,42 0-1,-82-82 1,41 42-16,-82-42 16,0 0-1,0 123 32,0 0-47,-41 81 16,41-81-1,41 41 1,41-82 0,40 0-1,-40-41 1,0-41 0,-82-40-1,0 81-15,0-41 16,-41 41-16,0-41 0,0 82 15,-40-41 1,-1 41 0,41 82-1,-41 0 1,82 0-16,41 0 16,82 40-1,-1-122 1,-40 0-1,-41 0-15,0 0 16,41 0-16,-41-41 0,0-40 31,40-1-15,-81-41 0,0 41-1,-40 82 1,40 41 31,0 0-32,0 41-15,0 0 16,40-41 0,1 81-1,0-122 1,41 0-1,0-41 1,-82-40 0,0-42 15,0 82-31,0-41 16,-41 164 30,41 0-46,0 0 16,0-1-16,0 83 16,0-123-16</inkml:trace>
  <inkml:trace contextRef="#ctx0" brushRef="#br0" timeOffset="37086.5433">16363 10840 0,'0'-82'16,"0"0"-16,-41 164 46,41 41-30,0-1-16,0 1 16,0 123-1,0-83 1,41-122-16,0 41 16</inkml:trace>
  <inkml:trace contextRef="#ctx0" brushRef="#br0" timeOffset="37687.8881">17304 10962 0,'0'41'47,"0"41"-32,-123-82-15,41 82 16,41-82 0,0 0-1,41-41 1,0 0-1,0-41-15,0 1 16,0 40 0,41 41-1,82 0 1,-123 41-16,82 122 16,-82-81-16,0 0 15,-41 81 1,-123-40-1,1-41 1,122-82-16,-41 0 16,82-41-1,0-41-15,0 41 16,123 0 0,-83-40-16,42 81 15,41 81 1,-123-40-1,82 41-15,0 0 16,-1 0 15,1-82-31</inkml:trace>
  <inkml:trace contextRef="#ctx0" brushRef="#br0" timeOffset="38136.297">17713 11126 0,'0'0'0,"0"-82"0,0 0 16,0 123 46,0 41-62,0 41 0,0-41 16,0 0 15,81-1-15,-40-81-16,41 0 16,0-41-1,-82-40 1,41-42-1,-41 82-15,0 123 63,0 0-63,-82 122 16,82-40-1,0-42 1</inkml:trace>
  <inkml:trace contextRef="#ctx0" brushRef="#br0" timeOffset="38453.9453">18204 11699 0,'0'41'16,"0"0"0,40-41 46,-40-41-46,82 41-1,-82 122 17,0-40-17,0 123 1,-41-83 0</inkml:trace>
  <inkml:trace contextRef="#ctx0" brushRef="#br0" timeOffset="39368.7794">19063 11126 0,'41'0'16,"-1"0"-1,83 82 1,-205 286 15,-40-327 0,203-82 16,-40-41-47,82-40 16,-82 40-16,-41-41 16,123 82-16,-123 0 15,0-41 1,0 164 15,-41-41-31,41 41 16,-41 82-1,41-42-15,0-40 16,0-41-16,0 0 16,0 41-1,123-82-15,-83 0 16</inkml:trace>
  <inkml:trace contextRef="#ctx0" brushRef="#br0" timeOffset="39556.0306">19799 11372 0,'41'0'31,"41"0"-15,40 0-16,42 0 16,-41 0-1</inkml:trace>
  <inkml:trace contextRef="#ctx0" brushRef="#br0" timeOffset="39776.3025">20003 11044 0,'0'82'47,"0"0"-32,41 0-15,-41 0 16,0 122-1,0-163-15,0 0 16</inkml:trace>
  <inkml:trace contextRef="#ctx0" brushRef="#br0" timeOffset="40371.0289">20617 11044 0,'0'82'47,"0"-41"-32,-41 41 1,0-82-1,0 0 1,-40-41 0,81 0-1,0-82 1,40 82 0,42 0-16,-41 41 15,41 41 1,-82 41-1,0 123 1,0-83-16,-41 1 31,-123-82-15,124-41 0,40-41-1,0 0 1,0-41-1,0 42 1,40 40 0,83 81-1,-82 1 1,41-82 0,0 0-1,0 0 1,-42 0-16</inkml:trace>
  <inkml:trace contextRef="#ctx0" brushRef="#br0" timeOffset="40869.5418">20944 11412 0,'0'0'16,"0"-81"-16,0 40 16,0-41-1,0 41-15,0 0 16,0-41-16,0 123 62,0 0-62,0 0 16,0 41-16,0-41 16,82 41-16,0-82 15,0 0 1,-41 0 0,40 0 15,-81-41-31,0-41 31,0 41-15,0 0-1,0-41 1,0 41 0,0 0 15,-40 123 16,40 0-47,0 0 15,0 0-15,0 40 16,0-40-16,0 0 16,0 0-16,0 40 15</inkml:trace>
  <inkml:trace contextRef="#ctx0" brushRef="#br0" timeOffset="41169.7979">21681 10922 0,'0'0'0,"-41"0"16,41-82-16,0 123 31,82 40-31,-1 83 16,1 82-1,-82-165 1,0 42-16,0 0 0,-41-41 15,-81 40-15,-42 42 32,82-82-32</inkml:trace>
  <inkml:trace contextRef="#ctx0" brushRef="#br0" timeOffset="42113.4855">10145 11903 0,'41'0'78,"41"0"-62</inkml:trace>
  <inkml:trace contextRef="#ctx0" brushRef="#br0" timeOffset="42329.9576">11577 11944 0,'-41'0'0</inkml:trace>
  <inkml:trace contextRef="#ctx0" brushRef="#br0" timeOffset="42555.9739">9940 12108 0,'41'0'63,"41"0"-63,41 0 15</inkml:trace>
  <inkml:trace contextRef="#ctx0" brushRef="#br0" timeOffset="42771.3077">12313 11985 0,'-41'0'16,"82"0"62</inkml:trace>
  <inkml:trace contextRef="#ctx0" brushRef="#br0" timeOffset="43452.9269">20085 11821 0,'0'0'0,"-41"0"15</inkml:trace>
  <inkml:trace contextRef="#ctx0" brushRef="#br0" timeOffset="43670.9741">19308 12067 0,'41'0'31,"0"0"-31,41 0 16</inkml:trace>
  <inkml:trace contextRef="#ctx0" brushRef="#br0" timeOffset="44136.4198">22294 11331 0,'41'0'32,"41"0"-17,41 0-15,-41 0 16,40 0-16</inkml:trace>
  <inkml:trace contextRef="#ctx0" brushRef="#br0" timeOffset="44273.3355">22335 11576 0,'0'0'0,"41"0"16,41 0-1,41 0-15,40 0 16,-40 0-16</inkml:trace>
  <inkml:trace contextRef="#ctx0" brushRef="#br0" timeOffset="44803.0555">23358 10922 0,'0'-41'16,"0"82"15,0 40-31,-82 1 16,82 0-16,0 0 15,-41-41 1,41 41-1,41-82 17,0 0-32,41 0 15,0 0 1,-82-82-16,40 82 16,1 0-1,-41-41 1,0 0-1,0-41 17,0 41-17,0 123 32,0 0-31,0 0-16,0-1 15,0 83 1,0-123-16,0 0 16,0 41-1</inkml:trace>
  <inkml:trace contextRef="#ctx0" brushRef="#br0" timeOffset="45153.072">23971 11126 0,'0'-41'0,"-40"82"47,40 82-47,0-41 16,-41-1-16,41 1 15,0 82 1,81-123-1,-40-41-15,41 0 16,-41 0-16,0 0 0,41 0 16,-41-123-1,41-41 1,-82 83 0,-82-42-16,0 123 15,41 0-15,-82 0 16,41 82-1,42-41 1</inkml:trace>
  <inkml:trace contextRef="#ctx0" brushRef="#br0" timeOffset="47052.9278">3273 13130 0,'0'-40'0,"0"-42"15,-41 82 17,41 82-17,-41 40-15,41 1 0,0 0 16,0-1-1,0-81-15,0 0 0,82-41 16,-1 0 0,83 0-1,0-123 17,-164-122-1,0 163-16,0 41 1,0 123 0,0 82-1,0-42 1,0-81 0,81 0-1,1-41 1,0 0-16,41-82 15,-123-40 1,41 40 0,-41 41-1,0 0-15,-41-82 0,41 83 16,-41-1 0,-41 41-1,0 81 1,0 165-1,82-164-15,0-41 16,0 40-16,41-40 0,41-41 16,0 82-1,41-82 1,-82-82-16,81 0 16,-40-40-1,-82-1 1,0 41-1,0-40 17,0 162 15,0 42-47,0 41 15,0 81 1,41-122-1,82 0 1,-82-41 0,40-41-1,-81-82 1,41-41 0,-41 42-1,0-1 1,0 0-1,0 41-15,0 0 32,0 82 46,0 41-78,0 0 15,0-41-15,0 0 16,0 122 0</inkml:trace>
  <inkml:trace contextRef="#ctx0" brushRef="#br0" timeOffset="47586.8238">5686 12844 0,'0'-41'16,"0"82"31,0 123-47,-82 81 0,82-81 15,0 122 1,41 82 15,41-368-31,-82 41 16</inkml:trace>
  <inkml:trace contextRef="#ctx0" brushRef="#br0" timeOffset="47820.8025">6463 13130 0,'0'-40'16,"0"80"15,-82 42-16,82 41-15,-81 0 16,-1 204 0,0-204-1,82-82 1</inkml:trace>
  <inkml:trace contextRef="#ctx0" brushRef="#br0" timeOffset="48053.7536">6136 13253 0,'-41'0'15,"41"-123"-15,0 164 47,0 41-47,0 0 16,123 122-1,-82-163-15,0 82 16,40-41 0</inkml:trace>
  <inkml:trace contextRef="#ctx0" brushRef="#br0" timeOffset="48370.3772">6913 13662 0,'0'41'47,"0"-82"15,0-41-46,41 41-1,41 41 1,-82 164 0,0 41-1,0-124 1</inkml:trace>
  <inkml:trace contextRef="#ctx0" brushRef="#br0" timeOffset="48652.5349">7895 13130 0,'0'-81'16,"-41"122"15,41 40-31,-123 1 0,123 0 16,-163 122-1,163-163 1,-41 41-16,41 0 15</inkml:trace>
  <inkml:trace contextRef="#ctx0" brushRef="#br0" timeOffset="48903.746">7322 13171 0,'0'0'0,"-41"-81"16,123 81 15,0 81-15,0 1-16,41 82 16,-1-1-1,1 1 16,0-164-15</inkml:trace>
  <inkml:trace contextRef="#ctx0" brushRef="#br0" timeOffset="49137.7352">8222 13049 0,'0'0'0,"0"-41"15,0-82 1,41 123 15,-41 41-31,82 163 16,0 83 0,-82-42-1,0-40 1,-123-123-1,41-42-15</inkml:trace>
  <inkml:trace contextRef="#ctx0" brushRef="#br0" timeOffset="49761.5088">9122 13417 0,'82'-41'47,"0"41"-47,41 0 15,-1 0-15,-40 0 16,0 0-16,-41 0 15</inkml:trace>
  <inkml:trace contextRef="#ctx0" brushRef="#br0" timeOffset="50004.2882">9490 13049 0,'0'-41'16,"0"123"15,0-1-15,0 42-16,0 0 16,0 122-1,41-81 1</inkml:trace>
  <inkml:trace contextRef="#ctx0" brushRef="#br0" timeOffset="51221.6383">10349 13335 0,'0'0'0,"0"-41"0,0 0 15,-40-41 1,-1 41 0,-41 41 15,82 82-31,-82 0 15,82 0-15,0 122 16,0-122-16,82-82 16,0 82-1,-1-82 1,1-41 0,0-82-1,0-81 1,-82 122-1,0 205 32,0-41-31,0 40 0,0-81-16,0 41 15,41-82-15,-41 41 16,41-41-1,41-41 1,-1-82 0,-81 1-1,0-1-15,0 41 16,-41 0 0,-40 41-1,-1 41 1,0 41-1,82 123-15,0-1 32,0-40-17,123-82 1,-1-41 0,1-41-1,0 0 1,-41-163-1,-82 163-15,0 0 16,0-41-16,0 0 16,0 41 15,0 82 110,0 0-126,0 41-15,0 0 16,81 81-1,-81-122-15,82 41 16,-82-41-16,82-41 16,-41 0 15,-41-123-15,0-40-1,0-42 1,0 164 15,0 123-15,0 0-1,0 163 1,0-40 0</inkml:trace>
  <inkml:trace contextRef="#ctx0" brushRef="#br0" timeOffset="51587.3411">12108 12926 0,'0'-82'0,"0"41"16,-122 82 15,122 82-16,-41 163 1,41-122-16,0 122 16,0-204-1,123 0-15,-1-41 16,-40-41-16</inkml:trace>
  <inkml:trace contextRef="#ctx0" brushRef="#br0" timeOffset="52304.4263">13008 13049 0,'-122'41'47,"81"40"-31,-41-40-16,41 0 15,-82 82 1,82 40 15</inkml:trace>
  <inkml:trace contextRef="#ctx0" brushRef="#br0" timeOffset="52554.5183">12558 12967 0,'0'-41'16,"41"82"15,-41 41-15,82 40-16,-82-40 15,123 0-15,-41 82 16,-82-42-16,81-40 16</inkml:trace>
  <inkml:trace contextRef="#ctx0" brushRef="#br0" timeOffset="52870.8838">13377 13662 0,'0'-41'47,"0"-81"-16,0 81-31,0 0 16,40 41 0,1 0-1,-41 82-15,41 122 16,-41-40 0,0-1-1</inkml:trace>
  <inkml:trace contextRef="#ctx0" brushRef="#br0" timeOffset="53222.166">13663 13212 0,'0'-82'15,"123"82"1,-82 0-16,40 0 16,-40 41-1,-41 82 1,-41 0 0,-40-82-1,40 0-15,-41-41 0,82 81 16,-41-81-16,123 0 47,-41 0-32,122-41 1,-40 1 0,-123-1-16</inkml:trace>
  <inkml:trace contextRef="#ctx0" brushRef="#br0" timeOffset="53645.3556">14113 13090 0,'0'-41'16,"-41"41"-16,41 41 62,0 40-46,0-40-16,0 0 16,0 41-1,41-82 1,82 0 0,-42 0-1,-40 0-15,-41-41 16,41 41-16,-41-82 15,0-40 1,0 81 0,0-41-1,0 123 17,0 0-17,0 81-15,0 1 31,0-41-31,0 122 16</inkml:trace>
  <inkml:trace contextRef="#ctx0" brushRef="#br0" timeOffset="53921.3608">14686 13049 0,'0'-82'15,"0"205"32,0-1-47,40 1 16,-40 0-16,0-1 15,0 1-15,-81 82 32,-1-164-32,0-41 0</inkml:trace>
  <inkml:trace contextRef="#ctx0" brushRef="#br0" timeOffset="54417.1046">8672 11944 0,'41'0'63</inkml:trace>
  <inkml:trace contextRef="#ctx0" brushRef="#br0" timeOffset="55254.0216">15872 13335 0,'123'-41'31,"-1"41"-15,165-82-1,-124 82 1</inkml:trace>
  <inkml:trace contextRef="#ctx0" brushRef="#br0" timeOffset="55454.9148">16199 13049 0,'0'0'15,"0"-41"-15,0 123 47,0 40-31,41 42-16,-41-41 15,0-42-15,0 42 0,0-41 16,41-41 0</inkml:trace>
  <inkml:trace contextRef="#ctx0" brushRef="#br0" timeOffset="55675.1688">16854 12231 0,'0'-41'16,"41"41"15</inkml:trace>
  <inkml:trace contextRef="#ctx0" brushRef="#br0" timeOffset="57404.7243">17263 13212 0,'0'0'0,"0"-41"0,-82-40 16,82-1-1,-41 82 16,0 122-15,-41 206 15,82-206-15,0-81 0,164-41-1,-82 0 16,0-82-31,-42-40 16,83 81-16,-123 0 16,0-41-1,0 0 1,0 123 0,-41 0-1,41 82 1,0-41-1,41-1 1,0-81 0,41 0-1,0-81 1,-1-1 0,-81-123-1,-40 83 16,-42 81-31,41 41 32,-41 0-32,82 41 15,-41 0-15,41 81 16,0-40 0,164 41-1,-82-123 1,81 0-1,-40-41 1,-82-41 0,-41 41-1,0-41-15,0 1 16,0 121 62,0 1-78,0 0 16,0 82-1,82-82 1,-41 41 0,-1-82-1,42-41 1,-82-82-1,0 0 1,0 42 0,0-1-16,0 41 15,0 164 17,0-1-17,0 1-15,0 122 16,0-163-1,0 0 1,0-41-16</inkml:trace>
  <inkml:trace contextRef="#ctx0" brushRef="#br0" timeOffset="57654.8233">18776 13090 0,'0'0'0,"0"-82"16,0 123 31,-82 122-47,82 42 15,0 40 16,82-122-15,0-123-16</inkml:trace>
  <inkml:trace contextRef="#ctx0" brushRef="#br0" timeOffset="58504.8281">19390 13090 0,'0'0'0,"0"-82"15,0 0 1,41 82 15,41 41-15,-1 82-1,-81 40 1,0-81 0,-122 41-1,40-123-15,41 0 16,123 0 15,0 0-15,163-82-1,-81 41 1,-83-41 0,-81 41-1,0 0 1,0 0 15,0-40-15,0 40-16,0 82 62,0 0-46,0 40-16,0-40 15,0 0-15,41 41 16,41-82 0,41 0-1,-41 0 1,-82-41 0,0-82-1,0 1 1,0 81-1,0 123 32,0-1-31,0 83 0,0 0-1,0 40 1,82-81-16</inkml:trace>
  <inkml:trace contextRef="#ctx0" brushRef="#br0" timeOffset="58821.6675">20863 13703 0,'-41'-82'0,"41"41"109,81 82-62,-81 41-31,0 0-16,0 41 15,0-42-15,-40-40 16</inkml:trace>
  <inkml:trace contextRef="#ctx0" brushRef="#br0" timeOffset="59121.5369">21640 13171 0,'0'0'0,"0"-81"16,0 121 31,-41 42-32,-41 0-15,0 41 16,0-1 0,82-81-1,0 0-15,0 41 16</inkml:trace>
  <inkml:trace contextRef="#ctx0" brushRef="#br0" timeOffset="59345.5169">21272 13130 0,'0'0'0,"81"123"47,1-82-31,-41 41-16,0-41 15,82 81 1,-123-81 0,82 41-16,-1-82 15</inkml:trace>
  <inkml:trace contextRef="#ctx0" brushRef="#br0" timeOffset="60337.7938">21926 12926 0,'0'-82'16,"82"123"15,-41 41-31,41 41 15,-82-1-15,81 42 16,-81-82-16,0-1 16,0 1-16,-40 0 15,-1 0-15,-82-41 16</inkml:trace>
  <inkml:trace contextRef="#ctx0" brushRef="#br0" timeOffset="60571.8542">22540 13130 0,'41'0'47,"40"0"-31,42 0-16,0 0 15,0 0-15,81 0 16</inkml:trace>
  <inkml:trace contextRef="#ctx0" brushRef="#br0" timeOffset="60826.0703">22908 12926 0,'0'41'62,"0"41"-62,0 40 0,0 1 16,0-41-16,0 41 15,0-42-15,0-40 16</inkml:trace>
  <inkml:trace contextRef="#ctx0" brushRef="#br0" timeOffset="61905.172">23481 13130 0,'0'-81'0,"0"40"15,-82 82 48,82 40-63,-41 42 15,41-41-15,0 82 16,41-124 0,0 42-1,81-82 1,-40 0-16,-41 0 15,0-41-15,41 41 16,-41-122 0,-41-1-1,0 0 1,0 82 0,-41 82-1,41 41 1,0 0-1,0 0-15,0-1 16,41-81 0,41 0-1,-1 0 1,1-81 0,-82-42-1,0 0 1,-41 82 15,0 0-15,-40 41-16,-1 41 15,82 0-15,0 0 16,-41 123 0,41-123-16,0 40 15,82-40 1,-1-41-16,1 0 15,41 0 1,-82-81 0,41-42-1,-82 82-15,0-41 16,0 41 0,0 0-16,0 0 15,0 82 32,0 82-31,0 0-1,41-41 1,40-1 0,-40-81-1,41-41 1,-41-81-1,-41-1 1,0-41 0,0 124-1,0-1 1,0 82 15,0 40-31,0 83 16,0-82-1,0 0 1,0-1-16</inkml:trace>
  <inkml:trace contextRef="#ctx0" brushRef="#br0" timeOffset="62240.3971">25035 12967 0,'0'-82'0,"-82"82"47,82 123-47,-82-41 16,82 163-1,0-41 1,82-40 0,0-41-1,-41-123 1</inkml:trace>
  <inkml:trace contextRef="#ctx0" brushRef="#br0" timeOffset="62622.0506">25403 13130 0,'0'-40'0,"-82"-83"15,82 82 1,41 41 0,82 0-1,-41 82 1,-82 40 0,0-40-16,0 0 15,-123 41-15,82-123 16,41 41-16,-82-41 15,164 0 48,-41 0-63,41 0 16,0-41-16,81 41 15,-122-41 1</inkml:trace>
  <inkml:trace contextRef="#ctx0" brushRef="#br0" timeOffset="63075.6708">25853 13130 0,'0'0'15,"0"-81"1,0-1-16,0 0 16,0 123 62,-41 0-78,41 0 15,0 41-15,0-42 0,0 1 16,0 41 0,82-41-1,0-41-15,0 0 31,-41 0-15,-41-82 0,0-40-1,0 81-15,0 0 16,0-82-16,0 205 47,0-41-32,0 41 1,0 40 0,0-40-1,0 0 1,0-41-16</inkml:trace>
  <inkml:trace contextRef="#ctx0" brushRef="#br0" timeOffset="63438.694">26426 13458 0,'-41'41'31,"41"-123"63,82 123-63,-82 0-31,0-1 16,0 42-16,0 41 16,-82-82-1</inkml:trace>
  <inkml:trace contextRef="#ctx0" brushRef="#br0" timeOffset="63838.161">26794 13130 0,'0'0'0,"0"-40"0,0-1 16,82 41 15,41 0-15,-83 81-1,-40 83 1,-40-82 0,-83 41-1,0-123 1,164 0 15,41 0-15,81 0-1,-81 0-15,0 0 16,-41 0-16,41-41 16</inkml:trace>
  <inkml:trace contextRef="#ctx0" brushRef="#br0" timeOffset="64276.6743">27285 13253 0,'0'0'0,"0"-82"16,-82 1-16,82 40 31,0 82 16,0 40-47,41-40 15,0 82 1,41 0 0,-41-123-1,0 0 1,-1 0 0,-40-41-1,82-41 1,-82 41-1,0 0-15,0-41 0,0 1 16,0 162 31,-41 1-31,41 82-1,0-82 1,0 40-1,0-81-15</inkml:trace>
  <inkml:trace contextRef="#ctx0" brushRef="#br0" timeOffset="64554.997">27694 13090 0,'0'0'0,"0"-82"15,82 82 17,-82 41-17,122 163 1,-122 1-1,0-42 1,-81 1 0,-1-82-1</inkml:trace>
  <inkml:trace contextRef="#ctx0" brushRef="#br0" timeOffset="64771.8343">28144 13417 0,'0'-82'16,"123"82"-1,-42 0 1,42 0-1,-82 41 1</inkml:trace>
  <inkml:trace contextRef="#ctx0" brushRef="#br0" timeOffset="64921.4226">28267 13458 0,'41'0'31,"40"0"-15,1 0-16,0 0 16,-41 0-16</inkml:trace>
  <inkml:trace contextRef="#ctx0" brushRef="#br0" timeOffset="65540.1187">29085 12967 0,'0'0'0,"0"41"62,-41 41-62,41-42 16,-82 42-16,41 0 16,41-41-1,82-41 48,41 0-48,-41 0 1,-1 0 0,-40 0-1,0 0 1,-41-82-16,82 82 31,-82-41-15,0 0-1,0-40 1,-41 40 0,41 122 31,-41 83-32,41-82 1,-82 122-1,41-40 1,41-82 0</inkml:trace>
  <inkml:trace contextRef="#ctx0" brushRef="#br0" timeOffset="65936.4524">29657 13212 0,'0'-41'16,"0"123"31,-81 0-32,81 0-15,0 0 16,0-42-16,0 42 15,0 0 1,41-82-16,40 0 16,1 0-1,0 0-15,41-123 16,-82-81 0,-41 40 15,-82 123-16,0-40 1,-123 121 0,124 1-16,40 123 15,41-123-15</inkml:trace>
  <inkml:trace contextRef="#ctx0" brushRef="#br0" timeOffset="71658.5924">4009 15585 0,'0'-82'0,"0"41"16,0-41 0,0 123 30,0 41-46,123 82 0,-42-42 32,1-40-32,41-41 31,-41-41-15,-82-82-1,41-81 16,-41 81-31,0-82 16,0 123 0,0-41-1,-82 82-15,82 41 32,0 41-32,0 82 15,0-1 16,41 1-15</inkml:trace>
  <inkml:trace contextRef="#ctx0" brushRef="#br0" timeOffset="72489.1847">4909 15462 0,'0'-41'0,"0"-41"15,-41 82 17,-41 0-1,82 82-16,-41 41-15,41 40 16,0-122-16,0 0 16,0 82-1,41-123 1,41 0 0,-41 0-16,0-82 15,-41 0-15,0 41 16,0-81-1,0 81-15,0 0 16,0 0-16,0 123 47,0 0-31,0-1-16,0 42 31,0-41-16,41-82 1,40 0 0,1-41-16,-82-41 15,41 41-15,-41 0 0,0-40 16,0-83 0,0 82-1,0-41 1,0 205 15,-41-41-31,41 82 16,0-41-1,41-82 1,41 0 0,-41 0-16,41 0 15,-82-41 1,0 82 15,0 0-15,0 0-16,0 122 15,0-81-15,0 0 16,122-82 0,-40 0-1,41 0-15,-41 0 16</inkml:trace>
  <inkml:trace contextRef="#ctx0" brushRef="#br0" timeOffset="72789.6767">6381 15176 0,'0'-41'16,"0"123"31,-81-1-31,81 1-16,0 41 15,0 0-15,0-42 16,0 42-1,163 0 1,-122-123-16,123 0 16</inkml:trace>
  <inkml:trace contextRef="#ctx0" brushRef="#br0" timeOffset="73039.5981">7159 15298 0,'-82'41'63,"82"41"-63,-82 0 15,82 41-15,-82-42 16,41 124-1,-40-205 1</inkml:trace>
  <inkml:trace contextRef="#ctx0" brushRef="#br0" timeOffset="73243.7511">6791 15380 0,'0'0'15,"0"-82"-15,122 205 47,-81-82-47,41 0 16,0 82 0,0-1-1,-1 1 1</inkml:trace>
  <inkml:trace contextRef="#ctx0" brushRef="#br0" timeOffset="73506.1291">7527 15298 0,'-41'-41'0,"123"41"47,-41 123-32,40 82 1,-81-83-16,0 83 16,0-123-16,0 0 15,-40-42 1,-83-40-16</inkml:trace>
  <inkml:trace contextRef="#ctx0" brushRef="#br0" timeOffset="75022.6257">8345 15789 0,'-41'0'0,"123"0"31,41 0-15,40 0-16,83 0 15,-83 0-15,-40 0 16</inkml:trace>
  <inkml:trace contextRef="#ctx0" brushRef="#br0" timeOffset="75256.4581">9081 15503 0,'-41'0'0,"41"-82"16,0 164 15,0 0-31,0 40 16,0 124-1,0-42 1,0-163-16</inkml:trace>
  <inkml:trace contextRef="#ctx0" brushRef="#br0" timeOffset="75823.2478">9940 15503 0,'0'41'31,"0"41"-15,-41-82-1,41 41-15,-81-41 16,-1 0-1,41 0 1,-41-82 0,82 41-16,0-82 15,82 41 1,-41 82 0,0 0-16,41 82 31,-1 0-31,-81 0 15,0 0-15,-41 122 16,-81-81 0,-42-41-1,123-42 1,0-40-16,41-40 16,0-1-16,0 0 15,0-41 1,164 0-1,-41 123 1,-82-41-16,81 123 16,-40-41-1,0-42 1</inkml:trace>
  <inkml:trace contextRef="#ctx0" brushRef="#br0" timeOffset="76907.0298">10922 15544 0,'0'-82'15,"-82"82"32,82 82-31,-41-41-16,41 122 15,0-81 1,0 0-16,0 0 16,41-82-16,82 0 31,0-41-16,-82 41-15,40-164 16,-81 123-16,0-40 16,0-1-1,0 41 1,0 82 15,0 41-31,0 81 16,0-81-1,41 0 1,41-82 0,0 0-1,0-41-15,-82 0 16,41 0-16,-41-82 31,0 1-15,0 81-16,-82 0 15,41 41 1,-82 0 0,41 123-1,82-1 1,0-81-16,41 41 16,-41-41-16,82-41 15,41 0 1,41-41-1,-124 41-15,-40-123 16,41 82-16,-41 0 16,0-40-16,0-1 15,0 41 1,0 123 62,0-41-78,0 40 16,0-40-16,0 41 15,82-82 1,-41 41 0,0-41-1,0 0 1,-41-41-1,0-82 1,0 42 0,0-1-1,0 0 1,0 164 15,0 81 0,0-81-31,0 0 16,0-41-16</inkml:trace>
  <inkml:trace contextRef="#ctx0" brushRef="#br0" timeOffset="77223.319">12395 15421 0,'0'-41'16,"-41"41"46,41 82-62,-123 0 16,123 41-16,0-1 15,0 83 1,0-164-16,41 0 16,41 40-16,-41-81 15</inkml:trace>
  <inkml:trace contextRef="#ctx0" brushRef="#br0" timeOffset="77507.1614">13172 15421 0,'0'0'0,"-41"41"47,0 41-31,-41 0-16,41-1 16,-40 1-16,81-41 15,-82 41 1,41-41-16</inkml:trace>
  <inkml:trace contextRef="#ctx0" brushRef="#br0" timeOffset="77723.8223">12763 15544 0,'82'41'47,"0"0"-31,-42 40-16,42-40 15,-41 41-15,-41-41 16,164 0 0,-123-41-16</inkml:trace>
  <inkml:trace contextRef="#ctx0" brushRef="#br0" timeOffset="77940.6709">13540 15789 0,'0'41'62,"0"0"-62,41 0 0,-41 41 16,0-41 0,0 0-1,0 40-15</inkml:trace>
  <inkml:trace contextRef="#ctx0" brushRef="#br0" timeOffset="78389.778">13786 15380 0,'0'-41'16,"0"123"30,0-41-46,0 0 16,81 41-16,-81-41 16,82-41-1,-82 41-15,82-41 16,0 0-16,-41 0 16,-41-82-1,0 41 1,0-123-1,0 82 1,0 123 15,0 0-31,0 41 16,0 0 0,0 122-1,0-122-15,0-41 16,0 0-1</inkml:trace>
  <inkml:trace contextRef="#ctx0" brushRef="#br0" timeOffset="78640.1802">14440 15257 0,'0'-40'0,"0"-1"16,82 41 0,0 122-1,0 124 1,-82-1 15,-82-40-15,0-1-1,0-122-15</inkml:trace>
  <inkml:trace contextRef="#ctx0" brushRef="#br0" timeOffset="79289.9367">15790 15626 0,'-82'0'16,"164"0"15,41 0-15,40 0-16,-81 0 15,123 0 1</inkml:trace>
  <inkml:trace contextRef="#ctx0" brushRef="#br0" timeOffset="79507.2465">16158 15380 0,'0'0'0,"0"-82"0,0 123 47,0 82-47,0 122 16,0 1-1,0-123 1,41-83-1</inkml:trace>
  <inkml:trace contextRef="#ctx0" brushRef="#br0" timeOffset="80060.4841">17345 15298 0,'0'41'31,"0"41"-15,0 0 0,-82-82-16,0 0 15,41 0 1,41-82 15,0 41-31,0-41 16,41 1-1,41 81 1,40 204 15,-122 42-15,-40-42-1,-165-81 1,164-82 0,-41-41-1,82-41 1,0-41 0,0 41-16,0 0 15,123 82 1,-123 0-1,82 82 1,122-42 0,-122-81-1</inkml:trace>
  <inkml:trace contextRef="#ctx0" brushRef="#br0" timeOffset="81090.7986">17754 15707 0,'0'-81'15,"0"-1"-15,0 0 16,0 41 0,0 82 15,0 164-15,0-124-1,0 1 1,40-82-1,42 0 1,-41 0-16,41 0 16,-82-41-1,82 41-15,-82-122 16,0-1 0,-41 205 30,41-1-30,0 42 0,0-41-16,0-41 15,0 0-15,0 41 16,123-82-16,-42 0 16,1 0-1,0-164 1,-82 41-1,0 1 1,0 40 0,-41 0-1,-41 82 1,1 0 0,40 82-16,41 81 31,0-40-16,0-41-15,41-41 16,-1 0-16,83-41 16,-41 0-1,0-41 1,41-82 0,-123 0-1,122 42-15,-122 40 16,0 0-1,0 0 1,-41 41 15,41 123-15,0-42 15,0-40-31,0 41 16,41-41-16,41 41 15,0-82 1,-41 0 0,41 0-1,-82-164 1,0 1 0,0 40-1,0 205 32,0-1-47,0 83 16,0-41-1,0-82 1,0 0 0</inkml:trace>
  <inkml:trace contextRef="#ctx0" brushRef="#br0" timeOffset="81761.8061">17876 15380 0,'0'-41'47,"-41"41"-32,-40 0 16,81 41-31,-41 82 16,-41-41-16,82 0 16,0-1-16,0 1 15,0 0-15,0-41 16,0 41-16,82-82 16,-41 0-1,81 0 1,1-41-1</inkml:trace>
  <inkml:trace contextRef="#ctx0" brushRef="#br0" timeOffset="82223.8321">17835 15462 0,'-81'-41'0,"40"41"32,0 0-32,-82 0 15,41 41 1,82 82-1,-41 245 17,246-164-1,-42-204-15,-81 0-16</inkml:trace>
  <inkml:trace contextRef="#ctx0" brushRef="#br0" timeOffset="82874.3284">19799 15053 0,'0'-123'16,"-82"123"15,-41 164-15,42 449-1,81-449 1,204 368 15,-122-450-31,0-82 16,40 0-16</inkml:trace>
  <inkml:trace contextRef="#ctx0" brushRef="#br0" timeOffset="85258.947">20372 15421 0,'41'0'15,"-41"-82"-15,0 41 16,-41 123 46,-41 0-62,41 41 16,-82-1 0,41-40-16,41-41 15,1 41-15,-42-82 16</inkml:trace>
  <inkml:trace contextRef="#ctx0" brushRef="#br0" timeOffset="85490.7852">19922 15339 0,'0'-41'15,"41"82"17,40 0-17,-40 41-15,0-41 0,41 41 16,41 81 0,-1-40-1,-81-123-15</inkml:trace>
  <inkml:trace contextRef="#ctx0" brushRef="#br0" timeOffset="85823.9391">20781 15748 0,'0'82'31,"0"41"-15,0-82 0,-41-41 31,41-123-32,0 41 1,0 41-1,82 41 1,-82 164 0,0 0-1,0-124 1,0 42-16</inkml:trace>
  <inkml:trace contextRef="#ctx0" brushRef="#br0" timeOffset="86340.7774">21067 15421 0,'0'-123'0,"0"42"16,82 162 31,-82 1-32,0-41-15,82 82 16,-1-82 15,124 81-15,-164-122-16,41 0 15,0 0 1,-82-81 0,0-1-16,0 41 15,0 0-15,0-41 0,0 41 16,0 0 0,0 0-1,0 82 16,0 164-15,0-1 0,0 1-1,0-41 1,0-124 0</inkml:trace>
  <inkml:trace contextRef="#ctx0" brushRef="#br0" timeOffset="86640.7361">22212 15176 0,'0'0'0,"0"-41"0,0 0 15,0-41 1,41 82 0,-41 82-1,82 81-15,-82-40 16,82 123-16,-82-124 16,0-40-1,-82 82 1,41-82-16,-41-82 15,82 81-15,-81-81 0</inkml:trace>
  <inkml:trace contextRef="#ctx0" brushRef="#br0" timeOffset="86923.9817">22949 15667 0,'41'0'31,"40"0"-16,124 0 1,-41 0 0,-123 0-16</inkml:trace>
  <inkml:trace contextRef="#ctx0" brushRef="#br0" timeOffset="87908.2595">23276 15380 0,'0'-41'0,"-41"164"63,41 0-63,0 40 0,0 1 15,-41 40 1,41 1-1,0-82 1</inkml:trace>
  <inkml:trace contextRef="#ctx0" brushRef="#br0" timeOffset="90376.4231">24258 15176 0,'0'-82'15,"0"41"1,0 123 31,-41 245-16,-41-286-31,41 82 31,41-82-15,41-41 47,41 0-63,-41 0 15,0 0 1,0 0-16,40 0 15,-40 0 1,41 0 0,-82-41-1,0-41 1,0 41 0,0 0-1,0 0-15,0 82 63,0 41-63,-82 0 15,82 40 1,0 42-16,0-123 16,0 0-1,0 81 1,41-122-16</inkml:trace>
  <inkml:trace contextRef="#ctx0" brushRef="#br0" timeOffset="91791.5575">25158 15544 0,'0'-41'15,"0"-41"1,-41-82 15,0 205 0,41 41-31,-123 327 32,123-327-32,123-41 31,-41-41-15,40 0-1,1-164 1,-82 83-1,-41-42 1,0 0 0,0 82-1,0 82 17,0 41-17,0 41 1,0-82-1,0 40-15,82-81 16,0 0 0,0 0-1,-1 0 1,-81-163 0,0 81-1,-41-41 1,1 41-1,-42 82 1,41 0 0,-82 82-16,123 0 15,0 0 1,0 0-16,41 40 31,123-122-15,-42 0-1,-40 0 1,0-41 0,-82-40-1,0-1-15,0 0 16,0 0 0,0 41-1,0 123 32,0-41-47,0 41 31,82 41-31,-41-42 32,40-81-17,-40 0 1,0 0-1,41-81 1,-82-124 0,0 82-1,0 82 1,0 82 15,0 0-31,0 164 16,-41-83-1,41-81 1,0 41 0</inkml:trace>
  <inkml:trace contextRef="#ctx0" brushRef="#br0" timeOffset="92092.1252">26630 15053 0,'0'-82'16,"-41"82"15,1 123-15,40 0-16,0-1 15,-82 1 1,82-41-16,0 41 0,0 81 16,82-163-1,-1 41 17,1-82-32</inkml:trace>
  <inkml:trace contextRef="#ctx0" brushRef="#br0" timeOffset="92558.232">26876 15298 0,'0'-81'15,"0"40"1,0 122 31,0 1-47,0 41 15,0-82 1,82 82 0,-41-123-1,40 0 1,1-82-16,-82 41 15,0 0 1,0-123 0,0 123-1,0-40 1,0 122 31,0 40-47,0 83 15,0 41 1,0-1 0,0-122-1</inkml:trace>
  <inkml:trace contextRef="#ctx0" brushRef="#br0" timeOffset="92825.0692">27571 15626 0,'0'-41'16,"0"0"15,0 123 0,0-1-15,0 42-16,0-41 16,-82-41-16,82 0 15,0 41 1</inkml:trace>
  <inkml:trace contextRef="#ctx0" brushRef="#br0" timeOffset="93308.4705">27735 15257 0,'0'-81'0,"0"40"15,41 41 32,41 41-31,-82 40-1,40-40-15,42 82 32,-41-82-17,0-41 1,41 0-1,-41 0-15,-41-41 16,0-41-16,0 41 16,0-81-1,0 40 1,0 164 31,-41-1-47,41 83 15,0 41 1,0-83 0,0-81-1</inkml:trace>
  <inkml:trace contextRef="#ctx0" brushRef="#br0" timeOffset="93592.4813">28594 15217 0,'0'-41'16,"-41"41"-16,41 81 46,0 42-46,0 0 16,0 0 0,0 122-16,0-122 15,0-41-15,0 81 32,-41-163-32</inkml:trace>
  <inkml:trace contextRef="#ctx0" brushRef="#br0" timeOffset="93825.2438">29330 15667 0,'0'-41'16,"82"41"31,0 0-47,0 0 15,-1 0-15,-40 0 16</inkml:trace>
  <inkml:trace contextRef="#ctx0" brushRef="#br0" timeOffset="93974.9497">29371 15789 0,'82'0'31,"0"0"-31,0 0 16,40 0-16</inkml:trace>
  <inkml:trace contextRef="#ctx0" brushRef="#br0" timeOffset="94608.6195">30353 15135 0,'0'0'0,"0"-41"16,0-41-1,0 123 32,0 0-31,0 41-16,0-1 16,-82 42-1,0-41 1,41-41-1,41 0 1,-41-41 0,82 0 15,41 0-15,82 0-1,-82-41 1,-1 41-1,-81-82 1,0 41 15,0 0-31,-40-41 16,40 123 62,0 0-78,0 0 16,0 41-16,0 123 15,0-1 17,0-122-17</inkml:trace>
  <inkml:trace contextRef="#ctx0" brushRef="#br0" timeOffset="94963.5887">30803 15380 0,'0'-41'15,"0"82"16,0 41-15,0 0-16,0 41 16,0-42-1,41 1-15,41-82 16,-1 0 0,-40 0-1,82-41 1,-123-81-16,82-1 15,-82 41-15,0 0 16,-41 0 0,-164 41-1,83 41 1,81 41-16,-82 41 16</inkml:trace>
  <inkml:trace contextRef="#ctx0" brushRef="#br0" timeOffset="96925.3094">7813 17385 0,'-82'-41'16,"164"122"31,-82 42-47,82-41 15,82 163 17,-83-163-17,-40-82 16,-41-41-15,82-41-16,-82-40 16,0 40-1,-41-123-15,41 165 16,0 121 31,0 1-32,0 0-15,0 82 16,0-124-16,0 1 16</inkml:trace>
  <inkml:trace contextRef="#ctx0" brushRef="#br0" timeOffset="97760.5149">8754 17507 0,'0'0'0,"0"-41"0,0-40 15,0-1 1,-41 82 0,-41 0-1,1 122 1,81 124-1,-82-83 1,123 1 0,-41-123-16,81-41 15,1 0-15,0 0 16,0 0 0,-82-123-1,0 41 1,0 1-16,0-42 15,0 164 32,0 41-31,0-41 0,0-1-16,0 83 15,41-123-15,-41 41 16,41-41-1,41 0 1,40-41-16,-40-41 16,-82 41-16,41-40 15,-41-42 1,0 0 0,0 41-1,-41 82 1,-41 123-1,82-41 1,123 0 0,-41-82 15,0 0-31,-42-41 31,-40 0-15,82 41-16,-82 82 47,0 0-32,-41 122 1,41-163 0,41 0-1,82-41 1,-41-41-16</inkml:trace>
  <inkml:trace contextRef="#ctx0" brushRef="#br0" timeOffset="98031.2764">10227 17466 0,'0'0'0,"0"-41"0,0-40 16,0 122 15,0 40-15,-41 83 0,-123 40-1,123-122-15,-81 41 16,122-82-1</inkml:trace>
  <inkml:trace contextRef="#ctx0" brushRef="#br0" timeOffset="98259.251">9818 17548 0,'0'-41'16,"41"41"15,81 82-31,-81 41 16,41 40 0,0-122-16,-82 82 15,41-82-15,-41 0 16,122 41-16,-40-82 15</inkml:trace>
  <inkml:trace contextRef="#ctx0" brushRef="#br0" timeOffset="98576.0081">11004 17916 0,'0'0'0,"123"0"46,-1 0-30,1 0-16,41 0 16,-42 0-16,83-82 15,-164 82 1</inkml:trace>
  <inkml:trace contextRef="#ctx0" brushRef="#br0" timeOffset="98792.4498">11413 17589 0,'0'0'0,"0"-82"0,0 123 32,0 41-17,0 0-15,0 122 16,0 1-1,0-42 1</inkml:trace>
  <inkml:trace contextRef="#ctx0" brushRef="#br0" timeOffset="100142.2067">12599 17589 0,'0'-82'0,"0"-40"15,0 203 48,0 1-48,-81 123 17,81-164-32,0-1 0,-41-40 15,41 41 32,41-41-31,-1 0-1,124 0 1,0 0 0,-1 0-1,-122 0 1,-41-81 0,0-1-1,0 41 1,-41-41-1,41 41-15,0 123 63,0 41-47,0 122-1,0-81 1,0-123-1,0 40-15</inkml:trace>
  <inkml:trace contextRef="#ctx0" brushRef="#br0" timeOffset="101311.6789">13581 17875 0,'0'0'0,"0"-81"0,0-1 16,0 41 0,-41 41 15,-82 41-15,123 0-1,0 81 1,0-40-16,0 0 15,0-41-15,82 41 16,41-82 0,-41 0-1,41 0 1,-42-41 0,-81-41-1,0-82 1,0 83-1,0 162 32,0-40-47,0 41 32,0 41-17,0-82 1,82-41-1,41 0-15,0-41 16,-42 0 0,-81-41-1,-40-82 1,-42 83 0,41-1-1,-41 82 1,0 82-1,82-41 1,0-1-16,0 42 16,0-41-16,0 0 0,41-41 15,41 82-15,41-82 32,-42 0-32,1 0 15,-41-41-15,82-41 16,-123 41-1,0-81 1,0 40 0,0 0-16,0 41 15,0 123 95,0 41-95,0-42 1,41-81 0,-41 41-16,41-41 15,40 0-15,-40 0 16,0 0-1,-41-82 1,82 82 0,-82-163-1,0 40 1,0 82 0,-41 0-16,0 123 46,41 0-46,0 82 16,0 81 0</inkml:trace>
  <inkml:trace contextRef="#ctx0" brushRef="#br0" timeOffset="110126.1125">15667 17262 0,'0'-82'15,"-81"164"48,81 41-48,-41 81-15,41 287 32,0-246-17,81-81 1,42-164-16,41 41 0</inkml:trace>
  <inkml:trace contextRef="#ctx0" brushRef="#br0" timeOffset="110451.5295">16935 17589 0,'0'0'0,"0"-41"16,0 0 0,-40 41-1,40 41 1,-164 82-1,41 81 1,0-40 0,42-123-1,40 41-15</inkml:trace>
  <inkml:trace contextRef="#ctx0" brushRef="#br0" timeOffset="110675.9845">16240 17630 0,'0'0'0,"0"-41"16,41 82 31,41 41-47,-41-41 15,81 81 1,-81-81-16,41 41 16,-41-82-16,0 41 15</inkml:trace>
  <inkml:trace contextRef="#ctx0" brushRef="#br0" timeOffset="111027.313">17222 18039 0,'0'-41'110,"0"0"-95,0 82 32,0 41-31,0-41-16,0 0 15,0 0-15,0 40 16</inkml:trace>
  <inkml:trace contextRef="#ctx0" brushRef="#br0" timeOffset="111501.4505">17467 17630 0,'0'0'0,"0"-82"15,0 41 1,0 82 31,41 41-47,-41 0 15,123 40 1,-41-81 0,-1-41 15,1 0-31,0 0 16,0-41-1,-82-81 1,0-1-1,0 41 1,0 41 0,-41 41-16,41 41 31,0 82-15,0 41-1,0-42 1,0 42-16</inkml:trace>
  <inkml:trace contextRef="#ctx0" brushRef="#br0" timeOffset="111777.5238">18204 17425 0,'0'0'0,"0"-81"16,40 81-1,-40 41 1,164 81-16,-82 83 16,-82-83-1,0 1-15,0 82 16,-82-42-1,82-122 1</inkml:trace>
  <inkml:trace contextRef="#ctx0" brushRef="#br0" timeOffset="112209.9724">18981 17875 0,'82'0'31,"-1"0"-15,42 0-1,41 82-15,-42-82 0,-40 0 16,82 0 0</inkml:trace>
  <inkml:trace contextRef="#ctx0" brushRef="#br0" timeOffset="112462.0101">19431 17671 0,'0'-41'15,"0"82"32,0 41-47,0-1 16,0 42-16,0 0 15,0 81 1,0-122 0</inkml:trace>
  <inkml:trace contextRef="#ctx0" brushRef="#br0" timeOffset="112983.968">20003 17548 0,'0'0'0,"0"-82"0,0 41 15,0-40 1,0-1 0,0 164 31,0-1-47,0 124 15,0-123 1,0-41-16,82 40 15,-41 1-15,41-82 16,0 0 15,0-41-15,-82 0-16,0 1 16,0-1-16,0-41 0,41 41 15,-41-82 1,0 41-1,0 164 17,0 82-17,0 81 1,0 1 0,0-124-16,0-81 15</inkml:trace>
  <inkml:trace contextRef="#ctx0" brushRef="#br0" timeOffset="113526.8772">20903 17834 0,'0'0'15,"0"-81"-15,0 40 16,41 82 46,-41 40-62,82 1 16,-82 0-16,123 82 16,-82-42 15,0-122-15,40 0-1,-40-40 1,-41-124-1,0 0 1,0 42 0,0 81-1,0 82 32,0 81-47,0 42 16,82 81-1</inkml:trace>
  <inkml:trace contextRef="#ctx0" brushRef="#br0" timeOffset="114443.9946">21926 18080 0,'0'-41'0,"0"-41"16,0 0 0,-41 82-16,41-41 15,-41 1 1,41-42-1,-41 82 1,-40 82 15,-1 122-15,82-40 0,0-82-1,41-42 1,40-40-16,-40 0 15,41 0 1,-82-81 0,41-42-1,-41 41 1,82 82-16,-82-82 16,0 123 15,0 41-16,0-41-15,-41 0 16,41 82 0,0-83-1,41-40-15,41 0 16,0 0 0,-42-40-1,-40-83 1,0 41-1,0-41 1,0 82 0,-40 41-1,40 82 17,0 41-32,81-123 31,-40 41-31,41-41 15,0 0 1,-41-123 0,-41 82 15,0 123 16,0-41-47,0 41 15,0 40 1,0-81-16,0 0 16,0 41-16,41-82 15,81-41 1</inkml:trace>
  <inkml:trace contextRef="#ctx0" brushRef="#br0" timeOffset="114827.6239">23031 17712 0,'0'-82'16,"0"0"0,0 0-1,0 1 1,0 162 31,-82 124-47,82 122 15,-41-204 1,41 0 0,0-1-16,0-40 0,41 41 15,81-82 1,-40-41-16</inkml:trace>
  <inkml:trace contextRef="#ctx0" brushRef="#br0" timeOffset="115410.5884">23399 17834 0,'-41'-40'15,"41"-1"1,0-41 0,0 205 46,0-83-46,82 1-16,-1 41 15,1 0 1,-41-82 0,41 0-1,-82-123 32,0 41-47,-41-40 16,41 81-1,-41 41 1,41 82 31,41-1-31,-41 124-1,0-41 1,0-83-16,0-40 15,0 0-15,0 0 16</inkml:trace>
  <inkml:trace contextRef="#ctx0" brushRef="#br0" timeOffset="115744.5855">24217 17548 0,'-41'-82'16,"41"164"46,41 41-62,-41 0 16,0-1-16,82 1 15,-82 0-15,0 40 16,-82-81 0,82 0-16,-82 41 15,41-123 1</inkml:trace>
  <inkml:trace contextRef="#ctx0" brushRef="#br0" timeOffset="115983.1998">24953 18121 0,'0'0'0,"41"0"31,41 0-15,82 0 0,-83 0-16,1 0 15</inkml:trace>
  <inkml:trace contextRef="#ctx0" brushRef="#br0" timeOffset="116143.3464">25035 18284 0,'41'0'31,"41"0"-31,0 0 16,-1 0-16,1-40 15</inkml:trace>
  <inkml:trace contextRef="#ctx0" brushRef="#br0" timeOffset="116861.4653">26180 17548 0,'0'0'0,"0"-41"0,0 0 31,0 82 32,-81 0-63,81 0 15,-41 82-15,-41-1 16,82-40 0,-41 0-1,82-82 32,0 0-47,41 0 31,40 0-15,-81-41-16,41 41 16,0 0-1,-41 0 1,-41-41-1,0 0 1,0-40 0,0 40-1,0 0 1,0 0 0,0 123 46,0-1-46,0 1-16,0 0 15,0 41 1,0 0 0,0-83-1,0 42-15</inkml:trace>
  <inkml:trace contextRef="#ctx0" brushRef="#br0" timeOffset="117316.3206">26999 17794 0,'0'-82'16,"0"41"-1,0 123 48,-82-1-63,82 42 16,0-82-16,0 0 15,0 82 1,0-82-1,122-41 1,-40 0 0,-41 0-16,-41-41 15,41 41-15,-41-123 16,0 82-16,0-82 16,0 42-16,0-42 15,-41 41 1,-82 82-16,83 0 15,-1 0-15,-82 82 32,123 41-32,0 40 31,82-163-31</inkml:trace>
  <inkml:trace contextRef="#ctx0" brushRef="#br0" timeOffset="117542.8859">28839 18366 0,'0'41'78</inkml:trace>
  <inkml:trace contextRef="#ctx0" brushRef="#br0" timeOffset="130280.0704">36080 5890 0,'0'-41'15,"0"123"32,0 0-31,41 0-16,-41 41 15,0-1-15,82-40 16,-82 0-16,41-82 0,40 82 16,-40-82-16,41 0 15,-41 0 1,41-164 15,-82-122 0,0 204-31,0 41 16,0-41 0,0 123 31,0 41-32,0 41-15,0-1 16,0 124-16,0-164 15,0-1-15,0-40 16</inkml:trace>
  <inkml:trace contextRef="#ctx0" brushRef="#br0" timeOffset="131628.8983">36939 6054 0,'0'-41'16,"0"0"15,-41 41-15,0 0 31,0 0-16,41-82 266,-82 82-266,82 82-15,0-41-16,-41 82 15,82 81 32,41-122-15,82-164-1,-123 41-31,-41 0 15,0-40-15,0-124 16,0 164 0,0 0-1,0 123 17,0 0-32,0 82 15,0-42 1,0-81 15,41-41-15,81-41-1,-81-81 1,41 81-16,-82-41 16,0 41-16,82 0 15,-82-41-15,0 0 16,-41 82-1,0 41 1,41 41 0,0-41-1,41-41 17,0 0-17,41 0 1,-41 0-1,-41 123 1,0-1 0,0 1-1,0-82 1,41 0 0,40-41-1,165 0 1,-164 0-16</inkml:trace>
  <inkml:trace contextRef="#ctx0" brushRef="#br0" timeOffset="131979.477">38330 5686 0,'0'-41'0,"-41"41"31,-41 82-15,82-1 0,0 165-1,-41 81 1,41-245-16,41 82 16,0-164-1,0 0-15</inkml:trace>
  <inkml:trace contextRef="#ctx0" brushRef="#br0" timeOffset="132319.2464">39434 5645 0,'0'0'0,"-82"0"16,42 0-1,40 41 1,-123 0-16,41 40 15,0 42 1,0-41-16,41-41 16,-40 123-1,-1-124 1</inkml:trace>
  <inkml:trace contextRef="#ctx0" brushRef="#br0" timeOffset="132562.8991">38739 5604 0,'0'-41'16,"0"123"31,82-41-47,-41 41 0,81 81 31,1 1-15,82 81-1</inkml:trace>
  <inkml:trace contextRef="#ctx0" brushRef="#br0" timeOffset="132829.1753">39721 5849 0,'81'0'47,"1"41"-31,0-41-16,0 0 15,0 0-15,40 41 16,-40-41-16</inkml:trace>
  <inkml:trace contextRef="#ctx0" brushRef="#br0" timeOffset="133278.5048">40743 5768 0,'0'-41'16,"0"-82"0,0 82-1,41 41 1,123 0 0,-82 82-1,-41 41 1,-82 81-1,-164-40 1,164-82-16,-41-42 16,41-40-1,82 0 17,123-81-17,0 40 1,-1 41 15,-40-82-31</inkml:trace>
  <inkml:trace contextRef="#ctx0" brushRef="#br0" timeOffset="133711.8892">41439 5768 0,'0'-82'15,"0"0"1,0 41-1,-82 41-15,82 82 47,0-41-31,0 0-16,41 81 16,0-40-1,122 0 1,-81-82-1,41 0 17,-82-123-17,-41 41 1,0 42-16,0-42 16,0 41-16,0 0 0,0-41 15,0 164 32,0 0-47,0 0 16,0 245-1,0-82 1,0-122 0</inkml:trace>
  <inkml:trace contextRef="#ctx0" brushRef="#br0" timeOffset="134012.0809">42257 5522 0,'0'0'0,"0"-41"15,0 82 32,82 41-47,-41 82 16,40 81 0,-203 123-1,81-245 1,-41-123-1</inkml:trace>
  <inkml:trace contextRef="#ctx0" brushRef="#br0" timeOffset="134263.1465">43198 6013 0,'41'0'47,"81"0"-47,1 0 15,-41 0-15,0 0 16,-41 0-16</inkml:trace>
  <inkml:trace contextRef="#ctx0" brushRef="#br0" timeOffset="134396.0135">43198 6381 0,'81'-41'15,"1"41"1,0 0-16,41 0 15,0-82 1</inkml:trace>
  <inkml:trace contextRef="#ctx0" brushRef="#br0" timeOffset="135324.7183">44916 5849 0,'0'41'32,"-82"-41"-17,82 41-15,-41-41 16,-41 41-1,0-41 1,1 0 0,-1-82-1,82 0 1,0 1-16,41 81 16,0-82-1,40 82-15,-40 0 0,82 82 16,-82 81-1,-41 1 17,-164 204-17,1-245 1,-1-82 0,82-41-1,82-41 1,0-123-1,41 41 1,41 123 0,41 0-1,-82 0 1,40 82-16,-40-82 0,0 123 16,82-123-1,-82 41-15,82-41 16,-83 0-1,1 0 1,-41-123-16,82 0 0,-82 42 16,0-42-1,0 41 1,0 164 31,0 0-47,0-41 15,0 122 1,41-163-16,-41 82 16,82-82-16,-41 0 15,41 0-15,40 0 16,1-82 0,-82-122-1,-41-1 16,-82 123-15,-41 82 0,1 82-1,81-41-15,41 0 16,-82 41-16</inkml:trace>
  <inkml:trace contextRef="#ctx0" brushRef="#br0" timeOffset="139513.736">31662 6463 0,'0'-82'15,"0"41"-15,0 0 32,0 123 77,-41 0-93,41-41-16,0 41 15,0-41 1,-41 81 0,41-40-1,0 0-15,-41-41 31,41 0-31,0 41 32,0-42-1,0 1-15,0 41-1,-82-82 1,82 41-1,0 41-15,0 0 16,-41-1-16,41-40 16,0 82-1,0 0 1,-81 40 0,81-40-1,-41-41 1,41 0 15,0 40-15,0-81-1,0 41 1,0-41 0,0 41-1,0-41 1,0 41-1,0 40 17,0-40-17,0-41-15,0 82 16,0-1 0,0 42-1,0 41 16,0-124-31,0 42 16,0-41-16,0 0 16,0 40-1,0 1 1,0 0 0,0-82-16,0 41 15,0 40 1,0-81-1,0 0 17,0 0-1,0 41-15,0-41-16,0 81 15,0-40 1,0 41-16,0-41 15,0 0 1,0 81 0,0-40-1,0-82-15,0 163 16,0-122-16,0 41 16,0 41-1,0-1 1,0-81-1,0-41-15,0 82 16,0-83 0,0 42-16,0 0 15,0 41 1,0-41 0,0-1-1,0-40 1,0 0 15,41 82-31,-41-82 16,0 0-16,0 41 0,0-42 15,0 42 1,0 82 0,0 40-1,0-122-15,0 82 16,0-41-16,0-42 15,0 124 1,0-82 0,0 40-1,0-122 1,0 0-16,0 82 16,0-82-16,0 81 15,0-40 16,0-41-15,0 41 0,0-41-1,0 0 1,0 81 0,0 1-1,-41 123 1,41-83-1,0 1 1,0-123-16,0 81 16,0-81-1,0 41-15,0 123 16,0-83 0,0 42-1,0-82 1,0 0 15,0-41-15,0 81-1,0-40 1,0-41 0,0 0 15,-41 41 16,41-41-32,0 40 1,0-40-16,0 41 16,0 0-1,0 41 16,0-82-15,0 40 0,0-40 15,0 0 0,0 41 16,0-41-47,0 41 16,0-41-1,0 40-15,0 1 16</inkml:trace>
  <inkml:trace contextRef="#ctx0" brushRef="#br0" timeOffset="159248.514">2863 14071 0,'-81'0'16</inkml:trace>
  <inkml:trace contextRef="#ctx0" brushRef="#br0" timeOffset="159462.6864">3027 14071 0,'-41'0'47</inkml:trace>
  <inkml:trace contextRef="#ctx0" brushRef="#br0" timeOffset="160332.1044">1064 13417 0,'-41'-41'16,"0"41"-1,0 0 1,-41 0 15,164 0 63,0 0-94,-1 0 16,42-82-16,0 82 0,122 0 31,-40 0-16,-41 0 1,-83 0 0,-81-41 15,-41 41-15,-81 0-1,-1 0 1,41-41-1,82-41 64,82 82-64,-41 0 1,-41 41-1,0 0 1,0 41 0,0-41-1,-123 82 1,41-42 0</inkml:trace>
  <inkml:trace contextRef="#ctx0" brushRef="#br0" timeOffset="161580.6685">5891 13294 0,'0'-41'31,"40"82"78,83 41-93,-41 0 0,-82-41-1,82-41-15,0 163 16,-41-81 0,-41 0-1,40-82-15,-40 82 16,82-41-1,-41-41 1,0 0 15,0 0 1,-41 40-32,82-40 31</inkml:trace>
  <inkml:trace contextRef="#ctx0" brushRef="#br0" timeOffset="162083.7725">6463 13130 0,'-41'0'63,"41"82"-63,-41 0 16,41-41-16,-122 82 15,81-42-15,41 1 16,-82 41-1,41 0 1,0-123-16,41 41 16,-82 40-1,123-81 126,-41-122-125</inkml:trace>
  <inkml:trace contextRef="#ctx0" brushRef="#br0" timeOffset="165869.494">8795 11903 0,'0'-41'31,"0"123"94,0-41-109,0 0-16,41 41 31,-41 0 0,0-123 79,0-41-95,0 41-15,0 0 250,0-41-203,0 41 0</inkml:trace>
  <inkml:trace contextRef="#ctx0" brushRef="#br0" timeOffset="171116.6548">8877 11821 0,'-41'0'32,"41"82"30,0-41-31,0 0-15,0 0 0,0 41-1,0-41 1,0 0 0,0 0-1,0 40 16,0-40 1,41-41 46,41 0-63,-1 0-15,-40 0 0,0 0 16,123 0 0,-41 0-1,-42 0 17,42-82-17,-41 82 1,41 0-1,-42 0 1,1 0 0,41 0-1,-41 0-15,-41 0 16,41-40-16,-42 40 16,-40-82 30,0 41-30,0 0 0,0-41-1,0 0 1,0 41 15,0 0-15,0 1-1,0-42 17,0 123 15,0 0-32</inkml:trace>
  <inkml:trace contextRef="#ctx0" brushRef="#br0" timeOffset="173143.6684">8754 12026 0,'0'-82'16,"0"123"78,41 41-79,-41 0 1,0 0-16,41 122 31,-41-122-15,0-41 0,0 0-1,0 40 1,0-40-1,82-41 17,-82 41-32,41-41 47,-41 41-32,41-41 1,40 0-1,-40 0-15,0 0 16,41 0 0,0 0-1,40 0 1,1 0 0,-82 0-16,0 0 15,82 0 1,-82 0-16,40 0 15,42 0 1,-82 0 0,82 0-16,-82 0 15,0 0-15,81 0 16,-81 0 15,82 0-31,-82 0 16,41 0-1,0-41 1,-1 41 0,1-82-1,0 82 1,-41 0 15,0 0-15,41-40-1,-42 40 1,42-82 0,0 82 15,-82-41-15,41 41-1,-41-41 1,41 41-1,-41-82 1,0 41 0,41 41-1,-41-41-15,0 0 16,0-81 0,0 81-1,0 0 1,0 0-1</inkml:trace>
  <inkml:trace contextRef="#ctx0" brushRef="#br0" timeOffset="175573.3357">17467 12026 0,'0'41'141,"0"41"-110,0-41-31,0 0 16,0 40 15,0-40-15,0 0 31,41-41 15,41 0-46,-41 0-1,41 0 1,-1 0 0,1 41-1,41-41 1,-82 0-16,0 0 16,41 0-16,-1 0 15,-40 0-15,82 0 16,-41 0-1,-41 0 1,41 0 0,-41 0-1,40-41 17,-40 41-17,41 0 1,-41 0-16,41-41 15,-41 41 1,-41-82 0,41 82 15,-41-40-15,81 40 15,-81-82-31,0 41 31,0-41-15,41 82-16,-41-41 31,0 0 0</inkml:trace>
  <inkml:trace contextRef="#ctx0" brushRef="#br0" timeOffset="177178.0717">17467 12190 0,'0'-82'0,"0"123"93,0 41-77,0-42 0,0 42 15,0 0-31,0 41 31,0-82-15,0 40 15,82-81-15,-82 41-1,41-41 1,0 0 0,-41 41-1,41-41-15,81 0 16,-40 0-1,-41 0 1,0 0-16,82 0 16,0 0-1,-42 0 1,42 0 0,-82 0-16,41 0 15,0 0 1,-1 0-16,-40 0 15,0 0-15,0-82 16,41 82 0,41 0-1,-41 0 1,40 0 0,42 0-1,-82-40 1,40 40-1,-40 0 1,0 0 0,0 0-16,0-41 15,81 41 17,-81 0-17,-82-82-15,41 82 16,41 0-16,0 0 15,-41-41 1,-1 41 0,42 0-1,-41-82 1,0 82 0,41 0-1,-41 0 16,-41-41-31,41 41 32,41-41-1,-42-40 16,-40 40-32,0 0 1,82-41 0,-82 41-1,0 0 17,-82 41 61</inkml:trace>
  <inkml:trace contextRef="#ctx0" brushRef="#br0" timeOffset="246580.2553">34157 7813 0,'0'-82'0,"0"0"15,0 41 1,0 0 15,-122 41 1,122 82-32,-41 0 15,41 0-15,0 122 16,0-122-1,0 0-15,122-41 16,-40-41 0,82 0-1,-123 0 1,41-82 0,-82 0-16,81 41 15,-81-81 1,0 81-1,0-41-15,0 123 32,0 41-17,0-1 1,82 1 0,-82-41-16,41-41 15,41 0 1,0 0-1,-82-41-15,122-41 16,-122 1 0,0-42-16,0 41 15,0 0-15,-41 0 16,-81 82 15,81 0-31,-82 82 16,123 0-1,0 41 1,41-82 0,41 41-1,0-82-15,-1 0 16,-40 0-16,41 0 16,0 0-1,-41-41 1,-41-123-1,0 41 1,0 82 0,0 123 31,0 0-32,0 41 1,41-41-1,82-42 1,-83-40-16,1 0 16,41 0-1,0-40 1,-82-83 0,0 0-1,0 82-15,0-41 16,-41 164 15,41 0-15,0 0-16,0 81 15,0-81 1,0-41-16</inkml:trace>
  <inkml:trace contextRef="#ctx0" brushRef="#br0" timeOffset="247275.2374">36325 7526 0,'-81'-81'0,"81"40"16,-41 41 0,0 0-1,-41 327 17,82 246-1,123-451-16,-42-122 1</inkml:trace>
  <inkml:trace contextRef="#ctx0" brushRef="#br0" timeOffset="247574.8481">37184 7567 0,'0'-41'16,"-41"41"31,1 82-47,-42 0 0,41-41 15,-82 82 1,123-82 0,-123 81-16,42-122 15,81 82-15,-82-82 16</inkml:trace>
  <inkml:trace contextRef="#ctx0" brushRef="#br0" timeOffset="247790.6478">36571 7649 0,'0'-41'15,"41"41"17,0 82-17,40-41-15,-40 0 16,41 41-16,-41-41 15,0 40-15,123 42 16,-124-123 0</inkml:trace>
  <inkml:trace contextRef="#ctx0" brushRef="#br0" timeOffset="248040.6263">37389 7976 0,'41'0'47,"41"0"-32,-1 0-15,1 0 16,0 0-16,82 0 16</inkml:trace>
  <inkml:trace contextRef="#ctx0" brushRef="#br0" timeOffset="248824.4215">38125 7690 0,'0'-41'16,"0"0"0,41 41-1,41 0-15,-41 41 31,-41 0-31,0 82 16,0-41 0,-82 81-16,41-122 15,0-41-15,-41 41 16,123-41 31,82 0-32,41 0 1,-1-82 0,-40 0-1,-82 82-15,-41-40 16,0-1-16,0-41 16,0 41-1,0 0 1,0-41-1,0 123 48,0 0-47,0 0-16,0 82 15,82-1 1,-41-40-16,0-82 15,40 0 1,-40 0-16,41 0 16,-41-82-1,-41 1 1,0-42 0,0 82-1,0-41-15,-41 164 47,41-41-47,0 163 16,0-122-1,0 0 1,0 0-16,0 0 0,0-42 0</inkml:trace>
  <inkml:trace contextRef="#ctx0" brushRef="#br0" timeOffset="249157.638">39516 8345 0,'0'-41'63,"0"-41"-48,0 41 1,82 123 15,-82 40-15,-41 124-1,0-123 1</inkml:trace>
  <inkml:trace contextRef="#ctx0" brushRef="#br0" timeOffset="249774.739">40784 7690 0,'-41'41'47,"-41"41"-47,1 41 16,-1-42-16,0 1 16,41 0-16,41-41 15,-82 0-15,82 81 16</inkml:trace>
  <inkml:trace contextRef="#ctx0" brushRef="#br0" timeOffset="250010.9774">40211 7772 0,'0'0'15,"41"82"32,0-41-47,41 40 16,-41-40-16,41 0 16,81 123-1,-40-1 1</inkml:trace>
  <inkml:trace contextRef="#ctx0" brushRef="#br0" timeOffset="250258.9043">41111 8140 0,'41'0'47,"41"0"-32,0 0-15,0-41 16,0 41-16,81 0 15</inkml:trace>
  <inkml:trace contextRef="#ctx0" brushRef="#br0" timeOffset="250675.3939">41970 7895 0,'0'0'0,"-40"0"0,40-82 16,0 41 0,81 0-1,42 41 1,0 82 15,-123 0-31,0-41 16,-41 122-16,0-81 15,-41-41-15,-41 41 32,83-82-17,162 0 16,-40 0-15,82 0 0,-42 0-16</inkml:trace>
  <inkml:trace contextRef="#ctx0" brushRef="#br0" timeOffset="251125.0851">42625 7854 0,'0'0'15,"-41"-41"-15,41 0 32,0 82 15,0 0-47,0 41 15,41-42 1,0 1-1,-41 41-15,41-82 16,122 0-16,-81 0 16,0 0-1,-82-41 1,0-163 0,0 163-16,0-41 31,0 0-31,0 41 15,-41 82 17,41 41-17,0 82 17,0-1-17,0-40 1,0-82-16</inkml:trace>
  <inkml:trace contextRef="#ctx0" brushRef="#br0" timeOffset="251442.1378">43320 7526 0,'0'-81'15,"41"162"32,-41 1-47,82 0 16,-82 0-16,0 41 15,0 81 1,0 42 0,-123-83-1</inkml:trace>
  <inkml:trace contextRef="#ctx0" brushRef="#br0" timeOffset="251659.8349">44139 7976 0,'81'0'46,"1"0"-46,-41 0 16,41 0-16</inkml:trace>
  <inkml:trace contextRef="#ctx0" brushRef="#br0" timeOffset="251825.2161">44139 8222 0,'81'0'16,"1"0"-16,-41 0 15,0 0-15,0 0 16</inkml:trace>
  <inkml:trace contextRef="#ctx0" brushRef="#br0" timeOffset="252798.572">45529 7731 0,'0'41'32,"-41"-41"-32,41 82 15,-40-41 1,-42-41 0,82 81-1,-41-81-15,0 0 16,41-81-1,-41 81 1,41-123 0,0 82-16,41 41 15,-41-82-15,82 82 0,0 0 16,-1 82 0,-81-41-1,0 82 1,0-42-16,-81 83 15,-1-82 1,0-41-16,-123 41 16,164-82-1,1-82 17,40 0-17,0 0 1,81 82-16,1 0 15,0 0 1,0 82 0,41 0-1,-42 0 1,1-82 0,123-41-1,-164-41 1,40-41-16,-81 41 15,0 1-15,0-83 16,41 123 0,-41 0-1,-41 123 17,41-41-17,0 163 1,0-122-1,41-82-15,41 82 16,41 0-16,-82-82 16,82-41-1,-83 41-15,-40-82 16,0 41-16,0-41 16,0 1-16,-40-83 15,-42 123 1,-41 41-1,82 0-15,-41 41 16,82 41 0,-41 0-16,41 40 0</inkml:trace>
  <inkml:trace contextRef="#ctx0" brushRef="#br0" timeOffset="252949.3475">46552 8181 0</inkml:trace>
  <inkml:trace contextRef="#ctx0" brushRef="#br0" timeOffset="260059.2251">32726 9899 0,'0'-41'16,"0"0"-1,0-41 1,-82 82 31,41 41-31,41 0-1,0 41 1,0 0-16,0 81 15,0-122-15,41 41 16,41-82 0,-42 0-1,83 0 1,41-82 0,-82-40-1,-1-1 1,-81 82-1,0-41 1,0 123 47,0 0-63,0 41 15,0 0 1,41-1-1,0-81 1,82 0 0,-82 0-16,82-41 15,-42-40 1,-81-1 0,0-41-1,-41 82-15,-40-41 16,-1 82-1,41 0 1,-41 41 0,82 0-1,0 41-15,0 0 16,0 0 0,41-41-1,82-41-15,-41 0 16,-1 0-1,206-41 1,-205-82 0,-1 41-1,-81 0 1,0 41 0,0-40-1,-81 81 16,81 41-15,0 40-16,0 1 31,0 41-31,81 0 32,1-83-17,-41-40 1,0 0-16,0 0 15,-41-81 1,0 40 0,0-41-1,0 0-15,0 0 16,0 1 0,0 162 15,0-40-31,0 0 15,0 164 1,0-124 0,0 1-1</inkml:trace>
  <inkml:trace contextRef="#ctx0" brushRef="#br0" timeOffset="260542.1386">36734 8385 0,'41'0'47</inkml:trace>
  <inkml:trace contextRef="#ctx0" brushRef="#br0" timeOffset="260964.1174">40211 8590 0</inkml:trace>
  <inkml:trace contextRef="#ctx0" brushRef="#br0" timeOffset="261894.6756">34975 9367 0,'0'-41'15,"-41"41"17,1 41-1,-42 164-15,82 40-1,0 1 1,41-42-1,40-163-15,83 41 16</inkml:trace>
  <inkml:trace contextRef="#ctx0" brushRef="#br0" timeOffset="262223.4941">36162 9490 0,'0'-41'0,"-41"82"46,0 0-30,-41 41-16,41-1 16,-41-40-16,41 41 15,41-41-15,-163 41 16,81 0 0</inkml:trace>
  <inkml:trace contextRef="#ctx0" brushRef="#br0" timeOffset="262443.0961">35548 9490 0,'0'-41'16,"41"41"15,0 41-31,82 0 15,-42 82 1,1-83-16,82 124 16,-123-82-16,41 0 15</inkml:trace>
  <inkml:trace contextRef="#ctx0" brushRef="#br0" timeOffset="262743.2096">36489 10103 0,'0'41'16,"0"-82"62,0-40-62,41 81-1,41 0 1,-82 122 0,0 1-1,0-41 1</inkml:trace>
  <inkml:trace contextRef="#ctx0" brushRef="#br0" timeOffset="263042.9576">37634 9613 0,'-81'81'47,"40"1"-47,-41-41 0,41 0 15,-82 82 1,-40 40-1,122-163 1,41 41 0</inkml:trace>
  <inkml:trace contextRef="#ctx0" brushRef="#br0" timeOffset="263276.1886">37021 9654 0,'0'0'0,"0"-82"0,82 164 47,-42-42-31,42 42-16,-41 0 15,41 0-15,41 41 16,-123-42-1,82 1-15,40 41 16</inkml:trace>
  <inkml:trace contextRef="#ctx0" brushRef="#br0" timeOffset="263559.8042">37880 9654 0,'0'0'16,"0"-82"-16,41 82 31,0 0-15,81 122-1,-81 83 1,-41-41-1,0-83 1,0 1-16,0 0 0,0 0 16,-82 0-16</inkml:trace>
  <inkml:trace contextRef="#ctx0" brushRef="#br0" timeOffset="264560.3391">38616 10185 0,'-41'0'47,"82"0"0,41 0-31,163 0-1,-40 0 1,-123 0 15</inkml:trace>
  <inkml:trace contextRef="#ctx0" brushRef="#br0" timeOffset="264813.0479">39025 9776 0,'0'0'0,"0"123"47,0-41-47,0 0 15,0-1-15,0 1 16,0 0-16,0 82 16,82-164-1</inkml:trace>
  <inkml:trace contextRef="#ctx0" brushRef="#br0" timeOffset="265909.813">39966 9899 0,'0'0'0,"0"-82"16,0 41-1,0-41 1,-82 82 31,41 205-47,-41-41 31,82-1-15,41-81-1,41-82-15,0 0 16,0 0-16,41 0 15,-42-82 1,1-41 0,-82 83-16,41-83 15,-41 82 1,0 0 0,0 123 15,0-41-31,0 41 15,0-42-15,0 1 16,0 0 0,82 41-1,-41-82 1,82 0 0,-83-41-1,-40-122 1,0 81-1,-40-41 1,-42 123-16,0-41 16,41 41-1,-41 0-15,82 82 16,0 0 0,0 40-1,82-40 1,41-82-1,-41 0 1,40-41 15,-81 41-31,41-81 16,-82-1-16,0-41 16,0 82-1,0 0 1,-41 41 15,41 41-15,0 41-1,0 41 1,123 40 0,-41-122-1,40-41 16,-81-82-15,-41 1-16,0-1 16,0-82 15,0 246 0,-82 0-15,82 122-1,0-122 1</inkml:trace>
  <inkml:trace contextRef="#ctx0" brushRef="#br0" timeOffset="266210.1521">41889 9449 0,'0'0'0,"0"-41"0,-82 41 31,82 82-16,-41 286 1,41-204-16,0 81 16,0-163-16,0 0 15,164 0 1,-124-42 0</inkml:trace>
  <inkml:trace contextRef="#ctx0" brushRef="#br0" timeOffset="266468.162">42952 9654 0,'0'-41'0,"0"0"15,-41 41 16,-81 122-15,-1 42 0,0 0-1,123-123-15,-82 40 16,1 1 0</inkml:trace>
  <inkml:trace contextRef="#ctx0" brushRef="#br0" timeOffset="266677.4831">42380 9613 0,'0'-41'16,"81"82"15,83 122-16,0 42 1,-83-83 0,1-40-1</inkml:trace>
  <inkml:trace contextRef="#ctx0" brushRef="#br0" timeOffset="266981.1846">43402 10226 0,'0'82'0,"0"-41"16,0-123 62,0 0-78,0 123 31,0 0-31,0 41 16,0 0-16,0 0 16,0 122-1</inkml:trace>
  <inkml:trace contextRef="#ctx0" brushRef="#br0" timeOffset="267243.1096">43770 10185 0,'41'0'47,"41"0"-31,0 0-16,41 0 15,-42 0-15,-40 0 16</inkml:trace>
  <inkml:trace contextRef="#ctx0" brushRef="#br0" timeOffset="267643.969">44711 9776 0,'0'-82'16,"0"42"0,82 40-1,-41 0 1,0 0-16,41 81 16,-82 83-1,0-41-15,-41-82 16,-41 40-1,0-40-15,-41-41 0,83 41 16,-1-41 15,122 0-15,1 0 0,82 0-1,40 0 1,-122-41-1,-82-41-15</inkml:trace>
  <inkml:trace contextRef="#ctx0" brushRef="#br0" timeOffset="268043.9486">45243 9899 0,'-41'-123'16,"41"41"0,0 42-1,0 121 48,0-40-63,0 0 15,0 82 1,164-82-16,-123-41 16,0 82-1,40-82-15,1 0 16,-82-123-1,0 41 1,0-41 0,0 42-1,0 162 32,0 1-47,0 123 16,0-1-1,0 1 17</inkml:trace>
  <inkml:trace contextRef="#ctx0" brushRef="#br0" timeOffset="270032.9093">36939 8549 0</inkml:trace>
  <inkml:trace contextRef="#ctx0" brushRef="#br0" timeOffset="270353.7534">36939 8549 0</inkml:trace>
  <inkml:trace contextRef="#ctx0" brushRef="#br0" timeOffset="270877.2439">40702 8795 0</inkml:trace>
  <inkml:trace contextRef="#ctx0" brushRef="#br0" timeOffset="271290.9421">36857 8385 0,'82'0'16</inkml:trace>
  <inkml:trace contextRef="#ctx0" brushRef="#br0" timeOffset="271837.6943">42502 8508 0</inkml:trace>
  <inkml:trace contextRef="#ctx0" brushRef="#br0" timeOffset="272893.9341">45775 9490 0,'0'-82'16,"41"82"31,41 82-47,163 286 31,-245 41 0,-41-327-31,0 0 16,-41 40-16,1-81 15,81 0-15</inkml:trace>
  <inkml:trace contextRef="#ctx0" brushRef="#br0" timeOffset="273277.7633">46593 9817 0,'82'0'63,"81"0"-63,1 0 15,286 0 1,-327 0-1</inkml:trace>
  <inkml:trace contextRef="#ctx0" brushRef="#br0" timeOffset="273510.6972">47247 9613 0,'0'-41'16,"-40"41"0,40 41 15,40 40-31,-40 1 16,0 205-1,0-124 1</inkml:trace>
  <inkml:trace contextRef="#ctx0" brushRef="#br0" timeOffset="274625.809">40334 8795 0</inkml:trace>
  <inkml:trace contextRef="#ctx0" brushRef="#br0" timeOffset="275683.239">42911 8549 0</inkml:trace>
  <inkml:trace contextRef="#ctx0" brushRef="#br0" timeOffset="279977.8824">48311 9490 0,'0'-123'0,"-41"123"16,41-41-16,-41 41 15,-41 0 17,1 41-17,40 164 16,41-1-15,0-81 0,81-123-16,42 41 15,-41-41 1,0 0-16,81-41 16,-122-82-1,41-81 1,-82 163-1,0-82 17,-41 164-17,41 41 1,0 81 0,0 1-1,41-123 1,41 0-1,0-41 1,-41 0 0,41-82-1,-82-82 1,0 83-16,-41 40 16,41 0-16,-164-41 15,82 41 1,0 41-1,1 123 1,81 81 15,40-163-15,83 41 0,0-82-1,-82 0-15,41 0 16,-41 0-16,40-123 15,-81 42 1,0-42 0,0 82-1,0 0 1,0 82 15,0 41-15,0 40-16,0-81 15,0 41-15,123 0 16,-82-41-16,41 0 31,-41-41-15,0-82 0,-41 41-1,0-163 1,0 81-1,0 82 1,0 123 15,0 0-31,0 122 16,0-40 0,0-123-1</inkml:trace>
  <inkml:trace contextRef="#ctx0" brushRef="#br0" timeOffset="280278.3802">49947 9244 0,'-82'41'47,"82"41"-47,0 0 16,-40 204 0,40-81-1,0-1-15,0-122 16,0 0-16,163 0 15,-40-41 1</inkml:trace>
  <inkml:trace contextRef="#ctx0" brushRef="#br0" timeOffset="281178.781">50152 9817 0,'-82'0'15,"82"-41"1,41 41 31,41 0-47,-41 0 15,81 0 1,-40 0 0,-41 0-1</inkml:trace>
  <inkml:trace contextRef="#ctx0" brushRef="#br0" timeOffset="282194.7299">50929 9449 0,'0'41'31,"0"0"0,-41-41-31,0 0 16,0 0 15,41-82 0,0 41 0,82 41-15,0 41 0,-82 41-1,0 0 1,0-1-16,0 124 16,-41-123-16,0 0 15,-82-42 1,42 42-1,40-82-15,41-41 32,0 0-17,0 1 1,82-42 0,-42 164-1,42-1 1,82-40-1,-123-41 1,0 0 0,41 82-16,-42-82 0,1 0 15,82-41 1,-123-41 0,0-122-1,0 81-15,0 41 16,0-40-16,0 40 15,-41 82 1,41 41 31,0 0-31,0 81-16,0 1 15,41-41 1,41-82-1,0 0 1,-1 0-16,1-41 31,-82-82-15,0 41 0,0 1-16,0-1 15,0 123 16,0 81-15,0-40-16,0 41 16,0-41-16,0 0 15,0-1-15,0 83 16</inkml:trace>
  <inkml:trace contextRef="#ctx0" brushRef="#br0" timeOffset="282511.8047">51952 10226 0,'0'-82'94,"0"1"-94,0 40 15,41 41 1,40 81 0,-81 83-1,0 0 1,0-82-1</inkml:trace>
  <inkml:trace contextRef="#ctx0" brushRef="#br0" timeOffset="282795.4023">52729 9613 0,'0'-41'16,"-41"82"31,-41 40-32,41 42-15,-40-41 16,40 0-16,-82 81 15,82-81 17</inkml:trace>
  <inkml:trace contextRef="#ctx0" brushRef="#br0" timeOffset="283027.4309">52279 9613 0,'0'41'47,"41"40"-47,41 1 0,-41 82 15,40-82-15,42 40 16,-123-81-1,82 0-15,-41 41 16</inkml:trace>
  <inkml:trace contextRef="#ctx0" brushRef="#br0" timeOffset="283678.691">52893 9285 0,'0'-41'15,"81"41"-15,-40 0 16,0 0-16,82 123 16,0 204-1,-42 246 16,-326-82 1,122-491-32</inkml:trace>
  <inkml:trace contextRef="#ctx0" brushRef="#br0" timeOffset="284879.3626">36448 11658 0,'41'0'32,"41"0"-32,40 0 15,288-82 1,367 0 15,-695 82-31</inkml:trace>
  <inkml:trace contextRef="#ctx0" brushRef="#br0" timeOffset="285099.1195">37757 11331 0,'-82'0'15,"82"-41"-15,0 163 63,0-40-63,0 0 15,0 0 1,-41 204 0,41-245-1</inkml:trace>
  <inkml:trace contextRef="#ctx0" brushRef="#br0" timeOffset="286246.0495">38616 11535 0,'0'0'0,"0"-82"15,0 41 1,-82 41 31,82 41-47,-82 82 16,82 41-1,0-123-15,0-1 16,41-40-16,41 82 0,-41-82 15,82 0 1,-41-41 0,40-81-1,-40-42 1,-82 123 0,0 0-16,0-41 15,-41 123 16,41 41-31,-41 164 32,41-165-17,41 1 1,0-82 0,82 0-1,-41-82-15,0 1 16,-82-42-1,0 41 1,-41-41 0,-82 82-1,0 41 1,41 41 0,82 123-1,0 0 1,41-124 15,41 42-31,0-82 16,0 0-16,-41 0 15,81-41 1,-81-40-16,82-42 16,-123 82-16,82 0 15,-82-82 1,0 42-1,-41 40 1,41 82 31,0-1-47,0 83 16,41 41-1,0-123 1,40 40 15,-40-81-15,0 0-1,41 0 1,-82-81 0,41-1-1,-41-41 1,0 41-1,0 1 1,0 162 31,0-40-47,0 82 16,0 41-1,0-124 1</inkml:trace>
  <inkml:trace contextRef="#ctx0" brushRef="#br0" timeOffset="286651.0375">40580 11331 0,'0'-82'0,"-41"82"16,41-82 0,0 123-1,-82 41 1,41 449 15,123-244 0,-41-287-31,41 82 16,-42-82-16</inkml:trace>
  <inkml:trace contextRef="#ctx0" brushRef="#br0" timeOffset="286912.0496">40907 11740 0,'-41'0'16,"82"0"31,41 0-32,0 0-15,-1 0 0,1 0 16,-41 0-16</inkml:trace>
  <inkml:trace contextRef="#ctx0" brushRef="#br0" timeOffset="287311.8006">41930 11535 0,'0'0'0,"-41"0"0,41-82 32,0 41-32,122 41 15,-81 0 1,41 0-1,-41 41 1,-41 0-16,0 82 16,0-41-16,-82 0 15,41-42-15,-81 83 16,40-123 0,164 0 30,-1 0-30,124 0 0,-1-82-1,-122 82-15,0-41 0</inkml:trace>
  <inkml:trace contextRef="#ctx0" brushRef="#br0" timeOffset="287720.5035">42666 11453 0,'-82'0'0,"82"-81"16,-41 81-1,41-41 1,0 82 0,0 40-1,41 42 1,41-82-1,41 41 17,-82-82-17,40 0 1,-81-41 0,0-82-1,0 41 1,0 41-16,-41 41 15,41 123 17,0-41-17,0 82 1,0-83 0,0 1-16,0 0 0</inkml:trace>
  <inkml:trace contextRef="#ctx0" brushRef="#br0" timeOffset="288001.5523">43361 11903 0,'0'41'62,"0"41"-46,-41 0 0,41-41-16,0 81 31,-81-81-31,81 0 0</inkml:trace>
  <inkml:trace contextRef="#ctx0" brushRef="#br0" timeOffset="288315.6865">43852 11862 0,'-82'-41'16,"205"41"46,0 0-62,0 0 16,-42 0-16,1 0 15</inkml:trace>
  <inkml:trace contextRef="#ctx0" brushRef="#br0" timeOffset="288695.3243">44548 11494 0,'0'0'0,"0"-82"16,0 42-1,41 40 1,40 0-1,-40 0 1,0 81-16,-41 1 16,0 123-1,-41-83 1,-81-40 0,40-41-16,123-41 46,40 0-30,124-82 0,40 41-1,-204-40 1</inkml:trace>
  <inkml:trace contextRef="#ctx0" brushRef="#br0" timeOffset="289128.6611">45202 11453 0,'0'-81'0,"0"40"32,-82 41-17,82 81 32,0-40-47,41 0 16,41 82-1,41-41 1,-82-82-16,0 0 16,40 0 15,-81-41-31,0 0 16,-41-123 15,41 83-31,-40 81 15,40 40 32,0 42-31,0 82 0,0 40-1,0-81 1,0-82-1</inkml:trace>
  <inkml:trace contextRef="#ctx0" brushRef="#br0" timeOffset="289412.2026">45938 11290 0,'0'0'0,"0"82"63,0 40-63,82 1 0,-82 0 15,0-1 1,0-40-16,-41 82 15,-40-41-15,81-83 16,-41-40-16</inkml:trace>
  <inkml:trace contextRef="#ctx0" brushRef="#br0" timeOffset="289646.028">46838 11740 0,'123'0'47,"-41"0"-31,0 0-16,-41 0 15,40 0 1</inkml:trace>
  <inkml:trace contextRef="#ctx0" brushRef="#br0" timeOffset="289778.2273">46797 11944 0,'41'-41'31,"41"41"-31,0 0 16,41 0-16</inkml:trace>
  <inkml:trace contextRef="#ctx0" brushRef="#br0" timeOffset="290697.2001">47943 11290 0,'0'41'31,"0"0"-15,0 40-16,0-40 15,0 0 1,-123 82 0,41-82-1,41-41 1,41-82 0,0 0-1,0-41 1,123 42-1,-41 81 1,0 122 0,-41 124-1,-41-83 1,-123-40 0,0-82-1,82-41 1,0 0-1,41-41 1,0-41 0,41 41-1,41 41 1,41 41 0,-41 41-1,-1-41 1,42-41-1,-41 0 1,-41 0-16,41-41 16,-82-41-1,0 41-15,41-81 16,-41 81 0,0 0-1,0 123 16,0-1-31,0 42 32,0-41-32,0-41 15,122 0-15,-122 41 16,41-82 0,41-82-1,41 0 1,-123 0-16,0-81 15,0 122-15,-41 41 16,-41 0 0,-82 0-1,-81 81 1</inkml:trace>
  <inkml:trace contextRef="#ctx0" brushRef="#br0" timeOffset="292495.7827">32726 13212 0,'0'-82'0,"0"42"32,-41 40-32,41 81 31,0 42-15,0-41-16,81 81 15,124-40 32,-123-123-47,40 0 31,-122-123-31,41 42 16,-41-1 0,0-82-1,0 82-15,0-40 16,0 204 31,0 40-32,0-40-15,0 82 16,0-1 0,0-40-1</inkml:trace>
  <inkml:trace contextRef="#ctx0" brushRef="#br0" timeOffset="293296.6797">33789 13253 0,'0'-123'0,"0"83"15,0-1 17,-82 41-32,41 0 31,0 0-31,41 81 16,-81 83-1,81-41 1,41-82 15,-1 40-15,1-121-1,41-42 1,41-41 0,-123 41-1,0-40 1,0 162 31,0 1-47,0 41 15,0 41 1,41-41 0,41-82-1,122 0 1,-163-123 15,41 123-31,-82-164 16,0 123-16,0-40 15,0-1 1,-41 82 0,41 41-1,0 41 1,0-1-1,41-81 1,41 0 0,-41 0-1,40 123 1,-81 41 0,0-42-1,0-81 16,0 41-31,41-82 16,0 0-16,41-41 16,0-41-16</inkml:trace>
  <inkml:trace contextRef="#ctx0" brushRef="#br0" timeOffset="293579.8006">35139 13049 0,'0'0'0,"-41"-82"16,41 0 0,-82 164 15,41 81 0,41 42-15,0-82-16,0-1 15,0-40-15,0 0 0,41-82 16,82 41 0</inkml:trace>
  <inkml:trace contextRef="#ctx0" brushRef="#br0" timeOffset="293850.4715">36039 13130 0,'0'0'16,"-41"-81"-16,-41 81 46,41 41-30,-81 122 0,-1 42-1,0-83 1,82-40 0,-41-41-1</inkml:trace>
  <inkml:trace contextRef="#ctx0" brushRef="#br0" timeOffset="294046.8857">35425 13130 0,'0'41'31,"82"0"-31,-41 0 16,41 41-16,-41-41 15,82 82 1,-42-42-16,-40-81 16,41 82-1</inkml:trace>
  <inkml:trace contextRef="#ctx0" brushRef="#br0" timeOffset="294280.5851">36284 13008 0,'0'-123'16,"41"123"15,0 82-31,41 0 0,-82-1 16,41 165-1,-41 40 16,-41-122-15</inkml:trace>
  <inkml:trace contextRef="#ctx0" brushRef="#br0" timeOffset="296435.6338">44589 10390 0</inkml:trace>
  <inkml:trace contextRef="#ctx0" brushRef="#br0" timeOffset="297946.1515">37021 13376 0,'-41'0'16,"123"0"46,-1 0-46,1 0-16,0 0 15,164 0 17,-165 0-1</inkml:trace>
  <inkml:trace contextRef="#ctx0" brushRef="#br0" timeOffset="298597.7613">38575 13090 0,'0'-41'15,"-82"122"48,1-81-32,40 0-31,0 0 16,0 0 15,41-81-16,0-1 1,0 0 0,41 82-1,41 0 1,-42 41 0,42 204-1,-82-81 1,-122 0-1,-1-124 1,41 83-16,0-123 16,0 0-16,1 0 15,40 0-15,0 0 32,41-41-32,0-41 15,82 42 16,-1 40-15,42 40 0,0 83-1,-41-82-15,-82 41 16,81-41-16,42 41 16,0-82-1</inkml:trace>
  <inkml:trace contextRef="#ctx0" brushRef="#br0" timeOffset="299963.3676">39475 13130 0,'0'-40'16,"-41"40"15,-41 0-31,82 40 16,-40 329 15,40-288-15,40 1-1,83-82 1,-82 0-16,0 0 16,41-41-16,-41 41 15,-41-82-15,81-40 16,-81 40 0,0 41-1,0 123 32,0-41-31,0 41-1,82-1 1,-41-81 0,41 0-1,0-41 1,0-40-1,-82-124 1,0 123 0,-82 1-1,0 40 1,0 41 0,41 122-1,41 1 1,0 0 15,0-41-15,205-82-1,-82 0 1,-42-41 0,1-41-1,-41 82-15,-41-82 16,0 0-16,0 41 15,0-81 1,0 244 31,0 1-31,0-82-16,0 41 15,41 0 16,0-1-15,82-81 0,-82-41-1,-41-81 1,0 40 0,0-82-1,0 83 1,0 162 31,0 1-47,0 41 15,0 0 1,0-83 0</inkml:trace>
  <inkml:trace contextRef="#ctx0" brushRef="#br0" timeOffset="300330.4132">41234 12844 0,'-41'0'0,"-41"82"31,82 0-16,0 40 1,0 206 0,0-206-1,82 1 1,0-82 0</inkml:trace>
  <inkml:trace contextRef="#ctx0" brushRef="#br0" timeOffset="300613.9809">42175 13090 0,'0'0'0,"0"-41"16,-41 41 15,-41 81-15,0 42-1,-40-41 1,-1 122 0,41-163-1,41-41 1</inkml:trace>
  <inkml:trace contextRef="#ctx0" brushRef="#br0" timeOffset="300830.4902">41602 13008 0,'123'0'46,"-82"82"-46,41-1 0,-41 42 32,163 41-17,-122-164 1,-82 41-16</inkml:trace>
  <inkml:trace contextRef="#ctx0" brushRef="#br0" timeOffset="301181.5909">42748 13499 0,'0'40'46,"0"1"79,0 0-125,0 82 16,0-41-16,0 0 16,0-41-1</inkml:trace>
  <inkml:trace contextRef="#ctx0" brushRef="#br0" timeOffset="301630.1373">43034 13130 0,'0'-81'0,"0"162"47,41-40-32,-41 41-15,82-41 16,0 82 0,40-82-1,-40-41 1,0 0 0,-41-205 15,-41 82-16,0 83 1,0 80 15,0 42-15,0 0-16,0 82 16,-82-83-16,82 42 15,0 41 1,0-123-1</inkml:trace>
  <inkml:trace contextRef="#ctx0" brushRef="#br0" timeOffset="301880.8169">43811 13049 0,'0'-41'0,"41"41"16,0 0-1,41 204 1,0 1 0,-82-1-1,0-122-15,-41 0 16,-41 0-16,41 0 0</inkml:trace>
  <inkml:trace contextRef="#ctx0" brushRef="#br0" timeOffset="302368.3112">44793 13539 0,'-41'0'15,"123"0"48,0 0-47,40 0-16,1 0 15,0 0-15,81 0 31,-163 0-15</inkml:trace>
  <inkml:trace contextRef="#ctx0" brushRef="#br0" timeOffset="303192.5574">51175 10349 0</inkml:trace>
  <inkml:trace contextRef="#ctx0" brushRef="#br0" timeOffset="304847.2532">45898 13212 0,'0'-82'0,"0"123"47,0 0-31,-41-41 31,-41 0-32,41 0 1,0 0 0,41-122-1,0 40 1,0 0-16,123 82 16,-41 0-1,-82 41-15,81 82 16,-81-1-16,0 42 15,0-82 1,-81-1-16,-1 83 16,0-123-1,41-41 1,41-82 15,0 41-15,0 0-1,41-40 1,0 81-16,41 122 16,-82-81-1,41 82 1,-41-41 0,40-82-16</inkml:trace>
  <inkml:trace contextRef="#ctx0" brushRef="#br0" timeOffset="316402.5187">46634 13171 0,'0'-41'16,"0"1"15,-41 40-15,-82 0 0,123 122-16,-41 42 31,41-41-31,0 163 31,123-286-31,41 82 31,-123-82-31,122-164 32,-122 123-32,-41 0 15,0-122 1,0 122-1,0 0-15,0 82 32,0 0-17,0 40-15,0 1 16,0 0 0,41-82 15,82 0-16,-41-41 1,-1-82 0,-81 42-16,0-1 15,0 0-15,-41 41 16,-40 0 0,-1 41-1,0 0 1,0 0-1,82 123 1,0 41 0,41-124-1,41 83-15,-41-123 16,0 0-16,81 0 31,-81 0-31,41 0 16,-41-41-1,41-41-15,-82 1 16,0-1 0,0 0-1,0 123 48,0 41-48,0-41-15,0 0 16,0 40-16,0-40 16,82 0-1,-41-41 1,40 0 0,1 0-1,-82-123 1,0 42-1,0-42 1,0 41 0,0 0-1,0 164 17,0 0-17,0 122 1,0-81-1,0-82-15,0 41 16</inkml:trace>
  <inkml:trace contextRef="#ctx0" brushRef="#br0" timeOffset="317115.5848">48188 13008 0,'0'-82'16,"0"41"-1,-41 41 1,-40 123 15,-1 245 0,82-245-31,82 286 32,-42-409-32,42 41 15,0-41-15</inkml:trace>
  <inkml:trace contextRef="#ctx0" brushRef="#br0" timeOffset="317382.2001">49047 13253 0,'0'-41'15,"-41"41"17,-40 41-17,40 0-15,-41 41 16,41 0-16,-41-1 16,0 83-1,82-123-15,-81 41 16,81-41-1</inkml:trace>
  <inkml:trace contextRef="#ctx0" brushRef="#br0" timeOffset="317598.2856">48475 13253 0,'0'0'0,"0"-41"0,0 82 31,81 41-15,1 41-1,41-1 1,-41 1 0,-41-41-16</inkml:trace>
  <inkml:trace contextRef="#ctx0" brushRef="#br0" timeOffset="317899.5807">49456 13703 0,'-40'0'16,"40"-82"-16,0 41 15,40 123 48,-40 0-47,0 0-16,0 0 15,0-1-15,0 1 16,0 0-1,0-41 1</inkml:trace>
  <inkml:trace contextRef="#ctx0" brushRef="#br0" timeOffset="318398.9913">49620 13335 0,'0'-82'15,"41"82"48,-41 41-48,82-41-15,-82 82 16,41-82-16,40 41 16,1-41-1,0 0 17,0 0-32,0-41 15,-82-82 1,0 82-1,0 0-15,0-40 16,0 121 31,0 1-47,0 0 16,0 123-1,0 40 1,0 83-1,0-205-15</inkml:trace>
  <inkml:trace contextRef="#ctx0" brushRef="#br0" timeOffset="318649.1416">50725 13008 0,'0'0'0,"0"-82"0,0 205 47,0-1-31,81 165-1,-81 81 1,-81-41-1,40-245-15,-41-82 16</inkml:trace>
  <inkml:trace contextRef="#ctx0" brushRef="#br0" timeOffset="320148.2366">41643 12353 0,'41'0'125,"41"-41"-109,0 41-16,-41 0 16,81 0-1,-81 0 1</inkml:trace>
  <inkml:trace contextRef="#ctx0" brushRef="#br0" timeOffset="320772.6278">44629 12353 0,'-81'0'15,"-1"0"1,41 0 15,123 0 16,81 0-31,-122 0-1,82 0 1</inkml:trace>
  <inkml:trace contextRef="#ctx0" brushRef="#br0" timeOffset="322018.5823">51011 13539 0,'-82'0'16,"123"0"15,0 0-15,286 0 15,-245 0-31,122 0 31</inkml:trace>
  <inkml:trace contextRef="#ctx0" brushRef="#br0" timeOffset="322283.6339">51256 13130 0,'0'-40'16,"0"80"31,0 42-31,0 0-16,0 0 15,0 0-15,0 40 16,0 42-1,0 0 1</inkml:trace>
  <inkml:trace contextRef="#ctx0" brushRef="#br0" timeOffset="322766.4387">51706 13090 0,'0'-41'0,"0"122"63,0 1-48,0 0-15,41 41 16,-41-82-16,0 0 16,82 40-1,-41-81 1,0 0 0,41 0-1,-82-163 1,0-1-1,0 41 1,0 205 31,0 41-47,0 41 31,0-1-15,0 42-1,0-123-15</inkml:trace>
  <inkml:trace contextRef="#ctx0" brushRef="#br0" timeOffset="323915.7835">52524 13539 0,'0'0'0,"0"-40"0,0-42 15,0 0 1,-40 82-16,40-41 31,-41 41-31,-41 41 16,82 41-1,-82 122 1,82-40 0,0-82-1,41-82-15,82 82 16,-42-82-16,-40 0 16,82 0-1,-41-41 1,-82-41-16,82 0 15,-82 0 1,0 0 0,0 164 46,0-41-62,-41 0 16,41 41-16,0-41 15,41 41-15,41-82 16,-82 40 0,81-40-1,1 0 1,-82-81 0,0 40-16,0-41 15,0 41-15,0 0 16,0-41-16,-123 41 15,42-40 1,40 81 0,-41 81-1,82 1-15,0 0 16,0-41-16,82 0 16,0 41 15,-1-82-31,-40 0 15,0 0-15,0 0 16,82-41 0,-123-82-16,41 82 15,-41-41-15,0 0 16,0 42-16,0-1 16,0-41-1,0 123 16,0 0-31,0 40 16,0 124 0,0-164-1,81 41 1,1 0 15,-41-82-31,41 0 16,-82-123-1,0 41 1,0-41 0,0 82-16,0-40 15,0 162 17,-41 1-17,41 82 1,0-123-16,0 163 15,0-122 1,0-41-16</inkml:trace>
  <inkml:trace contextRef="#ctx0" brushRef="#br0" timeOffset="324248.681">53874 13376 0,'0'0'0,"0"-82"15,-81 82-15,81-41 16,0 0-1,0 164 17,-41 0-32,41 122 15,0-81 1,81-1 15,-40-40-15,82-123-16</inkml:trace>
  <inkml:trace contextRef="#ctx0" brushRef="#br0" timeOffset="324699.7355">54202 13417 0,'0'-82'0,"-41"82"31,41 82 16,0-41-47,41 0 16,-41 40-16,81-81 15,-40 82 1,0-82-1,41 0 1,-82-82 0,0 41-1,0 1-15,0-83 16,-41 82 0,41 123 30,0 0-46,0 122 16,0-40 0,0 40-1,0-122 1</inkml:trace>
  <inkml:trace contextRef="#ctx0" brushRef="#br0" timeOffset="325018.0603">54774 13989 0,'0'-81'15,"0"122"64,0-1-79,-41 1 15,41 41-15,-40 0 16,40-41-1,0 82 1</inkml:trace>
  <inkml:trace contextRef="#ctx0" brushRef="#br0" timeOffset="325532.8151">54897 13539 0,'0'-81'15,"0"-1"1,0 164 46,0-41-62,41-1 16,-41 42-16,0 0 16,82-41-16,0 41 15,-1-82 1,-40 0 15,-41-82-31,0 41 16,0 0-16,0-122 15,0 81 1,0 41 0,0 123 31,0 81-32,0 1 1,0-82-16,0 0 15,0 40-15,0-40 16</inkml:trace>
  <inkml:trace contextRef="#ctx0" brushRef="#br0" timeOffset="325799.3826">55429 13376 0,'0'-82'0,"41"82"31,81 0-15,-122 123-1,0-41 1,0 40-16,0 1 15,0 122-15,0-163 16,-40 0-16,40 41 16,-123 40-1</inkml:trace>
  <inkml:trace contextRef="#ctx0" brushRef="#br0" timeOffset="326216.5622">50806 15217 0,'82'0'47,"0"0"-47,0 0 15,41 0-15,-42 0 16,1 0-16</inkml:trace>
  <inkml:trace contextRef="#ctx0" brushRef="#br0" timeOffset="326367.8246">50888 15380 0,'82'0'32,"0"0"-17,41 0-15,81 0 16</inkml:trace>
  <inkml:trace contextRef="#ctx0" brushRef="#br0" timeOffset="326973.4248">52074 15012 0,'0'41'78,"0"0"-62,-81-41-16,40 0 31,41-41-16,-41 41 1,41-123-16,0 82 16,0-40-1,82 81-15,-1 0 32,42 163-17,-82-81-15,-41 0 16,0 0-16,0 40 15,-123 1 1,-81-41 0,163-82-16,0 0 15,41-82 1,0 41 0,0-82-1,82 123 1,0 0-1,40 41 1,-81 41 0,0-41-1,41-41 1,41 0 0,-82 0-16,40 0 15,1-82-15</inkml:trace>
  <inkml:trace contextRef="#ctx0" brushRef="#br0" timeOffset="327257.8375">52647 15217 0,'0'-82'0,"0"164"0,0-205 16,0 205 15,0-41-15,0 122 0,0-122-16,0 0 15,82 41 1,-41-82-16,82 0 15,-42-82 1,-81-82 0,0 1-1,-40 122 17,-42 41-17,-41 0 1,41 82-16,41-1 15</inkml:trace>
  <inkml:trace contextRef="#ctx0" brushRef="#br0" timeOffset="328773.4042">31989 16648 0,'0'-41'16,"0"82"-1,0 82 1,205 286 15,-42-286 1,-81-123-17,-41-41 1,-41-82-1,0-41 1,-41-163 0,41 205-1,0 162 17,0 83-17,0 0 1,0 0-16,0-1 15,41 124-15,-41-164 16</inkml:trace>
  <inkml:trace contextRef="#ctx0" brushRef="#br0" timeOffset="329666.036">32971 16894 0,'0'0'0,"0"-41"0,0-41 15,0 0 1,-82 0 0,41 82-1,0 0 1,-40 164-1,81-82-15,0 0 16,0-1-16,0 1 16,40 82-1,1-164-15,0 41 16,41-41 0,-41 0-1,0-205 1,-41 82-1,0 83 1,0-1 0,0 82 31,0 40-32,0 83 1,0-123-16,0 0 15,0 41-15,82-41 16,-41-41 0,40-41-1,1-82 1,-82 41 0,0 0-16,0 0 15,0 1-15,0-1 16,0 0-16,0 41 15,0 123 32,0 82-47,0-124 32,0 42-32,41-82 15,82 0-15,-41 0 16,-41 0-1,-41-41 1,0-81 0,0 81-1,0 0 1,0 123 0,0 163-1,0 1 1,0-83-1,0-81 1,81-41 0,42-41-16</inkml:trace>
  <inkml:trace contextRef="#ctx0" brushRef="#br0" timeOffset="329933.0911">34403 16526 0,'0'0'0,"0"-82"15,-82 204 17,41 83-17,-41 163 1,82-163-1,41-42 1,82-122 0,-41-41-1</inkml:trace>
  <inkml:trace contextRef="#ctx0" brushRef="#br0" timeOffset="330150.4545">34975 16975 0,'0'0'0,"0"-40"0,-41 80 47,-40 42-31,40 0-16,-41 41 15,41-41-15,-82 81 16,123-122-1,-41 41 1</inkml:trace>
  <inkml:trace contextRef="#ctx0" brushRef="#br0" timeOffset="330366.6495">34525 16853 0,'82'82'32,"-41"-1"-17,41-40-15,0 82 16,0 0 0,-82-82-1,40 0 1</inkml:trace>
  <inkml:trace contextRef="#ctx0" brushRef="#br0" timeOffset="330600.0741">35425 16812 0,'0'0'0,"-81"-41"0,162 41 46,1 82-30,0 81 0,-82-81-16,82 41 15,-82-41-15,0 0 0,-41-1 16,-82 83 0,82-164-16</inkml:trace>
  <inkml:trace contextRef="#ctx0" brushRef="#br0" timeOffset="331251.3799">40743 13949 0,'41'0'47,"-41"40"-47,82-40 15</inkml:trace>
  <inkml:trace contextRef="#ctx0" brushRef="#br0" timeOffset="331519.1026">48147 14358 0</inkml:trace>
  <inkml:trace contextRef="#ctx0" brushRef="#br0" timeOffset="332582.8923">36448 17180 0,'-41'0'0,"123"0"78,0 0-62,0 0-16,-1 0 15,42 0-15,-41 0 16,0 0-16,0 0 0</inkml:trace>
  <inkml:trace contextRef="#ctx0" brushRef="#br0" timeOffset="333134.4538">37675 16730 0,'0'0'0,"0"-41"0,0-41 15,0 1 1,-41 81 31,41 81-32,0-40-15,-81 123 16,81-123-16,-41 41 16,41-42-1,0 1-15,41-41 31,122 0-15,42 0 15,-124 0-31,1 0 0,-82-81 16,0 40 15,0 0-15,0 0-1,-41 41 32,41 163-31,0 1 0,0-82-16,-41 122 15,41-122 1,0-41-16</inkml:trace>
  <inkml:trace contextRef="#ctx0" brushRef="#br0" timeOffset="334183.8321">38493 17057 0,'0'0'0,"0"-82"0,0 123 63,-81 0-63,81 41 16,0-41-16,0 0 15,0 41 1,40-41-1,42-41-15,41 0 32,0-41-32,-82-41 15,-41 41 1,0-41 0,0 41-16,0-41 15,0 164 32,0 0-47,0 0 16,0-41-16,0 41 15,0-41-15,81-41 16,1 0 0,0-41-1,0-41 1,-82-82-1,0 41 1,-123 83 0,0-42-1,83 82 1,-42 82 0,41-42-16,41 42 15,0 0 1,82 0-1,-41 0-15,122-82 16,-122 0-16,0 0 16,82 0-1,-82-123 1,40 41 0,-81-41-1,0 42 1,0 162 46,0-40-62,0 41 16,0-41 0,123 82-1,-41-82 1,0-41-16,0 0 15,-1 0 1,-81-123 0,82 82-16,-82 0 15,0-41-15,0 1 16,-41-1 0,41 123 15,-41 40-16,41 42-15,0-41 16,0-41 0,0 41-16,0-41 15</inkml:trace>
  <inkml:trace contextRef="#ctx0" brushRef="#br0" timeOffset="334520.1936">40416 16689 0,'0'-41'0,"0"0"0,0-40 15,-41 121 32,0 42-31,-41 164 0,82-1-1,0-81 1,41-1-1,-41-122-15,123-41 16</inkml:trace>
  <inkml:trace contextRef="#ctx0" brushRef="#br0" timeOffset="334784.213">41398 16771 0,'0'0'0,"0"-41"0,-82 41 47,0 41-31,41 41-1,-81 81 1,40-40-16,41 0 15,-41-41-15,82-41 16,-82-41 0</inkml:trace>
  <inkml:trace contextRef="#ctx0" brushRef="#br0" timeOffset="335002.3024">40784 16771 0,'41'0'32,"0"0"-17,41 123-15,0-42 16,-41 1-16,81 82 31,-40-41-15,0-123-16</inkml:trace>
  <inkml:trace contextRef="#ctx0" brushRef="#br0" timeOffset="335233.8664">41930 17098 0,'-82'-41'0,"82"-41"16,0 123 46,0 0-62,0 0 16,0 123 0,0-1-1,-41-122-15</inkml:trace>
  <inkml:trace contextRef="#ctx0" brushRef="#br0" timeOffset="335702.104">41930 16771 0,'0'-82'15,"81"123"32,-81 0-47,82 41 16,-82-41-16,41 0 31,41 81-15,-41-122-16,0 0 15,0 0 1,-41-122 0,0 40-1,0-123 1,0 164 0,0 123 15,0 0-16,0 0-15,0 122 16,0-122 0,0 0-16,0 41 15</inkml:trace>
  <inkml:trace contextRef="#ctx0" brushRef="#br0" timeOffset="335957.9895">42748 16566 0,'0'-40'16,"82"162"30,-82 1-46,40 0 16,-40-1-16,0 1 16,0 0-16,0 40 15,-40-81 1,-42-41 0</inkml:trace>
  <inkml:trace contextRef="#ctx0" brushRef="#br0" timeOffset="336234.4828">43402 17098 0,'0'0'0,"41"0"47,82 0-47,0 0 15,-1 0-15,42 0 32,-41 0-17</inkml:trace>
  <inkml:trace contextRef="#ctx0" brushRef="#br0" timeOffset="336454.9509">43729 16689 0,'0'-41'0,"0"123"46,0 0-46,0 41 16,0-42-16,0 124 16,0-1 15,82-122-31,-82 0 16,82-82-16</inkml:trace>
  <inkml:trace contextRef="#ctx0" brushRef="#br0" timeOffset="337433.8555">44629 16526 0,'0'0'0,"0"-82"16,0 204 46,-40-40-62,40 0 0,-82 41 31,82-41-15,82-82 31,-1 0-31,1 0-1,82 0 1,-82 0-1,-82-41 1,0-41 0,0 0-1,0 41 1,0 123 31,0 41-47,0 81 15,-41-40 1,41 40 0,41-163-1</inkml:trace>
  <inkml:trace contextRef="#ctx0" brushRef="#br0" timeOffset="339844.1667">45529 16935 0,'-41'0'0,"41"-41"16,0 82 47,0 40-63,0-40 15,82 41-15,-82-41 16,82-41-16,-82 82 15,82-82-15,0 0 16,81 0 31,-163-287-16,-41 83 0,41 245 1,0 41-32,0 81 15,0-122 1,0 41-16,0 41 16</inkml:trace>
  <inkml:trace contextRef="#ctx0" brushRef="#br0" timeOffset="340610.6112">46511 16894 0,'0'0'0,"0"-82"16,-41 41-1,-41 41 1,1 82 0,81-41-1,-41 204 1,41-122 0,0-82-1,41-41 1,40 0-1,1 0-15,0-82 32,-82-82-32,0 42 31,0 81-31,0 82 47,0 81-32,0-81 1,41 41 0,0-82-1,41 0 1,40 0 0,-122-82-1,41-41-15,-41 42 16,0-1-1,-82 82 17,42 41-17,40 0 1,81-41 15,1 0-15,-82 41 31,0 81-32,0-40 1,0 0-16,0 0 16,82-82 15</inkml:trace>
  <inkml:trace contextRef="#ctx0" brushRef="#br0" timeOffset="340901.0773">47411 16689 0,'0'0'0,"0"-41"0,0-81 15,0 81 17,-41 122-17,41 42 1,-82 123 0,82-1-1,82-40 1,-82-165-1,123 83 1,-41-123-16,-41 0 0</inkml:trace>
  <inkml:trace contextRef="#ctx0" brushRef="#br0" timeOffset="341343.4882">47820 16853 0,'0'-82'0,"-41"82"0,41 41 47,0 41-31,41-1-1,123 83 1,-42-164-1,-81 0 1,82 0 0,-82-123-1,-41 42 1,0 40-16,0 0 16,0-41-1,-82 82 32,82 82-47,0 0 16,0 81-1,0 42 1,0-123-16,0-1 16</inkml:trace>
  <inkml:trace contextRef="#ctx0" brushRef="#br0" timeOffset="341617.5998">48516 16648 0,'122'123'47,"-122"-41"-47,41 40 15,-41-40-15,0 82 16,0 0 0,-82-42-1,1-122 1</inkml:trace>
  <inkml:trace contextRef="#ctx0" brushRef="#br0" timeOffset="341817.7635">49375 17098 0,'41'0'31,"81"0"-31,-40 0 16,0 0-1</inkml:trace>
  <inkml:trace contextRef="#ctx0" brushRef="#br0" timeOffset="341950.9843">49456 17344 0,'0'0'0,"82"0"31,41 0-31,122-41 16</inkml:trace>
  <inkml:trace contextRef="#ctx0" brushRef="#br0" timeOffset="342523.6227">50888 16771 0,'0'82'46,"-82"0"-30,41-1 0,-40-81-16,-1 0 31,41-81-15,41 40-1,0-82 1,123 123-1,-82 0 1,-1 164 0,-40-1-1,0-81-15,-40 82 16,-1-123 0,-41-1-16,41-40 0,0 82 15,-41-82 1,41 0-1,41-122-15,0 81 16,0 0-16,41 0 31,82-41-31,-41 82 32,-82 41-32,82 41 15,-1-82-15,-81 41 16,82-41-1,82 0 1,-123 0-16</inkml:trace>
  <inkml:trace contextRef="#ctx0" brushRef="#br0" timeOffset="342839.6364">51297 17016 0,'0'0'0,"0"-81"16,0 40-16,0 122 62,0 1-62,-82 205 31,164-206-15,41 1 0,-41-82-1,40-82 1,-40-40-1,-82-124 1,-82 205 0,-40 41-1,-42 0 1,41 41-16,42 82 16</inkml:trace>
  <inkml:trace contextRef="#ctx0" brushRef="#br0" timeOffset="343818.3816">26262 18857 0,'41'0'47,"41"0"-47,0 0 16,327 0 15,-164 0-31,614-82 31,-695 82-31,-41 0 0,-82 0 31</inkml:trace>
  <inkml:trace contextRef="#ctx0" brushRef="#br0" timeOffset="344140.0471">29044 18407 0,'0'-82'16,"0"123"46,0 41-62,0 0 16,0 41-16,0 40 15,0 42 1,0-83 0,0-81-1</inkml:trace>
  <inkml:trace contextRef="#ctx0" brushRef="#br0" timeOffset="344768.0676">29085 18325 0,'0'0'0,"0"-122"0,0 81 16,0-82 0,-82 82-1,-41 41 1,82 0-16,-81 0 16,81 0-1,0 0-15,-82 0 16,0 123-1,1 122 1,81-122 0,-41 122-16,82-81 15,0 0 1,123 204 0,122-41-1,-122-204-15,163 40 16,-122-81-16,-41-82 15,122 0 1,-41-41 0,-40-122-1,-41 81-15,-82-123 16,41 123-16,-82-40 16,0-124-1,0 1 1,-82 122-16,-82-163 15,123 204 1,-41 0-16,-40 41 16,-1 41-1,-41 0 17,83 0-32,-42 0 15,123 41-15,-41-41 16,41 123-1,0-82-15</inkml:trace>
  <inkml:trace contextRef="#ctx0" brushRef="#br0" timeOffset="345828.8388">48802 18898 0,'-41'0'0,"82"0"0,-123 0 0,41 0 15,123 0 48,941 0-32,-369 0-15,-40 41-1,-287 0 1,-245-41-16,0 0 15,-41 0 17</inkml:trace>
  <inkml:trace contextRef="#ctx0" brushRef="#br0" timeOffset="346517.98">52484 18571 0,'0'41'31,"0"0"-15,0-1-1,-41-40 17,-41 0 14,82-40-30,0-42 0,0 41-16,0 0 31,41-41-31,0 82 16,40 0-1,1 123 1,-82 0-1,0 40 1,-41-40-16,-81 41 16,81-83-16,-82 1 15,-41 0 1,1-82 0,122 0-1,41-41 16,0-41-31,82 0 16,40 1 0,-40 81 15,-41 122-15,82-40-1,40 82 1,-122-164-1</inkml:trace>
  <inkml:trace contextRef="#ctx0" brushRef="#br0" timeOffset="347134.4463">53179 18325 0,'0'0'0,"-41"-41"0,-41-40 16,41-1-16,-122-41 31,81 82-15,-123-82-1,124 83-15,-83 40 16,41 0-16,0 0 15,-163 81 1,41 124 0,122 81-1,123-163-15,-41 122 16,41-81 0,0-41-16,41 122 15,204 123 1,1-245-1,122-41 1,-41-82 0,1-82 15,40-123-15,-246 83-16,165-287 15,-165 204-15,-81 82 16,-41-81-1,0 40 1,0 83-16,-122-42 16,40 41-16,-41 0 15,-204 41 1,163 41-16,1 0 16,40 0-16,41 0 15,-82 246 1,83-164-1</inkml:trace>
  <inkml:trace contextRef="#ctx0" brushRef="#br0" timeOffset="348474.5909">13949 19962 0,'0'-41'0,"0"122"46,0 83-46,0 81 32,0-81-32,0-41 31,0-41-31,0-41 16</inkml:trace>
  <inkml:trace contextRef="#ctx0" brushRef="#br0" timeOffset="349084.9296">14154 19880 0,'0'0'0,"0"-41"15,0-41-15,-41 0 16,-164-41 0,124 83 15,-42 40-15,0 0-1,0 163 1,82-81-16,41 41 15,-122 81-15,122-40 0,0-1 16,0 165 0,82-83-1,163-122 1,0-41 0,1-82-1,-1-82 1,-81-82-1,-123 82 1,41-40-16,-82 40 0,41 0 16,-41 0-16,0-163 31,0 122-31,0 0 16,0 42-16,-82-83 15,0 123 1,-123-82-1,42 82 1,40 41 0,41 82-16,0 0 15,42 41-15,40 40 0,0 1 16,0-41-16</inkml:trace>
  <inkml:trace contextRef="#ctx0" brushRef="#br0" timeOffset="349420.2802">15258 20698 0,'0'0'0,"82"0"63,0 0-48,0 0-15,40-82 16,1 82 0,0 0-16,81 0 15</inkml:trace>
  <inkml:trace contextRef="#ctx0" brushRef="#br0" timeOffset="350021.1916">17181 20125 0,'0'41'63,"0"0"-63,0 41 15,-123 0 1,41-82 0,41 0-1,1 0 1,40-41 0,0-41-1,0-41 1,40 41-1,83 82 1,-82 0-16,0 123 16,41-41-16,-82 0 15,41 204 1,-164-122 0,-122-1-1,-42-40 1,246-123-1,41-82 1,0-41 0,0 83 15,123 40-31,-82 0 16,41 0-1,0 81 1,-1-40-1,83-41 1</inkml:trace>
  <inkml:trace contextRef="#ctx0" brushRef="#br0" timeOffset="350619.0931">17426 20002 0,'0'0'0,"-41"-81"16,1-1-1,-83 0 1,0 41 0,0-41-1,-81 82 1,122 0-16,0 0 15,0 0-15,1 41 0,-42 0 16,0 123 0,41 81-1,82 369 1,0-287 0,123 0-1,82-163 1,-1-82-1,-81-82 1,0 0-16,-1 0 16,42-41-16,0-41 0,-1-82 31,83-122-15,-206 163-16,42-163 15,-41 204-15,-41 0 16,0-40-1,-82-1 1,-122 0 0,122 123-16,-41-82 15,1 82-15,40 0 0,0 0 16,0 0 0,41 0-16,-41 205 15,82-164 1</inkml:trace>
  <inkml:trace contextRef="#ctx0" brushRef="#br0" timeOffset="353726.0971">34566 18489 0,'-41'0'47,"41"-82"-16,0 123 110,-40-41-126</inkml:trace>
  <inkml:trace contextRef="#ctx0" brushRef="#br0" timeOffset="358319.6143">13663 22416 0,'0'-82'15,"82"41"-15,-82-82 16,0 42 0,0-1-1,-41 41-15,-123 0 31,41 205 16,1 163-31,122-204 0,122-83-1,-81 42-15,41 0 16,-41-41-16,0 41 15,-41-41-15,82 0 16,-82 40-16,0 42 16,-41-123-1,-82 41 1,41-41 0,41 0-1,41-123 1,0 1-1,0-1 17,41 82-32,-41-41 15,164 41-15,-164-41 0,82 42 16,-41-83 0,-41 82-1,0-41 1,0 41-1,-82 41 1,0 0 0,0 82-1,82 0 1</inkml:trace>
  <inkml:trace contextRef="#ctx0" brushRef="#br0" timeOffset="359552.7682">14277 22907 0,'0'-41'16,"0"-41"-16,0 41 15,0-41 1,-41 0 15,-41 205-15,82-41 0,-82 82-1,82-83 1,0 1-16,41-41 15,-41 0-15,41-41 32,41 0-17,81-41 1,-81 41-16,-41-164 16,82 124-16,-123-1 15,41-82 1,-41 82-1,-41 82 17,41 0-17,0 41 1,0-1 0,0 1-1,0-41-15,41-41 16,81 0-1,-81 0 1,0 0-16,41 0 16,-82-82-1,82 41-15,-82 1 0,0-42 16,0 0 0,-41-41-1,-41 41 1,-41 82-1,1 82 1,122 123 0,0-42-1,0-122-15,0 41 16,40-41 0,83-41-1,-82 0-15,82 0 16,-41-41-1,40-123 17,-122 83-17,0-1 1,0 0 0,0 41-16,0 82 62,0 0-62,0 82 16,41-1-1,41-40 1,-41-82 0,0 0-1,41 0 1,-41 0-1,-41-163 1,0 81 15,0-123-15,0 164 0,-41 82 15,41 82-31,0-41 15,0 0-15,0-1 16,0 1-16,-41 41 0,41-82 16</inkml:trace>
  <inkml:trace contextRef="#ctx0" brushRef="#br0" timeOffset="359869.1615">16076 22457 0,'0'0'0,"0"-41"0,0 0 16,0-41-1,0 123 1,-41 41 0,1 163-1,40-122-15,0 0 16,0-1-16,0-40 16,0 0-16,81 82 15,83-164 1</inkml:trace>
  <inkml:trace contextRef="#ctx0" brushRef="#br0" timeOffset="360153.4327">17304 22620 0,'0'-41'16,"-123"82"47,41 82-63,41-41 0,-41 0 15,41-1-15,41 1 16,-81-41-1,-1 0-15,82 82 16</inkml:trace>
  <inkml:trace contextRef="#ctx0" brushRef="#br0" timeOffset="360370.0179">16731 22661 0,'0'0'0,"82"0"32,0 82-17,40 41 1,1 40 0,-41-40-1,0-123 1</inkml:trace>
  <inkml:trace contextRef="#ctx0" brushRef="#br0" timeOffset="360753.1337">17713 22948 0,'0'40'32,"0"42"-17,0 0 1,0-123 62,0-82-62,0 164 15,0 0-31,81 41 16,-81 41-1,0-41-15,0 81 16,-40-122-16</inkml:trace>
  <inkml:trace contextRef="#ctx0" brushRef="#br0" timeOffset="361246.8485">18040 22620 0,'0'0'0,"0"-41"16,41 41 31,-41 41-32,0 0 1,0 41-16,0 0 15,82-41-15,-82 41 16,41-82 0,-1 0-1,42 0 1,41 0 0,-82-123-1,-41-82-15,0 124 16,0-1-16,0 41 15,0 204 32,0 83-31,-82-1 0,82 1-1,0-124-15,0 1 16</inkml:trace>
  <inkml:trace contextRef="#ctx0" brushRef="#br0" timeOffset="361538.3079">18940 22375 0,'0'0'0,"0"-82"0,0 41 16,0 82 15,82 82-15,-82-41-16,82-1 15,-82 42-15,0 0 0,0 0 16,0 122-1,-41-40 1,-82-42 0</inkml:trace>
  <inkml:trace contextRef="#ctx0" brushRef="#br0" timeOffset="361786.1581">19717 23029 0,'41'0'15,"0"0"1,0 0-16,41 0 15,-41 0-15,40 0 16,-40 0-16,41 0 0</inkml:trace>
  <inkml:trace contextRef="#ctx0" brushRef="#br0" timeOffset="361953.7959">19676 23316 0,'41'0'47,"0"0"-47,0 0 16,163 0 0</inkml:trace>
  <inkml:trace contextRef="#ctx0" brushRef="#br0" timeOffset="364028.6382">20944 22416 0,'0'-82'16,"0"0"0,0 41-1,-41 164 32,41-41-31,-122 204 15,122-245-15,41-41 46,0 0-62,40 0 16,1 0-16,123 0 15,-124 0 1,1 0 0,-82-41-1,0-41 1,0 1-1,0-1 17,0 123 15,-41 40-47,41 42 15,-81 123 1,81-1-1,0-163-15,0 41 16</inkml:trace>
  <inkml:trace contextRef="#ctx0" brushRef="#br0" timeOffset="364453.2741">21722 22825 0,'0'-41'16,"0"82"31,0 41-47,0-1 0,0 1 15,0 82 1,0-123-1,0 0 1,122-41 0,1 0-1,-82 0-15,-41-82 16,41 82-16,-41-123 16,0 41-16,0-81 15,-123-1 1,-41 82-1,42 123 17,122 123-17,0-41 1,41-123-16</inkml:trace>
  <inkml:trace contextRef="#ctx0" brushRef="#br0" timeOffset="364653.6652">22335 23029 0,'41'0'47,"41"0"-47,122 0 31,-40 0-31</inkml:trace>
  <inkml:trace contextRef="#ctx0" brushRef="#br0" timeOffset="365587.8542">23603 22784 0,'0'41'47,"0"41"-31,-82-82 15,1 0-16,40 0 1,0-82 0,41 0-1,0-82 1,0 83 0,41 40-1,41 163 1,-1 83-1,-81-41 1,-81 40 0,-42-81-1,0-41 1,123-41 0,-82-41-16,41-41 15,41 0 1,0 0-16,0 0 15,0-41 1,82 82-16,-41 0 16,82 82-1,-82-82 1,81 41 0,-81-41-16,41 0 15,-41 0-15,41 0 16,-41 0-16,41-164 15,-82 82 1,0 1-16,0-83 16,0 123-1,0-41-15,0 123 47,-41 41-31,41 0-16,0 0 15,0 81-15,41-122 16,0 41 0,40-82-1,1 0 1,41-82 0,-82 0-1,-41-122 1,0 122-16,0 41 15,0 0-15,-82 41 0,-41 0 16,41 0 0,82 41-1,-40 82 1,40-82 0</inkml:trace>
  <inkml:trace contextRef="#ctx0" brushRef="#br0" timeOffset="365889.6176">25362 22988 0,'-41'0'16,"123"0"15,0 0-15,0 0-16,-41 0 15,41 0-15</inkml:trace>
  <inkml:trace contextRef="#ctx0" brushRef="#br0" timeOffset="366054.5415">25321 23234 0,'0'-41'15,"82"41"1,164 0 0,-165-41-1</inkml:trace>
  <inkml:trace contextRef="#ctx0" brushRef="#br0" timeOffset="366988.796">26958 22702 0,'-41'0'16,"-41"41"-1,0 0 1,41-41-1,0 82 1,0-82 0,-40-82 15,81-41-15,0 41-1,122 1 1,-81 81-1,123 81 17,-123 1-32,-41 123 15,0-123-15,0-1 16,-164 124 0,-40-82-1,122-123-15,41 41 16,0-41-16,41-41 31,0 0-31,0-41 16,123 41-1,-82 41-15,40 0 16,1 0 0,-82 41-1,82-41-15,41 0 16,-1 0 15,1-41-15,-82-82-1,-41 41 1,0 1-16,82 40 16,-82 0-16,0-41 15,-82 123 32,82 0-47,-41 122 16,41-81-1,41 0 1,41 0 0,82-82-1,-83 0 1,-40-82-1,41 0-15,-82 41 0,0-122 32,0 40-17,-123 41 1,42 82 0,-1 0-1,82 123 1</inkml:trace>
  <inkml:trace contextRef="#ctx0" brushRef="#br0" timeOffset="367689.8001">29821 22948 0,'0'-41'0,"82"-41"46,41 82-46,-42 0 16,1 0-16,0 0 16,-41 0-16,41 0 15,-41 41 1</inkml:trace>
  <inkml:trace contextRef="#ctx0" brushRef="#br0" timeOffset="367887.5964">29903 23152 0,'82'0'47,"0"0"-47,122 0 15,1-82 1,-164 82-1</inkml:trace>
  <inkml:trace contextRef="#ctx0" brushRef="#br0" timeOffset="368103.7971">30435 22702 0,'0'0'0,"-82"-82"16,82 1-16,0 162 62,82-40-62,-82 41 16,41 82-1,-41-42-15,0 42 16,-82-82 0,41 0-16,-41-1 15</inkml:trace>
  <inkml:trace contextRef="#ctx0" brushRef="#br0" timeOffset="369275.1777">31989 22866 0,'0'0'0,"0"-41"0,0-41 16,0 41-16,0 0 15,0-41 1,-41 1 0,-41 81-1,42 122 1,-42 83 15,82-1-15,41-81-1,81-82 1,1-41 0,-41 0-1,0-41 1,0-123-1,-82 83-15,0-124 16,0 164-16,0 123 63,0 0-63,0 81 15,0-122 1,0 41 15,0-41-31,122-41 16,-81 0-16,41 0 15,-41-82 1,41 0-16,-82 42 16,0-42-16,0 0 0,0 41 15,-82-82 1,0 82-1,0-40 1,0 81 0,1 41-16,81 40 15,0 1-15,0 0 16,0 0-16,0 0 16,163-1-1,-81-81 1,0 0-1,0 0 1,-41 0-16,-41-41 16,81-40-1,-81-42 1,0 0 0,0 82-1,-40 82 16,40 0-15,0 205 0,40-124-1,83-81 1,-41 41 0,-41-82-1,41-41 1,-82-41-1,81 0-15,-81 1 0,0-124 32,-40 82-32,40 83 15,-41 80 17,41 83-17,0 123 1,0-42-1,0-163-15,0 0 16</inkml:trace>
  <inkml:trace contextRef="#ctx0" brushRef="#br0" timeOffset="369586.972">33912 22375 0,'-41'-41'16,"-41"41"15,82 41-31,0 82 15,-41-1-15,41 1 16,0 122 0,0-81-1,0-123-15,82 41 16,0-82 0</inkml:trace>
  <inkml:trace contextRef="#ctx0" brushRef="#br0" timeOffset="369837.8626">34730 22375 0,'0'0'0,"0"-82"16,-82 205 15,41-41-16,-41-1-15,42 1 16,-42 82-16,0-1 16,0-40-1,41-82 1</inkml:trace>
  <inkml:trace contextRef="#ctx0" brushRef="#br0" timeOffset="370037.1875">34198 22539 0,'41'0'47,"41"81"-47,-41 1 16,82 123-1,-123-83-15,81 42 16,42-82-16</inkml:trace>
  <inkml:trace contextRef="#ctx0" brushRef="#br0" timeOffset="370321.736">35344 22907 0,'0'-41'0,"0"0"31,0 82 31,0 41-46,0-1-16,0 1 16,0 41-16,0-82 15,0 0-15,0 41 16</inkml:trace>
  <inkml:trace contextRef="#ctx0" brushRef="#br0" timeOffset="370804.6027">35753 22539 0,'0'0'0,"0"-82"16,0 123 31,0 0-32,41 40 1,40 1-16,1-82 31,-82 82-31,82-82 0,0 0 16,-82-41-1,82 41-15,-82-41 32,0-41-32,0 41 15,0-40-15,0 40 16,0 123 31,0 40-47,0-40 15,0 123 1,0 81 0,0-163-1</inkml:trace>
  <inkml:trace contextRef="#ctx0" brushRef="#br0" timeOffset="371071.4863">36693 22375 0,'-40'-82'0,"40"164"47,122 41-47,-122-1 15,41 1-15,-41 0 16,0 163 0,0-81-1,-123-124-15</inkml:trace>
  <inkml:trace contextRef="#ctx0" brushRef="#br0" timeOffset="371871.2453">37512 22661 0,'81'0'62,"42"41"-62,-41-41 16</inkml:trace>
  <inkml:trace contextRef="#ctx0" brushRef="#br0" timeOffset="372037.7072">37512 22948 0,'41'0'31,"40"0"-31,42-41 16,0 41-16</inkml:trace>
  <inkml:trace contextRef="#ctx0" brushRef="#br0" timeOffset="373004.3894">39230 22334 0,'-82'0'62,"0"0"-46,0 0-16,0 0 16,42 0 15,40-82-15,0 0-16,0 41 15,204-81 1,-122 122 15,0 122-31,-41 124 16,-41-123-16,0-1 15,-123 83 1,0-42 0,-40-81-1,163-41-15,-41-41 16,41-82-1,0 41 1,0-122 0,81 122-1,-40 41 1,41 82 0,82 0-1,-82-1 1,81-81 15,-40-41-15,-41-40-1,-82-42 1,0 41-16,0 0 16,0 1-16,0-1 0,0 0 15,0 41 1,0 123 15,0 41-31,0 40 16,0-40-1,122-82 1,1-41 0,41 0 15,-82-82-31,-1-82 31,-81-81-15,0 163-16,0 41 15,-40 41-15,-42-82 0,41 82 16,-123 41 0,41 246-1,123-1 1,0-204-16</inkml:trace>
  <inkml:trace contextRef="#ctx0" brushRef="#br0" timeOffset="373271.395">38698 23684 0,'0'0'0,"82"0"31,81 0-15,1 0-16,41 0 15,40-82-15,-41 82 0,1-82 16,0 82-1,-165 0-15</inkml:trace>
  <inkml:trace contextRef="#ctx0" brushRef="#br0" timeOffset="373854.6986">39680 23847 0,'0'0'0,"-41"0"15,41-40 1,-41 40 15,0 0-15,-41 0-1,82 40 1,0 1 0,123 164-1,0-123 1,-42 40 0,-81-81-1,0 0 1,-81 41 15,-1-82-15,0 0-16,0-82 15,82 0 1,0 42-16,0-1 16,164-123-1,-1-41 1,-40 124-1,-123-42 1,-41 82 0,-122 41-1,81 41 1,0 82 0</inkml:trace>
  <inkml:trace contextRef="#ctx0" brushRef="#br0" timeOffset="374087.7756">40866 23520 0,'123'0'31,"-41"0"-31,81 0 16</inkml:trace>
  <inkml:trace contextRef="#ctx0" brushRef="#br0" timeOffset="374240.785">40907 23807 0,'41'0'32,"41"0"-32,40 0 15,124 0 1</inkml:trace>
  <inkml:trace contextRef="#ctx0" brushRef="#br0" timeOffset="375155.9081">42093 22539 0,'0'-82'16,"41"82"-1,41-41 1,286 41 15,-327 0 16,-82 82-47</inkml:trace>
  <inkml:trace contextRef="#ctx0" brushRef="#br0" timeOffset="375487.4202">42257 22498 0,'0'0'0,"-41"0"0,0 0 16,41 41-1,-41-1 1,41 42-1,0-41 1,41-41 47,41 0-48,-41 0-15,0 0 16,40 0-16,1 41 31,0 0-31,-82 82 16,0-82-16,0 40 15,-41-81 1,-122 123 0,81-123-16,0 0 15,0 41-15,41-41 0</inkml:trace>
  <inkml:trace contextRef="#ctx0" brushRef="#br0" timeOffset="375847.6101">41848 23398 0,'41'0'31,"40"0"-31,42 0 16,123-41-1,-1 41 1,-81 0-1,-82 0-15,-42 0 16,-40 41 47,-81-41-63,81 81 15</inkml:trace>
  <inkml:trace contextRef="#ctx0" brushRef="#br0" timeOffset="376254.8354">42257 23847 0,'0'0'0,"0"-81"31,41 40-15,163 41 0,-163 0-1,0 0-15,-41 82 16,0-1 0,-41-81-16,-163 123 15,81-82 1,82-41-1,123 0 48,0 0-63,-1 0 16,124 0-1,40 0 1,-163-41-16</inkml:trace>
  <inkml:trace contextRef="#ctx0" brushRef="#br0" timeOffset="376487.7303">44179 23316 0,'-122'-82'0,"163"82"47,40 0-47,1 0 16,0 0-16,-41 0 15,41 41 1</inkml:trace>
  <inkml:trace contextRef="#ctx0" brushRef="#br0" timeOffset="376656.0576">44016 23479 0,'0'0'0,"82"0"31,40 0-31,42 0 15,-41 0 1,81-81-16</inkml:trace>
  <inkml:trace contextRef="#ctx0" brushRef="#br0" timeOffset="377521.2971">45529 22988 0,'0'-40'0,"-81"40"16,81-41-16,0 0 15,0-41 1,81-82 15,-40 164-31,123 82 31,-123 0-15,-41 0-16,-41 163 16,-82-122-1,0-82 16,83-41-15,80 0 31,1 0-47,0 0 16,82 0-1,-82 41 1,41-41-16,0 82 15,-82-1 1,122-81-16</inkml:trace>
  <inkml:trace contextRef="#ctx0" brushRef="#br0" timeOffset="377735.7897">46348 23193 0,'40'0'94,"-40"-82"-79</inkml:trace>
  <inkml:trace contextRef="#ctx0" brushRef="#br0" timeOffset="377938.9263">46797 22620 0,'82'0'31,"41"0"-15,0 0 0,81 0-1,-122 41-15</inkml:trace>
  <inkml:trace contextRef="#ctx0" brushRef="#br0" timeOffset="378238.031">46961 22702 0,'0'0'0,"-82"82"15,82 0 1,82 40 0,0-122-16,82 41 15,-1 41 16,-122-41-15,41 0 0,-123-41-1,-41 82-15,-81-82 16,81 0-16,0 0 16,41 41-1</inkml:trace>
  <inkml:trace contextRef="#ctx0" brushRef="#br0" timeOffset="378417.2026">48475 23602 0,'0'41'47</inkml:trace>
  <inkml:trace contextRef="#ctx0" brushRef="#br0" timeOffset="378721.489">45734 24543 0,'0'0'0,"-123"0"0,287 0 46,122-41-30,1 41 0,40 0-16,0 0 15,-122 0-15,40-82 0,-81 82 16,-42 0 0,-81 0-16</inkml:trace>
  <inkml:trace contextRef="#ctx0" brushRef="#br0" timeOffset="378954.5782">45734 24870 0,'0'0'0,"-82"0"0,82-41 31,123 41-15,40 0 0,328 0-1,-204-82-15,326 82 16,-449 0-16,0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13:54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7159 5890 0,'0'-82'16,"0"123"109,-41 0-109,41 41-1,0-41 17,0-82 77</inkml:trace>
  <inkml:trace contextRef="#ctx0" brushRef="#br0" timeOffset="668.0021">7241 5849 0,'0'0'0,"-41"0"16,41-41-1,0 1 1,-41 40 0,123 163 31,-82 1-47,122-1 15,-40 124 1,0-246-1,0-41 1,-41 0 0,-1 0-1,42-41 1,-82-123 0,0-40-1,0-1 1,0 123-1,0 41-15,0 82 47,-82 123-31,82 40 0,0-81-16,0 82 15,0-164 1,0-1-16</inkml:trace>
  <inkml:trace contextRef="#ctx0" brushRef="#br0" timeOffset="1508.0461">8059 6177 0,'0'-82'16,"0"0"-16,0 0 15,0 41 1,-41 41 0,-82 82-1,82 82 1,41-42-1,0-40-15,0-41 16,0 0-16,41-41 16,0 0-1,41 0 17,81-82-17,-163-81 1,0-42-1,0 82 1,0 164 15,0 205-15,0-83 0,0-122-1,0 41-15,41-82 16,41 0-1,0 0 1,-41-41 0,-41-41-1,0 41 1,82-245 0,-82 245-1,0 0 1,-41 41-1,0 123 1,41-41 0,0-41-1,123-41-15,-42 0 16,-81 41 0,41-41-16,-41 163 15,0-122 1,0 0-16,0 123 15,0-123 1,41-41 15,123 0-15,-82 0 0,-82-82-16,122 0 15,-122 41-15</inkml:trace>
  <inkml:trace contextRef="#ctx0" brushRef="#br0" timeOffset="2135.939">9572 6095 0,'0'-82'0,"0"0"15,0 0 16,0 41 173,-82 123-142,82 0-62,-81 0 16,81 41-16,-82-42 15,0 83 1,-41-41 0,82-123-16,41 41 15</inkml:trace>
  <inkml:trace contextRef="#ctx0" brushRef="#br0" timeOffset="2385.2176">9122 5849 0,'0'-81'16,"82"203"15,-41-40-15,-41 41-16,123 0 15,-42 204 1,1-205 0,0-122-1</inkml:trace>
  <inkml:trace contextRef="#ctx0" brushRef="#br0" timeOffset="2622.7743">10268 6340 0,'0'-82'31,"41"82"-15,122 0-1,-81 0 1</inkml:trace>
  <inkml:trace contextRef="#ctx0" brushRef="#br0" timeOffset="2768.679">10309 6422 0,'40'0'47,"42"0"-47,-41 0 15,0 0-15</inkml:trace>
  <inkml:trace contextRef="#ctx0" brushRef="#br0" timeOffset="3284.5205">11004 6258 0,'0'0'0,"0"-40"16,0-42-1,0 0 1,0 123 15,41 82-15,0 40-1,41 1 1,-42-82 0,42-42-1,-41-40 1,0 0 0,-41-163-1,0-42 1,0 124-1,0 40-15,0 0 16,0 123 15,0-1-15,0 1 0,0 0-16,0 82 15,0-42-15,0-40 16,0-41-16</inkml:trace>
  <inkml:trace contextRef="#ctx0" brushRef="#br0" timeOffset="4135.9056">11945 6422 0,'0'-41'16,"0"-41"-1,0 1 1,0-1 0,-82 82-1,0 0 1,82 41-1,-41 163 1,41-81 0,0 0-1,0-83 1,82-40 0,-41 0-1,0-40 1,-41-165-1,82 1 1,-82 122 0,0 164 15,0-1-15,0 1-1,-41 41 1,41-82-16,0 0 15,41-41-15,0 0 16,40 0 0,42 0-1,-41-205 1,-82 1 0,0 81-1,0 82 1,-123 41 15,123 41-31,0 41 31,0-41-15,82-41 0,-41 0-1,0 81 1,-41 1-1,0 0 1,0 41 0,0-41-1,41-82 1,82 0 0</inkml:trace>
  <inkml:trace contextRef="#ctx0" brushRef="#br0" timeOffset="4722.4896">12804 6013 0,'0'-41'15,"0"82"32,0 41-47,0 41 16,82-83 0,-41 83-1,81-82 1,42-41-1,-82 0 1,0-41 0,-82-163-1,0 122-15,0-82 16,-41 164 31,41 123-47,-82 122 15,82 83 1,0-165 15,0-122-31,41 41 0</inkml:trace>
  <inkml:trace contextRef="#ctx0" brushRef="#br0" timeOffset="4896.7729">13663 6749 0</inkml:trace>
  <inkml:trace contextRef="#ctx0" brushRef="#br0" timeOffset="5525.6441">7527 7322 0,'0'0'15,"-41"0"-15,0 0 0,-41 0 16,164 0 31,82 0-47,1390 0 31,-449 0-15,-614 0-1,-82 0-15,0 0 16,-41 0-16,-41 0 0,123 0 16,-286 41 15</inkml:trace>
  <inkml:trace contextRef="#ctx0" brushRef="#br0" timeOffset="5835.1058">8304 7772 0,'0'0'0,"-41"0"15,82 0 1,245-41 15,287 82-15,41-41-1,-287 0-15,205 0 16,-328 0-16,1 0 16,-42 0-1</inkml:trace>
  <inkml:trace contextRef="#ctx0" brushRef="#br0" timeOffset="8187.0821">11290 4050 0,'0'-82'31,"0"41"-15,0 0 15,-82 41-15,82-41-16,-204-82 31,122 82-31,41 41 15,-163-81 1,40 40 0,0 41-1,83 0-15,-124-82 16,164 82 0,0 0-16,-81 0 15,40 0 1,0 0-1,41 0-15,0 0 16,-41 0-16,41 0 0,-40 0 31,-42 41-15,82-41-16,-82 41 16,1-41-1,81 41 1,-123-41-1,123 81 1,-163-81 0,122 41-1,-41 0 1,0-41 0,1 82-1,40-82 1,0 41-1,0-41 1,41 41 15,-41 41-15,1-41 0,-1-41-1,41 40 1,41 42-1,-41 0 1,41 0 0,-82 41-1,82-1 1,0-40 0,0 41-1,41-82 1,41 81-1,81 42 17,42-82-32,0-82 31,-1 41-15,-122-41-16,0 82 15,-41-82-15,81 0 0,-40 41 16,164-41-1,-1 0 1,0 81 0,-40-81-1,-123 0-15,-41 0 16,81 0 0,-40 0-16,0 0 31,0 0-31,0 0 15,0 0 1,-1 0 15,1 0-15,0 0-16,41-41 16,-41 41-16,-1 0 15,83-40 1,0 40-1,-42-82 1,-81 82 0,-41-41-16,82 41 15,-82-41-15,41 41 16,-41-41 0,41 41-1,41-82 1,-82 41-1,41 41 1,-41-41 15,40-40-15,-40 40 0,0-41-1,0 0-15,0-41 16,0 1-1,0 40 1,-40 0 0,-83 0-1,-82-41 1,83 123-16,-1-122 16,0 122-16,0 0 15,42 0-15,-83 0 16,123 0-1</inkml:trace>
  <inkml:trace contextRef="#ctx0" brushRef="#br0" timeOffset="8702.4246">9081 4172 0,'-122'0'15,"81"0"-15,-41 0 16,41 0 0,41-82 15,123 82-15,613 0-1,205 0 16,-696 41-15</inkml:trace>
  <inkml:trace contextRef="#ctx0" brushRef="#br0" timeOffset="8902.741">9613 4172 0,'123'0'47,"0"0"-31,40 0-16,1 0 15,-41 0-15,40 0 16</inkml:trace>
  <inkml:trace contextRef="#ctx0" brushRef="#br0" timeOffset="9054.3008">10022 4336 0,'0'0'0,"-41"0"0,123 0 46,0 0-46,0 0 16</inkml:trace>
  <inkml:trace contextRef="#ctx0" brushRef="#br0" timeOffset="343471.0191">20781 7526 0,'0'-40'0,"0"-42"15,0 0 1,0 41 15,-82-41 0,-41 205 1,123 0-32,0 490 31,0-490-31,0-41 15,123 0 1,0-42 0,-42-40-1,1-40-15,41-83 16,-123 82 0,82-82-16,-82-40 15,82 81 1,-82 0-16,0 0 15,0 41-15,-41 41 32,41 41-17,0 41 1,0 123 0,0-124-16,0 42 15,0-82-15,41-41 16,81 82-1,-40-82 1,41 0-16,-82-82 16,41 0-16,-82 41 15,0-122 1,0-1 0,0 0-1,-41 83 1,-41 40-16,82 0 15,-82 41-15,0 0 32,-41 163-17,123-40-15,0 82 16,0-124-16,0 1 16,82 41-1,41-41 1,-41-82-1,0 0-15,-1-41 16,1-41-16,-82 41 16,82-122-1,0-1 1,-41-41 0,-41 124-1,0 162 32,0 1-31,0 123-1,41-42 1,81-81 0,-122 0-16,82-82 15,-41 0 1,0 0-1,-41-41 1,0-82 0,0 42-16,0-42 15,0 0-15,0 41 16,0 0-16,0 1 16,0 122 30,0 40-46,0 165 32,0-1-17,0-122-15</inkml:trace>
  <inkml:trace contextRef="#ctx0" brushRef="#br0" timeOffset="344326.1306">23358 7281 0,'0'-82'15,"0"0"1,-41 82 0,0 0 15,41 123-15,-82 0-16,82 695 31,0-695-31,0-42 15,123 42 1,41-82 0</inkml:trace>
  <inkml:trace contextRef="#ctx0" brushRef="#br0" timeOffset="344837.8783">23931 7690 0,'0'-82'0,"0"0"16,-41 123 46,41 0-46,0 41-16,0 0 0,0 0 16,0 40-1,41-122-15,-41 41 16,81-41-16,1 0 16,0 0-1,-41-81 1,41-83 15,-82-82-15,0 124-1,0 81 1,0 123 15,0 81-15,41 83-1,-41-42 1,81-81 0,-40-123-16</inkml:trace>
  <inkml:trace contextRef="#ctx0" brushRef="#br0" timeOffset="345136.9426">24830 8017 0,'0'82'0,"0"-123"63,0-41-63,0 42 15,41-1-15,41 122 47,-82 1-31,0 0-16,0 123 16,0-165-1</inkml:trace>
  <inkml:trace contextRef="#ctx0" brushRef="#br0" timeOffset="345591.8461">25199 7526 0,'0'0'0,"0"-40"16,81 121 46,-81-40-62,41 41 0,-41 0 16,164 41 0,-82-42 15,-41-81-31,0-40 15,40-83 17,-81 41-32,0-82 15,0 83-15,0-1 16,-40-41 0,40 82-1,0 82 1,0 41-1,0 163 1,0 83 0,0-124-1</inkml:trace>
  <inkml:trace contextRef="#ctx0" brushRef="#br0" timeOffset="345905.3911">26139 7240 0,'0'0'0,"0"-82"16,82 82 31,0 0-47,-41 82 15,-41 0-15,123 163 16,-123 1 0,0-123-1,-123 81-15,41-122 16</inkml:trace>
  <inkml:trace contextRef="#ctx0" brushRef="#br0" timeOffset="346137.5186">27244 7608 0,'41'0'16,"0"-41"-1,41 41-15,40 0 16,-40 0-16,-41 82 16,0-82-1</inkml:trace>
  <inkml:trace contextRef="#ctx0" brushRef="#br0" timeOffset="346271.3814">27449 7936 0,'40'0'32,"42"0"-32,0 0 15,0-41-15</inkml:trace>
  <inkml:trace contextRef="#ctx0" brushRef="#br0" timeOffset="348421.3822">29821 7404 0,'0'0'0,"0"-82"16,0 41-16,0 0 15,-82 41 1,41 0-1,0 82 1,-40 327 15,81-327-31,163 122 32,-81-204-17,0-41 1,-41 41-16,41-163 31,-82-1-15,0 41-1,0 83 1,0 121 0,0 1-1,0 82 1,81-1-1,-40-122 1,41-41 0,82-41-1,-41-81 1,-123 40 0,0-41-1,0 82 1,-82-41-16,41 42 15,0 40-15,-41-41 16,41 41 0,-41 41-1,1 122 1,81-81-16,40 82 16,42-123-16,-41-1 15,82-40 1,-41 0-1,40 0 1,42-163 0,-164 40-1,0 41 1,0 0 0,0 42-16,0-1 15,0 82 16,0 40-31,0 83 32,41 41-17,41-165-15,41 83 16,-42-123 0,1 0-1,-82-41-15,41 0 16,-41-204-1,0 81 1,0 1 0,0 244 31,0 1-47,0 123 15,-82-42 1,82-122-1</inkml:trace>
  <inkml:trace contextRef="#ctx0" brushRef="#br0" timeOffset="348771.153">31744 7281 0,'0'-41'0,"0"0"31,-41 41-31,41 41 32,-82 123-17,82-42-15,0 410 32,286-286-1</inkml:trace>
  <inkml:trace contextRef="#ctx0" brushRef="#br0" timeOffset="349306.2779">32112 7608 0,'0'-41'0,"41"-40"31,0 81-31,0 0 16,81 0-1,-81 122 1,-41 42-1,-122-82 1,40 0 0,41-82-1,41-41 1,204-82 0,-40 0-1,-41 0 1,-82 42 15,-41 40-15,0 82-1,-82 0 1,82 40 0,-41-40-16,41 0 15,0 41-15,0-41 0,0 41 16,123-82-1</inkml:trace>
  <inkml:trace contextRef="#ctx0" brushRef="#br0" timeOffset="349537.3013">33012 7731 0,'82'0'31,"40"-82"-31,83 82 16,81 0-1,-122 0 1</inkml:trace>
  <inkml:trace contextRef="#ctx0" brushRef="#br0" timeOffset="349771.3166">33421 7404 0,'0'0'0,"0"82"47,0-42-31,0 83-16,0-41 16,82 82-1,-82-83-15</inkml:trace>
  <inkml:trace contextRef="#ctx0" brushRef="#br0" timeOffset="350221.505">33994 7486 0,'0'0'0,"0"-41"0,81 122 63,-81-40-47,41 41-16,-41 0 15,82-41-15,0 82 16,-41-123-1,41 0 17,-82-41-32,0-41 15,0-82 1,0-40 0,0 163-1,0 82 16,-41 41-15,41 40 0,0 124-1,0-83-15</inkml:trace>
  <inkml:trace contextRef="#ctx0" brushRef="#br0" timeOffset="350537.8876">35016 7976 0,'0'0'0,"-41"0"16,41-40 46,82-42-46,-41 82 15,-41 41-31,0 40 16,0 165-1,0-42 1</inkml:trace>
  <inkml:trace contextRef="#ctx0" brushRef="#br0" timeOffset="351404.8253">35753 7486 0,'-41'0'31,"41"-41"-15,41 41 15,0 0-31,-1 0 16,83 81 0,-123-40-1,0 82-15,-41-41 16,-41-41-16,42 41 31,-1-82-15,41-41-1,122-123 1,1-40 0,0 81-1,-41 82 1,-82 0-16,0 123 47,0 0-47,-82-1 15,82 124 1,0-123 0,0 0-16,82-82 15,-1 0-15,42 0 16</inkml:trace>
  <inkml:trace contextRef="#ctx0" brushRef="#br0" timeOffset="351671.7641">36857 7567 0,'41'0'47,"41"0"-31,41 0-16,-42 0 15,42-41-15</inkml:trace>
  <inkml:trace contextRef="#ctx0" brushRef="#br0" timeOffset="352222.1276">37634 7240 0,'-41'0'31,"41"82"1,0-41-32,0 41 15,0-1 16,41-40-31,0-41 0,0 0 16,41 0 0,-41 0-16,41-81 15,-41-83-15,-41 123 16,0-123 0,0 124-1,0 203 16,-41 164-15,41 123 0,0-41-1,0-286-15,0 0 16,0-41-16,0-41 16,-82-41-16,0 40 15,0-40 1,82-81-1,-82-42-15,82 0 16,0-122 0,164 81-1,-82 123-15</inkml:trace>
  <inkml:trace contextRef="#ctx0" brushRef="#br0" timeOffset="353138.1156">34362 7608 0,'0'-41'0,"0"123"94,41 82-94,-41-1 0,82 287 31,-82 82 0,0-450-31,-82 41 31,0-123-15,41-123 0,-41-163-1,82 40 1,123 1 0,122-1-1</inkml:trace>
  <inkml:trace contextRef="#ctx0" brushRef="#br0" timeOffset="353888.5754">38207 6872 0,'-82'-41'0,"82"0"16,123 82 30,0 82-46,-1 0 16,42 163 0,-82 82-1,-246-82 1,-122-40 0,163-246-1</inkml:trace>
  <inkml:trace contextRef="#ctx0" brushRef="#br0" timeOffset="355258.3407">28308 10144 0,'81'0'63,"1"0"-63,0 0 15,123 0 1,-42 0-16</inkml:trace>
  <inkml:trace contextRef="#ctx0" brushRef="#br0" timeOffset="355389.248">28512 10390 0,'82'0'32,"-41"0"-32,41 0 15</inkml:trace>
  <inkml:trace contextRef="#ctx0" brushRef="#br0" timeOffset="357274.9665">30148 9981 0,'0'-82'16,"0"41"-1,-81 41 1,40 82 15,41 0-31,0 245 32,41-204-17,40-123 1,1 0-1,41-82 1,-41-41 0,0 0-1,-82 1 1,0 81 0,0 163 15,0-40-16,0 82 1,0-123 0,40 41-16,1-82 15,41 0-15,-41 0 0,0 0 16,82-41 0,-82-41-1,40-123 1,-121 42-1,-42 122 1,-41-41 0,0 82-1,41 41 1,82 0 0,0 122-16,0-81 15,0-41-15,123 0 16,-41 41-1,0-82 1,0 0-16,-41 0 16,81-41-1,1-123 1,-82 42 0,0 81-16,-41-41 15,0 0-15,0 41 16,0 82 203,0 0-204,0 82-15,41-41 16,-41-1-16,81 1 15,-81 0-15,123 0 16,-41-41-16,-41-41 31,0 0-15,-41-41 0,0-82-16,0-41 15,0 1 16,0 81-31,0 0 16,0 41-16,0 82 31,0 41-15,0 82 0,0-123-16,0 40 15,0 1-15,0-41 16</inkml:trace>
  <inkml:trace contextRef="#ctx0" brushRef="#br0" timeOffset="357571.6106">32235 9531 0,'0'0'0,"0"-82"0,0 0 16,-41 164 31,41 41-47,-41 81 16,41-40-16,0 122 15,0-163-15,41-41 16,122 0-1,42-1 1,-82-81-16</inkml:trace>
  <inkml:trace contextRef="#ctx0" brushRef="#br0" timeOffset="358022.6092">32807 9899 0,'0'0'0,"0"-41"16,0 0-1,41 41 1,0 0 0,82 82-1,-123 41 1,0-42-1,-41-81-15,41 82 16,-41-123 15,82 0-31,-41 1 16,245-165 0,-204 123-1,41-40 16,-82 81-15,-41 41 0,0 81-1,-41 1-15,82 164 16,0-165-16,0 1 16,41 82-1,41-164 1</inkml:trace>
  <inkml:trace contextRef="#ctx0" brushRef="#br0" timeOffset="358221.6436">33707 10144 0,'0'0'16,"0"82"15,-41-41-15,41 41-16,0 0 15,0 81 1</inkml:trace>
  <inkml:trace contextRef="#ctx0" brushRef="#br0" timeOffset="358708.0642">33912 9940 0,'82'-41'15,"-41"41"1,40-82-1,1 164 1,-82 0 0,0 81-1,-41-122-15,-81 0 16,122 41-16,0-123 47,40 41-47,1-82 15,41 41-15,0-81 16,-82 81 0,82-41-16,-82 0 15,-82 164 32,82 0-31,0 0-16,0 40 31,0-40-31,0 0 16,41-82-16</inkml:trace>
  <inkml:trace contextRef="#ctx0" brushRef="#br0" timeOffset="358928.1052">34771 10103 0,'41'0'31,"41"0"-31,-1 0 16,1-40-1,164 40 1</inkml:trace>
  <inkml:trace contextRef="#ctx0" brushRef="#br0" timeOffset="359445.1785">35507 9735 0,'0'0'0,"0"41"63,-41 41-48,41-41-15,0 0 16,0 41-1,123-82 1,-41 81 0,0-81-1,-41-163 1,-41 81 0,81 0-1,-81 41 1,0 82-1,0 164 1,0 40 0,0 1-1,0-42 1,-41-81 0,-40-82-16,81 0 15,-82-41-15,0 0 16,0 0 15,82-123-15,0 41-16</inkml:trace>
  <inkml:trace contextRef="#ctx0" brushRef="#br0" timeOffset="359706.233">35957 9408 0,'41'0'0,"82"0"32,-82 123-17,-41 0-15,122 204 31,-122-205-31,0 83 16,-40-123-16,-83 41 16,82-123-16</inkml:trace>
  <inkml:trace contextRef="#ctx0" brushRef="#br0" timeOffset="360356.4211">37471 9776 0,'-41'0'0,"123"0"46,40 0-46,1 0 16,122 0 0,-122 0-1</inkml:trace>
  <inkml:trace contextRef="#ctx0" brushRef="#br0" timeOffset="360557.9198">37880 9490 0,'0'0'0,"-82"0"0,82-41 16,0 123 31,0 0-47,0 40 15,0 165 1,0-83-1,41-122 1</inkml:trace>
  <inkml:trace contextRef="#ctx0" brushRef="#br0" timeOffset="369306.5175">38943 10144 0,'0'-81'0,"0"40"16,0-41-16,0 41 16,0 0-16,0-41 15,0 41 17,-122 409 14,122-122-30,0-123 0,41-82-1,81-41 1,-81 0-16,0-82 16,82 41-1,-123 0-15,41-82 16,-41 0-1,0 42 1,0-1 0,0 123-1,0 81 1,0 1 0,0-41 15,41-82-16,40 0 1,1 0 0,0 0-1,-82-123-15,82 41 16,-82 42-16,0-1 16,-41-82-1,-41 82-15,41 41 16,-41 0-16,1 0 15,40 123 1,41 40 0,0-40-1,41-41 1,122-82 0,-40 0 15,0 0-16,-82-82 1,40 0-16,-81-40 16,0 81-16,0 0 15,0 0 1,0-82 0,0 164-1,0 82 1,0 40-1,41-81 1,0 41 0,82-82-1,-41-41 1,40-41 0,-40 0 15,-82-204-16,0-1 1,-41 123 0,41 83-1,0 121 1,0 42 0,0 82-1,0-83 1,0 1-1,41-41 1</inkml:trace>
  <inkml:trace contextRef="#ctx0" brushRef="#br0" timeOffset="369943.4136">40784 9449 0,'0'0'0,"0"-82"0,0 41 0,0-41 16,-41 205 31,41 245-31,82 246 30,82-532-14</inkml:trace>
  <inkml:trace contextRef="#ctx0" brushRef="#br0" timeOffset="370456.6345">41275 9613 0,'0'0'0,"0"-82"16,0 164 31,0-1-47,0 1 16,82 41 15,41-123-16,-42 0 1,1-41 0,0-123-1,-82 124-15,0-124 16,0 82-16,0 41 16,0 164 15,0 122-16,0 164 1,0 0 0,0-204-1,0-123 1,0-41-16,0 0 16,-41-41-16,-82 0 31,1-41-16,40-82-15,82 41 16,0 0-16,0 1 0,0 40 16,163-82-1</inkml:trace>
  <inkml:trace contextRef="#ctx0" brushRef="#br0" timeOffset="370756.4582">42093 9940 0,'0'41'15,"0"41"1,0-123 46,0 0-62,0 0 16,0 0 0,82 82-1,-82 41 1,0 40-16,0 83 16,0-123-16,0-41 15</inkml:trace>
  <inkml:trace contextRef="#ctx0" brushRef="#br0" timeOffset="371240.4316">42666 9858 0,'0'-82'15,"0"0"-15,82 82 16,0 0 0,-42 82-1,-40 41 1,-40 41 0,-42-42-1,41-122 1,123-82 15,40-40-15,1-1-1,-123 82 1,82-41-16,-82 1 16,-41 162 30,41-40-30,0 0-16,-41 82 16,41-82-16,0 0 15,82 40 1,-41-81-16</inkml:trace>
  <inkml:trace contextRef="#ctx0" brushRef="#br0" timeOffset="371456.9879">43648 9858 0,'41'0'46,"81"0"-30,1-82-16,-41 82 16,0 0-16,-1 0 0</inkml:trace>
  <inkml:trace contextRef="#ctx0" brushRef="#br0" timeOffset="372023.5995">44507 9531 0,'0'41'63,"0"41"-63,0-42 0,41 42 15,0-41 1,40-41 0,1 0-1,0 0 1,0 0 0,-82-82-1,0 41 1,0-40-16,0 40 15,0 0 1,0 82 15,0 41-31,-41 40 16,41 42 0,0 368-1,0-328-15,0-40 0,0-42 16,0 1-1,0 0 1,-41-41 0,-123-82-1,83-123 1,40 0 0,41 1-1,0 81-15,0-82 0</inkml:trace>
  <inkml:trace contextRef="#ctx0" brushRef="#br0" timeOffset="372273.8415">45284 9449 0,'0'-82'16,"82"123"31,-41 41-47,40 41 15,-81-1-15,41 124 16,-41-1 0,-204 82-1,122-245-15</inkml:trace>
  <inkml:trace contextRef="#ctx0" brushRef="#br0" timeOffset="373208.7153">29576 11903 0,'-41'0'15,"-41"0"1,123 0 31,0 0-32,81 0-15,1 0 16,41 0 0,-123 0-16</inkml:trace>
  <inkml:trace contextRef="#ctx0" brushRef="#br0" timeOffset="373358.4816">29617 12231 0,'40'0'47,"83"0"-32,0 0-15,-41 0 0</inkml:trace>
  <inkml:trace contextRef="#ctx0" brushRef="#br0" timeOffset="374564.9631">31007 11985 0,'0'0'0,"0"-41"0,-40 41 15,-1-82 1,0 82-1,-82 82 17,123 41-32,0 122 15,0-40 1,41-164 15,41 41-15,0-82-16,-1 0 15,1-82-15,0 41 0,0-41 16,0 0 0,-82-40-1,0 40 1,0 123 15,0 40-15,0 1-1,0 0 1,0-41 0,40-41-16,42 0 15,0 0 1,82-205 15,-164 83-15,0 40-1,-123 0 1,41 41 0,0 41-1,1 164 1,81-1 0,0 1-1,40-164-15,165 41 16,-123-41-1,0 0-15,81-41 16,-81-41 0,-82 0-1,0 1 1,0-42 15,0 82-15,0 0-1,0 82 142,0 0-157,0 41 15,41-41-15,-41 0 16,82 40-16,0 1 31,-1 0-15,1-82-1,-41 0 1,-41-164 0,0 42-1,0-42 1,0 41-16,0 82 16,0 164 15,0 0-16,-82-41-15,82 40 16,0-40 0</inkml:trace>
  <inkml:trace contextRef="#ctx0" brushRef="#br0" timeOffset="374857.1402">33094 11699 0,'0'0'16,"-82"41"15,82 40-31,-41 165 15,41-42 1,0 1 0,164-82-1,-124-123 1</inkml:trace>
  <inkml:trace contextRef="#ctx0" brushRef="#br0" timeOffset="375307.8653">33625 12026 0,'0'-41'0,"0"0"31,123 41-15,-82 41-1,-41 82 1,-41 40 0,0-122-1,41-82 32,0-40-31,82 40-16,0-82 15,0 41-15,-82 41 16,41 41-16,-41-82 16,-41 82 15,-41 123-15,82 41-1,0-1 1,0-40-1,0-82 1</inkml:trace>
  <inkml:trace contextRef="#ctx0" brushRef="#br0" timeOffset="375614.9199">34362 12271 0,'-41'82'0,"41"-164"94,82 82-79,-41 82 17,-41 0-32,0 0 15,0 41-15,0-1 32</inkml:trace>
  <inkml:trace contextRef="#ctx0" brushRef="#br0" timeOffset="376073.6461">34771 12067 0,'0'-41'0,"82"41"16,-1 0-1,-81 41-15,41 0 16,-41 41 0,0-1-16,-41 1 15,1-41-15,-83-41 16,205-41 31,40-81-32,1-42 1,-82 82 0,-41 0-1,0 41-15,-41 82 32,-41 123-17,82 0 1,0-1-1,0-81-15,123 0 16,-82-82 0</inkml:trace>
  <inkml:trace contextRef="#ctx0" brushRef="#br0" timeOffset="376290.5809">35630 11821 0,'82'82'31,"-82"-41"-15,41 123 0,-41 40-1,-82 42 1,41-246-1</inkml:trace>
  <inkml:trace contextRef="#ctx0" brushRef="#br0" timeOffset="379290.9111">36162 12394 0,'-41'0'0,"164"0"47,40 0-32,369 0 1,-328 0-1</inkml:trace>
  <inkml:trace contextRef="#ctx0" brushRef="#br0" timeOffset="379541.3308">36734 12067 0,'0'-82'16,"0"164"31,0 41-47,0-1 0,0-40 16,0 164-1,0-83 1</inkml:trace>
  <inkml:trace contextRef="#ctx0" brushRef="#br0" timeOffset="381024.8042">38043 12067 0,'0'-82'15,"0"41"1,-81 41 0,40 0-1,0 82 1,41 245 15,0-40 0,163-247-15,-40-40 0,-82 0-16,82-81 15,-123-1-15,82 41 16,-82-82-1,0 41 1,0 42 0,0 121 15,0 1-15,0 0-16,0 82 31,0-83-16,81-81 1,124 0 0,-164-41-1,-41-81 1,0-1 0,-82 41-1,0 0 1,0 1-1,41 122 1,41 81 0,0 42-1,0-41 1,205-42 15,-123-81-15,41-41-1,-83 1 1,42-83 0,-82 82-16,82-82 15,-82 82-15,0-40 16,0 162 31,0 1-32,0 41-15,0-41 16,82 40 0,41-81-1,-82-41 1,40 0 15,-81-163-15,0-1-1,0 82-15,-41-81 16,41 244 15,0 42-15,0 41 0,-40-82-16,40 81 15,-82-122 1</inkml:trace>
  <inkml:trace contextRef="#ctx0" brushRef="#br0" timeOffset="381408.699">39925 11862 0,'0'0'0,"0"-41"0,0-40 16,-82 162 31,82 42-32,-41 41-15,41 286 16,0-328 0,41 83-1,82-123-15,0-82 16,-1 82-16</inkml:trace>
  <inkml:trace contextRef="#ctx0" brushRef="#br0" timeOffset="382107.7093">40416 12271 0,'0'0'0,"0"-40"16,41 40-1,41 0 1,-41 0-16,40 0 16,-81 40-1,0 42-15,0 0 16,-81 41 31,81-82-47,41-41 31,-1-82-15,83-41-1,-123 82-15,41-81 16,-41 81 0,0 82 15,0 40-16,-82 1-15,82 123 16,0-164 0,41-1-16,41 42 15,-41-41 1</inkml:trace>
  <inkml:trace contextRef="#ctx0" brushRef="#br0" timeOffset="382325.2977">41193 12640 0,'82'81'47,"-82"-40"-47,0 0 16,0 0-16,0 82 15,0-41 1,-41-82 0</inkml:trace>
  <inkml:trace contextRef="#ctx0" brushRef="#br0" timeOffset="383191.6733">41602 12476 0,'0'-41'47,"82"41"-31,0 0-16,0 0 15,0 0-15,-42 0 16</inkml:trace>
  <inkml:trace contextRef="#ctx0" brushRef="#br0" timeOffset="383675.6213">42298 12190 0,'0'-82'16,"0"123"31,0 81-47,0-81 16,0 0-16,0 0 15,41-41 1,40 123-16,1-123 15,-41 0-15,41 0 16,0-41 0,-82-82-1,41-122 1,-41 163 0,0 205 15,0 245-16,0 41 1,0-123 0,-41-122-1,-41-82 17,41-82-32,-41 0 15,0 0 1,-40-123-1,122 41-15</inkml:trace>
  <inkml:trace contextRef="#ctx0" brushRef="#br0" timeOffset="383910.4149">42870 11903 0,'0'0'0,"0"-82"16,41 82 15,82 123-31,-41 164 16,-82 81 15,-123 0-15,-81-164-16</inkml:trace>
  <inkml:trace contextRef="#ctx0" brushRef="#br0" timeOffset="384639.7995">32521 10390 0,'0'-41'0,"0"82"47</inkml:trace>
  <inkml:trace contextRef="#ctx0" brushRef="#br0" timeOffset="384987.3055">33912 10635 0,'-82'0'63</inkml:trace>
  <inkml:trace contextRef="#ctx0" brushRef="#br0" timeOffset="386191.8379">33053 9531 0,'0'-41'0,"0"0"15,0-41 1,0 41 0,41 0-1,-41-40 1,122-42 15,-40 123 0,0 0-31,0 0 32,-41 0-32,0 0 15,40 82 17,-81-1-32,41 1 15,-41-41 1,41 41-1,-41-41 1,82-41 0,-82 41 31,41-41-1,0 0 33,-41-82-48,82-41-31,-82 82 15,0 82 79,0 41-78,0-41-16,0 0 15,0 41 1,0 0 0,0-42-1,-41-40 32,0 41-31,0-41-1,-41 0-15,41 82 16,0-82-16</inkml:trace>
  <inkml:trace contextRef="#ctx0" brushRef="#br0" timeOffset="387408.6873">32930 9449 0,'0'-41'15,"0"-41"1,0 0-1,41 82 1,-41-40-16,0-42 16,0-164 31,41 165-47,41-83 31,-82 82-31,41 82 15,-41-41 1,40-41-16,42 82 16,-41-41-16,41 41 15,0 0 1,0 0 0,40 0-1,-40 0 1,82 41-1,-41 41 1,-1 0 0,42 82 15,-41-83-15,-1 42-1,-81-82-15,41-41 16,-41 82-16,41 41 15,0-42 1,-82-40 0,0 0-1,40-41 1,-40 82-16,0-41 31,41-41-31,-41 41 16,82 41-1,-82-123 110,0-82-109,0 82 0,0 0-16,0 0 15,0-41 1,0 123 62,41 0-78,-41 0 16,0 41-16,0 0 15,0 0 17,-82-1-17,0 42 1,1-123-16</inkml:trace>
  <inkml:trace contextRef="#ctx0" brushRef="#br0" timeOffset="388643.5664">43689 12558 0,'122'-82'31,"42"82"-15,81-82-16,-81 82 16,-41 0-16,-41 0 15,-42 0-15,-40-41 16</inkml:trace>
  <inkml:trace contextRef="#ctx0" brushRef="#br0" timeOffset="388858.3213">44343 12026 0,'-41'-82'0,"82"164"0,-82-82 47,41 82-47,0 163 16,0-40-1,0-123 1,0-42-16</inkml:trace>
  <inkml:trace contextRef="#ctx0" brushRef="#br0" timeOffset="390644.8652">45488 12026 0,'0'-82'16,"0"41"0,-81 41-1,81 41 1,-41 41-16,41 123 15,0 40 32,122-163-47,42-82 32,-41-41-32,-41-41 31,-82-122-16,0 81 1,0 82 0,0 123 15,0 81-15,0-40-1,41-82 1,-1-41-1,83 0 1,-41 0-16,-41-41 16,0-41-1,-41-40 17,-82-83-17,-41 41 1,1 164-1,81 0 1,41 164 0,0-82-16,0 41 15,0-42 1,122-40-16,-81-41 16,82 0-1,-41 0 1,81-82-1,-163 1 1,41-42 0,-41 41-1,0 41 17,0 82-17,0 0 1,0 123-1,41-42 1,41-40 0,-41-82-1,0 0 1,41-82 15,-82 1-31,0-42 16,0-41-1,0 246 32,0 123-31,-41-83 0,41-81-1,0 41-15</inkml:trace>
  <inkml:trace contextRef="#ctx0" brushRef="#br0" timeOffset="390875.9226">47125 11699 0,'0'0'0,"0"-41"0,0 164 47,-82 163-16,82-82-31,0-40 32,82-123-32</inkml:trace>
  <inkml:trace contextRef="#ctx0" brushRef="#br0" timeOffset="391408.7636">47697 11985 0,'-81'0'0,"81"82"46,-41-41-30,41 41-16,0-1 16,41-40-1,122-41 17,-40 0-17,-41-41 1,-82-81-16,41 81 15,-41 0-15,0-82 16,0 82 0,0 82 15,0 41-15,0 0-16,-41 163 15,41-122 1,0 0-16,0 81 15,0-81 1,0-82 0,-82-41-1,-82-41 17,123-41-17,-81 82 1,122-41-16,0-41 0</inkml:trace>
  <inkml:trace contextRef="#ctx0" brushRef="#br0" timeOffset="391715.1156">48188 12271 0,'0'82'15,"0"-123"79,41 41-94,-41-81 16,123 203 15,-123-81-31,0 0 16,0 0-16,-41 82 15</inkml:trace>
  <inkml:trace contextRef="#ctx0" brushRef="#br0" timeOffset="392292.1921">48679 12108 0,'0'-41'0,"41"41"0,-41-82 16,41 82 15,41 0-15,0 41-1,-82 0-15,0 82 16,0-82-1,-82 40 1,82 1 0,-82-82-16,82-82 31,82 41-15,0-81-1,40-42 1,-40 82-16,-82 41 15,41 41-15,-41-81 0,-82 162 47,41 1-47,41 0 16,-81 163 0,121-204-1,42 41 1</inkml:trace>
  <inkml:trace contextRef="#ctx0" brushRef="#br0" timeOffset="392526.619">49456 11781 0,'123'81'47,"-123"1"-32,41 0-15,-41 0 0,0 0 16,0 122 0,-123-40-1,82-123 1</inkml:trace>
  <inkml:trace contextRef="#ctx0" brushRef="#br0" timeOffset="394225.4087">50070 12190 0,'82'0'172,"-41"0"-172,41 0 15,-1 0-15,42 0 16,-41 0-16,-41 0 16,0 0-16,41 0 15,-42 0-15,1 0 16,41-82 0</inkml:trace>
  <inkml:trace contextRef="#ctx0" brushRef="#br0" timeOffset="395126.6033">50561 11699 0,'0'-41'0,"0"-41"31,0 123-15,-41 41-1,41 40-15,0 451 32,0-409-17,0-42 17</inkml:trace>
  <inkml:trace contextRef="#ctx0" brushRef="#br0" timeOffset="396225.4759">51134 11985 0,'0'0'0,"0"-41"0,0-41 15,0 41 1,0 82 31,-82 82-31,82 123-1,0-124 1,0-40-1,82-41 1,40-41 0,-81 0-16,41-41 15,0-82 1,-82 82-16,0 1 16,41-124-1,-41 123 1,0 123 15,-82 122-15,82-122 15,41 0-15,0-82-1,41 0 1,-1-41-16,1-41 15,-82-40 1,0 40 0,-41-41-1,0 41 1,0 82 0,-81 0-1,122 82-15,-41 82 16,41-123-1,0 40-15,0 1 16,82-82 0,40 0-16,-40 0 15,-41 0-15,0 0 32,41-41-17,0-41-15,-82 1 16,0 40-1,0-41 1,0 0 0,0 123 31,0 41-47,41 81 15,-41-40 1,81-41-1,-40-82 1,0 0 0,0 0-1,-41-41-15,0-82 32,0-122-17,0 81 1,0 246 15,0 41-15,0 0-16,0-1 15,0 124-15,0-205 16</inkml:trace>
  <inkml:trace contextRef="#ctx0" brushRef="#br0" timeOffset="396542.4415">52647 11903 0,'0'0'0,"-41"-41"0,41 0 16,0 82 31,-82 164-32,82 40 1,41-40 0,-41-82-16,41-42 15,0-81 1,41 0-1</inkml:trace>
  <inkml:trace contextRef="#ctx0" brushRef="#br0" timeOffset="397059.7025">53097 12108 0,'0'0'0,"0"-123"15,0 205 32,-41 41-31,41-42-16,0 1 16,82 0-1,0-82 1,0 0-1,-41-41 1,-41-163 0,81 81-1,-81 82 17,0-41-32,0 123 15,0 41 1,0 122-1,0 42 1,0-1 0,0-122-16,0 0 15,0-41-15,-41-42 16,1-40 0,-42 0-1,0-40 1,41 40-1,41-41 1</inkml:trace>
  <inkml:trace contextRef="#ctx0" brushRef="#br0" timeOffset="397459.2124">53793 12476 0,'0'-41'125,"40"123"-78,-40-41-32,0 0-15,0 40 16,0-40-16,-40 0 16</inkml:trace>
  <inkml:trace contextRef="#ctx0" brushRef="#br0" timeOffset="397809.8217">54038 12149 0,'82'0'47,"-41"0"-32,41 0-15,-1 0 16,83 0 15</inkml:trace>
  <inkml:trace contextRef="#ctx0" brushRef="#br0" timeOffset="398475.7474">54774 11781 0,'0'40'62,"0"1"-46,0 0-16,0 41 16,0-41-1,41-41 1,41 0 15,-41 0-15,0 0-1,-41-82-15,0-41 16,0 83-16,0-42 31,0 123-15,0 40-1,0 1 1,0 164-16,0-83 16,0 1-16,0 81 31,0-163-31,0 0 16,0 0-16,0-41 0,0 0 31,-41-41-16,-41 0 1,41 0 0,0 0-1</inkml:trace>
  <inkml:trace contextRef="#ctx0" brushRef="#br0" timeOffset="398826.1461">55142 11494 0,'0'-41'15,"82"41"32,0 82-31,-82 0-16,82 41 16,-82-1-16,82 165 15,-82-165 1,0 1-16,-164 163 15,-40-81 1,163-205 0</inkml:trace>
  <inkml:trace contextRef="#ctx0" brushRef="#br0" timeOffset="400459.6234">29985 14480 0,'82'-41'46,"-1"41"-30,1 0-16,-41 0 16,41-41-16</inkml:trace>
  <inkml:trace contextRef="#ctx0" brushRef="#br0" timeOffset="400612.3664">29944 14767 0,'82'0'31,"-1"0"-31,83-82 16</inkml:trace>
  <inkml:trace contextRef="#ctx0" brushRef="#br0" timeOffset="401110.331">31007 14112 0,'0'0'0,"-40"0"15,40-41-15,0 164 78,81 0-78,-81 40 16,82 83 0,41-205-1,-41 40 1,-41-81-1,81 0 1,-81-40 0,-41-165-1,0-40 1,0-1 0,0 205-16,0 164 46,0 0-30,0-1-16,0 287 16,0-245 15,0-82-31</inkml:trace>
  <inkml:trace contextRef="#ctx0" brushRef="#br0" timeOffset="401943.3453">32071 14562 0,'0'0'0,"0"-41"0,0-41 15,-41-40 1,0 81-1,-41 0 1,41 41 0,1 41-1,40 41 1,-82-1-16,82 1 16,0 0-16,41 82 15,40-123 1,-40-41-1,123 0 1,-123-82 0,0 41-16,-41-123 15,0 82-15,0 1 16,0 40 0,0-41-16,0 205 31,0 81-16,0 42 1,0-206 0,123 1 15,-42-41-15,1-122-1,0 40-15,-82 41 16,0-41-16,0 41 0,0-41 15,0-40 1,-41 122 15,41 41-15,0 40 0,82-81 15,0 0-16,-41 0 1,-41 82 15,0 123 1,0-42-17,81-40 1,-40-82-1,82-41 1,0-41-16</inkml:trace>
  <inkml:trace contextRef="#ctx0" brushRef="#br0" timeOffset="402211.1692">33421 14153 0,'-41'0'0,"41"-41"16,0 82 31,0 82-32,0-1-15,0 1 16,0 164-1,0-124 1,41-81 0,123-82-1</inkml:trace>
  <inkml:trace contextRef="#ctx0" brushRef="#br0" timeOffset="402435.5327">34035 14317 0,'0'0'0,"0"-41"0,0 123 63,0-1-63,-123 1 15,41 123 1,82-123-16,-82-1 15,0 1-15</inkml:trace>
  <inkml:trace contextRef="#ctx0" brushRef="#br0" timeOffset="402677.3447">33666 14398 0,'0'0'0,"0"-40"0,41 40 47,0 81-31,82 124-1,-123-123-15,82 81 16,-82-40-16,82-82 15</inkml:trace>
  <inkml:trace contextRef="#ctx0" brushRef="#br0" timeOffset="402909.8807">34444 14235 0,'0'-123'15,"81"246"32,1 0-47,-82-1 16,41 1-16,-41 0 16,0 245-1,-163-164 1,163-163-16</inkml:trace>
  <inkml:trace contextRef="#ctx0" brushRef="#br0" timeOffset="404152.5702">41889 12721 0,'0'41'31</inkml:trace>
  <inkml:trace contextRef="#ctx0" brushRef="#br0" timeOffset="405897.4684">35875 14644 0,'-81'0'0,"162"0"62,1 0-62,41 0 16,0 0-1,163 0 17,-204 0-32,-41 0 31</inkml:trace>
  <inkml:trace contextRef="#ctx0" brushRef="#br0" timeOffset="407594.2165">37593 14358 0,'0'-41'0,"0"-41"16,0 0 0,-40 82 15,-1 82-15,41 327 15,0-368-16,204 41 1,-122-82 15,-41 0-31,82-41 16,-123-82-16,81 82 16,-81-123-1,0 83 1,0 40-16,0 163 31,0 124-15,0-123-1,82-42 1,41-81 0,0 0-1,-1-40 1,-122-124-1,0 82 1,0-41-16,0 82 16,-81 1-16,40 40 15,-82 0 1,82 0 0,0 81-1,41 1-15,0 41 16,41 0-1,82-123 1,-41 0 0,-1 0-16,-40 0 15,-41-41-15,82 41 16,-82-123-16,82 82 16,-82-41-1,0 41 1,0-81-1,0 203 48,0 42-63,0-41 16,82 41-1,40-41 1,-40-82-1,-41 0 1,41-41 0,-82-123-1,0 0 1,0 123 0,0-40-16,0 122 31,-41 40-31,41 165 15,0-83 17,-41-40-17</inkml:trace>
  <inkml:trace contextRef="#ctx0" brushRef="#br0" timeOffset="407861.0082">39557 14235 0,'0'0'0,"-41"0"0,0 123 46,41-1-46,0 42 0,0 0 16,0-42 0,0 42-1,41-82-15,41-41 16</inkml:trace>
  <inkml:trace contextRef="#ctx0" brushRef="#br0" timeOffset="408329.9209">39925 14521 0,'0'0'0,"0"-82"16,82 82-1,-82-41-15,82 41 16,-41 0-1,-41 164-15,0-123 16,0 0-16,0 82 31,0-82-15,-82-41 0,123-82-1,0 0 1,81-41-1,-40 41 1,0 1-16,-123 121 63,41 1-63,-41 41 15,41 0 1,0 123-16,0-165 15,0 1-15,0 0 16,41-41 0</inkml:trace>
  <inkml:trace contextRef="#ctx0" brushRef="#br0" timeOffset="408561.3624">40702 14644 0,'0'-41'16,"0"82"31,0 82-47,0-42 16,82 1-16,-82 0 15,0 0 1,0 0-1</inkml:trace>
  <inkml:trace contextRef="#ctx0" brushRef="#br0" timeOffset="409044.0533">41030 14562 0,'0'0'0,"0"-41"16,0 82 31,41 0-31,-41 0-16,81 123 15,1-124 1,0-40-1,-41 0-15,41 0 16,-82-40 0,41-165 15,-41 123-31,0 41 16,0 0-16,0 123 46,0 41-46,0 0 16,0-42-16,0 165 16,0-164-16,0-1 15,-41 83 1,-82-123 0,123 0-16,-82-41 15,0 0 1,41 0-1</inkml:trace>
  <inkml:trace contextRef="#ctx0" brushRef="#br0" timeOffset="409327.632">41848 14358 0,'0'0'16,"0"-41"-16,41 82 47,-41-1-32,81 42-15,-81 82 16,0 40-1,0-122 1,-40-41-16,-1 41 16</inkml:trace>
  <inkml:trace contextRef="#ctx0" brushRef="#br0" timeOffset="409577.7295">42748 14767 0,'0'-41'16,"82"41"0,-1 0-1,42 0 1,-41 0-1,41 0 1,-42 41-16,165-41 0,-123 81 16</inkml:trace>
  <inkml:trace contextRef="#ctx0" brushRef="#br0" timeOffset="409878.902">43157 14562 0,'0'-41'31,"0"82"0,41 41-31,-41 0 16,0 40-16,0 1 15,41 82 1,-41-164-16,0-1 16</inkml:trace>
  <inkml:trace contextRef="#ctx0" brushRef="#br0" timeOffset="413695.1134">44670 14398 0,'-41'-40'0,"41"-1"16,-81 41-16,-1 81 47,82 124-32,-82-123-15,82 245 32,82-327-32,-41 41 15,0-41-15,40 0 16,42-41-16,-41 0 16,0-41-16,0-40 15,-1 40 1,-81-41-1,0 82 17,0-41-32,-41 123 15,41 41 1,-40 164 0,40-83-1,0-122-15,0 0 16,81 41-16,-40-82 15,82 0 1,-123-41 0,82-82-1,-41-40 1,-41-1 0,-41 41-1,-41 82 1,0 41-1,-41 0-15,42 123 32,81 41-17,0-42 1,41-40-16,81 0 16,-40-82-16,0 0 15,82 0 1,-83-41-1,1-41 1,0 0-16,-82-81 16,41 81-16,-41 41 15,0-41 1,0 0 0,0 164 15,-82 0-31,82 41 15,0-82 1,0 81 15,123-81-31,-41 41 16,-1-82-16,-81 82 16,0-41-1,0 0 1,-204 41-1,81-82 1,82-41 0</inkml:trace>
  <inkml:trace contextRef="#ctx0" brushRef="#br0" timeOffset="414415.4466">45611 14644 0,'0'-82'0,"0"41"15,0 82 48,0 41-63,82 41 16,-41 40-1,41-40 1,0-82-1,-42 0 1,42-41 0,0 0-1,-41-123 1,-41 0 0,0-81-1,0 122-15,0-41 31,0 41-31,0 42 16,0 121 31,0 165-31,0-1-1,0-81 1,0 40-1</inkml:trace>
  <inkml:trace contextRef="#ctx0" brushRef="#br0" timeOffset="414761.645">46634 14521 0,'0'0'0,"0"-82"0,0 41 16,0-40 0,-41 122 30,41 81-30,-41 246 0,41-245-16,0 0 15,0-41-15,0-1 16,0-40-16,164 41 16,-123-82-1</inkml:trace>
  <inkml:trace contextRef="#ctx0" brushRef="#br0" timeOffset="415261.9098">47002 14848 0,'0'0'0,"0"-81"16,0 40-16,0 0 15,0-41 1,82 82 0,-41 0-1,0 164 1,-41-1 0,0-122-16,0 41 15,-82 0 1,82-164 31,41 41-32,81-82 1,-81 1 0,41-1-1,-82 82 1,0 123 15,0 0-15,0 81-1,0-81-15,0-41 16,0 41-16,0 0 16</inkml:trace>
  <inkml:trace contextRef="#ctx0" brushRef="#br0" timeOffset="415527.9814">47738 15053 0,'0'-82'16,"0"41"15,0 123 0,0-41-15,0 0-16,0 41 0,0-41 16,0 81-1,0-40 1</inkml:trace>
  <inkml:trace contextRef="#ctx0" brushRef="#br0" timeOffset="416078.1351">48147 14644 0,'0'0'0,"0"-41"15,0 123 48,0 0-63,0-41 16,0 40-16,82-40 15,-41 0 1,82-41-1,-82 0 17,81 0-32,-122-41 15,82 41-15,-82-122 0,0 81 16,0-123 0,0 82-1,0 205 32,-41 0-47,41 163 16,0-41-1,0 1 1,0-42 0,0-163-1,-41-41 1,-40 0-1,-83-82 17,164 1-32</inkml:trace>
  <inkml:trace contextRef="#ctx0" brushRef="#br0" timeOffset="416367.8764">49129 14317 0,'0'0'16,"0"-82"-16,82 164 62,0 40-62,-82 1 0,41 0 16,-41 0 0,0 163-1,-82-82 1,-41-122 0</inkml:trace>
  <inkml:trace contextRef="#ctx0" brushRef="#br0" timeOffset="417143.3067">50029 14848 0,'82'0'62,"41"0"-46,-1-40-16,1 40 15,-41 0-15,41 0 16,-82 0-16</inkml:trace>
  <inkml:trace contextRef="#ctx0" brushRef="#br0" timeOffset="417826.3458">54979 12149 0</inkml:trace>
  <inkml:trace contextRef="#ctx0" brushRef="#br0" timeOffset="420136.2962">51256 14603 0</inkml:trace>
  <inkml:trace contextRef="#ctx0" brushRef="#br0" timeOffset="421269.1232">51256 14603 0,'0'-41'15,"0"0"1,-41 41 15,-40 0 1,-1 123-17,82 0 1,0-42-16,0 83 15,0-123-15,41-41 16,41 41 0,-1-41-1,1 0 1,-41-41 0,41-82-1,-82 1 1,0 40-1,0 0 1,0 123 15,0 41-15,-41 40 0,41-81-16,0 82 15,41-123 1,0 0-1,0 0 1,0 0 0,40-82-16,-81 0 15,0 1 1,0 40-16,0-41 16,0 0-1,-122 41 1,81 41-1,0 0 1,41 41 0,0 123-1,0-123 1,0 40-16,82-81 16,-1 0-16,1 0 15,0 0 1,41 0-1,-123-81 1,0-42 0,0 41-1,0 41 1,0 82 15,0 123-15,41-83 15,41 42-15,-42-123-1,1 0 1,0 0 0,41-82-1,-82-40 1,0 40-16,0-82 15,0 123 1,0 123 15,0 0-15,0 0-16,0 40 16,0-81-1</inkml:trace>
  <inkml:trace contextRef="#ctx0" brushRef="#br0" timeOffset="421580.4187">52606 14317 0,'0'-82'0,"0"41"16,-41 164 31,41-1-32,0 1-15,-41 41 16,41-42-16,0-40 15,0 0-15,0-41 0,82 82 32,41-123-32</inkml:trace>
  <inkml:trace contextRef="#ctx0" brushRef="#br0" timeOffset="422063.6939">52974 14562 0,'0'0'0,"0"-82"16,0 164 31,0-41-47,-40 82 16,40-41-16,0-1 15,81 1 1,1-82-1,82 0 17,-82-123-17,-1 1 1,-81-42 0,0 82-1,-41 164 16,41 204-15,0-40 0,0-42-1,0-122-15,0 0 16,0-41-16,-40 41 16,-42-41-1,0-41 1,0 0-1,0 0 1,82-82-16</inkml:trace>
  <inkml:trace contextRef="#ctx0" brushRef="#br0" timeOffset="422311.9584">53629 15012 0,'0'0'0,"82"-41"15,-82 82 32,0 41-47,0 0 16,0-1-16,0-40 15,0 0-15,-41 41 16</inkml:trace>
  <inkml:trace contextRef="#ctx0" brushRef="#br0" timeOffset="422879.5133">54120 14726 0,'0'0'0,"0"-82"0,0 41 32,-82 41-1,82 82-31,0 41 15,0-1 17,0 1-17,205-123 1,-124 0 0,-40-123-1,-41 41 1,0-40-16,0 40 15,0 41 1,0 123 15,0 41-15,0 40-16,0 123 16,0-163-1,0-41-15,0 82 16,0-1 15,0-122-31,-82-41 16,82 41-16,-40-41 15,-42 0 1,0-41 0,82 0-16</inkml:trace>
  <inkml:trace contextRef="#ctx0" brushRef="#br0" timeOffset="423147.2659">54611 14398 0,'0'0'0,"82"41"31,-82 41-15,122 41-1,-122 41-15,0 40 16,0-40-16,0-1 0,0-40 16,-122 41-1,-83-1 1</inkml:trace>
  <inkml:trace contextRef="#ctx0" brushRef="#br0" timeOffset="424061.6266">44711 15503 0,'41'0'93,"123"-82"-93,122-41 16,-40 1-16,81 40 16,123 0-16,0-41 15,122 42-15,-81-1 16,-41 0-16,-82 82 16,42-123-1,-247 0 16,-204 123 110,0 0-141</inkml:trace>
  <inkml:trace contextRef="#ctx0" brushRef="#br0" timeOffset="425003.3885">37798 15135 0,'0'-41'0,"0"0"47,82 41 0,40-82-47,42 82 16,122-82-16,287-40 15,204-1 1,42-41 15,-247 82-15,-367 1-16,-1 81 15,-163 0 1,-41 41 125,0-1-141</inkml:trace>
  <inkml:trace contextRef="#ctx0" brushRef="#br0" timeOffset="426029.7919">29985 16730 0,'122'-41'47,"1"41"-47,0 0 16,0 0-16</inkml:trace>
  <inkml:trace contextRef="#ctx0" brushRef="#br0" timeOffset="426212.9602">30148 17098 0,'-41'0'0,"82"0"31,41 0-31,41-41 16,0 41-16</inkml:trace>
  <inkml:trace contextRef="#ctx0" brushRef="#br0" timeOffset="426713.2284">31498 16607 0,'0'0'16,"0"-81"-16,-41 81 15,41-82-15,0 123 47,164 245-31,0-41-1,-42-81 1,-40-123 0,-41-41-1,0 0 1,41-82-1,-82-82 17,0-81-17,0 122-15,0-81 16,0 163-16,0 123 47,0 40-47,0 1 15,0 123 1,0-165-16,41 124 16,-41-164-1</inkml:trace>
  <inkml:trace contextRef="#ctx0" brushRef="#br0" timeOffset="427500.1188">32562 16935 0,'0'-41'15,"0"0"-15,0-82 16,0 82 15,-123 82-15,123 0-1,-82 123 1,82 40 0,0-122-16,0-41 15,0 0-15,82-41 32,-41 0-17,41-41 1,-82-41-16,82-123 31,-82 42-15,0 122-1,0 82 1,0 41 0,0 81-1,0-81 1,41 0-1,0-41 1,40-41-16,1-82 16,-82 0-1,41 41-15,-41-81 16,0 40 0,0 41-1,0-41 1,0 123-1,-41-41 1,41 123 0,0-82-1,164-41 1,-82 0 0,-42 0-1,-40 122 1,0-81-1,0 0-15,0 82 16,0-82 0,41-41 15,0 0-31,164-82 16</inkml:trace>
  <inkml:trace contextRef="#ctx0" brushRef="#br0" timeOffset="427797.0109">33830 16526 0,'0'0'0,"0"-41"0,0-82 15,-41 123 32,41 82-47,-41 204 16,-41 0 0,82-81-1,0-164 1,41 41-16,41-82 15,0 41-15,0-41 16</inkml:trace>
  <inkml:trace contextRef="#ctx0" brushRef="#br0" timeOffset="428038.3612">34689 16648 0,'-41'41'47,"-41"0"-47,41 41 0,-40 0 16,-42 81 0,82-81-1,0-41-15,-41 82 16</inkml:trace>
  <inkml:trace contextRef="#ctx0" brushRef="#br0" timeOffset="428249.2268">34239 16607 0,'82'123'47,"0"-41"-47,-41 41 16,40-42-16,-40 1 15,41 82 1,123-123 0</inkml:trace>
  <inkml:trace contextRef="#ctx0" brushRef="#br0" timeOffset="428479.2424">35016 16648 0,'0'0'0,"0"-41"16,41 41 15,41 82-15,-82 123-1,0-42 1,0 83 0,-82-124-16,41-40 15,41 0-15,-82-82 16</inkml:trace>
  <inkml:trace contextRef="#ctx0" brushRef="#br0" timeOffset="428820.143">35875 17180 0,'41'0'31,"41"0"-15,41 0-16,0 0 16,-1 0-16,246 0 15,41 0 1,-245 0 0</inkml:trace>
  <inkml:trace contextRef="#ctx0" brushRef="#br0" timeOffset="430696.4234">37962 16975 0,'0'-81'15,"0"122"16,0 40-15,0 1-16,122 327 31,-40-409-15,-82 41-16,123-41 0,-82 0 31,0 0-15,-41-82-16,0-40 31,0-42-15,0 82-16,0-41 15,0 83-15,0 80 32,0 42-17,0 286 1,0-245-1,0-82 1,0 0-16</inkml:trace>
  <inkml:trace contextRef="#ctx0" brushRef="#br0" timeOffset="431496.2881">38862 17098 0,'0'0'0,"0"-82"0,0 41 15,0-40 1,0 40 0,-41 41-1,-41 0 1,41 163-1,-41 42 1,82-123-16,41 40 16,0-81-1,41-41 1,-41 0 0,40-41-1,1-40 1,-82-42-16,0 0 31,0 41-15,0 164-1,-41 41 1,41 0 0,0-1-1,0-81 1,41-41-16,41 0 15,-41 0-15,0-41 16,41 0-16,40-81 16,-81-42-1,-41 82 1,0-40-16,0 81 0,0 0 16,-122 41 15,122 41-16,-82 0 1,82 81 0,82-81-1,-41-41 1,40 0 0,-40 0-16,-41 41 15,0 82 1,0 0-1,0-42 1,82 1 0,-41-82-1,163 0 1,42-82 0</inkml:trace>
  <inkml:trace contextRef="#ctx0" brushRef="#br0" timeOffset="431831.371">40089 16771 0,'0'-82'16,"0"123"31,0 41-31,0 41-16,0 40 0,0 1 15,0-41 1,0 81-16,0-122 15,82 0 1,-1-82 0,-40 0-16</inkml:trace>
  <inkml:trace contextRef="#ctx0" brushRef="#br0" timeOffset="432279.5696">40580 17057 0,'0'0'0,"0"-41"0,0 0 16,0 82 47,0 0-63,0 0 15,41-41-15,40 123 16,1-82 15,-41-41-15,41-41-1,-41-82 1,-41 0 0,0 83-16,0 80 62,0 42-62,0 0 16,0 41-16,-82-41 15,82 40-15,0-40 16,0 0-16,0 82 16,0-124-1</inkml:trace>
  <inkml:trace contextRef="#ctx0" brushRef="#br0" timeOffset="432530.4851">41357 16730 0,'0'0'16,"0"-41"-16,82 82 31,-1 204-15,-81 1-1,0-1 1,0-40 0,-81-82-1,-1-1-15,-41-81 16,41-41-16</inkml:trace>
  <inkml:trace contextRef="#ctx0" brushRef="#br0" timeOffset="433863.768">6545 5931 0,'0'-82'15,"0"1"1,0-1-16,0 0 16,0 41-1,0 164 17,0 531-17,0-40 32,0-491-31,0-83-1,0-80 1</inkml:trace>
  <inkml:trace contextRef="#ctx0" brushRef="#br0" timeOffset="434746.5877">6341 5236 0,'0'-41'15,"0"0"16,204 41-15,287 0 0,82 0-1,81 0 1,1146 0 0,-491 82-1,-368 0 1,-287-82-1,-285 0 1,-247 0-16,-40 0 16,-41 0-1,0 0 1,41 0 31,-41 0 0,0 0-16,-41 81-31,0-40 16,0 82-1,0 163 1,122 123-1,-40-163-15,82 122 16,-164-245-16,41-41 16,-41 81-1,0-81 1,-123-41 0,-41-41-1,-122 0 1,-328 0 15,-531 0-15,245 0-1,-164 0 1,205 0 0,532 0-16,41 0 15,122 0-15,-40 0 16,163 0-1,82 82 48,0-82-63,40 41 16,1-41-16</inkml:trace>
  <inkml:trace contextRef="#ctx0" brushRef="#br0" timeOffset="435646.3582">31171 19062 0,'-41'0'15,"123"0"48,41 0-63,-1 0 16,1 0-16,0 0 15,81 81 1</inkml:trace>
  <inkml:trace contextRef="#ctx0" brushRef="#br0" timeOffset="435830.9467">31335 19348 0,'81'0'62,"1"0"-62,41 0 16,0 0-16</inkml:trace>
  <inkml:trace contextRef="#ctx0" brushRef="#br0" timeOffset="436315.2421">32644 19062 0,'0'0'0,"0"-82"15,0 0-15,0 41 16,0 123 46,-82 0-46,82 163 0,0 41-1,0-163 1,123 0 0,-42-123-1,1 0-15,164-164 16,-165 42-16,-40-1 15,41-123 1,-82 83 0,0 122-16,-82-123 15,41 164 1,-40-82-16,-42 82 31,41 0-31,41 0 16,0 82-1,41 41 1</inkml:trace>
  <inkml:trace contextRef="#ctx0" brushRef="#br0" timeOffset="436714.0092">31539 20984 0,'-123'-41'16,"83"41"-16,121 0 47,83-41-32,41 41-15,40 0 16,-40-81-16,735 81 31,-735 0-31,-123 0 16</inkml:trace>
  <inkml:trace contextRef="#ctx0" brushRef="#br0" timeOffset="437152.6683">32112 21352 0,'0'0'0,"-164"0"16,1 0-16,40 82 16,-41-82-1,82 41 1,42-41-1,80-41 17,370-123-17,203 83 1,123-42 0,-163 41-1,-450 82 1,-41 0-16,-41 0 15,-41-41 17</inkml:trace>
  <inkml:trace contextRef="#ctx0" brushRef="#br0" timeOffset="495533.1886">31866 20002 0,'-40'0'219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23:33.4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11822 18366 0,'-82'0'15,"-40"0"-15,40 0 16,41 0 15,0 0 0,82 0 47,41 0-78,-1 0 16,42 0-16,123 0 16,-83 0-16,124 0 31,-165 0-31,124 0 16,-164 0-1,40 0-15,-81 0 16,0 0-1,-41-41 64,-82 41-48,0-81-31,-40 81 15,40-41 1,41 41 0,41-82 15,41 82 47,41 41-78,-41-41 16,0 41-1,-41 40 1,0 1 0,-82 123-1,0-123-15,41-1 16</inkml:trace>
  <inkml:trace contextRef="#ctx0" brushRef="#br0" timeOffset="1054.7687">24258 17753 0</inkml:trace>
  <inkml:trace contextRef="#ctx0" brushRef="#br0" timeOffset="1713.2931">26958 17794 0,'0'81'188</inkml:trace>
  <inkml:trace contextRef="#ctx0" brushRef="#br0" timeOffset="1953.2775">28348 18121 0</inkml:trace>
  <inkml:trace contextRef="#ctx0" brushRef="#br0" timeOffset="3644.1093">26712 19839 0,'0'-41'0,"41"41"187</inkml:trace>
  <inkml:trace contextRef="#ctx0" brushRef="#br0" timeOffset="4242.2608">28717 19880 0,'0'122'172</inkml:trace>
  <inkml:trace contextRef="#ctx0" brushRef="#br0" timeOffset="21165.2734">44507 17057 0,'0'-41'15,"41"0"1,-41-40 0,-82 122 93,82 40-93,0-40-16,-41 164 15,41-1 1,41-163 0,163 82-1,-122-123 16,41 0-15,-82-41 0,-41-41-1,0 41-15,0-40 16,82 40-16,-82 0 0,0-41 16,0 164 30,-41-41-46,41 81 16,0-40 0,41 0-1,-1-82 1,-40 41 0,82-41-16,41-41 15,-41 0 1,-82 0-16,0-122 31,0 81-31,0-82 16,-41 82-16,41 41 15,-82 41 1,0 0 0,0 123-1,82 82 1,0-164-16,0-1 15,0 42-15,82-82 16,41 0 0,0 0-1,-41 0 1,-1-163 0,-40 40-1,-41 82 1,0-41-1,0 0-15,-41 123 47,41 41-47,0-41 16,41-41 0,-41 82-1,82 0 1,0-1-1,-82 1 1,0 0 0,0 0-1,0-41 1,41-41 15,122 0-15,-40-41-1,0-82 1</inkml:trace>
  <inkml:trace contextRef="#ctx0" brushRef="#br0" timeOffset="21748.8828">46061 17875 0,'0'-41'0,"0"1"16,0-42 0,123-82-1,-123 123 1,41-81 0,41-42-1,-82 123-15,0 0 16,-123 41 15,123 41-15,0 41-1,82-41 1,40-41 0,-40 82-1,-82-42 16,41-40-31,-41 82 16,0-41-16,0 41 16,82-82 15,0 0-15,0-41-1,-1 41-15</inkml:trace>
  <inkml:trace contextRef="#ctx0" brushRef="#br0" timeOffset="22281.5742">47166 16935 0,'0'-82'16,"0"0"-1,-41 123 17,41 41-17,-41 40-15,41 1 16,0 123 0,82 163 15,204-409 0</inkml:trace>
  <inkml:trace contextRef="#ctx0" brushRef="#br0" timeOffset="22531.0616">48147 16935 0,'0'0'0,"-41"0"47,1 0-47,-1 81 15,-41 1-15,-41 123 16,82-164-16,-41 0 16,42 40-1,-1-40 1,-41-41-1</inkml:trace>
  <inkml:trace contextRef="#ctx0" brushRef="#br0" timeOffset="22691.3807">47534 17057 0,'0'0'0,"0"-82"15,41 82 1,41 82 15,40 123-15,-81-123-16,-41-1 15,123-40-15</inkml:trace>
  <inkml:trace contextRef="#ctx0" brushRef="#br0" timeOffset="22914.4089">48352 17344 0,'0'0'0,"0"81"62,0-40-62,0 0 16,0 0-16,0 41 15,0-41 1,0 0-16</inkml:trace>
  <inkml:trace contextRef="#ctx0" brushRef="#br0" timeOffset="23348.0267">48720 16894 0,'0'0'0,"0"41"47,0 40-47,0 1 15,0-41 1,41 41-1,41-41-15,41 41 16,-42-82 0,-40 0-1,-41-82-15,0-41 16,0 0 0,0 82-1,0 164 16,0 0-15,0 0-16,0 40 16,0-81-1,0-41-15,0 82 16,82-123 0</inkml:trace>
  <inkml:trace contextRef="#ctx0" brushRef="#br0" timeOffset="23597.4394">49538 16730 0,'0'-41'15,"41"123"16,-41 0-31,123 245 16,-123-82 0,-41 1-1,-41-83 1,82-81 0,-123-82-16</inkml:trace>
  <inkml:trace contextRef="#ctx0" brushRef="#br0" timeOffset="24248.594">43566 16812 0,'-82'0'63,"-41"41"-47,1 41-16,-1-42 15,-82 83 1,83-41-1,285-82 17,1 0-17,286 0 1,-164 0 0,-163 82-1</inkml:trace>
  <inkml:trace contextRef="#ctx0" brushRef="#br0" timeOffset="24430.9925">42911 17630 0,'0'0'0,"-81"0"0,203 0 47,42 0-32,81 0 1,410 0 0,-532 0-16</inkml:trace>
  <inkml:trace contextRef="#ctx0" brushRef="#br0" timeOffset="24914.3152">40252 17262 0,'0'0'0,"-122"0"0,81-41 15,0 41 1,123 0 31,531 0-16,-490 0-31</inkml:trace>
  <inkml:trace contextRef="#ctx0" brushRef="#br0" timeOffset="25148.7794">41234 16894 0,'0'0'0,"-41"0"0,41-41 16,-41 41 15,41 41-15,-41 81-16,41 165 16,-81-1-1,81-122 16</inkml:trace>
  <inkml:trace contextRef="#ctx0" brushRef="#br0" timeOffset="25964.2591">50888 17016 0,'0'0'0,"0"-81"15,-41 162 32,0-40-31,-81 41-16,-124 123 47,205-205-47,41 41 31,205-41-16,40 0 1,-122 0-16,0 0 16,-41 0-1,-82 40 1,-41-40-16</inkml:trace>
  <inkml:trace contextRef="#ctx0" brushRef="#br0" timeOffset="26148.9669">50397 17671 0,'0'0'16,"-41"0"-16,123 0 47,41 0-32,41 0 1,81 0-1,-122 0-15,-41 0 0</inkml:trace>
  <inkml:trace contextRef="#ctx0" brushRef="#br0" timeOffset="26368.929">51788 16975 0,'-41'0'0,"82"0"0,-82-81 0,0 81 15,0 41 32,41-1-47,-81 206 16,81-42 0,0-122-1,40 41 1</inkml:trace>
  <inkml:trace contextRef="#ctx0" brushRef="#br0" timeOffset="29498.2729">27776 16771 0,'-41'0'16,"123"-123"31,-1 123-47,165-82 16,40 42 15,-163 40-31,122-82 15,-163 82-15,0-41 16,41 41 0,-82-82-1,-41 41 17,-82 41-17,0 0 1,41 0-1,-82-41 1,42 41 0,122 0 46,81 0-46,-40 0-1,0 0 1,-82 41 0,41-41-16,-41 41 15,0 82-15,0-82 16,-123 81 0,0 1-1</inkml:trace>
  <inkml:trace contextRef="#ctx0" brushRef="#br0" timeOffset="33447.2575">27898 19921 0,'41'0'78</inkml:trace>
  <inkml:trace contextRef="#ctx0" brushRef="#br0" timeOffset="39133.2465">12149 13826 0,'-163'0'16,"326"0"-16,-408 0 0,163 0 15,0 0-15,0 0 16,-40 0-16,81 0 31,82 0 16,81 0-31,1024 0 15,-533 0-15,1 0-1,-123 41 1,-164-41-1,-245 0 1,-41 0-16,-41 41 47,-82-41-16,0 41-15,41-41-16</inkml:trace>
  <inkml:trace contextRef="#ctx0" brushRef="#br0" timeOffset="39567.4145">12231 14112 0,'0'0'0,"-123"0"0,-40 0 16,286 0 31,40 0-31,1 0-1,327 0 1,40 0-1,-326 0-15,0 0 16,-1 0-16,-40 0 0,-42 0 16,1 0-1,-205 0 63,1 0-62,-42 0 0,82 0-16,-41 0 15</inkml:trace>
  <inkml:trace contextRef="#ctx0" brushRef="#br0" timeOffset="40216.264">13254 13785 0,'-41'0'0,"41"-41"0,0 123 78,0 0-78,0-1 16,0 42-16,0 123 15,0-83 17,-41-40-32,41-41 15,0 0 1,-82-82-1,82 81 1,0-122 15,-41 1-15,-41-83 0,42 0-1,40 82 1,-41 41-16,41 41 47,0 41-32,81 41 1,-81-82 0,123-41-1,-41 0 1,0 0-1,-41 0-15,41 0 16,-1 0-16,42-41 0,-82 41 16,82-82-1,-41 82 1</inkml:trace>
  <inkml:trace contextRef="#ctx0" brushRef="#br0" timeOffset="49038.9726">17058 22334 0,'-82'0'15,"82"-82"-15,-81 82 0,40 0 16,-41 123 15,82 0-15,0-1-16,0 1 15,0 41 1,204-123 15,-163-41-31,205-82 31,-164 41-15,-42-245 0,-40 245-1,0 0-15,0 123 32,0 40-17,0 42 1,0-123-1,0 0-15,41 40 16,0-81-16,0 0 16,82-40-1,0-42 1,-123-82 0,0 1-1,0 40 1,-123 82-1,82 41-15,-41 0 16,82 82 0,-82 0-16,82 40 15,0 1 17,41-82-17,0 41-15,123-82 16,-123 0-16,0 0 15,81-82 1,-81 0-16,-41 41 16,82-41-16,-82 41 15,0 1-15,0-83 16,-41 82 0,-41 41-1,41 0 1,41 82-1,82 40 1,41-81 0,-82 0-1,41-41 1,-82 82 0,0 0-16,0-41 15,0 81 1,0-40-1,0-41-15,41-41 32,81 0-17,42-123 1,-123 42 0,-41-1-16,0 41 15,0-41 1,0 41-1,0-41 1,0 42 0,0-1-1,-82 41 17,82 81-17,0 1 1,41 0-1,41-82 1,-41 41 0,40 41-1,1 0 1,-82-1 15,41-81-15,41 0-1,41-81 1</inkml:trace>
  <inkml:trace contextRef="#ctx0" brushRef="#br0" timeOffset="49620.5922">19594 22170 0,'0'-81'16,"0"-1"-1,-81 245 16,81-40-31,-82 0 0,82 0 16,0-1-16,0 1 16,204 81 31,1-244-47</inkml:trace>
  <inkml:trace contextRef="#ctx0" brushRef="#br0" timeOffset="49817.7436">20453 22170 0,'0'0'0,"-40"41"47,40 41-47,-82 0 0,41 0 16,-82 81-1,123-122-15,-82 41 16,82-41 0,-41-41-16</inkml:trace>
  <inkml:trace contextRef="#ctx0" brushRef="#br0" timeOffset="50002.8487">19922 22293 0,'0'-82'16,"41"82"-1,40 41 1,-40 0-16,41 41 16,41 41-1,40-1 1</inkml:trace>
  <inkml:trace contextRef="#ctx0" brushRef="#br0" timeOffset="50300.6302">20740 22702 0,'0'-41'78,"0"0"-62,0 0 0,41 41-1,41 164 1,-82 41-1,0-42 1</inkml:trace>
  <inkml:trace contextRef="#ctx0" brushRef="#br0" timeOffset="50735.9419">21149 22293 0,'0'41'62,"0"0"-62,0 0 0,82-41 16,-82 82-16,41-82 15,40 81 1,83-81 0,-41-122-1,-82-1 17,-41-122-17,0 163 1,0 164-1,0 40 1,0 1 0,0 0-16,0 122 15,0-122-15,0 0 16,0-83 0</inkml:trace>
  <inkml:trace contextRef="#ctx0" brushRef="#br0" timeOffset="50984.0574">21967 22048 0,'-41'-41'0,"82"82"46,41 40-46,-82 42 16,82 41-16,-82-41 16,0 122-1,-123-41 1,82-122 0,0-82-16</inkml:trace>
  <inkml:trace contextRef="#ctx0" brushRef="#br0" timeOffset="51217.2253">22908 22416 0,'82'0'31,"-1"0"-15,1 0-16,-41 0 15,41 0-15,-82 41 16</inkml:trace>
  <inkml:trace contextRef="#ctx0" brushRef="#br0" timeOffset="51334.0736">22949 22784 0,'-41'0'0,"82"0"31,41 0-31,40-41 16</inkml:trace>
  <inkml:trace contextRef="#ctx0" brushRef="#br0" timeOffset="52033.7518">25117 22375 0,'0'41'31,"0"0"-15,245-41 15,123-123 0,-368 0-31,41 123 16,-41-122 0,0 81-16,0 0 15,-41-123-15,1 123 32,-1 41-17,-82 82 1,82 163-1,41 1 1,0 40 0,82-204-16,-82 0 15,0-41-15,0 41 16,-41-1 0,-123-81-1,82 0 1,1-122-1,81 81 1</inkml:trace>
  <inkml:trace contextRef="#ctx0" brushRef="#br0" timeOffset="52350.7915">26467 21884 0,'-41'-41'0,"0"-41"32,-82 164-17,123 0 1,-41 41-16,41 204 15,0-163 1,0-1-16,0 123 16,123-163 15,-41-123-31,122 82 16,-122-82-16,41-82 0</inkml:trace>
  <inkml:trace contextRef="#ctx0" brushRef="#br0" timeOffset="52601.7362">27367 22334 0,'0'0'16,"0"-41"-16,-123 123 46,82 0-46,-41 40 16,41-81-16,-122 123 16,81-41 15,41-123-15</inkml:trace>
  <inkml:trace contextRef="#ctx0" brushRef="#br0" timeOffset="52788.3433">26712 22375 0,'0'0'0,"41"0"32,41 0-17,0 123-15,40 40 16,1 42-1,-41-164 1,-41 0-16</inkml:trace>
  <inkml:trace contextRef="#ctx0" brushRef="#br0" timeOffset="53093.4497">27735 22907 0,'-41'0'16,"41"41"0,0 40-1,0-122 32,0-81-31,0 40-1,41 82 17,-41 41-32,41 82 31,-41-83-31,0 83 16,0-82-16</inkml:trace>
  <inkml:trace contextRef="#ctx0" brushRef="#br0" timeOffset="53568.452">28226 22293 0,'0'-123'16,"0"164"31,0 0-47,0 41 15,41 0-15,-41-41 16,122 0 0,1 81-1,-82-122-15,41 0 16,0-41-1,-82-40 1,41-124 0,-41 41-1,0 124-15,-41 40 47,41 81-47,-82 124 16,82-1-1,0-122-15,0 82 16,0-82 0,0-41-16</inkml:trace>
  <inkml:trace contextRef="#ctx0" brushRef="#br0" timeOffset="53834.5936">29167 21925 0,'-41'-82'16,"41"41"0,41 123 15,-41 41-31,81 122 15,-81 1 1,-122 40 0,-83-41 15,123-245-31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24:32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4663 5440 0,'-81'0'16,"40"0"15,122 0 31,-40 0-62,41 0 16,123 0 0,-42 0 15,-81 0-31,82 0 16,-82 0-16,-1 0 15,1 0 1,0 0-1,-41 0 1,0 0 0,-41-41 31,-82 41-16,0 0-16,-40 0 1,40 0 0,82-81-16,-41 81 31,41-41 0,82 41 16,40 0-31,-122 82-1,41-82-15,-41 122 16,0 42 0,-41-41-1,-122-1 1,122-40-1,-41-41 1</inkml:trace>
  <inkml:trace contextRef="#ctx0" brushRef="#br0" timeOffset="1290.4412">28594 6136 0,'0'0'0,"-41"0"0,-41 0 16,0 0-16,41 0 15,-40 0 1,-1-41 0,123 41 62,41 0-63,40 0-15,83 0 16,-1 0-16,83 0 0,81 0 16,614 0-1,-42 41 1,-80-41-1,121 0 1,-408 0 0,-287 82-1,-122-82 1,-246 0 93,41 0-109,0 0 16</inkml:trace>
  <inkml:trace contextRef="#ctx0" brushRef="#br0" timeOffset="1683.4654">29903 6218 0,'0'0'0,"-82"0"0,0 0 15,41 0 1,164 0 31,41 0-47,490 0 31,164 0-15,328 0-1,-533 0 1,-204 0-1,-245 0 1,-205 0 31,-41 0-47,-163 0 16</inkml:trace>
  <inkml:trace contextRef="#ctx0" brushRef="#br0" timeOffset="3452.7883">28021 7772 0,'0'0'0,"-82"-41"0,41 41 0,1 0 16,-83 0-1,82 0 1,123 0 46,81 0-46,124 0-16,245 0 16,-246 0-16,0 0 15,369 0 1,-123 0-1,245 0 1,-491 0 0,-204 0-1,-123 0 17,-123 41-17</inkml:trace>
  <inkml:trace contextRef="#ctx0" brushRef="#br0" timeOffset="3785.5409">29003 7854 0,'0'0'0,"-123"0"0,41 0 15,42 0 1,80 0 0,83 0-1,736 0 1,-41 0 0,-122 0-1,-83 0 1,-244 0-1,-247 0 1,1 0-16,-82 0 16,-41 41-16,-41-41 15</inkml:trace>
  <inkml:trace contextRef="#ctx0" brushRef="#br0" timeOffset="4768.7944">8222 9326 0,'-82'0'31,"164"0"1,246-41-17,1021-40 16,-858 81 1</inkml:trace>
  <inkml:trace contextRef="#ctx0" brushRef="#br0" timeOffset="5067.1351">9204 9408 0,'0'0'0,"-123"82"0,1-82 15,244 0 48,83 0-63,40-41 0,246 41 31,41 0-15,-82 0-16</inkml:trace>
  <inkml:trace contextRef="#ctx0" brushRef="#br0" timeOffset="6090.7118">31580 9694 0,'-41'0'0,"0"0"15,-41 0-15,1 0 16,-1 0-16,-204 0 15,-778 0 32,409 0-15,-40 0-1,613 0-16,287-81 17,-1 81-32,83 0 15,-1-82-15,368 82 16,-367 0 0,-42 0-16,246 0 15,-82 0 1,-286 0-1,-41 0-15,-164 0 47,0 0-31,0 0-16,0 0 16,1 0-16,40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6-01T11:30:40.5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8631 8508 0,'0'-82'0,"-41"82"0,41-122 16,0 81-1,-81 41-15,81-82 0,-41 41 16,0 41 15,-41 82-15,82 450 15,0-451-15,41-40-1,41-41 1,-41 0 15,0 0-31,-41-163 16,0 122-16,0-41 15,0-41 1,0 164 15,0 41-15,0 0 0,0 0-1,81-1-15,-40-40 16,82-41-1,0 0 1,-82-81 0</inkml:trace>
  <inkml:trace contextRef="#ctx0" brushRef="#br0" timeOffset="185.2977">9000 8467 0,'0'0'0,"0"-122"31,0 81-31,0 82 47,40 81-47,-40-40 15,82 82 1,-82-1 0,0-81-16,-82 82 15</inkml:trace>
  <inkml:trace contextRef="#ctx0" brushRef="#br0" timeOffset="483.3812">7895 8099 0,'0'0'0,"0"-82"0,-41 82 16,0 0-1,-41 123 1,82 0 0,0 204-1,0 0 1,205-40-1,-41-206-15</inkml:trace>
  <inkml:trace contextRef="#ctx0" brushRef="#br0" timeOffset="1784.2752">10677 8672 0,'0'-82'0,"0"0"15,0 0 1,-82 82 0,41 41 15,41 41-16,0 286 17,41-327-17,163 41 1,-122-82 0,0 0-1,-41-123 1,-41 41-1,82-122 1,-82 163 0,0 164 15,0 40-15,0-81-1,41 0 1,40-82-1,42 0 1,-41-41 0,-41-82-1,-41 1 1,0 81 0,0 0-1,0-41-15,-123 82 0,41-41 16,41 41-1,-40 82 1,-1 0-16,82 0 16,0-42-16,82 42 0,-41-41 15,122 41 1,1-82 0,-82 0-1,-1 0-15,-40-41 16,0 41-16,-41-123 15,82 82-15,-82-122 16,0-1 0,0 123-1,0 0 1,0 82 15,0 123-15,0 0-1,0-83-15,41-81 16,-41 123-16,82-123 0,0 0 31,-41 0-15,-41-82-16,40 41 16,-40-204-1,0 163 1,0 0-1,0 123 1,0 82-16,0-41 16,0 0-1,0-1-15,0 1 0,0-41 16</inkml:trace>
  <inkml:trace contextRef="#ctx0" brushRef="#br0" timeOffset="2116.5923">12722 8304 0,'-41'-41'0,"41"0"16,-82 41 31,82 82-47,-81 40 0,81 1 31,0 41-31,0 122 16,0-204-16,40 0 15,83-1 1,-82-40-16,41-41 0</inkml:trace>
  <inkml:trace contextRef="#ctx0" brushRef="#br0" timeOffset="2367.0329">13581 8508 0,'0'-82'0,"-41"164"31,41 0-15,-123 0-16,123 41 15,-81-42 1,40 124-1,41-164-15,-123 41 16,82-42-16</inkml:trace>
  <inkml:trace contextRef="#ctx0" brushRef="#br0" timeOffset="2566.8062">13090 8672 0,'0'41'47,"82"0"-31,0 40-16,0 42 31,-1-82-31,-40-41 0</inkml:trace>
  <inkml:trace contextRef="#ctx0" brushRef="#br0" timeOffset="2868.8554">13908 9040 0,'0'82'16,"0"-164"62,0 41-62,82 82-1,-82 0 1,41 0-16,-41 41 15,0-42 1,0 42-16</inkml:trace>
  <inkml:trace contextRef="#ctx0" brushRef="#br0" timeOffset="3260.5811">14358 8345 0,'0'0'0,"0"81"47,0 1-47,0 0 31,82 41-15,41-123-1,0 0-15,-42 0 16,-40-82 0,-41-41-1,0 0 1,0 164 15,0 205-15,0-42-1,0-81 1,0-41-16,0-41 16</inkml:trace>
  <inkml:trace contextRef="#ctx0" brushRef="#br0" timeOffset="3533.5848">15299 8263 0,'0'-82'0,"41"164"47,82 0-47,-82-1 16,41 124-1,-82-123-15,0 122 16,-82-122 0,41 0-16,-41-41 15,41-41 1</inkml:trace>
  <inkml:trace contextRef="#ctx0" brushRef="#br0" timeOffset="3850.5553">16485 8713 0,'0'-41'16,"82"41"0,41-41-16,0 41 15,-1 0 1,1 0-1</inkml:trace>
  <inkml:trace contextRef="#ctx0" brushRef="#br0" timeOffset="3967.9564">16731 8958 0,'82'0'15,"40"0"1,1 0-16</inkml:trace>
  <inkml:trace contextRef="#ctx0" brushRef="#br0" timeOffset="4386.7712">19063 8385 0,'-82'-81'15,"123"81"16,41 0-15,40 0-16,1 0 31</inkml:trace>
  <inkml:trace contextRef="#ctx0" brushRef="#br0" timeOffset="4667.5732">18981 8345 0,'0'40'63,"0"42"-63,0 0 16,0 41-16,-82 81 31,82 1-16,82-164 1,0-41 0,122-41-1,-81-41 1,-123 0-16</inkml:trace>
  <inkml:trace contextRef="#ctx0" brushRef="#br0" timeOffset="4851.7766">18899 8754 0,'41'0'32,"41"0"-17,40 0-15,1 0 16,123-41-1,-165 41-15</inkml:trace>
  <inkml:trace contextRef="#ctx0" brushRef="#br0" timeOffset="5117.6744">19799 8426 0,'0'-41'15,"0"1"-15,-41 40 47,41 40-31,-41 42-16,41 41 16,-82 163-1,82-163-15,0-41 16,82 81-1,123-81 1,-124-82-16</inkml:trace>
  <inkml:trace contextRef="#ctx0" brushRef="#br0" timeOffset="5352.4829">20740 8549 0,'-41'-82'0,"0"123"31,0 0-31,-41 41 16,82 0-16,-122 81 31,40-40-15,-123 0-1,164-82 1</inkml:trace>
  <inkml:trace contextRef="#ctx0" brushRef="#br0" timeOffset="5568.6994">20044 8590 0,'0'0'0,"41"41"31,41 0-15,0 41-16,122 40 15,-81 1 1,0-82 15,0 82-31</inkml:trace>
  <inkml:trace contextRef="#ctx0" brushRef="#br0" timeOffset="5959.7755">20944 8590 0,'0'0'0,"-81"0"0,81-82 16,0 164 30,0-41-30,40 41-16,42 40 16,0-40-1,0-82 1,0 0 0,-41 0-1,-1 0-15,-40-122 16,0-1-1,0 41 1,0 123 15,0 41-15,0 122 0,0 1-1,0-123-15,0 40 16</inkml:trace>
  <inkml:trace contextRef="#ctx0" brushRef="#br0" timeOffset="6234.8193">21681 8549 0,'0'0'16,"0"-41"-16,0 0 16,41 41 15,40 82-31,-81 41 16,82 40-16,-82 1 15,0-41-15,0-41 16,-82 122-1,41-163 1</inkml:trace>
  <inkml:trace contextRef="#ctx0" brushRef="#br0" timeOffset="6684.4615">22826 8876 0,'-82'0'0,"164"0"47,41 0-32,81 0-15,42 0 16,-124 0-16</inkml:trace>
  <inkml:trace contextRef="#ctx0" brushRef="#br0" timeOffset="6900.4782">24340 8426 0,'-41'0'0,"123"-41"47,-1 41-47,42 0 16,41 0-1,-123 0 1</inkml:trace>
  <inkml:trace contextRef="#ctx0" brushRef="#br0" timeOffset="7169.3489">24340 8385 0,'-41'41'31,"41"41"-15,0 0-16,0 41 15,0-1 1,0 206-1,0-206 1,163-81 0,-40-41-1,-41-41-15,81-81 16,-163 81-16</inkml:trace>
  <inkml:trace contextRef="#ctx0" brushRef="#br0" timeOffset="7351.6495">24340 8835 0,'0'0'16,"81"0"15,42 0-31,0 0 16,0 0-1,122 0-15</inkml:trace>
  <inkml:trace contextRef="#ctx0" brushRef="#br0" timeOffset="7617.4466">25444 8385 0,'-41'-81'0,"-41"81"63,82 81-63,-41 42 0,41 0 16,0 0-1,-81 245 1,81-246-16,122 83 15,-81-164-15,0-41 16,123 82 0</inkml:trace>
  <inkml:trace contextRef="#ctx0" brushRef="#br0" timeOffset="7867.8541">26262 8631 0,'0'0'0,"0"-41"16,-41 123 31,41 41-47,-122-1 15,40-40 1,41 0-16,-82 81 15,123-122-15,-41-41 16,41 82 0</inkml:trace>
  <inkml:trace contextRef="#ctx0" brushRef="#br0" timeOffset="8069.2809">25771 8713 0,'0'41'32,"41"40"-17,0-40-15,164 82 32,-124-82-32,42 82 15,-41-123-15</inkml:trace>
  <inkml:trace contextRef="#ctx0" brushRef="#br0" timeOffset="8318.3847">26917 8467 0,'0'-41'15,"0"0"1,41 41 15,0 82-15,-41 0-16,122 327 31,-122-163-31,-82-83 31</inkml:trace>
  <inkml:trace contextRef="#ctx0" brushRef="#br0" timeOffset="8767.3737">27817 8426 0,'122'0'46,"1"0"-46,-41-41 16,0 41-16,-41 0 16</inkml:trace>
  <inkml:trace contextRef="#ctx0" brushRef="#br0" timeOffset="9001.1515">27939 8385 0,'-41'0'32,"41"41"-32,0 0 15,0 82-15,0 0 16,0 122 0,0-40-1,0-124-15,82-40 16,0-41-1,41 0-15,81-81 16,-204 40 0</inkml:trace>
  <inkml:trace contextRef="#ctx0" brushRef="#br0" timeOffset="9184.9888">27939 8835 0,'41'0'47,"123"-81"-47,0 81 16,-1 0-16,42 0 15</inkml:trace>
  <inkml:trace contextRef="#ctx0" brushRef="#br0" timeOffset="9468.2949">29003 8263 0,'0'-82'15,"-82"205"48,82-1-48,0 165-15,0-124 16,41 83 0,123-42-1,-123-163 1,122-41-1</inkml:trace>
  <inkml:trace contextRef="#ctx0" brushRef="#br0" timeOffset="9885.2027">29657 8590 0,'0'0'0,"0"-41"16,0 123 31,0 0-32,0 0-15,41-1 16,-41-40-16,82-41 16,0 82-1,41-82 1,-82-82-1,-41-81 1,0-42 0,0 164-1,0-41 1,0 123 0,0 82-1,0 0 1,0-1-16,-41 165 15,41-165-15,0-40 16,0 41 0</inkml:trace>
  <inkml:trace contextRef="#ctx0" brushRef="#br0" timeOffset="10135.0199">30353 8426 0,'0'-81'15,"0"40"1,41 82 15,0 40-15,41 42-16,-42 123 15,-40-124-15,0 1 0,0 0 16,0-42 0,-81 42-1</inkml:trace>
  <inkml:trace contextRef="#ctx0" brushRef="#br0" timeOffset="10318.5008">32153 8754 0,'0'-41'15,"82"41"1,40 0-16,83 0 31,-123 0-15</inkml:trace>
  <inkml:trace contextRef="#ctx0" brushRef="#br0" timeOffset="10451.1064">32235 8999 0,'41'0'16,"40"0"-1,42 0-15,0 0 16</inkml:trace>
  <inkml:trace contextRef="#ctx0" brushRef="#br0" timeOffset="11320.5852">33748 8426 0,'0'-122'16,"0"81"-16,0-41 15,0 123 32,0 41-31,0-1-16,0 124 15,0-123 1,0 41 0,0-83-16,0 42 15</inkml:trace>
  <inkml:trace contextRef="#ctx0" brushRef="#br0" timeOffset="11718.6745">34075 8345 0,'0'-41'16,"0"122"31,0 1-47,0 0 15,0 41 1,0 40 0,82-40-1,0-82 1,41-41-1,0 0 1,-83-164 0,-40-40-1,0 81 1,-163 123 0,81 0-1,0 41 1,82 0-1</inkml:trace>
  <inkml:trace contextRef="#ctx0" brushRef="#br0" timeOffset="12002.3704">35344 8835 0,'-41'0'0,"82"0"47,40-40-47,42 40 16,0 0-16,122-41 15,-81 41 1</inkml:trace>
  <inkml:trace contextRef="#ctx0" brushRef="#br0" timeOffset="13213.0775">19267 7117 0,'0'0'0,"-82"-40"16,82-42 15,-41 82-31,205 41 94,81-41-94,83 0 15,81 0-15,0 0 16,82 0-16,450 0 31,-573 0-31,82 0 0,286-41 32,-286 41-17,-368 0-15,-82-82 31,0 123 79</inkml:trace>
  <inkml:trace contextRef="#ctx0" brushRef="#br0" timeOffset="14329.8986">11536 7117 0,'-82'0'0,"41"0"16,0 0-16,41-40 31,41 40 16,164 0-32,163 0 1,286 0 0,369 0-1,-696 0 1,-286 0-1,-41 40 95</inkml:trace>
  <inkml:trace contextRef="#ctx0" brushRef="#br0" timeOffset="14857.65">16158 7036 0,'0'0'0,"-82"0"0,41 0 15,1 0 1,-83 0-1,41 0 1,246 0 47,81 0-63,-40 0 0,40 0 15,82-82 1,-204 82-16,0 0 15,81-82-15,42 82 16,-42 0-16,1 0 16,-205 82 93</inkml:trace>
  <inkml:trace contextRef="#ctx0" brushRef="#br0" timeOffset="15985.3408">37430 8385 0,'-41'0'46,"41"82"-46,-41-82 16,-41 0 15,41 0-15,41-41 0,0-40-1,0 40-15,164-82 31,-41 246 1,-123-1-17,0-40-15,-41 82 16,0-82 0,-164 40-1,83-40 1,122-41-16,-82-41 15,41-82 1,41 0 0,0 1-1,82 81 1,81 0 0,-40 81-1,-41-81 1,81 41-1,-81-41 1</inkml:trace>
  <inkml:trace contextRef="#ctx0" brushRef="#br0" timeOffset="16207.112">38330 8426 0,'0'-41'15</inkml:trace>
  <inkml:trace contextRef="#ctx0" brushRef="#br0" timeOffset="16721.6407">38330 8467 0,'0'-41'0,"-82"82"109,41 0-109,0 0 16,-41 41-16,41-41 16,-40-41-16,-1 82 15,82-1 16</inkml:trace>
  <inkml:trace contextRef="#ctx0" brushRef="#br0" timeOffset="16919.3497">37880 8385 0,'41'41'31,"0"0"-15,40 41-16,1-41 16,82 164-1,-41-124 1,-42-81 0</inkml:trace>
  <inkml:trace contextRef="#ctx0" brushRef="#br0" timeOffset="17320.2951">38821 8263 0,'81'0'0,"-81"-41"16,41 41-16,41 0 16,-41 0-1,-41 41 1,0 41-1,0-1 1,-82-81 0,41 82-1,164-82 32,-82 0-47,82 82 16,-41-41-1,-82 82 1,0-1 0,-82-81-1,-82-41-15,82 0 16,41 0-16,0 0 31,-40-41-31</inkml:trace>
  <inkml:trace contextRef="#ctx0" brushRef="#br0" timeOffset="17519.3314">40048 8549 0,'82'0'15,"-1"0"-15,1 0 16,0 0-16,41 0 16,-82 0-1</inkml:trace>
  <inkml:trace contextRef="#ctx0" brushRef="#br0" timeOffset="17651.8102">40211 8835 0,'0'-40'16,"82"40"0,0 0-1,0 0-15,0-41 0</inkml:trace>
  <inkml:trace contextRef="#ctx0" brushRef="#br0" timeOffset="18218.6494">41398 8181 0,'-41'41'62,"41"0"-46,-41 41-16,-41-42 15,41 42-15,-41-41 16,42 41 0,40 0 30,81-82-46,124 0 16,-123 0 0,-1 0-16,-40-41 0,82 0 31,-41-41-15,-82 41-1,82 41-15,-82-41 16,0 0-1,-82 41 32,82 41-47,0 41 16,-41 0-16,41 82 16,0-83-16,0 1 15,0 82 1</inkml:trace>
  <inkml:trace contextRef="#ctx0" brushRef="#br0" timeOffset="18372.2491">42134 8958 0,'0'41'63,"-41"-41"-63</inkml:trace>
  <inkml:trace contextRef="#ctx0" brushRef="#br0" timeOffset="19618.5772">8345 12026 0,'0'-82'16,"0"0"-16,0 164 31,0 41-15,0 41-16,0-42 15,0 287 17,0-368-17,0-123 32,0 41-47,82-81 16,-41 40-1,41 82 1,40 0 0,-40 82-1,-82 40 1,0 1-16,-41-82 16,-82-41-1,83 0 1,-42 0-1,-41 0 1,123-82 0</inkml:trace>
  <inkml:trace contextRef="#ctx0" brushRef="#br0" timeOffset="19902.4984">9040 11944 0,'0'0'0,"0"-82"16,0 164 15,0 82-15,82 163-1,-41-82 1,-41-81-16,0-41 16,-41 0-16,-81 40 15,81-163-15</inkml:trace>
  <inkml:trace contextRef="#ctx0" brushRef="#br0" timeOffset="20186.0487">7650 11699 0,'0'-41'16,"-41"82"15,41 41-31,0 40 16,-41 206-1,82-42 1,81-82 0,1-81-16,41-82 15</inkml:trace>
  <inkml:trace contextRef="#ctx0" brushRef="#br0" timeOffset="21852.2245">10063 12353 0,'0'0'0,"0"-41"15,0 0-15,0-40 16,0 40 0,-41 41-1,0 0 1,-81 368 15,326 0 0,1-327 16,-164-41-47,40 0 0,-40-123 16,41 0 0,-82-40-1,0-1 1,0 123-1,-41 41 1,41 164 0,-41 0-1,41-1 1,41-81 0,82-82-1,0-41 1,-42-82-1,1 1 1,-82-42 15,-41 41-31,-40 82 32,-1 41-17,0 41-15,82 0 16,-41 41-16,41 82 15,0-42 1,123 1 0,-41-123-1,40 0 1,-81-41-16,82-82 16,-41 83-1,-82-42-15,41-41 16,-41-41-1,0 42 1,0 40-16,0 41 16,-82 41 15,82 41-15,-41 41-1,41 0-15,0-1 16,82-81-16,-41 0 15,81 41 1,-81-41-16,0 0 16,-41 123-1,0 81 1,0-81 0,0-82-1,0 41 1,82-82-1,41-123 1,-42 0 0,-40 42 15,-41-1-31,0 0 16,0 0-1,0 41 1,0 123 46,0-41-46,0 41 0,0-41-1,123 81 1,-82-81-1,-41 0 1,0 0 0,0 41-1,0 0 1,0-41-16,123-41 31,-82 0-15,81 0-1,1-41-15</inkml:trace>
  <inkml:trace contextRef="#ctx0" brushRef="#br0" timeOffset="22202.9276">12722 12108 0,'0'-41'16,"0"0"-16,0-41 15,-41 41-15,41 82 47,0 123-31,-82 40-16,82 124 15,0-42 1,82-82 0,82-163-1,-1-41 1</inkml:trace>
  <inkml:trace contextRef="#ctx0" brushRef="#br0" timeOffset="22443.9918">13827 12271 0,'-41'-81'0,"0"81"47,0 41-47,-41 81 16,41-40-16,-41 0 15,41 122 1,-81-122-16,122-41 16,-41 41-16,41-41 15</inkml:trace>
  <inkml:trace contextRef="#ctx0" brushRef="#br0" timeOffset="22652.5888">13213 12394 0,'0'0'0,"41"0"47,0 41-47,41 0 15,-42 82 1,42-42 0,0 42-1,0-123-15</inkml:trace>
  <inkml:trace contextRef="#ctx0" brushRef="#br0" timeOffset="22952.5039">14195 12762 0,'-41'0'15,"41"-82"63,41-40-62,41 163 15,-82 0-31,0 40 16,0 124 0,0-82-1</inkml:trace>
  <inkml:trace contextRef="#ctx0" brushRef="#br0" timeOffset="23404.8311">14645 12231 0,'0'-41'0,"0"0"31,0 82 0,41 40-31,-1 1 16,42 41 0,0-41-16,0-41 15,0-41 1,0 0-1,-82-41-15,81-82 16,-81-122 0,0 40 15,0 164-15,0 123 15,0 123-16,0 40 1,82 0 0,-41-122-1</inkml:trace>
  <inkml:trace contextRef="#ctx0" brushRef="#br0" timeOffset="23653.3429">15586 11944 0,'0'-41'16,"81"41"-1,-81 82 1,82 123-1,-41 40 1,-41-122-16,0-41 16,0-1-16,0 1 0,-82 0 15,41 0-15</inkml:trace>
  <inkml:trace contextRef="#ctx0" brushRef="#br0" timeOffset="24074.698">16895 12680 0,'0'-40'0,"40"-42"16,124 82 0,41-82-16,-42 82 15,-40 0-15,-82 0 16</inkml:trace>
  <inkml:trace contextRef="#ctx0" brushRef="#br0" timeOffset="24218.9837">17181 12844 0,'123'-41'31,"122"41"-15,-40-82-1</inkml:trace>
  <inkml:trace contextRef="#ctx0" brushRef="#br0" timeOffset="25470.4303">20413 12149 0,'0'0'0,"0"-82"0,-82 0 0,82 41 31,-41 41-31,0 41 16,-41 205 0,82 163 15,0-369-31,246 42 31,-165-82-15,-40-41-16,82-40 15,-41-42 1,-82 41 0,0 0-16,0 0 0,0 1 15,0 40 1,0 82 15,-41 81-15,41 1-16,0 0 15,0-82-15,41-41 16,82 41 0,-42-41-1,42 0 1,-123-123 0,0-41-1,0 1 1,-82 122-1,82-41 1,-163 82-16,122 82 16,41-41-16,-82 122 15,82 42 17,123-123-17,-1-82 1,1 0-1,0-41 1,-41-41-16,-82 41 16,81-41-16,-81 0 0,0 1 15,0 40 1,0-41 0,0 164 30,0-1-46,82 83 16,0-41 0,41-41 15,-82-82-15,40-41-1,-81-82 1,0-41-1,0 1 1,0 122-16,0 0 16,0 123 15,0 0-15,0 40-16,0 42 15,0-82 1,0-41-16,0 40 15</inkml:trace>
  <inkml:trace contextRef="#ctx0" brushRef="#br0" timeOffset="25771.4319">22294 11985 0,'0'0'0,"-41"-41"16,41-41-1,0 123 17,-81 164-17,81 163 1,0-204-16,0-42 15,40 1 1,-40-82-16,82-41 0,41 82 16,-82-82-1</inkml:trace>
  <inkml:trace contextRef="#ctx0" brushRef="#br0" timeOffset="26037.6274">23153 12067 0,'0'-82'0,"-82"82"47,82 82-31,-81-41-16,81 41 15,-82 40-15,41 124 16,41-124 0,-41-40-1,41-41 1</inkml:trace>
  <inkml:trace contextRef="#ctx0" brushRef="#br0" timeOffset="26219.6548">22703 12312 0,'0'-81'0,"41"81"47,41 81-47,-41 1 15,41 0-15,-41 122 16,81-122-1</inkml:trace>
  <inkml:trace contextRef="#ctx0" brushRef="#br0" timeOffset="26554.2918">23685 12517 0,'0'41'31,"0"0"0,0-82 32,0-41-63,82 164 47,-82 0-32,0-42-15,0 42 16,0-41 0,0 41-16,0-41 15</inkml:trace>
  <inkml:trace contextRef="#ctx0" brushRef="#br0" timeOffset="26987.0724">24053 12108 0,'0'-41'16,"0"123"15,0 0-15,0-42-16,0 83 31,82-123-31,0 82 16,-41-82-16,0 0 15,41-82 1,-82 41-16,81 0 15,-81-40-15,0-124 16,0 164 0,0 82 15,0 41-15,0 0-16,-41 163 15,41-122 1,0-1-16,0 42 15,-40-164 1</inkml:trace>
  <inkml:trace contextRef="#ctx0" brushRef="#br0" timeOffset="27270.3191">24667 12026 0,'0'0'0,"0"-41"0,0 0 15,82 164 32,-41 0-47,-41 40 16,122 369-1,-122-327 1,-41 122-16,-40-205 16,-42 42-16,41-164 15</inkml:trace>
  <inkml:trace contextRef="#ctx0" brushRef="#br0" timeOffset="27776.3058">19635 13989 0,'-82'0'15,"42"0"1,121 0 15,83 0-15,122 0-16,83 0 15,735 0 1,450 0 0,42-122-1,-533 122 1,-531 0 0,-450 0-16,-123 0 62,-82 0-46,42 82-16,-165-42 31</inkml:trace>
  <inkml:trace contextRef="#ctx0" brushRef="#br0" timeOffset="28320.1838">19472 14930 0,'0'-82'0,"0"42"16,0 121 15,-82 42-15,82 82-16,-82-42 15,82 1-15,0-1 16,0 83-16,0-83 15,0-81-15,0 0 16,0-41-16,-123-41 31,-245-41 1,123-491-1</inkml:trace>
  <inkml:trace contextRef="#ctx0" brushRef="#br0" timeOffset="28686.8362">19267 14808 0,'0'-41'15,"123"41"1,81 0 0,205 0-16,532 0 15,368 0 17,982-205-17,-1145 82-15,-369 123 16,368 0-16,-818-81 15,-163 81 1,-164-41 0,0 0-1,-82 41 17,-41 0-32,-81 41 15</inkml:trace>
  <inkml:trace contextRef="#ctx0" brushRef="#br0" timeOffset="29422.6191">19963 15503 0,'0'-82'0,"-41"82"15,41 82 32,41 41-47,-41-42 16,163 1-16,-40 41 15,-41-41 1,0-82 0,-42 0 15,1-123-15,-41 41-1,0 0-15,0-40 16,0 40-16,0 41 0,-41 41 31,41 82-15,0 0-16,0-1 15,0 206 1,0-165 0</inkml:trace>
  <inkml:trace contextRef="#ctx0" brushRef="#br0" timeOffset="30220.0634">20985 15585 0,'0'0'0,"0"-82"16,0 0-1,-82 82 1,1 0-1,-1 82 1,82 0 0,0 0-16,-82 40 15,82-40-15,41-82 16,41 82 0,0-82-1,-42 0 1,42 0-16,-82-123 15,0 82-15,0-41 16,0-40 0,0 163 31,0 122-32,0 1 1,123-82-1,-41-82 1,40-41 0,-40-82-1,-41 0 1,-41-40 0,0 81-16,0 0 15,-41 82 16,41 82-15,0 0-16,0-41 16,82-41 15,41 0-15,-41 0-1,-82 41 32,0 40-31,0-40-16,0 0 15,81-41 32,-40 0-47,82 0 16,-123-82-1</inkml:trace>
  <inkml:trace contextRef="#ctx0" brushRef="#br0" timeOffset="30470.4124">22172 15217 0,'0'0'0,"0"-82"0,-123 123 62,123 40-62,-41 42 0,41 0 16,0 163 0,0-40-1,82-165 1,81-81-1</inkml:trace>
  <inkml:trace contextRef="#ctx0" brushRef="#br0" timeOffset="30719.6658">22867 15421 0,'0'0'0,"0"-82"0,-82 164 47,82-41-31,-82 41-16,41 122 16,-40-81-1,81-82 1,-41 82-1</inkml:trace>
  <inkml:trace contextRef="#ctx0" brushRef="#br0" timeOffset="30920.1207">22458 15462 0,'0'0'0,"123"41"47,-82 41-47,40-41 16,-40 40-16,0 1 15,82 41 1,-82-123 0</inkml:trace>
  <inkml:trace contextRef="#ctx0" brushRef="#br0" timeOffset="31170.0625">23276 15339 0,'0'-82'16,"82"82"30,0 82-46,-41-41 0,-41 0 16,81 82 0,-81 0-16,0 81 15,0-40-15,-81-83 16,-1 42 0</inkml:trace>
  <inkml:trace contextRef="#ctx0" brushRef="#br0" timeOffset="31653.3751">24626 15626 0,'0'0'0,"0"-82"0,0 0 16,0 164 47,123 41-63,-123-42 15,81 1-15,1 41 16,0-82-1,-41-41 17,0 0-32,-41-123 31,0-81-15,0 81-1,0 246 16,0-1-15,0 124 0,0-1-1</inkml:trace>
  <inkml:trace contextRef="#ctx0" brushRef="#br0" timeOffset="32403.086">25649 15707 0,'0'-40'0,"0"-42"0,0 0 16,-41 82 0,0 0-1,0 0 1,-41 164-1,82 40 1,0-122-16,0-41 16,123 81-1,-41-122 1,-1-40 0,-81-42-16,82 41 15,-82 0 1,0-123-16,0 83 15,0 121 32,0 83-31,0-41-16,0 0 16,0-41-1,82-41 1,41 0-1,-82-41-15,0-41 16,81 0-16,-122 0 16,0-40-1,0 81 1,0 0-16,-41 41 16,-40 0-1,81 41 1,40 0-1,42 0 1,0 40 15,-41-40-15,-41 0 0,0 123-1,0-82 1,0-42-1,41-40 1,82 0 0,-82-122-1,-41 40 1</inkml:trace>
  <inkml:trace contextRef="#ctx0" brushRef="#br0" timeOffset="32736.8422">27039 15380 0,'0'0'0,"0"-41"15,-81 164 32,81 0-31,0-1-16,0 1 16,0 204-1,81-286 1,-40 0-1,41-41 1</inkml:trace>
  <inkml:trace contextRef="#ctx0" brushRef="#br0" timeOffset="33272.2368">27285 15585 0,'0'-41'15,"0"-41"1,0 123 62,0 0-78,82 0 0,-82 41 16,41-82-1,40 81 1,1-40 0,-41-41-1,82 0-15,-82-82 16,-41-40-1,0-42 1,0 82 0,0 0-1,0 123 32,0 41-47,0 82 16,0-82-1,0-1-15,0 1 16,0 41-16,0-41 0,0 0 31,0-42-31</inkml:trace>
  <inkml:trace contextRef="#ctx0" brushRef="#br0" timeOffset="33526.8805">28144 15339 0,'0'-41'0,"0"-40"16,41 121-1,41 165 1,-1 40-1,-81 1 1,-81 40 15,-1-204-31,-164 82 16</inkml:trace>
  <inkml:trace contextRef="#ctx0" brushRef="#br0" timeOffset="35554.2892">9122 18693 0,'0'-81'0,"-41"81"0,41-123 15,-41 123-15,41-41 16,-81 41-1,122 82 17,40 81-17,-40-40-15,123 82 32,-123-164-17,-41 0-15,82-41 16,-42 0 15,-40-41-31,41 0 16,-41-82-1,0 41 1,0 0-16,0 41 16,0 1-16,0-1 15,0 82 32,0 40-47,0 42 16,0 82-1,0-124-15,0 1 16,0 41 0,41-123-16</inkml:trace>
  <inkml:trace contextRef="#ctx0" brushRef="#br0" timeOffset="36453.521">9981 18898 0,'0'0'0,"0"-82"16,0 0-1,0 41 1,0-40 0,0 40-1,-41 41 1,-40 0 0,81 41-1,-41 163 1,41-40-1,0-41 1,0-42 0,41-81-1,40 0 1,-40 0 0,0-81-1,-41-1 1,0 0-16,0 41 15,0-82-15,0 82 32,0 0-17,0 82 1,0 123 0,0-41-1,0-82 1,82 40-16,-41-81 31,41 0-31,0-40 16,40-42-1,-122 0 1,41 0 0,-41 0-1,0-40-15,0 81 16,-41 41-1,-41 0 1,82 81 0,0 1-1,82-82 17,-41 0-17,0 41 1,-41 41-1,82 41 1,-82-41 0,0-42-1,0 42-15,0-41 32,82-41-17,0 0-15,122 0 16</inkml:trace>
  <inkml:trace contextRef="#ctx0" brushRef="#br0" timeOffset="36754.6286">11249 18489 0,'0'-41'16,"0"82"31,-81 41-47,81 0 16,0 204-1,0-163-15,40 81 16,1-122-1,41-41-15,123 41 16,-123-82 0</inkml:trace>
  <inkml:trace contextRef="#ctx0" brushRef="#br0" timeOffset="37055.1357">12395 18612 0,'0'-82'0,"0"41"16,0 82 15,-82 41-16,0 40-15,41 42 16,-163 81 15,122-204-15,82 82 0</inkml:trace>
  <inkml:trace contextRef="#ctx0" brushRef="#br0" timeOffset="37287.3522">11781 18653 0,'0'0'0,"0"-41"16,82 82 15,41-1-16,-1 124-15,1 0 16,-82 40 15,41-81-15</inkml:trace>
  <inkml:trace contextRef="#ctx0" brushRef="#br0" timeOffset="37553.943">12722 18612 0,'0'0'0,"0"-41"0,0-41 0,0 0 15,82 82 16,41 246-15,-42-1 15,-81 205-15,0-164 0,0-245-16</inkml:trace>
  <inkml:trace contextRef="#ctx0" brushRef="#br0" timeOffset="37793.082">13827 18857 0,'81'0'32,"1"0"-17,-41 0-15,41 0 16,-41 0 0</inkml:trace>
  <inkml:trace contextRef="#ctx0" brushRef="#br0" timeOffset="37937.1702">13827 19143 0,'40'0'47,"42"0"-47,41 0 15,-41 0-15</inkml:trace>
  <inkml:trace contextRef="#ctx0" brushRef="#br0" timeOffset="38471.2075">16240 18653 0,'0'-82'0,"-41"82"16,82-41 15,41 41-15,41 0-16,81-82 15,-122 82 1</inkml:trace>
  <inkml:trace contextRef="#ctx0" brushRef="#br0" timeOffset="38787.8825">16281 18612 0,'-41'0'47,"41"41"-32,0 40-15,0 1 16,0 41-16,0 81 16,0 42-1,0-123 1,0-83-1,164-40 1,-83 0 15,42-40-15</inkml:trace>
  <inkml:trace contextRef="#ctx0" brushRef="#br0" timeOffset="39022.3591">16117 19103 0,'0'0'0,"41"0"31,82 0-16,0 0-15,122 0 16,-40-82 15,-124 82-31</inkml:trace>
  <inkml:trace contextRef="#ctx0" brushRef="#br0" timeOffset="39393.7336">17508 18571 0,'0'-82'16,"-41"41"0,-41 123 15,82 0-15,-81 40-1,81 247 1,0-165-1,0-81 1,122-82 0,-40 40-16,41-81 15,-41 0-15</inkml:trace>
  <inkml:trace contextRef="#ctx0" brushRef="#br0" timeOffset="39687.9325">18408 18693 0,'0'0'0,"0"-40"0,0-1 15,-82 82 32,0 81-31,1-40-16,-42 123 15,0-42 1,82 1 0,0-164-1</inkml:trace>
  <inkml:trace contextRef="#ctx0" brushRef="#br0" timeOffset="39930.6893">17835 18734 0,'0'-41'0,"82"123"47,0 0-31,-41 0-16,41 0 15,40 122 1,-81-122-16,82 41 16</inkml:trace>
  <inkml:trace contextRef="#ctx0" brushRef="#br0" timeOffset="40322.7068">19104 18571 0,'0'0'0,"-41"-41"15,41-41 1,0 41 15,41 41-15,40 0 0,-81 41-1,0 41-15,0 41 16,-41-83-1,-40 42 1,81-41-16,-82-41 0,123 0 47,41 0-31,81 0-1,1 0 1</inkml:trace>
  <inkml:trace contextRef="#ctx0" brushRef="#br0" timeOffset="40637.8205">19758 18448 0,'-82'0'0,"82"-41"0,41 41 63,41 41-63,0 82 15,40 122 1,-122-122-16,0 0 15,0-1-15,0 1 0,-122 0 16,-42 81 0,123-163-1</inkml:trace>
  <inkml:trace contextRef="#ctx0" brushRef="#br0" timeOffset="41221.2009">21067 18980 0,'-123'0'0,"82"0"16,82 0 31,450 0-16,-164-41-16</inkml:trace>
  <inkml:trace contextRef="#ctx0" brushRef="#br0" timeOffset="41487.6228">22417 18571 0,'-41'0'15,"41"-41"-15,82 41 47,41 0-31,-1 0-16,-40 0 15,-41 0-15</inkml:trace>
  <inkml:trace contextRef="#ctx0" brushRef="#br0" timeOffset="41804.0896">22335 18612 0,'-82'0'16,"82"41"31,0-1-31,0 42-16,0 41 15,0 0-15,-41 122 16,41 82-1,0-286 1,82 0 15,82-41-15,-82 0-16,0 0 16,-1-82-16,-40 82 0,-41-81 15</inkml:trace>
  <inkml:trace contextRef="#ctx0" brushRef="#br0" timeOffset="42038.978">22212 19184 0,'0'0'16,"-40"0"-16,121 0 47,1-81-47,0 81 15,41 0-15,-1 0 16,1 0-16</inkml:trace>
  <inkml:trace contextRef="#ctx0" brushRef="#br0" timeOffset="42354.7922">23399 18571 0,'-41'-41'16,"41"-41"-1,-41 82 1,-41 0 0,41 205 15,41 81-15,0-41-1,0-163-15,82 41 16,0-123-16,0 82 15,122-82 1</inkml:trace>
  <inkml:trace contextRef="#ctx0" brushRef="#br0" timeOffset="42621.5575">24258 18653 0,'0'-82'0,"0"123"47,-123 40-47,82 1 16,-41 123-1,-40-42 1,81-81-1,41 0 1,-41-82-16</inkml:trace>
  <inkml:trace contextRef="#ctx0" brushRef="#br0" timeOffset="42855.955">23808 18734 0,'-82'-81'16,"123"121"31,41 42-47,-41 0 16,40-41-16,-81 0 15,123 82 1,-123-42-1,82-81-15</inkml:trace>
  <inkml:trace contextRef="#ctx0" brushRef="#br0" timeOffset="43142.9492">24585 18612 0,'0'-41'16,"0"-41"0,82 246 46,-82-42-62,82 1 16,-82 41-1,0-1 1,0-81 0,0-41-16,-82-41 15</inkml:trace>
  <inkml:trace contextRef="#ctx0" brushRef="#br0" timeOffset="43438.494">25117 18530 0,'0'-41'0,"41"41"15,41 0 1,-1 82-1,-81 0 1,164 245 0,-164-82-1,-82-40 1,-41-42 0,42-163-1</inkml:trace>
  <inkml:trace contextRef="#ctx0" brushRef="#br0" timeOffset="44088.4001">22622 18489 0,'-41'-41'16,"41"-41"-16,-41 82 16,-41-41-1,0 41 1,41 0-1,-122 82 17,81 859-1,82-777-15,0-42-16,0 124 15,82-205-15,-1 40 16,83-81-1</inkml:trace>
  <inkml:trace contextRef="#ctx0" brushRef="#br0" timeOffset="44688.5469">25403 18162 0,'0'-82'16,"0"41"-1,41 41 1,41 0-16,0 0 16,-41 0-16,-41 82 15,0 0 1,-123 81 15,41-163 0,164 41-15,122-41 0,42 0-1</inkml:trace>
  <inkml:trace contextRef="#ctx0" brushRef="#br0" timeOffset="44904.632">26630 19103 0,'0'0'0,"-81"0"0,121 0 32,165 0-17,-164 0-15</inkml:trace>
  <inkml:trace contextRef="#ctx0" brushRef="#br0" timeOffset="45038.2352">26549 19307 0,'0'0'16,"122"-41"15,-40 41-15,0-41-16</inkml:trace>
  <inkml:trace contextRef="#ctx0" brushRef="#br0" timeOffset="45856.0548">28021 18612 0,'0'0'0,"0"-82"16,0 41 0,0-41-1,-41 41 1,-41 41 0,-81 123 15,81 286 0,82-368-31,82 41 31,-41-82-31,81-41 16,-40-82 0,0 41-1,-82 41 1,0-81-16,0 81 15,0 0 1,0 123 15,0 40-15,0 206 0,0-83-1,0-81 1,0-83-16,0-40 15</inkml:trace>
  <inkml:trace contextRef="#ctx0" brushRef="#br0" timeOffset="46244.7573">28676 19184 0,'82'-41'47,"40"41"-47,1 0 15,-41 0-15,-41 0 16,41 0 0,-42 0-1</inkml:trace>
  <inkml:trace contextRef="#ctx0" brushRef="#br0" timeOffset="49272.91">30680 18489 0,'-82'41'63,"82"0"-48,0 41-15,-41-82 16,41 81-16,-81-40 16,40-41 31,41-41-32,0 0 1,41-81-1,-41 81 1,122 164 15,-40-1-31,-82-40 0,0 0 16,0 41 0,-82-1-1,-40 1 1,-1-41-1,0-82 1,82 0 0,41-82-1,0-41 1,41 82 0,123 82-1,-41 41 1,-42 41 15,1-82-15,0 41-1</inkml:trace>
  <inkml:trace contextRef="#ctx0" brushRef="#br0" timeOffset="49733.1688">31171 18448 0,'0'-123'16,"41"123"-16,0 0 31,-41 82-31,0 41 15,-41 40 17,-82-81-17,82-82 1,164 0 15,0 0-15,122 0-1,-81 0 1,-82 0 0,-1 0-1,-81-82 48,41 123-32</inkml:trace>
  <inkml:trace contextRef="#ctx0" brushRef="#br0" timeOffset="49972.34">32480 19266 0,'0'0'0,"41"0"31,41 0-31,81 0 16,-122 0-1</inkml:trace>
  <inkml:trace contextRef="#ctx0" brushRef="#br0" timeOffset="50138.7282">32562 19471 0,'41'0'31,"41"0"-15,-1 0 0,42 0-16,-82-41 0</inkml:trace>
  <inkml:trace contextRef="#ctx0" brushRef="#br0" timeOffset="52139.0798">33953 18775 0,'0'-41'0,"-41"41"31,41-81-31,-41 81 16,82 0 31,450 0-16,-369 0-16,-81 0 1,-82 0 0,-40 0-1</inkml:trace>
  <inkml:trace contextRef="#ctx0" brushRef="#br0" timeOffset="52490.7368">34198 18693 0,'0'0'0,"-41"0"16,0 0-1,41 41 1,-41 41 15,41 0-15,0 0-1,-81-82 1,122 0 15,40 0-15,1-41-1,0 41 1,41 41 0,-82 0-1,40 81 1,-81-81-16,0 0 16,-163 41-1,-1-82 1,123 0-1,41 41 1,-82-41-16</inkml:trace>
  <inkml:trace contextRef="#ctx0" brushRef="#br0" timeOffset="53722.8239">9613 21189 0,'-82'-123'16,"41"41"-1,41 0 1,-81 82 0,81 82-1,81 0 1,83 245 15,-82-245-31,0 41 0,-41-123 16,40 0 15,-81-82-15,41 0-1,-41-41 1,0 42-1,0-42 1,0 41 0,-82 82-1,82 82 1,0 122 0,0 124-1,0-124 1</inkml:trace>
  <inkml:trace contextRef="#ctx0" brushRef="#br0" timeOffset="54522.9459">10431 21270 0,'0'0'0,"0"-122"16,0 81 0,-82 41-1,42 0 1,-42 0 0,82 123-16,-82 40 15,82 1 1,41-41 15,0-123-15,0 0-1,40-41 1,-40-164 0,-41 123-1,0 41-15,0-40 16,0 81 15,0 40-15,0 165-1,0-164 1,41 41 0,41-82-1,0-82 1,-41-41 15,-41 82-31,82-81 16,-82 81-16,0 0 15,0-82 1,-82 123 15,82 82-15,41-82 15,41 41-15,-42-41-1,-40 122 1,82 42 0,-82 41-1,0-124 16,82-81-15,0 0 0,0-81-1,-1 40-15</inkml:trace>
  <inkml:trace contextRef="#ctx0" brushRef="#br0" timeOffset="54806.2112">11536 20861 0,'-82'-81'15,"82"-1"1,0 123 15,0 41-15,0-1-16,0 83 15,82 122 17,-41-163-17,40 0 1,-40-123 0</inkml:trace>
  <inkml:trace contextRef="#ctx0" brushRef="#br0" timeOffset="55265.1644">11863 21025 0,'0'0'0,"0"-82"15,0 0 1,0 42-1,0 121 32,0 1-47,0-41 16,82 82 0,-41-82-1,0-41 1,0 0-1,40 0 1,-40-82 0,-41 0-16,0 0 15,0 0 1,0 42-16,0 80 31,0 124-15,0 81 15,0 1-15,0-42-1</inkml:trace>
  <inkml:trace contextRef="#ctx0" brushRef="#br0" timeOffset="55557.0494">12681 20902 0,'0'0'0,"0"-41"0,-82 41 16,82-81-1,123 122 16,-82 40-31,82 287 32,-123-122-17,0-1 1,-41-40 0</inkml:trace>
  <inkml:trace contextRef="#ctx0" brushRef="#br0" timeOffset="55739.9144">14399 21148 0,'123'0'31,"-41"0"-31,40 0 15,-40 0 1,-41 0-16</inkml:trace>
  <inkml:trace contextRef="#ctx0" brushRef="#br0" timeOffset="55855.3386">14481 21434 0,'82'0'31,"0"-41"-31,-1 41 16</inkml:trace>
  <inkml:trace contextRef="#ctx0" brushRef="#br0" timeOffset="56323.5989">16240 20984 0,'41'0'31,"41"-41"-31,0 41 16,122 0 15</inkml:trace>
  <inkml:trace contextRef="#ctx0" brushRef="#br0" timeOffset="56573.0972">16322 20984 0,'-41'0'16,"0"82"15,41-41-15,0 41-16,0-1 15,0 165 1,0-123-16,0-42 16,41 42-1,82-41 1,-42-82-16,83 0 16,-123 0-16,0-41 15</inkml:trace>
  <inkml:trace contextRef="#ctx0" brushRef="#br0" timeOffset="56773.6672">16281 21516 0,'-41'-41'0,"123"41"46,41 0-46,40 0 16,-40 0-16,0-82 16,-1 82-1,-40 0-15</inkml:trace>
  <inkml:trace contextRef="#ctx0" brushRef="#br0" timeOffset="57026.4006">17222 21148 0,'0'0'0,"0"-82"16,0 0 0,-82 123 15,82 82 0,0 40-31,0 83 16,0-1 15,41-122-31,82 0 16,-82-123-16,-1 0 15,42 0-15</inkml:trace>
  <inkml:trace contextRef="#ctx0" brushRef="#br0" timeOffset="57440.1629">17713 21148 0,'0'0'0,"0"-41"0,-41 41 16,41-41-16,0 82 47,0 41-32,0-1-15,0 1 16,82-41-16,-1 41 15,-40-82 1,82 82 0,-41-123-1,0-41 1,-82 41-16,0-82 16,0 42-16,0-1 15,-41 41 1,41 123 15,0 0-15,0-1-16,0 83 15,0-82 1,0 0-16,41 122 16,-41-122-1</inkml:trace>
  <inkml:trace contextRef="#ctx0" brushRef="#br0" timeOffset="57840.0467">18531 20984 0,'0'0'0,"-82"-41"0,82-41 15,0 1 17,41 81-32,82 41 15,-42 40 1,-81 42 15,0-82-31,-40 0 16,40 0-16,-41-41 15,122 0 32,42 0-47,0 0 16,41 0-1</inkml:trace>
  <inkml:trace contextRef="#ctx0" brushRef="#br0" timeOffset="58074.0084">19308 20984 0,'0'0'0,"41"41"62,-41 41-46,82 41-16,-82-1 15,0 1 1,0 0-16,-41 204 16,41-245-16,-82 0 15</inkml:trace>
  <inkml:trace contextRef="#ctx0" brushRef="#br0" timeOffset="58525.1504">21394 21352 0,'-41'0'16,"82"0"31,82 0-47,0 0 15,81 0 1</inkml:trace>
  <inkml:trace contextRef="#ctx0" brushRef="#br0" timeOffset="58744.4623">22662 20902 0,'0'0'16,"-40"0"-16,40-41 16,81 41-1,42 0-15,82 0 16,-124 0 15</inkml:trace>
  <inkml:trace contextRef="#ctx0" brushRef="#br0" timeOffset="59006.7505">22540 20984 0,'-41'0'0,"41"41"47,0 0-32,0 82-15,0-42 16,0 1-16,0 82 16,41 0-1,122-164 1,1 0 15,0-82-15,-164 41-16</inkml:trace>
  <inkml:trace contextRef="#ctx0" brushRef="#br0" timeOffset="59189.6043">22499 21393 0,'41'-82'47,"81"82"-47,1 0 16,0 0-16,81 0 31,-81-41-31</inkml:trace>
  <inkml:trace contextRef="#ctx0" brushRef="#br0" timeOffset="59455.8901">23562 20943 0,'0'0'16,"-122"0"-16,122-82 15,-41 82 1,0 0 15,41 82-31,-82 0 16,82 0-16,0 163 15,0-81 1,0 0-16,164 81 16,-42-163-1,42-123 1</inkml:trace>
  <inkml:trace contextRef="#ctx0" brushRef="#br0" timeOffset="59906.9599">24012 21066 0,'0'0'0,"0"-41"0,0-41 16,0 123 31,0 41-32,0 41 1,0-82 0,82 40-16,41 1 15,0-82 1,-82 0-16,81-41 31,-81-81-15,-41-1-1,0 41-15,0 41 16,0 123 46,0 0-62,0 0 0,0-1 16,0 83 0,0 81-1,0-204 1</inkml:trace>
  <inkml:trace contextRef="#ctx0" brushRef="#br0" timeOffset="60190.4691">24749 21025 0,'0'0'0,"0"-82"0,41 164 47,-41 0-31,40 41-16,-40 81 15,0 42 1,0-42 0,-122-122-1</inkml:trace>
  <inkml:trace contextRef="#ctx0" brushRef="#br0" timeOffset="60507.641">25117 20902 0,'0'-41'16,"82"123"31,-1 0-47,-81 41 15,82 40-15,-82-40 16,0 0-1,0 122 1,-122-40 0,-42-123-16</inkml:trace>
  <inkml:trace contextRef="#ctx0" brushRef="#br0" timeOffset="61023.7943">22662 20821 0,'0'-41'16,"-40"41"-16,-42 0 31,0 0-15,0 163-16,41 451 31,41-491-31,205 367 47,-42-408-47,1-82 15,40 0-15</inkml:trace>
  <inkml:trace contextRef="#ctx0" brushRef="#br0" timeOffset="61478.639">25444 20534 0,'0'-82'15,"0"41"1,0 1 0,41 40-1,0 0 1,41 0-16,-41 0 15,0 40-15,-41 1 16,0 82 0,-164-82-1,41 82 1,164-123 31,123 41-32,-42-41-15,1 0 16,-41 0-16</inkml:trace>
  <inkml:trace contextRef="#ctx0" brushRef="#br0" timeOffset="61689.6396">26262 21311 0,'82'0'31,"0"0"-31,0 0 16,-1 0-16,-40 0 15</inkml:trace>
  <inkml:trace contextRef="#ctx0" brushRef="#br0" timeOffset="61807.7142">26426 21516 0,'0'0'0,"41"0"31,81 0-15,42 0-1</inkml:trace>
  <inkml:trace contextRef="#ctx0" brushRef="#br0" timeOffset="62690.0174">27898 20943 0,'0'-82'16,"-40"82"-16,40-81 15,0 203 32,0 42-47,0 327 31,0-246 16,0-204-47,40-41 0</inkml:trace>
  <inkml:trace contextRef="#ctx0" brushRef="#br0" timeOffset="63056.7571">28308 20984 0,'0'0'0,"0"-41"16,0 0-1,0 123 16,-82 82-15,82-1 0,0-40-1,82-41 1,40-82 0,-40 0-1,-41 0 1,-41-82 15,0 0-31,-82 82 16,41 0-16,-41 0 15,42 41 1,-1 41 0,82-41-16</inkml:trace>
  <inkml:trace contextRef="#ctx0" brushRef="#br0" timeOffset="63283.473">29085 21230 0,'0'-41'0,"82"41"31,-1 0-15,42 0-1,-82 0-15,0 0 16,0 0-16</inkml:trace>
  <inkml:trace contextRef="#ctx0" brushRef="#br0" timeOffset="63757.8101">30189 20943 0,'0'0'0,"-82"0"0,82-41 0,41 41 31,41 0 0,0 41-15,-82 164-1,-41-123 1,-123 40 0,124-122-1,-1 0 1,82 0 15,40 0-31,83-41 16,-82 41-1,-41 164 1,-41-41 0,0-41-1,-123-42 1,82-40-1,0 0 1,-41 0-16,41 0 16,41-81-1</inkml:trace>
  <inkml:trace contextRef="#ctx0" brushRef="#br0" timeOffset="64123.5705">30517 20861 0,'0'0'0,"0"-40"16,40 40 0,1 0-16,41-82 15,41 123 16,-123 81-15,0 1 0,-123-41-1,82-82 1,123 0 15,41 0-15,81-41-1,-40 41 1</inkml:trace>
  <inkml:trace contextRef="#ctx0" brushRef="#br0" timeOffset="66858.1049">33462 21230 0,'41'0'32,"0"0"-17,0 0-15,40 0 16,83 0-1</inkml:trace>
  <inkml:trace contextRef="#ctx0" brushRef="#br0" timeOffset="67043.0171">33585 21598 0,'81'-41'47,"-40"41"-47,41 0 16,82-41 0</inkml:trace>
  <inkml:trace contextRef="#ctx0" brushRef="#br0" timeOffset="68123.9522">34934 20821 0,'0'-41'47,"0"0"-16,-40 41-31,-42 0 31,-82 204 0,164-81-15,0 41-16,-82-1 16,82-40-16,0 0 0,41 40 15,82-122 16,-41-41-15,0 0-16,-42 0 16,42 0-16,-82-82 15,0 1 1,0-1 0,-122-41-1,40 123 1,0 41-1,41 82 1,123-123 0</inkml:trace>
  <inkml:trace contextRef="#ctx0" brushRef="#br0" timeOffset="69369.2684">30803 13785 0,'41'0'47,"82"0"-47,-1 0 15,-40 0-15,82-41 16,-83 41-16,-40 0 16</inkml:trace>
  <inkml:trace contextRef="#ctx0" brushRef="#br0" timeOffset="69527.8484">31048 14153 0,'0'-41'0,"41"41"16,0 0 0,123-41-1,81 41 1</inkml:trace>
  <inkml:trace contextRef="#ctx0" brushRef="#br0" timeOffset="71433.0314">33380 12271 0,'0'-40'16,"0"-42"15,0 41 0,-41 41 0,41 82 32,-82-82-63,82 81 16,-41-81-16,0 82 15,1 0 1,40-41-1,40-41 32,1 0-31,0 0-16,123 0 16,-82 0-1,163 0-15,-163 0 16,0 0-1,81-41 1,-122 41 0,-41-41-16,0 0 15,0-41 17,-81 82-17,81-40 1,-41 80 31,41 42-47,0 41 15,0 41 1,0-83 0,0 1-16,0 0 15,0-41-15</inkml:trace>
  <inkml:trace contextRef="#ctx0" brushRef="#br0" timeOffset="71874.6448">32766 13499 0,'0'0'0,"-81"0"15,122 0 17,81 0-17,83 0 1,367 0-1,-162 0-15,-42 0 16,-41 0-16,0 0 0,0 0 16,164 0-1,-204 0 1,-205 0 0,-123 0 30,-41 0-46,41 0 16,-41 40-16</inkml:trace>
  <inkml:trace contextRef="#ctx0" brushRef="#br0" timeOffset="72492.281">33053 14030 0,'0'0'15,"0"-41"-15,0 1 16,-41 40 31,41 81-31,0 328 15,0-327-16,0 123-15,0-123 0,0-1 16,-41-40 0,0-41 15,-41 0-15,-40 0-1,81 0 1,-41 0-1,41 0 1,41-82 0</inkml:trace>
  <inkml:trace contextRef="#ctx0" brushRef="#br0" timeOffset="72857.5315">33135 13908 0,'0'0'15,"81"0"17,83 0-32,81 0 15,451-82-15,122 82 31,-41-82-15,-81 82 0,-492 0-16,-122 0 15,-82-41 1,-41 41 46,0 41-46</inkml:trace>
  <inkml:trace contextRef="#ctx0" brushRef="#br0" timeOffset="73446.4377">33503 14521 0,'0'-41'31,"41"41"0,0 0-31,40 0 16,-40 0-16,123 0 47</inkml:trace>
  <inkml:trace contextRef="#ctx0" brushRef="#br0" timeOffset="73791.0358">33585 14480 0,'-82'0'0,"41"0"31,41 41-15,-82 41-1,82-41 1,82-41 15,0 0-31,81 0 16,-81 0 0,-41 41-16,82-41 15,-123 82 1,0-1-1,-41-81 1,-82 41 0,41-41-1,0 0 1</inkml:trace>
  <inkml:trace contextRef="#ctx0" brushRef="#br0" timeOffset="74058.9571">34975 14439 0,'0'0'0,"-41"0"46,1 0-46,-1 41 16,-82 82 0,0 0-1,41-41 1,-40 40 0</inkml:trace>
  <inkml:trace contextRef="#ctx0" brushRef="#br0" timeOffset="74276.1915">34403 14480 0,'0'0'0,"0"-41"16,41 41 15,81 82-16,-40 41 1,41-41 0,-41 40-1,-1-122-15</inkml:trace>
  <inkml:trace contextRef="#ctx0" brushRef="#br0" timeOffset="74660.0814">35507 14276 0,'0'-41'16,"-41"41"0,-41 0-1,-40 123 16,122-1-31,-82-40 16,82 0-16,0 0 0,41 0 16,82-42-1,-1 1 1,-40-41 0,-41 0-1,-41-41 1,-41-40-1,-41 81 1,-40 0 0,40 0-1,82 81 1</inkml:trace>
  <inkml:trace contextRef="#ctx0" brushRef="#br0" timeOffset="74992.9519">38125 13458 0,'0'0'0,"41"0"47,41 0-32,82 0 1,-42 0-16</inkml:trace>
  <inkml:trace contextRef="#ctx0" brushRef="#br0" timeOffset="75158.4543">38207 13662 0,'41'0'47,"82"0"-47,-42 0 15,1 0-15,0 0 16</inkml:trace>
  <inkml:trace contextRef="#ctx0" brushRef="#br0" timeOffset="78541.7296">37757 15912 0,'0'0'0,"-41"0"16,123 0 31,82-82-32,81 82-15,-40 0 16,245 0 0</inkml:trace>
  <inkml:trace contextRef="#ctx0" brushRef="#br0" timeOffset="78718.993">38330 16116 0,'0'0'0,"-41"0"0,123 0 46,40-122-46</inkml:trace>
  <inkml:trace contextRef="#ctx0" brushRef="#br0" timeOffset="85743.5535">40784 12926 0,'0'-41'16,"-41"-41"0,-41 41-1,1 41 1,-42 82 15,123 327 0,0-245-15,41-82-16,41-42 16,-1-40-1,1 0 1,82-81-1,-123 40-15,41-82 16,-82 41 0,0-122 15,0 163-31,-82 0 0,0-82 16,41 123-1,-82 0 1,42 41-1,81 82 1,0-41-16</inkml:trace>
  <inkml:trace contextRef="#ctx0" brushRef="#br0" timeOffset="86061.007">41480 13539 0,'0'-40'31,"40"-1"-15,-40-41-1,0 0 1,-40 164 15,40-41-15,0 0 0,0 81-16</inkml:trace>
  <inkml:trace contextRef="#ctx0" brushRef="#br0" timeOffset="86493.193">41889 13049 0,'-82'0'0,"123"0"63,0 0-63,40 0 16,-40 0-16,0 0 15,41-82 1,-82 41 15,0 123 16,0 0-31,0 81-1,-41-81 1,41 41-16,0 81 15,0-122-15,0-41 16</inkml:trace>
  <inkml:trace contextRef="#ctx0" brushRef="#br0" timeOffset="86776.2182">42584 13049 0,'0'0'0,"0"-41"16,82-41 15,0 82-16,0 0 1,-1-41-16,83 41 16,-82-82-16,-41 82 15</inkml:trace>
  <inkml:trace contextRef="#ctx0" brushRef="#br0" timeOffset="87178.3763">42625 12967 0,'0'41'16,"-41"-41"-16,41 82 16,0 40-1,0-81 1,82-82 46,-41 41-62,0-41 16,41 41-16,-1 0 16,1 41-1,-82 0-15,41 0 16,-41 41-1,-82 41 1,-40-42 0,81-81-1,-41 0 1,82-41 0</inkml:trace>
  <inkml:trace contextRef="#ctx0" brushRef="#br0" timeOffset="87367.523">43729 13621 0,'0'82'62</inkml:trace>
  <inkml:trace contextRef="#ctx0" brushRef="#br0" timeOffset="87678.6035">41807 14930 0,'-82'0'16,"164"0"15,163 0-15,-81 0-16,0 0 15,40-41-15,82 41 16,-204 0 0</inkml:trace>
  <inkml:trace contextRef="#ctx0" brushRef="#br0" timeOffset="87862.9871">42257 15217 0,'-82'0'0,"164"0"47,0 0-47,40-82 15,247 0 1</inkml:trace>
  <inkml:trace contextRef="#ctx0" brushRef="#br0" timeOffset="97544.3006">34812 21066 0,'0'0'0,"0"-82"32,0 123-1,-82 409 0,82-368-31,0 0 16,0-41-16,41-41 0,-41 40 15,41-40 1,0 0 0,40-40-1,1-124 1,-82 0-1,-122 1 1,81 81 0,-41 82-16,41 0 15,41 163 1,-123 206 0,123-165-1,0-40 1,41-164-16,-41 41 15,82-41-15,41 0 16,-42 0 0,-40-205-1,-41 82 1,0-122 0,-81 122-16,-42-81 15,41 204 1,41 82-1,41 163 1,0 0 0,41-163-1,41-82 17,0-41-17,-1-40 1,-81 40-16,41-123 15,-41 82-15,0 0 16,-122-204 0,40 163-1,0 123 1,0 287 0,82-83-1,0-122 1,41 0-1,82-82 1,-41 0-16,-41 0 16,-41-41-16,81-82 15,-81 0 17,-81-163-17,-42 163 1,82 123-1,-41 123 1,82 245 0,0-245-16,0 0 15,41-82-15,0-41 16,82 81 0</inkml:trace>
  <inkml:trace contextRef="#ctx0" brushRef="#br0" timeOffset="98099.929">35753 20821 0,'-41'0'0,"41"-41"15,41 41 48,40-82-63,1 82 15,0 0-15,41 0 16,-82 0-16,0 0 16,0 0-1,-41 82 48,0-41-63,0 40 15,-82 287 1,82-122 0,0-82-1,0-83 1,0 1-16</inkml:trace>
  <inkml:trace contextRef="#ctx0" brushRef="#br0" timeOffset="98327.3259">35794 21393 0,'-41'0'16,"122"0"15,83 0-15,41-82-16,-42 82 16,1 0-16,-41-41 15,-1 41-15</inkml:trace>
  <inkml:trace contextRef="#ctx0" brushRef="#br0" timeOffset="99378.4026">35180 14439 0,'-82'-81'16,"164"81"46,0-41-46,-41 41-16,40 0 15,-40 0-15,123-41 32,-164 82 30,0 40-46,0 42-16,0 41 15,0 81 1,0 1 0,-82-165-16,82 42 15,0-82 1</inkml:trace>
  <inkml:trace contextRef="#ctx0" brushRef="#br0" timeOffset="100244.4271">35098 14848 0,'0'-40'47,"82"40"-31,0 0-16,122 0 15,1 0 17,40 0-17,-163 0 1,-82-41-1,-41 41 32,0 0-47,-122 0 16,-83 41 0,1-1-1,122 1 1,164-41 46,41 0-46,0 0-16,-1 0 16,124 0-1,-41 0 1,-42 0-1,-81 0-15,-123 0 63,41 0-63,-40 0 16,-1 0-16,-82 0 15,205 0 48,41 0-63,0 0 15,-41 0-15,0 0 32,81 0-17,-81-41-15,-82 41 63</inkml:trace>
  <inkml:trace contextRef="#ctx0" brushRef="#br0" timeOffset="102416.8974">35098 14358 0,'41'0'63,"41"-41"-63,-41 41 16,41 0-16,-1-41 15,42 41-15,-41 0 16,0 0-16,-41-41 15,40 41-15,-40 0 16,-122 0 47,81 82-48,-41-41 16,41 163-15,0-40 0,0 40-1,0 1 1,0-164-16,0 0 16,0 40-16,0-40 15,0 41 1,-41-82-16,41 41 15</inkml:trace>
  <inkml:trace contextRef="#ctx0" brushRef="#br0" timeOffset="103136.9961">35098 14808 0,'82'0'47,"0"0"-31,40 0-16,42 0 16,-41 0-16,0 0 15,81 0 1,1 0-1,-164 0 1,-82 0 31,-41 40-47,-41-40 16,-204 41-1,163-41 1,41 82-1,83-82 32,121-41 0,1 41-47,0 0 16,82-82-16,-42 82 15,-40 0-15,41 0 0,0-40 16,-1 40 0,-203 0 31,-1 0-32,0 0-15,-82 0 16,42 0-1,81 81 1</inkml:trace>
  <inkml:trace contextRef="#ctx0" brushRef="#br0" timeOffset="105978.5295">41930 17875 0,'0'0'0,"0"-41"31,0 1-31,81-42 16,247-41 0,285 123 15,-490 0-31</inkml:trace>
  <inkml:trace contextRef="#ctx0" brushRef="#br0" timeOffset="106127.7254">42543 18121 0,'41'-82'15,"41"82"-15,163-41 16,-122 41 0</inkml:trace>
  <inkml:trace contextRef="#ctx0" brushRef="#br0" timeOffset="110495.1008">43157 12108 0,'0'-41'0,"0"-41"15,0 41 1,-82 41-16,0-41 16,-41-41-1,42 82-15,-451-40 32,368 40-17,-286-82 1,327 82-1,-286 0 1,328 41 0,-1-41-16,-82 41 31,1 122-15,-83 1-1,123-41 1,1 40-1,-1 1 1,82-82-16,41-1 16,-123 1-16,123 0 0,0 0 15,-41 122 1,41 1 0,0 81-1,0-163 1,0 0-16,0-42 0,0 1 15,123 41-15,0 41 16,122-1 0,42 1 15,-124-123-31,205 81 16,-204-122-16,41 0 15,367 82 1,-81-82-1,-204-41-15,-42 41 16,164-81-16,-245-42 16,163 41-1,-163-41 1,40 1 0,-40-83-1,-42 41 1,-81-40-1,-41-82 17,0 163-32,0 41 0,0-41 15,0 42-15,0-1 16,-81-82 0,-165-40-1,42 81-15,81 41 16,-204 82-16,163 0 15,0 0-15,-40 41 16,40-41-16</inkml:trace>
  <inkml:trace contextRef="#ctx0" brushRef="#br0" timeOffset="112562.7051">38943 15585 0,'-81'82'15,"203"-123"48,1 41-63,82-82 15,-42 0 1,573-123 15,-654 205-31,82-40 31,-164-1-31,0-41 32,-41 41-17,-82 41 1,41 0 0,42 0-1,-1 0-15,-41 0 16,41 0-16,0 0 15,0 0-15,-41 0 16,0 0 15,164 0 1,164-82-17,-1 41 1,-122 41-1,-82 0-15,41 0 16,-82 41 0,0 41-16,0 0 15,-123 163 1,-82 42 0,83-165-16,40 42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A929-8DAA-4EBD-BEE1-D31D65BD25E1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CB30-0B0A-4EE9-8D53-5E2A09CF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8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emf"/><Relationship Id="rId4" Type="http://schemas.openxmlformats.org/officeDocument/2006/relationships/customXml" Target="../ink/ink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emf"/><Relationship Id="rId4" Type="http://schemas.openxmlformats.org/officeDocument/2006/relationships/customXml" Target="../ink/ink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emf"/><Relationship Id="rId4" Type="http://schemas.openxmlformats.org/officeDocument/2006/relationships/customXml" Target="../ink/ink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emf"/><Relationship Id="rId4" Type="http://schemas.openxmlformats.org/officeDocument/2006/relationships/customXml" Target="../ink/ink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emf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emf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emf"/><Relationship Id="rId4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emf"/><Relationship Id="rId4" Type="http://schemas.openxmlformats.org/officeDocument/2006/relationships/customXml" Target="../ink/ink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emf"/><Relationship Id="rId5" Type="http://schemas.openxmlformats.org/officeDocument/2006/relationships/customXml" Target="../ink/ink2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2.png"/><Relationship Id="rId7" Type="http://schemas.openxmlformats.org/officeDocument/2006/relationships/customXml" Target="../ink/ink2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emf"/><Relationship Id="rId5" Type="http://schemas.openxmlformats.org/officeDocument/2006/relationships/customXml" Target="../ink/ink26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emf"/><Relationship Id="rId4" Type="http://schemas.openxmlformats.org/officeDocument/2006/relationships/customXml" Target="../ink/ink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customXml" Target="../ink/ink31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emf"/><Relationship Id="rId4" Type="http://schemas.openxmlformats.org/officeDocument/2006/relationships/customXml" Target="../ink/ink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4.emf"/><Relationship Id="rId4" Type="http://schemas.openxmlformats.org/officeDocument/2006/relationships/customXml" Target="../ink/ink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6.emf"/><Relationship Id="rId4" Type="http://schemas.openxmlformats.org/officeDocument/2006/relationships/customXml" Target="../ink/ink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5" Type="http://schemas.openxmlformats.org/officeDocument/2006/relationships/customXml" Target="../ink/ink35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emf"/><Relationship Id="rId4" Type="http://schemas.openxmlformats.org/officeDocument/2006/relationships/customXml" Target="../ink/ink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0.emf"/><Relationship Id="rId4" Type="http://schemas.openxmlformats.org/officeDocument/2006/relationships/customXml" Target="../ink/ink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0.emf"/><Relationship Id="rId4" Type="http://schemas.openxmlformats.org/officeDocument/2006/relationships/customXml" Target="../ink/ink3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emf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16280" y="1354680"/>
              <a:ext cx="18747000" cy="9925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6920" y="1345320"/>
                <a:ext cx="18765720" cy="99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018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3450" y="1103045"/>
            <a:ext cx="1737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444444"/>
                </a:solidFill>
                <a:latin typeface="Poppins"/>
              </a:rPr>
              <a:t>If the covariance between x and y is 30, the variance of x is 25, and the variance of y is 144, find the correlation coefficient.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981920" y="2164680"/>
              <a:ext cx="5640480" cy="1546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72560" y="2155320"/>
                <a:ext cx="5659200" cy="15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9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5850" y="1235075"/>
            <a:ext cx="9046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444444"/>
                </a:solidFill>
                <a:latin typeface="Poppins"/>
              </a:rPr>
              <a:t>What is the correlation between x and a−x?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02400" y="1310760"/>
              <a:ext cx="15787440" cy="7510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3040" y="1301400"/>
                <a:ext cx="15806160" cy="75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81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4850" y="1080185"/>
            <a:ext cx="16398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/>
              <a:t>Suppose that X and Y are random variables with E(X) = 2 and E(Y) = 3, </a:t>
            </a:r>
            <a:r>
              <a:rPr lang="en-IN" sz="3600" dirty="0" err="1"/>
              <a:t>Var</a:t>
            </a:r>
            <a:r>
              <a:rPr lang="en-IN" sz="3600" dirty="0"/>
              <a:t>(X) = 4, </a:t>
            </a:r>
            <a:r>
              <a:rPr lang="en-IN" sz="3600" dirty="0" err="1"/>
              <a:t>Var</a:t>
            </a:r>
            <a:r>
              <a:rPr lang="en-IN" sz="3600" dirty="0"/>
              <a:t>(Y) = 5, and correlation coefficient </a:t>
            </a:r>
            <a:r>
              <a:rPr lang="el-GR" sz="3600" dirty="0"/>
              <a:t>ρ = 0.6. </a:t>
            </a:r>
            <a:r>
              <a:rPr lang="en-IN" sz="3600" dirty="0"/>
              <a:t>Let Z = −2X +4Y −3. </a:t>
            </a:r>
            <a:endParaRPr lang="en-IN" sz="3600" dirty="0" smtClean="0"/>
          </a:p>
          <a:p>
            <a:r>
              <a:rPr lang="en-IN" sz="3600" dirty="0" smtClean="0"/>
              <a:t>Find </a:t>
            </a:r>
          </a:p>
          <a:p>
            <a:r>
              <a:rPr lang="en-IN" sz="3600" dirty="0" smtClean="0"/>
              <a:t>(</a:t>
            </a:r>
            <a:r>
              <a:rPr lang="en-IN" sz="3600" dirty="0"/>
              <a:t>a) E(Z) </a:t>
            </a:r>
            <a:endParaRPr lang="en-IN" sz="3600" dirty="0" smtClean="0"/>
          </a:p>
          <a:p>
            <a:r>
              <a:rPr lang="en-IN" sz="3600" dirty="0" smtClean="0"/>
              <a:t>(</a:t>
            </a:r>
            <a:r>
              <a:rPr lang="en-IN" sz="3600" dirty="0"/>
              <a:t>b) </a:t>
            </a:r>
            <a:r>
              <a:rPr lang="en-IN" sz="3600" dirty="0" err="1"/>
              <a:t>Cov</a:t>
            </a:r>
            <a:r>
              <a:rPr lang="en-IN" sz="3600" dirty="0"/>
              <a:t>(X,Y) </a:t>
            </a:r>
            <a:endParaRPr lang="en-IN" sz="3600" dirty="0" smtClean="0"/>
          </a:p>
          <a:p>
            <a:r>
              <a:rPr lang="en-IN" sz="3600" dirty="0" smtClean="0"/>
              <a:t>(</a:t>
            </a:r>
            <a:r>
              <a:rPr lang="en-IN" sz="3600" dirty="0"/>
              <a:t>c) </a:t>
            </a:r>
            <a:r>
              <a:rPr lang="en-IN" sz="3600" dirty="0" err="1"/>
              <a:t>Var</a:t>
            </a:r>
            <a:r>
              <a:rPr lang="en-IN" sz="3600" dirty="0"/>
              <a:t>(Z)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24760" y="2267640"/>
              <a:ext cx="18997560" cy="9027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5400" y="2258280"/>
                <a:ext cx="19016280" cy="90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03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7250" y="1387475"/>
            <a:ext cx="1661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Suppose that X and Y are random variables with </a:t>
            </a:r>
            <a:r>
              <a:rPr lang="en-US" sz="3600" dirty="0" err="1"/>
              <a:t>Var</a:t>
            </a:r>
            <a:r>
              <a:rPr lang="en-US" sz="3600" dirty="0"/>
              <a:t>(X) = 4, </a:t>
            </a:r>
            <a:r>
              <a:rPr lang="en-US" sz="3600" dirty="0" err="1"/>
              <a:t>Var</a:t>
            </a:r>
            <a:r>
              <a:rPr lang="en-US" sz="3600" dirty="0"/>
              <a:t>(Y) = 5, and </a:t>
            </a:r>
            <a:r>
              <a:rPr lang="en-US" sz="3600" dirty="0" err="1"/>
              <a:t>Cov</a:t>
            </a:r>
            <a:r>
              <a:rPr lang="en-US" sz="3600" dirty="0"/>
              <a:t>(X,Y) = −3. Calculate </a:t>
            </a:r>
            <a:endParaRPr lang="en-US" sz="3600" dirty="0" smtClean="0"/>
          </a:p>
          <a:p>
            <a:pPr marL="742950" indent="-742950">
              <a:buAutoNum type="alphaLcParenBoth"/>
            </a:pPr>
            <a:r>
              <a:rPr lang="en-US" sz="3600" dirty="0" err="1" smtClean="0"/>
              <a:t>Cov</a:t>
            </a:r>
            <a:r>
              <a:rPr lang="en-US" sz="3600" dirty="0" smtClean="0"/>
              <a:t>(12X </a:t>
            </a:r>
            <a:r>
              <a:rPr lang="en-US" sz="3600" dirty="0"/>
              <a:t>−2013, 2014) </a:t>
            </a:r>
            <a:endParaRPr lang="en-US" sz="3600" dirty="0" smtClean="0"/>
          </a:p>
          <a:p>
            <a:pPr marL="742950" indent="-742950">
              <a:buAutoNum type="alphaLcParenBoth"/>
            </a:pPr>
            <a:r>
              <a:rPr lang="en-US" sz="3600" dirty="0" err="1" smtClean="0"/>
              <a:t>Cov</a:t>
            </a:r>
            <a:r>
              <a:rPr lang="en-US" sz="3600" dirty="0" smtClean="0"/>
              <a:t>(5X</a:t>
            </a:r>
            <a:r>
              <a:rPr lang="en-US" sz="3600" dirty="0"/>
              <a:t>, 6Y) </a:t>
            </a:r>
            <a:endParaRPr lang="en-US" sz="3600" dirty="0" smtClean="0"/>
          </a:p>
          <a:p>
            <a:pPr marL="742950" indent="-742950">
              <a:buAutoNum type="alphaLcParenBoth"/>
            </a:pPr>
            <a:r>
              <a:rPr lang="en-US" sz="3600" dirty="0" err="1" smtClean="0"/>
              <a:t>Cov</a:t>
            </a:r>
            <a:r>
              <a:rPr lang="en-US" sz="3600" dirty="0" smtClean="0"/>
              <a:t>(X </a:t>
            </a:r>
            <a:r>
              <a:rPr lang="en-US" sz="3600" dirty="0"/>
              <a:t>+2013, −Y +2014</a:t>
            </a:r>
            <a:r>
              <a:rPr lang="en-US" sz="3600" dirty="0" smtClean="0"/>
              <a:t>)</a:t>
            </a:r>
          </a:p>
          <a:p>
            <a:pPr marL="742950" indent="-742950">
              <a:buAutoNum type="alphaLcParenBoth"/>
            </a:pPr>
            <a:r>
              <a:rPr lang="en-US" sz="3600" dirty="0" err="1" smtClean="0"/>
              <a:t>Cov</a:t>
            </a:r>
            <a:r>
              <a:rPr lang="en-US" sz="3600" dirty="0" smtClean="0"/>
              <a:t>(X </a:t>
            </a:r>
            <a:r>
              <a:rPr lang="en-US" sz="3600" dirty="0"/>
              <a:t>+2Y, −3X +4Y)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915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984250"/>
            <a:ext cx="11353800" cy="39808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873240" y="1472400"/>
              <a:ext cx="9866880" cy="6126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63880" y="1463040"/>
                <a:ext cx="9885600" cy="61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7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0650" y="1463675"/>
            <a:ext cx="11392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Conditional Probability Density Function (Conditional PDF)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49" y="2729015"/>
            <a:ext cx="8333967" cy="4754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534480" y="3062880"/>
              <a:ext cx="12532320" cy="3623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25120" y="3053520"/>
                <a:ext cx="12551040" cy="36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60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1050" y="984250"/>
            <a:ext cx="14706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Conditional </a:t>
            </a:r>
            <a:r>
              <a:rPr lang="en-IN" sz="3600" b="1" dirty="0" smtClean="0"/>
              <a:t>Expectation</a:t>
            </a:r>
          </a:p>
          <a:p>
            <a:r>
              <a:rPr lang="en-US" sz="3600" dirty="0"/>
              <a:t>The conditional expectation of X, given that Y = y, </a:t>
            </a:r>
            <a:r>
              <a:rPr lang="en-US" sz="3600" dirty="0" smtClean="0"/>
              <a:t>is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E(X | Y = y) is the mean value of X, when Y is fixed at y.</a:t>
            </a:r>
            <a:r>
              <a:rPr lang="en-IN" sz="3600" dirty="0" smtClean="0"/>
              <a:t> 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850" y="2682875"/>
            <a:ext cx="8412656" cy="20190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771440" y="1207440"/>
              <a:ext cx="15256800" cy="57729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2080" y="1198080"/>
                <a:ext cx="15275520" cy="57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88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1006475"/>
            <a:ext cx="12725400" cy="2574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1650" y="3902075"/>
            <a:ext cx="93114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/>
              <a:t>is the conditional expectation of Y given X?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3041650" y="5600700"/>
            <a:ext cx="24676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Answer: 2/3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324000" y="1074960"/>
              <a:ext cx="19660320" cy="7628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40" y="1065600"/>
                <a:ext cx="19679040" cy="76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1050" y="984250"/>
            <a:ext cx="14706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 smtClean="0"/>
              <a:t>Conditional Variance</a:t>
            </a:r>
          </a:p>
          <a:p>
            <a:r>
              <a:rPr lang="en-US" sz="3600" dirty="0"/>
              <a:t>The conditional </a:t>
            </a:r>
            <a:r>
              <a:rPr lang="en-US" sz="3600" dirty="0" smtClean="0"/>
              <a:t>variance </a:t>
            </a:r>
            <a:r>
              <a:rPr lang="en-US" sz="3600" dirty="0"/>
              <a:t>of X, given that Y = y, </a:t>
            </a:r>
            <a:r>
              <a:rPr lang="en-US" sz="3600" dirty="0" smtClean="0"/>
              <a:t>is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r>
              <a:rPr lang="en-US" sz="3600" dirty="0"/>
              <a:t>V</a:t>
            </a:r>
            <a:r>
              <a:rPr lang="en-US" sz="3600" dirty="0" smtClean="0"/>
              <a:t>(X | Y = y) is the variance of X, when Y is fixed at y.</a:t>
            </a:r>
            <a:r>
              <a:rPr lang="en-IN" sz="3600" dirty="0" smtClean="0"/>
              <a:t> 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0" y="2378075"/>
            <a:ext cx="11526873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889160" y="1251720"/>
              <a:ext cx="14667840" cy="3313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79800" y="1242360"/>
                <a:ext cx="14686560" cy="333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5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1006475"/>
            <a:ext cx="12725400" cy="25746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1650" y="3902075"/>
            <a:ext cx="86884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/>
              <a:t>is the conditional </a:t>
            </a:r>
            <a:r>
              <a:rPr lang="en-US" sz="3600" dirty="0" smtClean="0"/>
              <a:t>variance </a:t>
            </a:r>
            <a:r>
              <a:rPr lang="en-US" sz="3600" dirty="0"/>
              <a:t>of Y given X?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22960" y="1281240"/>
              <a:ext cx="17863560" cy="75103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3600" y="1271880"/>
                <a:ext cx="17882280" cy="752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722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8104" y="1006475"/>
            <a:ext cx="16459200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Covariance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Covariance is a measure of the association or dependence between two random variables X and Y . Covariance can be either positive or negative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(Variance is always positive</a:t>
            </a:r>
            <a:r>
              <a:rPr lang="en-US" sz="3600" dirty="0" smtClean="0"/>
              <a:t>.)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Let X and Y be any random variables.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The </a:t>
            </a:r>
            <a:r>
              <a:rPr lang="en-US" sz="3600" dirty="0"/>
              <a:t>covariance between X and Y is given by </a:t>
            </a:r>
            <a:endParaRPr lang="en-US" sz="3600" dirty="0" smtClean="0"/>
          </a:p>
          <a:p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              </a:t>
            </a:r>
            <a:r>
              <a:rPr lang="en-US" sz="3600" dirty="0" err="1" smtClean="0"/>
              <a:t>cov</a:t>
            </a:r>
            <a:r>
              <a:rPr lang="en-US" sz="3600" dirty="0" smtClean="0"/>
              <a:t>(X</a:t>
            </a:r>
            <a:r>
              <a:rPr lang="en-US" sz="3600" dirty="0"/>
              <a:t>, Y ) </a:t>
            </a:r>
            <a:r>
              <a:rPr lang="en-US" sz="3600" dirty="0" smtClean="0"/>
              <a:t>= </a:t>
            </a:r>
            <a:r>
              <a:rPr lang="en-US" sz="3600" dirty="0"/>
              <a:t>E(XY ) − E(X)E(Y ), </a:t>
            </a:r>
            <a:endParaRPr lang="en-US" sz="3600" dirty="0" smtClean="0"/>
          </a:p>
          <a:p>
            <a:r>
              <a:rPr lang="en-US" sz="3600" dirty="0"/>
              <a:t> </a:t>
            </a:r>
            <a:endParaRPr lang="en-US" sz="3600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917160" y="1119240"/>
              <a:ext cx="16170120" cy="10131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7800" y="1109880"/>
                <a:ext cx="16188840" cy="101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9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9615" y="683309"/>
            <a:ext cx="28477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GATE DA 2024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650" y="1692275"/>
            <a:ext cx="12065835" cy="34571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45040" y="957240"/>
              <a:ext cx="19542240" cy="1033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680" y="947880"/>
                <a:ext cx="19560960" cy="103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98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9615" y="683309"/>
            <a:ext cx="1648543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GATE DA 2024</a:t>
            </a:r>
          </a:p>
          <a:p>
            <a:endParaRPr lang="en-US" sz="3600" dirty="0" smtClean="0"/>
          </a:p>
          <a:p>
            <a:r>
              <a:rPr lang="en-US" sz="3600" dirty="0"/>
              <a:t>Two fair coins are tossed independently. X is a random variable that takes a value of 1 if both tosses are heads and 0 otherwise. Y is a random variable that takes a value of 1 if at least one of the tosses is heads and 0 otherwise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r>
              <a:rPr lang="en-US" sz="3600" dirty="0" smtClean="0"/>
              <a:t> </a:t>
            </a:r>
            <a:r>
              <a:rPr lang="en-US" sz="3600" dirty="0"/>
              <a:t>The value of the covariance of X and Y is ______ (rounded off to three decimal places</a:t>
            </a:r>
            <a:r>
              <a:rPr lang="en-US" sz="3600" dirty="0" smtClean="0"/>
              <a:t>).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Answer: 0.0625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84200" y="4888800"/>
              <a:ext cx="17937360" cy="6361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4840" y="4879440"/>
                <a:ext cx="17956080" cy="63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64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29615" y="683309"/>
            <a:ext cx="5620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GATE DA  Sample Paper 2024</a:t>
            </a:r>
            <a:endParaRPr lang="en-IN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016"/>
          <a:stretch/>
        </p:blipFill>
        <p:spPr>
          <a:xfrm>
            <a:off x="2051050" y="1692275"/>
            <a:ext cx="10210800" cy="74251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32480" y="1104480"/>
              <a:ext cx="19277280" cy="10190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120" y="1095120"/>
                <a:ext cx="19296000" cy="102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55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067440" y="1501920"/>
              <a:ext cx="9719640" cy="74368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8080" y="1492560"/>
                <a:ext cx="9738360" cy="74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9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0650" y="1463675"/>
            <a:ext cx="10363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73239"/>
                </a:solidFill>
                <a:latin typeface="urw-din"/>
              </a:rPr>
              <a:t>Mean 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is average of a given set of data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.</a:t>
            </a:r>
          </a:p>
          <a:p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 </a:t>
            </a:r>
          </a:p>
          <a:p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Let 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us 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consider example</a:t>
            </a:r>
          </a:p>
          <a:p>
            <a:endParaRPr lang="en-US" sz="3600" dirty="0">
              <a:solidFill>
                <a:srgbClr val="273239"/>
              </a:solidFill>
              <a:latin typeface="urw-din"/>
            </a:endParaRPr>
          </a:p>
          <a:p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2, 4, 4, 4, 5, 5, 7, 9</a:t>
            </a:r>
          </a:p>
          <a:p>
            <a:endParaRPr lang="en-US" sz="3600" dirty="0">
              <a:solidFill>
                <a:srgbClr val="273239"/>
              </a:solidFill>
              <a:latin typeface="urw-din"/>
            </a:endParaRPr>
          </a:p>
          <a:p>
            <a:r>
              <a:rPr lang="en-US" sz="3600" dirty="0"/>
              <a:t>These eight data points have the mean (average) of 5: </a:t>
            </a:r>
            <a:endParaRPr lang="en-US" sz="3600" dirty="0" smtClean="0"/>
          </a:p>
          <a:p>
            <a:endParaRPr lang="en-IN" sz="3600" dirty="0"/>
          </a:p>
        </p:txBody>
      </p:sp>
      <p:sp>
        <p:nvSpPr>
          <p:cNvPr id="3" name="AutoShape 2" descr="2,\ 4,\ 4,\ 4,\ 5,\ 5,\ 7,\ 9 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0" y="5987990"/>
            <a:ext cx="7049719" cy="1482783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767240" y="1398960"/>
              <a:ext cx="14343840" cy="8202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7880" y="1389600"/>
                <a:ext cx="14362560" cy="82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35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650" y="1311275"/>
            <a:ext cx="6959596" cy="1600200"/>
          </a:xfrm>
          <a:prstGeom prst="rect">
            <a:avLst/>
          </a:prstGeom>
        </p:spPr>
      </p:pic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51250" y="3216275"/>
                <a:ext cx="11201400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Where μ is mean and x</a:t>
                </a:r>
                <a:r>
                  <a:rPr lang="en-US" sz="3600" baseline="-30000" dirty="0">
                    <a:solidFill>
                      <a:srgbClr val="273239"/>
                    </a:solidFill>
                    <a:latin typeface="urw-din"/>
                  </a:rPr>
                  <a:t>1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, x</a:t>
                </a:r>
                <a:r>
                  <a:rPr lang="en-US" sz="3600" baseline="-30000" dirty="0">
                    <a:solidFill>
                      <a:srgbClr val="273239"/>
                    </a:solidFill>
                    <a:latin typeface="urw-din"/>
                  </a:rPr>
                  <a:t>2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, x</a:t>
                </a:r>
                <a:r>
                  <a:rPr lang="en-US" sz="3600" baseline="-30000" dirty="0">
                    <a:solidFill>
                      <a:srgbClr val="273239"/>
                    </a:solidFill>
                    <a:latin typeface="urw-din"/>
                  </a:rPr>
                  <a:t>3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…., x</a:t>
                </a:r>
                <a:r>
                  <a:rPr lang="en-US" sz="3600" baseline="-30000" dirty="0">
                    <a:solidFill>
                      <a:srgbClr val="273239"/>
                    </a:solidFill>
                    <a:latin typeface="urw-din"/>
                  </a:rPr>
                  <a:t>i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 are elements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.</a:t>
                </a:r>
              </a:p>
              <a:p>
                <a:endParaRPr lang="en-US" sz="3600" dirty="0">
                  <a:solidFill>
                    <a:srgbClr val="273239"/>
                  </a:solidFill>
                  <a:latin typeface="urw-din"/>
                </a:endParaRPr>
              </a:p>
              <a:p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 Also </a:t>
                </a:r>
                <a:r>
                  <a:rPr lang="en-US" sz="3600" dirty="0">
                    <a:solidFill>
                      <a:srgbClr val="273239"/>
                    </a:solidFill>
                    <a:latin typeface="urw-din"/>
                  </a:rPr>
                  <a:t>note that mean is sometimes denoted </a:t>
                </a:r>
                <a:r>
                  <a:rPr lang="en-US" sz="3600" dirty="0" smtClean="0">
                    <a:solidFill>
                      <a:srgbClr val="273239"/>
                    </a:solidFill>
                    <a:latin typeface="urw-din"/>
                  </a:rPr>
                  <a:t>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0" y="3216275"/>
                <a:ext cx="11201400" cy="1754326"/>
              </a:xfrm>
              <a:prstGeom prst="rect">
                <a:avLst/>
              </a:prstGeom>
              <a:blipFill rotWithShape="0">
                <a:blip r:embed="rId3"/>
                <a:stretch>
                  <a:fillRect l="-1688" t="-5575" b="-11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7716600" y="1369440"/>
              <a:ext cx="6450480" cy="41972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7240" y="1360080"/>
                <a:ext cx="6469200" cy="42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5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51050" y="1006475"/>
            <a:ext cx="1584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Median</a:t>
            </a:r>
          </a:p>
          <a:p>
            <a:pPr fontAlgn="base"/>
            <a:r>
              <a:rPr lang="en-US" sz="3600" b="1" dirty="0"/>
              <a:t> </a:t>
            </a:r>
            <a:r>
              <a:rPr lang="en-US" sz="3600" dirty="0"/>
              <a:t>The median is the middle value in dataset when arranged in increasing order.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050" y="374967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dirty="0" smtClean="0"/>
              <a:t>Example :    Cost </a:t>
            </a:r>
            <a:r>
              <a:rPr lang="en-US" sz="3600" dirty="0"/>
              <a:t>= 20L, 30L,40L,1Cr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993640" y="3593160"/>
              <a:ext cx="7363800" cy="3711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84280" y="3583800"/>
                <a:ext cx="7382520" cy="372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79650" y="1235075"/>
            <a:ext cx="1638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/>
              <a:t>Mode</a:t>
            </a:r>
          </a:p>
          <a:p>
            <a:pPr fontAlgn="base"/>
            <a:endParaRPr lang="en-US" sz="3600" b="1" dirty="0"/>
          </a:p>
          <a:p>
            <a:pPr fontAlgn="base"/>
            <a:r>
              <a:rPr lang="en-US" sz="3600" dirty="0"/>
              <a:t>Mode is a value that appears most often.</a:t>
            </a:r>
          </a:p>
          <a:p>
            <a:pPr fontAlgn="base"/>
            <a:r>
              <a:rPr lang="en-US" sz="3600" dirty="0"/>
              <a:t>(OR) In a frequency table which has maximum frequency. </a:t>
            </a:r>
          </a:p>
          <a:p>
            <a:pPr fontAlgn="base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2078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3450" y="1387475"/>
            <a:ext cx="15468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73239"/>
                </a:solidFill>
                <a:latin typeface="urw-din"/>
              </a:rPr>
              <a:t>Variance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 is the sum of squares of differences between all numbers and means. 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Consider the data 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2, 4, 4, 4, 5, 5, 7, 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9 with mean 5.</a:t>
            </a:r>
          </a:p>
          <a:p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First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, calculate the deviations of each data point from the mean, and square the result of each: 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2143"/>
          <a:stretch/>
        </p:blipFill>
        <p:spPr>
          <a:xfrm>
            <a:off x="3117850" y="4861039"/>
            <a:ext cx="12437571" cy="2895600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50" y="8093075"/>
            <a:ext cx="10106112" cy="15565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652200" y="4550400"/>
              <a:ext cx="7245720" cy="7660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42840" y="4541040"/>
                <a:ext cx="7264440" cy="78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977720" y="5713560"/>
              <a:ext cx="9410400" cy="432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68360" y="5704200"/>
                <a:ext cx="9429120" cy="43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440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650" y="1539875"/>
            <a:ext cx="7319242" cy="10763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1650" y="3140075"/>
            <a:ext cx="165320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73239"/>
                </a:solidFill>
                <a:latin typeface="urw-din"/>
              </a:rPr>
              <a:t>Where μ is Mean, N is the total number of elements or frequency of distribution. </a:t>
            </a:r>
            <a:endParaRPr lang="en-IN" sz="3600" dirty="0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443760" y="2194200"/>
              <a:ext cx="44640" cy="1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34400" y="2184840"/>
                <a:ext cx="63360" cy="3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4850" y="1022350"/>
            <a:ext cx="155448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err="1" smtClean="0"/>
              <a:t>cov</a:t>
            </a:r>
            <a:r>
              <a:rPr lang="en-US" sz="3600" dirty="0" smtClean="0"/>
              <a:t>(X</a:t>
            </a:r>
            <a:r>
              <a:rPr lang="en-US" sz="3600" dirty="0"/>
              <a:t>, Y ) will be positive if large values of X tend to occur with large values of Y , and small values of X tend to occur with small values of Y . </a:t>
            </a:r>
            <a:endParaRPr lang="en-US" sz="3600" dirty="0" smtClean="0"/>
          </a:p>
          <a:p>
            <a:r>
              <a:rPr lang="en-US" sz="3600" dirty="0"/>
              <a:t> </a:t>
            </a:r>
            <a:r>
              <a:rPr lang="en-US" sz="3600" dirty="0" smtClean="0"/>
              <a:t>For </a:t>
            </a:r>
            <a:r>
              <a:rPr lang="en-US" sz="3600" dirty="0"/>
              <a:t>example, if X is height and Y is weight of a randomly selected person, we </a:t>
            </a:r>
            <a:r>
              <a:rPr lang="en-US" sz="3600" dirty="0" smtClean="0"/>
              <a:t>                        would </a:t>
            </a:r>
            <a:r>
              <a:rPr lang="en-US" sz="3600" dirty="0"/>
              <a:t>expect </a:t>
            </a:r>
            <a:r>
              <a:rPr lang="en-US" sz="3600" dirty="0" err="1"/>
              <a:t>cov</a:t>
            </a:r>
            <a:r>
              <a:rPr lang="en-US" sz="3600" dirty="0"/>
              <a:t>(X, Y ) to be positive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pPr marL="742950" indent="-742950">
              <a:buAutoNum type="arabicPeriod" startAt="2"/>
            </a:pPr>
            <a:r>
              <a:rPr lang="en-US" sz="3600" dirty="0" err="1" smtClean="0"/>
              <a:t>cov</a:t>
            </a:r>
            <a:r>
              <a:rPr lang="en-US" sz="3600" dirty="0" smtClean="0"/>
              <a:t>(X</a:t>
            </a:r>
            <a:r>
              <a:rPr lang="en-US" sz="3600" dirty="0"/>
              <a:t>, Y ) will be negative if large values of X tend to occur with small values of Y , and small values of X tend to occur with large values of Y 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For </a:t>
            </a:r>
            <a:r>
              <a:rPr lang="en-US" sz="3600" dirty="0"/>
              <a:t>example, if X is age of a randomly selected person, and Y is heart rate, we would expect X and Y to be negatively correlated (older people have slower heart rates). </a:t>
            </a:r>
            <a:endParaRPr lang="en-US" sz="3600" dirty="0" smtClean="0"/>
          </a:p>
          <a:p>
            <a:pPr marL="742950" indent="-742950">
              <a:buAutoNum type="arabicPeriod" startAt="2"/>
            </a:pPr>
            <a:endParaRPr lang="en-US" sz="3600" dirty="0"/>
          </a:p>
          <a:p>
            <a:pPr marL="742950" indent="-742950">
              <a:buAutoNum type="arabicPeriod" startAt="2"/>
            </a:pPr>
            <a:endParaRPr lang="en-US" sz="3600" dirty="0" smtClean="0"/>
          </a:p>
          <a:p>
            <a:pPr marL="742950" indent="-742950">
              <a:buAutoNum type="arabicPeriod" startAt="3"/>
            </a:pPr>
            <a:r>
              <a:rPr lang="en-US" sz="3600" dirty="0" smtClean="0"/>
              <a:t>If </a:t>
            </a:r>
            <a:r>
              <a:rPr lang="en-US" sz="3600" dirty="0"/>
              <a:t>X and Y are independent, then there is no pattern between large values of X and large values of Y , so </a:t>
            </a:r>
            <a:r>
              <a:rPr lang="en-US" sz="3600" dirty="0" err="1"/>
              <a:t>cov</a:t>
            </a:r>
            <a:r>
              <a:rPr lang="en-US" sz="3600" dirty="0"/>
              <a:t>(X, Y ) = 0. However, </a:t>
            </a:r>
            <a:r>
              <a:rPr lang="en-US" sz="3600" dirty="0" err="1"/>
              <a:t>cov</a:t>
            </a:r>
            <a:r>
              <a:rPr lang="en-US" sz="3600" dirty="0"/>
              <a:t>(X, Y ) = 0 does NOT imply that X and Y are independent, unless X and Y are Normally distributed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eriod" startAt="3"/>
            </a:pP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121920" y="1620000"/>
              <a:ext cx="15080400" cy="958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12560" y="1610640"/>
                <a:ext cx="15099120" cy="9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784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79650" y="1158875"/>
            <a:ext cx="1600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73239"/>
                </a:solidFill>
                <a:latin typeface="urw-din"/>
              </a:rPr>
              <a:t>Standard Deviation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 is square root of variance. It is a measure of the extent to which data varies from the mean. </a:t>
            </a:r>
            <a:endParaRPr lang="en-US" sz="3600" dirty="0" smtClean="0">
              <a:solidFill>
                <a:srgbClr val="273239"/>
              </a:solidFill>
              <a:latin typeface="urw-din"/>
            </a:endParaRPr>
          </a:p>
          <a:p>
            <a:endParaRPr lang="en-US" sz="3600" dirty="0">
              <a:solidFill>
                <a:srgbClr val="273239"/>
              </a:solidFill>
              <a:latin typeface="urw-din"/>
            </a:endParaRPr>
          </a:p>
          <a:p>
            <a:r>
              <a:rPr lang="en-US" sz="3600" dirty="0">
                <a:solidFill>
                  <a:srgbClr val="273239"/>
                </a:solidFill>
                <a:latin typeface="urw-din"/>
              </a:rPr>
              <a:t>Consider the data 2, 4, 4, 4, 5, 5, 7, 9 with mean 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5 and variance 4.</a:t>
            </a:r>
            <a:endParaRPr lang="en-US" sz="3600" dirty="0">
              <a:solidFill>
                <a:srgbClr val="273239"/>
              </a:solidFill>
              <a:latin typeface="urw-din"/>
            </a:endParaRPr>
          </a:p>
          <a:p>
            <a:pPr lvl="0"/>
            <a:endParaRPr lang="en-US" sz="3600" dirty="0" smtClean="0">
              <a:solidFill>
                <a:srgbClr val="273239"/>
              </a:solidFill>
              <a:latin typeface="urw-din"/>
            </a:endParaRPr>
          </a:p>
          <a:p>
            <a:pPr lvl="0"/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Standard 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Deviation (for above data) 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= </a:t>
            </a:r>
            <a:r>
              <a:rPr lang="en-US" sz="3600" dirty="0" err="1" smtClean="0">
                <a:solidFill>
                  <a:srgbClr val="273239"/>
                </a:solidFill>
                <a:latin typeface="urw-din"/>
              </a:rPr>
              <a:t>sqrt</a:t>
            </a:r>
            <a:r>
              <a:rPr lang="en-US" sz="3600" dirty="0" smtClean="0">
                <a:solidFill>
                  <a:srgbClr val="273239"/>
                </a:solidFill>
                <a:latin typeface="urw-din"/>
              </a:rPr>
              <a:t>(4)</a:t>
            </a:r>
            <a:r>
              <a:rPr lang="en-US" sz="4800" dirty="0" smtClean="0"/>
              <a:t> </a:t>
            </a:r>
            <a:r>
              <a:rPr lang="en-US" sz="4400" dirty="0">
                <a:solidFill>
                  <a:srgbClr val="273239"/>
                </a:solidFill>
                <a:latin typeface="urw-din"/>
              </a:rPr>
              <a:t>=</a:t>
            </a:r>
            <a:r>
              <a:rPr lang="en-US" sz="3600" dirty="0">
                <a:solidFill>
                  <a:srgbClr val="273239"/>
                </a:solidFill>
                <a:latin typeface="urw-din"/>
              </a:rPr>
              <a:t> 2</a:t>
            </a:r>
            <a:r>
              <a:rPr lang="en-US" sz="4800" dirty="0"/>
              <a:t> </a:t>
            </a:r>
            <a:endParaRPr lang="en-US" sz="4800" dirty="0">
              <a:latin typeface="Arial" panose="020B0604020202020204" pitchFamily="34" charset="0"/>
            </a:endParaRPr>
          </a:p>
          <a:p>
            <a:endParaRPr lang="en-IN" sz="3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2" descr="\sqrt{ 4 } "/>
          <p:cNvSpPr>
            <a:spLocks noChangeAspect="1" noChangeArrowheads="1"/>
          </p:cNvSpPr>
          <p:nvPr/>
        </p:nvSpPr>
        <p:spPr bwMode="auto">
          <a:xfrm>
            <a:off x="2736850" y="-136525"/>
            <a:ext cx="33337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4741920" y="1870200"/>
              <a:ext cx="12576600" cy="86295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2560" y="1860840"/>
                <a:ext cx="12595320" cy="86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9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850" y="625475"/>
            <a:ext cx="159258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600" b="1" dirty="0">
                <a:solidFill>
                  <a:srgbClr val="273239"/>
                </a:solidFill>
                <a:latin typeface="sofia-pro"/>
              </a:rPr>
              <a:t>GATE CS 2012 </a:t>
            </a:r>
            <a:endParaRPr lang="en-US" sz="3600" b="1" dirty="0" smtClean="0">
              <a:solidFill>
                <a:srgbClr val="273239"/>
              </a:solidFill>
              <a:latin typeface="sofia-pro"/>
            </a:endParaRPr>
          </a:p>
          <a:p>
            <a:pPr fontAlgn="base"/>
            <a:endParaRPr lang="en-US" sz="3600" b="1" dirty="0">
              <a:solidFill>
                <a:srgbClr val="273239"/>
              </a:solidFill>
              <a:latin typeface="sofia-pro"/>
            </a:endParaRPr>
          </a:p>
          <a:p>
            <a:pPr fontAlgn="base"/>
            <a:r>
              <a:rPr lang="en-US" sz="3600" dirty="0" smtClean="0">
                <a:solidFill>
                  <a:srgbClr val="273239"/>
                </a:solidFill>
                <a:latin typeface="var(--font-din)"/>
              </a:rPr>
              <a:t>Which 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of the following assertions are CORRECT?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>P: Adding 7 to each entry in a list adds 7 to the mean of the list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>Q: Adding 7 to each entry in a list adds 7 to the standard deviation of the list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>R: Doubling each entry in a list doubles the mean of the list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>S: Doubling each entry in a list leaves the standard deviation of the list unchanged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(A)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P, Q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(B)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Q, R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(C)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P, R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b="1" dirty="0">
                <a:solidFill>
                  <a:srgbClr val="273239"/>
                </a:solidFill>
                <a:latin typeface="var(--font-din)"/>
              </a:rPr>
              <a:t>(D)</a:t>
            </a:r>
            <a:r>
              <a:rPr lang="en-US" sz="3600" dirty="0">
                <a:solidFill>
                  <a:srgbClr val="273239"/>
                </a:solidFill>
                <a:latin typeface="var(--font-din)"/>
              </a:rPr>
              <a:t> R, S</a:t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dirty="0" smtClean="0">
              <a:solidFill>
                <a:srgbClr val="273239"/>
              </a:solidFill>
              <a:latin typeface="var(--font-din)"/>
            </a:endParaRPr>
          </a:p>
          <a:p>
            <a:pPr fontAlgn="base"/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r>
              <a:rPr lang="en-US" sz="3600" dirty="0">
                <a:solidFill>
                  <a:srgbClr val="273239"/>
                </a:solidFill>
                <a:latin typeface="var(--font-din)"/>
              </a:rPr>
              <a:t/>
            </a:r>
            <a:br>
              <a:rPr lang="en-US" sz="3600" dirty="0">
                <a:solidFill>
                  <a:srgbClr val="273239"/>
                </a:solidFill>
                <a:latin typeface="var(--font-din)"/>
              </a:rPr>
            </a:br>
            <a:endParaRPr lang="en-US" sz="3600" b="0" i="0" dirty="0">
              <a:solidFill>
                <a:srgbClr val="273239"/>
              </a:solidFill>
              <a:effectLst/>
              <a:latin typeface="var(--font-din)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02960" y="1251720"/>
              <a:ext cx="19748520" cy="100432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600" y="1242360"/>
                <a:ext cx="19767240" cy="100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62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147989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b="1" dirty="0" smtClean="0">
                <a:latin typeface="+mj-lt"/>
                <a:ea typeface="Roboto Medium" panose="02000000000000000000" pitchFamily="2" charset="0"/>
                <a:cs typeface="Calibri" panose="020F0502020204030204" pitchFamily="34" charset="0"/>
              </a:rPr>
              <a:t>Uniform Discrete Distribution</a:t>
            </a:r>
            <a:endParaRPr sz="6600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186680" y="1840680"/>
              <a:ext cx="11280600" cy="6479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320" y="1831320"/>
                <a:ext cx="11299320" cy="64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999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984250"/>
            <a:ext cx="15087600" cy="65692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163520" y="1840680"/>
              <a:ext cx="18644040" cy="945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4160" y="1831320"/>
                <a:ext cx="18662760" cy="94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716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4" name="AutoShape 2" descr="\:\frac{1}{6}"/>
          <p:cNvSpPr>
            <a:spLocks noChangeAspect="1" noChangeArrowheads="1"/>
          </p:cNvSpPr>
          <p:nvPr/>
        </p:nvSpPr>
        <p:spPr bwMode="auto">
          <a:xfrm>
            <a:off x="5870575" y="-182563"/>
            <a:ext cx="10477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670050" y="1539875"/>
            <a:ext cx="15697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273239"/>
                </a:solidFill>
                <a:latin typeface="Nunito"/>
              </a:rPr>
              <a:t>Example: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3600" dirty="0">
              <a:solidFill>
                <a:srgbClr val="273239"/>
              </a:solidFill>
              <a:latin typeface="Nunit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 smtClean="0">
                <a:solidFill>
                  <a:srgbClr val="273239"/>
                </a:solidFill>
                <a:latin typeface="Nunito"/>
              </a:rPr>
              <a:t>The </a:t>
            </a:r>
            <a:r>
              <a:rPr lang="en-US" altLang="en-US" sz="3600" dirty="0">
                <a:solidFill>
                  <a:srgbClr val="273239"/>
                </a:solidFill>
                <a:latin typeface="Nunito"/>
              </a:rPr>
              <a:t>event of rolling a die can be represented by a discrete random variable with the probability distribution being such that each event has a probability of</a:t>
            </a:r>
            <a:r>
              <a:rPr lang="en-US" altLang="en-US" sz="3600" dirty="0"/>
              <a:t>  </a:t>
            </a:r>
            <a:r>
              <a:rPr lang="en-US" altLang="en-US" sz="3600" dirty="0" smtClean="0"/>
              <a:t>1/6</a:t>
            </a:r>
            <a:r>
              <a:rPr lang="en-US" altLang="en-US" sz="3600" dirty="0">
                <a:latin typeface="Arial" panose="020B0604020202020204" pitchFamily="34" charset="0"/>
              </a:rPr>
              <a:t/>
            </a:r>
            <a:br>
              <a:rPr lang="en-US" altLang="en-US" sz="3600" dirty="0">
                <a:latin typeface="Arial" panose="020B0604020202020204" pitchFamily="34" charset="0"/>
              </a:rPr>
            </a:b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8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4850" y="1844675"/>
            <a:ext cx="15632942" cy="2514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3107160" y="3961080"/>
              <a:ext cx="7511040" cy="394704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7800" y="3951720"/>
                <a:ext cx="7529760" cy="39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92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3444875"/>
            <a:ext cx="9372600" cy="16050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27450" y="1014730"/>
            <a:ext cx="10948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/>
              <a:t>Expectation and Variance of uniform Discrete Distribution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3814200" y="2076480"/>
              <a:ext cx="15949080" cy="9189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4840" y="2067120"/>
                <a:ext cx="15967800" cy="9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333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152060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b="1" dirty="0" smtClean="0">
                <a:latin typeface="+mj-lt"/>
                <a:ea typeface="Roboto Medium" panose="02000000000000000000" pitchFamily="2" charset="0"/>
                <a:cs typeface="Calibri" panose="020F0502020204030204" pitchFamily="34" charset="0"/>
              </a:rPr>
              <a:t>Bernoulli Distribution</a:t>
            </a:r>
            <a:endParaRPr sz="6600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91876" y="4740275"/>
            <a:ext cx="10984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Bernoulli trial</a:t>
            </a:r>
            <a:r>
              <a:rPr lang="en-US" sz="3600" dirty="0"/>
              <a:t> — a random experiment that has only two outcomes (usually called a “Success” or a “Failure”).</a:t>
            </a:r>
            <a:endParaRPr lang="en-US" sz="36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Getting a heads.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Getting a six on dice.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Getting two heads when we toss two coin simultaneously.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4506480" y="1251720"/>
              <a:ext cx="15551280" cy="87768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97120" y="1242360"/>
                <a:ext cx="15570000" cy="87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6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2650" y="1387475"/>
            <a:ext cx="12344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In an experiment whose outcome can be classified as either a success or failure.</a:t>
            </a:r>
          </a:p>
          <a:p>
            <a:r>
              <a:rPr lang="en-US" sz="3600" dirty="0" smtClean="0"/>
              <a:t>Let (X=1) if the outcome is success and (X = 0) if it is a failure,</a:t>
            </a:r>
          </a:p>
          <a:p>
            <a:endParaRPr lang="en-US" sz="3600" dirty="0"/>
          </a:p>
          <a:p>
            <a:r>
              <a:rPr lang="en-US" sz="3600" dirty="0" smtClean="0"/>
              <a:t>The probability mass function is given by</a:t>
            </a:r>
          </a:p>
          <a:p>
            <a:r>
              <a:rPr lang="en-US" sz="3600" dirty="0" smtClean="0"/>
              <a:t>P(0) = P(X = 0) = 1-p</a:t>
            </a:r>
          </a:p>
          <a:p>
            <a:r>
              <a:rPr lang="en-US" sz="3600" dirty="0" smtClean="0"/>
              <a:t>P(1) = P(X = 1) = p                  , where p is the probability of success.</a:t>
            </a:r>
          </a:p>
          <a:p>
            <a:endParaRPr lang="en-US" sz="3600" dirty="0"/>
          </a:p>
          <a:p>
            <a:r>
              <a:rPr lang="en-US" sz="3600" dirty="0" smtClean="0"/>
              <a:t>X is Bernoulli random variable.</a:t>
            </a:r>
          </a:p>
          <a:p>
            <a:endParaRPr lang="en-IN" sz="3600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207440" y="5905080"/>
              <a:ext cx="16508880" cy="5286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8080" y="5895720"/>
                <a:ext cx="16527600" cy="53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05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08250" y="1082675"/>
            <a:ext cx="1524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333333"/>
                </a:solidFill>
                <a:latin typeface="Untitled Sans"/>
              </a:rPr>
              <a:t>Example </a:t>
            </a:r>
            <a:r>
              <a:rPr lang="en-US" sz="3600" b="1" dirty="0" smtClean="0">
                <a:solidFill>
                  <a:srgbClr val="333333"/>
                </a:solidFill>
                <a:latin typeface="Untitled Sans"/>
              </a:rPr>
              <a:t>:</a:t>
            </a:r>
            <a:r>
              <a:rPr lang="en-US" sz="3600" dirty="0">
                <a:solidFill>
                  <a:srgbClr val="333333"/>
                </a:solidFill>
                <a:latin typeface="Untitled Sans"/>
              </a:rPr>
              <a:t> A basketball player can shoot a ball into the basket with a probability of 0.6. What is the probability that he misses the shot?</a:t>
            </a:r>
            <a:endParaRPr lang="en-IN" sz="3600" dirty="0"/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036400" y="2267640"/>
              <a:ext cx="8688960" cy="2621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7040" y="2258280"/>
                <a:ext cx="8707680" cy="26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4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0" y="1463675"/>
            <a:ext cx="16946577" cy="8991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620000" y="1296000"/>
              <a:ext cx="18482040" cy="9439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0640" y="1286640"/>
                <a:ext cx="18500760" cy="945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366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575050" y="3140075"/>
                <a:ext cx="3876959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smtClean="0">
                    <a:latin typeface="Cambria Math" panose="02040503050406030204" pitchFamily="18" charset="0"/>
                  </a:rPr>
                  <a:t>E[X] = p</a:t>
                </a:r>
                <a:endParaRPr lang="en-IN" sz="36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N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IN" sz="36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IN" sz="3600" i="0">
                              <a:latin typeface="Cambria Math" panose="02040503050406030204" pitchFamily="18" charset="0"/>
                            </a:rPr>
                            <m:t>]=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IN" sz="3600" i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IN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050" y="3140075"/>
                <a:ext cx="3876959" cy="1200329"/>
              </a:xfrm>
              <a:prstGeom prst="rect">
                <a:avLst/>
              </a:prstGeom>
              <a:blipFill>
                <a:blip r:embed="rId2"/>
                <a:stretch>
                  <a:fillRect l="-4717" t="-7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697284" y="1768475"/>
            <a:ext cx="1025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Expectation and Variance of Bernoulli Distribution</a:t>
            </a:r>
            <a:endParaRPr lang="en-IN" sz="3600" b="1" dirty="0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2178800" y="5095080"/>
              <a:ext cx="360" cy="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9440" y="508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26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1192040" y="418212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2680" y="4172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84450" y="1311275"/>
            <a:ext cx="1117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If </a:t>
            </a:r>
            <a:r>
              <a:rPr lang="en-US" sz="3600" dirty="0" err="1"/>
              <a:t>Var</a:t>
            </a:r>
            <a:r>
              <a:rPr lang="en-US" sz="3600" dirty="0"/>
              <a:t>(X + 2Y ) = 40 and </a:t>
            </a:r>
            <a:r>
              <a:rPr lang="en-US" sz="3600" dirty="0" err="1"/>
              <a:t>Var</a:t>
            </a:r>
            <a:r>
              <a:rPr lang="en-US" sz="3600" dirty="0"/>
              <a:t>(X − 2Y ) = 20, what is </a:t>
            </a:r>
            <a:r>
              <a:rPr lang="en-US" sz="3600" dirty="0" err="1"/>
              <a:t>Cov</a:t>
            </a:r>
            <a:r>
              <a:rPr lang="en-US" sz="3600" dirty="0"/>
              <a:t>(X, Y )?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9240" y="1973160"/>
              <a:ext cx="19704240" cy="69804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880" y="1963800"/>
                <a:ext cx="19722960" cy="69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68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1311275"/>
            <a:ext cx="15207056" cy="990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282760" y="1251720"/>
              <a:ext cx="17686800" cy="647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3400" y="1242360"/>
                <a:ext cx="17705520" cy="64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546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6250" y="961390"/>
            <a:ext cx="163830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Correlation</a:t>
            </a:r>
            <a:r>
              <a:rPr lang="en-US" sz="3600" dirty="0"/>
              <a:t>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The </a:t>
            </a:r>
            <a:r>
              <a:rPr lang="en-US" sz="3600" dirty="0"/>
              <a:t>correlation coefficient of X and Y is a measure of the linear association between X and Y . </a:t>
            </a:r>
            <a:endParaRPr lang="en-US" sz="3600" dirty="0" smtClean="0"/>
          </a:p>
          <a:p>
            <a:r>
              <a:rPr lang="en-US" sz="3600" dirty="0" smtClean="0"/>
              <a:t>It </a:t>
            </a:r>
            <a:r>
              <a:rPr lang="en-US" sz="3600" dirty="0"/>
              <a:t>is given by the covariance, scaled by the overall variability in X and Y . </a:t>
            </a:r>
            <a:endParaRPr lang="en-US" sz="3600" dirty="0" smtClean="0"/>
          </a:p>
          <a:p>
            <a:r>
              <a:rPr lang="en-US" sz="3600" dirty="0" smtClean="0"/>
              <a:t>As </a:t>
            </a:r>
            <a:r>
              <a:rPr lang="en-US" sz="3600" dirty="0"/>
              <a:t>a result, the correlation coefficient is always between −1 and +1, so it is easily compared for different quantities. 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50" y="5419592"/>
            <a:ext cx="6934200" cy="229038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59684" y="-323165"/>
            <a:ext cx="184731" cy="646331"/>
          </a:xfrm>
          <a:prstGeom prst="rect">
            <a:avLst/>
          </a:prstGeom>
          <a:solidFill>
            <a:srgbClr val="F6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123440" y="4947840"/>
              <a:ext cx="14520600" cy="34020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14080" y="4938480"/>
                <a:ext cx="14539320" cy="34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541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959684" y="-323165"/>
            <a:ext cx="184731" cy="646331"/>
          </a:xfrm>
          <a:prstGeom prst="rect">
            <a:avLst/>
          </a:prstGeom>
          <a:solidFill>
            <a:srgbClr val="F6F4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27250" y="1029970"/>
            <a:ext cx="16535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Consider two random variables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and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 smtClean="0">
                <a:solidFill>
                  <a:srgbClr val="333333"/>
                </a:solidFill>
                <a:latin typeface="myriad pro"/>
              </a:rPr>
              <a:t>: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- If 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ρ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 smtClean="0">
                <a:solidFill>
                  <a:srgbClr val="333333"/>
                </a:solidFill>
                <a:latin typeface="MathJax_Main"/>
              </a:rPr>
              <a:t>)=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3600" dirty="0" smtClean="0">
                <a:solidFill>
                  <a:srgbClr val="333333"/>
                </a:solidFill>
                <a:latin typeface="myriad pro"/>
              </a:rPr>
              <a:t>, 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we say that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and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are </a:t>
            </a:r>
            <a:r>
              <a:rPr lang="en-US" altLang="en-US" sz="3600" b="1" dirty="0">
                <a:solidFill>
                  <a:srgbClr val="333333"/>
                </a:solidFill>
                <a:latin typeface="myriad pro"/>
              </a:rPr>
              <a:t>uncorrelated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.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- If 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ρ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)&gt;</a:t>
            </a:r>
            <a:r>
              <a:rPr lang="en-US" altLang="en-US" sz="3600" dirty="0" smtClean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3600" dirty="0" smtClean="0">
                <a:solidFill>
                  <a:srgbClr val="333333"/>
                </a:solidFill>
                <a:latin typeface="myriad pro"/>
              </a:rPr>
              <a:t>, 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we say that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and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are </a:t>
            </a:r>
            <a:r>
              <a:rPr lang="en-US" altLang="en-US" sz="3600" b="1" dirty="0">
                <a:solidFill>
                  <a:srgbClr val="333333"/>
                </a:solidFill>
                <a:latin typeface="myriad pro"/>
              </a:rPr>
              <a:t>positively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correlated.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- If 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ρ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(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,</a:t>
            </a:r>
            <a:r>
              <a:rPr lang="en-US" altLang="en-US" sz="3600" dirty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>
                <a:solidFill>
                  <a:srgbClr val="333333"/>
                </a:solidFill>
                <a:latin typeface="MathJax_Main"/>
              </a:rPr>
              <a:t>)&lt;</a:t>
            </a:r>
            <a:r>
              <a:rPr lang="en-US" altLang="en-US" sz="3600" dirty="0" smtClean="0">
                <a:solidFill>
                  <a:srgbClr val="333333"/>
                </a:solidFill>
                <a:latin typeface="MathJax_Main"/>
              </a:rPr>
              <a:t>0</a:t>
            </a:r>
            <a:r>
              <a:rPr lang="en-US" altLang="en-US" sz="3600" dirty="0" smtClean="0">
                <a:solidFill>
                  <a:srgbClr val="333333"/>
                </a:solidFill>
                <a:latin typeface="myriad pro"/>
              </a:rPr>
              <a:t>, 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we say that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X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and </a:t>
            </a:r>
            <a:r>
              <a:rPr lang="en-US" altLang="en-US" sz="3600" dirty="0" smtClean="0">
                <a:solidFill>
                  <a:srgbClr val="333333"/>
                </a:solidFill>
                <a:latin typeface="MathJax_Math-italic"/>
              </a:rPr>
              <a:t>Y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are </a:t>
            </a:r>
            <a:r>
              <a:rPr lang="en-US" altLang="en-US" sz="3600" b="1" dirty="0">
                <a:solidFill>
                  <a:srgbClr val="333333"/>
                </a:solidFill>
                <a:latin typeface="myriad pro"/>
              </a:rPr>
              <a:t>negatively</a:t>
            </a:r>
            <a:r>
              <a:rPr lang="en-US" altLang="en-US" sz="3600" dirty="0">
                <a:solidFill>
                  <a:srgbClr val="333333"/>
                </a:solidFill>
                <a:latin typeface="myriad pro"/>
              </a:rPr>
              <a:t> correlated.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634760" y="1899720"/>
              <a:ext cx="10706400" cy="15904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5400" y="1890360"/>
                <a:ext cx="10725120" cy="160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76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74850" y="1311275"/>
            <a:ext cx="1508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Find (a) the covariance, (b) the correlation coefficient of two random variables X and Y if E(X) </a:t>
            </a:r>
            <a:r>
              <a:rPr lang="en-US" sz="3600" dirty="0" smtClean="0"/>
              <a:t>= </a:t>
            </a:r>
            <a:r>
              <a:rPr lang="en-US" sz="3600" dirty="0"/>
              <a:t>2, E(Y) </a:t>
            </a:r>
            <a:r>
              <a:rPr lang="en-US" sz="3600" dirty="0" smtClean="0"/>
              <a:t>= </a:t>
            </a:r>
            <a:r>
              <a:rPr lang="en-US" sz="3600" dirty="0"/>
              <a:t>3, E(XY) </a:t>
            </a:r>
            <a:r>
              <a:rPr lang="en-US" sz="3600" dirty="0" smtClean="0"/>
              <a:t>= </a:t>
            </a:r>
            <a:r>
              <a:rPr lang="en-US" sz="3600" dirty="0"/>
              <a:t>10, E(X</a:t>
            </a:r>
            <a:r>
              <a:rPr lang="en-US" sz="3600" baseline="30000" dirty="0"/>
              <a:t>2</a:t>
            </a:r>
            <a:r>
              <a:rPr lang="en-US" sz="3600" dirty="0"/>
              <a:t>) </a:t>
            </a:r>
            <a:r>
              <a:rPr lang="en-US" sz="3600" dirty="0" smtClean="0"/>
              <a:t>= </a:t>
            </a:r>
            <a:r>
              <a:rPr lang="en-US" sz="3600" dirty="0"/>
              <a:t>9, E(Y</a:t>
            </a:r>
            <a:r>
              <a:rPr lang="en-US" sz="3600" baseline="30000" dirty="0"/>
              <a:t>2</a:t>
            </a:r>
            <a:r>
              <a:rPr lang="en-US" sz="3600" dirty="0"/>
              <a:t>) </a:t>
            </a:r>
            <a:r>
              <a:rPr lang="en-US" sz="3600" dirty="0" smtClean="0"/>
              <a:t>= </a:t>
            </a:r>
            <a:r>
              <a:rPr lang="en-US" sz="3600" dirty="0"/>
              <a:t>16.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24480" y="2473920"/>
              <a:ext cx="13357080" cy="5537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5120" y="2464560"/>
                <a:ext cx="13375800" cy="55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2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2910</TotalTime>
  <Words>1405</Words>
  <Application>Microsoft Office PowerPoint</Application>
  <PresentationFormat>Custom</PresentationFormat>
  <Paragraphs>129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7" baseType="lpstr">
      <vt:lpstr>Arial</vt:lpstr>
      <vt:lpstr>Calibri</vt:lpstr>
      <vt:lpstr>Cambria Math</vt:lpstr>
      <vt:lpstr>MathJax_Main</vt:lpstr>
      <vt:lpstr>MathJax_Math-italic</vt:lpstr>
      <vt:lpstr>myriad pro</vt:lpstr>
      <vt:lpstr>Nunito</vt:lpstr>
      <vt:lpstr>Poppins</vt:lpstr>
      <vt:lpstr>Roboto</vt:lpstr>
      <vt:lpstr>Roboto Medium</vt:lpstr>
      <vt:lpstr>sofia-pro</vt:lpstr>
      <vt:lpstr>Trebuchet MS</vt:lpstr>
      <vt:lpstr>Untitled Sans</vt:lpstr>
      <vt:lpstr>urw-din</vt:lpstr>
      <vt:lpstr>var(--font-din)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Uniform Discrete Distribution</vt:lpstr>
      <vt:lpstr>PowerPoint Presentation</vt:lpstr>
      <vt:lpstr>PowerPoint Presentation</vt:lpstr>
      <vt:lpstr>PowerPoint Presentation</vt:lpstr>
      <vt:lpstr>PowerPoint Presentation</vt:lpstr>
      <vt:lpstr>Bernoulli Distribution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75</cp:revision>
  <dcterms:created xsi:type="dcterms:W3CDTF">2021-04-08T12:59:42Z</dcterms:created>
  <dcterms:modified xsi:type="dcterms:W3CDTF">2024-06-01T14:15:55Z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